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03" r:id="rId3"/>
    <p:sldId id="263" r:id="rId4"/>
    <p:sldId id="365" r:id="rId5"/>
    <p:sldId id="332" r:id="rId6"/>
    <p:sldId id="333" r:id="rId7"/>
    <p:sldId id="334" r:id="rId8"/>
    <p:sldId id="308" r:id="rId9"/>
    <p:sldId id="288" r:id="rId10"/>
    <p:sldId id="273" r:id="rId11"/>
    <p:sldId id="368" r:id="rId12"/>
    <p:sldId id="369" r:id="rId13"/>
    <p:sldId id="371" r:id="rId14"/>
    <p:sldId id="372" r:id="rId15"/>
    <p:sldId id="373" r:id="rId16"/>
    <p:sldId id="374" r:id="rId17"/>
    <p:sldId id="375" r:id="rId18"/>
    <p:sldId id="377" r:id="rId19"/>
    <p:sldId id="380" r:id="rId20"/>
    <p:sldId id="381" r:id="rId21"/>
    <p:sldId id="382" r:id="rId22"/>
    <p:sldId id="383" r:id="rId23"/>
    <p:sldId id="376" r:id="rId24"/>
    <p:sldId id="385" r:id="rId25"/>
    <p:sldId id="384" r:id="rId26"/>
    <p:sldId id="386" r:id="rId27"/>
    <p:sldId id="258" r:id="rId28"/>
  </p:sldIdLst>
  <p:sldSz cx="10260013" cy="7735888"/>
  <p:notesSz cx="7010400" cy="9296400"/>
  <p:defaultTextStyle>
    <a:defPPr>
      <a:defRPr lang="en-US"/>
    </a:defPPr>
    <a:lvl1pPr algn="l" defTabSz="512763"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512763" indent="-55563" algn="l" defTabSz="512763"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1027113" indent="-112713" algn="l" defTabSz="512763"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541463" indent="-169863" algn="l" defTabSz="512763"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2055813" indent="-227013" algn="l" defTabSz="512763"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p:clrMru>
</p:presentationPr>
</file>

<file path=ppt/tableStyles.xml><?xml version="1.0" encoding="utf-8"?>
<a:tblStyleLst xmlns:a="http://schemas.openxmlformats.org/drawingml/2006/main" def="{5C22544A-7EE6-4342-B048-85BDC9FD1C3A}">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3" autoAdjust="0"/>
    <p:restoredTop sz="93298" autoAdjust="0"/>
  </p:normalViewPr>
  <p:slideViewPr>
    <p:cSldViewPr snapToObjects="1" showGuides="1">
      <p:cViewPr>
        <p:scale>
          <a:sx n="60" d="100"/>
          <a:sy n="60" d="100"/>
        </p:scale>
        <p:origin x="-1476" y="-90"/>
      </p:cViewPr>
      <p:guideLst>
        <p:guide orient="horz" pos="2436"/>
        <p:guide pos="3231"/>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elissa.martinez\Mis%20documentos\mis%20documentos\BASE%20DE%20DATOS%20PARA%20PRESENTACIONES%20201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lrMapOvr bg1="lt1" tx1="dk1" bg2="lt2" tx2="dk2" accent1="accent1" accent2="accent2" accent3="accent3" accent4="accent4" accent5="accent5" accent6="accent6" hlink="hlink" folHlink="folHlink"/>
  <c:chart>
    <c:title>
      <c:tx>
        <c:rich>
          <a:bodyPr/>
          <a:lstStyle/>
          <a:p>
            <a:pPr>
              <a:defRPr>
                <a:solidFill>
                  <a:schemeClr val="tx1"/>
                </a:solidFill>
              </a:defRPr>
            </a:pPr>
            <a:r>
              <a:rPr lang="es-ES">
                <a:solidFill>
                  <a:schemeClr val="tx1"/>
                </a:solidFill>
              </a:rPr>
              <a:t>RECOLECCIÓN</a:t>
            </a:r>
            <a:r>
              <a:rPr lang="es-ES" baseline="0">
                <a:solidFill>
                  <a:schemeClr val="tx1"/>
                </a:solidFill>
              </a:rPr>
              <a:t> DE PILAS                                         </a:t>
            </a:r>
          </a:p>
          <a:p>
            <a:pPr>
              <a:defRPr>
                <a:solidFill>
                  <a:schemeClr val="tx1"/>
                </a:solidFill>
              </a:defRPr>
            </a:pPr>
            <a:r>
              <a:rPr lang="es-ES" baseline="0">
                <a:solidFill>
                  <a:schemeClr val="tx1"/>
                </a:solidFill>
              </a:rPr>
              <a:t>2013-2014</a:t>
            </a:r>
            <a:endParaRPr lang="es-ES">
              <a:solidFill>
                <a:schemeClr val="tx1"/>
              </a:solidFill>
            </a:endParaRPr>
          </a:p>
        </c:rich>
      </c:tx>
      <c:layout>
        <c:manualLayout>
          <c:xMode val="edge"/>
          <c:yMode val="edge"/>
          <c:x val="0.25342886510149143"/>
          <c:y val="2.6755852842809482E-2"/>
        </c:manualLayout>
      </c:layout>
    </c:title>
    <c:plotArea>
      <c:layout/>
      <c:barChart>
        <c:barDir val="col"/>
        <c:grouping val="clustered"/>
        <c:ser>
          <c:idx val="0"/>
          <c:order val="0"/>
          <c:spPr>
            <a:solidFill>
              <a:srgbClr val="FF0000"/>
            </a:solidFill>
          </c:spPr>
          <c:dLbls>
            <c:txPr>
              <a:bodyPr/>
              <a:lstStyle/>
              <a:p>
                <a:pPr>
                  <a:defRPr sz="900" b="1">
                    <a:solidFill>
                      <a:schemeClr val="tx1"/>
                    </a:solidFill>
                  </a:defRPr>
                </a:pPr>
                <a:endParaRPr lang="es-MX"/>
              </a:p>
            </c:txPr>
            <c:showVal val="1"/>
          </c:dLbls>
          <c:cat>
            <c:numRef>
              <c:f>'BASE DE DATOS'!$A$203:$A$220</c:f>
              <c:numCache>
                <c:formatCode>mmm\-yy</c:formatCode>
                <c:ptCount val="18"/>
                <c:pt idx="0">
                  <c:v>41334</c:v>
                </c:pt>
                <c:pt idx="1">
                  <c:v>41365</c:v>
                </c:pt>
                <c:pt idx="2">
                  <c:v>41395</c:v>
                </c:pt>
                <c:pt idx="3">
                  <c:v>41426</c:v>
                </c:pt>
                <c:pt idx="4">
                  <c:v>41456</c:v>
                </c:pt>
                <c:pt idx="5">
                  <c:v>41487</c:v>
                </c:pt>
                <c:pt idx="6">
                  <c:v>41518</c:v>
                </c:pt>
                <c:pt idx="7">
                  <c:v>41548</c:v>
                </c:pt>
                <c:pt idx="8">
                  <c:v>41579</c:v>
                </c:pt>
                <c:pt idx="9">
                  <c:v>41609</c:v>
                </c:pt>
                <c:pt idx="10">
                  <c:v>41640</c:v>
                </c:pt>
                <c:pt idx="11">
                  <c:v>41671</c:v>
                </c:pt>
                <c:pt idx="12">
                  <c:v>41699</c:v>
                </c:pt>
                <c:pt idx="13">
                  <c:v>41730</c:v>
                </c:pt>
                <c:pt idx="14">
                  <c:v>41760</c:v>
                </c:pt>
                <c:pt idx="15">
                  <c:v>41791</c:v>
                </c:pt>
                <c:pt idx="16">
                  <c:v>41821</c:v>
                </c:pt>
                <c:pt idx="17">
                  <c:v>41852</c:v>
                </c:pt>
              </c:numCache>
            </c:numRef>
          </c:cat>
          <c:val>
            <c:numRef>
              <c:f>'BASE DE DATOS'!$B$203:$B$220</c:f>
              <c:numCache>
                <c:formatCode>#,##0</c:formatCode>
                <c:ptCount val="18"/>
                <c:pt idx="0">
                  <c:v>770</c:v>
                </c:pt>
                <c:pt idx="1">
                  <c:v>1030</c:v>
                </c:pt>
                <c:pt idx="2">
                  <c:v>1150</c:v>
                </c:pt>
                <c:pt idx="3">
                  <c:v>920</c:v>
                </c:pt>
                <c:pt idx="4">
                  <c:v>840</c:v>
                </c:pt>
                <c:pt idx="5">
                  <c:v>760</c:v>
                </c:pt>
                <c:pt idx="6">
                  <c:v>950</c:v>
                </c:pt>
                <c:pt idx="7">
                  <c:v>1240</c:v>
                </c:pt>
                <c:pt idx="8">
                  <c:v>1130</c:v>
                </c:pt>
                <c:pt idx="9">
                  <c:v>890</c:v>
                </c:pt>
                <c:pt idx="10">
                  <c:v>1100</c:v>
                </c:pt>
                <c:pt idx="11">
                  <c:v>1180</c:v>
                </c:pt>
                <c:pt idx="12">
                  <c:v>850</c:v>
                </c:pt>
                <c:pt idx="13">
                  <c:v>170</c:v>
                </c:pt>
                <c:pt idx="14">
                  <c:v>1290</c:v>
                </c:pt>
                <c:pt idx="15">
                  <c:v>890</c:v>
                </c:pt>
                <c:pt idx="16">
                  <c:v>1290</c:v>
                </c:pt>
                <c:pt idx="17">
                  <c:v>1190</c:v>
                </c:pt>
              </c:numCache>
            </c:numRef>
          </c:val>
        </c:ser>
        <c:axId val="94245248"/>
        <c:axId val="94246784"/>
      </c:barChart>
      <c:dateAx>
        <c:axId val="94245248"/>
        <c:scaling>
          <c:orientation val="minMax"/>
        </c:scaling>
        <c:axPos val="b"/>
        <c:numFmt formatCode="mmm\-yy" sourceLinked="1"/>
        <c:majorTickMark val="none"/>
        <c:tickLblPos val="nextTo"/>
        <c:txPr>
          <a:bodyPr/>
          <a:lstStyle/>
          <a:p>
            <a:pPr>
              <a:defRPr>
                <a:solidFill>
                  <a:schemeClr val="tx1"/>
                </a:solidFill>
              </a:defRPr>
            </a:pPr>
            <a:endParaRPr lang="es-MX"/>
          </a:p>
        </c:txPr>
        <c:crossAx val="94246784"/>
        <c:crosses val="autoZero"/>
        <c:auto val="1"/>
        <c:lblOffset val="100"/>
      </c:dateAx>
      <c:valAx>
        <c:axId val="94246784"/>
        <c:scaling>
          <c:orientation val="minMax"/>
        </c:scaling>
        <c:axPos val="l"/>
        <c:majorGridlines>
          <c:spPr>
            <a:ln>
              <a:solidFill>
                <a:sysClr val="window" lastClr="FFFFFF">
                  <a:alpha val="0"/>
                </a:sysClr>
              </a:solidFill>
            </a:ln>
          </c:spPr>
        </c:majorGridlines>
        <c:numFmt formatCode="#,##0" sourceLinked="1"/>
        <c:majorTickMark val="none"/>
        <c:tickLblPos val="nextTo"/>
        <c:txPr>
          <a:bodyPr/>
          <a:lstStyle/>
          <a:p>
            <a:pPr>
              <a:defRPr>
                <a:solidFill>
                  <a:schemeClr val="tx1"/>
                </a:solidFill>
              </a:defRPr>
            </a:pPr>
            <a:endParaRPr lang="es-MX"/>
          </a:p>
        </c:txPr>
        <c:crossAx val="94245248"/>
        <c:crosses val="autoZero"/>
        <c:crossBetween val="between"/>
      </c:valAx>
    </c:plotArea>
    <c:plotVisOnly val="1"/>
  </c:chart>
  <c:spPr>
    <a:ln>
      <a:solidFill>
        <a:srgbClr val="FF0000"/>
      </a:solid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ea typeface="ＭＳ Ｐゴシック"/>
                <a:cs typeface="ＭＳ Ｐゴシック"/>
              </a:defRPr>
            </a:lvl1pPr>
          </a:lstStyle>
          <a:p>
            <a:pPr>
              <a:defRPr/>
            </a:pPr>
            <a:endParaRPr lang="es-ES"/>
          </a:p>
        </p:txBody>
      </p:sp>
      <p:sp>
        <p:nvSpPr>
          <p:cNvPr id="3" name="2 Marcador de fecha"/>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ea typeface="ＭＳ Ｐゴシック"/>
                <a:cs typeface="ＭＳ Ｐゴシック"/>
              </a:defRPr>
            </a:lvl1pPr>
          </a:lstStyle>
          <a:p>
            <a:pPr>
              <a:defRPr/>
            </a:pPr>
            <a:fld id="{5CA61C78-4E8C-4AAA-9019-9DDF5719468D}" type="datetimeFigureOut">
              <a:rPr lang="es-ES"/>
              <a:pPr>
                <a:defRPr/>
              </a:pPr>
              <a:t>09/10/2014</a:t>
            </a:fld>
            <a:endParaRPr lang="es-ES"/>
          </a:p>
        </p:txBody>
      </p:sp>
      <p:sp>
        <p:nvSpPr>
          <p:cNvPr id="4" name="3 Marcador de pie de página"/>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ea typeface="ＭＳ Ｐゴシック"/>
                <a:cs typeface="ＭＳ Ｐゴシック"/>
              </a:defRPr>
            </a:lvl1pPr>
          </a:lstStyle>
          <a:p>
            <a:pPr>
              <a:defRPr/>
            </a:pPr>
            <a:endParaRPr lang="es-ES"/>
          </a:p>
        </p:txBody>
      </p:sp>
      <p:sp>
        <p:nvSpPr>
          <p:cNvPr id="5" name="4 Marcador de número de diapositiva"/>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ea typeface="ＭＳ Ｐゴシック"/>
                <a:cs typeface="ＭＳ Ｐゴシック"/>
              </a:defRPr>
            </a:lvl1pPr>
          </a:lstStyle>
          <a:p>
            <a:pPr>
              <a:defRPr/>
            </a:pPr>
            <a:fld id="{D248D7CA-735C-4AC5-93D4-2635997FC39F}"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ＭＳ Ｐゴシック" pitchFamily="-28" charset="-128"/>
                <a:cs typeface="+mn-cs"/>
              </a:defRPr>
            </a:lvl1pPr>
          </a:lstStyle>
          <a:p>
            <a:pPr>
              <a:defRPr/>
            </a:pPr>
            <a:endParaRPr lang="es-ES"/>
          </a:p>
        </p:txBody>
      </p:sp>
      <p:sp>
        <p:nvSpPr>
          <p:cNvPr id="3" name="2 Marcador de fecha"/>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ＭＳ Ｐゴシック" pitchFamily="-28" charset="-128"/>
                <a:cs typeface="+mn-cs"/>
              </a:defRPr>
            </a:lvl1pPr>
          </a:lstStyle>
          <a:p>
            <a:pPr>
              <a:defRPr/>
            </a:pPr>
            <a:fld id="{2D7CD299-44CA-4FA4-A01F-88FE3CD7D75C}" type="datetimeFigureOut">
              <a:rPr lang="es-ES"/>
              <a:pPr>
                <a:defRPr/>
              </a:pPr>
              <a:t>09/10/2014</a:t>
            </a:fld>
            <a:endParaRPr lang="es-ES"/>
          </a:p>
        </p:txBody>
      </p:sp>
      <p:sp>
        <p:nvSpPr>
          <p:cNvPr id="4" name="3 Marcador de imagen de diapositiva"/>
          <p:cNvSpPr>
            <a:spLocks noGrp="1" noRot="1" noChangeAspect="1"/>
          </p:cNvSpPr>
          <p:nvPr>
            <p:ph type="sldImg" idx="2"/>
          </p:nvPr>
        </p:nvSpPr>
        <p:spPr>
          <a:xfrm>
            <a:off x="1193800" y="696913"/>
            <a:ext cx="4622800" cy="3486150"/>
          </a:xfrm>
          <a:prstGeom prst="rect">
            <a:avLst/>
          </a:prstGeom>
          <a:noFill/>
          <a:ln w="12700">
            <a:solidFill>
              <a:prstClr val="black"/>
            </a:solidFill>
          </a:ln>
        </p:spPr>
        <p:txBody>
          <a:bodyPr vert="horz" lIns="93177" tIns="46589" rIns="93177" bIns="46589" rtlCol="0" anchor="ctr"/>
          <a:lstStyle/>
          <a:p>
            <a:pPr lvl="0"/>
            <a:endParaRPr lang="es-ES" noProof="0" smtClean="0"/>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ＭＳ Ｐゴシック" pitchFamily="-28" charset="-128"/>
                <a:cs typeface="+mn-cs"/>
              </a:defRPr>
            </a:lvl1pPr>
          </a:lstStyle>
          <a:p>
            <a:pPr>
              <a:defRPr/>
            </a:pPr>
            <a:endParaRPr lang="es-ES"/>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ＭＳ Ｐゴシック" pitchFamily="-28" charset="-128"/>
                <a:cs typeface="+mn-cs"/>
              </a:defRPr>
            </a:lvl1pPr>
          </a:lstStyle>
          <a:p>
            <a:pPr>
              <a:defRPr/>
            </a:pPr>
            <a:fld id="{D0038FE8-E861-4C18-832E-02F14AADDF75}"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9501" y="2403140"/>
            <a:ext cx="8721011" cy="1658202"/>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39002" y="4383670"/>
            <a:ext cx="7182009" cy="1976949"/>
          </a:xfrm>
        </p:spPr>
        <p:txBody>
          <a:bodyPr/>
          <a:lstStyle>
            <a:lvl1pPr marL="0" indent="0" algn="ctr">
              <a:buNone/>
              <a:defRPr>
                <a:solidFill>
                  <a:schemeClr val="tx1">
                    <a:tint val="75000"/>
                  </a:schemeClr>
                </a:solidFill>
              </a:defRPr>
            </a:lvl1pPr>
            <a:lvl2pPr marL="514167" indent="0" algn="ctr">
              <a:buNone/>
              <a:defRPr>
                <a:solidFill>
                  <a:schemeClr val="tx1">
                    <a:tint val="75000"/>
                  </a:schemeClr>
                </a:solidFill>
              </a:defRPr>
            </a:lvl2pPr>
            <a:lvl3pPr marL="1028334" indent="0" algn="ctr">
              <a:buNone/>
              <a:defRPr>
                <a:solidFill>
                  <a:schemeClr val="tx1">
                    <a:tint val="75000"/>
                  </a:schemeClr>
                </a:solidFill>
              </a:defRPr>
            </a:lvl3pPr>
            <a:lvl4pPr marL="1542501" indent="0" algn="ctr">
              <a:buNone/>
              <a:defRPr>
                <a:solidFill>
                  <a:schemeClr val="tx1">
                    <a:tint val="75000"/>
                  </a:schemeClr>
                </a:solidFill>
              </a:defRPr>
            </a:lvl4pPr>
            <a:lvl5pPr marL="2056668" indent="0" algn="ctr">
              <a:buNone/>
              <a:defRPr>
                <a:solidFill>
                  <a:schemeClr val="tx1">
                    <a:tint val="75000"/>
                  </a:schemeClr>
                </a:solidFill>
              </a:defRPr>
            </a:lvl5pPr>
            <a:lvl6pPr marL="2570836" indent="0" algn="ctr">
              <a:buNone/>
              <a:defRPr>
                <a:solidFill>
                  <a:schemeClr val="tx1">
                    <a:tint val="75000"/>
                  </a:schemeClr>
                </a:solidFill>
              </a:defRPr>
            </a:lvl6pPr>
            <a:lvl7pPr marL="3085003" indent="0" algn="ctr">
              <a:buNone/>
              <a:defRPr>
                <a:solidFill>
                  <a:schemeClr val="tx1">
                    <a:tint val="75000"/>
                  </a:schemeClr>
                </a:solidFill>
              </a:defRPr>
            </a:lvl7pPr>
            <a:lvl8pPr marL="3599170" indent="0" algn="ctr">
              <a:buNone/>
              <a:defRPr>
                <a:solidFill>
                  <a:schemeClr val="tx1">
                    <a:tint val="75000"/>
                  </a:schemeClr>
                </a:solidFill>
              </a:defRPr>
            </a:lvl8pPr>
            <a:lvl9pPr marL="4113337"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4CB0B5-B580-4E96-AD0F-0C8E2391EF78}" type="datetime1">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7AD4023-AE74-47BD-AA8D-C5724E92B5EE}"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632012-1169-4495-8D01-57F9B97B4502}" type="datetime1">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750CA1B5-4F04-4769-9F7A-3CDB7691E091}"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46949" y="349191"/>
            <a:ext cx="2589941" cy="7445792"/>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75345" y="349191"/>
            <a:ext cx="7600603" cy="7445792"/>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45341F-466A-436C-B2C4-2F5C162BD4E9}" type="datetime1">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BE61A7FF-4463-44A1-8662-A34DD5FFD03D}"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496360-DC11-4E01-939F-853A0613D62B}" type="datetime1">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0C417E8-697A-4B0E-9FFA-2CD6E597F9E9}"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470" y="4971025"/>
            <a:ext cx="8721011" cy="1536433"/>
          </a:xfrm>
        </p:spPr>
        <p:txBody>
          <a:bodyPr anchor="t"/>
          <a:lstStyle>
            <a:lvl1pPr algn="l">
              <a:defRPr sz="45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10470" y="3278800"/>
            <a:ext cx="8721011" cy="1692225"/>
          </a:xfrm>
        </p:spPr>
        <p:txBody>
          <a:bodyPr anchor="b"/>
          <a:lstStyle>
            <a:lvl1pPr marL="0" indent="0">
              <a:buNone/>
              <a:defRPr sz="2200">
                <a:solidFill>
                  <a:schemeClr val="tx1">
                    <a:tint val="75000"/>
                  </a:schemeClr>
                </a:solidFill>
              </a:defRPr>
            </a:lvl1pPr>
            <a:lvl2pPr marL="514167" indent="0">
              <a:buNone/>
              <a:defRPr sz="2000">
                <a:solidFill>
                  <a:schemeClr val="tx1">
                    <a:tint val="75000"/>
                  </a:schemeClr>
                </a:solidFill>
              </a:defRPr>
            </a:lvl2pPr>
            <a:lvl3pPr marL="1028334" indent="0">
              <a:buNone/>
              <a:defRPr sz="1800">
                <a:solidFill>
                  <a:schemeClr val="tx1">
                    <a:tint val="75000"/>
                  </a:schemeClr>
                </a:solidFill>
              </a:defRPr>
            </a:lvl3pPr>
            <a:lvl4pPr marL="1542501" indent="0">
              <a:buNone/>
              <a:defRPr sz="1600">
                <a:solidFill>
                  <a:schemeClr val="tx1">
                    <a:tint val="75000"/>
                  </a:schemeClr>
                </a:solidFill>
              </a:defRPr>
            </a:lvl4pPr>
            <a:lvl5pPr marL="2056668" indent="0">
              <a:buNone/>
              <a:defRPr sz="1600">
                <a:solidFill>
                  <a:schemeClr val="tx1">
                    <a:tint val="75000"/>
                  </a:schemeClr>
                </a:solidFill>
              </a:defRPr>
            </a:lvl5pPr>
            <a:lvl6pPr marL="2570836" indent="0">
              <a:buNone/>
              <a:defRPr sz="1600">
                <a:solidFill>
                  <a:schemeClr val="tx1">
                    <a:tint val="75000"/>
                  </a:schemeClr>
                </a:solidFill>
              </a:defRPr>
            </a:lvl6pPr>
            <a:lvl7pPr marL="3085003" indent="0">
              <a:buNone/>
              <a:defRPr sz="1600">
                <a:solidFill>
                  <a:schemeClr val="tx1">
                    <a:tint val="75000"/>
                  </a:schemeClr>
                </a:solidFill>
              </a:defRPr>
            </a:lvl7pPr>
            <a:lvl8pPr marL="3599170" indent="0">
              <a:buNone/>
              <a:defRPr sz="1600">
                <a:solidFill>
                  <a:schemeClr val="tx1">
                    <a:tint val="75000"/>
                  </a:schemeClr>
                </a:solidFill>
              </a:defRPr>
            </a:lvl8pPr>
            <a:lvl9pPr marL="4113337" indent="0">
              <a:buNone/>
              <a:defRPr sz="16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ADA025-36E1-4B79-BA54-728B80569951}" type="datetime1">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8E09463B-18C9-49A6-A507-4E48F680FFCF}"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75345" y="2036043"/>
            <a:ext cx="5094381" cy="575893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840727" y="2036043"/>
            <a:ext cx="5096162" cy="575893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BE3B41-CCDC-45F7-B77C-B3BDAC4B4D21}" type="datetime1">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13403370-393F-4D63-ABBA-EE3B590DA88C}"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3001" y="309794"/>
            <a:ext cx="9234012" cy="1289315"/>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13000" y="1731622"/>
            <a:ext cx="4533288" cy="721658"/>
          </a:xfrm>
        </p:spPr>
        <p:txBody>
          <a:bodyPr anchor="b"/>
          <a:lstStyle>
            <a:lvl1pPr marL="0" indent="0">
              <a:buNone/>
              <a:defRPr sz="2700" b="1"/>
            </a:lvl1pPr>
            <a:lvl2pPr marL="514167" indent="0">
              <a:buNone/>
              <a:defRPr sz="2200" b="1"/>
            </a:lvl2pPr>
            <a:lvl3pPr marL="1028334" indent="0">
              <a:buNone/>
              <a:defRPr sz="2000" b="1"/>
            </a:lvl3pPr>
            <a:lvl4pPr marL="1542501" indent="0">
              <a:buNone/>
              <a:defRPr sz="1800" b="1"/>
            </a:lvl4pPr>
            <a:lvl5pPr marL="2056668" indent="0">
              <a:buNone/>
              <a:defRPr sz="1800" b="1"/>
            </a:lvl5pPr>
            <a:lvl6pPr marL="2570836" indent="0">
              <a:buNone/>
              <a:defRPr sz="1800" b="1"/>
            </a:lvl6pPr>
            <a:lvl7pPr marL="3085003" indent="0">
              <a:buNone/>
              <a:defRPr sz="1800" b="1"/>
            </a:lvl7pPr>
            <a:lvl8pPr marL="3599170" indent="0">
              <a:buNone/>
              <a:defRPr sz="1800" b="1"/>
            </a:lvl8pPr>
            <a:lvl9pPr marL="4113337" indent="0">
              <a:buNone/>
              <a:defRPr sz="1800" b="1"/>
            </a:lvl9pPr>
          </a:lstStyle>
          <a:p>
            <a:pPr lvl="0"/>
            <a:r>
              <a:rPr lang="es-ES_tradnl" smtClean="0"/>
              <a:t>Click to edit Master text styles</a:t>
            </a:r>
          </a:p>
        </p:txBody>
      </p:sp>
      <p:sp>
        <p:nvSpPr>
          <p:cNvPr id="4" name="Content Placeholder 3"/>
          <p:cNvSpPr>
            <a:spLocks noGrp="1"/>
          </p:cNvSpPr>
          <p:nvPr>
            <p:ph sz="half" idx="2"/>
          </p:nvPr>
        </p:nvSpPr>
        <p:spPr>
          <a:xfrm>
            <a:off x="513000" y="2453279"/>
            <a:ext cx="4533288" cy="445709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211945" y="1731622"/>
            <a:ext cx="4535068" cy="721658"/>
          </a:xfrm>
        </p:spPr>
        <p:txBody>
          <a:bodyPr anchor="b"/>
          <a:lstStyle>
            <a:lvl1pPr marL="0" indent="0">
              <a:buNone/>
              <a:defRPr sz="2700" b="1"/>
            </a:lvl1pPr>
            <a:lvl2pPr marL="514167" indent="0">
              <a:buNone/>
              <a:defRPr sz="2200" b="1"/>
            </a:lvl2pPr>
            <a:lvl3pPr marL="1028334" indent="0">
              <a:buNone/>
              <a:defRPr sz="2000" b="1"/>
            </a:lvl3pPr>
            <a:lvl4pPr marL="1542501" indent="0">
              <a:buNone/>
              <a:defRPr sz="1800" b="1"/>
            </a:lvl4pPr>
            <a:lvl5pPr marL="2056668" indent="0">
              <a:buNone/>
              <a:defRPr sz="1800" b="1"/>
            </a:lvl5pPr>
            <a:lvl6pPr marL="2570836" indent="0">
              <a:buNone/>
              <a:defRPr sz="1800" b="1"/>
            </a:lvl6pPr>
            <a:lvl7pPr marL="3085003" indent="0">
              <a:buNone/>
              <a:defRPr sz="1800" b="1"/>
            </a:lvl7pPr>
            <a:lvl8pPr marL="3599170" indent="0">
              <a:buNone/>
              <a:defRPr sz="1800" b="1"/>
            </a:lvl8pPr>
            <a:lvl9pPr marL="4113337" indent="0">
              <a:buNone/>
              <a:defRPr sz="1800" b="1"/>
            </a:lvl9pPr>
          </a:lstStyle>
          <a:p>
            <a:pPr lvl="0"/>
            <a:r>
              <a:rPr lang="es-ES_tradnl" smtClean="0"/>
              <a:t>Click to edit Master text styles</a:t>
            </a:r>
          </a:p>
        </p:txBody>
      </p:sp>
      <p:sp>
        <p:nvSpPr>
          <p:cNvPr id="6" name="Content Placeholder 5"/>
          <p:cNvSpPr>
            <a:spLocks noGrp="1"/>
          </p:cNvSpPr>
          <p:nvPr>
            <p:ph sz="quarter" idx="4"/>
          </p:nvPr>
        </p:nvSpPr>
        <p:spPr>
          <a:xfrm>
            <a:off x="5211945" y="2453279"/>
            <a:ext cx="4535068" cy="445709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1F3469-F809-4F63-B410-EC6DD6BA0EDF}" type="datetime1">
              <a:rPr lang="en-US"/>
              <a:pPr>
                <a:defRPr/>
              </a:pPr>
              <a:t>10/9/2014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B7A10A37-2608-4B6D-BF89-8C4DC7728917}"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C26310-8893-4F34-898A-388599BB0B1D}" type="datetime1">
              <a:rPr lang="en-US"/>
              <a:pPr>
                <a:defRPr/>
              </a:pPr>
              <a:t>10/9/2014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98F0F8F2-823F-4651-8F47-684CA13D37B3}"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6475B0-FB30-4E48-99CF-A57AEABCB325}" type="datetime1">
              <a:rPr lang="en-US"/>
              <a:pPr>
                <a:defRPr/>
              </a:pPr>
              <a:t>10/9/2014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3EC6D313-D316-4418-9E28-C66A8942772C}"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001" y="308003"/>
            <a:ext cx="3375474" cy="1310803"/>
          </a:xfrm>
        </p:spPr>
        <p:txBody>
          <a:bodyPr anchor="b"/>
          <a:lstStyle>
            <a:lvl1pPr algn="l">
              <a:defRPr sz="2200" b="1"/>
            </a:lvl1pPr>
          </a:lstStyle>
          <a:p>
            <a:r>
              <a:rPr lang="es-ES_tradnl" smtClean="0"/>
              <a:t>Click to edit Master title style</a:t>
            </a:r>
            <a:endParaRPr lang="en-US"/>
          </a:p>
        </p:txBody>
      </p:sp>
      <p:sp>
        <p:nvSpPr>
          <p:cNvPr id="3" name="Content Placeholder 2"/>
          <p:cNvSpPr>
            <a:spLocks noGrp="1"/>
          </p:cNvSpPr>
          <p:nvPr>
            <p:ph idx="1"/>
          </p:nvPr>
        </p:nvSpPr>
        <p:spPr>
          <a:xfrm>
            <a:off x="4011380" y="308004"/>
            <a:ext cx="5735632" cy="66023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13001" y="1618807"/>
            <a:ext cx="3375474" cy="5291563"/>
          </a:xfrm>
        </p:spPr>
        <p:txBody>
          <a:bodyPr/>
          <a:lstStyle>
            <a:lvl1pPr marL="0" indent="0">
              <a:buNone/>
              <a:defRPr sz="1600"/>
            </a:lvl1pPr>
            <a:lvl2pPr marL="514167" indent="0">
              <a:buNone/>
              <a:defRPr sz="1300"/>
            </a:lvl2pPr>
            <a:lvl3pPr marL="1028334" indent="0">
              <a:buNone/>
              <a:defRPr sz="1100"/>
            </a:lvl3pPr>
            <a:lvl4pPr marL="1542501" indent="0">
              <a:buNone/>
              <a:defRPr sz="1000"/>
            </a:lvl4pPr>
            <a:lvl5pPr marL="2056668" indent="0">
              <a:buNone/>
              <a:defRPr sz="1000"/>
            </a:lvl5pPr>
            <a:lvl6pPr marL="2570836" indent="0">
              <a:buNone/>
              <a:defRPr sz="1000"/>
            </a:lvl6pPr>
            <a:lvl7pPr marL="3085003" indent="0">
              <a:buNone/>
              <a:defRPr sz="1000"/>
            </a:lvl7pPr>
            <a:lvl8pPr marL="3599170" indent="0">
              <a:buNone/>
              <a:defRPr sz="1000"/>
            </a:lvl8pPr>
            <a:lvl9pPr marL="4113337" indent="0">
              <a:buNone/>
              <a:defRPr sz="10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ADF27-106A-460B-AB65-FBD5A06AD3C5}" type="datetime1">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36D9B5D5-8F0E-4A64-B912-B2B46568D3E5}"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034" y="5415121"/>
            <a:ext cx="6156008" cy="639286"/>
          </a:xfrm>
        </p:spPr>
        <p:txBody>
          <a:bodyPr anchor="b"/>
          <a:lstStyle>
            <a:lvl1pPr algn="l">
              <a:defRPr sz="2200" b="1"/>
            </a:lvl1pPr>
          </a:lstStyle>
          <a:p>
            <a:r>
              <a:rPr lang="es-ES_tradnl" smtClean="0"/>
              <a:t>Click to edit Master title style</a:t>
            </a:r>
            <a:endParaRPr lang="en-US"/>
          </a:p>
        </p:txBody>
      </p:sp>
      <p:sp>
        <p:nvSpPr>
          <p:cNvPr id="3" name="Picture Placeholder 2"/>
          <p:cNvSpPr>
            <a:spLocks noGrp="1"/>
          </p:cNvSpPr>
          <p:nvPr>
            <p:ph type="pic" idx="1"/>
          </p:nvPr>
        </p:nvSpPr>
        <p:spPr>
          <a:xfrm>
            <a:off x="2011034" y="691216"/>
            <a:ext cx="6156008" cy="4641533"/>
          </a:xfrm>
        </p:spPr>
        <p:txBody>
          <a:bodyPr rtlCol="0">
            <a:normAutofit/>
          </a:bodyPr>
          <a:lstStyle>
            <a:lvl1pPr marL="0" indent="0">
              <a:buNone/>
              <a:defRPr sz="3600"/>
            </a:lvl1pPr>
            <a:lvl2pPr marL="514167" indent="0">
              <a:buNone/>
              <a:defRPr sz="3100"/>
            </a:lvl2pPr>
            <a:lvl3pPr marL="1028334" indent="0">
              <a:buNone/>
              <a:defRPr sz="2700"/>
            </a:lvl3pPr>
            <a:lvl4pPr marL="1542501" indent="0">
              <a:buNone/>
              <a:defRPr sz="2200"/>
            </a:lvl4pPr>
            <a:lvl5pPr marL="2056668" indent="0">
              <a:buNone/>
              <a:defRPr sz="2200"/>
            </a:lvl5pPr>
            <a:lvl6pPr marL="2570836" indent="0">
              <a:buNone/>
              <a:defRPr sz="2200"/>
            </a:lvl6pPr>
            <a:lvl7pPr marL="3085003" indent="0">
              <a:buNone/>
              <a:defRPr sz="2200"/>
            </a:lvl7pPr>
            <a:lvl8pPr marL="3599170" indent="0">
              <a:buNone/>
              <a:defRPr sz="2200"/>
            </a:lvl8pPr>
            <a:lvl9pPr marL="4113337" indent="0">
              <a:buNone/>
              <a:defRPr sz="2200"/>
            </a:lvl9pPr>
          </a:lstStyle>
          <a:p>
            <a:pPr lvl="0"/>
            <a:endParaRPr lang="en-US" noProof="0" smtClean="0"/>
          </a:p>
        </p:txBody>
      </p:sp>
      <p:sp>
        <p:nvSpPr>
          <p:cNvPr id="4" name="Text Placeholder 3"/>
          <p:cNvSpPr>
            <a:spLocks noGrp="1"/>
          </p:cNvSpPr>
          <p:nvPr>
            <p:ph type="body" sz="half" idx="2"/>
          </p:nvPr>
        </p:nvSpPr>
        <p:spPr>
          <a:xfrm>
            <a:off x="2011034" y="6054407"/>
            <a:ext cx="6156008" cy="907892"/>
          </a:xfrm>
        </p:spPr>
        <p:txBody>
          <a:bodyPr/>
          <a:lstStyle>
            <a:lvl1pPr marL="0" indent="0">
              <a:buNone/>
              <a:defRPr sz="1600"/>
            </a:lvl1pPr>
            <a:lvl2pPr marL="514167" indent="0">
              <a:buNone/>
              <a:defRPr sz="1300"/>
            </a:lvl2pPr>
            <a:lvl3pPr marL="1028334" indent="0">
              <a:buNone/>
              <a:defRPr sz="1100"/>
            </a:lvl3pPr>
            <a:lvl4pPr marL="1542501" indent="0">
              <a:buNone/>
              <a:defRPr sz="1000"/>
            </a:lvl4pPr>
            <a:lvl5pPr marL="2056668" indent="0">
              <a:buNone/>
              <a:defRPr sz="1000"/>
            </a:lvl5pPr>
            <a:lvl6pPr marL="2570836" indent="0">
              <a:buNone/>
              <a:defRPr sz="1000"/>
            </a:lvl6pPr>
            <a:lvl7pPr marL="3085003" indent="0">
              <a:buNone/>
              <a:defRPr sz="1000"/>
            </a:lvl7pPr>
            <a:lvl8pPr marL="3599170" indent="0">
              <a:buNone/>
              <a:defRPr sz="1000"/>
            </a:lvl8pPr>
            <a:lvl9pPr marL="4113337" indent="0">
              <a:buNone/>
              <a:defRPr sz="10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49A019-6DE5-49A4-B1C9-4A817019E58F}" type="datetime1">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A8C50790-6AF6-4B27-B3C2-DCDBF95735F9}"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2763" y="309563"/>
            <a:ext cx="9234487" cy="1289050"/>
          </a:xfrm>
          <a:prstGeom prst="rect">
            <a:avLst/>
          </a:prstGeom>
          <a:noFill/>
          <a:ln w="9525">
            <a:noFill/>
            <a:miter lim="800000"/>
            <a:headEnd/>
            <a:tailEnd/>
          </a:ln>
        </p:spPr>
        <p:txBody>
          <a:bodyPr vert="horz" wrap="square" lIns="102833" tIns="51417" rIns="102833" bIns="51417" numCol="1" anchor="ctr" anchorCtr="0" compatLnSpc="1">
            <a:prstTxWarp prst="textNoShape">
              <a:avLst/>
            </a:prstTxWarp>
          </a:bodyPr>
          <a:lstStyle/>
          <a:p>
            <a:pPr lvl="0"/>
            <a:r>
              <a:rPr lang="es-ES_tradnl" smtClean="0"/>
              <a:t>Click to edit Master title style</a:t>
            </a:r>
            <a:endParaRPr lang="en-US" smtClean="0"/>
          </a:p>
        </p:txBody>
      </p:sp>
      <p:sp>
        <p:nvSpPr>
          <p:cNvPr id="1027" name="Text Placeholder 2"/>
          <p:cNvSpPr>
            <a:spLocks noGrp="1"/>
          </p:cNvSpPr>
          <p:nvPr>
            <p:ph type="body" idx="1"/>
          </p:nvPr>
        </p:nvSpPr>
        <p:spPr bwMode="auto">
          <a:xfrm>
            <a:off x="512763" y="1804988"/>
            <a:ext cx="9234487" cy="5105400"/>
          </a:xfrm>
          <a:prstGeom prst="rect">
            <a:avLst/>
          </a:prstGeom>
          <a:noFill/>
          <a:ln w="9525">
            <a:noFill/>
            <a:miter lim="800000"/>
            <a:headEnd/>
            <a:tailEnd/>
          </a:ln>
        </p:spPr>
        <p:txBody>
          <a:bodyPr vert="horz" wrap="square" lIns="102833" tIns="51417" rIns="102833" bIns="51417"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512763" y="7170738"/>
            <a:ext cx="2393950" cy="411162"/>
          </a:xfrm>
          <a:prstGeom prst="rect">
            <a:avLst/>
          </a:prstGeom>
        </p:spPr>
        <p:txBody>
          <a:bodyPr vert="horz" wrap="square" lIns="102833" tIns="51417" rIns="102833" bIns="51417" numCol="1" anchor="ctr" anchorCtr="0" compatLnSpc="1">
            <a:prstTxWarp prst="textNoShape">
              <a:avLst/>
            </a:prstTxWarp>
          </a:bodyPr>
          <a:lstStyle>
            <a:lvl1pPr>
              <a:defRPr sz="1300">
                <a:solidFill>
                  <a:srgbClr val="898989"/>
                </a:solidFill>
                <a:latin typeface="Calibri" pitchFamily="-28" charset="0"/>
                <a:ea typeface="ＭＳ Ｐゴシック" pitchFamily="-28" charset="-128"/>
                <a:cs typeface="+mn-cs"/>
              </a:defRPr>
            </a:lvl1pPr>
          </a:lstStyle>
          <a:p>
            <a:pPr>
              <a:defRPr/>
            </a:pPr>
            <a:fld id="{EC3E1566-BC90-4452-96F4-6AD3E02BF1E0}" type="datetime1">
              <a:rPr lang="en-US"/>
              <a:pPr>
                <a:defRPr/>
              </a:pPr>
              <a:t>10/9/2014</a:t>
            </a:fld>
            <a:endParaRPr lang="en-US"/>
          </a:p>
        </p:txBody>
      </p:sp>
      <p:sp>
        <p:nvSpPr>
          <p:cNvPr id="5" name="Footer Placeholder 4"/>
          <p:cNvSpPr>
            <a:spLocks noGrp="1"/>
          </p:cNvSpPr>
          <p:nvPr>
            <p:ph type="ftr" sz="quarter" idx="3"/>
          </p:nvPr>
        </p:nvSpPr>
        <p:spPr>
          <a:xfrm>
            <a:off x="3505200" y="7170738"/>
            <a:ext cx="3249613" cy="411162"/>
          </a:xfrm>
          <a:prstGeom prst="rect">
            <a:avLst/>
          </a:prstGeom>
        </p:spPr>
        <p:txBody>
          <a:bodyPr vert="horz" wrap="square" lIns="102833" tIns="51417" rIns="102833" bIns="51417" numCol="1" anchor="ctr" anchorCtr="0" compatLnSpc="1">
            <a:prstTxWarp prst="textNoShape">
              <a:avLst/>
            </a:prstTxWarp>
          </a:bodyPr>
          <a:lstStyle>
            <a:lvl1pPr algn="ctr">
              <a:defRPr sz="1300">
                <a:solidFill>
                  <a:srgbClr val="898989"/>
                </a:solidFill>
                <a:latin typeface="Calibri" pitchFamily="-28" charset="0"/>
                <a:ea typeface="ＭＳ Ｐゴシック" pitchFamily="-28" charset="-128"/>
                <a:cs typeface="+mn-cs"/>
              </a:defRPr>
            </a:lvl1pPr>
          </a:lstStyle>
          <a:p>
            <a:pPr>
              <a:defRPr/>
            </a:pPr>
            <a:endParaRPr lang="es-ES"/>
          </a:p>
        </p:txBody>
      </p:sp>
      <p:sp>
        <p:nvSpPr>
          <p:cNvPr id="6" name="Slide Number Placeholder 5"/>
          <p:cNvSpPr>
            <a:spLocks noGrp="1"/>
          </p:cNvSpPr>
          <p:nvPr>
            <p:ph type="sldNum" sz="quarter" idx="4"/>
          </p:nvPr>
        </p:nvSpPr>
        <p:spPr>
          <a:xfrm>
            <a:off x="7353300" y="7170738"/>
            <a:ext cx="2393950" cy="411162"/>
          </a:xfrm>
          <a:prstGeom prst="rect">
            <a:avLst/>
          </a:prstGeom>
        </p:spPr>
        <p:txBody>
          <a:bodyPr vert="horz" wrap="square" lIns="102833" tIns="51417" rIns="102833" bIns="51417" numCol="1" anchor="ctr" anchorCtr="0" compatLnSpc="1">
            <a:prstTxWarp prst="textNoShape">
              <a:avLst/>
            </a:prstTxWarp>
          </a:bodyPr>
          <a:lstStyle>
            <a:lvl1pPr algn="r">
              <a:defRPr sz="1300">
                <a:solidFill>
                  <a:srgbClr val="898989"/>
                </a:solidFill>
                <a:latin typeface="Calibri" pitchFamily="-28" charset="0"/>
                <a:ea typeface="ＭＳ Ｐゴシック" pitchFamily="-28" charset="-128"/>
                <a:cs typeface="+mn-cs"/>
              </a:defRPr>
            </a:lvl1pPr>
          </a:lstStyle>
          <a:p>
            <a:pPr>
              <a:defRPr/>
            </a:pPr>
            <a:fld id="{71EAEFC2-639A-42CC-BA1D-75CB4EEBAF09}"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Lst>
  <p:txStyles>
    <p:titleStyle>
      <a:lvl1pPr algn="ctr" defTabSz="512763" rtl="0" eaLnBrk="0" fontAlgn="base" hangingPunct="0">
        <a:spcBef>
          <a:spcPct val="0"/>
        </a:spcBef>
        <a:spcAft>
          <a:spcPct val="0"/>
        </a:spcAft>
        <a:defRPr sz="4900" kern="1200">
          <a:solidFill>
            <a:schemeClr val="tx1"/>
          </a:solidFill>
          <a:latin typeface="+mj-lt"/>
          <a:ea typeface="ＭＳ Ｐゴシック" pitchFamily="-28" charset="-128"/>
          <a:cs typeface="ＭＳ Ｐゴシック" pitchFamily="-28" charset="-128"/>
        </a:defRPr>
      </a:lvl1pPr>
      <a:lvl2pPr algn="ctr" defTabSz="512763" rtl="0" eaLnBrk="0" fontAlgn="base" hangingPunct="0">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2pPr>
      <a:lvl3pPr algn="ctr" defTabSz="512763" rtl="0" eaLnBrk="0" fontAlgn="base" hangingPunct="0">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3pPr>
      <a:lvl4pPr algn="ctr" defTabSz="512763" rtl="0" eaLnBrk="0" fontAlgn="base" hangingPunct="0">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4pPr>
      <a:lvl5pPr algn="ctr" defTabSz="512763" rtl="0" eaLnBrk="0" fontAlgn="base" hangingPunct="0">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5pPr>
      <a:lvl6pPr marL="457200" algn="ctr" defTabSz="512763" rtl="0" fontAlgn="base">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6pPr>
      <a:lvl7pPr marL="914400" algn="ctr" defTabSz="512763" rtl="0" fontAlgn="base">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7pPr>
      <a:lvl8pPr marL="1371600" algn="ctr" defTabSz="512763" rtl="0" fontAlgn="base">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8pPr>
      <a:lvl9pPr marL="1828800" algn="ctr" defTabSz="512763" rtl="0" fontAlgn="base">
        <a:spcBef>
          <a:spcPct val="0"/>
        </a:spcBef>
        <a:spcAft>
          <a:spcPct val="0"/>
        </a:spcAft>
        <a:defRPr sz="4900">
          <a:solidFill>
            <a:schemeClr val="tx1"/>
          </a:solidFill>
          <a:latin typeface="Calibri" pitchFamily="-28" charset="0"/>
          <a:ea typeface="ＭＳ Ｐゴシック" pitchFamily="-28" charset="-128"/>
          <a:cs typeface="ＭＳ Ｐゴシック" pitchFamily="-28" charset="-128"/>
        </a:defRPr>
      </a:lvl9pPr>
    </p:titleStyle>
    <p:bodyStyle>
      <a:lvl1pPr marL="384175" indent="-384175" algn="l" defTabSz="51276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pitchFamily="-28" charset="-128"/>
          <a:cs typeface="ＭＳ Ｐゴシック" pitchFamily="-28" charset="-128"/>
        </a:defRPr>
      </a:lvl1pPr>
      <a:lvl2pPr marL="835025" indent="-320675" algn="l" defTabSz="51276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pitchFamily="-28" charset="-128"/>
          <a:cs typeface="ＭＳ Ｐゴシック"/>
        </a:defRPr>
      </a:lvl2pPr>
      <a:lvl3pPr marL="1284288" indent="-255588" algn="l" defTabSz="51276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pitchFamily="-28" charset="-128"/>
          <a:cs typeface="ＭＳ Ｐゴシック"/>
        </a:defRPr>
      </a:lvl3pPr>
      <a:lvl4pPr marL="1798638" indent="-255588" algn="l" defTabSz="51276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28" charset="-128"/>
          <a:cs typeface="ＭＳ Ｐゴシック"/>
        </a:defRPr>
      </a:lvl4pPr>
      <a:lvl5pPr marL="2312988" indent="-255588" algn="l" defTabSz="51276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28" charset="-128"/>
          <a:cs typeface="ＭＳ Ｐゴシック"/>
        </a:defRPr>
      </a:lvl5pPr>
      <a:lvl6pPr marL="2827919" indent="-257084" algn="l" defTabSz="514167" rtl="0" eaLnBrk="1" latinLnBrk="0" hangingPunct="1">
        <a:spcBef>
          <a:spcPct val="20000"/>
        </a:spcBef>
        <a:buFont typeface="Arial"/>
        <a:buChar char="•"/>
        <a:defRPr sz="2200" kern="1200">
          <a:solidFill>
            <a:schemeClr val="tx1"/>
          </a:solidFill>
          <a:latin typeface="+mn-lt"/>
          <a:ea typeface="+mn-ea"/>
          <a:cs typeface="+mn-cs"/>
        </a:defRPr>
      </a:lvl6pPr>
      <a:lvl7pPr marL="3342086" indent="-257084" algn="l" defTabSz="514167" rtl="0" eaLnBrk="1" latinLnBrk="0" hangingPunct="1">
        <a:spcBef>
          <a:spcPct val="20000"/>
        </a:spcBef>
        <a:buFont typeface="Arial"/>
        <a:buChar char="•"/>
        <a:defRPr sz="2200" kern="1200">
          <a:solidFill>
            <a:schemeClr val="tx1"/>
          </a:solidFill>
          <a:latin typeface="+mn-lt"/>
          <a:ea typeface="+mn-ea"/>
          <a:cs typeface="+mn-cs"/>
        </a:defRPr>
      </a:lvl7pPr>
      <a:lvl8pPr marL="3856253" indent="-257084" algn="l" defTabSz="514167" rtl="0" eaLnBrk="1" latinLnBrk="0" hangingPunct="1">
        <a:spcBef>
          <a:spcPct val="20000"/>
        </a:spcBef>
        <a:buFont typeface="Arial"/>
        <a:buChar char="•"/>
        <a:defRPr sz="2200" kern="1200">
          <a:solidFill>
            <a:schemeClr val="tx1"/>
          </a:solidFill>
          <a:latin typeface="+mn-lt"/>
          <a:ea typeface="+mn-ea"/>
          <a:cs typeface="+mn-cs"/>
        </a:defRPr>
      </a:lvl8pPr>
      <a:lvl9pPr marL="4370421" indent="-257084" algn="l" defTabSz="514167"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14167" rtl="0" eaLnBrk="1" latinLnBrk="0" hangingPunct="1">
        <a:defRPr sz="2000" kern="1200">
          <a:solidFill>
            <a:schemeClr val="tx1"/>
          </a:solidFill>
          <a:latin typeface="+mn-lt"/>
          <a:ea typeface="+mn-ea"/>
          <a:cs typeface="+mn-cs"/>
        </a:defRPr>
      </a:lvl1pPr>
      <a:lvl2pPr marL="514167" algn="l" defTabSz="514167" rtl="0" eaLnBrk="1" latinLnBrk="0" hangingPunct="1">
        <a:defRPr sz="2000" kern="1200">
          <a:solidFill>
            <a:schemeClr val="tx1"/>
          </a:solidFill>
          <a:latin typeface="+mn-lt"/>
          <a:ea typeface="+mn-ea"/>
          <a:cs typeface="+mn-cs"/>
        </a:defRPr>
      </a:lvl2pPr>
      <a:lvl3pPr marL="1028334" algn="l" defTabSz="514167" rtl="0" eaLnBrk="1" latinLnBrk="0" hangingPunct="1">
        <a:defRPr sz="2000" kern="1200">
          <a:solidFill>
            <a:schemeClr val="tx1"/>
          </a:solidFill>
          <a:latin typeface="+mn-lt"/>
          <a:ea typeface="+mn-ea"/>
          <a:cs typeface="+mn-cs"/>
        </a:defRPr>
      </a:lvl3pPr>
      <a:lvl4pPr marL="1542501" algn="l" defTabSz="514167" rtl="0" eaLnBrk="1" latinLnBrk="0" hangingPunct="1">
        <a:defRPr sz="2000" kern="1200">
          <a:solidFill>
            <a:schemeClr val="tx1"/>
          </a:solidFill>
          <a:latin typeface="+mn-lt"/>
          <a:ea typeface="+mn-ea"/>
          <a:cs typeface="+mn-cs"/>
        </a:defRPr>
      </a:lvl4pPr>
      <a:lvl5pPr marL="2056668" algn="l" defTabSz="514167" rtl="0" eaLnBrk="1" latinLnBrk="0" hangingPunct="1">
        <a:defRPr sz="2000" kern="1200">
          <a:solidFill>
            <a:schemeClr val="tx1"/>
          </a:solidFill>
          <a:latin typeface="+mn-lt"/>
          <a:ea typeface="+mn-ea"/>
          <a:cs typeface="+mn-cs"/>
        </a:defRPr>
      </a:lvl5pPr>
      <a:lvl6pPr marL="2570836" algn="l" defTabSz="514167" rtl="0" eaLnBrk="1" latinLnBrk="0" hangingPunct="1">
        <a:defRPr sz="2000" kern="1200">
          <a:solidFill>
            <a:schemeClr val="tx1"/>
          </a:solidFill>
          <a:latin typeface="+mn-lt"/>
          <a:ea typeface="+mn-ea"/>
          <a:cs typeface="+mn-cs"/>
        </a:defRPr>
      </a:lvl6pPr>
      <a:lvl7pPr marL="3085003" algn="l" defTabSz="514167" rtl="0" eaLnBrk="1" latinLnBrk="0" hangingPunct="1">
        <a:defRPr sz="2000" kern="1200">
          <a:solidFill>
            <a:schemeClr val="tx1"/>
          </a:solidFill>
          <a:latin typeface="+mn-lt"/>
          <a:ea typeface="+mn-ea"/>
          <a:cs typeface="+mn-cs"/>
        </a:defRPr>
      </a:lvl7pPr>
      <a:lvl8pPr marL="3599170" algn="l" defTabSz="514167" rtl="0" eaLnBrk="1" latinLnBrk="0" hangingPunct="1">
        <a:defRPr sz="2000" kern="1200">
          <a:solidFill>
            <a:schemeClr val="tx1"/>
          </a:solidFill>
          <a:latin typeface="+mn-lt"/>
          <a:ea typeface="+mn-ea"/>
          <a:cs typeface="+mn-cs"/>
        </a:defRPr>
      </a:lvl8pPr>
      <a:lvl9pPr marL="4113337" algn="l" defTabSz="51416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29413" y="7069138"/>
            <a:ext cx="3322637" cy="609600"/>
          </a:xfrm>
        </p:spPr>
        <p:txBody>
          <a:bodyPr>
            <a:normAutofit fontScale="92500" lnSpcReduction="20000"/>
          </a:bodyPr>
          <a:lstStyle/>
          <a:p>
            <a:pPr algn="l" eaLnBrk="1" hangingPunct="1">
              <a:buFont typeface="Arial" charset="0"/>
              <a:buNone/>
              <a:defRPr/>
            </a:pPr>
            <a:r>
              <a:rPr lang="es-MX" sz="2200" dirty="0" smtClean="0">
                <a:solidFill>
                  <a:srgbClr val="898989"/>
                </a:solidFill>
              </a:rPr>
              <a:t>Secretaría de Servicios Públicos Municipales</a:t>
            </a:r>
            <a:endParaRPr lang="en-US" sz="2200" dirty="0" smtClean="0">
              <a:solidFill>
                <a:srgbClr val="898989"/>
              </a:solidFill>
            </a:endParaRPr>
          </a:p>
        </p:txBody>
      </p:sp>
      <p:sp>
        <p:nvSpPr>
          <p:cNvPr id="33795" name="Title 1"/>
          <p:cNvSpPr txBox="1">
            <a:spLocks/>
          </p:cNvSpPr>
          <p:nvPr/>
        </p:nvSpPr>
        <p:spPr bwMode="auto">
          <a:xfrm>
            <a:off x="2754313" y="2435225"/>
            <a:ext cx="6229350" cy="1649413"/>
          </a:xfrm>
          <a:prstGeom prst="rect">
            <a:avLst/>
          </a:prstGeom>
          <a:noFill/>
          <a:ln w="9525">
            <a:noFill/>
            <a:miter lim="800000"/>
            <a:headEnd/>
            <a:tailEnd/>
          </a:ln>
        </p:spPr>
        <p:txBody>
          <a:bodyPr lIns="102833" tIns="51417" rIns="102833" bIns="51417"/>
          <a:lstStyle/>
          <a:p>
            <a:pPr algn="ctr">
              <a:defRPr/>
            </a:pPr>
            <a:r>
              <a:rPr lang="es-ES_tradnl" sz="2800" b="1" dirty="0">
                <a:solidFill>
                  <a:schemeClr val="tx1">
                    <a:lumMod val="65000"/>
                    <a:lumOff val="35000"/>
                  </a:schemeClr>
                </a:solidFill>
                <a:latin typeface="Arial" charset="0"/>
                <a:ea typeface="ＭＳ Ｐゴシック" pitchFamily="-28" charset="-128"/>
              </a:rPr>
              <a:t>Manejo de Residuos en el Municipio de Querétaro</a:t>
            </a:r>
          </a:p>
          <a:p>
            <a:pPr algn="ctr">
              <a:defRPr/>
            </a:pPr>
            <a:endParaRPr lang="es-ES" sz="2800" dirty="0">
              <a:solidFill>
                <a:schemeClr val="tx1">
                  <a:lumMod val="65000"/>
                  <a:lumOff val="35000"/>
                </a:schemeClr>
              </a:solidFill>
              <a:latin typeface="Arial" charset="0"/>
              <a:ea typeface="ＭＳ Ｐゴシック" pitchFamily="-28" charset="-128"/>
            </a:endParaRPr>
          </a:p>
        </p:txBody>
      </p:sp>
      <p:sp>
        <p:nvSpPr>
          <p:cNvPr id="5" name="4 CuadroTexto"/>
          <p:cNvSpPr txBox="1"/>
          <p:nvPr/>
        </p:nvSpPr>
        <p:spPr>
          <a:xfrm>
            <a:off x="4410075" y="5772150"/>
            <a:ext cx="6624638" cy="400050"/>
          </a:xfrm>
          <a:prstGeom prst="rect">
            <a:avLst/>
          </a:prstGeom>
          <a:noFill/>
        </p:spPr>
        <p:txBody>
          <a:bodyPr>
            <a:spAutoFit/>
          </a:bodyPr>
          <a:lstStyle/>
          <a:p>
            <a:pPr>
              <a:defRPr/>
            </a:pPr>
            <a:r>
              <a:rPr lang="es-ES" b="1" dirty="0">
                <a:solidFill>
                  <a:schemeClr val="tx1">
                    <a:lumMod val="65000"/>
                    <a:lumOff val="35000"/>
                  </a:schemeClr>
                </a:solidFill>
                <a:ea typeface="ＭＳ Ｐゴシック"/>
                <a:cs typeface="ＭＳ Ｐゴシック"/>
              </a:rPr>
              <a:t>San </a:t>
            </a:r>
            <a:r>
              <a:rPr lang="es-ES" b="1" dirty="0">
                <a:solidFill>
                  <a:schemeClr val="tx1">
                    <a:lumMod val="65000"/>
                    <a:lumOff val="35000"/>
                  </a:schemeClr>
                </a:solidFill>
                <a:ea typeface="ＭＳ Ｐゴシック"/>
                <a:cs typeface="ＭＳ Ｐゴシック"/>
              </a:rPr>
              <a:t>Luis Potosí 10 de Octubre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nvSpPr>
        <p:spPr bwMode="auto">
          <a:xfrm>
            <a:off x="796925" y="280988"/>
            <a:ext cx="8969375" cy="947737"/>
          </a:xfrm>
          <a:prstGeom prst="rect">
            <a:avLst/>
          </a:prstGeom>
          <a:noFill/>
          <a:ln w="9525" algn="ctr">
            <a:noFill/>
            <a:miter lim="800000"/>
            <a:headEnd/>
            <a:tailEnd/>
          </a:ln>
        </p:spPr>
        <p:txBody>
          <a:bodyPr lIns="102833" tIns="51417" rIns="102833" bIns="51417"/>
          <a:lstStyle/>
          <a:p>
            <a:pPr marL="199954" algn="r" eaLnBrk="0" hangingPunct="0">
              <a:defRPr/>
            </a:pPr>
            <a:r>
              <a:rPr lang="es-MX" sz="2800" b="1" dirty="0">
                <a:solidFill>
                  <a:srgbClr val="C00000"/>
                </a:solidFill>
                <a:latin typeface="+mj-lt"/>
                <a:ea typeface="ＭＳ Ｐゴシック" pitchFamily="-28" charset="-128"/>
              </a:rPr>
              <a:t>SERVICIO DE PAPELERAS EN VÍA PÚBLICA</a:t>
            </a:r>
          </a:p>
          <a:p>
            <a:pPr marL="199954" algn="r" eaLnBrk="0" hangingPunct="0">
              <a:defRPr/>
            </a:pPr>
            <a:r>
              <a:rPr lang="es-MX" sz="2800" b="1" dirty="0">
                <a:solidFill>
                  <a:srgbClr val="C00000"/>
                </a:solidFill>
                <a:latin typeface="+mj-lt"/>
                <a:ea typeface="ＭＳ Ｐゴシック" pitchFamily="-28" charset="-128"/>
              </a:rPr>
              <a:t>CONCESIONARIO: PLASTIC OMNIUM SISTEMAS URBANOS</a:t>
            </a:r>
          </a:p>
          <a:p>
            <a:pPr marL="199954" algn="r" eaLnBrk="0" hangingPunct="0">
              <a:defRPr/>
            </a:pPr>
            <a:endParaRPr lang="es-ES" dirty="0">
              <a:solidFill>
                <a:srgbClr val="C00000"/>
              </a:solidFill>
              <a:latin typeface="Gill Sans Ultra Bold" pitchFamily="34" charset="0"/>
              <a:ea typeface="ＭＳ Ｐゴシック" pitchFamily="-28" charset="-128"/>
            </a:endParaRPr>
          </a:p>
        </p:txBody>
      </p:sp>
      <p:pic>
        <p:nvPicPr>
          <p:cNvPr id="19459" name="Picture 2" descr="C:\Documents and Settings\Jose.Gonzalez1\Mis documentos\Mis imágenes\Varias\24agosto\Imagen21.png"/>
          <p:cNvPicPr>
            <a:picLocks noChangeAspect="1" noChangeArrowheads="1"/>
          </p:cNvPicPr>
          <p:nvPr/>
        </p:nvPicPr>
        <p:blipFill>
          <a:blip r:embed="rId2" cstate="screen"/>
          <a:srcRect/>
          <a:stretch>
            <a:fillRect/>
          </a:stretch>
        </p:blipFill>
        <p:spPr bwMode="auto">
          <a:xfrm>
            <a:off x="1817688" y="1131888"/>
            <a:ext cx="3519487" cy="5278437"/>
          </a:xfrm>
          <a:prstGeom prst="rect">
            <a:avLst/>
          </a:prstGeom>
          <a:noFill/>
          <a:ln w="9525">
            <a:noFill/>
            <a:miter lim="800000"/>
            <a:headEnd/>
            <a:tailEnd/>
          </a:ln>
        </p:spPr>
      </p:pic>
      <p:pic>
        <p:nvPicPr>
          <p:cNvPr id="19460" name="Picture 2" descr="C:\Documents and Settings\Jose.Gonzalez1\Mis documentos\Mis imágenes\Varias\24agosto\Imagen21.png"/>
          <p:cNvPicPr>
            <a:picLocks noChangeAspect="1" noChangeArrowheads="1"/>
          </p:cNvPicPr>
          <p:nvPr/>
        </p:nvPicPr>
        <p:blipFill>
          <a:blip r:embed="rId3" cstate="screen"/>
          <a:srcRect/>
          <a:stretch>
            <a:fillRect/>
          </a:stretch>
        </p:blipFill>
        <p:spPr bwMode="auto">
          <a:xfrm>
            <a:off x="5634038" y="1349375"/>
            <a:ext cx="3644900" cy="5157788"/>
          </a:xfrm>
          <a:prstGeom prst="rect">
            <a:avLst/>
          </a:prstGeom>
          <a:noFill/>
          <a:ln w="9525">
            <a:noFill/>
            <a:miter lim="800000"/>
            <a:headEnd/>
            <a:tailEnd/>
          </a:ln>
        </p:spPr>
      </p:pic>
      <p:grpSp>
        <p:nvGrpSpPr>
          <p:cNvPr id="19461" name="8 Grupo"/>
          <p:cNvGrpSpPr>
            <a:grpSpLocks/>
          </p:cNvGrpSpPr>
          <p:nvPr/>
        </p:nvGrpSpPr>
        <p:grpSpPr bwMode="auto">
          <a:xfrm>
            <a:off x="0" y="6148388"/>
            <a:ext cx="10260013" cy="1587500"/>
            <a:chOff x="0" y="5450823"/>
            <a:chExt cx="9144000" cy="1407178"/>
          </a:xfrm>
        </p:grpSpPr>
        <p:pic>
          <p:nvPicPr>
            <p:cNvPr id="19463" name="Picture 6"/>
            <p:cNvPicPr>
              <a:picLocks noChangeAspect="1" noChangeArrowheads="1"/>
            </p:cNvPicPr>
            <p:nvPr/>
          </p:nvPicPr>
          <p:blipFill>
            <a:blip r:embed="rId4"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9462" name="18 Rectángulo"/>
          <p:cNvSpPr>
            <a:spLocks noChangeArrowheads="1"/>
          </p:cNvSpPr>
          <p:nvPr/>
        </p:nvSpPr>
        <p:spPr bwMode="auto">
          <a:xfrm>
            <a:off x="2609850" y="6507163"/>
            <a:ext cx="5394325" cy="830262"/>
          </a:xfrm>
          <a:prstGeom prst="rect">
            <a:avLst/>
          </a:prstGeom>
          <a:noFill/>
          <a:ln w="9525">
            <a:noFill/>
            <a:miter lim="800000"/>
            <a:headEnd/>
            <a:tailEnd/>
          </a:ln>
        </p:spPr>
        <p:txBody>
          <a:bodyPr>
            <a:spAutoFit/>
          </a:bodyPr>
          <a:lstStyle/>
          <a:p>
            <a:pPr algn="just">
              <a:buClr>
                <a:srgbClr val="C00000"/>
              </a:buClr>
              <a:buSzPct val="231000"/>
              <a:buFont typeface="Arial" pitchFamily="34" charset="0"/>
              <a:buChar char="•"/>
            </a:pPr>
            <a:r>
              <a:rPr lang="es-ES" sz="1600" b="1">
                <a:cs typeface="Arial" pitchFamily="34" charset="0"/>
              </a:rPr>
              <a:t>12,000 papeleras</a:t>
            </a:r>
            <a:r>
              <a:rPr lang="es-ES" sz="1600">
                <a:cs typeface="Arial" pitchFamily="34" charset="0"/>
              </a:rPr>
              <a:t> </a:t>
            </a:r>
            <a:r>
              <a:rPr lang="es-ES" sz="1600"/>
              <a:t>instaladas en la Vía Pública</a:t>
            </a:r>
          </a:p>
          <a:p>
            <a:pPr algn="just">
              <a:buClr>
                <a:srgbClr val="C00000"/>
              </a:buClr>
              <a:buSzPct val="231000"/>
            </a:pPr>
            <a:endParaRPr lang="es-ES" sz="1600"/>
          </a:p>
          <a:p>
            <a:pPr algn="just">
              <a:buClr>
                <a:srgbClr val="C00000"/>
              </a:buClr>
              <a:buSzPct val="231000"/>
              <a:buFont typeface="Arial" pitchFamily="34" charset="0"/>
              <a:buChar char="•"/>
            </a:pPr>
            <a:r>
              <a:rPr lang="es-ES" sz="1600" b="1">
                <a:cs typeface="Arial" pitchFamily="34" charset="0"/>
              </a:rPr>
              <a:t>283 Ton/mes </a:t>
            </a:r>
            <a:r>
              <a:rPr lang="es-ES" sz="1600">
                <a:cs typeface="Arial" pitchFamily="34" charset="0"/>
              </a:rPr>
              <a:t>de </a:t>
            </a:r>
            <a:r>
              <a:rPr lang="es-ES" sz="1600"/>
              <a:t>residuos recolectados en Papeleras.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8 Grupo"/>
          <p:cNvGrpSpPr>
            <a:grpSpLocks/>
          </p:cNvGrpSpPr>
          <p:nvPr/>
        </p:nvGrpSpPr>
        <p:grpSpPr bwMode="auto">
          <a:xfrm>
            <a:off x="0" y="6148388"/>
            <a:ext cx="10260013" cy="1587500"/>
            <a:chOff x="0" y="5450823"/>
            <a:chExt cx="9144000" cy="1407178"/>
          </a:xfrm>
        </p:grpSpPr>
        <p:pic>
          <p:nvPicPr>
            <p:cNvPr id="20485"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pic>
        <p:nvPicPr>
          <p:cNvPr id="20483" name="6 Imagen" descr="Qro_Logotipo final-01.jpg"/>
          <p:cNvPicPr>
            <a:picLocks noChangeAspect="1"/>
          </p:cNvPicPr>
          <p:nvPr/>
        </p:nvPicPr>
        <p:blipFill>
          <a:blip r:embed="rId3" cstate="screen"/>
          <a:srcRect/>
          <a:stretch>
            <a:fillRect/>
          </a:stretch>
        </p:blipFill>
        <p:spPr bwMode="auto">
          <a:xfrm>
            <a:off x="3546475" y="79375"/>
            <a:ext cx="2951163" cy="2755900"/>
          </a:xfrm>
          <a:prstGeom prst="rect">
            <a:avLst/>
          </a:prstGeom>
          <a:noFill/>
          <a:ln w="9525">
            <a:noFill/>
            <a:miter lim="800000"/>
            <a:headEnd/>
            <a:tailEnd/>
          </a:ln>
        </p:spPr>
      </p:pic>
      <p:sp>
        <p:nvSpPr>
          <p:cNvPr id="20484" name="6 CuadroTexto"/>
          <p:cNvSpPr txBox="1">
            <a:spLocks noChangeArrowheads="1"/>
          </p:cNvSpPr>
          <p:nvPr/>
        </p:nvSpPr>
        <p:spPr bwMode="auto">
          <a:xfrm>
            <a:off x="1601788" y="3368675"/>
            <a:ext cx="6840537" cy="584200"/>
          </a:xfrm>
          <a:prstGeom prst="rect">
            <a:avLst/>
          </a:prstGeom>
          <a:noFill/>
          <a:ln w="9525">
            <a:noFill/>
            <a:miter lim="800000"/>
            <a:headEnd/>
            <a:tailEnd/>
          </a:ln>
        </p:spPr>
        <p:txBody>
          <a:bodyPr>
            <a:spAutoFit/>
          </a:bodyPr>
          <a:lstStyle/>
          <a:p>
            <a:pPr algn="ctr"/>
            <a:r>
              <a:rPr lang="es-ES" sz="3200" b="1">
                <a:solidFill>
                  <a:srgbClr val="C00000"/>
                </a:solidFill>
                <a:latin typeface="Arial Black" pitchFamily="34" charset="0"/>
              </a:rPr>
              <a:t>RETOS  Y  LOGROS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8 Grupo"/>
          <p:cNvGrpSpPr>
            <a:grpSpLocks/>
          </p:cNvGrpSpPr>
          <p:nvPr/>
        </p:nvGrpSpPr>
        <p:grpSpPr bwMode="auto">
          <a:xfrm>
            <a:off x="0" y="6148388"/>
            <a:ext cx="10260013" cy="1587500"/>
            <a:chOff x="0" y="5450823"/>
            <a:chExt cx="9144000" cy="1407178"/>
          </a:xfrm>
        </p:grpSpPr>
        <p:pic>
          <p:nvPicPr>
            <p:cNvPr id="21510"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1507"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sp>
        <p:nvSpPr>
          <p:cNvPr id="21508" name="Rectangle 49"/>
          <p:cNvSpPr>
            <a:spLocks noChangeArrowheads="1"/>
          </p:cNvSpPr>
          <p:nvPr/>
        </p:nvSpPr>
        <p:spPr bwMode="auto">
          <a:xfrm>
            <a:off x="304800" y="1428750"/>
            <a:ext cx="9505950" cy="4770438"/>
          </a:xfrm>
          <a:prstGeom prst="rect">
            <a:avLst/>
          </a:prstGeom>
          <a:noFill/>
          <a:ln w="9525">
            <a:noFill/>
            <a:miter lim="800000"/>
            <a:headEnd/>
            <a:tailEnd/>
          </a:ln>
        </p:spPr>
        <p:txBody>
          <a:bodyPr anchor="ctr">
            <a:spAutoFit/>
          </a:bodyPr>
          <a:lstStyle/>
          <a:p>
            <a:pPr algn="just" eaLnBrk="0" hangingPunct="0"/>
            <a:r>
              <a:rPr lang="es-MX" sz="1600">
                <a:ea typeface="Cambria" pitchFamily="18" charset="0"/>
                <a:cs typeface="Arial" pitchFamily="34" charset="0"/>
              </a:rPr>
              <a:t>Ciudad Eqrológica incluye de manera integral una serie de programas y proyectos para el fortalecimiento ecológico del Municipio de Querétaro, en este se consolidan e innovan los programas municipales.</a:t>
            </a:r>
          </a:p>
          <a:p>
            <a:pPr eaLnBrk="0" hangingPunct="0"/>
            <a:endParaRPr lang="es-ES" sz="1600">
              <a:ea typeface="Cambria" pitchFamily="18" charset="0"/>
              <a:cs typeface="Arial" pitchFamily="34" charset="0"/>
            </a:endParaRPr>
          </a:p>
          <a:p>
            <a:pPr eaLnBrk="0" hangingPunct="0">
              <a:buFontTx/>
              <a:buChar char="•"/>
            </a:pPr>
            <a:r>
              <a:rPr lang="es-MX" sz="1600">
                <a:ea typeface="Cambria" pitchFamily="18" charset="0"/>
                <a:cs typeface="Arial" pitchFamily="34" charset="0"/>
              </a:rPr>
              <a:t>Instalación de Granja Fotovoltaica</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Instalación de 100 contenedores de baterías usadas (MUPIS)</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Ruta Verde “Castor Ecológico”</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Convenio del Relleno Sanitario</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Bandera Verde</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Unidad de Transferencia</a:t>
            </a:r>
            <a:endParaRPr lang="en-US" sz="1600">
              <a:ea typeface="Cambria" pitchFamily="18" charset="0"/>
              <a:cs typeface="Times New Roman" pitchFamily="18" charset="0"/>
            </a:endParaRPr>
          </a:p>
          <a:p>
            <a:pPr eaLnBrk="0" hangingPunct="0">
              <a:buFontTx/>
              <a:buChar char="•"/>
            </a:pPr>
            <a:r>
              <a:rPr lang="es-MX" sz="1600">
                <a:ea typeface="Cambria" pitchFamily="18" charset="0"/>
                <a:cs typeface="Arial" pitchFamily="34" charset="0"/>
              </a:rPr>
              <a:t>Biodigestor Rastro Municipal</a:t>
            </a:r>
          </a:p>
          <a:p>
            <a:pPr eaLnBrk="0" hangingPunct="0">
              <a:buFontTx/>
              <a:buChar char="•"/>
            </a:pPr>
            <a:r>
              <a:rPr lang="es-MX" sz="1600">
                <a:ea typeface="Cambria" pitchFamily="18" charset="0"/>
                <a:cs typeface="Arial" pitchFamily="34" charset="0"/>
              </a:rPr>
              <a:t>Recolección de Aceite Automotriz Usado</a:t>
            </a:r>
          </a:p>
          <a:p>
            <a:pPr eaLnBrk="0" hangingPunct="0">
              <a:buFontTx/>
              <a:buChar char="•"/>
            </a:pPr>
            <a:r>
              <a:rPr lang="es-MX" sz="1600">
                <a:ea typeface="Cambria" pitchFamily="18" charset="0"/>
                <a:cs typeface="Arial" pitchFamily="34" charset="0"/>
              </a:rPr>
              <a:t>Contenedores para Medicamentos Caducos</a:t>
            </a:r>
          </a:p>
          <a:p>
            <a:pPr eaLnBrk="0" hangingPunct="0">
              <a:buFontTx/>
              <a:buChar char="•"/>
            </a:pPr>
            <a:r>
              <a:rPr lang="es-MX" sz="1600">
                <a:ea typeface="Cambria" pitchFamily="18" charset="0"/>
                <a:cs typeface="Arial" pitchFamily="34" charset="0"/>
              </a:rPr>
              <a:t>Recolección de Aceite Vegetal Usado en Mercados</a:t>
            </a:r>
          </a:p>
          <a:p>
            <a:pPr eaLnBrk="0" hangingPunct="0">
              <a:buFontTx/>
              <a:buChar char="•"/>
            </a:pPr>
            <a:r>
              <a:rPr lang="es-MX" sz="1600">
                <a:ea typeface="Cambria" pitchFamily="18" charset="0"/>
                <a:cs typeface="Arial" pitchFamily="34" charset="0"/>
              </a:rPr>
              <a:t>Generación de Bosques Urbanos</a:t>
            </a:r>
          </a:p>
          <a:p>
            <a:pPr eaLnBrk="0" hangingPunct="0">
              <a:buFontTx/>
              <a:buChar char="•"/>
            </a:pPr>
            <a:endParaRPr lang="es-MX" sz="1600">
              <a:ea typeface="Cambria" pitchFamily="18" charset="0"/>
              <a:cs typeface="Arial" pitchFamily="34" charset="0"/>
            </a:endParaRPr>
          </a:p>
          <a:p>
            <a:pPr eaLnBrk="0" hangingPunct="0">
              <a:buFontTx/>
              <a:buChar char="•"/>
            </a:pPr>
            <a:endParaRPr lang="es-MX" sz="1600">
              <a:ea typeface="Cambria" pitchFamily="18" charset="0"/>
              <a:cs typeface="Arial" pitchFamily="34" charset="0"/>
            </a:endParaRPr>
          </a:p>
          <a:p>
            <a:pPr eaLnBrk="0" hangingPunct="0"/>
            <a:endParaRPr lang="es-ES" sz="1600"/>
          </a:p>
          <a:p>
            <a:pPr eaLnBrk="0" hangingPunct="0"/>
            <a:endParaRPr lang="es-ES" sz="1600"/>
          </a:p>
        </p:txBody>
      </p:sp>
      <p:pic>
        <p:nvPicPr>
          <p:cNvPr id="21509"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8 Grupo"/>
          <p:cNvGrpSpPr>
            <a:grpSpLocks/>
          </p:cNvGrpSpPr>
          <p:nvPr/>
        </p:nvGrpSpPr>
        <p:grpSpPr bwMode="auto">
          <a:xfrm>
            <a:off x="0" y="6148388"/>
            <a:ext cx="10260013" cy="1587500"/>
            <a:chOff x="0" y="5450823"/>
            <a:chExt cx="9144000" cy="1407178"/>
          </a:xfrm>
        </p:grpSpPr>
        <p:pic>
          <p:nvPicPr>
            <p:cNvPr id="22537"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2531"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2532"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22533" name="5 Rectángulo"/>
          <p:cNvSpPr>
            <a:spLocks noChangeArrowheads="1"/>
          </p:cNvSpPr>
          <p:nvPr/>
        </p:nvSpPr>
        <p:spPr bwMode="auto">
          <a:xfrm>
            <a:off x="3833813" y="1042988"/>
            <a:ext cx="2576512" cy="400050"/>
          </a:xfrm>
          <a:prstGeom prst="rect">
            <a:avLst/>
          </a:prstGeom>
          <a:noFill/>
          <a:ln w="9525">
            <a:noFill/>
            <a:miter lim="800000"/>
            <a:headEnd/>
            <a:tailEnd/>
          </a:ln>
        </p:spPr>
        <p:txBody>
          <a:bodyPr wrap="none">
            <a:spAutoFit/>
          </a:bodyPr>
          <a:lstStyle/>
          <a:p>
            <a:pPr defTabSz="912813" eaLnBrk="0" hangingPunct="0"/>
            <a:r>
              <a:rPr lang="es-ES" b="1">
                <a:solidFill>
                  <a:srgbClr val="C00000"/>
                </a:solidFill>
              </a:rPr>
              <a:t>Granja Fotovoltaica</a:t>
            </a:r>
            <a:endParaRPr lang="es-ES" b="1">
              <a:solidFill>
                <a:srgbClr val="C00000"/>
              </a:solidFill>
              <a:ea typeface="Times New Roman" pitchFamily="18" charset="0"/>
              <a:cs typeface="Arial" pitchFamily="34" charset="0"/>
            </a:endParaRPr>
          </a:p>
        </p:txBody>
      </p:sp>
      <p:sp>
        <p:nvSpPr>
          <p:cNvPr id="22534" name="Rectangle 2"/>
          <p:cNvSpPr>
            <a:spLocks noChangeArrowheads="1"/>
          </p:cNvSpPr>
          <p:nvPr/>
        </p:nvSpPr>
        <p:spPr bwMode="auto">
          <a:xfrm>
            <a:off x="665163" y="1851025"/>
            <a:ext cx="8929687" cy="1816100"/>
          </a:xfrm>
          <a:prstGeom prst="rect">
            <a:avLst/>
          </a:prstGeom>
          <a:noFill/>
          <a:ln w="9525">
            <a:noFill/>
            <a:miter lim="800000"/>
            <a:headEnd/>
            <a:tailEnd/>
          </a:ln>
        </p:spPr>
        <p:txBody>
          <a:bodyPr anchor="ctr">
            <a:spAutoFit/>
          </a:bodyPr>
          <a:lstStyle/>
          <a:p>
            <a:pPr algn="just" eaLnBrk="0" hangingPunct="0"/>
            <a:r>
              <a:rPr lang="es-ES" sz="1600">
                <a:ea typeface="Cambria" pitchFamily="18" charset="0"/>
                <a:cs typeface="Arial" pitchFamily="34" charset="0"/>
              </a:rPr>
              <a:t>El Proyecto consiste en el autoabastecimiento eléctrico del Municipio por medio de la electricidad producida por una Granja Fotovoltaica de 10 MW.</a:t>
            </a:r>
          </a:p>
          <a:p>
            <a:pPr algn="just" eaLnBrk="0" hangingPunct="0"/>
            <a:endParaRPr lang="es-ES" sz="1600">
              <a:ea typeface="Cambria" pitchFamily="18" charset="0"/>
              <a:cs typeface="Arial" pitchFamily="34" charset="0"/>
            </a:endParaRPr>
          </a:p>
          <a:p>
            <a:pPr algn="just" eaLnBrk="0" hangingPunct="0"/>
            <a:r>
              <a:rPr lang="es-ES" sz="1600">
                <a:ea typeface="Cambria" pitchFamily="18" charset="0"/>
                <a:cs typeface="Arial" pitchFamily="34" charset="0"/>
              </a:rPr>
              <a:t>La Granja Fotovoltaica de 10 MW de potencia nominal generará aproximadamente la mitad de la electricidad que el Municipio consume en el Alumbrado Público.</a:t>
            </a:r>
          </a:p>
          <a:p>
            <a:pPr algn="just" eaLnBrk="0" hangingPunct="0"/>
            <a:endParaRPr lang="es-ES" sz="1600">
              <a:ea typeface="Cambria" pitchFamily="18" charset="0"/>
              <a:cs typeface="Arial" pitchFamily="34" charset="0"/>
            </a:endParaRPr>
          </a:p>
          <a:p>
            <a:pPr algn="just" eaLnBrk="0" hangingPunct="0"/>
            <a:endParaRPr lang="es-ES" sz="1600">
              <a:ea typeface="Cambria" pitchFamily="18" charset="0"/>
              <a:cs typeface="Arial" pitchFamily="34" charset="0"/>
            </a:endParaRPr>
          </a:p>
        </p:txBody>
      </p:sp>
      <p:pic>
        <p:nvPicPr>
          <p:cNvPr id="13" name="12 Imagen" descr="16-10-09 ALUMBRADO PUBLICO (35).jpg"/>
          <p:cNvPicPr>
            <a:picLocks noChangeAspect="1"/>
          </p:cNvPicPr>
          <p:nvPr/>
        </p:nvPicPr>
        <p:blipFill>
          <a:blip r:embed="rId4" cstate="screen"/>
          <a:stretch>
            <a:fillRect/>
          </a:stretch>
        </p:blipFill>
        <p:spPr>
          <a:xfrm>
            <a:off x="1312863" y="3508375"/>
            <a:ext cx="3482975" cy="2141538"/>
          </a:xfrm>
          <a:prstGeom prst="rect">
            <a:avLst/>
          </a:prstGeom>
          <a:ln>
            <a:noFill/>
          </a:ln>
          <a:effectLst>
            <a:outerShdw blurRad="190500" algn="tl" rotWithShape="0">
              <a:srgbClr val="000000">
                <a:alpha val="70000"/>
              </a:srgbClr>
            </a:outerShdw>
          </a:effectLst>
        </p:spPr>
      </p:pic>
      <p:pic>
        <p:nvPicPr>
          <p:cNvPr id="14" name="13 Imagen" descr="16-10-09 ALUMBRADO PUBLICO (21).jpg"/>
          <p:cNvPicPr>
            <a:picLocks noChangeAspect="1"/>
          </p:cNvPicPr>
          <p:nvPr/>
        </p:nvPicPr>
        <p:blipFill>
          <a:blip r:embed="rId5" cstate="screen"/>
          <a:stretch>
            <a:fillRect/>
          </a:stretch>
        </p:blipFill>
        <p:spPr>
          <a:xfrm>
            <a:off x="5418138" y="3568700"/>
            <a:ext cx="3255962" cy="208121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8 Grupo"/>
          <p:cNvGrpSpPr>
            <a:grpSpLocks/>
          </p:cNvGrpSpPr>
          <p:nvPr/>
        </p:nvGrpSpPr>
        <p:grpSpPr bwMode="auto">
          <a:xfrm>
            <a:off x="0" y="6148388"/>
            <a:ext cx="10260013" cy="1587500"/>
            <a:chOff x="0" y="5450823"/>
            <a:chExt cx="9144000" cy="1407178"/>
          </a:xfrm>
        </p:grpSpPr>
        <p:pic>
          <p:nvPicPr>
            <p:cNvPr id="23562"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3555"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3556" name="Picture 2" descr="impresion_dossier TXT ED"/>
          <p:cNvPicPr>
            <a:picLocks noChangeAspect="1" noChangeArrowheads="1"/>
          </p:cNvPicPr>
          <p:nvPr/>
        </p:nvPicPr>
        <p:blipFill>
          <a:blip r:embed="rId3" cstate="screen"/>
          <a:srcRect/>
          <a:stretch>
            <a:fillRect/>
          </a:stretch>
        </p:blipFill>
        <p:spPr bwMode="auto">
          <a:xfrm>
            <a:off x="6642100" y="6043613"/>
            <a:ext cx="3240088" cy="1312862"/>
          </a:xfrm>
          <a:prstGeom prst="rect">
            <a:avLst/>
          </a:prstGeom>
          <a:noFill/>
          <a:ln w="9525">
            <a:noFill/>
            <a:miter lim="800000"/>
            <a:headEnd/>
            <a:tailEnd/>
          </a:ln>
        </p:spPr>
      </p:pic>
      <p:sp>
        <p:nvSpPr>
          <p:cNvPr id="23557" name="Rectangle 9"/>
          <p:cNvSpPr>
            <a:spLocks noChangeArrowheads="1"/>
          </p:cNvSpPr>
          <p:nvPr/>
        </p:nvSpPr>
        <p:spPr bwMode="auto">
          <a:xfrm>
            <a:off x="627063" y="1758950"/>
            <a:ext cx="5127625" cy="830263"/>
          </a:xfrm>
          <a:prstGeom prst="rect">
            <a:avLst/>
          </a:prstGeom>
          <a:noFill/>
          <a:ln w="9525">
            <a:noFill/>
            <a:miter lim="800000"/>
            <a:headEnd/>
            <a:tailEnd/>
          </a:ln>
        </p:spPr>
        <p:txBody>
          <a:bodyPr anchor="ctr">
            <a:spAutoFit/>
          </a:bodyPr>
          <a:lstStyle/>
          <a:p>
            <a:pPr algn="just" eaLnBrk="0" hangingPunct="0"/>
            <a:r>
              <a:rPr lang="es-MX" sz="1600">
                <a:solidFill>
                  <a:srgbClr val="000000"/>
                </a:solidFill>
                <a:latin typeface="Helvetica" charset="0"/>
                <a:ea typeface="Times New Roman" pitchFamily="18" charset="0"/>
                <a:cs typeface="Helvetica" charset="0"/>
              </a:rPr>
              <a:t>Este programa se lleva a cabo en colaboraci</a:t>
            </a:r>
            <a:r>
              <a:rPr lang="es-MX" sz="1600">
                <a:solidFill>
                  <a:srgbClr val="000000"/>
                </a:solidFill>
                <a:ea typeface="Times New Roman" pitchFamily="18" charset="0"/>
                <a:cs typeface="Helvetica" charset="0"/>
              </a:rPr>
              <a:t>ó</a:t>
            </a:r>
            <a:r>
              <a:rPr lang="es-MX" sz="1600">
                <a:solidFill>
                  <a:srgbClr val="000000"/>
                </a:solidFill>
                <a:latin typeface="Helvetica" charset="0"/>
                <a:ea typeface="Times New Roman" pitchFamily="18" charset="0"/>
                <a:cs typeface="Helvetica" charset="0"/>
              </a:rPr>
              <a:t>n con la empresa Procesos Ambientales Alfa S.A. de C.V.</a:t>
            </a:r>
          </a:p>
          <a:p>
            <a:pPr algn="just" eaLnBrk="0" hangingPunct="0"/>
            <a:endParaRPr lang="es-ES" sz="1600">
              <a:ea typeface="Times New Roman" pitchFamily="18" charset="0"/>
              <a:cs typeface="Helvetica" charset="0"/>
            </a:endParaRPr>
          </a:p>
        </p:txBody>
      </p:sp>
      <p:graphicFrame>
        <p:nvGraphicFramePr>
          <p:cNvPr id="9" name="7 Gráfico"/>
          <p:cNvGraphicFramePr/>
          <p:nvPr/>
        </p:nvGraphicFramePr>
        <p:xfrm>
          <a:off x="627062" y="2780730"/>
          <a:ext cx="5438776" cy="2847975"/>
        </p:xfrm>
        <a:graphic>
          <a:graphicData uri="http://schemas.openxmlformats.org/drawingml/2006/chart">
            <c:chart xmlns:c="http://schemas.openxmlformats.org/drawingml/2006/chart" xmlns:r="http://schemas.openxmlformats.org/officeDocument/2006/relationships" r:id="rId4"/>
          </a:graphicData>
        </a:graphic>
      </p:graphicFrame>
      <p:pic>
        <p:nvPicPr>
          <p:cNvPr id="23559" name="Imagen 1"/>
          <p:cNvPicPr>
            <a:picLocks noChangeAspect="1" noChangeArrowheads="1"/>
          </p:cNvPicPr>
          <p:nvPr/>
        </p:nvPicPr>
        <p:blipFill>
          <a:blip r:embed="rId5" cstate="screen"/>
          <a:srcRect/>
          <a:stretch>
            <a:fillRect/>
          </a:stretch>
        </p:blipFill>
        <p:spPr bwMode="auto">
          <a:xfrm>
            <a:off x="6642100" y="2068513"/>
            <a:ext cx="2941638" cy="3560762"/>
          </a:xfrm>
          <a:prstGeom prst="rect">
            <a:avLst/>
          </a:prstGeom>
          <a:noFill/>
          <a:ln w="9525">
            <a:noFill/>
            <a:miter lim="800000"/>
            <a:headEnd/>
            <a:tailEnd/>
          </a:ln>
        </p:spPr>
      </p:pic>
      <p:sp>
        <p:nvSpPr>
          <p:cNvPr id="23560" name="17 Rectángulo"/>
          <p:cNvSpPr>
            <a:spLocks noChangeArrowheads="1"/>
          </p:cNvSpPr>
          <p:nvPr/>
        </p:nvSpPr>
        <p:spPr bwMode="auto">
          <a:xfrm>
            <a:off x="1385888" y="5921375"/>
            <a:ext cx="3844925" cy="585788"/>
          </a:xfrm>
          <a:prstGeom prst="rect">
            <a:avLst/>
          </a:prstGeom>
          <a:solidFill>
            <a:srgbClr val="92D050"/>
          </a:solidFill>
          <a:ln w="9525">
            <a:noFill/>
            <a:miter lim="800000"/>
            <a:headEnd/>
            <a:tailEnd/>
          </a:ln>
        </p:spPr>
        <p:txBody>
          <a:bodyPr wrap="none">
            <a:spAutoFit/>
          </a:bodyPr>
          <a:lstStyle/>
          <a:p>
            <a:pPr algn="ctr"/>
            <a:r>
              <a:rPr lang="es-ES" sz="1600" b="1">
                <a:solidFill>
                  <a:srgbClr val="000000"/>
                </a:solidFill>
                <a:cs typeface="Arial" pitchFamily="34" charset="0"/>
              </a:rPr>
              <a:t>990 kg/mes</a:t>
            </a:r>
          </a:p>
          <a:p>
            <a:pPr algn="ctr"/>
            <a:r>
              <a:rPr lang="es-ES" sz="1600" b="1">
                <a:solidFill>
                  <a:srgbClr val="000000"/>
                </a:solidFill>
                <a:cs typeface="Arial" pitchFamily="34" charset="0"/>
              </a:rPr>
              <a:t>100 contenedores instalados (MUPIS)</a:t>
            </a:r>
            <a:endParaRPr lang="es-ES" sz="1600">
              <a:cs typeface="Arial" pitchFamily="34" charset="0"/>
            </a:endParaRPr>
          </a:p>
        </p:txBody>
      </p:sp>
      <p:sp>
        <p:nvSpPr>
          <p:cNvPr id="23561" name="5 Rectángulo"/>
          <p:cNvSpPr>
            <a:spLocks noChangeArrowheads="1"/>
          </p:cNvSpPr>
          <p:nvPr/>
        </p:nvSpPr>
        <p:spPr bwMode="auto">
          <a:xfrm>
            <a:off x="1443038" y="1092200"/>
            <a:ext cx="7575550" cy="400050"/>
          </a:xfrm>
          <a:prstGeom prst="rect">
            <a:avLst/>
          </a:prstGeom>
          <a:noFill/>
          <a:ln w="9525">
            <a:noFill/>
            <a:miter lim="800000"/>
            <a:headEnd/>
            <a:tailEnd/>
          </a:ln>
        </p:spPr>
        <p:txBody>
          <a:bodyPr wrap="none">
            <a:spAutoFit/>
          </a:bodyPr>
          <a:lstStyle/>
          <a:p>
            <a:pPr eaLnBrk="0" hangingPunct="0"/>
            <a:r>
              <a:rPr lang="es-MX" b="1">
                <a:solidFill>
                  <a:srgbClr val="C00000"/>
                </a:solidFill>
                <a:ea typeface="Cambria" pitchFamily="18" charset="0"/>
                <a:cs typeface="Arial" pitchFamily="34" charset="0"/>
              </a:rPr>
              <a:t>Instalación de 100 contenedores de baterías usadas (MUPIS)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8 Grupo"/>
          <p:cNvGrpSpPr>
            <a:grpSpLocks/>
          </p:cNvGrpSpPr>
          <p:nvPr/>
        </p:nvGrpSpPr>
        <p:grpSpPr bwMode="auto">
          <a:xfrm>
            <a:off x="0" y="6148388"/>
            <a:ext cx="10260013" cy="1587500"/>
            <a:chOff x="0" y="5450823"/>
            <a:chExt cx="9144000" cy="1407178"/>
          </a:xfrm>
        </p:grpSpPr>
        <p:pic>
          <p:nvPicPr>
            <p:cNvPr id="24586"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4579"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sp>
        <p:nvSpPr>
          <p:cNvPr id="24580" name="5 Rectángulo"/>
          <p:cNvSpPr>
            <a:spLocks noChangeArrowheads="1"/>
          </p:cNvSpPr>
          <p:nvPr/>
        </p:nvSpPr>
        <p:spPr bwMode="auto">
          <a:xfrm>
            <a:off x="3113088" y="1042988"/>
            <a:ext cx="4051300" cy="400050"/>
          </a:xfrm>
          <a:prstGeom prst="rect">
            <a:avLst/>
          </a:prstGeom>
          <a:noFill/>
          <a:ln w="9525">
            <a:noFill/>
            <a:miter lim="800000"/>
            <a:headEnd/>
            <a:tailEnd/>
          </a:ln>
        </p:spPr>
        <p:txBody>
          <a:bodyPr wrap="none">
            <a:spAutoFit/>
          </a:bodyPr>
          <a:lstStyle/>
          <a:p>
            <a:pPr defTabSz="912813" eaLnBrk="0" hangingPunct="0"/>
            <a:r>
              <a:rPr lang="es-ES" b="1">
                <a:solidFill>
                  <a:srgbClr val="C00000"/>
                </a:solidFill>
                <a:ea typeface="Times New Roman" pitchFamily="18" charset="0"/>
                <a:cs typeface="Arial" pitchFamily="34" charset="0"/>
              </a:rPr>
              <a:t>Ruta Verde “Castor Ecológico”</a:t>
            </a:r>
          </a:p>
        </p:txBody>
      </p:sp>
      <p:sp>
        <p:nvSpPr>
          <p:cNvPr id="24581" name="Rectangle 1"/>
          <p:cNvSpPr>
            <a:spLocks noChangeArrowheads="1"/>
          </p:cNvSpPr>
          <p:nvPr/>
        </p:nvSpPr>
        <p:spPr bwMode="auto">
          <a:xfrm>
            <a:off x="296863" y="1871663"/>
            <a:ext cx="9585325" cy="338137"/>
          </a:xfrm>
          <a:prstGeom prst="rect">
            <a:avLst/>
          </a:prstGeom>
          <a:noFill/>
          <a:ln w="9525">
            <a:noFill/>
            <a:miter lim="800000"/>
            <a:headEnd/>
            <a:tailEnd/>
          </a:ln>
        </p:spPr>
        <p:txBody>
          <a:bodyPr anchor="ctr">
            <a:spAutoFit/>
          </a:bodyPr>
          <a:lstStyle/>
          <a:p>
            <a:pPr algn="just" eaLnBrk="0" hangingPunct="0">
              <a:buClr>
                <a:srgbClr val="C00000"/>
              </a:buClr>
              <a:buSzPct val="208000"/>
              <a:buFont typeface="Arial" pitchFamily="34" charset="0"/>
              <a:buChar char="•"/>
            </a:pPr>
            <a:r>
              <a:rPr lang="es-ES" sz="1600">
                <a:ea typeface="Cambria" pitchFamily="18" charset="0"/>
                <a:cs typeface="Times New Roman" pitchFamily="18" charset="0"/>
              </a:rPr>
              <a:t>Ruta verde, una ruta establecida para la recolección exclusiva de residuos valorizables.</a:t>
            </a:r>
            <a:endParaRPr lang="es-MX" sz="1600">
              <a:ea typeface="Cambria" pitchFamily="18" charset="0"/>
              <a:cs typeface="Times New Roman" pitchFamily="18" charset="0"/>
            </a:endParaRPr>
          </a:p>
        </p:txBody>
      </p:sp>
      <p:sp>
        <p:nvSpPr>
          <p:cNvPr id="24582" name="Rectangle 2"/>
          <p:cNvSpPr>
            <a:spLocks noChangeArrowheads="1"/>
          </p:cNvSpPr>
          <p:nvPr/>
        </p:nvSpPr>
        <p:spPr bwMode="auto">
          <a:xfrm>
            <a:off x="331788" y="2505075"/>
            <a:ext cx="9550400" cy="584200"/>
          </a:xfrm>
          <a:prstGeom prst="rect">
            <a:avLst/>
          </a:prstGeom>
          <a:noFill/>
          <a:ln w="9525">
            <a:noFill/>
            <a:miter lim="800000"/>
            <a:headEnd/>
            <a:tailEnd/>
          </a:ln>
        </p:spPr>
        <p:txBody>
          <a:bodyPr anchor="ctr">
            <a:spAutoFit/>
          </a:bodyPr>
          <a:lstStyle/>
          <a:p>
            <a:pPr algn="just" eaLnBrk="0" hangingPunct="0">
              <a:buClr>
                <a:srgbClr val="C00000"/>
              </a:buClr>
              <a:buSzPct val="206000"/>
              <a:buFont typeface="Arial" pitchFamily="34" charset="0"/>
              <a:buChar char="•"/>
            </a:pPr>
            <a:r>
              <a:rPr lang="es-ES" sz="1600">
                <a:ea typeface="Cambria" pitchFamily="18" charset="0"/>
                <a:cs typeface="Arial" pitchFamily="34" charset="0"/>
              </a:rPr>
              <a:t>Dicha campaña se acompaña de pláticas informativas en la zona, volanteo y perifoneo con la finalidad de mejorar los resultados de captación de residuos valorizables.</a:t>
            </a:r>
          </a:p>
        </p:txBody>
      </p:sp>
      <p:sp>
        <p:nvSpPr>
          <p:cNvPr id="24583" name="Rectangle 2"/>
          <p:cNvSpPr>
            <a:spLocks noChangeArrowheads="1"/>
          </p:cNvSpPr>
          <p:nvPr/>
        </p:nvSpPr>
        <p:spPr bwMode="auto">
          <a:xfrm>
            <a:off x="368300" y="3363913"/>
            <a:ext cx="5562600" cy="338137"/>
          </a:xfrm>
          <a:prstGeom prst="rect">
            <a:avLst/>
          </a:prstGeom>
          <a:noFill/>
          <a:ln w="9525">
            <a:noFill/>
            <a:miter lim="800000"/>
            <a:headEnd/>
            <a:tailEnd/>
          </a:ln>
        </p:spPr>
        <p:txBody>
          <a:bodyPr anchor="ctr">
            <a:spAutoFit/>
          </a:bodyPr>
          <a:lstStyle/>
          <a:p>
            <a:pPr algn="just" eaLnBrk="0" hangingPunct="0">
              <a:buClr>
                <a:srgbClr val="C00000"/>
              </a:buClr>
              <a:buSzPct val="206000"/>
              <a:buFont typeface="Arial" pitchFamily="34" charset="0"/>
              <a:buChar char="•"/>
            </a:pPr>
            <a:r>
              <a:rPr lang="es-ES" sz="1600">
                <a:ea typeface="Cambria" pitchFamily="18" charset="0"/>
                <a:cs typeface="Arial" pitchFamily="34" charset="0"/>
              </a:rPr>
              <a:t>La Ruta Verde integra a </a:t>
            </a:r>
            <a:r>
              <a:rPr lang="es-ES" sz="1600" b="1">
                <a:ea typeface="Cambria" pitchFamily="18" charset="0"/>
                <a:cs typeface="Arial" pitchFamily="34" charset="0"/>
              </a:rPr>
              <a:t>109 colonias </a:t>
            </a:r>
          </a:p>
        </p:txBody>
      </p:sp>
      <p:sp>
        <p:nvSpPr>
          <p:cNvPr id="24584" name="Rectangle 2"/>
          <p:cNvSpPr>
            <a:spLocks noChangeArrowheads="1"/>
          </p:cNvSpPr>
          <p:nvPr/>
        </p:nvSpPr>
        <p:spPr bwMode="auto">
          <a:xfrm>
            <a:off x="304800" y="3924300"/>
            <a:ext cx="9577388" cy="338138"/>
          </a:xfrm>
          <a:prstGeom prst="rect">
            <a:avLst/>
          </a:prstGeom>
          <a:noFill/>
          <a:ln w="9525">
            <a:noFill/>
            <a:miter lim="800000"/>
            <a:headEnd/>
            <a:tailEnd/>
          </a:ln>
        </p:spPr>
        <p:txBody>
          <a:bodyPr anchor="ctr">
            <a:spAutoFit/>
          </a:bodyPr>
          <a:lstStyle/>
          <a:p>
            <a:pPr algn="just" eaLnBrk="0" hangingPunct="0">
              <a:buClr>
                <a:srgbClr val="C00000"/>
              </a:buClr>
              <a:buSzPct val="206000"/>
              <a:buFont typeface="Arial" pitchFamily="34" charset="0"/>
              <a:buChar char="•"/>
            </a:pPr>
            <a:r>
              <a:rPr lang="es-ES" sz="1600">
                <a:cs typeface="Arial" pitchFamily="34" charset="0"/>
              </a:rPr>
              <a:t>Logrando recolectar </a:t>
            </a:r>
            <a:r>
              <a:rPr lang="es-ES" sz="1600" b="1">
                <a:cs typeface="Arial" pitchFamily="34" charset="0"/>
              </a:rPr>
              <a:t>620 toneladas </a:t>
            </a:r>
            <a:r>
              <a:rPr lang="es-ES" sz="1600">
                <a:cs typeface="Arial" pitchFamily="34" charset="0"/>
              </a:rPr>
              <a:t>de residuos valorizables</a:t>
            </a:r>
            <a:endParaRPr lang="es-ES" sz="1600"/>
          </a:p>
        </p:txBody>
      </p:sp>
      <p:pic>
        <p:nvPicPr>
          <p:cNvPr id="24585" name="Picture 8"/>
          <p:cNvPicPr>
            <a:picLocks noChangeAspect="1" noChangeArrowheads="1"/>
          </p:cNvPicPr>
          <p:nvPr/>
        </p:nvPicPr>
        <p:blipFill>
          <a:blip r:embed="rId3" cstate="screen"/>
          <a:srcRect/>
          <a:stretch>
            <a:fillRect/>
          </a:stretch>
        </p:blipFill>
        <p:spPr bwMode="auto">
          <a:xfrm>
            <a:off x="3390900" y="4587875"/>
            <a:ext cx="3773488" cy="264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8 Grupo"/>
          <p:cNvGrpSpPr>
            <a:grpSpLocks/>
          </p:cNvGrpSpPr>
          <p:nvPr/>
        </p:nvGrpSpPr>
        <p:grpSpPr bwMode="auto">
          <a:xfrm>
            <a:off x="0" y="6148388"/>
            <a:ext cx="10260013" cy="1587500"/>
            <a:chOff x="0" y="5450823"/>
            <a:chExt cx="9144000" cy="1407178"/>
          </a:xfrm>
        </p:grpSpPr>
        <p:pic>
          <p:nvPicPr>
            <p:cNvPr id="25608"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5603"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5604"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25605" name="12 Rectángulo"/>
          <p:cNvSpPr>
            <a:spLocks noChangeArrowheads="1"/>
          </p:cNvSpPr>
          <p:nvPr/>
        </p:nvSpPr>
        <p:spPr bwMode="auto">
          <a:xfrm>
            <a:off x="1457325" y="1058863"/>
            <a:ext cx="7396163" cy="831850"/>
          </a:xfrm>
          <a:prstGeom prst="rect">
            <a:avLst/>
          </a:prstGeom>
          <a:noFill/>
          <a:ln w="9525">
            <a:noFill/>
            <a:miter lim="800000"/>
            <a:headEnd/>
            <a:tailEnd/>
          </a:ln>
        </p:spPr>
        <p:txBody>
          <a:bodyPr>
            <a:spAutoFit/>
          </a:bodyPr>
          <a:lstStyle/>
          <a:p>
            <a:pPr algn="ctr" eaLnBrk="0" hangingPunct="0"/>
            <a:r>
              <a:rPr lang="es-MX" sz="1600" b="1">
                <a:solidFill>
                  <a:srgbClr val="C00000"/>
                </a:solidFill>
                <a:ea typeface="Cambria" pitchFamily="18" charset="0"/>
                <a:cs typeface="Arial" pitchFamily="34" charset="0"/>
              </a:rPr>
              <a:t>Convenio Modificatorio "Contrato CDI-95-07-31 para desarrollar y operar el Relleno Sanitario, así como el saneamiento y clausura del actual tiradero del Municipio de Querétaro Qro.“</a:t>
            </a:r>
          </a:p>
        </p:txBody>
      </p:sp>
      <p:pic>
        <p:nvPicPr>
          <p:cNvPr id="25606" name="Imagen 829"/>
          <p:cNvPicPr>
            <a:picLocks noChangeAspect="1" noChangeArrowheads="1"/>
          </p:cNvPicPr>
          <p:nvPr/>
        </p:nvPicPr>
        <p:blipFill>
          <a:blip r:embed="rId4" cstate="screen"/>
          <a:srcRect/>
          <a:stretch>
            <a:fillRect/>
          </a:stretch>
        </p:blipFill>
        <p:spPr bwMode="auto">
          <a:xfrm>
            <a:off x="6426200" y="2643188"/>
            <a:ext cx="3529013" cy="2520950"/>
          </a:xfrm>
          <a:prstGeom prst="rect">
            <a:avLst/>
          </a:prstGeom>
          <a:noFill/>
          <a:ln w="9525" algn="ctr">
            <a:noFill/>
            <a:miter lim="800000"/>
            <a:headEnd/>
            <a:tailEnd/>
          </a:ln>
        </p:spPr>
      </p:pic>
      <p:sp>
        <p:nvSpPr>
          <p:cNvPr id="25607" name="Rectangle 12"/>
          <p:cNvSpPr>
            <a:spLocks noChangeArrowheads="1"/>
          </p:cNvSpPr>
          <p:nvPr/>
        </p:nvSpPr>
        <p:spPr bwMode="auto">
          <a:xfrm>
            <a:off x="471488" y="2103438"/>
            <a:ext cx="5307012" cy="3538537"/>
          </a:xfrm>
          <a:prstGeom prst="rect">
            <a:avLst/>
          </a:prstGeom>
          <a:noFill/>
          <a:ln w="9525">
            <a:noFill/>
            <a:miter lim="800000"/>
            <a:headEnd/>
            <a:tailEnd/>
          </a:ln>
        </p:spPr>
        <p:txBody>
          <a:bodyPr anchor="ctr">
            <a:spAutoFit/>
          </a:bodyPr>
          <a:lstStyle/>
          <a:p>
            <a:pPr algn="just" eaLnBrk="0" hangingPunct="0"/>
            <a:endParaRPr lang="es-ES" sz="1600"/>
          </a:p>
          <a:p>
            <a:pPr algn="just" eaLnBrk="0" hangingPunct="0"/>
            <a:r>
              <a:rPr lang="es-MX" sz="1600">
                <a:solidFill>
                  <a:srgbClr val="000000"/>
                </a:solidFill>
                <a:ea typeface="Cambria" pitchFamily="18" charset="0"/>
                <a:cs typeface="Arial" pitchFamily="34" charset="0"/>
              </a:rPr>
              <a:t>Con el fin de garantizar infraestructura necesaria en el Municipio para la correcta disposición final de los residuos generados, mediante el Acuerdo de Cabildo de fecha 26 de marzo de 2013 se aprobó la celebración del convenio modificatorio “Contrato CDI-95-07-31 para desarrollar y operar el Relleno Sanitario, así como el saneamiento y clausura del actual tiradero del Municipio de Querétaro, Qro.</a:t>
            </a:r>
          </a:p>
          <a:p>
            <a:pPr algn="just" eaLnBrk="0" hangingPunct="0"/>
            <a:endParaRPr lang="es-MX" sz="1600">
              <a:solidFill>
                <a:srgbClr val="000000"/>
              </a:solidFill>
              <a:cs typeface="Arial" pitchFamily="34" charset="0"/>
            </a:endParaRPr>
          </a:p>
          <a:p>
            <a:pPr algn="just" eaLnBrk="0" hangingPunct="0"/>
            <a:endParaRPr lang="es-ES" sz="1600"/>
          </a:p>
          <a:p>
            <a:pPr algn="just" eaLnBrk="0" hangingPunct="0">
              <a:buFont typeface="Arial" pitchFamily="34" charset="0"/>
              <a:buChar char="•"/>
            </a:pPr>
            <a:r>
              <a:rPr lang="es-MX" sz="1600">
                <a:solidFill>
                  <a:srgbClr val="000000"/>
                </a:solidFill>
              </a:rPr>
              <a:t>Con lo que se garantiza la ampliación del Relleno Sanitario y un sitio adecuado para la disposición final de residuos generados en el Municipio.</a:t>
            </a:r>
            <a:endParaRPr lang="es-MX" sz="1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8 Grupo"/>
          <p:cNvGrpSpPr>
            <a:grpSpLocks/>
          </p:cNvGrpSpPr>
          <p:nvPr/>
        </p:nvGrpSpPr>
        <p:grpSpPr bwMode="auto">
          <a:xfrm>
            <a:off x="0" y="6148388"/>
            <a:ext cx="10260013" cy="1587500"/>
            <a:chOff x="0" y="5450823"/>
            <a:chExt cx="9144000" cy="1407178"/>
          </a:xfrm>
        </p:grpSpPr>
        <p:pic>
          <p:nvPicPr>
            <p:cNvPr id="26633"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6627"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6628"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26629" name="5 Rectángulo"/>
          <p:cNvSpPr>
            <a:spLocks noChangeArrowheads="1"/>
          </p:cNvSpPr>
          <p:nvPr/>
        </p:nvSpPr>
        <p:spPr bwMode="auto">
          <a:xfrm>
            <a:off x="4121150" y="842963"/>
            <a:ext cx="1982788" cy="400050"/>
          </a:xfrm>
          <a:prstGeom prst="rect">
            <a:avLst/>
          </a:prstGeom>
          <a:noFill/>
          <a:ln w="9525">
            <a:noFill/>
            <a:miter lim="800000"/>
            <a:headEnd/>
            <a:tailEnd/>
          </a:ln>
        </p:spPr>
        <p:txBody>
          <a:bodyPr wrap="none">
            <a:spAutoFit/>
          </a:bodyPr>
          <a:lstStyle/>
          <a:p>
            <a:pPr defTabSz="912813" eaLnBrk="0" hangingPunct="0"/>
            <a:r>
              <a:rPr lang="es-ES" b="1">
                <a:solidFill>
                  <a:srgbClr val="C00000"/>
                </a:solidFill>
                <a:ea typeface="Times New Roman" pitchFamily="18" charset="0"/>
                <a:cs typeface="Arial" pitchFamily="34" charset="0"/>
              </a:rPr>
              <a:t>Bandera Verde</a:t>
            </a:r>
          </a:p>
        </p:txBody>
      </p:sp>
      <p:pic>
        <p:nvPicPr>
          <p:cNvPr id="26630" name="22 Imagen" descr="recicla.jpg"/>
          <p:cNvPicPr>
            <a:picLocks noChangeAspect="1"/>
          </p:cNvPicPr>
          <p:nvPr/>
        </p:nvPicPr>
        <p:blipFill>
          <a:blip r:embed="rId4" cstate="screen"/>
          <a:srcRect/>
          <a:stretch>
            <a:fillRect/>
          </a:stretch>
        </p:blipFill>
        <p:spPr bwMode="auto">
          <a:xfrm>
            <a:off x="7291388" y="2355850"/>
            <a:ext cx="2590800" cy="2566988"/>
          </a:xfrm>
          <a:prstGeom prst="rect">
            <a:avLst/>
          </a:prstGeom>
          <a:noFill/>
          <a:ln w="9525">
            <a:noFill/>
            <a:miter lim="800000"/>
            <a:headEnd/>
            <a:tailEnd/>
          </a:ln>
        </p:spPr>
      </p:pic>
      <p:sp>
        <p:nvSpPr>
          <p:cNvPr id="26631" name="Rectangle 9"/>
          <p:cNvSpPr>
            <a:spLocks noChangeArrowheads="1"/>
          </p:cNvSpPr>
          <p:nvPr/>
        </p:nvSpPr>
        <p:spPr bwMode="auto">
          <a:xfrm>
            <a:off x="593725" y="1690688"/>
            <a:ext cx="5510213" cy="2800350"/>
          </a:xfrm>
          <a:prstGeom prst="rect">
            <a:avLst/>
          </a:prstGeom>
          <a:noFill/>
          <a:ln w="9525">
            <a:noFill/>
            <a:miter lim="800000"/>
            <a:headEnd/>
            <a:tailEnd/>
          </a:ln>
        </p:spPr>
        <p:txBody>
          <a:bodyPr anchor="ctr">
            <a:spAutoFit/>
          </a:bodyPr>
          <a:lstStyle/>
          <a:p>
            <a:pPr algn="just" eaLnBrk="0" hangingPunct="0"/>
            <a:r>
              <a:rPr lang="es-ES" sz="1600">
                <a:ea typeface="Calibri" pitchFamily="34" charset="0"/>
                <a:cs typeface="Arial" pitchFamily="34" charset="0"/>
              </a:rPr>
              <a:t>Este programa se centra en 5 líneas de acción:</a:t>
            </a:r>
          </a:p>
          <a:p>
            <a:pPr algn="just" eaLnBrk="0" hangingPunct="0"/>
            <a:endParaRPr lang="es-ES" sz="1600">
              <a:ea typeface="Calibri" pitchFamily="34" charset="0"/>
              <a:cs typeface="Arial" pitchFamily="34" charset="0"/>
            </a:endParaRPr>
          </a:p>
          <a:p>
            <a:pPr algn="just" eaLnBrk="0" hangingPunct="0">
              <a:buFont typeface="Arial" pitchFamily="34" charset="0"/>
              <a:buChar char="•"/>
            </a:pPr>
            <a:r>
              <a:rPr lang="es-ES" sz="1600">
                <a:ea typeface="Calibri" pitchFamily="34" charset="0"/>
                <a:cs typeface="Arial" pitchFamily="34" charset="0"/>
              </a:rPr>
              <a:t> Educación ambiental,</a:t>
            </a:r>
          </a:p>
          <a:p>
            <a:pPr algn="just" eaLnBrk="0" hangingPunct="0">
              <a:buFont typeface="Arial" pitchFamily="34" charset="0"/>
              <a:buChar char="•"/>
            </a:pPr>
            <a:r>
              <a:rPr lang="es-ES" sz="1600">
                <a:ea typeface="Calibri" pitchFamily="34" charset="0"/>
                <a:cs typeface="Arial" pitchFamily="34" charset="0"/>
              </a:rPr>
              <a:t>Cuidado del agua, </a:t>
            </a:r>
          </a:p>
          <a:p>
            <a:pPr algn="just" eaLnBrk="0" hangingPunct="0">
              <a:buFont typeface="Arial" pitchFamily="34" charset="0"/>
              <a:buChar char="•"/>
            </a:pPr>
            <a:r>
              <a:rPr lang="es-ES" sz="1600">
                <a:ea typeface="Calibri" pitchFamily="34" charset="0"/>
                <a:cs typeface="Arial" pitchFamily="34" charset="0"/>
              </a:rPr>
              <a:t>Uso eficiente de energía, </a:t>
            </a:r>
          </a:p>
          <a:p>
            <a:pPr algn="just" eaLnBrk="0" hangingPunct="0">
              <a:buFont typeface="Arial" pitchFamily="34" charset="0"/>
              <a:buChar char="•"/>
            </a:pPr>
            <a:r>
              <a:rPr lang="es-ES" sz="1600">
                <a:ea typeface="Calibri" pitchFamily="34" charset="0"/>
                <a:cs typeface="Arial" pitchFamily="34" charset="0"/>
              </a:rPr>
              <a:t>Manejo de residuos </a:t>
            </a:r>
          </a:p>
          <a:p>
            <a:pPr algn="just" eaLnBrk="0" hangingPunct="0">
              <a:buFont typeface="Arial" pitchFamily="34" charset="0"/>
              <a:buChar char="•"/>
            </a:pPr>
            <a:r>
              <a:rPr lang="es-ES" sz="1600">
                <a:ea typeface="Calibri" pitchFamily="34" charset="0"/>
                <a:cs typeface="Arial" pitchFamily="34" charset="0"/>
              </a:rPr>
              <a:t>Participación social. </a:t>
            </a:r>
          </a:p>
          <a:p>
            <a:pPr algn="just" eaLnBrk="0" hangingPunct="0"/>
            <a:endParaRPr lang="es-ES" sz="1600">
              <a:ea typeface="Calibri" pitchFamily="34" charset="0"/>
              <a:cs typeface="Arial" pitchFamily="34" charset="0"/>
            </a:endParaRPr>
          </a:p>
          <a:p>
            <a:pPr algn="just" eaLnBrk="0" hangingPunct="0"/>
            <a:r>
              <a:rPr lang="es-ES" sz="1600">
                <a:ea typeface="Calibri" pitchFamily="34" charset="0"/>
                <a:cs typeface="Arial" pitchFamily="34" charset="0"/>
              </a:rPr>
              <a:t>Se aplica en instituciones de los niveles preescolar, primaria, secundaria y preparatoria de las siete delegaciones municipales.</a:t>
            </a:r>
          </a:p>
        </p:txBody>
      </p:sp>
      <p:sp>
        <p:nvSpPr>
          <p:cNvPr id="26632" name="21 Rectángulo"/>
          <p:cNvSpPr>
            <a:spLocks noChangeArrowheads="1"/>
          </p:cNvSpPr>
          <p:nvPr/>
        </p:nvSpPr>
        <p:spPr bwMode="auto">
          <a:xfrm>
            <a:off x="1244600" y="4922838"/>
            <a:ext cx="2876550" cy="584200"/>
          </a:xfrm>
          <a:prstGeom prst="rect">
            <a:avLst/>
          </a:prstGeom>
          <a:solidFill>
            <a:srgbClr val="92D050"/>
          </a:solidFill>
          <a:ln w="9525">
            <a:noFill/>
            <a:miter lim="800000"/>
            <a:headEnd/>
            <a:tailEnd/>
          </a:ln>
        </p:spPr>
        <p:txBody>
          <a:bodyPr wrap="none">
            <a:spAutoFit/>
          </a:bodyPr>
          <a:lstStyle/>
          <a:p>
            <a:pPr algn="ctr"/>
            <a:r>
              <a:rPr lang="es-ES" sz="1600" b="1">
                <a:solidFill>
                  <a:srgbClr val="000000"/>
                </a:solidFill>
                <a:cs typeface="Arial" pitchFamily="34" charset="0"/>
              </a:rPr>
              <a:t>30 Instituciones Educativas</a:t>
            </a:r>
          </a:p>
          <a:p>
            <a:pPr algn="ctr"/>
            <a:r>
              <a:rPr lang="es-ES" sz="1600" b="1">
                <a:solidFill>
                  <a:srgbClr val="000000"/>
                </a:solidFill>
                <a:cs typeface="Arial" pitchFamily="34" charset="0"/>
              </a:rPr>
              <a:t> Capacitadas</a:t>
            </a:r>
            <a:endParaRPr lang="es-ES" sz="160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8 Grupo"/>
          <p:cNvGrpSpPr>
            <a:grpSpLocks/>
          </p:cNvGrpSpPr>
          <p:nvPr/>
        </p:nvGrpSpPr>
        <p:grpSpPr bwMode="auto">
          <a:xfrm>
            <a:off x="0" y="6148388"/>
            <a:ext cx="10260013" cy="1587500"/>
            <a:chOff x="0" y="5450823"/>
            <a:chExt cx="9144000" cy="1407178"/>
          </a:xfrm>
        </p:grpSpPr>
        <p:pic>
          <p:nvPicPr>
            <p:cNvPr id="27657"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7651"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7652"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27653" name="7 Rectángulo"/>
          <p:cNvSpPr>
            <a:spLocks noChangeArrowheads="1"/>
          </p:cNvSpPr>
          <p:nvPr/>
        </p:nvSpPr>
        <p:spPr bwMode="auto">
          <a:xfrm>
            <a:off x="3113088" y="1131888"/>
            <a:ext cx="3835400" cy="400050"/>
          </a:xfrm>
          <a:prstGeom prst="rect">
            <a:avLst/>
          </a:prstGeom>
          <a:noFill/>
          <a:ln w="9525">
            <a:noFill/>
            <a:miter lim="800000"/>
            <a:headEnd/>
            <a:tailEnd/>
          </a:ln>
        </p:spPr>
        <p:txBody>
          <a:bodyPr wrap="none">
            <a:spAutoFit/>
          </a:bodyPr>
          <a:lstStyle/>
          <a:p>
            <a:pPr defTabSz="912813" eaLnBrk="0" hangingPunct="0"/>
            <a:r>
              <a:rPr lang="es-ES" b="1">
                <a:solidFill>
                  <a:srgbClr val="C00000"/>
                </a:solidFill>
                <a:ea typeface="Times New Roman" pitchFamily="18" charset="0"/>
                <a:cs typeface="Arial" pitchFamily="34" charset="0"/>
              </a:rPr>
              <a:t>Biodigestor Rastro Municipal</a:t>
            </a:r>
          </a:p>
        </p:txBody>
      </p:sp>
      <p:sp>
        <p:nvSpPr>
          <p:cNvPr id="27654" name="Rectangle 9"/>
          <p:cNvSpPr>
            <a:spLocks noChangeArrowheads="1"/>
          </p:cNvSpPr>
          <p:nvPr/>
        </p:nvSpPr>
        <p:spPr bwMode="auto">
          <a:xfrm>
            <a:off x="522288" y="2068513"/>
            <a:ext cx="5111750" cy="2554287"/>
          </a:xfrm>
          <a:prstGeom prst="rect">
            <a:avLst/>
          </a:prstGeom>
          <a:noFill/>
          <a:ln w="9525">
            <a:noFill/>
            <a:miter lim="800000"/>
            <a:headEnd/>
            <a:tailEnd/>
          </a:ln>
        </p:spPr>
        <p:txBody>
          <a:bodyPr anchor="ctr">
            <a:spAutoFit/>
          </a:bodyPr>
          <a:lstStyle/>
          <a:p>
            <a:pPr algn="just" eaLnBrk="0" hangingPunct="0">
              <a:buFont typeface="Arial" pitchFamily="34" charset="0"/>
              <a:buChar char="•"/>
            </a:pPr>
            <a:r>
              <a:rPr lang="es-MX" sz="1600">
                <a:ea typeface="Cambria" pitchFamily="18" charset="0"/>
                <a:cs typeface="Times New Roman" pitchFamily="18" charset="0"/>
              </a:rPr>
              <a:t>Se realizó la construcción, equipamiento y puesta en marcha de un Biodigestor Anaerobio para el tratamiento de los desechos sólidos orgánicos generados en el Rastro Municipal.</a:t>
            </a:r>
          </a:p>
          <a:p>
            <a:pPr algn="just" eaLnBrk="0" hangingPunct="0"/>
            <a:endParaRPr lang="es-MX" sz="1600">
              <a:ea typeface="Cambria" pitchFamily="18" charset="0"/>
              <a:cs typeface="Times New Roman" pitchFamily="18" charset="0"/>
            </a:endParaRPr>
          </a:p>
          <a:p>
            <a:pPr algn="just" eaLnBrk="0" hangingPunct="0">
              <a:buFont typeface="Arial" pitchFamily="34" charset="0"/>
              <a:buChar char="•"/>
            </a:pPr>
            <a:r>
              <a:rPr lang="es-MX" sz="1600">
                <a:ea typeface="Cambria" pitchFamily="18" charset="0"/>
                <a:cs typeface="Times New Roman" pitchFamily="18" charset="0"/>
              </a:rPr>
              <a:t>Para que a partir de la fermentación de la materia orgánica, se produzca biogás para ser utilizado como combustible en el calentamiento del agua necesaria en las calderas, así como para el aprovechamiento de los fertilizantes orgánicos resultantes del proceso. </a:t>
            </a:r>
          </a:p>
        </p:txBody>
      </p:sp>
      <p:pic>
        <p:nvPicPr>
          <p:cNvPr id="27655" name="Picture 2"/>
          <p:cNvPicPr>
            <a:picLocks noChangeAspect="1" noChangeArrowheads="1"/>
          </p:cNvPicPr>
          <p:nvPr/>
        </p:nvPicPr>
        <p:blipFill>
          <a:blip r:embed="rId4" cstate="screen"/>
          <a:srcRect/>
          <a:stretch>
            <a:fillRect/>
          </a:stretch>
        </p:blipFill>
        <p:spPr bwMode="auto">
          <a:xfrm>
            <a:off x="6149975" y="2211388"/>
            <a:ext cx="3516313" cy="2408237"/>
          </a:xfrm>
          <a:prstGeom prst="rect">
            <a:avLst/>
          </a:prstGeom>
          <a:noFill/>
          <a:ln w="9525">
            <a:solidFill>
              <a:schemeClr val="tx1"/>
            </a:solidFill>
            <a:miter lim="800000"/>
            <a:headEnd/>
            <a:tailEnd/>
          </a:ln>
        </p:spPr>
      </p:pic>
      <p:sp>
        <p:nvSpPr>
          <p:cNvPr id="27656" name="20 Rectángulo"/>
          <p:cNvSpPr>
            <a:spLocks noChangeArrowheads="1"/>
          </p:cNvSpPr>
          <p:nvPr/>
        </p:nvSpPr>
        <p:spPr bwMode="auto">
          <a:xfrm>
            <a:off x="1169988" y="5092700"/>
            <a:ext cx="3721100" cy="1077913"/>
          </a:xfrm>
          <a:prstGeom prst="rect">
            <a:avLst/>
          </a:prstGeom>
          <a:solidFill>
            <a:srgbClr val="92D050"/>
          </a:solidFill>
          <a:ln w="9525">
            <a:noFill/>
            <a:miter lim="800000"/>
            <a:headEnd/>
            <a:tailEnd/>
          </a:ln>
        </p:spPr>
        <p:txBody>
          <a:bodyPr wrap="none">
            <a:spAutoFit/>
          </a:bodyPr>
          <a:lstStyle/>
          <a:p>
            <a:pPr algn="ctr"/>
            <a:r>
              <a:rPr lang="es-ES" sz="1600" b="1">
                <a:solidFill>
                  <a:srgbClr val="000000"/>
                </a:solidFill>
                <a:cs typeface="Arial" pitchFamily="34" charset="0"/>
              </a:rPr>
              <a:t>Biodigestor tipo laguna</a:t>
            </a:r>
          </a:p>
          <a:p>
            <a:pPr algn="ctr"/>
            <a:r>
              <a:rPr lang="es-ES" sz="1600" b="1">
                <a:solidFill>
                  <a:srgbClr val="000000"/>
                </a:solidFill>
                <a:cs typeface="Arial" pitchFamily="34" charset="0"/>
              </a:rPr>
              <a:t>Recurso proveniente de SEMARNAT</a:t>
            </a:r>
          </a:p>
          <a:p>
            <a:pPr algn="ctr"/>
            <a:r>
              <a:rPr lang="es-ES" sz="1600" b="1">
                <a:solidFill>
                  <a:srgbClr val="000000"/>
                </a:solidFill>
                <a:cs typeface="Arial" pitchFamily="34" charset="0"/>
              </a:rPr>
              <a:t> </a:t>
            </a:r>
            <a:r>
              <a:rPr lang="es-ES" sz="1600" b="1"/>
              <a:t>$6,848,437.00.</a:t>
            </a:r>
            <a:endParaRPr lang="es-ES" sz="1600" b="1">
              <a:solidFill>
                <a:srgbClr val="000000"/>
              </a:solidFill>
              <a:cs typeface="Arial" pitchFamily="34" charset="0"/>
            </a:endParaRPr>
          </a:p>
          <a:p>
            <a:pPr algn="ctr"/>
            <a:endParaRPr lang="es-ES" sz="160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8 Grupo"/>
          <p:cNvGrpSpPr>
            <a:grpSpLocks/>
          </p:cNvGrpSpPr>
          <p:nvPr/>
        </p:nvGrpSpPr>
        <p:grpSpPr bwMode="auto">
          <a:xfrm>
            <a:off x="0" y="6148388"/>
            <a:ext cx="10260013" cy="1587500"/>
            <a:chOff x="0" y="5450823"/>
            <a:chExt cx="9144000" cy="1407178"/>
          </a:xfrm>
        </p:grpSpPr>
        <p:pic>
          <p:nvPicPr>
            <p:cNvPr id="28683"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8675"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8676" name="Picture 2" descr="impresion_dossier TXT ED"/>
          <p:cNvPicPr>
            <a:picLocks noChangeAspect="1" noChangeArrowheads="1"/>
          </p:cNvPicPr>
          <p:nvPr/>
        </p:nvPicPr>
        <p:blipFill>
          <a:blip r:embed="rId3" cstate="screen"/>
          <a:srcRect/>
          <a:stretch>
            <a:fillRect/>
          </a:stretch>
        </p:blipFill>
        <p:spPr bwMode="auto">
          <a:xfrm>
            <a:off x="6715125" y="6024563"/>
            <a:ext cx="3382963" cy="1371600"/>
          </a:xfrm>
          <a:prstGeom prst="rect">
            <a:avLst/>
          </a:prstGeom>
          <a:noFill/>
          <a:ln w="9525">
            <a:noFill/>
            <a:miter lim="800000"/>
            <a:headEnd/>
            <a:tailEnd/>
          </a:ln>
        </p:spPr>
      </p:pic>
      <p:sp>
        <p:nvSpPr>
          <p:cNvPr id="28677" name="7 Rectángulo"/>
          <p:cNvSpPr>
            <a:spLocks noChangeArrowheads="1"/>
          </p:cNvSpPr>
          <p:nvPr/>
        </p:nvSpPr>
        <p:spPr bwMode="auto">
          <a:xfrm>
            <a:off x="665163" y="1492250"/>
            <a:ext cx="8713787" cy="830263"/>
          </a:xfrm>
          <a:prstGeom prst="rect">
            <a:avLst/>
          </a:prstGeom>
          <a:noFill/>
          <a:ln w="9525">
            <a:noFill/>
            <a:miter lim="800000"/>
            <a:headEnd/>
            <a:tailEnd/>
          </a:ln>
        </p:spPr>
        <p:txBody>
          <a:bodyPr>
            <a:spAutoFit/>
          </a:bodyPr>
          <a:lstStyle/>
          <a:p>
            <a:pPr algn="just"/>
            <a:r>
              <a:rPr lang="es-ES_tradnl" sz="1600">
                <a:cs typeface="Arial" pitchFamily="34" charset="0"/>
              </a:rPr>
              <a:t>Proporcionar a la ciudadanía del Municipio de Querétaro el servicio de Acopio y aprovechamiento de Aceite Automotriz  Usado por medio de la instalación de contenedores para la recepción de dicho residuo.</a:t>
            </a:r>
            <a:endParaRPr lang="es-ES" sz="1600"/>
          </a:p>
        </p:txBody>
      </p:sp>
      <p:sp>
        <p:nvSpPr>
          <p:cNvPr id="28678" name="8 Rectángulo"/>
          <p:cNvSpPr>
            <a:spLocks noChangeArrowheads="1"/>
          </p:cNvSpPr>
          <p:nvPr/>
        </p:nvSpPr>
        <p:spPr bwMode="auto">
          <a:xfrm>
            <a:off x="2330450" y="1003300"/>
            <a:ext cx="5167313" cy="400050"/>
          </a:xfrm>
          <a:prstGeom prst="rect">
            <a:avLst/>
          </a:prstGeom>
          <a:noFill/>
          <a:ln w="9525">
            <a:noFill/>
            <a:miter lim="800000"/>
            <a:headEnd/>
            <a:tailEnd/>
          </a:ln>
        </p:spPr>
        <p:txBody>
          <a:bodyPr wrap="none">
            <a:spAutoFit/>
          </a:bodyPr>
          <a:lstStyle/>
          <a:p>
            <a:pPr algn="ctr"/>
            <a:r>
              <a:rPr lang="es-MX" b="1">
                <a:solidFill>
                  <a:srgbClr val="C00000"/>
                </a:solidFill>
              </a:rPr>
              <a:t>Recolección de Aceite Automotriz Usado</a:t>
            </a:r>
          </a:p>
        </p:txBody>
      </p:sp>
      <p:pic>
        <p:nvPicPr>
          <p:cNvPr id="28679" name="9 Imagen" descr="IMG-20140612-WA0007.jpg"/>
          <p:cNvPicPr>
            <a:picLocks noChangeAspect="1"/>
          </p:cNvPicPr>
          <p:nvPr/>
        </p:nvPicPr>
        <p:blipFill>
          <a:blip r:embed="rId4" cstate="screen"/>
          <a:srcRect/>
          <a:stretch>
            <a:fillRect/>
          </a:stretch>
        </p:blipFill>
        <p:spPr bwMode="auto">
          <a:xfrm>
            <a:off x="6497638" y="2716213"/>
            <a:ext cx="3168650" cy="2903537"/>
          </a:xfrm>
          <a:prstGeom prst="rect">
            <a:avLst/>
          </a:prstGeom>
          <a:noFill/>
          <a:ln w="9525">
            <a:noFill/>
            <a:miter lim="800000"/>
            <a:headEnd/>
            <a:tailEnd/>
          </a:ln>
        </p:spPr>
      </p:pic>
      <p:sp>
        <p:nvSpPr>
          <p:cNvPr id="28680" name="12 Rectángulo"/>
          <p:cNvSpPr>
            <a:spLocks noChangeArrowheads="1"/>
          </p:cNvSpPr>
          <p:nvPr/>
        </p:nvSpPr>
        <p:spPr bwMode="auto">
          <a:xfrm>
            <a:off x="665163" y="2544763"/>
            <a:ext cx="5127625" cy="1570037"/>
          </a:xfrm>
          <a:prstGeom prst="rect">
            <a:avLst/>
          </a:prstGeom>
          <a:noFill/>
          <a:ln w="9525">
            <a:noFill/>
            <a:miter lim="800000"/>
            <a:headEnd/>
            <a:tailEnd/>
          </a:ln>
        </p:spPr>
        <p:txBody>
          <a:bodyPr>
            <a:spAutoFit/>
          </a:bodyPr>
          <a:lstStyle/>
          <a:p>
            <a:pPr algn="just" eaLnBrk="0" hangingPunct="0">
              <a:buFont typeface="Arial" pitchFamily="34" charset="0"/>
              <a:buChar char="•"/>
            </a:pPr>
            <a:r>
              <a:rPr lang="es-ES" sz="1600">
                <a:cs typeface="Times New Roman" pitchFamily="18" charset="0"/>
              </a:rPr>
              <a:t>Reducir el vertido incontrolado de Aceite Automotriz Usado al alcantarillado público.</a:t>
            </a:r>
          </a:p>
          <a:p>
            <a:pPr algn="just" eaLnBrk="0" hangingPunct="0">
              <a:buFont typeface="Arial" pitchFamily="34" charset="0"/>
              <a:buChar char="•"/>
            </a:pPr>
            <a:endParaRPr lang="es-ES" sz="1600"/>
          </a:p>
          <a:p>
            <a:pPr algn="just" eaLnBrk="0" hangingPunct="0">
              <a:buFont typeface="Arial" pitchFamily="34" charset="0"/>
              <a:buChar char="•"/>
            </a:pPr>
            <a:r>
              <a:rPr lang="es-ES" sz="1600">
                <a:cs typeface="Times New Roman" pitchFamily="18" charset="0"/>
              </a:rPr>
              <a:t>Evitar 	que el destino final de este tipo de residuos sea el agua, evitando la contaminación del medio ambiente.</a:t>
            </a:r>
            <a:endParaRPr lang="es-ES" sz="1600"/>
          </a:p>
        </p:txBody>
      </p:sp>
      <p:sp>
        <p:nvSpPr>
          <p:cNvPr id="28681" name="Rectangle 1"/>
          <p:cNvSpPr>
            <a:spLocks noChangeArrowheads="1"/>
          </p:cNvSpPr>
          <p:nvPr/>
        </p:nvSpPr>
        <p:spPr bwMode="auto">
          <a:xfrm>
            <a:off x="1385888" y="6148388"/>
            <a:ext cx="3311525" cy="584200"/>
          </a:xfrm>
          <a:prstGeom prst="rect">
            <a:avLst/>
          </a:prstGeom>
          <a:noFill/>
          <a:ln w="9525">
            <a:noFill/>
            <a:miter lim="800000"/>
            <a:headEnd/>
            <a:tailEnd/>
          </a:ln>
        </p:spPr>
        <p:txBody>
          <a:bodyPr anchor="ctr">
            <a:spAutoFit/>
          </a:bodyPr>
          <a:lstStyle/>
          <a:p>
            <a:pPr algn="ctr" defTabSz="914400"/>
            <a:r>
              <a:rPr lang="es-ES" sz="1600">
                <a:solidFill>
                  <a:srgbClr val="000000"/>
                </a:solidFill>
                <a:latin typeface="Helvetica" charset="0"/>
                <a:cs typeface="Times New Roman" pitchFamily="18" charset="0"/>
              </a:rPr>
              <a:t>El</a:t>
            </a:r>
            <a:r>
              <a:rPr lang="es-ES" sz="1600">
                <a:solidFill>
                  <a:srgbClr val="000000"/>
                </a:solidFill>
                <a:ea typeface="Times New Roman" pitchFamily="18" charset="0"/>
                <a:cs typeface="Arial" pitchFamily="34" charset="0"/>
              </a:rPr>
              <a:t> </a:t>
            </a:r>
            <a:r>
              <a:rPr lang="es-ES" sz="1600">
                <a:solidFill>
                  <a:srgbClr val="000000"/>
                </a:solidFill>
                <a:latin typeface="Helvetica" charset="0"/>
                <a:cs typeface="Times New Roman" pitchFamily="18" charset="0"/>
              </a:rPr>
              <a:t>Total de recolección</a:t>
            </a:r>
            <a:r>
              <a:rPr lang="es-ES" sz="1600">
                <a:solidFill>
                  <a:srgbClr val="000000"/>
                </a:solidFill>
                <a:cs typeface="Times New Roman" pitchFamily="18" charset="0"/>
              </a:rPr>
              <a:t> en el 2014 </a:t>
            </a:r>
          </a:p>
          <a:p>
            <a:pPr algn="ctr" defTabSz="914400"/>
            <a:r>
              <a:rPr lang="es-ES" sz="1600" b="1">
                <a:solidFill>
                  <a:srgbClr val="000000"/>
                </a:solidFill>
                <a:cs typeface="Times New Roman" pitchFamily="18" charset="0"/>
              </a:rPr>
              <a:t>7,766.00 litros</a:t>
            </a:r>
            <a:endParaRPr lang="es-ES" sz="1600"/>
          </a:p>
        </p:txBody>
      </p:sp>
      <p:pic>
        <p:nvPicPr>
          <p:cNvPr id="28682" name="Gráfico 6"/>
          <p:cNvPicPr>
            <a:picLocks noChangeArrowheads="1"/>
          </p:cNvPicPr>
          <p:nvPr/>
        </p:nvPicPr>
        <p:blipFill>
          <a:blip r:embed="rId5" cstate="screen"/>
          <a:srcRect/>
          <a:stretch>
            <a:fillRect/>
          </a:stretch>
        </p:blipFill>
        <p:spPr bwMode="auto">
          <a:xfrm>
            <a:off x="1062038" y="4084638"/>
            <a:ext cx="4284662" cy="203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9 Grupo"/>
          <p:cNvGrpSpPr>
            <a:grpSpLocks/>
          </p:cNvGrpSpPr>
          <p:nvPr/>
        </p:nvGrpSpPr>
        <p:grpSpPr bwMode="auto">
          <a:xfrm>
            <a:off x="0" y="6148388"/>
            <a:ext cx="10260013" cy="1587500"/>
            <a:chOff x="0" y="5450823"/>
            <a:chExt cx="9144000" cy="1407178"/>
          </a:xfrm>
        </p:grpSpPr>
        <p:pic>
          <p:nvPicPr>
            <p:cNvPr id="7173"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7171" name="5 CuadroTexto"/>
          <p:cNvSpPr txBox="1">
            <a:spLocks noChangeArrowheads="1"/>
          </p:cNvSpPr>
          <p:nvPr/>
        </p:nvSpPr>
        <p:spPr bwMode="auto">
          <a:xfrm>
            <a:off x="1962150" y="2835275"/>
            <a:ext cx="6840538" cy="3170238"/>
          </a:xfrm>
          <a:prstGeom prst="rect">
            <a:avLst/>
          </a:prstGeom>
          <a:noFill/>
          <a:ln w="9525">
            <a:noFill/>
            <a:miter lim="800000"/>
            <a:headEnd/>
            <a:tailEnd/>
          </a:ln>
        </p:spPr>
        <p:txBody>
          <a:bodyPr lIns="91428" tIns="45714" rIns="91428" bIns="45714">
            <a:spAutoFit/>
          </a:bodyPr>
          <a:lstStyle/>
          <a:p>
            <a:r>
              <a:rPr lang="es-MX" b="1"/>
              <a:t>MISIÓN:</a:t>
            </a:r>
          </a:p>
          <a:p>
            <a:endParaRPr lang="es-MX"/>
          </a:p>
          <a:p>
            <a:r>
              <a:rPr lang="es-MX"/>
              <a:t>“Transformar las condiciones de vida de la gente”</a:t>
            </a:r>
          </a:p>
          <a:p>
            <a:endParaRPr lang="es-MX"/>
          </a:p>
          <a:p>
            <a:endParaRPr lang="es-MX"/>
          </a:p>
          <a:p>
            <a:r>
              <a:rPr lang="es-MX" b="1"/>
              <a:t>VISIÓN: </a:t>
            </a:r>
          </a:p>
          <a:p>
            <a:endParaRPr lang="es-MX"/>
          </a:p>
          <a:p>
            <a:r>
              <a:rPr lang="es-MX"/>
              <a:t>“Hacer de Querétaro un mejor lugar para vivir”</a:t>
            </a:r>
          </a:p>
          <a:p>
            <a:endParaRPr lang="es-MX"/>
          </a:p>
          <a:p>
            <a:endParaRPr lang="es-ES"/>
          </a:p>
        </p:txBody>
      </p:sp>
      <p:pic>
        <p:nvPicPr>
          <p:cNvPr id="7172" name="6 Imagen" descr="Qro_Logotipo final-01.jpg"/>
          <p:cNvPicPr>
            <a:picLocks noChangeAspect="1"/>
          </p:cNvPicPr>
          <p:nvPr/>
        </p:nvPicPr>
        <p:blipFill>
          <a:blip r:embed="rId3" cstate="screen"/>
          <a:srcRect/>
          <a:stretch>
            <a:fillRect/>
          </a:stretch>
        </p:blipFill>
        <p:spPr bwMode="auto">
          <a:xfrm>
            <a:off x="3546475" y="79375"/>
            <a:ext cx="2951163"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8 Grupo"/>
          <p:cNvGrpSpPr>
            <a:grpSpLocks/>
          </p:cNvGrpSpPr>
          <p:nvPr/>
        </p:nvGrpSpPr>
        <p:grpSpPr bwMode="auto">
          <a:xfrm>
            <a:off x="0" y="6148388"/>
            <a:ext cx="10260013" cy="1587500"/>
            <a:chOff x="0" y="5450823"/>
            <a:chExt cx="9144000" cy="1407178"/>
          </a:xfrm>
        </p:grpSpPr>
        <p:pic>
          <p:nvPicPr>
            <p:cNvPr id="29707"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29699"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29700"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29701" name="7 Rectángulo"/>
          <p:cNvSpPr>
            <a:spLocks noChangeArrowheads="1"/>
          </p:cNvSpPr>
          <p:nvPr/>
        </p:nvSpPr>
        <p:spPr bwMode="auto">
          <a:xfrm>
            <a:off x="2376488" y="1003300"/>
            <a:ext cx="5073650" cy="400050"/>
          </a:xfrm>
          <a:prstGeom prst="rect">
            <a:avLst/>
          </a:prstGeom>
          <a:noFill/>
          <a:ln w="9525">
            <a:noFill/>
            <a:miter lim="800000"/>
            <a:headEnd/>
            <a:tailEnd/>
          </a:ln>
        </p:spPr>
        <p:txBody>
          <a:bodyPr wrap="none">
            <a:spAutoFit/>
          </a:bodyPr>
          <a:lstStyle/>
          <a:p>
            <a:pPr algn="ctr"/>
            <a:r>
              <a:rPr lang="es-MX" b="1">
                <a:solidFill>
                  <a:srgbClr val="C00000"/>
                </a:solidFill>
              </a:rPr>
              <a:t>Recolección de Medicamentos Caducos</a:t>
            </a:r>
          </a:p>
        </p:txBody>
      </p:sp>
      <p:sp>
        <p:nvSpPr>
          <p:cNvPr id="29702" name="Rectangle 1"/>
          <p:cNvSpPr>
            <a:spLocks noChangeArrowheads="1"/>
          </p:cNvSpPr>
          <p:nvPr/>
        </p:nvSpPr>
        <p:spPr bwMode="auto">
          <a:xfrm>
            <a:off x="1655763" y="5946775"/>
            <a:ext cx="3617912" cy="585788"/>
          </a:xfrm>
          <a:prstGeom prst="rect">
            <a:avLst/>
          </a:prstGeom>
          <a:noFill/>
          <a:ln w="9525">
            <a:noFill/>
            <a:miter lim="800000"/>
            <a:headEnd/>
            <a:tailEnd/>
          </a:ln>
        </p:spPr>
        <p:txBody>
          <a:bodyPr anchor="ctr">
            <a:spAutoFit/>
          </a:bodyPr>
          <a:lstStyle/>
          <a:p>
            <a:pPr algn="ctr" defTabSz="914400"/>
            <a:r>
              <a:rPr lang="es-ES" sz="1600">
                <a:solidFill>
                  <a:srgbClr val="000000"/>
                </a:solidFill>
                <a:latin typeface="Helvetica" charset="0"/>
                <a:cs typeface="Times New Roman" pitchFamily="18" charset="0"/>
              </a:rPr>
              <a:t>El</a:t>
            </a:r>
            <a:r>
              <a:rPr lang="es-ES" sz="1600">
                <a:solidFill>
                  <a:srgbClr val="000000"/>
                </a:solidFill>
                <a:ea typeface="Times New Roman" pitchFamily="18" charset="0"/>
                <a:cs typeface="Arial" pitchFamily="34" charset="0"/>
              </a:rPr>
              <a:t> </a:t>
            </a:r>
            <a:r>
              <a:rPr lang="es-ES" sz="1600">
                <a:solidFill>
                  <a:srgbClr val="000000"/>
                </a:solidFill>
                <a:latin typeface="Helvetica" charset="0"/>
                <a:cs typeface="Times New Roman" pitchFamily="18" charset="0"/>
              </a:rPr>
              <a:t>Total de recolección</a:t>
            </a:r>
            <a:r>
              <a:rPr lang="es-ES" sz="1600">
                <a:solidFill>
                  <a:srgbClr val="000000"/>
                </a:solidFill>
                <a:cs typeface="Times New Roman" pitchFamily="18" charset="0"/>
              </a:rPr>
              <a:t> en el 2014: </a:t>
            </a:r>
            <a:r>
              <a:rPr lang="es-ES" sz="1600" b="1">
                <a:solidFill>
                  <a:srgbClr val="000000"/>
                </a:solidFill>
                <a:cs typeface="Times New Roman" pitchFamily="18" charset="0"/>
              </a:rPr>
              <a:t>275.13 kg.</a:t>
            </a:r>
            <a:r>
              <a:rPr lang="es-ES" sz="1600">
                <a:cs typeface="Times New Roman" pitchFamily="18" charset="0"/>
              </a:rPr>
              <a:t> </a:t>
            </a:r>
            <a:endParaRPr lang="es-ES" sz="1600"/>
          </a:p>
        </p:txBody>
      </p:sp>
      <p:pic>
        <p:nvPicPr>
          <p:cNvPr id="29703" name="Gráfico 5"/>
          <p:cNvPicPr>
            <a:picLocks noChangeArrowheads="1"/>
          </p:cNvPicPr>
          <p:nvPr/>
        </p:nvPicPr>
        <p:blipFill>
          <a:blip r:embed="rId4" cstate="screen"/>
          <a:srcRect/>
          <a:stretch>
            <a:fillRect/>
          </a:stretch>
        </p:blipFill>
        <p:spPr bwMode="auto">
          <a:xfrm>
            <a:off x="1438275" y="3449638"/>
            <a:ext cx="4627563" cy="2360612"/>
          </a:xfrm>
          <a:prstGeom prst="rect">
            <a:avLst/>
          </a:prstGeom>
          <a:noFill/>
          <a:ln w="9525">
            <a:noFill/>
            <a:miter lim="800000"/>
            <a:headEnd/>
            <a:tailEnd/>
          </a:ln>
        </p:spPr>
      </p:pic>
      <p:sp>
        <p:nvSpPr>
          <p:cNvPr id="29704" name="9 Rectángulo"/>
          <p:cNvSpPr>
            <a:spLocks noChangeArrowheads="1"/>
          </p:cNvSpPr>
          <p:nvPr/>
        </p:nvSpPr>
        <p:spPr bwMode="auto">
          <a:xfrm>
            <a:off x="555625" y="1708150"/>
            <a:ext cx="6784975" cy="831850"/>
          </a:xfrm>
          <a:prstGeom prst="rect">
            <a:avLst/>
          </a:prstGeom>
          <a:noFill/>
          <a:ln w="9525">
            <a:noFill/>
            <a:miter lim="800000"/>
            <a:headEnd/>
            <a:tailEnd/>
          </a:ln>
        </p:spPr>
        <p:txBody>
          <a:bodyPr>
            <a:spAutoFit/>
          </a:bodyPr>
          <a:lstStyle/>
          <a:p>
            <a:pPr algn="just"/>
            <a:r>
              <a:rPr lang="es-MX" sz="1600"/>
              <a:t>Ofrecer a la ciudadanía un nuevo servicio de acopio de residuos de medicamentos para de esta forma evitar los mercados informales y cuidad nuestra salud y medio ambiente</a:t>
            </a:r>
            <a:endParaRPr lang="es-MX" sz="1600" b="1">
              <a:solidFill>
                <a:srgbClr val="C00000"/>
              </a:solidFill>
            </a:endParaRPr>
          </a:p>
        </p:txBody>
      </p:sp>
      <p:pic>
        <p:nvPicPr>
          <p:cNvPr id="29705" name="17 Imagen" descr="sigre_pxl_f0438ecbe1a6540c593ec661104ca768.jpg"/>
          <p:cNvPicPr>
            <a:picLocks noChangeAspect="1"/>
          </p:cNvPicPr>
          <p:nvPr/>
        </p:nvPicPr>
        <p:blipFill>
          <a:blip r:embed="rId5" cstate="screen"/>
          <a:srcRect/>
          <a:stretch>
            <a:fillRect/>
          </a:stretch>
        </p:blipFill>
        <p:spPr bwMode="auto">
          <a:xfrm>
            <a:off x="8010525" y="1058863"/>
            <a:ext cx="1439863" cy="4913312"/>
          </a:xfrm>
          <a:prstGeom prst="rect">
            <a:avLst/>
          </a:prstGeom>
          <a:noFill/>
          <a:ln w="9525">
            <a:noFill/>
            <a:miter lim="800000"/>
            <a:headEnd/>
            <a:tailEnd/>
          </a:ln>
        </p:spPr>
      </p:pic>
      <p:sp>
        <p:nvSpPr>
          <p:cNvPr id="29706" name="13 Rectángulo"/>
          <p:cNvSpPr>
            <a:spLocks noChangeArrowheads="1"/>
          </p:cNvSpPr>
          <p:nvPr/>
        </p:nvSpPr>
        <p:spPr bwMode="auto">
          <a:xfrm>
            <a:off x="555625" y="2619375"/>
            <a:ext cx="6784975" cy="830263"/>
          </a:xfrm>
          <a:prstGeom prst="rect">
            <a:avLst/>
          </a:prstGeom>
          <a:noFill/>
          <a:ln w="9525">
            <a:noFill/>
            <a:miter lim="800000"/>
            <a:headEnd/>
            <a:tailEnd/>
          </a:ln>
        </p:spPr>
        <p:txBody>
          <a:bodyPr>
            <a:spAutoFit/>
          </a:bodyPr>
          <a:lstStyle/>
          <a:p>
            <a:pPr algn="just">
              <a:buFont typeface="Arial" pitchFamily="34" charset="0"/>
              <a:buChar char="•"/>
            </a:pPr>
            <a:r>
              <a:rPr lang="es-ES" sz="1600"/>
              <a:t>Se tiene instalado un contenedor para la recolección de Medicamentos Caducos en cada una de las 7 delegaciones municipales, así como Centro Cívico.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8 Grupo"/>
          <p:cNvGrpSpPr>
            <a:grpSpLocks/>
          </p:cNvGrpSpPr>
          <p:nvPr/>
        </p:nvGrpSpPr>
        <p:grpSpPr bwMode="auto">
          <a:xfrm>
            <a:off x="0" y="6148388"/>
            <a:ext cx="10260013" cy="1587500"/>
            <a:chOff x="0" y="5450823"/>
            <a:chExt cx="9144000" cy="1407178"/>
          </a:xfrm>
        </p:grpSpPr>
        <p:pic>
          <p:nvPicPr>
            <p:cNvPr id="30728"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0723"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30724"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sp>
        <p:nvSpPr>
          <p:cNvPr id="30725" name="9 CuadroTexto"/>
          <p:cNvSpPr txBox="1">
            <a:spLocks noChangeArrowheads="1"/>
          </p:cNvSpPr>
          <p:nvPr/>
        </p:nvSpPr>
        <p:spPr bwMode="auto">
          <a:xfrm>
            <a:off x="430213" y="2211388"/>
            <a:ext cx="6859587" cy="2970212"/>
          </a:xfrm>
          <a:prstGeom prst="rect">
            <a:avLst/>
          </a:prstGeom>
          <a:noFill/>
          <a:ln w="9525">
            <a:noFill/>
            <a:miter lim="800000"/>
            <a:headEnd/>
            <a:tailEnd/>
          </a:ln>
        </p:spPr>
        <p:txBody>
          <a:bodyPr lIns="91428" tIns="45714" rIns="91428" bIns="45714">
            <a:spAutoFit/>
          </a:bodyPr>
          <a:lstStyle/>
          <a:p>
            <a:pPr algn="just">
              <a:buFont typeface="Arial" pitchFamily="34" charset="0"/>
              <a:buChar char="•"/>
            </a:pPr>
            <a:r>
              <a:rPr lang="es-ES" sz="1700"/>
              <a:t>Consiste en la Instalación de puntos para la recolección del Aceite Vegetal Usado en Mercados Municipales.</a:t>
            </a:r>
          </a:p>
          <a:p>
            <a:pPr algn="just"/>
            <a:endParaRPr lang="es-ES" sz="1700" b="1"/>
          </a:p>
          <a:p>
            <a:pPr algn="just">
              <a:buFont typeface="Arial" pitchFamily="34" charset="0"/>
              <a:buChar char="•"/>
            </a:pPr>
            <a:r>
              <a:rPr lang="es-ES" sz="1700"/>
              <a:t>Se establecerá un día semanal especifico para la recolección del Aceite VEGETAL Usado que se genera en los Mercados Municipales invitando a los locatarios a participar.</a:t>
            </a:r>
          </a:p>
          <a:p>
            <a:pPr algn="just"/>
            <a:endParaRPr lang="es-ES" sz="1700"/>
          </a:p>
          <a:p>
            <a:pPr algn="just">
              <a:buFont typeface="Arial" pitchFamily="34" charset="0"/>
              <a:buChar char="•"/>
            </a:pPr>
            <a:r>
              <a:rPr lang="es-ES" sz="1700"/>
              <a:t>Este proyecto inicia con la colocación de contenedor en el Mercado Escobedo.</a:t>
            </a:r>
          </a:p>
          <a:p>
            <a:pPr algn="just">
              <a:buFont typeface="Arial" pitchFamily="34" charset="0"/>
              <a:buChar char="•"/>
            </a:pPr>
            <a:endParaRPr lang="es-ES" sz="1700"/>
          </a:p>
          <a:p>
            <a:pPr algn="just">
              <a:buFont typeface="Arial" pitchFamily="34" charset="0"/>
              <a:buChar char="•"/>
            </a:pPr>
            <a:r>
              <a:rPr lang="es-ES" sz="1700"/>
              <a:t>Campaña de capacitación y concientización.</a:t>
            </a:r>
          </a:p>
        </p:txBody>
      </p:sp>
      <p:sp>
        <p:nvSpPr>
          <p:cNvPr id="30726" name="15 Rectángulo"/>
          <p:cNvSpPr>
            <a:spLocks noChangeArrowheads="1"/>
          </p:cNvSpPr>
          <p:nvPr/>
        </p:nvSpPr>
        <p:spPr bwMode="auto">
          <a:xfrm>
            <a:off x="2376488" y="1163638"/>
            <a:ext cx="5073650" cy="400050"/>
          </a:xfrm>
          <a:prstGeom prst="rect">
            <a:avLst/>
          </a:prstGeom>
          <a:noFill/>
          <a:ln w="9525">
            <a:noFill/>
            <a:miter lim="800000"/>
            <a:headEnd/>
            <a:tailEnd/>
          </a:ln>
        </p:spPr>
        <p:txBody>
          <a:bodyPr wrap="none">
            <a:spAutoFit/>
          </a:bodyPr>
          <a:lstStyle/>
          <a:p>
            <a:pPr algn="ctr"/>
            <a:r>
              <a:rPr lang="es-MX" b="1">
                <a:solidFill>
                  <a:srgbClr val="C00000"/>
                </a:solidFill>
              </a:rPr>
              <a:t>Recolección de Medicamentos Caducos</a:t>
            </a:r>
          </a:p>
        </p:txBody>
      </p:sp>
      <p:pic>
        <p:nvPicPr>
          <p:cNvPr id="30727" name="6 Imagen" descr="Nueva imagen.JPG"/>
          <p:cNvPicPr>
            <a:picLocks noChangeAspect="1"/>
          </p:cNvPicPr>
          <p:nvPr/>
        </p:nvPicPr>
        <p:blipFill>
          <a:blip r:embed="rId4" cstate="screen"/>
          <a:srcRect/>
          <a:stretch>
            <a:fillRect/>
          </a:stretch>
        </p:blipFill>
        <p:spPr bwMode="auto">
          <a:xfrm>
            <a:off x="7526338" y="2000250"/>
            <a:ext cx="2355850" cy="354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8 Grupo"/>
          <p:cNvGrpSpPr>
            <a:grpSpLocks/>
          </p:cNvGrpSpPr>
          <p:nvPr/>
        </p:nvGrpSpPr>
        <p:grpSpPr bwMode="auto">
          <a:xfrm>
            <a:off x="0" y="6148388"/>
            <a:ext cx="10260013" cy="1587500"/>
            <a:chOff x="0" y="5450823"/>
            <a:chExt cx="9144000" cy="1407178"/>
          </a:xfrm>
        </p:grpSpPr>
        <p:pic>
          <p:nvPicPr>
            <p:cNvPr id="31773"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1747"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31748" name="Picture 2" descr="impresion_dossier TXT ED"/>
          <p:cNvPicPr>
            <a:picLocks noChangeAspect="1" noChangeArrowheads="1"/>
          </p:cNvPicPr>
          <p:nvPr/>
        </p:nvPicPr>
        <p:blipFill>
          <a:blip r:embed="rId3" cstate="screen"/>
          <a:srcRect/>
          <a:stretch>
            <a:fillRect/>
          </a:stretch>
        </p:blipFill>
        <p:spPr bwMode="auto">
          <a:xfrm>
            <a:off x="6065838" y="5810250"/>
            <a:ext cx="3816350" cy="1546225"/>
          </a:xfrm>
          <a:prstGeom prst="rect">
            <a:avLst/>
          </a:prstGeom>
          <a:noFill/>
          <a:ln w="9525">
            <a:noFill/>
            <a:miter lim="800000"/>
            <a:headEnd/>
            <a:tailEnd/>
          </a:ln>
        </p:spPr>
      </p:pic>
      <p:pic>
        <p:nvPicPr>
          <p:cNvPr id="31749" name="Picture 5" descr="Imagen21 copiaA"/>
          <p:cNvPicPr>
            <a:picLocks noChangeAspect="1" noChangeArrowheads="1"/>
          </p:cNvPicPr>
          <p:nvPr/>
        </p:nvPicPr>
        <p:blipFill>
          <a:blip r:embed="rId4" cstate="screen"/>
          <a:srcRect/>
          <a:stretch>
            <a:fillRect/>
          </a:stretch>
        </p:blipFill>
        <p:spPr bwMode="auto">
          <a:xfrm>
            <a:off x="6230938" y="2035175"/>
            <a:ext cx="3651250" cy="2490788"/>
          </a:xfrm>
          <a:prstGeom prst="rect">
            <a:avLst/>
          </a:prstGeom>
          <a:noFill/>
          <a:ln w="9525">
            <a:noFill/>
            <a:miter lim="800000"/>
            <a:headEnd/>
            <a:tailEnd/>
          </a:ln>
        </p:spPr>
      </p:pic>
      <p:graphicFrame>
        <p:nvGraphicFramePr>
          <p:cNvPr id="9" name="8 Tabla"/>
          <p:cNvGraphicFramePr>
            <a:graphicFrameLocks noGrp="1"/>
          </p:cNvGraphicFramePr>
          <p:nvPr/>
        </p:nvGraphicFramePr>
        <p:xfrm>
          <a:off x="990600" y="4803775"/>
          <a:ext cx="8181975" cy="757238"/>
        </p:xfrm>
        <a:graphic>
          <a:graphicData uri="http://schemas.openxmlformats.org/drawingml/2006/table">
            <a:tbl>
              <a:tblPr>
                <a:tableStyleId>{8A107856-5554-42FB-B03E-39F5DBC370BA}</a:tableStyleId>
              </a:tblPr>
              <a:tblGrid>
                <a:gridCol w="1051526"/>
                <a:gridCol w="2260177"/>
                <a:gridCol w="1196564"/>
                <a:gridCol w="1273113"/>
                <a:gridCol w="2401187"/>
              </a:tblGrid>
              <a:tr h="378414">
                <a:tc>
                  <a:txBody>
                    <a:bodyPr/>
                    <a:lstStyle/>
                    <a:p>
                      <a:pPr algn="ctr" fontAlgn="b"/>
                      <a:r>
                        <a:rPr lang="es-MX" sz="1600" b="1" u="none" strike="noStrike" dirty="0">
                          <a:solidFill>
                            <a:schemeClr val="bg1"/>
                          </a:solidFill>
                        </a:rPr>
                        <a:t>ÁREAS</a:t>
                      </a:r>
                      <a:endParaRPr lang="es-MX" sz="1600" b="1" i="0" u="none" strike="noStrike" dirty="0">
                        <a:solidFill>
                          <a:schemeClr val="bg1"/>
                        </a:solidFill>
                        <a:latin typeface="Arial"/>
                      </a:endParaRPr>
                    </a:p>
                  </a:txBody>
                  <a:tcPr marL="9865" marR="9865" marT="10744" marB="0" anchor="b">
                    <a:solidFill>
                      <a:srgbClr val="C00000"/>
                    </a:solidFill>
                  </a:tcPr>
                </a:tc>
                <a:tc>
                  <a:txBody>
                    <a:bodyPr/>
                    <a:lstStyle/>
                    <a:p>
                      <a:pPr algn="ctr" fontAlgn="b"/>
                      <a:r>
                        <a:rPr lang="es-MX" sz="1600" b="1" u="none" strike="noStrike">
                          <a:solidFill>
                            <a:schemeClr val="bg1"/>
                          </a:solidFill>
                        </a:rPr>
                        <a:t>ÁRBOLES A PLANTAR</a:t>
                      </a:r>
                      <a:endParaRPr lang="es-MX" sz="1600" b="1" i="0" u="none" strike="noStrike">
                        <a:solidFill>
                          <a:schemeClr val="bg1"/>
                        </a:solidFill>
                        <a:latin typeface="Arial"/>
                      </a:endParaRPr>
                    </a:p>
                  </a:txBody>
                  <a:tcPr marL="9865" marR="9865" marT="10744" marB="0" anchor="b">
                    <a:solidFill>
                      <a:srgbClr val="C00000"/>
                    </a:solidFill>
                  </a:tcPr>
                </a:tc>
                <a:tc>
                  <a:txBody>
                    <a:bodyPr/>
                    <a:lstStyle/>
                    <a:p>
                      <a:pPr algn="ctr" fontAlgn="b"/>
                      <a:r>
                        <a:rPr lang="es-MX" sz="1600" b="1" u="none" strike="noStrike">
                          <a:solidFill>
                            <a:schemeClr val="bg1"/>
                          </a:solidFill>
                        </a:rPr>
                        <a:t>METROS </a:t>
                      </a:r>
                      <a:endParaRPr lang="es-MX" sz="1600" b="1" i="0" u="none" strike="noStrike">
                        <a:solidFill>
                          <a:schemeClr val="bg1"/>
                        </a:solidFill>
                        <a:latin typeface="Arial"/>
                      </a:endParaRPr>
                    </a:p>
                  </a:txBody>
                  <a:tcPr marL="9865" marR="9865" marT="10744" marB="0" anchor="b">
                    <a:solidFill>
                      <a:srgbClr val="C00000"/>
                    </a:solidFill>
                  </a:tcPr>
                </a:tc>
                <a:tc>
                  <a:txBody>
                    <a:bodyPr/>
                    <a:lstStyle/>
                    <a:p>
                      <a:pPr algn="ctr" fontAlgn="b"/>
                      <a:r>
                        <a:rPr lang="es-MX" sz="1600" b="1" u="none" strike="noStrike">
                          <a:solidFill>
                            <a:schemeClr val="bg1"/>
                          </a:solidFill>
                        </a:rPr>
                        <a:t>ESPECIES</a:t>
                      </a:r>
                      <a:endParaRPr lang="es-MX" sz="1600" b="1" i="0" u="none" strike="noStrike">
                        <a:solidFill>
                          <a:schemeClr val="bg1"/>
                        </a:solidFill>
                        <a:latin typeface="Arial"/>
                      </a:endParaRPr>
                    </a:p>
                  </a:txBody>
                  <a:tcPr marL="9865" marR="9865" marT="10744" marB="0" anchor="b">
                    <a:solidFill>
                      <a:srgbClr val="C00000"/>
                    </a:solidFill>
                  </a:tcPr>
                </a:tc>
                <a:tc>
                  <a:txBody>
                    <a:bodyPr/>
                    <a:lstStyle/>
                    <a:p>
                      <a:pPr algn="ctr" fontAlgn="b"/>
                      <a:r>
                        <a:rPr lang="es-MX" sz="1600" b="1" u="none" strike="noStrike" dirty="0">
                          <a:solidFill>
                            <a:schemeClr val="bg1"/>
                          </a:solidFill>
                        </a:rPr>
                        <a:t>DISTRIBUCIÓN</a:t>
                      </a:r>
                      <a:endParaRPr lang="es-MX" sz="1600" b="1" i="0" u="none" strike="noStrike" dirty="0">
                        <a:solidFill>
                          <a:schemeClr val="bg1"/>
                        </a:solidFill>
                        <a:latin typeface="Arial"/>
                      </a:endParaRPr>
                    </a:p>
                  </a:txBody>
                  <a:tcPr marL="9865" marR="9865" marT="10744" marB="0" anchor="b">
                    <a:solidFill>
                      <a:srgbClr val="C00000"/>
                    </a:solidFill>
                  </a:tcPr>
                </a:tc>
              </a:tr>
              <a:tr h="378414">
                <a:tc>
                  <a:txBody>
                    <a:bodyPr/>
                    <a:lstStyle/>
                    <a:p>
                      <a:pPr algn="ctr" fontAlgn="b"/>
                      <a:r>
                        <a:rPr lang="es-MX" sz="1600" u="none" strike="noStrike"/>
                        <a:t>23</a:t>
                      </a:r>
                      <a:endParaRPr lang="es-MX" sz="1600" b="0" i="0" u="none" strike="noStrike">
                        <a:solidFill>
                          <a:srgbClr val="000000"/>
                        </a:solidFill>
                        <a:latin typeface="Arial"/>
                      </a:endParaRPr>
                    </a:p>
                  </a:txBody>
                  <a:tcPr marL="9865" marR="9865" marT="10744" marB="0" anchor="b"/>
                </a:tc>
                <a:tc>
                  <a:txBody>
                    <a:bodyPr/>
                    <a:lstStyle/>
                    <a:p>
                      <a:pPr algn="ctr" fontAlgn="b"/>
                      <a:r>
                        <a:rPr lang="es-MX" sz="1600" u="none" strike="noStrike" dirty="0"/>
                        <a:t>1561</a:t>
                      </a:r>
                      <a:endParaRPr lang="es-MX" sz="1600" b="0" i="0" u="none" strike="noStrike" dirty="0">
                        <a:solidFill>
                          <a:srgbClr val="000000"/>
                        </a:solidFill>
                        <a:latin typeface="Arial"/>
                      </a:endParaRPr>
                    </a:p>
                  </a:txBody>
                  <a:tcPr marL="9865" marR="9865" marT="10744" marB="0" anchor="b"/>
                </a:tc>
                <a:tc>
                  <a:txBody>
                    <a:bodyPr/>
                    <a:lstStyle/>
                    <a:p>
                      <a:pPr algn="ctr" fontAlgn="b"/>
                      <a:r>
                        <a:rPr lang="es-MX" sz="1600" u="none" strike="noStrike"/>
                        <a:t>78050</a:t>
                      </a:r>
                      <a:endParaRPr lang="es-MX" sz="1600" b="0" i="0" u="none" strike="noStrike">
                        <a:solidFill>
                          <a:srgbClr val="000000"/>
                        </a:solidFill>
                        <a:latin typeface="Arial"/>
                      </a:endParaRPr>
                    </a:p>
                  </a:txBody>
                  <a:tcPr marL="9865" marR="9865" marT="10744" marB="0" anchor="b"/>
                </a:tc>
                <a:tc>
                  <a:txBody>
                    <a:bodyPr/>
                    <a:lstStyle/>
                    <a:p>
                      <a:pPr algn="ctr" fontAlgn="b"/>
                      <a:r>
                        <a:rPr lang="es-MX" sz="1600" u="none" strike="noStrike"/>
                        <a:t>10</a:t>
                      </a:r>
                      <a:endParaRPr lang="es-MX" sz="1600" b="0" i="0" u="none" strike="noStrike">
                        <a:solidFill>
                          <a:srgbClr val="000000"/>
                        </a:solidFill>
                        <a:latin typeface="Arial"/>
                      </a:endParaRPr>
                    </a:p>
                  </a:txBody>
                  <a:tcPr marL="9865" marR="9865" marT="10744" marB="0" anchor="b"/>
                </a:tc>
                <a:tc>
                  <a:txBody>
                    <a:bodyPr/>
                    <a:lstStyle/>
                    <a:p>
                      <a:pPr algn="ctr" fontAlgn="b"/>
                      <a:r>
                        <a:rPr lang="es-MX" sz="1600" u="none" strike="noStrike" dirty="0"/>
                        <a:t>EN LAS  7 DELEGACIONES</a:t>
                      </a:r>
                      <a:endParaRPr lang="es-MX" sz="1600" b="0" i="0" u="none" strike="noStrike" dirty="0">
                        <a:solidFill>
                          <a:srgbClr val="000000"/>
                        </a:solidFill>
                        <a:latin typeface="Arial"/>
                      </a:endParaRPr>
                    </a:p>
                  </a:txBody>
                  <a:tcPr marL="9865" marR="9865" marT="10744" marB="0" anchor="b"/>
                </a:tc>
              </a:tr>
            </a:tbl>
          </a:graphicData>
        </a:graphic>
      </p:graphicFrame>
      <p:sp>
        <p:nvSpPr>
          <p:cNvPr id="31770" name="9 Rectángulo"/>
          <p:cNvSpPr>
            <a:spLocks noChangeArrowheads="1"/>
          </p:cNvSpPr>
          <p:nvPr/>
        </p:nvSpPr>
        <p:spPr bwMode="auto">
          <a:xfrm>
            <a:off x="938213" y="2035175"/>
            <a:ext cx="5127625" cy="584200"/>
          </a:xfrm>
          <a:prstGeom prst="rect">
            <a:avLst/>
          </a:prstGeom>
          <a:noFill/>
          <a:ln w="9525">
            <a:noFill/>
            <a:miter lim="800000"/>
            <a:headEnd/>
            <a:tailEnd/>
          </a:ln>
        </p:spPr>
        <p:txBody>
          <a:bodyPr>
            <a:spAutoFit/>
          </a:bodyPr>
          <a:lstStyle/>
          <a:p>
            <a:pPr>
              <a:buFont typeface="Arial" pitchFamily="34" charset="0"/>
              <a:buChar char="•"/>
            </a:pPr>
            <a:r>
              <a:rPr lang="es-MX" sz="1600"/>
              <a:t>Generar espacios arbolados dentro de un área urbana del Municipio de Querétaro</a:t>
            </a:r>
            <a:endParaRPr lang="es-ES" sz="1600"/>
          </a:p>
        </p:txBody>
      </p:sp>
      <p:sp>
        <p:nvSpPr>
          <p:cNvPr id="31771" name="12 Rectángulo"/>
          <p:cNvSpPr>
            <a:spLocks noChangeArrowheads="1"/>
          </p:cNvSpPr>
          <p:nvPr/>
        </p:nvSpPr>
        <p:spPr bwMode="auto">
          <a:xfrm>
            <a:off x="938213" y="2859088"/>
            <a:ext cx="5127625" cy="831850"/>
          </a:xfrm>
          <a:prstGeom prst="rect">
            <a:avLst/>
          </a:prstGeom>
          <a:noFill/>
          <a:ln w="9525">
            <a:noFill/>
            <a:miter lim="800000"/>
            <a:headEnd/>
            <a:tailEnd/>
          </a:ln>
        </p:spPr>
        <p:txBody>
          <a:bodyPr>
            <a:spAutoFit/>
          </a:bodyPr>
          <a:lstStyle/>
          <a:p>
            <a:pPr algn="just" defTabSz="912813">
              <a:buFont typeface="Arial" pitchFamily="34" charset="0"/>
              <a:buChar char="•"/>
            </a:pPr>
            <a:r>
              <a:rPr lang="es-MX" sz="1600"/>
              <a:t>Siembra intensiva de árboles en diversos puntos remanentes</a:t>
            </a:r>
          </a:p>
          <a:p>
            <a:pPr algn="just" defTabSz="912813"/>
            <a:r>
              <a:rPr lang="es-MX" sz="1600"/>
              <a:t>a reforestar</a:t>
            </a:r>
          </a:p>
        </p:txBody>
      </p:sp>
      <p:sp>
        <p:nvSpPr>
          <p:cNvPr id="31772" name="13 Rectángulo"/>
          <p:cNvSpPr>
            <a:spLocks noChangeArrowheads="1"/>
          </p:cNvSpPr>
          <p:nvPr/>
        </p:nvSpPr>
        <p:spPr bwMode="auto">
          <a:xfrm>
            <a:off x="2797175" y="1163638"/>
            <a:ext cx="4233863" cy="400050"/>
          </a:xfrm>
          <a:prstGeom prst="rect">
            <a:avLst/>
          </a:prstGeom>
          <a:noFill/>
          <a:ln w="9525">
            <a:noFill/>
            <a:miter lim="800000"/>
            <a:headEnd/>
            <a:tailEnd/>
          </a:ln>
        </p:spPr>
        <p:txBody>
          <a:bodyPr wrap="none">
            <a:spAutoFit/>
          </a:bodyPr>
          <a:lstStyle/>
          <a:p>
            <a:pPr algn="ctr"/>
            <a:r>
              <a:rPr lang="es-MX" b="1">
                <a:solidFill>
                  <a:srgbClr val="C00000"/>
                </a:solidFill>
              </a:rPr>
              <a:t>Generación de Bosques Urbanos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8 Grupo"/>
          <p:cNvGrpSpPr>
            <a:grpSpLocks/>
          </p:cNvGrpSpPr>
          <p:nvPr/>
        </p:nvGrpSpPr>
        <p:grpSpPr bwMode="auto">
          <a:xfrm>
            <a:off x="0" y="6148388"/>
            <a:ext cx="10260013" cy="1587500"/>
            <a:chOff x="0" y="5450823"/>
            <a:chExt cx="9144000" cy="1407178"/>
          </a:xfrm>
        </p:grpSpPr>
        <p:pic>
          <p:nvPicPr>
            <p:cNvPr id="32779"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2771" name="Title 1"/>
          <p:cNvSpPr txBox="1">
            <a:spLocks/>
          </p:cNvSpPr>
          <p:nvPr/>
        </p:nvSpPr>
        <p:spPr bwMode="auto">
          <a:xfrm>
            <a:off x="2033588" y="339725"/>
            <a:ext cx="7848600" cy="503238"/>
          </a:xfrm>
          <a:prstGeom prst="rect">
            <a:avLst/>
          </a:prstGeom>
          <a:noFill/>
          <a:ln w="9525">
            <a:noFill/>
            <a:miter lim="800000"/>
            <a:headEnd/>
            <a:tailEnd/>
          </a:ln>
        </p:spPr>
        <p:txBody>
          <a:bodyPr lIns="102833" tIns="51417" rIns="102833" bIns="51417"/>
          <a:lstStyle/>
          <a:p>
            <a:pPr algn="r"/>
            <a:r>
              <a:rPr lang="es-MX" sz="2400">
                <a:solidFill>
                  <a:srgbClr val="C00000"/>
                </a:solidFill>
                <a:latin typeface="Arial Black" pitchFamily="34" charset="0"/>
              </a:rPr>
              <a:t>CIUDAD EQROLÓGICA</a:t>
            </a:r>
            <a:endParaRPr lang="en-US" sz="2400">
              <a:solidFill>
                <a:srgbClr val="C00000"/>
              </a:solidFill>
              <a:latin typeface="Arial Black" pitchFamily="34" charset="0"/>
            </a:endParaRPr>
          </a:p>
        </p:txBody>
      </p:sp>
      <p:pic>
        <p:nvPicPr>
          <p:cNvPr id="32772" name="Picture 2" descr="impresion_dossier TXT ED"/>
          <p:cNvPicPr>
            <a:picLocks noChangeAspect="1" noChangeArrowheads="1"/>
          </p:cNvPicPr>
          <p:nvPr/>
        </p:nvPicPr>
        <p:blipFill>
          <a:blip r:embed="rId3" cstate="screen"/>
          <a:srcRect/>
          <a:stretch>
            <a:fillRect/>
          </a:stretch>
        </p:blipFill>
        <p:spPr bwMode="auto">
          <a:xfrm>
            <a:off x="7073900" y="6113463"/>
            <a:ext cx="3168650" cy="1282700"/>
          </a:xfrm>
          <a:prstGeom prst="rect">
            <a:avLst/>
          </a:prstGeom>
          <a:noFill/>
          <a:ln w="9525">
            <a:noFill/>
            <a:miter lim="800000"/>
            <a:headEnd/>
            <a:tailEnd/>
          </a:ln>
        </p:spPr>
      </p:pic>
      <p:pic>
        <p:nvPicPr>
          <p:cNvPr id="32773" name="6 Imagen" descr="IMG-20140923-WA0000.jpg"/>
          <p:cNvPicPr>
            <a:picLocks noChangeAspect="1"/>
          </p:cNvPicPr>
          <p:nvPr/>
        </p:nvPicPr>
        <p:blipFill>
          <a:blip r:embed="rId4" cstate="screen"/>
          <a:srcRect/>
          <a:stretch>
            <a:fillRect/>
          </a:stretch>
        </p:blipFill>
        <p:spPr bwMode="auto">
          <a:xfrm>
            <a:off x="6042025" y="1479550"/>
            <a:ext cx="3840163" cy="2160588"/>
          </a:xfrm>
          <a:prstGeom prst="rect">
            <a:avLst/>
          </a:prstGeom>
          <a:noFill/>
          <a:ln w="9525">
            <a:noFill/>
            <a:miter lim="800000"/>
            <a:headEnd/>
            <a:tailEnd/>
          </a:ln>
        </p:spPr>
      </p:pic>
      <p:sp>
        <p:nvSpPr>
          <p:cNvPr id="32774" name="5 Rectángulo"/>
          <p:cNvSpPr>
            <a:spLocks noChangeArrowheads="1"/>
          </p:cNvSpPr>
          <p:nvPr/>
        </p:nvSpPr>
        <p:spPr bwMode="auto">
          <a:xfrm>
            <a:off x="665163" y="1019175"/>
            <a:ext cx="4005262" cy="400050"/>
          </a:xfrm>
          <a:prstGeom prst="rect">
            <a:avLst/>
          </a:prstGeom>
          <a:noFill/>
          <a:ln w="9525">
            <a:noFill/>
            <a:miter lim="800000"/>
            <a:headEnd/>
            <a:tailEnd/>
          </a:ln>
        </p:spPr>
        <p:txBody>
          <a:bodyPr wrap="none">
            <a:spAutoFit/>
          </a:bodyPr>
          <a:lstStyle/>
          <a:p>
            <a:pPr defTabSz="912813" eaLnBrk="0" hangingPunct="0"/>
            <a:r>
              <a:rPr lang="es-ES" b="1">
                <a:solidFill>
                  <a:srgbClr val="C00000"/>
                </a:solidFill>
                <a:ea typeface="Times New Roman" pitchFamily="18" charset="0"/>
                <a:cs typeface="Arial" pitchFamily="34" charset="0"/>
              </a:rPr>
              <a:t>Nueva Unidad de Transferencia</a:t>
            </a:r>
          </a:p>
        </p:txBody>
      </p:sp>
      <p:sp>
        <p:nvSpPr>
          <p:cNvPr id="32775" name="7 Rectángulo"/>
          <p:cNvSpPr>
            <a:spLocks noChangeArrowheads="1"/>
          </p:cNvSpPr>
          <p:nvPr/>
        </p:nvSpPr>
        <p:spPr bwMode="auto">
          <a:xfrm>
            <a:off x="6042025" y="4525963"/>
            <a:ext cx="3733800" cy="585787"/>
          </a:xfrm>
          <a:prstGeom prst="rect">
            <a:avLst/>
          </a:prstGeom>
          <a:solidFill>
            <a:srgbClr val="92D050"/>
          </a:solidFill>
          <a:ln w="9525">
            <a:noFill/>
            <a:miter lim="800000"/>
            <a:headEnd/>
            <a:tailEnd/>
          </a:ln>
        </p:spPr>
        <p:txBody>
          <a:bodyPr>
            <a:spAutoFit/>
          </a:bodyPr>
          <a:lstStyle/>
          <a:p>
            <a:pPr algn="ctr"/>
            <a:r>
              <a:rPr lang="es-ES" sz="1600" b="1">
                <a:solidFill>
                  <a:srgbClr val="000000"/>
                </a:solidFill>
                <a:cs typeface="Arial" pitchFamily="34" charset="0"/>
              </a:rPr>
              <a:t>Capacidad de 425 Ton/día</a:t>
            </a:r>
          </a:p>
          <a:p>
            <a:pPr algn="ctr"/>
            <a:r>
              <a:rPr lang="es-ES" sz="1600" b="1">
                <a:solidFill>
                  <a:srgbClr val="000000"/>
                </a:solidFill>
                <a:cs typeface="Arial" pitchFamily="34" charset="0"/>
              </a:rPr>
              <a:t>Recurso Proveniente de SEMARNAT</a:t>
            </a:r>
            <a:endParaRPr lang="es-ES" sz="1600">
              <a:cs typeface="Arial" pitchFamily="34" charset="0"/>
            </a:endParaRPr>
          </a:p>
        </p:txBody>
      </p:sp>
      <p:sp>
        <p:nvSpPr>
          <p:cNvPr id="32776" name="Rectangle 12"/>
          <p:cNvSpPr>
            <a:spLocks noChangeArrowheads="1"/>
          </p:cNvSpPr>
          <p:nvPr/>
        </p:nvSpPr>
        <p:spPr bwMode="auto">
          <a:xfrm>
            <a:off x="304800" y="1601788"/>
            <a:ext cx="5418138" cy="2800350"/>
          </a:xfrm>
          <a:prstGeom prst="rect">
            <a:avLst/>
          </a:prstGeom>
          <a:noFill/>
          <a:ln w="9525">
            <a:noFill/>
            <a:miter lim="800000"/>
            <a:headEnd/>
            <a:tailEnd/>
          </a:ln>
        </p:spPr>
        <p:txBody>
          <a:bodyPr anchor="ctr">
            <a:spAutoFit/>
          </a:bodyPr>
          <a:lstStyle/>
          <a:p>
            <a:pPr algn="just" eaLnBrk="0" hangingPunct="0"/>
            <a:r>
              <a:rPr lang="es-MX" sz="1600" b="1">
                <a:latin typeface="Helvetica" charset="0"/>
                <a:ea typeface="Cambria" pitchFamily="18" charset="0"/>
                <a:cs typeface="Helvetica" charset="0"/>
              </a:rPr>
              <a:t>Con una inversión de $ 20, 226, 204.00 </a:t>
            </a:r>
            <a:r>
              <a:rPr lang="es-MX" sz="1600">
                <a:latin typeface="Helvetica" charset="0"/>
                <a:ea typeface="Cambria" pitchFamily="18" charset="0"/>
                <a:cs typeface="Helvetica" charset="0"/>
              </a:rPr>
              <a:t>se ejecuto la obra de la nueva unidad de transferencia que transporte al Relleno Sanitario de Quer</a:t>
            </a:r>
            <a:r>
              <a:rPr lang="es-MX" sz="1600">
                <a:ea typeface="Cambria" pitchFamily="18" charset="0"/>
                <a:cs typeface="Helvetica" charset="0"/>
              </a:rPr>
              <a:t>é</a:t>
            </a:r>
            <a:r>
              <a:rPr lang="es-MX" sz="1600">
                <a:latin typeface="Helvetica" charset="0"/>
                <a:ea typeface="Cambria" pitchFamily="18" charset="0"/>
                <a:cs typeface="Helvetica" charset="0"/>
              </a:rPr>
              <a:t>taro </a:t>
            </a:r>
            <a:r>
              <a:rPr lang="es-MX" sz="1600" b="1">
                <a:latin typeface="Helvetica" charset="0"/>
                <a:ea typeface="Cambria" pitchFamily="18" charset="0"/>
                <a:cs typeface="Helvetica" charset="0"/>
              </a:rPr>
              <a:t>425 ton/d</a:t>
            </a:r>
            <a:r>
              <a:rPr lang="es-MX" sz="1600" b="1">
                <a:ea typeface="Cambria" pitchFamily="18" charset="0"/>
                <a:cs typeface="Helvetica" charset="0"/>
              </a:rPr>
              <a:t>í</a:t>
            </a:r>
            <a:r>
              <a:rPr lang="es-MX" sz="1600" b="1">
                <a:latin typeface="Helvetica" charset="0"/>
                <a:ea typeface="Cambria" pitchFamily="18" charset="0"/>
                <a:cs typeface="Helvetica" charset="0"/>
              </a:rPr>
              <a:t>a.</a:t>
            </a:r>
            <a:endParaRPr lang="es-MX" sz="1600">
              <a:latin typeface="Helvetica" charset="0"/>
              <a:ea typeface="Cambria" pitchFamily="18" charset="0"/>
              <a:cs typeface="Helvetica" charset="0"/>
            </a:endParaRPr>
          </a:p>
          <a:p>
            <a:pPr algn="just" eaLnBrk="0" hangingPunct="0"/>
            <a:endParaRPr lang="es-ES" sz="1600">
              <a:ea typeface="Cambria" pitchFamily="18" charset="0"/>
              <a:cs typeface="Helvetica" charset="0"/>
            </a:endParaRPr>
          </a:p>
          <a:p>
            <a:pPr algn="just" eaLnBrk="0" hangingPunct="0"/>
            <a:r>
              <a:rPr lang="es-MX" sz="1600" b="1">
                <a:ea typeface="Cambria" pitchFamily="18" charset="0"/>
                <a:cs typeface="Arial" pitchFamily="34" charset="0"/>
              </a:rPr>
              <a:t>Ventajas de una nueva Unidad de Transferencia</a:t>
            </a:r>
            <a:endParaRPr lang="es-ES" sz="1600"/>
          </a:p>
          <a:p>
            <a:pPr algn="just" eaLnBrk="0" hangingPunct="0">
              <a:buFontTx/>
              <a:buChar char="•"/>
            </a:pPr>
            <a:endParaRPr lang="es-ES" sz="1600">
              <a:cs typeface="Times New Roman" pitchFamily="18" charset="0"/>
            </a:endParaRPr>
          </a:p>
          <a:p>
            <a:pPr algn="just" eaLnBrk="0" hangingPunct="0">
              <a:buFontTx/>
              <a:buChar char="•"/>
            </a:pPr>
            <a:r>
              <a:rPr lang="es-MX" sz="1600">
                <a:cs typeface="Times New Roman" pitchFamily="18" charset="0"/>
              </a:rPr>
              <a:t>Disminución de tiempo de traslado</a:t>
            </a:r>
            <a:endParaRPr lang="es-ES" sz="1600"/>
          </a:p>
          <a:p>
            <a:pPr algn="just" eaLnBrk="0" hangingPunct="0">
              <a:buFontTx/>
              <a:buChar char="•"/>
            </a:pPr>
            <a:r>
              <a:rPr lang="es-MX" sz="1600">
                <a:cs typeface="Times New Roman" pitchFamily="18" charset="0"/>
              </a:rPr>
              <a:t>Menor consumo de combustible</a:t>
            </a:r>
            <a:endParaRPr lang="es-ES" sz="1600"/>
          </a:p>
          <a:p>
            <a:pPr algn="just" eaLnBrk="0" hangingPunct="0">
              <a:buFontTx/>
              <a:buChar char="•"/>
            </a:pPr>
            <a:r>
              <a:rPr lang="es-MX" sz="1600">
                <a:cs typeface="Times New Roman" pitchFamily="18" charset="0"/>
              </a:rPr>
              <a:t>Mayor eficiencia del sistema de Recolección</a:t>
            </a:r>
            <a:endParaRPr lang="es-ES" sz="1600"/>
          </a:p>
          <a:p>
            <a:pPr algn="just" eaLnBrk="0" hangingPunct="0">
              <a:buFontTx/>
              <a:buChar char="•"/>
            </a:pPr>
            <a:r>
              <a:rPr lang="es-MX" sz="1600">
                <a:cs typeface="Times New Roman" pitchFamily="18" charset="0"/>
              </a:rPr>
              <a:t>Incremento de tiempo efectivo de los trabajadores</a:t>
            </a:r>
            <a:endParaRPr lang="es-ES" sz="1600"/>
          </a:p>
          <a:p>
            <a:pPr algn="just" eaLnBrk="0" hangingPunct="0">
              <a:buFontTx/>
              <a:buChar char="•"/>
            </a:pPr>
            <a:r>
              <a:rPr lang="es-MX" sz="1600">
                <a:cs typeface="Times New Roman" pitchFamily="18" charset="0"/>
              </a:rPr>
              <a:t>Menor flujo de unidades en el Relleno Sanitario</a:t>
            </a:r>
            <a:endParaRPr lang="es-MX" sz="1600"/>
          </a:p>
        </p:txBody>
      </p:sp>
      <p:sp>
        <p:nvSpPr>
          <p:cNvPr id="32777" name="5 Rectángulo"/>
          <p:cNvSpPr>
            <a:spLocks noChangeArrowheads="1"/>
          </p:cNvSpPr>
          <p:nvPr/>
        </p:nvSpPr>
        <p:spPr bwMode="auto">
          <a:xfrm>
            <a:off x="233363" y="4672013"/>
            <a:ext cx="5113337" cy="708025"/>
          </a:xfrm>
          <a:prstGeom prst="rect">
            <a:avLst/>
          </a:prstGeom>
          <a:noFill/>
          <a:ln w="9525">
            <a:noFill/>
            <a:miter lim="800000"/>
            <a:headEnd/>
            <a:tailEnd/>
          </a:ln>
        </p:spPr>
        <p:txBody>
          <a:bodyPr>
            <a:spAutoFit/>
          </a:bodyPr>
          <a:lstStyle/>
          <a:p>
            <a:pPr algn="ctr" defTabSz="912813" eaLnBrk="0" hangingPunct="0"/>
            <a:r>
              <a:rPr lang="es-ES" b="1">
                <a:solidFill>
                  <a:srgbClr val="C00000"/>
                </a:solidFill>
                <a:ea typeface="Times New Roman" pitchFamily="18" charset="0"/>
                <a:cs typeface="Arial" pitchFamily="34" charset="0"/>
              </a:rPr>
              <a:t>Remodelación de la Unidad de Transferencia</a:t>
            </a:r>
          </a:p>
        </p:txBody>
      </p:sp>
      <p:sp>
        <p:nvSpPr>
          <p:cNvPr id="32778" name="12 Rectángulo"/>
          <p:cNvSpPr>
            <a:spLocks noChangeArrowheads="1"/>
          </p:cNvSpPr>
          <p:nvPr/>
        </p:nvSpPr>
        <p:spPr bwMode="auto">
          <a:xfrm>
            <a:off x="161925" y="5380038"/>
            <a:ext cx="4895850" cy="1323975"/>
          </a:xfrm>
          <a:prstGeom prst="rect">
            <a:avLst/>
          </a:prstGeom>
          <a:noFill/>
          <a:ln w="9525">
            <a:noFill/>
            <a:miter lim="800000"/>
            <a:headEnd/>
            <a:tailEnd/>
          </a:ln>
        </p:spPr>
        <p:txBody>
          <a:bodyPr>
            <a:spAutoFit/>
          </a:bodyPr>
          <a:lstStyle/>
          <a:p>
            <a:pPr algn="just" eaLnBrk="0" hangingPunct="0">
              <a:buFont typeface="Arial" pitchFamily="34" charset="0"/>
              <a:buChar char="•"/>
            </a:pPr>
            <a:r>
              <a:rPr lang="es-MX" sz="1600">
                <a:cs typeface="Arial" pitchFamily="34" charset="0"/>
              </a:rPr>
              <a:t>Con una inversión de</a:t>
            </a:r>
            <a:r>
              <a:rPr lang="es-MX" sz="1600" b="1">
                <a:solidFill>
                  <a:srgbClr val="000000"/>
                </a:solidFill>
                <a:latin typeface="Calibri" pitchFamily="34" charset="0"/>
              </a:rPr>
              <a:t>   </a:t>
            </a:r>
            <a:r>
              <a:rPr lang="es-MX" sz="1600" b="1">
                <a:cs typeface="Arial" pitchFamily="34" charset="0"/>
              </a:rPr>
              <a:t>$ 10, 764,800.00</a:t>
            </a:r>
            <a:r>
              <a:rPr lang="es-MX" sz="1600">
                <a:cs typeface="Arial" pitchFamily="34" charset="0"/>
              </a:rPr>
              <a:t> se llevó a cabo remodelación de la unidad de transferencia actual del Municipio de Querétaro misma que recibe un promedio 400 ton/día de residuos sólidos urbanos generados en el Municipio.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8 Grupo"/>
          <p:cNvGrpSpPr>
            <a:grpSpLocks/>
          </p:cNvGrpSpPr>
          <p:nvPr/>
        </p:nvGrpSpPr>
        <p:grpSpPr bwMode="auto">
          <a:xfrm>
            <a:off x="0" y="6148388"/>
            <a:ext cx="10260013" cy="1587500"/>
            <a:chOff x="0" y="5450823"/>
            <a:chExt cx="9144000" cy="1407178"/>
          </a:xfrm>
        </p:grpSpPr>
        <p:pic>
          <p:nvPicPr>
            <p:cNvPr id="33797"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pic>
        <p:nvPicPr>
          <p:cNvPr id="33795" name="6 Imagen" descr="Qro_Logotipo final-01.jpg"/>
          <p:cNvPicPr>
            <a:picLocks noChangeAspect="1"/>
          </p:cNvPicPr>
          <p:nvPr/>
        </p:nvPicPr>
        <p:blipFill>
          <a:blip r:embed="rId3" cstate="screen"/>
          <a:srcRect/>
          <a:stretch>
            <a:fillRect/>
          </a:stretch>
        </p:blipFill>
        <p:spPr bwMode="auto">
          <a:xfrm>
            <a:off x="3546475" y="79375"/>
            <a:ext cx="2951163" cy="2755900"/>
          </a:xfrm>
          <a:prstGeom prst="rect">
            <a:avLst/>
          </a:prstGeom>
          <a:noFill/>
          <a:ln w="9525">
            <a:noFill/>
            <a:miter lim="800000"/>
            <a:headEnd/>
            <a:tailEnd/>
          </a:ln>
        </p:spPr>
      </p:pic>
      <p:sp>
        <p:nvSpPr>
          <p:cNvPr id="33796" name="6 CuadroTexto"/>
          <p:cNvSpPr txBox="1">
            <a:spLocks noChangeArrowheads="1"/>
          </p:cNvSpPr>
          <p:nvPr/>
        </p:nvSpPr>
        <p:spPr bwMode="auto">
          <a:xfrm>
            <a:off x="1601788" y="3368675"/>
            <a:ext cx="6840537" cy="1077913"/>
          </a:xfrm>
          <a:prstGeom prst="rect">
            <a:avLst/>
          </a:prstGeom>
          <a:noFill/>
          <a:ln w="9525">
            <a:noFill/>
            <a:miter lim="800000"/>
            <a:headEnd/>
            <a:tailEnd/>
          </a:ln>
        </p:spPr>
        <p:txBody>
          <a:bodyPr>
            <a:spAutoFit/>
          </a:bodyPr>
          <a:lstStyle/>
          <a:p>
            <a:pPr algn="ctr"/>
            <a:r>
              <a:rPr lang="es-ES" sz="3200" b="1">
                <a:solidFill>
                  <a:srgbClr val="C00000"/>
                </a:solidFill>
                <a:latin typeface="Arial Black" pitchFamily="34" charset="0"/>
              </a:rPr>
              <a:t>RECONOCIMIENTOS OBTENIDOS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8 Grupo"/>
          <p:cNvGrpSpPr>
            <a:grpSpLocks/>
          </p:cNvGrpSpPr>
          <p:nvPr/>
        </p:nvGrpSpPr>
        <p:grpSpPr bwMode="auto">
          <a:xfrm>
            <a:off x="0" y="6148388"/>
            <a:ext cx="10260013" cy="1587500"/>
            <a:chOff x="0" y="5450823"/>
            <a:chExt cx="9144000" cy="1407178"/>
          </a:xfrm>
        </p:grpSpPr>
        <p:pic>
          <p:nvPicPr>
            <p:cNvPr id="34823"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4819" name="Title 1"/>
          <p:cNvSpPr txBox="1">
            <a:spLocks/>
          </p:cNvSpPr>
          <p:nvPr/>
        </p:nvSpPr>
        <p:spPr bwMode="auto">
          <a:xfrm>
            <a:off x="1312863" y="592138"/>
            <a:ext cx="7848600" cy="503237"/>
          </a:xfrm>
          <a:prstGeom prst="rect">
            <a:avLst/>
          </a:prstGeom>
          <a:noFill/>
          <a:ln w="9525">
            <a:noFill/>
            <a:miter lim="800000"/>
            <a:headEnd/>
            <a:tailEnd/>
          </a:ln>
        </p:spPr>
        <p:txBody>
          <a:bodyPr lIns="102833" tIns="51417" rIns="102833" bIns="51417"/>
          <a:lstStyle/>
          <a:p>
            <a:pPr algn="ctr"/>
            <a:r>
              <a:rPr lang="es-MX" sz="2400">
                <a:solidFill>
                  <a:srgbClr val="C00000"/>
                </a:solidFill>
                <a:latin typeface="Arial Black" pitchFamily="34" charset="0"/>
              </a:rPr>
              <a:t>CERTIFICACIÓN DE CALIDAD AMBIENTAL </a:t>
            </a:r>
            <a:endParaRPr lang="en-US" sz="2400">
              <a:solidFill>
                <a:srgbClr val="C00000"/>
              </a:solidFill>
              <a:latin typeface="Arial Black" pitchFamily="34" charset="0"/>
            </a:endParaRPr>
          </a:p>
        </p:txBody>
      </p:sp>
      <p:pic>
        <p:nvPicPr>
          <p:cNvPr id="34820" name="Picture 2"/>
          <p:cNvPicPr>
            <a:picLocks noChangeAspect="1" noChangeArrowheads="1"/>
          </p:cNvPicPr>
          <p:nvPr/>
        </p:nvPicPr>
        <p:blipFill>
          <a:blip r:embed="rId3" cstate="screen"/>
          <a:srcRect/>
          <a:stretch>
            <a:fillRect/>
          </a:stretch>
        </p:blipFill>
        <p:spPr bwMode="auto">
          <a:xfrm>
            <a:off x="2465388" y="2932113"/>
            <a:ext cx="5259387" cy="2959100"/>
          </a:xfrm>
          <a:prstGeom prst="rect">
            <a:avLst/>
          </a:prstGeom>
          <a:noFill/>
          <a:ln w="9525">
            <a:noFill/>
            <a:miter lim="800000"/>
            <a:headEnd/>
            <a:tailEnd/>
          </a:ln>
        </p:spPr>
      </p:pic>
      <p:sp>
        <p:nvSpPr>
          <p:cNvPr id="34821" name="AutoShape 13"/>
          <p:cNvSpPr>
            <a:spLocks noChangeArrowheads="1"/>
          </p:cNvSpPr>
          <p:nvPr/>
        </p:nvSpPr>
        <p:spPr bwMode="auto">
          <a:xfrm>
            <a:off x="881063" y="1635125"/>
            <a:ext cx="8640762" cy="1109663"/>
          </a:xfrm>
          <a:prstGeom prst="roundRect">
            <a:avLst>
              <a:gd name="adj" fmla="val 3306"/>
            </a:avLst>
          </a:prstGeom>
          <a:noFill/>
          <a:ln w="254">
            <a:noFill/>
            <a:miter lim="800000"/>
            <a:headEnd/>
            <a:tailEnd/>
          </a:ln>
        </p:spPr>
        <p:txBody>
          <a:bodyPr lIns="102833" tIns="51417" rIns="102833" bIns="51417">
            <a:spAutoFit/>
          </a:bodyPr>
          <a:lstStyle/>
          <a:p>
            <a:pPr algn="just"/>
            <a:r>
              <a:rPr lang="es-MX" sz="1600"/>
              <a:t>“</a:t>
            </a:r>
            <a:r>
              <a:rPr lang="es-MX" sz="1600" b="1"/>
              <a:t>CERTIFICADO EN CALIDAD AMBIENTAL”</a:t>
            </a:r>
            <a:r>
              <a:rPr lang="es-MX" sz="1600"/>
              <a:t> al “Proceso de Manejo Integral de Residuos”, dicho diagnóstico actualmente se encuentra en evaluación por parte de la Procuraduría Federal de Protección al Ambiente. Dicha autoridad determinará la entrega de este reconocimiento</a:t>
            </a:r>
            <a:r>
              <a:rPr lang="es-MX" sz="1600">
                <a:solidFill>
                  <a:srgbClr val="002060"/>
                </a:solidFill>
              </a:rPr>
              <a:t>.</a:t>
            </a:r>
          </a:p>
        </p:txBody>
      </p:sp>
      <p:pic>
        <p:nvPicPr>
          <p:cNvPr id="10" name="Imagen 1" descr="C:\Documents and Settings\Pablo.campos\Mis documentos\Mis imágenes\CalidadAmbiental.jpg"/>
          <p:cNvPicPr>
            <a:picLocks noChangeAspect="1" noChangeArrowheads="1"/>
          </p:cNvPicPr>
          <p:nvPr/>
        </p:nvPicPr>
        <p:blipFill>
          <a:blip r:embed="rId4" cstate="email"/>
          <a:srcRect/>
          <a:stretch>
            <a:fillRect/>
          </a:stretch>
        </p:blipFill>
        <p:spPr bwMode="auto">
          <a:xfrm>
            <a:off x="8278955" y="5704127"/>
            <a:ext cx="1603233" cy="1611749"/>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8 Grupo"/>
          <p:cNvGrpSpPr>
            <a:grpSpLocks/>
          </p:cNvGrpSpPr>
          <p:nvPr/>
        </p:nvGrpSpPr>
        <p:grpSpPr bwMode="auto">
          <a:xfrm>
            <a:off x="0" y="6148388"/>
            <a:ext cx="10260013" cy="1587500"/>
            <a:chOff x="0" y="5450823"/>
            <a:chExt cx="9144000" cy="1407178"/>
          </a:xfrm>
        </p:grpSpPr>
        <p:pic>
          <p:nvPicPr>
            <p:cNvPr id="35846"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1" name="10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5843" name="Title 1"/>
          <p:cNvSpPr txBox="1">
            <a:spLocks/>
          </p:cNvSpPr>
          <p:nvPr/>
        </p:nvSpPr>
        <p:spPr bwMode="auto">
          <a:xfrm>
            <a:off x="1385888" y="339725"/>
            <a:ext cx="7848600" cy="503238"/>
          </a:xfrm>
          <a:prstGeom prst="rect">
            <a:avLst/>
          </a:prstGeom>
          <a:noFill/>
          <a:ln w="9525">
            <a:noFill/>
            <a:miter lim="800000"/>
            <a:headEnd/>
            <a:tailEnd/>
          </a:ln>
        </p:spPr>
        <p:txBody>
          <a:bodyPr lIns="102833" tIns="51417" rIns="102833" bIns="51417"/>
          <a:lstStyle/>
          <a:p>
            <a:pPr algn="ctr"/>
            <a:r>
              <a:rPr lang="es-MX" sz="2400">
                <a:solidFill>
                  <a:srgbClr val="C00000"/>
                </a:solidFill>
                <a:latin typeface="Arial Black" pitchFamily="34" charset="0"/>
              </a:rPr>
              <a:t>ESCOBA DE PLATINO 2014</a:t>
            </a:r>
            <a:endParaRPr lang="en-US" sz="2400">
              <a:solidFill>
                <a:srgbClr val="C00000"/>
              </a:solidFill>
              <a:latin typeface="Arial Black" pitchFamily="34" charset="0"/>
            </a:endParaRPr>
          </a:p>
        </p:txBody>
      </p:sp>
      <p:sp>
        <p:nvSpPr>
          <p:cNvPr id="35844" name="8 Rectángulo"/>
          <p:cNvSpPr>
            <a:spLocks noChangeArrowheads="1"/>
          </p:cNvSpPr>
          <p:nvPr/>
        </p:nvSpPr>
        <p:spPr bwMode="auto">
          <a:xfrm>
            <a:off x="522288" y="1203325"/>
            <a:ext cx="9215437" cy="4881563"/>
          </a:xfrm>
          <a:prstGeom prst="rect">
            <a:avLst/>
          </a:prstGeom>
          <a:noFill/>
          <a:ln w="9525">
            <a:noFill/>
            <a:miter lim="800000"/>
            <a:headEnd/>
            <a:tailEnd/>
          </a:ln>
        </p:spPr>
        <p:txBody>
          <a:bodyPr>
            <a:spAutoFit/>
          </a:bodyPr>
          <a:lstStyle/>
          <a:p>
            <a:pPr algn="just"/>
            <a:r>
              <a:rPr lang="es-MX" sz="1600">
                <a:ea typeface="Calibri" pitchFamily="34" charset="0"/>
                <a:cs typeface="Arial" pitchFamily="34" charset="0"/>
              </a:rPr>
              <a:t>En el marco de la Feria Internacional del Urbanismo y Medio Ambiente celebrada en Madrid, España; la Asociación Técnica para la Gestión de Residuos y Medio Ambiente (</a:t>
            </a:r>
            <a:r>
              <a:rPr lang="es-MX" sz="1600" b="1">
                <a:ea typeface="Calibri" pitchFamily="34" charset="0"/>
                <a:cs typeface="Arial" pitchFamily="34" charset="0"/>
              </a:rPr>
              <a:t>ATEGRUS</a:t>
            </a:r>
            <a:r>
              <a:rPr lang="es-MX" sz="1600">
                <a:ea typeface="Calibri" pitchFamily="34" charset="0"/>
                <a:cs typeface="Arial" pitchFamily="34" charset="0"/>
              </a:rPr>
              <a:t>) miembro </a:t>
            </a:r>
            <a:r>
              <a:rPr lang="es-MX" sz="1600" i="1">
                <a:ea typeface="Calibri" pitchFamily="34" charset="0"/>
                <a:cs typeface="Arial" pitchFamily="34" charset="0"/>
              </a:rPr>
              <a:t>de </a:t>
            </a:r>
            <a:r>
              <a:rPr lang="es-ES" sz="1600" i="1">
                <a:ea typeface="Calibri" pitchFamily="34" charset="0"/>
                <a:cs typeface="Arial" pitchFamily="34" charset="0"/>
              </a:rPr>
              <a:t>The International Solid Waste Association</a:t>
            </a:r>
            <a:r>
              <a:rPr lang="es-ES" sz="1600">
                <a:ea typeface="Calibri" pitchFamily="34" charset="0"/>
                <a:cs typeface="Arial" pitchFamily="34" charset="0"/>
              </a:rPr>
              <a:t> (</a:t>
            </a:r>
            <a:r>
              <a:rPr lang="es-ES" sz="1600" b="1">
                <a:ea typeface="Calibri" pitchFamily="34" charset="0"/>
                <a:cs typeface="Arial" pitchFamily="34" charset="0"/>
              </a:rPr>
              <a:t>ISWA</a:t>
            </a:r>
            <a:r>
              <a:rPr lang="es-ES" sz="1600">
                <a:ea typeface="Calibri" pitchFamily="34" charset="0"/>
                <a:cs typeface="Arial" pitchFamily="34" charset="0"/>
              </a:rPr>
              <a:t>); otorga los Premios al Concurso de Escobas en </a:t>
            </a:r>
            <a:r>
              <a:rPr lang="es-MX" sz="1600">
                <a:ea typeface="Calibri" pitchFamily="34" charset="0"/>
                <a:cs typeface="Arial" pitchFamily="34" charset="0"/>
              </a:rPr>
              <a:t>reconocimiento al buen manejo de los residuos sólidos urbanos. </a:t>
            </a:r>
          </a:p>
          <a:p>
            <a:pPr algn="just"/>
            <a:endParaRPr lang="es-MX" sz="1600">
              <a:ea typeface="Calibri" pitchFamily="34" charset="0"/>
              <a:cs typeface="Arial" pitchFamily="34" charset="0"/>
            </a:endParaRPr>
          </a:p>
          <a:p>
            <a:pPr algn="just"/>
            <a:r>
              <a:rPr lang="es-MX" sz="1600">
                <a:ea typeface="Calibri" pitchFamily="34" charset="0"/>
                <a:cs typeface="Arial" pitchFamily="34" charset="0"/>
              </a:rPr>
              <a:t>El premio reconoce la forma de recolección, el transporte y disposición final  de los residuos.</a:t>
            </a:r>
          </a:p>
          <a:p>
            <a:pPr algn="just"/>
            <a:endParaRPr lang="es-ES" sz="1600">
              <a:ea typeface="Calibri" pitchFamily="34" charset="0"/>
              <a:cs typeface="Arial" pitchFamily="34" charset="0"/>
            </a:endParaRPr>
          </a:p>
          <a:p>
            <a:pPr algn="just">
              <a:buFont typeface="Wingdings" pitchFamily="2" charset="2"/>
              <a:buChar char="§"/>
            </a:pPr>
            <a:endParaRPr lang="es-ES" sz="1600">
              <a:ea typeface="Calibri" pitchFamily="34" charset="0"/>
              <a:cs typeface="Arial" pitchFamily="34" charset="0"/>
            </a:endParaRPr>
          </a:p>
          <a:p>
            <a:pPr algn="just">
              <a:buFont typeface="Wingdings" pitchFamily="2" charset="2"/>
              <a:buChar char="§"/>
            </a:pPr>
            <a:r>
              <a:rPr lang="es-MX" sz="1600">
                <a:ea typeface="Calibri" pitchFamily="34" charset="0"/>
                <a:cs typeface="Arial" pitchFamily="34" charset="0"/>
              </a:rPr>
              <a:t>El 14 de junio de 2008 “</a:t>
            </a:r>
            <a:r>
              <a:rPr lang="es-MX" sz="1600" b="1" i="1">
                <a:ea typeface="Calibri" pitchFamily="34" charset="0"/>
                <a:cs typeface="Arial" pitchFamily="34" charset="0"/>
              </a:rPr>
              <a:t>ESCOBA DE PLATA”</a:t>
            </a:r>
            <a:r>
              <a:rPr lang="es-MX" sz="1600" b="1">
                <a:ea typeface="Calibri" pitchFamily="34" charset="0"/>
                <a:cs typeface="Arial" pitchFamily="34" charset="0"/>
              </a:rPr>
              <a:t> </a:t>
            </a:r>
            <a:r>
              <a:rPr lang="es-MX" sz="1600">
                <a:ea typeface="Calibri" pitchFamily="34" charset="0"/>
                <a:cs typeface="Arial" pitchFamily="34" charset="0"/>
              </a:rPr>
              <a:t>al Municipio </a:t>
            </a:r>
          </a:p>
          <a:p>
            <a:pPr algn="just"/>
            <a:r>
              <a:rPr lang="es-MX" sz="1600">
                <a:ea typeface="Calibri" pitchFamily="34" charset="0"/>
                <a:cs typeface="Arial" pitchFamily="34" charset="0"/>
              </a:rPr>
              <a:t>de Querétaro</a:t>
            </a:r>
          </a:p>
          <a:p>
            <a:pPr algn="just">
              <a:buFont typeface="Wingdings" pitchFamily="2" charset="2"/>
              <a:buChar char="§"/>
            </a:pPr>
            <a:endParaRPr lang="es-MX" sz="1600">
              <a:ea typeface="Calibri" pitchFamily="34" charset="0"/>
              <a:cs typeface="Arial" pitchFamily="34" charset="0"/>
            </a:endParaRPr>
          </a:p>
          <a:p>
            <a:pPr algn="just">
              <a:buFont typeface="Wingdings" pitchFamily="2" charset="2"/>
              <a:buChar char="§"/>
            </a:pPr>
            <a:r>
              <a:rPr lang="es-MX" sz="1600">
                <a:ea typeface="Calibri" pitchFamily="34" charset="0"/>
                <a:cs typeface="Arial" pitchFamily="34" charset="0"/>
              </a:rPr>
              <a:t>El 10 de junio de 2010 </a:t>
            </a:r>
            <a:r>
              <a:rPr lang="es-MX" sz="1600" b="1">
                <a:ea typeface="Calibri" pitchFamily="34" charset="0"/>
                <a:cs typeface="Arial" pitchFamily="34" charset="0"/>
              </a:rPr>
              <a:t>“ESCOBA DE ORO</a:t>
            </a:r>
            <a:r>
              <a:rPr lang="es-MX" sz="1600">
                <a:ea typeface="Calibri" pitchFamily="34" charset="0"/>
                <a:cs typeface="Arial" pitchFamily="34" charset="0"/>
              </a:rPr>
              <a:t>” al Municipio </a:t>
            </a:r>
          </a:p>
          <a:p>
            <a:pPr algn="just"/>
            <a:r>
              <a:rPr lang="es-MX" sz="1600">
                <a:ea typeface="Calibri" pitchFamily="34" charset="0"/>
                <a:cs typeface="Arial" pitchFamily="34" charset="0"/>
              </a:rPr>
              <a:t>de Querétaro</a:t>
            </a:r>
          </a:p>
          <a:p>
            <a:pPr algn="just">
              <a:buFont typeface="Wingdings" pitchFamily="2" charset="2"/>
              <a:buChar char="§"/>
            </a:pPr>
            <a:endParaRPr lang="es-MX" sz="1600">
              <a:ea typeface="Calibri" pitchFamily="34" charset="0"/>
              <a:cs typeface="Arial" pitchFamily="34" charset="0"/>
            </a:endParaRPr>
          </a:p>
          <a:p>
            <a:pPr algn="just">
              <a:buFont typeface="Wingdings" pitchFamily="2" charset="2"/>
              <a:buChar char="§"/>
            </a:pPr>
            <a:r>
              <a:rPr lang="es-MX" sz="1600">
                <a:ea typeface="Calibri" pitchFamily="34" charset="0"/>
                <a:cs typeface="Arial" pitchFamily="34" charset="0"/>
              </a:rPr>
              <a:t>El 14 de junio de 2012 “</a:t>
            </a:r>
            <a:r>
              <a:rPr lang="es-MX" sz="1600" b="1" i="1">
                <a:ea typeface="Calibri" pitchFamily="34" charset="0"/>
                <a:cs typeface="Arial" pitchFamily="34" charset="0"/>
              </a:rPr>
              <a:t>ESCOBA DE PLATINO”</a:t>
            </a:r>
            <a:r>
              <a:rPr lang="es-MX" sz="1600" b="1">
                <a:ea typeface="Calibri" pitchFamily="34" charset="0"/>
                <a:cs typeface="Arial" pitchFamily="34" charset="0"/>
              </a:rPr>
              <a:t> </a:t>
            </a:r>
            <a:r>
              <a:rPr lang="es-MX" sz="1600">
                <a:ea typeface="Calibri" pitchFamily="34" charset="0"/>
                <a:cs typeface="Arial" pitchFamily="34" charset="0"/>
              </a:rPr>
              <a:t>al Municipio </a:t>
            </a:r>
          </a:p>
          <a:p>
            <a:pPr algn="just"/>
            <a:r>
              <a:rPr lang="es-MX" sz="1600">
                <a:ea typeface="Calibri" pitchFamily="34" charset="0"/>
                <a:cs typeface="Arial" pitchFamily="34" charset="0"/>
              </a:rPr>
              <a:t>de Querétaro</a:t>
            </a:r>
          </a:p>
          <a:p>
            <a:pPr algn="just">
              <a:lnSpc>
                <a:spcPct val="115000"/>
              </a:lnSpc>
              <a:buFont typeface="Wingdings" pitchFamily="2" charset="2"/>
              <a:buChar char="§"/>
            </a:pPr>
            <a:endParaRPr lang="es-MX" sz="1600">
              <a:latin typeface="Calibri" pitchFamily="34" charset="0"/>
              <a:ea typeface="Calibri" pitchFamily="34" charset="0"/>
              <a:cs typeface="Times New Roman" pitchFamily="18" charset="0"/>
            </a:endParaRPr>
          </a:p>
          <a:p>
            <a:pPr algn="just">
              <a:lnSpc>
                <a:spcPct val="115000"/>
              </a:lnSpc>
              <a:buFont typeface="Wingdings" pitchFamily="2" charset="2"/>
              <a:buChar char="§"/>
            </a:pPr>
            <a:r>
              <a:rPr lang="es-MX" sz="1600">
                <a:ea typeface="Calibri" pitchFamily="34" charset="0"/>
                <a:cs typeface="Arial" pitchFamily="34" charset="0"/>
              </a:rPr>
              <a:t>El 12 de junio 2014 “</a:t>
            </a:r>
            <a:r>
              <a:rPr lang="es-MX" sz="1600" b="1" i="1">
                <a:ea typeface="Calibri" pitchFamily="34" charset="0"/>
                <a:cs typeface="Arial" pitchFamily="34" charset="0"/>
              </a:rPr>
              <a:t>ESCOBA DE PLATINO”</a:t>
            </a:r>
            <a:r>
              <a:rPr lang="es-MX" sz="1600" b="1">
                <a:ea typeface="Calibri" pitchFamily="34" charset="0"/>
                <a:cs typeface="Arial" pitchFamily="34" charset="0"/>
              </a:rPr>
              <a:t> </a:t>
            </a:r>
            <a:r>
              <a:rPr lang="es-MX" sz="1600">
                <a:ea typeface="Calibri" pitchFamily="34" charset="0"/>
                <a:cs typeface="Arial" pitchFamily="34" charset="0"/>
              </a:rPr>
              <a:t>al Municipio</a:t>
            </a:r>
          </a:p>
          <a:p>
            <a:pPr algn="just">
              <a:lnSpc>
                <a:spcPct val="115000"/>
              </a:lnSpc>
            </a:pPr>
            <a:r>
              <a:rPr lang="es-MX" sz="1600">
                <a:ea typeface="Calibri" pitchFamily="34" charset="0"/>
                <a:cs typeface="Arial" pitchFamily="34" charset="0"/>
              </a:rPr>
              <a:t> de Querétaro</a:t>
            </a:r>
          </a:p>
        </p:txBody>
      </p:sp>
      <p:pic>
        <p:nvPicPr>
          <p:cNvPr id="35845" name="Picture 9"/>
          <p:cNvPicPr>
            <a:picLocks noChangeAspect="1" noChangeArrowheads="1"/>
          </p:cNvPicPr>
          <p:nvPr/>
        </p:nvPicPr>
        <p:blipFill>
          <a:blip r:embed="rId3" cstate="screen"/>
          <a:srcRect/>
          <a:stretch>
            <a:fillRect/>
          </a:stretch>
        </p:blipFill>
        <p:spPr bwMode="auto">
          <a:xfrm>
            <a:off x="6858000" y="2870200"/>
            <a:ext cx="2662238" cy="423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uadroTexto 5"/>
          <p:cNvSpPr txBox="1">
            <a:spLocks noChangeArrowheads="1"/>
          </p:cNvSpPr>
          <p:nvPr/>
        </p:nvSpPr>
        <p:spPr bwMode="auto">
          <a:xfrm>
            <a:off x="2968625" y="6864350"/>
            <a:ext cx="2138363" cy="595313"/>
          </a:xfrm>
          <a:prstGeom prst="rect">
            <a:avLst/>
          </a:prstGeom>
          <a:noFill/>
          <a:ln w="9525">
            <a:noFill/>
            <a:miter lim="800000"/>
            <a:headEnd/>
            <a:tailEnd/>
          </a:ln>
        </p:spPr>
        <p:txBody>
          <a:bodyPr lIns="102833" tIns="51417" rIns="102833" bIns="51417">
            <a:spAutoFit/>
          </a:bodyPr>
          <a:lstStyle/>
          <a:p>
            <a:pPr algn="r"/>
            <a:r>
              <a:rPr lang="es-ES_tradnl" sz="1100">
                <a:solidFill>
                  <a:schemeClr val="bg1"/>
                </a:solidFill>
                <a:latin typeface="Calibri" pitchFamily="34" charset="0"/>
              </a:rPr>
              <a:t>Secretaría de Servicios</a:t>
            </a:r>
          </a:p>
          <a:p>
            <a:pPr algn="r"/>
            <a:r>
              <a:rPr lang="es-ES_tradnl" sz="1100">
                <a:solidFill>
                  <a:schemeClr val="bg1"/>
                </a:solidFill>
                <a:latin typeface="Calibri" pitchFamily="34" charset="0"/>
              </a:rPr>
              <a:t>Públicos Municipales</a:t>
            </a:r>
          </a:p>
          <a:p>
            <a:pPr algn="r"/>
            <a:r>
              <a:rPr lang="es-ES_tradnl" sz="1000">
                <a:solidFill>
                  <a:schemeClr val="bg1"/>
                </a:solidFill>
                <a:latin typeface="Calibri" pitchFamily="34" charset="0"/>
              </a:rPr>
              <a:t>www.municipiodequeretaro.gob.mx</a:t>
            </a:r>
          </a:p>
        </p:txBody>
      </p:sp>
      <p:sp>
        <p:nvSpPr>
          <p:cNvPr id="8195" name="Freeform 4"/>
          <p:cNvSpPr>
            <a:spLocks/>
          </p:cNvSpPr>
          <p:nvPr/>
        </p:nvSpPr>
        <p:spPr bwMode="auto">
          <a:xfrm>
            <a:off x="6543675" y="5024438"/>
            <a:ext cx="11113" cy="11112"/>
          </a:xfrm>
          <a:custGeom>
            <a:avLst/>
            <a:gdLst>
              <a:gd name="T0" fmla="*/ 0 w 39"/>
              <a:gd name="T1" fmla="*/ 2147483647 h 37"/>
              <a:gd name="T2" fmla="*/ 2147483647 w 39"/>
              <a:gd name="T3" fmla="*/ 2147483647 h 37"/>
              <a:gd name="T4" fmla="*/ 2147483647 w 39"/>
              <a:gd name="T5" fmla="*/ 0 h 37"/>
              <a:gd name="T6" fmla="*/ 0 w 39"/>
              <a:gd name="T7" fmla="*/ 2147483647 h 37"/>
              <a:gd name="T8" fmla="*/ 0 60000 65536"/>
              <a:gd name="T9" fmla="*/ 0 60000 65536"/>
              <a:gd name="T10" fmla="*/ 0 60000 65536"/>
              <a:gd name="T11" fmla="*/ 0 60000 65536"/>
              <a:gd name="T12" fmla="*/ 0 w 39"/>
              <a:gd name="T13" fmla="*/ 0 h 37"/>
              <a:gd name="T14" fmla="*/ 39 w 39"/>
              <a:gd name="T15" fmla="*/ 37 h 37"/>
            </a:gdLst>
            <a:ahLst/>
            <a:cxnLst>
              <a:cxn ang="T8">
                <a:pos x="T0" y="T1"/>
              </a:cxn>
              <a:cxn ang="T9">
                <a:pos x="T2" y="T3"/>
              </a:cxn>
              <a:cxn ang="T10">
                <a:pos x="T4" y="T5"/>
              </a:cxn>
              <a:cxn ang="T11">
                <a:pos x="T6" y="T7"/>
              </a:cxn>
            </a:cxnLst>
            <a:rect l="T12" t="T13" r="T14" b="T15"/>
            <a:pathLst>
              <a:path w="39" h="37">
                <a:moveTo>
                  <a:pt x="0" y="26"/>
                </a:moveTo>
                <a:lnTo>
                  <a:pt x="22" y="37"/>
                </a:lnTo>
                <a:lnTo>
                  <a:pt x="39" y="0"/>
                </a:lnTo>
                <a:lnTo>
                  <a:pt x="0" y="26"/>
                </a:lnTo>
                <a:close/>
              </a:path>
            </a:pathLst>
          </a:custGeom>
          <a:solidFill>
            <a:srgbClr val="FF0000"/>
          </a:solidFill>
          <a:ln w="9525">
            <a:noFill/>
            <a:round/>
            <a:headEnd/>
            <a:tailEnd/>
          </a:ln>
        </p:spPr>
        <p:txBody>
          <a:bodyPr lIns="102833" tIns="51417" rIns="102833" bIns="51417"/>
          <a:lstStyle/>
          <a:p>
            <a:endParaRPr lang="es-MX"/>
          </a:p>
        </p:txBody>
      </p:sp>
      <p:sp>
        <p:nvSpPr>
          <p:cNvPr id="8196" name="Freeform 10"/>
          <p:cNvSpPr>
            <a:spLocks/>
          </p:cNvSpPr>
          <p:nvPr/>
        </p:nvSpPr>
        <p:spPr bwMode="auto">
          <a:xfrm>
            <a:off x="3540125" y="4256088"/>
            <a:ext cx="7938" cy="7937"/>
          </a:xfrm>
          <a:custGeom>
            <a:avLst/>
            <a:gdLst>
              <a:gd name="T0" fmla="*/ 2147483647 w 40"/>
              <a:gd name="T1" fmla="*/ 0 h 40"/>
              <a:gd name="T2" fmla="*/ 0 w 40"/>
              <a:gd name="T3" fmla="*/ 2147483647 h 40"/>
              <a:gd name="T4" fmla="*/ 2147483647 w 40"/>
              <a:gd name="T5" fmla="*/ 2147483647 h 40"/>
              <a:gd name="T6" fmla="*/ 2147483647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3" y="0"/>
                </a:moveTo>
                <a:lnTo>
                  <a:pt x="0" y="40"/>
                </a:lnTo>
                <a:lnTo>
                  <a:pt x="40" y="15"/>
                </a:lnTo>
                <a:lnTo>
                  <a:pt x="3" y="0"/>
                </a:lnTo>
                <a:close/>
              </a:path>
            </a:pathLst>
          </a:custGeom>
          <a:solidFill>
            <a:srgbClr val="663300"/>
          </a:solidFill>
          <a:ln w="9525">
            <a:noFill/>
            <a:round/>
            <a:headEnd/>
            <a:tailEnd/>
          </a:ln>
        </p:spPr>
        <p:txBody>
          <a:bodyPr lIns="102833" tIns="51417" rIns="102833" bIns="51417"/>
          <a:lstStyle/>
          <a:p>
            <a:endParaRPr lang="es-MX"/>
          </a:p>
        </p:txBody>
      </p:sp>
      <p:sp>
        <p:nvSpPr>
          <p:cNvPr id="8197" name="Freeform 11"/>
          <p:cNvSpPr>
            <a:spLocks/>
          </p:cNvSpPr>
          <p:nvPr/>
        </p:nvSpPr>
        <p:spPr bwMode="auto">
          <a:xfrm>
            <a:off x="3541713" y="4260850"/>
            <a:ext cx="15875" cy="3175"/>
          </a:xfrm>
          <a:custGeom>
            <a:avLst/>
            <a:gdLst>
              <a:gd name="T0" fmla="*/ 2147483647 w 86"/>
              <a:gd name="T1" fmla="*/ 0 h 19"/>
              <a:gd name="T2" fmla="*/ 0 w 86"/>
              <a:gd name="T3" fmla="*/ 2147483647 h 19"/>
              <a:gd name="T4" fmla="*/ 2147483647 w 86"/>
              <a:gd name="T5" fmla="*/ 2147483647 h 19"/>
              <a:gd name="T6" fmla="*/ 2147483647 w 86"/>
              <a:gd name="T7" fmla="*/ 0 h 19"/>
              <a:gd name="T8" fmla="*/ 0 60000 65536"/>
              <a:gd name="T9" fmla="*/ 0 60000 65536"/>
              <a:gd name="T10" fmla="*/ 0 60000 65536"/>
              <a:gd name="T11" fmla="*/ 0 60000 65536"/>
              <a:gd name="T12" fmla="*/ 0 w 86"/>
              <a:gd name="T13" fmla="*/ 0 h 19"/>
              <a:gd name="T14" fmla="*/ 86 w 86"/>
              <a:gd name="T15" fmla="*/ 19 h 19"/>
            </a:gdLst>
            <a:ahLst/>
            <a:cxnLst>
              <a:cxn ang="T8">
                <a:pos x="T0" y="T1"/>
              </a:cxn>
              <a:cxn ang="T9">
                <a:pos x="T2" y="T3"/>
              </a:cxn>
              <a:cxn ang="T10">
                <a:pos x="T4" y="T5"/>
              </a:cxn>
              <a:cxn ang="T11">
                <a:pos x="T6" y="T7"/>
              </a:cxn>
            </a:cxnLst>
            <a:rect l="T12" t="T13" r="T14" b="T15"/>
            <a:pathLst>
              <a:path w="86" h="19">
                <a:moveTo>
                  <a:pt x="86" y="0"/>
                </a:moveTo>
                <a:lnTo>
                  <a:pt x="0" y="3"/>
                </a:lnTo>
                <a:lnTo>
                  <a:pt x="38" y="19"/>
                </a:lnTo>
                <a:lnTo>
                  <a:pt x="86" y="0"/>
                </a:lnTo>
                <a:close/>
              </a:path>
            </a:pathLst>
          </a:custGeom>
          <a:solidFill>
            <a:srgbClr val="663300"/>
          </a:solidFill>
          <a:ln w="9525">
            <a:noFill/>
            <a:round/>
            <a:headEnd/>
            <a:tailEnd/>
          </a:ln>
        </p:spPr>
        <p:txBody>
          <a:bodyPr lIns="102833" tIns="51417" rIns="102833" bIns="51417"/>
          <a:lstStyle/>
          <a:p>
            <a:endParaRPr lang="es-MX"/>
          </a:p>
        </p:txBody>
      </p:sp>
      <p:sp>
        <p:nvSpPr>
          <p:cNvPr id="8198" name="Freeform 2426"/>
          <p:cNvSpPr>
            <a:spLocks/>
          </p:cNvSpPr>
          <p:nvPr/>
        </p:nvSpPr>
        <p:spPr bwMode="auto">
          <a:xfrm>
            <a:off x="2778125" y="3851275"/>
            <a:ext cx="12700" cy="7938"/>
          </a:xfrm>
          <a:custGeom>
            <a:avLst/>
            <a:gdLst>
              <a:gd name="T0" fmla="*/ 2147483647 w 63"/>
              <a:gd name="T1" fmla="*/ 0 h 38"/>
              <a:gd name="T2" fmla="*/ 0 w 63"/>
              <a:gd name="T3" fmla="*/ 2147483647 h 38"/>
              <a:gd name="T4" fmla="*/ 2147483647 w 63"/>
              <a:gd name="T5" fmla="*/ 2147483647 h 38"/>
              <a:gd name="T6" fmla="*/ 2147483647 w 63"/>
              <a:gd name="T7" fmla="*/ 0 h 38"/>
              <a:gd name="T8" fmla="*/ 0 60000 65536"/>
              <a:gd name="T9" fmla="*/ 0 60000 65536"/>
              <a:gd name="T10" fmla="*/ 0 60000 65536"/>
              <a:gd name="T11" fmla="*/ 0 60000 65536"/>
              <a:gd name="T12" fmla="*/ 0 w 63"/>
              <a:gd name="T13" fmla="*/ 0 h 38"/>
              <a:gd name="T14" fmla="*/ 63 w 63"/>
              <a:gd name="T15" fmla="*/ 38 h 38"/>
            </a:gdLst>
            <a:ahLst/>
            <a:cxnLst>
              <a:cxn ang="T8">
                <a:pos x="T0" y="T1"/>
              </a:cxn>
              <a:cxn ang="T9">
                <a:pos x="T2" y="T3"/>
              </a:cxn>
              <a:cxn ang="T10">
                <a:pos x="T4" y="T5"/>
              </a:cxn>
              <a:cxn ang="T11">
                <a:pos x="T6" y="T7"/>
              </a:cxn>
            </a:cxnLst>
            <a:rect l="T12" t="T13" r="T14" b="T15"/>
            <a:pathLst>
              <a:path w="63" h="38">
                <a:moveTo>
                  <a:pt x="5" y="0"/>
                </a:moveTo>
                <a:lnTo>
                  <a:pt x="0" y="38"/>
                </a:lnTo>
                <a:lnTo>
                  <a:pt x="63" y="13"/>
                </a:lnTo>
                <a:lnTo>
                  <a:pt x="5" y="0"/>
                </a:lnTo>
                <a:close/>
              </a:path>
            </a:pathLst>
          </a:custGeom>
          <a:solidFill>
            <a:srgbClr val="663300"/>
          </a:solidFill>
          <a:ln w="9525">
            <a:noFill/>
            <a:round/>
            <a:headEnd/>
            <a:tailEnd/>
          </a:ln>
        </p:spPr>
        <p:txBody>
          <a:bodyPr lIns="102833" tIns="51417" rIns="102833" bIns="51417"/>
          <a:lstStyle/>
          <a:p>
            <a:endParaRPr lang="es-MX"/>
          </a:p>
        </p:txBody>
      </p:sp>
      <p:grpSp>
        <p:nvGrpSpPr>
          <p:cNvPr id="8199" name="Group 3193"/>
          <p:cNvGrpSpPr>
            <a:grpSpLocks/>
          </p:cNvGrpSpPr>
          <p:nvPr/>
        </p:nvGrpSpPr>
        <p:grpSpPr bwMode="auto">
          <a:xfrm>
            <a:off x="5643563" y="3038475"/>
            <a:ext cx="1443037" cy="2170113"/>
            <a:chOff x="3168" y="1716"/>
            <a:chExt cx="810" cy="1212"/>
          </a:xfrm>
        </p:grpSpPr>
        <p:grpSp>
          <p:nvGrpSpPr>
            <p:cNvPr id="11948" name="Group 3194"/>
            <p:cNvGrpSpPr>
              <a:grpSpLocks/>
            </p:cNvGrpSpPr>
            <p:nvPr/>
          </p:nvGrpSpPr>
          <p:grpSpPr bwMode="auto">
            <a:xfrm>
              <a:off x="3586" y="1716"/>
              <a:ext cx="392" cy="421"/>
              <a:chOff x="1557" y="2373"/>
              <a:chExt cx="392" cy="421"/>
            </a:xfrm>
          </p:grpSpPr>
          <p:sp>
            <p:nvSpPr>
              <p:cNvPr id="11952" name="Freeform 3195"/>
              <p:cNvSpPr>
                <a:spLocks/>
              </p:cNvSpPr>
              <p:nvPr/>
            </p:nvSpPr>
            <p:spPr bwMode="auto">
              <a:xfrm>
                <a:off x="1791" y="2742"/>
                <a:ext cx="5" cy="10"/>
              </a:xfrm>
              <a:custGeom>
                <a:avLst/>
                <a:gdLst>
                  <a:gd name="T0" fmla="*/ 0 w 49"/>
                  <a:gd name="T1" fmla="*/ 0 h 87"/>
                  <a:gd name="T2" fmla="*/ 0 w 49"/>
                  <a:gd name="T3" fmla="*/ 0 h 87"/>
                  <a:gd name="T4" fmla="*/ 0 w 49"/>
                  <a:gd name="T5" fmla="*/ 0 h 87"/>
                  <a:gd name="T6" fmla="*/ 0 w 49"/>
                  <a:gd name="T7" fmla="*/ 0 h 87"/>
                  <a:gd name="T8" fmla="*/ 0 60000 65536"/>
                  <a:gd name="T9" fmla="*/ 0 60000 65536"/>
                  <a:gd name="T10" fmla="*/ 0 60000 65536"/>
                  <a:gd name="T11" fmla="*/ 0 60000 65536"/>
                  <a:gd name="T12" fmla="*/ 0 w 49"/>
                  <a:gd name="T13" fmla="*/ 0 h 87"/>
                  <a:gd name="T14" fmla="*/ 49 w 49"/>
                  <a:gd name="T15" fmla="*/ 87 h 87"/>
                </a:gdLst>
                <a:ahLst/>
                <a:cxnLst>
                  <a:cxn ang="T8">
                    <a:pos x="T0" y="T1"/>
                  </a:cxn>
                  <a:cxn ang="T9">
                    <a:pos x="T2" y="T3"/>
                  </a:cxn>
                  <a:cxn ang="T10">
                    <a:pos x="T4" y="T5"/>
                  </a:cxn>
                  <a:cxn ang="T11">
                    <a:pos x="T6" y="T7"/>
                  </a:cxn>
                </a:cxnLst>
                <a:rect l="T12" t="T13" r="T14" b="T15"/>
                <a:pathLst>
                  <a:path w="49" h="87">
                    <a:moveTo>
                      <a:pt x="0" y="0"/>
                    </a:moveTo>
                    <a:lnTo>
                      <a:pt x="20" y="87"/>
                    </a:lnTo>
                    <a:lnTo>
                      <a:pt x="49" y="66"/>
                    </a:lnTo>
                    <a:lnTo>
                      <a:pt x="0" y="0"/>
                    </a:lnTo>
                    <a:close/>
                  </a:path>
                </a:pathLst>
              </a:custGeom>
              <a:solidFill>
                <a:srgbClr val="FFFF00"/>
              </a:solidFill>
              <a:ln w="9525">
                <a:noFill/>
                <a:round/>
                <a:headEnd/>
                <a:tailEnd/>
              </a:ln>
            </p:spPr>
            <p:txBody>
              <a:bodyPr/>
              <a:lstStyle/>
              <a:p>
                <a:endParaRPr lang="es-MX"/>
              </a:p>
            </p:txBody>
          </p:sp>
          <p:sp>
            <p:nvSpPr>
              <p:cNvPr id="11953" name="Freeform 3196"/>
              <p:cNvSpPr>
                <a:spLocks/>
              </p:cNvSpPr>
              <p:nvPr/>
            </p:nvSpPr>
            <p:spPr bwMode="auto">
              <a:xfrm>
                <a:off x="1791" y="2742"/>
                <a:ext cx="5" cy="10"/>
              </a:xfrm>
              <a:custGeom>
                <a:avLst/>
                <a:gdLst>
                  <a:gd name="T0" fmla="*/ 0 w 49"/>
                  <a:gd name="T1" fmla="*/ 0 h 87"/>
                  <a:gd name="T2" fmla="*/ 0 w 49"/>
                  <a:gd name="T3" fmla="*/ 0 h 87"/>
                  <a:gd name="T4" fmla="*/ 0 w 49"/>
                  <a:gd name="T5" fmla="*/ 0 h 87"/>
                  <a:gd name="T6" fmla="*/ 0 w 49"/>
                  <a:gd name="T7" fmla="*/ 0 h 87"/>
                  <a:gd name="T8" fmla="*/ 0 60000 65536"/>
                  <a:gd name="T9" fmla="*/ 0 60000 65536"/>
                  <a:gd name="T10" fmla="*/ 0 60000 65536"/>
                  <a:gd name="T11" fmla="*/ 0 60000 65536"/>
                  <a:gd name="T12" fmla="*/ 0 w 49"/>
                  <a:gd name="T13" fmla="*/ 0 h 87"/>
                  <a:gd name="T14" fmla="*/ 49 w 49"/>
                  <a:gd name="T15" fmla="*/ 87 h 87"/>
                </a:gdLst>
                <a:ahLst/>
                <a:cxnLst>
                  <a:cxn ang="T8">
                    <a:pos x="T0" y="T1"/>
                  </a:cxn>
                  <a:cxn ang="T9">
                    <a:pos x="T2" y="T3"/>
                  </a:cxn>
                  <a:cxn ang="T10">
                    <a:pos x="T4" y="T5"/>
                  </a:cxn>
                  <a:cxn ang="T11">
                    <a:pos x="T6" y="T7"/>
                  </a:cxn>
                </a:cxnLst>
                <a:rect l="T12" t="T13" r="T14" b="T15"/>
                <a:pathLst>
                  <a:path w="49" h="87">
                    <a:moveTo>
                      <a:pt x="0" y="0"/>
                    </a:moveTo>
                    <a:lnTo>
                      <a:pt x="20" y="87"/>
                    </a:lnTo>
                    <a:lnTo>
                      <a:pt x="49" y="66"/>
                    </a:lnTo>
                    <a:lnTo>
                      <a:pt x="0" y="0"/>
                    </a:lnTo>
                  </a:path>
                </a:pathLst>
              </a:custGeom>
              <a:noFill/>
              <a:ln w="0">
                <a:solidFill>
                  <a:srgbClr val="FFFF00"/>
                </a:solidFill>
                <a:round/>
                <a:headEnd/>
                <a:tailEnd/>
              </a:ln>
            </p:spPr>
            <p:txBody>
              <a:bodyPr/>
              <a:lstStyle/>
              <a:p>
                <a:endParaRPr lang="es-MX"/>
              </a:p>
            </p:txBody>
          </p:sp>
          <p:sp>
            <p:nvSpPr>
              <p:cNvPr id="11954" name="Freeform 3197"/>
              <p:cNvSpPr>
                <a:spLocks/>
              </p:cNvSpPr>
              <p:nvPr/>
            </p:nvSpPr>
            <p:spPr bwMode="auto">
              <a:xfrm>
                <a:off x="1772" y="2736"/>
                <a:ext cx="21" cy="16"/>
              </a:xfrm>
              <a:custGeom>
                <a:avLst/>
                <a:gdLst>
                  <a:gd name="T0" fmla="*/ 0 w 188"/>
                  <a:gd name="T1" fmla="*/ 0 h 140"/>
                  <a:gd name="T2" fmla="*/ 0 w 188"/>
                  <a:gd name="T3" fmla="*/ 0 h 140"/>
                  <a:gd name="T4" fmla="*/ 0 w 188"/>
                  <a:gd name="T5" fmla="*/ 0 h 140"/>
                  <a:gd name="T6" fmla="*/ 0 w 188"/>
                  <a:gd name="T7" fmla="*/ 0 h 140"/>
                  <a:gd name="T8" fmla="*/ 0 60000 65536"/>
                  <a:gd name="T9" fmla="*/ 0 60000 65536"/>
                  <a:gd name="T10" fmla="*/ 0 60000 65536"/>
                  <a:gd name="T11" fmla="*/ 0 60000 65536"/>
                  <a:gd name="T12" fmla="*/ 0 w 188"/>
                  <a:gd name="T13" fmla="*/ 0 h 140"/>
                  <a:gd name="T14" fmla="*/ 188 w 188"/>
                  <a:gd name="T15" fmla="*/ 140 h 140"/>
                </a:gdLst>
                <a:ahLst/>
                <a:cxnLst>
                  <a:cxn ang="T8">
                    <a:pos x="T0" y="T1"/>
                  </a:cxn>
                  <a:cxn ang="T9">
                    <a:pos x="T2" y="T3"/>
                  </a:cxn>
                  <a:cxn ang="T10">
                    <a:pos x="T4" y="T5"/>
                  </a:cxn>
                  <a:cxn ang="T11">
                    <a:pos x="T6" y="T7"/>
                  </a:cxn>
                </a:cxnLst>
                <a:rect l="T12" t="T13" r="T14" b="T15"/>
                <a:pathLst>
                  <a:path w="188" h="140">
                    <a:moveTo>
                      <a:pt x="0" y="0"/>
                    </a:moveTo>
                    <a:lnTo>
                      <a:pt x="188" y="140"/>
                    </a:lnTo>
                    <a:lnTo>
                      <a:pt x="168" y="53"/>
                    </a:lnTo>
                    <a:lnTo>
                      <a:pt x="0" y="0"/>
                    </a:lnTo>
                    <a:close/>
                  </a:path>
                </a:pathLst>
              </a:custGeom>
              <a:solidFill>
                <a:srgbClr val="FFFF00"/>
              </a:solidFill>
              <a:ln w="9525">
                <a:noFill/>
                <a:round/>
                <a:headEnd/>
                <a:tailEnd/>
              </a:ln>
            </p:spPr>
            <p:txBody>
              <a:bodyPr/>
              <a:lstStyle/>
              <a:p>
                <a:endParaRPr lang="es-MX"/>
              </a:p>
            </p:txBody>
          </p:sp>
          <p:sp>
            <p:nvSpPr>
              <p:cNvPr id="11955" name="Freeform 3198"/>
              <p:cNvSpPr>
                <a:spLocks/>
              </p:cNvSpPr>
              <p:nvPr/>
            </p:nvSpPr>
            <p:spPr bwMode="auto">
              <a:xfrm>
                <a:off x="1772" y="2736"/>
                <a:ext cx="21" cy="16"/>
              </a:xfrm>
              <a:custGeom>
                <a:avLst/>
                <a:gdLst>
                  <a:gd name="T0" fmla="*/ 0 w 188"/>
                  <a:gd name="T1" fmla="*/ 0 h 140"/>
                  <a:gd name="T2" fmla="*/ 0 w 188"/>
                  <a:gd name="T3" fmla="*/ 0 h 140"/>
                  <a:gd name="T4" fmla="*/ 0 w 188"/>
                  <a:gd name="T5" fmla="*/ 0 h 140"/>
                  <a:gd name="T6" fmla="*/ 0 w 188"/>
                  <a:gd name="T7" fmla="*/ 0 h 140"/>
                  <a:gd name="T8" fmla="*/ 0 60000 65536"/>
                  <a:gd name="T9" fmla="*/ 0 60000 65536"/>
                  <a:gd name="T10" fmla="*/ 0 60000 65536"/>
                  <a:gd name="T11" fmla="*/ 0 60000 65536"/>
                  <a:gd name="T12" fmla="*/ 0 w 188"/>
                  <a:gd name="T13" fmla="*/ 0 h 140"/>
                  <a:gd name="T14" fmla="*/ 188 w 188"/>
                  <a:gd name="T15" fmla="*/ 140 h 140"/>
                </a:gdLst>
                <a:ahLst/>
                <a:cxnLst>
                  <a:cxn ang="T8">
                    <a:pos x="T0" y="T1"/>
                  </a:cxn>
                  <a:cxn ang="T9">
                    <a:pos x="T2" y="T3"/>
                  </a:cxn>
                  <a:cxn ang="T10">
                    <a:pos x="T4" y="T5"/>
                  </a:cxn>
                  <a:cxn ang="T11">
                    <a:pos x="T6" y="T7"/>
                  </a:cxn>
                </a:cxnLst>
                <a:rect l="T12" t="T13" r="T14" b="T15"/>
                <a:pathLst>
                  <a:path w="188" h="140">
                    <a:moveTo>
                      <a:pt x="0" y="0"/>
                    </a:moveTo>
                    <a:lnTo>
                      <a:pt x="188" y="140"/>
                    </a:lnTo>
                    <a:lnTo>
                      <a:pt x="168" y="53"/>
                    </a:lnTo>
                    <a:lnTo>
                      <a:pt x="0" y="0"/>
                    </a:lnTo>
                  </a:path>
                </a:pathLst>
              </a:custGeom>
              <a:noFill/>
              <a:ln w="0">
                <a:solidFill>
                  <a:srgbClr val="FFFF00"/>
                </a:solidFill>
                <a:round/>
                <a:headEnd/>
                <a:tailEnd/>
              </a:ln>
            </p:spPr>
            <p:txBody>
              <a:bodyPr/>
              <a:lstStyle/>
              <a:p>
                <a:endParaRPr lang="es-MX"/>
              </a:p>
            </p:txBody>
          </p:sp>
          <p:sp>
            <p:nvSpPr>
              <p:cNvPr id="11956" name="Freeform 3199"/>
              <p:cNvSpPr>
                <a:spLocks/>
              </p:cNvSpPr>
              <p:nvPr/>
            </p:nvSpPr>
            <p:spPr bwMode="auto">
              <a:xfrm>
                <a:off x="1772" y="2733"/>
                <a:ext cx="19" cy="9"/>
              </a:xfrm>
              <a:custGeom>
                <a:avLst/>
                <a:gdLst>
                  <a:gd name="T0" fmla="*/ 0 w 168"/>
                  <a:gd name="T1" fmla="*/ 0 h 81"/>
                  <a:gd name="T2" fmla="*/ 0 w 168"/>
                  <a:gd name="T3" fmla="*/ 0 h 81"/>
                  <a:gd name="T4" fmla="*/ 0 w 168"/>
                  <a:gd name="T5" fmla="*/ 0 h 81"/>
                  <a:gd name="T6" fmla="*/ 0 w 168"/>
                  <a:gd name="T7" fmla="*/ 0 h 81"/>
                  <a:gd name="T8" fmla="*/ 0 60000 65536"/>
                  <a:gd name="T9" fmla="*/ 0 60000 65536"/>
                  <a:gd name="T10" fmla="*/ 0 60000 65536"/>
                  <a:gd name="T11" fmla="*/ 0 60000 65536"/>
                  <a:gd name="T12" fmla="*/ 0 w 168"/>
                  <a:gd name="T13" fmla="*/ 0 h 81"/>
                  <a:gd name="T14" fmla="*/ 168 w 168"/>
                  <a:gd name="T15" fmla="*/ 81 h 81"/>
                </a:gdLst>
                <a:ahLst/>
                <a:cxnLst>
                  <a:cxn ang="T8">
                    <a:pos x="T0" y="T1"/>
                  </a:cxn>
                  <a:cxn ang="T9">
                    <a:pos x="T2" y="T3"/>
                  </a:cxn>
                  <a:cxn ang="T10">
                    <a:pos x="T4" y="T5"/>
                  </a:cxn>
                  <a:cxn ang="T11">
                    <a:pos x="T6" y="T7"/>
                  </a:cxn>
                </a:cxnLst>
                <a:rect l="T12" t="T13" r="T14" b="T15"/>
                <a:pathLst>
                  <a:path w="168" h="81">
                    <a:moveTo>
                      <a:pt x="155" y="0"/>
                    </a:moveTo>
                    <a:lnTo>
                      <a:pt x="0" y="28"/>
                    </a:lnTo>
                    <a:lnTo>
                      <a:pt x="168" y="81"/>
                    </a:lnTo>
                    <a:lnTo>
                      <a:pt x="155" y="0"/>
                    </a:lnTo>
                    <a:close/>
                  </a:path>
                </a:pathLst>
              </a:custGeom>
              <a:solidFill>
                <a:srgbClr val="FFFF00"/>
              </a:solidFill>
              <a:ln w="9525">
                <a:noFill/>
                <a:round/>
                <a:headEnd/>
                <a:tailEnd/>
              </a:ln>
            </p:spPr>
            <p:txBody>
              <a:bodyPr/>
              <a:lstStyle/>
              <a:p>
                <a:endParaRPr lang="es-MX"/>
              </a:p>
            </p:txBody>
          </p:sp>
          <p:sp>
            <p:nvSpPr>
              <p:cNvPr id="11957" name="Freeform 3200"/>
              <p:cNvSpPr>
                <a:spLocks/>
              </p:cNvSpPr>
              <p:nvPr/>
            </p:nvSpPr>
            <p:spPr bwMode="auto">
              <a:xfrm>
                <a:off x="1772" y="2733"/>
                <a:ext cx="19" cy="9"/>
              </a:xfrm>
              <a:custGeom>
                <a:avLst/>
                <a:gdLst>
                  <a:gd name="T0" fmla="*/ 0 w 168"/>
                  <a:gd name="T1" fmla="*/ 0 h 81"/>
                  <a:gd name="T2" fmla="*/ 0 w 168"/>
                  <a:gd name="T3" fmla="*/ 0 h 81"/>
                  <a:gd name="T4" fmla="*/ 0 w 168"/>
                  <a:gd name="T5" fmla="*/ 0 h 81"/>
                  <a:gd name="T6" fmla="*/ 0 w 168"/>
                  <a:gd name="T7" fmla="*/ 0 h 81"/>
                  <a:gd name="T8" fmla="*/ 0 60000 65536"/>
                  <a:gd name="T9" fmla="*/ 0 60000 65536"/>
                  <a:gd name="T10" fmla="*/ 0 60000 65536"/>
                  <a:gd name="T11" fmla="*/ 0 60000 65536"/>
                  <a:gd name="T12" fmla="*/ 0 w 168"/>
                  <a:gd name="T13" fmla="*/ 0 h 81"/>
                  <a:gd name="T14" fmla="*/ 168 w 168"/>
                  <a:gd name="T15" fmla="*/ 81 h 81"/>
                </a:gdLst>
                <a:ahLst/>
                <a:cxnLst>
                  <a:cxn ang="T8">
                    <a:pos x="T0" y="T1"/>
                  </a:cxn>
                  <a:cxn ang="T9">
                    <a:pos x="T2" y="T3"/>
                  </a:cxn>
                  <a:cxn ang="T10">
                    <a:pos x="T4" y="T5"/>
                  </a:cxn>
                  <a:cxn ang="T11">
                    <a:pos x="T6" y="T7"/>
                  </a:cxn>
                </a:cxnLst>
                <a:rect l="T12" t="T13" r="T14" b="T15"/>
                <a:pathLst>
                  <a:path w="168" h="81">
                    <a:moveTo>
                      <a:pt x="155" y="0"/>
                    </a:moveTo>
                    <a:lnTo>
                      <a:pt x="0" y="28"/>
                    </a:lnTo>
                    <a:lnTo>
                      <a:pt x="168" y="81"/>
                    </a:lnTo>
                    <a:lnTo>
                      <a:pt x="155" y="0"/>
                    </a:lnTo>
                  </a:path>
                </a:pathLst>
              </a:custGeom>
              <a:noFill/>
              <a:ln w="0">
                <a:solidFill>
                  <a:srgbClr val="FFFF00"/>
                </a:solidFill>
                <a:round/>
                <a:headEnd/>
                <a:tailEnd/>
              </a:ln>
            </p:spPr>
            <p:txBody>
              <a:bodyPr/>
              <a:lstStyle/>
              <a:p>
                <a:endParaRPr lang="es-MX"/>
              </a:p>
            </p:txBody>
          </p:sp>
          <p:sp>
            <p:nvSpPr>
              <p:cNvPr id="11958" name="Freeform 3201"/>
              <p:cNvSpPr>
                <a:spLocks/>
              </p:cNvSpPr>
              <p:nvPr/>
            </p:nvSpPr>
            <p:spPr bwMode="auto">
              <a:xfrm>
                <a:off x="1758" y="2728"/>
                <a:ext cx="31" cy="8"/>
              </a:xfrm>
              <a:custGeom>
                <a:avLst/>
                <a:gdLst>
                  <a:gd name="T0" fmla="*/ 0 w 278"/>
                  <a:gd name="T1" fmla="*/ 0 h 76"/>
                  <a:gd name="T2" fmla="*/ 0 w 278"/>
                  <a:gd name="T3" fmla="*/ 0 h 76"/>
                  <a:gd name="T4" fmla="*/ 0 w 278"/>
                  <a:gd name="T5" fmla="*/ 0 h 76"/>
                  <a:gd name="T6" fmla="*/ 0 w 278"/>
                  <a:gd name="T7" fmla="*/ 0 h 76"/>
                  <a:gd name="T8" fmla="*/ 0 60000 65536"/>
                  <a:gd name="T9" fmla="*/ 0 60000 65536"/>
                  <a:gd name="T10" fmla="*/ 0 60000 65536"/>
                  <a:gd name="T11" fmla="*/ 0 60000 65536"/>
                  <a:gd name="T12" fmla="*/ 0 w 278"/>
                  <a:gd name="T13" fmla="*/ 0 h 76"/>
                  <a:gd name="T14" fmla="*/ 278 w 278"/>
                  <a:gd name="T15" fmla="*/ 76 h 76"/>
                </a:gdLst>
                <a:ahLst/>
                <a:cxnLst>
                  <a:cxn ang="T8">
                    <a:pos x="T0" y="T1"/>
                  </a:cxn>
                  <a:cxn ang="T9">
                    <a:pos x="T2" y="T3"/>
                  </a:cxn>
                  <a:cxn ang="T10">
                    <a:pos x="T4" y="T5"/>
                  </a:cxn>
                  <a:cxn ang="T11">
                    <a:pos x="T6" y="T7"/>
                  </a:cxn>
                </a:cxnLst>
                <a:rect l="T12" t="T13" r="T14" b="T15"/>
                <a:pathLst>
                  <a:path w="278" h="76">
                    <a:moveTo>
                      <a:pt x="0" y="0"/>
                    </a:moveTo>
                    <a:lnTo>
                      <a:pt x="123" y="76"/>
                    </a:lnTo>
                    <a:lnTo>
                      <a:pt x="278" y="48"/>
                    </a:lnTo>
                    <a:lnTo>
                      <a:pt x="0" y="0"/>
                    </a:lnTo>
                    <a:close/>
                  </a:path>
                </a:pathLst>
              </a:custGeom>
              <a:solidFill>
                <a:srgbClr val="FFFF00"/>
              </a:solidFill>
              <a:ln w="9525">
                <a:noFill/>
                <a:round/>
                <a:headEnd/>
                <a:tailEnd/>
              </a:ln>
            </p:spPr>
            <p:txBody>
              <a:bodyPr/>
              <a:lstStyle/>
              <a:p>
                <a:endParaRPr lang="es-MX"/>
              </a:p>
            </p:txBody>
          </p:sp>
          <p:sp>
            <p:nvSpPr>
              <p:cNvPr id="11959" name="Freeform 3202"/>
              <p:cNvSpPr>
                <a:spLocks/>
              </p:cNvSpPr>
              <p:nvPr/>
            </p:nvSpPr>
            <p:spPr bwMode="auto">
              <a:xfrm>
                <a:off x="1758" y="2728"/>
                <a:ext cx="31" cy="8"/>
              </a:xfrm>
              <a:custGeom>
                <a:avLst/>
                <a:gdLst>
                  <a:gd name="T0" fmla="*/ 0 w 278"/>
                  <a:gd name="T1" fmla="*/ 0 h 76"/>
                  <a:gd name="T2" fmla="*/ 0 w 278"/>
                  <a:gd name="T3" fmla="*/ 0 h 76"/>
                  <a:gd name="T4" fmla="*/ 0 w 278"/>
                  <a:gd name="T5" fmla="*/ 0 h 76"/>
                  <a:gd name="T6" fmla="*/ 0 w 278"/>
                  <a:gd name="T7" fmla="*/ 0 h 76"/>
                  <a:gd name="T8" fmla="*/ 0 60000 65536"/>
                  <a:gd name="T9" fmla="*/ 0 60000 65536"/>
                  <a:gd name="T10" fmla="*/ 0 60000 65536"/>
                  <a:gd name="T11" fmla="*/ 0 60000 65536"/>
                  <a:gd name="T12" fmla="*/ 0 w 278"/>
                  <a:gd name="T13" fmla="*/ 0 h 76"/>
                  <a:gd name="T14" fmla="*/ 278 w 278"/>
                  <a:gd name="T15" fmla="*/ 76 h 76"/>
                </a:gdLst>
                <a:ahLst/>
                <a:cxnLst>
                  <a:cxn ang="T8">
                    <a:pos x="T0" y="T1"/>
                  </a:cxn>
                  <a:cxn ang="T9">
                    <a:pos x="T2" y="T3"/>
                  </a:cxn>
                  <a:cxn ang="T10">
                    <a:pos x="T4" y="T5"/>
                  </a:cxn>
                  <a:cxn ang="T11">
                    <a:pos x="T6" y="T7"/>
                  </a:cxn>
                </a:cxnLst>
                <a:rect l="T12" t="T13" r="T14" b="T15"/>
                <a:pathLst>
                  <a:path w="278" h="76">
                    <a:moveTo>
                      <a:pt x="0" y="0"/>
                    </a:moveTo>
                    <a:lnTo>
                      <a:pt x="123" y="76"/>
                    </a:lnTo>
                    <a:lnTo>
                      <a:pt x="278" y="48"/>
                    </a:lnTo>
                    <a:lnTo>
                      <a:pt x="0" y="0"/>
                    </a:lnTo>
                  </a:path>
                </a:pathLst>
              </a:custGeom>
              <a:noFill/>
              <a:ln w="0">
                <a:solidFill>
                  <a:srgbClr val="FFFF00"/>
                </a:solidFill>
                <a:round/>
                <a:headEnd/>
                <a:tailEnd/>
              </a:ln>
            </p:spPr>
            <p:txBody>
              <a:bodyPr/>
              <a:lstStyle/>
              <a:p>
                <a:endParaRPr lang="es-MX"/>
              </a:p>
            </p:txBody>
          </p:sp>
          <p:sp>
            <p:nvSpPr>
              <p:cNvPr id="11960" name="Freeform 3203"/>
              <p:cNvSpPr>
                <a:spLocks/>
              </p:cNvSpPr>
              <p:nvPr/>
            </p:nvSpPr>
            <p:spPr bwMode="auto">
              <a:xfrm>
                <a:off x="1739" y="2724"/>
                <a:ext cx="50" cy="9"/>
              </a:xfrm>
              <a:custGeom>
                <a:avLst/>
                <a:gdLst>
                  <a:gd name="T0" fmla="*/ 0 w 450"/>
                  <a:gd name="T1" fmla="*/ 0 h 84"/>
                  <a:gd name="T2" fmla="*/ 0 w 450"/>
                  <a:gd name="T3" fmla="*/ 0 h 84"/>
                  <a:gd name="T4" fmla="*/ 0 w 450"/>
                  <a:gd name="T5" fmla="*/ 0 h 84"/>
                  <a:gd name="T6" fmla="*/ 0 w 450"/>
                  <a:gd name="T7" fmla="*/ 0 h 84"/>
                  <a:gd name="T8" fmla="*/ 0 60000 65536"/>
                  <a:gd name="T9" fmla="*/ 0 60000 65536"/>
                  <a:gd name="T10" fmla="*/ 0 60000 65536"/>
                  <a:gd name="T11" fmla="*/ 0 60000 65536"/>
                  <a:gd name="T12" fmla="*/ 0 w 450"/>
                  <a:gd name="T13" fmla="*/ 0 h 84"/>
                  <a:gd name="T14" fmla="*/ 450 w 450"/>
                  <a:gd name="T15" fmla="*/ 84 h 84"/>
                </a:gdLst>
                <a:ahLst/>
                <a:cxnLst>
                  <a:cxn ang="T8">
                    <a:pos x="T0" y="T1"/>
                  </a:cxn>
                  <a:cxn ang="T9">
                    <a:pos x="T2" y="T3"/>
                  </a:cxn>
                  <a:cxn ang="T10">
                    <a:pos x="T4" y="T5"/>
                  </a:cxn>
                  <a:cxn ang="T11">
                    <a:pos x="T6" y="T7"/>
                  </a:cxn>
                </a:cxnLst>
                <a:rect l="T12" t="T13" r="T14" b="T15"/>
                <a:pathLst>
                  <a:path w="450" h="84">
                    <a:moveTo>
                      <a:pt x="0" y="0"/>
                    </a:moveTo>
                    <a:lnTo>
                      <a:pt x="172" y="36"/>
                    </a:lnTo>
                    <a:lnTo>
                      <a:pt x="450" y="84"/>
                    </a:lnTo>
                    <a:lnTo>
                      <a:pt x="0" y="0"/>
                    </a:lnTo>
                    <a:close/>
                  </a:path>
                </a:pathLst>
              </a:custGeom>
              <a:solidFill>
                <a:srgbClr val="FFFF00"/>
              </a:solidFill>
              <a:ln w="9525">
                <a:noFill/>
                <a:round/>
                <a:headEnd/>
                <a:tailEnd/>
              </a:ln>
            </p:spPr>
            <p:txBody>
              <a:bodyPr/>
              <a:lstStyle/>
              <a:p>
                <a:endParaRPr lang="es-MX"/>
              </a:p>
            </p:txBody>
          </p:sp>
          <p:sp>
            <p:nvSpPr>
              <p:cNvPr id="11961" name="Freeform 3204"/>
              <p:cNvSpPr>
                <a:spLocks/>
              </p:cNvSpPr>
              <p:nvPr/>
            </p:nvSpPr>
            <p:spPr bwMode="auto">
              <a:xfrm>
                <a:off x="1739" y="2724"/>
                <a:ext cx="50" cy="9"/>
              </a:xfrm>
              <a:custGeom>
                <a:avLst/>
                <a:gdLst>
                  <a:gd name="T0" fmla="*/ 0 w 450"/>
                  <a:gd name="T1" fmla="*/ 0 h 84"/>
                  <a:gd name="T2" fmla="*/ 0 w 450"/>
                  <a:gd name="T3" fmla="*/ 0 h 84"/>
                  <a:gd name="T4" fmla="*/ 0 w 450"/>
                  <a:gd name="T5" fmla="*/ 0 h 84"/>
                  <a:gd name="T6" fmla="*/ 0 w 450"/>
                  <a:gd name="T7" fmla="*/ 0 h 84"/>
                  <a:gd name="T8" fmla="*/ 0 60000 65536"/>
                  <a:gd name="T9" fmla="*/ 0 60000 65536"/>
                  <a:gd name="T10" fmla="*/ 0 60000 65536"/>
                  <a:gd name="T11" fmla="*/ 0 60000 65536"/>
                  <a:gd name="T12" fmla="*/ 0 w 450"/>
                  <a:gd name="T13" fmla="*/ 0 h 84"/>
                  <a:gd name="T14" fmla="*/ 450 w 450"/>
                  <a:gd name="T15" fmla="*/ 84 h 84"/>
                </a:gdLst>
                <a:ahLst/>
                <a:cxnLst>
                  <a:cxn ang="T8">
                    <a:pos x="T0" y="T1"/>
                  </a:cxn>
                  <a:cxn ang="T9">
                    <a:pos x="T2" y="T3"/>
                  </a:cxn>
                  <a:cxn ang="T10">
                    <a:pos x="T4" y="T5"/>
                  </a:cxn>
                  <a:cxn ang="T11">
                    <a:pos x="T6" y="T7"/>
                  </a:cxn>
                </a:cxnLst>
                <a:rect l="T12" t="T13" r="T14" b="T15"/>
                <a:pathLst>
                  <a:path w="450" h="84">
                    <a:moveTo>
                      <a:pt x="0" y="0"/>
                    </a:moveTo>
                    <a:lnTo>
                      <a:pt x="172" y="36"/>
                    </a:lnTo>
                    <a:lnTo>
                      <a:pt x="450" y="84"/>
                    </a:lnTo>
                    <a:lnTo>
                      <a:pt x="0" y="0"/>
                    </a:lnTo>
                  </a:path>
                </a:pathLst>
              </a:custGeom>
              <a:noFill/>
              <a:ln w="0">
                <a:solidFill>
                  <a:srgbClr val="FFFF00"/>
                </a:solidFill>
                <a:round/>
                <a:headEnd/>
                <a:tailEnd/>
              </a:ln>
            </p:spPr>
            <p:txBody>
              <a:bodyPr/>
              <a:lstStyle/>
              <a:p>
                <a:endParaRPr lang="es-MX"/>
              </a:p>
            </p:txBody>
          </p:sp>
          <p:sp>
            <p:nvSpPr>
              <p:cNvPr id="11962" name="Freeform 3205"/>
              <p:cNvSpPr>
                <a:spLocks/>
              </p:cNvSpPr>
              <p:nvPr/>
            </p:nvSpPr>
            <p:spPr bwMode="auto">
              <a:xfrm>
                <a:off x="1692" y="2720"/>
                <a:ext cx="47" cy="4"/>
              </a:xfrm>
              <a:custGeom>
                <a:avLst/>
                <a:gdLst>
                  <a:gd name="T0" fmla="*/ 0 w 423"/>
                  <a:gd name="T1" fmla="*/ 0 h 37"/>
                  <a:gd name="T2" fmla="*/ 0 w 423"/>
                  <a:gd name="T3" fmla="*/ 0 h 37"/>
                  <a:gd name="T4" fmla="*/ 0 w 423"/>
                  <a:gd name="T5" fmla="*/ 0 h 37"/>
                  <a:gd name="T6" fmla="*/ 0 w 423"/>
                  <a:gd name="T7" fmla="*/ 0 h 37"/>
                  <a:gd name="T8" fmla="*/ 0 60000 65536"/>
                  <a:gd name="T9" fmla="*/ 0 60000 65536"/>
                  <a:gd name="T10" fmla="*/ 0 60000 65536"/>
                  <a:gd name="T11" fmla="*/ 0 60000 65536"/>
                  <a:gd name="T12" fmla="*/ 0 w 423"/>
                  <a:gd name="T13" fmla="*/ 0 h 37"/>
                  <a:gd name="T14" fmla="*/ 423 w 423"/>
                  <a:gd name="T15" fmla="*/ 37 h 37"/>
                </a:gdLst>
                <a:ahLst/>
                <a:cxnLst>
                  <a:cxn ang="T8">
                    <a:pos x="T0" y="T1"/>
                  </a:cxn>
                  <a:cxn ang="T9">
                    <a:pos x="T2" y="T3"/>
                  </a:cxn>
                  <a:cxn ang="T10">
                    <a:pos x="T4" y="T5"/>
                  </a:cxn>
                  <a:cxn ang="T11">
                    <a:pos x="T6" y="T7"/>
                  </a:cxn>
                </a:cxnLst>
                <a:rect l="T12" t="T13" r="T14" b="T15"/>
                <a:pathLst>
                  <a:path w="423" h="37">
                    <a:moveTo>
                      <a:pt x="0" y="0"/>
                    </a:moveTo>
                    <a:lnTo>
                      <a:pt x="69" y="24"/>
                    </a:lnTo>
                    <a:lnTo>
                      <a:pt x="423" y="37"/>
                    </a:lnTo>
                    <a:lnTo>
                      <a:pt x="0" y="0"/>
                    </a:lnTo>
                    <a:close/>
                  </a:path>
                </a:pathLst>
              </a:custGeom>
              <a:solidFill>
                <a:srgbClr val="FFFF00"/>
              </a:solidFill>
              <a:ln w="9525">
                <a:noFill/>
                <a:round/>
                <a:headEnd/>
                <a:tailEnd/>
              </a:ln>
            </p:spPr>
            <p:txBody>
              <a:bodyPr/>
              <a:lstStyle/>
              <a:p>
                <a:endParaRPr lang="es-MX"/>
              </a:p>
            </p:txBody>
          </p:sp>
          <p:sp>
            <p:nvSpPr>
              <p:cNvPr id="11963" name="Freeform 3206"/>
              <p:cNvSpPr>
                <a:spLocks/>
              </p:cNvSpPr>
              <p:nvPr/>
            </p:nvSpPr>
            <p:spPr bwMode="auto">
              <a:xfrm>
                <a:off x="1692" y="2720"/>
                <a:ext cx="47" cy="4"/>
              </a:xfrm>
              <a:custGeom>
                <a:avLst/>
                <a:gdLst>
                  <a:gd name="T0" fmla="*/ 0 w 423"/>
                  <a:gd name="T1" fmla="*/ 0 h 37"/>
                  <a:gd name="T2" fmla="*/ 0 w 423"/>
                  <a:gd name="T3" fmla="*/ 0 h 37"/>
                  <a:gd name="T4" fmla="*/ 0 w 423"/>
                  <a:gd name="T5" fmla="*/ 0 h 37"/>
                  <a:gd name="T6" fmla="*/ 0 w 423"/>
                  <a:gd name="T7" fmla="*/ 0 h 37"/>
                  <a:gd name="T8" fmla="*/ 0 60000 65536"/>
                  <a:gd name="T9" fmla="*/ 0 60000 65536"/>
                  <a:gd name="T10" fmla="*/ 0 60000 65536"/>
                  <a:gd name="T11" fmla="*/ 0 60000 65536"/>
                  <a:gd name="T12" fmla="*/ 0 w 423"/>
                  <a:gd name="T13" fmla="*/ 0 h 37"/>
                  <a:gd name="T14" fmla="*/ 423 w 423"/>
                  <a:gd name="T15" fmla="*/ 37 h 37"/>
                </a:gdLst>
                <a:ahLst/>
                <a:cxnLst>
                  <a:cxn ang="T8">
                    <a:pos x="T0" y="T1"/>
                  </a:cxn>
                  <a:cxn ang="T9">
                    <a:pos x="T2" y="T3"/>
                  </a:cxn>
                  <a:cxn ang="T10">
                    <a:pos x="T4" y="T5"/>
                  </a:cxn>
                  <a:cxn ang="T11">
                    <a:pos x="T6" y="T7"/>
                  </a:cxn>
                </a:cxnLst>
                <a:rect l="T12" t="T13" r="T14" b="T15"/>
                <a:pathLst>
                  <a:path w="423" h="37">
                    <a:moveTo>
                      <a:pt x="0" y="0"/>
                    </a:moveTo>
                    <a:lnTo>
                      <a:pt x="69" y="24"/>
                    </a:lnTo>
                    <a:lnTo>
                      <a:pt x="423" y="37"/>
                    </a:lnTo>
                    <a:lnTo>
                      <a:pt x="0" y="0"/>
                    </a:lnTo>
                  </a:path>
                </a:pathLst>
              </a:custGeom>
              <a:noFill/>
              <a:ln w="0">
                <a:solidFill>
                  <a:srgbClr val="FFFF00"/>
                </a:solidFill>
                <a:round/>
                <a:headEnd/>
                <a:tailEnd/>
              </a:ln>
            </p:spPr>
            <p:txBody>
              <a:bodyPr/>
              <a:lstStyle/>
              <a:p>
                <a:endParaRPr lang="es-MX"/>
              </a:p>
            </p:txBody>
          </p:sp>
          <p:sp>
            <p:nvSpPr>
              <p:cNvPr id="11964" name="Freeform 3207"/>
              <p:cNvSpPr>
                <a:spLocks/>
              </p:cNvSpPr>
              <p:nvPr/>
            </p:nvSpPr>
            <p:spPr bwMode="auto">
              <a:xfrm>
                <a:off x="1692" y="2714"/>
                <a:ext cx="58" cy="10"/>
              </a:xfrm>
              <a:custGeom>
                <a:avLst/>
                <a:gdLst>
                  <a:gd name="T0" fmla="*/ 0 w 518"/>
                  <a:gd name="T1" fmla="*/ 0 h 87"/>
                  <a:gd name="T2" fmla="*/ 0 w 518"/>
                  <a:gd name="T3" fmla="*/ 0 h 87"/>
                  <a:gd name="T4" fmla="*/ 0 w 518"/>
                  <a:gd name="T5" fmla="*/ 0 h 87"/>
                  <a:gd name="T6" fmla="*/ 0 w 518"/>
                  <a:gd name="T7" fmla="*/ 0 h 87"/>
                  <a:gd name="T8" fmla="*/ 0 60000 65536"/>
                  <a:gd name="T9" fmla="*/ 0 60000 65536"/>
                  <a:gd name="T10" fmla="*/ 0 60000 65536"/>
                  <a:gd name="T11" fmla="*/ 0 60000 65536"/>
                  <a:gd name="T12" fmla="*/ 0 w 518"/>
                  <a:gd name="T13" fmla="*/ 0 h 87"/>
                  <a:gd name="T14" fmla="*/ 518 w 518"/>
                  <a:gd name="T15" fmla="*/ 87 h 87"/>
                </a:gdLst>
                <a:ahLst/>
                <a:cxnLst>
                  <a:cxn ang="T8">
                    <a:pos x="T0" y="T1"/>
                  </a:cxn>
                  <a:cxn ang="T9">
                    <a:pos x="T2" y="T3"/>
                  </a:cxn>
                  <a:cxn ang="T10">
                    <a:pos x="T4" y="T5"/>
                  </a:cxn>
                  <a:cxn ang="T11">
                    <a:pos x="T6" y="T7"/>
                  </a:cxn>
                </a:cxnLst>
                <a:rect l="T12" t="T13" r="T14" b="T15"/>
                <a:pathLst>
                  <a:path w="518" h="87">
                    <a:moveTo>
                      <a:pt x="518" y="0"/>
                    </a:moveTo>
                    <a:lnTo>
                      <a:pt x="0" y="50"/>
                    </a:lnTo>
                    <a:lnTo>
                      <a:pt x="423" y="87"/>
                    </a:lnTo>
                    <a:lnTo>
                      <a:pt x="518" y="0"/>
                    </a:lnTo>
                    <a:close/>
                  </a:path>
                </a:pathLst>
              </a:custGeom>
              <a:solidFill>
                <a:srgbClr val="FFFF00"/>
              </a:solidFill>
              <a:ln w="9525">
                <a:noFill/>
                <a:round/>
                <a:headEnd/>
                <a:tailEnd/>
              </a:ln>
            </p:spPr>
            <p:txBody>
              <a:bodyPr/>
              <a:lstStyle/>
              <a:p>
                <a:endParaRPr lang="es-MX"/>
              </a:p>
            </p:txBody>
          </p:sp>
          <p:sp>
            <p:nvSpPr>
              <p:cNvPr id="11965" name="Freeform 3208"/>
              <p:cNvSpPr>
                <a:spLocks/>
              </p:cNvSpPr>
              <p:nvPr/>
            </p:nvSpPr>
            <p:spPr bwMode="auto">
              <a:xfrm>
                <a:off x="1692" y="2714"/>
                <a:ext cx="58" cy="10"/>
              </a:xfrm>
              <a:custGeom>
                <a:avLst/>
                <a:gdLst>
                  <a:gd name="T0" fmla="*/ 0 w 518"/>
                  <a:gd name="T1" fmla="*/ 0 h 87"/>
                  <a:gd name="T2" fmla="*/ 0 w 518"/>
                  <a:gd name="T3" fmla="*/ 0 h 87"/>
                  <a:gd name="T4" fmla="*/ 0 w 518"/>
                  <a:gd name="T5" fmla="*/ 0 h 87"/>
                  <a:gd name="T6" fmla="*/ 0 w 518"/>
                  <a:gd name="T7" fmla="*/ 0 h 87"/>
                  <a:gd name="T8" fmla="*/ 0 60000 65536"/>
                  <a:gd name="T9" fmla="*/ 0 60000 65536"/>
                  <a:gd name="T10" fmla="*/ 0 60000 65536"/>
                  <a:gd name="T11" fmla="*/ 0 60000 65536"/>
                  <a:gd name="T12" fmla="*/ 0 w 518"/>
                  <a:gd name="T13" fmla="*/ 0 h 87"/>
                  <a:gd name="T14" fmla="*/ 518 w 518"/>
                  <a:gd name="T15" fmla="*/ 87 h 87"/>
                </a:gdLst>
                <a:ahLst/>
                <a:cxnLst>
                  <a:cxn ang="T8">
                    <a:pos x="T0" y="T1"/>
                  </a:cxn>
                  <a:cxn ang="T9">
                    <a:pos x="T2" y="T3"/>
                  </a:cxn>
                  <a:cxn ang="T10">
                    <a:pos x="T4" y="T5"/>
                  </a:cxn>
                  <a:cxn ang="T11">
                    <a:pos x="T6" y="T7"/>
                  </a:cxn>
                </a:cxnLst>
                <a:rect l="T12" t="T13" r="T14" b="T15"/>
                <a:pathLst>
                  <a:path w="518" h="87">
                    <a:moveTo>
                      <a:pt x="518" y="0"/>
                    </a:moveTo>
                    <a:lnTo>
                      <a:pt x="0" y="50"/>
                    </a:lnTo>
                    <a:lnTo>
                      <a:pt x="423" y="87"/>
                    </a:lnTo>
                    <a:lnTo>
                      <a:pt x="518" y="0"/>
                    </a:lnTo>
                  </a:path>
                </a:pathLst>
              </a:custGeom>
              <a:noFill/>
              <a:ln w="0">
                <a:solidFill>
                  <a:srgbClr val="FFFF00"/>
                </a:solidFill>
                <a:round/>
                <a:headEnd/>
                <a:tailEnd/>
              </a:ln>
            </p:spPr>
            <p:txBody>
              <a:bodyPr/>
              <a:lstStyle/>
              <a:p>
                <a:endParaRPr lang="es-MX"/>
              </a:p>
            </p:txBody>
          </p:sp>
          <p:sp>
            <p:nvSpPr>
              <p:cNvPr id="11966" name="Freeform 3209"/>
              <p:cNvSpPr>
                <a:spLocks/>
              </p:cNvSpPr>
              <p:nvPr/>
            </p:nvSpPr>
            <p:spPr bwMode="auto">
              <a:xfrm>
                <a:off x="1739" y="2714"/>
                <a:ext cx="50" cy="19"/>
              </a:xfrm>
              <a:custGeom>
                <a:avLst/>
                <a:gdLst>
                  <a:gd name="T0" fmla="*/ 0 w 450"/>
                  <a:gd name="T1" fmla="*/ 0 h 171"/>
                  <a:gd name="T2" fmla="*/ 0 w 450"/>
                  <a:gd name="T3" fmla="*/ 0 h 171"/>
                  <a:gd name="T4" fmla="*/ 0 w 450"/>
                  <a:gd name="T5" fmla="*/ 0 h 171"/>
                  <a:gd name="T6" fmla="*/ 0 w 450"/>
                  <a:gd name="T7" fmla="*/ 0 h 171"/>
                  <a:gd name="T8" fmla="*/ 0 60000 65536"/>
                  <a:gd name="T9" fmla="*/ 0 60000 65536"/>
                  <a:gd name="T10" fmla="*/ 0 60000 65536"/>
                  <a:gd name="T11" fmla="*/ 0 60000 65536"/>
                  <a:gd name="T12" fmla="*/ 0 w 450"/>
                  <a:gd name="T13" fmla="*/ 0 h 171"/>
                  <a:gd name="T14" fmla="*/ 450 w 450"/>
                  <a:gd name="T15" fmla="*/ 171 h 171"/>
                </a:gdLst>
                <a:ahLst/>
                <a:cxnLst>
                  <a:cxn ang="T8">
                    <a:pos x="T0" y="T1"/>
                  </a:cxn>
                  <a:cxn ang="T9">
                    <a:pos x="T2" y="T3"/>
                  </a:cxn>
                  <a:cxn ang="T10">
                    <a:pos x="T4" y="T5"/>
                  </a:cxn>
                  <a:cxn ang="T11">
                    <a:pos x="T6" y="T7"/>
                  </a:cxn>
                </a:cxnLst>
                <a:rect l="T12" t="T13" r="T14" b="T15"/>
                <a:pathLst>
                  <a:path w="450" h="171">
                    <a:moveTo>
                      <a:pt x="95" y="0"/>
                    </a:moveTo>
                    <a:lnTo>
                      <a:pt x="0" y="87"/>
                    </a:lnTo>
                    <a:lnTo>
                      <a:pt x="450" y="171"/>
                    </a:lnTo>
                    <a:lnTo>
                      <a:pt x="95" y="0"/>
                    </a:lnTo>
                    <a:close/>
                  </a:path>
                </a:pathLst>
              </a:custGeom>
              <a:solidFill>
                <a:srgbClr val="FFFF00"/>
              </a:solidFill>
              <a:ln w="9525">
                <a:noFill/>
                <a:round/>
                <a:headEnd/>
                <a:tailEnd/>
              </a:ln>
            </p:spPr>
            <p:txBody>
              <a:bodyPr/>
              <a:lstStyle/>
              <a:p>
                <a:endParaRPr lang="es-MX"/>
              </a:p>
            </p:txBody>
          </p:sp>
          <p:sp>
            <p:nvSpPr>
              <p:cNvPr id="11967" name="Freeform 3210"/>
              <p:cNvSpPr>
                <a:spLocks/>
              </p:cNvSpPr>
              <p:nvPr/>
            </p:nvSpPr>
            <p:spPr bwMode="auto">
              <a:xfrm>
                <a:off x="1739" y="2714"/>
                <a:ext cx="50" cy="19"/>
              </a:xfrm>
              <a:custGeom>
                <a:avLst/>
                <a:gdLst>
                  <a:gd name="T0" fmla="*/ 0 w 450"/>
                  <a:gd name="T1" fmla="*/ 0 h 171"/>
                  <a:gd name="T2" fmla="*/ 0 w 450"/>
                  <a:gd name="T3" fmla="*/ 0 h 171"/>
                  <a:gd name="T4" fmla="*/ 0 w 450"/>
                  <a:gd name="T5" fmla="*/ 0 h 171"/>
                  <a:gd name="T6" fmla="*/ 0 w 450"/>
                  <a:gd name="T7" fmla="*/ 0 h 171"/>
                  <a:gd name="T8" fmla="*/ 0 60000 65536"/>
                  <a:gd name="T9" fmla="*/ 0 60000 65536"/>
                  <a:gd name="T10" fmla="*/ 0 60000 65536"/>
                  <a:gd name="T11" fmla="*/ 0 60000 65536"/>
                  <a:gd name="T12" fmla="*/ 0 w 450"/>
                  <a:gd name="T13" fmla="*/ 0 h 171"/>
                  <a:gd name="T14" fmla="*/ 450 w 450"/>
                  <a:gd name="T15" fmla="*/ 171 h 171"/>
                </a:gdLst>
                <a:ahLst/>
                <a:cxnLst>
                  <a:cxn ang="T8">
                    <a:pos x="T0" y="T1"/>
                  </a:cxn>
                  <a:cxn ang="T9">
                    <a:pos x="T2" y="T3"/>
                  </a:cxn>
                  <a:cxn ang="T10">
                    <a:pos x="T4" y="T5"/>
                  </a:cxn>
                  <a:cxn ang="T11">
                    <a:pos x="T6" y="T7"/>
                  </a:cxn>
                </a:cxnLst>
                <a:rect l="T12" t="T13" r="T14" b="T15"/>
                <a:pathLst>
                  <a:path w="450" h="171">
                    <a:moveTo>
                      <a:pt x="95" y="0"/>
                    </a:moveTo>
                    <a:lnTo>
                      <a:pt x="0" y="87"/>
                    </a:lnTo>
                    <a:lnTo>
                      <a:pt x="450" y="171"/>
                    </a:lnTo>
                    <a:lnTo>
                      <a:pt x="95" y="0"/>
                    </a:lnTo>
                  </a:path>
                </a:pathLst>
              </a:custGeom>
              <a:noFill/>
              <a:ln w="0">
                <a:solidFill>
                  <a:srgbClr val="FFFF00"/>
                </a:solidFill>
                <a:round/>
                <a:headEnd/>
                <a:tailEnd/>
              </a:ln>
            </p:spPr>
            <p:txBody>
              <a:bodyPr/>
              <a:lstStyle/>
              <a:p>
                <a:endParaRPr lang="es-MX"/>
              </a:p>
            </p:txBody>
          </p:sp>
          <p:sp>
            <p:nvSpPr>
              <p:cNvPr id="11968" name="Freeform 3211"/>
              <p:cNvSpPr>
                <a:spLocks/>
              </p:cNvSpPr>
              <p:nvPr/>
            </p:nvSpPr>
            <p:spPr bwMode="auto">
              <a:xfrm>
                <a:off x="1647" y="2704"/>
                <a:ext cx="103" cy="16"/>
              </a:xfrm>
              <a:custGeom>
                <a:avLst/>
                <a:gdLst>
                  <a:gd name="T0" fmla="*/ 0 w 925"/>
                  <a:gd name="T1" fmla="*/ 0 h 141"/>
                  <a:gd name="T2" fmla="*/ 0 w 925"/>
                  <a:gd name="T3" fmla="*/ 0 h 141"/>
                  <a:gd name="T4" fmla="*/ 0 w 925"/>
                  <a:gd name="T5" fmla="*/ 0 h 141"/>
                  <a:gd name="T6" fmla="*/ 0 w 925"/>
                  <a:gd name="T7" fmla="*/ 0 h 141"/>
                  <a:gd name="T8" fmla="*/ 0 60000 65536"/>
                  <a:gd name="T9" fmla="*/ 0 60000 65536"/>
                  <a:gd name="T10" fmla="*/ 0 60000 65536"/>
                  <a:gd name="T11" fmla="*/ 0 60000 65536"/>
                  <a:gd name="T12" fmla="*/ 0 w 925"/>
                  <a:gd name="T13" fmla="*/ 0 h 141"/>
                  <a:gd name="T14" fmla="*/ 925 w 925"/>
                  <a:gd name="T15" fmla="*/ 141 h 141"/>
                </a:gdLst>
                <a:ahLst/>
                <a:cxnLst>
                  <a:cxn ang="T8">
                    <a:pos x="T0" y="T1"/>
                  </a:cxn>
                  <a:cxn ang="T9">
                    <a:pos x="T2" y="T3"/>
                  </a:cxn>
                  <a:cxn ang="T10">
                    <a:pos x="T4" y="T5"/>
                  </a:cxn>
                  <a:cxn ang="T11">
                    <a:pos x="T6" y="T7"/>
                  </a:cxn>
                </a:cxnLst>
                <a:rect l="T12" t="T13" r="T14" b="T15"/>
                <a:pathLst>
                  <a:path w="925" h="141">
                    <a:moveTo>
                      <a:pt x="0" y="0"/>
                    </a:moveTo>
                    <a:lnTo>
                      <a:pt x="407" y="141"/>
                    </a:lnTo>
                    <a:lnTo>
                      <a:pt x="925" y="91"/>
                    </a:lnTo>
                    <a:lnTo>
                      <a:pt x="0" y="0"/>
                    </a:lnTo>
                    <a:close/>
                  </a:path>
                </a:pathLst>
              </a:custGeom>
              <a:solidFill>
                <a:srgbClr val="FFFF00"/>
              </a:solidFill>
              <a:ln w="9525">
                <a:noFill/>
                <a:round/>
                <a:headEnd/>
                <a:tailEnd/>
              </a:ln>
            </p:spPr>
            <p:txBody>
              <a:bodyPr/>
              <a:lstStyle/>
              <a:p>
                <a:endParaRPr lang="es-MX"/>
              </a:p>
            </p:txBody>
          </p:sp>
          <p:sp>
            <p:nvSpPr>
              <p:cNvPr id="11969" name="Freeform 3212"/>
              <p:cNvSpPr>
                <a:spLocks/>
              </p:cNvSpPr>
              <p:nvPr/>
            </p:nvSpPr>
            <p:spPr bwMode="auto">
              <a:xfrm>
                <a:off x="1647" y="2704"/>
                <a:ext cx="103" cy="16"/>
              </a:xfrm>
              <a:custGeom>
                <a:avLst/>
                <a:gdLst>
                  <a:gd name="T0" fmla="*/ 0 w 925"/>
                  <a:gd name="T1" fmla="*/ 0 h 141"/>
                  <a:gd name="T2" fmla="*/ 0 w 925"/>
                  <a:gd name="T3" fmla="*/ 0 h 141"/>
                  <a:gd name="T4" fmla="*/ 0 w 925"/>
                  <a:gd name="T5" fmla="*/ 0 h 141"/>
                  <a:gd name="T6" fmla="*/ 0 w 925"/>
                  <a:gd name="T7" fmla="*/ 0 h 141"/>
                  <a:gd name="T8" fmla="*/ 0 60000 65536"/>
                  <a:gd name="T9" fmla="*/ 0 60000 65536"/>
                  <a:gd name="T10" fmla="*/ 0 60000 65536"/>
                  <a:gd name="T11" fmla="*/ 0 60000 65536"/>
                  <a:gd name="T12" fmla="*/ 0 w 925"/>
                  <a:gd name="T13" fmla="*/ 0 h 141"/>
                  <a:gd name="T14" fmla="*/ 925 w 925"/>
                  <a:gd name="T15" fmla="*/ 141 h 141"/>
                </a:gdLst>
                <a:ahLst/>
                <a:cxnLst>
                  <a:cxn ang="T8">
                    <a:pos x="T0" y="T1"/>
                  </a:cxn>
                  <a:cxn ang="T9">
                    <a:pos x="T2" y="T3"/>
                  </a:cxn>
                  <a:cxn ang="T10">
                    <a:pos x="T4" y="T5"/>
                  </a:cxn>
                  <a:cxn ang="T11">
                    <a:pos x="T6" y="T7"/>
                  </a:cxn>
                </a:cxnLst>
                <a:rect l="T12" t="T13" r="T14" b="T15"/>
                <a:pathLst>
                  <a:path w="925" h="141">
                    <a:moveTo>
                      <a:pt x="0" y="0"/>
                    </a:moveTo>
                    <a:lnTo>
                      <a:pt x="407" y="141"/>
                    </a:lnTo>
                    <a:lnTo>
                      <a:pt x="925" y="91"/>
                    </a:lnTo>
                    <a:lnTo>
                      <a:pt x="0" y="0"/>
                    </a:lnTo>
                  </a:path>
                </a:pathLst>
              </a:custGeom>
              <a:noFill/>
              <a:ln w="0">
                <a:solidFill>
                  <a:srgbClr val="FFFF00"/>
                </a:solidFill>
                <a:round/>
                <a:headEnd/>
                <a:tailEnd/>
              </a:ln>
            </p:spPr>
            <p:txBody>
              <a:bodyPr/>
              <a:lstStyle/>
              <a:p>
                <a:endParaRPr lang="es-MX"/>
              </a:p>
            </p:txBody>
          </p:sp>
          <p:sp>
            <p:nvSpPr>
              <p:cNvPr id="11970" name="Freeform 3213"/>
              <p:cNvSpPr>
                <a:spLocks/>
              </p:cNvSpPr>
              <p:nvPr/>
            </p:nvSpPr>
            <p:spPr bwMode="auto">
              <a:xfrm>
                <a:off x="1639" y="2702"/>
                <a:ext cx="111" cy="12"/>
              </a:xfrm>
              <a:custGeom>
                <a:avLst/>
                <a:gdLst>
                  <a:gd name="T0" fmla="*/ 0 w 996"/>
                  <a:gd name="T1" fmla="*/ 0 h 111"/>
                  <a:gd name="T2" fmla="*/ 0 w 996"/>
                  <a:gd name="T3" fmla="*/ 0 h 111"/>
                  <a:gd name="T4" fmla="*/ 0 w 996"/>
                  <a:gd name="T5" fmla="*/ 0 h 111"/>
                  <a:gd name="T6" fmla="*/ 0 w 996"/>
                  <a:gd name="T7" fmla="*/ 0 h 111"/>
                  <a:gd name="T8" fmla="*/ 0 60000 65536"/>
                  <a:gd name="T9" fmla="*/ 0 60000 65536"/>
                  <a:gd name="T10" fmla="*/ 0 60000 65536"/>
                  <a:gd name="T11" fmla="*/ 0 60000 65536"/>
                  <a:gd name="T12" fmla="*/ 0 w 996"/>
                  <a:gd name="T13" fmla="*/ 0 h 111"/>
                  <a:gd name="T14" fmla="*/ 996 w 996"/>
                  <a:gd name="T15" fmla="*/ 111 h 111"/>
                </a:gdLst>
                <a:ahLst/>
                <a:cxnLst>
                  <a:cxn ang="T8">
                    <a:pos x="T0" y="T1"/>
                  </a:cxn>
                  <a:cxn ang="T9">
                    <a:pos x="T2" y="T3"/>
                  </a:cxn>
                  <a:cxn ang="T10">
                    <a:pos x="T4" y="T5"/>
                  </a:cxn>
                  <a:cxn ang="T11">
                    <a:pos x="T6" y="T7"/>
                  </a:cxn>
                </a:cxnLst>
                <a:rect l="T12" t="T13" r="T14" b="T15"/>
                <a:pathLst>
                  <a:path w="996" h="111">
                    <a:moveTo>
                      <a:pt x="0" y="0"/>
                    </a:moveTo>
                    <a:lnTo>
                      <a:pt x="71" y="20"/>
                    </a:lnTo>
                    <a:lnTo>
                      <a:pt x="996" y="111"/>
                    </a:lnTo>
                    <a:lnTo>
                      <a:pt x="0" y="0"/>
                    </a:lnTo>
                    <a:close/>
                  </a:path>
                </a:pathLst>
              </a:custGeom>
              <a:solidFill>
                <a:srgbClr val="FFFF00"/>
              </a:solidFill>
              <a:ln w="9525">
                <a:noFill/>
                <a:round/>
                <a:headEnd/>
                <a:tailEnd/>
              </a:ln>
            </p:spPr>
            <p:txBody>
              <a:bodyPr/>
              <a:lstStyle/>
              <a:p>
                <a:endParaRPr lang="es-MX"/>
              </a:p>
            </p:txBody>
          </p:sp>
          <p:sp>
            <p:nvSpPr>
              <p:cNvPr id="11971" name="Freeform 3214"/>
              <p:cNvSpPr>
                <a:spLocks/>
              </p:cNvSpPr>
              <p:nvPr/>
            </p:nvSpPr>
            <p:spPr bwMode="auto">
              <a:xfrm>
                <a:off x="1639" y="2702"/>
                <a:ext cx="111" cy="12"/>
              </a:xfrm>
              <a:custGeom>
                <a:avLst/>
                <a:gdLst>
                  <a:gd name="T0" fmla="*/ 0 w 996"/>
                  <a:gd name="T1" fmla="*/ 0 h 111"/>
                  <a:gd name="T2" fmla="*/ 0 w 996"/>
                  <a:gd name="T3" fmla="*/ 0 h 111"/>
                  <a:gd name="T4" fmla="*/ 0 w 996"/>
                  <a:gd name="T5" fmla="*/ 0 h 111"/>
                  <a:gd name="T6" fmla="*/ 0 w 996"/>
                  <a:gd name="T7" fmla="*/ 0 h 111"/>
                  <a:gd name="T8" fmla="*/ 0 60000 65536"/>
                  <a:gd name="T9" fmla="*/ 0 60000 65536"/>
                  <a:gd name="T10" fmla="*/ 0 60000 65536"/>
                  <a:gd name="T11" fmla="*/ 0 60000 65536"/>
                  <a:gd name="T12" fmla="*/ 0 w 996"/>
                  <a:gd name="T13" fmla="*/ 0 h 111"/>
                  <a:gd name="T14" fmla="*/ 996 w 996"/>
                  <a:gd name="T15" fmla="*/ 111 h 111"/>
                </a:gdLst>
                <a:ahLst/>
                <a:cxnLst>
                  <a:cxn ang="T8">
                    <a:pos x="T0" y="T1"/>
                  </a:cxn>
                  <a:cxn ang="T9">
                    <a:pos x="T2" y="T3"/>
                  </a:cxn>
                  <a:cxn ang="T10">
                    <a:pos x="T4" y="T5"/>
                  </a:cxn>
                  <a:cxn ang="T11">
                    <a:pos x="T6" y="T7"/>
                  </a:cxn>
                </a:cxnLst>
                <a:rect l="T12" t="T13" r="T14" b="T15"/>
                <a:pathLst>
                  <a:path w="996" h="111">
                    <a:moveTo>
                      <a:pt x="0" y="0"/>
                    </a:moveTo>
                    <a:lnTo>
                      <a:pt x="71" y="20"/>
                    </a:lnTo>
                    <a:lnTo>
                      <a:pt x="996" y="111"/>
                    </a:lnTo>
                    <a:lnTo>
                      <a:pt x="0" y="0"/>
                    </a:lnTo>
                  </a:path>
                </a:pathLst>
              </a:custGeom>
              <a:noFill/>
              <a:ln w="0">
                <a:solidFill>
                  <a:srgbClr val="FFFF00"/>
                </a:solidFill>
                <a:round/>
                <a:headEnd/>
                <a:tailEnd/>
              </a:ln>
            </p:spPr>
            <p:txBody>
              <a:bodyPr/>
              <a:lstStyle/>
              <a:p>
                <a:endParaRPr lang="es-MX"/>
              </a:p>
            </p:txBody>
          </p:sp>
          <p:sp>
            <p:nvSpPr>
              <p:cNvPr id="11972" name="Freeform 3215"/>
              <p:cNvSpPr>
                <a:spLocks/>
              </p:cNvSpPr>
              <p:nvPr/>
            </p:nvSpPr>
            <p:spPr bwMode="auto">
              <a:xfrm>
                <a:off x="1625" y="2698"/>
                <a:ext cx="125" cy="16"/>
              </a:xfrm>
              <a:custGeom>
                <a:avLst/>
                <a:gdLst>
                  <a:gd name="T0" fmla="*/ 0 w 1128"/>
                  <a:gd name="T1" fmla="*/ 0 h 147"/>
                  <a:gd name="T2" fmla="*/ 0 w 1128"/>
                  <a:gd name="T3" fmla="*/ 0 h 147"/>
                  <a:gd name="T4" fmla="*/ 0 w 1128"/>
                  <a:gd name="T5" fmla="*/ 0 h 147"/>
                  <a:gd name="T6" fmla="*/ 0 w 1128"/>
                  <a:gd name="T7" fmla="*/ 0 h 147"/>
                  <a:gd name="T8" fmla="*/ 0 60000 65536"/>
                  <a:gd name="T9" fmla="*/ 0 60000 65536"/>
                  <a:gd name="T10" fmla="*/ 0 60000 65536"/>
                  <a:gd name="T11" fmla="*/ 0 60000 65536"/>
                  <a:gd name="T12" fmla="*/ 0 w 1128"/>
                  <a:gd name="T13" fmla="*/ 0 h 147"/>
                  <a:gd name="T14" fmla="*/ 1128 w 1128"/>
                  <a:gd name="T15" fmla="*/ 147 h 147"/>
                </a:gdLst>
                <a:ahLst/>
                <a:cxnLst>
                  <a:cxn ang="T8">
                    <a:pos x="T0" y="T1"/>
                  </a:cxn>
                  <a:cxn ang="T9">
                    <a:pos x="T2" y="T3"/>
                  </a:cxn>
                  <a:cxn ang="T10">
                    <a:pos x="T4" y="T5"/>
                  </a:cxn>
                  <a:cxn ang="T11">
                    <a:pos x="T6" y="T7"/>
                  </a:cxn>
                </a:cxnLst>
                <a:rect l="T12" t="T13" r="T14" b="T15"/>
                <a:pathLst>
                  <a:path w="1128" h="147">
                    <a:moveTo>
                      <a:pt x="0" y="0"/>
                    </a:moveTo>
                    <a:lnTo>
                      <a:pt x="132" y="36"/>
                    </a:lnTo>
                    <a:lnTo>
                      <a:pt x="1128" y="147"/>
                    </a:lnTo>
                    <a:lnTo>
                      <a:pt x="0" y="0"/>
                    </a:lnTo>
                    <a:close/>
                  </a:path>
                </a:pathLst>
              </a:custGeom>
              <a:solidFill>
                <a:srgbClr val="FFFF00"/>
              </a:solidFill>
              <a:ln w="9525">
                <a:noFill/>
                <a:round/>
                <a:headEnd/>
                <a:tailEnd/>
              </a:ln>
            </p:spPr>
            <p:txBody>
              <a:bodyPr/>
              <a:lstStyle/>
              <a:p>
                <a:endParaRPr lang="es-MX"/>
              </a:p>
            </p:txBody>
          </p:sp>
          <p:sp>
            <p:nvSpPr>
              <p:cNvPr id="11973" name="Freeform 3216"/>
              <p:cNvSpPr>
                <a:spLocks/>
              </p:cNvSpPr>
              <p:nvPr/>
            </p:nvSpPr>
            <p:spPr bwMode="auto">
              <a:xfrm>
                <a:off x="1625" y="2698"/>
                <a:ext cx="125" cy="16"/>
              </a:xfrm>
              <a:custGeom>
                <a:avLst/>
                <a:gdLst>
                  <a:gd name="T0" fmla="*/ 0 w 1128"/>
                  <a:gd name="T1" fmla="*/ 0 h 147"/>
                  <a:gd name="T2" fmla="*/ 0 w 1128"/>
                  <a:gd name="T3" fmla="*/ 0 h 147"/>
                  <a:gd name="T4" fmla="*/ 0 w 1128"/>
                  <a:gd name="T5" fmla="*/ 0 h 147"/>
                  <a:gd name="T6" fmla="*/ 0 w 1128"/>
                  <a:gd name="T7" fmla="*/ 0 h 147"/>
                  <a:gd name="T8" fmla="*/ 0 60000 65536"/>
                  <a:gd name="T9" fmla="*/ 0 60000 65536"/>
                  <a:gd name="T10" fmla="*/ 0 60000 65536"/>
                  <a:gd name="T11" fmla="*/ 0 60000 65536"/>
                  <a:gd name="T12" fmla="*/ 0 w 1128"/>
                  <a:gd name="T13" fmla="*/ 0 h 147"/>
                  <a:gd name="T14" fmla="*/ 1128 w 1128"/>
                  <a:gd name="T15" fmla="*/ 147 h 147"/>
                </a:gdLst>
                <a:ahLst/>
                <a:cxnLst>
                  <a:cxn ang="T8">
                    <a:pos x="T0" y="T1"/>
                  </a:cxn>
                  <a:cxn ang="T9">
                    <a:pos x="T2" y="T3"/>
                  </a:cxn>
                  <a:cxn ang="T10">
                    <a:pos x="T4" y="T5"/>
                  </a:cxn>
                  <a:cxn ang="T11">
                    <a:pos x="T6" y="T7"/>
                  </a:cxn>
                </a:cxnLst>
                <a:rect l="T12" t="T13" r="T14" b="T15"/>
                <a:pathLst>
                  <a:path w="1128" h="147">
                    <a:moveTo>
                      <a:pt x="0" y="0"/>
                    </a:moveTo>
                    <a:lnTo>
                      <a:pt x="132" y="36"/>
                    </a:lnTo>
                    <a:lnTo>
                      <a:pt x="1128" y="147"/>
                    </a:lnTo>
                    <a:lnTo>
                      <a:pt x="0" y="0"/>
                    </a:lnTo>
                  </a:path>
                </a:pathLst>
              </a:custGeom>
              <a:noFill/>
              <a:ln w="0">
                <a:solidFill>
                  <a:srgbClr val="FFFF00"/>
                </a:solidFill>
                <a:round/>
                <a:headEnd/>
                <a:tailEnd/>
              </a:ln>
            </p:spPr>
            <p:txBody>
              <a:bodyPr/>
              <a:lstStyle/>
              <a:p>
                <a:endParaRPr lang="es-MX"/>
              </a:p>
            </p:txBody>
          </p:sp>
          <p:sp>
            <p:nvSpPr>
              <p:cNvPr id="11974" name="Freeform 3217"/>
              <p:cNvSpPr>
                <a:spLocks/>
              </p:cNvSpPr>
              <p:nvPr/>
            </p:nvSpPr>
            <p:spPr bwMode="auto">
              <a:xfrm>
                <a:off x="1625" y="2697"/>
                <a:ext cx="126" cy="17"/>
              </a:xfrm>
              <a:custGeom>
                <a:avLst/>
                <a:gdLst>
                  <a:gd name="T0" fmla="*/ 0 w 1140"/>
                  <a:gd name="T1" fmla="*/ 0 h 158"/>
                  <a:gd name="T2" fmla="*/ 0 w 1140"/>
                  <a:gd name="T3" fmla="*/ 0 h 158"/>
                  <a:gd name="T4" fmla="*/ 0 w 1140"/>
                  <a:gd name="T5" fmla="*/ 0 h 158"/>
                  <a:gd name="T6" fmla="*/ 0 w 1140"/>
                  <a:gd name="T7" fmla="*/ 0 h 158"/>
                  <a:gd name="T8" fmla="*/ 0 60000 65536"/>
                  <a:gd name="T9" fmla="*/ 0 60000 65536"/>
                  <a:gd name="T10" fmla="*/ 0 60000 65536"/>
                  <a:gd name="T11" fmla="*/ 0 60000 65536"/>
                  <a:gd name="T12" fmla="*/ 0 w 1140"/>
                  <a:gd name="T13" fmla="*/ 0 h 158"/>
                  <a:gd name="T14" fmla="*/ 1140 w 1140"/>
                  <a:gd name="T15" fmla="*/ 158 h 158"/>
                </a:gdLst>
                <a:ahLst/>
                <a:cxnLst>
                  <a:cxn ang="T8">
                    <a:pos x="T0" y="T1"/>
                  </a:cxn>
                  <a:cxn ang="T9">
                    <a:pos x="T2" y="T3"/>
                  </a:cxn>
                  <a:cxn ang="T10">
                    <a:pos x="T4" y="T5"/>
                  </a:cxn>
                  <a:cxn ang="T11">
                    <a:pos x="T6" y="T7"/>
                  </a:cxn>
                </a:cxnLst>
                <a:rect l="T12" t="T13" r="T14" b="T15"/>
                <a:pathLst>
                  <a:path w="1140" h="158">
                    <a:moveTo>
                      <a:pt x="1140" y="0"/>
                    </a:moveTo>
                    <a:lnTo>
                      <a:pt x="0" y="11"/>
                    </a:lnTo>
                    <a:lnTo>
                      <a:pt x="1128" y="158"/>
                    </a:lnTo>
                    <a:lnTo>
                      <a:pt x="1140" y="0"/>
                    </a:lnTo>
                    <a:close/>
                  </a:path>
                </a:pathLst>
              </a:custGeom>
              <a:solidFill>
                <a:srgbClr val="FFFF00"/>
              </a:solidFill>
              <a:ln w="9525">
                <a:noFill/>
                <a:round/>
                <a:headEnd/>
                <a:tailEnd/>
              </a:ln>
            </p:spPr>
            <p:txBody>
              <a:bodyPr/>
              <a:lstStyle/>
              <a:p>
                <a:endParaRPr lang="es-MX"/>
              </a:p>
            </p:txBody>
          </p:sp>
          <p:sp>
            <p:nvSpPr>
              <p:cNvPr id="11975" name="Freeform 3218"/>
              <p:cNvSpPr>
                <a:spLocks/>
              </p:cNvSpPr>
              <p:nvPr/>
            </p:nvSpPr>
            <p:spPr bwMode="auto">
              <a:xfrm>
                <a:off x="1625" y="2697"/>
                <a:ext cx="126" cy="17"/>
              </a:xfrm>
              <a:custGeom>
                <a:avLst/>
                <a:gdLst>
                  <a:gd name="T0" fmla="*/ 0 w 1140"/>
                  <a:gd name="T1" fmla="*/ 0 h 158"/>
                  <a:gd name="T2" fmla="*/ 0 w 1140"/>
                  <a:gd name="T3" fmla="*/ 0 h 158"/>
                  <a:gd name="T4" fmla="*/ 0 w 1140"/>
                  <a:gd name="T5" fmla="*/ 0 h 158"/>
                  <a:gd name="T6" fmla="*/ 0 w 1140"/>
                  <a:gd name="T7" fmla="*/ 0 h 158"/>
                  <a:gd name="T8" fmla="*/ 0 60000 65536"/>
                  <a:gd name="T9" fmla="*/ 0 60000 65536"/>
                  <a:gd name="T10" fmla="*/ 0 60000 65536"/>
                  <a:gd name="T11" fmla="*/ 0 60000 65536"/>
                  <a:gd name="T12" fmla="*/ 0 w 1140"/>
                  <a:gd name="T13" fmla="*/ 0 h 158"/>
                  <a:gd name="T14" fmla="*/ 1140 w 1140"/>
                  <a:gd name="T15" fmla="*/ 158 h 158"/>
                </a:gdLst>
                <a:ahLst/>
                <a:cxnLst>
                  <a:cxn ang="T8">
                    <a:pos x="T0" y="T1"/>
                  </a:cxn>
                  <a:cxn ang="T9">
                    <a:pos x="T2" y="T3"/>
                  </a:cxn>
                  <a:cxn ang="T10">
                    <a:pos x="T4" y="T5"/>
                  </a:cxn>
                  <a:cxn ang="T11">
                    <a:pos x="T6" y="T7"/>
                  </a:cxn>
                </a:cxnLst>
                <a:rect l="T12" t="T13" r="T14" b="T15"/>
                <a:pathLst>
                  <a:path w="1140" h="158">
                    <a:moveTo>
                      <a:pt x="1140" y="0"/>
                    </a:moveTo>
                    <a:lnTo>
                      <a:pt x="0" y="11"/>
                    </a:lnTo>
                    <a:lnTo>
                      <a:pt x="1128" y="158"/>
                    </a:lnTo>
                    <a:lnTo>
                      <a:pt x="1140" y="0"/>
                    </a:lnTo>
                  </a:path>
                </a:pathLst>
              </a:custGeom>
              <a:noFill/>
              <a:ln w="0">
                <a:solidFill>
                  <a:srgbClr val="FFFF00"/>
                </a:solidFill>
                <a:round/>
                <a:headEnd/>
                <a:tailEnd/>
              </a:ln>
            </p:spPr>
            <p:txBody>
              <a:bodyPr/>
              <a:lstStyle/>
              <a:p>
                <a:endParaRPr lang="es-MX"/>
              </a:p>
            </p:txBody>
          </p:sp>
          <p:sp>
            <p:nvSpPr>
              <p:cNvPr id="11976" name="Freeform 3219"/>
              <p:cNvSpPr>
                <a:spLocks/>
              </p:cNvSpPr>
              <p:nvPr/>
            </p:nvSpPr>
            <p:spPr bwMode="auto">
              <a:xfrm>
                <a:off x="1625" y="2687"/>
                <a:ext cx="133" cy="11"/>
              </a:xfrm>
              <a:custGeom>
                <a:avLst/>
                <a:gdLst>
                  <a:gd name="T0" fmla="*/ 0 w 1197"/>
                  <a:gd name="T1" fmla="*/ 0 h 96"/>
                  <a:gd name="T2" fmla="*/ 0 w 1197"/>
                  <a:gd name="T3" fmla="*/ 0 h 96"/>
                  <a:gd name="T4" fmla="*/ 0 w 1197"/>
                  <a:gd name="T5" fmla="*/ 0 h 96"/>
                  <a:gd name="T6" fmla="*/ 0 w 1197"/>
                  <a:gd name="T7" fmla="*/ 0 h 96"/>
                  <a:gd name="T8" fmla="*/ 0 60000 65536"/>
                  <a:gd name="T9" fmla="*/ 0 60000 65536"/>
                  <a:gd name="T10" fmla="*/ 0 60000 65536"/>
                  <a:gd name="T11" fmla="*/ 0 60000 65536"/>
                  <a:gd name="T12" fmla="*/ 0 w 1197"/>
                  <a:gd name="T13" fmla="*/ 0 h 96"/>
                  <a:gd name="T14" fmla="*/ 1197 w 1197"/>
                  <a:gd name="T15" fmla="*/ 96 h 96"/>
                </a:gdLst>
                <a:ahLst/>
                <a:cxnLst>
                  <a:cxn ang="T8">
                    <a:pos x="T0" y="T1"/>
                  </a:cxn>
                  <a:cxn ang="T9">
                    <a:pos x="T2" y="T3"/>
                  </a:cxn>
                  <a:cxn ang="T10">
                    <a:pos x="T4" y="T5"/>
                  </a:cxn>
                  <a:cxn ang="T11">
                    <a:pos x="T6" y="T7"/>
                  </a:cxn>
                </a:cxnLst>
                <a:rect l="T12" t="T13" r="T14" b="T15"/>
                <a:pathLst>
                  <a:path w="1197" h="96">
                    <a:moveTo>
                      <a:pt x="1197" y="0"/>
                    </a:moveTo>
                    <a:lnTo>
                      <a:pt x="0" y="96"/>
                    </a:lnTo>
                    <a:lnTo>
                      <a:pt x="1140" y="85"/>
                    </a:lnTo>
                    <a:lnTo>
                      <a:pt x="1197" y="0"/>
                    </a:lnTo>
                    <a:close/>
                  </a:path>
                </a:pathLst>
              </a:custGeom>
              <a:solidFill>
                <a:srgbClr val="FFFF00"/>
              </a:solidFill>
              <a:ln w="9525">
                <a:noFill/>
                <a:round/>
                <a:headEnd/>
                <a:tailEnd/>
              </a:ln>
            </p:spPr>
            <p:txBody>
              <a:bodyPr/>
              <a:lstStyle/>
              <a:p>
                <a:endParaRPr lang="es-MX"/>
              </a:p>
            </p:txBody>
          </p:sp>
          <p:sp>
            <p:nvSpPr>
              <p:cNvPr id="11977" name="Freeform 3220"/>
              <p:cNvSpPr>
                <a:spLocks/>
              </p:cNvSpPr>
              <p:nvPr/>
            </p:nvSpPr>
            <p:spPr bwMode="auto">
              <a:xfrm>
                <a:off x="1625" y="2687"/>
                <a:ext cx="133" cy="11"/>
              </a:xfrm>
              <a:custGeom>
                <a:avLst/>
                <a:gdLst>
                  <a:gd name="T0" fmla="*/ 0 w 1197"/>
                  <a:gd name="T1" fmla="*/ 0 h 96"/>
                  <a:gd name="T2" fmla="*/ 0 w 1197"/>
                  <a:gd name="T3" fmla="*/ 0 h 96"/>
                  <a:gd name="T4" fmla="*/ 0 w 1197"/>
                  <a:gd name="T5" fmla="*/ 0 h 96"/>
                  <a:gd name="T6" fmla="*/ 0 w 1197"/>
                  <a:gd name="T7" fmla="*/ 0 h 96"/>
                  <a:gd name="T8" fmla="*/ 0 60000 65536"/>
                  <a:gd name="T9" fmla="*/ 0 60000 65536"/>
                  <a:gd name="T10" fmla="*/ 0 60000 65536"/>
                  <a:gd name="T11" fmla="*/ 0 60000 65536"/>
                  <a:gd name="T12" fmla="*/ 0 w 1197"/>
                  <a:gd name="T13" fmla="*/ 0 h 96"/>
                  <a:gd name="T14" fmla="*/ 1197 w 1197"/>
                  <a:gd name="T15" fmla="*/ 96 h 96"/>
                </a:gdLst>
                <a:ahLst/>
                <a:cxnLst>
                  <a:cxn ang="T8">
                    <a:pos x="T0" y="T1"/>
                  </a:cxn>
                  <a:cxn ang="T9">
                    <a:pos x="T2" y="T3"/>
                  </a:cxn>
                  <a:cxn ang="T10">
                    <a:pos x="T4" y="T5"/>
                  </a:cxn>
                  <a:cxn ang="T11">
                    <a:pos x="T6" y="T7"/>
                  </a:cxn>
                </a:cxnLst>
                <a:rect l="T12" t="T13" r="T14" b="T15"/>
                <a:pathLst>
                  <a:path w="1197" h="96">
                    <a:moveTo>
                      <a:pt x="1197" y="0"/>
                    </a:moveTo>
                    <a:lnTo>
                      <a:pt x="0" y="96"/>
                    </a:lnTo>
                    <a:lnTo>
                      <a:pt x="1140" y="85"/>
                    </a:lnTo>
                    <a:lnTo>
                      <a:pt x="1197" y="0"/>
                    </a:lnTo>
                  </a:path>
                </a:pathLst>
              </a:custGeom>
              <a:noFill/>
              <a:ln w="0">
                <a:solidFill>
                  <a:srgbClr val="FFFF00"/>
                </a:solidFill>
                <a:round/>
                <a:headEnd/>
                <a:tailEnd/>
              </a:ln>
            </p:spPr>
            <p:txBody>
              <a:bodyPr/>
              <a:lstStyle/>
              <a:p>
                <a:endParaRPr lang="es-MX"/>
              </a:p>
            </p:txBody>
          </p:sp>
          <p:sp>
            <p:nvSpPr>
              <p:cNvPr id="11978" name="Freeform 3221"/>
              <p:cNvSpPr>
                <a:spLocks/>
              </p:cNvSpPr>
              <p:nvPr/>
            </p:nvSpPr>
            <p:spPr bwMode="auto">
              <a:xfrm>
                <a:off x="1610" y="2685"/>
                <a:ext cx="148" cy="13"/>
              </a:xfrm>
              <a:custGeom>
                <a:avLst/>
                <a:gdLst>
                  <a:gd name="T0" fmla="*/ 0 w 1332"/>
                  <a:gd name="T1" fmla="*/ 0 h 118"/>
                  <a:gd name="T2" fmla="*/ 0 w 1332"/>
                  <a:gd name="T3" fmla="*/ 0 h 118"/>
                  <a:gd name="T4" fmla="*/ 0 w 1332"/>
                  <a:gd name="T5" fmla="*/ 0 h 118"/>
                  <a:gd name="T6" fmla="*/ 0 w 1332"/>
                  <a:gd name="T7" fmla="*/ 0 h 118"/>
                  <a:gd name="T8" fmla="*/ 0 60000 65536"/>
                  <a:gd name="T9" fmla="*/ 0 60000 65536"/>
                  <a:gd name="T10" fmla="*/ 0 60000 65536"/>
                  <a:gd name="T11" fmla="*/ 0 60000 65536"/>
                  <a:gd name="T12" fmla="*/ 0 w 1332"/>
                  <a:gd name="T13" fmla="*/ 0 h 118"/>
                  <a:gd name="T14" fmla="*/ 1332 w 1332"/>
                  <a:gd name="T15" fmla="*/ 118 h 118"/>
                </a:gdLst>
                <a:ahLst/>
                <a:cxnLst>
                  <a:cxn ang="T8">
                    <a:pos x="T0" y="T1"/>
                  </a:cxn>
                  <a:cxn ang="T9">
                    <a:pos x="T2" y="T3"/>
                  </a:cxn>
                  <a:cxn ang="T10">
                    <a:pos x="T4" y="T5"/>
                  </a:cxn>
                  <a:cxn ang="T11">
                    <a:pos x="T6" y="T7"/>
                  </a:cxn>
                </a:cxnLst>
                <a:rect l="T12" t="T13" r="T14" b="T15"/>
                <a:pathLst>
                  <a:path w="1332" h="118">
                    <a:moveTo>
                      <a:pt x="0" y="0"/>
                    </a:moveTo>
                    <a:lnTo>
                      <a:pt x="135" y="118"/>
                    </a:lnTo>
                    <a:lnTo>
                      <a:pt x="1332" y="22"/>
                    </a:lnTo>
                    <a:lnTo>
                      <a:pt x="0" y="0"/>
                    </a:lnTo>
                    <a:close/>
                  </a:path>
                </a:pathLst>
              </a:custGeom>
              <a:solidFill>
                <a:srgbClr val="FFFF00"/>
              </a:solidFill>
              <a:ln w="9525">
                <a:noFill/>
                <a:round/>
                <a:headEnd/>
                <a:tailEnd/>
              </a:ln>
            </p:spPr>
            <p:txBody>
              <a:bodyPr/>
              <a:lstStyle/>
              <a:p>
                <a:endParaRPr lang="es-MX"/>
              </a:p>
            </p:txBody>
          </p:sp>
          <p:sp>
            <p:nvSpPr>
              <p:cNvPr id="11979" name="Freeform 3222"/>
              <p:cNvSpPr>
                <a:spLocks/>
              </p:cNvSpPr>
              <p:nvPr/>
            </p:nvSpPr>
            <p:spPr bwMode="auto">
              <a:xfrm>
                <a:off x="1610" y="2685"/>
                <a:ext cx="148" cy="13"/>
              </a:xfrm>
              <a:custGeom>
                <a:avLst/>
                <a:gdLst>
                  <a:gd name="T0" fmla="*/ 0 w 1332"/>
                  <a:gd name="T1" fmla="*/ 0 h 118"/>
                  <a:gd name="T2" fmla="*/ 0 w 1332"/>
                  <a:gd name="T3" fmla="*/ 0 h 118"/>
                  <a:gd name="T4" fmla="*/ 0 w 1332"/>
                  <a:gd name="T5" fmla="*/ 0 h 118"/>
                  <a:gd name="T6" fmla="*/ 0 w 1332"/>
                  <a:gd name="T7" fmla="*/ 0 h 118"/>
                  <a:gd name="T8" fmla="*/ 0 60000 65536"/>
                  <a:gd name="T9" fmla="*/ 0 60000 65536"/>
                  <a:gd name="T10" fmla="*/ 0 60000 65536"/>
                  <a:gd name="T11" fmla="*/ 0 60000 65536"/>
                  <a:gd name="T12" fmla="*/ 0 w 1332"/>
                  <a:gd name="T13" fmla="*/ 0 h 118"/>
                  <a:gd name="T14" fmla="*/ 1332 w 1332"/>
                  <a:gd name="T15" fmla="*/ 118 h 118"/>
                </a:gdLst>
                <a:ahLst/>
                <a:cxnLst>
                  <a:cxn ang="T8">
                    <a:pos x="T0" y="T1"/>
                  </a:cxn>
                  <a:cxn ang="T9">
                    <a:pos x="T2" y="T3"/>
                  </a:cxn>
                  <a:cxn ang="T10">
                    <a:pos x="T4" y="T5"/>
                  </a:cxn>
                  <a:cxn ang="T11">
                    <a:pos x="T6" y="T7"/>
                  </a:cxn>
                </a:cxnLst>
                <a:rect l="T12" t="T13" r="T14" b="T15"/>
                <a:pathLst>
                  <a:path w="1332" h="118">
                    <a:moveTo>
                      <a:pt x="0" y="0"/>
                    </a:moveTo>
                    <a:lnTo>
                      <a:pt x="135" y="118"/>
                    </a:lnTo>
                    <a:lnTo>
                      <a:pt x="1332" y="22"/>
                    </a:lnTo>
                    <a:lnTo>
                      <a:pt x="0" y="0"/>
                    </a:lnTo>
                  </a:path>
                </a:pathLst>
              </a:custGeom>
              <a:noFill/>
              <a:ln w="0">
                <a:solidFill>
                  <a:srgbClr val="FFFF00"/>
                </a:solidFill>
                <a:round/>
                <a:headEnd/>
                <a:tailEnd/>
              </a:ln>
            </p:spPr>
            <p:txBody>
              <a:bodyPr/>
              <a:lstStyle/>
              <a:p>
                <a:endParaRPr lang="es-MX"/>
              </a:p>
            </p:txBody>
          </p:sp>
          <p:sp>
            <p:nvSpPr>
              <p:cNvPr id="11980" name="Freeform 3223"/>
              <p:cNvSpPr>
                <a:spLocks/>
              </p:cNvSpPr>
              <p:nvPr/>
            </p:nvSpPr>
            <p:spPr bwMode="auto">
              <a:xfrm>
                <a:off x="1610" y="2679"/>
                <a:ext cx="163" cy="8"/>
              </a:xfrm>
              <a:custGeom>
                <a:avLst/>
                <a:gdLst>
                  <a:gd name="T0" fmla="*/ 0 w 1474"/>
                  <a:gd name="T1" fmla="*/ 0 h 76"/>
                  <a:gd name="T2" fmla="*/ 0 w 1474"/>
                  <a:gd name="T3" fmla="*/ 0 h 76"/>
                  <a:gd name="T4" fmla="*/ 0 w 1474"/>
                  <a:gd name="T5" fmla="*/ 0 h 76"/>
                  <a:gd name="T6" fmla="*/ 0 w 1474"/>
                  <a:gd name="T7" fmla="*/ 0 h 76"/>
                  <a:gd name="T8" fmla="*/ 0 60000 65536"/>
                  <a:gd name="T9" fmla="*/ 0 60000 65536"/>
                  <a:gd name="T10" fmla="*/ 0 60000 65536"/>
                  <a:gd name="T11" fmla="*/ 0 60000 65536"/>
                  <a:gd name="T12" fmla="*/ 0 w 1474"/>
                  <a:gd name="T13" fmla="*/ 0 h 76"/>
                  <a:gd name="T14" fmla="*/ 1474 w 1474"/>
                  <a:gd name="T15" fmla="*/ 76 h 76"/>
                </a:gdLst>
                <a:ahLst/>
                <a:cxnLst>
                  <a:cxn ang="T8">
                    <a:pos x="T0" y="T1"/>
                  </a:cxn>
                  <a:cxn ang="T9">
                    <a:pos x="T2" y="T3"/>
                  </a:cxn>
                  <a:cxn ang="T10">
                    <a:pos x="T4" y="T5"/>
                  </a:cxn>
                  <a:cxn ang="T11">
                    <a:pos x="T6" y="T7"/>
                  </a:cxn>
                </a:cxnLst>
                <a:rect l="T12" t="T13" r="T14" b="T15"/>
                <a:pathLst>
                  <a:path w="1474" h="76">
                    <a:moveTo>
                      <a:pt x="1474" y="0"/>
                    </a:moveTo>
                    <a:lnTo>
                      <a:pt x="0" y="54"/>
                    </a:lnTo>
                    <a:lnTo>
                      <a:pt x="1332" y="76"/>
                    </a:lnTo>
                    <a:lnTo>
                      <a:pt x="1474" y="0"/>
                    </a:lnTo>
                    <a:close/>
                  </a:path>
                </a:pathLst>
              </a:custGeom>
              <a:solidFill>
                <a:srgbClr val="FFFF00"/>
              </a:solidFill>
              <a:ln w="9525">
                <a:noFill/>
                <a:round/>
                <a:headEnd/>
                <a:tailEnd/>
              </a:ln>
            </p:spPr>
            <p:txBody>
              <a:bodyPr/>
              <a:lstStyle/>
              <a:p>
                <a:endParaRPr lang="es-MX"/>
              </a:p>
            </p:txBody>
          </p:sp>
          <p:sp>
            <p:nvSpPr>
              <p:cNvPr id="11981" name="Freeform 3224"/>
              <p:cNvSpPr>
                <a:spLocks/>
              </p:cNvSpPr>
              <p:nvPr/>
            </p:nvSpPr>
            <p:spPr bwMode="auto">
              <a:xfrm>
                <a:off x="1610" y="2679"/>
                <a:ext cx="163" cy="8"/>
              </a:xfrm>
              <a:custGeom>
                <a:avLst/>
                <a:gdLst>
                  <a:gd name="T0" fmla="*/ 0 w 1474"/>
                  <a:gd name="T1" fmla="*/ 0 h 76"/>
                  <a:gd name="T2" fmla="*/ 0 w 1474"/>
                  <a:gd name="T3" fmla="*/ 0 h 76"/>
                  <a:gd name="T4" fmla="*/ 0 w 1474"/>
                  <a:gd name="T5" fmla="*/ 0 h 76"/>
                  <a:gd name="T6" fmla="*/ 0 w 1474"/>
                  <a:gd name="T7" fmla="*/ 0 h 76"/>
                  <a:gd name="T8" fmla="*/ 0 60000 65536"/>
                  <a:gd name="T9" fmla="*/ 0 60000 65536"/>
                  <a:gd name="T10" fmla="*/ 0 60000 65536"/>
                  <a:gd name="T11" fmla="*/ 0 60000 65536"/>
                  <a:gd name="T12" fmla="*/ 0 w 1474"/>
                  <a:gd name="T13" fmla="*/ 0 h 76"/>
                  <a:gd name="T14" fmla="*/ 1474 w 1474"/>
                  <a:gd name="T15" fmla="*/ 76 h 76"/>
                </a:gdLst>
                <a:ahLst/>
                <a:cxnLst>
                  <a:cxn ang="T8">
                    <a:pos x="T0" y="T1"/>
                  </a:cxn>
                  <a:cxn ang="T9">
                    <a:pos x="T2" y="T3"/>
                  </a:cxn>
                  <a:cxn ang="T10">
                    <a:pos x="T4" y="T5"/>
                  </a:cxn>
                  <a:cxn ang="T11">
                    <a:pos x="T6" y="T7"/>
                  </a:cxn>
                </a:cxnLst>
                <a:rect l="T12" t="T13" r="T14" b="T15"/>
                <a:pathLst>
                  <a:path w="1474" h="76">
                    <a:moveTo>
                      <a:pt x="1474" y="0"/>
                    </a:moveTo>
                    <a:lnTo>
                      <a:pt x="0" y="54"/>
                    </a:lnTo>
                    <a:lnTo>
                      <a:pt x="1332" y="76"/>
                    </a:lnTo>
                    <a:lnTo>
                      <a:pt x="1474" y="0"/>
                    </a:lnTo>
                  </a:path>
                </a:pathLst>
              </a:custGeom>
              <a:noFill/>
              <a:ln w="0">
                <a:solidFill>
                  <a:srgbClr val="FFFF00"/>
                </a:solidFill>
                <a:round/>
                <a:headEnd/>
                <a:tailEnd/>
              </a:ln>
            </p:spPr>
            <p:txBody>
              <a:bodyPr/>
              <a:lstStyle/>
              <a:p>
                <a:endParaRPr lang="es-MX"/>
              </a:p>
            </p:txBody>
          </p:sp>
          <p:sp>
            <p:nvSpPr>
              <p:cNvPr id="11982" name="Freeform 3225"/>
              <p:cNvSpPr>
                <a:spLocks/>
              </p:cNvSpPr>
              <p:nvPr/>
            </p:nvSpPr>
            <p:spPr bwMode="auto">
              <a:xfrm>
                <a:off x="1610" y="2676"/>
                <a:ext cx="165" cy="9"/>
              </a:xfrm>
              <a:custGeom>
                <a:avLst/>
                <a:gdLst>
                  <a:gd name="T0" fmla="*/ 0 w 1488"/>
                  <a:gd name="T1" fmla="*/ 0 h 81"/>
                  <a:gd name="T2" fmla="*/ 0 w 1488"/>
                  <a:gd name="T3" fmla="*/ 0 h 81"/>
                  <a:gd name="T4" fmla="*/ 0 w 1488"/>
                  <a:gd name="T5" fmla="*/ 0 h 81"/>
                  <a:gd name="T6" fmla="*/ 0 w 1488"/>
                  <a:gd name="T7" fmla="*/ 0 h 81"/>
                  <a:gd name="T8" fmla="*/ 0 60000 65536"/>
                  <a:gd name="T9" fmla="*/ 0 60000 65536"/>
                  <a:gd name="T10" fmla="*/ 0 60000 65536"/>
                  <a:gd name="T11" fmla="*/ 0 60000 65536"/>
                  <a:gd name="T12" fmla="*/ 0 w 1488"/>
                  <a:gd name="T13" fmla="*/ 0 h 81"/>
                  <a:gd name="T14" fmla="*/ 1488 w 1488"/>
                  <a:gd name="T15" fmla="*/ 81 h 81"/>
                </a:gdLst>
                <a:ahLst/>
                <a:cxnLst>
                  <a:cxn ang="T8">
                    <a:pos x="T0" y="T1"/>
                  </a:cxn>
                  <a:cxn ang="T9">
                    <a:pos x="T2" y="T3"/>
                  </a:cxn>
                  <a:cxn ang="T10">
                    <a:pos x="T4" y="T5"/>
                  </a:cxn>
                  <a:cxn ang="T11">
                    <a:pos x="T6" y="T7"/>
                  </a:cxn>
                </a:cxnLst>
                <a:rect l="T12" t="T13" r="T14" b="T15"/>
                <a:pathLst>
                  <a:path w="1488" h="81">
                    <a:moveTo>
                      <a:pt x="1488" y="0"/>
                    </a:moveTo>
                    <a:lnTo>
                      <a:pt x="0" y="81"/>
                    </a:lnTo>
                    <a:lnTo>
                      <a:pt x="1474" y="27"/>
                    </a:lnTo>
                    <a:lnTo>
                      <a:pt x="1488" y="0"/>
                    </a:lnTo>
                    <a:close/>
                  </a:path>
                </a:pathLst>
              </a:custGeom>
              <a:solidFill>
                <a:srgbClr val="FFFF00"/>
              </a:solidFill>
              <a:ln w="9525">
                <a:noFill/>
                <a:round/>
                <a:headEnd/>
                <a:tailEnd/>
              </a:ln>
            </p:spPr>
            <p:txBody>
              <a:bodyPr/>
              <a:lstStyle/>
              <a:p>
                <a:endParaRPr lang="es-MX"/>
              </a:p>
            </p:txBody>
          </p:sp>
          <p:sp>
            <p:nvSpPr>
              <p:cNvPr id="11983" name="Freeform 3226"/>
              <p:cNvSpPr>
                <a:spLocks/>
              </p:cNvSpPr>
              <p:nvPr/>
            </p:nvSpPr>
            <p:spPr bwMode="auto">
              <a:xfrm>
                <a:off x="1610" y="2676"/>
                <a:ext cx="165" cy="9"/>
              </a:xfrm>
              <a:custGeom>
                <a:avLst/>
                <a:gdLst>
                  <a:gd name="T0" fmla="*/ 0 w 1488"/>
                  <a:gd name="T1" fmla="*/ 0 h 81"/>
                  <a:gd name="T2" fmla="*/ 0 w 1488"/>
                  <a:gd name="T3" fmla="*/ 0 h 81"/>
                  <a:gd name="T4" fmla="*/ 0 w 1488"/>
                  <a:gd name="T5" fmla="*/ 0 h 81"/>
                  <a:gd name="T6" fmla="*/ 0 w 1488"/>
                  <a:gd name="T7" fmla="*/ 0 h 81"/>
                  <a:gd name="T8" fmla="*/ 0 60000 65536"/>
                  <a:gd name="T9" fmla="*/ 0 60000 65536"/>
                  <a:gd name="T10" fmla="*/ 0 60000 65536"/>
                  <a:gd name="T11" fmla="*/ 0 60000 65536"/>
                  <a:gd name="T12" fmla="*/ 0 w 1488"/>
                  <a:gd name="T13" fmla="*/ 0 h 81"/>
                  <a:gd name="T14" fmla="*/ 1488 w 1488"/>
                  <a:gd name="T15" fmla="*/ 81 h 81"/>
                </a:gdLst>
                <a:ahLst/>
                <a:cxnLst>
                  <a:cxn ang="T8">
                    <a:pos x="T0" y="T1"/>
                  </a:cxn>
                  <a:cxn ang="T9">
                    <a:pos x="T2" y="T3"/>
                  </a:cxn>
                  <a:cxn ang="T10">
                    <a:pos x="T4" y="T5"/>
                  </a:cxn>
                  <a:cxn ang="T11">
                    <a:pos x="T6" y="T7"/>
                  </a:cxn>
                </a:cxnLst>
                <a:rect l="T12" t="T13" r="T14" b="T15"/>
                <a:pathLst>
                  <a:path w="1488" h="81">
                    <a:moveTo>
                      <a:pt x="1488" y="0"/>
                    </a:moveTo>
                    <a:lnTo>
                      <a:pt x="0" y="81"/>
                    </a:lnTo>
                    <a:lnTo>
                      <a:pt x="1474" y="27"/>
                    </a:lnTo>
                    <a:lnTo>
                      <a:pt x="1488" y="0"/>
                    </a:lnTo>
                  </a:path>
                </a:pathLst>
              </a:custGeom>
              <a:noFill/>
              <a:ln w="0">
                <a:solidFill>
                  <a:srgbClr val="FFFF00"/>
                </a:solidFill>
                <a:round/>
                <a:headEnd/>
                <a:tailEnd/>
              </a:ln>
            </p:spPr>
            <p:txBody>
              <a:bodyPr/>
              <a:lstStyle/>
              <a:p>
                <a:endParaRPr lang="es-MX"/>
              </a:p>
            </p:txBody>
          </p:sp>
          <p:sp>
            <p:nvSpPr>
              <p:cNvPr id="11984" name="Freeform 3227"/>
              <p:cNvSpPr>
                <a:spLocks/>
              </p:cNvSpPr>
              <p:nvPr/>
            </p:nvSpPr>
            <p:spPr bwMode="auto">
              <a:xfrm>
                <a:off x="1599" y="2655"/>
                <a:ext cx="176" cy="30"/>
              </a:xfrm>
              <a:custGeom>
                <a:avLst/>
                <a:gdLst>
                  <a:gd name="T0" fmla="*/ 0 w 1584"/>
                  <a:gd name="T1" fmla="*/ 0 h 265"/>
                  <a:gd name="T2" fmla="*/ 0 w 1584"/>
                  <a:gd name="T3" fmla="*/ 0 h 265"/>
                  <a:gd name="T4" fmla="*/ 0 w 1584"/>
                  <a:gd name="T5" fmla="*/ 0 h 265"/>
                  <a:gd name="T6" fmla="*/ 0 w 1584"/>
                  <a:gd name="T7" fmla="*/ 0 h 265"/>
                  <a:gd name="T8" fmla="*/ 0 60000 65536"/>
                  <a:gd name="T9" fmla="*/ 0 60000 65536"/>
                  <a:gd name="T10" fmla="*/ 0 60000 65536"/>
                  <a:gd name="T11" fmla="*/ 0 60000 65536"/>
                  <a:gd name="T12" fmla="*/ 0 w 1584"/>
                  <a:gd name="T13" fmla="*/ 0 h 265"/>
                  <a:gd name="T14" fmla="*/ 1584 w 1584"/>
                  <a:gd name="T15" fmla="*/ 265 h 265"/>
                </a:gdLst>
                <a:ahLst/>
                <a:cxnLst>
                  <a:cxn ang="T8">
                    <a:pos x="T0" y="T1"/>
                  </a:cxn>
                  <a:cxn ang="T9">
                    <a:pos x="T2" y="T3"/>
                  </a:cxn>
                  <a:cxn ang="T10">
                    <a:pos x="T4" y="T5"/>
                  </a:cxn>
                  <a:cxn ang="T11">
                    <a:pos x="T6" y="T7"/>
                  </a:cxn>
                </a:cxnLst>
                <a:rect l="T12" t="T13" r="T14" b="T15"/>
                <a:pathLst>
                  <a:path w="1584" h="265">
                    <a:moveTo>
                      <a:pt x="0" y="0"/>
                    </a:moveTo>
                    <a:lnTo>
                      <a:pt x="96" y="265"/>
                    </a:lnTo>
                    <a:lnTo>
                      <a:pt x="1584" y="184"/>
                    </a:lnTo>
                    <a:lnTo>
                      <a:pt x="0" y="0"/>
                    </a:lnTo>
                    <a:close/>
                  </a:path>
                </a:pathLst>
              </a:custGeom>
              <a:solidFill>
                <a:srgbClr val="FFFF00"/>
              </a:solidFill>
              <a:ln w="9525">
                <a:noFill/>
                <a:round/>
                <a:headEnd/>
                <a:tailEnd/>
              </a:ln>
            </p:spPr>
            <p:txBody>
              <a:bodyPr/>
              <a:lstStyle/>
              <a:p>
                <a:endParaRPr lang="es-MX"/>
              </a:p>
            </p:txBody>
          </p:sp>
          <p:sp>
            <p:nvSpPr>
              <p:cNvPr id="11985" name="Freeform 3228"/>
              <p:cNvSpPr>
                <a:spLocks/>
              </p:cNvSpPr>
              <p:nvPr/>
            </p:nvSpPr>
            <p:spPr bwMode="auto">
              <a:xfrm>
                <a:off x="1599" y="2655"/>
                <a:ext cx="176" cy="30"/>
              </a:xfrm>
              <a:custGeom>
                <a:avLst/>
                <a:gdLst>
                  <a:gd name="T0" fmla="*/ 0 w 1584"/>
                  <a:gd name="T1" fmla="*/ 0 h 265"/>
                  <a:gd name="T2" fmla="*/ 0 w 1584"/>
                  <a:gd name="T3" fmla="*/ 0 h 265"/>
                  <a:gd name="T4" fmla="*/ 0 w 1584"/>
                  <a:gd name="T5" fmla="*/ 0 h 265"/>
                  <a:gd name="T6" fmla="*/ 0 w 1584"/>
                  <a:gd name="T7" fmla="*/ 0 h 265"/>
                  <a:gd name="T8" fmla="*/ 0 60000 65536"/>
                  <a:gd name="T9" fmla="*/ 0 60000 65536"/>
                  <a:gd name="T10" fmla="*/ 0 60000 65536"/>
                  <a:gd name="T11" fmla="*/ 0 60000 65536"/>
                  <a:gd name="T12" fmla="*/ 0 w 1584"/>
                  <a:gd name="T13" fmla="*/ 0 h 265"/>
                  <a:gd name="T14" fmla="*/ 1584 w 1584"/>
                  <a:gd name="T15" fmla="*/ 265 h 265"/>
                </a:gdLst>
                <a:ahLst/>
                <a:cxnLst>
                  <a:cxn ang="T8">
                    <a:pos x="T0" y="T1"/>
                  </a:cxn>
                  <a:cxn ang="T9">
                    <a:pos x="T2" y="T3"/>
                  </a:cxn>
                  <a:cxn ang="T10">
                    <a:pos x="T4" y="T5"/>
                  </a:cxn>
                  <a:cxn ang="T11">
                    <a:pos x="T6" y="T7"/>
                  </a:cxn>
                </a:cxnLst>
                <a:rect l="T12" t="T13" r="T14" b="T15"/>
                <a:pathLst>
                  <a:path w="1584" h="265">
                    <a:moveTo>
                      <a:pt x="0" y="0"/>
                    </a:moveTo>
                    <a:lnTo>
                      <a:pt x="96" y="265"/>
                    </a:lnTo>
                    <a:lnTo>
                      <a:pt x="1584" y="184"/>
                    </a:lnTo>
                    <a:lnTo>
                      <a:pt x="0" y="0"/>
                    </a:lnTo>
                  </a:path>
                </a:pathLst>
              </a:custGeom>
              <a:noFill/>
              <a:ln w="0">
                <a:solidFill>
                  <a:srgbClr val="FFFF00"/>
                </a:solidFill>
                <a:round/>
                <a:headEnd/>
                <a:tailEnd/>
              </a:ln>
            </p:spPr>
            <p:txBody>
              <a:bodyPr/>
              <a:lstStyle/>
              <a:p>
                <a:endParaRPr lang="es-MX"/>
              </a:p>
            </p:txBody>
          </p:sp>
          <p:sp>
            <p:nvSpPr>
              <p:cNvPr id="11986" name="Freeform 3229"/>
              <p:cNvSpPr>
                <a:spLocks/>
              </p:cNvSpPr>
              <p:nvPr/>
            </p:nvSpPr>
            <p:spPr bwMode="auto">
              <a:xfrm>
                <a:off x="1599" y="2654"/>
                <a:ext cx="218" cy="22"/>
              </a:xfrm>
              <a:custGeom>
                <a:avLst/>
                <a:gdLst>
                  <a:gd name="T0" fmla="*/ 0 w 1961"/>
                  <a:gd name="T1" fmla="*/ 0 h 198"/>
                  <a:gd name="T2" fmla="*/ 0 w 1961"/>
                  <a:gd name="T3" fmla="*/ 0 h 198"/>
                  <a:gd name="T4" fmla="*/ 0 w 1961"/>
                  <a:gd name="T5" fmla="*/ 0 h 198"/>
                  <a:gd name="T6" fmla="*/ 0 w 1961"/>
                  <a:gd name="T7" fmla="*/ 0 h 198"/>
                  <a:gd name="T8" fmla="*/ 0 60000 65536"/>
                  <a:gd name="T9" fmla="*/ 0 60000 65536"/>
                  <a:gd name="T10" fmla="*/ 0 60000 65536"/>
                  <a:gd name="T11" fmla="*/ 0 60000 65536"/>
                  <a:gd name="T12" fmla="*/ 0 w 1961"/>
                  <a:gd name="T13" fmla="*/ 0 h 198"/>
                  <a:gd name="T14" fmla="*/ 1961 w 1961"/>
                  <a:gd name="T15" fmla="*/ 198 h 198"/>
                </a:gdLst>
                <a:ahLst/>
                <a:cxnLst>
                  <a:cxn ang="T8">
                    <a:pos x="T0" y="T1"/>
                  </a:cxn>
                  <a:cxn ang="T9">
                    <a:pos x="T2" y="T3"/>
                  </a:cxn>
                  <a:cxn ang="T10">
                    <a:pos x="T4" y="T5"/>
                  </a:cxn>
                  <a:cxn ang="T11">
                    <a:pos x="T6" y="T7"/>
                  </a:cxn>
                </a:cxnLst>
                <a:rect l="T12" t="T13" r="T14" b="T15"/>
                <a:pathLst>
                  <a:path w="1961" h="198">
                    <a:moveTo>
                      <a:pt x="1961" y="0"/>
                    </a:moveTo>
                    <a:lnTo>
                      <a:pt x="0" y="14"/>
                    </a:lnTo>
                    <a:lnTo>
                      <a:pt x="1584" y="198"/>
                    </a:lnTo>
                    <a:lnTo>
                      <a:pt x="1961" y="0"/>
                    </a:lnTo>
                    <a:close/>
                  </a:path>
                </a:pathLst>
              </a:custGeom>
              <a:solidFill>
                <a:srgbClr val="FFFF00"/>
              </a:solidFill>
              <a:ln w="9525">
                <a:noFill/>
                <a:round/>
                <a:headEnd/>
                <a:tailEnd/>
              </a:ln>
            </p:spPr>
            <p:txBody>
              <a:bodyPr/>
              <a:lstStyle/>
              <a:p>
                <a:endParaRPr lang="es-MX"/>
              </a:p>
            </p:txBody>
          </p:sp>
          <p:sp>
            <p:nvSpPr>
              <p:cNvPr id="11987" name="Freeform 3230"/>
              <p:cNvSpPr>
                <a:spLocks/>
              </p:cNvSpPr>
              <p:nvPr/>
            </p:nvSpPr>
            <p:spPr bwMode="auto">
              <a:xfrm>
                <a:off x="1599" y="2654"/>
                <a:ext cx="218" cy="22"/>
              </a:xfrm>
              <a:custGeom>
                <a:avLst/>
                <a:gdLst>
                  <a:gd name="T0" fmla="*/ 0 w 1961"/>
                  <a:gd name="T1" fmla="*/ 0 h 198"/>
                  <a:gd name="T2" fmla="*/ 0 w 1961"/>
                  <a:gd name="T3" fmla="*/ 0 h 198"/>
                  <a:gd name="T4" fmla="*/ 0 w 1961"/>
                  <a:gd name="T5" fmla="*/ 0 h 198"/>
                  <a:gd name="T6" fmla="*/ 0 w 1961"/>
                  <a:gd name="T7" fmla="*/ 0 h 198"/>
                  <a:gd name="T8" fmla="*/ 0 60000 65536"/>
                  <a:gd name="T9" fmla="*/ 0 60000 65536"/>
                  <a:gd name="T10" fmla="*/ 0 60000 65536"/>
                  <a:gd name="T11" fmla="*/ 0 60000 65536"/>
                  <a:gd name="T12" fmla="*/ 0 w 1961"/>
                  <a:gd name="T13" fmla="*/ 0 h 198"/>
                  <a:gd name="T14" fmla="*/ 1961 w 1961"/>
                  <a:gd name="T15" fmla="*/ 198 h 198"/>
                </a:gdLst>
                <a:ahLst/>
                <a:cxnLst>
                  <a:cxn ang="T8">
                    <a:pos x="T0" y="T1"/>
                  </a:cxn>
                  <a:cxn ang="T9">
                    <a:pos x="T2" y="T3"/>
                  </a:cxn>
                  <a:cxn ang="T10">
                    <a:pos x="T4" y="T5"/>
                  </a:cxn>
                  <a:cxn ang="T11">
                    <a:pos x="T6" y="T7"/>
                  </a:cxn>
                </a:cxnLst>
                <a:rect l="T12" t="T13" r="T14" b="T15"/>
                <a:pathLst>
                  <a:path w="1961" h="198">
                    <a:moveTo>
                      <a:pt x="1961" y="0"/>
                    </a:moveTo>
                    <a:lnTo>
                      <a:pt x="0" y="14"/>
                    </a:lnTo>
                    <a:lnTo>
                      <a:pt x="1584" y="198"/>
                    </a:lnTo>
                    <a:lnTo>
                      <a:pt x="1961" y="0"/>
                    </a:lnTo>
                  </a:path>
                </a:pathLst>
              </a:custGeom>
              <a:noFill/>
              <a:ln w="0">
                <a:solidFill>
                  <a:srgbClr val="FFFF00"/>
                </a:solidFill>
                <a:round/>
                <a:headEnd/>
                <a:tailEnd/>
              </a:ln>
            </p:spPr>
            <p:txBody>
              <a:bodyPr/>
              <a:lstStyle/>
              <a:p>
                <a:endParaRPr lang="es-MX"/>
              </a:p>
            </p:txBody>
          </p:sp>
          <p:sp>
            <p:nvSpPr>
              <p:cNvPr id="11988" name="Freeform 3231"/>
              <p:cNvSpPr>
                <a:spLocks/>
              </p:cNvSpPr>
              <p:nvPr/>
            </p:nvSpPr>
            <p:spPr bwMode="auto">
              <a:xfrm>
                <a:off x="1817" y="2654"/>
                <a:ext cx="62" cy="11"/>
              </a:xfrm>
              <a:custGeom>
                <a:avLst/>
                <a:gdLst>
                  <a:gd name="T0" fmla="*/ 0 w 562"/>
                  <a:gd name="T1" fmla="*/ 0 h 98"/>
                  <a:gd name="T2" fmla="*/ 0 w 562"/>
                  <a:gd name="T3" fmla="*/ 0 h 98"/>
                  <a:gd name="T4" fmla="*/ 0 w 562"/>
                  <a:gd name="T5" fmla="*/ 0 h 98"/>
                  <a:gd name="T6" fmla="*/ 0 w 562"/>
                  <a:gd name="T7" fmla="*/ 0 h 98"/>
                  <a:gd name="T8" fmla="*/ 0 60000 65536"/>
                  <a:gd name="T9" fmla="*/ 0 60000 65536"/>
                  <a:gd name="T10" fmla="*/ 0 60000 65536"/>
                  <a:gd name="T11" fmla="*/ 0 60000 65536"/>
                  <a:gd name="T12" fmla="*/ 0 w 562"/>
                  <a:gd name="T13" fmla="*/ 0 h 98"/>
                  <a:gd name="T14" fmla="*/ 562 w 562"/>
                  <a:gd name="T15" fmla="*/ 98 h 98"/>
                </a:gdLst>
                <a:ahLst/>
                <a:cxnLst>
                  <a:cxn ang="T8">
                    <a:pos x="T0" y="T1"/>
                  </a:cxn>
                  <a:cxn ang="T9">
                    <a:pos x="T2" y="T3"/>
                  </a:cxn>
                  <a:cxn ang="T10">
                    <a:pos x="T4" y="T5"/>
                  </a:cxn>
                  <a:cxn ang="T11">
                    <a:pos x="T6" y="T7"/>
                  </a:cxn>
                </a:cxnLst>
                <a:rect l="T12" t="T13" r="T14" b="T15"/>
                <a:pathLst>
                  <a:path w="562" h="98">
                    <a:moveTo>
                      <a:pt x="0" y="0"/>
                    </a:moveTo>
                    <a:lnTo>
                      <a:pt x="425" y="98"/>
                    </a:lnTo>
                    <a:lnTo>
                      <a:pt x="562" y="8"/>
                    </a:lnTo>
                    <a:lnTo>
                      <a:pt x="0" y="0"/>
                    </a:lnTo>
                    <a:close/>
                  </a:path>
                </a:pathLst>
              </a:custGeom>
              <a:solidFill>
                <a:srgbClr val="FFFF00"/>
              </a:solidFill>
              <a:ln w="9525">
                <a:noFill/>
                <a:round/>
                <a:headEnd/>
                <a:tailEnd/>
              </a:ln>
            </p:spPr>
            <p:txBody>
              <a:bodyPr/>
              <a:lstStyle/>
              <a:p>
                <a:endParaRPr lang="es-MX"/>
              </a:p>
            </p:txBody>
          </p:sp>
          <p:sp>
            <p:nvSpPr>
              <p:cNvPr id="11989" name="Freeform 3232"/>
              <p:cNvSpPr>
                <a:spLocks/>
              </p:cNvSpPr>
              <p:nvPr/>
            </p:nvSpPr>
            <p:spPr bwMode="auto">
              <a:xfrm>
                <a:off x="1817" y="2654"/>
                <a:ext cx="62" cy="11"/>
              </a:xfrm>
              <a:custGeom>
                <a:avLst/>
                <a:gdLst>
                  <a:gd name="T0" fmla="*/ 0 w 562"/>
                  <a:gd name="T1" fmla="*/ 0 h 98"/>
                  <a:gd name="T2" fmla="*/ 0 w 562"/>
                  <a:gd name="T3" fmla="*/ 0 h 98"/>
                  <a:gd name="T4" fmla="*/ 0 w 562"/>
                  <a:gd name="T5" fmla="*/ 0 h 98"/>
                  <a:gd name="T6" fmla="*/ 0 w 562"/>
                  <a:gd name="T7" fmla="*/ 0 h 98"/>
                  <a:gd name="T8" fmla="*/ 0 60000 65536"/>
                  <a:gd name="T9" fmla="*/ 0 60000 65536"/>
                  <a:gd name="T10" fmla="*/ 0 60000 65536"/>
                  <a:gd name="T11" fmla="*/ 0 60000 65536"/>
                  <a:gd name="T12" fmla="*/ 0 w 562"/>
                  <a:gd name="T13" fmla="*/ 0 h 98"/>
                  <a:gd name="T14" fmla="*/ 562 w 562"/>
                  <a:gd name="T15" fmla="*/ 98 h 98"/>
                </a:gdLst>
                <a:ahLst/>
                <a:cxnLst>
                  <a:cxn ang="T8">
                    <a:pos x="T0" y="T1"/>
                  </a:cxn>
                  <a:cxn ang="T9">
                    <a:pos x="T2" y="T3"/>
                  </a:cxn>
                  <a:cxn ang="T10">
                    <a:pos x="T4" y="T5"/>
                  </a:cxn>
                  <a:cxn ang="T11">
                    <a:pos x="T6" y="T7"/>
                  </a:cxn>
                </a:cxnLst>
                <a:rect l="T12" t="T13" r="T14" b="T15"/>
                <a:pathLst>
                  <a:path w="562" h="98">
                    <a:moveTo>
                      <a:pt x="0" y="0"/>
                    </a:moveTo>
                    <a:lnTo>
                      <a:pt x="425" y="98"/>
                    </a:lnTo>
                    <a:lnTo>
                      <a:pt x="562" y="8"/>
                    </a:lnTo>
                    <a:lnTo>
                      <a:pt x="0" y="0"/>
                    </a:lnTo>
                  </a:path>
                </a:pathLst>
              </a:custGeom>
              <a:noFill/>
              <a:ln w="0">
                <a:solidFill>
                  <a:srgbClr val="FFFF00"/>
                </a:solidFill>
                <a:round/>
                <a:headEnd/>
                <a:tailEnd/>
              </a:ln>
            </p:spPr>
            <p:txBody>
              <a:bodyPr/>
              <a:lstStyle/>
              <a:p>
                <a:endParaRPr lang="es-MX"/>
              </a:p>
            </p:txBody>
          </p:sp>
          <p:sp>
            <p:nvSpPr>
              <p:cNvPr id="11990" name="Freeform 3233"/>
              <p:cNvSpPr>
                <a:spLocks/>
              </p:cNvSpPr>
              <p:nvPr/>
            </p:nvSpPr>
            <p:spPr bwMode="auto">
              <a:xfrm>
                <a:off x="1817" y="2650"/>
                <a:ext cx="73" cy="5"/>
              </a:xfrm>
              <a:custGeom>
                <a:avLst/>
                <a:gdLst>
                  <a:gd name="T0" fmla="*/ 0 w 655"/>
                  <a:gd name="T1" fmla="*/ 0 h 39"/>
                  <a:gd name="T2" fmla="*/ 0 w 655"/>
                  <a:gd name="T3" fmla="*/ 0 h 39"/>
                  <a:gd name="T4" fmla="*/ 0 w 655"/>
                  <a:gd name="T5" fmla="*/ 0 h 39"/>
                  <a:gd name="T6" fmla="*/ 0 w 655"/>
                  <a:gd name="T7" fmla="*/ 0 h 39"/>
                  <a:gd name="T8" fmla="*/ 0 60000 65536"/>
                  <a:gd name="T9" fmla="*/ 0 60000 65536"/>
                  <a:gd name="T10" fmla="*/ 0 60000 65536"/>
                  <a:gd name="T11" fmla="*/ 0 60000 65536"/>
                  <a:gd name="T12" fmla="*/ 0 w 655"/>
                  <a:gd name="T13" fmla="*/ 0 h 39"/>
                  <a:gd name="T14" fmla="*/ 655 w 655"/>
                  <a:gd name="T15" fmla="*/ 39 h 39"/>
                </a:gdLst>
                <a:ahLst/>
                <a:cxnLst>
                  <a:cxn ang="T8">
                    <a:pos x="T0" y="T1"/>
                  </a:cxn>
                  <a:cxn ang="T9">
                    <a:pos x="T2" y="T3"/>
                  </a:cxn>
                  <a:cxn ang="T10">
                    <a:pos x="T4" y="T5"/>
                  </a:cxn>
                  <a:cxn ang="T11">
                    <a:pos x="T6" y="T7"/>
                  </a:cxn>
                </a:cxnLst>
                <a:rect l="T12" t="T13" r="T14" b="T15"/>
                <a:pathLst>
                  <a:path w="655" h="39">
                    <a:moveTo>
                      <a:pt x="655" y="0"/>
                    </a:moveTo>
                    <a:lnTo>
                      <a:pt x="0" y="31"/>
                    </a:lnTo>
                    <a:lnTo>
                      <a:pt x="562" y="39"/>
                    </a:lnTo>
                    <a:lnTo>
                      <a:pt x="655" y="0"/>
                    </a:lnTo>
                    <a:close/>
                  </a:path>
                </a:pathLst>
              </a:custGeom>
              <a:solidFill>
                <a:srgbClr val="FFFF00"/>
              </a:solidFill>
              <a:ln w="9525">
                <a:noFill/>
                <a:round/>
                <a:headEnd/>
                <a:tailEnd/>
              </a:ln>
            </p:spPr>
            <p:txBody>
              <a:bodyPr/>
              <a:lstStyle/>
              <a:p>
                <a:endParaRPr lang="es-MX"/>
              </a:p>
            </p:txBody>
          </p:sp>
          <p:sp>
            <p:nvSpPr>
              <p:cNvPr id="11991" name="Freeform 3234"/>
              <p:cNvSpPr>
                <a:spLocks/>
              </p:cNvSpPr>
              <p:nvPr/>
            </p:nvSpPr>
            <p:spPr bwMode="auto">
              <a:xfrm>
                <a:off x="1817" y="2650"/>
                <a:ext cx="73" cy="5"/>
              </a:xfrm>
              <a:custGeom>
                <a:avLst/>
                <a:gdLst>
                  <a:gd name="T0" fmla="*/ 0 w 655"/>
                  <a:gd name="T1" fmla="*/ 0 h 39"/>
                  <a:gd name="T2" fmla="*/ 0 w 655"/>
                  <a:gd name="T3" fmla="*/ 0 h 39"/>
                  <a:gd name="T4" fmla="*/ 0 w 655"/>
                  <a:gd name="T5" fmla="*/ 0 h 39"/>
                  <a:gd name="T6" fmla="*/ 0 w 655"/>
                  <a:gd name="T7" fmla="*/ 0 h 39"/>
                  <a:gd name="T8" fmla="*/ 0 60000 65536"/>
                  <a:gd name="T9" fmla="*/ 0 60000 65536"/>
                  <a:gd name="T10" fmla="*/ 0 60000 65536"/>
                  <a:gd name="T11" fmla="*/ 0 60000 65536"/>
                  <a:gd name="T12" fmla="*/ 0 w 655"/>
                  <a:gd name="T13" fmla="*/ 0 h 39"/>
                  <a:gd name="T14" fmla="*/ 655 w 655"/>
                  <a:gd name="T15" fmla="*/ 39 h 39"/>
                </a:gdLst>
                <a:ahLst/>
                <a:cxnLst>
                  <a:cxn ang="T8">
                    <a:pos x="T0" y="T1"/>
                  </a:cxn>
                  <a:cxn ang="T9">
                    <a:pos x="T2" y="T3"/>
                  </a:cxn>
                  <a:cxn ang="T10">
                    <a:pos x="T4" y="T5"/>
                  </a:cxn>
                  <a:cxn ang="T11">
                    <a:pos x="T6" y="T7"/>
                  </a:cxn>
                </a:cxnLst>
                <a:rect l="T12" t="T13" r="T14" b="T15"/>
                <a:pathLst>
                  <a:path w="655" h="39">
                    <a:moveTo>
                      <a:pt x="655" y="0"/>
                    </a:moveTo>
                    <a:lnTo>
                      <a:pt x="0" y="31"/>
                    </a:lnTo>
                    <a:lnTo>
                      <a:pt x="562" y="39"/>
                    </a:lnTo>
                    <a:lnTo>
                      <a:pt x="655" y="0"/>
                    </a:lnTo>
                  </a:path>
                </a:pathLst>
              </a:custGeom>
              <a:noFill/>
              <a:ln w="0">
                <a:solidFill>
                  <a:srgbClr val="FFFF00"/>
                </a:solidFill>
                <a:round/>
                <a:headEnd/>
                <a:tailEnd/>
              </a:ln>
            </p:spPr>
            <p:txBody>
              <a:bodyPr/>
              <a:lstStyle/>
              <a:p>
                <a:endParaRPr lang="es-MX"/>
              </a:p>
            </p:txBody>
          </p:sp>
          <p:sp>
            <p:nvSpPr>
              <p:cNvPr id="11992" name="Freeform 3235"/>
              <p:cNvSpPr>
                <a:spLocks/>
              </p:cNvSpPr>
              <p:nvPr/>
            </p:nvSpPr>
            <p:spPr bwMode="auto">
              <a:xfrm>
                <a:off x="1596" y="2648"/>
                <a:ext cx="294" cy="6"/>
              </a:xfrm>
              <a:custGeom>
                <a:avLst/>
                <a:gdLst>
                  <a:gd name="T0" fmla="*/ 0 w 2643"/>
                  <a:gd name="T1" fmla="*/ 0 h 52"/>
                  <a:gd name="T2" fmla="*/ 0 w 2643"/>
                  <a:gd name="T3" fmla="*/ 0 h 52"/>
                  <a:gd name="T4" fmla="*/ 0 w 2643"/>
                  <a:gd name="T5" fmla="*/ 0 h 52"/>
                  <a:gd name="T6" fmla="*/ 0 w 2643"/>
                  <a:gd name="T7" fmla="*/ 0 h 52"/>
                  <a:gd name="T8" fmla="*/ 0 60000 65536"/>
                  <a:gd name="T9" fmla="*/ 0 60000 65536"/>
                  <a:gd name="T10" fmla="*/ 0 60000 65536"/>
                  <a:gd name="T11" fmla="*/ 0 60000 65536"/>
                  <a:gd name="T12" fmla="*/ 0 w 2643"/>
                  <a:gd name="T13" fmla="*/ 0 h 52"/>
                  <a:gd name="T14" fmla="*/ 2643 w 2643"/>
                  <a:gd name="T15" fmla="*/ 52 h 52"/>
                </a:gdLst>
                <a:ahLst/>
                <a:cxnLst>
                  <a:cxn ang="T8">
                    <a:pos x="T0" y="T1"/>
                  </a:cxn>
                  <a:cxn ang="T9">
                    <a:pos x="T2" y="T3"/>
                  </a:cxn>
                  <a:cxn ang="T10">
                    <a:pos x="T4" y="T5"/>
                  </a:cxn>
                  <a:cxn ang="T11">
                    <a:pos x="T6" y="T7"/>
                  </a:cxn>
                </a:cxnLst>
                <a:rect l="T12" t="T13" r="T14" b="T15"/>
                <a:pathLst>
                  <a:path w="2643" h="52">
                    <a:moveTo>
                      <a:pt x="0" y="0"/>
                    </a:moveTo>
                    <a:lnTo>
                      <a:pt x="1988" y="52"/>
                    </a:lnTo>
                    <a:lnTo>
                      <a:pt x="2643" y="21"/>
                    </a:lnTo>
                    <a:lnTo>
                      <a:pt x="0" y="0"/>
                    </a:lnTo>
                    <a:close/>
                  </a:path>
                </a:pathLst>
              </a:custGeom>
              <a:solidFill>
                <a:srgbClr val="FFFF00"/>
              </a:solidFill>
              <a:ln w="9525">
                <a:noFill/>
                <a:round/>
                <a:headEnd/>
                <a:tailEnd/>
              </a:ln>
            </p:spPr>
            <p:txBody>
              <a:bodyPr/>
              <a:lstStyle/>
              <a:p>
                <a:endParaRPr lang="es-MX"/>
              </a:p>
            </p:txBody>
          </p:sp>
          <p:sp>
            <p:nvSpPr>
              <p:cNvPr id="11993" name="Freeform 3236"/>
              <p:cNvSpPr>
                <a:spLocks/>
              </p:cNvSpPr>
              <p:nvPr/>
            </p:nvSpPr>
            <p:spPr bwMode="auto">
              <a:xfrm>
                <a:off x="1596" y="2648"/>
                <a:ext cx="294" cy="6"/>
              </a:xfrm>
              <a:custGeom>
                <a:avLst/>
                <a:gdLst>
                  <a:gd name="T0" fmla="*/ 0 w 2643"/>
                  <a:gd name="T1" fmla="*/ 0 h 52"/>
                  <a:gd name="T2" fmla="*/ 0 w 2643"/>
                  <a:gd name="T3" fmla="*/ 0 h 52"/>
                  <a:gd name="T4" fmla="*/ 0 w 2643"/>
                  <a:gd name="T5" fmla="*/ 0 h 52"/>
                  <a:gd name="T6" fmla="*/ 0 w 2643"/>
                  <a:gd name="T7" fmla="*/ 0 h 52"/>
                  <a:gd name="T8" fmla="*/ 0 60000 65536"/>
                  <a:gd name="T9" fmla="*/ 0 60000 65536"/>
                  <a:gd name="T10" fmla="*/ 0 60000 65536"/>
                  <a:gd name="T11" fmla="*/ 0 60000 65536"/>
                  <a:gd name="T12" fmla="*/ 0 w 2643"/>
                  <a:gd name="T13" fmla="*/ 0 h 52"/>
                  <a:gd name="T14" fmla="*/ 2643 w 2643"/>
                  <a:gd name="T15" fmla="*/ 52 h 52"/>
                </a:gdLst>
                <a:ahLst/>
                <a:cxnLst>
                  <a:cxn ang="T8">
                    <a:pos x="T0" y="T1"/>
                  </a:cxn>
                  <a:cxn ang="T9">
                    <a:pos x="T2" y="T3"/>
                  </a:cxn>
                  <a:cxn ang="T10">
                    <a:pos x="T4" y="T5"/>
                  </a:cxn>
                  <a:cxn ang="T11">
                    <a:pos x="T6" y="T7"/>
                  </a:cxn>
                </a:cxnLst>
                <a:rect l="T12" t="T13" r="T14" b="T15"/>
                <a:pathLst>
                  <a:path w="2643" h="52">
                    <a:moveTo>
                      <a:pt x="0" y="0"/>
                    </a:moveTo>
                    <a:lnTo>
                      <a:pt x="1988" y="52"/>
                    </a:lnTo>
                    <a:lnTo>
                      <a:pt x="2643" y="21"/>
                    </a:lnTo>
                    <a:lnTo>
                      <a:pt x="0" y="0"/>
                    </a:lnTo>
                  </a:path>
                </a:pathLst>
              </a:custGeom>
              <a:noFill/>
              <a:ln w="0">
                <a:solidFill>
                  <a:srgbClr val="FFFF00"/>
                </a:solidFill>
                <a:round/>
                <a:headEnd/>
                <a:tailEnd/>
              </a:ln>
            </p:spPr>
            <p:txBody>
              <a:bodyPr/>
              <a:lstStyle/>
              <a:p>
                <a:endParaRPr lang="es-MX"/>
              </a:p>
            </p:txBody>
          </p:sp>
          <p:sp>
            <p:nvSpPr>
              <p:cNvPr id="11994" name="Freeform 3237"/>
              <p:cNvSpPr>
                <a:spLocks/>
              </p:cNvSpPr>
              <p:nvPr/>
            </p:nvSpPr>
            <p:spPr bwMode="auto">
              <a:xfrm>
                <a:off x="1596" y="2648"/>
                <a:ext cx="221" cy="7"/>
              </a:xfrm>
              <a:custGeom>
                <a:avLst/>
                <a:gdLst>
                  <a:gd name="T0" fmla="*/ 0 w 1988"/>
                  <a:gd name="T1" fmla="*/ 0 h 66"/>
                  <a:gd name="T2" fmla="*/ 0 w 1988"/>
                  <a:gd name="T3" fmla="*/ 0 h 66"/>
                  <a:gd name="T4" fmla="*/ 0 w 1988"/>
                  <a:gd name="T5" fmla="*/ 0 h 66"/>
                  <a:gd name="T6" fmla="*/ 0 w 1988"/>
                  <a:gd name="T7" fmla="*/ 0 h 66"/>
                  <a:gd name="T8" fmla="*/ 0 60000 65536"/>
                  <a:gd name="T9" fmla="*/ 0 60000 65536"/>
                  <a:gd name="T10" fmla="*/ 0 60000 65536"/>
                  <a:gd name="T11" fmla="*/ 0 60000 65536"/>
                  <a:gd name="T12" fmla="*/ 0 w 1988"/>
                  <a:gd name="T13" fmla="*/ 0 h 66"/>
                  <a:gd name="T14" fmla="*/ 1988 w 1988"/>
                  <a:gd name="T15" fmla="*/ 66 h 66"/>
                </a:gdLst>
                <a:ahLst/>
                <a:cxnLst>
                  <a:cxn ang="T8">
                    <a:pos x="T0" y="T1"/>
                  </a:cxn>
                  <a:cxn ang="T9">
                    <a:pos x="T2" y="T3"/>
                  </a:cxn>
                  <a:cxn ang="T10">
                    <a:pos x="T4" y="T5"/>
                  </a:cxn>
                  <a:cxn ang="T11">
                    <a:pos x="T6" y="T7"/>
                  </a:cxn>
                </a:cxnLst>
                <a:rect l="T12" t="T13" r="T14" b="T15"/>
                <a:pathLst>
                  <a:path w="1988" h="66">
                    <a:moveTo>
                      <a:pt x="0" y="0"/>
                    </a:moveTo>
                    <a:lnTo>
                      <a:pt x="27" y="66"/>
                    </a:lnTo>
                    <a:lnTo>
                      <a:pt x="1988" y="52"/>
                    </a:lnTo>
                    <a:lnTo>
                      <a:pt x="0" y="0"/>
                    </a:lnTo>
                    <a:close/>
                  </a:path>
                </a:pathLst>
              </a:custGeom>
              <a:solidFill>
                <a:srgbClr val="FFFF00"/>
              </a:solidFill>
              <a:ln w="9525">
                <a:noFill/>
                <a:round/>
                <a:headEnd/>
                <a:tailEnd/>
              </a:ln>
            </p:spPr>
            <p:txBody>
              <a:bodyPr/>
              <a:lstStyle/>
              <a:p>
                <a:endParaRPr lang="es-MX"/>
              </a:p>
            </p:txBody>
          </p:sp>
          <p:sp>
            <p:nvSpPr>
              <p:cNvPr id="11995" name="Freeform 3238"/>
              <p:cNvSpPr>
                <a:spLocks/>
              </p:cNvSpPr>
              <p:nvPr/>
            </p:nvSpPr>
            <p:spPr bwMode="auto">
              <a:xfrm>
                <a:off x="1596" y="2648"/>
                <a:ext cx="221" cy="7"/>
              </a:xfrm>
              <a:custGeom>
                <a:avLst/>
                <a:gdLst>
                  <a:gd name="T0" fmla="*/ 0 w 1988"/>
                  <a:gd name="T1" fmla="*/ 0 h 66"/>
                  <a:gd name="T2" fmla="*/ 0 w 1988"/>
                  <a:gd name="T3" fmla="*/ 0 h 66"/>
                  <a:gd name="T4" fmla="*/ 0 w 1988"/>
                  <a:gd name="T5" fmla="*/ 0 h 66"/>
                  <a:gd name="T6" fmla="*/ 0 w 1988"/>
                  <a:gd name="T7" fmla="*/ 0 h 66"/>
                  <a:gd name="T8" fmla="*/ 0 60000 65536"/>
                  <a:gd name="T9" fmla="*/ 0 60000 65536"/>
                  <a:gd name="T10" fmla="*/ 0 60000 65536"/>
                  <a:gd name="T11" fmla="*/ 0 60000 65536"/>
                  <a:gd name="T12" fmla="*/ 0 w 1988"/>
                  <a:gd name="T13" fmla="*/ 0 h 66"/>
                  <a:gd name="T14" fmla="*/ 1988 w 1988"/>
                  <a:gd name="T15" fmla="*/ 66 h 66"/>
                </a:gdLst>
                <a:ahLst/>
                <a:cxnLst>
                  <a:cxn ang="T8">
                    <a:pos x="T0" y="T1"/>
                  </a:cxn>
                  <a:cxn ang="T9">
                    <a:pos x="T2" y="T3"/>
                  </a:cxn>
                  <a:cxn ang="T10">
                    <a:pos x="T4" y="T5"/>
                  </a:cxn>
                  <a:cxn ang="T11">
                    <a:pos x="T6" y="T7"/>
                  </a:cxn>
                </a:cxnLst>
                <a:rect l="T12" t="T13" r="T14" b="T15"/>
                <a:pathLst>
                  <a:path w="1988" h="66">
                    <a:moveTo>
                      <a:pt x="0" y="0"/>
                    </a:moveTo>
                    <a:lnTo>
                      <a:pt x="27" y="66"/>
                    </a:lnTo>
                    <a:lnTo>
                      <a:pt x="1988" y="52"/>
                    </a:lnTo>
                    <a:lnTo>
                      <a:pt x="0" y="0"/>
                    </a:lnTo>
                  </a:path>
                </a:pathLst>
              </a:custGeom>
              <a:noFill/>
              <a:ln w="0">
                <a:solidFill>
                  <a:srgbClr val="FFFF00"/>
                </a:solidFill>
                <a:round/>
                <a:headEnd/>
                <a:tailEnd/>
              </a:ln>
            </p:spPr>
            <p:txBody>
              <a:bodyPr/>
              <a:lstStyle/>
              <a:p>
                <a:endParaRPr lang="es-MX"/>
              </a:p>
            </p:txBody>
          </p:sp>
          <p:sp>
            <p:nvSpPr>
              <p:cNvPr id="11996" name="Freeform 3239"/>
              <p:cNvSpPr>
                <a:spLocks/>
              </p:cNvSpPr>
              <p:nvPr/>
            </p:nvSpPr>
            <p:spPr bwMode="auto">
              <a:xfrm>
                <a:off x="1588" y="2629"/>
                <a:ext cx="302" cy="21"/>
              </a:xfrm>
              <a:custGeom>
                <a:avLst/>
                <a:gdLst>
                  <a:gd name="T0" fmla="*/ 0 w 2716"/>
                  <a:gd name="T1" fmla="*/ 0 h 187"/>
                  <a:gd name="T2" fmla="*/ 0 w 2716"/>
                  <a:gd name="T3" fmla="*/ 0 h 187"/>
                  <a:gd name="T4" fmla="*/ 0 w 2716"/>
                  <a:gd name="T5" fmla="*/ 0 h 187"/>
                  <a:gd name="T6" fmla="*/ 0 w 2716"/>
                  <a:gd name="T7" fmla="*/ 0 h 187"/>
                  <a:gd name="T8" fmla="*/ 0 60000 65536"/>
                  <a:gd name="T9" fmla="*/ 0 60000 65536"/>
                  <a:gd name="T10" fmla="*/ 0 60000 65536"/>
                  <a:gd name="T11" fmla="*/ 0 60000 65536"/>
                  <a:gd name="T12" fmla="*/ 0 w 2716"/>
                  <a:gd name="T13" fmla="*/ 0 h 187"/>
                  <a:gd name="T14" fmla="*/ 2716 w 2716"/>
                  <a:gd name="T15" fmla="*/ 187 h 187"/>
                </a:gdLst>
                <a:ahLst/>
                <a:cxnLst>
                  <a:cxn ang="T8">
                    <a:pos x="T0" y="T1"/>
                  </a:cxn>
                  <a:cxn ang="T9">
                    <a:pos x="T2" y="T3"/>
                  </a:cxn>
                  <a:cxn ang="T10">
                    <a:pos x="T4" y="T5"/>
                  </a:cxn>
                  <a:cxn ang="T11">
                    <a:pos x="T6" y="T7"/>
                  </a:cxn>
                </a:cxnLst>
                <a:rect l="T12" t="T13" r="T14" b="T15"/>
                <a:pathLst>
                  <a:path w="2716" h="187">
                    <a:moveTo>
                      <a:pt x="0" y="0"/>
                    </a:moveTo>
                    <a:lnTo>
                      <a:pt x="73" y="166"/>
                    </a:lnTo>
                    <a:lnTo>
                      <a:pt x="2716" y="187"/>
                    </a:lnTo>
                    <a:lnTo>
                      <a:pt x="0" y="0"/>
                    </a:lnTo>
                    <a:close/>
                  </a:path>
                </a:pathLst>
              </a:custGeom>
              <a:solidFill>
                <a:srgbClr val="FFFF00"/>
              </a:solidFill>
              <a:ln w="9525">
                <a:noFill/>
                <a:round/>
                <a:headEnd/>
                <a:tailEnd/>
              </a:ln>
            </p:spPr>
            <p:txBody>
              <a:bodyPr/>
              <a:lstStyle/>
              <a:p>
                <a:endParaRPr lang="es-MX"/>
              </a:p>
            </p:txBody>
          </p:sp>
          <p:sp>
            <p:nvSpPr>
              <p:cNvPr id="11997" name="Freeform 3240"/>
              <p:cNvSpPr>
                <a:spLocks/>
              </p:cNvSpPr>
              <p:nvPr/>
            </p:nvSpPr>
            <p:spPr bwMode="auto">
              <a:xfrm>
                <a:off x="1588" y="2629"/>
                <a:ext cx="302" cy="21"/>
              </a:xfrm>
              <a:custGeom>
                <a:avLst/>
                <a:gdLst>
                  <a:gd name="T0" fmla="*/ 0 w 2716"/>
                  <a:gd name="T1" fmla="*/ 0 h 187"/>
                  <a:gd name="T2" fmla="*/ 0 w 2716"/>
                  <a:gd name="T3" fmla="*/ 0 h 187"/>
                  <a:gd name="T4" fmla="*/ 0 w 2716"/>
                  <a:gd name="T5" fmla="*/ 0 h 187"/>
                  <a:gd name="T6" fmla="*/ 0 w 2716"/>
                  <a:gd name="T7" fmla="*/ 0 h 187"/>
                  <a:gd name="T8" fmla="*/ 0 60000 65536"/>
                  <a:gd name="T9" fmla="*/ 0 60000 65536"/>
                  <a:gd name="T10" fmla="*/ 0 60000 65536"/>
                  <a:gd name="T11" fmla="*/ 0 60000 65536"/>
                  <a:gd name="T12" fmla="*/ 0 w 2716"/>
                  <a:gd name="T13" fmla="*/ 0 h 187"/>
                  <a:gd name="T14" fmla="*/ 2716 w 2716"/>
                  <a:gd name="T15" fmla="*/ 187 h 187"/>
                </a:gdLst>
                <a:ahLst/>
                <a:cxnLst>
                  <a:cxn ang="T8">
                    <a:pos x="T0" y="T1"/>
                  </a:cxn>
                  <a:cxn ang="T9">
                    <a:pos x="T2" y="T3"/>
                  </a:cxn>
                  <a:cxn ang="T10">
                    <a:pos x="T4" y="T5"/>
                  </a:cxn>
                  <a:cxn ang="T11">
                    <a:pos x="T6" y="T7"/>
                  </a:cxn>
                </a:cxnLst>
                <a:rect l="T12" t="T13" r="T14" b="T15"/>
                <a:pathLst>
                  <a:path w="2716" h="187">
                    <a:moveTo>
                      <a:pt x="0" y="0"/>
                    </a:moveTo>
                    <a:lnTo>
                      <a:pt x="73" y="166"/>
                    </a:lnTo>
                    <a:lnTo>
                      <a:pt x="2716" y="187"/>
                    </a:lnTo>
                    <a:lnTo>
                      <a:pt x="0" y="0"/>
                    </a:lnTo>
                  </a:path>
                </a:pathLst>
              </a:custGeom>
              <a:noFill/>
              <a:ln w="0">
                <a:solidFill>
                  <a:srgbClr val="FFFF00"/>
                </a:solidFill>
                <a:round/>
                <a:headEnd/>
                <a:tailEnd/>
              </a:ln>
            </p:spPr>
            <p:txBody>
              <a:bodyPr/>
              <a:lstStyle/>
              <a:p>
                <a:endParaRPr lang="es-MX"/>
              </a:p>
            </p:txBody>
          </p:sp>
          <p:sp>
            <p:nvSpPr>
              <p:cNvPr id="11998" name="Freeform 3241"/>
              <p:cNvSpPr>
                <a:spLocks/>
              </p:cNvSpPr>
              <p:nvPr/>
            </p:nvSpPr>
            <p:spPr bwMode="auto">
              <a:xfrm>
                <a:off x="1582" y="2616"/>
                <a:ext cx="308" cy="34"/>
              </a:xfrm>
              <a:custGeom>
                <a:avLst/>
                <a:gdLst>
                  <a:gd name="T0" fmla="*/ 0 w 2768"/>
                  <a:gd name="T1" fmla="*/ 0 h 304"/>
                  <a:gd name="T2" fmla="*/ 0 w 2768"/>
                  <a:gd name="T3" fmla="*/ 0 h 304"/>
                  <a:gd name="T4" fmla="*/ 0 w 2768"/>
                  <a:gd name="T5" fmla="*/ 0 h 304"/>
                  <a:gd name="T6" fmla="*/ 0 w 2768"/>
                  <a:gd name="T7" fmla="*/ 0 h 304"/>
                  <a:gd name="T8" fmla="*/ 0 60000 65536"/>
                  <a:gd name="T9" fmla="*/ 0 60000 65536"/>
                  <a:gd name="T10" fmla="*/ 0 60000 65536"/>
                  <a:gd name="T11" fmla="*/ 0 60000 65536"/>
                  <a:gd name="T12" fmla="*/ 0 w 2768"/>
                  <a:gd name="T13" fmla="*/ 0 h 304"/>
                  <a:gd name="T14" fmla="*/ 2768 w 2768"/>
                  <a:gd name="T15" fmla="*/ 304 h 304"/>
                </a:gdLst>
                <a:ahLst/>
                <a:cxnLst>
                  <a:cxn ang="T8">
                    <a:pos x="T0" y="T1"/>
                  </a:cxn>
                  <a:cxn ang="T9">
                    <a:pos x="T2" y="T3"/>
                  </a:cxn>
                  <a:cxn ang="T10">
                    <a:pos x="T4" y="T5"/>
                  </a:cxn>
                  <a:cxn ang="T11">
                    <a:pos x="T6" y="T7"/>
                  </a:cxn>
                </a:cxnLst>
                <a:rect l="T12" t="T13" r="T14" b="T15"/>
                <a:pathLst>
                  <a:path w="2768" h="304">
                    <a:moveTo>
                      <a:pt x="0" y="0"/>
                    </a:moveTo>
                    <a:lnTo>
                      <a:pt x="52" y="117"/>
                    </a:lnTo>
                    <a:lnTo>
                      <a:pt x="2768" y="304"/>
                    </a:lnTo>
                    <a:lnTo>
                      <a:pt x="0" y="0"/>
                    </a:lnTo>
                    <a:close/>
                  </a:path>
                </a:pathLst>
              </a:custGeom>
              <a:solidFill>
                <a:srgbClr val="FFFF00"/>
              </a:solidFill>
              <a:ln w="9525">
                <a:noFill/>
                <a:round/>
                <a:headEnd/>
                <a:tailEnd/>
              </a:ln>
            </p:spPr>
            <p:txBody>
              <a:bodyPr/>
              <a:lstStyle/>
              <a:p>
                <a:endParaRPr lang="es-MX"/>
              </a:p>
            </p:txBody>
          </p:sp>
          <p:sp>
            <p:nvSpPr>
              <p:cNvPr id="11999" name="Freeform 3242"/>
              <p:cNvSpPr>
                <a:spLocks/>
              </p:cNvSpPr>
              <p:nvPr/>
            </p:nvSpPr>
            <p:spPr bwMode="auto">
              <a:xfrm>
                <a:off x="1582" y="2616"/>
                <a:ext cx="308" cy="34"/>
              </a:xfrm>
              <a:custGeom>
                <a:avLst/>
                <a:gdLst>
                  <a:gd name="T0" fmla="*/ 0 w 2768"/>
                  <a:gd name="T1" fmla="*/ 0 h 304"/>
                  <a:gd name="T2" fmla="*/ 0 w 2768"/>
                  <a:gd name="T3" fmla="*/ 0 h 304"/>
                  <a:gd name="T4" fmla="*/ 0 w 2768"/>
                  <a:gd name="T5" fmla="*/ 0 h 304"/>
                  <a:gd name="T6" fmla="*/ 0 w 2768"/>
                  <a:gd name="T7" fmla="*/ 0 h 304"/>
                  <a:gd name="T8" fmla="*/ 0 60000 65536"/>
                  <a:gd name="T9" fmla="*/ 0 60000 65536"/>
                  <a:gd name="T10" fmla="*/ 0 60000 65536"/>
                  <a:gd name="T11" fmla="*/ 0 60000 65536"/>
                  <a:gd name="T12" fmla="*/ 0 w 2768"/>
                  <a:gd name="T13" fmla="*/ 0 h 304"/>
                  <a:gd name="T14" fmla="*/ 2768 w 2768"/>
                  <a:gd name="T15" fmla="*/ 304 h 304"/>
                </a:gdLst>
                <a:ahLst/>
                <a:cxnLst>
                  <a:cxn ang="T8">
                    <a:pos x="T0" y="T1"/>
                  </a:cxn>
                  <a:cxn ang="T9">
                    <a:pos x="T2" y="T3"/>
                  </a:cxn>
                  <a:cxn ang="T10">
                    <a:pos x="T4" y="T5"/>
                  </a:cxn>
                  <a:cxn ang="T11">
                    <a:pos x="T6" y="T7"/>
                  </a:cxn>
                </a:cxnLst>
                <a:rect l="T12" t="T13" r="T14" b="T15"/>
                <a:pathLst>
                  <a:path w="2768" h="304">
                    <a:moveTo>
                      <a:pt x="0" y="0"/>
                    </a:moveTo>
                    <a:lnTo>
                      <a:pt x="52" y="117"/>
                    </a:lnTo>
                    <a:lnTo>
                      <a:pt x="2768" y="304"/>
                    </a:lnTo>
                    <a:lnTo>
                      <a:pt x="0" y="0"/>
                    </a:lnTo>
                  </a:path>
                </a:pathLst>
              </a:custGeom>
              <a:noFill/>
              <a:ln w="0">
                <a:solidFill>
                  <a:srgbClr val="FFFF00"/>
                </a:solidFill>
                <a:round/>
                <a:headEnd/>
                <a:tailEnd/>
              </a:ln>
            </p:spPr>
            <p:txBody>
              <a:bodyPr/>
              <a:lstStyle/>
              <a:p>
                <a:endParaRPr lang="es-MX"/>
              </a:p>
            </p:txBody>
          </p:sp>
          <p:sp>
            <p:nvSpPr>
              <p:cNvPr id="12000" name="Freeform 3243"/>
              <p:cNvSpPr>
                <a:spLocks/>
              </p:cNvSpPr>
              <p:nvPr/>
            </p:nvSpPr>
            <p:spPr bwMode="auto">
              <a:xfrm>
                <a:off x="1582" y="2615"/>
                <a:ext cx="356" cy="35"/>
              </a:xfrm>
              <a:custGeom>
                <a:avLst/>
                <a:gdLst>
                  <a:gd name="T0" fmla="*/ 0 w 3200"/>
                  <a:gd name="T1" fmla="*/ 0 h 321"/>
                  <a:gd name="T2" fmla="*/ 0 w 3200"/>
                  <a:gd name="T3" fmla="*/ 0 h 321"/>
                  <a:gd name="T4" fmla="*/ 0 w 3200"/>
                  <a:gd name="T5" fmla="*/ 0 h 321"/>
                  <a:gd name="T6" fmla="*/ 0 w 3200"/>
                  <a:gd name="T7" fmla="*/ 0 h 321"/>
                  <a:gd name="T8" fmla="*/ 0 60000 65536"/>
                  <a:gd name="T9" fmla="*/ 0 60000 65536"/>
                  <a:gd name="T10" fmla="*/ 0 60000 65536"/>
                  <a:gd name="T11" fmla="*/ 0 60000 65536"/>
                  <a:gd name="T12" fmla="*/ 0 w 3200"/>
                  <a:gd name="T13" fmla="*/ 0 h 321"/>
                  <a:gd name="T14" fmla="*/ 3200 w 3200"/>
                  <a:gd name="T15" fmla="*/ 321 h 321"/>
                </a:gdLst>
                <a:ahLst/>
                <a:cxnLst>
                  <a:cxn ang="T8">
                    <a:pos x="T0" y="T1"/>
                  </a:cxn>
                  <a:cxn ang="T9">
                    <a:pos x="T2" y="T3"/>
                  </a:cxn>
                  <a:cxn ang="T10">
                    <a:pos x="T4" y="T5"/>
                  </a:cxn>
                  <a:cxn ang="T11">
                    <a:pos x="T6" y="T7"/>
                  </a:cxn>
                </a:cxnLst>
                <a:rect l="T12" t="T13" r="T14" b="T15"/>
                <a:pathLst>
                  <a:path w="3200" h="321">
                    <a:moveTo>
                      <a:pt x="3200" y="0"/>
                    </a:moveTo>
                    <a:lnTo>
                      <a:pt x="0" y="17"/>
                    </a:lnTo>
                    <a:lnTo>
                      <a:pt x="2768" y="321"/>
                    </a:lnTo>
                    <a:lnTo>
                      <a:pt x="3200" y="0"/>
                    </a:lnTo>
                    <a:close/>
                  </a:path>
                </a:pathLst>
              </a:custGeom>
              <a:solidFill>
                <a:srgbClr val="FFFF00"/>
              </a:solidFill>
              <a:ln w="9525">
                <a:noFill/>
                <a:round/>
                <a:headEnd/>
                <a:tailEnd/>
              </a:ln>
            </p:spPr>
            <p:txBody>
              <a:bodyPr/>
              <a:lstStyle/>
              <a:p>
                <a:endParaRPr lang="es-MX"/>
              </a:p>
            </p:txBody>
          </p:sp>
          <p:sp>
            <p:nvSpPr>
              <p:cNvPr id="12001" name="Freeform 3244"/>
              <p:cNvSpPr>
                <a:spLocks/>
              </p:cNvSpPr>
              <p:nvPr/>
            </p:nvSpPr>
            <p:spPr bwMode="auto">
              <a:xfrm>
                <a:off x="1582" y="2615"/>
                <a:ext cx="356" cy="35"/>
              </a:xfrm>
              <a:custGeom>
                <a:avLst/>
                <a:gdLst>
                  <a:gd name="T0" fmla="*/ 0 w 3200"/>
                  <a:gd name="T1" fmla="*/ 0 h 321"/>
                  <a:gd name="T2" fmla="*/ 0 w 3200"/>
                  <a:gd name="T3" fmla="*/ 0 h 321"/>
                  <a:gd name="T4" fmla="*/ 0 w 3200"/>
                  <a:gd name="T5" fmla="*/ 0 h 321"/>
                  <a:gd name="T6" fmla="*/ 0 w 3200"/>
                  <a:gd name="T7" fmla="*/ 0 h 321"/>
                  <a:gd name="T8" fmla="*/ 0 60000 65536"/>
                  <a:gd name="T9" fmla="*/ 0 60000 65536"/>
                  <a:gd name="T10" fmla="*/ 0 60000 65536"/>
                  <a:gd name="T11" fmla="*/ 0 60000 65536"/>
                  <a:gd name="T12" fmla="*/ 0 w 3200"/>
                  <a:gd name="T13" fmla="*/ 0 h 321"/>
                  <a:gd name="T14" fmla="*/ 3200 w 3200"/>
                  <a:gd name="T15" fmla="*/ 321 h 321"/>
                </a:gdLst>
                <a:ahLst/>
                <a:cxnLst>
                  <a:cxn ang="T8">
                    <a:pos x="T0" y="T1"/>
                  </a:cxn>
                  <a:cxn ang="T9">
                    <a:pos x="T2" y="T3"/>
                  </a:cxn>
                  <a:cxn ang="T10">
                    <a:pos x="T4" y="T5"/>
                  </a:cxn>
                  <a:cxn ang="T11">
                    <a:pos x="T6" y="T7"/>
                  </a:cxn>
                </a:cxnLst>
                <a:rect l="T12" t="T13" r="T14" b="T15"/>
                <a:pathLst>
                  <a:path w="3200" h="321">
                    <a:moveTo>
                      <a:pt x="3200" y="0"/>
                    </a:moveTo>
                    <a:lnTo>
                      <a:pt x="0" y="17"/>
                    </a:lnTo>
                    <a:lnTo>
                      <a:pt x="2768" y="321"/>
                    </a:lnTo>
                    <a:lnTo>
                      <a:pt x="3200" y="0"/>
                    </a:lnTo>
                  </a:path>
                </a:pathLst>
              </a:custGeom>
              <a:noFill/>
              <a:ln w="0">
                <a:solidFill>
                  <a:srgbClr val="FFFF00"/>
                </a:solidFill>
                <a:round/>
                <a:headEnd/>
                <a:tailEnd/>
              </a:ln>
            </p:spPr>
            <p:txBody>
              <a:bodyPr/>
              <a:lstStyle/>
              <a:p>
                <a:endParaRPr lang="es-MX"/>
              </a:p>
            </p:txBody>
          </p:sp>
          <p:sp>
            <p:nvSpPr>
              <p:cNvPr id="12002" name="Freeform 3245"/>
              <p:cNvSpPr>
                <a:spLocks/>
              </p:cNvSpPr>
              <p:nvPr/>
            </p:nvSpPr>
            <p:spPr bwMode="auto">
              <a:xfrm>
                <a:off x="1581" y="2610"/>
                <a:ext cx="357" cy="6"/>
              </a:xfrm>
              <a:custGeom>
                <a:avLst/>
                <a:gdLst>
                  <a:gd name="T0" fmla="*/ 0 w 3205"/>
                  <a:gd name="T1" fmla="*/ 0 h 56"/>
                  <a:gd name="T2" fmla="*/ 0 w 3205"/>
                  <a:gd name="T3" fmla="*/ 0 h 56"/>
                  <a:gd name="T4" fmla="*/ 0 w 3205"/>
                  <a:gd name="T5" fmla="*/ 0 h 56"/>
                  <a:gd name="T6" fmla="*/ 0 w 3205"/>
                  <a:gd name="T7" fmla="*/ 0 h 56"/>
                  <a:gd name="T8" fmla="*/ 0 60000 65536"/>
                  <a:gd name="T9" fmla="*/ 0 60000 65536"/>
                  <a:gd name="T10" fmla="*/ 0 60000 65536"/>
                  <a:gd name="T11" fmla="*/ 0 60000 65536"/>
                  <a:gd name="T12" fmla="*/ 0 w 3205"/>
                  <a:gd name="T13" fmla="*/ 0 h 56"/>
                  <a:gd name="T14" fmla="*/ 3205 w 3205"/>
                  <a:gd name="T15" fmla="*/ 56 h 56"/>
                </a:gdLst>
                <a:ahLst/>
                <a:cxnLst>
                  <a:cxn ang="T8">
                    <a:pos x="T0" y="T1"/>
                  </a:cxn>
                  <a:cxn ang="T9">
                    <a:pos x="T2" y="T3"/>
                  </a:cxn>
                  <a:cxn ang="T10">
                    <a:pos x="T4" y="T5"/>
                  </a:cxn>
                  <a:cxn ang="T11">
                    <a:pos x="T6" y="T7"/>
                  </a:cxn>
                </a:cxnLst>
                <a:rect l="T12" t="T13" r="T14" b="T15"/>
                <a:pathLst>
                  <a:path w="3205" h="56">
                    <a:moveTo>
                      <a:pt x="0" y="0"/>
                    </a:moveTo>
                    <a:lnTo>
                      <a:pt x="5" y="56"/>
                    </a:lnTo>
                    <a:lnTo>
                      <a:pt x="3205" y="39"/>
                    </a:lnTo>
                    <a:lnTo>
                      <a:pt x="0" y="0"/>
                    </a:lnTo>
                    <a:close/>
                  </a:path>
                </a:pathLst>
              </a:custGeom>
              <a:solidFill>
                <a:srgbClr val="FFFF00"/>
              </a:solidFill>
              <a:ln w="9525">
                <a:noFill/>
                <a:round/>
                <a:headEnd/>
                <a:tailEnd/>
              </a:ln>
            </p:spPr>
            <p:txBody>
              <a:bodyPr/>
              <a:lstStyle/>
              <a:p>
                <a:endParaRPr lang="es-MX"/>
              </a:p>
            </p:txBody>
          </p:sp>
          <p:sp>
            <p:nvSpPr>
              <p:cNvPr id="12003" name="Freeform 3246"/>
              <p:cNvSpPr>
                <a:spLocks/>
              </p:cNvSpPr>
              <p:nvPr/>
            </p:nvSpPr>
            <p:spPr bwMode="auto">
              <a:xfrm>
                <a:off x="1581" y="2610"/>
                <a:ext cx="357" cy="6"/>
              </a:xfrm>
              <a:custGeom>
                <a:avLst/>
                <a:gdLst>
                  <a:gd name="T0" fmla="*/ 0 w 3205"/>
                  <a:gd name="T1" fmla="*/ 0 h 56"/>
                  <a:gd name="T2" fmla="*/ 0 w 3205"/>
                  <a:gd name="T3" fmla="*/ 0 h 56"/>
                  <a:gd name="T4" fmla="*/ 0 w 3205"/>
                  <a:gd name="T5" fmla="*/ 0 h 56"/>
                  <a:gd name="T6" fmla="*/ 0 w 3205"/>
                  <a:gd name="T7" fmla="*/ 0 h 56"/>
                  <a:gd name="T8" fmla="*/ 0 60000 65536"/>
                  <a:gd name="T9" fmla="*/ 0 60000 65536"/>
                  <a:gd name="T10" fmla="*/ 0 60000 65536"/>
                  <a:gd name="T11" fmla="*/ 0 60000 65536"/>
                  <a:gd name="T12" fmla="*/ 0 w 3205"/>
                  <a:gd name="T13" fmla="*/ 0 h 56"/>
                  <a:gd name="T14" fmla="*/ 3205 w 3205"/>
                  <a:gd name="T15" fmla="*/ 56 h 56"/>
                </a:gdLst>
                <a:ahLst/>
                <a:cxnLst>
                  <a:cxn ang="T8">
                    <a:pos x="T0" y="T1"/>
                  </a:cxn>
                  <a:cxn ang="T9">
                    <a:pos x="T2" y="T3"/>
                  </a:cxn>
                  <a:cxn ang="T10">
                    <a:pos x="T4" y="T5"/>
                  </a:cxn>
                  <a:cxn ang="T11">
                    <a:pos x="T6" y="T7"/>
                  </a:cxn>
                </a:cxnLst>
                <a:rect l="T12" t="T13" r="T14" b="T15"/>
                <a:pathLst>
                  <a:path w="3205" h="56">
                    <a:moveTo>
                      <a:pt x="0" y="0"/>
                    </a:moveTo>
                    <a:lnTo>
                      <a:pt x="5" y="56"/>
                    </a:lnTo>
                    <a:lnTo>
                      <a:pt x="3205" y="39"/>
                    </a:lnTo>
                    <a:lnTo>
                      <a:pt x="0" y="0"/>
                    </a:lnTo>
                  </a:path>
                </a:pathLst>
              </a:custGeom>
              <a:noFill/>
              <a:ln w="0">
                <a:solidFill>
                  <a:srgbClr val="FFFF00"/>
                </a:solidFill>
                <a:round/>
                <a:headEnd/>
                <a:tailEnd/>
              </a:ln>
            </p:spPr>
            <p:txBody>
              <a:bodyPr/>
              <a:lstStyle/>
              <a:p>
                <a:endParaRPr lang="es-MX"/>
              </a:p>
            </p:txBody>
          </p:sp>
          <p:sp>
            <p:nvSpPr>
              <p:cNvPr id="12004" name="Freeform 3247"/>
              <p:cNvSpPr>
                <a:spLocks/>
              </p:cNvSpPr>
              <p:nvPr/>
            </p:nvSpPr>
            <p:spPr bwMode="auto">
              <a:xfrm>
                <a:off x="1581" y="2607"/>
                <a:ext cx="361" cy="8"/>
              </a:xfrm>
              <a:custGeom>
                <a:avLst/>
                <a:gdLst>
                  <a:gd name="T0" fmla="*/ 0 w 3244"/>
                  <a:gd name="T1" fmla="*/ 0 h 68"/>
                  <a:gd name="T2" fmla="*/ 0 w 3244"/>
                  <a:gd name="T3" fmla="*/ 0 h 68"/>
                  <a:gd name="T4" fmla="*/ 0 w 3244"/>
                  <a:gd name="T5" fmla="*/ 0 h 68"/>
                  <a:gd name="T6" fmla="*/ 0 w 3244"/>
                  <a:gd name="T7" fmla="*/ 0 h 68"/>
                  <a:gd name="T8" fmla="*/ 0 60000 65536"/>
                  <a:gd name="T9" fmla="*/ 0 60000 65536"/>
                  <a:gd name="T10" fmla="*/ 0 60000 65536"/>
                  <a:gd name="T11" fmla="*/ 0 60000 65536"/>
                  <a:gd name="T12" fmla="*/ 0 w 3244"/>
                  <a:gd name="T13" fmla="*/ 0 h 68"/>
                  <a:gd name="T14" fmla="*/ 3244 w 3244"/>
                  <a:gd name="T15" fmla="*/ 68 h 68"/>
                </a:gdLst>
                <a:ahLst/>
                <a:cxnLst>
                  <a:cxn ang="T8">
                    <a:pos x="T0" y="T1"/>
                  </a:cxn>
                  <a:cxn ang="T9">
                    <a:pos x="T2" y="T3"/>
                  </a:cxn>
                  <a:cxn ang="T10">
                    <a:pos x="T4" y="T5"/>
                  </a:cxn>
                  <a:cxn ang="T11">
                    <a:pos x="T6" y="T7"/>
                  </a:cxn>
                </a:cxnLst>
                <a:rect l="T12" t="T13" r="T14" b="T15"/>
                <a:pathLst>
                  <a:path w="3244" h="68">
                    <a:moveTo>
                      <a:pt x="3244" y="0"/>
                    </a:moveTo>
                    <a:lnTo>
                      <a:pt x="0" y="29"/>
                    </a:lnTo>
                    <a:lnTo>
                      <a:pt x="3205" y="68"/>
                    </a:lnTo>
                    <a:lnTo>
                      <a:pt x="3244" y="0"/>
                    </a:lnTo>
                    <a:close/>
                  </a:path>
                </a:pathLst>
              </a:custGeom>
              <a:solidFill>
                <a:srgbClr val="FFFF00"/>
              </a:solidFill>
              <a:ln w="9525">
                <a:noFill/>
                <a:round/>
                <a:headEnd/>
                <a:tailEnd/>
              </a:ln>
            </p:spPr>
            <p:txBody>
              <a:bodyPr/>
              <a:lstStyle/>
              <a:p>
                <a:endParaRPr lang="es-MX"/>
              </a:p>
            </p:txBody>
          </p:sp>
          <p:sp>
            <p:nvSpPr>
              <p:cNvPr id="12005" name="Freeform 3248"/>
              <p:cNvSpPr>
                <a:spLocks/>
              </p:cNvSpPr>
              <p:nvPr/>
            </p:nvSpPr>
            <p:spPr bwMode="auto">
              <a:xfrm>
                <a:off x="1581" y="2607"/>
                <a:ext cx="361" cy="8"/>
              </a:xfrm>
              <a:custGeom>
                <a:avLst/>
                <a:gdLst>
                  <a:gd name="T0" fmla="*/ 0 w 3244"/>
                  <a:gd name="T1" fmla="*/ 0 h 68"/>
                  <a:gd name="T2" fmla="*/ 0 w 3244"/>
                  <a:gd name="T3" fmla="*/ 0 h 68"/>
                  <a:gd name="T4" fmla="*/ 0 w 3244"/>
                  <a:gd name="T5" fmla="*/ 0 h 68"/>
                  <a:gd name="T6" fmla="*/ 0 w 3244"/>
                  <a:gd name="T7" fmla="*/ 0 h 68"/>
                  <a:gd name="T8" fmla="*/ 0 60000 65536"/>
                  <a:gd name="T9" fmla="*/ 0 60000 65536"/>
                  <a:gd name="T10" fmla="*/ 0 60000 65536"/>
                  <a:gd name="T11" fmla="*/ 0 60000 65536"/>
                  <a:gd name="T12" fmla="*/ 0 w 3244"/>
                  <a:gd name="T13" fmla="*/ 0 h 68"/>
                  <a:gd name="T14" fmla="*/ 3244 w 3244"/>
                  <a:gd name="T15" fmla="*/ 68 h 68"/>
                </a:gdLst>
                <a:ahLst/>
                <a:cxnLst>
                  <a:cxn ang="T8">
                    <a:pos x="T0" y="T1"/>
                  </a:cxn>
                  <a:cxn ang="T9">
                    <a:pos x="T2" y="T3"/>
                  </a:cxn>
                  <a:cxn ang="T10">
                    <a:pos x="T4" y="T5"/>
                  </a:cxn>
                  <a:cxn ang="T11">
                    <a:pos x="T6" y="T7"/>
                  </a:cxn>
                </a:cxnLst>
                <a:rect l="T12" t="T13" r="T14" b="T15"/>
                <a:pathLst>
                  <a:path w="3244" h="68">
                    <a:moveTo>
                      <a:pt x="3244" y="0"/>
                    </a:moveTo>
                    <a:lnTo>
                      <a:pt x="0" y="29"/>
                    </a:lnTo>
                    <a:lnTo>
                      <a:pt x="3205" y="68"/>
                    </a:lnTo>
                    <a:lnTo>
                      <a:pt x="3244" y="0"/>
                    </a:lnTo>
                  </a:path>
                </a:pathLst>
              </a:custGeom>
              <a:noFill/>
              <a:ln w="0">
                <a:solidFill>
                  <a:srgbClr val="FFFF00"/>
                </a:solidFill>
                <a:round/>
                <a:headEnd/>
                <a:tailEnd/>
              </a:ln>
            </p:spPr>
            <p:txBody>
              <a:bodyPr/>
              <a:lstStyle/>
              <a:p>
                <a:endParaRPr lang="es-MX"/>
              </a:p>
            </p:txBody>
          </p:sp>
          <p:sp>
            <p:nvSpPr>
              <p:cNvPr id="12006" name="Freeform 3249"/>
              <p:cNvSpPr>
                <a:spLocks/>
              </p:cNvSpPr>
              <p:nvPr/>
            </p:nvSpPr>
            <p:spPr bwMode="auto">
              <a:xfrm>
                <a:off x="1938" y="2607"/>
                <a:ext cx="4" cy="8"/>
              </a:xfrm>
              <a:custGeom>
                <a:avLst/>
                <a:gdLst>
                  <a:gd name="T0" fmla="*/ 0 w 39"/>
                  <a:gd name="T1" fmla="*/ 0 h 68"/>
                  <a:gd name="T2" fmla="*/ 0 w 39"/>
                  <a:gd name="T3" fmla="*/ 0 h 68"/>
                  <a:gd name="T4" fmla="*/ 0 w 39"/>
                  <a:gd name="T5" fmla="*/ 0 h 68"/>
                  <a:gd name="T6" fmla="*/ 0 w 39"/>
                  <a:gd name="T7" fmla="*/ 0 h 68"/>
                  <a:gd name="T8" fmla="*/ 0 60000 65536"/>
                  <a:gd name="T9" fmla="*/ 0 60000 65536"/>
                  <a:gd name="T10" fmla="*/ 0 60000 65536"/>
                  <a:gd name="T11" fmla="*/ 0 60000 65536"/>
                  <a:gd name="T12" fmla="*/ 0 w 39"/>
                  <a:gd name="T13" fmla="*/ 0 h 68"/>
                  <a:gd name="T14" fmla="*/ 39 w 39"/>
                  <a:gd name="T15" fmla="*/ 68 h 68"/>
                </a:gdLst>
                <a:ahLst/>
                <a:cxnLst>
                  <a:cxn ang="T8">
                    <a:pos x="T0" y="T1"/>
                  </a:cxn>
                  <a:cxn ang="T9">
                    <a:pos x="T2" y="T3"/>
                  </a:cxn>
                  <a:cxn ang="T10">
                    <a:pos x="T4" y="T5"/>
                  </a:cxn>
                  <a:cxn ang="T11">
                    <a:pos x="T6" y="T7"/>
                  </a:cxn>
                </a:cxnLst>
                <a:rect l="T12" t="T13" r="T14" b="T15"/>
                <a:pathLst>
                  <a:path w="39" h="68">
                    <a:moveTo>
                      <a:pt x="39" y="0"/>
                    </a:moveTo>
                    <a:lnTo>
                      <a:pt x="0" y="68"/>
                    </a:lnTo>
                    <a:lnTo>
                      <a:pt x="33" y="68"/>
                    </a:lnTo>
                    <a:lnTo>
                      <a:pt x="39" y="0"/>
                    </a:lnTo>
                    <a:close/>
                  </a:path>
                </a:pathLst>
              </a:custGeom>
              <a:solidFill>
                <a:srgbClr val="FFFF00"/>
              </a:solidFill>
              <a:ln w="9525">
                <a:noFill/>
                <a:round/>
                <a:headEnd/>
                <a:tailEnd/>
              </a:ln>
            </p:spPr>
            <p:txBody>
              <a:bodyPr/>
              <a:lstStyle/>
              <a:p>
                <a:endParaRPr lang="es-MX"/>
              </a:p>
            </p:txBody>
          </p:sp>
          <p:sp>
            <p:nvSpPr>
              <p:cNvPr id="12007" name="Freeform 3250"/>
              <p:cNvSpPr>
                <a:spLocks/>
              </p:cNvSpPr>
              <p:nvPr/>
            </p:nvSpPr>
            <p:spPr bwMode="auto">
              <a:xfrm>
                <a:off x="1938" y="2607"/>
                <a:ext cx="4" cy="8"/>
              </a:xfrm>
              <a:custGeom>
                <a:avLst/>
                <a:gdLst>
                  <a:gd name="T0" fmla="*/ 0 w 39"/>
                  <a:gd name="T1" fmla="*/ 0 h 68"/>
                  <a:gd name="T2" fmla="*/ 0 w 39"/>
                  <a:gd name="T3" fmla="*/ 0 h 68"/>
                  <a:gd name="T4" fmla="*/ 0 w 39"/>
                  <a:gd name="T5" fmla="*/ 0 h 68"/>
                  <a:gd name="T6" fmla="*/ 0 w 39"/>
                  <a:gd name="T7" fmla="*/ 0 h 68"/>
                  <a:gd name="T8" fmla="*/ 0 60000 65536"/>
                  <a:gd name="T9" fmla="*/ 0 60000 65536"/>
                  <a:gd name="T10" fmla="*/ 0 60000 65536"/>
                  <a:gd name="T11" fmla="*/ 0 60000 65536"/>
                  <a:gd name="T12" fmla="*/ 0 w 39"/>
                  <a:gd name="T13" fmla="*/ 0 h 68"/>
                  <a:gd name="T14" fmla="*/ 39 w 39"/>
                  <a:gd name="T15" fmla="*/ 68 h 68"/>
                </a:gdLst>
                <a:ahLst/>
                <a:cxnLst>
                  <a:cxn ang="T8">
                    <a:pos x="T0" y="T1"/>
                  </a:cxn>
                  <a:cxn ang="T9">
                    <a:pos x="T2" y="T3"/>
                  </a:cxn>
                  <a:cxn ang="T10">
                    <a:pos x="T4" y="T5"/>
                  </a:cxn>
                  <a:cxn ang="T11">
                    <a:pos x="T6" y="T7"/>
                  </a:cxn>
                </a:cxnLst>
                <a:rect l="T12" t="T13" r="T14" b="T15"/>
                <a:pathLst>
                  <a:path w="39" h="68">
                    <a:moveTo>
                      <a:pt x="39" y="0"/>
                    </a:moveTo>
                    <a:lnTo>
                      <a:pt x="0" y="68"/>
                    </a:lnTo>
                    <a:lnTo>
                      <a:pt x="33" y="68"/>
                    </a:lnTo>
                    <a:lnTo>
                      <a:pt x="39" y="0"/>
                    </a:lnTo>
                  </a:path>
                </a:pathLst>
              </a:custGeom>
              <a:noFill/>
              <a:ln w="0">
                <a:solidFill>
                  <a:srgbClr val="FFFF00"/>
                </a:solidFill>
                <a:round/>
                <a:headEnd/>
                <a:tailEnd/>
              </a:ln>
            </p:spPr>
            <p:txBody>
              <a:bodyPr/>
              <a:lstStyle/>
              <a:p>
                <a:endParaRPr lang="es-MX"/>
              </a:p>
            </p:txBody>
          </p:sp>
          <p:sp>
            <p:nvSpPr>
              <p:cNvPr id="12008" name="Freeform 3251"/>
              <p:cNvSpPr>
                <a:spLocks/>
              </p:cNvSpPr>
              <p:nvPr/>
            </p:nvSpPr>
            <p:spPr bwMode="auto">
              <a:xfrm>
                <a:off x="1581" y="2606"/>
                <a:ext cx="361" cy="4"/>
              </a:xfrm>
              <a:custGeom>
                <a:avLst/>
                <a:gdLst>
                  <a:gd name="T0" fmla="*/ 0 w 3244"/>
                  <a:gd name="T1" fmla="*/ 0 h 41"/>
                  <a:gd name="T2" fmla="*/ 0 w 3244"/>
                  <a:gd name="T3" fmla="*/ 0 h 41"/>
                  <a:gd name="T4" fmla="*/ 0 w 3244"/>
                  <a:gd name="T5" fmla="*/ 0 h 41"/>
                  <a:gd name="T6" fmla="*/ 0 w 3244"/>
                  <a:gd name="T7" fmla="*/ 0 h 41"/>
                  <a:gd name="T8" fmla="*/ 0 60000 65536"/>
                  <a:gd name="T9" fmla="*/ 0 60000 65536"/>
                  <a:gd name="T10" fmla="*/ 0 60000 65536"/>
                  <a:gd name="T11" fmla="*/ 0 60000 65536"/>
                  <a:gd name="T12" fmla="*/ 0 w 3244"/>
                  <a:gd name="T13" fmla="*/ 0 h 41"/>
                  <a:gd name="T14" fmla="*/ 3244 w 3244"/>
                  <a:gd name="T15" fmla="*/ 41 h 41"/>
                </a:gdLst>
                <a:ahLst/>
                <a:cxnLst>
                  <a:cxn ang="T8">
                    <a:pos x="T0" y="T1"/>
                  </a:cxn>
                  <a:cxn ang="T9">
                    <a:pos x="T2" y="T3"/>
                  </a:cxn>
                  <a:cxn ang="T10">
                    <a:pos x="T4" y="T5"/>
                  </a:cxn>
                  <a:cxn ang="T11">
                    <a:pos x="T6" y="T7"/>
                  </a:cxn>
                </a:cxnLst>
                <a:rect l="T12" t="T13" r="T14" b="T15"/>
                <a:pathLst>
                  <a:path w="3244" h="41">
                    <a:moveTo>
                      <a:pt x="3240" y="0"/>
                    </a:moveTo>
                    <a:lnTo>
                      <a:pt x="0" y="41"/>
                    </a:lnTo>
                    <a:lnTo>
                      <a:pt x="3244" y="12"/>
                    </a:lnTo>
                    <a:lnTo>
                      <a:pt x="3240" y="0"/>
                    </a:lnTo>
                    <a:close/>
                  </a:path>
                </a:pathLst>
              </a:custGeom>
              <a:solidFill>
                <a:srgbClr val="FFFF00"/>
              </a:solidFill>
              <a:ln w="9525">
                <a:noFill/>
                <a:round/>
                <a:headEnd/>
                <a:tailEnd/>
              </a:ln>
            </p:spPr>
            <p:txBody>
              <a:bodyPr/>
              <a:lstStyle/>
              <a:p>
                <a:endParaRPr lang="es-MX"/>
              </a:p>
            </p:txBody>
          </p:sp>
          <p:sp>
            <p:nvSpPr>
              <p:cNvPr id="12009" name="Freeform 3252"/>
              <p:cNvSpPr>
                <a:spLocks/>
              </p:cNvSpPr>
              <p:nvPr/>
            </p:nvSpPr>
            <p:spPr bwMode="auto">
              <a:xfrm>
                <a:off x="1581" y="2606"/>
                <a:ext cx="361" cy="4"/>
              </a:xfrm>
              <a:custGeom>
                <a:avLst/>
                <a:gdLst>
                  <a:gd name="T0" fmla="*/ 0 w 3244"/>
                  <a:gd name="T1" fmla="*/ 0 h 41"/>
                  <a:gd name="T2" fmla="*/ 0 w 3244"/>
                  <a:gd name="T3" fmla="*/ 0 h 41"/>
                  <a:gd name="T4" fmla="*/ 0 w 3244"/>
                  <a:gd name="T5" fmla="*/ 0 h 41"/>
                  <a:gd name="T6" fmla="*/ 0 w 3244"/>
                  <a:gd name="T7" fmla="*/ 0 h 41"/>
                  <a:gd name="T8" fmla="*/ 0 60000 65536"/>
                  <a:gd name="T9" fmla="*/ 0 60000 65536"/>
                  <a:gd name="T10" fmla="*/ 0 60000 65536"/>
                  <a:gd name="T11" fmla="*/ 0 60000 65536"/>
                  <a:gd name="T12" fmla="*/ 0 w 3244"/>
                  <a:gd name="T13" fmla="*/ 0 h 41"/>
                  <a:gd name="T14" fmla="*/ 3244 w 3244"/>
                  <a:gd name="T15" fmla="*/ 41 h 41"/>
                </a:gdLst>
                <a:ahLst/>
                <a:cxnLst>
                  <a:cxn ang="T8">
                    <a:pos x="T0" y="T1"/>
                  </a:cxn>
                  <a:cxn ang="T9">
                    <a:pos x="T2" y="T3"/>
                  </a:cxn>
                  <a:cxn ang="T10">
                    <a:pos x="T4" y="T5"/>
                  </a:cxn>
                  <a:cxn ang="T11">
                    <a:pos x="T6" y="T7"/>
                  </a:cxn>
                </a:cxnLst>
                <a:rect l="T12" t="T13" r="T14" b="T15"/>
                <a:pathLst>
                  <a:path w="3244" h="41">
                    <a:moveTo>
                      <a:pt x="3240" y="0"/>
                    </a:moveTo>
                    <a:lnTo>
                      <a:pt x="0" y="41"/>
                    </a:lnTo>
                    <a:lnTo>
                      <a:pt x="3244" y="12"/>
                    </a:lnTo>
                    <a:lnTo>
                      <a:pt x="3240" y="0"/>
                    </a:lnTo>
                  </a:path>
                </a:pathLst>
              </a:custGeom>
              <a:noFill/>
              <a:ln w="0">
                <a:solidFill>
                  <a:srgbClr val="FFFF00"/>
                </a:solidFill>
                <a:round/>
                <a:headEnd/>
                <a:tailEnd/>
              </a:ln>
            </p:spPr>
            <p:txBody>
              <a:bodyPr/>
              <a:lstStyle/>
              <a:p>
                <a:endParaRPr lang="es-MX"/>
              </a:p>
            </p:txBody>
          </p:sp>
          <p:sp>
            <p:nvSpPr>
              <p:cNvPr id="12010" name="Freeform 3253"/>
              <p:cNvSpPr>
                <a:spLocks/>
              </p:cNvSpPr>
              <p:nvPr/>
            </p:nvSpPr>
            <p:spPr bwMode="auto">
              <a:xfrm>
                <a:off x="1581" y="2605"/>
                <a:ext cx="360" cy="5"/>
              </a:xfrm>
              <a:custGeom>
                <a:avLst/>
                <a:gdLst>
                  <a:gd name="T0" fmla="*/ 0 w 3240"/>
                  <a:gd name="T1" fmla="*/ 0 h 50"/>
                  <a:gd name="T2" fmla="*/ 0 w 3240"/>
                  <a:gd name="T3" fmla="*/ 0 h 50"/>
                  <a:gd name="T4" fmla="*/ 0 w 3240"/>
                  <a:gd name="T5" fmla="*/ 0 h 50"/>
                  <a:gd name="T6" fmla="*/ 0 w 3240"/>
                  <a:gd name="T7" fmla="*/ 0 h 50"/>
                  <a:gd name="T8" fmla="*/ 0 60000 65536"/>
                  <a:gd name="T9" fmla="*/ 0 60000 65536"/>
                  <a:gd name="T10" fmla="*/ 0 60000 65536"/>
                  <a:gd name="T11" fmla="*/ 0 60000 65536"/>
                  <a:gd name="T12" fmla="*/ 0 w 3240"/>
                  <a:gd name="T13" fmla="*/ 0 h 50"/>
                  <a:gd name="T14" fmla="*/ 3240 w 3240"/>
                  <a:gd name="T15" fmla="*/ 50 h 50"/>
                </a:gdLst>
                <a:ahLst/>
                <a:cxnLst>
                  <a:cxn ang="T8">
                    <a:pos x="T0" y="T1"/>
                  </a:cxn>
                  <a:cxn ang="T9">
                    <a:pos x="T2" y="T3"/>
                  </a:cxn>
                  <a:cxn ang="T10">
                    <a:pos x="T4" y="T5"/>
                  </a:cxn>
                  <a:cxn ang="T11">
                    <a:pos x="T6" y="T7"/>
                  </a:cxn>
                </a:cxnLst>
                <a:rect l="T12" t="T13" r="T14" b="T15"/>
                <a:pathLst>
                  <a:path w="3240" h="50">
                    <a:moveTo>
                      <a:pt x="3209" y="0"/>
                    </a:moveTo>
                    <a:lnTo>
                      <a:pt x="0" y="50"/>
                    </a:lnTo>
                    <a:lnTo>
                      <a:pt x="3240" y="9"/>
                    </a:lnTo>
                    <a:lnTo>
                      <a:pt x="3209" y="0"/>
                    </a:lnTo>
                    <a:close/>
                  </a:path>
                </a:pathLst>
              </a:custGeom>
              <a:solidFill>
                <a:srgbClr val="FFFF00"/>
              </a:solidFill>
              <a:ln w="9525">
                <a:noFill/>
                <a:round/>
                <a:headEnd/>
                <a:tailEnd/>
              </a:ln>
            </p:spPr>
            <p:txBody>
              <a:bodyPr/>
              <a:lstStyle/>
              <a:p>
                <a:endParaRPr lang="es-MX"/>
              </a:p>
            </p:txBody>
          </p:sp>
          <p:sp>
            <p:nvSpPr>
              <p:cNvPr id="12011" name="Freeform 3254"/>
              <p:cNvSpPr>
                <a:spLocks/>
              </p:cNvSpPr>
              <p:nvPr/>
            </p:nvSpPr>
            <p:spPr bwMode="auto">
              <a:xfrm>
                <a:off x="1581" y="2605"/>
                <a:ext cx="360" cy="5"/>
              </a:xfrm>
              <a:custGeom>
                <a:avLst/>
                <a:gdLst>
                  <a:gd name="T0" fmla="*/ 0 w 3240"/>
                  <a:gd name="T1" fmla="*/ 0 h 50"/>
                  <a:gd name="T2" fmla="*/ 0 w 3240"/>
                  <a:gd name="T3" fmla="*/ 0 h 50"/>
                  <a:gd name="T4" fmla="*/ 0 w 3240"/>
                  <a:gd name="T5" fmla="*/ 0 h 50"/>
                  <a:gd name="T6" fmla="*/ 0 w 3240"/>
                  <a:gd name="T7" fmla="*/ 0 h 50"/>
                  <a:gd name="T8" fmla="*/ 0 60000 65536"/>
                  <a:gd name="T9" fmla="*/ 0 60000 65536"/>
                  <a:gd name="T10" fmla="*/ 0 60000 65536"/>
                  <a:gd name="T11" fmla="*/ 0 60000 65536"/>
                  <a:gd name="T12" fmla="*/ 0 w 3240"/>
                  <a:gd name="T13" fmla="*/ 0 h 50"/>
                  <a:gd name="T14" fmla="*/ 3240 w 3240"/>
                  <a:gd name="T15" fmla="*/ 50 h 50"/>
                </a:gdLst>
                <a:ahLst/>
                <a:cxnLst>
                  <a:cxn ang="T8">
                    <a:pos x="T0" y="T1"/>
                  </a:cxn>
                  <a:cxn ang="T9">
                    <a:pos x="T2" y="T3"/>
                  </a:cxn>
                  <a:cxn ang="T10">
                    <a:pos x="T4" y="T5"/>
                  </a:cxn>
                  <a:cxn ang="T11">
                    <a:pos x="T6" y="T7"/>
                  </a:cxn>
                </a:cxnLst>
                <a:rect l="T12" t="T13" r="T14" b="T15"/>
                <a:pathLst>
                  <a:path w="3240" h="50">
                    <a:moveTo>
                      <a:pt x="3209" y="0"/>
                    </a:moveTo>
                    <a:lnTo>
                      <a:pt x="0" y="50"/>
                    </a:lnTo>
                    <a:lnTo>
                      <a:pt x="3240" y="9"/>
                    </a:lnTo>
                    <a:lnTo>
                      <a:pt x="3209" y="0"/>
                    </a:lnTo>
                  </a:path>
                </a:pathLst>
              </a:custGeom>
              <a:noFill/>
              <a:ln w="0">
                <a:solidFill>
                  <a:srgbClr val="FFFF00"/>
                </a:solidFill>
                <a:round/>
                <a:headEnd/>
                <a:tailEnd/>
              </a:ln>
            </p:spPr>
            <p:txBody>
              <a:bodyPr/>
              <a:lstStyle/>
              <a:p>
                <a:endParaRPr lang="es-MX"/>
              </a:p>
            </p:txBody>
          </p:sp>
          <p:sp>
            <p:nvSpPr>
              <p:cNvPr id="12012" name="Freeform 3255"/>
              <p:cNvSpPr>
                <a:spLocks/>
              </p:cNvSpPr>
              <p:nvPr/>
            </p:nvSpPr>
            <p:spPr bwMode="auto">
              <a:xfrm>
                <a:off x="1579" y="2590"/>
                <a:ext cx="359" cy="20"/>
              </a:xfrm>
              <a:custGeom>
                <a:avLst/>
                <a:gdLst>
                  <a:gd name="T0" fmla="*/ 0 w 3229"/>
                  <a:gd name="T1" fmla="*/ 0 h 182"/>
                  <a:gd name="T2" fmla="*/ 0 w 3229"/>
                  <a:gd name="T3" fmla="*/ 0 h 182"/>
                  <a:gd name="T4" fmla="*/ 0 w 3229"/>
                  <a:gd name="T5" fmla="*/ 0 h 182"/>
                  <a:gd name="T6" fmla="*/ 0 w 3229"/>
                  <a:gd name="T7" fmla="*/ 0 h 182"/>
                  <a:gd name="T8" fmla="*/ 0 60000 65536"/>
                  <a:gd name="T9" fmla="*/ 0 60000 65536"/>
                  <a:gd name="T10" fmla="*/ 0 60000 65536"/>
                  <a:gd name="T11" fmla="*/ 0 60000 65536"/>
                  <a:gd name="T12" fmla="*/ 0 w 3229"/>
                  <a:gd name="T13" fmla="*/ 0 h 182"/>
                  <a:gd name="T14" fmla="*/ 3229 w 3229"/>
                  <a:gd name="T15" fmla="*/ 182 h 182"/>
                </a:gdLst>
                <a:ahLst/>
                <a:cxnLst>
                  <a:cxn ang="T8">
                    <a:pos x="T0" y="T1"/>
                  </a:cxn>
                  <a:cxn ang="T9">
                    <a:pos x="T2" y="T3"/>
                  </a:cxn>
                  <a:cxn ang="T10">
                    <a:pos x="T4" y="T5"/>
                  </a:cxn>
                  <a:cxn ang="T11">
                    <a:pos x="T6" y="T7"/>
                  </a:cxn>
                </a:cxnLst>
                <a:rect l="T12" t="T13" r="T14" b="T15"/>
                <a:pathLst>
                  <a:path w="3229" h="182">
                    <a:moveTo>
                      <a:pt x="0" y="0"/>
                    </a:moveTo>
                    <a:lnTo>
                      <a:pt x="20" y="182"/>
                    </a:lnTo>
                    <a:lnTo>
                      <a:pt x="3229" y="132"/>
                    </a:lnTo>
                    <a:lnTo>
                      <a:pt x="0" y="0"/>
                    </a:lnTo>
                    <a:close/>
                  </a:path>
                </a:pathLst>
              </a:custGeom>
              <a:solidFill>
                <a:srgbClr val="FFFF00"/>
              </a:solidFill>
              <a:ln w="9525">
                <a:noFill/>
                <a:round/>
                <a:headEnd/>
                <a:tailEnd/>
              </a:ln>
            </p:spPr>
            <p:txBody>
              <a:bodyPr/>
              <a:lstStyle/>
              <a:p>
                <a:endParaRPr lang="es-MX"/>
              </a:p>
            </p:txBody>
          </p:sp>
          <p:sp>
            <p:nvSpPr>
              <p:cNvPr id="12013" name="Freeform 3256"/>
              <p:cNvSpPr>
                <a:spLocks/>
              </p:cNvSpPr>
              <p:nvPr/>
            </p:nvSpPr>
            <p:spPr bwMode="auto">
              <a:xfrm>
                <a:off x="1579" y="2590"/>
                <a:ext cx="359" cy="20"/>
              </a:xfrm>
              <a:custGeom>
                <a:avLst/>
                <a:gdLst>
                  <a:gd name="T0" fmla="*/ 0 w 3229"/>
                  <a:gd name="T1" fmla="*/ 0 h 182"/>
                  <a:gd name="T2" fmla="*/ 0 w 3229"/>
                  <a:gd name="T3" fmla="*/ 0 h 182"/>
                  <a:gd name="T4" fmla="*/ 0 w 3229"/>
                  <a:gd name="T5" fmla="*/ 0 h 182"/>
                  <a:gd name="T6" fmla="*/ 0 w 3229"/>
                  <a:gd name="T7" fmla="*/ 0 h 182"/>
                  <a:gd name="T8" fmla="*/ 0 60000 65536"/>
                  <a:gd name="T9" fmla="*/ 0 60000 65536"/>
                  <a:gd name="T10" fmla="*/ 0 60000 65536"/>
                  <a:gd name="T11" fmla="*/ 0 60000 65536"/>
                  <a:gd name="T12" fmla="*/ 0 w 3229"/>
                  <a:gd name="T13" fmla="*/ 0 h 182"/>
                  <a:gd name="T14" fmla="*/ 3229 w 3229"/>
                  <a:gd name="T15" fmla="*/ 182 h 182"/>
                </a:gdLst>
                <a:ahLst/>
                <a:cxnLst>
                  <a:cxn ang="T8">
                    <a:pos x="T0" y="T1"/>
                  </a:cxn>
                  <a:cxn ang="T9">
                    <a:pos x="T2" y="T3"/>
                  </a:cxn>
                  <a:cxn ang="T10">
                    <a:pos x="T4" y="T5"/>
                  </a:cxn>
                  <a:cxn ang="T11">
                    <a:pos x="T6" y="T7"/>
                  </a:cxn>
                </a:cxnLst>
                <a:rect l="T12" t="T13" r="T14" b="T15"/>
                <a:pathLst>
                  <a:path w="3229" h="182">
                    <a:moveTo>
                      <a:pt x="0" y="0"/>
                    </a:moveTo>
                    <a:lnTo>
                      <a:pt x="20" y="182"/>
                    </a:lnTo>
                    <a:lnTo>
                      <a:pt x="3229" y="132"/>
                    </a:lnTo>
                    <a:lnTo>
                      <a:pt x="0" y="0"/>
                    </a:lnTo>
                  </a:path>
                </a:pathLst>
              </a:custGeom>
              <a:noFill/>
              <a:ln w="0">
                <a:solidFill>
                  <a:srgbClr val="FFFF00"/>
                </a:solidFill>
                <a:round/>
                <a:headEnd/>
                <a:tailEnd/>
              </a:ln>
            </p:spPr>
            <p:txBody>
              <a:bodyPr/>
              <a:lstStyle/>
              <a:p>
                <a:endParaRPr lang="es-MX"/>
              </a:p>
            </p:txBody>
          </p:sp>
          <p:sp>
            <p:nvSpPr>
              <p:cNvPr id="12014" name="Freeform 3257"/>
              <p:cNvSpPr>
                <a:spLocks/>
              </p:cNvSpPr>
              <p:nvPr/>
            </p:nvSpPr>
            <p:spPr bwMode="auto">
              <a:xfrm>
                <a:off x="1576" y="2555"/>
                <a:ext cx="362" cy="50"/>
              </a:xfrm>
              <a:custGeom>
                <a:avLst/>
                <a:gdLst>
                  <a:gd name="T0" fmla="*/ 0 w 3259"/>
                  <a:gd name="T1" fmla="*/ 0 h 446"/>
                  <a:gd name="T2" fmla="*/ 0 w 3259"/>
                  <a:gd name="T3" fmla="*/ 0 h 446"/>
                  <a:gd name="T4" fmla="*/ 0 w 3259"/>
                  <a:gd name="T5" fmla="*/ 0 h 446"/>
                  <a:gd name="T6" fmla="*/ 0 w 3259"/>
                  <a:gd name="T7" fmla="*/ 0 h 446"/>
                  <a:gd name="T8" fmla="*/ 0 60000 65536"/>
                  <a:gd name="T9" fmla="*/ 0 60000 65536"/>
                  <a:gd name="T10" fmla="*/ 0 60000 65536"/>
                  <a:gd name="T11" fmla="*/ 0 60000 65536"/>
                  <a:gd name="T12" fmla="*/ 0 w 3259"/>
                  <a:gd name="T13" fmla="*/ 0 h 446"/>
                  <a:gd name="T14" fmla="*/ 3259 w 3259"/>
                  <a:gd name="T15" fmla="*/ 446 h 446"/>
                </a:gdLst>
                <a:ahLst/>
                <a:cxnLst>
                  <a:cxn ang="T8">
                    <a:pos x="T0" y="T1"/>
                  </a:cxn>
                  <a:cxn ang="T9">
                    <a:pos x="T2" y="T3"/>
                  </a:cxn>
                  <a:cxn ang="T10">
                    <a:pos x="T4" y="T5"/>
                  </a:cxn>
                  <a:cxn ang="T11">
                    <a:pos x="T6" y="T7"/>
                  </a:cxn>
                </a:cxnLst>
                <a:rect l="T12" t="T13" r="T14" b="T15"/>
                <a:pathLst>
                  <a:path w="3259" h="446">
                    <a:moveTo>
                      <a:pt x="0" y="0"/>
                    </a:moveTo>
                    <a:lnTo>
                      <a:pt x="30" y="314"/>
                    </a:lnTo>
                    <a:lnTo>
                      <a:pt x="3259" y="446"/>
                    </a:lnTo>
                    <a:lnTo>
                      <a:pt x="0" y="0"/>
                    </a:lnTo>
                    <a:close/>
                  </a:path>
                </a:pathLst>
              </a:custGeom>
              <a:solidFill>
                <a:srgbClr val="FFFF00"/>
              </a:solidFill>
              <a:ln w="9525">
                <a:noFill/>
                <a:round/>
                <a:headEnd/>
                <a:tailEnd/>
              </a:ln>
            </p:spPr>
            <p:txBody>
              <a:bodyPr/>
              <a:lstStyle/>
              <a:p>
                <a:endParaRPr lang="es-MX"/>
              </a:p>
            </p:txBody>
          </p:sp>
          <p:sp>
            <p:nvSpPr>
              <p:cNvPr id="12015" name="Freeform 3258"/>
              <p:cNvSpPr>
                <a:spLocks/>
              </p:cNvSpPr>
              <p:nvPr/>
            </p:nvSpPr>
            <p:spPr bwMode="auto">
              <a:xfrm>
                <a:off x="1576" y="2555"/>
                <a:ext cx="362" cy="50"/>
              </a:xfrm>
              <a:custGeom>
                <a:avLst/>
                <a:gdLst>
                  <a:gd name="T0" fmla="*/ 0 w 3259"/>
                  <a:gd name="T1" fmla="*/ 0 h 446"/>
                  <a:gd name="T2" fmla="*/ 0 w 3259"/>
                  <a:gd name="T3" fmla="*/ 0 h 446"/>
                  <a:gd name="T4" fmla="*/ 0 w 3259"/>
                  <a:gd name="T5" fmla="*/ 0 h 446"/>
                  <a:gd name="T6" fmla="*/ 0 w 3259"/>
                  <a:gd name="T7" fmla="*/ 0 h 446"/>
                  <a:gd name="T8" fmla="*/ 0 60000 65536"/>
                  <a:gd name="T9" fmla="*/ 0 60000 65536"/>
                  <a:gd name="T10" fmla="*/ 0 60000 65536"/>
                  <a:gd name="T11" fmla="*/ 0 60000 65536"/>
                  <a:gd name="T12" fmla="*/ 0 w 3259"/>
                  <a:gd name="T13" fmla="*/ 0 h 446"/>
                  <a:gd name="T14" fmla="*/ 3259 w 3259"/>
                  <a:gd name="T15" fmla="*/ 446 h 446"/>
                </a:gdLst>
                <a:ahLst/>
                <a:cxnLst>
                  <a:cxn ang="T8">
                    <a:pos x="T0" y="T1"/>
                  </a:cxn>
                  <a:cxn ang="T9">
                    <a:pos x="T2" y="T3"/>
                  </a:cxn>
                  <a:cxn ang="T10">
                    <a:pos x="T4" y="T5"/>
                  </a:cxn>
                  <a:cxn ang="T11">
                    <a:pos x="T6" y="T7"/>
                  </a:cxn>
                </a:cxnLst>
                <a:rect l="T12" t="T13" r="T14" b="T15"/>
                <a:pathLst>
                  <a:path w="3259" h="446">
                    <a:moveTo>
                      <a:pt x="0" y="0"/>
                    </a:moveTo>
                    <a:lnTo>
                      <a:pt x="30" y="314"/>
                    </a:lnTo>
                    <a:lnTo>
                      <a:pt x="3259" y="446"/>
                    </a:lnTo>
                    <a:lnTo>
                      <a:pt x="0" y="0"/>
                    </a:lnTo>
                  </a:path>
                </a:pathLst>
              </a:custGeom>
              <a:noFill/>
              <a:ln w="0">
                <a:solidFill>
                  <a:srgbClr val="FFFF00"/>
                </a:solidFill>
                <a:round/>
                <a:headEnd/>
                <a:tailEnd/>
              </a:ln>
            </p:spPr>
            <p:txBody>
              <a:bodyPr/>
              <a:lstStyle/>
              <a:p>
                <a:endParaRPr lang="es-MX"/>
              </a:p>
            </p:txBody>
          </p:sp>
          <p:sp>
            <p:nvSpPr>
              <p:cNvPr id="12016" name="Freeform 3259"/>
              <p:cNvSpPr>
                <a:spLocks/>
              </p:cNvSpPr>
              <p:nvPr/>
            </p:nvSpPr>
            <p:spPr bwMode="auto">
              <a:xfrm>
                <a:off x="1574" y="2536"/>
                <a:ext cx="364" cy="69"/>
              </a:xfrm>
              <a:custGeom>
                <a:avLst/>
                <a:gdLst>
                  <a:gd name="T0" fmla="*/ 0 w 3278"/>
                  <a:gd name="T1" fmla="*/ 0 h 615"/>
                  <a:gd name="T2" fmla="*/ 0 w 3278"/>
                  <a:gd name="T3" fmla="*/ 0 h 615"/>
                  <a:gd name="T4" fmla="*/ 0 w 3278"/>
                  <a:gd name="T5" fmla="*/ 0 h 615"/>
                  <a:gd name="T6" fmla="*/ 0 w 3278"/>
                  <a:gd name="T7" fmla="*/ 0 h 615"/>
                  <a:gd name="T8" fmla="*/ 0 60000 65536"/>
                  <a:gd name="T9" fmla="*/ 0 60000 65536"/>
                  <a:gd name="T10" fmla="*/ 0 60000 65536"/>
                  <a:gd name="T11" fmla="*/ 0 60000 65536"/>
                  <a:gd name="T12" fmla="*/ 0 w 3278"/>
                  <a:gd name="T13" fmla="*/ 0 h 615"/>
                  <a:gd name="T14" fmla="*/ 3278 w 3278"/>
                  <a:gd name="T15" fmla="*/ 615 h 615"/>
                </a:gdLst>
                <a:ahLst/>
                <a:cxnLst>
                  <a:cxn ang="T8">
                    <a:pos x="T0" y="T1"/>
                  </a:cxn>
                  <a:cxn ang="T9">
                    <a:pos x="T2" y="T3"/>
                  </a:cxn>
                  <a:cxn ang="T10">
                    <a:pos x="T4" y="T5"/>
                  </a:cxn>
                  <a:cxn ang="T11">
                    <a:pos x="T6" y="T7"/>
                  </a:cxn>
                </a:cxnLst>
                <a:rect l="T12" t="T13" r="T14" b="T15"/>
                <a:pathLst>
                  <a:path w="3278" h="615">
                    <a:moveTo>
                      <a:pt x="0" y="0"/>
                    </a:moveTo>
                    <a:lnTo>
                      <a:pt x="19" y="169"/>
                    </a:lnTo>
                    <a:lnTo>
                      <a:pt x="3278" y="615"/>
                    </a:lnTo>
                    <a:lnTo>
                      <a:pt x="0" y="0"/>
                    </a:lnTo>
                    <a:close/>
                  </a:path>
                </a:pathLst>
              </a:custGeom>
              <a:solidFill>
                <a:srgbClr val="FFFF00"/>
              </a:solidFill>
              <a:ln w="9525">
                <a:noFill/>
                <a:round/>
                <a:headEnd/>
                <a:tailEnd/>
              </a:ln>
            </p:spPr>
            <p:txBody>
              <a:bodyPr/>
              <a:lstStyle/>
              <a:p>
                <a:endParaRPr lang="es-MX"/>
              </a:p>
            </p:txBody>
          </p:sp>
          <p:sp>
            <p:nvSpPr>
              <p:cNvPr id="12017" name="Freeform 3260"/>
              <p:cNvSpPr>
                <a:spLocks/>
              </p:cNvSpPr>
              <p:nvPr/>
            </p:nvSpPr>
            <p:spPr bwMode="auto">
              <a:xfrm>
                <a:off x="1574" y="2536"/>
                <a:ext cx="364" cy="69"/>
              </a:xfrm>
              <a:custGeom>
                <a:avLst/>
                <a:gdLst>
                  <a:gd name="T0" fmla="*/ 0 w 3278"/>
                  <a:gd name="T1" fmla="*/ 0 h 615"/>
                  <a:gd name="T2" fmla="*/ 0 w 3278"/>
                  <a:gd name="T3" fmla="*/ 0 h 615"/>
                  <a:gd name="T4" fmla="*/ 0 w 3278"/>
                  <a:gd name="T5" fmla="*/ 0 h 615"/>
                  <a:gd name="T6" fmla="*/ 0 w 3278"/>
                  <a:gd name="T7" fmla="*/ 0 h 615"/>
                  <a:gd name="T8" fmla="*/ 0 60000 65536"/>
                  <a:gd name="T9" fmla="*/ 0 60000 65536"/>
                  <a:gd name="T10" fmla="*/ 0 60000 65536"/>
                  <a:gd name="T11" fmla="*/ 0 60000 65536"/>
                  <a:gd name="T12" fmla="*/ 0 w 3278"/>
                  <a:gd name="T13" fmla="*/ 0 h 615"/>
                  <a:gd name="T14" fmla="*/ 3278 w 3278"/>
                  <a:gd name="T15" fmla="*/ 615 h 615"/>
                </a:gdLst>
                <a:ahLst/>
                <a:cxnLst>
                  <a:cxn ang="T8">
                    <a:pos x="T0" y="T1"/>
                  </a:cxn>
                  <a:cxn ang="T9">
                    <a:pos x="T2" y="T3"/>
                  </a:cxn>
                  <a:cxn ang="T10">
                    <a:pos x="T4" y="T5"/>
                  </a:cxn>
                  <a:cxn ang="T11">
                    <a:pos x="T6" y="T7"/>
                  </a:cxn>
                </a:cxnLst>
                <a:rect l="T12" t="T13" r="T14" b="T15"/>
                <a:pathLst>
                  <a:path w="3278" h="615">
                    <a:moveTo>
                      <a:pt x="0" y="0"/>
                    </a:moveTo>
                    <a:lnTo>
                      <a:pt x="19" y="169"/>
                    </a:lnTo>
                    <a:lnTo>
                      <a:pt x="3278" y="615"/>
                    </a:lnTo>
                    <a:lnTo>
                      <a:pt x="0" y="0"/>
                    </a:lnTo>
                  </a:path>
                </a:pathLst>
              </a:custGeom>
              <a:noFill/>
              <a:ln w="0">
                <a:solidFill>
                  <a:srgbClr val="FFFF00"/>
                </a:solidFill>
                <a:round/>
                <a:headEnd/>
                <a:tailEnd/>
              </a:ln>
            </p:spPr>
            <p:txBody>
              <a:bodyPr/>
              <a:lstStyle/>
              <a:p>
                <a:endParaRPr lang="es-MX"/>
              </a:p>
            </p:txBody>
          </p:sp>
          <p:sp>
            <p:nvSpPr>
              <p:cNvPr id="12018" name="Freeform 3261"/>
              <p:cNvSpPr>
                <a:spLocks/>
              </p:cNvSpPr>
              <p:nvPr/>
            </p:nvSpPr>
            <p:spPr bwMode="auto">
              <a:xfrm>
                <a:off x="1570" y="2500"/>
                <a:ext cx="368" cy="105"/>
              </a:xfrm>
              <a:custGeom>
                <a:avLst/>
                <a:gdLst>
                  <a:gd name="T0" fmla="*/ 0 w 3308"/>
                  <a:gd name="T1" fmla="*/ 0 h 941"/>
                  <a:gd name="T2" fmla="*/ 0 w 3308"/>
                  <a:gd name="T3" fmla="*/ 0 h 941"/>
                  <a:gd name="T4" fmla="*/ 0 w 3308"/>
                  <a:gd name="T5" fmla="*/ 0 h 941"/>
                  <a:gd name="T6" fmla="*/ 0 w 3308"/>
                  <a:gd name="T7" fmla="*/ 0 h 941"/>
                  <a:gd name="T8" fmla="*/ 0 60000 65536"/>
                  <a:gd name="T9" fmla="*/ 0 60000 65536"/>
                  <a:gd name="T10" fmla="*/ 0 60000 65536"/>
                  <a:gd name="T11" fmla="*/ 0 60000 65536"/>
                  <a:gd name="T12" fmla="*/ 0 w 3308"/>
                  <a:gd name="T13" fmla="*/ 0 h 941"/>
                  <a:gd name="T14" fmla="*/ 3308 w 3308"/>
                  <a:gd name="T15" fmla="*/ 941 h 941"/>
                </a:gdLst>
                <a:ahLst/>
                <a:cxnLst>
                  <a:cxn ang="T8">
                    <a:pos x="T0" y="T1"/>
                  </a:cxn>
                  <a:cxn ang="T9">
                    <a:pos x="T2" y="T3"/>
                  </a:cxn>
                  <a:cxn ang="T10">
                    <a:pos x="T4" y="T5"/>
                  </a:cxn>
                  <a:cxn ang="T11">
                    <a:pos x="T6" y="T7"/>
                  </a:cxn>
                </a:cxnLst>
                <a:rect l="T12" t="T13" r="T14" b="T15"/>
                <a:pathLst>
                  <a:path w="3308" h="941">
                    <a:moveTo>
                      <a:pt x="0" y="0"/>
                    </a:moveTo>
                    <a:lnTo>
                      <a:pt x="30" y="326"/>
                    </a:lnTo>
                    <a:lnTo>
                      <a:pt x="3308" y="941"/>
                    </a:lnTo>
                    <a:lnTo>
                      <a:pt x="0" y="0"/>
                    </a:lnTo>
                    <a:close/>
                  </a:path>
                </a:pathLst>
              </a:custGeom>
              <a:solidFill>
                <a:srgbClr val="FFFF00"/>
              </a:solidFill>
              <a:ln w="9525">
                <a:noFill/>
                <a:round/>
                <a:headEnd/>
                <a:tailEnd/>
              </a:ln>
            </p:spPr>
            <p:txBody>
              <a:bodyPr/>
              <a:lstStyle/>
              <a:p>
                <a:endParaRPr lang="es-MX"/>
              </a:p>
            </p:txBody>
          </p:sp>
          <p:sp>
            <p:nvSpPr>
              <p:cNvPr id="12019" name="Freeform 3262"/>
              <p:cNvSpPr>
                <a:spLocks/>
              </p:cNvSpPr>
              <p:nvPr/>
            </p:nvSpPr>
            <p:spPr bwMode="auto">
              <a:xfrm>
                <a:off x="1570" y="2500"/>
                <a:ext cx="368" cy="105"/>
              </a:xfrm>
              <a:custGeom>
                <a:avLst/>
                <a:gdLst>
                  <a:gd name="T0" fmla="*/ 0 w 3308"/>
                  <a:gd name="T1" fmla="*/ 0 h 941"/>
                  <a:gd name="T2" fmla="*/ 0 w 3308"/>
                  <a:gd name="T3" fmla="*/ 0 h 941"/>
                  <a:gd name="T4" fmla="*/ 0 w 3308"/>
                  <a:gd name="T5" fmla="*/ 0 h 941"/>
                  <a:gd name="T6" fmla="*/ 0 w 3308"/>
                  <a:gd name="T7" fmla="*/ 0 h 941"/>
                  <a:gd name="T8" fmla="*/ 0 60000 65536"/>
                  <a:gd name="T9" fmla="*/ 0 60000 65536"/>
                  <a:gd name="T10" fmla="*/ 0 60000 65536"/>
                  <a:gd name="T11" fmla="*/ 0 60000 65536"/>
                  <a:gd name="T12" fmla="*/ 0 w 3308"/>
                  <a:gd name="T13" fmla="*/ 0 h 941"/>
                  <a:gd name="T14" fmla="*/ 3308 w 3308"/>
                  <a:gd name="T15" fmla="*/ 941 h 941"/>
                </a:gdLst>
                <a:ahLst/>
                <a:cxnLst>
                  <a:cxn ang="T8">
                    <a:pos x="T0" y="T1"/>
                  </a:cxn>
                  <a:cxn ang="T9">
                    <a:pos x="T2" y="T3"/>
                  </a:cxn>
                  <a:cxn ang="T10">
                    <a:pos x="T4" y="T5"/>
                  </a:cxn>
                  <a:cxn ang="T11">
                    <a:pos x="T6" y="T7"/>
                  </a:cxn>
                </a:cxnLst>
                <a:rect l="T12" t="T13" r="T14" b="T15"/>
                <a:pathLst>
                  <a:path w="3308" h="941">
                    <a:moveTo>
                      <a:pt x="0" y="0"/>
                    </a:moveTo>
                    <a:lnTo>
                      <a:pt x="30" y="326"/>
                    </a:lnTo>
                    <a:lnTo>
                      <a:pt x="3308" y="941"/>
                    </a:lnTo>
                    <a:lnTo>
                      <a:pt x="0" y="0"/>
                    </a:lnTo>
                  </a:path>
                </a:pathLst>
              </a:custGeom>
              <a:noFill/>
              <a:ln w="0">
                <a:solidFill>
                  <a:srgbClr val="FFFF00"/>
                </a:solidFill>
                <a:round/>
                <a:headEnd/>
                <a:tailEnd/>
              </a:ln>
            </p:spPr>
            <p:txBody>
              <a:bodyPr/>
              <a:lstStyle/>
              <a:p>
                <a:endParaRPr lang="es-MX"/>
              </a:p>
            </p:txBody>
          </p:sp>
          <p:sp>
            <p:nvSpPr>
              <p:cNvPr id="12020" name="Freeform 3263"/>
              <p:cNvSpPr>
                <a:spLocks/>
              </p:cNvSpPr>
              <p:nvPr/>
            </p:nvSpPr>
            <p:spPr bwMode="auto">
              <a:xfrm>
                <a:off x="1570" y="2499"/>
                <a:ext cx="376" cy="106"/>
              </a:xfrm>
              <a:custGeom>
                <a:avLst/>
                <a:gdLst>
                  <a:gd name="T0" fmla="*/ 0 w 3377"/>
                  <a:gd name="T1" fmla="*/ 0 h 954"/>
                  <a:gd name="T2" fmla="*/ 0 w 3377"/>
                  <a:gd name="T3" fmla="*/ 0 h 954"/>
                  <a:gd name="T4" fmla="*/ 0 w 3377"/>
                  <a:gd name="T5" fmla="*/ 0 h 954"/>
                  <a:gd name="T6" fmla="*/ 0 w 3377"/>
                  <a:gd name="T7" fmla="*/ 0 h 954"/>
                  <a:gd name="T8" fmla="*/ 0 60000 65536"/>
                  <a:gd name="T9" fmla="*/ 0 60000 65536"/>
                  <a:gd name="T10" fmla="*/ 0 60000 65536"/>
                  <a:gd name="T11" fmla="*/ 0 60000 65536"/>
                  <a:gd name="T12" fmla="*/ 0 w 3377"/>
                  <a:gd name="T13" fmla="*/ 0 h 954"/>
                  <a:gd name="T14" fmla="*/ 3377 w 3377"/>
                  <a:gd name="T15" fmla="*/ 954 h 954"/>
                </a:gdLst>
                <a:ahLst/>
                <a:cxnLst>
                  <a:cxn ang="T8">
                    <a:pos x="T0" y="T1"/>
                  </a:cxn>
                  <a:cxn ang="T9">
                    <a:pos x="T2" y="T3"/>
                  </a:cxn>
                  <a:cxn ang="T10">
                    <a:pos x="T4" y="T5"/>
                  </a:cxn>
                  <a:cxn ang="T11">
                    <a:pos x="T6" y="T7"/>
                  </a:cxn>
                </a:cxnLst>
                <a:rect l="T12" t="T13" r="T14" b="T15"/>
                <a:pathLst>
                  <a:path w="3377" h="954">
                    <a:moveTo>
                      <a:pt x="3377" y="0"/>
                    </a:moveTo>
                    <a:lnTo>
                      <a:pt x="0" y="13"/>
                    </a:lnTo>
                    <a:lnTo>
                      <a:pt x="3308" y="954"/>
                    </a:lnTo>
                    <a:lnTo>
                      <a:pt x="3377" y="0"/>
                    </a:lnTo>
                    <a:close/>
                  </a:path>
                </a:pathLst>
              </a:custGeom>
              <a:solidFill>
                <a:srgbClr val="FFFF00"/>
              </a:solidFill>
              <a:ln w="9525">
                <a:noFill/>
                <a:round/>
                <a:headEnd/>
                <a:tailEnd/>
              </a:ln>
            </p:spPr>
            <p:txBody>
              <a:bodyPr/>
              <a:lstStyle/>
              <a:p>
                <a:endParaRPr lang="es-MX"/>
              </a:p>
            </p:txBody>
          </p:sp>
          <p:sp>
            <p:nvSpPr>
              <p:cNvPr id="12021" name="Freeform 3264"/>
              <p:cNvSpPr>
                <a:spLocks/>
              </p:cNvSpPr>
              <p:nvPr/>
            </p:nvSpPr>
            <p:spPr bwMode="auto">
              <a:xfrm>
                <a:off x="1570" y="2499"/>
                <a:ext cx="376" cy="106"/>
              </a:xfrm>
              <a:custGeom>
                <a:avLst/>
                <a:gdLst>
                  <a:gd name="T0" fmla="*/ 0 w 3377"/>
                  <a:gd name="T1" fmla="*/ 0 h 954"/>
                  <a:gd name="T2" fmla="*/ 0 w 3377"/>
                  <a:gd name="T3" fmla="*/ 0 h 954"/>
                  <a:gd name="T4" fmla="*/ 0 w 3377"/>
                  <a:gd name="T5" fmla="*/ 0 h 954"/>
                  <a:gd name="T6" fmla="*/ 0 w 3377"/>
                  <a:gd name="T7" fmla="*/ 0 h 954"/>
                  <a:gd name="T8" fmla="*/ 0 60000 65536"/>
                  <a:gd name="T9" fmla="*/ 0 60000 65536"/>
                  <a:gd name="T10" fmla="*/ 0 60000 65536"/>
                  <a:gd name="T11" fmla="*/ 0 60000 65536"/>
                  <a:gd name="T12" fmla="*/ 0 w 3377"/>
                  <a:gd name="T13" fmla="*/ 0 h 954"/>
                  <a:gd name="T14" fmla="*/ 3377 w 3377"/>
                  <a:gd name="T15" fmla="*/ 954 h 954"/>
                </a:gdLst>
                <a:ahLst/>
                <a:cxnLst>
                  <a:cxn ang="T8">
                    <a:pos x="T0" y="T1"/>
                  </a:cxn>
                  <a:cxn ang="T9">
                    <a:pos x="T2" y="T3"/>
                  </a:cxn>
                  <a:cxn ang="T10">
                    <a:pos x="T4" y="T5"/>
                  </a:cxn>
                  <a:cxn ang="T11">
                    <a:pos x="T6" y="T7"/>
                  </a:cxn>
                </a:cxnLst>
                <a:rect l="T12" t="T13" r="T14" b="T15"/>
                <a:pathLst>
                  <a:path w="3377" h="954">
                    <a:moveTo>
                      <a:pt x="3377" y="0"/>
                    </a:moveTo>
                    <a:lnTo>
                      <a:pt x="0" y="13"/>
                    </a:lnTo>
                    <a:lnTo>
                      <a:pt x="3308" y="954"/>
                    </a:lnTo>
                    <a:lnTo>
                      <a:pt x="3377" y="0"/>
                    </a:lnTo>
                  </a:path>
                </a:pathLst>
              </a:custGeom>
              <a:noFill/>
              <a:ln w="0">
                <a:solidFill>
                  <a:srgbClr val="FFFF00"/>
                </a:solidFill>
                <a:round/>
                <a:headEnd/>
                <a:tailEnd/>
              </a:ln>
            </p:spPr>
            <p:txBody>
              <a:bodyPr/>
              <a:lstStyle/>
              <a:p>
                <a:endParaRPr lang="es-MX"/>
              </a:p>
            </p:txBody>
          </p:sp>
          <p:sp>
            <p:nvSpPr>
              <p:cNvPr id="12022" name="Freeform 3265"/>
              <p:cNvSpPr>
                <a:spLocks/>
              </p:cNvSpPr>
              <p:nvPr/>
            </p:nvSpPr>
            <p:spPr bwMode="auto">
              <a:xfrm>
                <a:off x="1570" y="2489"/>
                <a:ext cx="376" cy="11"/>
              </a:xfrm>
              <a:custGeom>
                <a:avLst/>
                <a:gdLst>
                  <a:gd name="T0" fmla="*/ 0 w 3377"/>
                  <a:gd name="T1" fmla="*/ 0 h 96"/>
                  <a:gd name="T2" fmla="*/ 0 w 3377"/>
                  <a:gd name="T3" fmla="*/ 0 h 96"/>
                  <a:gd name="T4" fmla="*/ 0 w 3377"/>
                  <a:gd name="T5" fmla="*/ 0 h 96"/>
                  <a:gd name="T6" fmla="*/ 0 w 3377"/>
                  <a:gd name="T7" fmla="*/ 0 h 96"/>
                  <a:gd name="T8" fmla="*/ 0 60000 65536"/>
                  <a:gd name="T9" fmla="*/ 0 60000 65536"/>
                  <a:gd name="T10" fmla="*/ 0 60000 65536"/>
                  <a:gd name="T11" fmla="*/ 0 60000 65536"/>
                  <a:gd name="T12" fmla="*/ 0 w 3377"/>
                  <a:gd name="T13" fmla="*/ 0 h 96"/>
                  <a:gd name="T14" fmla="*/ 3377 w 3377"/>
                  <a:gd name="T15" fmla="*/ 96 h 96"/>
                </a:gdLst>
                <a:ahLst/>
                <a:cxnLst>
                  <a:cxn ang="T8">
                    <a:pos x="T0" y="T1"/>
                  </a:cxn>
                  <a:cxn ang="T9">
                    <a:pos x="T2" y="T3"/>
                  </a:cxn>
                  <a:cxn ang="T10">
                    <a:pos x="T4" y="T5"/>
                  </a:cxn>
                  <a:cxn ang="T11">
                    <a:pos x="T6" y="T7"/>
                  </a:cxn>
                </a:cxnLst>
                <a:rect l="T12" t="T13" r="T14" b="T15"/>
                <a:pathLst>
                  <a:path w="3377" h="96">
                    <a:moveTo>
                      <a:pt x="3029" y="0"/>
                    </a:moveTo>
                    <a:lnTo>
                      <a:pt x="0" y="96"/>
                    </a:lnTo>
                    <a:lnTo>
                      <a:pt x="3377" y="83"/>
                    </a:lnTo>
                    <a:lnTo>
                      <a:pt x="3029" y="0"/>
                    </a:lnTo>
                    <a:close/>
                  </a:path>
                </a:pathLst>
              </a:custGeom>
              <a:solidFill>
                <a:srgbClr val="FFFF00"/>
              </a:solidFill>
              <a:ln w="9525">
                <a:noFill/>
                <a:round/>
                <a:headEnd/>
                <a:tailEnd/>
              </a:ln>
            </p:spPr>
            <p:txBody>
              <a:bodyPr/>
              <a:lstStyle/>
              <a:p>
                <a:endParaRPr lang="es-MX"/>
              </a:p>
            </p:txBody>
          </p:sp>
          <p:sp>
            <p:nvSpPr>
              <p:cNvPr id="12023" name="Freeform 3266"/>
              <p:cNvSpPr>
                <a:spLocks/>
              </p:cNvSpPr>
              <p:nvPr/>
            </p:nvSpPr>
            <p:spPr bwMode="auto">
              <a:xfrm>
                <a:off x="1570" y="2489"/>
                <a:ext cx="376" cy="11"/>
              </a:xfrm>
              <a:custGeom>
                <a:avLst/>
                <a:gdLst>
                  <a:gd name="T0" fmla="*/ 0 w 3377"/>
                  <a:gd name="T1" fmla="*/ 0 h 96"/>
                  <a:gd name="T2" fmla="*/ 0 w 3377"/>
                  <a:gd name="T3" fmla="*/ 0 h 96"/>
                  <a:gd name="T4" fmla="*/ 0 w 3377"/>
                  <a:gd name="T5" fmla="*/ 0 h 96"/>
                  <a:gd name="T6" fmla="*/ 0 w 3377"/>
                  <a:gd name="T7" fmla="*/ 0 h 96"/>
                  <a:gd name="T8" fmla="*/ 0 60000 65536"/>
                  <a:gd name="T9" fmla="*/ 0 60000 65536"/>
                  <a:gd name="T10" fmla="*/ 0 60000 65536"/>
                  <a:gd name="T11" fmla="*/ 0 60000 65536"/>
                  <a:gd name="T12" fmla="*/ 0 w 3377"/>
                  <a:gd name="T13" fmla="*/ 0 h 96"/>
                  <a:gd name="T14" fmla="*/ 3377 w 3377"/>
                  <a:gd name="T15" fmla="*/ 96 h 96"/>
                </a:gdLst>
                <a:ahLst/>
                <a:cxnLst>
                  <a:cxn ang="T8">
                    <a:pos x="T0" y="T1"/>
                  </a:cxn>
                  <a:cxn ang="T9">
                    <a:pos x="T2" y="T3"/>
                  </a:cxn>
                  <a:cxn ang="T10">
                    <a:pos x="T4" y="T5"/>
                  </a:cxn>
                  <a:cxn ang="T11">
                    <a:pos x="T6" y="T7"/>
                  </a:cxn>
                </a:cxnLst>
                <a:rect l="T12" t="T13" r="T14" b="T15"/>
                <a:pathLst>
                  <a:path w="3377" h="96">
                    <a:moveTo>
                      <a:pt x="3029" y="0"/>
                    </a:moveTo>
                    <a:lnTo>
                      <a:pt x="0" y="96"/>
                    </a:lnTo>
                    <a:lnTo>
                      <a:pt x="3377" y="83"/>
                    </a:lnTo>
                    <a:lnTo>
                      <a:pt x="3029" y="0"/>
                    </a:lnTo>
                  </a:path>
                </a:pathLst>
              </a:custGeom>
              <a:noFill/>
              <a:ln w="0">
                <a:solidFill>
                  <a:srgbClr val="FFFF00"/>
                </a:solidFill>
                <a:round/>
                <a:headEnd/>
                <a:tailEnd/>
              </a:ln>
            </p:spPr>
            <p:txBody>
              <a:bodyPr/>
              <a:lstStyle/>
              <a:p>
                <a:endParaRPr lang="es-MX"/>
              </a:p>
            </p:txBody>
          </p:sp>
          <p:sp>
            <p:nvSpPr>
              <p:cNvPr id="12024" name="Freeform 3267"/>
              <p:cNvSpPr>
                <a:spLocks/>
              </p:cNvSpPr>
              <p:nvPr/>
            </p:nvSpPr>
            <p:spPr bwMode="auto">
              <a:xfrm>
                <a:off x="1569" y="2488"/>
                <a:ext cx="338" cy="12"/>
              </a:xfrm>
              <a:custGeom>
                <a:avLst/>
                <a:gdLst>
                  <a:gd name="T0" fmla="*/ 0 w 3041"/>
                  <a:gd name="T1" fmla="*/ 0 h 107"/>
                  <a:gd name="T2" fmla="*/ 0 w 3041"/>
                  <a:gd name="T3" fmla="*/ 0 h 107"/>
                  <a:gd name="T4" fmla="*/ 0 w 3041"/>
                  <a:gd name="T5" fmla="*/ 0 h 107"/>
                  <a:gd name="T6" fmla="*/ 0 w 3041"/>
                  <a:gd name="T7" fmla="*/ 0 h 107"/>
                  <a:gd name="T8" fmla="*/ 0 60000 65536"/>
                  <a:gd name="T9" fmla="*/ 0 60000 65536"/>
                  <a:gd name="T10" fmla="*/ 0 60000 65536"/>
                  <a:gd name="T11" fmla="*/ 0 60000 65536"/>
                  <a:gd name="T12" fmla="*/ 0 w 3041"/>
                  <a:gd name="T13" fmla="*/ 0 h 107"/>
                  <a:gd name="T14" fmla="*/ 3041 w 3041"/>
                  <a:gd name="T15" fmla="*/ 107 h 107"/>
                </a:gdLst>
                <a:ahLst/>
                <a:cxnLst>
                  <a:cxn ang="T8">
                    <a:pos x="T0" y="T1"/>
                  </a:cxn>
                  <a:cxn ang="T9">
                    <a:pos x="T2" y="T3"/>
                  </a:cxn>
                  <a:cxn ang="T10">
                    <a:pos x="T4" y="T5"/>
                  </a:cxn>
                  <a:cxn ang="T11">
                    <a:pos x="T6" y="T7"/>
                  </a:cxn>
                </a:cxnLst>
                <a:rect l="T12" t="T13" r="T14" b="T15"/>
                <a:pathLst>
                  <a:path w="3041" h="107">
                    <a:moveTo>
                      <a:pt x="0" y="0"/>
                    </a:moveTo>
                    <a:lnTo>
                      <a:pt x="12" y="107"/>
                    </a:lnTo>
                    <a:lnTo>
                      <a:pt x="3041" y="11"/>
                    </a:lnTo>
                    <a:lnTo>
                      <a:pt x="0" y="0"/>
                    </a:lnTo>
                    <a:close/>
                  </a:path>
                </a:pathLst>
              </a:custGeom>
              <a:solidFill>
                <a:srgbClr val="FFFF00"/>
              </a:solidFill>
              <a:ln w="9525">
                <a:noFill/>
                <a:round/>
                <a:headEnd/>
                <a:tailEnd/>
              </a:ln>
            </p:spPr>
            <p:txBody>
              <a:bodyPr/>
              <a:lstStyle/>
              <a:p>
                <a:endParaRPr lang="es-MX"/>
              </a:p>
            </p:txBody>
          </p:sp>
          <p:sp>
            <p:nvSpPr>
              <p:cNvPr id="12025" name="Freeform 3268"/>
              <p:cNvSpPr>
                <a:spLocks/>
              </p:cNvSpPr>
              <p:nvPr/>
            </p:nvSpPr>
            <p:spPr bwMode="auto">
              <a:xfrm>
                <a:off x="1569" y="2488"/>
                <a:ext cx="338" cy="12"/>
              </a:xfrm>
              <a:custGeom>
                <a:avLst/>
                <a:gdLst>
                  <a:gd name="T0" fmla="*/ 0 w 3041"/>
                  <a:gd name="T1" fmla="*/ 0 h 107"/>
                  <a:gd name="T2" fmla="*/ 0 w 3041"/>
                  <a:gd name="T3" fmla="*/ 0 h 107"/>
                  <a:gd name="T4" fmla="*/ 0 w 3041"/>
                  <a:gd name="T5" fmla="*/ 0 h 107"/>
                  <a:gd name="T6" fmla="*/ 0 w 3041"/>
                  <a:gd name="T7" fmla="*/ 0 h 107"/>
                  <a:gd name="T8" fmla="*/ 0 60000 65536"/>
                  <a:gd name="T9" fmla="*/ 0 60000 65536"/>
                  <a:gd name="T10" fmla="*/ 0 60000 65536"/>
                  <a:gd name="T11" fmla="*/ 0 60000 65536"/>
                  <a:gd name="T12" fmla="*/ 0 w 3041"/>
                  <a:gd name="T13" fmla="*/ 0 h 107"/>
                  <a:gd name="T14" fmla="*/ 3041 w 3041"/>
                  <a:gd name="T15" fmla="*/ 107 h 107"/>
                </a:gdLst>
                <a:ahLst/>
                <a:cxnLst>
                  <a:cxn ang="T8">
                    <a:pos x="T0" y="T1"/>
                  </a:cxn>
                  <a:cxn ang="T9">
                    <a:pos x="T2" y="T3"/>
                  </a:cxn>
                  <a:cxn ang="T10">
                    <a:pos x="T4" y="T5"/>
                  </a:cxn>
                  <a:cxn ang="T11">
                    <a:pos x="T6" y="T7"/>
                  </a:cxn>
                </a:cxnLst>
                <a:rect l="T12" t="T13" r="T14" b="T15"/>
                <a:pathLst>
                  <a:path w="3041" h="107">
                    <a:moveTo>
                      <a:pt x="0" y="0"/>
                    </a:moveTo>
                    <a:lnTo>
                      <a:pt x="12" y="107"/>
                    </a:lnTo>
                    <a:lnTo>
                      <a:pt x="3041" y="11"/>
                    </a:lnTo>
                    <a:lnTo>
                      <a:pt x="0" y="0"/>
                    </a:lnTo>
                  </a:path>
                </a:pathLst>
              </a:custGeom>
              <a:noFill/>
              <a:ln w="0">
                <a:solidFill>
                  <a:srgbClr val="FFFF00"/>
                </a:solidFill>
                <a:round/>
                <a:headEnd/>
                <a:tailEnd/>
              </a:ln>
            </p:spPr>
            <p:txBody>
              <a:bodyPr/>
              <a:lstStyle/>
              <a:p>
                <a:endParaRPr lang="es-MX"/>
              </a:p>
            </p:txBody>
          </p:sp>
          <p:sp>
            <p:nvSpPr>
              <p:cNvPr id="12026" name="Freeform 3269"/>
              <p:cNvSpPr>
                <a:spLocks/>
              </p:cNvSpPr>
              <p:nvPr/>
            </p:nvSpPr>
            <p:spPr bwMode="auto">
              <a:xfrm>
                <a:off x="1568" y="2473"/>
                <a:ext cx="339" cy="16"/>
              </a:xfrm>
              <a:custGeom>
                <a:avLst/>
                <a:gdLst>
                  <a:gd name="T0" fmla="*/ 0 w 3053"/>
                  <a:gd name="T1" fmla="*/ 0 h 148"/>
                  <a:gd name="T2" fmla="*/ 0 w 3053"/>
                  <a:gd name="T3" fmla="*/ 0 h 148"/>
                  <a:gd name="T4" fmla="*/ 0 w 3053"/>
                  <a:gd name="T5" fmla="*/ 0 h 148"/>
                  <a:gd name="T6" fmla="*/ 0 w 3053"/>
                  <a:gd name="T7" fmla="*/ 0 h 148"/>
                  <a:gd name="T8" fmla="*/ 0 60000 65536"/>
                  <a:gd name="T9" fmla="*/ 0 60000 65536"/>
                  <a:gd name="T10" fmla="*/ 0 60000 65536"/>
                  <a:gd name="T11" fmla="*/ 0 60000 65536"/>
                  <a:gd name="T12" fmla="*/ 0 w 3053"/>
                  <a:gd name="T13" fmla="*/ 0 h 148"/>
                  <a:gd name="T14" fmla="*/ 3053 w 3053"/>
                  <a:gd name="T15" fmla="*/ 148 h 148"/>
                </a:gdLst>
                <a:ahLst/>
                <a:cxnLst>
                  <a:cxn ang="T8">
                    <a:pos x="T0" y="T1"/>
                  </a:cxn>
                  <a:cxn ang="T9">
                    <a:pos x="T2" y="T3"/>
                  </a:cxn>
                  <a:cxn ang="T10">
                    <a:pos x="T4" y="T5"/>
                  </a:cxn>
                  <a:cxn ang="T11">
                    <a:pos x="T6" y="T7"/>
                  </a:cxn>
                </a:cxnLst>
                <a:rect l="T12" t="T13" r="T14" b="T15"/>
                <a:pathLst>
                  <a:path w="3053" h="148">
                    <a:moveTo>
                      <a:pt x="0" y="0"/>
                    </a:moveTo>
                    <a:lnTo>
                      <a:pt x="12" y="137"/>
                    </a:lnTo>
                    <a:lnTo>
                      <a:pt x="3053" y="148"/>
                    </a:lnTo>
                    <a:lnTo>
                      <a:pt x="0" y="0"/>
                    </a:lnTo>
                    <a:close/>
                  </a:path>
                </a:pathLst>
              </a:custGeom>
              <a:solidFill>
                <a:srgbClr val="FFFF00"/>
              </a:solidFill>
              <a:ln w="9525">
                <a:noFill/>
                <a:round/>
                <a:headEnd/>
                <a:tailEnd/>
              </a:ln>
            </p:spPr>
            <p:txBody>
              <a:bodyPr/>
              <a:lstStyle/>
              <a:p>
                <a:endParaRPr lang="es-MX"/>
              </a:p>
            </p:txBody>
          </p:sp>
          <p:sp>
            <p:nvSpPr>
              <p:cNvPr id="12027" name="Freeform 3270"/>
              <p:cNvSpPr>
                <a:spLocks/>
              </p:cNvSpPr>
              <p:nvPr/>
            </p:nvSpPr>
            <p:spPr bwMode="auto">
              <a:xfrm>
                <a:off x="1568" y="2473"/>
                <a:ext cx="339" cy="16"/>
              </a:xfrm>
              <a:custGeom>
                <a:avLst/>
                <a:gdLst>
                  <a:gd name="T0" fmla="*/ 0 w 3053"/>
                  <a:gd name="T1" fmla="*/ 0 h 148"/>
                  <a:gd name="T2" fmla="*/ 0 w 3053"/>
                  <a:gd name="T3" fmla="*/ 0 h 148"/>
                  <a:gd name="T4" fmla="*/ 0 w 3053"/>
                  <a:gd name="T5" fmla="*/ 0 h 148"/>
                  <a:gd name="T6" fmla="*/ 0 w 3053"/>
                  <a:gd name="T7" fmla="*/ 0 h 148"/>
                  <a:gd name="T8" fmla="*/ 0 60000 65536"/>
                  <a:gd name="T9" fmla="*/ 0 60000 65536"/>
                  <a:gd name="T10" fmla="*/ 0 60000 65536"/>
                  <a:gd name="T11" fmla="*/ 0 60000 65536"/>
                  <a:gd name="T12" fmla="*/ 0 w 3053"/>
                  <a:gd name="T13" fmla="*/ 0 h 148"/>
                  <a:gd name="T14" fmla="*/ 3053 w 3053"/>
                  <a:gd name="T15" fmla="*/ 148 h 148"/>
                </a:gdLst>
                <a:ahLst/>
                <a:cxnLst>
                  <a:cxn ang="T8">
                    <a:pos x="T0" y="T1"/>
                  </a:cxn>
                  <a:cxn ang="T9">
                    <a:pos x="T2" y="T3"/>
                  </a:cxn>
                  <a:cxn ang="T10">
                    <a:pos x="T4" y="T5"/>
                  </a:cxn>
                  <a:cxn ang="T11">
                    <a:pos x="T6" y="T7"/>
                  </a:cxn>
                </a:cxnLst>
                <a:rect l="T12" t="T13" r="T14" b="T15"/>
                <a:pathLst>
                  <a:path w="3053" h="148">
                    <a:moveTo>
                      <a:pt x="0" y="0"/>
                    </a:moveTo>
                    <a:lnTo>
                      <a:pt x="12" y="137"/>
                    </a:lnTo>
                    <a:lnTo>
                      <a:pt x="3053" y="148"/>
                    </a:lnTo>
                    <a:lnTo>
                      <a:pt x="0" y="0"/>
                    </a:lnTo>
                  </a:path>
                </a:pathLst>
              </a:custGeom>
              <a:noFill/>
              <a:ln w="0">
                <a:solidFill>
                  <a:srgbClr val="FFFF00"/>
                </a:solidFill>
                <a:round/>
                <a:headEnd/>
                <a:tailEnd/>
              </a:ln>
            </p:spPr>
            <p:txBody>
              <a:bodyPr/>
              <a:lstStyle/>
              <a:p>
                <a:endParaRPr lang="es-MX"/>
              </a:p>
            </p:txBody>
          </p:sp>
          <p:sp>
            <p:nvSpPr>
              <p:cNvPr id="12028" name="Freeform 3271"/>
              <p:cNvSpPr>
                <a:spLocks/>
              </p:cNvSpPr>
              <p:nvPr/>
            </p:nvSpPr>
            <p:spPr bwMode="auto">
              <a:xfrm>
                <a:off x="1568" y="2463"/>
                <a:ext cx="339" cy="26"/>
              </a:xfrm>
              <a:custGeom>
                <a:avLst/>
                <a:gdLst>
                  <a:gd name="T0" fmla="*/ 0 w 3053"/>
                  <a:gd name="T1" fmla="*/ 0 h 234"/>
                  <a:gd name="T2" fmla="*/ 0 w 3053"/>
                  <a:gd name="T3" fmla="*/ 0 h 234"/>
                  <a:gd name="T4" fmla="*/ 0 w 3053"/>
                  <a:gd name="T5" fmla="*/ 0 h 234"/>
                  <a:gd name="T6" fmla="*/ 0 w 3053"/>
                  <a:gd name="T7" fmla="*/ 0 h 234"/>
                  <a:gd name="T8" fmla="*/ 0 60000 65536"/>
                  <a:gd name="T9" fmla="*/ 0 60000 65536"/>
                  <a:gd name="T10" fmla="*/ 0 60000 65536"/>
                  <a:gd name="T11" fmla="*/ 0 60000 65536"/>
                  <a:gd name="T12" fmla="*/ 0 w 3053"/>
                  <a:gd name="T13" fmla="*/ 0 h 234"/>
                  <a:gd name="T14" fmla="*/ 3053 w 3053"/>
                  <a:gd name="T15" fmla="*/ 234 h 234"/>
                </a:gdLst>
                <a:ahLst/>
                <a:cxnLst>
                  <a:cxn ang="T8">
                    <a:pos x="T0" y="T1"/>
                  </a:cxn>
                  <a:cxn ang="T9">
                    <a:pos x="T2" y="T3"/>
                  </a:cxn>
                  <a:cxn ang="T10">
                    <a:pos x="T4" y="T5"/>
                  </a:cxn>
                  <a:cxn ang="T11">
                    <a:pos x="T6" y="T7"/>
                  </a:cxn>
                </a:cxnLst>
                <a:rect l="T12" t="T13" r="T14" b="T15"/>
                <a:pathLst>
                  <a:path w="3053" h="234">
                    <a:moveTo>
                      <a:pt x="3050" y="0"/>
                    </a:moveTo>
                    <a:lnTo>
                      <a:pt x="0" y="86"/>
                    </a:lnTo>
                    <a:lnTo>
                      <a:pt x="3053" y="234"/>
                    </a:lnTo>
                    <a:lnTo>
                      <a:pt x="3050" y="0"/>
                    </a:lnTo>
                    <a:close/>
                  </a:path>
                </a:pathLst>
              </a:custGeom>
              <a:solidFill>
                <a:srgbClr val="FFFF00"/>
              </a:solidFill>
              <a:ln w="9525">
                <a:noFill/>
                <a:round/>
                <a:headEnd/>
                <a:tailEnd/>
              </a:ln>
            </p:spPr>
            <p:txBody>
              <a:bodyPr/>
              <a:lstStyle/>
              <a:p>
                <a:endParaRPr lang="es-MX"/>
              </a:p>
            </p:txBody>
          </p:sp>
          <p:sp>
            <p:nvSpPr>
              <p:cNvPr id="12029" name="Freeform 3272"/>
              <p:cNvSpPr>
                <a:spLocks/>
              </p:cNvSpPr>
              <p:nvPr/>
            </p:nvSpPr>
            <p:spPr bwMode="auto">
              <a:xfrm>
                <a:off x="1568" y="2463"/>
                <a:ext cx="339" cy="26"/>
              </a:xfrm>
              <a:custGeom>
                <a:avLst/>
                <a:gdLst>
                  <a:gd name="T0" fmla="*/ 0 w 3053"/>
                  <a:gd name="T1" fmla="*/ 0 h 234"/>
                  <a:gd name="T2" fmla="*/ 0 w 3053"/>
                  <a:gd name="T3" fmla="*/ 0 h 234"/>
                  <a:gd name="T4" fmla="*/ 0 w 3053"/>
                  <a:gd name="T5" fmla="*/ 0 h 234"/>
                  <a:gd name="T6" fmla="*/ 0 w 3053"/>
                  <a:gd name="T7" fmla="*/ 0 h 234"/>
                  <a:gd name="T8" fmla="*/ 0 60000 65536"/>
                  <a:gd name="T9" fmla="*/ 0 60000 65536"/>
                  <a:gd name="T10" fmla="*/ 0 60000 65536"/>
                  <a:gd name="T11" fmla="*/ 0 60000 65536"/>
                  <a:gd name="T12" fmla="*/ 0 w 3053"/>
                  <a:gd name="T13" fmla="*/ 0 h 234"/>
                  <a:gd name="T14" fmla="*/ 3053 w 3053"/>
                  <a:gd name="T15" fmla="*/ 234 h 234"/>
                </a:gdLst>
                <a:ahLst/>
                <a:cxnLst>
                  <a:cxn ang="T8">
                    <a:pos x="T0" y="T1"/>
                  </a:cxn>
                  <a:cxn ang="T9">
                    <a:pos x="T2" y="T3"/>
                  </a:cxn>
                  <a:cxn ang="T10">
                    <a:pos x="T4" y="T5"/>
                  </a:cxn>
                  <a:cxn ang="T11">
                    <a:pos x="T6" y="T7"/>
                  </a:cxn>
                </a:cxnLst>
                <a:rect l="T12" t="T13" r="T14" b="T15"/>
                <a:pathLst>
                  <a:path w="3053" h="234">
                    <a:moveTo>
                      <a:pt x="3050" y="0"/>
                    </a:moveTo>
                    <a:lnTo>
                      <a:pt x="0" y="86"/>
                    </a:lnTo>
                    <a:lnTo>
                      <a:pt x="3053" y="234"/>
                    </a:lnTo>
                    <a:lnTo>
                      <a:pt x="3050" y="0"/>
                    </a:lnTo>
                  </a:path>
                </a:pathLst>
              </a:custGeom>
              <a:noFill/>
              <a:ln w="0">
                <a:solidFill>
                  <a:srgbClr val="FFFF00"/>
                </a:solidFill>
                <a:round/>
                <a:headEnd/>
                <a:tailEnd/>
              </a:ln>
            </p:spPr>
            <p:txBody>
              <a:bodyPr/>
              <a:lstStyle/>
              <a:p>
                <a:endParaRPr lang="es-MX"/>
              </a:p>
            </p:txBody>
          </p:sp>
          <p:sp>
            <p:nvSpPr>
              <p:cNvPr id="12030" name="Freeform 3273"/>
              <p:cNvSpPr>
                <a:spLocks/>
              </p:cNvSpPr>
              <p:nvPr/>
            </p:nvSpPr>
            <p:spPr bwMode="auto">
              <a:xfrm>
                <a:off x="1568" y="2453"/>
                <a:ext cx="343" cy="20"/>
              </a:xfrm>
              <a:custGeom>
                <a:avLst/>
                <a:gdLst>
                  <a:gd name="T0" fmla="*/ 0 w 3090"/>
                  <a:gd name="T1" fmla="*/ 0 h 177"/>
                  <a:gd name="T2" fmla="*/ 0 w 3090"/>
                  <a:gd name="T3" fmla="*/ 0 h 177"/>
                  <a:gd name="T4" fmla="*/ 0 w 3090"/>
                  <a:gd name="T5" fmla="*/ 0 h 177"/>
                  <a:gd name="T6" fmla="*/ 0 w 3090"/>
                  <a:gd name="T7" fmla="*/ 0 h 177"/>
                  <a:gd name="T8" fmla="*/ 0 60000 65536"/>
                  <a:gd name="T9" fmla="*/ 0 60000 65536"/>
                  <a:gd name="T10" fmla="*/ 0 60000 65536"/>
                  <a:gd name="T11" fmla="*/ 0 60000 65536"/>
                  <a:gd name="T12" fmla="*/ 0 w 3090"/>
                  <a:gd name="T13" fmla="*/ 0 h 177"/>
                  <a:gd name="T14" fmla="*/ 3090 w 3090"/>
                  <a:gd name="T15" fmla="*/ 177 h 177"/>
                </a:gdLst>
                <a:ahLst/>
                <a:cxnLst>
                  <a:cxn ang="T8">
                    <a:pos x="T0" y="T1"/>
                  </a:cxn>
                  <a:cxn ang="T9">
                    <a:pos x="T2" y="T3"/>
                  </a:cxn>
                  <a:cxn ang="T10">
                    <a:pos x="T4" y="T5"/>
                  </a:cxn>
                  <a:cxn ang="T11">
                    <a:pos x="T6" y="T7"/>
                  </a:cxn>
                </a:cxnLst>
                <a:rect l="T12" t="T13" r="T14" b="T15"/>
                <a:pathLst>
                  <a:path w="3090" h="177">
                    <a:moveTo>
                      <a:pt x="3090" y="0"/>
                    </a:moveTo>
                    <a:lnTo>
                      <a:pt x="0" y="177"/>
                    </a:lnTo>
                    <a:lnTo>
                      <a:pt x="3050" y="91"/>
                    </a:lnTo>
                    <a:lnTo>
                      <a:pt x="3090" y="0"/>
                    </a:lnTo>
                    <a:close/>
                  </a:path>
                </a:pathLst>
              </a:custGeom>
              <a:solidFill>
                <a:srgbClr val="FFFF00"/>
              </a:solidFill>
              <a:ln w="9525">
                <a:noFill/>
                <a:round/>
                <a:headEnd/>
                <a:tailEnd/>
              </a:ln>
            </p:spPr>
            <p:txBody>
              <a:bodyPr/>
              <a:lstStyle/>
              <a:p>
                <a:endParaRPr lang="es-MX"/>
              </a:p>
            </p:txBody>
          </p:sp>
          <p:sp>
            <p:nvSpPr>
              <p:cNvPr id="12031" name="Freeform 3274"/>
              <p:cNvSpPr>
                <a:spLocks/>
              </p:cNvSpPr>
              <p:nvPr/>
            </p:nvSpPr>
            <p:spPr bwMode="auto">
              <a:xfrm>
                <a:off x="1568" y="2453"/>
                <a:ext cx="343" cy="20"/>
              </a:xfrm>
              <a:custGeom>
                <a:avLst/>
                <a:gdLst>
                  <a:gd name="T0" fmla="*/ 0 w 3090"/>
                  <a:gd name="T1" fmla="*/ 0 h 177"/>
                  <a:gd name="T2" fmla="*/ 0 w 3090"/>
                  <a:gd name="T3" fmla="*/ 0 h 177"/>
                  <a:gd name="T4" fmla="*/ 0 w 3090"/>
                  <a:gd name="T5" fmla="*/ 0 h 177"/>
                  <a:gd name="T6" fmla="*/ 0 w 3090"/>
                  <a:gd name="T7" fmla="*/ 0 h 177"/>
                  <a:gd name="T8" fmla="*/ 0 60000 65536"/>
                  <a:gd name="T9" fmla="*/ 0 60000 65536"/>
                  <a:gd name="T10" fmla="*/ 0 60000 65536"/>
                  <a:gd name="T11" fmla="*/ 0 60000 65536"/>
                  <a:gd name="T12" fmla="*/ 0 w 3090"/>
                  <a:gd name="T13" fmla="*/ 0 h 177"/>
                  <a:gd name="T14" fmla="*/ 3090 w 3090"/>
                  <a:gd name="T15" fmla="*/ 177 h 177"/>
                </a:gdLst>
                <a:ahLst/>
                <a:cxnLst>
                  <a:cxn ang="T8">
                    <a:pos x="T0" y="T1"/>
                  </a:cxn>
                  <a:cxn ang="T9">
                    <a:pos x="T2" y="T3"/>
                  </a:cxn>
                  <a:cxn ang="T10">
                    <a:pos x="T4" y="T5"/>
                  </a:cxn>
                  <a:cxn ang="T11">
                    <a:pos x="T6" y="T7"/>
                  </a:cxn>
                </a:cxnLst>
                <a:rect l="T12" t="T13" r="T14" b="T15"/>
                <a:pathLst>
                  <a:path w="3090" h="177">
                    <a:moveTo>
                      <a:pt x="3090" y="0"/>
                    </a:moveTo>
                    <a:lnTo>
                      <a:pt x="0" y="177"/>
                    </a:lnTo>
                    <a:lnTo>
                      <a:pt x="3050" y="91"/>
                    </a:lnTo>
                    <a:lnTo>
                      <a:pt x="3090" y="0"/>
                    </a:lnTo>
                  </a:path>
                </a:pathLst>
              </a:custGeom>
              <a:noFill/>
              <a:ln w="0">
                <a:solidFill>
                  <a:srgbClr val="FFFF00"/>
                </a:solidFill>
                <a:round/>
                <a:headEnd/>
                <a:tailEnd/>
              </a:ln>
            </p:spPr>
            <p:txBody>
              <a:bodyPr/>
              <a:lstStyle/>
              <a:p>
                <a:endParaRPr lang="es-MX"/>
              </a:p>
            </p:txBody>
          </p:sp>
          <p:sp>
            <p:nvSpPr>
              <p:cNvPr id="12032" name="Freeform 3275"/>
              <p:cNvSpPr>
                <a:spLocks/>
              </p:cNvSpPr>
              <p:nvPr/>
            </p:nvSpPr>
            <p:spPr bwMode="auto">
              <a:xfrm>
                <a:off x="1565" y="2445"/>
                <a:ext cx="346" cy="28"/>
              </a:xfrm>
              <a:custGeom>
                <a:avLst/>
                <a:gdLst>
                  <a:gd name="T0" fmla="*/ 0 w 3112"/>
                  <a:gd name="T1" fmla="*/ 0 h 254"/>
                  <a:gd name="T2" fmla="*/ 0 w 3112"/>
                  <a:gd name="T3" fmla="*/ 0 h 254"/>
                  <a:gd name="T4" fmla="*/ 0 w 3112"/>
                  <a:gd name="T5" fmla="*/ 0 h 254"/>
                  <a:gd name="T6" fmla="*/ 0 w 3112"/>
                  <a:gd name="T7" fmla="*/ 0 h 254"/>
                  <a:gd name="T8" fmla="*/ 0 60000 65536"/>
                  <a:gd name="T9" fmla="*/ 0 60000 65536"/>
                  <a:gd name="T10" fmla="*/ 0 60000 65536"/>
                  <a:gd name="T11" fmla="*/ 0 60000 65536"/>
                  <a:gd name="T12" fmla="*/ 0 w 3112"/>
                  <a:gd name="T13" fmla="*/ 0 h 254"/>
                  <a:gd name="T14" fmla="*/ 3112 w 3112"/>
                  <a:gd name="T15" fmla="*/ 254 h 254"/>
                </a:gdLst>
                <a:ahLst/>
                <a:cxnLst>
                  <a:cxn ang="T8">
                    <a:pos x="T0" y="T1"/>
                  </a:cxn>
                  <a:cxn ang="T9">
                    <a:pos x="T2" y="T3"/>
                  </a:cxn>
                  <a:cxn ang="T10">
                    <a:pos x="T4" y="T5"/>
                  </a:cxn>
                  <a:cxn ang="T11">
                    <a:pos x="T6" y="T7"/>
                  </a:cxn>
                </a:cxnLst>
                <a:rect l="T12" t="T13" r="T14" b="T15"/>
                <a:pathLst>
                  <a:path w="3112" h="254">
                    <a:moveTo>
                      <a:pt x="0" y="0"/>
                    </a:moveTo>
                    <a:lnTo>
                      <a:pt x="22" y="254"/>
                    </a:lnTo>
                    <a:lnTo>
                      <a:pt x="3112" y="77"/>
                    </a:lnTo>
                    <a:lnTo>
                      <a:pt x="0" y="0"/>
                    </a:lnTo>
                    <a:close/>
                  </a:path>
                </a:pathLst>
              </a:custGeom>
              <a:solidFill>
                <a:srgbClr val="FFFF00"/>
              </a:solidFill>
              <a:ln w="9525">
                <a:noFill/>
                <a:round/>
                <a:headEnd/>
                <a:tailEnd/>
              </a:ln>
            </p:spPr>
            <p:txBody>
              <a:bodyPr/>
              <a:lstStyle/>
              <a:p>
                <a:endParaRPr lang="es-MX"/>
              </a:p>
            </p:txBody>
          </p:sp>
          <p:sp>
            <p:nvSpPr>
              <p:cNvPr id="12033" name="Freeform 3276"/>
              <p:cNvSpPr>
                <a:spLocks/>
              </p:cNvSpPr>
              <p:nvPr/>
            </p:nvSpPr>
            <p:spPr bwMode="auto">
              <a:xfrm>
                <a:off x="1565" y="2445"/>
                <a:ext cx="346" cy="28"/>
              </a:xfrm>
              <a:custGeom>
                <a:avLst/>
                <a:gdLst>
                  <a:gd name="T0" fmla="*/ 0 w 3112"/>
                  <a:gd name="T1" fmla="*/ 0 h 254"/>
                  <a:gd name="T2" fmla="*/ 0 w 3112"/>
                  <a:gd name="T3" fmla="*/ 0 h 254"/>
                  <a:gd name="T4" fmla="*/ 0 w 3112"/>
                  <a:gd name="T5" fmla="*/ 0 h 254"/>
                  <a:gd name="T6" fmla="*/ 0 w 3112"/>
                  <a:gd name="T7" fmla="*/ 0 h 254"/>
                  <a:gd name="T8" fmla="*/ 0 60000 65536"/>
                  <a:gd name="T9" fmla="*/ 0 60000 65536"/>
                  <a:gd name="T10" fmla="*/ 0 60000 65536"/>
                  <a:gd name="T11" fmla="*/ 0 60000 65536"/>
                  <a:gd name="T12" fmla="*/ 0 w 3112"/>
                  <a:gd name="T13" fmla="*/ 0 h 254"/>
                  <a:gd name="T14" fmla="*/ 3112 w 3112"/>
                  <a:gd name="T15" fmla="*/ 254 h 254"/>
                </a:gdLst>
                <a:ahLst/>
                <a:cxnLst>
                  <a:cxn ang="T8">
                    <a:pos x="T0" y="T1"/>
                  </a:cxn>
                  <a:cxn ang="T9">
                    <a:pos x="T2" y="T3"/>
                  </a:cxn>
                  <a:cxn ang="T10">
                    <a:pos x="T4" y="T5"/>
                  </a:cxn>
                  <a:cxn ang="T11">
                    <a:pos x="T6" y="T7"/>
                  </a:cxn>
                </a:cxnLst>
                <a:rect l="T12" t="T13" r="T14" b="T15"/>
                <a:pathLst>
                  <a:path w="3112" h="254">
                    <a:moveTo>
                      <a:pt x="0" y="0"/>
                    </a:moveTo>
                    <a:lnTo>
                      <a:pt x="22" y="254"/>
                    </a:lnTo>
                    <a:lnTo>
                      <a:pt x="3112" y="77"/>
                    </a:lnTo>
                    <a:lnTo>
                      <a:pt x="0" y="0"/>
                    </a:lnTo>
                  </a:path>
                </a:pathLst>
              </a:custGeom>
              <a:noFill/>
              <a:ln w="0">
                <a:solidFill>
                  <a:srgbClr val="FFFF00"/>
                </a:solidFill>
                <a:round/>
                <a:headEnd/>
                <a:tailEnd/>
              </a:ln>
            </p:spPr>
            <p:txBody>
              <a:bodyPr/>
              <a:lstStyle/>
              <a:p>
                <a:endParaRPr lang="es-MX"/>
              </a:p>
            </p:txBody>
          </p:sp>
          <p:sp>
            <p:nvSpPr>
              <p:cNvPr id="12034" name="Freeform 3277"/>
              <p:cNvSpPr>
                <a:spLocks/>
              </p:cNvSpPr>
              <p:nvPr/>
            </p:nvSpPr>
            <p:spPr bwMode="auto">
              <a:xfrm>
                <a:off x="1565" y="2441"/>
                <a:ext cx="349" cy="12"/>
              </a:xfrm>
              <a:custGeom>
                <a:avLst/>
                <a:gdLst>
                  <a:gd name="T0" fmla="*/ 0 w 3136"/>
                  <a:gd name="T1" fmla="*/ 0 h 114"/>
                  <a:gd name="T2" fmla="*/ 0 w 3136"/>
                  <a:gd name="T3" fmla="*/ 0 h 114"/>
                  <a:gd name="T4" fmla="*/ 0 w 3136"/>
                  <a:gd name="T5" fmla="*/ 0 h 114"/>
                  <a:gd name="T6" fmla="*/ 0 w 3136"/>
                  <a:gd name="T7" fmla="*/ 0 h 114"/>
                  <a:gd name="T8" fmla="*/ 0 60000 65536"/>
                  <a:gd name="T9" fmla="*/ 0 60000 65536"/>
                  <a:gd name="T10" fmla="*/ 0 60000 65536"/>
                  <a:gd name="T11" fmla="*/ 0 60000 65536"/>
                  <a:gd name="T12" fmla="*/ 0 w 3136"/>
                  <a:gd name="T13" fmla="*/ 0 h 114"/>
                  <a:gd name="T14" fmla="*/ 3136 w 3136"/>
                  <a:gd name="T15" fmla="*/ 114 h 114"/>
                </a:gdLst>
                <a:ahLst/>
                <a:cxnLst>
                  <a:cxn ang="T8">
                    <a:pos x="T0" y="T1"/>
                  </a:cxn>
                  <a:cxn ang="T9">
                    <a:pos x="T2" y="T3"/>
                  </a:cxn>
                  <a:cxn ang="T10">
                    <a:pos x="T4" y="T5"/>
                  </a:cxn>
                  <a:cxn ang="T11">
                    <a:pos x="T6" y="T7"/>
                  </a:cxn>
                </a:cxnLst>
                <a:rect l="T12" t="T13" r="T14" b="T15"/>
                <a:pathLst>
                  <a:path w="3136" h="114">
                    <a:moveTo>
                      <a:pt x="3136" y="0"/>
                    </a:moveTo>
                    <a:lnTo>
                      <a:pt x="0" y="37"/>
                    </a:lnTo>
                    <a:lnTo>
                      <a:pt x="3112" y="114"/>
                    </a:lnTo>
                    <a:lnTo>
                      <a:pt x="3136" y="0"/>
                    </a:lnTo>
                    <a:close/>
                  </a:path>
                </a:pathLst>
              </a:custGeom>
              <a:solidFill>
                <a:srgbClr val="FFFF00"/>
              </a:solidFill>
              <a:ln w="9525">
                <a:noFill/>
                <a:round/>
                <a:headEnd/>
                <a:tailEnd/>
              </a:ln>
            </p:spPr>
            <p:txBody>
              <a:bodyPr/>
              <a:lstStyle/>
              <a:p>
                <a:endParaRPr lang="es-MX"/>
              </a:p>
            </p:txBody>
          </p:sp>
          <p:sp>
            <p:nvSpPr>
              <p:cNvPr id="12035" name="Freeform 3278"/>
              <p:cNvSpPr>
                <a:spLocks/>
              </p:cNvSpPr>
              <p:nvPr/>
            </p:nvSpPr>
            <p:spPr bwMode="auto">
              <a:xfrm>
                <a:off x="1565" y="2441"/>
                <a:ext cx="349" cy="12"/>
              </a:xfrm>
              <a:custGeom>
                <a:avLst/>
                <a:gdLst>
                  <a:gd name="T0" fmla="*/ 0 w 3136"/>
                  <a:gd name="T1" fmla="*/ 0 h 114"/>
                  <a:gd name="T2" fmla="*/ 0 w 3136"/>
                  <a:gd name="T3" fmla="*/ 0 h 114"/>
                  <a:gd name="T4" fmla="*/ 0 w 3136"/>
                  <a:gd name="T5" fmla="*/ 0 h 114"/>
                  <a:gd name="T6" fmla="*/ 0 w 3136"/>
                  <a:gd name="T7" fmla="*/ 0 h 114"/>
                  <a:gd name="T8" fmla="*/ 0 60000 65536"/>
                  <a:gd name="T9" fmla="*/ 0 60000 65536"/>
                  <a:gd name="T10" fmla="*/ 0 60000 65536"/>
                  <a:gd name="T11" fmla="*/ 0 60000 65536"/>
                  <a:gd name="T12" fmla="*/ 0 w 3136"/>
                  <a:gd name="T13" fmla="*/ 0 h 114"/>
                  <a:gd name="T14" fmla="*/ 3136 w 3136"/>
                  <a:gd name="T15" fmla="*/ 114 h 114"/>
                </a:gdLst>
                <a:ahLst/>
                <a:cxnLst>
                  <a:cxn ang="T8">
                    <a:pos x="T0" y="T1"/>
                  </a:cxn>
                  <a:cxn ang="T9">
                    <a:pos x="T2" y="T3"/>
                  </a:cxn>
                  <a:cxn ang="T10">
                    <a:pos x="T4" y="T5"/>
                  </a:cxn>
                  <a:cxn ang="T11">
                    <a:pos x="T6" y="T7"/>
                  </a:cxn>
                </a:cxnLst>
                <a:rect l="T12" t="T13" r="T14" b="T15"/>
                <a:pathLst>
                  <a:path w="3136" h="114">
                    <a:moveTo>
                      <a:pt x="3136" y="0"/>
                    </a:moveTo>
                    <a:lnTo>
                      <a:pt x="0" y="37"/>
                    </a:lnTo>
                    <a:lnTo>
                      <a:pt x="3112" y="114"/>
                    </a:lnTo>
                    <a:lnTo>
                      <a:pt x="3136" y="0"/>
                    </a:lnTo>
                  </a:path>
                </a:pathLst>
              </a:custGeom>
              <a:noFill/>
              <a:ln w="0">
                <a:solidFill>
                  <a:srgbClr val="FFFF00"/>
                </a:solidFill>
                <a:round/>
                <a:headEnd/>
                <a:tailEnd/>
              </a:ln>
            </p:spPr>
            <p:txBody>
              <a:bodyPr/>
              <a:lstStyle/>
              <a:p>
                <a:endParaRPr lang="es-MX"/>
              </a:p>
            </p:txBody>
          </p:sp>
          <p:sp>
            <p:nvSpPr>
              <p:cNvPr id="12036" name="Freeform 3279"/>
              <p:cNvSpPr>
                <a:spLocks/>
              </p:cNvSpPr>
              <p:nvPr/>
            </p:nvSpPr>
            <p:spPr bwMode="auto">
              <a:xfrm>
                <a:off x="1565" y="2435"/>
                <a:ext cx="349" cy="10"/>
              </a:xfrm>
              <a:custGeom>
                <a:avLst/>
                <a:gdLst>
                  <a:gd name="T0" fmla="*/ 0 w 3136"/>
                  <a:gd name="T1" fmla="*/ 0 h 85"/>
                  <a:gd name="T2" fmla="*/ 0 w 3136"/>
                  <a:gd name="T3" fmla="*/ 0 h 85"/>
                  <a:gd name="T4" fmla="*/ 0 w 3136"/>
                  <a:gd name="T5" fmla="*/ 0 h 85"/>
                  <a:gd name="T6" fmla="*/ 0 w 3136"/>
                  <a:gd name="T7" fmla="*/ 0 h 85"/>
                  <a:gd name="T8" fmla="*/ 0 60000 65536"/>
                  <a:gd name="T9" fmla="*/ 0 60000 65536"/>
                  <a:gd name="T10" fmla="*/ 0 60000 65536"/>
                  <a:gd name="T11" fmla="*/ 0 60000 65536"/>
                  <a:gd name="T12" fmla="*/ 0 w 3136"/>
                  <a:gd name="T13" fmla="*/ 0 h 85"/>
                  <a:gd name="T14" fmla="*/ 3136 w 3136"/>
                  <a:gd name="T15" fmla="*/ 85 h 85"/>
                </a:gdLst>
                <a:ahLst/>
                <a:cxnLst>
                  <a:cxn ang="T8">
                    <a:pos x="T0" y="T1"/>
                  </a:cxn>
                  <a:cxn ang="T9">
                    <a:pos x="T2" y="T3"/>
                  </a:cxn>
                  <a:cxn ang="T10">
                    <a:pos x="T4" y="T5"/>
                  </a:cxn>
                  <a:cxn ang="T11">
                    <a:pos x="T6" y="T7"/>
                  </a:cxn>
                </a:cxnLst>
                <a:rect l="T12" t="T13" r="T14" b="T15"/>
                <a:pathLst>
                  <a:path w="3136" h="85">
                    <a:moveTo>
                      <a:pt x="2994" y="0"/>
                    </a:moveTo>
                    <a:lnTo>
                      <a:pt x="0" y="85"/>
                    </a:lnTo>
                    <a:lnTo>
                      <a:pt x="3136" y="48"/>
                    </a:lnTo>
                    <a:lnTo>
                      <a:pt x="2994" y="0"/>
                    </a:lnTo>
                    <a:close/>
                  </a:path>
                </a:pathLst>
              </a:custGeom>
              <a:solidFill>
                <a:srgbClr val="FFFF00"/>
              </a:solidFill>
              <a:ln w="9525">
                <a:noFill/>
                <a:round/>
                <a:headEnd/>
                <a:tailEnd/>
              </a:ln>
            </p:spPr>
            <p:txBody>
              <a:bodyPr/>
              <a:lstStyle/>
              <a:p>
                <a:endParaRPr lang="es-MX"/>
              </a:p>
            </p:txBody>
          </p:sp>
          <p:sp>
            <p:nvSpPr>
              <p:cNvPr id="12037" name="Freeform 3280"/>
              <p:cNvSpPr>
                <a:spLocks/>
              </p:cNvSpPr>
              <p:nvPr/>
            </p:nvSpPr>
            <p:spPr bwMode="auto">
              <a:xfrm>
                <a:off x="1565" y="2435"/>
                <a:ext cx="349" cy="10"/>
              </a:xfrm>
              <a:custGeom>
                <a:avLst/>
                <a:gdLst>
                  <a:gd name="T0" fmla="*/ 0 w 3136"/>
                  <a:gd name="T1" fmla="*/ 0 h 85"/>
                  <a:gd name="T2" fmla="*/ 0 w 3136"/>
                  <a:gd name="T3" fmla="*/ 0 h 85"/>
                  <a:gd name="T4" fmla="*/ 0 w 3136"/>
                  <a:gd name="T5" fmla="*/ 0 h 85"/>
                  <a:gd name="T6" fmla="*/ 0 w 3136"/>
                  <a:gd name="T7" fmla="*/ 0 h 85"/>
                  <a:gd name="T8" fmla="*/ 0 60000 65536"/>
                  <a:gd name="T9" fmla="*/ 0 60000 65536"/>
                  <a:gd name="T10" fmla="*/ 0 60000 65536"/>
                  <a:gd name="T11" fmla="*/ 0 60000 65536"/>
                  <a:gd name="T12" fmla="*/ 0 w 3136"/>
                  <a:gd name="T13" fmla="*/ 0 h 85"/>
                  <a:gd name="T14" fmla="*/ 3136 w 3136"/>
                  <a:gd name="T15" fmla="*/ 85 h 85"/>
                </a:gdLst>
                <a:ahLst/>
                <a:cxnLst>
                  <a:cxn ang="T8">
                    <a:pos x="T0" y="T1"/>
                  </a:cxn>
                  <a:cxn ang="T9">
                    <a:pos x="T2" y="T3"/>
                  </a:cxn>
                  <a:cxn ang="T10">
                    <a:pos x="T4" y="T5"/>
                  </a:cxn>
                  <a:cxn ang="T11">
                    <a:pos x="T6" y="T7"/>
                  </a:cxn>
                </a:cxnLst>
                <a:rect l="T12" t="T13" r="T14" b="T15"/>
                <a:pathLst>
                  <a:path w="3136" h="85">
                    <a:moveTo>
                      <a:pt x="2994" y="0"/>
                    </a:moveTo>
                    <a:lnTo>
                      <a:pt x="0" y="85"/>
                    </a:lnTo>
                    <a:lnTo>
                      <a:pt x="3136" y="48"/>
                    </a:lnTo>
                    <a:lnTo>
                      <a:pt x="2994" y="0"/>
                    </a:lnTo>
                  </a:path>
                </a:pathLst>
              </a:custGeom>
              <a:noFill/>
              <a:ln w="0">
                <a:solidFill>
                  <a:srgbClr val="FFFF00"/>
                </a:solidFill>
                <a:round/>
                <a:headEnd/>
                <a:tailEnd/>
              </a:ln>
            </p:spPr>
            <p:txBody>
              <a:bodyPr/>
              <a:lstStyle/>
              <a:p>
                <a:endParaRPr lang="es-MX"/>
              </a:p>
            </p:txBody>
          </p:sp>
          <p:sp>
            <p:nvSpPr>
              <p:cNvPr id="12038" name="Freeform 3281"/>
              <p:cNvSpPr>
                <a:spLocks/>
              </p:cNvSpPr>
              <p:nvPr/>
            </p:nvSpPr>
            <p:spPr bwMode="auto">
              <a:xfrm>
                <a:off x="1898" y="2435"/>
                <a:ext cx="16" cy="6"/>
              </a:xfrm>
              <a:custGeom>
                <a:avLst/>
                <a:gdLst>
                  <a:gd name="T0" fmla="*/ 0 w 142"/>
                  <a:gd name="T1" fmla="*/ 0 h 51"/>
                  <a:gd name="T2" fmla="*/ 0 w 142"/>
                  <a:gd name="T3" fmla="*/ 0 h 51"/>
                  <a:gd name="T4" fmla="*/ 0 w 142"/>
                  <a:gd name="T5" fmla="*/ 0 h 51"/>
                  <a:gd name="T6" fmla="*/ 0 w 142"/>
                  <a:gd name="T7" fmla="*/ 0 h 51"/>
                  <a:gd name="T8" fmla="*/ 0 60000 65536"/>
                  <a:gd name="T9" fmla="*/ 0 60000 65536"/>
                  <a:gd name="T10" fmla="*/ 0 60000 65536"/>
                  <a:gd name="T11" fmla="*/ 0 60000 65536"/>
                  <a:gd name="T12" fmla="*/ 0 w 142"/>
                  <a:gd name="T13" fmla="*/ 0 h 51"/>
                  <a:gd name="T14" fmla="*/ 142 w 142"/>
                  <a:gd name="T15" fmla="*/ 51 h 51"/>
                </a:gdLst>
                <a:ahLst/>
                <a:cxnLst>
                  <a:cxn ang="T8">
                    <a:pos x="T0" y="T1"/>
                  </a:cxn>
                  <a:cxn ang="T9">
                    <a:pos x="T2" y="T3"/>
                  </a:cxn>
                  <a:cxn ang="T10">
                    <a:pos x="T4" y="T5"/>
                  </a:cxn>
                  <a:cxn ang="T11">
                    <a:pos x="T6" y="T7"/>
                  </a:cxn>
                </a:cxnLst>
                <a:rect l="T12" t="T13" r="T14" b="T15"/>
                <a:pathLst>
                  <a:path w="142" h="51">
                    <a:moveTo>
                      <a:pt x="111" y="0"/>
                    </a:moveTo>
                    <a:lnTo>
                      <a:pt x="0" y="3"/>
                    </a:lnTo>
                    <a:lnTo>
                      <a:pt x="142" y="51"/>
                    </a:lnTo>
                    <a:lnTo>
                      <a:pt x="111" y="0"/>
                    </a:lnTo>
                    <a:close/>
                  </a:path>
                </a:pathLst>
              </a:custGeom>
              <a:solidFill>
                <a:srgbClr val="FFFF00"/>
              </a:solidFill>
              <a:ln w="9525">
                <a:noFill/>
                <a:round/>
                <a:headEnd/>
                <a:tailEnd/>
              </a:ln>
            </p:spPr>
            <p:txBody>
              <a:bodyPr/>
              <a:lstStyle/>
              <a:p>
                <a:endParaRPr lang="es-MX"/>
              </a:p>
            </p:txBody>
          </p:sp>
          <p:sp>
            <p:nvSpPr>
              <p:cNvPr id="12039" name="Freeform 3282"/>
              <p:cNvSpPr>
                <a:spLocks/>
              </p:cNvSpPr>
              <p:nvPr/>
            </p:nvSpPr>
            <p:spPr bwMode="auto">
              <a:xfrm>
                <a:off x="1898" y="2435"/>
                <a:ext cx="16" cy="6"/>
              </a:xfrm>
              <a:custGeom>
                <a:avLst/>
                <a:gdLst>
                  <a:gd name="T0" fmla="*/ 0 w 142"/>
                  <a:gd name="T1" fmla="*/ 0 h 51"/>
                  <a:gd name="T2" fmla="*/ 0 w 142"/>
                  <a:gd name="T3" fmla="*/ 0 h 51"/>
                  <a:gd name="T4" fmla="*/ 0 w 142"/>
                  <a:gd name="T5" fmla="*/ 0 h 51"/>
                  <a:gd name="T6" fmla="*/ 0 w 142"/>
                  <a:gd name="T7" fmla="*/ 0 h 51"/>
                  <a:gd name="T8" fmla="*/ 0 60000 65536"/>
                  <a:gd name="T9" fmla="*/ 0 60000 65536"/>
                  <a:gd name="T10" fmla="*/ 0 60000 65536"/>
                  <a:gd name="T11" fmla="*/ 0 60000 65536"/>
                  <a:gd name="T12" fmla="*/ 0 w 142"/>
                  <a:gd name="T13" fmla="*/ 0 h 51"/>
                  <a:gd name="T14" fmla="*/ 142 w 142"/>
                  <a:gd name="T15" fmla="*/ 51 h 51"/>
                </a:gdLst>
                <a:ahLst/>
                <a:cxnLst>
                  <a:cxn ang="T8">
                    <a:pos x="T0" y="T1"/>
                  </a:cxn>
                  <a:cxn ang="T9">
                    <a:pos x="T2" y="T3"/>
                  </a:cxn>
                  <a:cxn ang="T10">
                    <a:pos x="T4" y="T5"/>
                  </a:cxn>
                  <a:cxn ang="T11">
                    <a:pos x="T6" y="T7"/>
                  </a:cxn>
                </a:cxnLst>
                <a:rect l="T12" t="T13" r="T14" b="T15"/>
                <a:pathLst>
                  <a:path w="142" h="51">
                    <a:moveTo>
                      <a:pt x="111" y="0"/>
                    </a:moveTo>
                    <a:lnTo>
                      <a:pt x="0" y="3"/>
                    </a:lnTo>
                    <a:lnTo>
                      <a:pt x="142" y="51"/>
                    </a:lnTo>
                    <a:lnTo>
                      <a:pt x="111" y="0"/>
                    </a:lnTo>
                  </a:path>
                </a:pathLst>
              </a:custGeom>
              <a:noFill/>
              <a:ln w="0">
                <a:solidFill>
                  <a:srgbClr val="FFFF00"/>
                </a:solidFill>
                <a:round/>
                <a:headEnd/>
                <a:tailEnd/>
              </a:ln>
            </p:spPr>
            <p:txBody>
              <a:bodyPr/>
              <a:lstStyle/>
              <a:p>
                <a:endParaRPr lang="es-MX"/>
              </a:p>
            </p:txBody>
          </p:sp>
          <p:sp>
            <p:nvSpPr>
              <p:cNvPr id="12040" name="Freeform 3283"/>
              <p:cNvSpPr>
                <a:spLocks/>
              </p:cNvSpPr>
              <p:nvPr/>
            </p:nvSpPr>
            <p:spPr bwMode="auto">
              <a:xfrm>
                <a:off x="1564" y="2435"/>
                <a:ext cx="334" cy="10"/>
              </a:xfrm>
              <a:custGeom>
                <a:avLst/>
                <a:gdLst>
                  <a:gd name="T0" fmla="*/ 0 w 3003"/>
                  <a:gd name="T1" fmla="*/ 0 h 88"/>
                  <a:gd name="T2" fmla="*/ 0 w 3003"/>
                  <a:gd name="T3" fmla="*/ 0 h 88"/>
                  <a:gd name="T4" fmla="*/ 0 w 3003"/>
                  <a:gd name="T5" fmla="*/ 0 h 88"/>
                  <a:gd name="T6" fmla="*/ 0 w 3003"/>
                  <a:gd name="T7" fmla="*/ 0 h 88"/>
                  <a:gd name="T8" fmla="*/ 0 60000 65536"/>
                  <a:gd name="T9" fmla="*/ 0 60000 65536"/>
                  <a:gd name="T10" fmla="*/ 0 60000 65536"/>
                  <a:gd name="T11" fmla="*/ 0 60000 65536"/>
                  <a:gd name="T12" fmla="*/ 0 w 3003"/>
                  <a:gd name="T13" fmla="*/ 0 h 88"/>
                  <a:gd name="T14" fmla="*/ 3003 w 3003"/>
                  <a:gd name="T15" fmla="*/ 88 h 88"/>
                </a:gdLst>
                <a:ahLst/>
                <a:cxnLst>
                  <a:cxn ang="T8">
                    <a:pos x="T0" y="T1"/>
                  </a:cxn>
                  <a:cxn ang="T9">
                    <a:pos x="T2" y="T3"/>
                  </a:cxn>
                  <a:cxn ang="T10">
                    <a:pos x="T4" y="T5"/>
                  </a:cxn>
                  <a:cxn ang="T11">
                    <a:pos x="T6" y="T7"/>
                  </a:cxn>
                </a:cxnLst>
                <a:rect l="T12" t="T13" r="T14" b="T15"/>
                <a:pathLst>
                  <a:path w="3003" h="88">
                    <a:moveTo>
                      <a:pt x="0" y="0"/>
                    </a:moveTo>
                    <a:lnTo>
                      <a:pt x="9" y="88"/>
                    </a:lnTo>
                    <a:lnTo>
                      <a:pt x="3003" y="3"/>
                    </a:lnTo>
                    <a:lnTo>
                      <a:pt x="0" y="0"/>
                    </a:lnTo>
                    <a:close/>
                  </a:path>
                </a:pathLst>
              </a:custGeom>
              <a:solidFill>
                <a:srgbClr val="FFFF00"/>
              </a:solidFill>
              <a:ln w="9525">
                <a:noFill/>
                <a:round/>
                <a:headEnd/>
                <a:tailEnd/>
              </a:ln>
            </p:spPr>
            <p:txBody>
              <a:bodyPr/>
              <a:lstStyle/>
              <a:p>
                <a:endParaRPr lang="es-MX"/>
              </a:p>
            </p:txBody>
          </p:sp>
          <p:sp>
            <p:nvSpPr>
              <p:cNvPr id="12041" name="Freeform 3284"/>
              <p:cNvSpPr>
                <a:spLocks/>
              </p:cNvSpPr>
              <p:nvPr/>
            </p:nvSpPr>
            <p:spPr bwMode="auto">
              <a:xfrm>
                <a:off x="1564" y="2435"/>
                <a:ext cx="334" cy="10"/>
              </a:xfrm>
              <a:custGeom>
                <a:avLst/>
                <a:gdLst>
                  <a:gd name="T0" fmla="*/ 0 w 3003"/>
                  <a:gd name="T1" fmla="*/ 0 h 88"/>
                  <a:gd name="T2" fmla="*/ 0 w 3003"/>
                  <a:gd name="T3" fmla="*/ 0 h 88"/>
                  <a:gd name="T4" fmla="*/ 0 w 3003"/>
                  <a:gd name="T5" fmla="*/ 0 h 88"/>
                  <a:gd name="T6" fmla="*/ 0 w 3003"/>
                  <a:gd name="T7" fmla="*/ 0 h 88"/>
                  <a:gd name="T8" fmla="*/ 0 60000 65536"/>
                  <a:gd name="T9" fmla="*/ 0 60000 65536"/>
                  <a:gd name="T10" fmla="*/ 0 60000 65536"/>
                  <a:gd name="T11" fmla="*/ 0 60000 65536"/>
                  <a:gd name="T12" fmla="*/ 0 w 3003"/>
                  <a:gd name="T13" fmla="*/ 0 h 88"/>
                  <a:gd name="T14" fmla="*/ 3003 w 3003"/>
                  <a:gd name="T15" fmla="*/ 88 h 88"/>
                </a:gdLst>
                <a:ahLst/>
                <a:cxnLst>
                  <a:cxn ang="T8">
                    <a:pos x="T0" y="T1"/>
                  </a:cxn>
                  <a:cxn ang="T9">
                    <a:pos x="T2" y="T3"/>
                  </a:cxn>
                  <a:cxn ang="T10">
                    <a:pos x="T4" y="T5"/>
                  </a:cxn>
                  <a:cxn ang="T11">
                    <a:pos x="T6" y="T7"/>
                  </a:cxn>
                </a:cxnLst>
                <a:rect l="T12" t="T13" r="T14" b="T15"/>
                <a:pathLst>
                  <a:path w="3003" h="88">
                    <a:moveTo>
                      <a:pt x="0" y="0"/>
                    </a:moveTo>
                    <a:lnTo>
                      <a:pt x="9" y="88"/>
                    </a:lnTo>
                    <a:lnTo>
                      <a:pt x="3003" y="3"/>
                    </a:lnTo>
                    <a:lnTo>
                      <a:pt x="0" y="0"/>
                    </a:lnTo>
                  </a:path>
                </a:pathLst>
              </a:custGeom>
              <a:noFill/>
              <a:ln w="0">
                <a:solidFill>
                  <a:srgbClr val="FFFF00"/>
                </a:solidFill>
                <a:round/>
                <a:headEnd/>
                <a:tailEnd/>
              </a:ln>
            </p:spPr>
            <p:txBody>
              <a:bodyPr/>
              <a:lstStyle/>
              <a:p>
                <a:endParaRPr lang="es-MX"/>
              </a:p>
            </p:txBody>
          </p:sp>
          <p:sp>
            <p:nvSpPr>
              <p:cNvPr id="12042" name="Freeform 3285"/>
              <p:cNvSpPr>
                <a:spLocks/>
              </p:cNvSpPr>
              <p:nvPr/>
            </p:nvSpPr>
            <p:spPr bwMode="auto">
              <a:xfrm>
                <a:off x="1563" y="2422"/>
                <a:ext cx="335" cy="13"/>
              </a:xfrm>
              <a:custGeom>
                <a:avLst/>
                <a:gdLst>
                  <a:gd name="T0" fmla="*/ 0 w 3015"/>
                  <a:gd name="T1" fmla="*/ 0 h 116"/>
                  <a:gd name="T2" fmla="*/ 0 w 3015"/>
                  <a:gd name="T3" fmla="*/ 0 h 116"/>
                  <a:gd name="T4" fmla="*/ 0 w 3015"/>
                  <a:gd name="T5" fmla="*/ 0 h 116"/>
                  <a:gd name="T6" fmla="*/ 0 w 3015"/>
                  <a:gd name="T7" fmla="*/ 0 h 116"/>
                  <a:gd name="T8" fmla="*/ 0 60000 65536"/>
                  <a:gd name="T9" fmla="*/ 0 60000 65536"/>
                  <a:gd name="T10" fmla="*/ 0 60000 65536"/>
                  <a:gd name="T11" fmla="*/ 0 60000 65536"/>
                  <a:gd name="T12" fmla="*/ 0 w 3015"/>
                  <a:gd name="T13" fmla="*/ 0 h 116"/>
                  <a:gd name="T14" fmla="*/ 3015 w 3015"/>
                  <a:gd name="T15" fmla="*/ 116 h 116"/>
                </a:gdLst>
                <a:ahLst/>
                <a:cxnLst>
                  <a:cxn ang="T8">
                    <a:pos x="T0" y="T1"/>
                  </a:cxn>
                  <a:cxn ang="T9">
                    <a:pos x="T2" y="T3"/>
                  </a:cxn>
                  <a:cxn ang="T10">
                    <a:pos x="T4" y="T5"/>
                  </a:cxn>
                  <a:cxn ang="T11">
                    <a:pos x="T6" y="T7"/>
                  </a:cxn>
                </a:cxnLst>
                <a:rect l="T12" t="T13" r="T14" b="T15"/>
                <a:pathLst>
                  <a:path w="3015" h="116">
                    <a:moveTo>
                      <a:pt x="0" y="0"/>
                    </a:moveTo>
                    <a:lnTo>
                      <a:pt x="12" y="113"/>
                    </a:lnTo>
                    <a:lnTo>
                      <a:pt x="3015" y="116"/>
                    </a:lnTo>
                    <a:lnTo>
                      <a:pt x="0" y="0"/>
                    </a:lnTo>
                    <a:close/>
                  </a:path>
                </a:pathLst>
              </a:custGeom>
              <a:solidFill>
                <a:srgbClr val="FFFF00"/>
              </a:solidFill>
              <a:ln w="9525">
                <a:noFill/>
                <a:round/>
                <a:headEnd/>
                <a:tailEnd/>
              </a:ln>
            </p:spPr>
            <p:txBody>
              <a:bodyPr/>
              <a:lstStyle/>
              <a:p>
                <a:endParaRPr lang="es-MX"/>
              </a:p>
            </p:txBody>
          </p:sp>
          <p:sp>
            <p:nvSpPr>
              <p:cNvPr id="12043" name="Freeform 3286"/>
              <p:cNvSpPr>
                <a:spLocks/>
              </p:cNvSpPr>
              <p:nvPr/>
            </p:nvSpPr>
            <p:spPr bwMode="auto">
              <a:xfrm>
                <a:off x="1563" y="2422"/>
                <a:ext cx="335" cy="13"/>
              </a:xfrm>
              <a:custGeom>
                <a:avLst/>
                <a:gdLst>
                  <a:gd name="T0" fmla="*/ 0 w 3015"/>
                  <a:gd name="T1" fmla="*/ 0 h 116"/>
                  <a:gd name="T2" fmla="*/ 0 w 3015"/>
                  <a:gd name="T3" fmla="*/ 0 h 116"/>
                  <a:gd name="T4" fmla="*/ 0 w 3015"/>
                  <a:gd name="T5" fmla="*/ 0 h 116"/>
                  <a:gd name="T6" fmla="*/ 0 w 3015"/>
                  <a:gd name="T7" fmla="*/ 0 h 116"/>
                  <a:gd name="T8" fmla="*/ 0 60000 65536"/>
                  <a:gd name="T9" fmla="*/ 0 60000 65536"/>
                  <a:gd name="T10" fmla="*/ 0 60000 65536"/>
                  <a:gd name="T11" fmla="*/ 0 60000 65536"/>
                  <a:gd name="T12" fmla="*/ 0 w 3015"/>
                  <a:gd name="T13" fmla="*/ 0 h 116"/>
                  <a:gd name="T14" fmla="*/ 3015 w 3015"/>
                  <a:gd name="T15" fmla="*/ 116 h 116"/>
                </a:gdLst>
                <a:ahLst/>
                <a:cxnLst>
                  <a:cxn ang="T8">
                    <a:pos x="T0" y="T1"/>
                  </a:cxn>
                  <a:cxn ang="T9">
                    <a:pos x="T2" y="T3"/>
                  </a:cxn>
                  <a:cxn ang="T10">
                    <a:pos x="T4" y="T5"/>
                  </a:cxn>
                  <a:cxn ang="T11">
                    <a:pos x="T6" y="T7"/>
                  </a:cxn>
                </a:cxnLst>
                <a:rect l="T12" t="T13" r="T14" b="T15"/>
                <a:pathLst>
                  <a:path w="3015" h="116">
                    <a:moveTo>
                      <a:pt x="0" y="0"/>
                    </a:moveTo>
                    <a:lnTo>
                      <a:pt x="12" y="113"/>
                    </a:lnTo>
                    <a:lnTo>
                      <a:pt x="3015" y="116"/>
                    </a:lnTo>
                    <a:lnTo>
                      <a:pt x="0" y="0"/>
                    </a:lnTo>
                  </a:path>
                </a:pathLst>
              </a:custGeom>
              <a:noFill/>
              <a:ln w="0">
                <a:solidFill>
                  <a:srgbClr val="FFFF00"/>
                </a:solidFill>
                <a:round/>
                <a:headEnd/>
                <a:tailEnd/>
              </a:ln>
            </p:spPr>
            <p:txBody>
              <a:bodyPr/>
              <a:lstStyle/>
              <a:p>
                <a:endParaRPr lang="es-MX"/>
              </a:p>
            </p:txBody>
          </p:sp>
          <p:sp>
            <p:nvSpPr>
              <p:cNvPr id="12044" name="Freeform 3287"/>
              <p:cNvSpPr>
                <a:spLocks/>
              </p:cNvSpPr>
              <p:nvPr/>
            </p:nvSpPr>
            <p:spPr bwMode="auto">
              <a:xfrm>
                <a:off x="1563" y="2415"/>
                <a:ext cx="338" cy="20"/>
              </a:xfrm>
              <a:custGeom>
                <a:avLst/>
                <a:gdLst>
                  <a:gd name="T0" fmla="*/ 0 w 3039"/>
                  <a:gd name="T1" fmla="*/ 0 h 187"/>
                  <a:gd name="T2" fmla="*/ 0 w 3039"/>
                  <a:gd name="T3" fmla="*/ 0 h 187"/>
                  <a:gd name="T4" fmla="*/ 0 w 3039"/>
                  <a:gd name="T5" fmla="*/ 0 h 187"/>
                  <a:gd name="T6" fmla="*/ 0 w 3039"/>
                  <a:gd name="T7" fmla="*/ 0 h 187"/>
                  <a:gd name="T8" fmla="*/ 0 60000 65536"/>
                  <a:gd name="T9" fmla="*/ 0 60000 65536"/>
                  <a:gd name="T10" fmla="*/ 0 60000 65536"/>
                  <a:gd name="T11" fmla="*/ 0 60000 65536"/>
                  <a:gd name="T12" fmla="*/ 0 w 3039"/>
                  <a:gd name="T13" fmla="*/ 0 h 187"/>
                  <a:gd name="T14" fmla="*/ 3039 w 3039"/>
                  <a:gd name="T15" fmla="*/ 187 h 187"/>
                </a:gdLst>
                <a:ahLst/>
                <a:cxnLst>
                  <a:cxn ang="T8">
                    <a:pos x="T0" y="T1"/>
                  </a:cxn>
                  <a:cxn ang="T9">
                    <a:pos x="T2" y="T3"/>
                  </a:cxn>
                  <a:cxn ang="T10">
                    <a:pos x="T4" y="T5"/>
                  </a:cxn>
                  <a:cxn ang="T11">
                    <a:pos x="T6" y="T7"/>
                  </a:cxn>
                </a:cxnLst>
                <a:rect l="T12" t="T13" r="T14" b="T15"/>
                <a:pathLst>
                  <a:path w="3039" h="187">
                    <a:moveTo>
                      <a:pt x="3039" y="0"/>
                    </a:moveTo>
                    <a:lnTo>
                      <a:pt x="0" y="71"/>
                    </a:lnTo>
                    <a:lnTo>
                      <a:pt x="3015" y="187"/>
                    </a:lnTo>
                    <a:lnTo>
                      <a:pt x="3039" y="0"/>
                    </a:lnTo>
                    <a:close/>
                  </a:path>
                </a:pathLst>
              </a:custGeom>
              <a:solidFill>
                <a:srgbClr val="FFFF00"/>
              </a:solidFill>
              <a:ln w="9525">
                <a:noFill/>
                <a:round/>
                <a:headEnd/>
                <a:tailEnd/>
              </a:ln>
            </p:spPr>
            <p:txBody>
              <a:bodyPr/>
              <a:lstStyle/>
              <a:p>
                <a:endParaRPr lang="es-MX"/>
              </a:p>
            </p:txBody>
          </p:sp>
          <p:sp>
            <p:nvSpPr>
              <p:cNvPr id="12045" name="Freeform 3288"/>
              <p:cNvSpPr>
                <a:spLocks/>
              </p:cNvSpPr>
              <p:nvPr/>
            </p:nvSpPr>
            <p:spPr bwMode="auto">
              <a:xfrm>
                <a:off x="1563" y="2415"/>
                <a:ext cx="338" cy="20"/>
              </a:xfrm>
              <a:custGeom>
                <a:avLst/>
                <a:gdLst>
                  <a:gd name="T0" fmla="*/ 0 w 3039"/>
                  <a:gd name="T1" fmla="*/ 0 h 187"/>
                  <a:gd name="T2" fmla="*/ 0 w 3039"/>
                  <a:gd name="T3" fmla="*/ 0 h 187"/>
                  <a:gd name="T4" fmla="*/ 0 w 3039"/>
                  <a:gd name="T5" fmla="*/ 0 h 187"/>
                  <a:gd name="T6" fmla="*/ 0 w 3039"/>
                  <a:gd name="T7" fmla="*/ 0 h 187"/>
                  <a:gd name="T8" fmla="*/ 0 60000 65536"/>
                  <a:gd name="T9" fmla="*/ 0 60000 65536"/>
                  <a:gd name="T10" fmla="*/ 0 60000 65536"/>
                  <a:gd name="T11" fmla="*/ 0 60000 65536"/>
                  <a:gd name="T12" fmla="*/ 0 w 3039"/>
                  <a:gd name="T13" fmla="*/ 0 h 187"/>
                  <a:gd name="T14" fmla="*/ 3039 w 3039"/>
                  <a:gd name="T15" fmla="*/ 187 h 187"/>
                </a:gdLst>
                <a:ahLst/>
                <a:cxnLst>
                  <a:cxn ang="T8">
                    <a:pos x="T0" y="T1"/>
                  </a:cxn>
                  <a:cxn ang="T9">
                    <a:pos x="T2" y="T3"/>
                  </a:cxn>
                  <a:cxn ang="T10">
                    <a:pos x="T4" y="T5"/>
                  </a:cxn>
                  <a:cxn ang="T11">
                    <a:pos x="T6" y="T7"/>
                  </a:cxn>
                </a:cxnLst>
                <a:rect l="T12" t="T13" r="T14" b="T15"/>
                <a:pathLst>
                  <a:path w="3039" h="187">
                    <a:moveTo>
                      <a:pt x="3039" y="0"/>
                    </a:moveTo>
                    <a:lnTo>
                      <a:pt x="0" y="71"/>
                    </a:lnTo>
                    <a:lnTo>
                      <a:pt x="3015" y="187"/>
                    </a:lnTo>
                    <a:lnTo>
                      <a:pt x="3039" y="0"/>
                    </a:lnTo>
                  </a:path>
                </a:pathLst>
              </a:custGeom>
              <a:noFill/>
              <a:ln w="0">
                <a:solidFill>
                  <a:srgbClr val="FFFF00"/>
                </a:solidFill>
                <a:round/>
                <a:headEnd/>
                <a:tailEnd/>
              </a:ln>
            </p:spPr>
            <p:txBody>
              <a:bodyPr/>
              <a:lstStyle/>
              <a:p>
                <a:endParaRPr lang="es-MX"/>
              </a:p>
            </p:txBody>
          </p:sp>
          <p:sp>
            <p:nvSpPr>
              <p:cNvPr id="12046" name="Freeform 3289"/>
              <p:cNvSpPr>
                <a:spLocks/>
              </p:cNvSpPr>
              <p:nvPr/>
            </p:nvSpPr>
            <p:spPr bwMode="auto">
              <a:xfrm>
                <a:off x="1563" y="2411"/>
                <a:ext cx="338" cy="11"/>
              </a:xfrm>
              <a:custGeom>
                <a:avLst/>
                <a:gdLst>
                  <a:gd name="T0" fmla="*/ 0 w 3039"/>
                  <a:gd name="T1" fmla="*/ 0 h 107"/>
                  <a:gd name="T2" fmla="*/ 0 w 3039"/>
                  <a:gd name="T3" fmla="*/ 0 h 107"/>
                  <a:gd name="T4" fmla="*/ 0 w 3039"/>
                  <a:gd name="T5" fmla="*/ 0 h 107"/>
                  <a:gd name="T6" fmla="*/ 0 w 3039"/>
                  <a:gd name="T7" fmla="*/ 0 h 107"/>
                  <a:gd name="T8" fmla="*/ 0 60000 65536"/>
                  <a:gd name="T9" fmla="*/ 0 60000 65536"/>
                  <a:gd name="T10" fmla="*/ 0 60000 65536"/>
                  <a:gd name="T11" fmla="*/ 0 60000 65536"/>
                  <a:gd name="T12" fmla="*/ 0 w 3039"/>
                  <a:gd name="T13" fmla="*/ 0 h 107"/>
                  <a:gd name="T14" fmla="*/ 3039 w 3039"/>
                  <a:gd name="T15" fmla="*/ 107 h 107"/>
                </a:gdLst>
                <a:ahLst/>
                <a:cxnLst>
                  <a:cxn ang="T8">
                    <a:pos x="T0" y="T1"/>
                  </a:cxn>
                  <a:cxn ang="T9">
                    <a:pos x="T2" y="T3"/>
                  </a:cxn>
                  <a:cxn ang="T10">
                    <a:pos x="T4" y="T5"/>
                  </a:cxn>
                  <a:cxn ang="T11">
                    <a:pos x="T6" y="T7"/>
                  </a:cxn>
                </a:cxnLst>
                <a:rect l="T12" t="T13" r="T14" b="T15"/>
                <a:pathLst>
                  <a:path w="3039" h="107">
                    <a:moveTo>
                      <a:pt x="2755" y="0"/>
                    </a:moveTo>
                    <a:lnTo>
                      <a:pt x="0" y="107"/>
                    </a:lnTo>
                    <a:lnTo>
                      <a:pt x="3039" y="36"/>
                    </a:lnTo>
                    <a:lnTo>
                      <a:pt x="2755" y="0"/>
                    </a:lnTo>
                    <a:close/>
                  </a:path>
                </a:pathLst>
              </a:custGeom>
              <a:solidFill>
                <a:srgbClr val="FFFF00"/>
              </a:solidFill>
              <a:ln w="9525">
                <a:noFill/>
                <a:round/>
                <a:headEnd/>
                <a:tailEnd/>
              </a:ln>
            </p:spPr>
            <p:txBody>
              <a:bodyPr/>
              <a:lstStyle/>
              <a:p>
                <a:endParaRPr lang="es-MX"/>
              </a:p>
            </p:txBody>
          </p:sp>
          <p:sp>
            <p:nvSpPr>
              <p:cNvPr id="12047" name="Freeform 3290"/>
              <p:cNvSpPr>
                <a:spLocks/>
              </p:cNvSpPr>
              <p:nvPr/>
            </p:nvSpPr>
            <p:spPr bwMode="auto">
              <a:xfrm>
                <a:off x="1563" y="2411"/>
                <a:ext cx="338" cy="11"/>
              </a:xfrm>
              <a:custGeom>
                <a:avLst/>
                <a:gdLst>
                  <a:gd name="T0" fmla="*/ 0 w 3039"/>
                  <a:gd name="T1" fmla="*/ 0 h 107"/>
                  <a:gd name="T2" fmla="*/ 0 w 3039"/>
                  <a:gd name="T3" fmla="*/ 0 h 107"/>
                  <a:gd name="T4" fmla="*/ 0 w 3039"/>
                  <a:gd name="T5" fmla="*/ 0 h 107"/>
                  <a:gd name="T6" fmla="*/ 0 w 3039"/>
                  <a:gd name="T7" fmla="*/ 0 h 107"/>
                  <a:gd name="T8" fmla="*/ 0 60000 65536"/>
                  <a:gd name="T9" fmla="*/ 0 60000 65536"/>
                  <a:gd name="T10" fmla="*/ 0 60000 65536"/>
                  <a:gd name="T11" fmla="*/ 0 60000 65536"/>
                  <a:gd name="T12" fmla="*/ 0 w 3039"/>
                  <a:gd name="T13" fmla="*/ 0 h 107"/>
                  <a:gd name="T14" fmla="*/ 3039 w 3039"/>
                  <a:gd name="T15" fmla="*/ 107 h 107"/>
                </a:gdLst>
                <a:ahLst/>
                <a:cxnLst>
                  <a:cxn ang="T8">
                    <a:pos x="T0" y="T1"/>
                  </a:cxn>
                  <a:cxn ang="T9">
                    <a:pos x="T2" y="T3"/>
                  </a:cxn>
                  <a:cxn ang="T10">
                    <a:pos x="T4" y="T5"/>
                  </a:cxn>
                  <a:cxn ang="T11">
                    <a:pos x="T6" y="T7"/>
                  </a:cxn>
                </a:cxnLst>
                <a:rect l="T12" t="T13" r="T14" b="T15"/>
                <a:pathLst>
                  <a:path w="3039" h="107">
                    <a:moveTo>
                      <a:pt x="2755" y="0"/>
                    </a:moveTo>
                    <a:lnTo>
                      <a:pt x="0" y="107"/>
                    </a:lnTo>
                    <a:lnTo>
                      <a:pt x="3039" y="36"/>
                    </a:lnTo>
                    <a:lnTo>
                      <a:pt x="2755" y="0"/>
                    </a:lnTo>
                  </a:path>
                </a:pathLst>
              </a:custGeom>
              <a:noFill/>
              <a:ln w="0">
                <a:solidFill>
                  <a:srgbClr val="FFFF00"/>
                </a:solidFill>
                <a:round/>
                <a:headEnd/>
                <a:tailEnd/>
              </a:ln>
            </p:spPr>
            <p:txBody>
              <a:bodyPr/>
              <a:lstStyle/>
              <a:p>
                <a:endParaRPr lang="es-MX"/>
              </a:p>
            </p:txBody>
          </p:sp>
          <p:sp>
            <p:nvSpPr>
              <p:cNvPr id="12048" name="Freeform 3291"/>
              <p:cNvSpPr>
                <a:spLocks/>
              </p:cNvSpPr>
              <p:nvPr/>
            </p:nvSpPr>
            <p:spPr bwMode="auto">
              <a:xfrm>
                <a:off x="1561" y="2396"/>
                <a:ext cx="308" cy="26"/>
              </a:xfrm>
              <a:custGeom>
                <a:avLst/>
                <a:gdLst>
                  <a:gd name="T0" fmla="*/ 0 w 2776"/>
                  <a:gd name="T1" fmla="*/ 0 h 235"/>
                  <a:gd name="T2" fmla="*/ 0 w 2776"/>
                  <a:gd name="T3" fmla="*/ 0 h 235"/>
                  <a:gd name="T4" fmla="*/ 0 w 2776"/>
                  <a:gd name="T5" fmla="*/ 0 h 235"/>
                  <a:gd name="T6" fmla="*/ 0 w 2776"/>
                  <a:gd name="T7" fmla="*/ 0 h 235"/>
                  <a:gd name="T8" fmla="*/ 0 60000 65536"/>
                  <a:gd name="T9" fmla="*/ 0 60000 65536"/>
                  <a:gd name="T10" fmla="*/ 0 60000 65536"/>
                  <a:gd name="T11" fmla="*/ 0 60000 65536"/>
                  <a:gd name="T12" fmla="*/ 0 w 2776"/>
                  <a:gd name="T13" fmla="*/ 0 h 235"/>
                  <a:gd name="T14" fmla="*/ 2776 w 2776"/>
                  <a:gd name="T15" fmla="*/ 235 h 235"/>
                </a:gdLst>
                <a:ahLst/>
                <a:cxnLst>
                  <a:cxn ang="T8">
                    <a:pos x="T0" y="T1"/>
                  </a:cxn>
                  <a:cxn ang="T9">
                    <a:pos x="T2" y="T3"/>
                  </a:cxn>
                  <a:cxn ang="T10">
                    <a:pos x="T4" y="T5"/>
                  </a:cxn>
                  <a:cxn ang="T11">
                    <a:pos x="T6" y="T7"/>
                  </a:cxn>
                </a:cxnLst>
                <a:rect l="T12" t="T13" r="T14" b="T15"/>
                <a:pathLst>
                  <a:path w="2776" h="235">
                    <a:moveTo>
                      <a:pt x="0" y="0"/>
                    </a:moveTo>
                    <a:lnTo>
                      <a:pt x="21" y="235"/>
                    </a:lnTo>
                    <a:lnTo>
                      <a:pt x="2776" y="128"/>
                    </a:lnTo>
                    <a:lnTo>
                      <a:pt x="0" y="0"/>
                    </a:lnTo>
                    <a:close/>
                  </a:path>
                </a:pathLst>
              </a:custGeom>
              <a:solidFill>
                <a:srgbClr val="FFFF00"/>
              </a:solidFill>
              <a:ln w="9525">
                <a:noFill/>
                <a:round/>
                <a:headEnd/>
                <a:tailEnd/>
              </a:ln>
            </p:spPr>
            <p:txBody>
              <a:bodyPr/>
              <a:lstStyle/>
              <a:p>
                <a:endParaRPr lang="es-MX"/>
              </a:p>
            </p:txBody>
          </p:sp>
          <p:sp>
            <p:nvSpPr>
              <p:cNvPr id="12049" name="Freeform 3292"/>
              <p:cNvSpPr>
                <a:spLocks/>
              </p:cNvSpPr>
              <p:nvPr/>
            </p:nvSpPr>
            <p:spPr bwMode="auto">
              <a:xfrm>
                <a:off x="1561" y="2396"/>
                <a:ext cx="308" cy="26"/>
              </a:xfrm>
              <a:custGeom>
                <a:avLst/>
                <a:gdLst>
                  <a:gd name="T0" fmla="*/ 0 w 2776"/>
                  <a:gd name="T1" fmla="*/ 0 h 235"/>
                  <a:gd name="T2" fmla="*/ 0 w 2776"/>
                  <a:gd name="T3" fmla="*/ 0 h 235"/>
                  <a:gd name="T4" fmla="*/ 0 w 2776"/>
                  <a:gd name="T5" fmla="*/ 0 h 235"/>
                  <a:gd name="T6" fmla="*/ 0 w 2776"/>
                  <a:gd name="T7" fmla="*/ 0 h 235"/>
                  <a:gd name="T8" fmla="*/ 0 60000 65536"/>
                  <a:gd name="T9" fmla="*/ 0 60000 65536"/>
                  <a:gd name="T10" fmla="*/ 0 60000 65536"/>
                  <a:gd name="T11" fmla="*/ 0 60000 65536"/>
                  <a:gd name="T12" fmla="*/ 0 w 2776"/>
                  <a:gd name="T13" fmla="*/ 0 h 235"/>
                  <a:gd name="T14" fmla="*/ 2776 w 2776"/>
                  <a:gd name="T15" fmla="*/ 235 h 235"/>
                </a:gdLst>
                <a:ahLst/>
                <a:cxnLst>
                  <a:cxn ang="T8">
                    <a:pos x="T0" y="T1"/>
                  </a:cxn>
                  <a:cxn ang="T9">
                    <a:pos x="T2" y="T3"/>
                  </a:cxn>
                  <a:cxn ang="T10">
                    <a:pos x="T4" y="T5"/>
                  </a:cxn>
                  <a:cxn ang="T11">
                    <a:pos x="T6" y="T7"/>
                  </a:cxn>
                </a:cxnLst>
                <a:rect l="T12" t="T13" r="T14" b="T15"/>
                <a:pathLst>
                  <a:path w="2776" h="235">
                    <a:moveTo>
                      <a:pt x="0" y="0"/>
                    </a:moveTo>
                    <a:lnTo>
                      <a:pt x="21" y="235"/>
                    </a:lnTo>
                    <a:lnTo>
                      <a:pt x="2776" y="128"/>
                    </a:lnTo>
                    <a:lnTo>
                      <a:pt x="0" y="0"/>
                    </a:lnTo>
                  </a:path>
                </a:pathLst>
              </a:custGeom>
              <a:noFill/>
              <a:ln w="0">
                <a:solidFill>
                  <a:srgbClr val="FFFF00"/>
                </a:solidFill>
                <a:round/>
                <a:headEnd/>
                <a:tailEnd/>
              </a:ln>
            </p:spPr>
            <p:txBody>
              <a:bodyPr/>
              <a:lstStyle/>
              <a:p>
                <a:endParaRPr lang="es-MX"/>
              </a:p>
            </p:txBody>
          </p:sp>
          <p:sp>
            <p:nvSpPr>
              <p:cNvPr id="12050" name="Freeform 3293"/>
              <p:cNvSpPr>
                <a:spLocks/>
              </p:cNvSpPr>
              <p:nvPr/>
            </p:nvSpPr>
            <p:spPr bwMode="auto">
              <a:xfrm>
                <a:off x="1561" y="2391"/>
                <a:ext cx="310" cy="20"/>
              </a:xfrm>
              <a:custGeom>
                <a:avLst/>
                <a:gdLst>
                  <a:gd name="T0" fmla="*/ 0 w 2789"/>
                  <a:gd name="T1" fmla="*/ 0 h 178"/>
                  <a:gd name="T2" fmla="*/ 0 w 2789"/>
                  <a:gd name="T3" fmla="*/ 0 h 178"/>
                  <a:gd name="T4" fmla="*/ 0 w 2789"/>
                  <a:gd name="T5" fmla="*/ 0 h 178"/>
                  <a:gd name="T6" fmla="*/ 0 w 2789"/>
                  <a:gd name="T7" fmla="*/ 0 h 178"/>
                  <a:gd name="T8" fmla="*/ 0 60000 65536"/>
                  <a:gd name="T9" fmla="*/ 0 60000 65536"/>
                  <a:gd name="T10" fmla="*/ 0 60000 65536"/>
                  <a:gd name="T11" fmla="*/ 0 60000 65536"/>
                  <a:gd name="T12" fmla="*/ 0 w 2789"/>
                  <a:gd name="T13" fmla="*/ 0 h 178"/>
                  <a:gd name="T14" fmla="*/ 2789 w 2789"/>
                  <a:gd name="T15" fmla="*/ 178 h 178"/>
                </a:gdLst>
                <a:ahLst/>
                <a:cxnLst>
                  <a:cxn ang="T8">
                    <a:pos x="T0" y="T1"/>
                  </a:cxn>
                  <a:cxn ang="T9">
                    <a:pos x="T2" y="T3"/>
                  </a:cxn>
                  <a:cxn ang="T10">
                    <a:pos x="T4" y="T5"/>
                  </a:cxn>
                  <a:cxn ang="T11">
                    <a:pos x="T6" y="T7"/>
                  </a:cxn>
                </a:cxnLst>
                <a:rect l="T12" t="T13" r="T14" b="T15"/>
                <a:pathLst>
                  <a:path w="2789" h="178">
                    <a:moveTo>
                      <a:pt x="2789" y="0"/>
                    </a:moveTo>
                    <a:lnTo>
                      <a:pt x="0" y="50"/>
                    </a:lnTo>
                    <a:lnTo>
                      <a:pt x="2776" y="178"/>
                    </a:lnTo>
                    <a:lnTo>
                      <a:pt x="2789" y="0"/>
                    </a:lnTo>
                    <a:close/>
                  </a:path>
                </a:pathLst>
              </a:custGeom>
              <a:solidFill>
                <a:srgbClr val="FFFF00"/>
              </a:solidFill>
              <a:ln w="9525">
                <a:noFill/>
                <a:round/>
                <a:headEnd/>
                <a:tailEnd/>
              </a:ln>
            </p:spPr>
            <p:txBody>
              <a:bodyPr/>
              <a:lstStyle/>
              <a:p>
                <a:endParaRPr lang="es-MX"/>
              </a:p>
            </p:txBody>
          </p:sp>
          <p:sp>
            <p:nvSpPr>
              <p:cNvPr id="12051" name="Freeform 3294"/>
              <p:cNvSpPr>
                <a:spLocks/>
              </p:cNvSpPr>
              <p:nvPr/>
            </p:nvSpPr>
            <p:spPr bwMode="auto">
              <a:xfrm>
                <a:off x="1561" y="2391"/>
                <a:ext cx="310" cy="20"/>
              </a:xfrm>
              <a:custGeom>
                <a:avLst/>
                <a:gdLst>
                  <a:gd name="T0" fmla="*/ 0 w 2789"/>
                  <a:gd name="T1" fmla="*/ 0 h 178"/>
                  <a:gd name="T2" fmla="*/ 0 w 2789"/>
                  <a:gd name="T3" fmla="*/ 0 h 178"/>
                  <a:gd name="T4" fmla="*/ 0 w 2789"/>
                  <a:gd name="T5" fmla="*/ 0 h 178"/>
                  <a:gd name="T6" fmla="*/ 0 w 2789"/>
                  <a:gd name="T7" fmla="*/ 0 h 178"/>
                  <a:gd name="T8" fmla="*/ 0 60000 65536"/>
                  <a:gd name="T9" fmla="*/ 0 60000 65536"/>
                  <a:gd name="T10" fmla="*/ 0 60000 65536"/>
                  <a:gd name="T11" fmla="*/ 0 60000 65536"/>
                  <a:gd name="T12" fmla="*/ 0 w 2789"/>
                  <a:gd name="T13" fmla="*/ 0 h 178"/>
                  <a:gd name="T14" fmla="*/ 2789 w 2789"/>
                  <a:gd name="T15" fmla="*/ 178 h 178"/>
                </a:gdLst>
                <a:ahLst/>
                <a:cxnLst>
                  <a:cxn ang="T8">
                    <a:pos x="T0" y="T1"/>
                  </a:cxn>
                  <a:cxn ang="T9">
                    <a:pos x="T2" y="T3"/>
                  </a:cxn>
                  <a:cxn ang="T10">
                    <a:pos x="T4" y="T5"/>
                  </a:cxn>
                  <a:cxn ang="T11">
                    <a:pos x="T6" y="T7"/>
                  </a:cxn>
                </a:cxnLst>
                <a:rect l="T12" t="T13" r="T14" b="T15"/>
                <a:pathLst>
                  <a:path w="2789" h="178">
                    <a:moveTo>
                      <a:pt x="2789" y="0"/>
                    </a:moveTo>
                    <a:lnTo>
                      <a:pt x="0" y="50"/>
                    </a:lnTo>
                    <a:lnTo>
                      <a:pt x="2776" y="178"/>
                    </a:lnTo>
                    <a:lnTo>
                      <a:pt x="2789" y="0"/>
                    </a:lnTo>
                  </a:path>
                </a:pathLst>
              </a:custGeom>
              <a:noFill/>
              <a:ln w="0">
                <a:solidFill>
                  <a:srgbClr val="FFFF00"/>
                </a:solidFill>
                <a:round/>
                <a:headEnd/>
                <a:tailEnd/>
              </a:ln>
            </p:spPr>
            <p:txBody>
              <a:bodyPr/>
              <a:lstStyle/>
              <a:p>
                <a:endParaRPr lang="es-MX"/>
              </a:p>
            </p:txBody>
          </p:sp>
          <p:sp>
            <p:nvSpPr>
              <p:cNvPr id="12052" name="Freeform 3295"/>
              <p:cNvSpPr>
                <a:spLocks/>
              </p:cNvSpPr>
              <p:nvPr/>
            </p:nvSpPr>
            <p:spPr bwMode="auto">
              <a:xfrm>
                <a:off x="1561" y="2387"/>
                <a:ext cx="310" cy="9"/>
              </a:xfrm>
              <a:custGeom>
                <a:avLst/>
                <a:gdLst>
                  <a:gd name="T0" fmla="*/ 0 w 2789"/>
                  <a:gd name="T1" fmla="*/ 0 h 80"/>
                  <a:gd name="T2" fmla="*/ 0 w 2789"/>
                  <a:gd name="T3" fmla="*/ 0 h 80"/>
                  <a:gd name="T4" fmla="*/ 0 w 2789"/>
                  <a:gd name="T5" fmla="*/ 0 h 80"/>
                  <a:gd name="T6" fmla="*/ 0 w 2789"/>
                  <a:gd name="T7" fmla="*/ 0 h 80"/>
                  <a:gd name="T8" fmla="*/ 0 60000 65536"/>
                  <a:gd name="T9" fmla="*/ 0 60000 65536"/>
                  <a:gd name="T10" fmla="*/ 0 60000 65536"/>
                  <a:gd name="T11" fmla="*/ 0 60000 65536"/>
                  <a:gd name="T12" fmla="*/ 0 w 2789"/>
                  <a:gd name="T13" fmla="*/ 0 h 80"/>
                  <a:gd name="T14" fmla="*/ 2789 w 2789"/>
                  <a:gd name="T15" fmla="*/ 80 h 80"/>
                </a:gdLst>
                <a:ahLst/>
                <a:cxnLst>
                  <a:cxn ang="T8">
                    <a:pos x="T0" y="T1"/>
                  </a:cxn>
                  <a:cxn ang="T9">
                    <a:pos x="T2" y="T3"/>
                  </a:cxn>
                  <a:cxn ang="T10">
                    <a:pos x="T4" y="T5"/>
                  </a:cxn>
                  <a:cxn ang="T11">
                    <a:pos x="T6" y="T7"/>
                  </a:cxn>
                </a:cxnLst>
                <a:rect l="T12" t="T13" r="T14" b="T15"/>
                <a:pathLst>
                  <a:path w="2789" h="80">
                    <a:moveTo>
                      <a:pt x="1266" y="0"/>
                    </a:moveTo>
                    <a:lnTo>
                      <a:pt x="0" y="80"/>
                    </a:lnTo>
                    <a:lnTo>
                      <a:pt x="2789" y="30"/>
                    </a:lnTo>
                    <a:lnTo>
                      <a:pt x="1266" y="0"/>
                    </a:lnTo>
                    <a:close/>
                  </a:path>
                </a:pathLst>
              </a:custGeom>
              <a:solidFill>
                <a:srgbClr val="FFFF00"/>
              </a:solidFill>
              <a:ln w="9525">
                <a:noFill/>
                <a:round/>
                <a:headEnd/>
                <a:tailEnd/>
              </a:ln>
            </p:spPr>
            <p:txBody>
              <a:bodyPr/>
              <a:lstStyle/>
              <a:p>
                <a:endParaRPr lang="es-MX"/>
              </a:p>
            </p:txBody>
          </p:sp>
          <p:sp>
            <p:nvSpPr>
              <p:cNvPr id="12053" name="Freeform 3296"/>
              <p:cNvSpPr>
                <a:spLocks/>
              </p:cNvSpPr>
              <p:nvPr/>
            </p:nvSpPr>
            <p:spPr bwMode="auto">
              <a:xfrm>
                <a:off x="1561" y="2387"/>
                <a:ext cx="310" cy="9"/>
              </a:xfrm>
              <a:custGeom>
                <a:avLst/>
                <a:gdLst>
                  <a:gd name="T0" fmla="*/ 0 w 2789"/>
                  <a:gd name="T1" fmla="*/ 0 h 80"/>
                  <a:gd name="T2" fmla="*/ 0 w 2789"/>
                  <a:gd name="T3" fmla="*/ 0 h 80"/>
                  <a:gd name="T4" fmla="*/ 0 w 2789"/>
                  <a:gd name="T5" fmla="*/ 0 h 80"/>
                  <a:gd name="T6" fmla="*/ 0 w 2789"/>
                  <a:gd name="T7" fmla="*/ 0 h 80"/>
                  <a:gd name="T8" fmla="*/ 0 60000 65536"/>
                  <a:gd name="T9" fmla="*/ 0 60000 65536"/>
                  <a:gd name="T10" fmla="*/ 0 60000 65536"/>
                  <a:gd name="T11" fmla="*/ 0 60000 65536"/>
                  <a:gd name="T12" fmla="*/ 0 w 2789"/>
                  <a:gd name="T13" fmla="*/ 0 h 80"/>
                  <a:gd name="T14" fmla="*/ 2789 w 2789"/>
                  <a:gd name="T15" fmla="*/ 80 h 80"/>
                </a:gdLst>
                <a:ahLst/>
                <a:cxnLst>
                  <a:cxn ang="T8">
                    <a:pos x="T0" y="T1"/>
                  </a:cxn>
                  <a:cxn ang="T9">
                    <a:pos x="T2" y="T3"/>
                  </a:cxn>
                  <a:cxn ang="T10">
                    <a:pos x="T4" y="T5"/>
                  </a:cxn>
                  <a:cxn ang="T11">
                    <a:pos x="T6" y="T7"/>
                  </a:cxn>
                </a:cxnLst>
                <a:rect l="T12" t="T13" r="T14" b="T15"/>
                <a:pathLst>
                  <a:path w="2789" h="80">
                    <a:moveTo>
                      <a:pt x="1266" y="0"/>
                    </a:moveTo>
                    <a:lnTo>
                      <a:pt x="0" y="80"/>
                    </a:lnTo>
                    <a:lnTo>
                      <a:pt x="2789" y="30"/>
                    </a:lnTo>
                    <a:lnTo>
                      <a:pt x="1266" y="0"/>
                    </a:lnTo>
                  </a:path>
                </a:pathLst>
              </a:custGeom>
              <a:noFill/>
              <a:ln w="0">
                <a:solidFill>
                  <a:srgbClr val="FFFF00"/>
                </a:solidFill>
                <a:round/>
                <a:headEnd/>
                <a:tailEnd/>
              </a:ln>
            </p:spPr>
            <p:txBody>
              <a:bodyPr/>
              <a:lstStyle/>
              <a:p>
                <a:endParaRPr lang="es-MX"/>
              </a:p>
            </p:txBody>
          </p:sp>
          <p:sp>
            <p:nvSpPr>
              <p:cNvPr id="12054" name="Freeform 3297"/>
              <p:cNvSpPr>
                <a:spLocks/>
              </p:cNvSpPr>
              <p:nvPr/>
            </p:nvSpPr>
            <p:spPr bwMode="auto">
              <a:xfrm>
                <a:off x="1561" y="2387"/>
                <a:ext cx="140" cy="9"/>
              </a:xfrm>
              <a:custGeom>
                <a:avLst/>
                <a:gdLst>
                  <a:gd name="T0" fmla="*/ 0 w 1266"/>
                  <a:gd name="T1" fmla="*/ 0 h 81"/>
                  <a:gd name="T2" fmla="*/ 0 w 1266"/>
                  <a:gd name="T3" fmla="*/ 0 h 81"/>
                  <a:gd name="T4" fmla="*/ 0 w 1266"/>
                  <a:gd name="T5" fmla="*/ 0 h 81"/>
                  <a:gd name="T6" fmla="*/ 0 w 1266"/>
                  <a:gd name="T7" fmla="*/ 0 h 81"/>
                  <a:gd name="T8" fmla="*/ 0 60000 65536"/>
                  <a:gd name="T9" fmla="*/ 0 60000 65536"/>
                  <a:gd name="T10" fmla="*/ 0 60000 65536"/>
                  <a:gd name="T11" fmla="*/ 0 60000 65536"/>
                  <a:gd name="T12" fmla="*/ 0 w 1266"/>
                  <a:gd name="T13" fmla="*/ 0 h 81"/>
                  <a:gd name="T14" fmla="*/ 1266 w 1266"/>
                  <a:gd name="T15" fmla="*/ 81 h 81"/>
                </a:gdLst>
                <a:ahLst/>
                <a:cxnLst>
                  <a:cxn ang="T8">
                    <a:pos x="T0" y="T1"/>
                  </a:cxn>
                  <a:cxn ang="T9">
                    <a:pos x="T2" y="T3"/>
                  </a:cxn>
                  <a:cxn ang="T10">
                    <a:pos x="T4" y="T5"/>
                  </a:cxn>
                  <a:cxn ang="T11">
                    <a:pos x="T6" y="T7"/>
                  </a:cxn>
                </a:cxnLst>
                <a:rect l="T12" t="T13" r="T14" b="T15"/>
                <a:pathLst>
                  <a:path w="1266" h="81">
                    <a:moveTo>
                      <a:pt x="1107" y="0"/>
                    </a:moveTo>
                    <a:lnTo>
                      <a:pt x="0" y="81"/>
                    </a:lnTo>
                    <a:lnTo>
                      <a:pt x="1266" y="1"/>
                    </a:lnTo>
                    <a:lnTo>
                      <a:pt x="1107" y="0"/>
                    </a:lnTo>
                    <a:close/>
                  </a:path>
                </a:pathLst>
              </a:custGeom>
              <a:solidFill>
                <a:srgbClr val="FFFF00"/>
              </a:solidFill>
              <a:ln w="9525">
                <a:noFill/>
                <a:round/>
                <a:headEnd/>
                <a:tailEnd/>
              </a:ln>
            </p:spPr>
            <p:txBody>
              <a:bodyPr/>
              <a:lstStyle/>
              <a:p>
                <a:endParaRPr lang="es-MX"/>
              </a:p>
            </p:txBody>
          </p:sp>
          <p:sp>
            <p:nvSpPr>
              <p:cNvPr id="12055" name="Freeform 3298"/>
              <p:cNvSpPr>
                <a:spLocks/>
              </p:cNvSpPr>
              <p:nvPr/>
            </p:nvSpPr>
            <p:spPr bwMode="auto">
              <a:xfrm>
                <a:off x="1561" y="2387"/>
                <a:ext cx="140" cy="9"/>
              </a:xfrm>
              <a:custGeom>
                <a:avLst/>
                <a:gdLst>
                  <a:gd name="T0" fmla="*/ 0 w 1266"/>
                  <a:gd name="T1" fmla="*/ 0 h 81"/>
                  <a:gd name="T2" fmla="*/ 0 w 1266"/>
                  <a:gd name="T3" fmla="*/ 0 h 81"/>
                  <a:gd name="T4" fmla="*/ 0 w 1266"/>
                  <a:gd name="T5" fmla="*/ 0 h 81"/>
                  <a:gd name="T6" fmla="*/ 0 w 1266"/>
                  <a:gd name="T7" fmla="*/ 0 h 81"/>
                  <a:gd name="T8" fmla="*/ 0 60000 65536"/>
                  <a:gd name="T9" fmla="*/ 0 60000 65536"/>
                  <a:gd name="T10" fmla="*/ 0 60000 65536"/>
                  <a:gd name="T11" fmla="*/ 0 60000 65536"/>
                  <a:gd name="T12" fmla="*/ 0 w 1266"/>
                  <a:gd name="T13" fmla="*/ 0 h 81"/>
                  <a:gd name="T14" fmla="*/ 1266 w 1266"/>
                  <a:gd name="T15" fmla="*/ 81 h 81"/>
                </a:gdLst>
                <a:ahLst/>
                <a:cxnLst>
                  <a:cxn ang="T8">
                    <a:pos x="T0" y="T1"/>
                  </a:cxn>
                  <a:cxn ang="T9">
                    <a:pos x="T2" y="T3"/>
                  </a:cxn>
                  <a:cxn ang="T10">
                    <a:pos x="T4" y="T5"/>
                  </a:cxn>
                  <a:cxn ang="T11">
                    <a:pos x="T6" y="T7"/>
                  </a:cxn>
                </a:cxnLst>
                <a:rect l="T12" t="T13" r="T14" b="T15"/>
                <a:pathLst>
                  <a:path w="1266" h="81">
                    <a:moveTo>
                      <a:pt x="1107" y="0"/>
                    </a:moveTo>
                    <a:lnTo>
                      <a:pt x="0" y="81"/>
                    </a:lnTo>
                    <a:lnTo>
                      <a:pt x="1266" y="1"/>
                    </a:lnTo>
                    <a:lnTo>
                      <a:pt x="1107" y="0"/>
                    </a:lnTo>
                  </a:path>
                </a:pathLst>
              </a:custGeom>
              <a:noFill/>
              <a:ln w="0">
                <a:solidFill>
                  <a:srgbClr val="FFFF00"/>
                </a:solidFill>
                <a:round/>
                <a:headEnd/>
                <a:tailEnd/>
              </a:ln>
            </p:spPr>
            <p:txBody>
              <a:bodyPr/>
              <a:lstStyle/>
              <a:p>
                <a:endParaRPr lang="es-MX"/>
              </a:p>
            </p:txBody>
          </p:sp>
          <p:sp>
            <p:nvSpPr>
              <p:cNvPr id="12056" name="Freeform 3299"/>
              <p:cNvSpPr>
                <a:spLocks/>
              </p:cNvSpPr>
              <p:nvPr/>
            </p:nvSpPr>
            <p:spPr bwMode="auto">
              <a:xfrm>
                <a:off x="1701" y="2386"/>
                <a:ext cx="170" cy="5"/>
              </a:xfrm>
              <a:custGeom>
                <a:avLst/>
                <a:gdLst>
                  <a:gd name="T0" fmla="*/ 0 w 1523"/>
                  <a:gd name="T1" fmla="*/ 0 h 41"/>
                  <a:gd name="T2" fmla="*/ 0 w 1523"/>
                  <a:gd name="T3" fmla="*/ 0 h 41"/>
                  <a:gd name="T4" fmla="*/ 0 w 1523"/>
                  <a:gd name="T5" fmla="*/ 0 h 41"/>
                  <a:gd name="T6" fmla="*/ 0 w 1523"/>
                  <a:gd name="T7" fmla="*/ 0 h 41"/>
                  <a:gd name="T8" fmla="*/ 0 60000 65536"/>
                  <a:gd name="T9" fmla="*/ 0 60000 65536"/>
                  <a:gd name="T10" fmla="*/ 0 60000 65536"/>
                  <a:gd name="T11" fmla="*/ 0 60000 65536"/>
                  <a:gd name="T12" fmla="*/ 0 w 1523"/>
                  <a:gd name="T13" fmla="*/ 0 h 41"/>
                  <a:gd name="T14" fmla="*/ 1523 w 1523"/>
                  <a:gd name="T15" fmla="*/ 41 h 41"/>
                </a:gdLst>
                <a:ahLst/>
                <a:cxnLst>
                  <a:cxn ang="T8">
                    <a:pos x="T0" y="T1"/>
                  </a:cxn>
                  <a:cxn ang="T9">
                    <a:pos x="T2" y="T3"/>
                  </a:cxn>
                  <a:cxn ang="T10">
                    <a:pos x="T4" y="T5"/>
                  </a:cxn>
                  <a:cxn ang="T11">
                    <a:pos x="T6" y="T7"/>
                  </a:cxn>
                </a:cxnLst>
                <a:rect l="T12" t="T13" r="T14" b="T15"/>
                <a:pathLst>
                  <a:path w="1523" h="41">
                    <a:moveTo>
                      <a:pt x="845" y="0"/>
                    </a:moveTo>
                    <a:lnTo>
                      <a:pt x="0" y="11"/>
                    </a:lnTo>
                    <a:lnTo>
                      <a:pt x="1523" y="41"/>
                    </a:lnTo>
                    <a:lnTo>
                      <a:pt x="845" y="0"/>
                    </a:lnTo>
                    <a:close/>
                  </a:path>
                </a:pathLst>
              </a:custGeom>
              <a:solidFill>
                <a:srgbClr val="FFFF00"/>
              </a:solidFill>
              <a:ln w="9525">
                <a:noFill/>
                <a:round/>
                <a:headEnd/>
                <a:tailEnd/>
              </a:ln>
            </p:spPr>
            <p:txBody>
              <a:bodyPr/>
              <a:lstStyle/>
              <a:p>
                <a:endParaRPr lang="es-MX"/>
              </a:p>
            </p:txBody>
          </p:sp>
          <p:sp>
            <p:nvSpPr>
              <p:cNvPr id="12057" name="Freeform 3300"/>
              <p:cNvSpPr>
                <a:spLocks/>
              </p:cNvSpPr>
              <p:nvPr/>
            </p:nvSpPr>
            <p:spPr bwMode="auto">
              <a:xfrm>
                <a:off x="1701" y="2386"/>
                <a:ext cx="170" cy="5"/>
              </a:xfrm>
              <a:custGeom>
                <a:avLst/>
                <a:gdLst>
                  <a:gd name="T0" fmla="*/ 0 w 1523"/>
                  <a:gd name="T1" fmla="*/ 0 h 41"/>
                  <a:gd name="T2" fmla="*/ 0 w 1523"/>
                  <a:gd name="T3" fmla="*/ 0 h 41"/>
                  <a:gd name="T4" fmla="*/ 0 w 1523"/>
                  <a:gd name="T5" fmla="*/ 0 h 41"/>
                  <a:gd name="T6" fmla="*/ 0 w 1523"/>
                  <a:gd name="T7" fmla="*/ 0 h 41"/>
                  <a:gd name="T8" fmla="*/ 0 60000 65536"/>
                  <a:gd name="T9" fmla="*/ 0 60000 65536"/>
                  <a:gd name="T10" fmla="*/ 0 60000 65536"/>
                  <a:gd name="T11" fmla="*/ 0 60000 65536"/>
                  <a:gd name="T12" fmla="*/ 0 w 1523"/>
                  <a:gd name="T13" fmla="*/ 0 h 41"/>
                  <a:gd name="T14" fmla="*/ 1523 w 1523"/>
                  <a:gd name="T15" fmla="*/ 41 h 41"/>
                </a:gdLst>
                <a:ahLst/>
                <a:cxnLst>
                  <a:cxn ang="T8">
                    <a:pos x="T0" y="T1"/>
                  </a:cxn>
                  <a:cxn ang="T9">
                    <a:pos x="T2" y="T3"/>
                  </a:cxn>
                  <a:cxn ang="T10">
                    <a:pos x="T4" y="T5"/>
                  </a:cxn>
                  <a:cxn ang="T11">
                    <a:pos x="T6" y="T7"/>
                  </a:cxn>
                </a:cxnLst>
                <a:rect l="T12" t="T13" r="T14" b="T15"/>
                <a:pathLst>
                  <a:path w="1523" h="41">
                    <a:moveTo>
                      <a:pt x="845" y="0"/>
                    </a:moveTo>
                    <a:lnTo>
                      <a:pt x="0" y="11"/>
                    </a:lnTo>
                    <a:lnTo>
                      <a:pt x="1523" y="41"/>
                    </a:lnTo>
                    <a:lnTo>
                      <a:pt x="845" y="0"/>
                    </a:lnTo>
                  </a:path>
                </a:pathLst>
              </a:custGeom>
              <a:noFill/>
              <a:ln w="0">
                <a:solidFill>
                  <a:srgbClr val="FFFF00"/>
                </a:solidFill>
                <a:round/>
                <a:headEnd/>
                <a:tailEnd/>
              </a:ln>
            </p:spPr>
            <p:txBody>
              <a:bodyPr/>
              <a:lstStyle/>
              <a:p>
                <a:endParaRPr lang="es-MX"/>
              </a:p>
            </p:txBody>
          </p:sp>
          <p:sp>
            <p:nvSpPr>
              <p:cNvPr id="12058" name="Freeform 3301"/>
              <p:cNvSpPr>
                <a:spLocks/>
              </p:cNvSpPr>
              <p:nvPr/>
            </p:nvSpPr>
            <p:spPr bwMode="auto">
              <a:xfrm>
                <a:off x="1684" y="2385"/>
                <a:ext cx="17" cy="2"/>
              </a:xfrm>
              <a:custGeom>
                <a:avLst/>
                <a:gdLst>
                  <a:gd name="T0" fmla="*/ 0 w 159"/>
                  <a:gd name="T1" fmla="*/ 0 h 25"/>
                  <a:gd name="T2" fmla="*/ 0 w 159"/>
                  <a:gd name="T3" fmla="*/ 0 h 25"/>
                  <a:gd name="T4" fmla="*/ 0 w 159"/>
                  <a:gd name="T5" fmla="*/ 0 h 25"/>
                  <a:gd name="T6" fmla="*/ 0 w 159"/>
                  <a:gd name="T7" fmla="*/ 0 h 25"/>
                  <a:gd name="T8" fmla="*/ 0 60000 65536"/>
                  <a:gd name="T9" fmla="*/ 0 60000 65536"/>
                  <a:gd name="T10" fmla="*/ 0 60000 65536"/>
                  <a:gd name="T11" fmla="*/ 0 60000 65536"/>
                  <a:gd name="T12" fmla="*/ 0 w 159"/>
                  <a:gd name="T13" fmla="*/ 0 h 25"/>
                  <a:gd name="T14" fmla="*/ 159 w 159"/>
                  <a:gd name="T15" fmla="*/ 25 h 25"/>
                </a:gdLst>
                <a:ahLst/>
                <a:cxnLst>
                  <a:cxn ang="T8">
                    <a:pos x="T0" y="T1"/>
                  </a:cxn>
                  <a:cxn ang="T9">
                    <a:pos x="T2" y="T3"/>
                  </a:cxn>
                  <a:cxn ang="T10">
                    <a:pos x="T4" y="T5"/>
                  </a:cxn>
                  <a:cxn ang="T11">
                    <a:pos x="T6" y="T7"/>
                  </a:cxn>
                </a:cxnLst>
                <a:rect l="T12" t="T13" r="T14" b="T15"/>
                <a:pathLst>
                  <a:path w="159" h="25">
                    <a:moveTo>
                      <a:pt x="146" y="0"/>
                    </a:moveTo>
                    <a:lnTo>
                      <a:pt x="0" y="24"/>
                    </a:lnTo>
                    <a:lnTo>
                      <a:pt x="159" y="25"/>
                    </a:lnTo>
                    <a:lnTo>
                      <a:pt x="146" y="0"/>
                    </a:lnTo>
                    <a:close/>
                  </a:path>
                </a:pathLst>
              </a:custGeom>
              <a:solidFill>
                <a:srgbClr val="FFFF00"/>
              </a:solidFill>
              <a:ln w="9525">
                <a:noFill/>
                <a:round/>
                <a:headEnd/>
                <a:tailEnd/>
              </a:ln>
            </p:spPr>
            <p:txBody>
              <a:bodyPr/>
              <a:lstStyle/>
              <a:p>
                <a:endParaRPr lang="es-MX"/>
              </a:p>
            </p:txBody>
          </p:sp>
          <p:sp>
            <p:nvSpPr>
              <p:cNvPr id="12059" name="Freeform 3302"/>
              <p:cNvSpPr>
                <a:spLocks/>
              </p:cNvSpPr>
              <p:nvPr/>
            </p:nvSpPr>
            <p:spPr bwMode="auto">
              <a:xfrm>
                <a:off x="1684" y="2385"/>
                <a:ext cx="17" cy="2"/>
              </a:xfrm>
              <a:custGeom>
                <a:avLst/>
                <a:gdLst>
                  <a:gd name="T0" fmla="*/ 0 w 159"/>
                  <a:gd name="T1" fmla="*/ 0 h 25"/>
                  <a:gd name="T2" fmla="*/ 0 w 159"/>
                  <a:gd name="T3" fmla="*/ 0 h 25"/>
                  <a:gd name="T4" fmla="*/ 0 w 159"/>
                  <a:gd name="T5" fmla="*/ 0 h 25"/>
                  <a:gd name="T6" fmla="*/ 0 w 159"/>
                  <a:gd name="T7" fmla="*/ 0 h 25"/>
                  <a:gd name="T8" fmla="*/ 0 60000 65536"/>
                  <a:gd name="T9" fmla="*/ 0 60000 65536"/>
                  <a:gd name="T10" fmla="*/ 0 60000 65536"/>
                  <a:gd name="T11" fmla="*/ 0 60000 65536"/>
                  <a:gd name="T12" fmla="*/ 0 w 159"/>
                  <a:gd name="T13" fmla="*/ 0 h 25"/>
                  <a:gd name="T14" fmla="*/ 159 w 159"/>
                  <a:gd name="T15" fmla="*/ 25 h 25"/>
                </a:gdLst>
                <a:ahLst/>
                <a:cxnLst>
                  <a:cxn ang="T8">
                    <a:pos x="T0" y="T1"/>
                  </a:cxn>
                  <a:cxn ang="T9">
                    <a:pos x="T2" y="T3"/>
                  </a:cxn>
                  <a:cxn ang="T10">
                    <a:pos x="T4" y="T5"/>
                  </a:cxn>
                  <a:cxn ang="T11">
                    <a:pos x="T6" y="T7"/>
                  </a:cxn>
                </a:cxnLst>
                <a:rect l="T12" t="T13" r="T14" b="T15"/>
                <a:pathLst>
                  <a:path w="159" h="25">
                    <a:moveTo>
                      <a:pt x="146" y="0"/>
                    </a:moveTo>
                    <a:lnTo>
                      <a:pt x="0" y="24"/>
                    </a:lnTo>
                    <a:lnTo>
                      <a:pt x="159" y="25"/>
                    </a:lnTo>
                    <a:lnTo>
                      <a:pt x="146" y="0"/>
                    </a:lnTo>
                  </a:path>
                </a:pathLst>
              </a:custGeom>
              <a:noFill/>
              <a:ln w="0">
                <a:solidFill>
                  <a:srgbClr val="FFFF00"/>
                </a:solidFill>
                <a:round/>
                <a:headEnd/>
                <a:tailEnd/>
              </a:ln>
            </p:spPr>
            <p:txBody>
              <a:bodyPr/>
              <a:lstStyle/>
              <a:p>
                <a:endParaRPr lang="es-MX"/>
              </a:p>
            </p:txBody>
          </p:sp>
          <p:sp>
            <p:nvSpPr>
              <p:cNvPr id="12060" name="Freeform 3303"/>
              <p:cNvSpPr>
                <a:spLocks/>
              </p:cNvSpPr>
              <p:nvPr/>
            </p:nvSpPr>
            <p:spPr bwMode="auto">
              <a:xfrm>
                <a:off x="1684" y="2385"/>
                <a:ext cx="16" cy="2"/>
              </a:xfrm>
              <a:custGeom>
                <a:avLst/>
                <a:gdLst>
                  <a:gd name="T0" fmla="*/ 0 w 146"/>
                  <a:gd name="T1" fmla="*/ 0 h 24"/>
                  <a:gd name="T2" fmla="*/ 0 w 146"/>
                  <a:gd name="T3" fmla="*/ 0 h 24"/>
                  <a:gd name="T4" fmla="*/ 0 w 146"/>
                  <a:gd name="T5" fmla="*/ 0 h 24"/>
                  <a:gd name="T6" fmla="*/ 0 w 146"/>
                  <a:gd name="T7" fmla="*/ 0 h 24"/>
                  <a:gd name="T8" fmla="*/ 0 60000 65536"/>
                  <a:gd name="T9" fmla="*/ 0 60000 65536"/>
                  <a:gd name="T10" fmla="*/ 0 60000 65536"/>
                  <a:gd name="T11" fmla="*/ 0 60000 65536"/>
                  <a:gd name="T12" fmla="*/ 0 w 146"/>
                  <a:gd name="T13" fmla="*/ 0 h 24"/>
                  <a:gd name="T14" fmla="*/ 146 w 146"/>
                  <a:gd name="T15" fmla="*/ 24 h 24"/>
                </a:gdLst>
                <a:ahLst/>
                <a:cxnLst>
                  <a:cxn ang="T8">
                    <a:pos x="T0" y="T1"/>
                  </a:cxn>
                  <a:cxn ang="T9">
                    <a:pos x="T2" y="T3"/>
                  </a:cxn>
                  <a:cxn ang="T10">
                    <a:pos x="T4" y="T5"/>
                  </a:cxn>
                  <a:cxn ang="T11">
                    <a:pos x="T6" y="T7"/>
                  </a:cxn>
                </a:cxnLst>
                <a:rect l="T12" t="T13" r="T14" b="T15"/>
                <a:pathLst>
                  <a:path w="146" h="24">
                    <a:moveTo>
                      <a:pt x="123" y="0"/>
                    </a:moveTo>
                    <a:lnTo>
                      <a:pt x="0" y="24"/>
                    </a:lnTo>
                    <a:lnTo>
                      <a:pt x="146" y="0"/>
                    </a:lnTo>
                    <a:lnTo>
                      <a:pt x="123" y="0"/>
                    </a:lnTo>
                    <a:close/>
                  </a:path>
                </a:pathLst>
              </a:custGeom>
              <a:solidFill>
                <a:srgbClr val="FFFF00"/>
              </a:solidFill>
              <a:ln w="9525">
                <a:noFill/>
                <a:round/>
                <a:headEnd/>
                <a:tailEnd/>
              </a:ln>
            </p:spPr>
            <p:txBody>
              <a:bodyPr/>
              <a:lstStyle/>
              <a:p>
                <a:endParaRPr lang="es-MX"/>
              </a:p>
            </p:txBody>
          </p:sp>
          <p:sp>
            <p:nvSpPr>
              <p:cNvPr id="12061" name="Freeform 3304"/>
              <p:cNvSpPr>
                <a:spLocks/>
              </p:cNvSpPr>
              <p:nvPr/>
            </p:nvSpPr>
            <p:spPr bwMode="auto">
              <a:xfrm>
                <a:off x="1684" y="2385"/>
                <a:ext cx="16" cy="2"/>
              </a:xfrm>
              <a:custGeom>
                <a:avLst/>
                <a:gdLst>
                  <a:gd name="T0" fmla="*/ 0 w 146"/>
                  <a:gd name="T1" fmla="*/ 0 h 24"/>
                  <a:gd name="T2" fmla="*/ 0 w 146"/>
                  <a:gd name="T3" fmla="*/ 0 h 24"/>
                  <a:gd name="T4" fmla="*/ 0 w 146"/>
                  <a:gd name="T5" fmla="*/ 0 h 24"/>
                  <a:gd name="T6" fmla="*/ 0 w 146"/>
                  <a:gd name="T7" fmla="*/ 0 h 24"/>
                  <a:gd name="T8" fmla="*/ 0 60000 65536"/>
                  <a:gd name="T9" fmla="*/ 0 60000 65536"/>
                  <a:gd name="T10" fmla="*/ 0 60000 65536"/>
                  <a:gd name="T11" fmla="*/ 0 60000 65536"/>
                  <a:gd name="T12" fmla="*/ 0 w 146"/>
                  <a:gd name="T13" fmla="*/ 0 h 24"/>
                  <a:gd name="T14" fmla="*/ 146 w 146"/>
                  <a:gd name="T15" fmla="*/ 24 h 24"/>
                </a:gdLst>
                <a:ahLst/>
                <a:cxnLst>
                  <a:cxn ang="T8">
                    <a:pos x="T0" y="T1"/>
                  </a:cxn>
                  <a:cxn ang="T9">
                    <a:pos x="T2" y="T3"/>
                  </a:cxn>
                  <a:cxn ang="T10">
                    <a:pos x="T4" y="T5"/>
                  </a:cxn>
                  <a:cxn ang="T11">
                    <a:pos x="T6" y="T7"/>
                  </a:cxn>
                </a:cxnLst>
                <a:rect l="T12" t="T13" r="T14" b="T15"/>
                <a:pathLst>
                  <a:path w="146" h="24">
                    <a:moveTo>
                      <a:pt x="123" y="0"/>
                    </a:moveTo>
                    <a:lnTo>
                      <a:pt x="0" y="24"/>
                    </a:lnTo>
                    <a:lnTo>
                      <a:pt x="146" y="0"/>
                    </a:lnTo>
                    <a:lnTo>
                      <a:pt x="123" y="0"/>
                    </a:lnTo>
                  </a:path>
                </a:pathLst>
              </a:custGeom>
              <a:noFill/>
              <a:ln w="0">
                <a:solidFill>
                  <a:srgbClr val="FFFF00"/>
                </a:solidFill>
                <a:round/>
                <a:headEnd/>
                <a:tailEnd/>
              </a:ln>
            </p:spPr>
            <p:txBody>
              <a:bodyPr/>
              <a:lstStyle/>
              <a:p>
                <a:endParaRPr lang="es-MX"/>
              </a:p>
            </p:txBody>
          </p:sp>
          <p:sp>
            <p:nvSpPr>
              <p:cNvPr id="12062" name="Freeform 3305"/>
              <p:cNvSpPr>
                <a:spLocks/>
              </p:cNvSpPr>
              <p:nvPr/>
            </p:nvSpPr>
            <p:spPr bwMode="auto">
              <a:xfrm>
                <a:off x="1684" y="2384"/>
                <a:ext cx="13" cy="3"/>
              </a:xfrm>
              <a:custGeom>
                <a:avLst/>
                <a:gdLst>
                  <a:gd name="T0" fmla="*/ 0 w 123"/>
                  <a:gd name="T1" fmla="*/ 0 h 32"/>
                  <a:gd name="T2" fmla="*/ 0 w 123"/>
                  <a:gd name="T3" fmla="*/ 0 h 32"/>
                  <a:gd name="T4" fmla="*/ 0 w 123"/>
                  <a:gd name="T5" fmla="*/ 0 h 32"/>
                  <a:gd name="T6" fmla="*/ 0 w 123"/>
                  <a:gd name="T7" fmla="*/ 0 h 32"/>
                  <a:gd name="T8" fmla="*/ 0 60000 65536"/>
                  <a:gd name="T9" fmla="*/ 0 60000 65536"/>
                  <a:gd name="T10" fmla="*/ 0 60000 65536"/>
                  <a:gd name="T11" fmla="*/ 0 60000 65536"/>
                  <a:gd name="T12" fmla="*/ 0 w 123"/>
                  <a:gd name="T13" fmla="*/ 0 h 32"/>
                  <a:gd name="T14" fmla="*/ 123 w 123"/>
                  <a:gd name="T15" fmla="*/ 32 h 32"/>
                </a:gdLst>
                <a:ahLst/>
                <a:cxnLst>
                  <a:cxn ang="T8">
                    <a:pos x="T0" y="T1"/>
                  </a:cxn>
                  <a:cxn ang="T9">
                    <a:pos x="T2" y="T3"/>
                  </a:cxn>
                  <a:cxn ang="T10">
                    <a:pos x="T4" y="T5"/>
                  </a:cxn>
                  <a:cxn ang="T11">
                    <a:pos x="T6" y="T7"/>
                  </a:cxn>
                </a:cxnLst>
                <a:rect l="T12" t="T13" r="T14" b="T15"/>
                <a:pathLst>
                  <a:path w="123" h="32">
                    <a:moveTo>
                      <a:pt x="105" y="0"/>
                    </a:moveTo>
                    <a:lnTo>
                      <a:pt x="0" y="32"/>
                    </a:lnTo>
                    <a:lnTo>
                      <a:pt x="123" y="8"/>
                    </a:lnTo>
                    <a:lnTo>
                      <a:pt x="105" y="0"/>
                    </a:lnTo>
                    <a:close/>
                  </a:path>
                </a:pathLst>
              </a:custGeom>
              <a:solidFill>
                <a:srgbClr val="FFFF00"/>
              </a:solidFill>
              <a:ln w="9525">
                <a:noFill/>
                <a:round/>
                <a:headEnd/>
                <a:tailEnd/>
              </a:ln>
            </p:spPr>
            <p:txBody>
              <a:bodyPr/>
              <a:lstStyle/>
              <a:p>
                <a:endParaRPr lang="es-MX"/>
              </a:p>
            </p:txBody>
          </p:sp>
          <p:sp>
            <p:nvSpPr>
              <p:cNvPr id="12063" name="Freeform 3306"/>
              <p:cNvSpPr>
                <a:spLocks/>
              </p:cNvSpPr>
              <p:nvPr/>
            </p:nvSpPr>
            <p:spPr bwMode="auto">
              <a:xfrm>
                <a:off x="1684" y="2384"/>
                <a:ext cx="13" cy="3"/>
              </a:xfrm>
              <a:custGeom>
                <a:avLst/>
                <a:gdLst>
                  <a:gd name="T0" fmla="*/ 0 w 123"/>
                  <a:gd name="T1" fmla="*/ 0 h 32"/>
                  <a:gd name="T2" fmla="*/ 0 w 123"/>
                  <a:gd name="T3" fmla="*/ 0 h 32"/>
                  <a:gd name="T4" fmla="*/ 0 w 123"/>
                  <a:gd name="T5" fmla="*/ 0 h 32"/>
                  <a:gd name="T6" fmla="*/ 0 w 123"/>
                  <a:gd name="T7" fmla="*/ 0 h 32"/>
                  <a:gd name="T8" fmla="*/ 0 60000 65536"/>
                  <a:gd name="T9" fmla="*/ 0 60000 65536"/>
                  <a:gd name="T10" fmla="*/ 0 60000 65536"/>
                  <a:gd name="T11" fmla="*/ 0 60000 65536"/>
                  <a:gd name="T12" fmla="*/ 0 w 123"/>
                  <a:gd name="T13" fmla="*/ 0 h 32"/>
                  <a:gd name="T14" fmla="*/ 123 w 123"/>
                  <a:gd name="T15" fmla="*/ 32 h 32"/>
                </a:gdLst>
                <a:ahLst/>
                <a:cxnLst>
                  <a:cxn ang="T8">
                    <a:pos x="T0" y="T1"/>
                  </a:cxn>
                  <a:cxn ang="T9">
                    <a:pos x="T2" y="T3"/>
                  </a:cxn>
                  <a:cxn ang="T10">
                    <a:pos x="T4" y="T5"/>
                  </a:cxn>
                  <a:cxn ang="T11">
                    <a:pos x="T6" y="T7"/>
                  </a:cxn>
                </a:cxnLst>
                <a:rect l="T12" t="T13" r="T14" b="T15"/>
                <a:pathLst>
                  <a:path w="123" h="32">
                    <a:moveTo>
                      <a:pt x="105" y="0"/>
                    </a:moveTo>
                    <a:lnTo>
                      <a:pt x="0" y="32"/>
                    </a:lnTo>
                    <a:lnTo>
                      <a:pt x="123" y="8"/>
                    </a:lnTo>
                    <a:lnTo>
                      <a:pt x="105" y="0"/>
                    </a:lnTo>
                  </a:path>
                </a:pathLst>
              </a:custGeom>
              <a:noFill/>
              <a:ln w="0">
                <a:solidFill>
                  <a:srgbClr val="FFFF00"/>
                </a:solidFill>
                <a:round/>
                <a:headEnd/>
                <a:tailEnd/>
              </a:ln>
            </p:spPr>
            <p:txBody>
              <a:bodyPr/>
              <a:lstStyle/>
              <a:p>
                <a:endParaRPr lang="es-MX"/>
              </a:p>
            </p:txBody>
          </p:sp>
          <p:sp>
            <p:nvSpPr>
              <p:cNvPr id="12064" name="Freeform 3307"/>
              <p:cNvSpPr>
                <a:spLocks/>
              </p:cNvSpPr>
              <p:nvPr/>
            </p:nvSpPr>
            <p:spPr bwMode="auto">
              <a:xfrm>
                <a:off x="1559" y="2380"/>
                <a:ext cx="125" cy="16"/>
              </a:xfrm>
              <a:custGeom>
                <a:avLst/>
                <a:gdLst>
                  <a:gd name="T0" fmla="*/ 0 w 1123"/>
                  <a:gd name="T1" fmla="*/ 0 h 146"/>
                  <a:gd name="T2" fmla="*/ 0 w 1123"/>
                  <a:gd name="T3" fmla="*/ 0 h 146"/>
                  <a:gd name="T4" fmla="*/ 0 w 1123"/>
                  <a:gd name="T5" fmla="*/ 0 h 146"/>
                  <a:gd name="T6" fmla="*/ 0 w 1123"/>
                  <a:gd name="T7" fmla="*/ 0 h 146"/>
                  <a:gd name="T8" fmla="*/ 0 60000 65536"/>
                  <a:gd name="T9" fmla="*/ 0 60000 65536"/>
                  <a:gd name="T10" fmla="*/ 0 60000 65536"/>
                  <a:gd name="T11" fmla="*/ 0 60000 65536"/>
                  <a:gd name="T12" fmla="*/ 0 w 1123"/>
                  <a:gd name="T13" fmla="*/ 0 h 146"/>
                  <a:gd name="T14" fmla="*/ 1123 w 1123"/>
                  <a:gd name="T15" fmla="*/ 146 h 146"/>
                </a:gdLst>
                <a:ahLst/>
                <a:cxnLst>
                  <a:cxn ang="T8">
                    <a:pos x="T0" y="T1"/>
                  </a:cxn>
                  <a:cxn ang="T9">
                    <a:pos x="T2" y="T3"/>
                  </a:cxn>
                  <a:cxn ang="T10">
                    <a:pos x="T4" y="T5"/>
                  </a:cxn>
                  <a:cxn ang="T11">
                    <a:pos x="T6" y="T7"/>
                  </a:cxn>
                </a:cxnLst>
                <a:rect l="T12" t="T13" r="T14" b="T15"/>
                <a:pathLst>
                  <a:path w="1123" h="146">
                    <a:moveTo>
                      <a:pt x="0" y="0"/>
                    </a:moveTo>
                    <a:lnTo>
                      <a:pt x="16" y="146"/>
                    </a:lnTo>
                    <a:lnTo>
                      <a:pt x="1123" y="65"/>
                    </a:lnTo>
                    <a:lnTo>
                      <a:pt x="0" y="0"/>
                    </a:lnTo>
                    <a:close/>
                  </a:path>
                </a:pathLst>
              </a:custGeom>
              <a:solidFill>
                <a:srgbClr val="FFFF00"/>
              </a:solidFill>
              <a:ln w="9525">
                <a:noFill/>
                <a:round/>
                <a:headEnd/>
                <a:tailEnd/>
              </a:ln>
            </p:spPr>
            <p:txBody>
              <a:bodyPr/>
              <a:lstStyle/>
              <a:p>
                <a:endParaRPr lang="es-MX"/>
              </a:p>
            </p:txBody>
          </p:sp>
          <p:sp>
            <p:nvSpPr>
              <p:cNvPr id="12065" name="Freeform 3308"/>
              <p:cNvSpPr>
                <a:spLocks/>
              </p:cNvSpPr>
              <p:nvPr/>
            </p:nvSpPr>
            <p:spPr bwMode="auto">
              <a:xfrm>
                <a:off x="1559" y="2380"/>
                <a:ext cx="125" cy="16"/>
              </a:xfrm>
              <a:custGeom>
                <a:avLst/>
                <a:gdLst>
                  <a:gd name="T0" fmla="*/ 0 w 1123"/>
                  <a:gd name="T1" fmla="*/ 0 h 146"/>
                  <a:gd name="T2" fmla="*/ 0 w 1123"/>
                  <a:gd name="T3" fmla="*/ 0 h 146"/>
                  <a:gd name="T4" fmla="*/ 0 w 1123"/>
                  <a:gd name="T5" fmla="*/ 0 h 146"/>
                  <a:gd name="T6" fmla="*/ 0 w 1123"/>
                  <a:gd name="T7" fmla="*/ 0 h 146"/>
                  <a:gd name="T8" fmla="*/ 0 60000 65536"/>
                  <a:gd name="T9" fmla="*/ 0 60000 65536"/>
                  <a:gd name="T10" fmla="*/ 0 60000 65536"/>
                  <a:gd name="T11" fmla="*/ 0 60000 65536"/>
                  <a:gd name="T12" fmla="*/ 0 w 1123"/>
                  <a:gd name="T13" fmla="*/ 0 h 146"/>
                  <a:gd name="T14" fmla="*/ 1123 w 1123"/>
                  <a:gd name="T15" fmla="*/ 146 h 146"/>
                </a:gdLst>
                <a:ahLst/>
                <a:cxnLst>
                  <a:cxn ang="T8">
                    <a:pos x="T0" y="T1"/>
                  </a:cxn>
                  <a:cxn ang="T9">
                    <a:pos x="T2" y="T3"/>
                  </a:cxn>
                  <a:cxn ang="T10">
                    <a:pos x="T4" y="T5"/>
                  </a:cxn>
                  <a:cxn ang="T11">
                    <a:pos x="T6" y="T7"/>
                  </a:cxn>
                </a:cxnLst>
                <a:rect l="T12" t="T13" r="T14" b="T15"/>
                <a:pathLst>
                  <a:path w="1123" h="146">
                    <a:moveTo>
                      <a:pt x="0" y="0"/>
                    </a:moveTo>
                    <a:lnTo>
                      <a:pt x="16" y="146"/>
                    </a:lnTo>
                    <a:lnTo>
                      <a:pt x="1123" y="65"/>
                    </a:lnTo>
                    <a:lnTo>
                      <a:pt x="0" y="0"/>
                    </a:lnTo>
                  </a:path>
                </a:pathLst>
              </a:custGeom>
              <a:noFill/>
              <a:ln w="0">
                <a:solidFill>
                  <a:srgbClr val="FFFF00"/>
                </a:solidFill>
                <a:round/>
                <a:headEnd/>
                <a:tailEnd/>
              </a:ln>
            </p:spPr>
            <p:txBody>
              <a:bodyPr/>
              <a:lstStyle/>
              <a:p>
                <a:endParaRPr lang="es-MX"/>
              </a:p>
            </p:txBody>
          </p:sp>
          <p:sp>
            <p:nvSpPr>
              <p:cNvPr id="12066" name="Freeform 3309"/>
              <p:cNvSpPr>
                <a:spLocks/>
              </p:cNvSpPr>
              <p:nvPr/>
            </p:nvSpPr>
            <p:spPr bwMode="auto">
              <a:xfrm>
                <a:off x="1795" y="2379"/>
                <a:ext cx="80" cy="12"/>
              </a:xfrm>
              <a:custGeom>
                <a:avLst/>
                <a:gdLst>
                  <a:gd name="T0" fmla="*/ 0 w 715"/>
                  <a:gd name="T1" fmla="*/ 0 h 105"/>
                  <a:gd name="T2" fmla="*/ 0 w 715"/>
                  <a:gd name="T3" fmla="*/ 0 h 105"/>
                  <a:gd name="T4" fmla="*/ 0 w 715"/>
                  <a:gd name="T5" fmla="*/ 0 h 105"/>
                  <a:gd name="T6" fmla="*/ 0 w 715"/>
                  <a:gd name="T7" fmla="*/ 0 h 105"/>
                  <a:gd name="T8" fmla="*/ 0 60000 65536"/>
                  <a:gd name="T9" fmla="*/ 0 60000 65536"/>
                  <a:gd name="T10" fmla="*/ 0 60000 65536"/>
                  <a:gd name="T11" fmla="*/ 0 60000 65536"/>
                  <a:gd name="T12" fmla="*/ 0 w 715"/>
                  <a:gd name="T13" fmla="*/ 0 h 105"/>
                  <a:gd name="T14" fmla="*/ 715 w 715"/>
                  <a:gd name="T15" fmla="*/ 105 h 105"/>
                </a:gdLst>
                <a:ahLst/>
                <a:cxnLst>
                  <a:cxn ang="T8">
                    <a:pos x="T0" y="T1"/>
                  </a:cxn>
                  <a:cxn ang="T9">
                    <a:pos x="T2" y="T3"/>
                  </a:cxn>
                  <a:cxn ang="T10">
                    <a:pos x="T4" y="T5"/>
                  </a:cxn>
                  <a:cxn ang="T11">
                    <a:pos x="T6" y="T7"/>
                  </a:cxn>
                </a:cxnLst>
                <a:rect l="T12" t="T13" r="T14" b="T15"/>
                <a:pathLst>
                  <a:path w="715" h="105">
                    <a:moveTo>
                      <a:pt x="715" y="0"/>
                    </a:moveTo>
                    <a:lnTo>
                      <a:pt x="0" y="64"/>
                    </a:lnTo>
                    <a:lnTo>
                      <a:pt x="678" y="105"/>
                    </a:lnTo>
                    <a:lnTo>
                      <a:pt x="715" y="0"/>
                    </a:lnTo>
                    <a:close/>
                  </a:path>
                </a:pathLst>
              </a:custGeom>
              <a:solidFill>
                <a:srgbClr val="FFFF00"/>
              </a:solidFill>
              <a:ln w="9525">
                <a:noFill/>
                <a:round/>
                <a:headEnd/>
                <a:tailEnd/>
              </a:ln>
            </p:spPr>
            <p:txBody>
              <a:bodyPr/>
              <a:lstStyle/>
              <a:p>
                <a:endParaRPr lang="es-MX"/>
              </a:p>
            </p:txBody>
          </p:sp>
          <p:sp>
            <p:nvSpPr>
              <p:cNvPr id="12067" name="Freeform 3310"/>
              <p:cNvSpPr>
                <a:spLocks/>
              </p:cNvSpPr>
              <p:nvPr/>
            </p:nvSpPr>
            <p:spPr bwMode="auto">
              <a:xfrm>
                <a:off x="1795" y="2379"/>
                <a:ext cx="80" cy="12"/>
              </a:xfrm>
              <a:custGeom>
                <a:avLst/>
                <a:gdLst>
                  <a:gd name="T0" fmla="*/ 0 w 715"/>
                  <a:gd name="T1" fmla="*/ 0 h 105"/>
                  <a:gd name="T2" fmla="*/ 0 w 715"/>
                  <a:gd name="T3" fmla="*/ 0 h 105"/>
                  <a:gd name="T4" fmla="*/ 0 w 715"/>
                  <a:gd name="T5" fmla="*/ 0 h 105"/>
                  <a:gd name="T6" fmla="*/ 0 w 715"/>
                  <a:gd name="T7" fmla="*/ 0 h 105"/>
                  <a:gd name="T8" fmla="*/ 0 60000 65536"/>
                  <a:gd name="T9" fmla="*/ 0 60000 65536"/>
                  <a:gd name="T10" fmla="*/ 0 60000 65536"/>
                  <a:gd name="T11" fmla="*/ 0 60000 65536"/>
                  <a:gd name="T12" fmla="*/ 0 w 715"/>
                  <a:gd name="T13" fmla="*/ 0 h 105"/>
                  <a:gd name="T14" fmla="*/ 715 w 715"/>
                  <a:gd name="T15" fmla="*/ 105 h 105"/>
                </a:gdLst>
                <a:ahLst/>
                <a:cxnLst>
                  <a:cxn ang="T8">
                    <a:pos x="T0" y="T1"/>
                  </a:cxn>
                  <a:cxn ang="T9">
                    <a:pos x="T2" y="T3"/>
                  </a:cxn>
                  <a:cxn ang="T10">
                    <a:pos x="T4" y="T5"/>
                  </a:cxn>
                  <a:cxn ang="T11">
                    <a:pos x="T6" y="T7"/>
                  </a:cxn>
                </a:cxnLst>
                <a:rect l="T12" t="T13" r="T14" b="T15"/>
                <a:pathLst>
                  <a:path w="715" h="105">
                    <a:moveTo>
                      <a:pt x="715" y="0"/>
                    </a:moveTo>
                    <a:lnTo>
                      <a:pt x="0" y="64"/>
                    </a:lnTo>
                    <a:lnTo>
                      <a:pt x="678" y="105"/>
                    </a:lnTo>
                    <a:lnTo>
                      <a:pt x="715" y="0"/>
                    </a:lnTo>
                  </a:path>
                </a:pathLst>
              </a:custGeom>
              <a:noFill/>
              <a:ln w="0">
                <a:solidFill>
                  <a:srgbClr val="FFFF00"/>
                </a:solidFill>
                <a:round/>
                <a:headEnd/>
                <a:tailEnd/>
              </a:ln>
            </p:spPr>
            <p:txBody>
              <a:bodyPr/>
              <a:lstStyle/>
              <a:p>
                <a:endParaRPr lang="es-MX"/>
              </a:p>
            </p:txBody>
          </p:sp>
          <p:sp>
            <p:nvSpPr>
              <p:cNvPr id="12068" name="Freeform 3311"/>
              <p:cNvSpPr>
                <a:spLocks/>
              </p:cNvSpPr>
              <p:nvPr/>
            </p:nvSpPr>
            <p:spPr bwMode="auto">
              <a:xfrm>
                <a:off x="1795" y="2376"/>
                <a:ext cx="80" cy="10"/>
              </a:xfrm>
              <a:custGeom>
                <a:avLst/>
                <a:gdLst>
                  <a:gd name="T0" fmla="*/ 0 w 715"/>
                  <a:gd name="T1" fmla="*/ 0 h 93"/>
                  <a:gd name="T2" fmla="*/ 0 w 715"/>
                  <a:gd name="T3" fmla="*/ 0 h 93"/>
                  <a:gd name="T4" fmla="*/ 0 w 715"/>
                  <a:gd name="T5" fmla="*/ 0 h 93"/>
                  <a:gd name="T6" fmla="*/ 0 w 715"/>
                  <a:gd name="T7" fmla="*/ 0 h 93"/>
                  <a:gd name="T8" fmla="*/ 0 60000 65536"/>
                  <a:gd name="T9" fmla="*/ 0 60000 65536"/>
                  <a:gd name="T10" fmla="*/ 0 60000 65536"/>
                  <a:gd name="T11" fmla="*/ 0 60000 65536"/>
                  <a:gd name="T12" fmla="*/ 0 w 715"/>
                  <a:gd name="T13" fmla="*/ 0 h 93"/>
                  <a:gd name="T14" fmla="*/ 715 w 715"/>
                  <a:gd name="T15" fmla="*/ 93 h 93"/>
                </a:gdLst>
                <a:ahLst/>
                <a:cxnLst>
                  <a:cxn ang="T8">
                    <a:pos x="T0" y="T1"/>
                  </a:cxn>
                  <a:cxn ang="T9">
                    <a:pos x="T2" y="T3"/>
                  </a:cxn>
                  <a:cxn ang="T10">
                    <a:pos x="T4" y="T5"/>
                  </a:cxn>
                  <a:cxn ang="T11">
                    <a:pos x="T6" y="T7"/>
                  </a:cxn>
                </a:cxnLst>
                <a:rect l="T12" t="T13" r="T14" b="T15"/>
                <a:pathLst>
                  <a:path w="715" h="93">
                    <a:moveTo>
                      <a:pt x="256" y="0"/>
                    </a:moveTo>
                    <a:lnTo>
                      <a:pt x="0" y="93"/>
                    </a:lnTo>
                    <a:lnTo>
                      <a:pt x="715" y="29"/>
                    </a:lnTo>
                    <a:lnTo>
                      <a:pt x="256" y="0"/>
                    </a:lnTo>
                    <a:close/>
                  </a:path>
                </a:pathLst>
              </a:custGeom>
              <a:solidFill>
                <a:srgbClr val="FFFF00"/>
              </a:solidFill>
              <a:ln w="9525">
                <a:noFill/>
                <a:round/>
                <a:headEnd/>
                <a:tailEnd/>
              </a:ln>
            </p:spPr>
            <p:txBody>
              <a:bodyPr/>
              <a:lstStyle/>
              <a:p>
                <a:endParaRPr lang="es-MX"/>
              </a:p>
            </p:txBody>
          </p:sp>
          <p:sp>
            <p:nvSpPr>
              <p:cNvPr id="12069" name="Freeform 3312"/>
              <p:cNvSpPr>
                <a:spLocks/>
              </p:cNvSpPr>
              <p:nvPr/>
            </p:nvSpPr>
            <p:spPr bwMode="auto">
              <a:xfrm>
                <a:off x="1795" y="2376"/>
                <a:ext cx="80" cy="10"/>
              </a:xfrm>
              <a:custGeom>
                <a:avLst/>
                <a:gdLst>
                  <a:gd name="T0" fmla="*/ 0 w 715"/>
                  <a:gd name="T1" fmla="*/ 0 h 93"/>
                  <a:gd name="T2" fmla="*/ 0 w 715"/>
                  <a:gd name="T3" fmla="*/ 0 h 93"/>
                  <a:gd name="T4" fmla="*/ 0 w 715"/>
                  <a:gd name="T5" fmla="*/ 0 h 93"/>
                  <a:gd name="T6" fmla="*/ 0 w 715"/>
                  <a:gd name="T7" fmla="*/ 0 h 93"/>
                  <a:gd name="T8" fmla="*/ 0 60000 65536"/>
                  <a:gd name="T9" fmla="*/ 0 60000 65536"/>
                  <a:gd name="T10" fmla="*/ 0 60000 65536"/>
                  <a:gd name="T11" fmla="*/ 0 60000 65536"/>
                  <a:gd name="T12" fmla="*/ 0 w 715"/>
                  <a:gd name="T13" fmla="*/ 0 h 93"/>
                  <a:gd name="T14" fmla="*/ 715 w 715"/>
                  <a:gd name="T15" fmla="*/ 93 h 93"/>
                </a:gdLst>
                <a:ahLst/>
                <a:cxnLst>
                  <a:cxn ang="T8">
                    <a:pos x="T0" y="T1"/>
                  </a:cxn>
                  <a:cxn ang="T9">
                    <a:pos x="T2" y="T3"/>
                  </a:cxn>
                  <a:cxn ang="T10">
                    <a:pos x="T4" y="T5"/>
                  </a:cxn>
                  <a:cxn ang="T11">
                    <a:pos x="T6" y="T7"/>
                  </a:cxn>
                </a:cxnLst>
                <a:rect l="T12" t="T13" r="T14" b="T15"/>
                <a:pathLst>
                  <a:path w="715" h="93">
                    <a:moveTo>
                      <a:pt x="256" y="0"/>
                    </a:moveTo>
                    <a:lnTo>
                      <a:pt x="0" y="93"/>
                    </a:lnTo>
                    <a:lnTo>
                      <a:pt x="715" y="29"/>
                    </a:lnTo>
                    <a:lnTo>
                      <a:pt x="256" y="0"/>
                    </a:lnTo>
                  </a:path>
                </a:pathLst>
              </a:custGeom>
              <a:noFill/>
              <a:ln w="0">
                <a:solidFill>
                  <a:srgbClr val="FFFF00"/>
                </a:solidFill>
                <a:round/>
                <a:headEnd/>
                <a:tailEnd/>
              </a:ln>
            </p:spPr>
            <p:txBody>
              <a:bodyPr/>
              <a:lstStyle/>
              <a:p>
                <a:endParaRPr lang="es-MX"/>
              </a:p>
            </p:txBody>
          </p:sp>
          <p:sp>
            <p:nvSpPr>
              <p:cNvPr id="12070" name="Freeform 3313"/>
              <p:cNvSpPr>
                <a:spLocks/>
              </p:cNvSpPr>
              <p:nvPr/>
            </p:nvSpPr>
            <p:spPr bwMode="auto">
              <a:xfrm>
                <a:off x="1824" y="2375"/>
                <a:ext cx="51" cy="4"/>
              </a:xfrm>
              <a:custGeom>
                <a:avLst/>
                <a:gdLst>
                  <a:gd name="T0" fmla="*/ 0 w 459"/>
                  <a:gd name="T1" fmla="*/ 0 h 35"/>
                  <a:gd name="T2" fmla="*/ 0 w 459"/>
                  <a:gd name="T3" fmla="*/ 0 h 35"/>
                  <a:gd name="T4" fmla="*/ 0 w 459"/>
                  <a:gd name="T5" fmla="*/ 0 h 35"/>
                  <a:gd name="T6" fmla="*/ 0 w 459"/>
                  <a:gd name="T7" fmla="*/ 0 h 35"/>
                  <a:gd name="T8" fmla="*/ 0 60000 65536"/>
                  <a:gd name="T9" fmla="*/ 0 60000 65536"/>
                  <a:gd name="T10" fmla="*/ 0 60000 65536"/>
                  <a:gd name="T11" fmla="*/ 0 60000 65536"/>
                  <a:gd name="T12" fmla="*/ 0 w 459"/>
                  <a:gd name="T13" fmla="*/ 0 h 35"/>
                  <a:gd name="T14" fmla="*/ 459 w 459"/>
                  <a:gd name="T15" fmla="*/ 35 h 35"/>
                </a:gdLst>
                <a:ahLst/>
                <a:cxnLst>
                  <a:cxn ang="T8">
                    <a:pos x="T0" y="T1"/>
                  </a:cxn>
                  <a:cxn ang="T9">
                    <a:pos x="T2" y="T3"/>
                  </a:cxn>
                  <a:cxn ang="T10">
                    <a:pos x="T4" y="T5"/>
                  </a:cxn>
                  <a:cxn ang="T11">
                    <a:pos x="T6" y="T7"/>
                  </a:cxn>
                </a:cxnLst>
                <a:rect l="T12" t="T13" r="T14" b="T15"/>
                <a:pathLst>
                  <a:path w="459" h="35">
                    <a:moveTo>
                      <a:pt x="302" y="0"/>
                    </a:moveTo>
                    <a:lnTo>
                      <a:pt x="0" y="6"/>
                    </a:lnTo>
                    <a:lnTo>
                      <a:pt x="459" y="35"/>
                    </a:lnTo>
                    <a:lnTo>
                      <a:pt x="302" y="0"/>
                    </a:lnTo>
                    <a:close/>
                  </a:path>
                </a:pathLst>
              </a:custGeom>
              <a:solidFill>
                <a:srgbClr val="FFFF00"/>
              </a:solidFill>
              <a:ln w="9525">
                <a:noFill/>
                <a:round/>
                <a:headEnd/>
                <a:tailEnd/>
              </a:ln>
            </p:spPr>
            <p:txBody>
              <a:bodyPr/>
              <a:lstStyle/>
              <a:p>
                <a:endParaRPr lang="es-MX"/>
              </a:p>
            </p:txBody>
          </p:sp>
          <p:sp>
            <p:nvSpPr>
              <p:cNvPr id="12071" name="Freeform 3314"/>
              <p:cNvSpPr>
                <a:spLocks/>
              </p:cNvSpPr>
              <p:nvPr/>
            </p:nvSpPr>
            <p:spPr bwMode="auto">
              <a:xfrm>
                <a:off x="1824" y="2375"/>
                <a:ext cx="51" cy="4"/>
              </a:xfrm>
              <a:custGeom>
                <a:avLst/>
                <a:gdLst>
                  <a:gd name="T0" fmla="*/ 0 w 459"/>
                  <a:gd name="T1" fmla="*/ 0 h 35"/>
                  <a:gd name="T2" fmla="*/ 0 w 459"/>
                  <a:gd name="T3" fmla="*/ 0 h 35"/>
                  <a:gd name="T4" fmla="*/ 0 w 459"/>
                  <a:gd name="T5" fmla="*/ 0 h 35"/>
                  <a:gd name="T6" fmla="*/ 0 w 459"/>
                  <a:gd name="T7" fmla="*/ 0 h 35"/>
                  <a:gd name="T8" fmla="*/ 0 60000 65536"/>
                  <a:gd name="T9" fmla="*/ 0 60000 65536"/>
                  <a:gd name="T10" fmla="*/ 0 60000 65536"/>
                  <a:gd name="T11" fmla="*/ 0 60000 65536"/>
                  <a:gd name="T12" fmla="*/ 0 w 459"/>
                  <a:gd name="T13" fmla="*/ 0 h 35"/>
                  <a:gd name="T14" fmla="*/ 459 w 459"/>
                  <a:gd name="T15" fmla="*/ 35 h 35"/>
                </a:gdLst>
                <a:ahLst/>
                <a:cxnLst>
                  <a:cxn ang="T8">
                    <a:pos x="T0" y="T1"/>
                  </a:cxn>
                  <a:cxn ang="T9">
                    <a:pos x="T2" y="T3"/>
                  </a:cxn>
                  <a:cxn ang="T10">
                    <a:pos x="T4" y="T5"/>
                  </a:cxn>
                  <a:cxn ang="T11">
                    <a:pos x="T6" y="T7"/>
                  </a:cxn>
                </a:cxnLst>
                <a:rect l="T12" t="T13" r="T14" b="T15"/>
                <a:pathLst>
                  <a:path w="459" h="35">
                    <a:moveTo>
                      <a:pt x="302" y="0"/>
                    </a:moveTo>
                    <a:lnTo>
                      <a:pt x="0" y="6"/>
                    </a:lnTo>
                    <a:lnTo>
                      <a:pt x="459" y="35"/>
                    </a:lnTo>
                    <a:lnTo>
                      <a:pt x="302" y="0"/>
                    </a:lnTo>
                  </a:path>
                </a:pathLst>
              </a:custGeom>
              <a:noFill/>
              <a:ln w="0">
                <a:solidFill>
                  <a:srgbClr val="FFFF00"/>
                </a:solidFill>
                <a:round/>
                <a:headEnd/>
                <a:tailEnd/>
              </a:ln>
            </p:spPr>
            <p:txBody>
              <a:bodyPr/>
              <a:lstStyle/>
              <a:p>
                <a:endParaRPr lang="es-MX"/>
              </a:p>
            </p:txBody>
          </p:sp>
          <p:sp>
            <p:nvSpPr>
              <p:cNvPr id="12072" name="Freeform 3315"/>
              <p:cNvSpPr>
                <a:spLocks/>
              </p:cNvSpPr>
              <p:nvPr/>
            </p:nvSpPr>
            <p:spPr bwMode="auto">
              <a:xfrm>
                <a:off x="1747" y="2756"/>
                <a:ext cx="93" cy="6"/>
              </a:xfrm>
              <a:custGeom>
                <a:avLst/>
                <a:gdLst>
                  <a:gd name="T0" fmla="*/ 0 w 837"/>
                  <a:gd name="T1" fmla="*/ 0 h 58"/>
                  <a:gd name="T2" fmla="*/ 0 w 837"/>
                  <a:gd name="T3" fmla="*/ 0 h 58"/>
                  <a:gd name="T4" fmla="*/ 0 w 837"/>
                  <a:gd name="T5" fmla="*/ 0 h 58"/>
                  <a:gd name="T6" fmla="*/ 0 w 837"/>
                  <a:gd name="T7" fmla="*/ 0 h 58"/>
                  <a:gd name="T8" fmla="*/ 0 60000 65536"/>
                  <a:gd name="T9" fmla="*/ 0 60000 65536"/>
                  <a:gd name="T10" fmla="*/ 0 60000 65536"/>
                  <a:gd name="T11" fmla="*/ 0 60000 65536"/>
                  <a:gd name="T12" fmla="*/ 0 w 837"/>
                  <a:gd name="T13" fmla="*/ 0 h 58"/>
                  <a:gd name="T14" fmla="*/ 837 w 837"/>
                  <a:gd name="T15" fmla="*/ 58 h 58"/>
                </a:gdLst>
                <a:ahLst/>
                <a:cxnLst>
                  <a:cxn ang="T8">
                    <a:pos x="T0" y="T1"/>
                  </a:cxn>
                  <a:cxn ang="T9">
                    <a:pos x="T2" y="T3"/>
                  </a:cxn>
                  <a:cxn ang="T10">
                    <a:pos x="T4" y="T5"/>
                  </a:cxn>
                  <a:cxn ang="T11">
                    <a:pos x="T6" y="T7"/>
                  </a:cxn>
                </a:cxnLst>
                <a:rect l="T12" t="T13" r="T14" b="T15"/>
                <a:pathLst>
                  <a:path w="837" h="58">
                    <a:moveTo>
                      <a:pt x="837" y="0"/>
                    </a:moveTo>
                    <a:lnTo>
                      <a:pt x="0" y="15"/>
                    </a:lnTo>
                    <a:lnTo>
                      <a:pt x="70" y="58"/>
                    </a:lnTo>
                    <a:lnTo>
                      <a:pt x="837" y="0"/>
                    </a:lnTo>
                    <a:close/>
                  </a:path>
                </a:pathLst>
              </a:custGeom>
              <a:solidFill>
                <a:srgbClr val="FFCC00"/>
              </a:solidFill>
              <a:ln w="9525">
                <a:noFill/>
                <a:round/>
                <a:headEnd/>
                <a:tailEnd/>
              </a:ln>
            </p:spPr>
            <p:txBody>
              <a:bodyPr/>
              <a:lstStyle/>
              <a:p>
                <a:endParaRPr lang="es-MX"/>
              </a:p>
            </p:txBody>
          </p:sp>
          <p:sp>
            <p:nvSpPr>
              <p:cNvPr id="12073" name="Freeform 3316"/>
              <p:cNvSpPr>
                <a:spLocks/>
              </p:cNvSpPr>
              <p:nvPr/>
            </p:nvSpPr>
            <p:spPr bwMode="auto">
              <a:xfrm>
                <a:off x="1747" y="2756"/>
                <a:ext cx="93" cy="6"/>
              </a:xfrm>
              <a:custGeom>
                <a:avLst/>
                <a:gdLst>
                  <a:gd name="T0" fmla="*/ 0 w 837"/>
                  <a:gd name="T1" fmla="*/ 0 h 58"/>
                  <a:gd name="T2" fmla="*/ 0 w 837"/>
                  <a:gd name="T3" fmla="*/ 0 h 58"/>
                  <a:gd name="T4" fmla="*/ 0 w 837"/>
                  <a:gd name="T5" fmla="*/ 0 h 58"/>
                  <a:gd name="T6" fmla="*/ 0 w 837"/>
                  <a:gd name="T7" fmla="*/ 0 h 58"/>
                  <a:gd name="T8" fmla="*/ 0 60000 65536"/>
                  <a:gd name="T9" fmla="*/ 0 60000 65536"/>
                  <a:gd name="T10" fmla="*/ 0 60000 65536"/>
                  <a:gd name="T11" fmla="*/ 0 60000 65536"/>
                  <a:gd name="T12" fmla="*/ 0 w 837"/>
                  <a:gd name="T13" fmla="*/ 0 h 58"/>
                  <a:gd name="T14" fmla="*/ 837 w 837"/>
                  <a:gd name="T15" fmla="*/ 58 h 58"/>
                </a:gdLst>
                <a:ahLst/>
                <a:cxnLst>
                  <a:cxn ang="T8">
                    <a:pos x="T0" y="T1"/>
                  </a:cxn>
                  <a:cxn ang="T9">
                    <a:pos x="T2" y="T3"/>
                  </a:cxn>
                  <a:cxn ang="T10">
                    <a:pos x="T4" y="T5"/>
                  </a:cxn>
                  <a:cxn ang="T11">
                    <a:pos x="T6" y="T7"/>
                  </a:cxn>
                </a:cxnLst>
                <a:rect l="T12" t="T13" r="T14" b="T15"/>
                <a:pathLst>
                  <a:path w="837" h="58">
                    <a:moveTo>
                      <a:pt x="837" y="0"/>
                    </a:moveTo>
                    <a:lnTo>
                      <a:pt x="0" y="15"/>
                    </a:lnTo>
                    <a:lnTo>
                      <a:pt x="70" y="58"/>
                    </a:lnTo>
                    <a:lnTo>
                      <a:pt x="837" y="0"/>
                    </a:lnTo>
                  </a:path>
                </a:pathLst>
              </a:custGeom>
              <a:noFill/>
              <a:ln w="0">
                <a:solidFill>
                  <a:srgbClr val="FFCC00"/>
                </a:solidFill>
                <a:round/>
                <a:headEnd/>
                <a:tailEnd/>
              </a:ln>
            </p:spPr>
            <p:txBody>
              <a:bodyPr/>
              <a:lstStyle/>
              <a:p>
                <a:endParaRPr lang="es-MX"/>
              </a:p>
            </p:txBody>
          </p:sp>
          <p:sp>
            <p:nvSpPr>
              <p:cNvPr id="12074" name="Freeform 3317"/>
              <p:cNvSpPr>
                <a:spLocks/>
              </p:cNvSpPr>
              <p:nvPr/>
            </p:nvSpPr>
            <p:spPr bwMode="auto">
              <a:xfrm>
                <a:off x="1754" y="2756"/>
                <a:ext cx="86" cy="35"/>
              </a:xfrm>
              <a:custGeom>
                <a:avLst/>
                <a:gdLst>
                  <a:gd name="T0" fmla="*/ 0 w 767"/>
                  <a:gd name="T1" fmla="*/ 0 h 319"/>
                  <a:gd name="T2" fmla="*/ 0 w 767"/>
                  <a:gd name="T3" fmla="*/ 0 h 319"/>
                  <a:gd name="T4" fmla="*/ 0 w 767"/>
                  <a:gd name="T5" fmla="*/ 0 h 319"/>
                  <a:gd name="T6" fmla="*/ 0 w 767"/>
                  <a:gd name="T7" fmla="*/ 0 h 319"/>
                  <a:gd name="T8" fmla="*/ 0 60000 65536"/>
                  <a:gd name="T9" fmla="*/ 0 60000 65536"/>
                  <a:gd name="T10" fmla="*/ 0 60000 65536"/>
                  <a:gd name="T11" fmla="*/ 0 60000 65536"/>
                  <a:gd name="T12" fmla="*/ 0 w 767"/>
                  <a:gd name="T13" fmla="*/ 0 h 319"/>
                  <a:gd name="T14" fmla="*/ 767 w 767"/>
                  <a:gd name="T15" fmla="*/ 319 h 319"/>
                </a:gdLst>
                <a:ahLst/>
                <a:cxnLst>
                  <a:cxn ang="T8">
                    <a:pos x="T0" y="T1"/>
                  </a:cxn>
                  <a:cxn ang="T9">
                    <a:pos x="T2" y="T3"/>
                  </a:cxn>
                  <a:cxn ang="T10">
                    <a:pos x="T4" y="T5"/>
                  </a:cxn>
                  <a:cxn ang="T11">
                    <a:pos x="T6" y="T7"/>
                  </a:cxn>
                </a:cxnLst>
                <a:rect l="T12" t="T13" r="T14" b="T15"/>
                <a:pathLst>
                  <a:path w="767" h="319">
                    <a:moveTo>
                      <a:pt x="767" y="0"/>
                    </a:moveTo>
                    <a:lnTo>
                      <a:pt x="0" y="58"/>
                    </a:lnTo>
                    <a:lnTo>
                      <a:pt x="349" y="319"/>
                    </a:lnTo>
                    <a:lnTo>
                      <a:pt x="767" y="0"/>
                    </a:lnTo>
                    <a:close/>
                  </a:path>
                </a:pathLst>
              </a:custGeom>
              <a:solidFill>
                <a:srgbClr val="FFCC00"/>
              </a:solidFill>
              <a:ln w="9525">
                <a:noFill/>
                <a:round/>
                <a:headEnd/>
                <a:tailEnd/>
              </a:ln>
            </p:spPr>
            <p:txBody>
              <a:bodyPr/>
              <a:lstStyle/>
              <a:p>
                <a:endParaRPr lang="es-MX"/>
              </a:p>
            </p:txBody>
          </p:sp>
          <p:sp>
            <p:nvSpPr>
              <p:cNvPr id="12075" name="Freeform 3318"/>
              <p:cNvSpPr>
                <a:spLocks/>
              </p:cNvSpPr>
              <p:nvPr/>
            </p:nvSpPr>
            <p:spPr bwMode="auto">
              <a:xfrm>
                <a:off x="1754" y="2756"/>
                <a:ext cx="86" cy="35"/>
              </a:xfrm>
              <a:custGeom>
                <a:avLst/>
                <a:gdLst>
                  <a:gd name="T0" fmla="*/ 0 w 767"/>
                  <a:gd name="T1" fmla="*/ 0 h 319"/>
                  <a:gd name="T2" fmla="*/ 0 w 767"/>
                  <a:gd name="T3" fmla="*/ 0 h 319"/>
                  <a:gd name="T4" fmla="*/ 0 w 767"/>
                  <a:gd name="T5" fmla="*/ 0 h 319"/>
                  <a:gd name="T6" fmla="*/ 0 w 767"/>
                  <a:gd name="T7" fmla="*/ 0 h 319"/>
                  <a:gd name="T8" fmla="*/ 0 60000 65536"/>
                  <a:gd name="T9" fmla="*/ 0 60000 65536"/>
                  <a:gd name="T10" fmla="*/ 0 60000 65536"/>
                  <a:gd name="T11" fmla="*/ 0 60000 65536"/>
                  <a:gd name="T12" fmla="*/ 0 w 767"/>
                  <a:gd name="T13" fmla="*/ 0 h 319"/>
                  <a:gd name="T14" fmla="*/ 767 w 767"/>
                  <a:gd name="T15" fmla="*/ 319 h 319"/>
                </a:gdLst>
                <a:ahLst/>
                <a:cxnLst>
                  <a:cxn ang="T8">
                    <a:pos x="T0" y="T1"/>
                  </a:cxn>
                  <a:cxn ang="T9">
                    <a:pos x="T2" y="T3"/>
                  </a:cxn>
                  <a:cxn ang="T10">
                    <a:pos x="T4" y="T5"/>
                  </a:cxn>
                  <a:cxn ang="T11">
                    <a:pos x="T6" y="T7"/>
                  </a:cxn>
                </a:cxnLst>
                <a:rect l="T12" t="T13" r="T14" b="T15"/>
                <a:pathLst>
                  <a:path w="767" h="319">
                    <a:moveTo>
                      <a:pt x="767" y="0"/>
                    </a:moveTo>
                    <a:lnTo>
                      <a:pt x="0" y="58"/>
                    </a:lnTo>
                    <a:lnTo>
                      <a:pt x="349" y="319"/>
                    </a:lnTo>
                    <a:lnTo>
                      <a:pt x="767" y="0"/>
                    </a:lnTo>
                  </a:path>
                </a:pathLst>
              </a:custGeom>
              <a:noFill/>
              <a:ln w="0">
                <a:solidFill>
                  <a:srgbClr val="FFCC00"/>
                </a:solidFill>
                <a:round/>
                <a:headEnd/>
                <a:tailEnd/>
              </a:ln>
            </p:spPr>
            <p:txBody>
              <a:bodyPr/>
              <a:lstStyle/>
              <a:p>
                <a:endParaRPr lang="es-MX"/>
              </a:p>
            </p:txBody>
          </p:sp>
          <p:sp>
            <p:nvSpPr>
              <p:cNvPr id="12076" name="Freeform 3319"/>
              <p:cNvSpPr>
                <a:spLocks/>
              </p:cNvSpPr>
              <p:nvPr/>
            </p:nvSpPr>
            <p:spPr bwMode="auto">
              <a:xfrm>
                <a:off x="1736" y="2755"/>
                <a:ext cx="104" cy="2"/>
              </a:xfrm>
              <a:custGeom>
                <a:avLst/>
                <a:gdLst>
                  <a:gd name="T0" fmla="*/ 0 w 936"/>
                  <a:gd name="T1" fmla="*/ 0 h 21"/>
                  <a:gd name="T2" fmla="*/ 0 w 936"/>
                  <a:gd name="T3" fmla="*/ 0 h 21"/>
                  <a:gd name="T4" fmla="*/ 0 w 936"/>
                  <a:gd name="T5" fmla="*/ 0 h 21"/>
                  <a:gd name="T6" fmla="*/ 0 w 936"/>
                  <a:gd name="T7" fmla="*/ 0 h 21"/>
                  <a:gd name="T8" fmla="*/ 0 60000 65536"/>
                  <a:gd name="T9" fmla="*/ 0 60000 65536"/>
                  <a:gd name="T10" fmla="*/ 0 60000 65536"/>
                  <a:gd name="T11" fmla="*/ 0 60000 65536"/>
                  <a:gd name="T12" fmla="*/ 0 w 936"/>
                  <a:gd name="T13" fmla="*/ 0 h 21"/>
                  <a:gd name="T14" fmla="*/ 936 w 936"/>
                  <a:gd name="T15" fmla="*/ 21 h 21"/>
                </a:gdLst>
                <a:ahLst/>
                <a:cxnLst>
                  <a:cxn ang="T8">
                    <a:pos x="T0" y="T1"/>
                  </a:cxn>
                  <a:cxn ang="T9">
                    <a:pos x="T2" y="T3"/>
                  </a:cxn>
                  <a:cxn ang="T10">
                    <a:pos x="T4" y="T5"/>
                  </a:cxn>
                  <a:cxn ang="T11">
                    <a:pos x="T6" y="T7"/>
                  </a:cxn>
                </a:cxnLst>
                <a:rect l="T12" t="T13" r="T14" b="T15"/>
                <a:pathLst>
                  <a:path w="936" h="21">
                    <a:moveTo>
                      <a:pt x="0" y="0"/>
                    </a:moveTo>
                    <a:lnTo>
                      <a:pt x="99" y="21"/>
                    </a:lnTo>
                    <a:lnTo>
                      <a:pt x="936" y="6"/>
                    </a:lnTo>
                    <a:lnTo>
                      <a:pt x="0" y="0"/>
                    </a:lnTo>
                    <a:close/>
                  </a:path>
                </a:pathLst>
              </a:custGeom>
              <a:solidFill>
                <a:srgbClr val="FFCC00"/>
              </a:solidFill>
              <a:ln w="9525">
                <a:noFill/>
                <a:round/>
                <a:headEnd/>
                <a:tailEnd/>
              </a:ln>
            </p:spPr>
            <p:txBody>
              <a:bodyPr/>
              <a:lstStyle/>
              <a:p>
                <a:endParaRPr lang="es-MX"/>
              </a:p>
            </p:txBody>
          </p:sp>
          <p:sp>
            <p:nvSpPr>
              <p:cNvPr id="12077" name="Freeform 3320"/>
              <p:cNvSpPr>
                <a:spLocks/>
              </p:cNvSpPr>
              <p:nvPr/>
            </p:nvSpPr>
            <p:spPr bwMode="auto">
              <a:xfrm>
                <a:off x="1736" y="2755"/>
                <a:ext cx="104" cy="2"/>
              </a:xfrm>
              <a:custGeom>
                <a:avLst/>
                <a:gdLst>
                  <a:gd name="T0" fmla="*/ 0 w 936"/>
                  <a:gd name="T1" fmla="*/ 0 h 21"/>
                  <a:gd name="T2" fmla="*/ 0 w 936"/>
                  <a:gd name="T3" fmla="*/ 0 h 21"/>
                  <a:gd name="T4" fmla="*/ 0 w 936"/>
                  <a:gd name="T5" fmla="*/ 0 h 21"/>
                  <a:gd name="T6" fmla="*/ 0 w 936"/>
                  <a:gd name="T7" fmla="*/ 0 h 21"/>
                  <a:gd name="T8" fmla="*/ 0 60000 65536"/>
                  <a:gd name="T9" fmla="*/ 0 60000 65536"/>
                  <a:gd name="T10" fmla="*/ 0 60000 65536"/>
                  <a:gd name="T11" fmla="*/ 0 60000 65536"/>
                  <a:gd name="T12" fmla="*/ 0 w 936"/>
                  <a:gd name="T13" fmla="*/ 0 h 21"/>
                  <a:gd name="T14" fmla="*/ 936 w 936"/>
                  <a:gd name="T15" fmla="*/ 21 h 21"/>
                </a:gdLst>
                <a:ahLst/>
                <a:cxnLst>
                  <a:cxn ang="T8">
                    <a:pos x="T0" y="T1"/>
                  </a:cxn>
                  <a:cxn ang="T9">
                    <a:pos x="T2" y="T3"/>
                  </a:cxn>
                  <a:cxn ang="T10">
                    <a:pos x="T4" y="T5"/>
                  </a:cxn>
                  <a:cxn ang="T11">
                    <a:pos x="T6" y="T7"/>
                  </a:cxn>
                </a:cxnLst>
                <a:rect l="T12" t="T13" r="T14" b="T15"/>
                <a:pathLst>
                  <a:path w="936" h="21">
                    <a:moveTo>
                      <a:pt x="0" y="0"/>
                    </a:moveTo>
                    <a:lnTo>
                      <a:pt x="99" y="21"/>
                    </a:lnTo>
                    <a:lnTo>
                      <a:pt x="936" y="6"/>
                    </a:lnTo>
                    <a:lnTo>
                      <a:pt x="0" y="0"/>
                    </a:lnTo>
                  </a:path>
                </a:pathLst>
              </a:custGeom>
              <a:noFill/>
              <a:ln w="0">
                <a:solidFill>
                  <a:srgbClr val="FFCC00"/>
                </a:solidFill>
                <a:round/>
                <a:headEnd/>
                <a:tailEnd/>
              </a:ln>
            </p:spPr>
            <p:txBody>
              <a:bodyPr/>
              <a:lstStyle/>
              <a:p>
                <a:endParaRPr lang="es-MX"/>
              </a:p>
            </p:txBody>
          </p:sp>
          <p:sp>
            <p:nvSpPr>
              <p:cNvPr id="12078" name="Freeform 3321"/>
              <p:cNvSpPr>
                <a:spLocks/>
              </p:cNvSpPr>
              <p:nvPr/>
            </p:nvSpPr>
            <p:spPr bwMode="auto">
              <a:xfrm>
                <a:off x="1694" y="2754"/>
                <a:ext cx="146" cy="2"/>
              </a:xfrm>
              <a:custGeom>
                <a:avLst/>
                <a:gdLst>
                  <a:gd name="T0" fmla="*/ 0 w 1311"/>
                  <a:gd name="T1" fmla="*/ 0 h 19"/>
                  <a:gd name="T2" fmla="*/ 0 w 1311"/>
                  <a:gd name="T3" fmla="*/ 0 h 19"/>
                  <a:gd name="T4" fmla="*/ 0 w 1311"/>
                  <a:gd name="T5" fmla="*/ 0 h 19"/>
                  <a:gd name="T6" fmla="*/ 0 w 1311"/>
                  <a:gd name="T7" fmla="*/ 0 h 19"/>
                  <a:gd name="T8" fmla="*/ 0 60000 65536"/>
                  <a:gd name="T9" fmla="*/ 0 60000 65536"/>
                  <a:gd name="T10" fmla="*/ 0 60000 65536"/>
                  <a:gd name="T11" fmla="*/ 0 60000 65536"/>
                  <a:gd name="T12" fmla="*/ 0 w 1311"/>
                  <a:gd name="T13" fmla="*/ 0 h 19"/>
                  <a:gd name="T14" fmla="*/ 1311 w 1311"/>
                  <a:gd name="T15" fmla="*/ 19 h 19"/>
                </a:gdLst>
                <a:ahLst/>
                <a:cxnLst>
                  <a:cxn ang="T8">
                    <a:pos x="T0" y="T1"/>
                  </a:cxn>
                  <a:cxn ang="T9">
                    <a:pos x="T2" y="T3"/>
                  </a:cxn>
                  <a:cxn ang="T10">
                    <a:pos x="T4" y="T5"/>
                  </a:cxn>
                  <a:cxn ang="T11">
                    <a:pos x="T6" y="T7"/>
                  </a:cxn>
                </a:cxnLst>
                <a:rect l="T12" t="T13" r="T14" b="T15"/>
                <a:pathLst>
                  <a:path w="1311" h="19">
                    <a:moveTo>
                      <a:pt x="0" y="0"/>
                    </a:moveTo>
                    <a:lnTo>
                      <a:pt x="375" y="13"/>
                    </a:lnTo>
                    <a:lnTo>
                      <a:pt x="1311" y="19"/>
                    </a:lnTo>
                    <a:lnTo>
                      <a:pt x="0" y="0"/>
                    </a:lnTo>
                    <a:close/>
                  </a:path>
                </a:pathLst>
              </a:custGeom>
              <a:solidFill>
                <a:srgbClr val="FFCC00"/>
              </a:solidFill>
              <a:ln w="9525">
                <a:noFill/>
                <a:round/>
                <a:headEnd/>
                <a:tailEnd/>
              </a:ln>
            </p:spPr>
            <p:txBody>
              <a:bodyPr/>
              <a:lstStyle/>
              <a:p>
                <a:endParaRPr lang="es-MX"/>
              </a:p>
            </p:txBody>
          </p:sp>
          <p:sp>
            <p:nvSpPr>
              <p:cNvPr id="12079" name="Freeform 3322"/>
              <p:cNvSpPr>
                <a:spLocks/>
              </p:cNvSpPr>
              <p:nvPr/>
            </p:nvSpPr>
            <p:spPr bwMode="auto">
              <a:xfrm>
                <a:off x="1694" y="2754"/>
                <a:ext cx="146" cy="2"/>
              </a:xfrm>
              <a:custGeom>
                <a:avLst/>
                <a:gdLst>
                  <a:gd name="T0" fmla="*/ 0 w 1311"/>
                  <a:gd name="T1" fmla="*/ 0 h 19"/>
                  <a:gd name="T2" fmla="*/ 0 w 1311"/>
                  <a:gd name="T3" fmla="*/ 0 h 19"/>
                  <a:gd name="T4" fmla="*/ 0 w 1311"/>
                  <a:gd name="T5" fmla="*/ 0 h 19"/>
                  <a:gd name="T6" fmla="*/ 0 w 1311"/>
                  <a:gd name="T7" fmla="*/ 0 h 19"/>
                  <a:gd name="T8" fmla="*/ 0 60000 65536"/>
                  <a:gd name="T9" fmla="*/ 0 60000 65536"/>
                  <a:gd name="T10" fmla="*/ 0 60000 65536"/>
                  <a:gd name="T11" fmla="*/ 0 60000 65536"/>
                  <a:gd name="T12" fmla="*/ 0 w 1311"/>
                  <a:gd name="T13" fmla="*/ 0 h 19"/>
                  <a:gd name="T14" fmla="*/ 1311 w 1311"/>
                  <a:gd name="T15" fmla="*/ 19 h 19"/>
                </a:gdLst>
                <a:ahLst/>
                <a:cxnLst>
                  <a:cxn ang="T8">
                    <a:pos x="T0" y="T1"/>
                  </a:cxn>
                  <a:cxn ang="T9">
                    <a:pos x="T2" y="T3"/>
                  </a:cxn>
                  <a:cxn ang="T10">
                    <a:pos x="T4" y="T5"/>
                  </a:cxn>
                  <a:cxn ang="T11">
                    <a:pos x="T6" y="T7"/>
                  </a:cxn>
                </a:cxnLst>
                <a:rect l="T12" t="T13" r="T14" b="T15"/>
                <a:pathLst>
                  <a:path w="1311" h="19">
                    <a:moveTo>
                      <a:pt x="0" y="0"/>
                    </a:moveTo>
                    <a:lnTo>
                      <a:pt x="375" y="13"/>
                    </a:lnTo>
                    <a:lnTo>
                      <a:pt x="1311" y="19"/>
                    </a:lnTo>
                    <a:lnTo>
                      <a:pt x="0" y="0"/>
                    </a:lnTo>
                  </a:path>
                </a:pathLst>
              </a:custGeom>
              <a:noFill/>
              <a:ln w="0">
                <a:solidFill>
                  <a:srgbClr val="FFCC00"/>
                </a:solidFill>
                <a:round/>
                <a:headEnd/>
                <a:tailEnd/>
              </a:ln>
            </p:spPr>
            <p:txBody>
              <a:bodyPr/>
              <a:lstStyle/>
              <a:p>
                <a:endParaRPr lang="es-MX"/>
              </a:p>
            </p:txBody>
          </p:sp>
          <p:sp>
            <p:nvSpPr>
              <p:cNvPr id="12080" name="Freeform 3323"/>
              <p:cNvSpPr>
                <a:spLocks/>
              </p:cNvSpPr>
              <p:nvPr/>
            </p:nvSpPr>
            <p:spPr bwMode="auto">
              <a:xfrm>
                <a:off x="1694" y="2752"/>
                <a:ext cx="146" cy="4"/>
              </a:xfrm>
              <a:custGeom>
                <a:avLst/>
                <a:gdLst>
                  <a:gd name="T0" fmla="*/ 0 w 1311"/>
                  <a:gd name="T1" fmla="*/ 0 h 35"/>
                  <a:gd name="T2" fmla="*/ 0 w 1311"/>
                  <a:gd name="T3" fmla="*/ 0 h 35"/>
                  <a:gd name="T4" fmla="*/ 0 w 1311"/>
                  <a:gd name="T5" fmla="*/ 0 h 35"/>
                  <a:gd name="T6" fmla="*/ 0 w 1311"/>
                  <a:gd name="T7" fmla="*/ 0 h 35"/>
                  <a:gd name="T8" fmla="*/ 0 60000 65536"/>
                  <a:gd name="T9" fmla="*/ 0 60000 65536"/>
                  <a:gd name="T10" fmla="*/ 0 60000 65536"/>
                  <a:gd name="T11" fmla="*/ 0 60000 65536"/>
                  <a:gd name="T12" fmla="*/ 0 w 1311"/>
                  <a:gd name="T13" fmla="*/ 0 h 35"/>
                  <a:gd name="T14" fmla="*/ 1311 w 1311"/>
                  <a:gd name="T15" fmla="*/ 35 h 35"/>
                </a:gdLst>
                <a:ahLst/>
                <a:cxnLst>
                  <a:cxn ang="T8">
                    <a:pos x="T0" y="T1"/>
                  </a:cxn>
                  <a:cxn ang="T9">
                    <a:pos x="T2" y="T3"/>
                  </a:cxn>
                  <a:cxn ang="T10">
                    <a:pos x="T4" y="T5"/>
                  </a:cxn>
                  <a:cxn ang="T11">
                    <a:pos x="T6" y="T7"/>
                  </a:cxn>
                </a:cxnLst>
                <a:rect l="T12" t="T13" r="T14" b="T15"/>
                <a:pathLst>
                  <a:path w="1311" h="35">
                    <a:moveTo>
                      <a:pt x="891" y="0"/>
                    </a:moveTo>
                    <a:lnTo>
                      <a:pt x="0" y="16"/>
                    </a:lnTo>
                    <a:lnTo>
                      <a:pt x="1311" y="35"/>
                    </a:lnTo>
                    <a:lnTo>
                      <a:pt x="891" y="0"/>
                    </a:lnTo>
                    <a:close/>
                  </a:path>
                </a:pathLst>
              </a:custGeom>
              <a:solidFill>
                <a:srgbClr val="FFCC00"/>
              </a:solidFill>
              <a:ln w="9525">
                <a:noFill/>
                <a:round/>
                <a:headEnd/>
                <a:tailEnd/>
              </a:ln>
            </p:spPr>
            <p:txBody>
              <a:bodyPr/>
              <a:lstStyle/>
              <a:p>
                <a:endParaRPr lang="es-MX"/>
              </a:p>
            </p:txBody>
          </p:sp>
          <p:sp>
            <p:nvSpPr>
              <p:cNvPr id="12081" name="Freeform 3324"/>
              <p:cNvSpPr>
                <a:spLocks/>
              </p:cNvSpPr>
              <p:nvPr/>
            </p:nvSpPr>
            <p:spPr bwMode="auto">
              <a:xfrm>
                <a:off x="1694" y="2752"/>
                <a:ext cx="146" cy="4"/>
              </a:xfrm>
              <a:custGeom>
                <a:avLst/>
                <a:gdLst>
                  <a:gd name="T0" fmla="*/ 0 w 1311"/>
                  <a:gd name="T1" fmla="*/ 0 h 35"/>
                  <a:gd name="T2" fmla="*/ 0 w 1311"/>
                  <a:gd name="T3" fmla="*/ 0 h 35"/>
                  <a:gd name="T4" fmla="*/ 0 w 1311"/>
                  <a:gd name="T5" fmla="*/ 0 h 35"/>
                  <a:gd name="T6" fmla="*/ 0 w 1311"/>
                  <a:gd name="T7" fmla="*/ 0 h 35"/>
                  <a:gd name="T8" fmla="*/ 0 60000 65536"/>
                  <a:gd name="T9" fmla="*/ 0 60000 65536"/>
                  <a:gd name="T10" fmla="*/ 0 60000 65536"/>
                  <a:gd name="T11" fmla="*/ 0 60000 65536"/>
                  <a:gd name="T12" fmla="*/ 0 w 1311"/>
                  <a:gd name="T13" fmla="*/ 0 h 35"/>
                  <a:gd name="T14" fmla="*/ 1311 w 1311"/>
                  <a:gd name="T15" fmla="*/ 35 h 35"/>
                </a:gdLst>
                <a:ahLst/>
                <a:cxnLst>
                  <a:cxn ang="T8">
                    <a:pos x="T0" y="T1"/>
                  </a:cxn>
                  <a:cxn ang="T9">
                    <a:pos x="T2" y="T3"/>
                  </a:cxn>
                  <a:cxn ang="T10">
                    <a:pos x="T4" y="T5"/>
                  </a:cxn>
                  <a:cxn ang="T11">
                    <a:pos x="T6" y="T7"/>
                  </a:cxn>
                </a:cxnLst>
                <a:rect l="T12" t="T13" r="T14" b="T15"/>
                <a:pathLst>
                  <a:path w="1311" h="35">
                    <a:moveTo>
                      <a:pt x="891" y="0"/>
                    </a:moveTo>
                    <a:lnTo>
                      <a:pt x="0" y="16"/>
                    </a:lnTo>
                    <a:lnTo>
                      <a:pt x="1311" y="35"/>
                    </a:lnTo>
                    <a:lnTo>
                      <a:pt x="891" y="0"/>
                    </a:lnTo>
                  </a:path>
                </a:pathLst>
              </a:custGeom>
              <a:noFill/>
              <a:ln w="0">
                <a:solidFill>
                  <a:srgbClr val="FFCC00"/>
                </a:solidFill>
                <a:round/>
                <a:headEnd/>
                <a:tailEnd/>
              </a:ln>
            </p:spPr>
            <p:txBody>
              <a:bodyPr/>
              <a:lstStyle/>
              <a:p>
                <a:endParaRPr lang="es-MX"/>
              </a:p>
            </p:txBody>
          </p:sp>
          <p:sp>
            <p:nvSpPr>
              <p:cNvPr id="12082" name="Freeform 3325"/>
              <p:cNvSpPr>
                <a:spLocks/>
              </p:cNvSpPr>
              <p:nvPr/>
            </p:nvSpPr>
            <p:spPr bwMode="auto">
              <a:xfrm>
                <a:off x="1793" y="2749"/>
                <a:ext cx="47" cy="7"/>
              </a:xfrm>
              <a:custGeom>
                <a:avLst/>
                <a:gdLst>
                  <a:gd name="T0" fmla="*/ 0 w 420"/>
                  <a:gd name="T1" fmla="*/ 0 h 56"/>
                  <a:gd name="T2" fmla="*/ 0 w 420"/>
                  <a:gd name="T3" fmla="*/ 0 h 56"/>
                  <a:gd name="T4" fmla="*/ 0 w 420"/>
                  <a:gd name="T5" fmla="*/ 0 h 56"/>
                  <a:gd name="T6" fmla="*/ 0 w 420"/>
                  <a:gd name="T7" fmla="*/ 0 h 56"/>
                  <a:gd name="T8" fmla="*/ 0 60000 65536"/>
                  <a:gd name="T9" fmla="*/ 0 60000 65536"/>
                  <a:gd name="T10" fmla="*/ 0 60000 65536"/>
                  <a:gd name="T11" fmla="*/ 0 60000 65536"/>
                  <a:gd name="T12" fmla="*/ 0 w 420"/>
                  <a:gd name="T13" fmla="*/ 0 h 56"/>
                  <a:gd name="T14" fmla="*/ 420 w 420"/>
                  <a:gd name="T15" fmla="*/ 56 h 56"/>
                </a:gdLst>
                <a:ahLst/>
                <a:cxnLst>
                  <a:cxn ang="T8">
                    <a:pos x="T0" y="T1"/>
                  </a:cxn>
                  <a:cxn ang="T9">
                    <a:pos x="T2" y="T3"/>
                  </a:cxn>
                  <a:cxn ang="T10">
                    <a:pos x="T4" y="T5"/>
                  </a:cxn>
                  <a:cxn ang="T11">
                    <a:pos x="T6" y="T7"/>
                  </a:cxn>
                </a:cxnLst>
                <a:rect l="T12" t="T13" r="T14" b="T15"/>
                <a:pathLst>
                  <a:path w="420" h="56">
                    <a:moveTo>
                      <a:pt x="29" y="0"/>
                    </a:moveTo>
                    <a:lnTo>
                      <a:pt x="0" y="21"/>
                    </a:lnTo>
                    <a:lnTo>
                      <a:pt x="420" y="56"/>
                    </a:lnTo>
                    <a:lnTo>
                      <a:pt x="29" y="0"/>
                    </a:lnTo>
                    <a:close/>
                  </a:path>
                </a:pathLst>
              </a:custGeom>
              <a:solidFill>
                <a:srgbClr val="FFCC00"/>
              </a:solidFill>
              <a:ln w="9525">
                <a:noFill/>
                <a:round/>
                <a:headEnd/>
                <a:tailEnd/>
              </a:ln>
            </p:spPr>
            <p:txBody>
              <a:bodyPr/>
              <a:lstStyle/>
              <a:p>
                <a:endParaRPr lang="es-MX"/>
              </a:p>
            </p:txBody>
          </p:sp>
          <p:sp>
            <p:nvSpPr>
              <p:cNvPr id="12083" name="Freeform 3326"/>
              <p:cNvSpPr>
                <a:spLocks/>
              </p:cNvSpPr>
              <p:nvPr/>
            </p:nvSpPr>
            <p:spPr bwMode="auto">
              <a:xfrm>
                <a:off x="1793" y="2749"/>
                <a:ext cx="47" cy="7"/>
              </a:xfrm>
              <a:custGeom>
                <a:avLst/>
                <a:gdLst>
                  <a:gd name="T0" fmla="*/ 0 w 420"/>
                  <a:gd name="T1" fmla="*/ 0 h 56"/>
                  <a:gd name="T2" fmla="*/ 0 w 420"/>
                  <a:gd name="T3" fmla="*/ 0 h 56"/>
                  <a:gd name="T4" fmla="*/ 0 w 420"/>
                  <a:gd name="T5" fmla="*/ 0 h 56"/>
                  <a:gd name="T6" fmla="*/ 0 w 420"/>
                  <a:gd name="T7" fmla="*/ 0 h 56"/>
                  <a:gd name="T8" fmla="*/ 0 60000 65536"/>
                  <a:gd name="T9" fmla="*/ 0 60000 65536"/>
                  <a:gd name="T10" fmla="*/ 0 60000 65536"/>
                  <a:gd name="T11" fmla="*/ 0 60000 65536"/>
                  <a:gd name="T12" fmla="*/ 0 w 420"/>
                  <a:gd name="T13" fmla="*/ 0 h 56"/>
                  <a:gd name="T14" fmla="*/ 420 w 420"/>
                  <a:gd name="T15" fmla="*/ 56 h 56"/>
                </a:gdLst>
                <a:ahLst/>
                <a:cxnLst>
                  <a:cxn ang="T8">
                    <a:pos x="T0" y="T1"/>
                  </a:cxn>
                  <a:cxn ang="T9">
                    <a:pos x="T2" y="T3"/>
                  </a:cxn>
                  <a:cxn ang="T10">
                    <a:pos x="T4" y="T5"/>
                  </a:cxn>
                  <a:cxn ang="T11">
                    <a:pos x="T6" y="T7"/>
                  </a:cxn>
                </a:cxnLst>
                <a:rect l="T12" t="T13" r="T14" b="T15"/>
                <a:pathLst>
                  <a:path w="420" h="56">
                    <a:moveTo>
                      <a:pt x="29" y="0"/>
                    </a:moveTo>
                    <a:lnTo>
                      <a:pt x="0" y="21"/>
                    </a:lnTo>
                    <a:lnTo>
                      <a:pt x="420" y="56"/>
                    </a:lnTo>
                    <a:lnTo>
                      <a:pt x="29" y="0"/>
                    </a:lnTo>
                  </a:path>
                </a:pathLst>
              </a:custGeom>
              <a:noFill/>
              <a:ln w="0">
                <a:solidFill>
                  <a:srgbClr val="FFCC00"/>
                </a:solidFill>
                <a:round/>
                <a:headEnd/>
                <a:tailEnd/>
              </a:ln>
            </p:spPr>
            <p:txBody>
              <a:bodyPr/>
              <a:lstStyle/>
              <a:p>
                <a:endParaRPr lang="es-MX"/>
              </a:p>
            </p:txBody>
          </p:sp>
          <p:sp>
            <p:nvSpPr>
              <p:cNvPr id="12084" name="Freeform 3327"/>
              <p:cNvSpPr>
                <a:spLocks/>
              </p:cNvSpPr>
              <p:nvPr/>
            </p:nvSpPr>
            <p:spPr bwMode="auto">
              <a:xfrm>
                <a:off x="1682" y="2749"/>
                <a:ext cx="111" cy="5"/>
              </a:xfrm>
              <a:custGeom>
                <a:avLst/>
                <a:gdLst>
                  <a:gd name="T0" fmla="*/ 0 w 999"/>
                  <a:gd name="T1" fmla="*/ 0 h 38"/>
                  <a:gd name="T2" fmla="*/ 0 w 999"/>
                  <a:gd name="T3" fmla="*/ 0 h 38"/>
                  <a:gd name="T4" fmla="*/ 0 w 999"/>
                  <a:gd name="T5" fmla="*/ 0 h 38"/>
                  <a:gd name="T6" fmla="*/ 0 w 999"/>
                  <a:gd name="T7" fmla="*/ 0 h 38"/>
                  <a:gd name="T8" fmla="*/ 0 60000 65536"/>
                  <a:gd name="T9" fmla="*/ 0 60000 65536"/>
                  <a:gd name="T10" fmla="*/ 0 60000 65536"/>
                  <a:gd name="T11" fmla="*/ 0 60000 65536"/>
                  <a:gd name="T12" fmla="*/ 0 w 999"/>
                  <a:gd name="T13" fmla="*/ 0 h 38"/>
                  <a:gd name="T14" fmla="*/ 999 w 999"/>
                  <a:gd name="T15" fmla="*/ 38 h 38"/>
                </a:gdLst>
                <a:ahLst/>
                <a:cxnLst>
                  <a:cxn ang="T8">
                    <a:pos x="T0" y="T1"/>
                  </a:cxn>
                  <a:cxn ang="T9">
                    <a:pos x="T2" y="T3"/>
                  </a:cxn>
                  <a:cxn ang="T10">
                    <a:pos x="T4" y="T5"/>
                  </a:cxn>
                  <a:cxn ang="T11">
                    <a:pos x="T6" y="T7"/>
                  </a:cxn>
                </a:cxnLst>
                <a:rect l="T12" t="T13" r="T14" b="T15"/>
                <a:pathLst>
                  <a:path w="999" h="38">
                    <a:moveTo>
                      <a:pt x="0" y="0"/>
                    </a:moveTo>
                    <a:lnTo>
                      <a:pt x="108" y="38"/>
                    </a:lnTo>
                    <a:lnTo>
                      <a:pt x="999" y="22"/>
                    </a:lnTo>
                    <a:lnTo>
                      <a:pt x="0" y="0"/>
                    </a:lnTo>
                    <a:close/>
                  </a:path>
                </a:pathLst>
              </a:custGeom>
              <a:solidFill>
                <a:srgbClr val="FFCC00"/>
              </a:solidFill>
              <a:ln w="9525">
                <a:noFill/>
                <a:round/>
                <a:headEnd/>
                <a:tailEnd/>
              </a:ln>
            </p:spPr>
            <p:txBody>
              <a:bodyPr/>
              <a:lstStyle/>
              <a:p>
                <a:endParaRPr lang="es-MX"/>
              </a:p>
            </p:txBody>
          </p:sp>
          <p:sp>
            <p:nvSpPr>
              <p:cNvPr id="12085" name="Freeform 3328"/>
              <p:cNvSpPr>
                <a:spLocks/>
              </p:cNvSpPr>
              <p:nvPr/>
            </p:nvSpPr>
            <p:spPr bwMode="auto">
              <a:xfrm>
                <a:off x="1682" y="2749"/>
                <a:ext cx="111" cy="5"/>
              </a:xfrm>
              <a:custGeom>
                <a:avLst/>
                <a:gdLst>
                  <a:gd name="T0" fmla="*/ 0 w 999"/>
                  <a:gd name="T1" fmla="*/ 0 h 38"/>
                  <a:gd name="T2" fmla="*/ 0 w 999"/>
                  <a:gd name="T3" fmla="*/ 0 h 38"/>
                  <a:gd name="T4" fmla="*/ 0 w 999"/>
                  <a:gd name="T5" fmla="*/ 0 h 38"/>
                  <a:gd name="T6" fmla="*/ 0 w 999"/>
                  <a:gd name="T7" fmla="*/ 0 h 38"/>
                  <a:gd name="T8" fmla="*/ 0 60000 65536"/>
                  <a:gd name="T9" fmla="*/ 0 60000 65536"/>
                  <a:gd name="T10" fmla="*/ 0 60000 65536"/>
                  <a:gd name="T11" fmla="*/ 0 60000 65536"/>
                  <a:gd name="T12" fmla="*/ 0 w 999"/>
                  <a:gd name="T13" fmla="*/ 0 h 38"/>
                  <a:gd name="T14" fmla="*/ 999 w 999"/>
                  <a:gd name="T15" fmla="*/ 38 h 38"/>
                </a:gdLst>
                <a:ahLst/>
                <a:cxnLst>
                  <a:cxn ang="T8">
                    <a:pos x="T0" y="T1"/>
                  </a:cxn>
                  <a:cxn ang="T9">
                    <a:pos x="T2" y="T3"/>
                  </a:cxn>
                  <a:cxn ang="T10">
                    <a:pos x="T4" y="T5"/>
                  </a:cxn>
                  <a:cxn ang="T11">
                    <a:pos x="T6" y="T7"/>
                  </a:cxn>
                </a:cxnLst>
                <a:rect l="T12" t="T13" r="T14" b="T15"/>
                <a:pathLst>
                  <a:path w="999" h="38">
                    <a:moveTo>
                      <a:pt x="0" y="0"/>
                    </a:moveTo>
                    <a:lnTo>
                      <a:pt x="108" y="38"/>
                    </a:lnTo>
                    <a:lnTo>
                      <a:pt x="999" y="22"/>
                    </a:lnTo>
                    <a:lnTo>
                      <a:pt x="0" y="0"/>
                    </a:lnTo>
                  </a:path>
                </a:pathLst>
              </a:custGeom>
              <a:noFill/>
              <a:ln w="0">
                <a:solidFill>
                  <a:srgbClr val="FFCC00"/>
                </a:solidFill>
                <a:round/>
                <a:headEnd/>
                <a:tailEnd/>
              </a:ln>
            </p:spPr>
            <p:txBody>
              <a:bodyPr/>
              <a:lstStyle/>
              <a:p>
                <a:endParaRPr lang="es-MX"/>
              </a:p>
            </p:txBody>
          </p:sp>
          <p:sp>
            <p:nvSpPr>
              <p:cNvPr id="12086" name="Freeform 3329"/>
              <p:cNvSpPr>
                <a:spLocks/>
              </p:cNvSpPr>
              <p:nvPr/>
            </p:nvSpPr>
            <p:spPr bwMode="auto">
              <a:xfrm>
                <a:off x="1791" y="2742"/>
                <a:ext cx="49" cy="14"/>
              </a:xfrm>
              <a:custGeom>
                <a:avLst/>
                <a:gdLst>
                  <a:gd name="T0" fmla="*/ 0 w 440"/>
                  <a:gd name="T1" fmla="*/ 0 h 122"/>
                  <a:gd name="T2" fmla="*/ 0 w 440"/>
                  <a:gd name="T3" fmla="*/ 0 h 122"/>
                  <a:gd name="T4" fmla="*/ 0 w 440"/>
                  <a:gd name="T5" fmla="*/ 0 h 122"/>
                  <a:gd name="T6" fmla="*/ 0 w 440"/>
                  <a:gd name="T7" fmla="*/ 0 h 122"/>
                  <a:gd name="T8" fmla="*/ 0 60000 65536"/>
                  <a:gd name="T9" fmla="*/ 0 60000 65536"/>
                  <a:gd name="T10" fmla="*/ 0 60000 65536"/>
                  <a:gd name="T11" fmla="*/ 0 60000 65536"/>
                  <a:gd name="T12" fmla="*/ 0 w 440"/>
                  <a:gd name="T13" fmla="*/ 0 h 122"/>
                  <a:gd name="T14" fmla="*/ 440 w 440"/>
                  <a:gd name="T15" fmla="*/ 122 h 122"/>
                </a:gdLst>
                <a:ahLst/>
                <a:cxnLst>
                  <a:cxn ang="T8">
                    <a:pos x="T0" y="T1"/>
                  </a:cxn>
                  <a:cxn ang="T9">
                    <a:pos x="T2" y="T3"/>
                  </a:cxn>
                  <a:cxn ang="T10">
                    <a:pos x="T4" y="T5"/>
                  </a:cxn>
                  <a:cxn ang="T11">
                    <a:pos x="T6" y="T7"/>
                  </a:cxn>
                </a:cxnLst>
                <a:rect l="T12" t="T13" r="T14" b="T15"/>
                <a:pathLst>
                  <a:path w="440" h="122">
                    <a:moveTo>
                      <a:pt x="0" y="0"/>
                    </a:moveTo>
                    <a:lnTo>
                      <a:pt x="49" y="66"/>
                    </a:lnTo>
                    <a:lnTo>
                      <a:pt x="440" y="122"/>
                    </a:lnTo>
                    <a:lnTo>
                      <a:pt x="0" y="0"/>
                    </a:lnTo>
                    <a:close/>
                  </a:path>
                </a:pathLst>
              </a:custGeom>
              <a:solidFill>
                <a:srgbClr val="FFCC00"/>
              </a:solidFill>
              <a:ln w="9525">
                <a:noFill/>
                <a:round/>
                <a:headEnd/>
                <a:tailEnd/>
              </a:ln>
            </p:spPr>
            <p:txBody>
              <a:bodyPr/>
              <a:lstStyle/>
              <a:p>
                <a:endParaRPr lang="es-MX"/>
              </a:p>
            </p:txBody>
          </p:sp>
          <p:sp>
            <p:nvSpPr>
              <p:cNvPr id="12087" name="Freeform 3330"/>
              <p:cNvSpPr>
                <a:spLocks/>
              </p:cNvSpPr>
              <p:nvPr/>
            </p:nvSpPr>
            <p:spPr bwMode="auto">
              <a:xfrm>
                <a:off x="1791" y="2742"/>
                <a:ext cx="49" cy="14"/>
              </a:xfrm>
              <a:custGeom>
                <a:avLst/>
                <a:gdLst>
                  <a:gd name="T0" fmla="*/ 0 w 440"/>
                  <a:gd name="T1" fmla="*/ 0 h 122"/>
                  <a:gd name="T2" fmla="*/ 0 w 440"/>
                  <a:gd name="T3" fmla="*/ 0 h 122"/>
                  <a:gd name="T4" fmla="*/ 0 w 440"/>
                  <a:gd name="T5" fmla="*/ 0 h 122"/>
                  <a:gd name="T6" fmla="*/ 0 w 440"/>
                  <a:gd name="T7" fmla="*/ 0 h 122"/>
                  <a:gd name="T8" fmla="*/ 0 60000 65536"/>
                  <a:gd name="T9" fmla="*/ 0 60000 65536"/>
                  <a:gd name="T10" fmla="*/ 0 60000 65536"/>
                  <a:gd name="T11" fmla="*/ 0 60000 65536"/>
                  <a:gd name="T12" fmla="*/ 0 w 440"/>
                  <a:gd name="T13" fmla="*/ 0 h 122"/>
                  <a:gd name="T14" fmla="*/ 440 w 440"/>
                  <a:gd name="T15" fmla="*/ 122 h 122"/>
                </a:gdLst>
                <a:ahLst/>
                <a:cxnLst>
                  <a:cxn ang="T8">
                    <a:pos x="T0" y="T1"/>
                  </a:cxn>
                  <a:cxn ang="T9">
                    <a:pos x="T2" y="T3"/>
                  </a:cxn>
                  <a:cxn ang="T10">
                    <a:pos x="T4" y="T5"/>
                  </a:cxn>
                  <a:cxn ang="T11">
                    <a:pos x="T6" y="T7"/>
                  </a:cxn>
                </a:cxnLst>
                <a:rect l="T12" t="T13" r="T14" b="T15"/>
                <a:pathLst>
                  <a:path w="440" h="122">
                    <a:moveTo>
                      <a:pt x="0" y="0"/>
                    </a:moveTo>
                    <a:lnTo>
                      <a:pt x="49" y="66"/>
                    </a:lnTo>
                    <a:lnTo>
                      <a:pt x="440" y="122"/>
                    </a:lnTo>
                    <a:lnTo>
                      <a:pt x="0" y="0"/>
                    </a:lnTo>
                  </a:path>
                </a:pathLst>
              </a:custGeom>
              <a:noFill/>
              <a:ln w="0">
                <a:solidFill>
                  <a:srgbClr val="FFCC00"/>
                </a:solidFill>
                <a:round/>
                <a:headEnd/>
                <a:tailEnd/>
              </a:ln>
            </p:spPr>
            <p:txBody>
              <a:bodyPr/>
              <a:lstStyle/>
              <a:p>
                <a:endParaRPr lang="es-MX"/>
              </a:p>
            </p:txBody>
          </p:sp>
          <p:sp>
            <p:nvSpPr>
              <p:cNvPr id="12088" name="Freeform 3331"/>
              <p:cNvSpPr>
                <a:spLocks/>
              </p:cNvSpPr>
              <p:nvPr/>
            </p:nvSpPr>
            <p:spPr bwMode="auto">
              <a:xfrm>
                <a:off x="1682" y="2736"/>
                <a:ext cx="111" cy="16"/>
              </a:xfrm>
              <a:custGeom>
                <a:avLst/>
                <a:gdLst>
                  <a:gd name="T0" fmla="*/ 0 w 999"/>
                  <a:gd name="T1" fmla="*/ 0 h 140"/>
                  <a:gd name="T2" fmla="*/ 0 w 999"/>
                  <a:gd name="T3" fmla="*/ 0 h 140"/>
                  <a:gd name="T4" fmla="*/ 0 w 999"/>
                  <a:gd name="T5" fmla="*/ 0 h 140"/>
                  <a:gd name="T6" fmla="*/ 0 w 999"/>
                  <a:gd name="T7" fmla="*/ 0 h 140"/>
                  <a:gd name="T8" fmla="*/ 0 60000 65536"/>
                  <a:gd name="T9" fmla="*/ 0 60000 65536"/>
                  <a:gd name="T10" fmla="*/ 0 60000 65536"/>
                  <a:gd name="T11" fmla="*/ 0 60000 65536"/>
                  <a:gd name="T12" fmla="*/ 0 w 999"/>
                  <a:gd name="T13" fmla="*/ 0 h 140"/>
                  <a:gd name="T14" fmla="*/ 999 w 999"/>
                  <a:gd name="T15" fmla="*/ 140 h 140"/>
                </a:gdLst>
                <a:ahLst/>
                <a:cxnLst>
                  <a:cxn ang="T8">
                    <a:pos x="T0" y="T1"/>
                  </a:cxn>
                  <a:cxn ang="T9">
                    <a:pos x="T2" y="T3"/>
                  </a:cxn>
                  <a:cxn ang="T10">
                    <a:pos x="T4" y="T5"/>
                  </a:cxn>
                  <a:cxn ang="T11">
                    <a:pos x="T6" y="T7"/>
                  </a:cxn>
                </a:cxnLst>
                <a:rect l="T12" t="T13" r="T14" b="T15"/>
                <a:pathLst>
                  <a:path w="999" h="140">
                    <a:moveTo>
                      <a:pt x="811" y="0"/>
                    </a:moveTo>
                    <a:lnTo>
                      <a:pt x="0" y="118"/>
                    </a:lnTo>
                    <a:lnTo>
                      <a:pt x="999" y="140"/>
                    </a:lnTo>
                    <a:lnTo>
                      <a:pt x="811" y="0"/>
                    </a:lnTo>
                    <a:close/>
                  </a:path>
                </a:pathLst>
              </a:custGeom>
              <a:solidFill>
                <a:srgbClr val="FFCC00"/>
              </a:solidFill>
              <a:ln w="9525">
                <a:noFill/>
                <a:round/>
                <a:headEnd/>
                <a:tailEnd/>
              </a:ln>
            </p:spPr>
            <p:txBody>
              <a:bodyPr/>
              <a:lstStyle/>
              <a:p>
                <a:endParaRPr lang="es-MX"/>
              </a:p>
            </p:txBody>
          </p:sp>
          <p:sp>
            <p:nvSpPr>
              <p:cNvPr id="12089" name="Freeform 3332"/>
              <p:cNvSpPr>
                <a:spLocks/>
              </p:cNvSpPr>
              <p:nvPr/>
            </p:nvSpPr>
            <p:spPr bwMode="auto">
              <a:xfrm>
                <a:off x="1682" y="2736"/>
                <a:ext cx="111" cy="16"/>
              </a:xfrm>
              <a:custGeom>
                <a:avLst/>
                <a:gdLst>
                  <a:gd name="T0" fmla="*/ 0 w 999"/>
                  <a:gd name="T1" fmla="*/ 0 h 140"/>
                  <a:gd name="T2" fmla="*/ 0 w 999"/>
                  <a:gd name="T3" fmla="*/ 0 h 140"/>
                  <a:gd name="T4" fmla="*/ 0 w 999"/>
                  <a:gd name="T5" fmla="*/ 0 h 140"/>
                  <a:gd name="T6" fmla="*/ 0 w 999"/>
                  <a:gd name="T7" fmla="*/ 0 h 140"/>
                  <a:gd name="T8" fmla="*/ 0 60000 65536"/>
                  <a:gd name="T9" fmla="*/ 0 60000 65536"/>
                  <a:gd name="T10" fmla="*/ 0 60000 65536"/>
                  <a:gd name="T11" fmla="*/ 0 60000 65536"/>
                  <a:gd name="T12" fmla="*/ 0 w 999"/>
                  <a:gd name="T13" fmla="*/ 0 h 140"/>
                  <a:gd name="T14" fmla="*/ 999 w 999"/>
                  <a:gd name="T15" fmla="*/ 140 h 140"/>
                </a:gdLst>
                <a:ahLst/>
                <a:cxnLst>
                  <a:cxn ang="T8">
                    <a:pos x="T0" y="T1"/>
                  </a:cxn>
                  <a:cxn ang="T9">
                    <a:pos x="T2" y="T3"/>
                  </a:cxn>
                  <a:cxn ang="T10">
                    <a:pos x="T4" y="T5"/>
                  </a:cxn>
                  <a:cxn ang="T11">
                    <a:pos x="T6" y="T7"/>
                  </a:cxn>
                </a:cxnLst>
                <a:rect l="T12" t="T13" r="T14" b="T15"/>
                <a:pathLst>
                  <a:path w="999" h="140">
                    <a:moveTo>
                      <a:pt x="811" y="0"/>
                    </a:moveTo>
                    <a:lnTo>
                      <a:pt x="0" y="118"/>
                    </a:lnTo>
                    <a:lnTo>
                      <a:pt x="999" y="140"/>
                    </a:lnTo>
                    <a:lnTo>
                      <a:pt x="811" y="0"/>
                    </a:lnTo>
                  </a:path>
                </a:pathLst>
              </a:custGeom>
              <a:noFill/>
              <a:ln w="0">
                <a:solidFill>
                  <a:srgbClr val="FFCC00"/>
                </a:solidFill>
                <a:round/>
                <a:headEnd/>
                <a:tailEnd/>
              </a:ln>
            </p:spPr>
            <p:txBody>
              <a:bodyPr/>
              <a:lstStyle/>
              <a:p>
                <a:endParaRPr lang="es-MX"/>
              </a:p>
            </p:txBody>
          </p:sp>
          <p:sp>
            <p:nvSpPr>
              <p:cNvPr id="12090" name="Freeform 3333"/>
              <p:cNvSpPr>
                <a:spLocks/>
              </p:cNvSpPr>
              <p:nvPr/>
            </p:nvSpPr>
            <p:spPr bwMode="auto">
              <a:xfrm>
                <a:off x="1638" y="2734"/>
                <a:ext cx="134" cy="15"/>
              </a:xfrm>
              <a:custGeom>
                <a:avLst/>
                <a:gdLst>
                  <a:gd name="T0" fmla="*/ 0 w 1209"/>
                  <a:gd name="T1" fmla="*/ 0 h 138"/>
                  <a:gd name="T2" fmla="*/ 0 w 1209"/>
                  <a:gd name="T3" fmla="*/ 0 h 138"/>
                  <a:gd name="T4" fmla="*/ 0 w 1209"/>
                  <a:gd name="T5" fmla="*/ 0 h 138"/>
                  <a:gd name="T6" fmla="*/ 0 w 1209"/>
                  <a:gd name="T7" fmla="*/ 0 h 138"/>
                  <a:gd name="T8" fmla="*/ 0 60000 65536"/>
                  <a:gd name="T9" fmla="*/ 0 60000 65536"/>
                  <a:gd name="T10" fmla="*/ 0 60000 65536"/>
                  <a:gd name="T11" fmla="*/ 0 60000 65536"/>
                  <a:gd name="T12" fmla="*/ 0 w 1209"/>
                  <a:gd name="T13" fmla="*/ 0 h 138"/>
                  <a:gd name="T14" fmla="*/ 1209 w 1209"/>
                  <a:gd name="T15" fmla="*/ 138 h 138"/>
                </a:gdLst>
                <a:ahLst/>
                <a:cxnLst>
                  <a:cxn ang="T8">
                    <a:pos x="T0" y="T1"/>
                  </a:cxn>
                  <a:cxn ang="T9">
                    <a:pos x="T2" y="T3"/>
                  </a:cxn>
                  <a:cxn ang="T10">
                    <a:pos x="T4" y="T5"/>
                  </a:cxn>
                  <a:cxn ang="T11">
                    <a:pos x="T6" y="T7"/>
                  </a:cxn>
                </a:cxnLst>
                <a:rect l="T12" t="T13" r="T14" b="T15"/>
                <a:pathLst>
                  <a:path w="1209" h="138">
                    <a:moveTo>
                      <a:pt x="0" y="0"/>
                    </a:moveTo>
                    <a:lnTo>
                      <a:pt x="398" y="138"/>
                    </a:lnTo>
                    <a:lnTo>
                      <a:pt x="1209" y="20"/>
                    </a:lnTo>
                    <a:lnTo>
                      <a:pt x="0" y="0"/>
                    </a:lnTo>
                    <a:close/>
                  </a:path>
                </a:pathLst>
              </a:custGeom>
              <a:solidFill>
                <a:srgbClr val="FFCC00"/>
              </a:solidFill>
              <a:ln w="9525">
                <a:noFill/>
                <a:round/>
                <a:headEnd/>
                <a:tailEnd/>
              </a:ln>
            </p:spPr>
            <p:txBody>
              <a:bodyPr/>
              <a:lstStyle/>
              <a:p>
                <a:endParaRPr lang="es-MX"/>
              </a:p>
            </p:txBody>
          </p:sp>
          <p:sp>
            <p:nvSpPr>
              <p:cNvPr id="12091" name="Freeform 3334"/>
              <p:cNvSpPr>
                <a:spLocks/>
              </p:cNvSpPr>
              <p:nvPr/>
            </p:nvSpPr>
            <p:spPr bwMode="auto">
              <a:xfrm>
                <a:off x="1638" y="2734"/>
                <a:ext cx="134" cy="15"/>
              </a:xfrm>
              <a:custGeom>
                <a:avLst/>
                <a:gdLst>
                  <a:gd name="T0" fmla="*/ 0 w 1209"/>
                  <a:gd name="T1" fmla="*/ 0 h 138"/>
                  <a:gd name="T2" fmla="*/ 0 w 1209"/>
                  <a:gd name="T3" fmla="*/ 0 h 138"/>
                  <a:gd name="T4" fmla="*/ 0 w 1209"/>
                  <a:gd name="T5" fmla="*/ 0 h 138"/>
                  <a:gd name="T6" fmla="*/ 0 w 1209"/>
                  <a:gd name="T7" fmla="*/ 0 h 138"/>
                  <a:gd name="T8" fmla="*/ 0 60000 65536"/>
                  <a:gd name="T9" fmla="*/ 0 60000 65536"/>
                  <a:gd name="T10" fmla="*/ 0 60000 65536"/>
                  <a:gd name="T11" fmla="*/ 0 60000 65536"/>
                  <a:gd name="T12" fmla="*/ 0 w 1209"/>
                  <a:gd name="T13" fmla="*/ 0 h 138"/>
                  <a:gd name="T14" fmla="*/ 1209 w 1209"/>
                  <a:gd name="T15" fmla="*/ 138 h 138"/>
                </a:gdLst>
                <a:ahLst/>
                <a:cxnLst>
                  <a:cxn ang="T8">
                    <a:pos x="T0" y="T1"/>
                  </a:cxn>
                  <a:cxn ang="T9">
                    <a:pos x="T2" y="T3"/>
                  </a:cxn>
                  <a:cxn ang="T10">
                    <a:pos x="T4" y="T5"/>
                  </a:cxn>
                  <a:cxn ang="T11">
                    <a:pos x="T6" y="T7"/>
                  </a:cxn>
                </a:cxnLst>
                <a:rect l="T12" t="T13" r="T14" b="T15"/>
                <a:pathLst>
                  <a:path w="1209" h="138">
                    <a:moveTo>
                      <a:pt x="0" y="0"/>
                    </a:moveTo>
                    <a:lnTo>
                      <a:pt x="398" y="138"/>
                    </a:lnTo>
                    <a:lnTo>
                      <a:pt x="1209" y="20"/>
                    </a:lnTo>
                    <a:lnTo>
                      <a:pt x="0" y="0"/>
                    </a:lnTo>
                  </a:path>
                </a:pathLst>
              </a:custGeom>
              <a:noFill/>
              <a:ln w="0">
                <a:solidFill>
                  <a:srgbClr val="FFCC00"/>
                </a:solidFill>
                <a:round/>
                <a:headEnd/>
                <a:tailEnd/>
              </a:ln>
            </p:spPr>
            <p:txBody>
              <a:bodyPr/>
              <a:lstStyle/>
              <a:p>
                <a:endParaRPr lang="es-MX"/>
              </a:p>
            </p:txBody>
          </p:sp>
          <p:sp>
            <p:nvSpPr>
              <p:cNvPr id="12092" name="Freeform 3335"/>
              <p:cNvSpPr>
                <a:spLocks/>
              </p:cNvSpPr>
              <p:nvPr/>
            </p:nvSpPr>
            <p:spPr bwMode="auto">
              <a:xfrm>
                <a:off x="1789" y="2733"/>
                <a:ext cx="51" cy="23"/>
              </a:xfrm>
              <a:custGeom>
                <a:avLst/>
                <a:gdLst>
                  <a:gd name="T0" fmla="*/ 0 w 453"/>
                  <a:gd name="T1" fmla="*/ 0 h 203"/>
                  <a:gd name="T2" fmla="*/ 0 w 453"/>
                  <a:gd name="T3" fmla="*/ 0 h 203"/>
                  <a:gd name="T4" fmla="*/ 0 w 453"/>
                  <a:gd name="T5" fmla="*/ 0 h 203"/>
                  <a:gd name="T6" fmla="*/ 0 w 453"/>
                  <a:gd name="T7" fmla="*/ 0 h 203"/>
                  <a:gd name="T8" fmla="*/ 0 60000 65536"/>
                  <a:gd name="T9" fmla="*/ 0 60000 65536"/>
                  <a:gd name="T10" fmla="*/ 0 60000 65536"/>
                  <a:gd name="T11" fmla="*/ 0 60000 65536"/>
                  <a:gd name="T12" fmla="*/ 0 w 453"/>
                  <a:gd name="T13" fmla="*/ 0 h 203"/>
                  <a:gd name="T14" fmla="*/ 453 w 453"/>
                  <a:gd name="T15" fmla="*/ 203 h 203"/>
                </a:gdLst>
                <a:ahLst/>
                <a:cxnLst>
                  <a:cxn ang="T8">
                    <a:pos x="T0" y="T1"/>
                  </a:cxn>
                  <a:cxn ang="T9">
                    <a:pos x="T2" y="T3"/>
                  </a:cxn>
                  <a:cxn ang="T10">
                    <a:pos x="T4" y="T5"/>
                  </a:cxn>
                  <a:cxn ang="T11">
                    <a:pos x="T6" y="T7"/>
                  </a:cxn>
                </a:cxnLst>
                <a:rect l="T12" t="T13" r="T14" b="T15"/>
                <a:pathLst>
                  <a:path w="453" h="203">
                    <a:moveTo>
                      <a:pt x="0" y="0"/>
                    </a:moveTo>
                    <a:lnTo>
                      <a:pt x="13" y="81"/>
                    </a:lnTo>
                    <a:lnTo>
                      <a:pt x="453" y="203"/>
                    </a:lnTo>
                    <a:lnTo>
                      <a:pt x="0" y="0"/>
                    </a:lnTo>
                    <a:close/>
                  </a:path>
                </a:pathLst>
              </a:custGeom>
              <a:solidFill>
                <a:srgbClr val="FFCC00"/>
              </a:solidFill>
              <a:ln w="9525">
                <a:noFill/>
                <a:round/>
                <a:headEnd/>
                <a:tailEnd/>
              </a:ln>
            </p:spPr>
            <p:txBody>
              <a:bodyPr/>
              <a:lstStyle/>
              <a:p>
                <a:endParaRPr lang="es-MX"/>
              </a:p>
            </p:txBody>
          </p:sp>
          <p:sp>
            <p:nvSpPr>
              <p:cNvPr id="12093" name="Freeform 3336"/>
              <p:cNvSpPr>
                <a:spLocks/>
              </p:cNvSpPr>
              <p:nvPr/>
            </p:nvSpPr>
            <p:spPr bwMode="auto">
              <a:xfrm>
                <a:off x="1789" y="2733"/>
                <a:ext cx="51" cy="23"/>
              </a:xfrm>
              <a:custGeom>
                <a:avLst/>
                <a:gdLst>
                  <a:gd name="T0" fmla="*/ 0 w 453"/>
                  <a:gd name="T1" fmla="*/ 0 h 203"/>
                  <a:gd name="T2" fmla="*/ 0 w 453"/>
                  <a:gd name="T3" fmla="*/ 0 h 203"/>
                  <a:gd name="T4" fmla="*/ 0 w 453"/>
                  <a:gd name="T5" fmla="*/ 0 h 203"/>
                  <a:gd name="T6" fmla="*/ 0 w 453"/>
                  <a:gd name="T7" fmla="*/ 0 h 203"/>
                  <a:gd name="T8" fmla="*/ 0 60000 65536"/>
                  <a:gd name="T9" fmla="*/ 0 60000 65536"/>
                  <a:gd name="T10" fmla="*/ 0 60000 65536"/>
                  <a:gd name="T11" fmla="*/ 0 60000 65536"/>
                  <a:gd name="T12" fmla="*/ 0 w 453"/>
                  <a:gd name="T13" fmla="*/ 0 h 203"/>
                  <a:gd name="T14" fmla="*/ 453 w 453"/>
                  <a:gd name="T15" fmla="*/ 203 h 203"/>
                </a:gdLst>
                <a:ahLst/>
                <a:cxnLst>
                  <a:cxn ang="T8">
                    <a:pos x="T0" y="T1"/>
                  </a:cxn>
                  <a:cxn ang="T9">
                    <a:pos x="T2" y="T3"/>
                  </a:cxn>
                  <a:cxn ang="T10">
                    <a:pos x="T4" y="T5"/>
                  </a:cxn>
                  <a:cxn ang="T11">
                    <a:pos x="T6" y="T7"/>
                  </a:cxn>
                </a:cxnLst>
                <a:rect l="T12" t="T13" r="T14" b="T15"/>
                <a:pathLst>
                  <a:path w="453" h="203">
                    <a:moveTo>
                      <a:pt x="0" y="0"/>
                    </a:moveTo>
                    <a:lnTo>
                      <a:pt x="13" y="81"/>
                    </a:lnTo>
                    <a:lnTo>
                      <a:pt x="453" y="203"/>
                    </a:lnTo>
                    <a:lnTo>
                      <a:pt x="0" y="0"/>
                    </a:lnTo>
                  </a:path>
                </a:pathLst>
              </a:custGeom>
              <a:noFill/>
              <a:ln w="0">
                <a:solidFill>
                  <a:srgbClr val="FFCC00"/>
                </a:solidFill>
                <a:round/>
                <a:headEnd/>
                <a:tailEnd/>
              </a:ln>
            </p:spPr>
            <p:txBody>
              <a:bodyPr/>
              <a:lstStyle/>
              <a:p>
                <a:endParaRPr lang="es-MX"/>
              </a:p>
            </p:txBody>
          </p:sp>
          <p:sp>
            <p:nvSpPr>
              <p:cNvPr id="12094" name="Freeform 3337"/>
              <p:cNvSpPr>
                <a:spLocks/>
              </p:cNvSpPr>
              <p:nvPr/>
            </p:nvSpPr>
            <p:spPr bwMode="auto">
              <a:xfrm>
                <a:off x="1631" y="2732"/>
                <a:ext cx="141" cy="4"/>
              </a:xfrm>
              <a:custGeom>
                <a:avLst/>
                <a:gdLst>
                  <a:gd name="T0" fmla="*/ 0 w 1271"/>
                  <a:gd name="T1" fmla="*/ 0 h 38"/>
                  <a:gd name="T2" fmla="*/ 0 w 1271"/>
                  <a:gd name="T3" fmla="*/ 0 h 38"/>
                  <a:gd name="T4" fmla="*/ 0 w 1271"/>
                  <a:gd name="T5" fmla="*/ 0 h 38"/>
                  <a:gd name="T6" fmla="*/ 0 w 1271"/>
                  <a:gd name="T7" fmla="*/ 0 h 38"/>
                  <a:gd name="T8" fmla="*/ 0 60000 65536"/>
                  <a:gd name="T9" fmla="*/ 0 60000 65536"/>
                  <a:gd name="T10" fmla="*/ 0 60000 65536"/>
                  <a:gd name="T11" fmla="*/ 0 60000 65536"/>
                  <a:gd name="T12" fmla="*/ 0 w 1271"/>
                  <a:gd name="T13" fmla="*/ 0 h 38"/>
                  <a:gd name="T14" fmla="*/ 1271 w 1271"/>
                  <a:gd name="T15" fmla="*/ 38 h 38"/>
                </a:gdLst>
                <a:ahLst/>
                <a:cxnLst>
                  <a:cxn ang="T8">
                    <a:pos x="T0" y="T1"/>
                  </a:cxn>
                  <a:cxn ang="T9">
                    <a:pos x="T2" y="T3"/>
                  </a:cxn>
                  <a:cxn ang="T10">
                    <a:pos x="T4" y="T5"/>
                  </a:cxn>
                  <a:cxn ang="T11">
                    <a:pos x="T6" y="T7"/>
                  </a:cxn>
                </a:cxnLst>
                <a:rect l="T12" t="T13" r="T14" b="T15"/>
                <a:pathLst>
                  <a:path w="1271" h="38">
                    <a:moveTo>
                      <a:pt x="0" y="0"/>
                    </a:moveTo>
                    <a:lnTo>
                      <a:pt x="62" y="18"/>
                    </a:lnTo>
                    <a:lnTo>
                      <a:pt x="1271" y="38"/>
                    </a:lnTo>
                    <a:lnTo>
                      <a:pt x="0" y="0"/>
                    </a:lnTo>
                    <a:close/>
                  </a:path>
                </a:pathLst>
              </a:custGeom>
              <a:solidFill>
                <a:srgbClr val="FFCC00"/>
              </a:solidFill>
              <a:ln w="9525">
                <a:noFill/>
                <a:round/>
                <a:headEnd/>
                <a:tailEnd/>
              </a:ln>
            </p:spPr>
            <p:txBody>
              <a:bodyPr/>
              <a:lstStyle/>
              <a:p>
                <a:endParaRPr lang="es-MX"/>
              </a:p>
            </p:txBody>
          </p:sp>
          <p:sp>
            <p:nvSpPr>
              <p:cNvPr id="12095" name="Freeform 3338"/>
              <p:cNvSpPr>
                <a:spLocks/>
              </p:cNvSpPr>
              <p:nvPr/>
            </p:nvSpPr>
            <p:spPr bwMode="auto">
              <a:xfrm>
                <a:off x="1631" y="2732"/>
                <a:ext cx="141" cy="4"/>
              </a:xfrm>
              <a:custGeom>
                <a:avLst/>
                <a:gdLst>
                  <a:gd name="T0" fmla="*/ 0 w 1271"/>
                  <a:gd name="T1" fmla="*/ 0 h 38"/>
                  <a:gd name="T2" fmla="*/ 0 w 1271"/>
                  <a:gd name="T3" fmla="*/ 0 h 38"/>
                  <a:gd name="T4" fmla="*/ 0 w 1271"/>
                  <a:gd name="T5" fmla="*/ 0 h 38"/>
                  <a:gd name="T6" fmla="*/ 0 w 1271"/>
                  <a:gd name="T7" fmla="*/ 0 h 38"/>
                  <a:gd name="T8" fmla="*/ 0 60000 65536"/>
                  <a:gd name="T9" fmla="*/ 0 60000 65536"/>
                  <a:gd name="T10" fmla="*/ 0 60000 65536"/>
                  <a:gd name="T11" fmla="*/ 0 60000 65536"/>
                  <a:gd name="T12" fmla="*/ 0 w 1271"/>
                  <a:gd name="T13" fmla="*/ 0 h 38"/>
                  <a:gd name="T14" fmla="*/ 1271 w 1271"/>
                  <a:gd name="T15" fmla="*/ 38 h 38"/>
                </a:gdLst>
                <a:ahLst/>
                <a:cxnLst>
                  <a:cxn ang="T8">
                    <a:pos x="T0" y="T1"/>
                  </a:cxn>
                  <a:cxn ang="T9">
                    <a:pos x="T2" y="T3"/>
                  </a:cxn>
                  <a:cxn ang="T10">
                    <a:pos x="T4" y="T5"/>
                  </a:cxn>
                  <a:cxn ang="T11">
                    <a:pos x="T6" y="T7"/>
                  </a:cxn>
                </a:cxnLst>
                <a:rect l="T12" t="T13" r="T14" b="T15"/>
                <a:pathLst>
                  <a:path w="1271" h="38">
                    <a:moveTo>
                      <a:pt x="0" y="0"/>
                    </a:moveTo>
                    <a:lnTo>
                      <a:pt x="62" y="18"/>
                    </a:lnTo>
                    <a:lnTo>
                      <a:pt x="1271" y="38"/>
                    </a:lnTo>
                    <a:lnTo>
                      <a:pt x="0" y="0"/>
                    </a:lnTo>
                  </a:path>
                </a:pathLst>
              </a:custGeom>
              <a:noFill/>
              <a:ln w="0">
                <a:solidFill>
                  <a:srgbClr val="FFCC00"/>
                </a:solidFill>
                <a:round/>
                <a:headEnd/>
                <a:tailEnd/>
              </a:ln>
            </p:spPr>
            <p:txBody>
              <a:bodyPr/>
              <a:lstStyle/>
              <a:p>
                <a:endParaRPr lang="es-MX"/>
              </a:p>
            </p:txBody>
          </p:sp>
          <p:sp>
            <p:nvSpPr>
              <p:cNvPr id="12096" name="Freeform 3339"/>
              <p:cNvSpPr>
                <a:spLocks/>
              </p:cNvSpPr>
              <p:nvPr/>
            </p:nvSpPr>
            <p:spPr bwMode="auto">
              <a:xfrm>
                <a:off x="1789" y="2729"/>
                <a:ext cx="51" cy="27"/>
              </a:xfrm>
              <a:custGeom>
                <a:avLst/>
                <a:gdLst>
                  <a:gd name="T0" fmla="*/ 0 w 453"/>
                  <a:gd name="T1" fmla="*/ 0 h 236"/>
                  <a:gd name="T2" fmla="*/ 0 w 453"/>
                  <a:gd name="T3" fmla="*/ 0 h 236"/>
                  <a:gd name="T4" fmla="*/ 0 w 453"/>
                  <a:gd name="T5" fmla="*/ 0 h 236"/>
                  <a:gd name="T6" fmla="*/ 0 w 453"/>
                  <a:gd name="T7" fmla="*/ 0 h 236"/>
                  <a:gd name="T8" fmla="*/ 0 60000 65536"/>
                  <a:gd name="T9" fmla="*/ 0 60000 65536"/>
                  <a:gd name="T10" fmla="*/ 0 60000 65536"/>
                  <a:gd name="T11" fmla="*/ 0 60000 65536"/>
                  <a:gd name="T12" fmla="*/ 0 w 453"/>
                  <a:gd name="T13" fmla="*/ 0 h 236"/>
                  <a:gd name="T14" fmla="*/ 453 w 453"/>
                  <a:gd name="T15" fmla="*/ 236 h 236"/>
                </a:gdLst>
                <a:ahLst/>
                <a:cxnLst>
                  <a:cxn ang="T8">
                    <a:pos x="T0" y="T1"/>
                  </a:cxn>
                  <a:cxn ang="T9">
                    <a:pos x="T2" y="T3"/>
                  </a:cxn>
                  <a:cxn ang="T10">
                    <a:pos x="T4" y="T5"/>
                  </a:cxn>
                  <a:cxn ang="T11">
                    <a:pos x="T6" y="T7"/>
                  </a:cxn>
                </a:cxnLst>
                <a:rect l="T12" t="T13" r="T14" b="T15"/>
                <a:pathLst>
                  <a:path w="453" h="236">
                    <a:moveTo>
                      <a:pt x="281" y="0"/>
                    </a:moveTo>
                    <a:lnTo>
                      <a:pt x="0" y="33"/>
                    </a:lnTo>
                    <a:lnTo>
                      <a:pt x="453" y="236"/>
                    </a:lnTo>
                    <a:lnTo>
                      <a:pt x="281" y="0"/>
                    </a:lnTo>
                    <a:close/>
                  </a:path>
                </a:pathLst>
              </a:custGeom>
              <a:solidFill>
                <a:srgbClr val="FFCC00"/>
              </a:solidFill>
              <a:ln w="9525">
                <a:noFill/>
                <a:round/>
                <a:headEnd/>
                <a:tailEnd/>
              </a:ln>
            </p:spPr>
            <p:txBody>
              <a:bodyPr/>
              <a:lstStyle/>
              <a:p>
                <a:endParaRPr lang="es-MX"/>
              </a:p>
            </p:txBody>
          </p:sp>
          <p:sp>
            <p:nvSpPr>
              <p:cNvPr id="12097" name="Freeform 3340"/>
              <p:cNvSpPr>
                <a:spLocks/>
              </p:cNvSpPr>
              <p:nvPr/>
            </p:nvSpPr>
            <p:spPr bwMode="auto">
              <a:xfrm>
                <a:off x="1789" y="2729"/>
                <a:ext cx="51" cy="27"/>
              </a:xfrm>
              <a:custGeom>
                <a:avLst/>
                <a:gdLst>
                  <a:gd name="T0" fmla="*/ 0 w 453"/>
                  <a:gd name="T1" fmla="*/ 0 h 236"/>
                  <a:gd name="T2" fmla="*/ 0 w 453"/>
                  <a:gd name="T3" fmla="*/ 0 h 236"/>
                  <a:gd name="T4" fmla="*/ 0 w 453"/>
                  <a:gd name="T5" fmla="*/ 0 h 236"/>
                  <a:gd name="T6" fmla="*/ 0 w 453"/>
                  <a:gd name="T7" fmla="*/ 0 h 236"/>
                  <a:gd name="T8" fmla="*/ 0 60000 65536"/>
                  <a:gd name="T9" fmla="*/ 0 60000 65536"/>
                  <a:gd name="T10" fmla="*/ 0 60000 65536"/>
                  <a:gd name="T11" fmla="*/ 0 60000 65536"/>
                  <a:gd name="T12" fmla="*/ 0 w 453"/>
                  <a:gd name="T13" fmla="*/ 0 h 236"/>
                  <a:gd name="T14" fmla="*/ 453 w 453"/>
                  <a:gd name="T15" fmla="*/ 236 h 236"/>
                </a:gdLst>
                <a:ahLst/>
                <a:cxnLst>
                  <a:cxn ang="T8">
                    <a:pos x="T0" y="T1"/>
                  </a:cxn>
                  <a:cxn ang="T9">
                    <a:pos x="T2" y="T3"/>
                  </a:cxn>
                  <a:cxn ang="T10">
                    <a:pos x="T4" y="T5"/>
                  </a:cxn>
                  <a:cxn ang="T11">
                    <a:pos x="T6" y="T7"/>
                  </a:cxn>
                </a:cxnLst>
                <a:rect l="T12" t="T13" r="T14" b="T15"/>
                <a:pathLst>
                  <a:path w="453" h="236">
                    <a:moveTo>
                      <a:pt x="281" y="0"/>
                    </a:moveTo>
                    <a:lnTo>
                      <a:pt x="0" y="33"/>
                    </a:lnTo>
                    <a:lnTo>
                      <a:pt x="453" y="236"/>
                    </a:lnTo>
                    <a:lnTo>
                      <a:pt x="281" y="0"/>
                    </a:lnTo>
                  </a:path>
                </a:pathLst>
              </a:custGeom>
              <a:noFill/>
              <a:ln w="0">
                <a:solidFill>
                  <a:srgbClr val="FFCC00"/>
                </a:solidFill>
                <a:round/>
                <a:headEnd/>
                <a:tailEnd/>
              </a:ln>
            </p:spPr>
            <p:txBody>
              <a:bodyPr/>
              <a:lstStyle/>
              <a:p>
                <a:endParaRPr lang="es-MX"/>
              </a:p>
            </p:txBody>
          </p:sp>
          <p:sp>
            <p:nvSpPr>
              <p:cNvPr id="12098" name="Freeform 3341"/>
              <p:cNvSpPr>
                <a:spLocks/>
              </p:cNvSpPr>
              <p:nvPr/>
            </p:nvSpPr>
            <p:spPr bwMode="auto">
              <a:xfrm>
                <a:off x="1631" y="2728"/>
                <a:ext cx="141" cy="8"/>
              </a:xfrm>
              <a:custGeom>
                <a:avLst/>
                <a:gdLst>
                  <a:gd name="T0" fmla="*/ 0 w 1271"/>
                  <a:gd name="T1" fmla="*/ 0 h 76"/>
                  <a:gd name="T2" fmla="*/ 0 w 1271"/>
                  <a:gd name="T3" fmla="*/ 0 h 76"/>
                  <a:gd name="T4" fmla="*/ 0 w 1271"/>
                  <a:gd name="T5" fmla="*/ 0 h 76"/>
                  <a:gd name="T6" fmla="*/ 0 w 1271"/>
                  <a:gd name="T7" fmla="*/ 0 h 76"/>
                  <a:gd name="T8" fmla="*/ 0 60000 65536"/>
                  <a:gd name="T9" fmla="*/ 0 60000 65536"/>
                  <a:gd name="T10" fmla="*/ 0 60000 65536"/>
                  <a:gd name="T11" fmla="*/ 0 60000 65536"/>
                  <a:gd name="T12" fmla="*/ 0 w 1271"/>
                  <a:gd name="T13" fmla="*/ 0 h 76"/>
                  <a:gd name="T14" fmla="*/ 1271 w 1271"/>
                  <a:gd name="T15" fmla="*/ 76 h 76"/>
                </a:gdLst>
                <a:ahLst/>
                <a:cxnLst>
                  <a:cxn ang="T8">
                    <a:pos x="T0" y="T1"/>
                  </a:cxn>
                  <a:cxn ang="T9">
                    <a:pos x="T2" y="T3"/>
                  </a:cxn>
                  <a:cxn ang="T10">
                    <a:pos x="T4" y="T5"/>
                  </a:cxn>
                  <a:cxn ang="T11">
                    <a:pos x="T6" y="T7"/>
                  </a:cxn>
                </a:cxnLst>
                <a:rect l="T12" t="T13" r="T14" b="T15"/>
                <a:pathLst>
                  <a:path w="1271" h="76">
                    <a:moveTo>
                      <a:pt x="1148" y="0"/>
                    </a:moveTo>
                    <a:lnTo>
                      <a:pt x="0" y="38"/>
                    </a:lnTo>
                    <a:lnTo>
                      <a:pt x="1271" y="76"/>
                    </a:lnTo>
                    <a:lnTo>
                      <a:pt x="1148" y="0"/>
                    </a:lnTo>
                    <a:close/>
                  </a:path>
                </a:pathLst>
              </a:custGeom>
              <a:solidFill>
                <a:srgbClr val="FFCC00"/>
              </a:solidFill>
              <a:ln w="9525">
                <a:noFill/>
                <a:round/>
                <a:headEnd/>
                <a:tailEnd/>
              </a:ln>
            </p:spPr>
            <p:txBody>
              <a:bodyPr/>
              <a:lstStyle/>
              <a:p>
                <a:endParaRPr lang="es-MX"/>
              </a:p>
            </p:txBody>
          </p:sp>
          <p:sp>
            <p:nvSpPr>
              <p:cNvPr id="12099" name="Freeform 3342"/>
              <p:cNvSpPr>
                <a:spLocks/>
              </p:cNvSpPr>
              <p:nvPr/>
            </p:nvSpPr>
            <p:spPr bwMode="auto">
              <a:xfrm>
                <a:off x="1631" y="2728"/>
                <a:ext cx="141" cy="8"/>
              </a:xfrm>
              <a:custGeom>
                <a:avLst/>
                <a:gdLst>
                  <a:gd name="T0" fmla="*/ 0 w 1271"/>
                  <a:gd name="T1" fmla="*/ 0 h 76"/>
                  <a:gd name="T2" fmla="*/ 0 w 1271"/>
                  <a:gd name="T3" fmla="*/ 0 h 76"/>
                  <a:gd name="T4" fmla="*/ 0 w 1271"/>
                  <a:gd name="T5" fmla="*/ 0 h 76"/>
                  <a:gd name="T6" fmla="*/ 0 w 1271"/>
                  <a:gd name="T7" fmla="*/ 0 h 76"/>
                  <a:gd name="T8" fmla="*/ 0 60000 65536"/>
                  <a:gd name="T9" fmla="*/ 0 60000 65536"/>
                  <a:gd name="T10" fmla="*/ 0 60000 65536"/>
                  <a:gd name="T11" fmla="*/ 0 60000 65536"/>
                  <a:gd name="T12" fmla="*/ 0 w 1271"/>
                  <a:gd name="T13" fmla="*/ 0 h 76"/>
                  <a:gd name="T14" fmla="*/ 1271 w 1271"/>
                  <a:gd name="T15" fmla="*/ 76 h 76"/>
                </a:gdLst>
                <a:ahLst/>
                <a:cxnLst>
                  <a:cxn ang="T8">
                    <a:pos x="T0" y="T1"/>
                  </a:cxn>
                  <a:cxn ang="T9">
                    <a:pos x="T2" y="T3"/>
                  </a:cxn>
                  <a:cxn ang="T10">
                    <a:pos x="T4" y="T5"/>
                  </a:cxn>
                  <a:cxn ang="T11">
                    <a:pos x="T6" y="T7"/>
                  </a:cxn>
                </a:cxnLst>
                <a:rect l="T12" t="T13" r="T14" b="T15"/>
                <a:pathLst>
                  <a:path w="1271" h="76">
                    <a:moveTo>
                      <a:pt x="1148" y="0"/>
                    </a:moveTo>
                    <a:lnTo>
                      <a:pt x="0" y="38"/>
                    </a:lnTo>
                    <a:lnTo>
                      <a:pt x="1271" y="76"/>
                    </a:lnTo>
                    <a:lnTo>
                      <a:pt x="1148" y="0"/>
                    </a:lnTo>
                  </a:path>
                </a:pathLst>
              </a:custGeom>
              <a:noFill/>
              <a:ln w="0">
                <a:solidFill>
                  <a:srgbClr val="FFCC00"/>
                </a:solidFill>
                <a:round/>
                <a:headEnd/>
                <a:tailEnd/>
              </a:ln>
            </p:spPr>
            <p:txBody>
              <a:bodyPr/>
              <a:lstStyle/>
              <a:p>
                <a:endParaRPr lang="es-MX"/>
              </a:p>
            </p:txBody>
          </p:sp>
          <p:sp>
            <p:nvSpPr>
              <p:cNvPr id="12100" name="Freeform 3343"/>
              <p:cNvSpPr>
                <a:spLocks/>
              </p:cNvSpPr>
              <p:nvPr/>
            </p:nvSpPr>
            <p:spPr bwMode="auto">
              <a:xfrm>
                <a:off x="1609" y="2726"/>
                <a:ext cx="149" cy="6"/>
              </a:xfrm>
              <a:custGeom>
                <a:avLst/>
                <a:gdLst>
                  <a:gd name="T0" fmla="*/ 0 w 1341"/>
                  <a:gd name="T1" fmla="*/ 0 h 53"/>
                  <a:gd name="T2" fmla="*/ 0 w 1341"/>
                  <a:gd name="T3" fmla="*/ 0 h 53"/>
                  <a:gd name="T4" fmla="*/ 0 w 1341"/>
                  <a:gd name="T5" fmla="*/ 0 h 53"/>
                  <a:gd name="T6" fmla="*/ 0 w 1341"/>
                  <a:gd name="T7" fmla="*/ 0 h 53"/>
                  <a:gd name="T8" fmla="*/ 0 60000 65536"/>
                  <a:gd name="T9" fmla="*/ 0 60000 65536"/>
                  <a:gd name="T10" fmla="*/ 0 60000 65536"/>
                  <a:gd name="T11" fmla="*/ 0 60000 65536"/>
                  <a:gd name="T12" fmla="*/ 0 w 1341"/>
                  <a:gd name="T13" fmla="*/ 0 h 53"/>
                  <a:gd name="T14" fmla="*/ 1341 w 1341"/>
                  <a:gd name="T15" fmla="*/ 53 h 53"/>
                </a:gdLst>
                <a:ahLst/>
                <a:cxnLst>
                  <a:cxn ang="T8">
                    <a:pos x="T0" y="T1"/>
                  </a:cxn>
                  <a:cxn ang="T9">
                    <a:pos x="T2" y="T3"/>
                  </a:cxn>
                  <a:cxn ang="T10">
                    <a:pos x="T4" y="T5"/>
                  </a:cxn>
                  <a:cxn ang="T11">
                    <a:pos x="T6" y="T7"/>
                  </a:cxn>
                </a:cxnLst>
                <a:rect l="T12" t="T13" r="T14" b="T15"/>
                <a:pathLst>
                  <a:path w="1341" h="53">
                    <a:moveTo>
                      <a:pt x="0" y="0"/>
                    </a:moveTo>
                    <a:lnTo>
                      <a:pt x="193" y="53"/>
                    </a:lnTo>
                    <a:lnTo>
                      <a:pt x="1341" y="15"/>
                    </a:lnTo>
                    <a:lnTo>
                      <a:pt x="0" y="0"/>
                    </a:lnTo>
                    <a:close/>
                  </a:path>
                </a:pathLst>
              </a:custGeom>
              <a:solidFill>
                <a:srgbClr val="FFCC00"/>
              </a:solidFill>
              <a:ln w="9525">
                <a:noFill/>
                <a:round/>
                <a:headEnd/>
                <a:tailEnd/>
              </a:ln>
            </p:spPr>
            <p:txBody>
              <a:bodyPr/>
              <a:lstStyle/>
              <a:p>
                <a:endParaRPr lang="es-MX"/>
              </a:p>
            </p:txBody>
          </p:sp>
          <p:sp>
            <p:nvSpPr>
              <p:cNvPr id="12101" name="Freeform 3344"/>
              <p:cNvSpPr>
                <a:spLocks/>
              </p:cNvSpPr>
              <p:nvPr/>
            </p:nvSpPr>
            <p:spPr bwMode="auto">
              <a:xfrm>
                <a:off x="1609" y="2726"/>
                <a:ext cx="149" cy="6"/>
              </a:xfrm>
              <a:custGeom>
                <a:avLst/>
                <a:gdLst>
                  <a:gd name="T0" fmla="*/ 0 w 1341"/>
                  <a:gd name="T1" fmla="*/ 0 h 53"/>
                  <a:gd name="T2" fmla="*/ 0 w 1341"/>
                  <a:gd name="T3" fmla="*/ 0 h 53"/>
                  <a:gd name="T4" fmla="*/ 0 w 1341"/>
                  <a:gd name="T5" fmla="*/ 0 h 53"/>
                  <a:gd name="T6" fmla="*/ 0 w 1341"/>
                  <a:gd name="T7" fmla="*/ 0 h 53"/>
                  <a:gd name="T8" fmla="*/ 0 60000 65536"/>
                  <a:gd name="T9" fmla="*/ 0 60000 65536"/>
                  <a:gd name="T10" fmla="*/ 0 60000 65536"/>
                  <a:gd name="T11" fmla="*/ 0 60000 65536"/>
                  <a:gd name="T12" fmla="*/ 0 w 1341"/>
                  <a:gd name="T13" fmla="*/ 0 h 53"/>
                  <a:gd name="T14" fmla="*/ 1341 w 1341"/>
                  <a:gd name="T15" fmla="*/ 53 h 53"/>
                </a:gdLst>
                <a:ahLst/>
                <a:cxnLst>
                  <a:cxn ang="T8">
                    <a:pos x="T0" y="T1"/>
                  </a:cxn>
                  <a:cxn ang="T9">
                    <a:pos x="T2" y="T3"/>
                  </a:cxn>
                  <a:cxn ang="T10">
                    <a:pos x="T4" y="T5"/>
                  </a:cxn>
                  <a:cxn ang="T11">
                    <a:pos x="T6" y="T7"/>
                  </a:cxn>
                </a:cxnLst>
                <a:rect l="T12" t="T13" r="T14" b="T15"/>
                <a:pathLst>
                  <a:path w="1341" h="53">
                    <a:moveTo>
                      <a:pt x="0" y="0"/>
                    </a:moveTo>
                    <a:lnTo>
                      <a:pt x="193" y="53"/>
                    </a:lnTo>
                    <a:lnTo>
                      <a:pt x="1341" y="15"/>
                    </a:lnTo>
                    <a:lnTo>
                      <a:pt x="0" y="0"/>
                    </a:lnTo>
                  </a:path>
                </a:pathLst>
              </a:custGeom>
              <a:noFill/>
              <a:ln w="0">
                <a:solidFill>
                  <a:srgbClr val="FFCC00"/>
                </a:solidFill>
                <a:round/>
                <a:headEnd/>
                <a:tailEnd/>
              </a:ln>
            </p:spPr>
            <p:txBody>
              <a:bodyPr/>
              <a:lstStyle/>
              <a:p>
                <a:endParaRPr lang="es-MX"/>
              </a:p>
            </p:txBody>
          </p:sp>
          <p:sp>
            <p:nvSpPr>
              <p:cNvPr id="12102" name="Freeform 3345"/>
              <p:cNvSpPr>
                <a:spLocks/>
              </p:cNvSpPr>
              <p:nvPr/>
            </p:nvSpPr>
            <p:spPr bwMode="auto">
              <a:xfrm>
                <a:off x="1609" y="2724"/>
                <a:ext cx="149" cy="4"/>
              </a:xfrm>
              <a:custGeom>
                <a:avLst/>
                <a:gdLst>
                  <a:gd name="T0" fmla="*/ 0 w 1341"/>
                  <a:gd name="T1" fmla="*/ 0 h 36"/>
                  <a:gd name="T2" fmla="*/ 0 w 1341"/>
                  <a:gd name="T3" fmla="*/ 0 h 36"/>
                  <a:gd name="T4" fmla="*/ 0 w 1341"/>
                  <a:gd name="T5" fmla="*/ 0 h 36"/>
                  <a:gd name="T6" fmla="*/ 0 w 1341"/>
                  <a:gd name="T7" fmla="*/ 0 h 36"/>
                  <a:gd name="T8" fmla="*/ 0 60000 65536"/>
                  <a:gd name="T9" fmla="*/ 0 60000 65536"/>
                  <a:gd name="T10" fmla="*/ 0 60000 65536"/>
                  <a:gd name="T11" fmla="*/ 0 60000 65536"/>
                  <a:gd name="T12" fmla="*/ 0 w 1341"/>
                  <a:gd name="T13" fmla="*/ 0 h 36"/>
                  <a:gd name="T14" fmla="*/ 1341 w 1341"/>
                  <a:gd name="T15" fmla="*/ 36 h 36"/>
                </a:gdLst>
                <a:ahLst/>
                <a:cxnLst>
                  <a:cxn ang="T8">
                    <a:pos x="T0" y="T1"/>
                  </a:cxn>
                  <a:cxn ang="T9">
                    <a:pos x="T2" y="T3"/>
                  </a:cxn>
                  <a:cxn ang="T10">
                    <a:pos x="T4" y="T5"/>
                  </a:cxn>
                  <a:cxn ang="T11">
                    <a:pos x="T6" y="T7"/>
                  </a:cxn>
                </a:cxnLst>
                <a:rect l="T12" t="T13" r="T14" b="T15"/>
                <a:pathLst>
                  <a:path w="1341" h="36">
                    <a:moveTo>
                      <a:pt x="1169" y="0"/>
                    </a:moveTo>
                    <a:lnTo>
                      <a:pt x="0" y="21"/>
                    </a:lnTo>
                    <a:lnTo>
                      <a:pt x="1341" y="36"/>
                    </a:lnTo>
                    <a:lnTo>
                      <a:pt x="1169" y="0"/>
                    </a:lnTo>
                    <a:close/>
                  </a:path>
                </a:pathLst>
              </a:custGeom>
              <a:solidFill>
                <a:srgbClr val="FFCC00"/>
              </a:solidFill>
              <a:ln w="9525">
                <a:noFill/>
                <a:round/>
                <a:headEnd/>
                <a:tailEnd/>
              </a:ln>
            </p:spPr>
            <p:txBody>
              <a:bodyPr/>
              <a:lstStyle/>
              <a:p>
                <a:endParaRPr lang="es-MX"/>
              </a:p>
            </p:txBody>
          </p:sp>
          <p:sp>
            <p:nvSpPr>
              <p:cNvPr id="12103" name="Freeform 3346"/>
              <p:cNvSpPr>
                <a:spLocks/>
              </p:cNvSpPr>
              <p:nvPr/>
            </p:nvSpPr>
            <p:spPr bwMode="auto">
              <a:xfrm>
                <a:off x="1609" y="2724"/>
                <a:ext cx="149" cy="4"/>
              </a:xfrm>
              <a:custGeom>
                <a:avLst/>
                <a:gdLst>
                  <a:gd name="T0" fmla="*/ 0 w 1341"/>
                  <a:gd name="T1" fmla="*/ 0 h 36"/>
                  <a:gd name="T2" fmla="*/ 0 w 1341"/>
                  <a:gd name="T3" fmla="*/ 0 h 36"/>
                  <a:gd name="T4" fmla="*/ 0 w 1341"/>
                  <a:gd name="T5" fmla="*/ 0 h 36"/>
                  <a:gd name="T6" fmla="*/ 0 w 1341"/>
                  <a:gd name="T7" fmla="*/ 0 h 36"/>
                  <a:gd name="T8" fmla="*/ 0 60000 65536"/>
                  <a:gd name="T9" fmla="*/ 0 60000 65536"/>
                  <a:gd name="T10" fmla="*/ 0 60000 65536"/>
                  <a:gd name="T11" fmla="*/ 0 60000 65536"/>
                  <a:gd name="T12" fmla="*/ 0 w 1341"/>
                  <a:gd name="T13" fmla="*/ 0 h 36"/>
                  <a:gd name="T14" fmla="*/ 1341 w 1341"/>
                  <a:gd name="T15" fmla="*/ 36 h 36"/>
                </a:gdLst>
                <a:ahLst/>
                <a:cxnLst>
                  <a:cxn ang="T8">
                    <a:pos x="T0" y="T1"/>
                  </a:cxn>
                  <a:cxn ang="T9">
                    <a:pos x="T2" y="T3"/>
                  </a:cxn>
                  <a:cxn ang="T10">
                    <a:pos x="T4" y="T5"/>
                  </a:cxn>
                  <a:cxn ang="T11">
                    <a:pos x="T6" y="T7"/>
                  </a:cxn>
                </a:cxnLst>
                <a:rect l="T12" t="T13" r="T14" b="T15"/>
                <a:pathLst>
                  <a:path w="1341" h="36">
                    <a:moveTo>
                      <a:pt x="1169" y="0"/>
                    </a:moveTo>
                    <a:lnTo>
                      <a:pt x="0" y="21"/>
                    </a:lnTo>
                    <a:lnTo>
                      <a:pt x="1341" y="36"/>
                    </a:lnTo>
                    <a:lnTo>
                      <a:pt x="1169" y="0"/>
                    </a:lnTo>
                  </a:path>
                </a:pathLst>
              </a:custGeom>
              <a:noFill/>
              <a:ln w="0">
                <a:solidFill>
                  <a:srgbClr val="FFCC00"/>
                </a:solidFill>
                <a:round/>
                <a:headEnd/>
                <a:tailEnd/>
              </a:ln>
            </p:spPr>
            <p:txBody>
              <a:bodyPr/>
              <a:lstStyle/>
              <a:p>
                <a:endParaRPr lang="es-MX"/>
              </a:p>
            </p:txBody>
          </p:sp>
          <p:sp>
            <p:nvSpPr>
              <p:cNvPr id="12104" name="Freeform 3347"/>
              <p:cNvSpPr>
                <a:spLocks/>
              </p:cNvSpPr>
              <p:nvPr/>
            </p:nvSpPr>
            <p:spPr bwMode="auto">
              <a:xfrm>
                <a:off x="1609" y="2722"/>
                <a:ext cx="130" cy="4"/>
              </a:xfrm>
              <a:custGeom>
                <a:avLst/>
                <a:gdLst>
                  <a:gd name="T0" fmla="*/ 0 w 1169"/>
                  <a:gd name="T1" fmla="*/ 0 h 34"/>
                  <a:gd name="T2" fmla="*/ 0 w 1169"/>
                  <a:gd name="T3" fmla="*/ 0 h 34"/>
                  <a:gd name="T4" fmla="*/ 0 w 1169"/>
                  <a:gd name="T5" fmla="*/ 0 h 34"/>
                  <a:gd name="T6" fmla="*/ 0 w 1169"/>
                  <a:gd name="T7" fmla="*/ 0 h 34"/>
                  <a:gd name="T8" fmla="*/ 0 60000 65536"/>
                  <a:gd name="T9" fmla="*/ 0 60000 65536"/>
                  <a:gd name="T10" fmla="*/ 0 60000 65536"/>
                  <a:gd name="T11" fmla="*/ 0 60000 65536"/>
                  <a:gd name="T12" fmla="*/ 0 w 1169"/>
                  <a:gd name="T13" fmla="*/ 0 h 34"/>
                  <a:gd name="T14" fmla="*/ 1169 w 1169"/>
                  <a:gd name="T15" fmla="*/ 34 h 34"/>
                </a:gdLst>
                <a:ahLst/>
                <a:cxnLst>
                  <a:cxn ang="T8">
                    <a:pos x="T0" y="T1"/>
                  </a:cxn>
                  <a:cxn ang="T9">
                    <a:pos x="T2" y="T3"/>
                  </a:cxn>
                  <a:cxn ang="T10">
                    <a:pos x="T4" y="T5"/>
                  </a:cxn>
                  <a:cxn ang="T11">
                    <a:pos x="T6" y="T7"/>
                  </a:cxn>
                </a:cxnLst>
                <a:rect l="T12" t="T13" r="T14" b="T15"/>
                <a:pathLst>
                  <a:path w="1169" h="34">
                    <a:moveTo>
                      <a:pt x="815" y="0"/>
                    </a:moveTo>
                    <a:lnTo>
                      <a:pt x="0" y="34"/>
                    </a:lnTo>
                    <a:lnTo>
                      <a:pt x="1169" y="13"/>
                    </a:lnTo>
                    <a:lnTo>
                      <a:pt x="815" y="0"/>
                    </a:lnTo>
                    <a:close/>
                  </a:path>
                </a:pathLst>
              </a:custGeom>
              <a:solidFill>
                <a:srgbClr val="FFCC00"/>
              </a:solidFill>
              <a:ln w="9525">
                <a:noFill/>
                <a:round/>
                <a:headEnd/>
                <a:tailEnd/>
              </a:ln>
            </p:spPr>
            <p:txBody>
              <a:bodyPr/>
              <a:lstStyle/>
              <a:p>
                <a:endParaRPr lang="es-MX"/>
              </a:p>
            </p:txBody>
          </p:sp>
          <p:sp>
            <p:nvSpPr>
              <p:cNvPr id="12105" name="Freeform 3348"/>
              <p:cNvSpPr>
                <a:spLocks/>
              </p:cNvSpPr>
              <p:nvPr/>
            </p:nvSpPr>
            <p:spPr bwMode="auto">
              <a:xfrm>
                <a:off x="1609" y="2722"/>
                <a:ext cx="130" cy="4"/>
              </a:xfrm>
              <a:custGeom>
                <a:avLst/>
                <a:gdLst>
                  <a:gd name="T0" fmla="*/ 0 w 1169"/>
                  <a:gd name="T1" fmla="*/ 0 h 34"/>
                  <a:gd name="T2" fmla="*/ 0 w 1169"/>
                  <a:gd name="T3" fmla="*/ 0 h 34"/>
                  <a:gd name="T4" fmla="*/ 0 w 1169"/>
                  <a:gd name="T5" fmla="*/ 0 h 34"/>
                  <a:gd name="T6" fmla="*/ 0 w 1169"/>
                  <a:gd name="T7" fmla="*/ 0 h 34"/>
                  <a:gd name="T8" fmla="*/ 0 60000 65536"/>
                  <a:gd name="T9" fmla="*/ 0 60000 65536"/>
                  <a:gd name="T10" fmla="*/ 0 60000 65536"/>
                  <a:gd name="T11" fmla="*/ 0 60000 65536"/>
                  <a:gd name="T12" fmla="*/ 0 w 1169"/>
                  <a:gd name="T13" fmla="*/ 0 h 34"/>
                  <a:gd name="T14" fmla="*/ 1169 w 1169"/>
                  <a:gd name="T15" fmla="*/ 34 h 34"/>
                </a:gdLst>
                <a:ahLst/>
                <a:cxnLst>
                  <a:cxn ang="T8">
                    <a:pos x="T0" y="T1"/>
                  </a:cxn>
                  <a:cxn ang="T9">
                    <a:pos x="T2" y="T3"/>
                  </a:cxn>
                  <a:cxn ang="T10">
                    <a:pos x="T4" y="T5"/>
                  </a:cxn>
                  <a:cxn ang="T11">
                    <a:pos x="T6" y="T7"/>
                  </a:cxn>
                </a:cxnLst>
                <a:rect l="T12" t="T13" r="T14" b="T15"/>
                <a:pathLst>
                  <a:path w="1169" h="34">
                    <a:moveTo>
                      <a:pt x="815" y="0"/>
                    </a:moveTo>
                    <a:lnTo>
                      <a:pt x="0" y="34"/>
                    </a:lnTo>
                    <a:lnTo>
                      <a:pt x="1169" y="13"/>
                    </a:lnTo>
                    <a:lnTo>
                      <a:pt x="815" y="0"/>
                    </a:lnTo>
                  </a:path>
                </a:pathLst>
              </a:custGeom>
              <a:noFill/>
              <a:ln w="0">
                <a:solidFill>
                  <a:srgbClr val="FFCC00"/>
                </a:solidFill>
                <a:round/>
                <a:headEnd/>
                <a:tailEnd/>
              </a:ln>
            </p:spPr>
            <p:txBody>
              <a:bodyPr/>
              <a:lstStyle/>
              <a:p>
                <a:endParaRPr lang="es-MX"/>
              </a:p>
            </p:txBody>
          </p:sp>
          <p:sp>
            <p:nvSpPr>
              <p:cNvPr id="12106" name="Freeform 3349"/>
              <p:cNvSpPr>
                <a:spLocks/>
              </p:cNvSpPr>
              <p:nvPr/>
            </p:nvSpPr>
            <p:spPr bwMode="auto">
              <a:xfrm>
                <a:off x="1609" y="2720"/>
                <a:ext cx="91" cy="6"/>
              </a:xfrm>
              <a:custGeom>
                <a:avLst/>
                <a:gdLst>
                  <a:gd name="T0" fmla="*/ 0 w 815"/>
                  <a:gd name="T1" fmla="*/ 0 h 58"/>
                  <a:gd name="T2" fmla="*/ 0 w 815"/>
                  <a:gd name="T3" fmla="*/ 0 h 58"/>
                  <a:gd name="T4" fmla="*/ 0 w 815"/>
                  <a:gd name="T5" fmla="*/ 0 h 58"/>
                  <a:gd name="T6" fmla="*/ 0 w 815"/>
                  <a:gd name="T7" fmla="*/ 0 h 58"/>
                  <a:gd name="T8" fmla="*/ 0 60000 65536"/>
                  <a:gd name="T9" fmla="*/ 0 60000 65536"/>
                  <a:gd name="T10" fmla="*/ 0 60000 65536"/>
                  <a:gd name="T11" fmla="*/ 0 60000 65536"/>
                  <a:gd name="T12" fmla="*/ 0 w 815"/>
                  <a:gd name="T13" fmla="*/ 0 h 58"/>
                  <a:gd name="T14" fmla="*/ 815 w 815"/>
                  <a:gd name="T15" fmla="*/ 58 h 58"/>
                </a:gdLst>
                <a:ahLst/>
                <a:cxnLst>
                  <a:cxn ang="T8">
                    <a:pos x="T0" y="T1"/>
                  </a:cxn>
                  <a:cxn ang="T9">
                    <a:pos x="T2" y="T3"/>
                  </a:cxn>
                  <a:cxn ang="T10">
                    <a:pos x="T4" y="T5"/>
                  </a:cxn>
                  <a:cxn ang="T11">
                    <a:pos x="T6" y="T7"/>
                  </a:cxn>
                </a:cxnLst>
                <a:rect l="T12" t="T13" r="T14" b="T15"/>
                <a:pathLst>
                  <a:path w="815" h="58">
                    <a:moveTo>
                      <a:pt x="746" y="0"/>
                    </a:moveTo>
                    <a:lnTo>
                      <a:pt x="0" y="58"/>
                    </a:lnTo>
                    <a:lnTo>
                      <a:pt x="815" y="24"/>
                    </a:lnTo>
                    <a:lnTo>
                      <a:pt x="746" y="0"/>
                    </a:lnTo>
                    <a:close/>
                  </a:path>
                </a:pathLst>
              </a:custGeom>
              <a:solidFill>
                <a:srgbClr val="FFCC00"/>
              </a:solidFill>
              <a:ln w="9525">
                <a:noFill/>
                <a:round/>
                <a:headEnd/>
                <a:tailEnd/>
              </a:ln>
            </p:spPr>
            <p:txBody>
              <a:bodyPr/>
              <a:lstStyle/>
              <a:p>
                <a:endParaRPr lang="es-MX"/>
              </a:p>
            </p:txBody>
          </p:sp>
          <p:sp>
            <p:nvSpPr>
              <p:cNvPr id="12107" name="Freeform 3350"/>
              <p:cNvSpPr>
                <a:spLocks/>
              </p:cNvSpPr>
              <p:nvPr/>
            </p:nvSpPr>
            <p:spPr bwMode="auto">
              <a:xfrm>
                <a:off x="1609" y="2720"/>
                <a:ext cx="91" cy="6"/>
              </a:xfrm>
              <a:custGeom>
                <a:avLst/>
                <a:gdLst>
                  <a:gd name="T0" fmla="*/ 0 w 815"/>
                  <a:gd name="T1" fmla="*/ 0 h 58"/>
                  <a:gd name="T2" fmla="*/ 0 w 815"/>
                  <a:gd name="T3" fmla="*/ 0 h 58"/>
                  <a:gd name="T4" fmla="*/ 0 w 815"/>
                  <a:gd name="T5" fmla="*/ 0 h 58"/>
                  <a:gd name="T6" fmla="*/ 0 w 815"/>
                  <a:gd name="T7" fmla="*/ 0 h 58"/>
                  <a:gd name="T8" fmla="*/ 0 60000 65536"/>
                  <a:gd name="T9" fmla="*/ 0 60000 65536"/>
                  <a:gd name="T10" fmla="*/ 0 60000 65536"/>
                  <a:gd name="T11" fmla="*/ 0 60000 65536"/>
                  <a:gd name="T12" fmla="*/ 0 w 815"/>
                  <a:gd name="T13" fmla="*/ 0 h 58"/>
                  <a:gd name="T14" fmla="*/ 815 w 815"/>
                  <a:gd name="T15" fmla="*/ 58 h 58"/>
                </a:gdLst>
                <a:ahLst/>
                <a:cxnLst>
                  <a:cxn ang="T8">
                    <a:pos x="T0" y="T1"/>
                  </a:cxn>
                  <a:cxn ang="T9">
                    <a:pos x="T2" y="T3"/>
                  </a:cxn>
                  <a:cxn ang="T10">
                    <a:pos x="T4" y="T5"/>
                  </a:cxn>
                  <a:cxn ang="T11">
                    <a:pos x="T6" y="T7"/>
                  </a:cxn>
                </a:cxnLst>
                <a:rect l="T12" t="T13" r="T14" b="T15"/>
                <a:pathLst>
                  <a:path w="815" h="58">
                    <a:moveTo>
                      <a:pt x="746" y="0"/>
                    </a:moveTo>
                    <a:lnTo>
                      <a:pt x="0" y="58"/>
                    </a:lnTo>
                    <a:lnTo>
                      <a:pt x="815" y="24"/>
                    </a:lnTo>
                    <a:lnTo>
                      <a:pt x="746" y="0"/>
                    </a:lnTo>
                  </a:path>
                </a:pathLst>
              </a:custGeom>
              <a:noFill/>
              <a:ln w="0">
                <a:solidFill>
                  <a:srgbClr val="FFCC00"/>
                </a:solidFill>
                <a:round/>
                <a:headEnd/>
                <a:tailEnd/>
              </a:ln>
            </p:spPr>
            <p:txBody>
              <a:bodyPr/>
              <a:lstStyle/>
              <a:p>
                <a:endParaRPr lang="es-MX"/>
              </a:p>
            </p:txBody>
          </p:sp>
          <p:sp>
            <p:nvSpPr>
              <p:cNvPr id="12108" name="Freeform 3351"/>
              <p:cNvSpPr>
                <a:spLocks/>
              </p:cNvSpPr>
              <p:nvPr/>
            </p:nvSpPr>
            <p:spPr bwMode="auto">
              <a:xfrm>
                <a:off x="1750" y="2714"/>
                <a:ext cx="71" cy="19"/>
              </a:xfrm>
              <a:custGeom>
                <a:avLst/>
                <a:gdLst>
                  <a:gd name="T0" fmla="*/ 0 w 636"/>
                  <a:gd name="T1" fmla="*/ 0 h 171"/>
                  <a:gd name="T2" fmla="*/ 0 w 636"/>
                  <a:gd name="T3" fmla="*/ 0 h 171"/>
                  <a:gd name="T4" fmla="*/ 0 w 636"/>
                  <a:gd name="T5" fmla="*/ 0 h 171"/>
                  <a:gd name="T6" fmla="*/ 0 w 636"/>
                  <a:gd name="T7" fmla="*/ 0 h 171"/>
                  <a:gd name="T8" fmla="*/ 0 60000 65536"/>
                  <a:gd name="T9" fmla="*/ 0 60000 65536"/>
                  <a:gd name="T10" fmla="*/ 0 60000 65536"/>
                  <a:gd name="T11" fmla="*/ 0 60000 65536"/>
                  <a:gd name="T12" fmla="*/ 0 w 636"/>
                  <a:gd name="T13" fmla="*/ 0 h 171"/>
                  <a:gd name="T14" fmla="*/ 636 w 636"/>
                  <a:gd name="T15" fmla="*/ 171 h 171"/>
                </a:gdLst>
                <a:ahLst/>
                <a:cxnLst>
                  <a:cxn ang="T8">
                    <a:pos x="T0" y="T1"/>
                  </a:cxn>
                  <a:cxn ang="T9">
                    <a:pos x="T2" y="T3"/>
                  </a:cxn>
                  <a:cxn ang="T10">
                    <a:pos x="T4" y="T5"/>
                  </a:cxn>
                  <a:cxn ang="T11">
                    <a:pos x="T6" y="T7"/>
                  </a:cxn>
                </a:cxnLst>
                <a:rect l="T12" t="T13" r="T14" b="T15"/>
                <a:pathLst>
                  <a:path w="636" h="171">
                    <a:moveTo>
                      <a:pt x="0" y="0"/>
                    </a:moveTo>
                    <a:lnTo>
                      <a:pt x="355" y="171"/>
                    </a:lnTo>
                    <a:lnTo>
                      <a:pt x="636" y="138"/>
                    </a:lnTo>
                    <a:lnTo>
                      <a:pt x="0" y="0"/>
                    </a:lnTo>
                    <a:close/>
                  </a:path>
                </a:pathLst>
              </a:custGeom>
              <a:solidFill>
                <a:srgbClr val="FFCC00"/>
              </a:solidFill>
              <a:ln w="9525">
                <a:noFill/>
                <a:round/>
                <a:headEnd/>
                <a:tailEnd/>
              </a:ln>
            </p:spPr>
            <p:txBody>
              <a:bodyPr/>
              <a:lstStyle/>
              <a:p>
                <a:endParaRPr lang="es-MX"/>
              </a:p>
            </p:txBody>
          </p:sp>
          <p:sp>
            <p:nvSpPr>
              <p:cNvPr id="12109" name="Freeform 3352"/>
              <p:cNvSpPr>
                <a:spLocks/>
              </p:cNvSpPr>
              <p:nvPr/>
            </p:nvSpPr>
            <p:spPr bwMode="auto">
              <a:xfrm>
                <a:off x="1750" y="2714"/>
                <a:ext cx="71" cy="19"/>
              </a:xfrm>
              <a:custGeom>
                <a:avLst/>
                <a:gdLst>
                  <a:gd name="T0" fmla="*/ 0 w 636"/>
                  <a:gd name="T1" fmla="*/ 0 h 171"/>
                  <a:gd name="T2" fmla="*/ 0 w 636"/>
                  <a:gd name="T3" fmla="*/ 0 h 171"/>
                  <a:gd name="T4" fmla="*/ 0 w 636"/>
                  <a:gd name="T5" fmla="*/ 0 h 171"/>
                  <a:gd name="T6" fmla="*/ 0 w 636"/>
                  <a:gd name="T7" fmla="*/ 0 h 171"/>
                  <a:gd name="T8" fmla="*/ 0 60000 65536"/>
                  <a:gd name="T9" fmla="*/ 0 60000 65536"/>
                  <a:gd name="T10" fmla="*/ 0 60000 65536"/>
                  <a:gd name="T11" fmla="*/ 0 60000 65536"/>
                  <a:gd name="T12" fmla="*/ 0 w 636"/>
                  <a:gd name="T13" fmla="*/ 0 h 171"/>
                  <a:gd name="T14" fmla="*/ 636 w 636"/>
                  <a:gd name="T15" fmla="*/ 171 h 171"/>
                </a:gdLst>
                <a:ahLst/>
                <a:cxnLst>
                  <a:cxn ang="T8">
                    <a:pos x="T0" y="T1"/>
                  </a:cxn>
                  <a:cxn ang="T9">
                    <a:pos x="T2" y="T3"/>
                  </a:cxn>
                  <a:cxn ang="T10">
                    <a:pos x="T4" y="T5"/>
                  </a:cxn>
                  <a:cxn ang="T11">
                    <a:pos x="T6" y="T7"/>
                  </a:cxn>
                </a:cxnLst>
                <a:rect l="T12" t="T13" r="T14" b="T15"/>
                <a:pathLst>
                  <a:path w="636" h="171">
                    <a:moveTo>
                      <a:pt x="0" y="0"/>
                    </a:moveTo>
                    <a:lnTo>
                      <a:pt x="355" y="171"/>
                    </a:lnTo>
                    <a:lnTo>
                      <a:pt x="636" y="138"/>
                    </a:lnTo>
                    <a:lnTo>
                      <a:pt x="0" y="0"/>
                    </a:lnTo>
                  </a:path>
                </a:pathLst>
              </a:custGeom>
              <a:noFill/>
              <a:ln w="0">
                <a:solidFill>
                  <a:srgbClr val="FFCC00"/>
                </a:solidFill>
                <a:round/>
                <a:headEnd/>
                <a:tailEnd/>
              </a:ln>
            </p:spPr>
            <p:txBody>
              <a:bodyPr/>
              <a:lstStyle/>
              <a:p>
                <a:endParaRPr lang="es-MX"/>
              </a:p>
            </p:txBody>
          </p:sp>
          <p:sp>
            <p:nvSpPr>
              <p:cNvPr id="12110" name="Freeform 3353"/>
              <p:cNvSpPr>
                <a:spLocks/>
              </p:cNvSpPr>
              <p:nvPr/>
            </p:nvSpPr>
            <p:spPr bwMode="auto">
              <a:xfrm>
                <a:off x="1750" y="2712"/>
                <a:ext cx="71" cy="17"/>
              </a:xfrm>
              <a:custGeom>
                <a:avLst/>
                <a:gdLst>
                  <a:gd name="T0" fmla="*/ 0 w 636"/>
                  <a:gd name="T1" fmla="*/ 0 h 159"/>
                  <a:gd name="T2" fmla="*/ 0 w 636"/>
                  <a:gd name="T3" fmla="*/ 0 h 159"/>
                  <a:gd name="T4" fmla="*/ 0 w 636"/>
                  <a:gd name="T5" fmla="*/ 0 h 159"/>
                  <a:gd name="T6" fmla="*/ 0 w 636"/>
                  <a:gd name="T7" fmla="*/ 0 h 159"/>
                  <a:gd name="T8" fmla="*/ 0 60000 65536"/>
                  <a:gd name="T9" fmla="*/ 0 60000 65536"/>
                  <a:gd name="T10" fmla="*/ 0 60000 65536"/>
                  <a:gd name="T11" fmla="*/ 0 60000 65536"/>
                  <a:gd name="T12" fmla="*/ 0 w 636"/>
                  <a:gd name="T13" fmla="*/ 0 h 159"/>
                  <a:gd name="T14" fmla="*/ 636 w 636"/>
                  <a:gd name="T15" fmla="*/ 159 h 159"/>
                </a:gdLst>
                <a:ahLst/>
                <a:cxnLst>
                  <a:cxn ang="T8">
                    <a:pos x="T0" y="T1"/>
                  </a:cxn>
                  <a:cxn ang="T9">
                    <a:pos x="T2" y="T3"/>
                  </a:cxn>
                  <a:cxn ang="T10">
                    <a:pos x="T4" y="T5"/>
                  </a:cxn>
                  <a:cxn ang="T11">
                    <a:pos x="T6" y="T7"/>
                  </a:cxn>
                </a:cxnLst>
                <a:rect l="T12" t="T13" r="T14" b="T15"/>
                <a:pathLst>
                  <a:path w="636" h="159">
                    <a:moveTo>
                      <a:pt x="608" y="0"/>
                    </a:moveTo>
                    <a:lnTo>
                      <a:pt x="0" y="21"/>
                    </a:lnTo>
                    <a:lnTo>
                      <a:pt x="636" y="159"/>
                    </a:lnTo>
                    <a:lnTo>
                      <a:pt x="608" y="0"/>
                    </a:lnTo>
                    <a:close/>
                  </a:path>
                </a:pathLst>
              </a:custGeom>
              <a:solidFill>
                <a:srgbClr val="FFCC00"/>
              </a:solidFill>
              <a:ln w="9525">
                <a:noFill/>
                <a:round/>
                <a:headEnd/>
                <a:tailEnd/>
              </a:ln>
            </p:spPr>
            <p:txBody>
              <a:bodyPr/>
              <a:lstStyle/>
              <a:p>
                <a:endParaRPr lang="es-MX"/>
              </a:p>
            </p:txBody>
          </p:sp>
          <p:sp>
            <p:nvSpPr>
              <p:cNvPr id="12111" name="Freeform 3354"/>
              <p:cNvSpPr>
                <a:spLocks/>
              </p:cNvSpPr>
              <p:nvPr/>
            </p:nvSpPr>
            <p:spPr bwMode="auto">
              <a:xfrm>
                <a:off x="1750" y="2712"/>
                <a:ext cx="71" cy="17"/>
              </a:xfrm>
              <a:custGeom>
                <a:avLst/>
                <a:gdLst>
                  <a:gd name="T0" fmla="*/ 0 w 636"/>
                  <a:gd name="T1" fmla="*/ 0 h 159"/>
                  <a:gd name="T2" fmla="*/ 0 w 636"/>
                  <a:gd name="T3" fmla="*/ 0 h 159"/>
                  <a:gd name="T4" fmla="*/ 0 w 636"/>
                  <a:gd name="T5" fmla="*/ 0 h 159"/>
                  <a:gd name="T6" fmla="*/ 0 w 636"/>
                  <a:gd name="T7" fmla="*/ 0 h 159"/>
                  <a:gd name="T8" fmla="*/ 0 60000 65536"/>
                  <a:gd name="T9" fmla="*/ 0 60000 65536"/>
                  <a:gd name="T10" fmla="*/ 0 60000 65536"/>
                  <a:gd name="T11" fmla="*/ 0 60000 65536"/>
                  <a:gd name="T12" fmla="*/ 0 w 636"/>
                  <a:gd name="T13" fmla="*/ 0 h 159"/>
                  <a:gd name="T14" fmla="*/ 636 w 636"/>
                  <a:gd name="T15" fmla="*/ 159 h 159"/>
                </a:gdLst>
                <a:ahLst/>
                <a:cxnLst>
                  <a:cxn ang="T8">
                    <a:pos x="T0" y="T1"/>
                  </a:cxn>
                  <a:cxn ang="T9">
                    <a:pos x="T2" y="T3"/>
                  </a:cxn>
                  <a:cxn ang="T10">
                    <a:pos x="T4" y="T5"/>
                  </a:cxn>
                  <a:cxn ang="T11">
                    <a:pos x="T6" y="T7"/>
                  </a:cxn>
                </a:cxnLst>
                <a:rect l="T12" t="T13" r="T14" b="T15"/>
                <a:pathLst>
                  <a:path w="636" h="159">
                    <a:moveTo>
                      <a:pt x="608" y="0"/>
                    </a:moveTo>
                    <a:lnTo>
                      <a:pt x="0" y="21"/>
                    </a:lnTo>
                    <a:lnTo>
                      <a:pt x="636" y="159"/>
                    </a:lnTo>
                    <a:lnTo>
                      <a:pt x="608" y="0"/>
                    </a:lnTo>
                  </a:path>
                </a:pathLst>
              </a:custGeom>
              <a:noFill/>
              <a:ln w="0">
                <a:solidFill>
                  <a:srgbClr val="FFCC00"/>
                </a:solidFill>
                <a:round/>
                <a:headEnd/>
                <a:tailEnd/>
              </a:ln>
            </p:spPr>
            <p:txBody>
              <a:bodyPr/>
              <a:lstStyle/>
              <a:p>
                <a:endParaRPr lang="es-MX"/>
              </a:p>
            </p:txBody>
          </p:sp>
          <p:sp>
            <p:nvSpPr>
              <p:cNvPr id="12112" name="Freeform 3355"/>
              <p:cNvSpPr>
                <a:spLocks/>
              </p:cNvSpPr>
              <p:nvPr/>
            </p:nvSpPr>
            <p:spPr bwMode="auto">
              <a:xfrm>
                <a:off x="1609" y="2704"/>
                <a:ext cx="83" cy="22"/>
              </a:xfrm>
              <a:custGeom>
                <a:avLst/>
                <a:gdLst>
                  <a:gd name="T0" fmla="*/ 0 w 746"/>
                  <a:gd name="T1" fmla="*/ 0 h 199"/>
                  <a:gd name="T2" fmla="*/ 0 w 746"/>
                  <a:gd name="T3" fmla="*/ 0 h 199"/>
                  <a:gd name="T4" fmla="*/ 0 w 746"/>
                  <a:gd name="T5" fmla="*/ 0 h 199"/>
                  <a:gd name="T6" fmla="*/ 0 w 746"/>
                  <a:gd name="T7" fmla="*/ 0 h 199"/>
                  <a:gd name="T8" fmla="*/ 0 60000 65536"/>
                  <a:gd name="T9" fmla="*/ 0 60000 65536"/>
                  <a:gd name="T10" fmla="*/ 0 60000 65536"/>
                  <a:gd name="T11" fmla="*/ 0 60000 65536"/>
                  <a:gd name="T12" fmla="*/ 0 w 746"/>
                  <a:gd name="T13" fmla="*/ 0 h 199"/>
                  <a:gd name="T14" fmla="*/ 746 w 746"/>
                  <a:gd name="T15" fmla="*/ 199 h 199"/>
                </a:gdLst>
                <a:ahLst/>
                <a:cxnLst>
                  <a:cxn ang="T8">
                    <a:pos x="T0" y="T1"/>
                  </a:cxn>
                  <a:cxn ang="T9">
                    <a:pos x="T2" y="T3"/>
                  </a:cxn>
                  <a:cxn ang="T10">
                    <a:pos x="T4" y="T5"/>
                  </a:cxn>
                  <a:cxn ang="T11">
                    <a:pos x="T6" y="T7"/>
                  </a:cxn>
                </a:cxnLst>
                <a:rect l="T12" t="T13" r="T14" b="T15"/>
                <a:pathLst>
                  <a:path w="746" h="199">
                    <a:moveTo>
                      <a:pt x="339" y="0"/>
                    </a:moveTo>
                    <a:lnTo>
                      <a:pt x="0" y="199"/>
                    </a:lnTo>
                    <a:lnTo>
                      <a:pt x="746" y="141"/>
                    </a:lnTo>
                    <a:lnTo>
                      <a:pt x="339" y="0"/>
                    </a:lnTo>
                    <a:close/>
                  </a:path>
                </a:pathLst>
              </a:custGeom>
              <a:solidFill>
                <a:srgbClr val="FFCC00"/>
              </a:solidFill>
              <a:ln w="9525">
                <a:noFill/>
                <a:round/>
                <a:headEnd/>
                <a:tailEnd/>
              </a:ln>
            </p:spPr>
            <p:txBody>
              <a:bodyPr/>
              <a:lstStyle/>
              <a:p>
                <a:endParaRPr lang="es-MX"/>
              </a:p>
            </p:txBody>
          </p:sp>
          <p:sp>
            <p:nvSpPr>
              <p:cNvPr id="12113" name="Freeform 3356"/>
              <p:cNvSpPr>
                <a:spLocks/>
              </p:cNvSpPr>
              <p:nvPr/>
            </p:nvSpPr>
            <p:spPr bwMode="auto">
              <a:xfrm>
                <a:off x="1609" y="2704"/>
                <a:ext cx="83" cy="22"/>
              </a:xfrm>
              <a:custGeom>
                <a:avLst/>
                <a:gdLst>
                  <a:gd name="T0" fmla="*/ 0 w 746"/>
                  <a:gd name="T1" fmla="*/ 0 h 199"/>
                  <a:gd name="T2" fmla="*/ 0 w 746"/>
                  <a:gd name="T3" fmla="*/ 0 h 199"/>
                  <a:gd name="T4" fmla="*/ 0 w 746"/>
                  <a:gd name="T5" fmla="*/ 0 h 199"/>
                  <a:gd name="T6" fmla="*/ 0 w 746"/>
                  <a:gd name="T7" fmla="*/ 0 h 199"/>
                  <a:gd name="T8" fmla="*/ 0 60000 65536"/>
                  <a:gd name="T9" fmla="*/ 0 60000 65536"/>
                  <a:gd name="T10" fmla="*/ 0 60000 65536"/>
                  <a:gd name="T11" fmla="*/ 0 60000 65536"/>
                  <a:gd name="T12" fmla="*/ 0 w 746"/>
                  <a:gd name="T13" fmla="*/ 0 h 199"/>
                  <a:gd name="T14" fmla="*/ 746 w 746"/>
                  <a:gd name="T15" fmla="*/ 199 h 199"/>
                </a:gdLst>
                <a:ahLst/>
                <a:cxnLst>
                  <a:cxn ang="T8">
                    <a:pos x="T0" y="T1"/>
                  </a:cxn>
                  <a:cxn ang="T9">
                    <a:pos x="T2" y="T3"/>
                  </a:cxn>
                  <a:cxn ang="T10">
                    <a:pos x="T4" y="T5"/>
                  </a:cxn>
                  <a:cxn ang="T11">
                    <a:pos x="T6" y="T7"/>
                  </a:cxn>
                </a:cxnLst>
                <a:rect l="T12" t="T13" r="T14" b="T15"/>
                <a:pathLst>
                  <a:path w="746" h="199">
                    <a:moveTo>
                      <a:pt x="339" y="0"/>
                    </a:moveTo>
                    <a:lnTo>
                      <a:pt x="0" y="199"/>
                    </a:lnTo>
                    <a:lnTo>
                      <a:pt x="746" y="141"/>
                    </a:lnTo>
                    <a:lnTo>
                      <a:pt x="339" y="0"/>
                    </a:lnTo>
                  </a:path>
                </a:pathLst>
              </a:custGeom>
              <a:noFill/>
              <a:ln w="0">
                <a:solidFill>
                  <a:srgbClr val="FFCC00"/>
                </a:solidFill>
                <a:round/>
                <a:headEnd/>
                <a:tailEnd/>
              </a:ln>
            </p:spPr>
            <p:txBody>
              <a:bodyPr/>
              <a:lstStyle/>
              <a:p>
                <a:endParaRPr lang="es-MX"/>
              </a:p>
            </p:txBody>
          </p:sp>
          <p:sp>
            <p:nvSpPr>
              <p:cNvPr id="12114" name="Freeform 3357"/>
              <p:cNvSpPr>
                <a:spLocks/>
              </p:cNvSpPr>
              <p:nvPr/>
            </p:nvSpPr>
            <p:spPr bwMode="auto">
              <a:xfrm>
                <a:off x="1583" y="2703"/>
                <a:ext cx="64" cy="23"/>
              </a:xfrm>
              <a:custGeom>
                <a:avLst/>
                <a:gdLst>
                  <a:gd name="T0" fmla="*/ 0 w 579"/>
                  <a:gd name="T1" fmla="*/ 0 h 208"/>
                  <a:gd name="T2" fmla="*/ 0 w 579"/>
                  <a:gd name="T3" fmla="*/ 0 h 208"/>
                  <a:gd name="T4" fmla="*/ 0 w 579"/>
                  <a:gd name="T5" fmla="*/ 0 h 208"/>
                  <a:gd name="T6" fmla="*/ 0 w 579"/>
                  <a:gd name="T7" fmla="*/ 0 h 208"/>
                  <a:gd name="T8" fmla="*/ 0 60000 65536"/>
                  <a:gd name="T9" fmla="*/ 0 60000 65536"/>
                  <a:gd name="T10" fmla="*/ 0 60000 65536"/>
                  <a:gd name="T11" fmla="*/ 0 60000 65536"/>
                  <a:gd name="T12" fmla="*/ 0 w 579"/>
                  <a:gd name="T13" fmla="*/ 0 h 208"/>
                  <a:gd name="T14" fmla="*/ 579 w 579"/>
                  <a:gd name="T15" fmla="*/ 208 h 208"/>
                </a:gdLst>
                <a:ahLst/>
                <a:cxnLst>
                  <a:cxn ang="T8">
                    <a:pos x="T0" y="T1"/>
                  </a:cxn>
                  <a:cxn ang="T9">
                    <a:pos x="T2" y="T3"/>
                  </a:cxn>
                  <a:cxn ang="T10">
                    <a:pos x="T4" y="T5"/>
                  </a:cxn>
                  <a:cxn ang="T11">
                    <a:pos x="T6" y="T7"/>
                  </a:cxn>
                </a:cxnLst>
                <a:rect l="T12" t="T13" r="T14" b="T15"/>
                <a:pathLst>
                  <a:path w="579" h="208">
                    <a:moveTo>
                      <a:pt x="0" y="0"/>
                    </a:moveTo>
                    <a:lnTo>
                      <a:pt x="240" y="208"/>
                    </a:lnTo>
                    <a:lnTo>
                      <a:pt x="579" y="9"/>
                    </a:lnTo>
                    <a:lnTo>
                      <a:pt x="0" y="0"/>
                    </a:lnTo>
                    <a:close/>
                  </a:path>
                </a:pathLst>
              </a:custGeom>
              <a:solidFill>
                <a:srgbClr val="FFCC00"/>
              </a:solidFill>
              <a:ln w="9525">
                <a:noFill/>
                <a:round/>
                <a:headEnd/>
                <a:tailEnd/>
              </a:ln>
            </p:spPr>
            <p:txBody>
              <a:bodyPr/>
              <a:lstStyle/>
              <a:p>
                <a:endParaRPr lang="es-MX"/>
              </a:p>
            </p:txBody>
          </p:sp>
          <p:sp>
            <p:nvSpPr>
              <p:cNvPr id="12115" name="Freeform 3358"/>
              <p:cNvSpPr>
                <a:spLocks/>
              </p:cNvSpPr>
              <p:nvPr/>
            </p:nvSpPr>
            <p:spPr bwMode="auto">
              <a:xfrm>
                <a:off x="1583" y="2703"/>
                <a:ext cx="64" cy="23"/>
              </a:xfrm>
              <a:custGeom>
                <a:avLst/>
                <a:gdLst>
                  <a:gd name="T0" fmla="*/ 0 w 579"/>
                  <a:gd name="T1" fmla="*/ 0 h 208"/>
                  <a:gd name="T2" fmla="*/ 0 w 579"/>
                  <a:gd name="T3" fmla="*/ 0 h 208"/>
                  <a:gd name="T4" fmla="*/ 0 w 579"/>
                  <a:gd name="T5" fmla="*/ 0 h 208"/>
                  <a:gd name="T6" fmla="*/ 0 w 579"/>
                  <a:gd name="T7" fmla="*/ 0 h 208"/>
                  <a:gd name="T8" fmla="*/ 0 60000 65536"/>
                  <a:gd name="T9" fmla="*/ 0 60000 65536"/>
                  <a:gd name="T10" fmla="*/ 0 60000 65536"/>
                  <a:gd name="T11" fmla="*/ 0 60000 65536"/>
                  <a:gd name="T12" fmla="*/ 0 w 579"/>
                  <a:gd name="T13" fmla="*/ 0 h 208"/>
                  <a:gd name="T14" fmla="*/ 579 w 579"/>
                  <a:gd name="T15" fmla="*/ 208 h 208"/>
                </a:gdLst>
                <a:ahLst/>
                <a:cxnLst>
                  <a:cxn ang="T8">
                    <a:pos x="T0" y="T1"/>
                  </a:cxn>
                  <a:cxn ang="T9">
                    <a:pos x="T2" y="T3"/>
                  </a:cxn>
                  <a:cxn ang="T10">
                    <a:pos x="T4" y="T5"/>
                  </a:cxn>
                  <a:cxn ang="T11">
                    <a:pos x="T6" y="T7"/>
                  </a:cxn>
                </a:cxnLst>
                <a:rect l="T12" t="T13" r="T14" b="T15"/>
                <a:pathLst>
                  <a:path w="579" h="208">
                    <a:moveTo>
                      <a:pt x="0" y="0"/>
                    </a:moveTo>
                    <a:lnTo>
                      <a:pt x="240" y="208"/>
                    </a:lnTo>
                    <a:lnTo>
                      <a:pt x="579" y="9"/>
                    </a:lnTo>
                    <a:lnTo>
                      <a:pt x="0" y="0"/>
                    </a:lnTo>
                  </a:path>
                </a:pathLst>
              </a:custGeom>
              <a:noFill/>
              <a:ln w="0">
                <a:solidFill>
                  <a:srgbClr val="FFCC00"/>
                </a:solidFill>
                <a:round/>
                <a:headEnd/>
                <a:tailEnd/>
              </a:ln>
            </p:spPr>
            <p:txBody>
              <a:bodyPr/>
              <a:lstStyle/>
              <a:p>
                <a:endParaRPr lang="es-MX"/>
              </a:p>
            </p:txBody>
          </p:sp>
          <p:sp>
            <p:nvSpPr>
              <p:cNvPr id="12116" name="Freeform 3359"/>
              <p:cNvSpPr>
                <a:spLocks/>
              </p:cNvSpPr>
              <p:nvPr/>
            </p:nvSpPr>
            <p:spPr bwMode="auto">
              <a:xfrm>
                <a:off x="1583" y="2702"/>
                <a:ext cx="64" cy="2"/>
              </a:xfrm>
              <a:custGeom>
                <a:avLst/>
                <a:gdLst>
                  <a:gd name="T0" fmla="*/ 0 w 579"/>
                  <a:gd name="T1" fmla="*/ 0 h 20"/>
                  <a:gd name="T2" fmla="*/ 0 w 579"/>
                  <a:gd name="T3" fmla="*/ 0 h 20"/>
                  <a:gd name="T4" fmla="*/ 0 w 579"/>
                  <a:gd name="T5" fmla="*/ 0 h 20"/>
                  <a:gd name="T6" fmla="*/ 0 w 579"/>
                  <a:gd name="T7" fmla="*/ 0 h 20"/>
                  <a:gd name="T8" fmla="*/ 0 60000 65536"/>
                  <a:gd name="T9" fmla="*/ 0 60000 65536"/>
                  <a:gd name="T10" fmla="*/ 0 60000 65536"/>
                  <a:gd name="T11" fmla="*/ 0 60000 65536"/>
                  <a:gd name="T12" fmla="*/ 0 w 579"/>
                  <a:gd name="T13" fmla="*/ 0 h 20"/>
                  <a:gd name="T14" fmla="*/ 579 w 579"/>
                  <a:gd name="T15" fmla="*/ 20 h 20"/>
                </a:gdLst>
                <a:ahLst/>
                <a:cxnLst>
                  <a:cxn ang="T8">
                    <a:pos x="T0" y="T1"/>
                  </a:cxn>
                  <a:cxn ang="T9">
                    <a:pos x="T2" y="T3"/>
                  </a:cxn>
                  <a:cxn ang="T10">
                    <a:pos x="T4" y="T5"/>
                  </a:cxn>
                  <a:cxn ang="T11">
                    <a:pos x="T6" y="T7"/>
                  </a:cxn>
                </a:cxnLst>
                <a:rect l="T12" t="T13" r="T14" b="T15"/>
                <a:pathLst>
                  <a:path w="579" h="20">
                    <a:moveTo>
                      <a:pt x="508" y="0"/>
                    </a:moveTo>
                    <a:lnTo>
                      <a:pt x="0" y="11"/>
                    </a:lnTo>
                    <a:lnTo>
                      <a:pt x="579" y="20"/>
                    </a:lnTo>
                    <a:lnTo>
                      <a:pt x="508" y="0"/>
                    </a:lnTo>
                    <a:close/>
                  </a:path>
                </a:pathLst>
              </a:custGeom>
              <a:solidFill>
                <a:srgbClr val="FFCC00"/>
              </a:solidFill>
              <a:ln w="9525">
                <a:noFill/>
                <a:round/>
                <a:headEnd/>
                <a:tailEnd/>
              </a:ln>
            </p:spPr>
            <p:txBody>
              <a:bodyPr/>
              <a:lstStyle/>
              <a:p>
                <a:endParaRPr lang="es-MX"/>
              </a:p>
            </p:txBody>
          </p:sp>
          <p:sp>
            <p:nvSpPr>
              <p:cNvPr id="12117" name="Freeform 3360"/>
              <p:cNvSpPr>
                <a:spLocks/>
              </p:cNvSpPr>
              <p:nvPr/>
            </p:nvSpPr>
            <p:spPr bwMode="auto">
              <a:xfrm>
                <a:off x="1583" y="2702"/>
                <a:ext cx="64" cy="2"/>
              </a:xfrm>
              <a:custGeom>
                <a:avLst/>
                <a:gdLst>
                  <a:gd name="T0" fmla="*/ 0 w 579"/>
                  <a:gd name="T1" fmla="*/ 0 h 20"/>
                  <a:gd name="T2" fmla="*/ 0 w 579"/>
                  <a:gd name="T3" fmla="*/ 0 h 20"/>
                  <a:gd name="T4" fmla="*/ 0 w 579"/>
                  <a:gd name="T5" fmla="*/ 0 h 20"/>
                  <a:gd name="T6" fmla="*/ 0 w 579"/>
                  <a:gd name="T7" fmla="*/ 0 h 20"/>
                  <a:gd name="T8" fmla="*/ 0 60000 65536"/>
                  <a:gd name="T9" fmla="*/ 0 60000 65536"/>
                  <a:gd name="T10" fmla="*/ 0 60000 65536"/>
                  <a:gd name="T11" fmla="*/ 0 60000 65536"/>
                  <a:gd name="T12" fmla="*/ 0 w 579"/>
                  <a:gd name="T13" fmla="*/ 0 h 20"/>
                  <a:gd name="T14" fmla="*/ 579 w 579"/>
                  <a:gd name="T15" fmla="*/ 20 h 20"/>
                </a:gdLst>
                <a:ahLst/>
                <a:cxnLst>
                  <a:cxn ang="T8">
                    <a:pos x="T0" y="T1"/>
                  </a:cxn>
                  <a:cxn ang="T9">
                    <a:pos x="T2" y="T3"/>
                  </a:cxn>
                  <a:cxn ang="T10">
                    <a:pos x="T4" y="T5"/>
                  </a:cxn>
                  <a:cxn ang="T11">
                    <a:pos x="T6" y="T7"/>
                  </a:cxn>
                </a:cxnLst>
                <a:rect l="T12" t="T13" r="T14" b="T15"/>
                <a:pathLst>
                  <a:path w="579" h="20">
                    <a:moveTo>
                      <a:pt x="508" y="0"/>
                    </a:moveTo>
                    <a:lnTo>
                      <a:pt x="0" y="11"/>
                    </a:lnTo>
                    <a:lnTo>
                      <a:pt x="579" y="20"/>
                    </a:lnTo>
                    <a:lnTo>
                      <a:pt x="508" y="0"/>
                    </a:lnTo>
                  </a:path>
                </a:pathLst>
              </a:custGeom>
              <a:noFill/>
              <a:ln w="0">
                <a:solidFill>
                  <a:srgbClr val="FFCC00"/>
                </a:solidFill>
                <a:round/>
                <a:headEnd/>
                <a:tailEnd/>
              </a:ln>
            </p:spPr>
            <p:txBody>
              <a:bodyPr/>
              <a:lstStyle/>
              <a:p>
                <a:endParaRPr lang="es-MX"/>
              </a:p>
            </p:txBody>
          </p:sp>
          <p:sp>
            <p:nvSpPr>
              <p:cNvPr id="12118" name="Freeform 3361"/>
              <p:cNvSpPr>
                <a:spLocks/>
              </p:cNvSpPr>
              <p:nvPr/>
            </p:nvSpPr>
            <p:spPr bwMode="auto">
              <a:xfrm>
                <a:off x="1750" y="2701"/>
                <a:ext cx="67" cy="13"/>
              </a:xfrm>
              <a:custGeom>
                <a:avLst/>
                <a:gdLst>
                  <a:gd name="T0" fmla="*/ 0 w 608"/>
                  <a:gd name="T1" fmla="*/ 0 h 120"/>
                  <a:gd name="T2" fmla="*/ 0 w 608"/>
                  <a:gd name="T3" fmla="*/ 0 h 120"/>
                  <a:gd name="T4" fmla="*/ 0 w 608"/>
                  <a:gd name="T5" fmla="*/ 0 h 120"/>
                  <a:gd name="T6" fmla="*/ 0 w 608"/>
                  <a:gd name="T7" fmla="*/ 0 h 120"/>
                  <a:gd name="T8" fmla="*/ 0 60000 65536"/>
                  <a:gd name="T9" fmla="*/ 0 60000 65536"/>
                  <a:gd name="T10" fmla="*/ 0 60000 65536"/>
                  <a:gd name="T11" fmla="*/ 0 60000 65536"/>
                  <a:gd name="T12" fmla="*/ 0 w 608"/>
                  <a:gd name="T13" fmla="*/ 0 h 120"/>
                  <a:gd name="T14" fmla="*/ 608 w 608"/>
                  <a:gd name="T15" fmla="*/ 120 h 120"/>
                </a:gdLst>
                <a:ahLst/>
                <a:cxnLst>
                  <a:cxn ang="T8">
                    <a:pos x="T0" y="T1"/>
                  </a:cxn>
                  <a:cxn ang="T9">
                    <a:pos x="T2" y="T3"/>
                  </a:cxn>
                  <a:cxn ang="T10">
                    <a:pos x="T4" y="T5"/>
                  </a:cxn>
                  <a:cxn ang="T11">
                    <a:pos x="T6" y="T7"/>
                  </a:cxn>
                </a:cxnLst>
                <a:rect l="T12" t="T13" r="T14" b="T15"/>
                <a:pathLst>
                  <a:path w="608" h="120">
                    <a:moveTo>
                      <a:pt x="402" y="0"/>
                    </a:moveTo>
                    <a:lnTo>
                      <a:pt x="0" y="120"/>
                    </a:lnTo>
                    <a:lnTo>
                      <a:pt x="608" y="99"/>
                    </a:lnTo>
                    <a:lnTo>
                      <a:pt x="402" y="0"/>
                    </a:lnTo>
                    <a:close/>
                  </a:path>
                </a:pathLst>
              </a:custGeom>
              <a:solidFill>
                <a:srgbClr val="FFCC00"/>
              </a:solidFill>
              <a:ln w="9525">
                <a:noFill/>
                <a:round/>
                <a:headEnd/>
                <a:tailEnd/>
              </a:ln>
            </p:spPr>
            <p:txBody>
              <a:bodyPr/>
              <a:lstStyle/>
              <a:p>
                <a:endParaRPr lang="es-MX"/>
              </a:p>
            </p:txBody>
          </p:sp>
          <p:sp>
            <p:nvSpPr>
              <p:cNvPr id="12119" name="Freeform 3362"/>
              <p:cNvSpPr>
                <a:spLocks/>
              </p:cNvSpPr>
              <p:nvPr/>
            </p:nvSpPr>
            <p:spPr bwMode="auto">
              <a:xfrm>
                <a:off x="1750" y="2701"/>
                <a:ext cx="67" cy="13"/>
              </a:xfrm>
              <a:custGeom>
                <a:avLst/>
                <a:gdLst>
                  <a:gd name="T0" fmla="*/ 0 w 608"/>
                  <a:gd name="T1" fmla="*/ 0 h 120"/>
                  <a:gd name="T2" fmla="*/ 0 w 608"/>
                  <a:gd name="T3" fmla="*/ 0 h 120"/>
                  <a:gd name="T4" fmla="*/ 0 w 608"/>
                  <a:gd name="T5" fmla="*/ 0 h 120"/>
                  <a:gd name="T6" fmla="*/ 0 w 608"/>
                  <a:gd name="T7" fmla="*/ 0 h 120"/>
                  <a:gd name="T8" fmla="*/ 0 60000 65536"/>
                  <a:gd name="T9" fmla="*/ 0 60000 65536"/>
                  <a:gd name="T10" fmla="*/ 0 60000 65536"/>
                  <a:gd name="T11" fmla="*/ 0 60000 65536"/>
                  <a:gd name="T12" fmla="*/ 0 w 608"/>
                  <a:gd name="T13" fmla="*/ 0 h 120"/>
                  <a:gd name="T14" fmla="*/ 608 w 608"/>
                  <a:gd name="T15" fmla="*/ 120 h 120"/>
                </a:gdLst>
                <a:ahLst/>
                <a:cxnLst>
                  <a:cxn ang="T8">
                    <a:pos x="T0" y="T1"/>
                  </a:cxn>
                  <a:cxn ang="T9">
                    <a:pos x="T2" y="T3"/>
                  </a:cxn>
                  <a:cxn ang="T10">
                    <a:pos x="T4" y="T5"/>
                  </a:cxn>
                  <a:cxn ang="T11">
                    <a:pos x="T6" y="T7"/>
                  </a:cxn>
                </a:cxnLst>
                <a:rect l="T12" t="T13" r="T14" b="T15"/>
                <a:pathLst>
                  <a:path w="608" h="120">
                    <a:moveTo>
                      <a:pt x="402" y="0"/>
                    </a:moveTo>
                    <a:lnTo>
                      <a:pt x="0" y="120"/>
                    </a:lnTo>
                    <a:lnTo>
                      <a:pt x="608" y="99"/>
                    </a:lnTo>
                    <a:lnTo>
                      <a:pt x="402" y="0"/>
                    </a:lnTo>
                  </a:path>
                </a:pathLst>
              </a:custGeom>
              <a:noFill/>
              <a:ln w="0">
                <a:solidFill>
                  <a:srgbClr val="FFCC00"/>
                </a:solidFill>
                <a:round/>
                <a:headEnd/>
                <a:tailEnd/>
              </a:ln>
            </p:spPr>
            <p:txBody>
              <a:bodyPr/>
              <a:lstStyle/>
              <a:p>
                <a:endParaRPr lang="es-MX"/>
              </a:p>
            </p:txBody>
          </p:sp>
          <p:sp>
            <p:nvSpPr>
              <p:cNvPr id="12120" name="Freeform 3363"/>
              <p:cNvSpPr>
                <a:spLocks/>
              </p:cNvSpPr>
              <p:nvPr/>
            </p:nvSpPr>
            <p:spPr bwMode="auto">
              <a:xfrm>
                <a:off x="1583" y="2698"/>
                <a:ext cx="56" cy="5"/>
              </a:xfrm>
              <a:custGeom>
                <a:avLst/>
                <a:gdLst>
                  <a:gd name="T0" fmla="*/ 0 w 508"/>
                  <a:gd name="T1" fmla="*/ 0 h 47"/>
                  <a:gd name="T2" fmla="*/ 0 w 508"/>
                  <a:gd name="T3" fmla="*/ 0 h 47"/>
                  <a:gd name="T4" fmla="*/ 0 w 508"/>
                  <a:gd name="T5" fmla="*/ 0 h 47"/>
                  <a:gd name="T6" fmla="*/ 0 w 508"/>
                  <a:gd name="T7" fmla="*/ 0 h 47"/>
                  <a:gd name="T8" fmla="*/ 0 60000 65536"/>
                  <a:gd name="T9" fmla="*/ 0 60000 65536"/>
                  <a:gd name="T10" fmla="*/ 0 60000 65536"/>
                  <a:gd name="T11" fmla="*/ 0 60000 65536"/>
                  <a:gd name="T12" fmla="*/ 0 w 508"/>
                  <a:gd name="T13" fmla="*/ 0 h 47"/>
                  <a:gd name="T14" fmla="*/ 508 w 508"/>
                  <a:gd name="T15" fmla="*/ 47 h 47"/>
                </a:gdLst>
                <a:ahLst/>
                <a:cxnLst>
                  <a:cxn ang="T8">
                    <a:pos x="T0" y="T1"/>
                  </a:cxn>
                  <a:cxn ang="T9">
                    <a:pos x="T2" y="T3"/>
                  </a:cxn>
                  <a:cxn ang="T10">
                    <a:pos x="T4" y="T5"/>
                  </a:cxn>
                  <a:cxn ang="T11">
                    <a:pos x="T6" y="T7"/>
                  </a:cxn>
                </a:cxnLst>
                <a:rect l="T12" t="T13" r="T14" b="T15"/>
                <a:pathLst>
                  <a:path w="508" h="47">
                    <a:moveTo>
                      <a:pt x="376" y="0"/>
                    </a:moveTo>
                    <a:lnTo>
                      <a:pt x="0" y="47"/>
                    </a:lnTo>
                    <a:lnTo>
                      <a:pt x="508" y="36"/>
                    </a:lnTo>
                    <a:lnTo>
                      <a:pt x="376" y="0"/>
                    </a:lnTo>
                    <a:close/>
                  </a:path>
                </a:pathLst>
              </a:custGeom>
              <a:solidFill>
                <a:srgbClr val="FFCC00"/>
              </a:solidFill>
              <a:ln w="9525">
                <a:noFill/>
                <a:round/>
                <a:headEnd/>
                <a:tailEnd/>
              </a:ln>
            </p:spPr>
            <p:txBody>
              <a:bodyPr/>
              <a:lstStyle/>
              <a:p>
                <a:endParaRPr lang="es-MX"/>
              </a:p>
            </p:txBody>
          </p:sp>
          <p:sp>
            <p:nvSpPr>
              <p:cNvPr id="12121" name="Freeform 3364"/>
              <p:cNvSpPr>
                <a:spLocks/>
              </p:cNvSpPr>
              <p:nvPr/>
            </p:nvSpPr>
            <p:spPr bwMode="auto">
              <a:xfrm>
                <a:off x="1583" y="2698"/>
                <a:ext cx="56" cy="5"/>
              </a:xfrm>
              <a:custGeom>
                <a:avLst/>
                <a:gdLst>
                  <a:gd name="T0" fmla="*/ 0 w 508"/>
                  <a:gd name="T1" fmla="*/ 0 h 47"/>
                  <a:gd name="T2" fmla="*/ 0 w 508"/>
                  <a:gd name="T3" fmla="*/ 0 h 47"/>
                  <a:gd name="T4" fmla="*/ 0 w 508"/>
                  <a:gd name="T5" fmla="*/ 0 h 47"/>
                  <a:gd name="T6" fmla="*/ 0 w 508"/>
                  <a:gd name="T7" fmla="*/ 0 h 47"/>
                  <a:gd name="T8" fmla="*/ 0 60000 65536"/>
                  <a:gd name="T9" fmla="*/ 0 60000 65536"/>
                  <a:gd name="T10" fmla="*/ 0 60000 65536"/>
                  <a:gd name="T11" fmla="*/ 0 60000 65536"/>
                  <a:gd name="T12" fmla="*/ 0 w 508"/>
                  <a:gd name="T13" fmla="*/ 0 h 47"/>
                  <a:gd name="T14" fmla="*/ 508 w 508"/>
                  <a:gd name="T15" fmla="*/ 47 h 47"/>
                </a:gdLst>
                <a:ahLst/>
                <a:cxnLst>
                  <a:cxn ang="T8">
                    <a:pos x="T0" y="T1"/>
                  </a:cxn>
                  <a:cxn ang="T9">
                    <a:pos x="T2" y="T3"/>
                  </a:cxn>
                  <a:cxn ang="T10">
                    <a:pos x="T4" y="T5"/>
                  </a:cxn>
                  <a:cxn ang="T11">
                    <a:pos x="T6" y="T7"/>
                  </a:cxn>
                </a:cxnLst>
                <a:rect l="T12" t="T13" r="T14" b="T15"/>
                <a:pathLst>
                  <a:path w="508" h="47">
                    <a:moveTo>
                      <a:pt x="376" y="0"/>
                    </a:moveTo>
                    <a:lnTo>
                      <a:pt x="0" y="47"/>
                    </a:lnTo>
                    <a:lnTo>
                      <a:pt x="508" y="36"/>
                    </a:lnTo>
                    <a:lnTo>
                      <a:pt x="376" y="0"/>
                    </a:lnTo>
                  </a:path>
                </a:pathLst>
              </a:custGeom>
              <a:noFill/>
              <a:ln w="0">
                <a:solidFill>
                  <a:srgbClr val="FFCC00"/>
                </a:solidFill>
                <a:round/>
                <a:headEnd/>
                <a:tailEnd/>
              </a:ln>
            </p:spPr>
            <p:txBody>
              <a:bodyPr/>
              <a:lstStyle/>
              <a:p>
                <a:endParaRPr lang="es-MX"/>
              </a:p>
            </p:txBody>
          </p:sp>
          <p:sp>
            <p:nvSpPr>
              <p:cNvPr id="12122" name="Freeform 3365"/>
              <p:cNvSpPr>
                <a:spLocks/>
              </p:cNvSpPr>
              <p:nvPr/>
            </p:nvSpPr>
            <p:spPr bwMode="auto">
              <a:xfrm>
                <a:off x="1750" y="2697"/>
                <a:ext cx="45" cy="17"/>
              </a:xfrm>
              <a:custGeom>
                <a:avLst/>
                <a:gdLst>
                  <a:gd name="T0" fmla="*/ 0 w 402"/>
                  <a:gd name="T1" fmla="*/ 0 h 158"/>
                  <a:gd name="T2" fmla="*/ 0 w 402"/>
                  <a:gd name="T3" fmla="*/ 0 h 158"/>
                  <a:gd name="T4" fmla="*/ 0 w 402"/>
                  <a:gd name="T5" fmla="*/ 0 h 158"/>
                  <a:gd name="T6" fmla="*/ 0 w 402"/>
                  <a:gd name="T7" fmla="*/ 0 h 158"/>
                  <a:gd name="T8" fmla="*/ 0 60000 65536"/>
                  <a:gd name="T9" fmla="*/ 0 60000 65536"/>
                  <a:gd name="T10" fmla="*/ 0 60000 65536"/>
                  <a:gd name="T11" fmla="*/ 0 60000 65536"/>
                  <a:gd name="T12" fmla="*/ 0 w 402"/>
                  <a:gd name="T13" fmla="*/ 0 h 158"/>
                  <a:gd name="T14" fmla="*/ 402 w 402"/>
                  <a:gd name="T15" fmla="*/ 158 h 158"/>
                </a:gdLst>
                <a:ahLst/>
                <a:cxnLst>
                  <a:cxn ang="T8">
                    <a:pos x="T0" y="T1"/>
                  </a:cxn>
                  <a:cxn ang="T9">
                    <a:pos x="T2" y="T3"/>
                  </a:cxn>
                  <a:cxn ang="T10">
                    <a:pos x="T4" y="T5"/>
                  </a:cxn>
                  <a:cxn ang="T11">
                    <a:pos x="T6" y="T7"/>
                  </a:cxn>
                </a:cxnLst>
                <a:rect l="T12" t="T13" r="T14" b="T15"/>
                <a:pathLst>
                  <a:path w="402" h="158">
                    <a:moveTo>
                      <a:pt x="12" y="0"/>
                    </a:moveTo>
                    <a:lnTo>
                      <a:pt x="0" y="158"/>
                    </a:lnTo>
                    <a:lnTo>
                      <a:pt x="402" y="38"/>
                    </a:lnTo>
                    <a:lnTo>
                      <a:pt x="12" y="0"/>
                    </a:lnTo>
                    <a:close/>
                  </a:path>
                </a:pathLst>
              </a:custGeom>
              <a:solidFill>
                <a:srgbClr val="FFCC00"/>
              </a:solidFill>
              <a:ln w="9525">
                <a:noFill/>
                <a:round/>
                <a:headEnd/>
                <a:tailEnd/>
              </a:ln>
            </p:spPr>
            <p:txBody>
              <a:bodyPr/>
              <a:lstStyle/>
              <a:p>
                <a:endParaRPr lang="es-MX"/>
              </a:p>
            </p:txBody>
          </p:sp>
          <p:sp>
            <p:nvSpPr>
              <p:cNvPr id="12123" name="Freeform 3366"/>
              <p:cNvSpPr>
                <a:spLocks/>
              </p:cNvSpPr>
              <p:nvPr/>
            </p:nvSpPr>
            <p:spPr bwMode="auto">
              <a:xfrm>
                <a:off x="1750" y="2697"/>
                <a:ext cx="45" cy="17"/>
              </a:xfrm>
              <a:custGeom>
                <a:avLst/>
                <a:gdLst>
                  <a:gd name="T0" fmla="*/ 0 w 402"/>
                  <a:gd name="T1" fmla="*/ 0 h 158"/>
                  <a:gd name="T2" fmla="*/ 0 w 402"/>
                  <a:gd name="T3" fmla="*/ 0 h 158"/>
                  <a:gd name="T4" fmla="*/ 0 w 402"/>
                  <a:gd name="T5" fmla="*/ 0 h 158"/>
                  <a:gd name="T6" fmla="*/ 0 w 402"/>
                  <a:gd name="T7" fmla="*/ 0 h 158"/>
                  <a:gd name="T8" fmla="*/ 0 60000 65536"/>
                  <a:gd name="T9" fmla="*/ 0 60000 65536"/>
                  <a:gd name="T10" fmla="*/ 0 60000 65536"/>
                  <a:gd name="T11" fmla="*/ 0 60000 65536"/>
                  <a:gd name="T12" fmla="*/ 0 w 402"/>
                  <a:gd name="T13" fmla="*/ 0 h 158"/>
                  <a:gd name="T14" fmla="*/ 402 w 402"/>
                  <a:gd name="T15" fmla="*/ 158 h 158"/>
                </a:gdLst>
                <a:ahLst/>
                <a:cxnLst>
                  <a:cxn ang="T8">
                    <a:pos x="T0" y="T1"/>
                  </a:cxn>
                  <a:cxn ang="T9">
                    <a:pos x="T2" y="T3"/>
                  </a:cxn>
                  <a:cxn ang="T10">
                    <a:pos x="T4" y="T5"/>
                  </a:cxn>
                  <a:cxn ang="T11">
                    <a:pos x="T6" y="T7"/>
                  </a:cxn>
                </a:cxnLst>
                <a:rect l="T12" t="T13" r="T14" b="T15"/>
                <a:pathLst>
                  <a:path w="402" h="158">
                    <a:moveTo>
                      <a:pt x="12" y="0"/>
                    </a:moveTo>
                    <a:lnTo>
                      <a:pt x="0" y="158"/>
                    </a:lnTo>
                    <a:lnTo>
                      <a:pt x="402" y="38"/>
                    </a:lnTo>
                    <a:lnTo>
                      <a:pt x="12" y="0"/>
                    </a:lnTo>
                  </a:path>
                </a:pathLst>
              </a:custGeom>
              <a:noFill/>
              <a:ln w="0">
                <a:solidFill>
                  <a:srgbClr val="FFCC00"/>
                </a:solidFill>
                <a:round/>
                <a:headEnd/>
                <a:tailEnd/>
              </a:ln>
            </p:spPr>
            <p:txBody>
              <a:bodyPr/>
              <a:lstStyle/>
              <a:p>
                <a:endParaRPr lang="es-MX"/>
              </a:p>
            </p:txBody>
          </p:sp>
          <p:sp>
            <p:nvSpPr>
              <p:cNvPr id="12124" name="Freeform 3367"/>
              <p:cNvSpPr>
                <a:spLocks/>
              </p:cNvSpPr>
              <p:nvPr/>
            </p:nvSpPr>
            <p:spPr bwMode="auto">
              <a:xfrm>
                <a:off x="1751" y="2687"/>
                <a:ext cx="44" cy="14"/>
              </a:xfrm>
              <a:custGeom>
                <a:avLst/>
                <a:gdLst>
                  <a:gd name="T0" fmla="*/ 0 w 390"/>
                  <a:gd name="T1" fmla="*/ 0 h 123"/>
                  <a:gd name="T2" fmla="*/ 0 w 390"/>
                  <a:gd name="T3" fmla="*/ 0 h 123"/>
                  <a:gd name="T4" fmla="*/ 0 w 390"/>
                  <a:gd name="T5" fmla="*/ 0 h 123"/>
                  <a:gd name="T6" fmla="*/ 0 w 390"/>
                  <a:gd name="T7" fmla="*/ 0 h 123"/>
                  <a:gd name="T8" fmla="*/ 0 60000 65536"/>
                  <a:gd name="T9" fmla="*/ 0 60000 65536"/>
                  <a:gd name="T10" fmla="*/ 0 60000 65536"/>
                  <a:gd name="T11" fmla="*/ 0 60000 65536"/>
                  <a:gd name="T12" fmla="*/ 0 w 390"/>
                  <a:gd name="T13" fmla="*/ 0 h 123"/>
                  <a:gd name="T14" fmla="*/ 390 w 390"/>
                  <a:gd name="T15" fmla="*/ 123 h 123"/>
                </a:gdLst>
                <a:ahLst/>
                <a:cxnLst>
                  <a:cxn ang="T8">
                    <a:pos x="T0" y="T1"/>
                  </a:cxn>
                  <a:cxn ang="T9">
                    <a:pos x="T2" y="T3"/>
                  </a:cxn>
                  <a:cxn ang="T10">
                    <a:pos x="T4" y="T5"/>
                  </a:cxn>
                  <a:cxn ang="T11">
                    <a:pos x="T6" y="T7"/>
                  </a:cxn>
                </a:cxnLst>
                <a:rect l="T12" t="T13" r="T14" b="T15"/>
                <a:pathLst>
                  <a:path w="390" h="123">
                    <a:moveTo>
                      <a:pt x="57" y="0"/>
                    </a:moveTo>
                    <a:lnTo>
                      <a:pt x="0" y="85"/>
                    </a:lnTo>
                    <a:lnTo>
                      <a:pt x="390" y="123"/>
                    </a:lnTo>
                    <a:lnTo>
                      <a:pt x="57" y="0"/>
                    </a:lnTo>
                    <a:close/>
                  </a:path>
                </a:pathLst>
              </a:custGeom>
              <a:solidFill>
                <a:srgbClr val="FFCC00"/>
              </a:solidFill>
              <a:ln w="9525">
                <a:noFill/>
                <a:round/>
                <a:headEnd/>
                <a:tailEnd/>
              </a:ln>
            </p:spPr>
            <p:txBody>
              <a:bodyPr/>
              <a:lstStyle/>
              <a:p>
                <a:endParaRPr lang="es-MX"/>
              </a:p>
            </p:txBody>
          </p:sp>
          <p:sp>
            <p:nvSpPr>
              <p:cNvPr id="12125" name="Freeform 3368"/>
              <p:cNvSpPr>
                <a:spLocks/>
              </p:cNvSpPr>
              <p:nvPr/>
            </p:nvSpPr>
            <p:spPr bwMode="auto">
              <a:xfrm>
                <a:off x="1751" y="2687"/>
                <a:ext cx="44" cy="14"/>
              </a:xfrm>
              <a:custGeom>
                <a:avLst/>
                <a:gdLst>
                  <a:gd name="T0" fmla="*/ 0 w 390"/>
                  <a:gd name="T1" fmla="*/ 0 h 123"/>
                  <a:gd name="T2" fmla="*/ 0 w 390"/>
                  <a:gd name="T3" fmla="*/ 0 h 123"/>
                  <a:gd name="T4" fmla="*/ 0 w 390"/>
                  <a:gd name="T5" fmla="*/ 0 h 123"/>
                  <a:gd name="T6" fmla="*/ 0 w 390"/>
                  <a:gd name="T7" fmla="*/ 0 h 123"/>
                  <a:gd name="T8" fmla="*/ 0 60000 65536"/>
                  <a:gd name="T9" fmla="*/ 0 60000 65536"/>
                  <a:gd name="T10" fmla="*/ 0 60000 65536"/>
                  <a:gd name="T11" fmla="*/ 0 60000 65536"/>
                  <a:gd name="T12" fmla="*/ 0 w 390"/>
                  <a:gd name="T13" fmla="*/ 0 h 123"/>
                  <a:gd name="T14" fmla="*/ 390 w 390"/>
                  <a:gd name="T15" fmla="*/ 123 h 123"/>
                </a:gdLst>
                <a:ahLst/>
                <a:cxnLst>
                  <a:cxn ang="T8">
                    <a:pos x="T0" y="T1"/>
                  </a:cxn>
                  <a:cxn ang="T9">
                    <a:pos x="T2" y="T3"/>
                  </a:cxn>
                  <a:cxn ang="T10">
                    <a:pos x="T4" y="T5"/>
                  </a:cxn>
                  <a:cxn ang="T11">
                    <a:pos x="T6" y="T7"/>
                  </a:cxn>
                </a:cxnLst>
                <a:rect l="T12" t="T13" r="T14" b="T15"/>
                <a:pathLst>
                  <a:path w="390" h="123">
                    <a:moveTo>
                      <a:pt x="57" y="0"/>
                    </a:moveTo>
                    <a:lnTo>
                      <a:pt x="0" y="85"/>
                    </a:lnTo>
                    <a:lnTo>
                      <a:pt x="390" y="123"/>
                    </a:lnTo>
                    <a:lnTo>
                      <a:pt x="57" y="0"/>
                    </a:lnTo>
                  </a:path>
                </a:pathLst>
              </a:custGeom>
              <a:noFill/>
              <a:ln w="0">
                <a:solidFill>
                  <a:srgbClr val="FFCC00"/>
                </a:solidFill>
                <a:round/>
                <a:headEnd/>
                <a:tailEnd/>
              </a:ln>
            </p:spPr>
            <p:txBody>
              <a:bodyPr/>
              <a:lstStyle/>
              <a:p>
                <a:endParaRPr lang="es-MX"/>
              </a:p>
            </p:txBody>
          </p:sp>
          <p:sp>
            <p:nvSpPr>
              <p:cNvPr id="12126" name="Freeform 3369"/>
              <p:cNvSpPr>
                <a:spLocks/>
              </p:cNvSpPr>
              <p:nvPr/>
            </p:nvSpPr>
            <p:spPr bwMode="auto">
              <a:xfrm>
                <a:off x="1758" y="2687"/>
                <a:ext cx="63" cy="14"/>
              </a:xfrm>
              <a:custGeom>
                <a:avLst/>
                <a:gdLst>
                  <a:gd name="T0" fmla="*/ 0 w 571"/>
                  <a:gd name="T1" fmla="*/ 0 h 125"/>
                  <a:gd name="T2" fmla="*/ 0 w 571"/>
                  <a:gd name="T3" fmla="*/ 0 h 125"/>
                  <a:gd name="T4" fmla="*/ 0 w 571"/>
                  <a:gd name="T5" fmla="*/ 0 h 125"/>
                  <a:gd name="T6" fmla="*/ 0 w 571"/>
                  <a:gd name="T7" fmla="*/ 0 h 125"/>
                  <a:gd name="T8" fmla="*/ 0 60000 65536"/>
                  <a:gd name="T9" fmla="*/ 0 60000 65536"/>
                  <a:gd name="T10" fmla="*/ 0 60000 65536"/>
                  <a:gd name="T11" fmla="*/ 0 60000 65536"/>
                  <a:gd name="T12" fmla="*/ 0 w 571"/>
                  <a:gd name="T13" fmla="*/ 0 h 125"/>
                  <a:gd name="T14" fmla="*/ 571 w 571"/>
                  <a:gd name="T15" fmla="*/ 125 h 125"/>
                </a:gdLst>
                <a:ahLst/>
                <a:cxnLst>
                  <a:cxn ang="T8">
                    <a:pos x="T0" y="T1"/>
                  </a:cxn>
                  <a:cxn ang="T9">
                    <a:pos x="T2" y="T3"/>
                  </a:cxn>
                  <a:cxn ang="T10">
                    <a:pos x="T4" y="T5"/>
                  </a:cxn>
                  <a:cxn ang="T11">
                    <a:pos x="T6" y="T7"/>
                  </a:cxn>
                </a:cxnLst>
                <a:rect l="T12" t="T13" r="T14" b="T15"/>
                <a:pathLst>
                  <a:path w="571" h="125">
                    <a:moveTo>
                      <a:pt x="571" y="0"/>
                    </a:moveTo>
                    <a:lnTo>
                      <a:pt x="0" y="2"/>
                    </a:lnTo>
                    <a:lnTo>
                      <a:pt x="333" y="125"/>
                    </a:lnTo>
                    <a:lnTo>
                      <a:pt x="571" y="0"/>
                    </a:lnTo>
                    <a:close/>
                  </a:path>
                </a:pathLst>
              </a:custGeom>
              <a:solidFill>
                <a:srgbClr val="FFCC00"/>
              </a:solidFill>
              <a:ln w="9525">
                <a:noFill/>
                <a:round/>
                <a:headEnd/>
                <a:tailEnd/>
              </a:ln>
            </p:spPr>
            <p:txBody>
              <a:bodyPr/>
              <a:lstStyle/>
              <a:p>
                <a:endParaRPr lang="es-MX"/>
              </a:p>
            </p:txBody>
          </p:sp>
          <p:sp>
            <p:nvSpPr>
              <p:cNvPr id="12127" name="Freeform 3370"/>
              <p:cNvSpPr>
                <a:spLocks/>
              </p:cNvSpPr>
              <p:nvPr/>
            </p:nvSpPr>
            <p:spPr bwMode="auto">
              <a:xfrm>
                <a:off x="1758" y="2687"/>
                <a:ext cx="63" cy="14"/>
              </a:xfrm>
              <a:custGeom>
                <a:avLst/>
                <a:gdLst>
                  <a:gd name="T0" fmla="*/ 0 w 571"/>
                  <a:gd name="T1" fmla="*/ 0 h 125"/>
                  <a:gd name="T2" fmla="*/ 0 w 571"/>
                  <a:gd name="T3" fmla="*/ 0 h 125"/>
                  <a:gd name="T4" fmla="*/ 0 w 571"/>
                  <a:gd name="T5" fmla="*/ 0 h 125"/>
                  <a:gd name="T6" fmla="*/ 0 w 571"/>
                  <a:gd name="T7" fmla="*/ 0 h 125"/>
                  <a:gd name="T8" fmla="*/ 0 60000 65536"/>
                  <a:gd name="T9" fmla="*/ 0 60000 65536"/>
                  <a:gd name="T10" fmla="*/ 0 60000 65536"/>
                  <a:gd name="T11" fmla="*/ 0 60000 65536"/>
                  <a:gd name="T12" fmla="*/ 0 w 571"/>
                  <a:gd name="T13" fmla="*/ 0 h 125"/>
                  <a:gd name="T14" fmla="*/ 571 w 571"/>
                  <a:gd name="T15" fmla="*/ 125 h 125"/>
                </a:gdLst>
                <a:ahLst/>
                <a:cxnLst>
                  <a:cxn ang="T8">
                    <a:pos x="T0" y="T1"/>
                  </a:cxn>
                  <a:cxn ang="T9">
                    <a:pos x="T2" y="T3"/>
                  </a:cxn>
                  <a:cxn ang="T10">
                    <a:pos x="T4" y="T5"/>
                  </a:cxn>
                  <a:cxn ang="T11">
                    <a:pos x="T6" y="T7"/>
                  </a:cxn>
                </a:cxnLst>
                <a:rect l="T12" t="T13" r="T14" b="T15"/>
                <a:pathLst>
                  <a:path w="571" h="125">
                    <a:moveTo>
                      <a:pt x="571" y="0"/>
                    </a:moveTo>
                    <a:lnTo>
                      <a:pt x="0" y="2"/>
                    </a:lnTo>
                    <a:lnTo>
                      <a:pt x="333" y="125"/>
                    </a:lnTo>
                    <a:lnTo>
                      <a:pt x="571" y="0"/>
                    </a:lnTo>
                  </a:path>
                </a:pathLst>
              </a:custGeom>
              <a:noFill/>
              <a:ln w="0">
                <a:solidFill>
                  <a:srgbClr val="FFCC00"/>
                </a:solidFill>
                <a:round/>
                <a:headEnd/>
                <a:tailEnd/>
              </a:ln>
            </p:spPr>
            <p:txBody>
              <a:bodyPr/>
              <a:lstStyle/>
              <a:p>
                <a:endParaRPr lang="es-MX"/>
              </a:p>
            </p:txBody>
          </p:sp>
          <p:sp>
            <p:nvSpPr>
              <p:cNvPr id="12128" name="Freeform 3371"/>
              <p:cNvSpPr>
                <a:spLocks/>
              </p:cNvSpPr>
              <p:nvPr/>
            </p:nvSpPr>
            <p:spPr bwMode="auto">
              <a:xfrm>
                <a:off x="1583" y="2685"/>
                <a:ext cx="42" cy="18"/>
              </a:xfrm>
              <a:custGeom>
                <a:avLst/>
                <a:gdLst>
                  <a:gd name="T0" fmla="*/ 0 w 376"/>
                  <a:gd name="T1" fmla="*/ 0 h 165"/>
                  <a:gd name="T2" fmla="*/ 0 w 376"/>
                  <a:gd name="T3" fmla="*/ 0 h 165"/>
                  <a:gd name="T4" fmla="*/ 0 w 376"/>
                  <a:gd name="T5" fmla="*/ 0 h 165"/>
                  <a:gd name="T6" fmla="*/ 0 w 376"/>
                  <a:gd name="T7" fmla="*/ 0 h 165"/>
                  <a:gd name="T8" fmla="*/ 0 60000 65536"/>
                  <a:gd name="T9" fmla="*/ 0 60000 65536"/>
                  <a:gd name="T10" fmla="*/ 0 60000 65536"/>
                  <a:gd name="T11" fmla="*/ 0 60000 65536"/>
                  <a:gd name="T12" fmla="*/ 0 w 376"/>
                  <a:gd name="T13" fmla="*/ 0 h 165"/>
                  <a:gd name="T14" fmla="*/ 376 w 376"/>
                  <a:gd name="T15" fmla="*/ 165 h 165"/>
                </a:gdLst>
                <a:ahLst/>
                <a:cxnLst>
                  <a:cxn ang="T8">
                    <a:pos x="T0" y="T1"/>
                  </a:cxn>
                  <a:cxn ang="T9">
                    <a:pos x="T2" y="T3"/>
                  </a:cxn>
                  <a:cxn ang="T10">
                    <a:pos x="T4" y="T5"/>
                  </a:cxn>
                  <a:cxn ang="T11">
                    <a:pos x="T6" y="T7"/>
                  </a:cxn>
                </a:cxnLst>
                <a:rect l="T12" t="T13" r="T14" b="T15"/>
                <a:pathLst>
                  <a:path w="376" h="165">
                    <a:moveTo>
                      <a:pt x="241" y="0"/>
                    </a:moveTo>
                    <a:lnTo>
                      <a:pt x="0" y="165"/>
                    </a:lnTo>
                    <a:lnTo>
                      <a:pt x="376" y="118"/>
                    </a:lnTo>
                    <a:lnTo>
                      <a:pt x="241" y="0"/>
                    </a:lnTo>
                    <a:close/>
                  </a:path>
                </a:pathLst>
              </a:custGeom>
              <a:solidFill>
                <a:srgbClr val="FFCC00"/>
              </a:solidFill>
              <a:ln w="9525">
                <a:noFill/>
                <a:round/>
                <a:headEnd/>
                <a:tailEnd/>
              </a:ln>
            </p:spPr>
            <p:txBody>
              <a:bodyPr/>
              <a:lstStyle/>
              <a:p>
                <a:endParaRPr lang="es-MX"/>
              </a:p>
            </p:txBody>
          </p:sp>
          <p:sp>
            <p:nvSpPr>
              <p:cNvPr id="12129" name="Freeform 3372"/>
              <p:cNvSpPr>
                <a:spLocks/>
              </p:cNvSpPr>
              <p:nvPr/>
            </p:nvSpPr>
            <p:spPr bwMode="auto">
              <a:xfrm>
                <a:off x="1583" y="2685"/>
                <a:ext cx="42" cy="18"/>
              </a:xfrm>
              <a:custGeom>
                <a:avLst/>
                <a:gdLst>
                  <a:gd name="T0" fmla="*/ 0 w 376"/>
                  <a:gd name="T1" fmla="*/ 0 h 165"/>
                  <a:gd name="T2" fmla="*/ 0 w 376"/>
                  <a:gd name="T3" fmla="*/ 0 h 165"/>
                  <a:gd name="T4" fmla="*/ 0 w 376"/>
                  <a:gd name="T5" fmla="*/ 0 h 165"/>
                  <a:gd name="T6" fmla="*/ 0 w 376"/>
                  <a:gd name="T7" fmla="*/ 0 h 165"/>
                  <a:gd name="T8" fmla="*/ 0 60000 65536"/>
                  <a:gd name="T9" fmla="*/ 0 60000 65536"/>
                  <a:gd name="T10" fmla="*/ 0 60000 65536"/>
                  <a:gd name="T11" fmla="*/ 0 60000 65536"/>
                  <a:gd name="T12" fmla="*/ 0 w 376"/>
                  <a:gd name="T13" fmla="*/ 0 h 165"/>
                  <a:gd name="T14" fmla="*/ 376 w 376"/>
                  <a:gd name="T15" fmla="*/ 165 h 165"/>
                </a:gdLst>
                <a:ahLst/>
                <a:cxnLst>
                  <a:cxn ang="T8">
                    <a:pos x="T0" y="T1"/>
                  </a:cxn>
                  <a:cxn ang="T9">
                    <a:pos x="T2" y="T3"/>
                  </a:cxn>
                  <a:cxn ang="T10">
                    <a:pos x="T4" y="T5"/>
                  </a:cxn>
                  <a:cxn ang="T11">
                    <a:pos x="T6" y="T7"/>
                  </a:cxn>
                </a:cxnLst>
                <a:rect l="T12" t="T13" r="T14" b="T15"/>
                <a:pathLst>
                  <a:path w="376" h="165">
                    <a:moveTo>
                      <a:pt x="241" y="0"/>
                    </a:moveTo>
                    <a:lnTo>
                      <a:pt x="0" y="165"/>
                    </a:lnTo>
                    <a:lnTo>
                      <a:pt x="376" y="118"/>
                    </a:lnTo>
                    <a:lnTo>
                      <a:pt x="241" y="0"/>
                    </a:lnTo>
                  </a:path>
                </a:pathLst>
              </a:custGeom>
              <a:noFill/>
              <a:ln w="0">
                <a:solidFill>
                  <a:srgbClr val="FFCC00"/>
                </a:solidFill>
                <a:round/>
                <a:headEnd/>
                <a:tailEnd/>
              </a:ln>
            </p:spPr>
            <p:txBody>
              <a:bodyPr/>
              <a:lstStyle/>
              <a:p>
                <a:endParaRPr lang="es-MX"/>
              </a:p>
            </p:txBody>
          </p:sp>
          <p:sp>
            <p:nvSpPr>
              <p:cNvPr id="12130" name="Freeform 3373"/>
              <p:cNvSpPr>
                <a:spLocks/>
              </p:cNvSpPr>
              <p:nvPr/>
            </p:nvSpPr>
            <p:spPr bwMode="auto">
              <a:xfrm>
                <a:off x="1821" y="2682"/>
                <a:ext cx="73" cy="16"/>
              </a:xfrm>
              <a:custGeom>
                <a:avLst/>
                <a:gdLst>
                  <a:gd name="T0" fmla="*/ 0 w 657"/>
                  <a:gd name="T1" fmla="*/ 0 h 143"/>
                  <a:gd name="T2" fmla="*/ 0 w 657"/>
                  <a:gd name="T3" fmla="*/ 0 h 143"/>
                  <a:gd name="T4" fmla="*/ 0 w 657"/>
                  <a:gd name="T5" fmla="*/ 0 h 143"/>
                  <a:gd name="T6" fmla="*/ 0 w 657"/>
                  <a:gd name="T7" fmla="*/ 0 h 143"/>
                  <a:gd name="T8" fmla="*/ 0 60000 65536"/>
                  <a:gd name="T9" fmla="*/ 0 60000 65536"/>
                  <a:gd name="T10" fmla="*/ 0 60000 65536"/>
                  <a:gd name="T11" fmla="*/ 0 60000 65536"/>
                  <a:gd name="T12" fmla="*/ 0 w 657"/>
                  <a:gd name="T13" fmla="*/ 0 h 143"/>
                  <a:gd name="T14" fmla="*/ 657 w 657"/>
                  <a:gd name="T15" fmla="*/ 143 h 143"/>
                </a:gdLst>
                <a:ahLst/>
                <a:cxnLst>
                  <a:cxn ang="T8">
                    <a:pos x="T0" y="T1"/>
                  </a:cxn>
                  <a:cxn ang="T9">
                    <a:pos x="T2" y="T3"/>
                  </a:cxn>
                  <a:cxn ang="T10">
                    <a:pos x="T4" y="T5"/>
                  </a:cxn>
                  <a:cxn ang="T11">
                    <a:pos x="T6" y="T7"/>
                  </a:cxn>
                </a:cxnLst>
                <a:rect l="T12" t="T13" r="T14" b="T15"/>
                <a:pathLst>
                  <a:path w="657" h="143">
                    <a:moveTo>
                      <a:pt x="657" y="0"/>
                    </a:moveTo>
                    <a:lnTo>
                      <a:pt x="0" y="41"/>
                    </a:lnTo>
                    <a:lnTo>
                      <a:pt x="442" y="143"/>
                    </a:lnTo>
                    <a:lnTo>
                      <a:pt x="657" y="0"/>
                    </a:lnTo>
                    <a:close/>
                  </a:path>
                </a:pathLst>
              </a:custGeom>
              <a:solidFill>
                <a:srgbClr val="FFCC00"/>
              </a:solidFill>
              <a:ln w="9525">
                <a:noFill/>
                <a:round/>
                <a:headEnd/>
                <a:tailEnd/>
              </a:ln>
            </p:spPr>
            <p:txBody>
              <a:bodyPr/>
              <a:lstStyle/>
              <a:p>
                <a:endParaRPr lang="es-MX"/>
              </a:p>
            </p:txBody>
          </p:sp>
          <p:sp>
            <p:nvSpPr>
              <p:cNvPr id="12131" name="Freeform 3374"/>
              <p:cNvSpPr>
                <a:spLocks/>
              </p:cNvSpPr>
              <p:nvPr/>
            </p:nvSpPr>
            <p:spPr bwMode="auto">
              <a:xfrm>
                <a:off x="1821" y="2682"/>
                <a:ext cx="73" cy="16"/>
              </a:xfrm>
              <a:custGeom>
                <a:avLst/>
                <a:gdLst>
                  <a:gd name="T0" fmla="*/ 0 w 657"/>
                  <a:gd name="T1" fmla="*/ 0 h 143"/>
                  <a:gd name="T2" fmla="*/ 0 w 657"/>
                  <a:gd name="T3" fmla="*/ 0 h 143"/>
                  <a:gd name="T4" fmla="*/ 0 w 657"/>
                  <a:gd name="T5" fmla="*/ 0 h 143"/>
                  <a:gd name="T6" fmla="*/ 0 w 657"/>
                  <a:gd name="T7" fmla="*/ 0 h 143"/>
                  <a:gd name="T8" fmla="*/ 0 60000 65536"/>
                  <a:gd name="T9" fmla="*/ 0 60000 65536"/>
                  <a:gd name="T10" fmla="*/ 0 60000 65536"/>
                  <a:gd name="T11" fmla="*/ 0 60000 65536"/>
                  <a:gd name="T12" fmla="*/ 0 w 657"/>
                  <a:gd name="T13" fmla="*/ 0 h 143"/>
                  <a:gd name="T14" fmla="*/ 657 w 657"/>
                  <a:gd name="T15" fmla="*/ 143 h 143"/>
                </a:gdLst>
                <a:ahLst/>
                <a:cxnLst>
                  <a:cxn ang="T8">
                    <a:pos x="T0" y="T1"/>
                  </a:cxn>
                  <a:cxn ang="T9">
                    <a:pos x="T2" y="T3"/>
                  </a:cxn>
                  <a:cxn ang="T10">
                    <a:pos x="T4" y="T5"/>
                  </a:cxn>
                  <a:cxn ang="T11">
                    <a:pos x="T6" y="T7"/>
                  </a:cxn>
                </a:cxnLst>
                <a:rect l="T12" t="T13" r="T14" b="T15"/>
                <a:pathLst>
                  <a:path w="657" h="143">
                    <a:moveTo>
                      <a:pt x="657" y="0"/>
                    </a:moveTo>
                    <a:lnTo>
                      <a:pt x="0" y="41"/>
                    </a:lnTo>
                    <a:lnTo>
                      <a:pt x="442" y="143"/>
                    </a:lnTo>
                    <a:lnTo>
                      <a:pt x="657" y="0"/>
                    </a:lnTo>
                  </a:path>
                </a:pathLst>
              </a:custGeom>
              <a:noFill/>
              <a:ln w="0">
                <a:solidFill>
                  <a:srgbClr val="FFCC00"/>
                </a:solidFill>
                <a:round/>
                <a:headEnd/>
                <a:tailEnd/>
              </a:ln>
            </p:spPr>
            <p:txBody>
              <a:bodyPr/>
              <a:lstStyle/>
              <a:p>
                <a:endParaRPr lang="es-MX"/>
              </a:p>
            </p:txBody>
          </p:sp>
          <p:sp>
            <p:nvSpPr>
              <p:cNvPr id="12132" name="Freeform 3375"/>
              <p:cNvSpPr>
                <a:spLocks/>
              </p:cNvSpPr>
              <p:nvPr/>
            </p:nvSpPr>
            <p:spPr bwMode="auto">
              <a:xfrm>
                <a:off x="1773" y="2679"/>
                <a:ext cx="121" cy="8"/>
              </a:xfrm>
              <a:custGeom>
                <a:avLst/>
                <a:gdLst>
                  <a:gd name="T0" fmla="*/ 0 w 1086"/>
                  <a:gd name="T1" fmla="*/ 0 h 74"/>
                  <a:gd name="T2" fmla="*/ 0 w 1086"/>
                  <a:gd name="T3" fmla="*/ 0 h 74"/>
                  <a:gd name="T4" fmla="*/ 0 w 1086"/>
                  <a:gd name="T5" fmla="*/ 0 h 74"/>
                  <a:gd name="T6" fmla="*/ 0 w 1086"/>
                  <a:gd name="T7" fmla="*/ 0 h 74"/>
                  <a:gd name="T8" fmla="*/ 0 60000 65536"/>
                  <a:gd name="T9" fmla="*/ 0 60000 65536"/>
                  <a:gd name="T10" fmla="*/ 0 60000 65536"/>
                  <a:gd name="T11" fmla="*/ 0 60000 65536"/>
                  <a:gd name="T12" fmla="*/ 0 w 1086"/>
                  <a:gd name="T13" fmla="*/ 0 h 74"/>
                  <a:gd name="T14" fmla="*/ 1086 w 1086"/>
                  <a:gd name="T15" fmla="*/ 74 h 74"/>
                </a:gdLst>
                <a:ahLst/>
                <a:cxnLst>
                  <a:cxn ang="T8">
                    <a:pos x="T0" y="T1"/>
                  </a:cxn>
                  <a:cxn ang="T9">
                    <a:pos x="T2" y="T3"/>
                  </a:cxn>
                  <a:cxn ang="T10">
                    <a:pos x="T4" y="T5"/>
                  </a:cxn>
                  <a:cxn ang="T11">
                    <a:pos x="T6" y="T7"/>
                  </a:cxn>
                </a:cxnLst>
                <a:rect l="T12" t="T13" r="T14" b="T15"/>
                <a:pathLst>
                  <a:path w="1086" h="74">
                    <a:moveTo>
                      <a:pt x="0" y="0"/>
                    </a:moveTo>
                    <a:lnTo>
                      <a:pt x="429" y="74"/>
                    </a:lnTo>
                    <a:lnTo>
                      <a:pt x="1086" y="33"/>
                    </a:lnTo>
                    <a:lnTo>
                      <a:pt x="0" y="0"/>
                    </a:lnTo>
                    <a:close/>
                  </a:path>
                </a:pathLst>
              </a:custGeom>
              <a:solidFill>
                <a:srgbClr val="FFCC00"/>
              </a:solidFill>
              <a:ln w="9525">
                <a:noFill/>
                <a:round/>
                <a:headEnd/>
                <a:tailEnd/>
              </a:ln>
            </p:spPr>
            <p:txBody>
              <a:bodyPr/>
              <a:lstStyle/>
              <a:p>
                <a:endParaRPr lang="es-MX"/>
              </a:p>
            </p:txBody>
          </p:sp>
          <p:sp>
            <p:nvSpPr>
              <p:cNvPr id="12133" name="Freeform 3376"/>
              <p:cNvSpPr>
                <a:spLocks/>
              </p:cNvSpPr>
              <p:nvPr/>
            </p:nvSpPr>
            <p:spPr bwMode="auto">
              <a:xfrm>
                <a:off x="1773" y="2679"/>
                <a:ext cx="121" cy="8"/>
              </a:xfrm>
              <a:custGeom>
                <a:avLst/>
                <a:gdLst>
                  <a:gd name="T0" fmla="*/ 0 w 1086"/>
                  <a:gd name="T1" fmla="*/ 0 h 74"/>
                  <a:gd name="T2" fmla="*/ 0 w 1086"/>
                  <a:gd name="T3" fmla="*/ 0 h 74"/>
                  <a:gd name="T4" fmla="*/ 0 w 1086"/>
                  <a:gd name="T5" fmla="*/ 0 h 74"/>
                  <a:gd name="T6" fmla="*/ 0 w 1086"/>
                  <a:gd name="T7" fmla="*/ 0 h 74"/>
                  <a:gd name="T8" fmla="*/ 0 60000 65536"/>
                  <a:gd name="T9" fmla="*/ 0 60000 65536"/>
                  <a:gd name="T10" fmla="*/ 0 60000 65536"/>
                  <a:gd name="T11" fmla="*/ 0 60000 65536"/>
                  <a:gd name="T12" fmla="*/ 0 w 1086"/>
                  <a:gd name="T13" fmla="*/ 0 h 74"/>
                  <a:gd name="T14" fmla="*/ 1086 w 1086"/>
                  <a:gd name="T15" fmla="*/ 74 h 74"/>
                </a:gdLst>
                <a:ahLst/>
                <a:cxnLst>
                  <a:cxn ang="T8">
                    <a:pos x="T0" y="T1"/>
                  </a:cxn>
                  <a:cxn ang="T9">
                    <a:pos x="T2" y="T3"/>
                  </a:cxn>
                  <a:cxn ang="T10">
                    <a:pos x="T4" y="T5"/>
                  </a:cxn>
                  <a:cxn ang="T11">
                    <a:pos x="T6" y="T7"/>
                  </a:cxn>
                </a:cxnLst>
                <a:rect l="T12" t="T13" r="T14" b="T15"/>
                <a:pathLst>
                  <a:path w="1086" h="74">
                    <a:moveTo>
                      <a:pt x="0" y="0"/>
                    </a:moveTo>
                    <a:lnTo>
                      <a:pt x="429" y="74"/>
                    </a:lnTo>
                    <a:lnTo>
                      <a:pt x="1086" y="33"/>
                    </a:lnTo>
                    <a:lnTo>
                      <a:pt x="0" y="0"/>
                    </a:lnTo>
                  </a:path>
                </a:pathLst>
              </a:custGeom>
              <a:noFill/>
              <a:ln w="0">
                <a:solidFill>
                  <a:srgbClr val="FFCC00"/>
                </a:solidFill>
                <a:round/>
                <a:headEnd/>
                <a:tailEnd/>
              </a:ln>
            </p:spPr>
            <p:txBody>
              <a:bodyPr/>
              <a:lstStyle/>
              <a:p>
                <a:endParaRPr lang="es-MX"/>
              </a:p>
            </p:txBody>
          </p:sp>
          <p:sp>
            <p:nvSpPr>
              <p:cNvPr id="12134" name="Freeform 3377"/>
              <p:cNvSpPr>
                <a:spLocks/>
              </p:cNvSpPr>
              <p:nvPr/>
            </p:nvSpPr>
            <p:spPr bwMode="auto">
              <a:xfrm>
                <a:off x="1758" y="2679"/>
                <a:ext cx="63" cy="8"/>
              </a:xfrm>
              <a:custGeom>
                <a:avLst/>
                <a:gdLst>
                  <a:gd name="T0" fmla="*/ 0 w 571"/>
                  <a:gd name="T1" fmla="*/ 0 h 76"/>
                  <a:gd name="T2" fmla="*/ 0 w 571"/>
                  <a:gd name="T3" fmla="*/ 0 h 76"/>
                  <a:gd name="T4" fmla="*/ 0 w 571"/>
                  <a:gd name="T5" fmla="*/ 0 h 76"/>
                  <a:gd name="T6" fmla="*/ 0 w 571"/>
                  <a:gd name="T7" fmla="*/ 0 h 76"/>
                  <a:gd name="T8" fmla="*/ 0 60000 65536"/>
                  <a:gd name="T9" fmla="*/ 0 60000 65536"/>
                  <a:gd name="T10" fmla="*/ 0 60000 65536"/>
                  <a:gd name="T11" fmla="*/ 0 60000 65536"/>
                  <a:gd name="T12" fmla="*/ 0 w 571"/>
                  <a:gd name="T13" fmla="*/ 0 h 76"/>
                  <a:gd name="T14" fmla="*/ 571 w 571"/>
                  <a:gd name="T15" fmla="*/ 76 h 76"/>
                </a:gdLst>
                <a:ahLst/>
                <a:cxnLst>
                  <a:cxn ang="T8">
                    <a:pos x="T0" y="T1"/>
                  </a:cxn>
                  <a:cxn ang="T9">
                    <a:pos x="T2" y="T3"/>
                  </a:cxn>
                  <a:cxn ang="T10">
                    <a:pos x="T4" y="T5"/>
                  </a:cxn>
                  <a:cxn ang="T11">
                    <a:pos x="T6" y="T7"/>
                  </a:cxn>
                </a:cxnLst>
                <a:rect l="T12" t="T13" r="T14" b="T15"/>
                <a:pathLst>
                  <a:path w="571" h="76">
                    <a:moveTo>
                      <a:pt x="142" y="0"/>
                    </a:moveTo>
                    <a:lnTo>
                      <a:pt x="0" y="76"/>
                    </a:lnTo>
                    <a:lnTo>
                      <a:pt x="571" y="74"/>
                    </a:lnTo>
                    <a:lnTo>
                      <a:pt x="142" y="0"/>
                    </a:lnTo>
                    <a:close/>
                  </a:path>
                </a:pathLst>
              </a:custGeom>
              <a:solidFill>
                <a:srgbClr val="FFCC00"/>
              </a:solidFill>
              <a:ln w="9525">
                <a:noFill/>
                <a:round/>
                <a:headEnd/>
                <a:tailEnd/>
              </a:ln>
            </p:spPr>
            <p:txBody>
              <a:bodyPr/>
              <a:lstStyle/>
              <a:p>
                <a:endParaRPr lang="es-MX"/>
              </a:p>
            </p:txBody>
          </p:sp>
          <p:sp>
            <p:nvSpPr>
              <p:cNvPr id="12135" name="Freeform 3378"/>
              <p:cNvSpPr>
                <a:spLocks/>
              </p:cNvSpPr>
              <p:nvPr/>
            </p:nvSpPr>
            <p:spPr bwMode="auto">
              <a:xfrm>
                <a:off x="1758" y="2679"/>
                <a:ext cx="63" cy="8"/>
              </a:xfrm>
              <a:custGeom>
                <a:avLst/>
                <a:gdLst>
                  <a:gd name="T0" fmla="*/ 0 w 571"/>
                  <a:gd name="T1" fmla="*/ 0 h 76"/>
                  <a:gd name="T2" fmla="*/ 0 w 571"/>
                  <a:gd name="T3" fmla="*/ 0 h 76"/>
                  <a:gd name="T4" fmla="*/ 0 w 571"/>
                  <a:gd name="T5" fmla="*/ 0 h 76"/>
                  <a:gd name="T6" fmla="*/ 0 w 571"/>
                  <a:gd name="T7" fmla="*/ 0 h 76"/>
                  <a:gd name="T8" fmla="*/ 0 60000 65536"/>
                  <a:gd name="T9" fmla="*/ 0 60000 65536"/>
                  <a:gd name="T10" fmla="*/ 0 60000 65536"/>
                  <a:gd name="T11" fmla="*/ 0 60000 65536"/>
                  <a:gd name="T12" fmla="*/ 0 w 571"/>
                  <a:gd name="T13" fmla="*/ 0 h 76"/>
                  <a:gd name="T14" fmla="*/ 571 w 571"/>
                  <a:gd name="T15" fmla="*/ 76 h 76"/>
                </a:gdLst>
                <a:ahLst/>
                <a:cxnLst>
                  <a:cxn ang="T8">
                    <a:pos x="T0" y="T1"/>
                  </a:cxn>
                  <a:cxn ang="T9">
                    <a:pos x="T2" y="T3"/>
                  </a:cxn>
                  <a:cxn ang="T10">
                    <a:pos x="T4" y="T5"/>
                  </a:cxn>
                  <a:cxn ang="T11">
                    <a:pos x="T6" y="T7"/>
                  </a:cxn>
                </a:cxnLst>
                <a:rect l="T12" t="T13" r="T14" b="T15"/>
                <a:pathLst>
                  <a:path w="571" h="76">
                    <a:moveTo>
                      <a:pt x="142" y="0"/>
                    </a:moveTo>
                    <a:lnTo>
                      <a:pt x="0" y="76"/>
                    </a:lnTo>
                    <a:lnTo>
                      <a:pt x="571" y="74"/>
                    </a:lnTo>
                    <a:lnTo>
                      <a:pt x="142" y="0"/>
                    </a:lnTo>
                  </a:path>
                </a:pathLst>
              </a:custGeom>
              <a:noFill/>
              <a:ln w="0">
                <a:solidFill>
                  <a:srgbClr val="FFCC00"/>
                </a:solidFill>
                <a:round/>
                <a:headEnd/>
                <a:tailEnd/>
              </a:ln>
            </p:spPr>
            <p:txBody>
              <a:bodyPr/>
              <a:lstStyle/>
              <a:p>
                <a:endParaRPr lang="es-MX"/>
              </a:p>
            </p:txBody>
          </p:sp>
          <p:sp>
            <p:nvSpPr>
              <p:cNvPr id="12136" name="Freeform 3379"/>
              <p:cNvSpPr>
                <a:spLocks/>
              </p:cNvSpPr>
              <p:nvPr/>
            </p:nvSpPr>
            <p:spPr bwMode="auto">
              <a:xfrm>
                <a:off x="1773" y="2678"/>
                <a:ext cx="132" cy="4"/>
              </a:xfrm>
              <a:custGeom>
                <a:avLst/>
                <a:gdLst>
                  <a:gd name="T0" fmla="*/ 0 w 1186"/>
                  <a:gd name="T1" fmla="*/ 0 h 41"/>
                  <a:gd name="T2" fmla="*/ 0 w 1186"/>
                  <a:gd name="T3" fmla="*/ 0 h 41"/>
                  <a:gd name="T4" fmla="*/ 0 w 1186"/>
                  <a:gd name="T5" fmla="*/ 0 h 41"/>
                  <a:gd name="T6" fmla="*/ 0 w 1186"/>
                  <a:gd name="T7" fmla="*/ 0 h 41"/>
                  <a:gd name="T8" fmla="*/ 0 60000 65536"/>
                  <a:gd name="T9" fmla="*/ 0 60000 65536"/>
                  <a:gd name="T10" fmla="*/ 0 60000 65536"/>
                  <a:gd name="T11" fmla="*/ 0 60000 65536"/>
                  <a:gd name="T12" fmla="*/ 0 w 1186"/>
                  <a:gd name="T13" fmla="*/ 0 h 41"/>
                  <a:gd name="T14" fmla="*/ 1186 w 1186"/>
                  <a:gd name="T15" fmla="*/ 41 h 41"/>
                </a:gdLst>
                <a:ahLst/>
                <a:cxnLst>
                  <a:cxn ang="T8">
                    <a:pos x="T0" y="T1"/>
                  </a:cxn>
                  <a:cxn ang="T9">
                    <a:pos x="T2" y="T3"/>
                  </a:cxn>
                  <a:cxn ang="T10">
                    <a:pos x="T4" y="T5"/>
                  </a:cxn>
                  <a:cxn ang="T11">
                    <a:pos x="T6" y="T7"/>
                  </a:cxn>
                </a:cxnLst>
                <a:rect l="T12" t="T13" r="T14" b="T15"/>
                <a:pathLst>
                  <a:path w="1186" h="41">
                    <a:moveTo>
                      <a:pt x="1186" y="0"/>
                    </a:moveTo>
                    <a:lnTo>
                      <a:pt x="0" y="8"/>
                    </a:lnTo>
                    <a:lnTo>
                      <a:pt x="1086" y="41"/>
                    </a:lnTo>
                    <a:lnTo>
                      <a:pt x="1186" y="0"/>
                    </a:lnTo>
                    <a:close/>
                  </a:path>
                </a:pathLst>
              </a:custGeom>
              <a:solidFill>
                <a:srgbClr val="FFCC00"/>
              </a:solidFill>
              <a:ln w="9525">
                <a:noFill/>
                <a:round/>
                <a:headEnd/>
                <a:tailEnd/>
              </a:ln>
            </p:spPr>
            <p:txBody>
              <a:bodyPr/>
              <a:lstStyle/>
              <a:p>
                <a:endParaRPr lang="es-MX"/>
              </a:p>
            </p:txBody>
          </p:sp>
          <p:sp>
            <p:nvSpPr>
              <p:cNvPr id="12137" name="Freeform 3380"/>
              <p:cNvSpPr>
                <a:spLocks/>
              </p:cNvSpPr>
              <p:nvPr/>
            </p:nvSpPr>
            <p:spPr bwMode="auto">
              <a:xfrm>
                <a:off x="1773" y="2678"/>
                <a:ext cx="132" cy="4"/>
              </a:xfrm>
              <a:custGeom>
                <a:avLst/>
                <a:gdLst>
                  <a:gd name="T0" fmla="*/ 0 w 1186"/>
                  <a:gd name="T1" fmla="*/ 0 h 41"/>
                  <a:gd name="T2" fmla="*/ 0 w 1186"/>
                  <a:gd name="T3" fmla="*/ 0 h 41"/>
                  <a:gd name="T4" fmla="*/ 0 w 1186"/>
                  <a:gd name="T5" fmla="*/ 0 h 41"/>
                  <a:gd name="T6" fmla="*/ 0 w 1186"/>
                  <a:gd name="T7" fmla="*/ 0 h 41"/>
                  <a:gd name="T8" fmla="*/ 0 60000 65536"/>
                  <a:gd name="T9" fmla="*/ 0 60000 65536"/>
                  <a:gd name="T10" fmla="*/ 0 60000 65536"/>
                  <a:gd name="T11" fmla="*/ 0 60000 65536"/>
                  <a:gd name="T12" fmla="*/ 0 w 1186"/>
                  <a:gd name="T13" fmla="*/ 0 h 41"/>
                  <a:gd name="T14" fmla="*/ 1186 w 1186"/>
                  <a:gd name="T15" fmla="*/ 41 h 41"/>
                </a:gdLst>
                <a:ahLst/>
                <a:cxnLst>
                  <a:cxn ang="T8">
                    <a:pos x="T0" y="T1"/>
                  </a:cxn>
                  <a:cxn ang="T9">
                    <a:pos x="T2" y="T3"/>
                  </a:cxn>
                  <a:cxn ang="T10">
                    <a:pos x="T4" y="T5"/>
                  </a:cxn>
                  <a:cxn ang="T11">
                    <a:pos x="T6" y="T7"/>
                  </a:cxn>
                </a:cxnLst>
                <a:rect l="T12" t="T13" r="T14" b="T15"/>
                <a:pathLst>
                  <a:path w="1186" h="41">
                    <a:moveTo>
                      <a:pt x="1186" y="0"/>
                    </a:moveTo>
                    <a:lnTo>
                      <a:pt x="0" y="8"/>
                    </a:lnTo>
                    <a:lnTo>
                      <a:pt x="1086" y="41"/>
                    </a:lnTo>
                    <a:lnTo>
                      <a:pt x="1186" y="0"/>
                    </a:lnTo>
                  </a:path>
                </a:pathLst>
              </a:custGeom>
              <a:noFill/>
              <a:ln w="0">
                <a:solidFill>
                  <a:srgbClr val="FFCC00"/>
                </a:solidFill>
                <a:round/>
                <a:headEnd/>
                <a:tailEnd/>
              </a:ln>
            </p:spPr>
            <p:txBody>
              <a:bodyPr/>
              <a:lstStyle/>
              <a:p>
                <a:endParaRPr lang="es-MX"/>
              </a:p>
            </p:txBody>
          </p:sp>
          <p:sp>
            <p:nvSpPr>
              <p:cNvPr id="12138" name="Freeform 3381"/>
              <p:cNvSpPr>
                <a:spLocks/>
              </p:cNvSpPr>
              <p:nvPr/>
            </p:nvSpPr>
            <p:spPr bwMode="auto">
              <a:xfrm>
                <a:off x="1773" y="2676"/>
                <a:ext cx="132" cy="3"/>
              </a:xfrm>
              <a:custGeom>
                <a:avLst/>
                <a:gdLst>
                  <a:gd name="T0" fmla="*/ 0 w 1186"/>
                  <a:gd name="T1" fmla="*/ 0 h 27"/>
                  <a:gd name="T2" fmla="*/ 0 w 1186"/>
                  <a:gd name="T3" fmla="*/ 0 h 27"/>
                  <a:gd name="T4" fmla="*/ 0 w 1186"/>
                  <a:gd name="T5" fmla="*/ 0 h 27"/>
                  <a:gd name="T6" fmla="*/ 0 w 1186"/>
                  <a:gd name="T7" fmla="*/ 0 h 27"/>
                  <a:gd name="T8" fmla="*/ 0 60000 65536"/>
                  <a:gd name="T9" fmla="*/ 0 60000 65536"/>
                  <a:gd name="T10" fmla="*/ 0 60000 65536"/>
                  <a:gd name="T11" fmla="*/ 0 60000 65536"/>
                  <a:gd name="T12" fmla="*/ 0 w 1186"/>
                  <a:gd name="T13" fmla="*/ 0 h 27"/>
                  <a:gd name="T14" fmla="*/ 1186 w 1186"/>
                  <a:gd name="T15" fmla="*/ 27 h 27"/>
                </a:gdLst>
                <a:ahLst/>
                <a:cxnLst>
                  <a:cxn ang="T8">
                    <a:pos x="T0" y="T1"/>
                  </a:cxn>
                  <a:cxn ang="T9">
                    <a:pos x="T2" y="T3"/>
                  </a:cxn>
                  <a:cxn ang="T10">
                    <a:pos x="T4" y="T5"/>
                  </a:cxn>
                  <a:cxn ang="T11">
                    <a:pos x="T6" y="T7"/>
                  </a:cxn>
                </a:cxnLst>
                <a:rect l="T12" t="T13" r="T14" b="T15"/>
                <a:pathLst>
                  <a:path w="1186" h="27">
                    <a:moveTo>
                      <a:pt x="14" y="0"/>
                    </a:moveTo>
                    <a:lnTo>
                      <a:pt x="0" y="27"/>
                    </a:lnTo>
                    <a:lnTo>
                      <a:pt x="1186" y="19"/>
                    </a:lnTo>
                    <a:lnTo>
                      <a:pt x="14" y="0"/>
                    </a:lnTo>
                    <a:close/>
                  </a:path>
                </a:pathLst>
              </a:custGeom>
              <a:solidFill>
                <a:srgbClr val="FFCC00"/>
              </a:solidFill>
              <a:ln w="9525">
                <a:noFill/>
                <a:round/>
                <a:headEnd/>
                <a:tailEnd/>
              </a:ln>
            </p:spPr>
            <p:txBody>
              <a:bodyPr/>
              <a:lstStyle/>
              <a:p>
                <a:endParaRPr lang="es-MX"/>
              </a:p>
            </p:txBody>
          </p:sp>
          <p:sp>
            <p:nvSpPr>
              <p:cNvPr id="12139" name="Freeform 3382"/>
              <p:cNvSpPr>
                <a:spLocks/>
              </p:cNvSpPr>
              <p:nvPr/>
            </p:nvSpPr>
            <p:spPr bwMode="auto">
              <a:xfrm>
                <a:off x="1773" y="2676"/>
                <a:ext cx="132" cy="3"/>
              </a:xfrm>
              <a:custGeom>
                <a:avLst/>
                <a:gdLst>
                  <a:gd name="T0" fmla="*/ 0 w 1186"/>
                  <a:gd name="T1" fmla="*/ 0 h 27"/>
                  <a:gd name="T2" fmla="*/ 0 w 1186"/>
                  <a:gd name="T3" fmla="*/ 0 h 27"/>
                  <a:gd name="T4" fmla="*/ 0 w 1186"/>
                  <a:gd name="T5" fmla="*/ 0 h 27"/>
                  <a:gd name="T6" fmla="*/ 0 w 1186"/>
                  <a:gd name="T7" fmla="*/ 0 h 27"/>
                  <a:gd name="T8" fmla="*/ 0 60000 65536"/>
                  <a:gd name="T9" fmla="*/ 0 60000 65536"/>
                  <a:gd name="T10" fmla="*/ 0 60000 65536"/>
                  <a:gd name="T11" fmla="*/ 0 60000 65536"/>
                  <a:gd name="T12" fmla="*/ 0 w 1186"/>
                  <a:gd name="T13" fmla="*/ 0 h 27"/>
                  <a:gd name="T14" fmla="*/ 1186 w 1186"/>
                  <a:gd name="T15" fmla="*/ 27 h 27"/>
                </a:gdLst>
                <a:ahLst/>
                <a:cxnLst>
                  <a:cxn ang="T8">
                    <a:pos x="T0" y="T1"/>
                  </a:cxn>
                  <a:cxn ang="T9">
                    <a:pos x="T2" y="T3"/>
                  </a:cxn>
                  <a:cxn ang="T10">
                    <a:pos x="T4" y="T5"/>
                  </a:cxn>
                  <a:cxn ang="T11">
                    <a:pos x="T6" y="T7"/>
                  </a:cxn>
                </a:cxnLst>
                <a:rect l="T12" t="T13" r="T14" b="T15"/>
                <a:pathLst>
                  <a:path w="1186" h="27">
                    <a:moveTo>
                      <a:pt x="14" y="0"/>
                    </a:moveTo>
                    <a:lnTo>
                      <a:pt x="0" y="27"/>
                    </a:lnTo>
                    <a:lnTo>
                      <a:pt x="1186" y="19"/>
                    </a:lnTo>
                    <a:lnTo>
                      <a:pt x="14" y="0"/>
                    </a:lnTo>
                  </a:path>
                </a:pathLst>
              </a:custGeom>
              <a:noFill/>
              <a:ln w="0">
                <a:solidFill>
                  <a:srgbClr val="FFCC00"/>
                </a:solidFill>
                <a:round/>
                <a:headEnd/>
                <a:tailEnd/>
              </a:ln>
            </p:spPr>
            <p:txBody>
              <a:bodyPr/>
              <a:lstStyle/>
              <a:p>
                <a:endParaRPr lang="es-MX"/>
              </a:p>
            </p:txBody>
          </p:sp>
          <p:sp>
            <p:nvSpPr>
              <p:cNvPr id="12140" name="Freeform 3383"/>
              <p:cNvSpPr>
                <a:spLocks/>
              </p:cNvSpPr>
              <p:nvPr/>
            </p:nvSpPr>
            <p:spPr bwMode="auto">
              <a:xfrm>
                <a:off x="1569" y="2667"/>
                <a:ext cx="41" cy="36"/>
              </a:xfrm>
              <a:custGeom>
                <a:avLst/>
                <a:gdLst>
                  <a:gd name="T0" fmla="*/ 0 w 361"/>
                  <a:gd name="T1" fmla="*/ 0 h 328"/>
                  <a:gd name="T2" fmla="*/ 0 w 361"/>
                  <a:gd name="T3" fmla="*/ 0 h 328"/>
                  <a:gd name="T4" fmla="*/ 0 w 361"/>
                  <a:gd name="T5" fmla="*/ 0 h 328"/>
                  <a:gd name="T6" fmla="*/ 0 w 361"/>
                  <a:gd name="T7" fmla="*/ 0 h 328"/>
                  <a:gd name="T8" fmla="*/ 0 60000 65536"/>
                  <a:gd name="T9" fmla="*/ 0 60000 65536"/>
                  <a:gd name="T10" fmla="*/ 0 60000 65536"/>
                  <a:gd name="T11" fmla="*/ 0 60000 65536"/>
                  <a:gd name="T12" fmla="*/ 0 w 361"/>
                  <a:gd name="T13" fmla="*/ 0 h 328"/>
                  <a:gd name="T14" fmla="*/ 361 w 361"/>
                  <a:gd name="T15" fmla="*/ 328 h 328"/>
                </a:gdLst>
                <a:ahLst/>
                <a:cxnLst>
                  <a:cxn ang="T8">
                    <a:pos x="T0" y="T1"/>
                  </a:cxn>
                  <a:cxn ang="T9">
                    <a:pos x="T2" y="T3"/>
                  </a:cxn>
                  <a:cxn ang="T10">
                    <a:pos x="T4" y="T5"/>
                  </a:cxn>
                  <a:cxn ang="T11">
                    <a:pos x="T6" y="T7"/>
                  </a:cxn>
                </a:cxnLst>
                <a:rect l="T12" t="T13" r="T14" b="T15"/>
                <a:pathLst>
                  <a:path w="361" h="328">
                    <a:moveTo>
                      <a:pt x="0" y="0"/>
                    </a:moveTo>
                    <a:lnTo>
                      <a:pt x="120" y="328"/>
                    </a:lnTo>
                    <a:lnTo>
                      <a:pt x="361" y="163"/>
                    </a:lnTo>
                    <a:lnTo>
                      <a:pt x="0" y="0"/>
                    </a:lnTo>
                    <a:close/>
                  </a:path>
                </a:pathLst>
              </a:custGeom>
              <a:solidFill>
                <a:srgbClr val="FFCC00"/>
              </a:solidFill>
              <a:ln w="9525">
                <a:noFill/>
                <a:round/>
                <a:headEnd/>
                <a:tailEnd/>
              </a:ln>
            </p:spPr>
            <p:txBody>
              <a:bodyPr/>
              <a:lstStyle/>
              <a:p>
                <a:endParaRPr lang="es-MX"/>
              </a:p>
            </p:txBody>
          </p:sp>
          <p:sp>
            <p:nvSpPr>
              <p:cNvPr id="12141" name="Freeform 3384"/>
              <p:cNvSpPr>
                <a:spLocks/>
              </p:cNvSpPr>
              <p:nvPr/>
            </p:nvSpPr>
            <p:spPr bwMode="auto">
              <a:xfrm>
                <a:off x="1569" y="2667"/>
                <a:ext cx="41" cy="36"/>
              </a:xfrm>
              <a:custGeom>
                <a:avLst/>
                <a:gdLst>
                  <a:gd name="T0" fmla="*/ 0 w 361"/>
                  <a:gd name="T1" fmla="*/ 0 h 328"/>
                  <a:gd name="T2" fmla="*/ 0 w 361"/>
                  <a:gd name="T3" fmla="*/ 0 h 328"/>
                  <a:gd name="T4" fmla="*/ 0 w 361"/>
                  <a:gd name="T5" fmla="*/ 0 h 328"/>
                  <a:gd name="T6" fmla="*/ 0 w 361"/>
                  <a:gd name="T7" fmla="*/ 0 h 328"/>
                  <a:gd name="T8" fmla="*/ 0 60000 65536"/>
                  <a:gd name="T9" fmla="*/ 0 60000 65536"/>
                  <a:gd name="T10" fmla="*/ 0 60000 65536"/>
                  <a:gd name="T11" fmla="*/ 0 60000 65536"/>
                  <a:gd name="T12" fmla="*/ 0 w 361"/>
                  <a:gd name="T13" fmla="*/ 0 h 328"/>
                  <a:gd name="T14" fmla="*/ 361 w 361"/>
                  <a:gd name="T15" fmla="*/ 328 h 328"/>
                </a:gdLst>
                <a:ahLst/>
                <a:cxnLst>
                  <a:cxn ang="T8">
                    <a:pos x="T0" y="T1"/>
                  </a:cxn>
                  <a:cxn ang="T9">
                    <a:pos x="T2" y="T3"/>
                  </a:cxn>
                  <a:cxn ang="T10">
                    <a:pos x="T4" y="T5"/>
                  </a:cxn>
                  <a:cxn ang="T11">
                    <a:pos x="T6" y="T7"/>
                  </a:cxn>
                </a:cxnLst>
                <a:rect l="T12" t="T13" r="T14" b="T15"/>
                <a:pathLst>
                  <a:path w="361" h="328">
                    <a:moveTo>
                      <a:pt x="0" y="0"/>
                    </a:moveTo>
                    <a:lnTo>
                      <a:pt x="120" y="328"/>
                    </a:lnTo>
                    <a:lnTo>
                      <a:pt x="361" y="163"/>
                    </a:lnTo>
                    <a:lnTo>
                      <a:pt x="0" y="0"/>
                    </a:lnTo>
                  </a:path>
                </a:pathLst>
              </a:custGeom>
              <a:noFill/>
              <a:ln w="0">
                <a:solidFill>
                  <a:srgbClr val="FFCC00"/>
                </a:solidFill>
                <a:round/>
                <a:headEnd/>
                <a:tailEnd/>
              </a:ln>
            </p:spPr>
            <p:txBody>
              <a:bodyPr/>
              <a:lstStyle/>
              <a:p>
                <a:endParaRPr lang="es-MX"/>
              </a:p>
            </p:txBody>
          </p:sp>
          <p:sp>
            <p:nvSpPr>
              <p:cNvPr id="12142" name="Freeform 3385"/>
              <p:cNvSpPr>
                <a:spLocks/>
              </p:cNvSpPr>
              <p:nvPr/>
            </p:nvSpPr>
            <p:spPr bwMode="auto">
              <a:xfrm>
                <a:off x="1775" y="2665"/>
                <a:ext cx="130" cy="13"/>
              </a:xfrm>
              <a:custGeom>
                <a:avLst/>
                <a:gdLst>
                  <a:gd name="T0" fmla="*/ 0 w 1172"/>
                  <a:gd name="T1" fmla="*/ 0 h 119"/>
                  <a:gd name="T2" fmla="*/ 0 w 1172"/>
                  <a:gd name="T3" fmla="*/ 0 h 119"/>
                  <a:gd name="T4" fmla="*/ 0 w 1172"/>
                  <a:gd name="T5" fmla="*/ 0 h 119"/>
                  <a:gd name="T6" fmla="*/ 0 w 1172"/>
                  <a:gd name="T7" fmla="*/ 0 h 119"/>
                  <a:gd name="T8" fmla="*/ 0 60000 65536"/>
                  <a:gd name="T9" fmla="*/ 0 60000 65536"/>
                  <a:gd name="T10" fmla="*/ 0 60000 65536"/>
                  <a:gd name="T11" fmla="*/ 0 60000 65536"/>
                  <a:gd name="T12" fmla="*/ 0 w 1172"/>
                  <a:gd name="T13" fmla="*/ 0 h 119"/>
                  <a:gd name="T14" fmla="*/ 1172 w 1172"/>
                  <a:gd name="T15" fmla="*/ 119 h 119"/>
                </a:gdLst>
                <a:ahLst/>
                <a:cxnLst>
                  <a:cxn ang="T8">
                    <a:pos x="T0" y="T1"/>
                  </a:cxn>
                  <a:cxn ang="T9">
                    <a:pos x="T2" y="T3"/>
                  </a:cxn>
                  <a:cxn ang="T10">
                    <a:pos x="T4" y="T5"/>
                  </a:cxn>
                  <a:cxn ang="T11">
                    <a:pos x="T6" y="T7"/>
                  </a:cxn>
                </a:cxnLst>
                <a:rect l="T12" t="T13" r="T14" b="T15"/>
                <a:pathLst>
                  <a:path w="1172" h="119">
                    <a:moveTo>
                      <a:pt x="802" y="0"/>
                    </a:moveTo>
                    <a:lnTo>
                      <a:pt x="0" y="100"/>
                    </a:lnTo>
                    <a:lnTo>
                      <a:pt x="1172" y="119"/>
                    </a:lnTo>
                    <a:lnTo>
                      <a:pt x="802" y="0"/>
                    </a:lnTo>
                    <a:close/>
                  </a:path>
                </a:pathLst>
              </a:custGeom>
              <a:solidFill>
                <a:srgbClr val="FFCC00"/>
              </a:solidFill>
              <a:ln w="9525">
                <a:noFill/>
                <a:round/>
                <a:headEnd/>
                <a:tailEnd/>
              </a:ln>
            </p:spPr>
            <p:txBody>
              <a:bodyPr/>
              <a:lstStyle/>
              <a:p>
                <a:endParaRPr lang="es-MX"/>
              </a:p>
            </p:txBody>
          </p:sp>
          <p:sp>
            <p:nvSpPr>
              <p:cNvPr id="12143" name="Freeform 3386"/>
              <p:cNvSpPr>
                <a:spLocks/>
              </p:cNvSpPr>
              <p:nvPr/>
            </p:nvSpPr>
            <p:spPr bwMode="auto">
              <a:xfrm>
                <a:off x="1775" y="2665"/>
                <a:ext cx="130" cy="13"/>
              </a:xfrm>
              <a:custGeom>
                <a:avLst/>
                <a:gdLst>
                  <a:gd name="T0" fmla="*/ 0 w 1172"/>
                  <a:gd name="T1" fmla="*/ 0 h 119"/>
                  <a:gd name="T2" fmla="*/ 0 w 1172"/>
                  <a:gd name="T3" fmla="*/ 0 h 119"/>
                  <a:gd name="T4" fmla="*/ 0 w 1172"/>
                  <a:gd name="T5" fmla="*/ 0 h 119"/>
                  <a:gd name="T6" fmla="*/ 0 w 1172"/>
                  <a:gd name="T7" fmla="*/ 0 h 119"/>
                  <a:gd name="T8" fmla="*/ 0 60000 65536"/>
                  <a:gd name="T9" fmla="*/ 0 60000 65536"/>
                  <a:gd name="T10" fmla="*/ 0 60000 65536"/>
                  <a:gd name="T11" fmla="*/ 0 60000 65536"/>
                  <a:gd name="T12" fmla="*/ 0 w 1172"/>
                  <a:gd name="T13" fmla="*/ 0 h 119"/>
                  <a:gd name="T14" fmla="*/ 1172 w 1172"/>
                  <a:gd name="T15" fmla="*/ 119 h 119"/>
                </a:gdLst>
                <a:ahLst/>
                <a:cxnLst>
                  <a:cxn ang="T8">
                    <a:pos x="T0" y="T1"/>
                  </a:cxn>
                  <a:cxn ang="T9">
                    <a:pos x="T2" y="T3"/>
                  </a:cxn>
                  <a:cxn ang="T10">
                    <a:pos x="T4" y="T5"/>
                  </a:cxn>
                  <a:cxn ang="T11">
                    <a:pos x="T6" y="T7"/>
                  </a:cxn>
                </a:cxnLst>
                <a:rect l="T12" t="T13" r="T14" b="T15"/>
                <a:pathLst>
                  <a:path w="1172" h="119">
                    <a:moveTo>
                      <a:pt x="802" y="0"/>
                    </a:moveTo>
                    <a:lnTo>
                      <a:pt x="0" y="100"/>
                    </a:lnTo>
                    <a:lnTo>
                      <a:pt x="1172" y="119"/>
                    </a:lnTo>
                    <a:lnTo>
                      <a:pt x="802" y="0"/>
                    </a:lnTo>
                  </a:path>
                </a:pathLst>
              </a:custGeom>
              <a:noFill/>
              <a:ln w="0">
                <a:solidFill>
                  <a:srgbClr val="FFCC00"/>
                </a:solidFill>
                <a:round/>
                <a:headEnd/>
                <a:tailEnd/>
              </a:ln>
            </p:spPr>
            <p:txBody>
              <a:bodyPr/>
              <a:lstStyle/>
              <a:p>
                <a:endParaRPr lang="es-MX"/>
              </a:p>
            </p:txBody>
          </p:sp>
          <p:sp>
            <p:nvSpPr>
              <p:cNvPr id="12144" name="Freeform 3387"/>
              <p:cNvSpPr>
                <a:spLocks/>
              </p:cNvSpPr>
              <p:nvPr/>
            </p:nvSpPr>
            <p:spPr bwMode="auto">
              <a:xfrm>
                <a:off x="1567" y="2660"/>
                <a:ext cx="43" cy="25"/>
              </a:xfrm>
              <a:custGeom>
                <a:avLst/>
                <a:gdLst>
                  <a:gd name="T0" fmla="*/ 0 w 384"/>
                  <a:gd name="T1" fmla="*/ 0 h 221"/>
                  <a:gd name="T2" fmla="*/ 0 w 384"/>
                  <a:gd name="T3" fmla="*/ 0 h 221"/>
                  <a:gd name="T4" fmla="*/ 0 w 384"/>
                  <a:gd name="T5" fmla="*/ 0 h 221"/>
                  <a:gd name="T6" fmla="*/ 0 w 384"/>
                  <a:gd name="T7" fmla="*/ 0 h 221"/>
                  <a:gd name="T8" fmla="*/ 0 60000 65536"/>
                  <a:gd name="T9" fmla="*/ 0 60000 65536"/>
                  <a:gd name="T10" fmla="*/ 0 60000 65536"/>
                  <a:gd name="T11" fmla="*/ 0 60000 65536"/>
                  <a:gd name="T12" fmla="*/ 0 w 384"/>
                  <a:gd name="T13" fmla="*/ 0 h 221"/>
                  <a:gd name="T14" fmla="*/ 384 w 384"/>
                  <a:gd name="T15" fmla="*/ 221 h 221"/>
                </a:gdLst>
                <a:ahLst/>
                <a:cxnLst>
                  <a:cxn ang="T8">
                    <a:pos x="T0" y="T1"/>
                  </a:cxn>
                  <a:cxn ang="T9">
                    <a:pos x="T2" y="T3"/>
                  </a:cxn>
                  <a:cxn ang="T10">
                    <a:pos x="T4" y="T5"/>
                  </a:cxn>
                  <a:cxn ang="T11">
                    <a:pos x="T6" y="T7"/>
                  </a:cxn>
                </a:cxnLst>
                <a:rect l="T12" t="T13" r="T14" b="T15"/>
                <a:pathLst>
                  <a:path w="384" h="221">
                    <a:moveTo>
                      <a:pt x="0" y="0"/>
                    </a:moveTo>
                    <a:lnTo>
                      <a:pt x="23" y="58"/>
                    </a:lnTo>
                    <a:lnTo>
                      <a:pt x="384" y="221"/>
                    </a:lnTo>
                    <a:lnTo>
                      <a:pt x="0" y="0"/>
                    </a:lnTo>
                    <a:close/>
                  </a:path>
                </a:pathLst>
              </a:custGeom>
              <a:solidFill>
                <a:srgbClr val="FFCC00"/>
              </a:solidFill>
              <a:ln w="9525">
                <a:noFill/>
                <a:round/>
                <a:headEnd/>
                <a:tailEnd/>
              </a:ln>
            </p:spPr>
            <p:txBody>
              <a:bodyPr/>
              <a:lstStyle/>
              <a:p>
                <a:endParaRPr lang="es-MX"/>
              </a:p>
            </p:txBody>
          </p:sp>
          <p:sp>
            <p:nvSpPr>
              <p:cNvPr id="12145" name="Freeform 3388"/>
              <p:cNvSpPr>
                <a:spLocks/>
              </p:cNvSpPr>
              <p:nvPr/>
            </p:nvSpPr>
            <p:spPr bwMode="auto">
              <a:xfrm>
                <a:off x="1567" y="2660"/>
                <a:ext cx="43" cy="25"/>
              </a:xfrm>
              <a:custGeom>
                <a:avLst/>
                <a:gdLst>
                  <a:gd name="T0" fmla="*/ 0 w 384"/>
                  <a:gd name="T1" fmla="*/ 0 h 221"/>
                  <a:gd name="T2" fmla="*/ 0 w 384"/>
                  <a:gd name="T3" fmla="*/ 0 h 221"/>
                  <a:gd name="T4" fmla="*/ 0 w 384"/>
                  <a:gd name="T5" fmla="*/ 0 h 221"/>
                  <a:gd name="T6" fmla="*/ 0 w 384"/>
                  <a:gd name="T7" fmla="*/ 0 h 221"/>
                  <a:gd name="T8" fmla="*/ 0 60000 65536"/>
                  <a:gd name="T9" fmla="*/ 0 60000 65536"/>
                  <a:gd name="T10" fmla="*/ 0 60000 65536"/>
                  <a:gd name="T11" fmla="*/ 0 60000 65536"/>
                  <a:gd name="T12" fmla="*/ 0 w 384"/>
                  <a:gd name="T13" fmla="*/ 0 h 221"/>
                  <a:gd name="T14" fmla="*/ 384 w 384"/>
                  <a:gd name="T15" fmla="*/ 221 h 221"/>
                </a:gdLst>
                <a:ahLst/>
                <a:cxnLst>
                  <a:cxn ang="T8">
                    <a:pos x="T0" y="T1"/>
                  </a:cxn>
                  <a:cxn ang="T9">
                    <a:pos x="T2" y="T3"/>
                  </a:cxn>
                  <a:cxn ang="T10">
                    <a:pos x="T4" y="T5"/>
                  </a:cxn>
                  <a:cxn ang="T11">
                    <a:pos x="T6" y="T7"/>
                  </a:cxn>
                </a:cxnLst>
                <a:rect l="T12" t="T13" r="T14" b="T15"/>
                <a:pathLst>
                  <a:path w="384" h="221">
                    <a:moveTo>
                      <a:pt x="0" y="0"/>
                    </a:moveTo>
                    <a:lnTo>
                      <a:pt x="23" y="58"/>
                    </a:lnTo>
                    <a:lnTo>
                      <a:pt x="384" y="221"/>
                    </a:lnTo>
                    <a:lnTo>
                      <a:pt x="0" y="0"/>
                    </a:lnTo>
                  </a:path>
                </a:pathLst>
              </a:custGeom>
              <a:noFill/>
              <a:ln w="0">
                <a:solidFill>
                  <a:srgbClr val="FFCC00"/>
                </a:solidFill>
                <a:round/>
                <a:headEnd/>
                <a:tailEnd/>
              </a:ln>
            </p:spPr>
            <p:txBody>
              <a:bodyPr/>
              <a:lstStyle/>
              <a:p>
                <a:endParaRPr lang="es-MX"/>
              </a:p>
            </p:txBody>
          </p:sp>
          <p:sp>
            <p:nvSpPr>
              <p:cNvPr id="12146" name="Freeform 3389"/>
              <p:cNvSpPr>
                <a:spLocks/>
              </p:cNvSpPr>
              <p:nvPr/>
            </p:nvSpPr>
            <p:spPr bwMode="auto">
              <a:xfrm>
                <a:off x="1567" y="2655"/>
                <a:ext cx="43" cy="30"/>
              </a:xfrm>
              <a:custGeom>
                <a:avLst/>
                <a:gdLst>
                  <a:gd name="T0" fmla="*/ 0 w 384"/>
                  <a:gd name="T1" fmla="*/ 0 h 265"/>
                  <a:gd name="T2" fmla="*/ 0 w 384"/>
                  <a:gd name="T3" fmla="*/ 0 h 265"/>
                  <a:gd name="T4" fmla="*/ 0 w 384"/>
                  <a:gd name="T5" fmla="*/ 0 h 265"/>
                  <a:gd name="T6" fmla="*/ 0 w 384"/>
                  <a:gd name="T7" fmla="*/ 0 h 265"/>
                  <a:gd name="T8" fmla="*/ 0 60000 65536"/>
                  <a:gd name="T9" fmla="*/ 0 60000 65536"/>
                  <a:gd name="T10" fmla="*/ 0 60000 65536"/>
                  <a:gd name="T11" fmla="*/ 0 60000 65536"/>
                  <a:gd name="T12" fmla="*/ 0 w 384"/>
                  <a:gd name="T13" fmla="*/ 0 h 265"/>
                  <a:gd name="T14" fmla="*/ 384 w 384"/>
                  <a:gd name="T15" fmla="*/ 265 h 265"/>
                </a:gdLst>
                <a:ahLst/>
                <a:cxnLst>
                  <a:cxn ang="T8">
                    <a:pos x="T0" y="T1"/>
                  </a:cxn>
                  <a:cxn ang="T9">
                    <a:pos x="T2" y="T3"/>
                  </a:cxn>
                  <a:cxn ang="T10">
                    <a:pos x="T4" y="T5"/>
                  </a:cxn>
                  <a:cxn ang="T11">
                    <a:pos x="T6" y="T7"/>
                  </a:cxn>
                </a:cxnLst>
                <a:rect l="T12" t="T13" r="T14" b="T15"/>
                <a:pathLst>
                  <a:path w="384" h="265">
                    <a:moveTo>
                      <a:pt x="288" y="0"/>
                    </a:moveTo>
                    <a:lnTo>
                      <a:pt x="0" y="44"/>
                    </a:lnTo>
                    <a:lnTo>
                      <a:pt x="384" y="265"/>
                    </a:lnTo>
                    <a:lnTo>
                      <a:pt x="288" y="0"/>
                    </a:lnTo>
                    <a:close/>
                  </a:path>
                </a:pathLst>
              </a:custGeom>
              <a:solidFill>
                <a:srgbClr val="FFCC00"/>
              </a:solidFill>
              <a:ln w="9525">
                <a:noFill/>
                <a:round/>
                <a:headEnd/>
                <a:tailEnd/>
              </a:ln>
            </p:spPr>
            <p:txBody>
              <a:bodyPr/>
              <a:lstStyle/>
              <a:p>
                <a:endParaRPr lang="es-MX"/>
              </a:p>
            </p:txBody>
          </p:sp>
          <p:sp>
            <p:nvSpPr>
              <p:cNvPr id="12147" name="Freeform 3390"/>
              <p:cNvSpPr>
                <a:spLocks/>
              </p:cNvSpPr>
              <p:nvPr/>
            </p:nvSpPr>
            <p:spPr bwMode="auto">
              <a:xfrm>
                <a:off x="1567" y="2655"/>
                <a:ext cx="43" cy="30"/>
              </a:xfrm>
              <a:custGeom>
                <a:avLst/>
                <a:gdLst>
                  <a:gd name="T0" fmla="*/ 0 w 384"/>
                  <a:gd name="T1" fmla="*/ 0 h 265"/>
                  <a:gd name="T2" fmla="*/ 0 w 384"/>
                  <a:gd name="T3" fmla="*/ 0 h 265"/>
                  <a:gd name="T4" fmla="*/ 0 w 384"/>
                  <a:gd name="T5" fmla="*/ 0 h 265"/>
                  <a:gd name="T6" fmla="*/ 0 w 384"/>
                  <a:gd name="T7" fmla="*/ 0 h 265"/>
                  <a:gd name="T8" fmla="*/ 0 60000 65536"/>
                  <a:gd name="T9" fmla="*/ 0 60000 65536"/>
                  <a:gd name="T10" fmla="*/ 0 60000 65536"/>
                  <a:gd name="T11" fmla="*/ 0 60000 65536"/>
                  <a:gd name="T12" fmla="*/ 0 w 384"/>
                  <a:gd name="T13" fmla="*/ 0 h 265"/>
                  <a:gd name="T14" fmla="*/ 384 w 384"/>
                  <a:gd name="T15" fmla="*/ 265 h 265"/>
                </a:gdLst>
                <a:ahLst/>
                <a:cxnLst>
                  <a:cxn ang="T8">
                    <a:pos x="T0" y="T1"/>
                  </a:cxn>
                  <a:cxn ang="T9">
                    <a:pos x="T2" y="T3"/>
                  </a:cxn>
                  <a:cxn ang="T10">
                    <a:pos x="T4" y="T5"/>
                  </a:cxn>
                  <a:cxn ang="T11">
                    <a:pos x="T6" y="T7"/>
                  </a:cxn>
                </a:cxnLst>
                <a:rect l="T12" t="T13" r="T14" b="T15"/>
                <a:pathLst>
                  <a:path w="384" h="265">
                    <a:moveTo>
                      <a:pt x="288" y="0"/>
                    </a:moveTo>
                    <a:lnTo>
                      <a:pt x="0" y="44"/>
                    </a:lnTo>
                    <a:lnTo>
                      <a:pt x="384" y="265"/>
                    </a:lnTo>
                    <a:lnTo>
                      <a:pt x="288" y="0"/>
                    </a:lnTo>
                  </a:path>
                </a:pathLst>
              </a:custGeom>
              <a:noFill/>
              <a:ln w="0">
                <a:solidFill>
                  <a:srgbClr val="FFCC00"/>
                </a:solidFill>
                <a:round/>
                <a:headEnd/>
                <a:tailEnd/>
              </a:ln>
            </p:spPr>
            <p:txBody>
              <a:bodyPr/>
              <a:lstStyle/>
              <a:p>
                <a:endParaRPr lang="es-MX"/>
              </a:p>
            </p:txBody>
          </p:sp>
          <p:sp>
            <p:nvSpPr>
              <p:cNvPr id="12148" name="Freeform 3391"/>
              <p:cNvSpPr>
                <a:spLocks/>
              </p:cNvSpPr>
              <p:nvPr/>
            </p:nvSpPr>
            <p:spPr bwMode="auto">
              <a:xfrm>
                <a:off x="1864" y="2655"/>
                <a:ext cx="41" cy="23"/>
              </a:xfrm>
              <a:custGeom>
                <a:avLst/>
                <a:gdLst>
                  <a:gd name="T0" fmla="*/ 0 w 370"/>
                  <a:gd name="T1" fmla="*/ 0 h 209"/>
                  <a:gd name="T2" fmla="*/ 0 w 370"/>
                  <a:gd name="T3" fmla="*/ 0 h 209"/>
                  <a:gd name="T4" fmla="*/ 0 w 370"/>
                  <a:gd name="T5" fmla="*/ 0 h 209"/>
                  <a:gd name="T6" fmla="*/ 0 w 370"/>
                  <a:gd name="T7" fmla="*/ 0 h 209"/>
                  <a:gd name="T8" fmla="*/ 0 60000 65536"/>
                  <a:gd name="T9" fmla="*/ 0 60000 65536"/>
                  <a:gd name="T10" fmla="*/ 0 60000 65536"/>
                  <a:gd name="T11" fmla="*/ 0 60000 65536"/>
                  <a:gd name="T12" fmla="*/ 0 w 370"/>
                  <a:gd name="T13" fmla="*/ 0 h 209"/>
                  <a:gd name="T14" fmla="*/ 370 w 370"/>
                  <a:gd name="T15" fmla="*/ 209 h 209"/>
                </a:gdLst>
                <a:ahLst/>
                <a:cxnLst>
                  <a:cxn ang="T8">
                    <a:pos x="T0" y="T1"/>
                  </a:cxn>
                  <a:cxn ang="T9">
                    <a:pos x="T2" y="T3"/>
                  </a:cxn>
                  <a:cxn ang="T10">
                    <a:pos x="T4" y="T5"/>
                  </a:cxn>
                  <a:cxn ang="T11">
                    <a:pos x="T6" y="T7"/>
                  </a:cxn>
                </a:cxnLst>
                <a:rect l="T12" t="T13" r="T14" b="T15"/>
                <a:pathLst>
                  <a:path w="370" h="209">
                    <a:moveTo>
                      <a:pt x="137" y="0"/>
                    </a:moveTo>
                    <a:lnTo>
                      <a:pt x="0" y="90"/>
                    </a:lnTo>
                    <a:lnTo>
                      <a:pt x="370" y="209"/>
                    </a:lnTo>
                    <a:lnTo>
                      <a:pt x="137" y="0"/>
                    </a:lnTo>
                    <a:close/>
                  </a:path>
                </a:pathLst>
              </a:custGeom>
              <a:solidFill>
                <a:srgbClr val="FFCC00"/>
              </a:solidFill>
              <a:ln w="9525">
                <a:noFill/>
                <a:round/>
                <a:headEnd/>
                <a:tailEnd/>
              </a:ln>
            </p:spPr>
            <p:txBody>
              <a:bodyPr/>
              <a:lstStyle/>
              <a:p>
                <a:endParaRPr lang="es-MX"/>
              </a:p>
            </p:txBody>
          </p:sp>
          <p:sp>
            <p:nvSpPr>
              <p:cNvPr id="12149" name="Freeform 3392"/>
              <p:cNvSpPr>
                <a:spLocks/>
              </p:cNvSpPr>
              <p:nvPr/>
            </p:nvSpPr>
            <p:spPr bwMode="auto">
              <a:xfrm>
                <a:off x="1864" y="2655"/>
                <a:ext cx="41" cy="23"/>
              </a:xfrm>
              <a:custGeom>
                <a:avLst/>
                <a:gdLst>
                  <a:gd name="T0" fmla="*/ 0 w 370"/>
                  <a:gd name="T1" fmla="*/ 0 h 209"/>
                  <a:gd name="T2" fmla="*/ 0 w 370"/>
                  <a:gd name="T3" fmla="*/ 0 h 209"/>
                  <a:gd name="T4" fmla="*/ 0 w 370"/>
                  <a:gd name="T5" fmla="*/ 0 h 209"/>
                  <a:gd name="T6" fmla="*/ 0 w 370"/>
                  <a:gd name="T7" fmla="*/ 0 h 209"/>
                  <a:gd name="T8" fmla="*/ 0 60000 65536"/>
                  <a:gd name="T9" fmla="*/ 0 60000 65536"/>
                  <a:gd name="T10" fmla="*/ 0 60000 65536"/>
                  <a:gd name="T11" fmla="*/ 0 60000 65536"/>
                  <a:gd name="T12" fmla="*/ 0 w 370"/>
                  <a:gd name="T13" fmla="*/ 0 h 209"/>
                  <a:gd name="T14" fmla="*/ 370 w 370"/>
                  <a:gd name="T15" fmla="*/ 209 h 209"/>
                </a:gdLst>
                <a:ahLst/>
                <a:cxnLst>
                  <a:cxn ang="T8">
                    <a:pos x="T0" y="T1"/>
                  </a:cxn>
                  <a:cxn ang="T9">
                    <a:pos x="T2" y="T3"/>
                  </a:cxn>
                  <a:cxn ang="T10">
                    <a:pos x="T4" y="T5"/>
                  </a:cxn>
                  <a:cxn ang="T11">
                    <a:pos x="T6" y="T7"/>
                  </a:cxn>
                </a:cxnLst>
                <a:rect l="T12" t="T13" r="T14" b="T15"/>
                <a:pathLst>
                  <a:path w="370" h="209">
                    <a:moveTo>
                      <a:pt x="137" y="0"/>
                    </a:moveTo>
                    <a:lnTo>
                      <a:pt x="0" y="90"/>
                    </a:lnTo>
                    <a:lnTo>
                      <a:pt x="370" y="209"/>
                    </a:lnTo>
                    <a:lnTo>
                      <a:pt x="137" y="0"/>
                    </a:lnTo>
                  </a:path>
                </a:pathLst>
              </a:custGeom>
              <a:noFill/>
              <a:ln w="0">
                <a:solidFill>
                  <a:srgbClr val="FFCC00"/>
                </a:solidFill>
                <a:round/>
                <a:headEnd/>
                <a:tailEnd/>
              </a:ln>
            </p:spPr>
            <p:txBody>
              <a:bodyPr/>
              <a:lstStyle/>
              <a:p>
                <a:endParaRPr lang="es-MX"/>
              </a:p>
            </p:txBody>
          </p:sp>
          <p:sp>
            <p:nvSpPr>
              <p:cNvPr id="12150" name="Freeform 3393"/>
              <p:cNvSpPr>
                <a:spLocks/>
              </p:cNvSpPr>
              <p:nvPr/>
            </p:nvSpPr>
            <p:spPr bwMode="auto">
              <a:xfrm>
                <a:off x="1775" y="2654"/>
                <a:ext cx="89" cy="22"/>
              </a:xfrm>
              <a:custGeom>
                <a:avLst/>
                <a:gdLst>
                  <a:gd name="T0" fmla="*/ 0 w 802"/>
                  <a:gd name="T1" fmla="*/ 0 h 198"/>
                  <a:gd name="T2" fmla="*/ 0 w 802"/>
                  <a:gd name="T3" fmla="*/ 0 h 198"/>
                  <a:gd name="T4" fmla="*/ 0 w 802"/>
                  <a:gd name="T5" fmla="*/ 0 h 198"/>
                  <a:gd name="T6" fmla="*/ 0 w 802"/>
                  <a:gd name="T7" fmla="*/ 0 h 198"/>
                  <a:gd name="T8" fmla="*/ 0 60000 65536"/>
                  <a:gd name="T9" fmla="*/ 0 60000 65536"/>
                  <a:gd name="T10" fmla="*/ 0 60000 65536"/>
                  <a:gd name="T11" fmla="*/ 0 60000 65536"/>
                  <a:gd name="T12" fmla="*/ 0 w 802"/>
                  <a:gd name="T13" fmla="*/ 0 h 198"/>
                  <a:gd name="T14" fmla="*/ 802 w 802"/>
                  <a:gd name="T15" fmla="*/ 198 h 198"/>
                </a:gdLst>
                <a:ahLst/>
                <a:cxnLst>
                  <a:cxn ang="T8">
                    <a:pos x="T0" y="T1"/>
                  </a:cxn>
                  <a:cxn ang="T9">
                    <a:pos x="T2" y="T3"/>
                  </a:cxn>
                  <a:cxn ang="T10">
                    <a:pos x="T4" y="T5"/>
                  </a:cxn>
                  <a:cxn ang="T11">
                    <a:pos x="T6" y="T7"/>
                  </a:cxn>
                </a:cxnLst>
                <a:rect l="T12" t="T13" r="T14" b="T15"/>
                <a:pathLst>
                  <a:path w="802" h="198">
                    <a:moveTo>
                      <a:pt x="377" y="0"/>
                    </a:moveTo>
                    <a:lnTo>
                      <a:pt x="0" y="198"/>
                    </a:lnTo>
                    <a:lnTo>
                      <a:pt x="802" y="98"/>
                    </a:lnTo>
                    <a:lnTo>
                      <a:pt x="377" y="0"/>
                    </a:lnTo>
                    <a:close/>
                  </a:path>
                </a:pathLst>
              </a:custGeom>
              <a:solidFill>
                <a:srgbClr val="FFCC00"/>
              </a:solidFill>
              <a:ln w="9525">
                <a:noFill/>
                <a:round/>
                <a:headEnd/>
                <a:tailEnd/>
              </a:ln>
            </p:spPr>
            <p:txBody>
              <a:bodyPr/>
              <a:lstStyle/>
              <a:p>
                <a:endParaRPr lang="es-MX"/>
              </a:p>
            </p:txBody>
          </p:sp>
          <p:sp>
            <p:nvSpPr>
              <p:cNvPr id="12151" name="Freeform 3394"/>
              <p:cNvSpPr>
                <a:spLocks/>
              </p:cNvSpPr>
              <p:nvPr/>
            </p:nvSpPr>
            <p:spPr bwMode="auto">
              <a:xfrm>
                <a:off x="1775" y="2654"/>
                <a:ext cx="89" cy="22"/>
              </a:xfrm>
              <a:custGeom>
                <a:avLst/>
                <a:gdLst>
                  <a:gd name="T0" fmla="*/ 0 w 802"/>
                  <a:gd name="T1" fmla="*/ 0 h 198"/>
                  <a:gd name="T2" fmla="*/ 0 w 802"/>
                  <a:gd name="T3" fmla="*/ 0 h 198"/>
                  <a:gd name="T4" fmla="*/ 0 w 802"/>
                  <a:gd name="T5" fmla="*/ 0 h 198"/>
                  <a:gd name="T6" fmla="*/ 0 w 802"/>
                  <a:gd name="T7" fmla="*/ 0 h 198"/>
                  <a:gd name="T8" fmla="*/ 0 60000 65536"/>
                  <a:gd name="T9" fmla="*/ 0 60000 65536"/>
                  <a:gd name="T10" fmla="*/ 0 60000 65536"/>
                  <a:gd name="T11" fmla="*/ 0 60000 65536"/>
                  <a:gd name="T12" fmla="*/ 0 w 802"/>
                  <a:gd name="T13" fmla="*/ 0 h 198"/>
                  <a:gd name="T14" fmla="*/ 802 w 802"/>
                  <a:gd name="T15" fmla="*/ 198 h 198"/>
                </a:gdLst>
                <a:ahLst/>
                <a:cxnLst>
                  <a:cxn ang="T8">
                    <a:pos x="T0" y="T1"/>
                  </a:cxn>
                  <a:cxn ang="T9">
                    <a:pos x="T2" y="T3"/>
                  </a:cxn>
                  <a:cxn ang="T10">
                    <a:pos x="T4" y="T5"/>
                  </a:cxn>
                  <a:cxn ang="T11">
                    <a:pos x="T6" y="T7"/>
                  </a:cxn>
                </a:cxnLst>
                <a:rect l="T12" t="T13" r="T14" b="T15"/>
                <a:pathLst>
                  <a:path w="802" h="198">
                    <a:moveTo>
                      <a:pt x="377" y="0"/>
                    </a:moveTo>
                    <a:lnTo>
                      <a:pt x="0" y="198"/>
                    </a:lnTo>
                    <a:lnTo>
                      <a:pt x="802" y="98"/>
                    </a:lnTo>
                    <a:lnTo>
                      <a:pt x="377" y="0"/>
                    </a:lnTo>
                  </a:path>
                </a:pathLst>
              </a:custGeom>
              <a:noFill/>
              <a:ln w="0">
                <a:solidFill>
                  <a:srgbClr val="FFCC00"/>
                </a:solidFill>
                <a:round/>
                <a:headEnd/>
                <a:tailEnd/>
              </a:ln>
            </p:spPr>
            <p:txBody>
              <a:bodyPr/>
              <a:lstStyle/>
              <a:p>
                <a:endParaRPr lang="es-MX"/>
              </a:p>
            </p:txBody>
          </p:sp>
          <p:sp>
            <p:nvSpPr>
              <p:cNvPr id="12152" name="Freeform 3395"/>
              <p:cNvSpPr>
                <a:spLocks/>
              </p:cNvSpPr>
              <p:nvPr/>
            </p:nvSpPr>
            <p:spPr bwMode="auto">
              <a:xfrm>
                <a:off x="1879" y="2650"/>
                <a:ext cx="26" cy="28"/>
              </a:xfrm>
              <a:custGeom>
                <a:avLst/>
                <a:gdLst>
                  <a:gd name="T0" fmla="*/ 0 w 233"/>
                  <a:gd name="T1" fmla="*/ 0 h 248"/>
                  <a:gd name="T2" fmla="*/ 0 w 233"/>
                  <a:gd name="T3" fmla="*/ 0 h 248"/>
                  <a:gd name="T4" fmla="*/ 0 w 233"/>
                  <a:gd name="T5" fmla="*/ 0 h 248"/>
                  <a:gd name="T6" fmla="*/ 0 w 233"/>
                  <a:gd name="T7" fmla="*/ 0 h 248"/>
                  <a:gd name="T8" fmla="*/ 0 60000 65536"/>
                  <a:gd name="T9" fmla="*/ 0 60000 65536"/>
                  <a:gd name="T10" fmla="*/ 0 60000 65536"/>
                  <a:gd name="T11" fmla="*/ 0 60000 65536"/>
                  <a:gd name="T12" fmla="*/ 0 w 233"/>
                  <a:gd name="T13" fmla="*/ 0 h 248"/>
                  <a:gd name="T14" fmla="*/ 233 w 233"/>
                  <a:gd name="T15" fmla="*/ 248 h 248"/>
                </a:gdLst>
                <a:ahLst/>
                <a:cxnLst>
                  <a:cxn ang="T8">
                    <a:pos x="T0" y="T1"/>
                  </a:cxn>
                  <a:cxn ang="T9">
                    <a:pos x="T2" y="T3"/>
                  </a:cxn>
                  <a:cxn ang="T10">
                    <a:pos x="T4" y="T5"/>
                  </a:cxn>
                  <a:cxn ang="T11">
                    <a:pos x="T6" y="T7"/>
                  </a:cxn>
                </a:cxnLst>
                <a:rect l="T12" t="T13" r="T14" b="T15"/>
                <a:pathLst>
                  <a:path w="233" h="248">
                    <a:moveTo>
                      <a:pt x="93" y="0"/>
                    </a:moveTo>
                    <a:lnTo>
                      <a:pt x="0" y="39"/>
                    </a:lnTo>
                    <a:lnTo>
                      <a:pt x="233" y="248"/>
                    </a:lnTo>
                    <a:lnTo>
                      <a:pt x="93" y="0"/>
                    </a:lnTo>
                    <a:close/>
                  </a:path>
                </a:pathLst>
              </a:custGeom>
              <a:solidFill>
                <a:srgbClr val="FFCC00"/>
              </a:solidFill>
              <a:ln w="9525">
                <a:noFill/>
                <a:round/>
                <a:headEnd/>
                <a:tailEnd/>
              </a:ln>
            </p:spPr>
            <p:txBody>
              <a:bodyPr/>
              <a:lstStyle/>
              <a:p>
                <a:endParaRPr lang="es-MX"/>
              </a:p>
            </p:txBody>
          </p:sp>
          <p:sp>
            <p:nvSpPr>
              <p:cNvPr id="12153" name="Freeform 3396"/>
              <p:cNvSpPr>
                <a:spLocks/>
              </p:cNvSpPr>
              <p:nvPr/>
            </p:nvSpPr>
            <p:spPr bwMode="auto">
              <a:xfrm>
                <a:off x="1879" y="2650"/>
                <a:ext cx="26" cy="28"/>
              </a:xfrm>
              <a:custGeom>
                <a:avLst/>
                <a:gdLst>
                  <a:gd name="T0" fmla="*/ 0 w 233"/>
                  <a:gd name="T1" fmla="*/ 0 h 248"/>
                  <a:gd name="T2" fmla="*/ 0 w 233"/>
                  <a:gd name="T3" fmla="*/ 0 h 248"/>
                  <a:gd name="T4" fmla="*/ 0 w 233"/>
                  <a:gd name="T5" fmla="*/ 0 h 248"/>
                  <a:gd name="T6" fmla="*/ 0 w 233"/>
                  <a:gd name="T7" fmla="*/ 0 h 248"/>
                  <a:gd name="T8" fmla="*/ 0 60000 65536"/>
                  <a:gd name="T9" fmla="*/ 0 60000 65536"/>
                  <a:gd name="T10" fmla="*/ 0 60000 65536"/>
                  <a:gd name="T11" fmla="*/ 0 60000 65536"/>
                  <a:gd name="T12" fmla="*/ 0 w 233"/>
                  <a:gd name="T13" fmla="*/ 0 h 248"/>
                  <a:gd name="T14" fmla="*/ 233 w 233"/>
                  <a:gd name="T15" fmla="*/ 248 h 248"/>
                </a:gdLst>
                <a:ahLst/>
                <a:cxnLst>
                  <a:cxn ang="T8">
                    <a:pos x="T0" y="T1"/>
                  </a:cxn>
                  <a:cxn ang="T9">
                    <a:pos x="T2" y="T3"/>
                  </a:cxn>
                  <a:cxn ang="T10">
                    <a:pos x="T4" y="T5"/>
                  </a:cxn>
                  <a:cxn ang="T11">
                    <a:pos x="T6" y="T7"/>
                  </a:cxn>
                </a:cxnLst>
                <a:rect l="T12" t="T13" r="T14" b="T15"/>
                <a:pathLst>
                  <a:path w="233" h="248">
                    <a:moveTo>
                      <a:pt x="93" y="0"/>
                    </a:moveTo>
                    <a:lnTo>
                      <a:pt x="0" y="39"/>
                    </a:lnTo>
                    <a:lnTo>
                      <a:pt x="233" y="248"/>
                    </a:lnTo>
                    <a:lnTo>
                      <a:pt x="93" y="0"/>
                    </a:lnTo>
                  </a:path>
                </a:pathLst>
              </a:custGeom>
              <a:noFill/>
              <a:ln w="0">
                <a:solidFill>
                  <a:srgbClr val="FFCC00"/>
                </a:solidFill>
                <a:round/>
                <a:headEnd/>
                <a:tailEnd/>
              </a:ln>
            </p:spPr>
            <p:txBody>
              <a:bodyPr/>
              <a:lstStyle/>
              <a:p>
                <a:endParaRPr lang="es-MX"/>
              </a:p>
            </p:txBody>
          </p:sp>
          <p:sp>
            <p:nvSpPr>
              <p:cNvPr id="12154" name="Freeform 3397"/>
              <p:cNvSpPr>
                <a:spLocks/>
              </p:cNvSpPr>
              <p:nvPr/>
            </p:nvSpPr>
            <p:spPr bwMode="auto">
              <a:xfrm>
                <a:off x="1567" y="2648"/>
                <a:ext cx="32" cy="12"/>
              </a:xfrm>
              <a:custGeom>
                <a:avLst/>
                <a:gdLst>
                  <a:gd name="T0" fmla="*/ 0 w 288"/>
                  <a:gd name="T1" fmla="*/ 0 h 110"/>
                  <a:gd name="T2" fmla="*/ 0 w 288"/>
                  <a:gd name="T3" fmla="*/ 0 h 110"/>
                  <a:gd name="T4" fmla="*/ 0 w 288"/>
                  <a:gd name="T5" fmla="*/ 0 h 110"/>
                  <a:gd name="T6" fmla="*/ 0 w 288"/>
                  <a:gd name="T7" fmla="*/ 0 h 110"/>
                  <a:gd name="T8" fmla="*/ 0 60000 65536"/>
                  <a:gd name="T9" fmla="*/ 0 60000 65536"/>
                  <a:gd name="T10" fmla="*/ 0 60000 65536"/>
                  <a:gd name="T11" fmla="*/ 0 60000 65536"/>
                  <a:gd name="T12" fmla="*/ 0 w 288"/>
                  <a:gd name="T13" fmla="*/ 0 h 110"/>
                  <a:gd name="T14" fmla="*/ 288 w 288"/>
                  <a:gd name="T15" fmla="*/ 110 h 110"/>
                </a:gdLst>
                <a:ahLst/>
                <a:cxnLst>
                  <a:cxn ang="T8">
                    <a:pos x="T0" y="T1"/>
                  </a:cxn>
                  <a:cxn ang="T9">
                    <a:pos x="T2" y="T3"/>
                  </a:cxn>
                  <a:cxn ang="T10">
                    <a:pos x="T4" y="T5"/>
                  </a:cxn>
                  <a:cxn ang="T11">
                    <a:pos x="T6" y="T7"/>
                  </a:cxn>
                </a:cxnLst>
                <a:rect l="T12" t="T13" r="T14" b="T15"/>
                <a:pathLst>
                  <a:path w="288" h="110">
                    <a:moveTo>
                      <a:pt x="261" y="0"/>
                    </a:moveTo>
                    <a:lnTo>
                      <a:pt x="0" y="110"/>
                    </a:lnTo>
                    <a:lnTo>
                      <a:pt x="288" y="66"/>
                    </a:lnTo>
                    <a:lnTo>
                      <a:pt x="261" y="0"/>
                    </a:lnTo>
                    <a:close/>
                  </a:path>
                </a:pathLst>
              </a:custGeom>
              <a:solidFill>
                <a:srgbClr val="FFCC00"/>
              </a:solidFill>
              <a:ln w="9525">
                <a:noFill/>
                <a:round/>
                <a:headEnd/>
                <a:tailEnd/>
              </a:ln>
            </p:spPr>
            <p:txBody>
              <a:bodyPr/>
              <a:lstStyle/>
              <a:p>
                <a:endParaRPr lang="es-MX"/>
              </a:p>
            </p:txBody>
          </p:sp>
          <p:sp>
            <p:nvSpPr>
              <p:cNvPr id="12155" name="Freeform 3398"/>
              <p:cNvSpPr>
                <a:spLocks/>
              </p:cNvSpPr>
              <p:nvPr/>
            </p:nvSpPr>
            <p:spPr bwMode="auto">
              <a:xfrm>
                <a:off x="1567" y="2648"/>
                <a:ext cx="32" cy="12"/>
              </a:xfrm>
              <a:custGeom>
                <a:avLst/>
                <a:gdLst>
                  <a:gd name="T0" fmla="*/ 0 w 288"/>
                  <a:gd name="T1" fmla="*/ 0 h 110"/>
                  <a:gd name="T2" fmla="*/ 0 w 288"/>
                  <a:gd name="T3" fmla="*/ 0 h 110"/>
                  <a:gd name="T4" fmla="*/ 0 w 288"/>
                  <a:gd name="T5" fmla="*/ 0 h 110"/>
                  <a:gd name="T6" fmla="*/ 0 w 288"/>
                  <a:gd name="T7" fmla="*/ 0 h 110"/>
                  <a:gd name="T8" fmla="*/ 0 60000 65536"/>
                  <a:gd name="T9" fmla="*/ 0 60000 65536"/>
                  <a:gd name="T10" fmla="*/ 0 60000 65536"/>
                  <a:gd name="T11" fmla="*/ 0 60000 65536"/>
                  <a:gd name="T12" fmla="*/ 0 w 288"/>
                  <a:gd name="T13" fmla="*/ 0 h 110"/>
                  <a:gd name="T14" fmla="*/ 288 w 288"/>
                  <a:gd name="T15" fmla="*/ 110 h 110"/>
                </a:gdLst>
                <a:ahLst/>
                <a:cxnLst>
                  <a:cxn ang="T8">
                    <a:pos x="T0" y="T1"/>
                  </a:cxn>
                  <a:cxn ang="T9">
                    <a:pos x="T2" y="T3"/>
                  </a:cxn>
                  <a:cxn ang="T10">
                    <a:pos x="T4" y="T5"/>
                  </a:cxn>
                  <a:cxn ang="T11">
                    <a:pos x="T6" y="T7"/>
                  </a:cxn>
                </a:cxnLst>
                <a:rect l="T12" t="T13" r="T14" b="T15"/>
                <a:pathLst>
                  <a:path w="288" h="110">
                    <a:moveTo>
                      <a:pt x="261" y="0"/>
                    </a:moveTo>
                    <a:lnTo>
                      <a:pt x="0" y="110"/>
                    </a:lnTo>
                    <a:lnTo>
                      <a:pt x="288" y="66"/>
                    </a:lnTo>
                    <a:lnTo>
                      <a:pt x="261" y="0"/>
                    </a:lnTo>
                  </a:path>
                </a:pathLst>
              </a:custGeom>
              <a:noFill/>
              <a:ln w="0">
                <a:solidFill>
                  <a:srgbClr val="FFCC00"/>
                </a:solidFill>
                <a:round/>
                <a:headEnd/>
                <a:tailEnd/>
              </a:ln>
            </p:spPr>
            <p:txBody>
              <a:bodyPr/>
              <a:lstStyle/>
              <a:p>
                <a:endParaRPr lang="es-MX"/>
              </a:p>
            </p:txBody>
          </p:sp>
          <p:sp>
            <p:nvSpPr>
              <p:cNvPr id="12156" name="Freeform 3399"/>
              <p:cNvSpPr>
                <a:spLocks/>
              </p:cNvSpPr>
              <p:nvPr/>
            </p:nvSpPr>
            <p:spPr bwMode="auto">
              <a:xfrm>
                <a:off x="1890" y="2648"/>
                <a:ext cx="56" cy="30"/>
              </a:xfrm>
              <a:custGeom>
                <a:avLst/>
                <a:gdLst>
                  <a:gd name="T0" fmla="*/ 0 w 505"/>
                  <a:gd name="T1" fmla="*/ 0 h 271"/>
                  <a:gd name="T2" fmla="*/ 0 w 505"/>
                  <a:gd name="T3" fmla="*/ 0 h 271"/>
                  <a:gd name="T4" fmla="*/ 0 w 505"/>
                  <a:gd name="T5" fmla="*/ 0 h 271"/>
                  <a:gd name="T6" fmla="*/ 0 w 505"/>
                  <a:gd name="T7" fmla="*/ 0 h 271"/>
                  <a:gd name="T8" fmla="*/ 0 60000 65536"/>
                  <a:gd name="T9" fmla="*/ 0 60000 65536"/>
                  <a:gd name="T10" fmla="*/ 0 60000 65536"/>
                  <a:gd name="T11" fmla="*/ 0 60000 65536"/>
                  <a:gd name="T12" fmla="*/ 0 w 505"/>
                  <a:gd name="T13" fmla="*/ 0 h 271"/>
                  <a:gd name="T14" fmla="*/ 505 w 505"/>
                  <a:gd name="T15" fmla="*/ 271 h 271"/>
                </a:gdLst>
                <a:ahLst/>
                <a:cxnLst>
                  <a:cxn ang="T8">
                    <a:pos x="T0" y="T1"/>
                  </a:cxn>
                  <a:cxn ang="T9">
                    <a:pos x="T2" y="T3"/>
                  </a:cxn>
                  <a:cxn ang="T10">
                    <a:pos x="T4" y="T5"/>
                  </a:cxn>
                  <a:cxn ang="T11">
                    <a:pos x="T6" y="T7"/>
                  </a:cxn>
                </a:cxnLst>
                <a:rect l="T12" t="T13" r="T14" b="T15"/>
                <a:pathLst>
                  <a:path w="505" h="271">
                    <a:moveTo>
                      <a:pt x="505" y="0"/>
                    </a:moveTo>
                    <a:lnTo>
                      <a:pt x="0" y="23"/>
                    </a:lnTo>
                    <a:lnTo>
                      <a:pt x="140" y="271"/>
                    </a:lnTo>
                    <a:lnTo>
                      <a:pt x="505" y="0"/>
                    </a:lnTo>
                    <a:close/>
                  </a:path>
                </a:pathLst>
              </a:custGeom>
              <a:solidFill>
                <a:srgbClr val="FFCC00"/>
              </a:solidFill>
              <a:ln w="9525">
                <a:noFill/>
                <a:round/>
                <a:headEnd/>
                <a:tailEnd/>
              </a:ln>
            </p:spPr>
            <p:txBody>
              <a:bodyPr/>
              <a:lstStyle/>
              <a:p>
                <a:endParaRPr lang="es-MX"/>
              </a:p>
            </p:txBody>
          </p:sp>
          <p:sp>
            <p:nvSpPr>
              <p:cNvPr id="12157" name="Freeform 3400"/>
              <p:cNvSpPr>
                <a:spLocks/>
              </p:cNvSpPr>
              <p:nvPr/>
            </p:nvSpPr>
            <p:spPr bwMode="auto">
              <a:xfrm>
                <a:off x="1890" y="2648"/>
                <a:ext cx="56" cy="30"/>
              </a:xfrm>
              <a:custGeom>
                <a:avLst/>
                <a:gdLst>
                  <a:gd name="T0" fmla="*/ 0 w 505"/>
                  <a:gd name="T1" fmla="*/ 0 h 271"/>
                  <a:gd name="T2" fmla="*/ 0 w 505"/>
                  <a:gd name="T3" fmla="*/ 0 h 271"/>
                  <a:gd name="T4" fmla="*/ 0 w 505"/>
                  <a:gd name="T5" fmla="*/ 0 h 271"/>
                  <a:gd name="T6" fmla="*/ 0 w 505"/>
                  <a:gd name="T7" fmla="*/ 0 h 271"/>
                  <a:gd name="T8" fmla="*/ 0 60000 65536"/>
                  <a:gd name="T9" fmla="*/ 0 60000 65536"/>
                  <a:gd name="T10" fmla="*/ 0 60000 65536"/>
                  <a:gd name="T11" fmla="*/ 0 60000 65536"/>
                  <a:gd name="T12" fmla="*/ 0 w 505"/>
                  <a:gd name="T13" fmla="*/ 0 h 271"/>
                  <a:gd name="T14" fmla="*/ 505 w 505"/>
                  <a:gd name="T15" fmla="*/ 271 h 271"/>
                </a:gdLst>
                <a:ahLst/>
                <a:cxnLst>
                  <a:cxn ang="T8">
                    <a:pos x="T0" y="T1"/>
                  </a:cxn>
                  <a:cxn ang="T9">
                    <a:pos x="T2" y="T3"/>
                  </a:cxn>
                  <a:cxn ang="T10">
                    <a:pos x="T4" y="T5"/>
                  </a:cxn>
                  <a:cxn ang="T11">
                    <a:pos x="T6" y="T7"/>
                  </a:cxn>
                </a:cxnLst>
                <a:rect l="T12" t="T13" r="T14" b="T15"/>
                <a:pathLst>
                  <a:path w="505" h="271">
                    <a:moveTo>
                      <a:pt x="505" y="0"/>
                    </a:moveTo>
                    <a:lnTo>
                      <a:pt x="0" y="23"/>
                    </a:lnTo>
                    <a:lnTo>
                      <a:pt x="140" y="271"/>
                    </a:lnTo>
                    <a:lnTo>
                      <a:pt x="505" y="0"/>
                    </a:lnTo>
                  </a:path>
                </a:pathLst>
              </a:custGeom>
              <a:noFill/>
              <a:ln w="0">
                <a:solidFill>
                  <a:srgbClr val="FFCC00"/>
                </a:solidFill>
                <a:round/>
                <a:headEnd/>
                <a:tailEnd/>
              </a:ln>
            </p:spPr>
            <p:txBody>
              <a:bodyPr/>
              <a:lstStyle/>
              <a:p>
                <a:endParaRPr lang="es-MX"/>
              </a:p>
            </p:txBody>
          </p:sp>
          <p:sp>
            <p:nvSpPr>
              <p:cNvPr id="12158" name="Freeform 3401"/>
              <p:cNvSpPr>
                <a:spLocks/>
              </p:cNvSpPr>
              <p:nvPr/>
            </p:nvSpPr>
            <p:spPr bwMode="auto">
              <a:xfrm>
                <a:off x="1559" y="2642"/>
                <a:ext cx="37" cy="18"/>
              </a:xfrm>
              <a:custGeom>
                <a:avLst/>
                <a:gdLst>
                  <a:gd name="T0" fmla="*/ 0 w 333"/>
                  <a:gd name="T1" fmla="*/ 0 h 162"/>
                  <a:gd name="T2" fmla="*/ 0 w 333"/>
                  <a:gd name="T3" fmla="*/ 0 h 162"/>
                  <a:gd name="T4" fmla="*/ 0 w 333"/>
                  <a:gd name="T5" fmla="*/ 0 h 162"/>
                  <a:gd name="T6" fmla="*/ 0 w 333"/>
                  <a:gd name="T7" fmla="*/ 0 h 162"/>
                  <a:gd name="T8" fmla="*/ 0 60000 65536"/>
                  <a:gd name="T9" fmla="*/ 0 60000 65536"/>
                  <a:gd name="T10" fmla="*/ 0 60000 65536"/>
                  <a:gd name="T11" fmla="*/ 0 60000 65536"/>
                  <a:gd name="T12" fmla="*/ 0 w 333"/>
                  <a:gd name="T13" fmla="*/ 0 h 162"/>
                  <a:gd name="T14" fmla="*/ 333 w 333"/>
                  <a:gd name="T15" fmla="*/ 162 h 162"/>
                </a:gdLst>
                <a:ahLst/>
                <a:cxnLst>
                  <a:cxn ang="T8">
                    <a:pos x="T0" y="T1"/>
                  </a:cxn>
                  <a:cxn ang="T9">
                    <a:pos x="T2" y="T3"/>
                  </a:cxn>
                  <a:cxn ang="T10">
                    <a:pos x="T4" y="T5"/>
                  </a:cxn>
                  <a:cxn ang="T11">
                    <a:pos x="T6" y="T7"/>
                  </a:cxn>
                </a:cxnLst>
                <a:rect l="T12" t="T13" r="T14" b="T15"/>
                <a:pathLst>
                  <a:path w="333" h="162">
                    <a:moveTo>
                      <a:pt x="0" y="0"/>
                    </a:moveTo>
                    <a:lnTo>
                      <a:pt x="72" y="162"/>
                    </a:lnTo>
                    <a:lnTo>
                      <a:pt x="333" y="52"/>
                    </a:lnTo>
                    <a:lnTo>
                      <a:pt x="0" y="0"/>
                    </a:lnTo>
                    <a:close/>
                  </a:path>
                </a:pathLst>
              </a:custGeom>
              <a:solidFill>
                <a:srgbClr val="FFCC00"/>
              </a:solidFill>
              <a:ln w="9525">
                <a:noFill/>
                <a:round/>
                <a:headEnd/>
                <a:tailEnd/>
              </a:ln>
            </p:spPr>
            <p:txBody>
              <a:bodyPr/>
              <a:lstStyle/>
              <a:p>
                <a:endParaRPr lang="es-MX"/>
              </a:p>
            </p:txBody>
          </p:sp>
          <p:sp>
            <p:nvSpPr>
              <p:cNvPr id="12159" name="Freeform 3402"/>
              <p:cNvSpPr>
                <a:spLocks/>
              </p:cNvSpPr>
              <p:nvPr/>
            </p:nvSpPr>
            <p:spPr bwMode="auto">
              <a:xfrm>
                <a:off x="1559" y="2642"/>
                <a:ext cx="37" cy="18"/>
              </a:xfrm>
              <a:custGeom>
                <a:avLst/>
                <a:gdLst>
                  <a:gd name="T0" fmla="*/ 0 w 333"/>
                  <a:gd name="T1" fmla="*/ 0 h 162"/>
                  <a:gd name="T2" fmla="*/ 0 w 333"/>
                  <a:gd name="T3" fmla="*/ 0 h 162"/>
                  <a:gd name="T4" fmla="*/ 0 w 333"/>
                  <a:gd name="T5" fmla="*/ 0 h 162"/>
                  <a:gd name="T6" fmla="*/ 0 w 333"/>
                  <a:gd name="T7" fmla="*/ 0 h 162"/>
                  <a:gd name="T8" fmla="*/ 0 60000 65536"/>
                  <a:gd name="T9" fmla="*/ 0 60000 65536"/>
                  <a:gd name="T10" fmla="*/ 0 60000 65536"/>
                  <a:gd name="T11" fmla="*/ 0 60000 65536"/>
                  <a:gd name="T12" fmla="*/ 0 w 333"/>
                  <a:gd name="T13" fmla="*/ 0 h 162"/>
                  <a:gd name="T14" fmla="*/ 333 w 333"/>
                  <a:gd name="T15" fmla="*/ 162 h 162"/>
                </a:gdLst>
                <a:ahLst/>
                <a:cxnLst>
                  <a:cxn ang="T8">
                    <a:pos x="T0" y="T1"/>
                  </a:cxn>
                  <a:cxn ang="T9">
                    <a:pos x="T2" y="T3"/>
                  </a:cxn>
                  <a:cxn ang="T10">
                    <a:pos x="T4" y="T5"/>
                  </a:cxn>
                  <a:cxn ang="T11">
                    <a:pos x="T6" y="T7"/>
                  </a:cxn>
                </a:cxnLst>
                <a:rect l="T12" t="T13" r="T14" b="T15"/>
                <a:pathLst>
                  <a:path w="333" h="162">
                    <a:moveTo>
                      <a:pt x="0" y="0"/>
                    </a:moveTo>
                    <a:lnTo>
                      <a:pt x="72" y="162"/>
                    </a:lnTo>
                    <a:lnTo>
                      <a:pt x="333" y="52"/>
                    </a:lnTo>
                    <a:lnTo>
                      <a:pt x="0" y="0"/>
                    </a:lnTo>
                  </a:path>
                </a:pathLst>
              </a:custGeom>
              <a:noFill/>
              <a:ln w="0">
                <a:solidFill>
                  <a:srgbClr val="FFCC00"/>
                </a:solidFill>
                <a:round/>
                <a:headEnd/>
                <a:tailEnd/>
              </a:ln>
            </p:spPr>
            <p:txBody>
              <a:bodyPr/>
              <a:lstStyle/>
              <a:p>
                <a:endParaRPr lang="es-MX"/>
              </a:p>
            </p:txBody>
          </p:sp>
          <p:sp>
            <p:nvSpPr>
              <p:cNvPr id="12160" name="Freeform 3403"/>
              <p:cNvSpPr>
                <a:spLocks/>
              </p:cNvSpPr>
              <p:nvPr/>
            </p:nvSpPr>
            <p:spPr bwMode="auto">
              <a:xfrm>
                <a:off x="1559" y="2642"/>
                <a:ext cx="37" cy="6"/>
              </a:xfrm>
              <a:custGeom>
                <a:avLst/>
                <a:gdLst>
                  <a:gd name="T0" fmla="*/ 0 w 333"/>
                  <a:gd name="T1" fmla="*/ 0 h 53"/>
                  <a:gd name="T2" fmla="*/ 0 w 333"/>
                  <a:gd name="T3" fmla="*/ 0 h 53"/>
                  <a:gd name="T4" fmla="*/ 0 w 333"/>
                  <a:gd name="T5" fmla="*/ 0 h 53"/>
                  <a:gd name="T6" fmla="*/ 0 w 333"/>
                  <a:gd name="T7" fmla="*/ 0 h 53"/>
                  <a:gd name="T8" fmla="*/ 0 60000 65536"/>
                  <a:gd name="T9" fmla="*/ 0 60000 65536"/>
                  <a:gd name="T10" fmla="*/ 0 60000 65536"/>
                  <a:gd name="T11" fmla="*/ 0 60000 65536"/>
                  <a:gd name="T12" fmla="*/ 0 w 333"/>
                  <a:gd name="T13" fmla="*/ 0 h 53"/>
                  <a:gd name="T14" fmla="*/ 333 w 333"/>
                  <a:gd name="T15" fmla="*/ 53 h 53"/>
                </a:gdLst>
                <a:ahLst/>
                <a:cxnLst>
                  <a:cxn ang="T8">
                    <a:pos x="T0" y="T1"/>
                  </a:cxn>
                  <a:cxn ang="T9">
                    <a:pos x="T2" y="T3"/>
                  </a:cxn>
                  <a:cxn ang="T10">
                    <a:pos x="T4" y="T5"/>
                  </a:cxn>
                  <a:cxn ang="T11">
                    <a:pos x="T6" y="T7"/>
                  </a:cxn>
                </a:cxnLst>
                <a:rect l="T12" t="T13" r="T14" b="T15"/>
                <a:pathLst>
                  <a:path w="333" h="53">
                    <a:moveTo>
                      <a:pt x="0" y="0"/>
                    </a:moveTo>
                    <a:lnTo>
                      <a:pt x="0" y="1"/>
                    </a:lnTo>
                    <a:lnTo>
                      <a:pt x="333" y="53"/>
                    </a:lnTo>
                    <a:lnTo>
                      <a:pt x="0" y="0"/>
                    </a:lnTo>
                    <a:close/>
                  </a:path>
                </a:pathLst>
              </a:custGeom>
              <a:solidFill>
                <a:srgbClr val="FFCC00"/>
              </a:solidFill>
              <a:ln w="9525">
                <a:noFill/>
                <a:round/>
                <a:headEnd/>
                <a:tailEnd/>
              </a:ln>
            </p:spPr>
            <p:txBody>
              <a:bodyPr/>
              <a:lstStyle/>
              <a:p>
                <a:endParaRPr lang="es-MX"/>
              </a:p>
            </p:txBody>
          </p:sp>
          <p:sp>
            <p:nvSpPr>
              <p:cNvPr id="12161" name="Freeform 3404"/>
              <p:cNvSpPr>
                <a:spLocks/>
              </p:cNvSpPr>
              <p:nvPr/>
            </p:nvSpPr>
            <p:spPr bwMode="auto">
              <a:xfrm>
                <a:off x="1559" y="2642"/>
                <a:ext cx="37" cy="6"/>
              </a:xfrm>
              <a:custGeom>
                <a:avLst/>
                <a:gdLst>
                  <a:gd name="T0" fmla="*/ 0 w 333"/>
                  <a:gd name="T1" fmla="*/ 0 h 53"/>
                  <a:gd name="T2" fmla="*/ 0 w 333"/>
                  <a:gd name="T3" fmla="*/ 0 h 53"/>
                  <a:gd name="T4" fmla="*/ 0 w 333"/>
                  <a:gd name="T5" fmla="*/ 0 h 53"/>
                  <a:gd name="T6" fmla="*/ 0 w 333"/>
                  <a:gd name="T7" fmla="*/ 0 h 53"/>
                  <a:gd name="T8" fmla="*/ 0 60000 65536"/>
                  <a:gd name="T9" fmla="*/ 0 60000 65536"/>
                  <a:gd name="T10" fmla="*/ 0 60000 65536"/>
                  <a:gd name="T11" fmla="*/ 0 60000 65536"/>
                  <a:gd name="T12" fmla="*/ 0 w 333"/>
                  <a:gd name="T13" fmla="*/ 0 h 53"/>
                  <a:gd name="T14" fmla="*/ 333 w 333"/>
                  <a:gd name="T15" fmla="*/ 53 h 53"/>
                </a:gdLst>
                <a:ahLst/>
                <a:cxnLst>
                  <a:cxn ang="T8">
                    <a:pos x="T0" y="T1"/>
                  </a:cxn>
                  <a:cxn ang="T9">
                    <a:pos x="T2" y="T3"/>
                  </a:cxn>
                  <a:cxn ang="T10">
                    <a:pos x="T4" y="T5"/>
                  </a:cxn>
                  <a:cxn ang="T11">
                    <a:pos x="T6" y="T7"/>
                  </a:cxn>
                </a:cxnLst>
                <a:rect l="T12" t="T13" r="T14" b="T15"/>
                <a:pathLst>
                  <a:path w="333" h="53">
                    <a:moveTo>
                      <a:pt x="0" y="0"/>
                    </a:moveTo>
                    <a:lnTo>
                      <a:pt x="0" y="1"/>
                    </a:lnTo>
                    <a:lnTo>
                      <a:pt x="333" y="53"/>
                    </a:lnTo>
                    <a:lnTo>
                      <a:pt x="0" y="0"/>
                    </a:lnTo>
                  </a:path>
                </a:pathLst>
              </a:custGeom>
              <a:noFill/>
              <a:ln w="0">
                <a:solidFill>
                  <a:srgbClr val="FFCC00"/>
                </a:solidFill>
                <a:round/>
                <a:headEnd/>
                <a:tailEnd/>
              </a:ln>
            </p:spPr>
            <p:txBody>
              <a:bodyPr/>
              <a:lstStyle/>
              <a:p>
                <a:endParaRPr lang="es-MX"/>
              </a:p>
            </p:txBody>
          </p:sp>
          <p:sp>
            <p:nvSpPr>
              <p:cNvPr id="12162" name="Freeform 3405"/>
              <p:cNvSpPr>
                <a:spLocks/>
              </p:cNvSpPr>
              <p:nvPr/>
            </p:nvSpPr>
            <p:spPr bwMode="auto">
              <a:xfrm>
                <a:off x="1559" y="2629"/>
                <a:ext cx="37" cy="19"/>
              </a:xfrm>
              <a:custGeom>
                <a:avLst/>
                <a:gdLst>
                  <a:gd name="T0" fmla="*/ 0 w 333"/>
                  <a:gd name="T1" fmla="*/ 0 h 166"/>
                  <a:gd name="T2" fmla="*/ 0 w 333"/>
                  <a:gd name="T3" fmla="*/ 0 h 166"/>
                  <a:gd name="T4" fmla="*/ 0 w 333"/>
                  <a:gd name="T5" fmla="*/ 0 h 166"/>
                  <a:gd name="T6" fmla="*/ 0 w 333"/>
                  <a:gd name="T7" fmla="*/ 0 h 166"/>
                  <a:gd name="T8" fmla="*/ 0 60000 65536"/>
                  <a:gd name="T9" fmla="*/ 0 60000 65536"/>
                  <a:gd name="T10" fmla="*/ 0 60000 65536"/>
                  <a:gd name="T11" fmla="*/ 0 60000 65536"/>
                  <a:gd name="T12" fmla="*/ 0 w 333"/>
                  <a:gd name="T13" fmla="*/ 0 h 166"/>
                  <a:gd name="T14" fmla="*/ 333 w 333"/>
                  <a:gd name="T15" fmla="*/ 166 h 166"/>
                </a:gdLst>
                <a:ahLst/>
                <a:cxnLst>
                  <a:cxn ang="T8">
                    <a:pos x="T0" y="T1"/>
                  </a:cxn>
                  <a:cxn ang="T9">
                    <a:pos x="T2" y="T3"/>
                  </a:cxn>
                  <a:cxn ang="T10">
                    <a:pos x="T4" y="T5"/>
                  </a:cxn>
                  <a:cxn ang="T11">
                    <a:pos x="T6" y="T7"/>
                  </a:cxn>
                </a:cxnLst>
                <a:rect l="T12" t="T13" r="T14" b="T15"/>
                <a:pathLst>
                  <a:path w="333" h="166">
                    <a:moveTo>
                      <a:pt x="260" y="0"/>
                    </a:moveTo>
                    <a:lnTo>
                      <a:pt x="0" y="113"/>
                    </a:lnTo>
                    <a:lnTo>
                      <a:pt x="333" y="166"/>
                    </a:lnTo>
                    <a:lnTo>
                      <a:pt x="260" y="0"/>
                    </a:lnTo>
                    <a:close/>
                  </a:path>
                </a:pathLst>
              </a:custGeom>
              <a:solidFill>
                <a:srgbClr val="FFCC00"/>
              </a:solidFill>
              <a:ln w="9525">
                <a:noFill/>
                <a:round/>
                <a:headEnd/>
                <a:tailEnd/>
              </a:ln>
            </p:spPr>
            <p:txBody>
              <a:bodyPr/>
              <a:lstStyle/>
              <a:p>
                <a:endParaRPr lang="es-MX"/>
              </a:p>
            </p:txBody>
          </p:sp>
          <p:sp>
            <p:nvSpPr>
              <p:cNvPr id="12163" name="Freeform 3406"/>
              <p:cNvSpPr>
                <a:spLocks/>
              </p:cNvSpPr>
              <p:nvPr/>
            </p:nvSpPr>
            <p:spPr bwMode="auto">
              <a:xfrm>
                <a:off x="1559" y="2629"/>
                <a:ext cx="37" cy="19"/>
              </a:xfrm>
              <a:custGeom>
                <a:avLst/>
                <a:gdLst>
                  <a:gd name="T0" fmla="*/ 0 w 333"/>
                  <a:gd name="T1" fmla="*/ 0 h 166"/>
                  <a:gd name="T2" fmla="*/ 0 w 333"/>
                  <a:gd name="T3" fmla="*/ 0 h 166"/>
                  <a:gd name="T4" fmla="*/ 0 w 333"/>
                  <a:gd name="T5" fmla="*/ 0 h 166"/>
                  <a:gd name="T6" fmla="*/ 0 w 333"/>
                  <a:gd name="T7" fmla="*/ 0 h 166"/>
                  <a:gd name="T8" fmla="*/ 0 60000 65536"/>
                  <a:gd name="T9" fmla="*/ 0 60000 65536"/>
                  <a:gd name="T10" fmla="*/ 0 60000 65536"/>
                  <a:gd name="T11" fmla="*/ 0 60000 65536"/>
                  <a:gd name="T12" fmla="*/ 0 w 333"/>
                  <a:gd name="T13" fmla="*/ 0 h 166"/>
                  <a:gd name="T14" fmla="*/ 333 w 333"/>
                  <a:gd name="T15" fmla="*/ 166 h 166"/>
                </a:gdLst>
                <a:ahLst/>
                <a:cxnLst>
                  <a:cxn ang="T8">
                    <a:pos x="T0" y="T1"/>
                  </a:cxn>
                  <a:cxn ang="T9">
                    <a:pos x="T2" y="T3"/>
                  </a:cxn>
                  <a:cxn ang="T10">
                    <a:pos x="T4" y="T5"/>
                  </a:cxn>
                  <a:cxn ang="T11">
                    <a:pos x="T6" y="T7"/>
                  </a:cxn>
                </a:cxnLst>
                <a:rect l="T12" t="T13" r="T14" b="T15"/>
                <a:pathLst>
                  <a:path w="333" h="166">
                    <a:moveTo>
                      <a:pt x="260" y="0"/>
                    </a:moveTo>
                    <a:lnTo>
                      <a:pt x="0" y="113"/>
                    </a:lnTo>
                    <a:lnTo>
                      <a:pt x="333" y="166"/>
                    </a:lnTo>
                    <a:lnTo>
                      <a:pt x="260" y="0"/>
                    </a:lnTo>
                  </a:path>
                </a:pathLst>
              </a:custGeom>
              <a:noFill/>
              <a:ln w="0">
                <a:solidFill>
                  <a:srgbClr val="FFCC00"/>
                </a:solidFill>
                <a:round/>
                <a:headEnd/>
                <a:tailEnd/>
              </a:ln>
            </p:spPr>
            <p:txBody>
              <a:bodyPr/>
              <a:lstStyle/>
              <a:p>
                <a:endParaRPr lang="es-MX"/>
              </a:p>
            </p:txBody>
          </p:sp>
          <p:sp>
            <p:nvSpPr>
              <p:cNvPr id="12164" name="Freeform 3407"/>
              <p:cNvSpPr>
                <a:spLocks/>
              </p:cNvSpPr>
              <p:nvPr/>
            </p:nvSpPr>
            <p:spPr bwMode="auto">
              <a:xfrm>
                <a:off x="1559" y="2616"/>
                <a:ext cx="29" cy="26"/>
              </a:xfrm>
              <a:custGeom>
                <a:avLst/>
                <a:gdLst>
                  <a:gd name="T0" fmla="*/ 0 w 260"/>
                  <a:gd name="T1" fmla="*/ 0 h 230"/>
                  <a:gd name="T2" fmla="*/ 0 w 260"/>
                  <a:gd name="T3" fmla="*/ 0 h 230"/>
                  <a:gd name="T4" fmla="*/ 0 w 260"/>
                  <a:gd name="T5" fmla="*/ 0 h 230"/>
                  <a:gd name="T6" fmla="*/ 0 w 260"/>
                  <a:gd name="T7" fmla="*/ 0 h 230"/>
                  <a:gd name="T8" fmla="*/ 0 60000 65536"/>
                  <a:gd name="T9" fmla="*/ 0 60000 65536"/>
                  <a:gd name="T10" fmla="*/ 0 60000 65536"/>
                  <a:gd name="T11" fmla="*/ 0 60000 65536"/>
                  <a:gd name="T12" fmla="*/ 0 w 260"/>
                  <a:gd name="T13" fmla="*/ 0 h 230"/>
                  <a:gd name="T14" fmla="*/ 260 w 260"/>
                  <a:gd name="T15" fmla="*/ 230 h 230"/>
                </a:gdLst>
                <a:ahLst/>
                <a:cxnLst>
                  <a:cxn ang="T8">
                    <a:pos x="T0" y="T1"/>
                  </a:cxn>
                  <a:cxn ang="T9">
                    <a:pos x="T2" y="T3"/>
                  </a:cxn>
                  <a:cxn ang="T10">
                    <a:pos x="T4" y="T5"/>
                  </a:cxn>
                  <a:cxn ang="T11">
                    <a:pos x="T6" y="T7"/>
                  </a:cxn>
                </a:cxnLst>
                <a:rect l="T12" t="T13" r="T14" b="T15"/>
                <a:pathLst>
                  <a:path w="260" h="230">
                    <a:moveTo>
                      <a:pt x="208" y="0"/>
                    </a:moveTo>
                    <a:lnTo>
                      <a:pt x="0" y="230"/>
                    </a:lnTo>
                    <a:lnTo>
                      <a:pt x="260" y="117"/>
                    </a:lnTo>
                    <a:lnTo>
                      <a:pt x="208" y="0"/>
                    </a:lnTo>
                    <a:close/>
                  </a:path>
                </a:pathLst>
              </a:custGeom>
              <a:solidFill>
                <a:srgbClr val="FFCC00"/>
              </a:solidFill>
              <a:ln w="9525">
                <a:noFill/>
                <a:round/>
                <a:headEnd/>
                <a:tailEnd/>
              </a:ln>
            </p:spPr>
            <p:txBody>
              <a:bodyPr/>
              <a:lstStyle/>
              <a:p>
                <a:endParaRPr lang="es-MX"/>
              </a:p>
            </p:txBody>
          </p:sp>
          <p:sp>
            <p:nvSpPr>
              <p:cNvPr id="12165" name="Freeform 3408"/>
              <p:cNvSpPr>
                <a:spLocks/>
              </p:cNvSpPr>
              <p:nvPr/>
            </p:nvSpPr>
            <p:spPr bwMode="auto">
              <a:xfrm>
                <a:off x="1559" y="2616"/>
                <a:ext cx="29" cy="26"/>
              </a:xfrm>
              <a:custGeom>
                <a:avLst/>
                <a:gdLst>
                  <a:gd name="T0" fmla="*/ 0 w 260"/>
                  <a:gd name="T1" fmla="*/ 0 h 230"/>
                  <a:gd name="T2" fmla="*/ 0 w 260"/>
                  <a:gd name="T3" fmla="*/ 0 h 230"/>
                  <a:gd name="T4" fmla="*/ 0 w 260"/>
                  <a:gd name="T5" fmla="*/ 0 h 230"/>
                  <a:gd name="T6" fmla="*/ 0 w 260"/>
                  <a:gd name="T7" fmla="*/ 0 h 230"/>
                  <a:gd name="T8" fmla="*/ 0 60000 65536"/>
                  <a:gd name="T9" fmla="*/ 0 60000 65536"/>
                  <a:gd name="T10" fmla="*/ 0 60000 65536"/>
                  <a:gd name="T11" fmla="*/ 0 60000 65536"/>
                  <a:gd name="T12" fmla="*/ 0 w 260"/>
                  <a:gd name="T13" fmla="*/ 0 h 230"/>
                  <a:gd name="T14" fmla="*/ 260 w 260"/>
                  <a:gd name="T15" fmla="*/ 230 h 230"/>
                </a:gdLst>
                <a:ahLst/>
                <a:cxnLst>
                  <a:cxn ang="T8">
                    <a:pos x="T0" y="T1"/>
                  </a:cxn>
                  <a:cxn ang="T9">
                    <a:pos x="T2" y="T3"/>
                  </a:cxn>
                  <a:cxn ang="T10">
                    <a:pos x="T4" y="T5"/>
                  </a:cxn>
                  <a:cxn ang="T11">
                    <a:pos x="T6" y="T7"/>
                  </a:cxn>
                </a:cxnLst>
                <a:rect l="T12" t="T13" r="T14" b="T15"/>
                <a:pathLst>
                  <a:path w="260" h="230">
                    <a:moveTo>
                      <a:pt x="208" y="0"/>
                    </a:moveTo>
                    <a:lnTo>
                      <a:pt x="0" y="230"/>
                    </a:lnTo>
                    <a:lnTo>
                      <a:pt x="260" y="117"/>
                    </a:lnTo>
                    <a:lnTo>
                      <a:pt x="208" y="0"/>
                    </a:lnTo>
                  </a:path>
                </a:pathLst>
              </a:custGeom>
              <a:noFill/>
              <a:ln w="0">
                <a:solidFill>
                  <a:srgbClr val="FFCC00"/>
                </a:solidFill>
                <a:round/>
                <a:headEnd/>
                <a:tailEnd/>
              </a:ln>
            </p:spPr>
            <p:txBody>
              <a:bodyPr/>
              <a:lstStyle/>
              <a:p>
                <a:endParaRPr lang="es-MX"/>
              </a:p>
            </p:txBody>
          </p:sp>
          <p:sp>
            <p:nvSpPr>
              <p:cNvPr id="12166" name="Freeform 3409"/>
              <p:cNvSpPr>
                <a:spLocks/>
              </p:cNvSpPr>
              <p:nvPr/>
            </p:nvSpPr>
            <p:spPr bwMode="auto">
              <a:xfrm>
                <a:off x="1890" y="2615"/>
                <a:ext cx="56" cy="35"/>
              </a:xfrm>
              <a:custGeom>
                <a:avLst/>
                <a:gdLst>
                  <a:gd name="T0" fmla="*/ 0 w 505"/>
                  <a:gd name="T1" fmla="*/ 0 h 321"/>
                  <a:gd name="T2" fmla="*/ 0 w 505"/>
                  <a:gd name="T3" fmla="*/ 0 h 321"/>
                  <a:gd name="T4" fmla="*/ 0 w 505"/>
                  <a:gd name="T5" fmla="*/ 0 h 321"/>
                  <a:gd name="T6" fmla="*/ 0 w 505"/>
                  <a:gd name="T7" fmla="*/ 0 h 321"/>
                  <a:gd name="T8" fmla="*/ 0 60000 65536"/>
                  <a:gd name="T9" fmla="*/ 0 60000 65536"/>
                  <a:gd name="T10" fmla="*/ 0 60000 65536"/>
                  <a:gd name="T11" fmla="*/ 0 60000 65536"/>
                  <a:gd name="T12" fmla="*/ 0 w 505"/>
                  <a:gd name="T13" fmla="*/ 0 h 321"/>
                  <a:gd name="T14" fmla="*/ 505 w 505"/>
                  <a:gd name="T15" fmla="*/ 321 h 321"/>
                </a:gdLst>
                <a:ahLst/>
                <a:cxnLst>
                  <a:cxn ang="T8">
                    <a:pos x="T0" y="T1"/>
                  </a:cxn>
                  <a:cxn ang="T9">
                    <a:pos x="T2" y="T3"/>
                  </a:cxn>
                  <a:cxn ang="T10">
                    <a:pos x="T4" y="T5"/>
                  </a:cxn>
                  <a:cxn ang="T11">
                    <a:pos x="T6" y="T7"/>
                  </a:cxn>
                </a:cxnLst>
                <a:rect l="T12" t="T13" r="T14" b="T15"/>
                <a:pathLst>
                  <a:path w="505" h="321">
                    <a:moveTo>
                      <a:pt x="465" y="0"/>
                    </a:moveTo>
                    <a:lnTo>
                      <a:pt x="0" y="321"/>
                    </a:lnTo>
                    <a:lnTo>
                      <a:pt x="505" y="298"/>
                    </a:lnTo>
                    <a:lnTo>
                      <a:pt x="465" y="0"/>
                    </a:lnTo>
                    <a:close/>
                  </a:path>
                </a:pathLst>
              </a:custGeom>
              <a:solidFill>
                <a:srgbClr val="FFCC00"/>
              </a:solidFill>
              <a:ln w="9525">
                <a:noFill/>
                <a:round/>
                <a:headEnd/>
                <a:tailEnd/>
              </a:ln>
            </p:spPr>
            <p:txBody>
              <a:bodyPr/>
              <a:lstStyle/>
              <a:p>
                <a:endParaRPr lang="es-MX"/>
              </a:p>
            </p:txBody>
          </p:sp>
          <p:sp>
            <p:nvSpPr>
              <p:cNvPr id="12167" name="Freeform 3410"/>
              <p:cNvSpPr>
                <a:spLocks/>
              </p:cNvSpPr>
              <p:nvPr/>
            </p:nvSpPr>
            <p:spPr bwMode="auto">
              <a:xfrm>
                <a:off x="1890" y="2615"/>
                <a:ext cx="56" cy="35"/>
              </a:xfrm>
              <a:custGeom>
                <a:avLst/>
                <a:gdLst>
                  <a:gd name="T0" fmla="*/ 0 w 505"/>
                  <a:gd name="T1" fmla="*/ 0 h 321"/>
                  <a:gd name="T2" fmla="*/ 0 w 505"/>
                  <a:gd name="T3" fmla="*/ 0 h 321"/>
                  <a:gd name="T4" fmla="*/ 0 w 505"/>
                  <a:gd name="T5" fmla="*/ 0 h 321"/>
                  <a:gd name="T6" fmla="*/ 0 w 505"/>
                  <a:gd name="T7" fmla="*/ 0 h 321"/>
                  <a:gd name="T8" fmla="*/ 0 60000 65536"/>
                  <a:gd name="T9" fmla="*/ 0 60000 65536"/>
                  <a:gd name="T10" fmla="*/ 0 60000 65536"/>
                  <a:gd name="T11" fmla="*/ 0 60000 65536"/>
                  <a:gd name="T12" fmla="*/ 0 w 505"/>
                  <a:gd name="T13" fmla="*/ 0 h 321"/>
                  <a:gd name="T14" fmla="*/ 505 w 505"/>
                  <a:gd name="T15" fmla="*/ 321 h 321"/>
                </a:gdLst>
                <a:ahLst/>
                <a:cxnLst>
                  <a:cxn ang="T8">
                    <a:pos x="T0" y="T1"/>
                  </a:cxn>
                  <a:cxn ang="T9">
                    <a:pos x="T2" y="T3"/>
                  </a:cxn>
                  <a:cxn ang="T10">
                    <a:pos x="T4" y="T5"/>
                  </a:cxn>
                  <a:cxn ang="T11">
                    <a:pos x="T6" y="T7"/>
                  </a:cxn>
                </a:cxnLst>
                <a:rect l="T12" t="T13" r="T14" b="T15"/>
                <a:pathLst>
                  <a:path w="505" h="321">
                    <a:moveTo>
                      <a:pt x="465" y="0"/>
                    </a:moveTo>
                    <a:lnTo>
                      <a:pt x="0" y="321"/>
                    </a:lnTo>
                    <a:lnTo>
                      <a:pt x="505" y="298"/>
                    </a:lnTo>
                    <a:lnTo>
                      <a:pt x="465" y="0"/>
                    </a:lnTo>
                  </a:path>
                </a:pathLst>
              </a:custGeom>
              <a:noFill/>
              <a:ln w="0">
                <a:solidFill>
                  <a:srgbClr val="FFCC00"/>
                </a:solidFill>
                <a:round/>
                <a:headEnd/>
                <a:tailEnd/>
              </a:ln>
            </p:spPr>
            <p:txBody>
              <a:bodyPr/>
              <a:lstStyle/>
              <a:p>
                <a:endParaRPr lang="es-MX"/>
              </a:p>
            </p:txBody>
          </p:sp>
          <p:sp>
            <p:nvSpPr>
              <p:cNvPr id="12168" name="Freeform 3411"/>
              <p:cNvSpPr>
                <a:spLocks/>
              </p:cNvSpPr>
              <p:nvPr/>
            </p:nvSpPr>
            <p:spPr bwMode="auto">
              <a:xfrm>
                <a:off x="1890" y="2615"/>
                <a:ext cx="51" cy="35"/>
              </a:xfrm>
              <a:custGeom>
                <a:avLst/>
                <a:gdLst>
                  <a:gd name="T0" fmla="*/ 0 w 465"/>
                  <a:gd name="T1" fmla="*/ 0 h 321"/>
                  <a:gd name="T2" fmla="*/ 0 w 465"/>
                  <a:gd name="T3" fmla="*/ 0 h 321"/>
                  <a:gd name="T4" fmla="*/ 0 w 465"/>
                  <a:gd name="T5" fmla="*/ 0 h 321"/>
                  <a:gd name="T6" fmla="*/ 0 w 465"/>
                  <a:gd name="T7" fmla="*/ 0 h 321"/>
                  <a:gd name="T8" fmla="*/ 0 60000 65536"/>
                  <a:gd name="T9" fmla="*/ 0 60000 65536"/>
                  <a:gd name="T10" fmla="*/ 0 60000 65536"/>
                  <a:gd name="T11" fmla="*/ 0 60000 65536"/>
                  <a:gd name="T12" fmla="*/ 0 w 465"/>
                  <a:gd name="T13" fmla="*/ 0 h 321"/>
                  <a:gd name="T14" fmla="*/ 465 w 465"/>
                  <a:gd name="T15" fmla="*/ 321 h 321"/>
                </a:gdLst>
                <a:ahLst/>
                <a:cxnLst>
                  <a:cxn ang="T8">
                    <a:pos x="T0" y="T1"/>
                  </a:cxn>
                  <a:cxn ang="T9">
                    <a:pos x="T2" y="T3"/>
                  </a:cxn>
                  <a:cxn ang="T10">
                    <a:pos x="T4" y="T5"/>
                  </a:cxn>
                  <a:cxn ang="T11">
                    <a:pos x="T6" y="T7"/>
                  </a:cxn>
                </a:cxnLst>
                <a:rect l="T12" t="T13" r="T14" b="T15"/>
                <a:pathLst>
                  <a:path w="465" h="321">
                    <a:moveTo>
                      <a:pt x="432" y="0"/>
                    </a:moveTo>
                    <a:lnTo>
                      <a:pt x="0" y="321"/>
                    </a:lnTo>
                    <a:lnTo>
                      <a:pt x="465" y="0"/>
                    </a:lnTo>
                    <a:lnTo>
                      <a:pt x="432" y="0"/>
                    </a:lnTo>
                    <a:close/>
                  </a:path>
                </a:pathLst>
              </a:custGeom>
              <a:solidFill>
                <a:srgbClr val="FFCC00"/>
              </a:solidFill>
              <a:ln w="9525">
                <a:noFill/>
                <a:round/>
                <a:headEnd/>
                <a:tailEnd/>
              </a:ln>
            </p:spPr>
            <p:txBody>
              <a:bodyPr/>
              <a:lstStyle/>
              <a:p>
                <a:endParaRPr lang="es-MX"/>
              </a:p>
            </p:txBody>
          </p:sp>
          <p:sp>
            <p:nvSpPr>
              <p:cNvPr id="12169" name="Freeform 3412"/>
              <p:cNvSpPr>
                <a:spLocks/>
              </p:cNvSpPr>
              <p:nvPr/>
            </p:nvSpPr>
            <p:spPr bwMode="auto">
              <a:xfrm>
                <a:off x="1890" y="2615"/>
                <a:ext cx="51" cy="35"/>
              </a:xfrm>
              <a:custGeom>
                <a:avLst/>
                <a:gdLst>
                  <a:gd name="T0" fmla="*/ 0 w 465"/>
                  <a:gd name="T1" fmla="*/ 0 h 321"/>
                  <a:gd name="T2" fmla="*/ 0 w 465"/>
                  <a:gd name="T3" fmla="*/ 0 h 321"/>
                  <a:gd name="T4" fmla="*/ 0 w 465"/>
                  <a:gd name="T5" fmla="*/ 0 h 321"/>
                  <a:gd name="T6" fmla="*/ 0 w 465"/>
                  <a:gd name="T7" fmla="*/ 0 h 321"/>
                  <a:gd name="T8" fmla="*/ 0 60000 65536"/>
                  <a:gd name="T9" fmla="*/ 0 60000 65536"/>
                  <a:gd name="T10" fmla="*/ 0 60000 65536"/>
                  <a:gd name="T11" fmla="*/ 0 60000 65536"/>
                  <a:gd name="T12" fmla="*/ 0 w 465"/>
                  <a:gd name="T13" fmla="*/ 0 h 321"/>
                  <a:gd name="T14" fmla="*/ 465 w 465"/>
                  <a:gd name="T15" fmla="*/ 321 h 321"/>
                </a:gdLst>
                <a:ahLst/>
                <a:cxnLst>
                  <a:cxn ang="T8">
                    <a:pos x="T0" y="T1"/>
                  </a:cxn>
                  <a:cxn ang="T9">
                    <a:pos x="T2" y="T3"/>
                  </a:cxn>
                  <a:cxn ang="T10">
                    <a:pos x="T4" y="T5"/>
                  </a:cxn>
                  <a:cxn ang="T11">
                    <a:pos x="T6" y="T7"/>
                  </a:cxn>
                </a:cxnLst>
                <a:rect l="T12" t="T13" r="T14" b="T15"/>
                <a:pathLst>
                  <a:path w="465" h="321">
                    <a:moveTo>
                      <a:pt x="432" y="0"/>
                    </a:moveTo>
                    <a:lnTo>
                      <a:pt x="0" y="321"/>
                    </a:lnTo>
                    <a:lnTo>
                      <a:pt x="465" y="0"/>
                    </a:lnTo>
                    <a:lnTo>
                      <a:pt x="432" y="0"/>
                    </a:lnTo>
                  </a:path>
                </a:pathLst>
              </a:custGeom>
              <a:noFill/>
              <a:ln w="0">
                <a:solidFill>
                  <a:srgbClr val="FFCC00"/>
                </a:solidFill>
                <a:round/>
                <a:headEnd/>
                <a:tailEnd/>
              </a:ln>
            </p:spPr>
            <p:txBody>
              <a:bodyPr/>
              <a:lstStyle/>
              <a:p>
                <a:endParaRPr lang="es-MX"/>
              </a:p>
            </p:txBody>
          </p:sp>
          <p:sp>
            <p:nvSpPr>
              <p:cNvPr id="12170" name="Freeform 3413"/>
              <p:cNvSpPr>
                <a:spLocks/>
              </p:cNvSpPr>
              <p:nvPr/>
            </p:nvSpPr>
            <p:spPr bwMode="auto">
              <a:xfrm>
                <a:off x="1559" y="2610"/>
                <a:ext cx="23" cy="32"/>
              </a:xfrm>
              <a:custGeom>
                <a:avLst/>
                <a:gdLst>
                  <a:gd name="T0" fmla="*/ 0 w 208"/>
                  <a:gd name="T1" fmla="*/ 0 h 286"/>
                  <a:gd name="T2" fmla="*/ 0 w 208"/>
                  <a:gd name="T3" fmla="*/ 0 h 286"/>
                  <a:gd name="T4" fmla="*/ 0 w 208"/>
                  <a:gd name="T5" fmla="*/ 0 h 286"/>
                  <a:gd name="T6" fmla="*/ 0 w 208"/>
                  <a:gd name="T7" fmla="*/ 0 h 286"/>
                  <a:gd name="T8" fmla="*/ 0 60000 65536"/>
                  <a:gd name="T9" fmla="*/ 0 60000 65536"/>
                  <a:gd name="T10" fmla="*/ 0 60000 65536"/>
                  <a:gd name="T11" fmla="*/ 0 60000 65536"/>
                  <a:gd name="T12" fmla="*/ 0 w 208"/>
                  <a:gd name="T13" fmla="*/ 0 h 286"/>
                  <a:gd name="T14" fmla="*/ 208 w 208"/>
                  <a:gd name="T15" fmla="*/ 286 h 286"/>
                </a:gdLst>
                <a:ahLst/>
                <a:cxnLst>
                  <a:cxn ang="T8">
                    <a:pos x="T0" y="T1"/>
                  </a:cxn>
                  <a:cxn ang="T9">
                    <a:pos x="T2" y="T3"/>
                  </a:cxn>
                  <a:cxn ang="T10">
                    <a:pos x="T4" y="T5"/>
                  </a:cxn>
                  <a:cxn ang="T11">
                    <a:pos x="T6" y="T7"/>
                  </a:cxn>
                </a:cxnLst>
                <a:rect l="T12" t="T13" r="T14" b="T15"/>
                <a:pathLst>
                  <a:path w="208" h="286">
                    <a:moveTo>
                      <a:pt x="203" y="0"/>
                    </a:moveTo>
                    <a:lnTo>
                      <a:pt x="0" y="286"/>
                    </a:lnTo>
                    <a:lnTo>
                      <a:pt x="208" y="56"/>
                    </a:lnTo>
                    <a:lnTo>
                      <a:pt x="203" y="0"/>
                    </a:lnTo>
                    <a:close/>
                  </a:path>
                </a:pathLst>
              </a:custGeom>
              <a:solidFill>
                <a:srgbClr val="FFCC00"/>
              </a:solidFill>
              <a:ln w="9525">
                <a:noFill/>
                <a:round/>
                <a:headEnd/>
                <a:tailEnd/>
              </a:ln>
            </p:spPr>
            <p:txBody>
              <a:bodyPr/>
              <a:lstStyle/>
              <a:p>
                <a:endParaRPr lang="es-MX"/>
              </a:p>
            </p:txBody>
          </p:sp>
          <p:sp>
            <p:nvSpPr>
              <p:cNvPr id="12171" name="Freeform 3414"/>
              <p:cNvSpPr>
                <a:spLocks/>
              </p:cNvSpPr>
              <p:nvPr/>
            </p:nvSpPr>
            <p:spPr bwMode="auto">
              <a:xfrm>
                <a:off x="1559" y="2610"/>
                <a:ext cx="23" cy="32"/>
              </a:xfrm>
              <a:custGeom>
                <a:avLst/>
                <a:gdLst>
                  <a:gd name="T0" fmla="*/ 0 w 208"/>
                  <a:gd name="T1" fmla="*/ 0 h 286"/>
                  <a:gd name="T2" fmla="*/ 0 w 208"/>
                  <a:gd name="T3" fmla="*/ 0 h 286"/>
                  <a:gd name="T4" fmla="*/ 0 w 208"/>
                  <a:gd name="T5" fmla="*/ 0 h 286"/>
                  <a:gd name="T6" fmla="*/ 0 w 208"/>
                  <a:gd name="T7" fmla="*/ 0 h 286"/>
                  <a:gd name="T8" fmla="*/ 0 60000 65536"/>
                  <a:gd name="T9" fmla="*/ 0 60000 65536"/>
                  <a:gd name="T10" fmla="*/ 0 60000 65536"/>
                  <a:gd name="T11" fmla="*/ 0 60000 65536"/>
                  <a:gd name="T12" fmla="*/ 0 w 208"/>
                  <a:gd name="T13" fmla="*/ 0 h 286"/>
                  <a:gd name="T14" fmla="*/ 208 w 208"/>
                  <a:gd name="T15" fmla="*/ 286 h 286"/>
                </a:gdLst>
                <a:ahLst/>
                <a:cxnLst>
                  <a:cxn ang="T8">
                    <a:pos x="T0" y="T1"/>
                  </a:cxn>
                  <a:cxn ang="T9">
                    <a:pos x="T2" y="T3"/>
                  </a:cxn>
                  <a:cxn ang="T10">
                    <a:pos x="T4" y="T5"/>
                  </a:cxn>
                  <a:cxn ang="T11">
                    <a:pos x="T6" y="T7"/>
                  </a:cxn>
                </a:cxnLst>
                <a:rect l="T12" t="T13" r="T14" b="T15"/>
                <a:pathLst>
                  <a:path w="208" h="286">
                    <a:moveTo>
                      <a:pt x="203" y="0"/>
                    </a:moveTo>
                    <a:lnTo>
                      <a:pt x="0" y="286"/>
                    </a:lnTo>
                    <a:lnTo>
                      <a:pt x="208" y="56"/>
                    </a:lnTo>
                    <a:lnTo>
                      <a:pt x="203" y="0"/>
                    </a:lnTo>
                  </a:path>
                </a:pathLst>
              </a:custGeom>
              <a:noFill/>
              <a:ln w="0">
                <a:solidFill>
                  <a:srgbClr val="FFCC00"/>
                </a:solidFill>
                <a:round/>
                <a:headEnd/>
                <a:tailEnd/>
              </a:ln>
            </p:spPr>
            <p:txBody>
              <a:bodyPr/>
              <a:lstStyle/>
              <a:p>
                <a:endParaRPr lang="es-MX"/>
              </a:p>
            </p:txBody>
          </p:sp>
          <p:sp>
            <p:nvSpPr>
              <p:cNvPr id="12172" name="Freeform 3415"/>
              <p:cNvSpPr>
                <a:spLocks/>
              </p:cNvSpPr>
              <p:nvPr/>
            </p:nvSpPr>
            <p:spPr bwMode="auto">
              <a:xfrm>
                <a:off x="1941" y="2607"/>
                <a:ext cx="5" cy="41"/>
              </a:xfrm>
              <a:custGeom>
                <a:avLst/>
                <a:gdLst>
                  <a:gd name="T0" fmla="*/ 0 w 40"/>
                  <a:gd name="T1" fmla="*/ 0 h 366"/>
                  <a:gd name="T2" fmla="*/ 0 w 40"/>
                  <a:gd name="T3" fmla="*/ 0 h 366"/>
                  <a:gd name="T4" fmla="*/ 0 w 40"/>
                  <a:gd name="T5" fmla="*/ 0 h 366"/>
                  <a:gd name="T6" fmla="*/ 0 w 40"/>
                  <a:gd name="T7" fmla="*/ 0 h 366"/>
                  <a:gd name="T8" fmla="*/ 0 60000 65536"/>
                  <a:gd name="T9" fmla="*/ 0 60000 65536"/>
                  <a:gd name="T10" fmla="*/ 0 60000 65536"/>
                  <a:gd name="T11" fmla="*/ 0 60000 65536"/>
                  <a:gd name="T12" fmla="*/ 0 w 40"/>
                  <a:gd name="T13" fmla="*/ 0 h 366"/>
                  <a:gd name="T14" fmla="*/ 40 w 40"/>
                  <a:gd name="T15" fmla="*/ 366 h 366"/>
                </a:gdLst>
                <a:ahLst/>
                <a:cxnLst>
                  <a:cxn ang="T8">
                    <a:pos x="T0" y="T1"/>
                  </a:cxn>
                  <a:cxn ang="T9">
                    <a:pos x="T2" y="T3"/>
                  </a:cxn>
                  <a:cxn ang="T10">
                    <a:pos x="T4" y="T5"/>
                  </a:cxn>
                  <a:cxn ang="T11">
                    <a:pos x="T6" y="T7"/>
                  </a:cxn>
                </a:cxnLst>
                <a:rect l="T12" t="T13" r="T14" b="T15"/>
                <a:pathLst>
                  <a:path w="40" h="366">
                    <a:moveTo>
                      <a:pt x="6" y="0"/>
                    </a:moveTo>
                    <a:lnTo>
                      <a:pt x="0" y="68"/>
                    </a:lnTo>
                    <a:lnTo>
                      <a:pt x="40" y="366"/>
                    </a:lnTo>
                    <a:lnTo>
                      <a:pt x="6" y="0"/>
                    </a:lnTo>
                    <a:close/>
                  </a:path>
                </a:pathLst>
              </a:custGeom>
              <a:solidFill>
                <a:srgbClr val="FFCC00"/>
              </a:solidFill>
              <a:ln w="9525">
                <a:noFill/>
                <a:round/>
                <a:headEnd/>
                <a:tailEnd/>
              </a:ln>
            </p:spPr>
            <p:txBody>
              <a:bodyPr/>
              <a:lstStyle/>
              <a:p>
                <a:endParaRPr lang="es-MX"/>
              </a:p>
            </p:txBody>
          </p:sp>
          <p:sp>
            <p:nvSpPr>
              <p:cNvPr id="12173" name="Freeform 3416"/>
              <p:cNvSpPr>
                <a:spLocks/>
              </p:cNvSpPr>
              <p:nvPr/>
            </p:nvSpPr>
            <p:spPr bwMode="auto">
              <a:xfrm>
                <a:off x="1941" y="2607"/>
                <a:ext cx="5" cy="41"/>
              </a:xfrm>
              <a:custGeom>
                <a:avLst/>
                <a:gdLst>
                  <a:gd name="T0" fmla="*/ 0 w 40"/>
                  <a:gd name="T1" fmla="*/ 0 h 366"/>
                  <a:gd name="T2" fmla="*/ 0 w 40"/>
                  <a:gd name="T3" fmla="*/ 0 h 366"/>
                  <a:gd name="T4" fmla="*/ 0 w 40"/>
                  <a:gd name="T5" fmla="*/ 0 h 366"/>
                  <a:gd name="T6" fmla="*/ 0 w 40"/>
                  <a:gd name="T7" fmla="*/ 0 h 366"/>
                  <a:gd name="T8" fmla="*/ 0 60000 65536"/>
                  <a:gd name="T9" fmla="*/ 0 60000 65536"/>
                  <a:gd name="T10" fmla="*/ 0 60000 65536"/>
                  <a:gd name="T11" fmla="*/ 0 60000 65536"/>
                  <a:gd name="T12" fmla="*/ 0 w 40"/>
                  <a:gd name="T13" fmla="*/ 0 h 366"/>
                  <a:gd name="T14" fmla="*/ 40 w 40"/>
                  <a:gd name="T15" fmla="*/ 366 h 366"/>
                </a:gdLst>
                <a:ahLst/>
                <a:cxnLst>
                  <a:cxn ang="T8">
                    <a:pos x="T0" y="T1"/>
                  </a:cxn>
                  <a:cxn ang="T9">
                    <a:pos x="T2" y="T3"/>
                  </a:cxn>
                  <a:cxn ang="T10">
                    <a:pos x="T4" y="T5"/>
                  </a:cxn>
                  <a:cxn ang="T11">
                    <a:pos x="T6" y="T7"/>
                  </a:cxn>
                </a:cxnLst>
                <a:rect l="T12" t="T13" r="T14" b="T15"/>
                <a:pathLst>
                  <a:path w="40" h="366">
                    <a:moveTo>
                      <a:pt x="6" y="0"/>
                    </a:moveTo>
                    <a:lnTo>
                      <a:pt x="0" y="68"/>
                    </a:lnTo>
                    <a:lnTo>
                      <a:pt x="40" y="366"/>
                    </a:lnTo>
                    <a:lnTo>
                      <a:pt x="6" y="0"/>
                    </a:lnTo>
                  </a:path>
                </a:pathLst>
              </a:custGeom>
              <a:noFill/>
              <a:ln w="0">
                <a:solidFill>
                  <a:srgbClr val="FFCC00"/>
                </a:solidFill>
                <a:round/>
                <a:headEnd/>
                <a:tailEnd/>
              </a:ln>
            </p:spPr>
            <p:txBody>
              <a:bodyPr/>
              <a:lstStyle/>
              <a:p>
                <a:endParaRPr lang="es-MX"/>
              </a:p>
            </p:txBody>
          </p:sp>
          <p:sp>
            <p:nvSpPr>
              <p:cNvPr id="12174" name="Freeform 3417"/>
              <p:cNvSpPr>
                <a:spLocks/>
              </p:cNvSpPr>
              <p:nvPr/>
            </p:nvSpPr>
            <p:spPr bwMode="auto">
              <a:xfrm>
                <a:off x="1559" y="2590"/>
                <a:ext cx="22" cy="52"/>
              </a:xfrm>
              <a:custGeom>
                <a:avLst/>
                <a:gdLst>
                  <a:gd name="T0" fmla="*/ 0 w 203"/>
                  <a:gd name="T1" fmla="*/ 0 h 468"/>
                  <a:gd name="T2" fmla="*/ 0 w 203"/>
                  <a:gd name="T3" fmla="*/ 0 h 468"/>
                  <a:gd name="T4" fmla="*/ 0 w 203"/>
                  <a:gd name="T5" fmla="*/ 0 h 468"/>
                  <a:gd name="T6" fmla="*/ 0 w 203"/>
                  <a:gd name="T7" fmla="*/ 0 h 468"/>
                  <a:gd name="T8" fmla="*/ 0 60000 65536"/>
                  <a:gd name="T9" fmla="*/ 0 60000 65536"/>
                  <a:gd name="T10" fmla="*/ 0 60000 65536"/>
                  <a:gd name="T11" fmla="*/ 0 60000 65536"/>
                  <a:gd name="T12" fmla="*/ 0 w 203"/>
                  <a:gd name="T13" fmla="*/ 0 h 468"/>
                  <a:gd name="T14" fmla="*/ 203 w 203"/>
                  <a:gd name="T15" fmla="*/ 468 h 468"/>
                </a:gdLst>
                <a:ahLst/>
                <a:cxnLst>
                  <a:cxn ang="T8">
                    <a:pos x="T0" y="T1"/>
                  </a:cxn>
                  <a:cxn ang="T9">
                    <a:pos x="T2" y="T3"/>
                  </a:cxn>
                  <a:cxn ang="T10">
                    <a:pos x="T4" y="T5"/>
                  </a:cxn>
                  <a:cxn ang="T11">
                    <a:pos x="T6" y="T7"/>
                  </a:cxn>
                </a:cxnLst>
                <a:rect l="T12" t="T13" r="T14" b="T15"/>
                <a:pathLst>
                  <a:path w="203" h="468">
                    <a:moveTo>
                      <a:pt x="183" y="0"/>
                    </a:moveTo>
                    <a:lnTo>
                      <a:pt x="0" y="468"/>
                    </a:lnTo>
                    <a:lnTo>
                      <a:pt x="203" y="182"/>
                    </a:lnTo>
                    <a:lnTo>
                      <a:pt x="183" y="0"/>
                    </a:lnTo>
                    <a:close/>
                  </a:path>
                </a:pathLst>
              </a:custGeom>
              <a:solidFill>
                <a:srgbClr val="FFCC00"/>
              </a:solidFill>
              <a:ln w="9525">
                <a:noFill/>
                <a:round/>
                <a:headEnd/>
                <a:tailEnd/>
              </a:ln>
            </p:spPr>
            <p:txBody>
              <a:bodyPr/>
              <a:lstStyle/>
              <a:p>
                <a:endParaRPr lang="es-MX"/>
              </a:p>
            </p:txBody>
          </p:sp>
          <p:sp>
            <p:nvSpPr>
              <p:cNvPr id="12175" name="Freeform 3418"/>
              <p:cNvSpPr>
                <a:spLocks/>
              </p:cNvSpPr>
              <p:nvPr/>
            </p:nvSpPr>
            <p:spPr bwMode="auto">
              <a:xfrm>
                <a:off x="1559" y="2590"/>
                <a:ext cx="22" cy="52"/>
              </a:xfrm>
              <a:custGeom>
                <a:avLst/>
                <a:gdLst>
                  <a:gd name="T0" fmla="*/ 0 w 203"/>
                  <a:gd name="T1" fmla="*/ 0 h 468"/>
                  <a:gd name="T2" fmla="*/ 0 w 203"/>
                  <a:gd name="T3" fmla="*/ 0 h 468"/>
                  <a:gd name="T4" fmla="*/ 0 w 203"/>
                  <a:gd name="T5" fmla="*/ 0 h 468"/>
                  <a:gd name="T6" fmla="*/ 0 w 203"/>
                  <a:gd name="T7" fmla="*/ 0 h 468"/>
                  <a:gd name="T8" fmla="*/ 0 60000 65536"/>
                  <a:gd name="T9" fmla="*/ 0 60000 65536"/>
                  <a:gd name="T10" fmla="*/ 0 60000 65536"/>
                  <a:gd name="T11" fmla="*/ 0 60000 65536"/>
                  <a:gd name="T12" fmla="*/ 0 w 203"/>
                  <a:gd name="T13" fmla="*/ 0 h 468"/>
                  <a:gd name="T14" fmla="*/ 203 w 203"/>
                  <a:gd name="T15" fmla="*/ 468 h 468"/>
                </a:gdLst>
                <a:ahLst/>
                <a:cxnLst>
                  <a:cxn ang="T8">
                    <a:pos x="T0" y="T1"/>
                  </a:cxn>
                  <a:cxn ang="T9">
                    <a:pos x="T2" y="T3"/>
                  </a:cxn>
                  <a:cxn ang="T10">
                    <a:pos x="T4" y="T5"/>
                  </a:cxn>
                  <a:cxn ang="T11">
                    <a:pos x="T6" y="T7"/>
                  </a:cxn>
                </a:cxnLst>
                <a:rect l="T12" t="T13" r="T14" b="T15"/>
                <a:pathLst>
                  <a:path w="203" h="468">
                    <a:moveTo>
                      <a:pt x="183" y="0"/>
                    </a:moveTo>
                    <a:lnTo>
                      <a:pt x="0" y="468"/>
                    </a:lnTo>
                    <a:lnTo>
                      <a:pt x="203" y="182"/>
                    </a:lnTo>
                    <a:lnTo>
                      <a:pt x="183" y="0"/>
                    </a:lnTo>
                  </a:path>
                </a:pathLst>
              </a:custGeom>
              <a:noFill/>
              <a:ln w="0">
                <a:solidFill>
                  <a:srgbClr val="FFCC00"/>
                </a:solidFill>
                <a:round/>
                <a:headEnd/>
                <a:tailEnd/>
              </a:ln>
            </p:spPr>
            <p:txBody>
              <a:bodyPr/>
              <a:lstStyle/>
              <a:p>
                <a:endParaRPr lang="es-MX"/>
              </a:p>
            </p:txBody>
          </p:sp>
          <p:sp>
            <p:nvSpPr>
              <p:cNvPr id="12176" name="Freeform 3419"/>
              <p:cNvSpPr>
                <a:spLocks/>
              </p:cNvSpPr>
              <p:nvPr/>
            </p:nvSpPr>
            <p:spPr bwMode="auto">
              <a:xfrm>
                <a:off x="1559" y="2555"/>
                <a:ext cx="20" cy="87"/>
              </a:xfrm>
              <a:custGeom>
                <a:avLst/>
                <a:gdLst>
                  <a:gd name="T0" fmla="*/ 0 w 183"/>
                  <a:gd name="T1" fmla="*/ 0 h 782"/>
                  <a:gd name="T2" fmla="*/ 0 w 183"/>
                  <a:gd name="T3" fmla="*/ 0 h 782"/>
                  <a:gd name="T4" fmla="*/ 0 w 183"/>
                  <a:gd name="T5" fmla="*/ 0 h 782"/>
                  <a:gd name="T6" fmla="*/ 0 w 183"/>
                  <a:gd name="T7" fmla="*/ 0 h 782"/>
                  <a:gd name="T8" fmla="*/ 0 60000 65536"/>
                  <a:gd name="T9" fmla="*/ 0 60000 65536"/>
                  <a:gd name="T10" fmla="*/ 0 60000 65536"/>
                  <a:gd name="T11" fmla="*/ 0 60000 65536"/>
                  <a:gd name="T12" fmla="*/ 0 w 183"/>
                  <a:gd name="T13" fmla="*/ 0 h 782"/>
                  <a:gd name="T14" fmla="*/ 183 w 183"/>
                  <a:gd name="T15" fmla="*/ 782 h 782"/>
                </a:gdLst>
                <a:ahLst/>
                <a:cxnLst>
                  <a:cxn ang="T8">
                    <a:pos x="T0" y="T1"/>
                  </a:cxn>
                  <a:cxn ang="T9">
                    <a:pos x="T2" y="T3"/>
                  </a:cxn>
                  <a:cxn ang="T10">
                    <a:pos x="T4" y="T5"/>
                  </a:cxn>
                  <a:cxn ang="T11">
                    <a:pos x="T6" y="T7"/>
                  </a:cxn>
                </a:cxnLst>
                <a:rect l="T12" t="T13" r="T14" b="T15"/>
                <a:pathLst>
                  <a:path w="183" h="782">
                    <a:moveTo>
                      <a:pt x="153" y="0"/>
                    </a:moveTo>
                    <a:lnTo>
                      <a:pt x="0" y="782"/>
                    </a:lnTo>
                    <a:lnTo>
                      <a:pt x="183" y="314"/>
                    </a:lnTo>
                    <a:lnTo>
                      <a:pt x="153" y="0"/>
                    </a:lnTo>
                    <a:close/>
                  </a:path>
                </a:pathLst>
              </a:custGeom>
              <a:solidFill>
                <a:srgbClr val="FFCC00"/>
              </a:solidFill>
              <a:ln w="9525">
                <a:noFill/>
                <a:round/>
                <a:headEnd/>
                <a:tailEnd/>
              </a:ln>
            </p:spPr>
            <p:txBody>
              <a:bodyPr/>
              <a:lstStyle/>
              <a:p>
                <a:endParaRPr lang="es-MX"/>
              </a:p>
            </p:txBody>
          </p:sp>
          <p:sp>
            <p:nvSpPr>
              <p:cNvPr id="12177" name="Freeform 3420"/>
              <p:cNvSpPr>
                <a:spLocks/>
              </p:cNvSpPr>
              <p:nvPr/>
            </p:nvSpPr>
            <p:spPr bwMode="auto">
              <a:xfrm>
                <a:off x="1559" y="2555"/>
                <a:ext cx="20" cy="87"/>
              </a:xfrm>
              <a:custGeom>
                <a:avLst/>
                <a:gdLst>
                  <a:gd name="T0" fmla="*/ 0 w 183"/>
                  <a:gd name="T1" fmla="*/ 0 h 782"/>
                  <a:gd name="T2" fmla="*/ 0 w 183"/>
                  <a:gd name="T3" fmla="*/ 0 h 782"/>
                  <a:gd name="T4" fmla="*/ 0 w 183"/>
                  <a:gd name="T5" fmla="*/ 0 h 782"/>
                  <a:gd name="T6" fmla="*/ 0 w 183"/>
                  <a:gd name="T7" fmla="*/ 0 h 782"/>
                  <a:gd name="T8" fmla="*/ 0 60000 65536"/>
                  <a:gd name="T9" fmla="*/ 0 60000 65536"/>
                  <a:gd name="T10" fmla="*/ 0 60000 65536"/>
                  <a:gd name="T11" fmla="*/ 0 60000 65536"/>
                  <a:gd name="T12" fmla="*/ 0 w 183"/>
                  <a:gd name="T13" fmla="*/ 0 h 782"/>
                  <a:gd name="T14" fmla="*/ 183 w 183"/>
                  <a:gd name="T15" fmla="*/ 782 h 782"/>
                </a:gdLst>
                <a:ahLst/>
                <a:cxnLst>
                  <a:cxn ang="T8">
                    <a:pos x="T0" y="T1"/>
                  </a:cxn>
                  <a:cxn ang="T9">
                    <a:pos x="T2" y="T3"/>
                  </a:cxn>
                  <a:cxn ang="T10">
                    <a:pos x="T4" y="T5"/>
                  </a:cxn>
                  <a:cxn ang="T11">
                    <a:pos x="T6" y="T7"/>
                  </a:cxn>
                </a:cxnLst>
                <a:rect l="T12" t="T13" r="T14" b="T15"/>
                <a:pathLst>
                  <a:path w="183" h="782">
                    <a:moveTo>
                      <a:pt x="153" y="0"/>
                    </a:moveTo>
                    <a:lnTo>
                      <a:pt x="0" y="782"/>
                    </a:lnTo>
                    <a:lnTo>
                      <a:pt x="183" y="314"/>
                    </a:lnTo>
                    <a:lnTo>
                      <a:pt x="153" y="0"/>
                    </a:lnTo>
                  </a:path>
                </a:pathLst>
              </a:custGeom>
              <a:noFill/>
              <a:ln w="0">
                <a:solidFill>
                  <a:srgbClr val="FFCC00"/>
                </a:solidFill>
                <a:round/>
                <a:headEnd/>
                <a:tailEnd/>
              </a:ln>
            </p:spPr>
            <p:txBody>
              <a:bodyPr/>
              <a:lstStyle/>
              <a:p>
                <a:endParaRPr lang="es-MX"/>
              </a:p>
            </p:txBody>
          </p:sp>
          <p:sp>
            <p:nvSpPr>
              <p:cNvPr id="12178" name="Freeform 3421"/>
              <p:cNvSpPr>
                <a:spLocks/>
              </p:cNvSpPr>
              <p:nvPr/>
            </p:nvSpPr>
            <p:spPr bwMode="auto">
              <a:xfrm>
                <a:off x="1559" y="2536"/>
                <a:ext cx="17" cy="106"/>
              </a:xfrm>
              <a:custGeom>
                <a:avLst/>
                <a:gdLst>
                  <a:gd name="T0" fmla="*/ 0 w 153"/>
                  <a:gd name="T1" fmla="*/ 0 h 951"/>
                  <a:gd name="T2" fmla="*/ 0 w 153"/>
                  <a:gd name="T3" fmla="*/ 0 h 951"/>
                  <a:gd name="T4" fmla="*/ 0 w 153"/>
                  <a:gd name="T5" fmla="*/ 0 h 951"/>
                  <a:gd name="T6" fmla="*/ 0 w 153"/>
                  <a:gd name="T7" fmla="*/ 0 h 951"/>
                  <a:gd name="T8" fmla="*/ 0 60000 65536"/>
                  <a:gd name="T9" fmla="*/ 0 60000 65536"/>
                  <a:gd name="T10" fmla="*/ 0 60000 65536"/>
                  <a:gd name="T11" fmla="*/ 0 60000 65536"/>
                  <a:gd name="T12" fmla="*/ 0 w 153"/>
                  <a:gd name="T13" fmla="*/ 0 h 951"/>
                  <a:gd name="T14" fmla="*/ 153 w 153"/>
                  <a:gd name="T15" fmla="*/ 951 h 951"/>
                </a:gdLst>
                <a:ahLst/>
                <a:cxnLst>
                  <a:cxn ang="T8">
                    <a:pos x="T0" y="T1"/>
                  </a:cxn>
                  <a:cxn ang="T9">
                    <a:pos x="T2" y="T3"/>
                  </a:cxn>
                  <a:cxn ang="T10">
                    <a:pos x="T4" y="T5"/>
                  </a:cxn>
                  <a:cxn ang="T11">
                    <a:pos x="T6" y="T7"/>
                  </a:cxn>
                </a:cxnLst>
                <a:rect l="T12" t="T13" r="T14" b="T15"/>
                <a:pathLst>
                  <a:path w="153" h="951">
                    <a:moveTo>
                      <a:pt x="134" y="0"/>
                    </a:moveTo>
                    <a:lnTo>
                      <a:pt x="0" y="951"/>
                    </a:lnTo>
                    <a:lnTo>
                      <a:pt x="153" y="169"/>
                    </a:lnTo>
                    <a:lnTo>
                      <a:pt x="134" y="0"/>
                    </a:lnTo>
                    <a:close/>
                  </a:path>
                </a:pathLst>
              </a:custGeom>
              <a:solidFill>
                <a:srgbClr val="FFCC00"/>
              </a:solidFill>
              <a:ln w="9525">
                <a:noFill/>
                <a:round/>
                <a:headEnd/>
                <a:tailEnd/>
              </a:ln>
            </p:spPr>
            <p:txBody>
              <a:bodyPr/>
              <a:lstStyle/>
              <a:p>
                <a:endParaRPr lang="es-MX"/>
              </a:p>
            </p:txBody>
          </p:sp>
          <p:sp>
            <p:nvSpPr>
              <p:cNvPr id="12179" name="Freeform 3422"/>
              <p:cNvSpPr>
                <a:spLocks/>
              </p:cNvSpPr>
              <p:nvPr/>
            </p:nvSpPr>
            <p:spPr bwMode="auto">
              <a:xfrm>
                <a:off x="1559" y="2536"/>
                <a:ext cx="17" cy="106"/>
              </a:xfrm>
              <a:custGeom>
                <a:avLst/>
                <a:gdLst>
                  <a:gd name="T0" fmla="*/ 0 w 153"/>
                  <a:gd name="T1" fmla="*/ 0 h 951"/>
                  <a:gd name="T2" fmla="*/ 0 w 153"/>
                  <a:gd name="T3" fmla="*/ 0 h 951"/>
                  <a:gd name="T4" fmla="*/ 0 w 153"/>
                  <a:gd name="T5" fmla="*/ 0 h 951"/>
                  <a:gd name="T6" fmla="*/ 0 w 153"/>
                  <a:gd name="T7" fmla="*/ 0 h 951"/>
                  <a:gd name="T8" fmla="*/ 0 60000 65536"/>
                  <a:gd name="T9" fmla="*/ 0 60000 65536"/>
                  <a:gd name="T10" fmla="*/ 0 60000 65536"/>
                  <a:gd name="T11" fmla="*/ 0 60000 65536"/>
                  <a:gd name="T12" fmla="*/ 0 w 153"/>
                  <a:gd name="T13" fmla="*/ 0 h 951"/>
                  <a:gd name="T14" fmla="*/ 153 w 153"/>
                  <a:gd name="T15" fmla="*/ 951 h 951"/>
                </a:gdLst>
                <a:ahLst/>
                <a:cxnLst>
                  <a:cxn ang="T8">
                    <a:pos x="T0" y="T1"/>
                  </a:cxn>
                  <a:cxn ang="T9">
                    <a:pos x="T2" y="T3"/>
                  </a:cxn>
                  <a:cxn ang="T10">
                    <a:pos x="T4" y="T5"/>
                  </a:cxn>
                  <a:cxn ang="T11">
                    <a:pos x="T6" y="T7"/>
                  </a:cxn>
                </a:cxnLst>
                <a:rect l="T12" t="T13" r="T14" b="T15"/>
                <a:pathLst>
                  <a:path w="153" h="951">
                    <a:moveTo>
                      <a:pt x="134" y="0"/>
                    </a:moveTo>
                    <a:lnTo>
                      <a:pt x="0" y="951"/>
                    </a:lnTo>
                    <a:lnTo>
                      <a:pt x="153" y="169"/>
                    </a:lnTo>
                    <a:lnTo>
                      <a:pt x="134" y="0"/>
                    </a:lnTo>
                  </a:path>
                </a:pathLst>
              </a:custGeom>
              <a:noFill/>
              <a:ln w="0">
                <a:solidFill>
                  <a:srgbClr val="FFCC00"/>
                </a:solidFill>
                <a:round/>
                <a:headEnd/>
                <a:tailEnd/>
              </a:ln>
            </p:spPr>
            <p:txBody>
              <a:bodyPr/>
              <a:lstStyle/>
              <a:p>
                <a:endParaRPr lang="es-MX"/>
              </a:p>
            </p:txBody>
          </p:sp>
          <p:sp>
            <p:nvSpPr>
              <p:cNvPr id="12180" name="Freeform 3423"/>
              <p:cNvSpPr>
                <a:spLocks/>
              </p:cNvSpPr>
              <p:nvPr/>
            </p:nvSpPr>
            <p:spPr bwMode="auto">
              <a:xfrm>
                <a:off x="1559" y="2500"/>
                <a:ext cx="15" cy="142"/>
              </a:xfrm>
              <a:custGeom>
                <a:avLst/>
                <a:gdLst>
                  <a:gd name="T0" fmla="*/ 0 w 134"/>
                  <a:gd name="T1" fmla="*/ 0 h 1277"/>
                  <a:gd name="T2" fmla="*/ 0 w 134"/>
                  <a:gd name="T3" fmla="*/ 0 h 1277"/>
                  <a:gd name="T4" fmla="*/ 0 w 134"/>
                  <a:gd name="T5" fmla="*/ 0 h 1277"/>
                  <a:gd name="T6" fmla="*/ 0 w 134"/>
                  <a:gd name="T7" fmla="*/ 0 h 1277"/>
                  <a:gd name="T8" fmla="*/ 0 60000 65536"/>
                  <a:gd name="T9" fmla="*/ 0 60000 65536"/>
                  <a:gd name="T10" fmla="*/ 0 60000 65536"/>
                  <a:gd name="T11" fmla="*/ 0 60000 65536"/>
                  <a:gd name="T12" fmla="*/ 0 w 134"/>
                  <a:gd name="T13" fmla="*/ 0 h 1277"/>
                  <a:gd name="T14" fmla="*/ 134 w 134"/>
                  <a:gd name="T15" fmla="*/ 1277 h 1277"/>
                </a:gdLst>
                <a:ahLst/>
                <a:cxnLst>
                  <a:cxn ang="T8">
                    <a:pos x="T0" y="T1"/>
                  </a:cxn>
                  <a:cxn ang="T9">
                    <a:pos x="T2" y="T3"/>
                  </a:cxn>
                  <a:cxn ang="T10">
                    <a:pos x="T4" y="T5"/>
                  </a:cxn>
                  <a:cxn ang="T11">
                    <a:pos x="T6" y="T7"/>
                  </a:cxn>
                </a:cxnLst>
                <a:rect l="T12" t="T13" r="T14" b="T15"/>
                <a:pathLst>
                  <a:path w="134" h="1277">
                    <a:moveTo>
                      <a:pt x="104" y="0"/>
                    </a:moveTo>
                    <a:lnTo>
                      <a:pt x="0" y="1277"/>
                    </a:lnTo>
                    <a:lnTo>
                      <a:pt x="134" y="326"/>
                    </a:lnTo>
                    <a:lnTo>
                      <a:pt x="104" y="0"/>
                    </a:lnTo>
                    <a:close/>
                  </a:path>
                </a:pathLst>
              </a:custGeom>
              <a:solidFill>
                <a:srgbClr val="FFCC00"/>
              </a:solidFill>
              <a:ln w="9525">
                <a:noFill/>
                <a:round/>
                <a:headEnd/>
                <a:tailEnd/>
              </a:ln>
            </p:spPr>
            <p:txBody>
              <a:bodyPr/>
              <a:lstStyle/>
              <a:p>
                <a:endParaRPr lang="es-MX"/>
              </a:p>
            </p:txBody>
          </p:sp>
          <p:sp>
            <p:nvSpPr>
              <p:cNvPr id="12181" name="Freeform 3424"/>
              <p:cNvSpPr>
                <a:spLocks/>
              </p:cNvSpPr>
              <p:nvPr/>
            </p:nvSpPr>
            <p:spPr bwMode="auto">
              <a:xfrm>
                <a:off x="1559" y="2500"/>
                <a:ext cx="15" cy="142"/>
              </a:xfrm>
              <a:custGeom>
                <a:avLst/>
                <a:gdLst>
                  <a:gd name="T0" fmla="*/ 0 w 134"/>
                  <a:gd name="T1" fmla="*/ 0 h 1277"/>
                  <a:gd name="T2" fmla="*/ 0 w 134"/>
                  <a:gd name="T3" fmla="*/ 0 h 1277"/>
                  <a:gd name="T4" fmla="*/ 0 w 134"/>
                  <a:gd name="T5" fmla="*/ 0 h 1277"/>
                  <a:gd name="T6" fmla="*/ 0 w 134"/>
                  <a:gd name="T7" fmla="*/ 0 h 1277"/>
                  <a:gd name="T8" fmla="*/ 0 60000 65536"/>
                  <a:gd name="T9" fmla="*/ 0 60000 65536"/>
                  <a:gd name="T10" fmla="*/ 0 60000 65536"/>
                  <a:gd name="T11" fmla="*/ 0 60000 65536"/>
                  <a:gd name="T12" fmla="*/ 0 w 134"/>
                  <a:gd name="T13" fmla="*/ 0 h 1277"/>
                  <a:gd name="T14" fmla="*/ 134 w 134"/>
                  <a:gd name="T15" fmla="*/ 1277 h 1277"/>
                </a:gdLst>
                <a:ahLst/>
                <a:cxnLst>
                  <a:cxn ang="T8">
                    <a:pos x="T0" y="T1"/>
                  </a:cxn>
                  <a:cxn ang="T9">
                    <a:pos x="T2" y="T3"/>
                  </a:cxn>
                  <a:cxn ang="T10">
                    <a:pos x="T4" y="T5"/>
                  </a:cxn>
                  <a:cxn ang="T11">
                    <a:pos x="T6" y="T7"/>
                  </a:cxn>
                </a:cxnLst>
                <a:rect l="T12" t="T13" r="T14" b="T15"/>
                <a:pathLst>
                  <a:path w="134" h="1277">
                    <a:moveTo>
                      <a:pt x="104" y="0"/>
                    </a:moveTo>
                    <a:lnTo>
                      <a:pt x="0" y="1277"/>
                    </a:lnTo>
                    <a:lnTo>
                      <a:pt x="134" y="326"/>
                    </a:lnTo>
                    <a:lnTo>
                      <a:pt x="104" y="0"/>
                    </a:lnTo>
                  </a:path>
                </a:pathLst>
              </a:custGeom>
              <a:noFill/>
              <a:ln w="0">
                <a:solidFill>
                  <a:srgbClr val="FFCC00"/>
                </a:solidFill>
                <a:round/>
                <a:headEnd/>
                <a:tailEnd/>
              </a:ln>
            </p:spPr>
            <p:txBody>
              <a:bodyPr/>
              <a:lstStyle/>
              <a:p>
                <a:endParaRPr lang="es-MX"/>
              </a:p>
            </p:txBody>
          </p:sp>
          <p:sp>
            <p:nvSpPr>
              <p:cNvPr id="12182" name="Freeform 3425"/>
              <p:cNvSpPr>
                <a:spLocks/>
              </p:cNvSpPr>
              <p:nvPr/>
            </p:nvSpPr>
            <p:spPr bwMode="auto">
              <a:xfrm>
                <a:off x="1938" y="2499"/>
                <a:ext cx="8" cy="107"/>
              </a:xfrm>
              <a:custGeom>
                <a:avLst/>
                <a:gdLst>
                  <a:gd name="T0" fmla="*/ 0 w 69"/>
                  <a:gd name="T1" fmla="*/ 0 h 963"/>
                  <a:gd name="T2" fmla="*/ 0 w 69"/>
                  <a:gd name="T3" fmla="*/ 0 h 963"/>
                  <a:gd name="T4" fmla="*/ 0 w 69"/>
                  <a:gd name="T5" fmla="*/ 0 h 963"/>
                  <a:gd name="T6" fmla="*/ 0 w 69"/>
                  <a:gd name="T7" fmla="*/ 0 h 963"/>
                  <a:gd name="T8" fmla="*/ 0 60000 65536"/>
                  <a:gd name="T9" fmla="*/ 0 60000 65536"/>
                  <a:gd name="T10" fmla="*/ 0 60000 65536"/>
                  <a:gd name="T11" fmla="*/ 0 60000 65536"/>
                  <a:gd name="T12" fmla="*/ 0 w 69"/>
                  <a:gd name="T13" fmla="*/ 0 h 963"/>
                  <a:gd name="T14" fmla="*/ 69 w 69"/>
                  <a:gd name="T15" fmla="*/ 963 h 963"/>
                </a:gdLst>
                <a:ahLst/>
                <a:cxnLst>
                  <a:cxn ang="T8">
                    <a:pos x="T0" y="T1"/>
                  </a:cxn>
                  <a:cxn ang="T9">
                    <a:pos x="T2" y="T3"/>
                  </a:cxn>
                  <a:cxn ang="T10">
                    <a:pos x="T4" y="T5"/>
                  </a:cxn>
                  <a:cxn ang="T11">
                    <a:pos x="T6" y="T7"/>
                  </a:cxn>
                </a:cxnLst>
                <a:rect l="T12" t="T13" r="T14" b="T15"/>
                <a:pathLst>
                  <a:path w="69" h="963">
                    <a:moveTo>
                      <a:pt x="69" y="0"/>
                    </a:moveTo>
                    <a:lnTo>
                      <a:pt x="0" y="954"/>
                    </a:lnTo>
                    <a:lnTo>
                      <a:pt x="31" y="963"/>
                    </a:lnTo>
                    <a:lnTo>
                      <a:pt x="69" y="0"/>
                    </a:lnTo>
                    <a:close/>
                  </a:path>
                </a:pathLst>
              </a:custGeom>
              <a:solidFill>
                <a:srgbClr val="FFCC00"/>
              </a:solidFill>
              <a:ln w="9525">
                <a:noFill/>
                <a:round/>
                <a:headEnd/>
                <a:tailEnd/>
              </a:ln>
            </p:spPr>
            <p:txBody>
              <a:bodyPr/>
              <a:lstStyle/>
              <a:p>
                <a:endParaRPr lang="es-MX"/>
              </a:p>
            </p:txBody>
          </p:sp>
          <p:sp>
            <p:nvSpPr>
              <p:cNvPr id="12183" name="Freeform 3426"/>
              <p:cNvSpPr>
                <a:spLocks/>
              </p:cNvSpPr>
              <p:nvPr/>
            </p:nvSpPr>
            <p:spPr bwMode="auto">
              <a:xfrm>
                <a:off x="1938" y="2499"/>
                <a:ext cx="8" cy="107"/>
              </a:xfrm>
              <a:custGeom>
                <a:avLst/>
                <a:gdLst>
                  <a:gd name="T0" fmla="*/ 0 w 69"/>
                  <a:gd name="T1" fmla="*/ 0 h 963"/>
                  <a:gd name="T2" fmla="*/ 0 w 69"/>
                  <a:gd name="T3" fmla="*/ 0 h 963"/>
                  <a:gd name="T4" fmla="*/ 0 w 69"/>
                  <a:gd name="T5" fmla="*/ 0 h 963"/>
                  <a:gd name="T6" fmla="*/ 0 w 69"/>
                  <a:gd name="T7" fmla="*/ 0 h 963"/>
                  <a:gd name="T8" fmla="*/ 0 60000 65536"/>
                  <a:gd name="T9" fmla="*/ 0 60000 65536"/>
                  <a:gd name="T10" fmla="*/ 0 60000 65536"/>
                  <a:gd name="T11" fmla="*/ 0 60000 65536"/>
                  <a:gd name="T12" fmla="*/ 0 w 69"/>
                  <a:gd name="T13" fmla="*/ 0 h 963"/>
                  <a:gd name="T14" fmla="*/ 69 w 69"/>
                  <a:gd name="T15" fmla="*/ 963 h 963"/>
                </a:gdLst>
                <a:ahLst/>
                <a:cxnLst>
                  <a:cxn ang="T8">
                    <a:pos x="T0" y="T1"/>
                  </a:cxn>
                  <a:cxn ang="T9">
                    <a:pos x="T2" y="T3"/>
                  </a:cxn>
                  <a:cxn ang="T10">
                    <a:pos x="T4" y="T5"/>
                  </a:cxn>
                  <a:cxn ang="T11">
                    <a:pos x="T6" y="T7"/>
                  </a:cxn>
                </a:cxnLst>
                <a:rect l="T12" t="T13" r="T14" b="T15"/>
                <a:pathLst>
                  <a:path w="69" h="963">
                    <a:moveTo>
                      <a:pt x="69" y="0"/>
                    </a:moveTo>
                    <a:lnTo>
                      <a:pt x="0" y="954"/>
                    </a:lnTo>
                    <a:lnTo>
                      <a:pt x="31" y="963"/>
                    </a:lnTo>
                    <a:lnTo>
                      <a:pt x="69" y="0"/>
                    </a:lnTo>
                  </a:path>
                </a:pathLst>
              </a:custGeom>
              <a:noFill/>
              <a:ln w="0">
                <a:solidFill>
                  <a:srgbClr val="FFCC00"/>
                </a:solidFill>
                <a:round/>
                <a:headEnd/>
                <a:tailEnd/>
              </a:ln>
            </p:spPr>
            <p:txBody>
              <a:bodyPr/>
              <a:lstStyle/>
              <a:p>
                <a:endParaRPr lang="es-MX"/>
              </a:p>
            </p:txBody>
          </p:sp>
          <p:sp>
            <p:nvSpPr>
              <p:cNvPr id="12184" name="Freeform 3427"/>
              <p:cNvSpPr>
                <a:spLocks/>
              </p:cNvSpPr>
              <p:nvPr/>
            </p:nvSpPr>
            <p:spPr bwMode="auto">
              <a:xfrm>
                <a:off x="1941" y="2499"/>
                <a:ext cx="5" cy="108"/>
              </a:xfrm>
              <a:custGeom>
                <a:avLst/>
                <a:gdLst>
                  <a:gd name="T0" fmla="*/ 0 w 38"/>
                  <a:gd name="T1" fmla="*/ 0 h 975"/>
                  <a:gd name="T2" fmla="*/ 0 w 38"/>
                  <a:gd name="T3" fmla="*/ 0 h 975"/>
                  <a:gd name="T4" fmla="*/ 0 w 38"/>
                  <a:gd name="T5" fmla="*/ 0 h 975"/>
                  <a:gd name="T6" fmla="*/ 0 w 38"/>
                  <a:gd name="T7" fmla="*/ 0 h 975"/>
                  <a:gd name="T8" fmla="*/ 0 60000 65536"/>
                  <a:gd name="T9" fmla="*/ 0 60000 65536"/>
                  <a:gd name="T10" fmla="*/ 0 60000 65536"/>
                  <a:gd name="T11" fmla="*/ 0 60000 65536"/>
                  <a:gd name="T12" fmla="*/ 0 w 38"/>
                  <a:gd name="T13" fmla="*/ 0 h 975"/>
                  <a:gd name="T14" fmla="*/ 38 w 38"/>
                  <a:gd name="T15" fmla="*/ 975 h 975"/>
                </a:gdLst>
                <a:ahLst/>
                <a:cxnLst>
                  <a:cxn ang="T8">
                    <a:pos x="T0" y="T1"/>
                  </a:cxn>
                  <a:cxn ang="T9">
                    <a:pos x="T2" y="T3"/>
                  </a:cxn>
                  <a:cxn ang="T10">
                    <a:pos x="T4" y="T5"/>
                  </a:cxn>
                  <a:cxn ang="T11">
                    <a:pos x="T6" y="T7"/>
                  </a:cxn>
                </a:cxnLst>
                <a:rect l="T12" t="T13" r="T14" b="T15"/>
                <a:pathLst>
                  <a:path w="38" h="975">
                    <a:moveTo>
                      <a:pt x="38" y="0"/>
                    </a:moveTo>
                    <a:lnTo>
                      <a:pt x="0" y="963"/>
                    </a:lnTo>
                    <a:lnTo>
                      <a:pt x="4" y="975"/>
                    </a:lnTo>
                    <a:lnTo>
                      <a:pt x="38" y="0"/>
                    </a:lnTo>
                  </a:path>
                </a:pathLst>
              </a:custGeom>
              <a:noFill/>
              <a:ln w="0">
                <a:solidFill>
                  <a:srgbClr val="FFCC00"/>
                </a:solidFill>
                <a:round/>
                <a:headEnd/>
                <a:tailEnd/>
              </a:ln>
            </p:spPr>
            <p:txBody>
              <a:bodyPr/>
              <a:lstStyle/>
              <a:p>
                <a:endParaRPr lang="es-MX"/>
              </a:p>
            </p:txBody>
          </p:sp>
          <p:sp>
            <p:nvSpPr>
              <p:cNvPr id="12185" name="Freeform 3428"/>
              <p:cNvSpPr>
                <a:spLocks/>
              </p:cNvSpPr>
              <p:nvPr/>
            </p:nvSpPr>
            <p:spPr bwMode="auto">
              <a:xfrm>
                <a:off x="1942" y="2499"/>
                <a:ext cx="4" cy="149"/>
              </a:xfrm>
              <a:custGeom>
                <a:avLst/>
                <a:gdLst>
                  <a:gd name="T0" fmla="*/ 0 w 34"/>
                  <a:gd name="T1" fmla="*/ 0 h 1341"/>
                  <a:gd name="T2" fmla="*/ 0 w 34"/>
                  <a:gd name="T3" fmla="*/ 0 h 1341"/>
                  <a:gd name="T4" fmla="*/ 0 w 34"/>
                  <a:gd name="T5" fmla="*/ 0 h 1341"/>
                  <a:gd name="T6" fmla="*/ 0 w 34"/>
                  <a:gd name="T7" fmla="*/ 0 h 1341"/>
                  <a:gd name="T8" fmla="*/ 0 60000 65536"/>
                  <a:gd name="T9" fmla="*/ 0 60000 65536"/>
                  <a:gd name="T10" fmla="*/ 0 60000 65536"/>
                  <a:gd name="T11" fmla="*/ 0 60000 65536"/>
                  <a:gd name="T12" fmla="*/ 0 w 34"/>
                  <a:gd name="T13" fmla="*/ 0 h 1341"/>
                  <a:gd name="T14" fmla="*/ 34 w 34"/>
                  <a:gd name="T15" fmla="*/ 1341 h 1341"/>
                </a:gdLst>
                <a:ahLst/>
                <a:cxnLst>
                  <a:cxn ang="T8">
                    <a:pos x="T0" y="T1"/>
                  </a:cxn>
                  <a:cxn ang="T9">
                    <a:pos x="T2" y="T3"/>
                  </a:cxn>
                  <a:cxn ang="T10">
                    <a:pos x="T4" y="T5"/>
                  </a:cxn>
                  <a:cxn ang="T11">
                    <a:pos x="T6" y="T7"/>
                  </a:cxn>
                </a:cxnLst>
                <a:rect l="T12" t="T13" r="T14" b="T15"/>
                <a:pathLst>
                  <a:path w="34" h="1341">
                    <a:moveTo>
                      <a:pt x="34" y="0"/>
                    </a:moveTo>
                    <a:lnTo>
                      <a:pt x="0" y="975"/>
                    </a:lnTo>
                    <a:lnTo>
                      <a:pt x="34" y="1341"/>
                    </a:lnTo>
                    <a:lnTo>
                      <a:pt x="34" y="0"/>
                    </a:lnTo>
                    <a:close/>
                  </a:path>
                </a:pathLst>
              </a:custGeom>
              <a:solidFill>
                <a:srgbClr val="FFCC00"/>
              </a:solidFill>
              <a:ln w="9525">
                <a:noFill/>
                <a:round/>
                <a:headEnd/>
                <a:tailEnd/>
              </a:ln>
            </p:spPr>
            <p:txBody>
              <a:bodyPr/>
              <a:lstStyle/>
              <a:p>
                <a:endParaRPr lang="es-MX"/>
              </a:p>
            </p:txBody>
          </p:sp>
          <p:sp>
            <p:nvSpPr>
              <p:cNvPr id="12186" name="Freeform 3429"/>
              <p:cNvSpPr>
                <a:spLocks/>
              </p:cNvSpPr>
              <p:nvPr/>
            </p:nvSpPr>
            <p:spPr bwMode="auto">
              <a:xfrm>
                <a:off x="1942" y="2499"/>
                <a:ext cx="4" cy="149"/>
              </a:xfrm>
              <a:custGeom>
                <a:avLst/>
                <a:gdLst>
                  <a:gd name="T0" fmla="*/ 0 w 34"/>
                  <a:gd name="T1" fmla="*/ 0 h 1341"/>
                  <a:gd name="T2" fmla="*/ 0 w 34"/>
                  <a:gd name="T3" fmla="*/ 0 h 1341"/>
                  <a:gd name="T4" fmla="*/ 0 w 34"/>
                  <a:gd name="T5" fmla="*/ 0 h 1341"/>
                  <a:gd name="T6" fmla="*/ 0 w 34"/>
                  <a:gd name="T7" fmla="*/ 0 h 1341"/>
                  <a:gd name="T8" fmla="*/ 0 60000 65536"/>
                  <a:gd name="T9" fmla="*/ 0 60000 65536"/>
                  <a:gd name="T10" fmla="*/ 0 60000 65536"/>
                  <a:gd name="T11" fmla="*/ 0 60000 65536"/>
                  <a:gd name="T12" fmla="*/ 0 w 34"/>
                  <a:gd name="T13" fmla="*/ 0 h 1341"/>
                  <a:gd name="T14" fmla="*/ 34 w 34"/>
                  <a:gd name="T15" fmla="*/ 1341 h 1341"/>
                </a:gdLst>
                <a:ahLst/>
                <a:cxnLst>
                  <a:cxn ang="T8">
                    <a:pos x="T0" y="T1"/>
                  </a:cxn>
                  <a:cxn ang="T9">
                    <a:pos x="T2" y="T3"/>
                  </a:cxn>
                  <a:cxn ang="T10">
                    <a:pos x="T4" y="T5"/>
                  </a:cxn>
                  <a:cxn ang="T11">
                    <a:pos x="T6" y="T7"/>
                  </a:cxn>
                </a:cxnLst>
                <a:rect l="T12" t="T13" r="T14" b="T15"/>
                <a:pathLst>
                  <a:path w="34" h="1341">
                    <a:moveTo>
                      <a:pt x="34" y="0"/>
                    </a:moveTo>
                    <a:lnTo>
                      <a:pt x="0" y="975"/>
                    </a:lnTo>
                    <a:lnTo>
                      <a:pt x="34" y="1341"/>
                    </a:lnTo>
                    <a:lnTo>
                      <a:pt x="34" y="0"/>
                    </a:lnTo>
                  </a:path>
                </a:pathLst>
              </a:custGeom>
              <a:noFill/>
              <a:ln w="0">
                <a:solidFill>
                  <a:srgbClr val="FFCC00"/>
                </a:solidFill>
                <a:round/>
                <a:headEnd/>
                <a:tailEnd/>
              </a:ln>
            </p:spPr>
            <p:txBody>
              <a:bodyPr/>
              <a:lstStyle/>
              <a:p>
                <a:endParaRPr lang="es-MX"/>
              </a:p>
            </p:txBody>
          </p:sp>
          <p:sp>
            <p:nvSpPr>
              <p:cNvPr id="12187" name="Freeform 3430"/>
              <p:cNvSpPr>
                <a:spLocks/>
              </p:cNvSpPr>
              <p:nvPr/>
            </p:nvSpPr>
            <p:spPr bwMode="auto">
              <a:xfrm>
                <a:off x="1559" y="2488"/>
                <a:ext cx="11" cy="154"/>
              </a:xfrm>
              <a:custGeom>
                <a:avLst/>
                <a:gdLst>
                  <a:gd name="T0" fmla="*/ 0 w 104"/>
                  <a:gd name="T1" fmla="*/ 0 h 1384"/>
                  <a:gd name="T2" fmla="*/ 0 w 104"/>
                  <a:gd name="T3" fmla="*/ 0 h 1384"/>
                  <a:gd name="T4" fmla="*/ 0 w 104"/>
                  <a:gd name="T5" fmla="*/ 0 h 1384"/>
                  <a:gd name="T6" fmla="*/ 0 w 104"/>
                  <a:gd name="T7" fmla="*/ 0 h 1384"/>
                  <a:gd name="T8" fmla="*/ 0 60000 65536"/>
                  <a:gd name="T9" fmla="*/ 0 60000 65536"/>
                  <a:gd name="T10" fmla="*/ 0 60000 65536"/>
                  <a:gd name="T11" fmla="*/ 0 60000 65536"/>
                  <a:gd name="T12" fmla="*/ 0 w 104"/>
                  <a:gd name="T13" fmla="*/ 0 h 1384"/>
                  <a:gd name="T14" fmla="*/ 104 w 104"/>
                  <a:gd name="T15" fmla="*/ 1384 h 1384"/>
                </a:gdLst>
                <a:ahLst/>
                <a:cxnLst>
                  <a:cxn ang="T8">
                    <a:pos x="T0" y="T1"/>
                  </a:cxn>
                  <a:cxn ang="T9">
                    <a:pos x="T2" y="T3"/>
                  </a:cxn>
                  <a:cxn ang="T10">
                    <a:pos x="T4" y="T5"/>
                  </a:cxn>
                  <a:cxn ang="T11">
                    <a:pos x="T6" y="T7"/>
                  </a:cxn>
                </a:cxnLst>
                <a:rect l="T12" t="T13" r="T14" b="T15"/>
                <a:pathLst>
                  <a:path w="104" h="1384">
                    <a:moveTo>
                      <a:pt x="92" y="0"/>
                    </a:moveTo>
                    <a:lnTo>
                      <a:pt x="0" y="1384"/>
                    </a:lnTo>
                    <a:lnTo>
                      <a:pt x="104" y="107"/>
                    </a:lnTo>
                    <a:lnTo>
                      <a:pt x="92" y="0"/>
                    </a:lnTo>
                    <a:close/>
                  </a:path>
                </a:pathLst>
              </a:custGeom>
              <a:solidFill>
                <a:srgbClr val="FFCC00"/>
              </a:solidFill>
              <a:ln w="9525">
                <a:noFill/>
                <a:round/>
                <a:headEnd/>
                <a:tailEnd/>
              </a:ln>
            </p:spPr>
            <p:txBody>
              <a:bodyPr/>
              <a:lstStyle/>
              <a:p>
                <a:endParaRPr lang="es-MX"/>
              </a:p>
            </p:txBody>
          </p:sp>
          <p:sp>
            <p:nvSpPr>
              <p:cNvPr id="12188" name="Freeform 3431"/>
              <p:cNvSpPr>
                <a:spLocks/>
              </p:cNvSpPr>
              <p:nvPr/>
            </p:nvSpPr>
            <p:spPr bwMode="auto">
              <a:xfrm>
                <a:off x="1559" y="2488"/>
                <a:ext cx="11" cy="154"/>
              </a:xfrm>
              <a:custGeom>
                <a:avLst/>
                <a:gdLst>
                  <a:gd name="T0" fmla="*/ 0 w 104"/>
                  <a:gd name="T1" fmla="*/ 0 h 1384"/>
                  <a:gd name="T2" fmla="*/ 0 w 104"/>
                  <a:gd name="T3" fmla="*/ 0 h 1384"/>
                  <a:gd name="T4" fmla="*/ 0 w 104"/>
                  <a:gd name="T5" fmla="*/ 0 h 1384"/>
                  <a:gd name="T6" fmla="*/ 0 w 104"/>
                  <a:gd name="T7" fmla="*/ 0 h 1384"/>
                  <a:gd name="T8" fmla="*/ 0 60000 65536"/>
                  <a:gd name="T9" fmla="*/ 0 60000 65536"/>
                  <a:gd name="T10" fmla="*/ 0 60000 65536"/>
                  <a:gd name="T11" fmla="*/ 0 60000 65536"/>
                  <a:gd name="T12" fmla="*/ 0 w 104"/>
                  <a:gd name="T13" fmla="*/ 0 h 1384"/>
                  <a:gd name="T14" fmla="*/ 104 w 104"/>
                  <a:gd name="T15" fmla="*/ 1384 h 1384"/>
                </a:gdLst>
                <a:ahLst/>
                <a:cxnLst>
                  <a:cxn ang="T8">
                    <a:pos x="T0" y="T1"/>
                  </a:cxn>
                  <a:cxn ang="T9">
                    <a:pos x="T2" y="T3"/>
                  </a:cxn>
                  <a:cxn ang="T10">
                    <a:pos x="T4" y="T5"/>
                  </a:cxn>
                  <a:cxn ang="T11">
                    <a:pos x="T6" y="T7"/>
                  </a:cxn>
                </a:cxnLst>
                <a:rect l="T12" t="T13" r="T14" b="T15"/>
                <a:pathLst>
                  <a:path w="104" h="1384">
                    <a:moveTo>
                      <a:pt x="92" y="0"/>
                    </a:moveTo>
                    <a:lnTo>
                      <a:pt x="0" y="1384"/>
                    </a:lnTo>
                    <a:lnTo>
                      <a:pt x="104" y="107"/>
                    </a:lnTo>
                    <a:lnTo>
                      <a:pt x="92" y="0"/>
                    </a:lnTo>
                  </a:path>
                </a:pathLst>
              </a:custGeom>
              <a:noFill/>
              <a:ln w="0">
                <a:solidFill>
                  <a:srgbClr val="FFCC00"/>
                </a:solidFill>
                <a:round/>
                <a:headEnd/>
                <a:tailEnd/>
              </a:ln>
            </p:spPr>
            <p:txBody>
              <a:bodyPr/>
              <a:lstStyle/>
              <a:p>
                <a:endParaRPr lang="es-MX"/>
              </a:p>
            </p:txBody>
          </p:sp>
          <p:sp>
            <p:nvSpPr>
              <p:cNvPr id="12189" name="Freeform 3432"/>
              <p:cNvSpPr>
                <a:spLocks/>
              </p:cNvSpPr>
              <p:nvPr/>
            </p:nvSpPr>
            <p:spPr bwMode="auto">
              <a:xfrm>
                <a:off x="1559" y="2473"/>
                <a:ext cx="10" cy="169"/>
              </a:xfrm>
              <a:custGeom>
                <a:avLst/>
                <a:gdLst>
                  <a:gd name="T0" fmla="*/ 0 w 92"/>
                  <a:gd name="T1" fmla="*/ 0 h 1521"/>
                  <a:gd name="T2" fmla="*/ 0 w 92"/>
                  <a:gd name="T3" fmla="*/ 0 h 1521"/>
                  <a:gd name="T4" fmla="*/ 0 w 92"/>
                  <a:gd name="T5" fmla="*/ 0 h 1521"/>
                  <a:gd name="T6" fmla="*/ 0 w 92"/>
                  <a:gd name="T7" fmla="*/ 0 h 1521"/>
                  <a:gd name="T8" fmla="*/ 0 60000 65536"/>
                  <a:gd name="T9" fmla="*/ 0 60000 65536"/>
                  <a:gd name="T10" fmla="*/ 0 60000 65536"/>
                  <a:gd name="T11" fmla="*/ 0 60000 65536"/>
                  <a:gd name="T12" fmla="*/ 0 w 92"/>
                  <a:gd name="T13" fmla="*/ 0 h 1521"/>
                  <a:gd name="T14" fmla="*/ 92 w 92"/>
                  <a:gd name="T15" fmla="*/ 1521 h 1521"/>
                </a:gdLst>
                <a:ahLst/>
                <a:cxnLst>
                  <a:cxn ang="T8">
                    <a:pos x="T0" y="T1"/>
                  </a:cxn>
                  <a:cxn ang="T9">
                    <a:pos x="T2" y="T3"/>
                  </a:cxn>
                  <a:cxn ang="T10">
                    <a:pos x="T4" y="T5"/>
                  </a:cxn>
                  <a:cxn ang="T11">
                    <a:pos x="T6" y="T7"/>
                  </a:cxn>
                </a:cxnLst>
                <a:rect l="T12" t="T13" r="T14" b="T15"/>
                <a:pathLst>
                  <a:path w="92" h="1521">
                    <a:moveTo>
                      <a:pt x="80" y="0"/>
                    </a:moveTo>
                    <a:lnTo>
                      <a:pt x="0" y="1521"/>
                    </a:lnTo>
                    <a:lnTo>
                      <a:pt x="92" y="137"/>
                    </a:lnTo>
                    <a:lnTo>
                      <a:pt x="80" y="0"/>
                    </a:lnTo>
                    <a:close/>
                  </a:path>
                </a:pathLst>
              </a:custGeom>
              <a:solidFill>
                <a:srgbClr val="FFCC00"/>
              </a:solidFill>
              <a:ln w="9525">
                <a:noFill/>
                <a:round/>
                <a:headEnd/>
                <a:tailEnd/>
              </a:ln>
            </p:spPr>
            <p:txBody>
              <a:bodyPr/>
              <a:lstStyle/>
              <a:p>
                <a:endParaRPr lang="es-MX"/>
              </a:p>
            </p:txBody>
          </p:sp>
          <p:sp>
            <p:nvSpPr>
              <p:cNvPr id="12190" name="Freeform 3433"/>
              <p:cNvSpPr>
                <a:spLocks/>
              </p:cNvSpPr>
              <p:nvPr/>
            </p:nvSpPr>
            <p:spPr bwMode="auto">
              <a:xfrm>
                <a:off x="1559" y="2473"/>
                <a:ext cx="10" cy="169"/>
              </a:xfrm>
              <a:custGeom>
                <a:avLst/>
                <a:gdLst>
                  <a:gd name="T0" fmla="*/ 0 w 92"/>
                  <a:gd name="T1" fmla="*/ 0 h 1521"/>
                  <a:gd name="T2" fmla="*/ 0 w 92"/>
                  <a:gd name="T3" fmla="*/ 0 h 1521"/>
                  <a:gd name="T4" fmla="*/ 0 w 92"/>
                  <a:gd name="T5" fmla="*/ 0 h 1521"/>
                  <a:gd name="T6" fmla="*/ 0 w 92"/>
                  <a:gd name="T7" fmla="*/ 0 h 1521"/>
                  <a:gd name="T8" fmla="*/ 0 60000 65536"/>
                  <a:gd name="T9" fmla="*/ 0 60000 65536"/>
                  <a:gd name="T10" fmla="*/ 0 60000 65536"/>
                  <a:gd name="T11" fmla="*/ 0 60000 65536"/>
                  <a:gd name="T12" fmla="*/ 0 w 92"/>
                  <a:gd name="T13" fmla="*/ 0 h 1521"/>
                  <a:gd name="T14" fmla="*/ 92 w 92"/>
                  <a:gd name="T15" fmla="*/ 1521 h 1521"/>
                </a:gdLst>
                <a:ahLst/>
                <a:cxnLst>
                  <a:cxn ang="T8">
                    <a:pos x="T0" y="T1"/>
                  </a:cxn>
                  <a:cxn ang="T9">
                    <a:pos x="T2" y="T3"/>
                  </a:cxn>
                  <a:cxn ang="T10">
                    <a:pos x="T4" y="T5"/>
                  </a:cxn>
                  <a:cxn ang="T11">
                    <a:pos x="T6" y="T7"/>
                  </a:cxn>
                </a:cxnLst>
                <a:rect l="T12" t="T13" r="T14" b="T15"/>
                <a:pathLst>
                  <a:path w="92" h="1521">
                    <a:moveTo>
                      <a:pt x="80" y="0"/>
                    </a:moveTo>
                    <a:lnTo>
                      <a:pt x="0" y="1521"/>
                    </a:lnTo>
                    <a:lnTo>
                      <a:pt x="92" y="137"/>
                    </a:lnTo>
                    <a:lnTo>
                      <a:pt x="80" y="0"/>
                    </a:lnTo>
                  </a:path>
                </a:pathLst>
              </a:custGeom>
              <a:noFill/>
              <a:ln w="0">
                <a:solidFill>
                  <a:srgbClr val="FFCC00"/>
                </a:solidFill>
                <a:round/>
                <a:headEnd/>
                <a:tailEnd/>
              </a:ln>
            </p:spPr>
            <p:txBody>
              <a:bodyPr/>
              <a:lstStyle/>
              <a:p>
                <a:endParaRPr lang="es-MX"/>
              </a:p>
            </p:txBody>
          </p:sp>
          <p:sp>
            <p:nvSpPr>
              <p:cNvPr id="12191" name="Freeform 3434"/>
              <p:cNvSpPr>
                <a:spLocks/>
              </p:cNvSpPr>
              <p:nvPr/>
            </p:nvSpPr>
            <p:spPr bwMode="auto">
              <a:xfrm>
                <a:off x="1559" y="2445"/>
                <a:ext cx="9" cy="197"/>
              </a:xfrm>
              <a:custGeom>
                <a:avLst/>
                <a:gdLst>
                  <a:gd name="T0" fmla="*/ 0 w 80"/>
                  <a:gd name="T1" fmla="*/ 0 h 1775"/>
                  <a:gd name="T2" fmla="*/ 0 w 80"/>
                  <a:gd name="T3" fmla="*/ 0 h 1775"/>
                  <a:gd name="T4" fmla="*/ 0 w 80"/>
                  <a:gd name="T5" fmla="*/ 0 h 1775"/>
                  <a:gd name="T6" fmla="*/ 0 w 80"/>
                  <a:gd name="T7" fmla="*/ 0 h 1775"/>
                  <a:gd name="T8" fmla="*/ 0 60000 65536"/>
                  <a:gd name="T9" fmla="*/ 0 60000 65536"/>
                  <a:gd name="T10" fmla="*/ 0 60000 65536"/>
                  <a:gd name="T11" fmla="*/ 0 60000 65536"/>
                  <a:gd name="T12" fmla="*/ 0 w 80"/>
                  <a:gd name="T13" fmla="*/ 0 h 1775"/>
                  <a:gd name="T14" fmla="*/ 80 w 80"/>
                  <a:gd name="T15" fmla="*/ 1775 h 1775"/>
                </a:gdLst>
                <a:ahLst/>
                <a:cxnLst>
                  <a:cxn ang="T8">
                    <a:pos x="T0" y="T1"/>
                  </a:cxn>
                  <a:cxn ang="T9">
                    <a:pos x="T2" y="T3"/>
                  </a:cxn>
                  <a:cxn ang="T10">
                    <a:pos x="T4" y="T5"/>
                  </a:cxn>
                  <a:cxn ang="T11">
                    <a:pos x="T6" y="T7"/>
                  </a:cxn>
                </a:cxnLst>
                <a:rect l="T12" t="T13" r="T14" b="T15"/>
                <a:pathLst>
                  <a:path w="80" h="1775">
                    <a:moveTo>
                      <a:pt x="58" y="0"/>
                    </a:moveTo>
                    <a:lnTo>
                      <a:pt x="0" y="1775"/>
                    </a:lnTo>
                    <a:lnTo>
                      <a:pt x="80" y="254"/>
                    </a:lnTo>
                    <a:lnTo>
                      <a:pt x="58" y="0"/>
                    </a:lnTo>
                    <a:close/>
                  </a:path>
                </a:pathLst>
              </a:custGeom>
              <a:solidFill>
                <a:srgbClr val="FFCC00"/>
              </a:solidFill>
              <a:ln w="9525">
                <a:noFill/>
                <a:round/>
                <a:headEnd/>
                <a:tailEnd/>
              </a:ln>
            </p:spPr>
            <p:txBody>
              <a:bodyPr/>
              <a:lstStyle/>
              <a:p>
                <a:endParaRPr lang="es-MX"/>
              </a:p>
            </p:txBody>
          </p:sp>
          <p:sp>
            <p:nvSpPr>
              <p:cNvPr id="12192" name="Freeform 3435"/>
              <p:cNvSpPr>
                <a:spLocks/>
              </p:cNvSpPr>
              <p:nvPr/>
            </p:nvSpPr>
            <p:spPr bwMode="auto">
              <a:xfrm>
                <a:off x="1559" y="2445"/>
                <a:ext cx="9" cy="197"/>
              </a:xfrm>
              <a:custGeom>
                <a:avLst/>
                <a:gdLst>
                  <a:gd name="T0" fmla="*/ 0 w 80"/>
                  <a:gd name="T1" fmla="*/ 0 h 1775"/>
                  <a:gd name="T2" fmla="*/ 0 w 80"/>
                  <a:gd name="T3" fmla="*/ 0 h 1775"/>
                  <a:gd name="T4" fmla="*/ 0 w 80"/>
                  <a:gd name="T5" fmla="*/ 0 h 1775"/>
                  <a:gd name="T6" fmla="*/ 0 w 80"/>
                  <a:gd name="T7" fmla="*/ 0 h 1775"/>
                  <a:gd name="T8" fmla="*/ 0 60000 65536"/>
                  <a:gd name="T9" fmla="*/ 0 60000 65536"/>
                  <a:gd name="T10" fmla="*/ 0 60000 65536"/>
                  <a:gd name="T11" fmla="*/ 0 60000 65536"/>
                  <a:gd name="T12" fmla="*/ 0 w 80"/>
                  <a:gd name="T13" fmla="*/ 0 h 1775"/>
                  <a:gd name="T14" fmla="*/ 80 w 80"/>
                  <a:gd name="T15" fmla="*/ 1775 h 1775"/>
                </a:gdLst>
                <a:ahLst/>
                <a:cxnLst>
                  <a:cxn ang="T8">
                    <a:pos x="T0" y="T1"/>
                  </a:cxn>
                  <a:cxn ang="T9">
                    <a:pos x="T2" y="T3"/>
                  </a:cxn>
                  <a:cxn ang="T10">
                    <a:pos x="T4" y="T5"/>
                  </a:cxn>
                  <a:cxn ang="T11">
                    <a:pos x="T6" y="T7"/>
                  </a:cxn>
                </a:cxnLst>
                <a:rect l="T12" t="T13" r="T14" b="T15"/>
                <a:pathLst>
                  <a:path w="80" h="1775">
                    <a:moveTo>
                      <a:pt x="58" y="0"/>
                    </a:moveTo>
                    <a:lnTo>
                      <a:pt x="0" y="1775"/>
                    </a:lnTo>
                    <a:lnTo>
                      <a:pt x="80" y="254"/>
                    </a:lnTo>
                    <a:lnTo>
                      <a:pt x="58" y="0"/>
                    </a:lnTo>
                  </a:path>
                </a:pathLst>
              </a:custGeom>
              <a:noFill/>
              <a:ln w="0">
                <a:solidFill>
                  <a:srgbClr val="FFCC00"/>
                </a:solidFill>
                <a:round/>
                <a:headEnd/>
                <a:tailEnd/>
              </a:ln>
            </p:spPr>
            <p:txBody>
              <a:bodyPr/>
              <a:lstStyle/>
              <a:p>
                <a:endParaRPr lang="es-MX"/>
              </a:p>
            </p:txBody>
          </p:sp>
          <p:sp>
            <p:nvSpPr>
              <p:cNvPr id="12193" name="Freeform 3436"/>
              <p:cNvSpPr>
                <a:spLocks/>
              </p:cNvSpPr>
              <p:nvPr/>
            </p:nvSpPr>
            <p:spPr bwMode="auto">
              <a:xfrm>
                <a:off x="1559" y="2435"/>
                <a:ext cx="6" cy="207"/>
              </a:xfrm>
              <a:custGeom>
                <a:avLst/>
                <a:gdLst>
                  <a:gd name="T0" fmla="*/ 0 w 58"/>
                  <a:gd name="T1" fmla="*/ 0 h 1863"/>
                  <a:gd name="T2" fmla="*/ 0 w 58"/>
                  <a:gd name="T3" fmla="*/ 0 h 1863"/>
                  <a:gd name="T4" fmla="*/ 0 w 58"/>
                  <a:gd name="T5" fmla="*/ 0 h 1863"/>
                  <a:gd name="T6" fmla="*/ 0 w 58"/>
                  <a:gd name="T7" fmla="*/ 0 h 1863"/>
                  <a:gd name="T8" fmla="*/ 0 60000 65536"/>
                  <a:gd name="T9" fmla="*/ 0 60000 65536"/>
                  <a:gd name="T10" fmla="*/ 0 60000 65536"/>
                  <a:gd name="T11" fmla="*/ 0 60000 65536"/>
                  <a:gd name="T12" fmla="*/ 0 w 58"/>
                  <a:gd name="T13" fmla="*/ 0 h 1863"/>
                  <a:gd name="T14" fmla="*/ 58 w 58"/>
                  <a:gd name="T15" fmla="*/ 1863 h 1863"/>
                </a:gdLst>
                <a:ahLst/>
                <a:cxnLst>
                  <a:cxn ang="T8">
                    <a:pos x="T0" y="T1"/>
                  </a:cxn>
                  <a:cxn ang="T9">
                    <a:pos x="T2" y="T3"/>
                  </a:cxn>
                  <a:cxn ang="T10">
                    <a:pos x="T4" y="T5"/>
                  </a:cxn>
                  <a:cxn ang="T11">
                    <a:pos x="T6" y="T7"/>
                  </a:cxn>
                </a:cxnLst>
                <a:rect l="T12" t="T13" r="T14" b="T15"/>
                <a:pathLst>
                  <a:path w="58" h="1863">
                    <a:moveTo>
                      <a:pt x="49" y="0"/>
                    </a:moveTo>
                    <a:lnTo>
                      <a:pt x="0" y="1863"/>
                    </a:lnTo>
                    <a:lnTo>
                      <a:pt x="58" y="88"/>
                    </a:lnTo>
                    <a:lnTo>
                      <a:pt x="49" y="0"/>
                    </a:lnTo>
                    <a:close/>
                  </a:path>
                </a:pathLst>
              </a:custGeom>
              <a:solidFill>
                <a:srgbClr val="FFCC00"/>
              </a:solidFill>
              <a:ln w="9525">
                <a:noFill/>
                <a:round/>
                <a:headEnd/>
                <a:tailEnd/>
              </a:ln>
            </p:spPr>
            <p:txBody>
              <a:bodyPr/>
              <a:lstStyle/>
              <a:p>
                <a:endParaRPr lang="es-MX"/>
              </a:p>
            </p:txBody>
          </p:sp>
          <p:sp>
            <p:nvSpPr>
              <p:cNvPr id="12194" name="Freeform 3437"/>
              <p:cNvSpPr>
                <a:spLocks/>
              </p:cNvSpPr>
              <p:nvPr/>
            </p:nvSpPr>
            <p:spPr bwMode="auto">
              <a:xfrm>
                <a:off x="1559" y="2435"/>
                <a:ext cx="6" cy="207"/>
              </a:xfrm>
              <a:custGeom>
                <a:avLst/>
                <a:gdLst>
                  <a:gd name="T0" fmla="*/ 0 w 58"/>
                  <a:gd name="T1" fmla="*/ 0 h 1863"/>
                  <a:gd name="T2" fmla="*/ 0 w 58"/>
                  <a:gd name="T3" fmla="*/ 0 h 1863"/>
                  <a:gd name="T4" fmla="*/ 0 w 58"/>
                  <a:gd name="T5" fmla="*/ 0 h 1863"/>
                  <a:gd name="T6" fmla="*/ 0 w 58"/>
                  <a:gd name="T7" fmla="*/ 0 h 1863"/>
                  <a:gd name="T8" fmla="*/ 0 60000 65536"/>
                  <a:gd name="T9" fmla="*/ 0 60000 65536"/>
                  <a:gd name="T10" fmla="*/ 0 60000 65536"/>
                  <a:gd name="T11" fmla="*/ 0 60000 65536"/>
                  <a:gd name="T12" fmla="*/ 0 w 58"/>
                  <a:gd name="T13" fmla="*/ 0 h 1863"/>
                  <a:gd name="T14" fmla="*/ 58 w 58"/>
                  <a:gd name="T15" fmla="*/ 1863 h 1863"/>
                </a:gdLst>
                <a:ahLst/>
                <a:cxnLst>
                  <a:cxn ang="T8">
                    <a:pos x="T0" y="T1"/>
                  </a:cxn>
                  <a:cxn ang="T9">
                    <a:pos x="T2" y="T3"/>
                  </a:cxn>
                  <a:cxn ang="T10">
                    <a:pos x="T4" y="T5"/>
                  </a:cxn>
                  <a:cxn ang="T11">
                    <a:pos x="T6" y="T7"/>
                  </a:cxn>
                </a:cxnLst>
                <a:rect l="T12" t="T13" r="T14" b="T15"/>
                <a:pathLst>
                  <a:path w="58" h="1863">
                    <a:moveTo>
                      <a:pt x="49" y="0"/>
                    </a:moveTo>
                    <a:lnTo>
                      <a:pt x="0" y="1863"/>
                    </a:lnTo>
                    <a:lnTo>
                      <a:pt x="58" y="88"/>
                    </a:lnTo>
                    <a:lnTo>
                      <a:pt x="49" y="0"/>
                    </a:lnTo>
                  </a:path>
                </a:pathLst>
              </a:custGeom>
              <a:noFill/>
              <a:ln w="0">
                <a:solidFill>
                  <a:srgbClr val="FFCC00"/>
                </a:solidFill>
                <a:round/>
                <a:headEnd/>
                <a:tailEnd/>
              </a:ln>
            </p:spPr>
            <p:txBody>
              <a:bodyPr/>
              <a:lstStyle/>
              <a:p>
                <a:endParaRPr lang="es-MX"/>
              </a:p>
            </p:txBody>
          </p:sp>
          <p:sp>
            <p:nvSpPr>
              <p:cNvPr id="12195" name="Freeform 3438"/>
              <p:cNvSpPr>
                <a:spLocks/>
              </p:cNvSpPr>
              <p:nvPr/>
            </p:nvSpPr>
            <p:spPr bwMode="auto">
              <a:xfrm>
                <a:off x="1559" y="2422"/>
                <a:ext cx="5" cy="220"/>
              </a:xfrm>
              <a:custGeom>
                <a:avLst/>
                <a:gdLst>
                  <a:gd name="T0" fmla="*/ 0 w 49"/>
                  <a:gd name="T1" fmla="*/ 0 h 1976"/>
                  <a:gd name="T2" fmla="*/ 0 w 49"/>
                  <a:gd name="T3" fmla="*/ 0 h 1976"/>
                  <a:gd name="T4" fmla="*/ 0 w 49"/>
                  <a:gd name="T5" fmla="*/ 0 h 1976"/>
                  <a:gd name="T6" fmla="*/ 0 w 49"/>
                  <a:gd name="T7" fmla="*/ 0 h 1976"/>
                  <a:gd name="T8" fmla="*/ 0 60000 65536"/>
                  <a:gd name="T9" fmla="*/ 0 60000 65536"/>
                  <a:gd name="T10" fmla="*/ 0 60000 65536"/>
                  <a:gd name="T11" fmla="*/ 0 60000 65536"/>
                  <a:gd name="T12" fmla="*/ 0 w 49"/>
                  <a:gd name="T13" fmla="*/ 0 h 1976"/>
                  <a:gd name="T14" fmla="*/ 49 w 49"/>
                  <a:gd name="T15" fmla="*/ 1976 h 1976"/>
                </a:gdLst>
                <a:ahLst/>
                <a:cxnLst>
                  <a:cxn ang="T8">
                    <a:pos x="T0" y="T1"/>
                  </a:cxn>
                  <a:cxn ang="T9">
                    <a:pos x="T2" y="T3"/>
                  </a:cxn>
                  <a:cxn ang="T10">
                    <a:pos x="T4" y="T5"/>
                  </a:cxn>
                  <a:cxn ang="T11">
                    <a:pos x="T6" y="T7"/>
                  </a:cxn>
                </a:cxnLst>
                <a:rect l="T12" t="T13" r="T14" b="T15"/>
                <a:pathLst>
                  <a:path w="49" h="1976">
                    <a:moveTo>
                      <a:pt x="37" y="0"/>
                    </a:moveTo>
                    <a:lnTo>
                      <a:pt x="0" y="1976"/>
                    </a:lnTo>
                    <a:lnTo>
                      <a:pt x="49" y="113"/>
                    </a:lnTo>
                    <a:lnTo>
                      <a:pt x="37" y="0"/>
                    </a:lnTo>
                    <a:close/>
                  </a:path>
                </a:pathLst>
              </a:custGeom>
              <a:solidFill>
                <a:srgbClr val="FFCC00"/>
              </a:solidFill>
              <a:ln w="9525">
                <a:noFill/>
                <a:round/>
                <a:headEnd/>
                <a:tailEnd/>
              </a:ln>
            </p:spPr>
            <p:txBody>
              <a:bodyPr/>
              <a:lstStyle/>
              <a:p>
                <a:endParaRPr lang="es-MX"/>
              </a:p>
            </p:txBody>
          </p:sp>
          <p:sp>
            <p:nvSpPr>
              <p:cNvPr id="12196" name="Freeform 3439"/>
              <p:cNvSpPr>
                <a:spLocks/>
              </p:cNvSpPr>
              <p:nvPr/>
            </p:nvSpPr>
            <p:spPr bwMode="auto">
              <a:xfrm>
                <a:off x="1559" y="2422"/>
                <a:ext cx="5" cy="220"/>
              </a:xfrm>
              <a:custGeom>
                <a:avLst/>
                <a:gdLst>
                  <a:gd name="T0" fmla="*/ 0 w 49"/>
                  <a:gd name="T1" fmla="*/ 0 h 1976"/>
                  <a:gd name="T2" fmla="*/ 0 w 49"/>
                  <a:gd name="T3" fmla="*/ 0 h 1976"/>
                  <a:gd name="T4" fmla="*/ 0 w 49"/>
                  <a:gd name="T5" fmla="*/ 0 h 1976"/>
                  <a:gd name="T6" fmla="*/ 0 w 49"/>
                  <a:gd name="T7" fmla="*/ 0 h 1976"/>
                  <a:gd name="T8" fmla="*/ 0 60000 65536"/>
                  <a:gd name="T9" fmla="*/ 0 60000 65536"/>
                  <a:gd name="T10" fmla="*/ 0 60000 65536"/>
                  <a:gd name="T11" fmla="*/ 0 60000 65536"/>
                  <a:gd name="T12" fmla="*/ 0 w 49"/>
                  <a:gd name="T13" fmla="*/ 0 h 1976"/>
                  <a:gd name="T14" fmla="*/ 49 w 49"/>
                  <a:gd name="T15" fmla="*/ 1976 h 1976"/>
                </a:gdLst>
                <a:ahLst/>
                <a:cxnLst>
                  <a:cxn ang="T8">
                    <a:pos x="T0" y="T1"/>
                  </a:cxn>
                  <a:cxn ang="T9">
                    <a:pos x="T2" y="T3"/>
                  </a:cxn>
                  <a:cxn ang="T10">
                    <a:pos x="T4" y="T5"/>
                  </a:cxn>
                  <a:cxn ang="T11">
                    <a:pos x="T6" y="T7"/>
                  </a:cxn>
                </a:cxnLst>
                <a:rect l="T12" t="T13" r="T14" b="T15"/>
                <a:pathLst>
                  <a:path w="49" h="1976">
                    <a:moveTo>
                      <a:pt x="37" y="0"/>
                    </a:moveTo>
                    <a:lnTo>
                      <a:pt x="0" y="1976"/>
                    </a:lnTo>
                    <a:lnTo>
                      <a:pt x="49" y="113"/>
                    </a:lnTo>
                    <a:lnTo>
                      <a:pt x="37" y="0"/>
                    </a:lnTo>
                  </a:path>
                </a:pathLst>
              </a:custGeom>
              <a:noFill/>
              <a:ln w="0">
                <a:solidFill>
                  <a:srgbClr val="FFCC00"/>
                </a:solidFill>
                <a:round/>
                <a:headEnd/>
                <a:tailEnd/>
              </a:ln>
            </p:spPr>
            <p:txBody>
              <a:bodyPr/>
              <a:lstStyle/>
              <a:p>
                <a:endParaRPr lang="es-MX"/>
              </a:p>
            </p:txBody>
          </p:sp>
          <p:sp>
            <p:nvSpPr>
              <p:cNvPr id="12197" name="Freeform 3440"/>
              <p:cNvSpPr>
                <a:spLocks/>
              </p:cNvSpPr>
              <p:nvPr/>
            </p:nvSpPr>
            <p:spPr bwMode="auto">
              <a:xfrm>
                <a:off x="1559" y="2396"/>
                <a:ext cx="4" cy="246"/>
              </a:xfrm>
              <a:custGeom>
                <a:avLst/>
                <a:gdLst>
                  <a:gd name="T0" fmla="*/ 0 w 37"/>
                  <a:gd name="T1" fmla="*/ 0 h 2211"/>
                  <a:gd name="T2" fmla="*/ 0 w 37"/>
                  <a:gd name="T3" fmla="*/ 0 h 2211"/>
                  <a:gd name="T4" fmla="*/ 0 w 37"/>
                  <a:gd name="T5" fmla="*/ 0 h 2211"/>
                  <a:gd name="T6" fmla="*/ 0 w 37"/>
                  <a:gd name="T7" fmla="*/ 0 h 2211"/>
                  <a:gd name="T8" fmla="*/ 0 60000 65536"/>
                  <a:gd name="T9" fmla="*/ 0 60000 65536"/>
                  <a:gd name="T10" fmla="*/ 0 60000 65536"/>
                  <a:gd name="T11" fmla="*/ 0 60000 65536"/>
                  <a:gd name="T12" fmla="*/ 0 w 37"/>
                  <a:gd name="T13" fmla="*/ 0 h 2211"/>
                  <a:gd name="T14" fmla="*/ 37 w 37"/>
                  <a:gd name="T15" fmla="*/ 2211 h 2211"/>
                </a:gdLst>
                <a:ahLst/>
                <a:cxnLst>
                  <a:cxn ang="T8">
                    <a:pos x="T0" y="T1"/>
                  </a:cxn>
                  <a:cxn ang="T9">
                    <a:pos x="T2" y="T3"/>
                  </a:cxn>
                  <a:cxn ang="T10">
                    <a:pos x="T4" y="T5"/>
                  </a:cxn>
                  <a:cxn ang="T11">
                    <a:pos x="T6" y="T7"/>
                  </a:cxn>
                </a:cxnLst>
                <a:rect l="T12" t="T13" r="T14" b="T15"/>
                <a:pathLst>
                  <a:path w="37" h="2211">
                    <a:moveTo>
                      <a:pt x="16" y="0"/>
                    </a:moveTo>
                    <a:lnTo>
                      <a:pt x="0" y="2211"/>
                    </a:lnTo>
                    <a:lnTo>
                      <a:pt x="37" y="235"/>
                    </a:lnTo>
                    <a:lnTo>
                      <a:pt x="16" y="0"/>
                    </a:lnTo>
                    <a:close/>
                  </a:path>
                </a:pathLst>
              </a:custGeom>
              <a:solidFill>
                <a:srgbClr val="FFCC00"/>
              </a:solidFill>
              <a:ln w="9525">
                <a:noFill/>
                <a:round/>
                <a:headEnd/>
                <a:tailEnd/>
              </a:ln>
            </p:spPr>
            <p:txBody>
              <a:bodyPr/>
              <a:lstStyle/>
              <a:p>
                <a:endParaRPr lang="es-MX"/>
              </a:p>
            </p:txBody>
          </p:sp>
          <p:sp>
            <p:nvSpPr>
              <p:cNvPr id="12198" name="Freeform 3441"/>
              <p:cNvSpPr>
                <a:spLocks/>
              </p:cNvSpPr>
              <p:nvPr/>
            </p:nvSpPr>
            <p:spPr bwMode="auto">
              <a:xfrm>
                <a:off x="1559" y="2396"/>
                <a:ext cx="4" cy="246"/>
              </a:xfrm>
              <a:custGeom>
                <a:avLst/>
                <a:gdLst>
                  <a:gd name="T0" fmla="*/ 0 w 37"/>
                  <a:gd name="T1" fmla="*/ 0 h 2211"/>
                  <a:gd name="T2" fmla="*/ 0 w 37"/>
                  <a:gd name="T3" fmla="*/ 0 h 2211"/>
                  <a:gd name="T4" fmla="*/ 0 w 37"/>
                  <a:gd name="T5" fmla="*/ 0 h 2211"/>
                  <a:gd name="T6" fmla="*/ 0 w 37"/>
                  <a:gd name="T7" fmla="*/ 0 h 2211"/>
                  <a:gd name="T8" fmla="*/ 0 60000 65536"/>
                  <a:gd name="T9" fmla="*/ 0 60000 65536"/>
                  <a:gd name="T10" fmla="*/ 0 60000 65536"/>
                  <a:gd name="T11" fmla="*/ 0 60000 65536"/>
                  <a:gd name="T12" fmla="*/ 0 w 37"/>
                  <a:gd name="T13" fmla="*/ 0 h 2211"/>
                  <a:gd name="T14" fmla="*/ 37 w 37"/>
                  <a:gd name="T15" fmla="*/ 2211 h 2211"/>
                </a:gdLst>
                <a:ahLst/>
                <a:cxnLst>
                  <a:cxn ang="T8">
                    <a:pos x="T0" y="T1"/>
                  </a:cxn>
                  <a:cxn ang="T9">
                    <a:pos x="T2" y="T3"/>
                  </a:cxn>
                  <a:cxn ang="T10">
                    <a:pos x="T4" y="T5"/>
                  </a:cxn>
                  <a:cxn ang="T11">
                    <a:pos x="T6" y="T7"/>
                  </a:cxn>
                </a:cxnLst>
                <a:rect l="T12" t="T13" r="T14" b="T15"/>
                <a:pathLst>
                  <a:path w="37" h="2211">
                    <a:moveTo>
                      <a:pt x="16" y="0"/>
                    </a:moveTo>
                    <a:lnTo>
                      <a:pt x="0" y="2211"/>
                    </a:lnTo>
                    <a:lnTo>
                      <a:pt x="37" y="235"/>
                    </a:lnTo>
                    <a:lnTo>
                      <a:pt x="16" y="0"/>
                    </a:lnTo>
                  </a:path>
                </a:pathLst>
              </a:custGeom>
              <a:noFill/>
              <a:ln w="0">
                <a:solidFill>
                  <a:srgbClr val="FFCC00"/>
                </a:solidFill>
                <a:round/>
                <a:headEnd/>
                <a:tailEnd/>
              </a:ln>
            </p:spPr>
            <p:txBody>
              <a:bodyPr/>
              <a:lstStyle/>
              <a:p>
                <a:endParaRPr lang="es-MX"/>
              </a:p>
            </p:txBody>
          </p:sp>
          <p:sp>
            <p:nvSpPr>
              <p:cNvPr id="12199" name="Freeform 3442"/>
              <p:cNvSpPr>
                <a:spLocks/>
              </p:cNvSpPr>
              <p:nvPr/>
            </p:nvSpPr>
            <p:spPr bwMode="auto">
              <a:xfrm>
                <a:off x="1559" y="2380"/>
                <a:ext cx="2" cy="262"/>
              </a:xfrm>
              <a:custGeom>
                <a:avLst/>
                <a:gdLst>
                  <a:gd name="T0" fmla="*/ 0 w 16"/>
                  <a:gd name="T1" fmla="*/ 0 h 2357"/>
                  <a:gd name="T2" fmla="*/ 0 w 16"/>
                  <a:gd name="T3" fmla="*/ 0 h 2357"/>
                  <a:gd name="T4" fmla="*/ 0 w 16"/>
                  <a:gd name="T5" fmla="*/ 0 h 2357"/>
                  <a:gd name="T6" fmla="*/ 0 w 16"/>
                  <a:gd name="T7" fmla="*/ 0 h 2357"/>
                  <a:gd name="T8" fmla="*/ 0 60000 65536"/>
                  <a:gd name="T9" fmla="*/ 0 60000 65536"/>
                  <a:gd name="T10" fmla="*/ 0 60000 65536"/>
                  <a:gd name="T11" fmla="*/ 0 60000 65536"/>
                  <a:gd name="T12" fmla="*/ 0 w 16"/>
                  <a:gd name="T13" fmla="*/ 0 h 2357"/>
                  <a:gd name="T14" fmla="*/ 16 w 16"/>
                  <a:gd name="T15" fmla="*/ 2357 h 2357"/>
                </a:gdLst>
                <a:ahLst/>
                <a:cxnLst>
                  <a:cxn ang="T8">
                    <a:pos x="T0" y="T1"/>
                  </a:cxn>
                  <a:cxn ang="T9">
                    <a:pos x="T2" y="T3"/>
                  </a:cxn>
                  <a:cxn ang="T10">
                    <a:pos x="T4" y="T5"/>
                  </a:cxn>
                  <a:cxn ang="T11">
                    <a:pos x="T6" y="T7"/>
                  </a:cxn>
                </a:cxnLst>
                <a:rect l="T12" t="T13" r="T14" b="T15"/>
                <a:pathLst>
                  <a:path w="16" h="2357">
                    <a:moveTo>
                      <a:pt x="0" y="0"/>
                    </a:moveTo>
                    <a:lnTo>
                      <a:pt x="0" y="2357"/>
                    </a:lnTo>
                    <a:lnTo>
                      <a:pt x="16" y="146"/>
                    </a:lnTo>
                    <a:lnTo>
                      <a:pt x="0" y="0"/>
                    </a:lnTo>
                    <a:close/>
                  </a:path>
                </a:pathLst>
              </a:custGeom>
              <a:solidFill>
                <a:srgbClr val="FFCC00"/>
              </a:solidFill>
              <a:ln w="9525">
                <a:noFill/>
                <a:round/>
                <a:headEnd/>
                <a:tailEnd/>
              </a:ln>
            </p:spPr>
            <p:txBody>
              <a:bodyPr/>
              <a:lstStyle/>
              <a:p>
                <a:endParaRPr lang="es-MX"/>
              </a:p>
            </p:txBody>
          </p:sp>
          <p:sp>
            <p:nvSpPr>
              <p:cNvPr id="12200" name="Freeform 3443"/>
              <p:cNvSpPr>
                <a:spLocks/>
              </p:cNvSpPr>
              <p:nvPr/>
            </p:nvSpPr>
            <p:spPr bwMode="auto">
              <a:xfrm>
                <a:off x="1559" y="2380"/>
                <a:ext cx="2" cy="262"/>
              </a:xfrm>
              <a:custGeom>
                <a:avLst/>
                <a:gdLst>
                  <a:gd name="T0" fmla="*/ 0 w 16"/>
                  <a:gd name="T1" fmla="*/ 0 h 2357"/>
                  <a:gd name="T2" fmla="*/ 0 w 16"/>
                  <a:gd name="T3" fmla="*/ 0 h 2357"/>
                  <a:gd name="T4" fmla="*/ 0 w 16"/>
                  <a:gd name="T5" fmla="*/ 0 h 2357"/>
                  <a:gd name="T6" fmla="*/ 0 w 16"/>
                  <a:gd name="T7" fmla="*/ 0 h 2357"/>
                  <a:gd name="T8" fmla="*/ 0 60000 65536"/>
                  <a:gd name="T9" fmla="*/ 0 60000 65536"/>
                  <a:gd name="T10" fmla="*/ 0 60000 65536"/>
                  <a:gd name="T11" fmla="*/ 0 60000 65536"/>
                  <a:gd name="T12" fmla="*/ 0 w 16"/>
                  <a:gd name="T13" fmla="*/ 0 h 2357"/>
                  <a:gd name="T14" fmla="*/ 16 w 16"/>
                  <a:gd name="T15" fmla="*/ 2357 h 2357"/>
                </a:gdLst>
                <a:ahLst/>
                <a:cxnLst>
                  <a:cxn ang="T8">
                    <a:pos x="T0" y="T1"/>
                  </a:cxn>
                  <a:cxn ang="T9">
                    <a:pos x="T2" y="T3"/>
                  </a:cxn>
                  <a:cxn ang="T10">
                    <a:pos x="T4" y="T5"/>
                  </a:cxn>
                  <a:cxn ang="T11">
                    <a:pos x="T6" y="T7"/>
                  </a:cxn>
                </a:cxnLst>
                <a:rect l="T12" t="T13" r="T14" b="T15"/>
                <a:pathLst>
                  <a:path w="16" h="2357">
                    <a:moveTo>
                      <a:pt x="0" y="0"/>
                    </a:moveTo>
                    <a:lnTo>
                      <a:pt x="0" y="2357"/>
                    </a:lnTo>
                    <a:lnTo>
                      <a:pt x="16" y="146"/>
                    </a:lnTo>
                    <a:lnTo>
                      <a:pt x="0" y="0"/>
                    </a:lnTo>
                  </a:path>
                </a:pathLst>
              </a:custGeom>
              <a:noFill/>
              <a:ln w="0">
                <a:solidFill>
                  <a:srgbClr val="FFCC00"/>
                </a:solidFill>
                <a:round/>
                <a:headEnd/>
                <a:tailEnd/>
              </a:ln>
            </p:spPr>
            <p:txBody>
              <a:bodyPr/>
              <a:lstStyle/>
              <a:p>
                <a:endParaRPr lang="es-MX"/>
              </a:p>
            </p:txBody>
          </p:sp>
          <p:sp>
            <p:nvSpPr>
              <p:cNvPr id="12201" name="Freeform 3444"/>
              <p:cNvSpPr>
                <a:spLocks/>
              </p:cNvSpPr>
              <p:nvPr/>
            </p:nvSpPr>
            <p:spPr bwMode="auto">
              <a:xfrm>
                <a:off x="1906" y="2644"/>
                <a:ext cx="43" cy="36"/>
              </a:xfrm>
              <a:custGeom>
                <a:avLst/>
                <a:gdLst>
                  <a:gd name="T0" fmla="*/ 0 w 385"/>
                  <a:gd name="T1" fmla="*/ 0 h 317"/>
                  <a:gd name="T2" fmla="*/ 0 w 385"/>
                  <a:gd name="T3" fmla="*/ 0 h 317"/>
                  <a:gd name="T4" fmla="*/ 0 w 385"/>
                  <a:gd name="T5" fmla="*/ 0 h 317"/>
                  <a:gd name="T6" fmla="*/ 0 w 385"/>
                  <a:gd name="T7" fmla="*/ 0 h 317"/>
                  <a:gd name="T8" fmla="*/ 0 60000 65536"/>
                  <a:gd name="T9" fmla="*/ 0 60000 65536"/>
                  <a:gd name="T10" fmla="*/ 0 60000 65536"/>
                  <a:gd name="T11" fmla="*/ 0 60000 65536"/>
                  <a:gd name="T12" fmla="*/ 0 w 385"/>
                  <a:gd name="T13" fmla="*/ 0 h 317"/>
                  <a:gd name="T14" fmla="*/ 385 w 385"/>
                  <a:gd name="T15" fmla="*/ 317 h 317"/>
                </a:gdLst>
                <a:ahLst/>
                <a:cxnLst>
                  <a:cxn ang="T8">
                    <a:pos x="T0" y="T1"/>
                  </a:cxn>
                  <a:cxn ang="T9">
                    <a:pos x="T2" y="T3"/>
                  </a:cxn>
                  <a:cxn ang="T10">
                    <a:pos x="T4" y="T5"/>
                  </a:cxn>
                  <a:cxn ang="T11">
                    <a:pos x="T6" y="T7"/>
                  </a:cxn>
                </a:cxnLst>
                <a:rect l="T12" t="T13" r="T14" b="T15"/>
                <a:pathLst>
                  <a:path w="385" h="317">
                    <a:moveTo>
                      <a:pt x="385" y="30"/>
                    </a:moveTo>
                    <a:lnTo>
                      <a:pt x="363" y="0"/>
                    </a:lnTo>
                    <a:lnTo>
                      <a:pt x="0" y="317"/>
                    </a:lnTo>
                    <a:lnTo>
                      <a:pt x="385" y="30"/>
                    </a:lnTo>
                    <a:close/>
                  </a:path>
                </a:pathLst>
              </a:custGeom>
              <a:solidFill>
                <a:srgbClr val="FFCC00"/>
              </a:solidFill>
              <a:ln w="9525">
                <a:noFill/>
                <a:round/>
                <a:headEnd/>
                <a:tailEnd/>
              </a:ln>
            </p:spPr>
            <p:txBody>
              <a:bodyPr/>
              <a:lstStyle/>
              <a:p>
                <a:endParaRPr lang="es-MX"/>
              </a:p>
            </p:txBody>
          </p:sp>
          <p:sp>
            <p:nvSpPr>
              <p:cNvPr id="12202" name="Freeform 3445"/>
              <p:cNvSpPr>
                <a:spLocks/>
              </p:cNvSpPr>
              <p:nvPr/>
            </p:nvSpPr>
            <p:spPr bwMode="auto">
              <a:xfrm>
                <a:off x="1904" y="2644"/>
                <a:ext cx="43" cy="36"/>
              </a:xfrm>
              <a:custGeom>
                <a:avLst/>
                <a:gdLst>
                  <a:gd name="T0" fmla="*/ 0 w 382"/>
                  <a:gd name="T1" fmla="*/ 0 h 317"/>
                  <a:gd name="T2" fmla="*/ 0 w 382"/>
                  <a:gd name="T3" fmla="*/ 0 h 317"/>
                  <a:gd name="T4" fmla="*/ 0 w 382"/>
                  <a:gd name="T5" fmla="*/ 0 h 317"/>
                  <a:gd name="T6" fmla="*/ 0 w 382"/>
                  <a:gd name="T7" fmla="*/ 0 h 317"/>
                  <a:gd name="T8" fmla="*/ 0 60000 65536"/>
                  <a:gd name="T9" fmla="*/ 0 60000 65536"/>
                  <a:gd name="T10" fmla="*/ 0 60000 65536"/>
                  <a:gd name="T11" fmla="*/ 0 60000 65536"/>
                  <a:gd name="T12" fmla="*/ 0 w 382"/>
                  <a:gd name="T13" fmla="*/ 0 h 317"/>
                  <a:gd name="T14" fmla="*/ 382 w 382"/>
                  <a:gd name="T15" fmla="*/ 317 h 317"/>
                </a:gdLst>
                <a:ahLst/>
                <a:cxnLst>
                  <a:cxn ang="T8">
                    <a:pos x="T0" y="T1"/>
                  </a:cxn>
                  <a:cxn ang="T9">
                    <a:pos x="T2" y="T3"/>
                  </a:cxn>
                  <a:cxn ang="T10">
                    <a:pos x="T4" y="T5"/>
                  </a:cxn>
                  <a:cxn ang="T11">
                    <a:pos x="T6" y="T7"/>
                  </a:cxn>
                </a:cxnLst>
                <a:rect l="T12" t="T13" r="T14" b="T15"/>
                <a:pathLst>
                  <a:path w="382" h="317">
                    <a:moveTo>
                      <a:pt x="382" y="0"/>
                    </a:moveTo>
                    <a:lnTo>
                      <a:pt x="19" y="317"/>
                    </a:lnTo>
                    <a:lnTo>
                      <a:pt x="0" y="283"/>
                    </a:lnTo>
                    <a:lnTo>
                      <a:pt x="382" y="0"/>
                    </a:lnTo>
                    <a:close/>
                  </a:path>
                </a:pathLst>
              </a:custGeom>
              <a:solidFill>
                <a:srgbClr val="FFCC00"/>
              </a:solidFill>
              <a:ln w="9525">
                <a:noFill/>
                <a:round/>
                <a:headEnd/>
                <a:tailEnd/>
              </a:ln>
            </p:spPr>
            <p:txBody>
              <a:bodyPr/>
              <a:lstStyle/>
              <a:p>
                <a:endParaRPr lang="es-MX"/>
              </a:p>
            </p:txBody>
          </p:sp>
          <p:sp>
            <p:nvSpPr>
              <p:cNvPr id="12203" name="Freeform 3446"/>
              <p:cNvSpPr>
                <a:spLocks/>
              </p:cNvSpPr>
              <p:nvPr/>
            </p:nvSpPr>
            <p:spPr bwMode="auto">
              <a:xfrm>
                <a:off x="1904" y="2644"/>
                <a:ext cx="45" cy="36"/>
              </a:xfrm>
              <a:custGeom>
                <a:avLst/>
                <a:gdLst>
                  <a:gd name="T0" fmla="*/ 0 w 404"/>
                  <a:gd name="T1" fmla="*/ 0 h 317"/>
                  <a:gd name="T2" fmla="*/ 0 w 404"/>
                  <a:gd name="T3" fmla="*/ 0 h 317"/>
                  <a:gd name="T4" fmla="*/ 0 w 404"/>
                  <a:gd name="T5" fmla="*/ 0 h 317"/>
                  <a:gd name="T6" fmla="*/ 0 w 404"/>
                  <a:gd name="T7" fmla="*/ 0 h 317"/>
                  <a:gd name="T8" fmla="*/ 0 w 404"/>
                  <a:gd name="T9" fmla="*/ 0 h 317"/>
                  <a:gd name="T10" fmla="*/ 0 60000 65536"/>
                  <a:gd name="T11" fmla="*/ 0 60000 65536"/>
                  <a:gd name="T12" fmla="*/ 0 60000 65536"/>
                  <a:gd name="T13" fmla="*/ 0 60000 65536"/>
                  <a:gd name="T14" fmla="*/ 0 60000 65536"/>
                  <a:gd name="T15" fmla="*/ 0 w 404"/>
                  <a:gd name="T16" fmla="*/ 0 h 317"/>
                  <a:gd name="T17" fmla="*/ 404 w 404"/>
                  <a:gd name="T18" fmla="*/ 317 h 317"/>
                </a:gdLst>
                <a:ahLst/>
                <a:cxnLst>
                  <a:cxn ang="T10">
                    <a:pos x="T0" y="T1"/>
                  </a:cxn>
                  <a:cxn ang="T11">
                    <a:pos x="T2" y="T3"/>
                  </a:cxn>
                  <a:cxn ang="T12">
                    <a:pos x="T4" y="T5"/>
                  </a:cxn>
                  <a:cxn ang="T13">
                    <a:pos x="T6" y="T7"/>
                  </a:cxn>
                  <a:cxn ang="T14">
                    <a:pos x="T8" y="T9"/>
                  </a:cxn>
                </a:cxnLst>
                <a:rect l="T15" t="T16" r="T17" b="T18"/>
                <a:pathLst>
                  <a:path w="404" h="317">
                    <a:moveTo>
                      <a:pt x="404" y="30"/>
                    </a:moveTo>
                    <a:lnTo>
                      <a:pt x="382" y="0"/>
                    </a:lnTo>
                    <a:lnTo>
                      <a:pt x="0" y="283"/>
                    </a:lnTo>
                    <a:lnTo>
                      <a:pt x="19" y="317"/>
                    </a:lnTo>
                    <a:lnTo>
                      <a:pt x="404" y="30"/>
                    </a:lnTo>
                  </a:path>
                </a:pathLst>
              </a:custGeom>
              <a:noFill/>
              <a:ln w="0">
                <a:solidFill>
                  <a:srgbClr val="FFCC00"/>
                </a:solidFill>
                <a:round/>
                <a:headEnd/>
                <a:tailEnd/>
              </a:ln>
            </p:spPr>
            <p:txBody>
              <a:bodyPr/>
              <a:lstStyle/>
              <a:p>
                <a:endParaRPr lang="es-MX"/>
              </a:p>
            </p:txBody>
          </p:sp>
          <p:sp>
            <p:nvSpPr>
              <p:cNvPr id="12204" name="Freeform 3447"/>
              <p:cNvSpPr>
                <a:spLocks/>
              </p:cNvSpPr>
              <p:nvPr/>
            </p:nvSpPr>
            <p:spPr bwMode="auto">
              <a:xfrm>
                <a:off x="1895" y="2676"/>
                <a:ext cx="11" cy="8"/>
              </a:xfrm>
              <a:custGeom>
                <a:avLst/>
                <a:gdLst>
                  <a:gd name="T0" fmla="*/ 0 w 101"/>
                  <a:gd name="T1" fmla="*/ 0 h 74"/>
                  <a:gd name="T2" fmla="*/ 0 w 101"/>
                  <a:gd name="T3" fmla="*/ 0 h 74"/>
                  <a:gd name="T4" fmla="*/ 0 w 101"/>
                  <a:gd name="T5" fmla="*/ 0 h 74"/>
                  <a:gd name="T6" fmla="*/ 0 w 101"/>
                  <a:gd name="T7" fmla="*/ 0 h 74"/>
                  <a:gd name="T8" fmla="*/ 0 60000 65536"/>
                  <a:gd name="T9" fmla="*/ 0 60000 65536"/>
                  <a:gd name="T10" fmla="*/ 0 60000 65536"/>
                  <a:gd name="T11" fmla="*/ 0 60000 65536"/>
                  <a:gd name="T12" fmla="*/ 0 w 101"/>
                  <a:gd name="T13" fmla="*/ 0 h 74"/>
                  <a:gd name="T14" fmla="*/ 101 w 101"/>
                  <a:gd name="T15" fmla="*/ 74 h 74"/>
                </a:gdLst>
                <a:ahLst/>
                <a:cxnLst>
                  <a:cxn ang="T8">
                    <a:pos x="T0" y="T1"/>
                  </a:cxn>
                  <a:cxn ang="T9">
                    <a:pos x="T2" y="T3"/>
                  </a:cxn>
                  <a:cxn ang="T10">
                    <a:pos x="T4" y="T5"/>
                  </a:cxn>
                  <a:cxn ang="T11">
                    <a:pos x="T6" y="T7"/>
                  </a:cxn>
                </a:cxnLst>
                <a:rect l="T12" t="T13" r="T14" b="T15"/>
                <a:pathLst>
                  <a:path w="101" h="74">
                    <a:moveTo>
                      <a:pt x="101" y="34"/>
                    </a:moveTo>
                    <a:lnTo>
                      <a:pt x="82" y="0"/>
                    </a:lnTo>
                    <a:lnTo>
                      <a:pt x="0" y="74"/>
                    </a:lnTo>
                    <a:lnTo>
                      <a:pt x="101" y="34"/>
                    </a:lnTo>
                    <a:close/>
                  </a:path>
                </a:pathLst>
              </a:custGeom>
              <a:solidFill>
                <a:srgbClr val="FFCC00"/>
              </a:solidFill>
              <a:ln w="9525">
                <a:noFill/>
                <a:round/>
                <a:headEnd/>
                <a:tailEnd/>
              </a:ln>
            </p:spPr>
            <p:txBody>
              <a:bodyPr/>
              <a:lstStyle/>
              <a:p>
                <a:endParaRPr lang="es-MX"/>
              </a:p>
            </p:txBody>
          </p:sp>
          <p:sp>
            <p:nvSpPr>
              <p:cNvPr id="12205" name="Freeform 3448"/>
              <p:cNvSpPr>
                <a:spLocks/>
              </p:cNvSpPr>
              <p:nvPr/>
            </p:nvSpPr>
            <p:spPr bwMode="auto">
              <a:xfrm>
                <a:off x="1893" y="2676"/>
                <a:ext cx="11" cy="8"/>
              </a:xfrm>
              <a:custGeom>
                <a:avLst/>
                <a:gdLst>
                  <a:gd name="T0" fmla="*/ 0 w 99"/>
                  <a:gd name="T1" fmla="*/ 0 h 74"/>
                  <a:gd name="T2" fmla="*/ 0 w 99"/>
                  <a:gd name="T3" fmla="*/ 0 h 74"/>
                  <a:gd name="T4" fmla="*/ 0 w 99"/>
                  <a:gd name="T5" fmla="*/ 0 h 74"/>
                  <a:gd name="T6" fmla="*/ 0 w 99"/>
                  <a:gd name="T7" fmla="*/ 0 h 74"/>
                  <a:gd name="T8" fmla="*/ 0 60000 65536"/>
                  <a:gd name="T9" fmla="*/ 0 60000 65536"/>
                  <a:gd name="T10" fmla="*/ 0 60000 65536"/>
                  <a:gd name="T11" fmla="*/ 0 60000 65536"/>
                  <a:gd name="T12" fmla="*/ 0 w 99"/>
                  <a:gd name="T13" fmla="*/ 0 h 74"/>
                  <a:gd name="T14" fmla="*/ 99 w 99"/>
                  <a:gd name="T15" fmla="*/ 74 h 74"/>
                </a:gdLst>
                <a:ahLst/>
                <a:cxnLst>
                  <a:cxn ang="T8">
                    <a:pos x="T0" y="T1"/>
                  </a:cxn>
                  <a:cxn ang="T9">
                    <a:pos x="T2" y="T3"/>
                  </a:cxn>
                  <a:cxn ang="T10">
                    <a:pos x="T4" y="T5"/>
                  </a:cxn>
                  <a:cxn ang="T11">
                    <a:pos x="T6" y="T7"/>
                  </a:cxn>
                </a:cxnLst>
                <a:rect l="T12" t="T13" r="T14" b="T15"/>
                <a:pathLst>
                  <a:path w="99" h="74">
                    <a:moveTo>
                      <a:pt x="99" y="0"/>
                    </a:moveTo>
                    <a:lnTo>
                      <a:pt x="17" y="74"/>
                    </a:lnTo>
                    <a:lnTo>
                      <a:pt x="0" y="41"/>
                    </a:lnTo>
                    <a:lnTo>
                      <a:pt x="99" y="0"/>
                    </a:lnTo>
                    <a:close/>
                  </a:path>
                </a:pathLst>
              </a:custGeom>
              <a:solidFill>
                <a:srgbClr val="FFCC00"/>
              </a:solidFill>
              <a:ln w="9525">
                <a:noFill/>
                <a:round/>
                <a:headEnd/>
                <a:tailEnd/>
              </a:ln>
            </p:spPr>
            <p:txBody>
              <a:bodyPr/>
              <a:lstStyle/>
              <a:p>
                <a:endParaRPr lang="es-MX"/>
              </a:p>
            </p:txBody>
          </p:sp>
          <p:sp>
            <p:nvSpPr>
              <p:cNvPr id="12206" name="Freeform 3449"/>
              <p:cNvSpPr>
                <a:spLocks/>
              </p:cNvSpPr>
              <p:nvPr/>
            </p:nvSpPr>
            <p:spPr bwMode="auto">
              <a:xfrm>
                <a:off x="1893" y="2676"/>
                <a:ext cx="13" cy="8"/>
              </a:xfrm>
              <a:custGeom>
                <a:avLst/>
                <a:gdLst>
                  <a:gd name="T0" fmla="*/ 0 w 118"/>
                  <a:gd name="T1" fmla="*/ 0 h 74"/>
                  <a:gd name="T2" fmla="*/ 0 w 118"/>
                  <a:gd name="T3" fmla="*/ 0 h 74"/>
                  <a:gd name="T4" fmla="*/ 0 w 118"/>
                  <a:gd name="T5" fmla="*/ 0 h 74"/>
                  <a:gd name="T6" fmla="*/ 0 w 118"/>
                  <a:gd name="T7" fmla="*/ 0 h 74"/>
                  <a:gd name="T8" fmla="*/ 0 w 118"/>
                  <a:gd name="T9" fmla="*/ 0 h 74"/>
                  <a:gd name="T10" fmla="*/ 0 60000 65536"/>
                  <a:gd name="T11" fmla="*/ 0 60000 65536"/>
                  <a:gd name="T12" fmla="*/ 0 60000 65536"/>
                  <a:gd name="T13" fmla="*/ 0 60000 65536"/>
                  <a:gd name="T14" fmla="*/ 0 60000 65536"/>
                  <a:gd name="T15" fmla="*/ 0 w 118"/>
                  <a:gd name="T16" fmla="*/ 0 h 74"/>
                  <a:gd name="T17" fmla="*/ 118 w 118"/>
                  <a:gd name="T18" fmla="*/ 74 h 74"/>
                </a:gdLst>
                <a:ahLst/>
                <a:cxnLst>
                  <a:cxn ang="T10">
                    <a:pos x="T0" y="T1"/>
                  </a:cxn>
                  <a:cxn ang="T11">
                    <a:pos x="T2" y="T3"/>
                  </a:cxn>
                  <a:cxn ang="T12">
                    <a:pos x="T4" y="T5"/>
                  </a:cxn>
                  <a:cxn ang="T13">
                    <a:pos x="T6" y="T7"/>
                  </a:cxn>
                  <a:cxn ang="T14">
                    <a:pos x="T8" y="T9"/>
                  </a:cxn>
                </a:cxnLst>
                <a:rect l="T15" t="T16" r="T17" b="T18"/>
                <a:pathLst>
                  <a:path w="118" h="74">
                    <a:moveTo>
                      <a:pt x="118" y="34"/>
                    </a:moveTo>
                    <a:lnTo>
                      <a:pt x="99" y="0"/>
                    </a:lnTo>
                    <a:lnTo>
                      <a:pt x="0" y="41"/>
                    </a:lnTo>
                    <a:lnTo>
                      <a:pt x="17" y="74"/>
                    </a:lnTo>
                    <a:lnTo>
                      <a:pt x="118" y="34"/>
                    </a:lnTo>
                  </a:path>
                </a:pathLst>
              </a:custGeom>
              <a:noFill/>
              <a:ln w="0">
                <a:solidFill>
                  <a:srgbClr val="FFCC00"/>
                </a:solidFill>
                <a:round/>
                <a:headEnd/>
                <a:tailEnd/>
              </a:ln>
            </p:spPr>
            <p:txBody>
              <a:bodyPr/>
              <a:lstStyle/>
              <a:p>
                <a:endParaRPr lang="es-MX"/>
              </a:p>
            </p:txBody>
          </p:sp>
          <p:sp>
            <p:nvSpPr>
              <p:cNvPr id="12207" name="Freeform 3450"/>
              <p:cNvSpPr>
                <a:spLocks/>
              </p:cNvSpPr>
              <p:nvPr/>
            </p:nvSpPr>
            <p:spPr bwMode="auto">
              <a:xfrm>
                <a:off x="1871" y="2680"/>
                <a:ext cx="24" cy="20"/>
              </a:xfrm>
              <a:custGeom>
                <a:avLst/>
                <a:gdLst>
                  <a:gd name="T0" fmla="*/ 0 w 219"/>
                  <a:gd name="T1" fmla="*/ 0 h 180"/>
                  <a:gd name="T2" fmla="*/ 0 w 219"/>
                  <a:gd name="T3" fmla="*/ 0 h 180"/>
                  <a:gd name="T4" fmla="*/ 0 w 219"/>
                  <a:gd name="T5" fmla="*/ 0 h 180"/>
                  <a:gd name="T6" fmla="*/ 0 w 219"/>
                  <a:gd name="T7" fmla="*/ 0 h 180"/>
                  <a:gd name="T8" fmla="*/ 0 60000 65536"/>
                  <a:gd name="T9" fmla="*/ 0 60000 65536"/>
                  <a:gd name="T10" fmla="*/ 0 60000 65536"/>
                  <a:gd name="T11" fmla="*/ 0 60000 65536"/>
                  <a:gd name="T12" fmla="*/ 0 w 219"/>
                  <a:gd name="T13" fmla="*/ 0 h 180"/>
                  <a:gd name="T14" fmla="*/ 219 w 219"/>
                  <a:gd name="T15" fmla="*/ 180 h 180"/>
                </a:gdLst>
                <a:ahLst/>
                <a:cxnLst>
                  <a:cxn ang="T8">
                    <a:pos x="T0" y="T1"/>
                  </a:cxn>
                  <a:cxn ang="T9">
                    <a:pos x="T2" y="T3"/>
                  </a:cxn>
                  <a:cxn ang="T10">
                    <a:pos x="T4" y="T5"/>
                  </a:cxn>
                  <a:cxn ang="T11">
                    <a:pos x="T6" y="T7"/>
                  </a:cxn>
                </a:cxnLst>
                <a:rect l="T12" t="T13" r="T14" b="T15"/>
                <a:pathLst>
                  <a:path w="219" h="180">
                    <a:moveTo>
                      <a:pt x="219" y="33"/>
                    </a:moveTo>
                    <a:lnTo>
                      <a:pt x="202" y="0"/>
                    </a:lnTo>
                    <a:lnTo>
                      <a:pt x="0" y="180"/>
                    </a:lnTo>
                    <a:lnTo>
                      <a:pt x="219" y="33"/>
                    </a:lnTo>
                    <a:close/>
                  </a:path>
                </a:pathLst>
              </a:custGeom>
              <a:solidFill>
                <a:srgbClr val="FFCC00"/>
              </a:solidFill>
              <a:ln w="9525">
                <a:noFill/>
                <a:round/>
                <a:headEnd/>
                <a:tailEnd/>
              </a:ln>
            </p:spPr>
            <p:txBody>
              <a:bodyPr/>
              <a:lstStyle/>
              <a:p>
                <a:endParaRPr lang="es-MX"/>
              </a:p>
            </p:txBody>
          </p:sp>
          <p:sp>
            <p:nvSpPr>
              <p:cNvPr id="12208" name="Freeform 3451"/>
              <p:cNvSpPr>
                <a:spLocks/>
              </p:cNvSpPr>
              <p:nvPr/>
            </p:nvSpPr>
            <p:spPr bwMode="auto">
              <a:xfrm>
                <a:off x="1870" y="2680"/>
                <a:ext cx="23" cy="20"/>
              </a:xfrm>
              <a:custGeom>
                <a:avLst/>
                <a:gdLst>
                  <a:gd name="T0" fmla="*/ 0 w 210"/>
                  <a:gd name="T1" fmla="*/ 0 h 180"/>
                  <a:gd name="T2" fmla="*/ 0 w 210"/>
                  <a:gd name="T3" fmla="*/ 0 h 180"/>
                  <a:gd name="T4" fmla="*/ 0 w 210"/>
                  <a:gd name="T5" fmla="*/ 0 h 180"/>
                  <a:gd name="T6" fmla="*/ 0 w 210"/>
                  <a:gd name="T7" fmla="*/ 0 h 180"/>
                  <a:gd name="T8" fmla="*/ 0 60000 65536"/>
                  <a:gd name="T9" fmla="*/ 0 60000 65536"/>
                  <a:gd name="T10" fmla="*/ 0 60000 65536"/>
                  <a:gd name="T11" fmla="*/ 0 60000 65536"/>
                  <a:gd name="T12" fmla="*/ 0 w 210"/>
                  <a:gd name="T13" fmla="*/ 0 h 180"/>
                  <a:gd name="T14" fmla="*/ 210 w 210"/>
                  <a:gd name="T15" fmla="*/ 180 h 180"/>
                </a:gdLst>
                <a:ahLst/>
                <a:cxnLst>
                  <a:cxn ang="T8">
                    <a:pos x="T0" y="T1"/>
                  </a:cxn>
                  <a:cxn ang="T9">
                    <a:pos x="T2" y="T3"/>
                  </a:cxn>
                  <a:cxn ang="T10">
                    <a:pos x="T4" y="T5"/>
                  </a:cxn>
                  <a:cxn ang="T11">
                    <a:pos x="T6" y="T7"/>
                  </a:cxn>
                </a:cxnLst>
                <a:rect l="T12" t="T13" r="T14" b="T15"/>
                <a:pathLst>
                  <a:path w="210" h="180">
                    <a:moveTo>
                      <a:pt x="210" y="0"/>
                    </a:moveTo>
                    <a:lnTo>
                      <a:pt x="8" y="180"/>
                    </a:lnTo>
                    <a:lnTo>
                      <a:pt x="0" y="140"/>
                    </a:lnTo>
                    <a:lnTo>
                      <a:pt x="210" y="0"/>
                    </a:lnTo>
                    <a:close/>
                  </a:path>
                </a:pathLst>
              </a:custGeom>
              <a:solidFill>
                <a:srgbClr val="FFCC00"/>
              </a:solidFill>
              <a:ln w="9525">
                <a:noFill/>
                <a:round/>
                <a:headEnd/>
                <a:tailEnd/>
              </a:ln>
            </p:spPr>
            <p:txBody>
              <a:bodyPr/>
              <a:lstStyle/>
              <a:p>
                <a:endParaRPr lang="es-MX"/>
              </a:p>
            </p:txBody>
          </p:sp>
          <p:sp>
            <p:nvSpPr>
              <p:cNvPr id="12209" name="Freeform 3452"/>
              <p:cNvSpPr>
                <a:spLocks/>
              </p:cNvSpPr>
              <p:nvPr/>
            </p:nvSpPr>
            <p:spPr bwMode="auto">
              <a:xfrm>
                <a:off x="1870" y="2680"/>
                <a:ext cx="25" cy="20"/>
              </a:xfrm>
              <a:custGeom>
                <a:avLst/>
                <a:gdLst>
                  <a:gd name="T0" fmla="*/ 0 w 227"/>
                  <a:gd name="T1" fmla="*/ 0 h 180"/>
                  <a:gd name="T2" fmla="*/ 0 w 227"/>
                  <a:gd name="T3" fmla="*/ 0 h 180"/>
                  <a:gd name="T4" fmla="*/ 0 w 227"/>
                  <a:gd name="T5" fmla="*/ 0 h 180"/>
                  <a:gd name="T6" fmla="*/ 0 w 227"/>
                  <a:gd name="T7" fmla="*/ 0 h 180"/>
                  <a:gd name="T8" fmla="*/ 0 w 227"/>
                  <a:gd name="T9" fmla="*/ 0 h 180"/>
                  <a:gd name="T10" fmla="*/ 0 60000 65536"/>
                  <a:gd name="T11" fmla="*/ 0 60000 65536"/>
                  <a:gd name="T12" fmla="*/ 0 60000 65536"/>
                  <a:gd name="T13" fmla="*/ 0 60000 65536"/>
                  <a:gd name="T14" fmla="*/ 0 60000 65536"/>
                  <a:gd name="T15" fmla="*/ 0 w 227"/>
                  <a:gd name="T16" fmla="*/ 0 h 180"/>
                  <a:gd name="T17" fmla="*/ 227 w 227"/>
                  <a:gd name="T18" fmla="*/ 180 h 180"/>
                </a:gdLst>
                <a:ahLst/>
                <a:cxnLst>
                  <a:cxn ang="T10">
                    <a:pos x="T0" y="T1"/>
                  </a:cxn>
                  <a:cxn ang="T11">
                    <a:pos x="T2" y="T3"/>
                  </a:cxn>
                  <a:cxn ang="T12">
                    <a:pos x="T4" y="T5"/>
                  </a:cxn>
                  <a:cxn ang="T13">
                    <a:pos x="T6" y="T7"/>
                  </a:cxn>
                  <a:cxn ang="T14">
                    <a:pos x="T8" y="T9"/>
                  </a:cxn>
                </a:cxnLst>
                <a:rect l="T15" t="T16" r="T17" b="T18"/>
                <a:pathLst>
                  <a:path w="227" h="180">
                    <a:moveTo>
                      <a:pt x="227" y="33"/>
                    </a:moveTo>
                    <a:lnTo>
                      <a:pt x="210" y="0"/>
                    </a:lnTo>
                    <a:lnTo>
                      <a:pt x="0" y="140"/>
                    </a:lnTo>
                    <a:lnTo>
                      <a:pt x="8" y="180"/>
                    </a:lnTo>
                    <a:lnTo>
                      <a:pt x="227" y="33"/>
                    </a:lnTo>
                  </a:path>
                </a:pathLst>
              </a:custGeom>
              <a:noFill/>
              <a:ln w="0">
                <a:solidFill>
                  <a:srgbClr val="FFCC00"/>
                </a:solidFill>
                <a:round/>
                <a:headEnd/>
                <a:tailEnd/>
              </a:ln>
            </p:spPr>
            <p:txBody>
              <a:bodyPr/>
              <a:lstStyle/>
              <a:p>
                <a:endParaRPr lang="es-MX"/>
              </a:p>
            </p:txBody>
          </p:sp>
          <p:sp>
            <p:nvSpPr>
              <p:cNvPr id="12210" name="Freeform 3453"/>
              <p:cNvSpPr>
                <a:spLocks/>
              </p:cNvSpPr>
              <p:nvPr/>
            </p:nvSpPr>
            <p:spPr bwMode="auto">
              <a:xfrm>
                <a:off x="1821" y="2689"/>
                <a:ext cx="50" cy="11"/>
              </a:xfrm>
              <a:custGeom>
                <a:avLst/>
                <a:gdLst>
                  <a:gd name="T0" fmla="*/ 0 w 444"/>
                  <a:gd name="T1" fmla="*/ 0 h 103"/>
                  <a:gd name="T2" fmla="*/ 0 w 444"/>
                  <a:gd name="T3" fmla="*/ 0 h 103"/>
                  <a:gd name="T4" fmla="*/ 0 w 444"/>
                  <a:gd name="T5" fmla="*/ 0 h 103"/>
                  <a:gd name="T6" fmla="*/ 0 w 444"/>
                  <a:gd name="T7" fmla="*/ 0 h 103"/>
                  <a:gd name="T8" fmla="*/ 0 60000 65536"/>
                  <a:gd name="T9" fmla="*/ 0 60000 65536"/>
                  <a:gd name="T10" fmla="*/ 0 60000 65536"/>
                  <a:gd name="T11" fmla="*/ 0 60000 65536"/>
                  <a:gd name="T12" fmla="*/ 0 w 444"/>
                  <a:gd name="T13" fmla="*/ 0 h 103"/>
                  <a:gd name="T14" fmla="*/ 444 w 444"/>
                  <a:gd name="T15" fmla="*/ 103 h 103"/>
                </a:gdLst>
                <a:ahLst/>
                <a:cxnLst>
                  <a:cxn ang="T8">
                    <a:pos x="T0" y="T1"/>
                  </a:cxn>
                  <a:cxn ang="T9">
                    <a:pos x="T2" y="T3"/>
                  </a:cxn>
                  <a:cxn ang="T10">
                    <a:pos x="T4" y="T5"/>
                  </a:cxn>
                  <a:cxn ang="T11">
                    <a:pos x="T6" y="T7"/>
                  </a:cxn>
                </a:cxnLst>
                <a:rect l="T12" t="T13" r="T14" b="T15"/>
                <a:pathLst>
                  <a:path w="444" h="103">
                    <a:moveTo>
                      <a:pt x="444" y="103"/>
                    </a:moveTo>
                    <a:lnTo>
                      <a:pt x="436" y="63"/>
                    </a:lnTo>
                    <a:lnTo>
                      <a:pt x="0" y="0"/>
                    </a:lnTo>
                    <a:lnTo>
                      <a:pt x="444" y="103"/>
                    </a:lnTo>
                    <a:close/>
                  </a:path>
                </a:pathLst>
              </a:custGeom>
              <a:solidFill>
                <a:srgbClr val="FFCC00"/>
              </a:solidFill>
              <a:ln w="9525">
                <a:noFill/>
                <a:round/>
                <a:headEnd/>
                <a:tailEnd/>
              </a:ln>
            </p:spPr>
            <p:txBody>
              <a:bodyPr/>
              <a:lstStyle/>
              <a:p>
                <a:endParaRPr lang="es-MX"/>
              </a:p>
            </p:txBody>
          </p:sp>
          <p:sp>
            <p:nvSpPr>
              <p:cNvPr id="12211" name="Freeform 3454"/>
              <p:cNvSpPr>
                <a:spLocks/>
              </p:cNvSpPr>
              <p:nvPr/>
            </p:nvSpPr>
            <p:spPr bwMode="auto">
              <a:xfrm>
                <a:off x="1821" y="2685"/>
                <a:ext cx="49" cy="11"/>
              </a:xfrm>
              <a:custGeom>
                <a:avLst/>
                <a:gdLst>
                  <a:gd name="T0" fmla="*/ 0 w 441"/>
                  <a:gd name="T1" fmla="*/ 0 h 102"/>
                  <a:gd name="T2" fmla="*/ 0 w 441"/>
                  <a:gd name="T3" fmla="*/ 0 h 102"/>
                  <a:gd name="T4" fmla="*/ 0 w 441"/>
                  <a:gd name="T5" fmla="*/ 0 h 102"/>
                  <a:gd name="T6" fmla="*/ 0 w 441"/>
                  <a:gd name="T7" fmla="*/ 0 h 102"/>
                  <a:gd name="T8" fmla="*/ 0 60000 65536"/>
                  <a:gd name="T9" fmla="*/ 0 60000 65536"/>
                  <a:gd name="T10" fmla="*/ 0 60000 65536"/>
                  <a:gd name="T11" fmla="*/ 0 60000 65536"/>
                  <a:gd name="T12" fmla="*/ 0 w 441"/>
                  <a:gd name="T13" fmla="*/ 0 h 102"/>
                  <a:gd name="T14" fmla="*/ 441 w 441"/>
                  <a:gd name="T15" fmla="*/ 102 h 102"/>
                </a:gdLst>
                <a:ahLst/>
                <a:cxnLst>
                  <a:cxn ang="T8">
                    <a:pos x="T0" y="T1"/>
                  </a:cxn>
                  <a:cxn ang="T9">
                    <a:pos x="T2" y="T3"/>
                  </a:cxn>
                  <a:cxn ang="T10">
                    <a:pos x="T4" y="T5"/>
                  </a:cxn>
                  <a:cxn ang="T11">
                    <a:pos x="T6" y="T7"/>
                  </a:cxn>
                </a:cxnLst>
                <a:rect l="T12" t="T13" r="T14" b="T15"/>
                <a:pathLst>
                  <a:path w="441" h="102">
                    <a:moveTo>
                      <a:pt x="441" y="102"/>
                    </a:moveTo>
                    <a:lnTo>
                      <a:pt x="5" y="39"/>
                    </a:lnTo>
                    <a:lnTo>
                      <a:pt x="0" y="0"/>
                    </a:lnTo>
                    <a:lnTo>
                      <a:pt x="441" y="102"/>
                    </a:lnTo>
                    <a:close/>
                  </a:path>
                </a:pathLst>
              </a:custGeom>
              <a:solidFill>
                <a:srgbClr val="FFCC00"/>
              </a:solidFill>
              <a:ln w="9525">
                <a:noFill/>
                <a:round/>
                <a:headEnd/>
                <a:tailEnd/>
              </a:ln>
            </p:spPr>
            <p:txBody>
              <a:bodyPr/>
              <a:lstStyle/>
              <a:p>
                <a:endParaRPr lang="es-MX"/>
              </a:p>
            </p:txBody>
          </p:sp>
          <p:sp>
            <p:nvSpPr>
              <p:cNvPr id="12212" name="Freeform 3455"/>
              <p:cNvSpPr>
                <a:spLocks/>
              </p:cNvSpPr>
              <p:nvPr/>
            </p:nvSpPr>
            <p:spPr bwMode="auto">
              <a:xfrm>
                <a:off x="1821" y="2685"/>
                <a:ext cx="50" cy="15"/>
              </a:xfrm>
              <a:custGeom>
                <a:avLst/>
                <a:gdLst>
                  <a:gd name="T0" fmla="*/ 0 w 449"/>
                  <a:gd name="T1" fmla="*/ 0 h 142"/>
                  <a:gd name="T2" fmla="*/ 0 w 449"/>
                  <a:gd name="T3" fmla="*/ 0 h 142"/>
                  <a:gd name="T4" fmla="*/ 0 w 449"/>
                  <a:gd name="T5" fmla="*/ 0 h 142"/>
                  <a:gd name="T6" fmla="*/ 0 w 449"/>
                  <a:gd name="T7" fmla="*/ 0 h 142"/>
                  <a:gd name="T8" fmla="*/ 0 w 449"/>
                  <a:gd name="T9" fmla="*/ 0 h 142"/>
                  <a:gd name="T10" fmla="*/ 0 60000 65536"/>
                  <a:gd name="T11" fmla="*/ 0 60000 65536"/>
                  <a:gd name="T12" fmla="*/ 0 60000 65536"/>
                  <a:gd name="T13" fmla="*/ 0 60000 65536"/>
                  <a:gd name="T14" fmla="*/ 0 60000 65536"/>
                  <a:gd name="T15" fmla="*/ 0 w 449"/>
                  <a:gd name="T16" fmla="*/ 0 h 142"/>
                  <a:gd name="T17" fmla="*/ 449 w 449"/>
                  <a:gd name="T18" fmla="*/ 142 h 142"/>
                </a:gdLst>
                <a:ahLst/>
                <a:cxnLst>
                  <a:cxn ang="T10">
                    <a:pos x="T0" y="T1"/>
                  </a:cxn>
                  <a:cxn ang="T11">
                    <a:pos x="T2" y="T3"/>
                  </a:cxn>
                  <a:cxn ang="T12">
                    <a:pos x="T4" y="T5"/>
                  </a:cxn>
                  <a:cxn ang="T13">
                    <a:pos x="T6" y="T7"/>
                  </a:cxn>
                  <a:cxn ang="T14">
                    <a:pos x="T8" y="T9"/>
                  </a:cxn>
                </a:cxnLst>
                <a:rect l="T15" t="T16" r="T17" b="T18"/>
                <a:pathLst>
                  <a:path w="449" h="142">
                    <a:moveTo>
                      <a:pt x="449" y="142"/>
                    </a:moveTo>
                    <a:lnTo>
                      <a:pt x="441" y="102"/>
                    </a:lnTo>
                    <a:lnTo>
                      <a:pt x="0" y="0"/>
                    </a:lnTo>
                    <a:lnTo>
                      <a:pt x="5" y="39"/>
                    </a:lnTo>
                    <a:lnTo>
                      <a:pt x="449" y="142"/>
                    </a:lnTo>
                  </a:path>
                </a:pathLst>
              </a:custGeom>
              <a:noFill/>
              <a:ln w="0">
                <a:solidFill>
                  <a:srgbClr val="FFCC00"/>
                </a:solidFill>
                <a:round/>
                <a:headEnd/>
                <a:tailEnd/>
              </a:ln>
            </p:spPr>
            <p:txBody>
              <a:bodyPr/>
              <a:lstStyle/>
              <a:p>
                <a:endParaRPr lang="es-MX"/>
              </a:p>
            </p:txBody>
          </p:sp>
          <p:sp>
            <p:nvSpPr>
              <p:cNvPr id="12213" name="Freeform 3456"/>
              <p:cNvSpPr>
                <a:spLocks/>
              </p:cNvSpPr>
              <p:nvPr/>
            </p:nvSpPr>
            <p:spPr bwMode="auto">
              <a:xfrm>
                <a:off x="1799" y="2685"/>
                <a:ext cx="22" cy="16"/>
              </a:xfrm>
              <a:custGeom>
                <a:avLst/>
                <a:gdLst>
                  <a:gd name="T0" fmla="*/ 0 w 199"/>
                  <a:gd name="T1" fmla="*/ 0 h 144"/>
                  <a:gd name="T2" fmla="*/ 0 w 199"/>
                  <a:gd name="T3" fmla="*/ 0 h 144"/>
                  <a:gd name="T4" fmla="*/ 0 w 199"/>
                  <a:gd name="T5" fmla="*/ 0 h 144"/>
                  <a:gd name="T6" fmla="*/ 0 w 199"/>
                  <a:gd name="T7" fmla="*/ 0 h 144"/>
                  <a:gd name="T8" fmla="*/ 0 60000 65536"/>
                  <a:gd name="T9" fmla="*/ 0 60000 65536"/>
                  <a:gd name="T10" fmla="*/ 0 60000 65536"/>
                  <a:gd name="T11" fmla="*/ 0 60000 65536"/>
                  <a:gd name="T12" fmla="*/ 0 w 199"/>
                  <a:gd name="T13" fmla="*/ 0 h 144"/>
                  <a:gd name="T14" fmla="*/ 199 w 199"/>
                  <a:gd name="T15" fmla="*/ 144 h 144"/>
                </a:gdLst>
                <a:ahLst/>
                <a:cxnLst>
                  <a:cxn ang="T8">
                    <a:pos x="T0" y="T1"/>
                  </a:cxn>
                  <a:cxn ang="T9">
                    <a:pos x="T2" y="T3"/>
                  </a:cxn>
                  <a:cxn ang="T10">
                    <a:pos x="T4" y="T5"/>
                  </a:cxn>
                  <a:cxn ang="T11">
                    <a:pos x="T6" y="T7"/>
                  </a:cxn>
                </a:cxnLst>
                <a:rect l="T12" t="T13" r="T14" b="T15"/>
                <a:pathLst>
                  <a:path w="199" h="144">
                    <a:moveTo>
                      <a:pt x="199" y="39"/>
                    </a:moveTo>
                    <a:lnTo>
                      <a:pt x="194" y="0"/>
                    </a:lnTo>
                    <a:lnTo>
                      <a:pt x="0" y="144"/>
                    </a:lnTo>
                    <a:lnTo>
                      <a:pt x="199" y="39"/>
                    </a:lnTo>
                    <a:close/>
                  </a:path>
                </a:pathLst>
              </a:custGeom>
              <a:solidFill>
                <a:srgbClr val="FFCC00"/>
              </a:solidFill>
              <a:ln w="9525">
                <a:noFill/>
                <a:round/>
                <a:headEnd/>
                <a:tailEnd/>
              </a:ln>
            </p:spPr>
            <p:txBody>
              <a:bodyPr/>
              <a:lstStyle/>
              <a:p>
                <a:endParaRPr lang="es-MX"/>
              </a:p>
            </p:txBody>
          </p:sp>
          <p:sp>
            <p:nvSpPr>
              <p:cNvPr id="12214" name="Freeform 3457"/>
              <p:cNvSpPr>
                <a:spLocks/>
              </p:cNvSpPr>
              <p:nvPr/>
            </p:nvSpPr>
            <p:spPr bwMode="auto">
              <a:xfrm>
                <a:off x="1790" y="2685"/>
                <a:ext cx="31" cy="16"/>
              </a:xfrm>
              <a:custGeom>
                <a:avLst/>
                <a:gdLst>
                  <a:gd name="T0" fmla="*/ 0 w 278"/>
                  <a:gd name="T1" fmla="*/ 0 h 145"/>
                  <a:gd name="T2" fmla="*/ 0 w 278"/>
                  <a:gd name="T3" fmla="*/ 0 h 145"/>
                  <a:gd name="T4" fmla="*/ 0 w 278"/>
                  <a:gd name="T5" fmla="*/ 0 h 145"/>
                  <a:gd name="T6" fmla="*/ 0 w 278"/>
                  <a:gd name="T7" fmla="*/ 0 h 145"/>
                  <a:gd name="T8" fmla="*/ 0 60000 65536"/>
                  <a:gd name="T9" fmla="*/ 0 60000 65536"/>
                  <a:gd name="T10" fmla="*/ 0 60000 65536"/>
                  <a:gd name="T11" fmla="*/ 0 60000 65536"/>
                  <a:gd name="T12" fmla="*/ 0 w 278"/>
                  <a:gd name="T13" fmla="*/ 0 h 145"/>
                  <a:gd name="T14" fmla="*/ 278 w 278"/>
                  <a:gd name="T15" fmla="*/ 145 h 145"/>
                </a:gdLst>
                <a:ahLst/>
                <a:cxnLst>
                  <a:cxn ang="T8">
                    <a:pos x="T0" y="T1"/>
                  </a:cxn>
                  <a:cxn ang="T9">
                    <a:pos x="T2" y="T3"/>
                  </a:cxn>
                  <a:cxn ang="T10">
                    <a:pos x="T4" y="T5"/>
                  </a:cxn>
                  <a:cxn ang="T11">
                    <a:pos x="T6" y="T7"/>
                  </a:cxn>
                </a:cxnLst>
                <a:rect l="T12" t="T13" r="T14" b="T15"/>
                <a:pathLst>
                  <a:path w="278" h="145">
                    <a:moveTo>
                      <a:pt x="278" y="0"/>
                    </a:moveTo>
                    <a:lnTo>
                      <a:pt x="84" y="144"/>
                    </a:lnTo>
                    <a:lnTo>
                      <a:pt x="0" y="145"/>
                    </a:lnTo>
                    <a:lnTo>
                      <a:pt x="278" y="0"/>
                    </a:lnTo>
                    <a:close/>
                  </a:path>
                </a:pathLst>
              </a:custGeom>
              <a:solidFill>
                <a:srgbClr val="FFCC00"/>
              </a:solidFill>
              <a:ln w="9525">
                <a:noFill/>
                <a:round/>
                <a:headEnd/>
                <a:tailEnd/>
              </a:ln>
            </p:spPr>
            <p:txBody>
              <a:bodyPr/>
              <a:lstStyle/>
              <a:p>
                <a:endParaRPr lang="es-MX"/>
              </a:p>
            </p:txBody>
          </p:sp>
          <p:sp>
            <p:nvSpPr>
              <p:cNvPr id="12215" name="Freeform 3458"/>
              <p:cNvSpPr>
                <a:spLocks/>
              </p:cNvSpPr>
              <p:nvPr/>
            </p:nvSpPr>
            <p:spPr bwMode="auto">
              <a:xfrm>
                <a:off x="1790" y="2685"/>
                <a:ext cx="31" cy="16"/>
              </a:xfrm>
              <a:custGeom>
                <a:avLst/>
                <a:gdLst>
                  <a:gd name="T0" fmla="*/ 0 w 283"/>
                  <a:gd name="T1" fmla="*/ 0 h 145"/>
                  <a:gd name="T2" fmla="*/ 0 w 283"/>
                  <a:gd name="T3" fmla="*/ 0 h 145"/>
                  <a:gd name="T4" fmla="*/ 0 w 283"/>
                  <a:gd name="T5" fmla="*/ 0 h 145"/>
                  <a:gd name="T6" fmla="*/ 0 w 283"/>
                  <a:gd name="T7" fmla="*/ 0 h 145"/>
                  <a:gd name="T8" fmla="*/ 0 w 283"/>
                  <a:gd name="T9" fmla="*/ 0 h 145"/>
                  <a:gd name="T10" fmla="*/ 0 60000 65536"/>
                  <a:gd name="T11" fmla="*/ 0 60000 65536"/>
                  <a:gd name="T12" fmla="*/ 0 60000 65536"/>
                  <a:gd name="T13" fmla="*/ 0 60000 65536"/>
                  <a:gd name="T14" fmla="*/ 0 60000 65536"/>
                  <a:gd name="T15" fmla="*/ 0 w 283"/>
                  <a:gd name="T16" fmla="*/ 0 h 145"/>
                  <a:gd name="T17" fmla="*/ 283 w 283"/>
                  <a:gd name="T18" fmla="*/ 145 h 145"/>
                </a:gdLst>
                <a:ahLst/>
                <a:cxnLst>
                  <a:cxn ang="T10">
                    <a:pos x="T0" y="T1"/>
                  </a:cxn>
                  <a:cxn ang="T11">
                    <a:pos x="T2" y="T3"/>
                  </a:cxn>
                  <a:cxn ang="T12">
                    <a:pos x="T4" y="T5"/>
                  </a:cxn>
                  <a:cxn ang="T13">
                    <a:pos x="T6" y="T7"/>
                  </a:cxn>
                  <a:cxn ang="T14">
                    <a:pos x="T8" y="T9"/>
                  </a:cxn>
                </a:cxnLst>
                <a:rect l="T15" t="T16" r="T17" b="T18"/>
                <a:pathLst>
                  <a:path w="283" h="145">
                    <a:moveTo>
                      <a:pt x="283" y="39"/>
                    </a:moveTo>
                    <a:lnTo>
                      <a:pt x="278" y="0"/>
                    </a:lnTo>
                    <a:lnTo>
                      <a:pt x="0" y="145"/>
                    </a:lnTo>
                    <a:lnTo>
                      <a:pt x="84" y="144"/>
                    </a:lnTo>
                    <a:lnTo>
                      <a:pt x="283" y="39"/>
                    </a:lnTo>
                  </a:path>
                </a:pathLst>
              </a:custGeom>
              <a:noFill/>
              <a:ln w="0">
                <a:solidFill>
                  <a:srgbClr val="FFCC00"/>
                </a:solidFill>
                <a:round/>
                <a:headEnd/>
                <a:tailEnd/>
              </a:ln>
            </p:spPr>
            <p:txBody>
              <a:bodyPr/>
              <a:lstStyle/>
              <a:p>
                <a:endParaRPr lang="es-MX"/>
              </a:p>
            </p:txBody>
          </p:sp>
          <p:sp>
            <p:nvSpPr>
              <p:cNvPr id="12216" name="Freeform 3459"/>
              <p:cNvSpPr>
                <a:spLocks/>
              </p:cNvSpPr>
              <p:nvPr/>
            </p:nvSpPr>
            <p:spPr bwMode="auto">
              <a:xfrm>
                <a:off x="1790" y="2701"/>
                <a:ext cx="29" cy="9"/>
              </a:xfrm>
              <a:custGeom>
                <a:avLst/>
                <a:gdLst>
                  <a:gd name="T0" fmla="*/ 0 w 266"/>
                  <a:gd name="T1" fmla="*/ 0 h 87"/>
                  <a:gd name="T2" fmla="*/ 0 w 266"/>
                  <a:gd name="T3" fmla="*/ 0 h 87"/>
                  <a:gd name="T4" fmla="*/ 0 w 266"/>
                  <a:gd name="T5" fmla="*/ 0 h 87"/>
                  <a:gd name="T6" fmla="*/ 0 w 266"/>
                  <a:gd name="T7" fmla="*/ 0 h 87"/>
                  <a:gd name="T8" fmla="*/ 0 60000 65536"/>
                  <a:gd name="T9" fmla="*/ 0 60000 65536"/>
                  <a:gd name="T10" fmla="*/ 0 60000 65536"/>
                  <a:gd name="T11" fmla="*/ 0 60000 65536"/>
                  <a:gd name="T12" fmla="*/ 0 w 266"/>
                  <a:gd name="T13" fmla="*/ 0 h 87"/>
                  <a:gd name="T14" fmla="*/ 266 w 266"/>
                  <a:gd name="T15" fmla="*/ 87 h 87"/>
                </a:gdLst>
                <a:ahLst/>
                <a:cxnLst>
                  <a:cxn ang="T8">
                    <a:pos x="T0" y="T1"/>
                  </a:cxn>
                  <a:cxn ang="T9">
                    <a:pos x="T2" y="T3"/>
                  </a:cxn>
                  <a:cxn ang="T10">
                    <a:pos x="T4" y="T5"/>
                  </a:cxn>
                  <a:cxn ang="T11">
                    <a:pos x="T6" y="T7"/>
                  </a:cxn>
                </a:cxnLst>
                <a:rect l="T12" t="T13" r="T14" b="T15"/>
                <a:pathLst>
                  <a:path w="266" h="87">
                    <a:moveTo>
                      <a:pt x="84" y="0"/>
                    </a:moveTo>
                    <a:lnTo>
                      <a:pt x="0" y="1"/>
                    </a:lnTo>
                    <a:lnTo>
                      <a:pt x="266" y="87"/>
                    </a:lnTo>
                    <a:lnTo>
                      <a:pt x="84" y="0"/>
                    </a:lnTo>
                    <a:close/>
                  </a:path>
                </a:pathLst>
              </a:custGeom>
              <a:solidFill>
                <a:srgbClr val="FFCC00"/>
              </a:solidFill>
              <a:ln w="9525">
                <a:noFill/>
                <a:round/>
                <a:headEnd/>
                <a:tailEnd/>
              </a:ln>
            </p:spPr>
            <p:txBody>
              <a:bodyPr/>
              <a:lstStyle/>
              <a:p>
                <a:endParaRPr lang="es-MX"/>
              </a:p>
            </p:txBody>
          </p:sp>
          <p:sp>
            <p:nvSpPr>
              <p:cNvPr id="12217" name="Freeform 3460"/>
              <p:cNvSpPr>
                <a:spLocks/>
              </p:cNvSpPr>
              <p:nvPr/>
            </p:nvSpPr>
            <p:spPr bwMode="auto">
              <a:xfrm>
                <a:off x="1790" y="2701"/>
                <a:ext cx="29" cy="12"/>
              </a:xfrm>
              <a:custGeom>
                <a:avLst/>
                <a:gdLst>
                  <a:gd name="T0" fmla="*/ 0 w 266"/>
                  <a:gd name="T1" fmla="*/ 0 h 113"/>
                  <a:gd name="T2" fmla="*/ 0 w 266"/>
                  <a:gd name="T3" fmla="*/ 0 h 113"/>
                  <a:gd name="T4" fmla="*/ 0 w 266"/>
                  <a:gd name="T5" fmla="*/ 0 h 113"/>
                  <a:gd name="T6" fmla="*/ 0 w 266"/>
                  <a:gd name="T7" fmla="*/ 0 h 113"/>
                  <a:gd name="T8" fmla="*/ 0 60000 65536"/>
                  <a:gd name="T9" fmla="*/ 0 60000 65536"/>
                  <a:gd name="T10" fmla="*/ 0 60000 65536"/>
                  <a:gd name="T11" fmla="*/ 0 60000 65536"/>
                  <a:gd name="T12" fmla="*/ 0 w 266"/>
                  <a:gd name="T13" fmla="*/ 0 h 113"/>
                  <a:gd name="T14" fmla="*/ 266 w 266"/>
                  <a:gd name="T15" fmla="*/ 113 h 113"/>
                </a:gdLst>
                <a:ahLst/>
                <a:cxnLst>
                  <a:cxn ang="T8">
                    <a:pos x="T0" y="T1"/>
                  </a:cxn>
                  <a:cxn ang="T9">
                    <a:pos x="T2" y="T3"/>
                  </a:cxn>
                  <a:cxn ang="T10">
                    <a:pos x="T4" y="T5"/>
                  </a:cxn>
                  <a:cxn ang="T11">
                    <a:pos x="T6" y="T7"/>
                  </a:cxn>
                </a:cxnLst>
                <a:rect l="T12" t="T13" r="T14" b="T15"/>
                <a:pathLst>
                  <a:path w="266" h="113">
                    <a:moveTo>
                      <a:pt x="0" y="0"/>
                    </a:moveTo>
                    <a:lnTo>
                      <a:pt x="266" y="86"/>
                    </a:lnTo>
                    <a:lnTo>
                      <a:pt x="232" y="113"/>
                    </a:lnTo>
                    <a:lnTo>
                      <a:pt x="0" y="0"/>
                    </a:lnTo>
                    <a:close/>
                  </a:path>
                </a:pathLst>
              </a:custGeom>
              <a:solidFill>
                <a:srgbClr val="FFCC00"/>
              </a:solidFill>
              <a:ln w="9525">
                <a:noFill/>
                <a:round/>
                <a:headEnd/>
                <a:tailEnd/>
              </a:ln>
            </p:spPr>
            <p:txBody>
              <a:bodyPr/>
              <a:lstStyle/>
              <a:p>
                <a:endParaRPr lang="es-MX"/>
              </a:p>
            </p:txBody>
          </p:sp>
          <p:sp>
            <p:nvSpPr>
              <p:cNvPr id="12218" name="Freeform 3461"/>
              <p:cNvSpPr>
                <a:spLocks/>
              </p:cNvSpPr>
              <p:nvPr/>
            </p:nvSpPr>
            <p:spPr bwMode="auto">
              <a:xfrm>
                <a:off x="1790" y="2701"/>
                <a:ext cx="29" cy="12"/>
              </a:xfrm>
              <a:custGeom>
                <a:avLst/>
                <a:gdLst>
                  <a:gd name="T0" fmla="*/ 0 w 266"/>
                  <a:gd name="T1" fmla="*/ 0 h 114"/>
                  <a:gd name="T2" fmla="*/ 0 w 266"/>
                  <a:gd name="T3" fmla="*/ 0 h 114"/>
                  <a:gd name="T4" fmla="*/ 0 w 266"/>
                  <a:gd name="T5" fmla="*/ 0 h 114"/>
                  <a:gd name="T6" fmla="*/ 0 w 266"/>
                  <a:gd name="T7" fmla="*/ 0 h 114"/>
                  <a:gd name="T8" fmla="*/ 0 w 266"/>
                  <a:gd name="T9" fmla="*/ 0 h 114"/>
                  <a:gd name="T10" fmla="*/ 0 60000 65536"/>
                  <a:gd name="T11" fmla="*/ 0 60000 65536"/>
                  <a:gd name="T12" fmla="*/ 0 60000 65536"/>
                  <a:gd name="T13" fmla="*/ 0 60000 65536"/>
                  <a:gd name="T14" fmla="*/ 0 60000 65536"/>
                  <a:gd name="T15" fmla="*/ 0 w 266"/>
                  <a:gd name="T16" fmla="*/ 0 h 114"/>
                  <a:gd name="T17" fmla="*/ 266 w 266"/>
                  <a:gd name="T18" fmla="*/ 114 h 114"/>
                </a:gdLst>
                <a:ahLst/>
                <a:cxnLst>
                  <a:cxn ang="T10">
                    <a:pos x="T0" y="T1"/>
                  </a:cxn>
                  <a:cxn ang="T11">
                    <a:pos x="T2" y="T3"/>
                  </a:cxn>
                  <a:cxn ang="T12">
                    <a:pos x="T4" y="T5"/>
                  </a:cxn>
                  <a:cxn ang="T13">
                    <a:pos x="T6" y="T7"/>
                  </a:cxn>
                  <a:cxn ang="T14">
                    <a:pos x="T8" y="T9"/>
                  </a:cxn>
                </a:cxnLst>
                <a:rect l="T15" t="T16" r="T17" b="T18"/>
                <a:pathLst>
                  <a:path w="266" h="114">
                    <a:moveTo>
                      <a:pt x="84" y="0"/>
                    </a:moveTo>
                    <a:lnTo>
                      <a:pt x="0" y="1"/>
                    </a:lnTo>
                    <a:lnTo>
                      <a:pt x="232" y="114"/>
                    </a:lnTo>
                    <a:lnTo>
                      <a:pt x="266" y="87"/>
                    </a:lnTo>
                    <a:lnTo>
                      <a:pt x="84" y="0"/>
                    </a:lnTo>
                  </a:path>
                </a:pathLst>
              </a:custGeom>
              <a:noFill/>
              <a:ln w="0">
                <a:solidFill>
                  <a:srgbClr val="FFCC00"/>
                </a:solidFill>
                <a:round/>
                <a:headEnd/>
                <a:tailEnd/>
              </a:ln>
            </p:spPr>
            <p:txBody>
              <a:bodyPr/>
              <a:lstStyle/>
              <a:p>
                <a:endParaRPr lang="es-MX"/>
              </a:p>
            </p:txBody>
          </p:sp>
          <p:sp>
            <p:nvSpPr>
              <p:cNvPr id="12219" name="Freeform 3462"/>
              <p:cNvSpPr>
                <a:spLocks/>
              </p:cNvSpPr>
              <p:nvPr/>
            </p:nvSpPr>
            <p:spPr bwMode="auto">
              <a:xfrm>
                <a:off x="1816" y="2710"/>
                <a:ext cx="7" cy="19"/>
              </a:xfrm>
              <a:custGeom>
                <a:avLst/>
                <a:gdLst>
                  <a:gd name="T0" fmla="*/ 0 w 62"/>
                  <a:gd name="T1" fmla="*/ 0 h 164"/>
                  <a:gd name="T2" fmla="*/ 0 w 62"/>
                  <a:gd name="T3" fmla="*/ 0 h 164"/>
                  <a:gd name="T4" fmla="*/ 0 w 62"/>
                  <a:gd name="T5" fmla="*/ 0 h 164"/>
                  <a:gd name="T6" fmla="*/ 0 w 62"/>
                  <a:gd name="T7" fmla="*/ 0 h 164"/>
                  <a:gd name="T8" fmla="*/ 0 60000 65536"/>
                  <a:gd name="T9" fmla="*/ 0 60000 65536"/>
                  <a:gd name="T10" fmla="*/ 0 60000 65536"/>
                  <a:gd name="T11" fmla="*/ 0 60000 65536"/>
                  <a:gd name="T12" fmla="*/ 0 w 62"/>
                  <a:gd name="T13" fmla="*/ 0 h 164"/>
                  <a:gd name="T14" fmla="*/ 62 w 62"/>
                  <a:gd name="T15" fmla="*/ 164 h 164"/>
                </a:gdLst>
                <a:ahLst/>
                <a:cxnLst>
                  <a:cxn ang="T8">
                    <a:pos x="T0" y="T1"/>
                  </a:cxn>
                  <a:cxn ang="T9">
                    <a:pos x="T2" y="T3"/>
                  </a:cxn>
                  <a:cxn ang="T10">
                    <a:pos x="T4" y="T5"/>
                  </a:cxn>
                  <a:cxn ang="T11">
                    <a:pos x="T6" y="T7"/>
                  </a:cxn>
                </a:cxnLst>
                <a:rect l="T12" t="T13" r="T14" b="T15"/>
                <a:pathLst>
                  <a:path w="62" h="164">
                    <a:moveTo>
                      <a:pt x="34" y="0"/>
                    </a:moveTo>
                    <a:lnTo>
                      <a:pt x="0" y="27"/>
                    </a:lnTo>
                    <a:lnTo>
                      <a:pt x="62" y="164"/>
                    </a:lnTo>
                    <a:lnTo>
                      <a:pt x="34" y="0"/>
                    </a:lnTo>
                    <a:close/>
                  </a:path>
                </a:pathLst>
              </a:custGeom>
              <a:solidFill>
                <a:srgbClr val="FFCC00"/>
              </a:solidFill>
              <a:ln w="9525">
                <a:noFill/>
                <a:round/>
                <a:headEnd/>
                <a:tailEnd/>
              </a:ln>
            </p:spPr>
            <p:txBody>
              <a:bodyPr/>
              <a:lstStyle/>
              <a:p>
                <a:endParaRPr lang="es-MX"/>
              </a:p>
            </p:txBody>
          </p:sp>
          <p:sp>
            <p:nvSpPr>
              <p:cNvPr id="12220" name="Freeform 3463"/>
              <p:cNvSpPr>
                <a:spLocks/>
              </p:cNvSpPr>
              <p:nvPr/>
            </p:nvSpPr>
            <p:spPr bwMode="auto">
              <a:xfrm>
                <a:off x="1816" y="2713"/>
                <a:ext cx="7" cy="17"/>
              </a:xfrm>
              <a:custGeom>
                <a:avLst/>
                <a:gdLst>
                  <a:gd name="T0" fmla="*/ 0 w 62"/>
                  <a:gd name="T1" fmla="*/ 0 h 153"/>
                  <a:gd name="T2" fmla="*/ 0 w 62"/>
                  <a:gd name="T3" fmla="*/ 0 h 153"/>
                  <a:gd name="T4" fmla="*/ 0 w 62"/>
                  <a:gd name="T5" fmla="*/ 0 h 153"/>
                  <a:gd name="T6" fmla="*/ 0 w 62"/>
                  <a:gd name="T7" fmla="*/ 0 h 153"/>
                  <a:gd name="T8" fmla="*/ 0 60000 65536"/>
                  <a:gd name="T9" fmla="*/ 0 60000 65536"/>
                  <a:gd name="T10" fmla="*/ 0 60000 65536"/>
                  <a:gd name="T11" fmla="*/ 0 60000 65536"/>
                  <a:gd name="T12" fmla="*/ 0 w 62"/>
                  <a:gd name="T13" fmla="*/ 0 h 153"/>
                  <a:gd name="T14" fmla="*/ 62 w 62"/>
                  <a:gd name="T15" fmla="*/ 153 h 153"/>
                </a:gdLst>
                <a:ahLst/>
                <a:cxnLst>
                  <a:cxn ang="T8">
                    <a:pos x="T0" y="T1"/>
                  </a:cxn>
                  <a:cxn ang="T9">
                    <a:pos x="T2" y="T3"/>
                  </a:cxn>
                  <a:cxn ang="T10">
                    <a:pos x="T4" y="T5"/>
                  </a:cxn>
                  <a:cxn ang="T11">
                    <a:pos x="T6" y="T7"/>
                  </a:cxn>
                </a:cxnLst>
                <a:rect l="T12" t="T13" r="T14" b="T15"/>
                <a:pathLst>
                  <a:path w="62" h="153">
                    <a:moveTo>
                      <a:pt x="0" y="0"/>
                    </a:moveTo>
                    <a:lnTo>
                      <a:pt x="62" y="137"/>
                    </a:lnTo>
                    <a:lnTo>
                      <a:pt x="26" y="153"/>
                    </a:lnTo>
                    <a:lnTo>
                      <a:pt x="0" y="0"/>
                    </a:lnTo>
                    <a:close/>
                  </a:path>
                </a:pathLst>
              </a:custGeom>
              <a:solidFill>
                <a:srgbClr val="FFCC00"/>
              </a:solidFill>
              <a:ln w="9525">
                <a:noFill/>
                <a:round/>
                <a:headEnd/>
                <a:tailEnd/>
              </a:ln>
            </p:spPr>
            <p:txBody>
              <a:bodyPr/>
              <a:lstStyle/>
              <a:p>
                <a:endParaRPr lang="es-MX"/>
              </a:p>
            </p:txBody>
          </p:sp>
          <p:sp>
            <p:nvSpPr>
              <p:cNvPr id="12221" name="Freeform 3464"/>
              <p:cNvSpPr>
                <a:spLocks/>
              </p:cNvSpPr>
              <p:nvPr/>
            </p:nvSpPr>
            <p:spPr bwMode="auto">
              <a:xfrm>
                <a:off x="1816" y="2710"/>
                <a:ext cx="7" cy="20"/>
              </a:xfrm>
              <a:custGeom>
                <a:avLst/>
                <a:gdLst>
                  <a:gd name="T0" fmla="*/ 0 w 62"/>
                  <a:gd name="T1" fmla="*/ 0 h 180"/>
                  <a:gd name="T2" fmla="*/ 0 w 62"/>
                  <a:gd name="T3" fmla="*/ 0 h 180"/>
                  <a:gd name="T4" fmla="*/ 0 w 62"/>
                  <a:gd name="T5" fmla="*/ 0 h 180"/>
                  <a:gd name="T6" fmla="*/ 0 w 62"/>
                  <a:gd name="T7" fmla="*/ 0 h 180"/>
                  <a:gd name="T8" fmla="*/ 0 w 62"/>
                  <a:gd name="T9" fmla="*/ 0 h 180"/>
                  <a:gd name="T10" fmla="*/ 0 60000 65536"/>
                  <a:gd name="T11" fmla="*/ 0 60000 65536"/>
                  <a:gd name="T12" fmla="*/ 0 60000 65536"/>
                  <a:gd name="T13" fmla="*/ 0 60000 65536"/>
                  <a:gd name="T14" fmla="*/ 0 60000 65536"/>
                  <a:gd name="T15" fmla="*/ 0 w 62"/>
                  <a:gd name="T16" fmla="*/ 0 h 180"/>
                  <a:gd name="T17" fmla="*/ 62 w 62"/>
                  <a:gd name="T18" fmla="*/ 180 h 180"/>
                </a:gdLst>
                <a:ahLst/>
                <a:cxnLst>
                  <a:cxn ang="T10">
                    <a:pos x="T0" y="T1"/>
                  </a:cxn>
                  <a:cxn ang="T11">
                    <a:pos x="T2" y="T3"/>
                  </a:cxn>
                  <a:cxn ang="T12">
                    <a:pos x="T4" y="T5"/>
                  </a:cxn>
                  <a:cxn ang="T13">
                    <a:pos x="T6" y="T7"/>
                  </a:cxn>
                  <a:cxn ang="T14">
                    <a:pos x="T8" y="T9"/>
                  </a:cxn>
                </a:cxnLst>
                <a:rect l="T15" t="T16" r="T17" b="T18"/>
                <a:pathLst>
                  <a:path w="62" h="180">
                    <a:moveTo>
                      <a:pt x="34" y="0"/>
                    </a:moveTo>
                    <a:lnTo>
                      <a:pt x="0" y="27"/>
                    </a:lnTo>
                    <a:lnTo>
                      <a:pt x="26" y="180"/>
                    </a:lnTo>
                    <a:lnTo>
                      <a:pt x="62" y="164"/>
                    </a:lnTo>
                    <a:lnTo>
                      <a:pt x="34" y="0"/>
                    </a:lnTo>
                  </a:path>
                </a:pathLst>
              </a:custGeom>
              <a:noFill/>
              <a:ln w="0">
                <a:solidFill>
                  <a:srgbClr val="FFCC00"/>
                </a:solidFill>
                <a:round/>
                <a:headEnd/>
                <a:tailEnd/>
              </a:ln>
            </p:spPr>
            <p:txBody>
              <a:bodyPr/>
              <a:lstStyle/>
              <a:p>
                <a:endParaRPr lang="es-MX"/>
              </a:p>
            </p:txBody>
          </p:sp>
          <p:sp>
            <p:nvSpPr>
              <p:cNvPr id="12222" name="Freeform 3465"/>
              <p:cNvSpPr>
                <a:spLocks/>
              </p:cNvSpPr>
              <p:nvPr/>
            </p:nvSpPr>
            <p:spPr bwMode="auto">
              <a:xfrm>
                <a:off x="1819" y="2729"/>
                <a:ext cx="23" cy="27"/>
              </a:xfrm>
              <a:custGeom>
                <a:avLst/>
                <a:gdLst>
                  <a:gd name="T0" fmla="*/ 0 w 215"/>
                  <a:gd name="T1" fmla="*/ 0 h 247"/>
                  <a:gd name="T2" fmla="*/ 0 w 215"/>
                  <a:gd name="T3" fmla="*/ 0 h 247"/>
                  <a:gd name="T4" fmla="*/ 0 w 215"/>
                  <a:gd name="T5" fmla="*/ 0 h 247"/>
                  <a:gd name="T6" fmla="*/ 0 w 215"/>
                  <a:gd name="T7" fmla="*/ 0 h 247"/>
                  <a:gd name="T8" fmla="*/ 0 60000 65536"/>
                  <a:gd name="T9" fmla="*/ 0 60000 65536"/>
                  <a:gd name="T10" fmla="*/ 0 60000 65536"/>
                  <a:gd name="T11" fmla="*/ 0 60000 65536"/>
                  <a:gd name="T12" fmla="*/ 0 w 215"/>
                  <a:gd name="T13" fmla="*/ 0 h 247"/>
                  <a:gd name="T14" fmla="*/ 215 w 215"/>
                  <a:gd name="T15" fmla="*/ 247 h 247"/>
                </a:gdLst>
                <a:ahLst/>
                <a:cxnLst>
                  <a:cxn ang="T8">
                    <a:pos x="T0" y="T1"/>
                  </a:cxn>
                  <a:cxn ang="T9">
                    <a:pos x="T2" y="T3"/>
                  </a:cxn>
                  <a:cxn ang="T10">
                    <a:pos x="T4" y="T5"/>
                  </a:cxn>
                  <a:cxn ang="T11">
                    <a:pos x="T6" y="T7"/>
                  </a:cxn>
                </a:cxnLst>
                <a:rect l="T12" t="T13" r="T14" b="T15"/>
                <a:pathLst>
                  <a:path w="215" h="247">
                    <a:moveTo>
                      <a:pt x="36" y="0"/>
                    </a:moveTo>
                    <a:lnTo>
                      <a:pt x="0" y="16"/>
                    </a:lnTo>
                    <a:lnTo>
                      <a:pt x="215" y="247"/>
                    </a:lnTo>
                    <a:lnTo>
                      <a:pt x="36" y="0"/>
                    </a:lnTo>
                    <a:close/>
                  </a:path>
                </a:pathLst>
              </a:custGeom>
              <a:solidFill>
                <a:srgbClr val="FFCC00"/>
              </a:solidFill>
              <a:ln w="9525">
                <a:noFill/>
                <a:round/>
                <a:headEnd/>
                <a:tailEnd/>
              </a:ln>
            </p:spPr>
            <p:txBody>
              <a:bodyPr/>
              <a:lstStyle/>
              <a:p>
                <a:endParaRPr lang="es-MX"/>
              </a:p>
            </p:txBody>
          </p:sp>
          <p:sp>
            <p:nvSpPr>
              <p:cNvPr id="12223" name="Freeform 3466"/>
              <p:cNvSpPr>
                <a:spLocks/>
              </p:cNvSpPr>
              <p:nvPr/>
            </p:nvSpPr>
            <p:spPr bwMode="auto">
              <a:xfrm>
                <a:off x="1819" y="2730"/>
                <a:ext cx="23" cy="26"/>
              </a:xfrm>
              <a:custGeom>
                <a:avLst/>
                <a:gdLst>
                  <a:gd name="T0" fmla="*/ 0 w 215"/>
                  <a:gd name="T1" fmla="*/ 0 h 231"/>
                  <a:gd name="T2" fmla="*/ 0 w 215"/>
                  <a:gd name="T3" fmla="*/ 0 h 231"/>
                  <a:gd name="T4" fmla="*/ 0 w 215"/>
                  <a:gd name="T5" fmla="*/ 0 h 231"/>
                  <a:gd name="T6" fmla="*/ 0 w 215"/>
                  <a:gd name="T7" fmla="*/ 0 h 231"/>
                  <a:gd name="T8" fmla="*/ 0 60000 65536"/>
                  <a:gd name="T9" fmla="*/ 0 60000 65536"/>
                  <a:gd name="T10" fmla="*/ 0 60000 65536"/>
                  <a:gd name="T11" fmla="*/ 0 60000 65536"/>
                  <a:gd name="T12" fmla="*/ 0 w 215"/>
                  <a:gd name="T13" fmla="*/ 0 h 231"/>
                  <a:gd name="T14" fmla="*/ 215 w 215"/>
                  <a:gd name="T15" fmla="*/ 231 h 231"/>
                </a:gdLst>
                <a:ahLst/>
                <a:cxnLst>
                  <a:cxn ang="T8">
                    <a:pos x="T0" y="T1"/>
                  </a:cxn>
                  <a:cxn ang="T9">
                    <a:pos x="T2" y="T3"/>
                  </a:cxn>
                  <a:cxn ang="T10">
                    <a:pos x="T4" y="T5"/>
                  </a:cxn>
                  <a:cxn ang="T11">
                    <a:pos x="T6" y="T7"/>
                  </a:cxn>
                </a:cxnLst>
                <a:rect l="T12" t="T13" r="T14" b="T15"/>
                <a:pathLst>
                  <a:path w="215" h="231">
                    <a:moveTo>
                      <a:pt x="0" y="0"/>
                    </a:moveTo>
                    <a:lnTo>
                      <a:pt x="215" y="231"/>
                    </a:lnTo>
                    <a:lnTo>
                      <a:pt x="164" y="225"/>
                    </a:lnTo>
                    <a:lnTo>
                      <a:pt x="0" y="0"/>
                    </a:lnTo>
                    <a:close/>
                  </a:path>
                </a:pathLst>
              </a:custGeom>
              <a:solidFill>
                <a:srgbClr val="FFCC00"/>
              </a:solidFill>
              <a:ln w="9525">
                <a:noFill/>
                <a:round/>
                <a:headEnd/>
                <a:tailEnd/>
              </a:ln>
            </p:spPr>
            <p:txBody>
              <a:bodyPr/>
              <a:lstStyle/>
              <a:p>
                <a:endParaRPr lang="es-MX"/>
              </a:p>
            </p:txBody>
          </p:sp>
          <p:sp>
            <p:nvSpPr>
              <p:cNvPr id="12224" name="Freeform 3467"/>
              <p:cNvSpPr>
                <a:spLocks/>
              </p:cNvSpPr>
              <p:nvPr/>
            </p:nvSpPr>
            <p:spPr bwMode="auto">
              <a:xfrm>
                <a:off x="1819" y="2729"/>
                <a:ext cx="23" cy="27"/>
              </a:xfrm>
              <a:custGeom>
                <a:avLst/>
                <a:gdLst>
                  <a:gd name="T0" fmla="*/ 0 w 215"/>
                  <a:gd name="T1" fmla="*/ 0 h 247"/>
                  <a:gd name="T2" fmla="*/ 0 w 215"/>
                  <a:gd name="T3" fmla="*/ 0 h 247"/>
                  <a:gd name="T4" fmla="*/ 0 w 215"/>
                  <a:gd name="T5" fmla="*/ 0 h 247"/>
                  <a:gd name="T6" fmla="*/ 0 w 215"/>
                  <a:gd name="T7" fmla="*/ 0 h 247"/>
                  <a:gd name="T8" fmla="*/ 0 w 215"/>
                  <a:gd name="T9" fmla="*/ 0 h 247"/>
                  <a:gd name="T10" fmla="*/ 0 60000 65536"/>
                  <a:gd name="T11" fmla="*/ 0 60000 65536"/>
                  <a:gd name="T12" fmla="*/ 0 60000 65536"/>
                  <a:gd name="T13" fmla="*/ 0 60000 65536"/>
                  <a:gd name="T14" fmla="*/ 0 60000 65536"/>
                  <a:gd name="T15" fmla="*/ 0 w 215"/>
                  <a:gd name="T16" fmla="*/ 0 h 247"/>
                  <a:gd name="T17" fmla="*/ 215 w 215"/>
                  <a:gd name="T18" fmla="*/ 247 h 247"/>
                </a:gdLst>
                <a:ahLst/>
                <a:cxnLst>
                  <a:cxn ang="T10">
                    <a:pos x="T0" y="T1"/>
                  </a:cxn>
                  <a:cxn ang="T11">
                    <a:pos x="T2" y="T3"/>
                  </a:cxn>
                  <a:cxn ang="T12">
                    <a:pos x="T4" y="T5"/>
                  </a:cxn>
                  <a:cxn ang="T13">
                    <a:pos x="T6" y="T7"/>
                  </a:cxn>
                  <a:cxn ang="T14">
                    <a:pos x="T8" y="T9"/>
                  </a:cxn>
                </a:cxnLst>
                <a:rect l="T15" t="T16" r="T17" b="T18"/>
                <a:pathLst>
                  <a:path w="215" h="247">
                    <a:moveTo>
                      <a:pt x="36" y="0"/>
                    </a:moveTo>
                    <a:lnTo>
                      <a:pt x="0" y="16"/>
                    </a:lnTo>
                    <a:lnTo>
                      <a:pt x="164" y="241"/>
                    </a:lnTo>
                    <a:lnTo>
                      <a:pt x="215" y="247"/>
                    </a:lnTo>
                    <a:lnTo>
                      <a:pt x="36" y="0"/>
                    </a:lnTo>
                  </a:path>
                </a:pathLst>
              </a:custGeom>
              <a:noFill/>
              <a:ln w="0">
                <a:solidFill>
                  <a:srgbClr val="FFCC00"/>
                </a:solidFill>
                <a:round/>
                <a:headEnd/>
                <a:tailEnd/>
              </a:ln>
            </p:spPr>
            <p:txBody>
              <a:bodyPr/>
              <a:lstStyle/>
              <a:p>
                <a:endParaRPr lang="es-MX"/>
              </a:p>
            </p:txBody>
          </p:sp>
          <p:sp>
            <p:nvSpPr>
              <p:cNvPr id="12225" name="Freeform 3468"/>
              <p:cNvSpPr>
                <a:spLocks/>
              </p:cNvSpPr>
              <p:nvPr/>
            </p:nvSpPr>
            <p:spPr bwMode="auto">
              <a:xfrm>
                <a:off x="1793" y="2755"/>
                <a:ext cx="49" cy="39"/>
              </a:xfrm>
              <a:custGeom>
                <a:avLst/>
                <a:gdLst>
                  <a:gd name="T0" fmla="*/ 0 w 443"/>
                  <a:gd name="T1" fmla="*/ 0 h 347"/>
                  <a:gd name="T2" fmla="*/ 0 w 443"/>
                  <a:gd name="T3" fmla="*/ 0 h 347"/>
                  <a:gd name="T4" fmla="*/ 0 w 443"/>
                  <a:gd name="T5" fmla="*/ 0 h 347"/>
                  <a:gd name="T6" fmla="*/ 0 w 443"/>
                  <a:gd name="T7" fmla="*/ 0 h 347"/>
                  <a:gd name="T8" fmla="*/ 0 60000 65536"/>
                  <a:gd name="T9" fmla="*/ 0 60000 65536"/>
                  <a:gd name="T10" fmla="*/ 0 60000 65536"/>
                  <a:gd name="T11" fmla="*/ 0 60000 65536"/>
                  <a:gd name="T12" fmla="*/ 0 w 443"/>
                  <a:gd name="T13" fmla="*/ 0 h 347"/>
                  <a:gd name="T14" fmla="*/ 443 w 443"/>
                  <a:gd name="T15" fmla="*/ 347 h 347"/>
                </a:gdLst>
                <a:ahLst/>
                <a:cxnLst>
                  <a:cxn ang="T8">
                    <a:pos x="T0" y="T1"/>
                  </a:cxn>
                  <a:cxn ang="T9">
                    <a:pos x="T2" y="T3"/>
                  </a:cxn>
                  <a:cxn ang="T10">
                    <a:pos x="T4" y="T5"/>
                  </a:cxn>
                  <a:cxn ang="T11">
                    <a:pos x="T6" y="T7"/>
                  </a:cxn>
                </a:cxnLst>
                <a:rect l="T12" t="T13" r="T14" b="T15"/>
                <a:pathLst>
                  <a:path w="443" h="347">
                    <a:moveTo>
                      <a:pt x="443" y="6"/>
                    </a:moveTo>
                    <a:lnTo>
                      <a:pt x="392" y="0"/>
                    </a:lnTo>
                    <a:lnTo>
                      <a:pt x="0" y="347"/>
                    </a:lnTo>
                    <a:lnTo>
                      <a:pt x="443" y="6"/>
                    </a:lnTo>
                    <a:close/>
                  </a:path>
                </a:pathLst>
              </a:custGeom>
              <a:solidFill>
                <a:srgbClr val="FFCC00"/>
              </a:solidFill>
              <a:ln w="9525">
                <a:noFill/>
                <a:round/>
                <a:headEnd/>
                <a:tailEnd/>
              </a:ln>
            </p:spPr>
            <p:txBody>
              <a:bodyPr/>
              <a:lstStyle/>
              <a:p>
                <a:endParaRPr lang="es-MX"/>
              </a:p>
            </p:txBody>
          </p:sp>
          <p:sp>
            <p:nvSpPr>
              <p:cNvPr id="12226" name="Freeform 3469"/>
              <p:cNvSpPr>
                <a:spLocks/>
              </p:cNvSpPr>
              <p:nvPr/>
            </p:nvSpPr>
            <p:spPr bwMode="auto">
              <a:xfrm>
                <a:off x="1793" y="2755"/>
                <a:ext cx="44" cy="39"/>
              </a:xfrm>
              <a:custGeom>
                <a:avLst/>
                <a:gdLst>
                  <a:gd name="T0" fmla="*/ 0 w 392"/>
                  <a:gd name="T1" fmla="*/ 0 h 347"/>
                  <a:gd name="T2" fmla="*/ 0 w 392"/>
                  <a:gd name="T3" fmla="*/ 0 h 347"/>
                  <a:gd name="T4" fmla="*/ 0 w 392"/>
                  <a:gd name="T5" fmla="*/ 0 h 347"/>
                  <a:gd name="T6" fmla="*/ 0 w 392"/>
                  <a:gd name="T7" fmla="*/ 0 h 347"/>
                  <a:gd name="T8" fmla="*/ 0 60000 65536"/>
                  <a:gd name="T9" fmla="*/ 0 60000 65536"/>
                  <a:gd name="T10" fmla="*/ 0 60000 65536"/>
                  <a:gd name="T11" fmla="*/ 0 60000 65536"/>
                  <a:gd name="T12" fmla="*/ 0 w 392"/>
                  <a:gd name="T13" fmla="*/ 0 h 347"/>
                  <a:gd name="T14" fmla="*/ 392 w 392"/>
                  <a:gd name="T15" fmla="*/ 347 h 347"/>
                </a:gdLst>
                <a:ahLst/>
                <a:cxnLst>
                  <a:cxn ang="T8">
                    <a:pos x="T0" y="T1"/>
                  </a:cxn>
                  <a:cxn ang="T9">
                    <a:pos x="T2" y="T3"/>
                  </a:cxn>
                  <a:cxn ang="T10">
                    <a:pos x="T4" y="T5"/>
                  </a:cxn>
                  <a:cxn ang="T11">
                    <a:pos x="T6" y="T7"/>
                  </a:cxn>
                </a:cxnLst>
                <a:rect l="T12" t="T13" r="T14" b="T15"/>
                <a:pathLst>
                  <a:path w="392" h="347">
                    <a:moveTo>
                      <a:pt x="392" y="0"/>
                    </a:moveTo>
                    <a:lnTo>
                      <a:pt x="0" y="347"/>
                    </a:lnTo>
                    <a:lnTo>
                      <a:pt x="0" y="299"/>
                    </a:lnTo>
                    <a:lnTo>
                      <a:pt x="392" y="0"/>
                    </a:lnTo>
                    <a:close/>
                  </a:path>
                </a:pathLst>
              </a:custGeom>
              <a:solidFill>
                <a:srgbClr val="FFCC00"/>
              </a:solidFill>
              <a:ln w="9525">
                <a:noFill/>
                <a:round/>
                <a:headEnd/>
                <a:tailEnd/>
              </a:ln>
            </p:spPr>
            <p:txBody>
              <a:bodyPr/>
              <a:lstStyle/>
              <a:p>
                <a:endParaRPr lang="es-MX"/>
              </a:p>
            </p:txBody>
          </p:sp>
          <p:sp>
            <p:nvSpPr>
              <p:cNvPr id="12227" name="Freeform 3470"/>
              <p:cNvSpPr>
                <a:spLocks/>
              </p:cNvSpPr>
              <p:nvPr/>
            </p:nvSpPr>
            <p:spPr bwMode="auto">
              <a:xfrm>
                <a:off x="1793" y="2755"/>
                <a:ext cx="49" cy="39"/>
              </a:xfrm>
              <a:custGeom>
                <a:avLst/>
                <a:gdLst>
                  <a:gd name="T0" fmla="*/ 0 w 443"/>
                  <a:gd name="T1" fmla="*/ 0 h 347"/>
                  <a:gd name="T2" fmla="*/ 0 w 443"/>
                  <a:gd name="T3" fmla="*/ 0 h 347"/>
                  <a:gd name="T4" fmla="*/ 0 w 443"/>
                  <a:gd name="T5" fmla="*/ 0 h 347"/>
                  <a:gd name="T6" fmla="*/ 0 w 443"/>
                  <a:gd name="T7" fmla="*/ 0 h 347"/>
                  <a:gd name="T8" fmla="*/ 0 w 443"/>
                  <a:gd name="T9" fmla="*/ 0 h 347"/>
                  <a:gd name="T10" fmla="*/ 0 60000 65536"/>
                  <a:gd name="T11" fmla="*/ 0 60000 65536"/>
                  <a:gd name="T12" fmla="*/ 0 60000 65536"/>
                  <a:gd name="T13" fmla="*/ 0 60000 65536"/>
                  <a:gd name="T14" fmla="*/ 0 60000 65536"/>
                  <a:gd name="T15" fmla="*/ 0 w 443"/>
                  <a:gd name="T16" fmla="*/ 0 h 347"/>
                  <a:gd name="T17" fmla="*/ 443 w 443"/>
                  <a:gd name="T18" fmla="*/ 347 h 347"/>
                </a:gdLst>
                <a:ahLst/>
                <a:cxnLst>
                  <a:cxn ang="T10">
                    <a:pos x="T0" y="T1"/>
                  </a:cxn>
                  <a:cxn ang="T11">
                    <a:pos x="T2" y="T3"/>
                  </a:cxn>
                  <a:cxn ang="T12">
                    <a:pos x="T4" y="T5"/>
                  </a:cxn>
                  <a:cxn ang="T13">
                    <a:pos x="T6" y="T7"/>
                  </a:cxn>
                  <a:cxn ang="T14">
                    <a:pos x="T8" y="T9"/>
                  </a:cxn>
                </a:cxnLst>
                <a:rect l="T15" t="T16" r="T17" b="T18"/>
                <a:pathLst>
                  <a:path w="443" h="347">
                    <a:moveTo>
                      <a:pt x="443" y="6"/>
                    </a:moveTo>
                    <a:lnTo>
                      <a:pt x="392" y="0"/>
                    </a:lnTo>
                    <a:lnTo>
                      <a:pt x="0" y="299"/>
                    </a:lnTo>
                    <a:lnTo>
                      <a:pt x="0" y="347"/>
                    </a:lnTo>
                    <a:lnTo>
                      <a:pt x="443" y="6"/>
                    </a:lnTo>
                  </a:path>
                </a:pathLst>
              </a:custGeom>
              <a:noFill/>
              <a:ln w="0">
                <a:solidFill>
                  <a:srgbClr val="FFCC00"/>
                </a:solidFill>
                <a:round/>
                <a:headEnd/>
                <a:tailEnd/>
              </a:ln>
            </p:spPr>
            <p:txBody>
              <a:bodyPr/>
              <a:lstStyle/>
              <a:p>
                <a:endParaRPr lang="es-MX"/>
              </a:p>
            </p:txBody>
          </p:sp>
          <p:sp>
            <p:nvSpPr>
              <p:cNvPr id="12228" name="Freeform 3471"/>
              <p:cNvSpPr>
                <a:spLocks/>
              </p:cNvSpPr>
              <p:nvPr/>
            </p:nvSpPr>
            <p:spPr bwMode="auto">
              <a:xfrm>
                <a:off x="1753" y="2764"/>
                <a:ext cx="40" cy="30"/>
              </a:xfrm>
              <a:custGeom>
                <a:avLst/>
                <a:gdLst>
                  <a:gd name="T0" fmla="*/ 0 w 360"/>
                  <a:gd name="T1" fmla="*/ 0 h 270"/>
                  <a:gd name="T2" fmla="*/ 0 w 360"/>
                  <a:gd name="T3" fmla="*/ 0 h 270"/>
                  <a:gd name="T4" fmla="*/ 0 w 360"/>
                  <a:gd name="T5" fmla="*/ 0 h 270"/>
                  <a:gd name="T6" fmla="*/ 0 w 360"/>
                  <a:gd name="T7" fmla="*/ 0 h 270"/>
                  <a:gd name="T8" fmla="*/ 0 60000 65536"/>
                  <a:gd name="T9" fmla="*/ 0 60000 65536"/>
                  <a:gd name="T10" fmla="*/ 0 60000 65536"/>
                  <a:gd name="T11" fmla="*/ 0 60000 65536"/>
                  <a:gd name="T12" fmla="*/ 0 w 360"/>
                  <a:gd name="T13" fmla="*/ 0 h 270"/>
                  <a:gd name="T14" fmla="*/ 360 w 360"/>
                  <a:gd name="T15" fmla="*/ 270 h 270"/>
                </a:gdLst>
                <a:ahLst/>
                <a:cxnLst>
                  <a:cxn ang="T8">
                    <a:pos x="T0" y="T1"/>
                  </a:cxn>
                  <a:cxn ang="T9">
                    <a:pos x="T2" y="T3"/>
                  </a:cxn>
                  <a:cxn ang="T10">
                    <a:pos x="T4" y="T5"/>
                  </a:cxn>
                  <a:cxn ang="T11">
                    <a:pos x="T6" y="T7"/>
                  </a:cxn>
                </a:cxnLst>
                <a:rect l="T12" t="T13" r="T14" b="T15"/>
                <a:pathLst>
                  <a:path w="360" h="270">
                    <a:moveTo>
                      <a:pt x="360" y="270"/>
                    </a:moveTo>
                    <a:lnTo>
                      <a:pt x="360" y="222"/>
                    </a:lnTo>
                    <a:lnTo>
                      <a:pt x="0" y="0"/>
                    </a:lnTo>
                    <a:lnTo>
                      <a:pt x="360" y="270"/>
                    </a:lnTo>
                    <a:close/>
                  </a:path>
                </a:pathLst>
              </a:custGeom>
              <a:solidFill>
                <a:srgbClr val="FFCC00"/>
              </a:solidFill>
              <a:ln w="9525">
                <a:noFill/>
                <a:round/>
                <a:headEnd/>
                <a:tailEnd/>
              </a:ln>
            </p:spPr>
            <p:txBody>
              <a:bodyPr/>
              <a:lstStyle/>
              <a:p>
                <a:endParaRPr lang="es-MX"/>
              </a:p>
            </p:txBody>
          </p:sp>
          <p:sp>
            <p:nvSpPr>
              <p:cNvPr id="12229" name="Freeform 3472"/>
              <p:cNvSpPr>
                <a:spLocks/>
              </p:cNvSpPr>
              <p:nvPr/>
            </p:nvSpPr>
            <p:spPr bwMode="auto">
              <a:xfrm>
                <a:off x="1753" y="2760"/>
                <a:ext cx="40" cy="29"/>
              </a:xfrm>
              <a:custGeom>
                <a:avLst/>
                <a:gdLst>
                  <a:gd name="T0" fmla="*/ 0 w 360"/>
                  <a:gd name="T1" fmla="*/ 0 h 253"/>
                  <a:gd name="T2" fmla="*/ 0 w 360"/>
                  <a:gd name="T3" fmla="*/ 0 h 253"/>
                  <a:gd name="T4" fmla="*/ 0 w 360"/>
                  <a:gd name="T5" fmla="*/ 0 h 253"/>
                  <a:gd name="T6" fmla="*/ 0 w 360"/>
                  <a:gd name="T7" fmla="*/ 0 h 253"/>
                  <a:gd name="T8" fmla="*/ 0 60000 65536"/>
                  <a:gd name="T9" fmla="*/ 0 60000 65536"/>
                  <a:gd name="T10" fmla="*/ 0 60000 65536"/>
                  <a:gd name="T11" fmla="*/ 0 60000 65536"/>
                  <a:gd name="T12" fmla="*/ 0 w 360"/>
                  <a:gd name="T13" fmla="*/ 0 h 253"/>
                  <a:gd name="T14" fmla="*/ 360 w 360"/>
                  <a:gd name="T15" fmla="*/ 253 h 253"/>
                </a:gdLst>
                <a:ahLst/>
                <a:cxnLst>
                  <a:cxn ang="T8">
                    <a:pos x="T0" y="T1"/>
                  </a:cxn>
                  <a:cxn ang="T9">
                    <a:pos x="T2" y="T3"/>
                  </a:cxn>
                  <a:cxn ang="T10">
                    <a:pos x="T4" y="T5"/>
                  </a:cxn>
                  <a:cxn ang="T11">
                    <a:pos x="T6" y="T7"/>
                  </a:cxn>
                </a:cxnLst>
                <a:rect l="T12" t="T13" r="T14" b="T15"/>
                <a:pathLst>
                  <a:path w="360" h="253">
                    <a:moveTo>
                      <a:pt x="360" y="253"/>
                    </a:moveTo>
                    <a:lnTo>
                      <a:pt x="0" y="31"/>
                    </a:lnTo>
                    <a:lnTo>
                      <a:pt x="22" y="0"/>
                    </a:lnTo>
                    <a:lnTo>
                      <a:pt x="360" y="253"/>
                    </a:lnTo>
                    <a:close/>
                  </a:path>
                </a:pathLst>
              </a:custGeom>
              <a:solidFill>
                <a:srgbClr val="FFCC00"/>
              </a:solidFill>
              <a:ln w="9525">
                <a:noFill/>
                <a:round/>
                <a:headEnd/>
                <a:tailEnd/>
              </a:ln>
            </p:spPr>
            <p:txBody>
              <a:bodyPr/>
              <a:lstStyle/>
              <a:p>
                <a:endParaRPr lang="es-MX"/>
              </a:p>
            </p:txBody>
          </p:sp>
          <p:sp>
            <p:nvSpPr>
              <p:cNvPr id="12230" name="Freeform 3473"/>
              <p:cNvSpPr>
                <a:spLocks/>
              </p:cNvSpPr>
              <p:nvPr/>
            </p:nvSpPr>
            <p:spPr bwMode="auto">
              <a:xfrm>
                <a:off x="1753" y="2760"/>
                <a:ext cx="40" cy="34"/>
              </a:xfrm>
              <a:custGeom>
                <a:avLst/>
                <a:gdLst>
                  <a:gd name="T0" fmla="*/ 0 w 360"/>
                  <a:gd name="T1" fmla="*/ 0 h 301"/>
                  <a:gd name="T2" fmla="*/ 0 w 360"/>
                  <a:gd name="T3" fmla="*/ 0 h 301"/>
                  <a:gd name="T4" fmla="*/ 0 w 360"/>
                  <a:gd name="T5" fmla="*/ 0 h 301"/>
                  <a:gd name="T6" fmla="*/ 0 w 360"/>
                  <a:gd name="T7" fmla="*/ 0 h 301"/>
                  <a:gd name="T8" fmla="*/ 0 w 360"/>
                  <a:gd name="T9" fmla="*/ 0 h 301"/>
                  <a:gd name="T10" fmla="*/ 0 60000 65536"/>
                  <a:gd name="T11" fmla="*/ 0 60000 65536"/>
                  <a:gd name="T12" fmla="*/ 0 60000 65536"/>
                  <a:gd name="T13" fmla="*/ 0 60000 65536"/>
                  <a:gd name="T14" fmla="*/ 0 60000 65536"/>
                  <a:gd name="T15" fmla="*/ 0 w 360"/>
                  <a:gd name="T16" fmla="*/ 0 h 301"/>
                  <a:gd name="T17" fmla="*/ 360 w 360"/>
                  <a:gd name="T18" fmla="*/ 301 h 301"/>
                </a:gdLst>
                <a:ahLst/>
                <a:cxnLst>
                  <a:cxn ang="T10">
                    <a:pos x="T0" y="T1"/>
                  </a:cxn>
                  <a:cxn ang="T11">
                    <a:pos x="T2" y="T3"/>
                  </a:cxn>
                  <a:cxn ang="T12">
                    <a:pos x="T4" y="T5"/>
                  </a:cxn>
                  <a:cxn ang="T13">
                    <a:pos x="T6" y="T7"/>
                  </a:cxn>
                  <a:cxn ang="T14">
                    <a:pos x="T8" y="T9"/>
                  </a:cxn>
                </a:cxnLst>
                <a:rect l="T15" t="T16" r="T17" b="T18"/>
                <a:pathLst>
                  <a:path w="360" h="301">
                    <a:moveTo>
                      <a:pt x="360" y="301"/>
                    </a:moveTo>
                    <a:lnTo>
                      <a:pt x="360" y="253"/>
                    </a:lnTo>
                    <a:lnTo>
                      <a:pt x="22" y="0"/>
                    </a:lnTo>
                    <a:lnTo>
                      <a:pt x="0" y="31"/>
                    </a:lnTo>
                    <a:lnTo>
                      <a:pt x="360" y="301"/>
                    </a:lnTo>
                  </a:path>
                </a:pathLst>
              </a:custGeom>
              <a:noFill/>
              <a:ln w="0">
                <a:solidFill>
                  <a:srgbClr val="FFCC00"/>
                </a:solidFill>
                <a:round/>
                <a:headEnd/>
                <a:tailEnd/>
              </a:ln>
            </p:spPr>
            <p:txBody>
              <a:bodyPr/>
              <a:lstStyle/>
              <a:p>
                <a:endParaRPr lang="es-MX"/>
              </a:p>
            </p:txBody>
          </p:sp>
          <p:sp>
            <p:nvSpPr>
              <p:cNvPr id="12231" name="Freeform 3474"/>
              <p:cNvSpPr>
                <a:spLocks/>
              </p:cNvSpPr>
              <p:nvPr/>
            </p:nvSpPr>
            <p:spPr bwMode="auto">
              <a:xfrm>
                <a:off x="1746" y="2759"/>
                <a:ext cx="10" cy="5"/>
              </a:xfrm>
              <a:custGeom>
                <a:avLst/>
                <a:gdLst>
                  <a:gd name="T0" fmla="*/ 0 w 87"/>
                  <a:gd name="T1" fmla="*/ 0 h 41"/>
                  <a:gd name="T2" fmla="*/ 0 w 87"/>
                  <a:gd name="T3" fmla="*/ 0 h 41"/>
                  <a:gd name="T4" fmla="*/ 0 w 87"/>
                  <a:gd name="T5" fmla="*/ 0 h 41"/>
                  <a:gd name="T6" fmla="*/ 0 w 87"/>
                  <a:gd name="T7" fmla="*/ 0 h 41"/>
                  <a:gd name="T8" fmla="*/ 0 60000 65536"/>
                  <a:gd name="T9" fmla="*/ 0 60000 65536"/>
                  <a:gd name="T10" fmla="*/ 0 60000 65536"/>
                  <a:gd name="T11" fmla="*/ 0 60000 65536"/>
                  <a:gd name="T12" fmla="*/ 0 w 87"/>
                  <a:gd name="T13" fmla="*/ 0 h 41"/>
                  <a:gd name="T14" fmla="*/ 87 w 87"/>
                  <a:gd name="T15" fmla="*/ 41 h 41"/>
                </a:gdLst>
                <a:ahLst/>
                <a:cxnLst>
                  <a:cxn ang="T8">
                    <a:pos x="T0" y="T1"/>
                  </a:cxn>
                  <a:cxn ang="T9">
                    <a:pos x="T2" y="T3"/>
                  </a:cxn>
                  <a:cxn ang="T10">
                    <a:pos x="T4" y="T5"/>
                  </a:cxn>
                  <a:cxn ang="T11">
                    <a:pos x="T6" y="T7"/>
                  </a:cxn>
                </a:cxnLst>
                <a:rect l="T12" t="T13" r="T14" b="T15"/>
                <a:pathLst>
                  <a:path w="87" h="41">
                    <a:moveTo>
                      <a:pt x="65" y="41"/>
                    </a:moveTo>
                    <a:lnTo>
                      <a:pt x="87" y="10"/>
                    </a:lnTo>
                    <a:lnTo>
                      <a:pt x="0" y="0"/>
                    </a:lnTo>
                    <a:lnTo>
                      <a:pt x="65" y="41"/>
                    </a:lnTo>
                    <a:close/>
                  </a:path>
                </a:pathLst>
              </a:custGeom>
              <a:solidFill>
                <a:srgbClr val="FFCC00"/>
              </a:solidFill>
              <a:ln w="9525">
                <a:noFill/>
                <a:round/>
                <a:headEnd/>
                <a:tailEnd/>
              </a:ln>
            </p:spPr>
            <p:txBody>
              <a:bodyPr/>
              <a:lstStyle/>
              <a:p>
                <a:endParaRPr lang="es-MX"/>
              </a:p>
            </p:txBody>
          </p:sp>
          <p:sp>
            <p:nvSpPr>
              <p:cNvPr id="12232" name="Freeform 3475"/>
              <p:cNvSpPr>
                <a:spLocks/>
              </p:cNvSpPr>
              <p:nvPr/>
            </p:nvSpPr>
            <p:spPr bwMode="auto">
              <a:xfrm>
                <a:off x="1746" y="2755"/>
                <a:ext cx="10" cy="5"/>
              </a:xfrm>
              <a:custGeom>
                <a:avLst/>
                <a:gdLst>
                  <a:gd name="T0" fmla="*/ 0 w 87"/>
                  <a:gd name="T1" fmla="*/ 0 h 45"/>
                  <a:gd name="T2" fmla="*/ 0 w 87"/>
                  <a:gd name="T3" fmla="*/ 0 h 45"/>
                  <a:gd name="T4" fmla="*/ 0 w 87"/>
                  <a:gd name="T5" fmla="*/ 0 h 45"/>
                  <a:gd name="T6" fmla="*/ 0 w 87"/>
                  <a:gd name="T7" fmla="*/ 0 h 45"/>
                  <a:gd name="T8" fmla="*/ 0 60000 65536"/>
                  <a:gd name="T9" fmla="*/ 0 60000 65536"/>
                  <a:gd name="T10" fmla="*/ 0 60000 65536"/>
                  <a:gd name="T11" fmla="*/ 0 60000 65536"/>
                  <a:gd name="T12" fmla="*/ 0 w 87"/>
                  <a:gd name="T13" fmla="*/ 0 h 45"/>
                  <a:gd name="T14" fmla="*/ 87 w 87"/>
                  <a:gd name="T15" fmla="*/ 45 h 45"/>
                </a:gdLst>
                <a:ahLst/>
                <a:cxnLst>
                  <a:cxn ang="T8">
                    <a:pos x="T0" y="T1"/>
                  </a:cxn>
                  <a:cxn ang="T9">
                    <a:pos x="T2" y="T3"/>
                  </a:cxn>
                  <a:cxn ang="T10">
                    <a:pos x="T4" y="T5"/>
                  </a:cxn>
                  <a:cxn ang="T11">
                    <a:pos x="T6" y="T7"/>
                  </a:cxn>
                </a:cxnLst>
                <a:rect l="T12" t="T13" r="T14" b="T15"/>
                <a:pathLst>
                  <a:path w="87" h="45">
                    <a:moveTo>
                      <a:pt x="87" y="45"/>
                    </a:moveTo>
                    <a:lnTo>
                      <a:pt x="0" y="35"/>
                    </a:lnTo>
                    <a:lnTo>
                      <a:pt x="13" y="0"/>
                    </a:lnTo>
                    <a:lnTo>
                      <a:pt x="87" y="45"/>
                    </a:lnTo>
                    <a:close/>
                  </a:path>
                </a:pathLst>
              </a:custGeom>
              <a:solidFill>
                <a:srgbClr val="FFCC00"/>
              </a:solidFill>
              <a:ln w="9525">
                <a:noFill/>
                <a:round/>
                <a:headEnd/>
                <a:tailEnd/>
              </a:ln>
            </p:spPr>
            <p:txBody>
              <a:bodyPr/>
              <a:lstStyle/>
              <a:p>
                <a:endParaRPr lang="es-MX"/>
              </a:p>
            </p:txBody>
          </p:sp>
          <p:sp>
            <p:nvSpPr>
              <p:cNvPr id="12233" name="Freeform 3476"/>
              <p:cNvSpPr>
                <a:spLocks/>
              </p:cNvSpPr>
              <p:nvPr/>
            </p:nvSpPr>
            <p:spPr bwMode="auto">
              <a:xfrm>
                <a:off x="1746" y="2755"/>
                <a:ext cx="10" cy="9"/>
              </a:xfrm>
              <a:custGeom>
                <a:avLst/>
                <a:gdLst>
                  <a:gd name="T0" fmla="*/ 0 w 87"/>
                  <a:gd name="T1" fmla="*/ 0 h 76"/>
                  <a:gd name="T2" fmla="*/ 0 w 87"/>
                  <a:gd name="T3" fmla="*/ 0 h 76"/>
                  <a:gd name="T4" fmla="*/ 0 w 87"/>
                  <a:gd name="T5" fmla="*/ 0 h 76"/>
                  <a:gd name="T6" fmla="*/ 0 w 87"/>
                  <a:gd name="T7" fmla="*/ 0 h 76"/>
                  <a:gd name="T8" fmla="*/ 0 w 87"/>
                  <a:gd name="T9" fmla="*/ 0 h 76"/>
                  <a:gd name="T10" fmla="*/ 0 60000 65536"/>
                  <a:gd name="T11" fmla="*/ 0 60000 65536"/>
                  <a:gd name="T12" fmla="*/ 0 60000 65536"/>
                  <a:gd name="T13" fmla="*/ 0 60000 65536"/>
                  <a:gd name="T14" fmla="*/ 0 60000 65536"/>
                  <a:gd name="T15" fmla="*/ 0 w 87"/>
                  <a:gd name="T16" fmla="*/ 0 h 76"/>
                  <a:gd name="T17" fmla="*/ 87 w 87"/>
                  <a:gd name="T18" fmla="*/ 76 h 76"/>
                </a:gdLst>
                <a:ahLst/>
                <a:cxnLst>
                  <a:cxn ang="T10">
                    <a:pos x="T0" y="T1"/>
                  </a:cxn>
                  <a:cxn ang="T11">
                    <a:pos x="T2" y="T3"/>
                  </a:cxn>
                  <a:cxn ang="T12">
                    <a:pos x="T4" y="T5"/>
                  </a:cxn>
                  <a:cxn ang="T13">
                    <a:pos x="T6" y="T7"/>
                  </a:cxn>
                  <a:cxn ang="T14">
                    <a:pos x="T8" y="T9"/>
                  </a:cxn>
                </a:cxnLst>
                <a:rect l="T15" t="T16" r="T17" b="T18"/>
                <a:pathLst>
                  <a:path w="87" h="76">
                    <a:moveTo>
                      <a:pt x="65" y="76"/>
                    </a:moveTo>
                    <a:lnTo>
                      <a:pt x="87" y="45"/>
                    </a:lnTo>
                    <a:lnTo>
                      <a:pt x="13" y="0"/>
                    </a:lnTo>
                    <a:lnTo>
                      <a:pt x="0" y="35"/>
                    </a:lnTo>
                    <a:lnTo>
                      <a:pt x="65" y="76"/>
                    </a:lnTo>
                  </a:path>
                </a:pathLst>
              </a:custGeom>
              <a:noFill/>
              <a:ln w="0">
                <a:solidFill>
                  <a:srgbClr val="FFCC00"/>
                </a:solidFill>
                <a:round/>
                <a:headEnd/>
                <a:tailEnd/>
              </a:ln>
            </p:spPr>
            <p:txBody>
              <a:bodyPr/>
              <a:lstStyle/>
              <a:p>
                <a:endParaRPr lang="es-MX"/>
              </a:p>
            </p:txBody>
          </p:sp>
          <p:sp>
            <p:nvSpPr>
              <p:cNvPr id="12234" name="Freeform 3477"/>
              <p:cNvSpPr>
                <a:spLocks/>
              </p:cNvSpPr>
              <p:nvPr/>
            </p:nvSpPr>
            <p:spPr bwMode="auto">
              <a:xfrm>
                <a:off x="1735" y="2755"/>
                <a:ext cx="12" cy="4"/>
              </a:xfrm>
              <a:custGeom>
                <a:avLst/>
                <a:gdLst>
                  <a:gd name="T0" fmla="*/ 0 w 108"/>
                  <a:gd name="T1" fmla="*/ 0 h 35"/>
                  <a:gd name="T2" fmla="*/ 0 w 108"/>
                  <a:gd name="T3" fmla="*/ 0 h 35"/>
                  <a:gd name="T4" fmla="*/ 0 w 108"/>
                  <a:gd name="T5" fmla="*/ 0 h 35"/>
                  <a:gd name="T6" fmla="*/ 0 w 108"/>
                  <a:gd name="T7" fmla="*/ 0 h 35"/>
                  <a:gd name="T8" fmla="*/ 0 60000 65536"/>
                  <a:gd name="T9" fmla="*/ 0 60000 65536"/>
                  <a:gd name="T10" fmla="*/ 0 60000 65536"/>
                  <a:gd name="T11" fmla="*/ 0 60000 65536"/>
                  <a:gd name="T12" fmla="*/ 0 w 108"/>
                  <a:gd name="T13" fmla="*/ 0 h 35"/>
                  <a:gd name="T14" fmla="*/ 108 w 108"/>
                  <a:gd name="T15" fmla="*/ 35 h 35"/>
                </a:gdLst>
                <a:ahLst/>
                <a:cxnLst>
                  <a:cxn ang="T8">
                    <a:pos x="T0" y="T1"/>
                  </a:cxn>
                  <a:cxn ang="T9">
                    <a:pos x="T2" y="T3"/>
                  </a:cxn>
                  <a:cxn ang="T10">
                    <a:pos x="T4" y="T5"/>
                  </a:cxn>
                  <a:cxn ang="T11">
                    <a:pos x="T6" y="T7"/>
                  </a:cxn>
                </a:cxnLst>
                <a:rect l="T12" t="T13" r="T14" b="T15"/>
                <a:pathLst>
                  <a:path w="108" h="35">
                    <a:moveTo>
                      <a:pt x="95" y="35"/>
                    </a:moveTo>
                    <a:lnTo>
                      <a:pt x="108" y="0"/>
                    </a:lnTo>
                    <a:lnTo>
                      <a:pt x="0" y="15"/>
                    </a:lnTo>
                    <a:lnTo>
                      <a:pt x="95" y="35"/>
                    </a:lnTo>
                    <a:close/>
                  </a:path>
                </a:pathLst>
              </a:custGeom>
              <a:solidFill>
                <a:srgbClr val="FFCC00"/>
              </a:solidFill>
              <a:ln w="9525">
                <a:noFill/>
                <a:round/>
                <a:headEnd/>
                <a:tailEnd/>
              </a:ln>
            </p:spPr>
            <p:txBody>
              <a:bodyPr/>
              <a:lstStyle/>
              <a:p>
                <a:endParaRPr lang="es-MX"/>
              </a:p>
            </p:txBody>
          </p:sp>
          <p:sp>
            <p:nvSpPr>
              <p:cNvPr id="12235" name="Freeform 3478"/>
              <p:cNvSpPr>
                <a:spLocks/>
              </p:cNvSpPr>
              <p:nvPr/>
            </p:nvSpPr>
            <p:spPr bwMode="auto">
              <a:xfrm>
                <a:off x="1735" y="2753"/>
                <a:ext cx="12" cy="6"/>
              </a:xfrm>
              <a:custGeom>
                <a:avLst/>
                <a:gdLst>
                  <a:gd name="T0" fmla="*/ 0 w 108"/>
                  <a:gd name="T1" fmla="*/ 0 h 57"/>
                  <a:gd name="T2" fmla="*/ 0 w 108"/>
                  <a:gd name="T3" fmla="*/ 0 h 57"/>
                  <a:gd name="T4" fmla="*/ 0 w 108"/>
                  <a:gd name="T5" fmla="*/ 0 h 57"/>
                  <a:gd name="T6" fmla="*/ 0 w 108"/>
                  <a:gd name="T7" fmla="*/ 0 h 57"/>
                  <a:gd name="T8" fmla="*/ 0 w 108"/>
                  <a:gd name="T9" fmla="*/ 0 h 57"/>
                  <a:gd name="T10" fmla="*/ 0 60000 65536"/>
                  <a:gd name="T11" fmla="*/ 0 60000 65536"/>
                  <a:gd name="T12" fmla="*/ 0 60000 65536"/>
                  <a:gd name="T13" fmla="*/ 0 60000 65536"/>
                  <a:gd name="T14" fmla="*/ 0 60000 65536"/>
                  <a:gd name="T15" fmla="*/ 0 w 108"/>
                  <a:gd name="T16" fmla="*/ 0 h 57"/>
                  <a:gd name="T17" fmla="*/ 108 w 108"/>
                  <a:gd name="T18" fmla="*/ 57 h 57"/>
                </a:gdLst>
                <a:ahLst/>
                <a:cxnLst>
                  <a:cxn ang="T10">
                    <a:pos x="T0" y="T1"/>
                  </a:cxn>
                  <a:cxn ang="T11">
                    <a:pos x="T2" y="T3"/>
                  </a:cxn>
                  <a:cxn ang="T12">
                    <a:pos x="T4" y="T5"/>
                  </a:cxn>
                  <a:cxn ang="T13">
                    <a:pos x="T6" y="T7"/>
                  </a:cxn>
                  <a:cxn ang="T14">
                    <a:pos x="T8" y="T9"/>
                  </a:cxn>
                </a:cxnLst>
                <a:rect l="T15" t="T16" r="T17" b="T18"/>
                <a:pathLst>
                  <a:path w="108" h="57">
                    <a:moveTo>
                      <a:pt x="95" y="57"/>
                    </a:moveTo>
                    <a:lnTo>
                      <a:pt x="108" y="22"/>
                    </a:lnTo>
                    <a:lnTo>
                      <a:pt x="4" y="0"/>
                    </a:lnTo>
                    <a:lnTo>
                      <a:pt x="0" y="37"/>
                    </a:lnTo>
                    <a:lnTo>
                      <a:pt x="95" y="57"/>
                    </a:lnTo>
                  </a:path>
                </a:pathLst>
              </a:custGeom>
              <a:noFill/>
              <a:ln w="0">
                <a:solidFill>
                  <a:srgbClr val="FFCC00"/>
                </a:solidFill>
                <a:round/>
                <a:headEnd/>
                <a:tailEnd/>
              </a:ln>
            </p:spPr>
            <p:txBody>
              <a:bodyPr/>
              <a:lstStyle/>
              <a:p>
                <a:endParaRPr lang="es-MX"/>
              </a:p>
            </p:txBody>
          </p:sp>
          <p:sp>
            <p:nvSpPr>
              <p:cNvPr id="12236" name="Freeform 3479"/>
              <p:cNvSpPr>
                <a:spLocks/>
              </p:cNvSpPr>
              <p:nvPr/>
            </p:nvSpPr>
            <p:spPr bwMode="auto">
              <a:xfrm>
                <a:off x="1694" y="2753"/>
                <a:ext cx="42" cy="4"/>
              </a:xfrm>
              <a:custGeom>
                <a:avLst/>
                <a:gdLst>
                  <a:gd name="T0" fmla="*/ 0 w 380"/>
                  <a:gd name="T1" fmla="*/ 0 h 37"/>
                  <a:gd name="T2" fmla="*/ 0 w 380"/>
                  <a:gd name="T3" fmla="*/ 0 h 37"/>
                  <a:gd name="T4" fmla="*/ 0 w 380"/>
                  <a:gd name="T5" fmla="*/ 0 h 37"/>
                  <a:gd name="T6" fmla="*/ 0 w 380"/>
                  <a:gd name="T7" fmla="*/ 0 h 37"/>
                  <a:gd name="T8" fmla="*/ 0 60000 65536"/>
                  <a:gd name="T9" fmla="*/ 0 60000 65536"/>
                  <a:gd name="T10" fmla="*/ 0 60000 65536"/>
                  <a:gd name="T11" fmla="*/ 0 60000 65536"/>
                  <a:gd name="T12" fmla="*/ 0 w 380"/>
                  <a:gd name="T13" fmla="*/ 0 h 37"/>
                  <a:gd name="T14" fmla="*/ 380 w 380"/>
                  <a:gd name="T15" fmla="*/ 37 h 37"/>
                </a:gdLst>
                <a:ahLst/>
                <a:cxnLst>
                  <a:cxn ang="T8">
                    <a:pos x="T0" y="T1"/>
                  </a:cxn>
                  <a:cxn ang="T9">
                    <a:pos x="T2" y="T3"/>
                  </a:cxn>
                  <a:cxn ang="T10">
                    <a:pos x="T4" y="T5"/>
                  </a:cxn>
                  <a:cxn ang="T11">
                    <a:pos x="T6" y="T7"/>
                  </a:cxn>
                </a:cxnLst>
                <a:rect l="T12" t="T13" r="T14" b="T15"/>
                <a:pathLst>
                  <a:path w="380" h="37">
                    <a:moveTo>
                      <a:pt x="376" y="37"/>
                    </a:moveTo>
                    <a:lnTo>
                      <a:pt x="380" y="0"/>
                    </a:lnTo>
                    <a:lnTo>
                      <a:pt x="0" y="24"/>
                    </a:lnTo>
                    <a:lnTo>
                      <a:pt x="376" y="37"/>
                    </a:lnTo>
                    <a:close/>
                  </a:path>
                </a:pathLst>
              </a:custGeom>
              <a:solidFill>
                <a:srgbClr val="FFCC00"/>
              </a:solidFill>
              <a:ln w="9525">
                <a:noFill/>
                <a:round/>
                <a:headEnd/>
                <a:tailEnd/>
              </a:ln>
            </p:spPr>
            <p:txBody>
              <a:bodyPr/>
              <a:lstStyle/>
              <a:p>
                <a:endParaRPr lang="es-MX"/>
              </a:p>
            </p:txBody>
          </p:sp>
          <p:sp>
            <p:nvSpPr>
              <p:cNvPr id="12237" name="Freeform 3480"/>
              <p:cNvSpPr>
                <a:spLocks/>
              </p:cNvSpPr>
              <p:nvPr/>
            </p:nvSpPr>
            <p:spPr bwMode="auto">
              <a:xfrm>
                <a:off x="1694" y="2751"/>
                <a:ext cx="42" cy="6"/>
              </a:xfrm>
              <a:custGeom>
                <a:avLst/>
                <a:gdLst>
                  <a:gd name="T0" fmla="*/ 0 w 380"/>
                  <a:gd name="T1" fmla="*/ 0 h 51"/>
                  <a:gd name="T2" fmla="*/ 0 w 380"/>
                  <a:gd name="T3" fmla="*/ 0 h 51"/>
                  <a:gd name="T4" fmla="*/ 0 w 380"/>
                  <a:gd name="T5" fmla="*/ 0 h 51"/>
                  <a:gd name="T6" fmla="*/ 0 w 380"/>
                  <a:gd name="T7" fmla="*/ 0 h 51"/>
                  <a:gd name="T8" fmla="*/ 0 w 380"/>
                  <a:gd name="T9" fmla="*/ 0 h 51"/>
                  <a:gd name="T10" fmla="*/ 0 60000 65536"/>
                  <a:gd name="T11" fmla="*/ 0 60000 65536"/>
                  <a:gd name="T12" fmla="*/ 0 60000 65536"/>
                  <a:gd name="T13" fmla="*/ 0 60000 65536"/>
                  <a:gd name="T14" fmla="*/ 0 60000 65536"/>
                  <a:gd name="T15" fmla="*/ 0 w 380"/>
                  <a:gd name="T16" fmla="*/ 0 h 51"/>
                  <a:gd name="T17" fmla="*/ 380 w 380"/>
                  <a:gd name="T18" fmla="*/ 51 h 51"/>
                </a:gdLst>
                <a:ahLst/>
                <a:cxnLst>
                  <a:cxn ang="T10">
                    <a:pos x="T0" y="T1"/>
                  </a:cxn>
                  <a:cxn ang="T11">
                    <a:pos x="T2" y="T3"/>
                  </a:cxn>
                  <a:cxn ang="T12">
                    <a:pos x="T4" y="T5"/>
                  </a:cxn>
                  <a:cxn ang="T13">
                    <a:pos x="T6" y="T7"/>
                  </a:cxn>
                  <a:cxn ang="T14">
                    <a:pos x="T8" y="T9"/>
                  </a:cxn>
                </a:cxnLst>
                <a:rect l="T15" t="T16" r="T17" b="T18"/>
                <a:pathLst>
                  <a:path w="380" h="51">
                    <a:moveTo>
                      <a:pt x="376" y="51"/>
                    </a:moveTo>
                    <a:lnTo>
                      <a:pt x="380" y="14"/>
                    </a:lnTo>
                    <a:lnTo>
                      <a:pt x="7" y="0"/>
                    </a:lnTo>
                    <a:lnTo>
                      <a:pt x="0" y="38"/>
                    </a:lnTo>
                    <a:lnTo>
                      <a:pt x="376" y="51"/>
                    </a:lnTo>
                  </a:path>
                </a:pathLst>
              </a:custGeom>
              <a:noFill/>
              <a:ln w="0">
                <a:solidFill>
                  <a:srgbClr val="FFCC00"/>
                </a:solidFill>
                <a:round/>
                <a:headEnd/>
                <a:tailEnd/>
              </a:ln>
            </p:spPr>
            <p:txBody>
              <a:bodyPr/>
              <a:lstStyle/>
              <a:p>
                <a:endParaRPr lang="es-MX"/>
              </a:p>
            </p:txBody>
          </p:sp>
          <p:sp>
            <p:nvSpPr>
              <p:cNvPr id="12238" name="Freeform 3481"/>
              <p:cNvSpPr>
                <a:spLocks/>
              </p:cNvSpPr>
              <p:nvPr/>
            </p:nvSpPr>
            <p:spPr bwMode="auto">
              <a:xfrm>
                <a:off x="1681" y="2751"/>
                <a:ext cx="13" cy="5"/>
              </a:xfrm>
              <a:custGeom>
                <a:avLst/>
                <a:gdLst>
                  <a:gd name="T0" fmla="*/ 0 w 118"/>
                  <a:gd name="T1" fmla="*/ 0 h 40"/>
                  <a:gd name="T2" fmla="*/ 0 w 118"/>
                  <a:gd name="T3" fmla="*/ 0 h 40"/>
                  <a:gd name="T4" fmla="*/ 0 w 118"/>
                  <a:gd name="T5" fmla="*/ 0 h 40"/>
                  <a:gd name="T6" fmla="*/ 0 w 118"/>
                  <a:gd name="T7" fmla="*/ 0 h 40"/>
                  <a:gd name="T8" fmla="*/ 0 60000 65536"/>
                  <a:gd name="T9" fmla="*/ 0 60000 65536"/>
                  <a:gd name="T10" fmla="*/ 0 60000 65536"/>
                  <a:gd name="T11" fmla="*/ 0 60000 65536"/>
                  <a:gd name="T12" fmla="*/ 0 w 118"/>
                  <a:gd name="T13" fmla="*/ 0 h 40"/>
                  <a:gd name="T14" fmla="*/ 118 w 118"/>
                  <a:gd name="T15" fmla="*/ 40 h 40"/>
                </a:gdLst>
                <a:ahLst/>
                <a:cxnLst>
                  <a:cxn ang="T8">
                    <a:pos x="T0" y="T1"/>
                  </a:cxn>
                  <a:cxn ang="T9">
                    <a:pos x="T2" y="T3"/>
                  </a:cxn>
                  <a:cxn ang="T10">
                    <a:pos x="T4" y="T5"/>
                  </a:cxn>
                  <a:cxn ang="T11">
                    <a:pos x="T6" y="T7"/>
                  </a:cxn>
                </a:cxnLst>
                <a:rect l="T12" t="T13" r="T14" b="T15"/>
                <a:pathLst>
                  <a:path w="118" h="40">
                    <a:moveTo>
                      <a:pt x="111" y="40"/>
                    </a:moveTo>
                    <a:lnTo>
                      <a:pt x="118" y="2"/>
                    </a:lnTo>
                    <a:lnTo>
                      <a:pt x="0" y="0"/>
                    </a:lnTo>
                    <a:lnTo>
                      <a:pt x="111" y="40"/>
                    </a:lnTo>
                    <a:close/>
                  </a:path>
                </a:pathLst>
              </a:custGeom>
              <a:solidFill>
                <a:srgbClr val="FFCC00"/>
              </a:solidFill>
              <a:ln w="9525">
                <a:noFill/>
                <a:round/>
                <a:headEnd/>
                <a:tailEnd/>
              </a:ln>
            </p:spPr>
            <p:txBody>
              <a:bodyPr/>
              <a:lstStyle/>
              <a:p>
                <a:endParaRPr lang="es-MX"/>
              </a:p>
            </p:txBody>
          </p:sp>
          <p:sp>
            <p:nvSpPr>
              <p:cNvPr id="12239" name="Freeform 3482"/>
              <p:cNvSpPr>
                <a:spLocks/>
              </p:cNvSpPr>
              <p:nvPr/>
            </p:nvSpPr>
            <p:spPr bwMode="auto">
              <a:xfrm>
                <a:off x="1681" y="2747"/>
                <a:ext cx="13" cy="4"/>
              </a:xfrm>
              <a:custGeom>
                <a:avLst/>
                <a:gdLst>
                  <a:gd name="T0" fmla="*/ 0 w 118"/>
                  <a:gd name="T1" fmla="*/ 0 h 37"/>
                  <a:gd name="T2" fmla="*/ 0 w 118"/>
                  <a:gd name="T3" fmla="*/ 0 h 37"/>
                  <a:gd name="T4" fmla="*/ 0 w 118"/>
                  <a:gd name="T5" fmla="*/ 0 h 37"/>
                  <a:gd name="T6" fmla="*/ 0 w 118"/>
                  <a:gd name="T7" fmla="*/ 0 h 37"/>
                  <a:gd name="T8" fmla="*/ 0 60000 65536"/>
                  <a:gd name="T9" fmla="*/ 0 60000 65536"/>
                  <a:gd name="T10" fmla="*/ 0 60000 65536"/>
                  <a:gd name="T11" fmla="*/ 0 60000 65536"/>
                  <a:gd name="T12" fmla="*/ 0 w 118"/>
                  <a:gd name="T13" fmla="*/ 0 h 37"/>
                  <a:gd name="T14" fmla="*/ 118 w 118"/>
                  <a:gd name="T15" fmla="*/ 37 h 37"/>
                </a:gdLst>
                <a:ahLst/>
                <a:cxnLst>
                  <a:cxn ang="T8">
                    <a:pos x="T0" y="T1"/>
                  </a:cxn>
                  <a:cxn ang="T9">
                    <a:pos x="T2" y="T3"/>
                  </a:cxn>
                  <a:cxn ang="T10">
                    <a:pos x="T4" y="T5"/>
                  </a:cxn>
                  <a:cxn ang="T11">
                    <a:pos x="T6" y="T7"/>
                  </a:cxn>
                </a:cxnLst>
                <a:rect l="T12" t="T13" r="T14" b="T15"/>
                <a:pathLst>
                  <a:path w="118" h="37">
                    <a:moveTo>
                      <a:pt x="118" y="37"/>
                    </a:moveTo>
                    <a:lnTo>
                      <a:pt x="0" y="35"/>
                    </a:lnTo>
                    <a:lnTo>
                      <a:pt x="12" y="0"/>
                    </a:lnTo>
                    <a:lnTo>
                      <a:pt x="118" y="37"/>
                    </a:lnTo>
                    <a:close/>
                  </a:path>
                </a:pathLst>
              </a:custGeom>
              <a:solidFill>
                <a:srgbClr val="FFCC00"/>
              </a:solidFill>
              <a:ln w="9525">
                <a:noFill/>
                <a:round/>
                <a:headEnd/>
                <a:tailEnd/>
              </a:ln>
            </p:spPr>
            <p:txBody>
              <a:bodyPr/>
              <a:lstStyle/>
              <a:p>
                <a:endParaRPr lang="es-MX"/>
              </a:p>
            </p:txBody>
          </p:sp>
          <p:sp>
            <p:nvSpPr>
              <p:cNvPr id="12240" name="Freeform 3483"/>
              <p:cNvSpPr>
                <a:spLocks/>
              </p:cNvSpPr>
              <p:nvPr/>
            </p:nvSpPr>
            <p:spPr bwMode="auto">
              <a:xfrm>
                <a:off x="1681" y="2747"/>
                <a:ext cx="13" cy="9"/>
              </a:xfrm>
              <a:custGeom>
                <a:avLst/>
                <a:gdLst>
                  <a:gd name="T0" fmla="*/ 0 w 118"/>
                  <a:gd name="T1" fmla="*/ 0 h 75"/>
                  <a:gd name="T2" fmla="*/ 0 w 118"/>
                  <a:gd name="T3" fmla="*/ 0 h 75"/>
                  <a:gd name="T4" fmla="*/ 0 w 118"/>
                  <a:gd name="T5" fmla="*/ 0 h 75"/>
                  <a:gd name="T6" fmla="*/ 0 w 118"/>
                  <a:gd name="T7" fmla="*/ 0 h 75"/>
                  <a:gd name="T8" fmla="*/ 0 w 118"/>
                  <a:gd name="T9" fmla="*/ 0 h 75"/>
                  <a:gd name="T10" fmla="*/ 0 60000 65536"/>
                  <a:gd name="T11" fmla="*/ 0 60000 65536"/>
                  <a:gd name="T12" fmla="*/ 0 60000 65536"/>
                  <a:gd name="T13" fmla="*/ 0 60000 65536"/>
                  <a:gd name="T14" fmla="*/ 0 60000 65536"/>
                  <a:gd name="T15" fmla="*/ 0 w 118"/>
                  <a:gd name="T16" fmla="*/ 0 h 75"/>
                  <a:gd name="T17" fmla="*/ 118 w 118"/>
                  <a:gd name="T18" fmla="*/ 75 h 75"/>
                </a:gdLst>
                <a:ahLst/>
                <a:cxnLst>
                  <a:cxn ang="T10">
                    <a:pos x="T0" y="T1"/>
                  </a:cxn>
                  <a:cxn ang="T11">
                    <a:pos x="T2" y="T3"/>
                  </a:cxn>
                  <a:cxn ang="T12">
                    <a:pos x="T4" y="T5"/>
                  </a:cxn>
                  <a:cxn ang="T13">
                    <a:pos x="T6" y="T7"/>
                  </a:cxn>
                  <a:cxn ang="T14">
                    <a:pos x="T8" y="T9"/>
                  </a:cxn>
                </a:cxnLst>
                <a:rect l="T15" t="T16" r="T17" b="T18"/>
                <a:pathLst>
                  <a:path w="118" h="75">
                    <a:moveTo>
                      <a:pt x="111" y="75"/>
                    </a:moveTo>
                    <a:lnTo>
                      <a:pt x="118" y="37"/>
                    </a:lnTo>
                    <a:lnTo>
                      <a:pt x="12" y="0"/>
                    </a:lnTo>
                    <a:lnTo>
                      <a:pt x="0" y="35"/>
                    </a:lnTo>
                    <a:lnTo>
                      <a:pt x="111" y="75"/>
                    </a:lnTo>
                  </a:path>
                </a:pathLst>
              </a:custGeom>
              <a:noFill/>
              <a:ln w="0">
                <a:solidFill>
                  <a:srgbClr val="FFCC00"/>
                </a:solidFill>
                <a:round/>
                <a:headEnd/>
                <a:tailEnd/>
              </a:ln>
            </p:spPr>
            <p:txBody>
              <a:bodyPr/>
              <a:lstStyle/>
              <a:p>
                <a:endParaRPr lang="es-MX"/>
              </a:p>
            </p:txBody>
          </p:sp>
          <p:sp>
            <p:nvSpPr>
              <p:cNvPr id="12241" name="Freeform 3484"/>
              <p:cNvSpPr>
                <a:spLocks/>
              </p:cNvSpPr>
              <p:nvPr/>
            </p:nvSpPr>
            <p:spPr bwMode="auto">
              <a:xfrm>
                <a:off x="1637" y="2736"/>
                <a:ext cx="46" cy="15"/>
              </a:xfrm>
              <a:custGeom>
                <a:avLst/>
                <a:gdLst>
                  <a:gd name="T0" fmla="*/ 0 w 409"/>
                  <a:gd name="T1" fmla="*/ 0 h 136"/>
                  <a:gd name="T2" fmla="*/ 0 w 409"/>
                  <a:gd name="T3" fmla="*/ 0 h 136"/>
                  <a:gd name="T4" fmla="*/ 0 w 409"/>
                  <a:gd name="T5" fmla="*/ 0 h 136"/>
                  <a:gd name="T6" fmla="*/ 0 w 409"/>
                  <a:gd name="T7" fmla="*/ 0 h 136"/>
                  <a:gd name="T8" fmla="*/ 0 60000 65536"/>
                  <a:gd name="T9" fmla="*/ 0 60000 65536"/>
                  <a:gd name="T10" fmla="*/ 0 60000 65536"/>
                  <a:gd name="T11" fmla="*/ 0 60000 65536"/>
                  <a:gd name="T12" fmla="*/ 0 w 409"/>
                  <a:gd name="T13" fmla="*/ 0 h 136"/>
                  <a:gd name="T14" fmla="*/ 409 w 409"/>
                  <a:gd name="T15" fmla="*/ 136 h 136"/>
                </a:gdLst>
                <a:ahLst/>
                <a:cxnLst>
                  <a:cxn ang="T8">
                    <a:pos x="T0" y="T1"/>
                  </a:cxn>
                  <a:cxn ang="T9">
                    <a:pos x="T2" y="T3"/>
                  </a:cxn>
                  <a:cxn ang="T10">
                    <a:pos x="T4" y="T5"/>
                  </a:cxn>
                  <a:cxn ang="T11">
                    <a:pos x="T6" y="T7"/>
                  </a:cxn>
                </a:cxnLst>
                <a:rect l="T12" t="T13" r="T14" b="T15"/>
                <a:pathLst>
                  <a:path w="409" h="136">
                    <a:moveTo>
                      <a:pt x="397" y="136"/>
                    </a:moveTo>
                    <a:lnTo>
                      <a:pt x="409" y="101"/>
                    </a:lnTo>
                    <a:lnTo>
                      <a:pt x="0" y="0"/>
                    </a:lnTo>
                    <a:lnTo>
                      <a:pt x="397" y="136"/>
                    </a:lnTo>
                    <a:close/>
                  </a:path>
                </a:pathLst>
              </a:custGeom>
              <a:solidFill>
                <a:srgbClr val="FFCC00"/>
              </a:solidFill>
              <a:ln w="9525">
                <a:noFill/>
                <a:round/>
                <a:headEnd/>
                <a:tailEnd/>
              </a:ln>
            </p:spPr>
            <p:txBody>
              <a:bodyPr/>
              <a:lstStyle/>
              <a:p>
                <a:endParaRPr lang="es-MX"/>
              </a:p>
            </p:txBody>
          </p:sp>
          <p:sp>
            <p:nvSpPr>
              <p:cNvPr id="12242" name="Freeform 3485"/>
              <p:cNvSpPr>
                <a:spLocks/>
              </p:cNvSpPr>
              <p:nvPr/>
            </p:nvSpPr>
            <p:spPr bwMode="auto">
              <a:xfrm>
                <a:off x="1637" y="2732"/>
                <a:ext cx="46" cy="15"/>
              </a:xfrm>
              <a:custGeom>
                <a:avLst/>
                <a:gdLst>
                  <a:gd name="T0" fmla="*/ 0 w 409"/>
                  <a:gd name="T1" fmla="*/ 0 h 138"/>
                  <a:gd name="T2" fmla="*/ 0 w 409"/>
                  <a:gd name="T3" fmla="*/ 0 h 138"/>
                  <a:gd name="T4" fmla="*/ 0 w 409"/>
                  <a:gd name="T5" fmla="*/ 0 h 138"/>
                  <a:gd name="T6" fmla="*/ 0 w 409"/>
                  <a:gd name="T7" fmla="*/ 0 h 138"/>
                  <a:gd name="T8" fmla="*/ 0 60000 65536"/>
                  <a:gd name="T9" fmla="*/ 0 60000 65536"/>
                  <a:gd name="T10" fmla="*/ 0 60000 65536"/>
                  <a:gd name="T11" fmla="*/ 0 60000 65536"/>
                  <a:gd name="T12" fmla="*/ 0 w 409"/>
                  <a:gd name="T13" fmla="*/ 0 h 138"/>
                  <a:gd name="T14" fmla="*/ 409 w 409"/>
                  <a:gd name="T15" fmla="*/ 138 h 138"/>
                </a:gdLst>
                <a:ahLst/>
                <a:cxnLst>
                  <a:cxn ang="T8">
                    <a:pos x="T0" y="T1"/>
                  </a:cxn>
                  <a:cxn ang="T9">
                    <a:pos x="T2" y="T3"/>
                  </a:cxn>
                  <a:cxn ang="T10">
                    <a:pos x="T4" y="T5"/>
                  </a:cxn>
                  <a:cxn ang="T11">
                    <a:pos x="T6" y="T7"/>
                  </a:cxn>
                </a:cxnLst>
                <a:rect l="T12" t="T13" r="T14" b="T15"/>
                <a:pathLst>
                  <a:path w="409" h="138">
                    <a:moveTo>
                      <a:pt x="409" y="138"/>
                    </a:moveTo>
                    <a:lnTo>
                      <a:pt x="0" y="37"/>
                    </a:lnTo>
                    <a:lnTo>
                      <a:pt x="11" y="0"/>
                    </a:lnTo>
                    <a:lnTo>
                      <a:pt x="409" y="138"/>
                    </a:lnTo>
                    <a:close/>
                  </a:path>
                </a:pathLst>
              </a:custGeom>
              <a:solidFill>
                <a:srgbClr val="FFCC00"/>
              </a:solidFill>
              <a:ln w="9525">
                <a:noFill/>
                <a:round/>
                <a:headEnd/>
                <a:tailEnd/>
              </a:ln>
            </p:spPr>
            <p:txBody>
              <a:bodyPr/>
              <a:lstStyle/>
              <a:p>
                <a:endParaRPr lang="es-MX"/>
              </a:p>
            </p:txBody>
          </p:sp>
          <p:sp>
            <p:nvSpPr>
              <p:cNvPr id="12243" name="Freeform 3486"/>
              <p:cNvSpPr>
                <a:spLocks/>
              </p:cNvSpPr>
              <p:nvPr/>
            </p:nvSpPr>
            <p:spPr bwMode="auto">
              <a:xfrm>
                <a:off x="1637" y="2732"/>
                <a:ext cx="46" cy="19"/>
              </a:xfrm>
              <a:custGeom>
                <a:avLst/>
                <a:gdLst>
                  <a:gd name="T0" fmla="*/ 0 w 409"/>
                  <a:gd name="T1" fmla="*/ 0 h 173"/>
                  <a:gd name="T2" fmla="*/ 0 w 409"/>
                  <a:gd name="T3" fmla="*/ 0 h 173"/>
                  <a:gd name="T4" fmla="*/ 0 w 409"/>
                  <a:gd name="T5" fmla="*/ 0 h 173"/>
                  <a:gd name="T6" fmla="*/ 0 w 409"/>
                  <a:gd name="T7" fmla="*/ 0 h 173"/>
                  <a:gd name="T8" fmla="*/ 0 w 409"/>
                  <a:gd name="T9" fmla="*/ 0 h 173"/>
                  <a:gd name="T10" fmla="*/ 0 60000 65536"/>
                  <a:gd name="T11" fmla="*/ 0 60000 65536"/>
                  <a:gd name="T12" fmla="*/ 0 60000 65536"/>
                  <a:gd name="T13" fmla="*/ 0 60000 65536"/>
                  <a:gd name="T14" fmla="*/ 0 60000 65536"/>
                  <a:gd name="T15" fmla="*/ 0 w 409"/>
                  <a:gd name="T16" fmla="*/ 0 h 173"/>
                  <a:gd name="T17" fmla="*/ 409 w 409"/>
                  <a:gd name="T18" fmla="*/ 173 h 173"/>
                </a:gdLst>
                <a:ahLst/>
                <a:cxnLst>
                  <a:cxn ang="T10">
                    <a:pos x="T0" y="T1"/>
                  </a:cxn>
                  <a:cxn ang="T11">
                    <a:pos x="T2" y="T3"/>
                  </a:cxn>
                  <a:cxn ang="T12">
                    <a:pos x="T4" y="T5"/>
                  </a:cxn>
                  <a:cxn ang="T13">
                    <a:pos x="T6" y="T7"/>
                  </a:cxn>
                  <a:cxn ang="T14">
                    <a:pos x="T8" y="T9"/>
                  </a:cxn>
                </a:cxnLst>
                <a:rect l="T15" t="T16" r="T17" b="T18"/>
                <a:pathLst>
                  <a:path w="409" h="173">
                    <a:moveTo>
                      <a:pt x="397" y="173"/>
                    </a:moveTo>
                    <a:lnTo>
                      <a:pt x="409" y="138"/>
                    </a:lnTo>
                    <a:lnTo>
                      <a:pt x="11" y="0"/>
                    </a:lnTo>
                    <a:lnTo>
                      <a:pt x="0" y="37"/>
                    </a:lnTo>
                    <a:lnTo>
                      <a:pt x="397" y="173"/>
                    </a:lnTo>
                  </a:path>
                </a:pathLst>
              </a:custGeom>
              <a:noFill/>
              <a:ln w="0">
                <a:solidFill>
                  <a:srgbClr val="FFCC00"/>
                </a:solidFill>
                <a:round/>
                <a:headEnd/>
                <a:tailEnd/>
              </a:ln>
            </p:spPr>
            <p:txBody>
              <a:bodyPr/>
              <a:lstStyle/>
              <a:p>
                <a:endParaRPr lang="es-MX"/>
              </a:p>
            </p:txBody>
          </p:sp>
          <p:sp>
            <p:nvSpPr>
              <p:cNvPr id="12244" name="Freeform 3487"/>
              <p:cNvSpPr>
                <a:spLocks/>
              </p:cNvSpPr>
              <p:nvPr/>
            </p:nvSpPr>
            <p:spPr bwMode="auto">
              <a:xfrm>
                <a:off x="1630" y="2732"/>
                <a:ext cx="8" cy="4"/>
              </a:xfrm>
              <a:custGeom>
                <a:avLst/>
                <a:gdLst>
                  <a:gd name="T0" fmla="*/ 0 w 74"/>
                  <a:gd name="T1" fmla="*/ 0 h 37"/>
                  <a:gd name="T2" fmla="*/ 0 w 74"/>
                  <a:gd name="T3" fmla="*/ 0 h 37"/>
                  <a:gd name="T4" fmla="*/ 0 w 74"/>
                  <a:gd name="T5" fmla="*/ 0 h 37"/>
                  <a:gd name="T6" fmla="*/ 0 w 74"/>
                  <a:gd name="T7" fmla="*/ 0 h 37"/>
                  <a:gd name="T8" fmla="*/ 0 60000 65536"/>
                  <a:gd name="T9" fmla="*/ 0 60000 65536"/>
                  <a:gd name="T10" fmla="*/ 0 60000 65536"/>
                  <a:gd name="T11" fmla="*/ 0 60000 65536"/>
                  <a:gd name="T12" fmla="*/ 0 w 74"/>
                  <a:gd name="T13" fmla="*/ 0 h 37"/>
                  <a:gd name="T14" fmla="*/ 74 w 74"/>
                  <a:gd name="T15" fmla="*/ 37 h 37"/>
                </a:gdLst>
                <a:ahLst/>
                <a:cxnLst>
                  <a:cxn ang="T8">
                    <a:pos x="T0" y="T1"/>
                  </a:cxn>
                  <a:cxn ang="T9">
                    <a:pos x="T2" y="T3"/>
                  </a:cxn>
                  <a:cxn ang="T10">
                    <a:pos x="T4" y="T5"/>
                  </a:cxn>
                  <a:cxn ang="T11">
                    <a:pos x="T6" y="T7"/>
                  </a:cxn>
                </a:cxnLst>
                <a:rect l="T12" t="T13" r="T14" b="T15"/>
                <a:pathLst>
                  <a:path w="74" h="37">
                    <a:moveTo>
                      <a:pt x="63" y="37"/>
                    </a:moveTo>
                    <a:lnTo>
                      <a:pt x="74" y="0"/>
                    </a:lnTo>
                    <a:lnTo>
                      <a:pt x="0" y="19"/>
                    </a:lnTo>
                    <a:lnTo>
                      <a:pt x="63" y="37"/>
                    </a:lnTo>
                    <a:close/>
                  </a:path>
                </a:pathLst>
              </a:custGeom>
              <a:solidFill>
                <a:srgbClr val="FFCC00"/>
              </a:solidFill>
              <a:ln w="9525">
                <a:noFill/>
                <a:round/>
                <a:headEnd/>
                <a:tailEnd/>
              </a:ln>
            </p:spPr>
            <p:txBody>
              <a:bodyPr/>
              <a:lstStyle/>
              <a:p>
                <a:endParaRPr lang="es-MX"/>
              </a:p>
            </p:txBody>
          </p:sp>
          <p:sp>
            <p:nvSpPr>
              <p:cNvPr id="12245" name="Freeform 3488"/>
              <p:cNvSpPr>
                <a:spLocks/>
              </p:cNvSpPr>
              <p:nvPr/>
            </p:nvSpPr>
            <p:spPr bwMode="auto">
              <a:xfrm>
                <a:off x="1630" y="2730"/>
                <a:ext cx="8" cy="4"/>
              </a:xfrm>
              <a:custGeom>
                <a:avLst/>
                <a:gdLst>
                  <a:gd name="T0" fmla="*/ 0 w 74"/>
                  <a:gd name="T1" fmla="*/ 0 h 36"/>
                  <a:gd name="T2" fmla="*/ 0 w 74"/>
                  <a:gd name="T3" fmla="*/ 0 h 36"/>
                  <a:gd name="T4" fmla="*/ 0 w 74"/>
                  <a:gd name="T5" fmla="*/ 0 h 36"/>
                  <a:gd name="T6" fmla="*/ 0 w 74"/>
                  <a:gd name="T7" fmla="*/ 0 h 36"/>
                  <a:gd name="T8" fmla="*/ 0 60000 65536"/>
                  <a:gd name="T9" fmla="*/ 0 60000 65536"/>
                  <a:gd name="T10" fmla="*/ 0 60000 65536"/>
                  <a:gd name="T11" fmla="*/ 0 60000 65536"/>
                  <a:gd name="T12" fmla="*/ 0 w 74"/>
                  <a:gd name="T13" fmla="*/ 0 h 36"/>
                  <a:gd name="T14" fmla="*/ 74 w 74"/>
                  <a:gd name="T15" fmla="*/ 36 h 36"/>
                </a:gdLst>
                <a:ahLst/>
                <a:cxnLst>
                  <a:cxn ang="T8">
                    <a:pos x="T0" y="T1"/>
                  </a:cxn>
                  <a:cxn ang="T9">
                    <a:pos x="T2" y="T3"/>
                  </a:cxn>
                  <a:cxn ang="T10">
                    <a:pos x="T4" y="T5"/>
                  </a:cxn>
                  <a:cxn ang="T11">
                    <a:pos x="T6" y="T7"/>
                  </a:cxn>
                </a:cxnLst>
                <a:rect l="T12" t="T13" r="T14" b="T15"/>
                <a:pathLst>
                  <a:path w="74" h="36">
                    <a:moveTo>
                      <a:pt x="74" y="17"/>
                    </a:moveTo>
                    <a:lnTo>
                      <a:pt x="0" y="36"/>
                    </a:lnTo>
                    <a:lnTo>
                      <a:pt x="10" y="0"/>
                    </a:lnTo>
                    <a:lnTo>
                      <a:pt x="74" y="17"/>
                    </a:lnTo>
                    <a:close/>
                  </a:path>
                </a:pathLst>
              </a:custGeom>
              <a:solidFill>
                <a:srgbClr val="FFCC00"/>
              </a:solidFill>
              <a:ln w="9525">
                <a:noFill/>
                <a:round/>
                <a:headEnd/>
                <a:tailEnd/>
              </a:ln>
            </p:spPr>
            <p:txBody>
              <a:bodyPr/>
              <a:lstStyle/>
              <a:p>
                <a:endParaRPr lang="es-MX"/>
              </a:p>
            </p:txBody>
          </p:sp>
          <p:sp>
            <p:nvSpPr>
              <p:cNvPr id="12246" name="Freeform 3489"/>
              <p:cNvSpPr>
                <a:spLocks/>
              </p:cNvSpPr>
              <p:nvPr/>
            </p:nvSpPr>
            <p:spPr bwMode="auto">
              <a:xfrm>
                <a:off x="1630" y="2730"/>
                <a:ext cx="8" cy="6"/>
              </a:xfrm>
              <a:custGeom>
                <a:avLst/>
                <a:gdLst>
                  <a:gd name="T0" fmla="*/ 0 w 74"/>
                  <a:gd name="T1" fmla="*/ 0 h 54"/>
                  <a:gd name="T2" fmla="*/ 0 w 74"/>
                  <a:gd name="T3" fmla="*/ 0 h 54"/>
                  <a:gd name="T4" fmla="*/ 0 w 74"/>
                  <a:gd name="T5" fmla="*/ 0 h 54"/>
                  <a:gd name="T6" fmla="*/ 0 w 74"/>
                  <a:gd name="T7" fmla="*/ 0 h 54"/>
                  <a:gd name="T8" fmla="*/ 0 w 74"/>
                  <a:gd name="T9" fmla="*/ 0 h 54"/>
                  <a:gd name="T10" fmla="*/ 0 60000 65536"/>
                  <a:gd name="T11" fmla="*/ 0 60000 65536"/>
                  <a:gd name="T12" fmla="*/ 0 60000 65536"/>
                  <a:gd name="T13" fmla="*/ 0 60000 65536"/>
                  <a:gd name="T14" fmla="*/ 0 60000 65536"/>
                  <a:gd name="T15" fmla="*/ 0 w 74"/>
                  <a:gd name="T16" fmla="*/ 0 h 54"/>
                  <a:gd name="T17" fmla="*/ 74 w 74"/>
                  <a:gd name="T18" fmla="*/ 54 h 54"/>
                </a:gdLst>
                <a:ahLst/>
                <a:cxnLst>
                  <a:cxn ang="T10">
                    <a:pos x="T0" y="T1"/>
                  </a:cxn>
                  <a:cxn ang="T11">
                    <a:pos x="T2" y="T3"/>
                  </a:cxn>
                  <a:cxn ang="T12">
                    <a:pos x="T4" y="T5"/>
                  </a:cxn>
                  <a:cxn ang="T13">
                    <a:pos x="T6" y="T7"/>
                  </a:cxn>
                  <a:cxn ang="T14">
                    <a:pos x="T8" y="T9"/>
                  </a:cxn>
                </a:cxnLst>
                <a:rect l="T15" t="T16" r="T17" b="T18"/>
                <a:pathLst>
                  <a:path w="74" h="54">
                    <a:moveTo>
                      <a:pt x="63" y="54"/>
                    </a:moveTo>
                    <a:lnTo>
                      <a:pt x="74" y="17"/>
                    </a:lnTo>
                    <a:lnTo>
                      <a:pt x="10" y="0"/>
                    </a:lnTo>
                    <a:lnTo>
                      <a:pt x="0" y="36"/>
                    </a:lnTo>
                    <a:lnTo>
                      <a:pt x="63" y="54"/>
                    </a:lnTo>
                  </a:path>
                </a:pathLst>
              </a:custGeom>
              <a:noFill/>
              <a:ln w="0">
                <a:solidFill>
                  <a:srgbClr val="FFCC00"/>
                </a:solidFill>
                <a:round/>
                <a:headEnd/>
                <a:tailEnd/>
              </a:ln>
            </p:spPr>
            <p:txBody>
              <a:bodyPr/>
              <a:lstStyle/>
              <a:p>
                <a:endParaRPr lang="es-MX"/>
              </a:p>
            </p:txBody>
          </p:sp>
          <p:sp>
            <p:nvSpPr>
              <p:cNvPr id="12247" name="Freeform 3490"/>
              <p:cNvSpPr>
                <a:spLocks/>
              </p:cNvSpPr>
              <p:nvPr/>
            </p:nvSpPr>
            <p:spPr bwMode="auto">
              <a:xfrm>
                <a:off x="1608" y="2728"/>
                <a:ext cx="23" cy="6"/>
              </a:xfrm>
              <a:custGeom>
                <a:avLst/>
                <a:gdLst>
                  <a:gd name="T0" fmla="*/ 0 w 206"/>
                  <a:gd name="T1" fmla="*/ 0 h 54"/>
                  <a:gd name="T2" fmla="*/ 0 w 206"/>
                  <a:gd name="T3" fmla="*/ 0 h 54"/>
                  <a:gd name="T4" fmla="*/ 0 w 206"/>
                  <a:gd name="T5" fmla="*/ 0 h 54"/>
                  <a:gd name="T6" fmla="*/ 0 w 206"/>
                  <a:gd name="T7" fmla="*/ 0 h 54"/>
                  <a:gd name="T8" fmla="*/ 0 60000 65536"/>
                  <a:gd name="T9" fmla="*/ 0 60000 65536"/>
                  <a:gd name="T10" fmla="*/ 0 60000 65536"/>
                  <a:gd name="T11" fmla="*/ 0 60000 65536"/>
                  <a:gd name="T12" fmla="*/ 0 w 206"/>
                  <a:gd name="T13" fmla="*/ 0 h 54"/>
                  <a:gd name="T14" fmla="*/ 206 w 206"/>
                  <a:gd name="T15" fmla="*/ 54 h 54"/>
                </a:gdLst>
                <a:ahLst/>
                <a:cxnLst>
                  <a:cxn ang="T8">
                    <a:pos x="T0" y="T1"/>
                  </a:cxn>
                  <a:cxn ang="T9">
                    <a:pos x="T2" y="T3"/>
                  </a:cxn>
                  <a:cxn ang="T10">
                    <a:pos x="T4" y="T5"/>
                  </a:cxn>
                  <a:cxn ang="T11">
                    <a:pos x="T6" y="T7"/>
                  </a:cxn>
                </a:cxnLst>
                <a:rect l="T12" t="T13" r="T14" b="T15"/>
                <a:pathLst>
                  <a:path w="206" h="54">
                    <a:moveTo>
                      <a:pt x="196" y="54"/>
                    </a:moveTo>
                    <a:lnTo>
                      <a:pt x="206" y="18"/>
                    </a:lnTo>
                    <a:lnTo>
                      <a:pt x="0" y="0"/>
                    </a:lnTo>
                    <a:lnTo>
                      <a:pt x="196" y="54"/>
                    </a:lnTo>
                    <a:close/>
                  </a:path>
                </a:pathLst>
              </a:custGeom>
              <a:solidFill>
                <a:srgbClr val="FFCC00"/>
              </a:solidFill>
              <a:ln w="9525">
                <a:noFill/>
                <a:round/>
                <a:headEnd/>
                <a:tailEnd/>
              </a:ln>
            </p:spPr>
            <p:txBody>
              <a:bodyPr/>
              <a:lstStyle/>
              <a:p>
                <a:endParaRPr lang="es-MX"/>
              </a:p>
            </p:txBody>
          </p:sp>
          <p:sp>
            <p:nvSpPr>
              <p:cNvPr id="12248" name="Freeform 3491"/>
              <p:cNvSpPr>
                <a:spLocks/>
              </p:cNvSpPr>
              <p:nvPr/>
            </p:nvSpPr>
            <p:spPr bwMode="auto">
              <a:xfrm>
                <a:off x="1608" y="2724"/>
                <a:ext cx="23" cy="10"/>
              </a:xfrm>
              <a:custGeom>
                <a:avLst/>
                <a:gdLst>
                  <a:gd name="T0" fmla="*/ 0 w 206"/>
                  <a:gd name="T1" fmla="*/ 0 h 88"/>
                  <a:gd name="T2" fmla="*/ 0 w 206"/>
                  <a:gd name="T3" fmla="*/ 0 h 88"/>
                  <a:gd name="T4" fmla="*/ 0 w 206"/>
                  <a:gd name="T5" fmla="*/ 0 h 88"/>
                  <a:gd name="T6" fmla="*/ 0 w 206"/>
                  <a:gd name="T7" fmla="*/ 0 h 88"/>
                  <a:gd name="T8" fmla="*/ 0 w 206"/>
                  <a:gd name="T9" fmla="*/ 0 h 88"/>
                  <a:gd name="T10" fmla="*/ 0 60000 65536"/>
                  <a:gd name="T11" fmla="*/ 0 60000 65536"/>
                  <a:gd name="T12" fmla="*/ 0 60000 65536"/>
                  <a:gd name="T13" fmla="*/ 0 60000 65536"/>
                  <a:gd name="T14" fmla="*/ 0 60000 65536"/>
                  <a:gd name="T15" fmla="*/ 0 w 206"/>
                  <a:gd name="T16" fmla="*/ 0 h 88"/>
                  <a:gd name="T17" fmla="*/ 206 w 206"/>
                  <a:gd name="T18" fmla="*/ 88 h 88"/>
                </a:gdLst>
                <a:ahLst/>
                <a:cxnLst>
                  <a:cxn ang="T10">
                    <a:pos x="T0" y="T1"/>
                  </a:cxn>
                  <a:cxn ang="T11">
                    <a:pos x="T2" y="T3"/>
                  </a:cxn>
                  <a:cxn ang="T12">
                    <a:pos x="T4" y="T5"/>
                  </a:cxn>
                  <a:cxn ang="T13">
                    <a:pos x="T6" y="T7"/>
                  </a:cxn>
                  <a:cxn ang="T14">
                    <a:pos x="T8" y="T9"/>
                  </a:cxn>
                </a:cxnLst>
                <a:rect l="T15" t="T16" r="T17" b="T18"/>
                <a:pathLst>
                  <a:path w="206" h="88">
                    <a:moveTo>
                      <a:pt x="196" y="88"/>
                    </a:moveTo>
                    <a:lnTo>
                      <a:pt x="206" y="52"/>
                    </a:lnTo>
                    <a:lnTo>
                      <a:pt x="17" y="0"/>
                    </a:lnTo>
                    <a:lnTo>
                      <a:pt x="0" y="34"/>
                    </a:lnTo>
                    <a:lnTo>
                      <a:pt x="196" y="88"/>
                    </a:lnTo>
                  </a:path>
                </a:pathLst>
              </a:custGeom>
              <a:noFill/>
              <a:ln w="0">
                <a:solidFill>
                  <a:srgbClr val="FFCC00"/>
                </a:solidFill>
                <a:round/>
                <a:headEnd/>
                <a:tailEnd/>
              </a:ln>
            </p:spPr>
            <p:txBody>
              <a:bodyPr/>
              <a:lstStyle/>
              <a:p>
                <a:endParaRPr lang="es-MX"/>
              </a:p>
            </p:txBody>
          </p:sp>
          <p:sp>
            <p:nvSpPr>
              <p:cNvPr id="12249" name="Freeform 3492"/>
              <p:cNvSpPr>
                <a:spLocks/>
              </p:cNvSpPr>
              <p:nvPr/>
            </p:nvSpPr>
            <p:spPr bwMode="auto">
              <a:xfrm>
                <a:off x="1581" y="2704"/>
                <a:ext cx="29" cy="24"/>
              </a:xfrm>
              <a:custGeom>
                <a:avLst/>
                <a:gdLst>
                  <a:gd name="T0" fmla="*/ 0 w 264"/>
                  <a:gd name="T1" fmla="*/ 0 h 215"/>
                  <a:gd name="T2" fmla="*/ 0 w 264"/>
                  <a:gd name="T3" fmla="*/ 0 h 215"/>
                  <a:gd name="T4" fmla="*/ 0 w 264"/>
                  <a:gd name="T5" fmla="*/ 0 h 215"/>
                  <a:gd name="T6" fmla="*/ 0 w 264"/>
                  <a:gd name="T7" fmla="*/ 0 h 215"/>
                  <a:gd name="T8" fmla="*/ 0 60000 65536"/>
                  <a:gd name="T9" fmla="*/ 0 60000 65536"/>
                  <a:gd name="T10" fmla="*/ 0 60000 65536"/>
                  <a:gd name="T11" fmla="*/ 0 60000 65536"/>
                  <a:gd name="T12" fmla="*/ 0 w 264"/>
                  <a:gd name="T13" fmla="*/ 0 h 215"/>
                  <a:gd name="T14" fmla="*/ 264 w 264"/>
                  <a:gd name="T15" fmla="*/ 215 h 215"/>
                </a:gdLst>
                <a:ahLst/>
                <a:cxnLst>
                  <a:cxn ang="T8">
                    <a:pos x="T0" y="T1"/>
                  </a:cxn>
                  <a:cxn ang="T9">
                    <a:pos x="T2" y="T3"/>
                  </a:cxn>
                  <a:cxn ang="T10">
                    <a:pos x="T4" y="T5"/>
                  </a:cxn>
                  <a:cxn ang="T11">
                    <a:pos x="T6" y="T7"/>
                  </a:cxn>
                </a:cxnLst>
                <a:rect l="T12" t="T13" r="T14" b="T15"/>
                <a:pathLst>
                  <a:path w="264" h="215">
                    <a:moveTo>
                      <a:pt x="247" y="215"/>
                    </a:moveTo>
                    <a:lnTo>
                      <a:pt x="264" y="181"/>
                    </a:lnTo>
                    <a:lnTo>
                      <a:pt x="0" y="0"/>
                    </a:lnTo>
                    <a:lnTo>
                      <a:pt x="247" y="215"/>
                    </a:lnTo>
                    <a:close/>
                  </a:path>
                </a:pathLst>
              </a:custGeom>
              <a:solidFill>
                <a:srgbClr val="FFCC00"/>
              </a:solidFill>
              <a:ln w="9525">
                <a:noFill/>
                <a:round/>
                <a:headEnd/>
                <a:tailEnd/>
              </a:ln>
            </p:spPr>
            <p:txBody>
              <a:bodyPr/>
              <a:lstStyle/>
              <a:p>
                <a:endParaRPr lang="es-MX"/>
              </a:p>
            </p:txBody>
          </p:sp>
          <p:sp>
            <p:nvSpPr>
              <p:cNvPr id="12250" name="Freeform 3493"/>
              <p:cNvSpPr>
                <a:spLocks/>
              </p:cNvSpPr>
              <p:nvPr/>
            </p:nvSpPr>
            <p:spPr bwMode="auto">
              <a:xfrm>
                <a:off x="1581" y="2702"/>
                <a:ext cx="29" cy="22"/>
              </a:xfrm>
              <a:custGeom>
                <a:avLst/>
                <a:gdLst>
                  <a:gd name="T0" fmla="*/ 0 w 264"/>
                  <a:gd name="T1" fmla="*/ 0 h 203"/>
                  <a:gd name="T2" fmla="*/ 0 w 264"/>
                  <a:gd name="T3" fmla="*/ 0 h 203"/>
                  <a:gd name="T4" fmla="*/ 0 w 264"/>
                  <a:gd name="T5" fmla="*/ 0 h 203"/>
                  <a:gd name="T6" fmla="*/ 0 w 264"/>
                  <a:gd name="T7" fmla="*/ 0 h 203"/>
                  <a:gd name="T8" fmla="*/ 0 60000 65536"/>
                  <a:gd name="T9" fmla="*/ 0 60000 65536"/>
                  <a:gd name="T10" fmla="*/ 0 60000 65536"/>
                  <a:gd name="T11" fmla="*/ 0 60000 65536"/>
                  <a:gd name="T12" fmla="*/ 0 w 264"/>
                  <a:gd name="T13" fmla="*/ 0 h 203"/>
                  <a:gd name="T14" fmla="*/ 264 w 264"/>
                  <a:gd name="T15" fmla="*/ 203 h 203"/>
                </a:gdLst>
                <a:ahLst/>
                <a:cxnLst>
                  <a:cxn ang="T8">
                    <a:pos x="T0" y="T1"/>
                  </a:cxn>
                  <a:cxn ang="T9">
                    <a:pos x="T2" y="T3"/>
                  </a:cxn>
                  <a:cxn ang="T10">
                    <a:pos x="T4" y="T5"/>
                  </a:cxn>
                  <a:cxn ang="T11">
                    <a:pos x="T6" y="T7"/>
                  </a:cxn>
                </a:cxnLst>
                <a:rect l="T12" t="T13" r="T14" b="T15"/>
                <a:pathLst>
                  <a:path w="264" h="203">
                    <a:moveTo>
                      <a:pt x="264" y="203"/>
                    </a:moveTo>
                    <a:lnTo>
                      <a:pt x="0" y="22"/>
                    </a:lnTo>
                    <a:lnTo>
                      <a:pt x="32" y="0"/>
                    </a:lnTo>
                    <a:lnTo>
                      <a:pt x="264" y="203"/>
                    </a:lnTo>
                    <a:close/>
                  </a:path>
                </a:pathLst>
              </a:custGeom>
              <a:solidFill>
                <a:srgbClr val="FFCC00"/>
              </a:solidFill>
              <a:ln w="9525">
                <a:noFill/>
                <a:round/>
                <a:headEnd/>
                <a:tailEnd/>
              </a:ln>
            </p:spPr>
            <p:txBody>
              <a:bodyPr/>
              <a:lstStyle/>
              <a:p>
                <a:endParaRPr lang="es-MX"/>
              </a:p>
            </p:txBody>
          </p:sp>
          <p:sp>
            <p:nvSpPr>
              <p:cNvPr id="12251" name="Freeform 3494"/>
              <p:cNvSpPr>
                <a:spLocks/>
              </p:cNvSpPr>
              <p:nvPr/>
            </p:nvSpPr>
            <p:spPr bwMode="auto">
              <a:xfrm>
                <a:off x="1581" y="2702"/>
                <a:ext cx="29" cy="26"/>
              </a:xfrm>
              <a:custGeom>
                <a:avLst/>
                <a:gdLst>
                  <a:gd name="T0" fmla="*/ 0 w 264"/>
                  <a:gd name="T1" fmla="*/ 0 h 237"/>
                  <a:gd name="T2" fmla="*/ 0 w 264"/>
                  <a:gd name="T3" fmla="*/ 0 h 237"/>
                  <a:gd name="T4" fmla="*/ 0 w 264"/>
                  <a:gd name="T5" fmla="*/ 0 h 237"/>
                  <a:gd name="T6" fmla="*/ 0 w 264"/>
                  <a:gd name="T7" fmla="*/ 0 h 237"/>
                  <a:gd name="T8" fmla="*/ 0 w 264"/>
                  <a:gd name="T9" fmla="*/ 0 h 237"/>
                  <a:gd name="T10" fmla="*/ 0 60000 65536"/>
                  <a:gd name="T11" fmla="*/ 0 60000 65536"/>
                  <a:gd name="T12" fmla="*/ 0 60000 65536"/>
                  <a:gd name="T13" fmla="*/ 0 60000 65536"/>
                  <a:gd name="T14" fmla="*/ 0 60000 65536"/>
                  <a:gd name="T15" fmla="*/ 0 w 264"/>
                  <a:gd name="T16" fmla="*/ 0 h 237"/>
                  <a:gd name="T17" fmla="*/ 264 w 264"/>
                  <a:gd name="T18" fmla="*/ 237 h 237"/>
                </a:gdLst>
                <a:ahLst/>
                <a:cxnLst>
                  <a:cxn ang="T10">
                    <a:pos x="T0" y="T1"/>
                  </a:cxn>
                  <a:cxn ang="T11">
                    <a:pos x="T2" y="T3"/>
                  </a:cxn>
                  <a:cxn ang="T12">
                    <a:pos x="T4" y="T5"/>
                  </a:cxn>
                  <a:cxn ang="T13">
                    <a:pos x="T6" y="T7"/>
                  </a:cxn>
                  <a:cxn ang="T14">
                    <a:pos x="T8" y="T9"/>
                  </a:cxn>
                </a:cxnLst>
                <a:rect l="T15" t="T16" r="T17" b="T18"/>
                <a:pathLst>
                  <a:path w="264" h="237">
                    <a:moveTo>
                      <a:pt x="247" y="237"/>
                    </a:moveTo>
                    <a:lnTo>
                      <a:pt x="264" y="203"/>
                    </a:lnTo>
                    <a:lnTo>
                      <a:pt x="32" y="0"/>
                    </a:lnTo>
                    <a:lnTo>
                      <a:pt x="0" y="22"/>
                    </a:lnTo>
                    <a:lnTo>
                      <a:pt x="247" y="237"/>
                    </a:lnTo>
                  </a:path>
                </a:pathLst>
              </a:custGeom>
              <a:noFill/>
              <a:ln w="0">
                <a:solidFill>
                  <a:srgbClr val="FFCC00"/>
                </a:solidFill>
                <a:round/>
                <a:headEnd/>
                <a:tailEnd/>
              </a:ln>
            </p:spPr>
            <p:txBody>
              <a:bodyPr/>
              <a:lstStyle/>
              <a:p>
                <a:endParaRPr lang="es-MX"/>
              </a:p>
            </p:txBody>
          </p:sp>
          <p:sp>
            <p:nvSpPr>
              <p:cNvPr id="12252" name="Freeform 3495"/>
              <p:cNvSpPr>
                <a:spLocks/>
              </p:cNvSpPr>
              <p:nvPr/>
            </p:nvSpPr>
            <p:spPr bwMode="auto">
              <a:xfrm>
                <a:off x="1568" y="2667"/>
                <a:ext cx="17" cy="37"/>
              </a:xfrm>
              <a:custGeom>
                <a:avLst/>
                <a:gdLst>
                  <a:gd name="T0" fmla="*/ 0 w 153"/>
                  <a:gd name="T1" fmla="*/ 0 h 333"/>
                  <a:gd name="T2" fmla="*/ 0 w 153"/>
                  <a:gd name="T3" fmla="*/ 0 h 333"/>
                  <a:gd name="T4" fmla="*/ 0 w 153"/>
                  <a:gd name="T5" fmla="*/ 0 h 333"/>
                  <a:gd name="T6" fmla="*/ 0 w 153"/>
                  <a:gd name="T7" fmla="*/ 0 h 333"/>
                  <a:gd name="T8" fmla="*/ 0 60000 65536"/>
                  <a:gd name="T9" fmla="*/ 0 60000 65536"/>
                  <a:gd name="T10" fmla="*/ 0 60000 65536"/>
                  <a:gd name="T11" fmla="*/ 0 60000 65536"/>
                  <a:gd name="T12" fmla="*/ 0 w 153"/>
                  <a:gd name="T13" fmla="*/ 0 h 333"/>
                  <a:gd name="T14" fmla="*/ 153 w 153"/>
                  <a:gd name="T15" fmla="*/ 333 h 333"/>
                </a:gdLst>
                <a:ahLst/>
                <a:cxnLst>
                  <a:cxn ang="T8">
                    <a:pos x="T0" y="T1"/>
                  </a:cxn>
                  <a:cxn ang="T9">
                    <a:pos x="T2" y="T3"/>
                  </a:cxn>
                  <a:cxn ang="T10">
                    <a:pos x="T4" y="T5"/>
                  </a:cxn>
                  <a:cxn ang="T11">
                    <a:pos x="T6" y="T7"/>
                  </a:cxn>
                </a:cxnLst>
                <a:rect l="T12" t="T13" r="T14" b="T15"/>
                <a:pathLst>
                  <a:path w="153" h="333">
                    <a:moveTo>
                      <a:pt x="121" y="333"/>
                    </a:moveTo>
                    <a:lnTo>
                      <a:pt x="153" y="311"/>
                    </a:lnTo>
                    <a:lnTo>
                      <a:pt x="0" y="0"/>
                    </a:lnTo>
                    <a:lnTo>
                      <a:pt x="121" y="333"/>
                    </a:lnTo>
                    <a:close/>
                  </a:path>
                </a:pathLst>
              </a:custGeom>
              <a:solidFill>
                <a:srgbClr val="FFCC00"/>
              </a:solidFill>
              <a:ln w="9525">
                <a:noFill/>
                <a:round/>
                <a:headEnd/>
                <a:tailEnd/>
              </a:ln>
            </p:spPr>
            <p:txBody>
              <a:bodyPr/>
              <a:lstStyle/>
              <a:p>
                <a:endParaRPr lang="es-MX"/>
              </a:p>
            </p:txBody>
          </p:sp>
          <p:sp>
            <p:nvSpPr>
              <p:cNvPr id="12253" name="Freeform 3496"/>
              <p:cNvSpPr>
                <a:spLocks/>
              </p:cNvSpPr>
              <p:nvPr/>
            </p:nvSpPr>
            <p:spPr bwMode="auto">
              <a:xfrm>
                <a:off x="1568" y="2666"/>
                <a:ext cx="17" cy="36"/>
              </a:xfrm>
              <a:custGeom>
                <a:avLst/>
                <a:gdLst>
                  <a:gd name="T0" fmla="*/ 0 w 153"/>
                  <a:gd name="T1" fmla="*/ 0 h 324"/>
                  <a:gd name="T2" fmla="*/ 0 w 153"/>
                  <a:gd name="T3" fmla="*/ 0 h 324"/>
                  <a:gd name="T4" fmla="*/ 0 w 153"/>
                  <a:gd name="T5" fmla="*/ 0 h 324"/>
                  <a:gd name="T6" fmla="*/ 0 w 153"/>
                  <a:gd name="T7" fmla="*/ 0 h 324"/>
                  <a:gd name="T8" fmla="*/ 0 60000 65536"/>
                  <a:gd name="T9" fmla="*/ 0 60000 65536"/>
                  <a:gd name="T10" fmla="*/ 0 60000 65536"/>
                  <a:gd name="T11" fmla="*/ 0 60000 65536"/>
                  <a:gd name="T12" fmla="*/ 0 w 153"/>
                  <a:gd name="T13" fmla="*/ 0 h 324"/>
                  <a:gd name="T14" fmla="*/ 153 w 153"/>
                  <a:gd name="T15" fmla="*/ 324 h 324"/>
                </a:gdLst>
                <a:ahLst/>
                <a:cxnLst>
                  <a:cxn ang="T8">
                    <a:pos x="T0" y="T1"/>
                  </a:cxn>
                  <a:cxn ang="T9">
                    <a:pos x="T2" y="T3"/>
                  </a:cxn>
                  <a:cxn ang="T10">
                    <a:pos x="T4" y="T5"/>
                  </a:cxn>
                  <a:cxn ang="T11">
                    <a:pos x="T6" y="T7"/>
                  </a:cxn>
                </a:cxnLst>
                <a:rect l="T12" t="T13" r="T14" b="T15"/>
                <a:pathLst>
                  <a:path w="153" h="324">
                    <a:moveTo>
                      <a:pt x="153" y="324"/>
                    </a:moveTo>
                    <a:lnTo>
                      <a:pt x="0" y="13"/>
                    </a:lnTo>
                    <a:lnTo>
                      <a:pt x="35" y="0"/>
                    </a:lnTo>
                    <a:lnTo>
                      <a:pt x="153" y="324"/>
                    </a:lnTo>
                    <a:close/>
                  </a:path>
                </a:pathLst>
              </a:custGeom>
              <a:solidFill>
                <a:srgbClr val="FFCC00"/>
              </a:solidFill>
              <a:ln w="9525">
                <a:noFill/>
                <a:round/>
                <a:headEnd/>
                <a:tailEnd/>
              </a:ln>
            </p:spPr>
            <p:txBody>
              <a:bodyPr/>
              <a:lstStyle/>
              <a:p>
                <a:endParaRPr lang="es-MX"/>
              </a:p>
            </p:txBody>
          </p:sp>
          <p:sp>
            <p:nvSpPr>
              <p:cNvPr id="12254" name="Freeform 3497"/>
              <p:cNvSpPr>
                <a:spLocks/>
              </p:cNvSpPr>
              <p:nvPr/>
            </p:nvSpPr>
            <p:spPr bwMode="auto">
              <a:xfrm>
                <a:off x="1568" y="2666"/>
                <a:ext cx="17" cy="38"/>
              </a:xfrm>
              <a:custGeom>
                <a:avLst/>
                <a:gdLst>
                  <a:gd name="T0" fmla="*/ 0 w 153"/>
                  <a:gd name="T1" fmla="*/ 0 h 346"/>
                  <a:gd name="T2" fmla="*/ 0 w 153"/>
                  <a:gd name="T3" fmla="*/ 0 h 346"/>
                  <a:gd name="T4" fmla="*/ 0 w 153"/>
                  <a:gd name="T5" fmla="*/ 0 h 346"/>
                  <a:gd name="T6" fmla="*/ 0 w 153"/>
                  <a:gd name="T7" fmla="*/ 0 h 346"/>
                  <a:gd name="T8" fmla="*/ 0 w 153"/>
                  <a:gd name="T9" fmla="*/ 0 h 346"/>
                  <a:gd name="T10" fmla="*/ 0 60000 65536"/>
                  <a:gd name="T11" fmla="*/ 0 60000 65536"/>
                  <a:gd name="T12" fmla="*/ 0 60000 65536"/>
                  <a:gd name="T13" fmla="*/ 0 60000 65536"/>
                  <a:gd name="T14" fmla="*/ 0 60000 65536"/>
                  <a:gd name="T15" fmla="*/ 0 w 153"/>
                  <a:gd name="T16" fmla="*/ 0 h 346"/>
                  <a:gd name="T17" fmla="*/ 153 w 153"/>
                  <a:gd name="T18" fmla="*/ 346 h 346"/>
                </a:gdLst>
                <a:ahLst/>
                <a:cxnLst>
                  <a:cxn ang="T10">
                    <a:pos x="T0" y="T1"/>
                  </a:cxn>
                  <a:cxn ang="T11">
                    <a:pos x="T2" y="T3"/>
                  </a:cxn>
                  <a:cxn ang="T12">
                    <a:pos x="T4" y="T5"/>
                  </a:cxn>
                  <a:cxn ang="T13">
                    <a:pos x="T6" y="T7"/>
                  </a:cxn>
                  <a:cxn ang="T14">
                    <a:pos x="T8" y="T9"/>
                  </a:cxn>
                </a:cxnLst>
                <a:rect l="T15" t="T16" r="T17" b="T18"/>
                <a:pathLst>
                  <a:path w="153" h="346">
                    <a:moveTo>
                      <a:pt x="121" y="346"/>
                    </a:moveTo>
                    <a:lnTo>
                      <a:pt x="153" y="324"/>
                    </a:lnTo>
                    <a:lnTo>
                      <a:pt x="35" y="0"/>
                    </a:lnTo>
                    <a:lnTo>
                      <a:pt x="0" y="13"/>
                    </a:lnTo>
                    <a:lnTo>
                      <a:pt x="121" y="346"/>
                    </a:lnTo>
                  </a:path>
                </a:pathLst>
              </a:custGeom>
              <a:noFill/>
              <a:ln w="0">
                <a:solidFill>
                  <a:srgbClr val="FFCC00"/>
                </a:solidFill>
                <a:round/>
                <a:headEnd/>
                <a:tailEnd/>
              </a:ln>
            </p:spPr>
            <p:txBody>
              <a:bodyPr/>
              <a:lstStyle/>
              <a:p>
                <a:endParaRPr lang="es-MX"/>
              </a:p>
            </p:txBody>
          </p:sp>
          <p:sp>
            <p:nvSpPr>
              <p:cNvPr id="12255" name="Freeform 3498"/>
              <p:cNvSpPr>
                <a:spLocks/>
              </p:cNvSpPr>
              <p:nvPr/>
            </p:nvSpPr>
            <p:spPr bwMode="auto">
              <a:xfrm>
                <a:off x="1565" y="2661"/>
                <a:ext cx="6" cy="6"/>
              </a:xfrm>
              <a:custGeom>
                <a:avLst/>
                <a:gdLst>
                  <a:gd name="T0" fmla="*/ 0 w 57"/>
                  <a:gd name="T1" fmla="*/ 0 h 56"/>
                  <a:gd name="T2" fmla="*/ 0 w 57"/>
                  <a:gd name="T3" fmla="*/ 0 h 56"/>
                  <a:gd name="T4" fmla="*/ 0 w 57"/>
                  <a:gd name="T5" fmla="*/ 0 h 56"/>
                  <a:gd name="T6" fmla="*/ 0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22" y="56"/>
                    </a:moveTo>
                    <a:lnTo>
                      <a:pt x="57" y="43"/>
                    </a:lnTo>
                    <a:lnTo>
                      <a:pt x="0" y="0"/>
                    </a:lnTo>
                    <a:lnTo>
                      <a:pt x="22" y="56"/>
                    </a:lnTo>
                    <a:close/>
                  </a:path>
                </a:pathLst>
              </a:custGeom>
              <a:solidFill>
                <a:srgbClr val="FFCC00"/>
              </a:solidFill>
              <a:ln w="9525">
                <a:noFill/>
                <a:round/>
                <a:headEnd/>
                <a:tailEnd/>
              </a:ln>
            </p:spPr>
            <p:txBody>
              <a:bodyPr/>
              <a:lstStyle/>
              <a:p>
                <a:endParaRPr lang="es-MX"/>
              </a:p>
            </p:txBody>
          </p:sp>
          <p:sp>
            <p:nvSpPr>
              <p:cNvPr id="12256" name="Freeform 3499"/>
              <p:cNvSpPr>
                <a:spLocks/>
              </p:cNvSpPr>
              <p:nvPr/>
            </p:nvSpPr>
            <p:spPr bwMode="auto">
              <a:xfrm>
                <a:off x="1565" y="2659"/>
                <a:ext cx="6" cy="7"/>
              </a:xfrm>
              <a:custGeom>
                <a:avLst/>
                <a:gdLst>
                  <a:gd name="T0" fmla="*/ 0 w 57"/>
                  <a:gd name="T1" fmla="*/ 0 h 58"/>
                  <a:gd name="T2" fmla="*/ 0 w 57"/>
                  <a:gd name="T3" fmla="*/ 0 h 58"/>
                  <a:gd name="T4" fmla="*/ 0 w 57"/>
                  <a:gd name="T5" fmla="*/ 0 h 58"/>
                  <a:gd name="T6" fmla="*/ 0 w 57"/>
                  <a:gd name="T7" fmla="*/ 0 h 58"/>
                  <a:gd name="T8" fmla="*/ 0 60000 65536"/>
                  <a:gd name="T9" fmla="*/ 0 60000 65536"/>
                  <a:gd name="T10" fmla="*/ 0 60000 65536"/>
                  <a:gd name="T11" fmla="*/ 0 60000 65536"/>
                  <a:gd name="T12" fmla="*/ 0 w 57"/>
                  <a:gd name="T13" fmla="*/ 0 h 58"/>
                  <a:gd name="T14" fmla="*/ 57 w 57"/>
                  <a:gd name="T15" fmla="*/ 58 h 58"/>
                </a:gdLst>
                <a:ahLst/>
                <a:cxnLst>
                  <a:cxn ang="T8">
                    <a:pos x="T0" y="T1"/>
                  </a:cxn>
                  <a:cxn ang="T9">
                    <a:pos x="T2" y="T3"/>
                  </a:cxn>
                  <a:cxn ang="T10">
                    <a:pos x="T4" y="T5"/>
                  </a:cxn>
                  <a:cxn ang="T11">
                    <a:pos x="T6" y="T7"/>
                  </a:cxn>
                </a:cxnLst>
                <a:rect l="T12" t="T13" r="T14" b="T15"/>
                <a:pathLst>
                  <a:path w="57" h="58">
                    <a:moveTo>
                      <a:pt x="57" y="58"/>
                    </a:moveTo>
                    <a:lnTo>
                      <a:pt x="0" y="15"/>
                    </a:lnTo>
                    <a:lnTo>
                      <a:pt x="34" y="0"/>
                    </a:lnTo>
                    <a:lnTo>
                      <a:pt x="57" y="58"/>
                    </a:lnTo>
                    <a:close/>
                  </a:path>
                </a:pathLst>
              </a:custGeom>
              <a:solidFill>
                <a:srgbClr val="FFCC00"/>
              </a:solidFill>
              <a:ln w="9525">
                <a:noFill/>
                <a:round/>
                <a:headEnd/>
                <a:tailEnd/>
              </a:ln>
            </p:spPr>
            <p:txBody>
              <a:bodyPr/>
              <a:lstStyle/>
              <a:p>
                <a:endParaRPr lang="es-MX"/>
              </a:p>
            </p:txBody>
          </p:sp>
          <p:sp>
            <p:nvSpPr>
              <p:cNvPr id="12257" name="Freeform 3500"/>
              <p:cNvSpPr>
                <a:spLocks/>
              </p:cNvSpPr>
              <p:nvPr/>
            </p:nvSpPr>
            <p:spPr bwMode="auto">
              <a:xfrm>
                <a:off x="1565" y="2659"/>
                <a:ext cx="6" cy="8"/>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60000 65536"/>
                  <a:gd name="T11" fmla="*/ 0 60000 65536"/>
                  <a:gd name="T12" fmla="*/ 0 60000 65536"/>
                  <a:gd name="T13" fmla="*/ 0 60000 65536"/>
                  <a:gd name="T14" fmla="*/ 0 60000 65536"/>
                  <a:gd name="T15" fmla="*/ 0 w 57"/>
                  <a:gd name="T16" fmla="*/ 0 h 71"/>
                  <a:gd name="T17" fmla="*/ 57 w 57"/>
                  <a:gd name="T18" fmla="*/ 71 h 71"/>
                </a:gdLst>
                <a:ahLst/>
                <a:cxnLst>
                  <a:cxn ang="T10">
                    <a:pos x="T0" y="T1"/>
                  </a:cxn>
                  <a:cxn ang="T11">
                    <a:pos x="T2" y="T3"/>
                  </a:cxn>
                  <a:cxn ang="T12">
                    <a:pos x="T4" y="T5"/>
                  </a:cxn>
                  <a:cxn ang="T13">
                    <a:pos x="T6" y="T7"/>
                  </a:cxn>
                  <a:cxn ang="T14">
                    <a:pos x="T8" y="T9"/>
                  </a:cxn>
                </a:cxnLst>
                <a:rect l="T15" t="T16" r="T17" b="T18"/>
                <a:pathLst>
                  <a:path w="57" h="71">
                    <a:moveTo>
                      <a:pt x="22" y="71"/>
                    </a:moveTo>
                    <a:lnTo>
                      <a:pt x="57" y="58"/>
                    </a:lnTo>
                    <a:lnTo>
                      <a:pt x="34" y="0"/>
                    </a:lnTo>
                    <a:lnTo>
                      <a:pt x="0" y="15"/>
                    </a:lnTo>
                    <a:lnTo>
                      <a:pt x="22" y="71"/>
                    </a:lnTo>
                  </a:path>
                </a:pathLst>
              </a:custGeom>
              <a:noFill/>
              <a:ln w="0">
                <a:solidFill>
                  <a:srgbClr val="FFCC00"/>
                </a:solidFill>
                <a:round/>
                <a:headEnd/>
                <a:tailEnd/>
              </a:ln>
            </p:spPr>
            <p:txBody>
              <a:bodyPr/>
              <a:lstStyle/>
              <a:p>
                <a:endParaRPr lang="es-MX"/>
              </a:p>
            </p:txBody>
          </p:sp>
          <p:sp>
            <p:nvSpPr>
              <p:cNvPr id="12258" name="Freeform 3501"/>
              <p:cNvSpPr>
                <a:spLocks/>
              </p:cNvSpPr>
              <p:nvPr/>
            </p:nvSpPr>
            <p:spPr bwMode="auto">
              <a:xfrm>
                <a:off x="1557" y="2643"/>
                <a:ext cx="12" cy="18"/>
              </a:xfrm>
              <a:custGeom>
                <a:avLst/>
                <a:gdLst>
                  <a:gd name="T0" fmla="*/ 0 w 106"/>
                  <a:gd name="T1" fmla="*/ 0 h 162"/>
                  <a:gd name="T2" fmla="*/ 0 w 106"/>
                  <a:gd name="T3" fmla="*/ 0 h 162"/>
                  <a:gd name="T4" fmla="*/ 0 w 106"/>
                  <a:gd name="T5" fmla="*/ 0 h 162"/>
                  <a:gd name="T6" fmla="*/ 0 w 106"/>
                  <a:gd name="T7" fmla="*/ 0 h 162"/>
                  <a:gd name="T8" fmla="*/ 0 60000 65536"/>
                  <a:gd name="T9" fmla="*/ 0 60000 65536"/>
                  <a:gd name="T10" fmla="*/ 0 60000 65536"/>
                  <a:gd name="T11" fmla="*/ 0 60000 65536"/>
                  <a:gd name="T12" fmla="*/ 0 w 106"/>
                  <a:gd name="T13" fmla="*/ 0 h 162"/>
                  <a:gd name="T14" fmla="*/ 106 w 106"/>
                  <a:gd name="T15" fmla="*/ 162 h 162"/>
                </a:gdLst>
                <a:ahLst/>
                <a:cxnLst>
                  <a:cxn ang="T8">
                    <a:pos x="T0" y="T1"/>
                  </a:cxn>
                  <a:cxn ang="T9">
                    <a:pos x="T2" y="T3"/>
                  </a:cxn>
                  <a:cxn ang="T10">
                    <a:pos x="T4" y="T5"/>
                  </a:cxn>
                  <a:cxn ang="T11">
                    <a:pos x="T6" y="T7"/>
                  </a:cxn>
                </a:cxnLst>
                <a:rect l="T12" t="T13" r="T14" b="T15"/>
                <a:pathLst>
                  <a:path w="106" h="162">
                    <a:moveTo>
                      <a:pt x="72" y="162"/>
                    </a:moveTo>
                    <a:lnTo>
                      <a:pt x="106" y="147"/>
                    </a:lnTo>
                    <a:lnTo>
                      <a:pt x="0" y="0"/>
                    </a:lnTo>
                    <a:lnTo>
                      <a:pt x="72" y="162"/>
                    </a:lnTo>
                    <a:close/>
                  </a:path>
                </a:pathLst>
              </a:custGeom>
              <a:solidFill>
                <a:srgbClr val="FFCC00"/>
              </a:solidFill>
              <a:ln w="9525">
                <a:noFill/>
                <a:round/>
                <a:headEnd/>
                <a:tailEnd/>
              </a:ln>
            </p:spPr>
            <p:txBody>
              <a:bodyPr/>
              <a:lstStyle/>
              <a:p>
                <a:endParaRPr lang="es-MX"/>
              </a:p>
            </p:txBody>
          </p:sp>
          <p:sp>
            <p:nvSpPr>
              <p:cNvPr id="12259" name="Freeform 3502"/>
              <p:cNvSpPr>
                <a:spLocks/>
              </p:cNvSpPr>
              <p:nvPr/>
            </p:nvSpPr>
            <p:spPr bwMode="auto">
              <a:xfrm>
                <a:off x="1557" y="2641"/>
                <a:ext cx="12" cy="18"/>
              </a:xfrm>
              <a:custGeom>
                <a:avLst/>
                <a:gdLst>
                  <a:gd name="T0" fmla="*/ 0 w 106"/>
                  <a:gd name="T1" fmla="*/ 0 h 162"/>
                  <a:gd name="T2" fmla="*/ 0 w 106"/>
                  <a:gd name="T3" fmla="*/ 0 h 162"/>
                  <a:gd name="T4" fmla="*/ 0 w 106"/>
                  <a:gd name="T5" fmla="*/ 0 h 162"/>
                  <a:gd name="T6" fmla="*/ 0 w 106"/>
                  <a:gd name="T7" fmla="*/ 0 h 162"/>
                  <a:gd name="T8" fmla="*/ 0 60000 65536"/>
                  <a:gd name="T9" fmla="*/ 0 60000 65536"/>
                  <a:gd name="T10" fmla="*/ 0 60000 65536"/>
                  <a:gd name="T11" fmla="*/ 0 60000 65536"/>
                  <a:gd name="T12" fmla="*/ 0 w 106"/>
                  <a:gd name="T13" fmla="*/ 0 h 162"/>
                  <a:gd name="T14" fmla="*/ 106 w 106"/>
                  <a:gd name="T15" fmla="*/ 162 h 162"/>
                </a:gdLst>
                <a:ahLst/>
                <a:cxnLst>
                  <a:cxn ang="T8">
                    <a:pos x="T0" y="T1"/>
                  </a:cxn>
                  <a:cxn ang="T9">
                    <a:pos x="T2" y="T3"/>
                  </a:cxn>
                  <a:cxn ang="T10">
                    <a:pos x="T4" y="T5"/>
                  </a:cxn>
                  <a:cxn ang="T11">
                    <a:pos x="T6" y="T7"/>
                  </a:cxn>
                </a:cxnLst>
                <a:rect l="T12" t="T13" r="T14" b="T15"/>
                <a:pathLst>
                  <a:path w="106" h="162">
                    <a:moveTo>
                      <a:pt x="106" y="162"/>
                    </a:moveTo>
                    <a:lnTo>
                      <a:pt x="0" y="15"/>
                    </a:lnTo>
                    <a:lnTo>
                      <a:pt x="34" y="0"/>
                    </a:lnTo>
                    <a:lnTo>
                      <a:pt x="106" y="162"/>
                    </a:lnTo>
                    <a:close/>
                  </a:path>
                </a:pathLst>
              </a:custGeom>
              <a:solidFill>
                <a:srgbClr val="FFCC00"/>
              </a:solidFill>
              <a:ln w="9525">
                <a:noFill/>
                <a:round/>
                <a:headEnd/>
                <a:tailEnd/>
              </a:ln>
            </p:spPr>
            <p:txBody>
              <a:bodyPr/>
              <a:lstStyle/>
              <a:p>
                <a:endParaRPr lang="es-MX"/>
              </a:p>
            </p:txBody>
          </p:sp>
          <p:sp>
            <p:nvSpPr>
              <p:cNvPr id="12260" name="Freeform 3503"/>
              <p:cNvSpPr>
                <a:spLocks/>
              </p:cNvSpPr>
              <p:nvPr/>
            </p:nvSpPr>
            <p:spPr bwMode="auto">
              <a:xfrm>
                <a:off x="1557" y="2641"/>
                <a:ext cx="12" cy="20"/>
              </a:xfrm>
              <a:custGeom>
                <a:avLst/>
                <a:gdLst>
                  <a:gd name="T0" fmla="*/ 0 w 106"/>
                  <a:gd name="T1" fmla="*/ 0 h 177"/>
                  <a:gd name="T2" fmla="*/ 0 w 106"/>
                  <a:gd name="T3" fmla="*/ 0 h 177"/>
                  <a:gd name="T4" fmla="*/ 0 w 106"/>
                  <a:gd name="T5" fmla="*/ 0 h 177"/>
                  <a:gd name="T6" fmla="*/ 0 w 106"/>
                  <a:gd name="T7" fmla="*/ 0 h 177"/>
                  <a:gd name="T8" fmla="*/ 0 w 106"/>
                  <a:gd name="T9" fmla="*/ 0 h 177"/>
                  <a:gd name="T10" fmla="*/ 0 60000 65536"/>
                  <a:gd name="T11" fmla="*/ 0 60000 65536"/>
                  <a:gd name="T12" fmla="*/ 0 60000 65536"/>
                  <a:gd name="T13" fmla="*/ 0 60000 65536"/>
                  <a:gd name="T14" fmla="*/ 0 60000 65536"/>
                  <a:gd name="T15" fmla="*/ 0 w 106"/>
                  <a:gd name="T16" fmla="*/ 0 h 177"/>
                  <a:gd name="T17" fmla="*/ 106 w 106"/>
                  <a:gd name="T18" fmla="*/ 177 h 177"/>
                </a:gdLst>
                <a:ahLst/>
                <a:cxnLst>
                  <a:cxn ang="T10">
                    <a:pos x="T0" y="T1"/>
                  </a:cxn>
                  <a:cxn ang="T11">
                    <a:pos x="T2" y="T3"/>
                  </a:cxn>
                  <a:cxn ang="T12">
                    <a:pos x="T4" y="T5"/>
                  </a:cxn>
                  <a:cxn ang="T13">
                    <a:pos x="T6" y="T7"/>
                  </a:cxn>
                  <a:cxn ang="T14">
                    <a:pos x="T8" y="T9"/>
                  </a:cxn>
                </a:cxnLst>
                <a:rect l="T15" t="T16" r="T17" b="T18"/>
                <a:pathLst>
                  <a:path w="106" h="177">
                    <a:moveTo>
                      <a:pt x="72" y="177"/>
                    </a:moveTo>
                    <a:lnTo>
                      <a:pt x="106" y="162"/>
                    </a:lnTo>
                    <a:lnTo>
                      <a:pt x="34" y="0"/>
                    </a:lnTo>
                    <a:lnTo>
                      <a:pt x="0" y="15"/>
                    </a:lnTo>
                    <a:lnTo>
                      <a:pt x="72" y="177"/>
                    </a:lnTo>
                  </a:path>
                </a:pathLst>
              </a:custGeom>
              <a:noFill/>
              <a:ln w="0">
                <a:solidFill>
                  <a:srgbClr val="FFCC00"/>
                </a:solidFill>
                <a:round/>
                <a:headEnd/>
                <a:tailEnd/>
              </a:ln>
            </p:spPr>
            <p:txBody>
              <a:bodyPr/>
              <a:lstStyle/>
              <a:p>
                <a:endParaRPr lang="es-MX"/>
              </a:p>
            </p:txBody>
          </p:sp>
          <p:sp>
            <p:nvSpPr>
              <p:cNvPr id="12261" name="Freeform 3504"/>
              <p:cNvSpPr>
                <a:spLocks/>
              </p:cNvSpPr>
              <p:nvPr/>
            </p:nvSpPr>
            <p:spPr bwMode="auto">
              <a:xfrm>
                <a:off x="1557" y="2641"/>
                <a:ext cx="4" cy="2"/>
              </a:xfrm>
              <a:custGeom>
                <a:avLst/>
                <a:gdLst>
                  <a:gd name="T0" fmla="*/ 0 w 35"/>
                  <a:gd name="T1" fmla="*/ 0 h 15"/>
                  <a:gd name="T2" fmla="*/ 0 w 35"/>
                  <a:gd name="T3" fmla="*/ 0 h 15"/>
                  <a:gd name="T4" fmla="*/ 0 w 35"/>
                  <a:gd name="T5" fmla="*/ 0 h 15"/>
                  <a:gd name="T6" fmla="*/ 0 w 35"/>
                  <a:gd name="T7" fmla="*/ 0 h 15"/>
                  <a:gd name="T8" fmla="*/ 0 60000 65536"/>
                  <a:gd name="T9" fmla="*/ 0 60000 65536"/>
                  <a:gd name="T10" fmla="*/ 0 60000 65536"/>
                  <a:gd name="T11" fmla="*/ 0 60000 65536"/>
                  <a:gd name="T12" fmla="*/ 0 w 35"/>
                  <a:gd name="T13" fmla="*/ 0 h 15"/>
                  <a:gd name="T14" fmla="*/ 35 w 35"/>
                  <a:gd name="T15" fmla="*/ 15 h 15"/>
                </a:gdLst>
                <a:ahLst/>
                <a:cxnLst>
                  <a:cxn ang="T8">
                    <a:pos x="T0" y="T1"/>
                  </a:cxn>
                  <a:cxn ang="T9">
                    <a:pos x="T2" y="T3"/>
                  </a:cxn>
                  <a:cxn ang="T10">
                    <a:pos x="T4" y="T5"/>
                  </a:cxn>
                  <a:cxn ang="T11">
                    <a:pos x="T6" y="T7"/>
                  </a:cxn>
                </a:cxnLst>
                <a:rect l="T12" t="T13" r="T14" b="T15"/>
                <a:pathLst>
                  <a:path w="35" h="15">
                    <a:moveTo>
                      <a:pt x="1" y="15"/>
                    </a:moveTo>
                    <a:lnTo>
                      <a:pt x="35" y="0"/>
                    </a:lnTo>
                    <a:lnTo>
                      <a:pt x="0" y="14"/>
                    </a:lnTo>
                    <a:lnTo>
                      <a:pt x="1" y="15"/>
                    </a:lnTo>
                    <a:close/>
                  </a:path>
                </a:pathLst>
              </a:custGeom>
              <a:solidFill>
                <a:srgbClr val="FFCC00"/>
              </a:solidFill>
              <a:ln w="9525">
                <a:noFill/>
                <a:round/>
                <a:headEnd/>
                <a:tailEnd/>
              </a:ln>
            </p:spPr>
            <p:txBody>
              <a:bodyPr/>
              <a:lstStyle/>
              <a:p>
                <a:endParaRPr lang="es-MX"/>
              </a:p>
            </p:txBody>
          </p:sp>
          <p:sp>
            <p:nvSpPr>
              <p:cNvPr id="12262" name="Freeform 3505"/>
              <p:cNvSpPr>
                <a:spLocks/>
              </p:cNvSpPr>
              <p:nvPr/>
            </p:nvSpPr>
            <p:spPr bwMode="auto">
              <a:xfrm>
                <a:off x="1557" y="2641"/>
                <a:ext cx="4" cy="2"/>
              </a:xfrm>
              <a:custGeom>
                <a:avLst/>
                <a:gdLst>
                  <a:gd name="T0" fmla="*/ 0 w 35"/>
                  <a:gd name="T1" fmla="*/ 0 h 16"/>
                  <a:gd name="T2" fmla="*/ 0 w 35"/>
                  <a:gd name="T3" fmla="*/ 0 h 16"/>
                  <a:gd name="T4" fmla="*/ 0 w 35"/>
                  <a:gd name="T5" fmla="*/ 0 h 16"/>
                  <a:gd name="T6" fmla="*/ 0 w 35"/>
                  <a:gd name="T7" fmla="*/ 0 h 16"/>
                  <a:gd name="T8" fmla="*/ 0 60000 65536"/>
                  <a:gd name="T9" fmla="*/ 0 60000 65536"/>
                  <a:gd name="T10" fmla="*/ 0 60000 65536"/>
                  <a:gd name="T11" fmla="*/ 0 60000 65536"/>
                  <a:gd name="T12" fmla="*/ 0 w 35"/>
                  <a:gd name="T13" fmla="*/ 0 h 16"/>
                  <a:gd name="T14" fmla="*/ 35 w 35"/>
                  <a:gd name="T15" fmla="*/ 16 h 16"/>
                </a:gdLst>
                <a:ahLst/>
                <a:cxnLst>
                  <a:cxn ang="T8">
                    <a:pos x="T0" y="T1"/>
                  </a:cxn>
                  <a:cxn ang="T9">
                    <a:pos x="T2" y="T3"/>
                  </a:cxn>
                  <a:cxn ang="T10">
                    <a:pos x="T4" y="T5"/>
                  </a:cxn>
                  <a:cxn ang="T11">
                    <a:pos x="T6" y="T7"/>
                  </a:cxn>
                </a:cxnLst>
                <a:rect l="T12" t="T13" r="T14" b="T15"/>
                <a:pathLst>
                  <a:path w="35" h="16">
                    <a:moveTo>
                      <a:pt x="35" y="2"/>
                    </a:moveTo>
                    <a:lnTo>
                      <a:pt x="0" y="16"/>
                    </a:lnTo>
                    <a:lnTo>
                      <a:pt x="34" y="0"/>
                    </a:lnTo>
                    <a:lnTo>
                      <a:pt x="35" y="2"/>
                    </a:lnTo>
                    <a:close/>
                  </a:path>
                </a:pathLst>
              </a:custGeom>
              <a:solidFill>
                <a:srgbClr val="FFCC00"/>
              </a:solidFill>
              <a:ln w="9525">
                <a:noFill/>
                <a:round/>
                <a:headEnd/>
                <a:tailEnd/>
              </a:ln>
            </p:spPr>
            <p:txBody>
              <a:bodyPr/>
              <a:lstStyle/>
              <a:p>
                <a:endParaRPr lang="es-MX"/>
              </a:p>
            </p:txBody>
          </p:sp>
          <p:sp>
            <p:nvSpPr>
              <p:cNvPr id="12263" name="Freeform 3506"/>
              <p:cNvSpPr>
                <a:spLocks/>
              </p:cNvSpPr>
              <p:nvPr/>
            </p:nvSpPr>
            <p:spPr bwMode="auto">
              <a:xfrm>
                <a:off x="1557" y="2641"/>
                <a:ext cx="4" cy="2"/>
              </a:xfrm>
              <a:custGeom>
                <a:avLst/>
                <a:gdLst>
                  <a:gd name="T0" fmla="*/ 0 w 35"/>
                  <a:gd name="T1" fmla="*/ 0 h 17"/>
                  <a:gd name="T2" fmla="*/ 0 w 35"/>
                  <a:gd name="T3" fmla="*/ 0 h 17"/>
                  <a:gd name="T4" fmla="*/ 0 w 35"/>
                  <a:gd name="T5" fmla="*/ 0 h 17"/>
                  <a:gd name="T6" fmla="*/ 0 w 35"/>
                  <a:gd name="T7" fmla="*/ 0 h 17"/>
                  <a:gd name="T8" fmla="*/ 0 w 35"/>
                  <a:gd name="T9" fmla="*/ 0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1" y="17"/>
                    </a:moveTo>
                    <a:lnTo>
                      <a:pt x="35" y="2"/>
                    </a:lnTo>
                    <a:lnTo>
                      <a:pt x="34" y="0"/>
                    </a:lnTo>
                    <a:lnTo>
                      <a:pt x="0" y="16"/>
                    </a:lnTo>
                    <a:lnTo>
                      <a:pt x="1" y="17"/>
                    </a:lnTo>
                  </a:path>
                </a:pathLst>
              </a:custGeom>
              <a:noFill/>
              <a:ln w="0">
                <a:solidFill>
                  <a:srgbClr val="FFCC00"/>
                </a:solidFill>
                <a:round/>
                <a:headEnd/>
                <a:tailEnd/>
              </a:ln>
            </p:spPr>
            <p:txBody>
              <a:bodyPr/>
              <a:lstStyle/>
              <a:p>
                <a:endParaRPr lang="es-MX"/>
              </a:p>
            </p:txBody>
          </p:sp>
          <p:sp>
            <p:nvSpPr>
              <p:cNvPr id="12264" name="Freeform 3507"/>
              <p:cNvSpPr>
                <a:spLocks/>
              </p:cNvSpPr>
              <p:nvPr/>
            </p:nvSpPr>
            <p:spPr bwMode="auto">
              <a:xfrm>
                <a:off x="1758" y="2730"/>
                <a:ext cx="15" cy="8"/>
              </a:xfrm>
              <a:custGeom>
                <a:avLst/>
                <a:gdLst>
                  <a:gd name="T0" fmla="*/ 0 w 140"/>
                  <a:gd name="T1" fmla="*/ 0 h 74"/>
                  <a:gd name="T2" fmla="*/ 0 w 140"/>
                  <a:gd name="T3" fmla="*/ 0 h 74"/>
                  <a:gd name="T4" fmla="*/ 0 w 140"/>
                  <a:gd name="T5" fmla="*/ 0 h 74"/>
                  <a:gd name="T6" fmla="*/ 0 w 140"/>
                  <a:gd name="T7" fmla="*/ 0 h 74"/>
                  <a:gd name="T8" fmla="*/ 0 60000 65536"/>
                  <a:gd name="T9" fmla="*/ 0 60000 65536"/>
                  <a:gd name="T10" fmla="*/ 0 60000 65536"/>
                  <a:gd name="T11" fmla="*/ 0 60000 65536"/>
                  <a:gd name="T12" fmla="*/ 0 w 140"/>
                  <a:gd name="T13" fmla="*/ 0 h 74"/>
                  <a:gd name="T14" fmla="*/ 140 w 140"/>
                  <a:gd name="T15" fmla="*/ 74 h 74"/>
                </a:gdLst>
                <a:ahLst/>
                <a:cxnLst>
                  <a:cxn ang="T8">
                    <a:pos x="T0" y="T1"/>
                  </a:cxn>
                  <a:cxn ang="T9">
                    <a:pos x="T2" y="T3"/>
                  </a:cxn>
                  <a:cxn ang="T10">
                    <a:pos x="T4" y="T5"/>
                  </a:cxn>
                  <a:cxn ang="T11">
                    <a:pos x="T6" y="T7"/>
                  </a:cxn>
                </a:cxnLst>
                <a:rect l="T12" t="T13" r="T14" b="T15"/>
                <a:pathLst>
                  <a:path w="140" h="74">
                    <a:moveTo>
                      <a:pt x="119" y="74"/>
                    </a:moveTo>
                    <a:lnTo>
                      <a:pt x="140" y="42"/>
                    </a:lnTo>
                    <a:lnTo>
                      <a:pt x="0" y="0"/>
                    </a:lnTo>
                    <a:lnTo>
                      <a:pt x="119" y="74"/>
                    </a:lnTo>
                    <a:close/>
                  </a:path>
                </a:pathLst>
              </a:custGeom>
              <a:solidFill>
                <a:srgbClr val="FFFF00"/>
              </a:solidFill>
              <a:ln w="9525">
                <a:noFill/>
                <a:round/>
                <a:headEnd/>
                <a:tailEnd/>
              </a:ln>
            </p:spPr>
            <p:txBody>
              <a:bodyPr/>
              <a:lstStyle/>
              <a:p>
                <a:endParaRPr lang="es-MX"/>
              </a:p>
            </p:txBody>
          </p:sp>
          <p:sp>
            <p:nvSpPr>
              <p:cNvPr id="12265" name="Freeform 3508"/>
              <p:cNvSpPr>
                <a:spLocks/>
              </p:cNvSpPr>
              <p:nvPr/>
            </p:nvSpPr>
            <p:spPr bwMode="auto">
              <a:xfrm>
                <a:off x="1758" y="2726"/>
                <a:ext cx="15" cy="8"/>
              </a:xfrm>
              <a:custGeom>
                <a:avLst/>
                <a:gdLst>
                  <a:gd name="T0" fmla="*/ 0 w 140"/>
                  <a:gd name="T1" fmla="*/ 0 h 78"/>
                  <a:gd name="T2" fmla="*/ 0 w 140"/>
                  <a:gd name="T3" fmla="*/ 0 h 78"/>
                  <a:gd name="T4" fmla="*/ 0 w 140"/>
                  <a:gd name="T5" fmla="*/ 0 h 78"/>
                  <a:gd name="T6" fmla="*/ 0 w 140"/>
                  <a:gd name="T7" fmla="*/ 0 h 78"/>
                  <a:gd name="T8" fmla="*/ 0 60000 65536"/>
                  <a:gd name="T9" fmla="*/ 0 60000 65536"/>
                  <a:gd name="T10" fmla="*/ 0 60000 65536"/>
                  <a:gd name="T11" fmla="*/ 0 60000 65536"/>
                  <a:gd name="T12" fmla="*/ 0 w 140"/>
                  <a:gd name="T13" fmla="*/ 0 h 78"/>
                  <a:gd name="T14" fmla="*/ 140 w 140"/>
                  <a:gd name="T15" fmla="*/ 78 h 78"/>
                </a:gdLst>
                <a:ahLst/>
                <a:cxnLst>
                  <a:cxn ang="T8">
                    <a:pos x="T0" y="T1"/>
                  </a:cxn>
                  <a:cxn ang="T9">
                    <a:pos x="T2" y="T3"/>
                  </a:cxn>
                  <a:cxn ang="T10">
                    <a:pos x="T4" y="T5"/>
                  </a:cxn>
                  <a:cxn ang="T11">
                    <a:pos x="T6" y="T7"/>
                  </a:cxn>
                </a:cxnLst>
                <a:rect l="T12" t="T13" r="T14" b="T15"/>
                <a:pathLst>
                  <a:path w="140" h="78">
                    <a:moveTo>
                      <a:pt x="140" y="78"/>
                    </a:moveTo>
                    <a:lnTo>
                      <a:pt x="0" y="36"/>
                    </a:lnTo>
                    <a:lnTo>
                      <a:pt x="13" y="0"/>
                    </a:lnTo>
                    <a:lnTo>
                      <a:pt x="140" y="78"/>
                    </a:lnTo>
                    <a:close/>
                  </a:path>
                </a:pathLst>
              </a:custGeom>
              <a:solidFill>
                <a:srgbClr val="FFFF00"/>
              </a:solidFill>
              <a:ln w="9525">
                <a:noFill/>
                <a:round/>
                <a:headEnd/>
                <a:tailEnd/>
              </a:ln>
            </p:spPr>
            <p:txBody>
              <a:bodyPr/>
              <a:lstStyle/>
              <a:p>
                <a:endParaRPr lang="es-MX"/>
              </a:p>
            </p:txBody>
          </p:sp>
          <p:sp>
            <p:nvSpPr>
              <p:cNvPr id="12266" name="Freeform 3509"/>
              <p:cNvSpPr>
                <a:spLocks/>
              </p:cNvSpPr>
              <p:nvPr/>
            </p:nvSpPr>
            <p:spPr bwMode="auto">
              <a:xfrm>
                <a:off x="1758" y="2726"/>
                <a:ext cx="15" cy="12"/>
              </a:xfrm>
              <a:custGeom>
                <a:avLst/>
                <a:gdLst>
                  <a:gd name="T0" fmla="*/ 0 w 140"/>
                  <a:gd name="T1" fmla="*/ 0 h 110"/>
                  <a:gd name="T2" fmla="*/ 0 w 140"/>
                  <a:gd name="T3" fmla="*/ 0 h 110"/>
                  <a:gd name="T4" fmla="*/ 0 w 140"/>
                  <a:gd name="T5" fmla="*/ 0 h 110"/>
                  <a:gd name="T6" fmla="*/ 0 w 140"/>
                  <a:gd name="T7" fmla="*/ 0 h 110"/>
                  <a:gd name="T8" fmla="*/ 0 w 140"/>
                  <a:gd name="T9" fmla="*/ 0 h 110"/>
                  <a:gd name="T10" fmla="*/ 0 60000 65536"/>
                  <a:gd name="T11" fmla="*/ 0 60000 65536"/>
                  <a:gd name="T12" fmla="*/ 0 60000 65536"/>
                  <a:gd name="T13" fmla="*/ 0 60000 65536"/>
                  <a:gd name="T14" fmla="*/ 0 60000 65536"/>
                  <a:gd name="T15" fmla="*/ 0 w 140"/>
                  <a:gd name="T16" fmla="*/ 0 h 110"/>
                  <a:gd name="T17" fmla="*/ 140 w 140"/>
                  <a:gd name="T18" fmla="*/ 110 h 110"/>
                </a:gdLst>
                <a:ahLst/>
                <a:cxnLst>
                  <a:cxn ang="T10">
                    <a:pos x="T0" y="T1"/>
                  </a:cxn>
                  <a:cxn ang="T11">
                    <a:pos x="T2" y="T3"/>
                  </a:cxn>
                  <a:cxn ang="T12">
                    <a:pos x="T4" y="T5"/>
                  </a:cxn>
                  <a:cxn ang="T13">
                    <a:pos x="T6" y="T7"/>
                  </a:cxn>
                  <a:cxn ang="T14">
                    <a:pos x="T8" y="T9"/>
                  </a:cxn>
                </a:cxnLst>
                <a:rect l="T15" t="T16" r="T17" b="T18"/>
                <a:pathLst>
                  <a:path w="140" h="110">
                    <a:moveTo>
                      <a:pt x="119" y="110"/>
                    </a:moveTo>
                    <a:lnTo>
                      <a:pt x="140" y="78"/>
                    </a:lnTo>
                    <a:lnTo>
                      <a:pt x="13" y="0"/>
                    </a:lnTo>
                    <a:lnTo>
                      <a:pt x="0" y="36"/>
                    </a:lnTo>
                    <a:lnTo>
                      <a:pt x="119" y="110"/>
                    </a:lnTo>
                  </a:path>
                </a:pathLst>
              </a:custGeom>
              <a:noFill/>
              <a:ln w="0">
                <a:solidFill>
                  <a:srgbClr val="FFFF00"/>
                </a:solidFill>
                <a:round/>
                <a:headEnd/>
                <a:tailEnd/>
              </a:ln>
            </p:spPr>
            <p:txBody>
              <a:bodyPr/>
              <a:lstStyle/>
              <a:p>
                <a:endParaRPr lang="es-MX"/>
              </a:p>
            </p:txBody>
          </p:sp>
          <p:sp>
            <p:nvSpPr>
              <p:cNvPr id="12267" name="Freeform 3510"/>
              <p:cNvSpPr>
                <a:spLocks/>
              </p:cNvSpPr>
              <p:nvPr/>
            </p:nvSpPr>
            <p:spPr bwMode="auto">
              <a:xfrm>
                <a:off x="1739" y="2726"/>
                <a:ext cx="20" cy="4"/>
              </a:xfrm>
              <a:custGeom>
                <a:avLst/>
                <a:gdLst>
                  <a:gd name="T0" fmla="*/ 0 w 181"/>
                  <a:gd name="T1" fmla="*/ 0 h 36"/>
                  <a:gd name="T2" fmla="*/ 0 w 181"/>
                  <a:gd name="T3" fmla="*/ 0 h 36"/>
                  <a:gd name="T4" fmla="*/ 0 w 181"/>
                  <a:gd name="T5" fmla="*/ 0 h 36"/>
                  <a:gd name="T6" fmla="*/ 0 w 181"/>
                  <a:gd name="T7" fmla="*/ 0 h 36"/>
                  <a:gd name="T8" fmla="*/ 0 60000 65536"/>
                  <a:gd name="T9" fmla="*/ 0 60000 65536"/>
                  <a:gd name="T10" fmla="*/ 0 60000 65536"/>
                  <a:gd name="T11" fmla="*/ 0 60000 65536"/>
                  <a:gd name="T12" fmla="*/ 0 w 181"/>
                  <a:gd name="T13" fmla="*/ 0 h 36"/>
                  <a:gd name="T14" fmla="*/ 181 w 181"/>
                  <a:gd name="T15" fmla="*/ 36 h 36"/>
                </a:gdLst>
                <a:ahLst/>
                <a:cxnLst>
                  <a:cxn ang="T8">
                    <a:pos x="T0" y="T1"/>
                  </a:cxn>
                  <a:cxn ang="T9">
                    <a:pos x="T2" y="T3"/>
                  </a:cxn>
                  <a:cxn ang="T10">
                    <a:pos x="T4" y="T5"/>
                  </a:cxn>
                  <a:cxn ang="T11">
                    <a:pos x="T6" y="T7"/>
                  </a:cxn>
                </a:cxnLst>
                <a:rect l="T12" t="T13" r="T14" b="T15"/>
                <a:pathLst>
                  <a:path w="181" h="36">
                    <a:moveTo>
                      <a:pt x="168" y="36"/>
                    </a:moveTo>
                    <a:lnTo>
                      <a:pt x="181" y="0"/>
                    </a:lnTo>
                    <a:lnTo>
                      <a:pt x="0" y="2"/>
                    </a:lnTo>
                    <a:lnTo>
                      <a:pt x="168" y="36"/>
                    </a:lnTo>
                    <a:close/>
                  </a:path>
                </a:pathLst>
              </a:custGeom>
              <a:solidFill>
                <a:srgbClr val="FFFF00"/>
              </a:solidFill>
              <a:ln w="9525">
                <a:noFill/>
                <a:round/>
                <a:headEnd/>
                <a:tailEnd/>
              </a:ln>
            </p:spPr>
            <p:txBody>
              <a:bodyPr/>
              <a:lstStyle/>
              <a:p>
                <a:endParaRPr lang="es-MX"/>
              </a:p>
            </p:txBody>
          </p:sp>
          <p:sp>
            <p:nvSpPr>
              <p:cNvPr id="12268" name="Freeform 3511"/>
              <p:cNvSpPr>
                <a:spLocks/>
              </p:cNvSpPr>
              <p:nvPr/>
            </p:nvSpPr>
            <p:spPr bwMode="auto">
              <a:xfrm>
                <a:off x="1739" y="2722"/>
                <a:ext cx="20" cy="4"/>
              </a:xfrm>
              <a:custGeom>
                <a:avLst/>
                <a:gdLst>
                  <a:gd name="T0" fmla="*/ 0 w 181"/>
                  <a:gd name="T1" fmla="*/ 0 h 37"/>
                  <a:gd name="T2" fmla="*/ 0 w 181"/>
                  <a:gd name="T3" fmla="*/ 0 h 37"/>
                  <a:gd name="T4" fmla="*/ 0 w 181"/>
                  <a:gd name="T5" fmla="*/ 0 h 37"/>
                  <a:gd name="T6" fmla="*/ 0 w 181"/>
                  <a:gd name="T7" fmla="*/ 0 h 37"/>
                  <a:gd name="T8" fmla="*/ 0 60000 65536"/>
                  <a:gd name="T9" fmla="*/ 0 60000 65536"/>
                  <a:gd name="T10" fmla="*/ 0 60000 65536"/>
                  <a:gd name="T11" fmla="*/ 0 60000 65536"/>
                  <a:gd name="T12" fmla="*/ 0 w 181"/>
                  <a:gd name="T13" fmla="*/ 0 h 37"/>
                  <a:gd name="T14" fmla="*/ 181 w 181"/>
                  <a:gd name="T15" fmla="*/ 37 h 37"/>
                </a:gdLst>
                <a:ahLst/>
                <a:cxnLst>
                  <a:cxn ang="T8">
                    <a:pos x="T0" y="T1"/>
                  </a:cxn>
                  <a:cxn ang="T9">
                    <a:pos x="T2" y="T3"/>
                  </a:cxn>
                  <a:cxn ang="T10">
                    <a:pos x="T4" y="T5"/>
                  </a:cxn>
                  <a:cxn ang="T11">
                    <a:pos x="T6" y="T7"/>
                  </a:cxn>
                </a:cxnLst>
                <a:rect l="T12" t="T13" r="T14" b="T15"/>
                <a:pathLst>
                  <a:path w="181" h="37">
                    <a:moveTo>
                      <a:pt x="181" y="35"/>
                    </a:moveTo>
                    <a:lnTo>
                      <a:pt x="0" y="37"/>
                    </a:lnTo>
                    <a:lnTo>
                      <a:pt x="4" y="0"/>
                    </a:lnTo>
                    <a:lnTo>
                      <a:pt x="181" y="35"/>
                    </a:lnTo>
                    <a:close/>
                  </a:path>
                </a:pathLst>
              </a:custGeom>
              <a:solidFill>
                <a:srgbClr val="FFFF00"/>
              </a:solidFill>
              <a:ln w="9525">
                <a:noFill/>
                <a:round/>
                <a:headEnd/>
                <a:tailEnd/>
              </a:ln>
            </p:spPr>
            <p:txBody>
              <a:bodyPr/>
              <a:lstStyle/>
              <a:p>
                <a:endParaRPr lang="es-MX"/>
              </a:p>
            </p:txBody>
          </p:sp>
          <p:sp>
            <p:nvSpPr>
              <p:cNvPr id="12269" name="Freeform 3512"/>
              <p:cNvSpPr>
                <a:spLocks/>
              </p:cNvSpPr>
              <p:nvPr/>
            </p:nvSpPr>
            <p:spPr bwMode="auto">
              <a:xfrm>
                <a:off x="1739" y="2722"/>
                <a:ext cx="20" cy="8"/>
              </a:xfrm>
              <a:custGeom>
                <a:avLst/>
                <a:gdLst>
                  <a:gd name="T0" fmla="*/ 0 w 181"/>
                  <a:gd name="T1" fmla="*/ 0 h 71"/>
                  <a:gd name="T2" fmla="*/ 0 w 181"/>
                  <a:gd name="T3" fmla="*/ 0 h 71"/>
                  <a:gd name="T4" fmla="*/ 0 w 181"/>
                  <a:gd name="T5" fmla="*/ 0 h 71"/>
                  <a:gd name="T6" fmla="*/ 0 w 181"/>
                  <a:gd name="T7" fmla="*/ 0 h 71"/>
                  <a:gd name="T8" fmla="*/ 0 w 181"/>
                  <a:gd name="T9" fmla="*/ 0 h 71"/>
                  <a:gd name="T10" fmla="*/ 0 60000 65536"/>
                  <a:gd name="T11" fmla="*/ 0 60000 65536"/>
                  <a:gd name="T12" fmla="*/ 0 60000 65536"/>
                  <a:gd name="T13" fmla="*/ 0 60000 65536"/>
                  <a:gd name="T14" fmla="*/ 0 60000 65536"/>
                  <a:gd name="T15" fmla="*/ 0 w 181"/>
                  <a:gd name="T16" fmla="*/ 0 h 71"/>
                  <a:gd name="T17" fmla="*/ 181 w 181"/>
                  <a:gd name="T18" fmla="*/ 71 h 71"/>
                </a:gdLst>
                <a:ahLst/>
                <a:cxnLst>
                  <a:cxn ang="T10">
                    <a:pos x="T0" y="T1"/>
                  </a:cxn>
                  <a:cxn ang="T11">
                    <a:pos x="T2" y="T3"/>
                  </a:cxn>
                  <a:cxn ang="T12">
                    <a:pos x="T4" y="T5"/>
                  </a:cxn>
                  <a:cxn ang="T13">
                    <a:pos x="T6" y="T7"/>
                  </a:cxn>
                  <a:cxn ang="T14">
                    <a:pos x="T8" y="T9"/>
                  </a:cxn>
                </a:cxnLst>
                <a:rect l="T15" t="T16" r="T17" b="T18"/>
                <a:pathLst>
                  <a:path w="181" h="71">
                    <a:moveTo>
                      <a:pt x="168" y="71"/>
                    </a:moveTo>
                    <a:lnTo>
                      <a:pt x="181" y="35"/>
                    </a:lnTo>
                    <a:lnTo>
                      <a:pt x="4" y="0"/>
                    </a:lnTo>
                    <a:lnTo>
                      <a:pt x="0" y="37"/>
                    </a:lnTo>
                    <a:lnTo>
                      <a:pt x="168" y="71"/>
                    </a:lnTo>
                  </a:path>
                </a:pathLst>
              </a:custGeom>
              <a:noFill/>
              <a:ln w="0">
                <a:solidFill>
                  <a:srgbClr val="FFFF00"/>
                </a:solidFill>
                <a:round/>
                <a:headEnd/>
                <a:tailEnd/>
              </a:ln>
            </p:spPr>
            <p:txBody>
              <a:bodyPr/>
              <a:lstStyle/>
              <a:p>
                <a:endParaRPr lang="es-MX"/>
              </a:p>
            </p:txBody>
          </p:sp>
          <p:sp>
            <p:nvSpPr>
              <p:cNvPr id="12270" name="Freeform 3513"/>
              <p:cNvSpPr>
                <a:spLocks/>
              </p:cNvSpPr>
              <p:nvPr/>
            </p:nvSpPr>
            <p:spPr bwMode="auto">
              <a:xfrm>
                <a:off x="1700" y="2722"/>
                <a:ext cx="40" cy="4"/>
              </a:xfrm>
              <a:custGeom>
                <a:avLst/>
                <a:gdLst>
                  <a:gd name="T0" fmla="*/ 0 w 360"/>
                  <a:gd name="T1" fmla="*/ 0 h 37"/>
                  <a:gd name="T2" fmla="*/ 0 w 360"/>
                  <a:gd name="T3" fmla="*/ 0 h 37"/>
                  <a:gd name="T4" fmla="*/ 0 w 360"/>
                  <a:gd name="T5" fmla="*/ 0 h 37"/>
                  <a:gd name="T6" fmla="*/ 0 w 360"/>
                  <a:gd name="T7" fmla="*/ 0 h 37"/>
                  <a:gd name="T8" fmla="*/ 0 60000 65536"/>
                  <a:gd name="T9" fmla="*/ 0 60000 65536"/>
                  <a:gd name="T10" fmla="*/ 0 60000 65536"/>
                  <a:gd name="T11" fmla="*/ 0 60000 65536"/>
                  <a:gd name="T12" fmla="*/ 0 w 360"/>
                  <a:gd name="T13" fmla="*/ 0 h 37"/>
                  <a:gd name="T14" fmla="*/ 360 w 360"/>
                  <a:gd name="T15" fmla="*/ 37 h 37"/>
                </a:gdLst>
                <a:ahLst/>
                <a:cxnLst>
                  <a:cxn ang="T8">
                    <a:pos x="T0" y="T1"/>
                  </a:cxn>
                  <a:cxn ang="T9">
                    <a:pos x="T2" y="T3"/>
                  </a:cxn>
                  <a:cxn ang="T10">
                    <a:pos x="T4" y="T5"/>
                  </a:cxn>
                  <a:cxn ang="T11">
                    <a:pos x="T6" y="T7"/>
                  </a:cxn>
                </a:cxnLst>
                <a:rect l="T12" t="T13" r="T14" b="T15"/>
                <a:pathLst>
                  <a:path w="360" h="37">
                    <a:moveTo>
                      <a:pt x="356" y="37"/>
                    </a:moveTo>
                    <a:lnTo>
                      <a:pt x="360" y="0"/>
                    </a:lnTo>
                    <a:lnTo>
                      <a:pt x="0" y="24"/>
                    </a:lnTo>
                    <a:lnTo>
                      <a:pt x="356" y="37"/>
                    </a:lnTo>
                    <a:close/>
                  </a:path>
                </a:pathLst>
              </a:custGeom>
              <a:solidFill>
                <a:srgbClr val="FFFF00"/>
              </a:solidFill>
              <a:ln w="9525">
                <a:noFill/>
                <a:round/>
                <a:headEnd/>
                <a:tailEnd/>
              </a:ln>
            </p:spPr>
            <p:txBody>
              <a:bodyPr/>
              <a:lstStyle/>
              <a:p>
                <a:endParaRPr lang="es-MX"/>
              </a:p>
            </p:txBody>
          </p:sp>
          <p:sp>
            <p:nvSpPr>
              <p:cNvPr id="12271" name="Freeform 3514"/>
              <p:cNvSpPr>
                <a:spLocks/>
              </p:cNvSpPr>
              <p:nvPr/>
            </p:nvSpPr>
            <p:spPr bwMode="auto">
              <a:xfrm>
                <a:off x="1700" y="2720"/>
                <a:ext cx="40" cy="4"/>
              </a:xfrm>
              <a:custGeom>
                <a:avLst/>
                <a:gdLst>
                  <a:gd name="T0" fmla="*/ 0 w 360"/>
                  <a:gd name="T1" fmla="*/ 0 h 38"/>
                  <a:gd name="T2" fmla="*/ 0 w 360"/>
                  <a:gd name="T3" fmla="*/ 0 h 38"/>
                  <a:gd name="T4" fmla="*/ 0 w 360"/>
                  <a:gd name="T5" fmla="*/ 0 h 38"/>
                  <a:gd name="T6" fmla="*/ 0 w 360"/>
                  <a:gd name="T7" fmla="*/ 0 h 38"/>
                  <a:gd name="T8" fmla="*/ 0 60000 65536"/>
                  <a:gd name="T9" fmla="*/ 0 60000 65536"/>
                  <a:gd name="T10" fmla="*/ 0 60000 65536"/>
                  <a:gd name="T11" fmla="*/ 0 60000 65536"/>
                  <a:gd name="T12" fmla="*/ 0 w 360"/>
                  <a:gd name="T13" fmla="*/ 0 h 38"/>
                  <a:gd name="T14" fmla="*/ 360 w 360"/>
                  <a:gd name="T15" fmla="*/ 38 h 38"/>
                </a:gdLst>
                <a:ahLst/>
                <a:cxnLst>
                  <a:cxn ang="T8">
                    <a:pos x="T0" y="T1"/>
                  </a:cxn>
                  <a:cxn ang="T9">
                    <a:pos x="T2" y="T3"/>
                  </a:cxn>
                  <a:cxn ang="T10">
                    <a:pos x="T4" y="T5"/>
                  </a:cxn>
                  <a:cxn ang="T11">
                    <a:pos x="T6" y="T7"/>
                  </a:cxn>
                </a:cxnLst>
                <a:rect l="T12" t="T13" r="T14" b="T15"/>
                <a:pathLst>
                  <a:path w="360" h="38">
                    <a:moveTo>
                      <a:pt x="360" y="14"/>
                    </a:moveTo>
                    <a:lnTo>
                      <a:pt x="0" y="38"/>
                    </a:lnTo>
                    <a:lnTo>
                      <a:pt x="8" y="0"/>
                    </a:lnTo>
                    <a:lnTo>
                      <a:pt x="360" y="14"/>
                    </a:lnTo>
                    <a:close/>
                  </a:path>
                </a:pathLst>
              </a:custGeom>
              <a:solidFill>
                <a:srgbClr val="FFFF00"/>
              </a:solidFill>
              <a:ln w="9525">
                <a:noFill/>
                <a:round/>
                <a:headEnd/>
                <a:tailEnd/>
              </a:ln>
            </p:spPr>
            <p:txBody>
              <a:bodyPr/>
              <a:lstStyle/>
              <a:p>
                <a:endParaRPr lang="es-MX"/>
              </a:p>
            </p:txBody>
          </p:sp>
          <p:sp>
            <p:nvSpPr>
              <p:cNvPr id="12272" name="Freeform 3515"/>
              <p:cNvSpPr>
                <a:spLocks/>
              </p:cNvSpPr>
              <p:nvPr/>
            </p:nvSpPr>
            <p:spPr bwMode="auto">
              <a:xfrm>
                <a:off x="1700" y="2720"/>
                <a:ext cx="40" cy="6"/>
              </a:xfrm>
              <a:custGeom>
                <a:avLst/>
                <a:gdLst>
                  <a:gd name="T0" fmla="*/ 0 w 360"/>
                  <a:gd name="T1" fmla="*/ 0 h 51"/>
                  <a:gd name="T2" fmla="*/ 0 w 360"/>
                  <a:gd name="T3" fmla="*/ 0 h 51"/>
                  <a:gd name="T4" fmla="*/ 0 w 360"/>
                  <a:gd name="T5" fmla="*/ 0 h 51"/>
                  <a:gd name="T6" fmla="*/ 0 w 360"/>
                  <a:gd name="T7" fmla="*/ 0 h 51"/>
                  <a:gd name="T8" fmla="*/ 0 w 360"/>
                  <a:gd name="T9" fmla="*/ 0 h 51"/>
                  <a:gd name="T10" fmla="*/ 0 60000 65536"/>
                  <a:gd name="T11" fmla="*/ 0 60000 65536"/>
                  <a:gd name="T12" fmla="*/ 0 60000 65536"/>
                  <a:gd name="T13" fmla="*/ 0 60000 65536"/>
                  <a:gd name="T14" fmla="*/ 0 60000 65536"/>
                  <a:gd name="T15" fmla="*/ 0 w 360"/>
                  <a:gd name="T16" fmla="*/ 0 h 51"/>
                  <a:gd name="T17" fmla="*/ 360 w 360"/>
                  <a:gd name="T18" fmla="*/ 51 h 51"/>
                </a:gdLst>
                <a:ahLst/>
                <a:cxnLst>
                  <a:cxn ang="T10">
                    <a:pos x="T0" y="T1"/>
                  </a:cxn>
                  <a:cxn ang="T11">
                    <a:pos x="T2" y="T3"/>
                  </a:cxn>
                  <a:cxn ang="T12">
                    <a:pos x="T4" y="T5"/>
                  </a:cxn>
                  <a:cxn ang="T13">
                    <a:pos x="T6" y="T7"/>
                  </a:cxn>
                  <a:cxn ang="T14">
                    <a:pos x="T8" y="T9"/>
                  </a:cxn>
                </a:cxnLst>
                <a:rect l="T15" t="T16" r="T17" b="T18"/>
                <a:pathLst>
                  <a:path w="360" h="51">
                    <a:moveTo>
                      <a:pt x="356" y="51"/>
                    </a:moveTo>
                    <a:lnTo>
                      <a:pt x="360" y="14"/>
                    </a:lnTo>
                    <a:lnTo>
                      <a:pt x="8" y="0"/>
                    </a:lnTo>
                    <a:lnTo>
                      <a:pt x="0" y="38"/>
                    </a:lnTo>
                    <a:lnTo>
                      <a:pt x="356" y="51"/>
                    </a:lnTo>
                  </a:path>
                </a:pathLst>
              </a:custGeom>
              <a:noFill/>
              <a:ln w="0">
                <a:solidFill>
                  <a:srgbClr val="FFFF00"/>
                </a:solidFill>
                <a:round/>
                <a:headEnd/>
                <a:tailEnd/>
              </a:ln>
            </p:spPr>
            <p:txBody>
              <a:bodyPr/>
              <a:lstStyle/>
              <a:p>
                <a:endParaRPr lang="es-MX"/>
              </a:p>
            </p:txBody>
          </p:sp>
          <p:sp>
            <p:nvSpPr>
              <p:cNvPr id="12273" name="Freeform 3516"/>
              <p:cNvSpPr>
                <a:spLocks/>
              </p:cNvSpPr>
              <p:nvPr/>
            </p:nvSpPr>
            <p:spPr bwMode="auto">
              <a:xfrm>
                <a:off x="1692" y="2720"/>
                <a:ext cx="8" cy="4"/>
              </a:xfrm>
              <a:custGeom>
                <a:avLst/>
                <a:gdLst>
                  <a:gd name="T0" fmla="*/ 0 w 79"/>
                  <a:gd name="T1" fmla="*/ 0 h 38"/>
                  <a:gd name="T2" fmla="*/ 0 w 79"/>
                  <a:gd name="T3" fmla="*/ 0 h 38"/>
                  <a:gd name="T4" fmla="*/ 0 w 79"/>
                  <a:gd name="T5" fmla="*/ 0 h 38"/>
                  <a:gd name="T6" fmla="*/ 0 w 79"/>
                  <a:gd name="T7" fmla="*/ 0 h 38"/>
                  <a:gd name="T8" fmla="*/ 0 60000 65536"/>
                  <a:gd name="T9" fmla="*/ 0 60000 65536"/>
                  <a:gd name="T10" fmla="*/ 0 60000 65536"/>
                  <a:gd name="T11" fmla="*/ 0 60000 65536"/>
                  <a:gd name="T12" fmla="*/ 0 w 79"/>
                  <a:gd name="T13" fmla="*/ 0 h 38"/>
                  <a:gd name="T14" fmla="*/ 79 w 79"/>
                  <a:gd name="T15" fmla="*/ 38 h 38"/>
                </a:gdLst>
                <a:ahLst/>
                <a:cxnLst>
                  <a:cxn ang="T8">
                    <a:pos x="T0" y="T1"/>
                  </a:cxn>
                  <a:cxn ang="T9">
                    <a:pos x="T2" y="T3"/>
                  </a:cxn>
                  <a:cxn ang="T10">
                    <a:pos x="T4" y="T5"/>
                  </a:cxn>
                  <a:cxn ang="T11">
                    <a:pos x="T6" y="T7"/>
                  </a:cxn>
                </a:cxnLst>
                <a:rect l="T12" t="T13" r="T14" b="T15"/>
                <a:pathLst>
                  <a:path w="79" h="38">
                    <a:moveTo>
                      <a:pt x="71" y="38"/>
                    </a:moveTo>
                    <a:lnTo>
                      <a:pt x="79" y="0"/>
                    </a:lnTo>
                    <a:lnTo>
                      <a:pt x="0" y="13"/>
                    </a:lnTo>
                    <a:lnTo>
                      <a:pt x="71" y="38"/>
                    </a:lnTo>
                    <a:close/>
                  </a:path>
                </a:pathLst>
              </a:custGeom>
              <a:solidFill>
                <a:srgbClr val="FFFF00"/>
              </a:solidFill>
              <a:ln w="9525">
                <a:noFill/>
                <a:round/>
                <a:headEnd/>
                <a:tailEnd/>
              </a:ln>
            </p:spPr>
            <p:txBody>
              <a:bodyPr/>
              <a:lstStyle/>
              <a:p>
                <a:endParaRPr lang="es-MX"/>
              </a:p>
            </p:txBody>
          </p:sp>
          <p:sp>
            <p:nvSpPr>
              <p:cNvPr id="12274" name="Freeform 3517"/>
              <p:cNvSpPr>
                <a:spLocks/>
              </p:cNvSpPr>
              <p:nvPr/>
            </p:nvSpPr>
            <p:spPr bwMode="auto">
              <a:xfrm>
                <a:off x="1692" y="2718"/>
                <a:ext cx="8" cy="6"/>
              </a:xfrm>
              <a:custGeom>
                <a:avLst/>
                <a:gdLst>
                  <a:gd name="T0" fmla="*/ 0 w 79"/>
                  <a:gd name="T1" fmla="*/ 0 h 61"/>
                  <a:gd name="T2" fmla="*/ 0 w 79"/>
                  <a:gd name="T3" fmla="*/ 0 h 61"/>
                  <a:gd name="T4" fmla="*/ 0 w 79"/>
                  <a:gd name="T5" fmla="*/ 0 h 61"/>
                  <a:gd name="T6" fmla="*/ 0 w 79"/>
                  <a:gd name="T7" fmla="*/ 0 h 61"/>
                  <a:gd name="T8" fmla="*/ 0 w 79"/>
                  <a:gd name="T9" fmla="*/ 0 h 61"/>
                  <a:gd name="T10" fmla="*/ 0 60000 65536"/>
                  <a:gd name="T11" fmla="*/ 0 60000 65536"/>
                  <a:gd name="T12" fmla="*/ 0 60000 65536"/>
                  <a:gd name="T13" fmla="*/ 0 60000 65536"/>
                  <a:gd name="T14" fmla="*/ 0 60000 65536"/>
                  <a:gd name="T15" fmla="*/ 0 w 79"/>
                  <a:gd name="T16" fmla="*/ 0 h 61"/>
                  <a:gd name="T17" fmla="*/ 79 w 79"/>
                  <a:gd name="T18" fmla="*/ 61 h 61"/>
                </a:gdLst>
                <a:ahLst/>
                <a:cxnLst>
                  <a:cxn ang="T10">
                    <a:pos x="T0" y="T1"/>
                  </a:cxn>
                  <a:cxn ang="T11">
                    <a:pos x="T2" y="T3"/>
                  </a:cxn>
                  <a:cxn ang="T12">
                    <a:pos x="T4" y="T5"/>
                  </a:cxn>
                  <a:cxn ang="T13">
                    <a:pos x="T6" y="T7"/>
                  </a:cxn>
                  <a:cxn ang="T14">
                    <a:pos x="T8" y="T9"/>
                  </a:cxn>
                </a:cxnLst>
                <a:rect l="T15" t="T16" r="T17" b="T18"/>
                <a:pathLst>
                  <a:path w="79" h="61">
                    <a:moveTo>
                      <a:pt x="71" y="61"/>
                    </a:moveTo>
                    <a:lnTo>
                      <a:pt x="79" y="23"/>
                    </a:lnTo>
                    <a:lnTo>
                      <a:pt x="13" y="0"/>
                    </a:lnTo>
                    <a:lnTo>
                      <a:pt x="0" y="36"/>
                    </a:lnTo>
                    <a:lnTo>
                      <a:pt x="71" y="61"/>
                    </a:lnTo>
                  </a:path>
                </a:pathLst>
              </a:custGeom>
              <a:noFill/>
              <a:ln w="0">
                <a:solidFill>
                  <a:srgbClr val="FFFF00"/>
                </a:solidFill>
                <a:round/>
                <a:headEnd/>
                <a:tailEnd/>
              </a:ln>
            </p:spPr>
            <p:txBody>
              <a:bodyPr/>
              <a:lstStyle/>
              <a:p>
                <a:endParaRPr lang="es-MX"/>
              </a:p>
            </p:txBody>
          </p:sp>
          <p:sp>
            <p:nvSpPr>
              <p:cNvPr id="12275" name="Freeform 3518"/>
              <p:cNvSpPr>
                <a:spLocks/>
              </p:cNvSpPr>
              <p:nvPr/>
            </p:nvSpPr>
            <p:spPr bwMode="auto">
              <a:xfrm>
                <a:off x="1647" y="2706"/>
                <a:ext cx="46" cy="16"/>
              </a:xfrm>
              <a:custGeom>
                <a:avLst/>
                <a:gdLst>
                  <a:gd name="T0" fmla="*/ 0 w 419"/>
                  <a:gd name="T1" fmla="*/ 0 h 142"/>
                  <a:gd name="T2" fmla="*/ 0 w 419"/>
                  <a:gd name="T3" fmla="*/ 0 h 142"/>
                  <a:gd name="T4" fmla="*/ 0 w 419"/>
                  <a:gd name="T5" fmla="*/ 0 h 142"/>
                  <a:gd name="T6" fmla="*/ 0 w 419"/>
                  <a:gd name="T7" fmla="*/ 0 h 142"/>
                  <a:gd name="T8" fmla="*/ 0 60000 65536"/>
                  <a:gd name="T9" fmla="*/ 0 60000 65536"/>
                  <a:gd name="T10" fmla="*/ 0 60000 65536"/>
                  <a:gd name="T11" fmla="*/ 0 60000 65536"/>
                  <a:gd name="T12" fmla="*/ 0 w 419"/>
                  <a:gd name="T13" fmla="*/ 0 h 142"/>
                  <a:gd name="T14" fmla="*/ 419 w 419"/>
                  <a:gd name="T15" fmla="*/ 142 h 142"/>
                </a:gdLst>
                <a:ahLst/>
                <a:cxnLst>
                  <a:cxn ang="T8">
                    <a:pos x="T0" y="T1"/>
                  </a:cxn>
                  <a:cxn ang="T9">
                    <a:pos x="T2" y="T3"/>
                  </a:cxn>
                  <a:cxn ang="T10">
                    <a:pos x="T4" y="T5"/>
                  </a:cxn>
                  <a:cxn ang="T11">
                    <a:pos x="T6" y="T7"/>
                  </a:cxn>
                </a:cxnLst>
                <a:rect l="T12" t="T13" r="T14" b="T15"/>
                <a:pathLst>
                  <a:path w="419" h="142">
                    <a:moveTo>
                      <a:pt x="406" y="142"/>
                    </a:moveTo>
                    <a:lnTo>
                      <a:pt x="419" y="106"/>
                    </a:lnTo>
                    <a:lnTo>
                      <a:pt x="0" y="0"/>
                    </a:lnTo>
                    <a:lnTo>
                      <a:pt x="406" y="142"/>
                    </a:lnTo>
                    <a:close/>
                  </a:path>
                </a:pathLst>
              </a:custGeom>
              <a:solidFill>
                <a:srgbClr val="FFFF00"/>
              </a:solidFill>
              <a:ln w="9525">
                <a:noFill/>
                <a:round/>
                <a:headEnd/>
                <a:tailEnd/>
              </a:ln>
            </p:spPr>
            <p:txBody>
              <a:bodyPr/>
              <a:lstStyle/>
              <a:p>
                <a:endParaRPr lang="es-MX"/>
              </a:p>
            </p:txBody>
          </p:sp>
          <p:sp>
            <p:nvSpPr>
              <p:cNvPr id="12276" name="Freeform 3519"/>
              <p:cNvSpPr>
                <a:spLocks/>
              </p:cNvSpPr>
              <p:nvPr/>
            </p:nvSpPr>
            <p:spPr bwMode="auto">
              <a:xfrm>
                <a:off x="1647" y="2702"/>
                <a:ext cx="46" cy="16"/>
              </a:xfrm>
              <a:custGeom>
                <a:avLst/>
                <a:gdLst>
                  <a:gd name="T0" fmla="*/ 0 w 419"/>
                  <a:gd name="T1" fmla="*/ 0 h 141"/>
                  <a:gd name="T2" fmla="*/ 0 w 419"/>
                  <a:gd name="T3" fmla="*/ 0 h 141"/>
                  <a:gd name="T4" fmla="*/ 0 w 419"/>
                  <a:gd name="T5" fmla="*/ 0 h 141"/>
                  <a:gd name="T6" fmla="*/ 0 w 419"/>
                  <a:gd name="T7" fmla="*/ 0 h 141"/>
                  <a:gd name="T8" fmla="*/ 0 60000 65536"/>
                  <a:gd name="T9" fmla="*/ 0 60000 65536"/>
                  <a:gd name="T10" fmla="*/ 0 60000 65536"/>
                  <a:gd name="T11" fmla="*/ 0 60000 65536"/>
                  <a:gd name="T12" fmla="*/ 0 w 419"/>
                  <a:gd name="T13" fmla="*/ 0 h 141"/>
                  <a:gd name="T14" fmla="*/ 419 w 419"/>
                  <a:gd name="T15" fmla="*/ 141 h 141"/>
                </a:gdLst>
                <a:ahLst/>
                <a:cxnLst>
                  <a:cxn ang="T8">
                    <a:pos x="T0" y="T1"/>
                  </a:cxn>
                  <a:cxn ang="T9">
                    <a:pos x="T2" y="T3"/>
                  </a:cxn>
                  <a:cxn ang="T10">
                    <a:pos x="T4" y="T5"/>
                  </a:cxn>
                  <a:cxn ang="T11">
                    <a:pos x="T6" y="T7"/>
                  </a:cxn>
                </a:cxnLst>
                <a:rect l="T12" t="T13" r="T14" b="T15"/>
                <a:pathLst>
                  <a:path w="419" h="141">
                    <a:moveTo>
                      <a:pt x="419" y="141"/>
                    </a:moveTo>
                    <a:lnTo>
                      <a:pt x="0" y="35"/>
                    </a:lnTo>
                    <a:lnTo>
                      <a:pt x="11" y="0"/>
                    </a:lnTo>
                    <a:lnTo>
                      <a:pt x="419" y="141"/>
                    </a:lnTo>
                    <a:close/>
                  </a:path>
                </a:pathLst>
              </a:custGeom>
              <a:solidFill>
                <a:srgbClr val="FFFF00"/>
              </a:solidFill>
              <a:ln w="9525">
                <a:noFill/>
                <a:round/>
                <a:headEnd/>
                <a:tailEnd/>
              </a:ln>
            </p:spPr>
            <p:txBody>
              <a:bodyPr/>
              <a:lstStyle/>
              <a:p>
                <a:endParaRPr lang="es-MX"/>
              </a:p>
            </p:txBody>
          </p:sp>
          <p:sp>
            <p:nvSpPr>
              <p:cNvPr id="12277" name="Freeform 3520"/>
              <p:cNvSpPr>
                <a:spLocks/>
              </p:cNvSpPr>
              <p:nvPr/>
            </p:nvSpPr>
            <p:spPr bwMode="auto">
              <a:xfrm>
                <a:off x="1647" y="2702"/>
                <a:ext cx="46" cy="20"/>
              </a:xfrm>
              <a:custGeom>
                <a:avLst/>
                <a:gdLst>
                  <a:gd name="T0" fmla="*/ 0 w 419"/>
                  <a:gd name="T1" fmla="*/ 0 h 177"/>
                  <a:gd name="T2" fmla="*/ 0 w 419"/>
                  <a:gd name="T3" fmla="*/ 0 h 177"/>
                  <a:gd name="T4" fmla="*/ 0 w 419"/>
                  <a:gd name="T5" fmla="*/ 0 h 177"/>
                  <a:gd name="T6" fmla="*/ 0 w 419"/>
                  <a:gd name="T7" fmla="*/ 0 h 177"/>
                  <a:gd name="T8" fmla="*/ 0 w 419"/>
                  <a:gd name="T9" fmla="*/ 0 h 177"/>
                  <a:gd name="T10" fmla="*/ 0 60000 65536"/>
                  <a:gd name="T11" fmla="*/ 0 60000 65536"/>
                  <a:gd name="T12" fmla="*/ 0 60000 65536"/>
                  <a:gd name="T13" fmla="*/ 0 60000 65536"/>
                  <a:gd name="T14" fmla="*/ 0 60000 65536"/>
                  <a:gd name="T15" fmla="*/ 0 w 419"/>
                  <a:gd name="T16" fmla="*/ 0 h 177"/>
                  <a:gd name="T17" fmla="*/ 419 w 419"/>
                  <a:gd name="T18" fmla="*/ 177 h 177"/>
                </a:gdLst>
                <a:ahLst/>
                <a:cxnLst>
                  <a:cxn ang="T10">
                    <a:pos x="T0" y="T1"/>
                  </a:cxn>
                  <a:cxn ang="T11">
                    <a:pos x="T2" y="T3"/>
                  </a:cxn>
                  <a:cxn ang="T12">
                    <a:pos x="T4" y="T5"/>
                  </a:cxn>
                  <a:cxn ang="T13">
                    <a:pos x="T6" y="T7"/>
                  </a:cxn>
                  <a:cxn ang="T14">
                    <a:pos x="T8" y="T9"/>
                  </a:cxn>
                </a:cxnLst>
                <a:rect l="T15" t="T16" r="T17" b="T18"/>
                <a:pathLst>
                  <a:path w="419" h="177">
                    <a:moveTo>
                      <a:pt x="406" y="177"/>
                    </a:moveTo>
                    <a:lnTo>
                      <a:pt x="419" y="141"/>
                    </a:lnTo>
                    <a:lnTo>
                      <a:pt x="11" y="0"/>
                    </a:lnTo>
                    <a:lnTo>
                      <a:pt x="0" y="35"/>
                    </a:lnTo>
                    <a:lnTo>
                      <a:pt x="406" y="177"/>
                    </a:lnTo>
                  </a:path>
                </a:pathLst>
              </a:custGeom>
              <a:noFill/>
              <a:ln w="0">
                <a:solidFill>
                  <a:srgbClr val="FFFF00"/>
                </a:solidFill>
                <a:round/>
                <a:headEnd/>
                <a:tailEnd/>
              </a:ln>
            </p:spPr>
            <p:txBody>
              <a:bodyPr/>
              <a:lstStyle/>
              <a:p>
                <a:endParaRPr lang="es-MX"/>
              </a:p>
            </p:txBody>
          </p:sp>
          <p:sp>
            <p:nvSpPr>
              <p:cNvPr id="12278" name="Freeform 3521"/>
              <p:cNvSpPr>
                <a:spLocks/>
              </p:cNvSpPr>
              <p:nvPr/>
            </p:nvSpPr>
            <p:spPr bwMode="auto">
              <a:xfrm>
                <a:off x="1639" y="2702"/>
                <a:ext cx="9" cy="4"/>
              </a:xfrm>
              <a:custGeom>
                <a:avLst/>
                <a:gdLst>
                  <a:gd name="T0" fmla="*/ 0 w 83"/>
                  <a:gd name="T1" fmla="*/ 0 h 35"/>
                  <a:gd name="T2" fmla="*/ 0 w 83"/>
                  <a:gd name="T3" fmla="*/ 0 h 35"/>
                  <a:gd name="T4" fmla="*/ 0 w 83"/>
                  <a:gd name="T5" fmla="*/ 0 h 35"/>
                  <a:gd name="T6" fmla="*/ 0 w 83"/>
                  <a:gd name="T7" fmla="*/ 0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72" y="35"/>
                    </a:moveTo>
                    <a:lnTo>
                      <a:pt x="83" y="0"/>
                    </a:lnTo>
                    <a:lnTo>
                      <a:pt x="0" y="17"/>
                    </a:lnTo>
                    <a:lnTo>
                      <a:pt x="72" y="35"/>
                    </a:lnTo>
                    <a:close/>
                  </a:path>
                </a:pathLst>
              </a:custGeom>
              <a:solidFill>
                <a:srgbClr val="FFFF00"/>
              </a:solidFill>
              <a:ln w="9525">
                <a:noFill/>
                <a:round/>
                <a:headEnd/>
                <a:tailEnd/>
              </a:ln>
            </p:spPr>
            <p:txBody>
              <a:bodyPr/>
              <a:lstStyle/>
              <a:p>
                <a:endParaRPr lang="es-MX"/>
              </a:p>
            </p:txBody>
          </p:sp>
          <p:sp>
            <p:nvSpPr>
              <p:cNvPr id="12279" name="Freeform 3522"/>
              <p:cNvSpPr>
                <a:spLocks/>
              </p:cNvSpPr>
              <p:nvPr/>
            </p:nvSpPr>
            <p:spPr bwMode="auto">
              <a:xfrm>
                <a:off x="1639" y="2700"/>
                <a:ext cx="9" cy="6"/>
              </a:xfrm>
              <a:custGeom>
                <a:avLst/>
                <a:gdLst>
                  <a:gd name="T0" fmla="*/ 0 w 83"/>
                  <a:gd name="T1" fmla="*/ 0 h 55"/>
                  <a:gd name="T2" fmla="*/ 0 w 83"/>
                  <a:gd name="T3" fmla="*/ 0 h 55"/>
                  <a:gd name="T4" fmla="*/ 0 w 83"/>
                  <a:gd name="T5" fmla="*/ 0 h 55"/>
                  <a:gd name="T6" fmla="*/ 0 w 83"/>
                  <a:gd name="T7" fmla="*/ 0 h 55"/>
                  <a:gd name="T8" fmla="*/ 0 w 83"/>
                  <a:gd name="T9" fmla="*/ 0 h 55"/>
                  <a:gd name="T10" fmla="*/ 0 60000 65536"/>
                  <a:gd name="T11" fmla="*/ 0 60000 65536"/>
                  <a:gd name="T12" fmla="*/ 0 60000 65536"/>
                  <a:gd name="T13" fmla="*/ 0 60000 65536"/>
                  <a:gd name="T14" fmla="*/ 0 60000 65536"/>
                  <a:gd name="T15" fmla="*/ 0 w 83"/>
                  <a:gd name="T16" fmla="*/ 0 h 55"/>
                  <a:gd name="T17" fmla="*/ 83 w 83"/>
                  <a:gd name="T18" fmla="*/ 55 h 55"/>
                </a:gdLst>
                <a:ahLst/>
                <a:cxnLst>
                  <a:cxn ang="T10">
                    <a:pos x="T0" y="T1"/>
                  </a:cxn>
                  <a:cxn ang="T11">
                    <a:pos x="T2" y="T3"/>
                  </a:cxn>
                  <a:cxn ang="T12">
                    <a:pos x="T4" y="T5"/>
                  </a:cxn>
                  <a:cxn ang="T13">
                    <a:pos x="T6" y="T7"/>
                  </a:cxn>
                  <a:cxn ang="T14">
                    <a:pos x="T8" y="T9"/>
                  </a:cxn>
                </a:cxnLst>
                <a:rect l="T15" t="T16" r="T17" b="T18"/>
                <a:pathLst>
                  <a:path w="83" h="55">
                    <a:moveTo>
                      <a:pt x="72" y="55"/>
                    </a:moveTo>
                    <a:lnTo>
                      <a:pt x="83" y="20"/>
                    </a:lnTo>
                    <a:lnTo>
                      <a:pt x="10" y="0"/>
                    </a:lnTo>
                    <a:lnTo>
                      <a:pt x="0" y="37"/>
                    </a:lnTo>
                    <a:lnTo>
                      <a:pt x="72" y="55"/>
                    </a:lnTo>
                  </a:path>
                </a:pathLst>
              </a:custGeom>
              <a:noFill/>
              <a:ln w="0">
                <a:solidFill>
                  <a:srgbClr val="FFFF00"/>
                </a:solidFill>
                <a:round/>
                <a:headEnd/>
                <a:tailEnd/>
              </a:ln>
            </p:spPr>
            <p:txBody>
              <a:bodyPr/>
              <a:lstStyle/>
              <a:p>
                <a:endParaRPr lang="es-MX"/>
              </a:p>
            </p:txBody>
          </p:sp>
          <p:sp>
            <p:nvSpPr>
              <p:cNvPr id="12280" name="Freeform 3523"/>
              <p:cNvSpPr>
                <a:spLocks/>
              </p:cNvSpPr>
              <p:nvPr/>
            </p:nvSpPr>
            <p:spPr bwMode="auto">
              <a:xfrm>
                <a:off x="1624" y="2700"/>
                <a:ext cx="16" cy="4"/>
              </a:xfrm>
              <a:custGeom>
                <a:avLst/>
                <a:gdLst>
                  <a:gd name="T0" fmla="*/ 0 w 144"/>
                  <a:gd name="T1" fmla="*/ 0 h 38"/>
                  <a:gd name="T2" fmla="*/ 0 w 144"/>
                  <a:gd name="T3" fmla="*/ 0 h 38"/>
                  <a:gd name="T4" fmla="*/ 0 w 144"/>
                  <a:gd name="T5" fmla="*/ 0 h 38"/>
                  <a:gd name="T6" fmla="*/ 0 w 144"/>
                  <a:gd name="T7" fmla="*/ 0 h 38"/>
                  <a:gd name="T8" fmla="*/ 0 60000 65536"/>
                  <a:gd name="T9" fmla="*/ 0 60000 65536"/>
                  <a:gd name="T10" fmla="*/ 0 60000 65536"/>
                  <a:gd name="T11" fmla="*/ 0 60000 65536"/>
                  <a:gd name="T12" fmla="*/ 0 w 144"/>
                  <a:gd name="T13" fmla="*/ 0 h 38"/>
                  <a:gd name="T14" fmla="*/ 144 w 144"/>
                  <a:gd name="T15" fmla="*/ 38 h 38"/>
                </a:gdLst>
                <a:ahLst/>
                <a:cxnLst>
                  <a:cxn ang="T8">
                    <a:pos x="T0" y="T1"/>
                  </a:cxn>
                  <a:cxn ang="T9">
                    <a:pos x="T2" y="T3"/>
                  </a:cxn>
                  <a:cxn ang="T10">
                    <a:pos x="T4" y="T5"/>
                  </a:cxn>
                  <a:cxn ang="T11">
                    <a:pos x="T6" y="T7"/>
                  </a:cxn>
                </a:cxnLst>
                <a:rect l="T12" t="T13" r="T14" b="T15"/>
                <a:pathLst>
                  <a:path w="144" h="38">
                    <a:moveTo>
                      <a:pt x="134" y="38"/>
                    </a:moveTo>
                    <a:lnTo>
                      <a:pt x="144" y="1"/>
                    </a:lnTo>
                    <a:lnTo>
                      <a:pt x="0" y="0"/>
                    </a:lnTo>
                    <a:lnTo>
                      <a:pt x="134" y="38"/>
                    </a:lnTo>
                    <a:close/>
                  </a:path>
                </a:pathLst>
              </a:custGeom>
              <a:solidFill>
                <a:srgbClr val="FFFF00"/>
              </a:solidFill>
              <a:ln w="9525">
                <a:noFill/>
                <a:round/>
                <a:headEnd/>
                <a:tailEnd/>
              </a:ln>
            </p:spPr>
            <p:txBody>
              <a:bodyPr/>
              <a:lstStyle/>
              <a:p>
                <a:endParaRPr lang="es-MX"/>
              </a:p>
            </p:txBody>
          </p:sp>
          <p:sp>
            <p:nvSpPr>
              <p:cNvPr id="12281" name="Freeform 3524"/>
              <p:cNvSpPr>
                <a:spLocks/>
              </p:cNvSpPr>
              <p:nvPr/>
            </p:nvSpPr>
            <p:spPr bwMode="auto">
              <a:xfrm>
                <a:off x="1624" y="2696"/>
                <a:ext cx="16" cy="8"/>
              </a:xfrm>
              <a:custGeom>
                <a:avLst/>
                <a:gdLst>
                  <a:gd name="T0" fmla="*/ 0 w 144"/>
                  <a:gd name="T1" fmla="*/ 0 h 72"/>
                  <a:gd name="T2" fmla="*/ 0 w 144"/>
                  <a:gd name="T3" fmla="*/ 0 h 72"/>
                  <a:gd name="T4" fmla="*/ 0 w 144"/>
                  <a:gd name="T5" fmla="*/ 0 h 72"/>
                  <a:gd name="T6" fmla="*/ 0 w 144"/>
                  <a:gd name="T7" fmla="*/ 0 h 72"/>
                  <a:gd name="T8" fmla="*/ 0 w 144"/>
                  <a:gd name="T9" fmla="*/ 0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34" y="72"/>
                    </a:moveTo>
                    <a:lnTo>
                      <a:pt x="144" y="35"/>
                    </a:lnTo>
                    <a:lnTo>
                      <a:pt x="18" y="0"/>
                    </a:lnTo>
                    <a:lnTo>
                      <a:pt x="0" y="34"/>
                    </a:lnTo>
                    <a:lnTo>
                      <a:pt x="134" y="72"/>
                    </a:lnTo>
                  </a:path>
                </a:pathLst>
              </a:custGeom>
              <a:noFill/>
              <a:ln w="0">
                <a:solidFill>
                  <a:srgbClr val="FFFF00"/>
                </a:solidFill>
                <a:round/>
                <a:headEnd/>
                <a:tailEnd/>
              </a:ln>
            </p:spPr>
            <p:txBody>
              <a:bodyPr/>
              <a:lstStyle/>
              <a:p>
                <a:endParaRPr lang="es-MX"/>
              </a:p>
            </p:txBody>
          </p:sp>
          <p:sp>
            <p:nvSpPr>
              <p:cNvPr id="12282" name="Freeform 3525"/>
              <p:cNvSpPr>
                <a:spLocks/>
              </p:cNvSpPr>
              <p:nvPr/>
            </p:nvSpPr>
            <p:spPr bwMode="auto">
              <a:xfrm>
                <a:off x="1608" y="2686"/>
                <a:ext cx="18" cy="14"/>
              </a:xfrm>
              <a:custGeom>
                <a:avLst/>
                <a:gdLst>
                  <a:gd name="T0" fmla="*/ 0 w 162"/>
                  <a:gd name="T1" fmla="*/ 0 h 124"/>
                  <a:gd name="T2" fmla="*/ 0 w 162"/>
                  <a:gd name="T3" fmla="*/ 0 h 124"/>
                  <a:gd name="T4" fmla="*/ 0 w 162"/>
                  <a:gd name="T5" fmla="*/ 0 h 124"/>
                  <a:gd name="T6" fmla="*/ 0 w 162"/>
                  <a:gd name="T7" fmla="*/ 0 h 124"/>
                  <a:gd name="T8" fmla="*/ 0 60000 65536"/>
                  <a:gd name="T9" fmla="*/ 0 60000 65536"/>
                  <a:gd name="T10" fmla="*/ 0 60000 65536"/>
                  <a:gd name="T11" fmla="*/ 0 60000 65536"/>
                  <a:gd name="T12" fmla="*/ 0 w 162"/>
                  <a:gd name="T13" fmla="*/ 0 h 124"/>
                  <a:gd name="T14" fmla="*/ 162 w 162"/>
                  <a:gd name="T15" fmla="*/ 124 h 124"/>
                </a:gdLst>
                <a:ahLst/>
                <a:cxnLst>
                  <a:cxn ang="T8">
                    <a:pos x="T0" y="T1"/>
                  </a:cxn>
                  <a:cxn ang="T9">
                    <a:pos x="T2" y="T3"/>
                  </a:cxn>
                  <a:cxn ang="T10">
                    <a:pos x="T4" y="T5"/>
                  </a:cxn>
                  <a:cxn ang="T11">
                    <a:pos x="T6" y="T7"/>
                  </a:cxn>
                </a:cxnLst>
                <a:rect l="T12" t="T13" r="T14" b="T15"/>
                <a:pathLst>
                  <a:path w="162" h="124">
                    <a:moveTo>
                      <a:pt x="144" y="124"/>
                    </a:moveTo>
                    <a:lnTo>
                      <a:pt x="162" y="90"/>
                    </a:lnTo>
                    <a:lnTo>
                      <a:pt x="0" y="0"/>
                    </a:lnTo>
                    <a:lnTo>
                      <a:pt x="144" y="124"/>
                    </a:lnTo>
                    <a:close/>
                  </a:path>
                </a:pathLst>
              </a:custGeom>
              <a:solidFill>
                <a:srgbClr val="FFFF00"/>
              </a:solidFill>
              <a:ln w="9525">
                <a:noFill/>
                <a:round/>
                <a:headEnd/>
                <a:tailEnd/>
              </a:ln>
            </p:spPr>
            <p:txBody>
              <a:bodyPr/>
              <a:lstStyle/>
              <a:p>
                <a:endParaRPr lang="es-MX"/>
              </a:p>
            </p:txBody>
          </p:sp>
          <p:sp>
            <p:nvSpPr>
              <p:cNvPr id="12283" name="Freeform 3526"/>
              <p:cNvSpPr>
                <a:spLocks/>
              </p:cNvSpPr>
              <p:nvPr/>
            </p:nvSpPr>
            <p:spPr bwMode="auto">
              <a:xfrm>
                <a:off x="1608" y="2683"/>
                <a:ext cx="18" cy="13"/>
              </a:xfrm>
              <a:custGeom>
                <a:avLst/>
                <a:gdLst>
                  <a:gd name="T0" fmla="*/ 0 w 162"/>
                  <a:gd name="T1" fmla="*/ 0 h 112"/>
                  <a:gd name="T2" fmla="*/ 0 w 162"/>
                  <a:gd name="T3" fmla="*/ 0 h 112"/>
                  <a:gd name="T4" fmla="*/ 0 w 162"/>
                  <a:gd name="T5" fmla="*/ 0 h 112"/>
                  <a:gd name="T6" fmla="*/ 0 w 162"/>
                  <a:gd name="T7" fmla="*/ 0 h 112"/>
                  <a:gd name="T8" fmla="*/ 0 60000 65536"/>
                  <a:gd name="T9" fmla="*/ 0 60000 65536"/>
                  <a:gd name="T10" fmla="*/ 0 60000 65536"/>
                  <a:gd name="T11" fmla="*/ 0 60000 65536"/>
                  <a:gd name="T12" fmla="*/ 0 w 162"/>
                  <a:gd name="T13" fmla="*/ 0 h 112"/>
                  <a:gd name="T14" fmla="*/ 162 w 162"/>
                  <a:gd name="T15" fmla="*/ 112 h 112"/>
                </a:gdLst>
                <a:ahLst/>
                <a:cxnLst>
                  <a:cxn ang="T8">
                    <a:pos x="T0" y="T1"/>
                  </a:cxn>
                  <a:cxn ang="T9">
                    <a:pos x="T2" y="T3"/>
                  </a:cxn>
                  <a:cxn ang="T10">
                    <a:pos x="T4" y="T5"/>
                  </a:cxn>
                  <a:cxn ang="T11">
                    <a:pos x="T6" y="T7"/>
                  </a:cxn>
                </a:cxnLst>
                <a:rect l="T12" t="T13" r="T14" b="T15"/>
                <a:pathLst>
                  <a:path w="162" h="112">
                    <a:moveTo>
                      <a:pt x="162" y="112"/>
                    </a:moveTo>
                    <a:lnTo>
                      <a:pt x="0" y="22"/>
                    </a:lnTo>
                    <a:lnTo>
                      <a:pt x="32" y="0"/>
                    </a:lnTo>
                    <a:lnTo>
                      <a:pt x="162" y="112"/>
                    </a:lnTo>
                    <a:close/>
                  </a:path>
                </a:pathLst>
              </a:custGeom>
              <a:solidFill>
                <a:srgbClr val="FFFF00"/>
              </a:solidFill>
              <a:ln w="9525">
                <a:noFill/>
                <a:round/>
                <a:headEnd/>
                <a:tailEnd/>
              </a:ln>
            </p:spPr>
            <p:txBody>
              <a:bodyPr/>
              <a:lstStyle/>
              <a:p>
                <a:endParaRPr lang="es-MX"/>
              </a:p>
            </p:txBody>
          </p:sp>
          <p:sp>
            <p:nvSpPr>
              <p:cNvPr id="12284" name="Freeform 3527"/>
              <p:cNvSpPr>
                <a:spLocks/>
              </p:cNvSpPr>
              <p:nvPr/>
            </p:nvSpPr>
            <p:spPr bwMode="auto">
              <a:xfrm>
                <a:off x="1608" y="2683"/>
                <a:ext cx="18" cy="17"/>
              </a:xfrm>
              <a:custGeom>
                <a:avLst/>
                <a:gdLst>
                  <a:gd name="T0" fmla="*/ 0 w 162"/>
                  <a:gd name="T1" fmla="*/ 0 h 146"/>
                  <a:gd name="T2" fmla="*/ 0 w 162"/>
                  <a:gd name="T3" fmla="*/ 0 h 146"/>
                  <a:gd name="T4" fmla="*/ 0 w 162"/>
                  <a:gd name="T5" fmla="*/ 0 h 146"/>
                  <a:gd name="T6" fmla="*/ 0 w 162"/>
                  <a:gd name="T7" fmla="*/ 0 h 146"/>
                  <a:gd name="T8" fmla="*/ 0 w 162"/>
                  <a:gd name="T9" fmla="*/ 0 h 146"/>
                  <a:gd name="T10" fmla="*/ 0 60000 65536"/>
                  <a:gd name="T11" fmla="*/ 0 60000 65536"/>
                  <a:gd name="T12" fmla="*/ 0 60000 65536"/>
                  <a:gd name="T13" fmla="*/ 0 60000 65536"/>
                  <a:gd name="T14" fmla="*/ 0 60000 65536"/>
                  <a:gd name="T15" fmla="*/ 0 w 162"/>
                  <a:gd name="T16" fmla="*/ 0 h 146"/>
                  <a:gd name="T17" fmla="*/ 162 w 162"/>
                  <a:gd name="T18" fmla="*/ 146 h 146"/>
                </a:gdLst>
                <a:ahLst/>
                <a:cxnLst>
                  <a:cxn ang="T10">
                    <a:pos x="T0" y="T1"/>
                  </a:cxn>
                  <a:cxn ang="T11">
                    <a:pos x="T2" y="T3"/>
                  </a:cxn>
                  <a:cxn ang="T12">
                    <a:pos x="T4" y="T5"/>
                  </a:cxn>
                  <a:cxn ang="T13">
                    <a:pos x="T6" y="T7"/>
                  </a:cxn>
                  <a:cxn ang="T14">
                    <a:pos x="T8" y="T9"/>
                  </a:cxn>
                </a:cxnLst>
                <a:rect l="T15" t="T16" r="T17" b="T18"/>
                <a:pathLst>
                  <a:path w="162" h="146">
                    <a:moveTo>
                      <a:pt x="144" y="146"/>
                    </a:moveTo>
                    <a:lnTo>
                      <a:pt x="162" y="112"/>
                    </a:lnTo>
                    <a:lnTo>
                      <a:pt x="32" y="0"/>
                    </a:lnTo>
                    <a:lnTo>
                      <a:pt x="0" y="22"/>
                    </a:lnTo>
                    <a:lnTo>
                      <a:pt x="144" y="146"/>
                    </a:lnTo>
                  </a:path>
                </a:pathLst>
              </a:custGeom>
              <a:noFill/>
              <a:ln w="0">
                <a:solidFill>
                  <a:srgbClr val="FFFF00"/>
                </a:solidFill>
                <a:round/>
                <a:headEnd/>
                <a:tailEnd/>
              </a:ln>
            </p:spPr>
            <p:txBody>
              <a:bodyPr/>
              <a:lstStyle/>
              <a:p>
                <a:endParaRPr lang="es-MX"/>
              </a:p>
            </p:txBody>
          </p:sp>
          <p:sp>
            <p:nvSpPr>
              <p:cNvPr id="12285" name="Freeform 3528"/>
              <p:cNvSpPr>
                <a:spLocks/>
              </p:cNvSpPr>
              <p:nvPr/>
            </p:nvSpPr>
            <p:spPr bwMode="auto">
              <a:xfrm>
                <a:off x="1597" y="2656"/>
                <a:ext cx="14" cy="30"/>
              </a:xfrm>
              <a:custGeom>
                <a:avLst/>
                <a:gdLst>
                  <a:gd name="T0" fmla="*/ 0 w 129"/>
                  <a:gd name="T1" fmla="*/ 0 h 268"/>
                  <a:gd name="T2" fmla="*/ 0 w 129"/>
                  <a:gd name="T3" fmla="*/ 0 h 268"/>
                  <a:gd name="T4" fmla="*/ 0 w 129"/>
                  <a:gd name="T5" fmla="*/ 0 h 268"/>
                  <a:gd name="T6" fmla="*/ 0 w 129"/>
                  <a:gd name="T7" fmla="*/ 0 h 268"/>
                  <a:gd name="T8" fmla="*/ 0 60000 65536"/>
                  <a:gd name="T9" fmla="*/ 0 60000 65536"/>
                  <a:gd name="T10" fmla="*/ 0 60000 65536"/>
                  <a:gd name="T11" fmla="*/ 0 60000 65536"/>
                  <a:gd name="T12" fmla="*/ 0 w 129"/>
                  <a:gd name="T13" fmla="*/ 0 h 268"/>
                  <a:gd name="T14" fmla="*/ 129 w 129"/>
                  <a:gd name="T15" fmla="*/ 268 h 268"/>
                </a:gdLst>
                <a:ahLst/>
                <a:cxnLst>
                  <a:cxn ang="T8">
                    <a:pos x="T0" y="T1"/>
                  </a:cxn>
                  <a:cxn ang="T9">
                    <a:pos x="T2" y="T3"/>
                  </a:cxn>
                  <a:cxn ang="T10">
                    <a:pos x="T4" y="T5"/>
                  </a:cxn>
                  <a:cxn ang="T11">
                    <a:pos x="T6" y="T7"/>
                  </a:cxn>
                </a:cxnLst>
                <a:rect l="T12" t="T13" r="T14" b="T15"/>
                <a:pathLst>
                  <a:path w="129" h="268">
                    <a:moveTo>
                      <a:pt x="97" y="268"/>
                    </a:moveTo>
                    <a:lnTo>
                      <a:pt x="129" y="246"/>
                    </a:lnTo>
                    <a:lnTo>
                      <a:pt x="0" y="0"/>
                    </a:lnTo>
                    <a:lnTo>
                      <a:pt x="97" y="268"/>
                    </a:lnTo>
                    <a:close/>
                  </a:path>
                </a:pathLst>
              </a:custGeom>
              <a:solidFill>
                <a:srgbClr val="FFFF00"/>
              </a:solidFill>
              <a:ln w="9525">
                <a:noFill/>
                <a:round/>
                <a:headEnd/>
                <a:tailEnd/>
              </a:ln>
            </p:spPr>
            <p:txBody>
              <a:bodyPr/>
              <a:lstStyle/>
              <a:p>
                <a:endParaRPr lang="es-MX"/>
              </a:p>
            </p:txBody>
          </p:sp>
          <p:sp>
            <p:nvSpPr>
              <p:cNvPr id="12286" name="Freeform 3529"/>
              <p:cNvSpPr>
                <a:spLocks/>
              </p:cNvSpPr>
              <p:nvPr/>
            </p:nvSpPr>
            <p:spPr bwMode="auto">
              <a:xfrm>
                <a:off x="1597" y="2655"/>
                <a:ext cx="14" cy="28"/>
              </a:xfrm>
              <a:custGeom>
                <a:avLst/>
                <a:gdLst>
                  <a:gd name="T0" fmla="*/ 0 w 129"/>
                  <a:gd name="T1" fmla="*/ 0 h 260"/>
                  <a:gd name="T2" fmla="*/ 0 w 129"/>
                  <a:gd name="T3" fmla="*/ 0 h 260"/>
                  <a:gd name="T4" fmla="*/ 0 w 129"/>
                  <a:gd name="T5" fmla="*/ 0 h 260"/>
                  <a:gd name="T6" fmla="*/ 0 w 129"/>
                  <a:gd name="T7" fmla="*/ 0 h 260"/>
                  <a:gd name="T8" fmla="*/ 0 60000 65536"/>
                  <a:gd name="T9" fmla="*/ 0 60000 65536"/>
                  <a:gd name="T10" fmla="*/ 0 60000 65536"/>
                  <a:gd name="T11" fmla="*/ 0 60000 65536"/>
                  <a:gd name="T12" fmla="*/ 0 w 129"/>
                  <a:gd name="T13" fmla="*/ 0 h 260"/>
                  <a:gd name="T14" fmla="*/ 129 w 129"/>
                  <a:gd name="T15" fmla="*/ 260 h 260"/>
                </a:gdLst>
                <a:ahLst/>
                <a:cxnLst>
                  <a:cxn ang="T8">
                    <a:pos x="T0" y="T1"/>
                  </a:cxn>
                  <a:cxn ang="T9">
                    <a:pos x="T2" y="T3"/>
                  </a:cxn>
                  <a:cxn ang="T10">
                    <a:pos x="T4" y="T5"/>
                  </a:cxn>
                  <a:cxn ang="T11">
                    <a:pos x="T6" y="T7"/>
                  </a:cxn>
                </a:cxnLst>
                <a:rect l="T12" t="T13" r="T14" b="T15"/>
                <a:pathLst>
                  <a:path w="129" h="260">
                    <a:moveTo>
                      <a:pt x="129" y="260"/>
                    </a:moveTo>
                    <a:lnTo>
                      <a:pt x="0" y="14"/>
                    </a:lnTo>
                    <a:lnTo>
                      <a:pt x="35" y="0"/>
                    </a:lnTo>
                    <a:lnTo>
                      <a:pt x="129" y="260"/>
                    </a:lnTo>
                    <a:close/>
                  </a:path>
                </a:pathLst>
              </a:custGeom>
              <a:solidFill>
                <a:srgbClr val="FFFF00"/>
              </a:solidFill>
              <a:ln w="9525">
                <a:noFill/>
                <a:round/>
                <a:headEnd/>
                <a:tailEnd/>
              </a:ln>
            </p:spPr>
            <p:txBody>
              <a:bodyPr/>
              <a:lstStyle/>
              <a:p>
                <a:endParaRPr lang="es-MX"/>
              </a:p>
            </p:txBody>
          </p:sp>
          <p:sp>
            <p:nvSpPr>
              <p:cNvPr id="12287" name="Freeform 3530"/>
              <p:cNvSpPr>
                <a:spLocks/>
              </p:cNvSpPr>
              <p:nvPr/>
            </p:nvSpPr>
            <p:spPr bwMode="auto">
              <a:xfrm>
                <a:off x="1597" y="2655"/>
                <a:ext cx="14" cy="31"/>
              </a:xfrm>
              <a:custGeom>
                <a:avLst/>
                <a:gdLst>
                  <a:gd name="T0" fmla="*/ 0 w 129"/>
                  <a:gd name="T1" fmla="*/ 0 h 282"/>
                  <a:gd name="T2" fmla="*/ 0 w 129"/>
                  <a:gd name="T3" fmla="*/ 0 h 282"/>
                  <a:gd name="T4" fmla="*/ 0 w 129"/>
                  <a:gd name="T5" fmla="*/ 0 h 282"/>
                  <a:gd name="T6" fmla="*/ 0 w 129"/>
                  <a:gd name="T7" fmla="*/ 0 h 282"/>
                  <a:gd name="T8" fmla="*/ 0 w 129"/>
                  <a:gd name="T9" fmla="*/ 0 h 282"/>
                  <a:gd name="T10" fmla="*/ 0 60000 65536"/>
                  <a:gd name="T11" fmla="*/ 0 60000 65536"/>
                  <a:gd name="T12" fmla="*/ 0 60000 65536"/>
                  <a:gd name="T13" fmla="*/ 0 60000 65536"/>
                  <a:gd name="T14" fmla="*/ 0 60000 65536"/>
                  <a:gd name="T15" fmla="*/ 0 w 129"/>
                  <a:gd name="T16" fmla="*/ 0 h 282"/>
                  <a:gd name="T17" fmla="*/ 129 w 129"/>
                  <a:gd name="T18" fmla="*/ 282 h 282"/>
                </a:gdLst>
                <a:ahLst/>
                <a:cxnLst>
                  <a:cxn ang="T10">
                    <a:pos x="T0" y="T1"/>
                  </a:cxn>
                  <a:cxn ang="T11">
                    <a:pos x="T2" y="T3"/>
                  </a:cxn>
                  <a:cxn ang="T12">
                    <a:pos x="T4" y="T5"/>
                  </a:cxn>
                  <a:cxn ang="T13">
                    <a:pos x="T6" y="T7"/>
                  </a:cxn>
                  <a:cxn ang="T14">
                    <a:pos x="T8" y="T9"/>
                  </a:cxn>
                </a:cxnLst>
                <a:rect l="T15" t="T16" r="T17" b="T18"/>
                <a:pathLst>
                  <a:path w="129" h="282">
                    <a:moveTo>
                      <a:pt x="97" y="282"/>
                    </a:moveTo>
                    <a:lnTo>
                      <a:pt x="129" y="260"/>
                    </a:lnTo>
                    <a:lnTo>
                      <a:pt x="35" y="0"/>
                    </a:lnTo>
                    <a:lnTo>
                      <a:pt x="0" y="14"/>
                    </a:lnTo>
                    <a:lnTo>
                      <a:pt x="97" y="282"/>
                    </a:lnTo>
                  </a:path>
                </a:pathLst>
              </a:custGeom>
              <a:noFill/>
              <a:ln w="0">
                <a:solidFill>
                  <a:srgbClr val="FFFF00"/>
                </a:solidFill>
                <a:round/>
                <a:headEnd/>
                <a:tailEnd/>
              </a:ln>
            </p:spPr>
            <p:txBody>
              <a:bodyPr/>
              <a:lstStyle/>
              <a:p>
                <a:endParaRPr lang="es-MX"/>
              </a:p>
            </p:txBody>
          </p:sp>
          <p:sp>
            <p:nvSpPr>
              <p:cNvPr id="12288" name="Freeform 3531"/>
              <p:cNvSpPr>
                <a:spLocks/>
              </p:cNvSpPr>
              <p:nvPr/>
            </p:nvSpPr>
            <p:spPr bwMode="auto">
              <a:xfrm>
                <a:off x="1594" y="2649"/>
                <a:ext cx="7" cy="7"/>
              </a:xfrm>
              <a:custGeom>
                <a:avLst/>
                <a:gdLst>
                  <a:gd name="T0" fmla="*/ 0 w 61"/>
                  <a:gd name="T1" fmla="*/ 0 h 66"/>
                  <a:gd name="T2" fmla="*/ 0 w 61"/>
                  <a:gd name="T3" fmla="*/ 0 h 66"/>
                  <a:gd name="T4" fmla="*/ 0 w 61"/>
                  <a:gd name="T5" fmla="*/ 0 h 66"/>
                  <a:gd name="T6" fmla="*/ 0 w 61"/>
                  <a:gd name="T7" fmla="*/ 0 h 66"/>
                  <a:gd name="T8" fmla="*/ 0 60000 65536"/>
                  <a:gd name="T9" fmla="*/ 0 60000 65536"/>
                  <a:gd name="T10" fmla="*/ 0 60000 65536"/>
                  <a:gd name="T11" fmla="*/ 0 60000 65536"/>
                  <a:gd name="T12" fmla="*/ 0 w 61"/>
                  <a:gd name="T13" fmla="*/ 0 h 66"/>
                  <a:gd name="T14" fmla="*/ 61 w 61"/>
                  <a:gd name="T15" fmla="*/ 66 h 66"/>
                </a:gdLst>
                <a:ahLst/>
                <a:cxnLst>
                  <a:cxn ang="T8">
                    <a:pos x="T0" y="T1"/>
                  </a:cxn>
                  <a:cxn ang="T9">
                    <a:pos x="T2" y="T3"/>
                  </a:cxn>
                  <a:cxn ang="T10">
                    <a:pos x="T4" y="T5"/>
                  </a:cxn>
                  <a:cxn ang="T11">
                    <a:pos x="T6" y="T7"/>
                  </a:cxn>
                </a:cxnLst>
                <a:rect l="T12" t="T13" r="T14" b="T15"/>
                <a:pathLst>
                  <a:path w="61" h="66">
                    <a:moveTo>
                      <a:pt x="26" y="66"/>
                    </a:moveTo>
                    <a:lnTo>
                      <a:pt x="61" y="52"/>
                    </a:lnTo>
                    <a:lnTo>
                      <a:pt x="0" y="0"/>
                    </a:lnTo>
                    <a:lnTo>
                      <a:pt x="26" y="66"/>
                    </a:lnTo>
                    <a:close/>
                  </a:path>
                </a:pathLst>
              </a:custGeom>
              <a:solidFill>
                <a:srgbClr val="FFFF00"/>
              </a:solidFill>
              <a:ln w="9525">
                <a:noFill/>
                <a:round/>
                <a:headEnd/>
                <a:tailEnd/>
              </a:ln>
            </p:spPr>
            <p:txBody>
              <a:bodyPr/>
              <a:lstStyle/>
              <a:p>
                <a:endParaRPr lang="es-MX"/>
              </a:p>
            </p:txBody>
          </p:sp>
          <p:sp>
            <p:nvSpPr>
              <p:cNvPr id="12289" name="Freeform 3532"/>
              <p:cNvSpPr>
                <a:spLocks/>
              </p:cNvSpPr>
              <p:nvPr/>
            </p:nvSpPr>
            <p:spPr bwMode="auto">
              <a:xfrm>
                <a:off x="1594" y="2647"/>
                <a:ext cx="7" cy="8"/>
              </a:xfrm>
              <a:custGeom>
                <a:avLst/>
                <a:gdLst>
                  <a:gd name="T0" fmla="*/ 0 w 61"/>
                  <a:gd name="T1" fmla="*/ 0 h 67"/>
                  <a:gd name="T2" fmla="*/ 0 w 61"/>
                  <a:gd name="T3" fmla="*/ 0 h 67"/>
                  <a:gd name="T4" fmla="*/ 0 w 61"/>
                  <a:gd name="T5" fmla="*/ 0 h 67"/>
                  <a:gd name="T6" fmla="*/ 0 w 61"/>
                  <a:gd name="T7" fmla="*/ 0 h 67"/>
                  <a:gd name="T8" fmla="*/ 0 60000 65536"/>
                  <a:gd name="T9" fmla="*/ 0 60000 65536"/>
                  <a:gd name="T10" fmla="*/ 0 60000 65536"/>
                  <a:gd name="T11" fmla="*/ 0 60000 65536"/>
                  <a:gd name="T12" fmla="*/ 0 w 61"/>
                  <a:gd name="T13" fmla="*/ 0 h 67"/>
                  <a:gd name="T14" fmla="*/ 61 w 61"/>
                  <a:gd name="T15" fmla="*/ 67 h 67"/>
                </a:gdLst>
                <a:ahLst/>
                <a:cxnLst>
                  <a:cxn ang="T8">
                    <a:pos x="T0" y="T1"/>
                  </a:cxn>
                  <a:cxn ang="T9">
                    <a:pos x="T2" y="T3"/>
                  </a:cxn>
                  <a:cxn ang="T10">
                    <a:pos x="T4" y="T5"/>
                  </a:cxn>
                  <a:cxn ang="T11">
                    <a:pos x="T6" y="T7"/>
                  </a:cxn>
                </a:cxnLst>
                <a:rect l="T12" t="T13" r="T14" b="T15"/>
                <a:pathLst>
                  <a:path w="61" h="67">
                    <a:moveTo>
                      <a:pt x="61" y="67"/>
                    </a:moveTo>
                    <a:lnTo>
                      <a:pt x="0" y="15"/>
                    </a:lnTo>
                    <a:lnTo>
                      <a:pt x="34" y="0"/>
                    </a:lnTo>
                    <a:lnTo>
                      <a:pt x="61" y="67"/>
                    </a:lnTo>
                    <a:close/>
                  </a:path>
                </a:pathLst>
              </a:custGeom>
              <a:solidFill>
                <a:srgbClr val="FFFF00"/>
              </a:solidFill>
              <a:ln w="9525">
                <a:noFill/>
                <a:round/>
                <a:headEnd/>
                <a:tailEnd/>
              </a:ln>
            </p:spPr>
            <p:txBody>
              <a:bodyPr/>
              <a:lstStyle/>
              <a:p>
                <a:endParaRPr lang="es-MX"/>
              </a:p>
            </p:txBody>
          </p:sp>
          <p:sp>
            <p:nvSpPr>
              <p:cNvPr id="12290" name="Freeform 3533"/>
              <p:cNvSpPr>
                <a:spLocks/>
              </p:cNvSpPr>
              <p:nvPr/>
            </p:nvSpPr>
            <p:spPr bwMode="auto">
              <a:xfrm>
                <a:off x="1594" y="2647"/>
                <a:ext cx="7" cy="9"/>
              </a:xfrm>
              <a:custGeom>
                <a:avLst/>
                <a:gdLst>
                  <a:gd name="T0" fmla="*/ 0 w 61"/>
                  <a:gd name="T1" fmla="*/ 0 h 81"/>
                  <a:gd name="T2" fmla="*/ 0 w 61"/>
                  <a:gd name="T3" fmla="*/ 0 h 81"/>
                  <a:gd name="T4" fmla="*/ 0 w 61"/>
                  <a:gd name="T5" fmla="*/ 0 h 81"/>
                  <a:gd name="T6" fmla="*/ 0 w 61"/>
                  <a:gd name="T7" fmla="*/ 0 h 81"/>
                  <a:gd name="T8" fmla="*/ 0 w 61"/>
                  <a:gd name="T9" fmla="*/ 0 h 81"/>
                  <a:gd name="T10" fmla="*/ 0 60000 65536"/>
                  <a:gd name="T11" fmla="*/ 0 60000 65536"/>
                  <a:gd name="T12" fmla="*/ 0 60000 65536"/>
                  <a:gd name="T13" fmla="*/ 0 60000 65536"/>
                  <a:gd name="T14" fmla="*/ 0 60000 65536"/>
                  <a:gd name="T15" fmla="*/ 0 w 61"/>
                  <a:gd name="T16" fmla="*/ 0 h 81"/>
                  <a:gd name="T17" fmla="*/ 61 w 61"/>
                  <a:gd name="T18" fmla="*/ 81 h 81"/>
                </a:gdLst>
                <a:ahLst/>
                <a:cxnLst>
                  <a:cxn ang="T10">
                    <a:pos x="T0" y="T1"/>
                  </a:cxn>
                  <a:cxn ang="T11">
                    <a:pos x="T2" y="T3"/>
                  </a:cxn>
                  <a:cxn ang="T12">
                    <a:pos x="T4" y="T5"/>
                  </a:cxn>
                  <a:cxn ang="T13">
                    <a:pos x="T6" y="T7"/>
                  </a:cxn>
                  <a:cxn ang="T14">
                    <a:pos x="T8" y="T9"/>
                  </a:cxn>
                </a:cxnLst>
                <a:rect l="T15" t="T16" r="T17" b="T18"/>
                <a:pathLst>
                  <a:path w="61" h="81">
                    <a:moveTo>
                      <a:pt x="26" y="81"/>
                    </a:moveTo>
                    <a:lnTo>
                      <a:pt x="61" y="67"/>
                    </a:lnTo>
                    <a:lnTo>
                      <a:pt x="34" y="0"/>
                    </a:lnTo>
                    <a:lnTo>
                      <a:pt x="0" y="15"/>
                    </a:lnTo>
                    <a:lnTo>
                      <a:pt x="26" y="81"/>
                    </a:lnTo>
                  </a:path>
                </a:pathLst>
              </a:custGeom>
              <a:noFill/>
              <a:ln w="0">
                <a:solidFill>
                  <a:srgbClr val="FFFF00"/>
                </a:solidFill>
                <a:round/>
                <a:headEnd/>
                <a:tailEnd/>
              </a:ln>
            </p:spPr>
            <p:txBody>
              <a:bodyPr/>
              <a:lstStyle/>
              <a:p>
                <a:endParaRPr lang="es-MX"/>
              </a:p>
            </p:txBody>
          </p:sp>
          <p:sp>
            <p:nvSpPr>
              <p:cNvPr id="12291" name="Freeform 3534"/>
              <p:cNvSpPr>
                <a:spLocks/>
              </p:cNvSpPr>
              <p:nvPr/>
            </p:nvSpPr>
            <p:spPr bwMode="auto">
              <a:xfrm>
                <a:off x="1586" y="2630"/>
                <a:ext cx="12" cy="19"/>
              </a:xfrm>
              <a:custGeom>
                <a:avLst/>
                <a:gdLst>
                  <a:gd name="T0" fmla="*/ 0 w 108"/>
                  <a:gd name="T1" fmla="*/ 0 h 167"/>
                  <a:gd name="T2" fmla="*/ 0 w 108"/>
                  <a:gd name="T3" fmla="*/ 0 h 167"/>
                  <a:gd name="T4" fmla="*/ 0 w 108"/>
                  <a:gd name="T5" fmla="*/ 0 h 167"/>
                  <a:gd name="T6" fmla="*/ 0 w 108"/>
                  <a:gd name="T7" fmla="*/ 0 h 167"/>
                  <a:gd name="T8" fmla="*/ 0 60000 65536"/>
                  <a:gd name="T9" fmla="*/ 0 60000 65536"/>
                  <a:gd name="T10" fmla="*/ 0 60000 65536"/>
                  <a:gd name="T11" fmla="*/ 0 60000 65536"/>
                  <a:gd name="T12" fmla="*/ 0 w 108"/>
                  <a:gd name="T13" fmla="*/ 0 h 167"/>
                  <a:gd name="T14" fmla="*/ 108 w 108"/>
                  <a:gd name="T15" fmla="*/ 167 h 167"/>
                </a:gdLst>
                <a:ahLst/>
                <a:cxnLst>
                  <a:cxn ang="T8">
                    <a:pos x="T0" y="T1"/>
                  </a:cxn>
                  <a:cxn ang="T9">
                    <a:pos x="T2" y="T3"/>
                  </a:cxn>
                  <a:cxn ang="T10">
                    <a:pos x="T4" y="T5"/>
                  </a:cxn>
                  <a:cxn ang="T11">
                    <a:pos x="T6" y="T7"/>
                  </a:cxn>
                </a:cxnLst>
                <a:rect l="T12" t="T13" r="T14" b="T15"/>
                <a:pathLst>
                  <a:path w="108" h="167">
                    <a:moveTo>
                      <a:pt x="74" y="167"/>
                    </a:moveTo>
                    <a:lnTo>
                      <a:pt x="108" y="152"/>
                    </a:lnTo>
                    <a:lnTo>
                      <a:pt x="0" y="0"/>
                    </a:lnTo>
                    <a:lnTo>
                      <a:pt x="74" y="167"/>
                    </a:lnTo>
                    <a:close/>
                  </a:path>
                </a:pathLst>
              </a:custGeom>
              <a:solidFill>
                <a:srgbClr val="FFFF00"/>
              </a:solidFill>
              <a:ln w="9525">
                <a:noFill/>
                <a:round/>
                <a:headEnd/>
                <a:tailEnd/>
              </a:ln>
            </p:spPr>
            <p:txBody>
              <a:bodyPr/>
              <a:lstStyle/>
              <a:p>
                <a:endParaRPr lang="es-MX"/>
              </a:p>
            </p:txBody>
          </p:sp>
          <p:sp>
            <p:nvSpPr>
              <p:cNvPr id="12292" name="Freeform 3535"/>
              <p:cNvSpPr>
                <a:spLocks/>
              </p:cNvSpPr>
              <p:nvPr/>
            </p:nvSpPr>
            <p:spPr bwMode="auto">
              <a:xfrm>
                <a:off x="1586" y="2629"/>
                <a:ext cx="12" cy="18"/>
              </a:xfrm>
              <a:custGeom>
                <a:avLst/>
                <a:gdLst>
                  <a:gd name="T0" fmla="*/ 0 w 108"/>
                  <a:gd name="T1" fmla="*/ 0 h 167"/>
                  <a:gd name="T2" fmla="*/ 0 w 108"/>
                  <a:gd name="T3" fmla="*/ 0 h 167"/>
                  <a:gd name="T4" fmla="*/ 0 w 108"/>
                  <a:gd name="T5" fmla="*/ 0 h 167"/>
                  <a:gd name="T6" fmla="*/ 0 w 108"/>
                  <a:gd name="T7" fmla="*/ 0 h 167"/>
                  <a:gd name="T8" fmla="*/ 0 60000 65536"/>
                  <a:gd name="T9" fmla="*/ 0 60000 65536"/>
                  <a:gd name="T10" fmla="*/ 0 60000 65536"/>
                  <a:gd name="T11" fmla="*/ 0 60000 65536"/>
                  <a:gd name="T12" fmla="*/ 0 w 108"/>
                  <a:gd name="T13" fmla="*/ 0 h 167"/>
                  <a:gd name="T14" fmla="*/ 108 w 108"/>
                  <a:gd name="T15" fmla="*/ 167 h 167"/>
                </a:gdLst>
                <a:ahLst/>
                <a:cxnLst>
                  <a:cxn ang="T8">
                    <a:pos x="T0" y="T1"/>
                  </a:cxn>
                  <a:cxn ang="T9">
                    <a:pos x="T2" y="T3"/>
                  </a:cxn>
                  <a:cxn ang="T10">
                    <a:pos x="T4" y="T5"/>
                  </a:cxn>
                  <a:cxn ang="T11">
                    <a:pos x="T6" y="T7"/>
                  </a:cxn>
                </a:cxnLst>
                <a:rect l="T12" t="T13" r="T14" b="T15"/>
                <a:pathLst>
                  <a:path w="108" h="167">
                    <a:moveTo>
                      <a:pt x="108" y="167"/>
                    </a:moveTo>
                    <a:lnTo>
                      <a:pt x="0" y="15"/>
                    </a:lnTo>
                    <a:lnTo>
                      <a:pt x="34" y="0"/>
                    </a:lnTo>
                    <a:lnTo>
                      <a:pt x="108" y="167"/>
                    </a:lnTo>
                    <a:close/>
                  </a:path>
                </a:pathLst>
              </a:custGeom>
              <a:solidFill>
                <a:srgbClr val="FFFF00"/>
              </a:solidFill>
              <a:ln w="9525">
                <a:noFill/>
                <a:round/>
                <a:headEnd/>
                <a:tailEnd/>
              </a:ln>
            </p:spPr>
            <p:txBody>
              <a:bodyPr/>
              <a:lstStyle/>
              <a:p>
                <a:endParaRPr lang="es-MX"/>
              </a:p>
            </p:txBody>
          </p:sp>
          <p:sp>
            <p:nvSpPr>
              <p:cNvPr id="12293" name="Freeform 3536"/>
              <p:cNvSpPr>
                <a:spLocks/>
              </p:cNvSpPr>
              <p:nvPr/>
            </p:nvSpPr>
            <p:spPr bwMode="auto">
              <a:xfrm>
                <a:off x="1586" y="2629"/>
                <a:ext cx="12" cy="20"/>
              </a:xfrm>
              <a:custGeom>
                <a:avLst/>
                <a:gdLst>
                  <a:gd name="T0" fmla="*/ 0 w 108"/>
                  <a:gd name="T1" fmla="*/ 0 h 182"/>
                  <a:gd name="T2" fmla="*/ 0 w 108"/>
                  <a:gd name="T3" fmla="*/ 0 h 182"/>
                  <a:gd name="T4" fmla="*/ 0 w 108"/>
                  <a:gd name="T5" fmla="*/ 0 h 182"/>
                  <a:gd name="T6" fmla="*/ 0 w 108"/>
                  <a:gd name="T7" fmla="*/ 0 h 182"/>
                  <a:gd name="T8" fmla="*/ 0 w 108"/>
                  <a:gd name="T9" fmla="*/ 0 h 182"/>
                  <a:gd name="T10" fmla="*/ 0 60000 65536"/>
                  <a:gd name="T11" fmla="*/ 0 60000 65536"/>
                  <a:gd name="T12" fmla="*/ 0 60000 65536"/>
                  <a:gd name="T13" fmla="*/ 0 60000 65536"/>
                  <a:gd name="T14" fmla="*/ 0 60000 65536"/>
                  <a:gd name="T15" fmla="*/ 0 w 108"/>
                  <a:gd name="T16" fmla="*/ 0 h 182"/>
                  <a:gd name="T17" fmla="*/ 108 w 108"/>
                  <a:gd name="T18" fmla="*/ 182 h 182"/>
                </a:gdLst>
                <a:ahLst/>
                <a:cxnLst>
                  <a:cxn ang="T10">
                    <a:pos x="T0" y="T1"/>
                  </a:cxn>
                  <a:cxn ang="T11">
                    <a:pos x="T2" y="T3"/>
                  </a:cxn>
                  <a:cxn ang="T12">
                    <a:pos x="T4" y="T5"/>
                  </a:cxn>
                  <a:cxn ang="T13">
                    <a:pos x="T6" y="T7"/>
                  </a:cxn>
                  <a:cxn ang="T14">
                    <a:pos x="T8" y="T9"/>
                  </a:cxn>
                </a:cxnLst>
                <a:rect l="T15" t="T16" r="T17" b="T18"/>
                <a:pathLst>
                  <a:path w="108" h="182">
                    <a:moveTo>
                      <a:pt x="74" y="182"/>
                    </a:moveTo>
                    <a:lnTo>
                      <a:pt x="108" y="167"/>
                    </a:lnTo>
                    <a:lnTo>
                      <a:pt x="34" y="0"/>
                    </a:lnTo>
                    <a:lnTo>
                      <a:pt x="0" y="15"/>
                    </a:lnTo>
                    <a:lnTo>
                      <a:pt x="74" y="182"/>
                    </a:lnTo>
                  </a:path>
                </a:pathLst>
              </a:custGeom>
              <a:noFill/>
              <a:ln w="0">
                <a:solidFill>
                  <a:srgbClr val="FFFF00"/>
                </a:solidFill>
                <a:round/>
                <a:headEnd/>
                <a:tailEnd/>
              </a:ln>
            </p:spPr>
            <p:txBody>
              <a:bodyPr/>
              <a:lstStyle/>
              <a:p>
                <a:endParaRPr lang="es-MX"/>
              </a:p>
            </p:txBody>
          </p:sp>
          <p:sp>
            <p:nvSpPr>
              <p:cNvPr id="12294" name="Freeform 3537"/>
              <p:cNvSpPr>
                <a:spLocks/>
              </p:cNvSpPr>
              <p:nvPr/>
            </p:nvSpPr>
            <p:spPr bwMode="auto">
              <a:xfrm>
                <a:off x="1580" y="2617"/>
                <a:ext cx="10" cy="13"/>
              </a:xfrm>
              <a:custGeom>
                <a:avLst/>
                <a:gdLst>
                  <a:gd name="T0" fmla="*/ 0 w 87"/>
                  <a:gd name="T1" fmla="*/ 0 h 120"/>
                  <a:gd name="T2" fmla="*/ 0 w 87"/>
                  <a:gd name="T3" fmla="*/ 0 h 120"/>
                  <a:gd name="T4" fmla="*/ 0 w 87"/>
                  <a:gd name="T5" fmla="*/ 0 h 120"/>
                  <a:gd name="T6" fmla="*/ 0 w 87"/>
                  <a:gd name="T7" fmla="*/ 0 h 120"/>
                  <a:gd name="T8" fmla="*/ 0 60000 65536"/>
                  <a:gd name="T9" fmla="*/ 0 60000 65536"/>
                  <a:gd name="T10" fmla="*/ 0 60000 65536"/>
                  <a:gd name="T11" fmla="*/ 0 60000 65536"/>
                  <a:gd name="T12" fmla="*/ 0 w 87"/>
                  <a:gd name="T13" fmla="*/ 0 h 120"/>
                  <a:gd name="T14" fmla="*/ 87 w 87"/>
                  <a:gd name="T15" fmla="*/ 120 h 120"/>
                </a:gdLst>
                <a:ahLst/>
                <a:cxnLst>
                  <a:cxn ang="T8">
                    <a:pos x="T0" y="T1"/>
                  </a:cxn>
                  <a:cxn ang="T9">
                    <a:pos x="T2" y="T3"/>
                  </a:cxn>
                  <a:cxn ang="T10">
                    <a:pos x="T4" y="T5"/>
                  </a:cxn>
                  <a:cxn ang="T11">
                    <a:pos x="T6" y="T7"/>
                  </a:cxn>
                </a:cxnLst>
                <a:rect l="T12" t="T13" r="T14" b="T15"/>
                <a:pathLst>
                  <a:path w="87" h="120">
                    <a:moveTo>
                      <a:pt x="53" y="120"/>
                    </a:moveTo>
                    <a:lnTo>
                      <a:pt x="87" y="105"/>
                    </a:lnTo>
                    <a:lnTo>
                      <a:pt x="0" y="0"/>
                    </a:lnTo>
                    <a:lnTo>
                      <a:pt x="53" y="120"/>
                    </a:lnTo>
                    <a:close/>
                  </a:path>
                </a:pathLst>
              </a:custGeom>
              <a:solidFill>
                <a:srgbClr val="FFFF00"/>
              </a:solidFill>
              <a:ln w="9525">
                <a:noFill/>
                <a:round/>
                <a:headEnd/>
                <a:tailEnd/>
              </a:ln>
            </p:spPr>
            <p:txBody>
              <a:bodyPr/>
              <a:lstStyle/>
              <a:p>
                <a:endParaRPr lang="es-MX"/>
              </a:p>
            </p:txBody>
          </p:sp>
          <p:sp>
            <p:nvSpPr>
              <p:cNvPr id="12295" name="Freeform 3538"/>
              <p:cNvSpPr>
                <a:spLocks/>
              </p:cNvSpPr>
              <p:nvPr/>
            </p:nvSpPr>
            <p:spPr bwMode="auto">
              <a:xfrm>
                <a:off x="1580" y="2616"/>
                <a:ext cx="10" cy="13"/>
              </a:xfrm>
              <a:custGeom>
                <a:avLst/>
                <a:gdLst>
                  <a:gd name="T0" fmla="*/ 0 w 87"/>
                  <a:gd name="T1" fmla="*/ 0 h 114"/>
                  <a:gd name="T2" fmla="*/ 0 w 87"/>
                  <a:gd name="T3" fmla="*/ 0 h 114"/>
                  <a:gd name="T4" fmla="*/ 0 w 87"/>
                  <a:gd name="T5" fmla="*/ 0 h 114"/>
                  <a:gd name="T6" fmla="*/ 0 w 87"/>
                  <a:gd name="T7" fmla="*/ 0 h 114"/>
                  <a:gd name="T8" fmla="*/ 0 60000 65536"/>
                  <a:gd name="T9" fmla="*/ 0 60000 65536"/>
                  <a:gd name="T10" fmla="*/ 0 60000 65536"/>
                  <a:gd name="T11" fmla="*/ 0 60000 65536"/>
                  <a:gd name="T12" fmla="*/ 0 w 87"/>
                  <a:gd name="T13" fmla="*/ 0 h 114"/>
                  <a:gd name="T14" fmla="*/ 87 w 87"/>
                  <a:gd name="T15" fmla="*/ 114 h 114"/>
                </a:gdLst>
                <a:ahLst/>
                <a:cxnLst>
                  <a:cxn ang="T8">
                    <a:pos x="T0" y="T1"/>
                  </a:cxn>
                  <a:cxn ang="T9">
                    <a:pos x="T2" y="T3"/>
                  </a:cxn>
                  <a:cxn ang="T10">
                    <a:pos x="T4" y="T5"/>
                  </a:cxn>
                  <a:cxn ang="T11">
                    <a:pos x="T6" y="T7"/>
                  </a:cxn>
                </a:cxnLst>
                <a:rect l="T12" t="T13" r="T14" b="T15"/>
                <a:pathLst>
                  <a:path w="87" h="114">
                    <a:moveTo>
                      <a:pt x="87" y="114"/>
                    </a:moveTo>
                    <a:lnTo>
                      <a:pt x="0" y="9"/>
                    </a:lnTo>
                    <a:lnTo>
                      <a:pt x="37" y="0"/>
                    </a:lnTo>
                    <a:lnTo>
                      <a:pt x="87" y="114"/>
                    </a:lnTo>
                    <a:close/>
                  </a:path>
                </a:pathLst>
              </a:custGeom>
              <a:solidFill>
                <a:srgbClr val="FFFF00"/>
              </a:solidFill>
              <a:ln w="9525">
                <a:noFill/>
                <a:round/>
                <a:headEnd/>
                <a:tailEnd/>
              </a:ln>
            </p:spPr>
            <p:txBody>
              <a:bodyPr/>
              <a:lstStyle/>
              <a:p>
                <a:endParaRPr lang="es-MX"/>
              </a:p>
            </p:txBody>
          </p:sp>
          <p:sp>
            <p:nvSpPr>
              <p:cNvPr id="12296" name="Freeform 3539"/>
              <p:cNvSpPr>
                <a:spLocks/>
              </p:cNvSpPr>
              <p:nvPr/>
            </p:nvSpPr>
            <p:spPr bwMode="auto">
              <a:xfrm>
                <a:off x="1580" y="2616"/>
                <a:ext cx="10" cy="14"/>
              </a:xfrm>
              <a:custGeom>
                <a:avLst/>
                <a:gdLst>
                  <a:gd name="T0" fmla="*/ 0 w 87"/>
                  <a:gd name="T1" fmla="*/ 0 h 129"/>
                  <a:gd name="T2" fmla="*/ 0 w 87"/>
                  <a:gd name="T3" fmla="*/ 0 h 129"/>
                  <a:gd name="T4" fmla="*/ 0 w 87"/>
                  <a:gd name="T5" fmla="*/ 0 h 129"/>
                  <a:gd name="T6" fmla="*/ 0 w 87"/>
                  <a:gd name="T7" fmla="*/ 0 h 129"/>
                  <a:gd name="T8" fmla="*/ 0 w 87"/>
                  <a:gd name="T9" fmla="*/ 0 h 129"/>
                  <a:gd name="T10" fmla="*/ 0 60000 65536"/>
                  <a:gd name="T11" fmla="*/ 0 60000 65536"/>
                  <a:gd name="T12" fmla="*/ 0 60000 65536"/>
                  <a:gd name="T13" fmla="*/ 0 60000 65536"/>
                  <a:gd name="T14" fmla="*/ 0 60000 65536"/>
                  <a:gd name="T15" fmla="*/ 0 w 87"/>
                  <a:gd name="T16" fmla="*/ 0 h 129"/>
                  <a:gd name="T17" fmla="*/ 87 w 87"/>
                  <a:gd name="T18" fmla="*/ 129 h 129"/>
                </a:gdLst>
                <a:ahLst/>
                <a:cxnLst>
                  <a:cxn ang="T10">
                    <a:pos x="T0" y="T1"/>
                  </a:cxn>
                  <a:cxn ang="T11">
                    <a:pos x="T2" y="T3"/>
                  </a:cxn>
                  <a:cxn ang="T12">
                    <a:pos x="T4" y="T5"/>
                  </a:cxn>
                  <a:cxn ang="T13">
                    <a:pos x="T6" y="T7"/>
                  </a:cxn>
                  <a:cxn ang="T14">
                    <a:pos x="T8" y="T9"/>
                  </a:cxn>
                </a:cxnLst>
                <a:rect l="T15" t="T16" r="T17" b="T18"/>
                <a:pathLst>
                  <a:path w="87" h="129">
                    <a:moveTo>
                      <a:pt x="53" y="129"/>
                    </a:moveTo>
                    <a:lnTo>
                      <a:pt x="87" y="114"/>
                    </a:lnTo>
                    <a:lnTo>
                      <a:pt x="37" y="0"/>
                    </a:lnTo>
                    <a:lnTo>
                      <a:pt x="0" y="9"/>
                    </a:lnTo>
                    <a:lnTo>
                      <a:pt x="53" y="129"/>
                    </a:lnTo>
                  </a:path>
                </a:pathLst>
              </a:custGeom>
              <a:noFill/>
              <a:ln w="0">
                <a:solidFill>
                  <a:srgbClr val="FFFF00"/>
                </a:solidFill>
                <a:round/>
                <a:headEnd/>
                <a:tailEnd/>
              </a:ln>
            </p:spPr>
            <p:txBody>
              <a:bodyPr/>
              <a:lstStyle/>
              <a:p>
                <a:endParaRPr lang="es-MX"/>
              </a:p>
            </p:txBody>
          </p:sp>
          <p:sp>
            <p:nvSpPr>
              <p:cNvPr id="12297" name="Freeform 3540"/>
              <p:cNvSpPr>
                <a:spLocks/>
              </p:cNvSpPr>
              <p:nvPr/>
            </p:nvSpPr>
            <p:spPr bwMode="auto">
              <a:xfrm>
                <a:off x="1579" y="2610"/>
                <a:ext cx="5" cy="7"/>
              </a:xfrm>
              <a:custGeom>
                <a:avLst/>
                <a:gdLst>
                  <a:gd name="T0" fmla="*/ 0 w 41"/>
                  <a:gd name="T1" fmla="*/ 0 h 58"/>
                  <a:gd name="T2" fmla="*/ 0 w 41"/>
                  <a:gd name="T3" fmla="*/ 0 h 58"/>
                  <a:gd name="T4" fmla="*/ 0 w 41"/>
                  <a:gd name="T5" fmla="*/ 0 h 58"/>
                  <a:gd name="T6" fmla="*/ 0 w 41"/>
                  <a:gd name="T7" fmla="*/ 0 h 58"/>
                  <a:gd name="T8" fmla="*/ 0 60000 65536"/>
                  <a:gd name="T9" fmla="*/ 0 60000 65536"/>
                  <a:gd name="T10" fmla="*/ 0 60000 65536"/>
                  <a:gd name="T11" fmla="*/ 0 60000 65536"/>
                  <a:gd name="T12" fmla="*/ 0 w 41"/>
                  <a:gd name="T13" fmla="*/ 0 h 58"/>
                  <a:gd name="T14" fmla="*/ 41 w 41"/>
                  <a:gd name="T15" fmla="*/ 58 h 58"/>
                </a:gdLst>
                <a:ahLst/>
                <a:cxnLst>
                  <a:cxn ang="T8">
                    <a:pos x="T0" y="T1"/>
                  </a:cxn>
                  <a:cxn ang="T9">
                    <a:pos x="T2" y="T3"/>
                  </a:cxn>
                  <a:cxn ang="T10">
                    <a:pos x="T4" y="T5"/>
                  </a:cxn>
                  <a:cxn ang="T11">
                    <a:pos x="T6" y="T7"/>
                  </a:cxn>
                </a:cxnLst>
                <a:rect l="T12" t="T13" r="T14" b="T15"/>
                <a:pathLst>
                  <a:path w="41" h="58">
                    <a:moveTo>
                      <a:pt x="4" y="58"/>
                    </a:moveTo>
                    <a:lnTo>
                      <a:pt x="41" y="49"/>
                    </a:lnTo>
                    <a:lnTo>
                      <a:pt x="0" y="0"/>
                    </a:lnTo>
                    <a:lnTo>
                      <a:pt x="4" y="58"/>
                    </a:lnTo>
                    <a:close/>
                  </a:path>
                </a:pathLst>
              </a:custGeom>
              <a:solidFill>
                <a:srgbClr val="FFFF00"/>
              </a:solidFill>
              <a:ln w="9525">
                <a:noFill/>
                <a:round/>
                <a:headEnd/>
                <a:tailEnd/>
              </a:ln>
            </p:spPr>
            <p:txBody>
              <a:bodyPr/>
              <a:lstStyle/>
              <a:p>
                <a:endParaRPr lang="es-MX"/>
              </a:p>
            </p:txBody>
          </p:sp>
          <p:sp>
            <p:nvSpPr>
              <p:cNvPr id="12298" name="Freeform 3541"/>
              <p:cNvSpPr>
                <a:spLocks/>
              </p:cNvSpPr>
              <p:nvPr/>
            </p:nvSpPr>
            <p:spPr bwMode="auto">
              <a:xfrm>
                <a:off x="1579" y="2610"/>
                <a:ext cx="5" cy="7"/>
              </a:xfrm>
              <a:custGeom>
                <a:avLst/>
                <a:gdLst>
                  <a:gd name="T0" fmla="*/ 0 w 41"/>
                  <a:gd name="T1" fmla="*/ 0 h 61"/>
                  <a:gd name="T2" fmla="*/ 0 w 41"/>
                  <a:gd name="T3" fmla="*/ 0 h 61"/>
                  <a:gd name="T4" fmla="*/ 0 w 41"/>
                  <a:gd name="T5" fmla="*/ 0 h 61"/>
                  <a:gd name="T6" fmla="*/ 0 w 41"/>
                  <a:gd name="T7" fmla="*/ 0 h 61"/>
                  <a:gd name="T8" fmla="*/ 0 w 41"/>
                  <a:gd name="T9" fmla="*/ 0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4" y="61"/>
                    </a:moveTo>
                    <a:lnTo>
                      <a:pt x="41" y="52"/>
                    </a:lnTo>
                    <a:lnTo>
                      <a:pt x="37" y="0"/>
                    </a:lnTo>
                    <a:lnTo>
                      <a:pt x="0" y="3"/>
                    </a:lnTo>
                    <a:lnTo>
                      <a:pt x="4" y="61"/>
                    </a:lnTo>
                  </a:path>
                </a:pathLst>
              </a:custGeom>
              <a:noFill/>
              <a:ln w="0">
                <a:solidFill>
                  <a:srgbClr val="FFFF00"/>
                </a:solidFill>
                <a:round/>
                <a:headEnd/>
                <a:tailEnd/>
              </a:ln>
            </p:spPr>
            <p:txBody>
              <a:bodyPr/>
              <a:lstStyle/>
              <a:p>
                <a:endParaRPr lang="es-MX"/>
              </a:p>
            </p:txBody>
          </p:sp>
          <p:sp>
            <p:nvSpPr>
              <p:cNvPr id="12299" name="Freeform 3542"/>
              <p:cNvSpPr>
                <a:spLocks/>
              </p:cNvSpPr>
              <p:nvPr/>
            </p:nvSpPr>
            <p:spPr bwMode="auto">
              <a:xfrm>
                <a:off x="1577" y="2590"/>
                <a:ext cx="7" cy="20"/>
              </a:xfrm>
              <a:custGeom>
                <a:avLst/>
                <a:gdLst>
                  <a:gd name="T0" fmla="*/ 0 w 57"/>
                  <a:gd name="T1" fmla="*/ 0 h 183"/>
                  <a:gd name="T2" fmla="*/ 0 w 57"/>
                  <a:gd name="T3" fmla="*/ 0 h 183"/>
                  <a:gd name="T4" fmla="*/ 0 w 57"/>
                  <a:gd name="T5" fmla="*/ 0 h 183"/>
                  <a:gd name="T6" fmla="*/ 0 w 57"/>
                  <a:gd name="T7" fmla="*/ 0 h 183"/>
                  <a:gd name="T8" fmla="*/ 0 60000 65536"/>
                  <a:gd name="T9" fmla="*/ 0 60000 65536"/>
                  <a:gd name="T10" fmla="*/ 0 60000 65536"/>
                  <a:gd name="T11" fmla="*/ 0 60000 65536"/>
                  <a:gd name="T12" fmla="*/ 0 w 57"/>
                  <a:gd name="T13" fmla="*/ 0 h 183"/>
                  <a:gd name="T14" fmla="*/ 57 w 57"/>
                  <a:gd name="T15" fmla="*/ 183 h 183"/>
                </a:gdLst>
                <a:ahLst/>
                <a:cxnLst>
                  <a:cxn ang="T8">
                    <a:pos x="T0" y="T1"/>
                  </a:cxn>
                  <a:cxn ang="T9">
                    <a:pos x="T2" y="T3"/>
                  </a:cxn>
                  <a:cxn ang="T10">
                    <a:pos x="T4" y="T5"/>
                  </a:cxn>
                  <a:cxn ang="T11">
                    <a:pos x="T6" y="T7"/>
                  </a:cxn>
                </a:cxnLst>
                <a:rect l="T12" t="T13" r="T14" b="T15"/>
                <a:pathLst>
                  <a:path w="57" h="183">
                    <a:moveTo>
                      <a:pt x="20" y="183"/>
                    </a:moveTo>
                    <a:lnTo>
                      <a:pt x="57" y="180"/>
                    </a:lnTo>
                    <a:lnTo>
                      <a:pt x="0" y="0"/>
                    </a:lnTo>
                    <a:lnTo>
                      <a:pt x="20" y="183"/>
                    </a:lnTo>
                    <a:close/>
                  </a:path>
                </a:pathLst>
              </a:custGeom>
              <a:solidFill>
                <a:srgbClr val="FFFF00"/>
              </a:solidFill>
              <a:ln w="9525">
                <a:noFill/>
                <a:round/>
                <a:headEnd/>
                <a:tailEnd/>
              </a:ln>
            </p:spPr>
            <p:txBody>
              <a:bodyPr/>
              <a:lstStyle/>
              <a:p>
                <a:endParaRPr lang="es-MX"/>
              </a:p>
            </p:txBody>
          </p:sp>
          <p:sp>
            <p:nvSpPr>
              <p:cNvPr id="12300" name="Freeform 3543"/>
              <p:cNvSpPr>
                <a:spLocks/>
              </p:cNvSpPr>
              <p:nvPr/>
            </p:nvSpPr>
            <p:spPr bwMode="auto">
              <a:xfrm>
                <a:off x="1577" y="2590"/>
                <a:ext cx="7" cy="20"/>
              </a:xfrm>
              <a:custGeom>
                <a:avLst/>
                <a:gdLst>
                  <a:gd name="T0" fmla="*/ 0 w 57"/>
                  <a:gd name="T1" fmla="*/ 0 h 183"/>
                  <a:gd name="T2" fmla="*/ 0 w 57"/>
                  <a:gd name="T3" fmla="*/ 0 h 183"/>
                  <a:gd name="T4" fmla="*/ 0 w 57"/>
                  <a:gd name="T5" fmla="*/ 0 h 183"/>
                  <a:gd name="T6" fmla="*/ 0 w 57"/>
                  <a:gd name="T7" fmla="*/ 0 h 183"/>
                  <a:gd name="T8" fmla="*/ 0 60000 65536"/>
                  <a:gd name="T9" fmla="*/ 0 60000 65536"/>
                  <a:gd name="T10" fmla="*/ 0 60000 65536"/>
                  <a:gd name="T11" fmla="*/ 0 60000 65536"/>
                  <a:gd name="T12" fmla="*/ 0 w 57"/>
                  <a:gd name="T13" fmla="*/ 0 h 183"/>
                  <a:gd name="T14" fmla="*/ 57 w 57"/>
                  <a:gd name="T15" fmla="*/ 183 h 183"/>
                </a:gdLst>
                <a:ahLst/>
                <a:cxnLst>
                  <a:cxn ang="T8">
                    <a:pos x="T0" y="T1"/>
                  </a:cxn>
                  <a:cxn ang="T9">
                    <a:pos x="T2" y="T3"/>
                  </a:cxn>
                  <a:cxn ang="T10">
                    <a:pos x="T4" y="T5"/>
                  </a:cxn>
                  <a:cxn ang="T11">
                    <a:pos x="T6" y="T7"/>
                  </a:cxn>
                </a:cxnLst>
                <a:rect l="T12" t="T13" r="T14" b="T15"/>
                <a:pathLst>
                  <a:path w="57" h="183">
                    <a:moveTo>
                      <a:pt x="57" y="183"/>
                    </a:moveTo>
                    <a:lnTo>
                      <a:pt x="0" y="3"/>
                    </a:lnTo>
                    <a:lnTo>
                      <a:pt x="37" y="0"/>
                    </a:lnTo>
                    <a:lnTo>
                      <a:pt x="57" y="183"/>
                    </a:lnTo>
                    <a:close/>
                  </a:path>
                </a:pathLst>
              </a:custGeom>
              <a:solidFill>
                <a:srgbClr val="FFFF00"/>
              </a:solidFill>
              <a:ln w="9525">
                <a:noFill/>
                <a:round/>
                <a:headEnd/>
                <a:tailEnd/>
              </a:ln>
            </p:spPr>
            <p:txBody>
              <a:bodyPr/>
              <a:lstStyle/>
              <a:p>
                <a:endParaRPr lang="es-MX"/>
              </a:p>
            </p:txBody>
          </p:sp>
          <p:sp>
            <p:nvSpPr>
              <p:cNvPr id="12301" name="Freeform 3544"/>
              <p:cNvSpPr>
                <a:spLocks/>
              </p:cNvSpPr>
              <p:nvPr/>
            </p:nvSpPr>
            <p:spPr bwMode="auto">
              <a:xfrm>
                <a:off x="1577" y="2590"/>
                <a:ext cx="7" cy="20"/>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60000 65536"/>
                  <a:gd name="T11" fmla="*/ 0 60000 65536"/>
                  <a:gd name="T12" fmla="*/ 0 60000 65536"/>
                  <a:gd name="T13" fmla="*/ 0 60000 65536"/>
                  <a:gd name="T14" fmla="*/ 0 60000 65536"/>
                  <a:gd name="T15" fmla="*/ 0 w 57"/>
                  <a:gd name="T16" fmla="*/ 0 h 186"/>
                  <a:gd name="T17" fmla="*/ 57 w 57"/>
                  <a:gd name="T18" fmla="*/ 186 h 186"/>
                </a:gdLst>
                <a:ahLst/>
                <a:cxnLst>
                  <a:cxn ang="T10">
                    <a:pos x="T0" y="T1"/>
                  </a:cxn>
                  <a:cxn ang="T11">
                    <a:pos x="T2" y="T3"/>
                  </a:cxn>
                  <a:cxn ang="T12">
                    <a:pos x="T4" y="T5"/>
                  </a:cxn>
                  <a:cxn ang="T13">
                    <a:pos x="T6" y="T7"/>
                  </a:cxn>
                  <a:cxn ang="T14">
                    <a:pos x="T8" y="T9"/>
                  </a:cxn>
                </a:cxnLst>
                <a:rect l="T15" t="T16" r="T17" b="T18"/>
                <a:pathLst>
                  <a:path w="57" h="186">
                    <a:moveTo>
                      <a:pt x="20" y="186"/>
                    </a:moveTo>
                    <a:lnTo>
                      <a:pt x="57" y="183"/>
                    </a:lnTo>
                    <a:lnTo>
                      <a:pt x="37" y="0"/>
                    </a:lnTo>
                    <a:lnTo>
                      <a:pt x="0" y="3"/>
                    </a:lnTo>
                    <a:lnTo>
                      <a:pt x="20" y="186"/>
                    </a:lnTo>
                  </a:path>
                </a:pathLst>
              </a:custGeom>
              <a:noFill/>
              <a:ln w="0">
                <a:solidFill>
                  <a:srgbClr val="FFFF00"/>
                </a:solidFill>
                <a:round/>
                <a:headEnd/>
                <a:tailEnd/>
              </a:ln>
            </p:spPr>
            <p:txBody>
              <a:bodyPr/>
              <a:lstStyle/>
              <a:p>
                <a:endParaRPr lang="es-MX"/>
              </a:p>
            </p:txBody>
          </p:sp>
          <p:sp>
            <p:nvSpPr>
              <p:cNvPr id="12302" name="Freeform 3545"/>
              <p:cNvSpPr>
                <a:spLocks/>
              </p:cNvSpPr>
              <p:nvPr/>
            </p:nvSpPr>
            <p:spPr bwMode="auto">
              <a:xfrm>
                <a:off x="1574" y="2555"/>
                <a:ext cx="7" cy="35"/>
              </a:xfrm>
              <a:custGeom>
                <a:avLst/>
                <a:gdLst>
                  <a:gd name="T0" fmla="*/ 0 w 68"/>
                  <a:gd name="T1" fmla="*/ 0 h 313"/>
                  <a:gd name="T2" fmla="*/ 0 w 68"/>
                  <a:gd name="T3" fmla="*/ 0 h 313"/>
                  <a:gd name="T4" fmla="*/ 0 w 68"/>
                  <a:gd name="T5" fmla="*/ 0 h 313"/>
                  <a:gd name="T6" fmla="*/ 0 w 68"/>
                  <a:gd name="T7" fmla="*/ 0 h 313"/>
                  <a:gd name="T8" fmla="*/ 0 60000 65536"/>
                  <a:gd name="T9" fmla="*/ 0 60000 65536"/>
                  <a:gd name="T10" fmla="*/ 0 60000 65536"/>
                  <a:gd name="T11" fmla="*/ 0 60000 65536"/>
                  <a:gd name="T12" fmla="*/ 0 w 68"/>
                  <a:gd name="T13" fmla="*/ 0 h 313"/>
                  <a:gd name="T14" fmla="*/ 68 w 68"/>
                  <a:gd name="T15" fmla="*/ 313 h 313"/>
                </a:gdLst>
                <a:ahLst/>
                <a:cxnLst>
                  <a:cxn ang="T8">
                    <a:pos x="T0" y="T1"/>
                  </a:cxn>
                  <a:cxn ang="T9">
                    <a:pos x="T2" y="T3"/>
                  </a:cxn>
                  <a:cxn ang="T10">
                    <a:pos x="T4" y="T5"/>
                  </a:cxn>
                  <a:cxn ang="T11">
                    <a:pos x="T6" y="T7"/>
                  </a:cxn>
                </a:cxnLst>
                <a:rect l="T12" t="T13" r="T14" b="T15"/>
                <a:pathLst>
                  <a:path w="68" h="313">
                    <a:moveTo>
                      <a:pt x="31" y="313"/>
                    </a:moveTo>
                    <a:lnTo>
                      <a:pt x="68" y="310"/>
                    </a:lnTo>
                    <a:lnTo>
                      <a:pt x="0" y="0"/>
                    </a:lnTo>
                    <a:lnTo>
                      <a:pt x="31" y="313"/>
                    </a:lnTo>
                    <a:close/>
                  </a:path>
                </a:pathLst>
              </a:custGeom>
              <a:solidFill>
                <a:srgbClr val="FFFF00"/>
              </a:solidFill>
              <a:ln w="9525">
                <a:noFill/>
                <a:round/>
                <a:headEnd/>
                <a:tailEnd/>
              </a:ln>
            </p:spPr>
            <p:txBody>
              <a:bodyPr/>
              <a:lstStyle/>
              <a:p>
                <a:endParaRPr lang="es-MX"/>
              </a:p>
            </p:txBody>
          </p:sp>
          <p:sp>
            <p:nvSpPr>
              <p:cNvPr id="12303" name="Freeform 3546"/>
              <p:cNvSpPr>
                <a:spLocks/>
              </p:cNvSpPr>
              <p:nvPr/>
            </p:nvSpPr>
            <p:spPr bwMode="auto">
              <a:xfrm>
                <a:off x="1574" y="2555"/>
                <a:ext cx="7" cy="35"/>
              </a:xfrm>
              <a:custGeom>
                <a:avLst/>
                <a:gdLst>
                  <a:gd name="T0" fmla="*/ 0 w 68"/>
                  <a:gd name="T1" fmla="*/ 0 h 314"/>
                  <a:gd name="T2" fmla="*/ 0 w 68"/>
                  <a:gd name="T3" fmla="*/ 0 h 314"/>
                  <a:gd name="T4" fmla="*/ 0 w 68"/>
                  <a:gd name="T5" fmla="*/ 0 h 314"/>
                  <a:gd name="T6" fmla="*/ 0 w 68"/>
                  <a:gd name="T7" fmla="*/ 0 h 314"/>
                  <a:gd name="T8" fmla="*/ 0 60000 65536"/>
                  <a:gd name="T9" fmla="*/ 0 60000 65536"/>
                  <a:gd name="T10" fmla="*/ 0 60000 65536"/>
                  <a:gd name="T11" fmla="*/ 0 60000 65536"/>
                  <a:gd name="T12" fmla="*/ 0 w 68"/>
                  <a:gd name="T13" fmla="*/ 0 h 314"/>
                  <a:gd name="T14" fmla="*/ 68 w 68"/>
                  <a:gd name="T15" fmla="*/ 314 h 314"/>
                </a:gdLst>
                <a:ahLst/>
                <a:cxnLst>
                  <a:cxn ang="T8">
                    <a:pos x="T0" y="T1"/>
                  </a:cxn>
                  <a:cxn ang="T9">
                    <a:pos x="T2" y="T3"/>
                  </a:cxn>
                  <a:cxn ang="T10">
                    <a:pos x="T4" y="T5"/>
                  </a:cxn>
                  <a:cxn ang="T11">
                    <a:pos x="T6" y="T7"/>
                  </a:cxn>
                </a:cxnLst>
                <a:rect l="T12" t="T13" r="T14" b="T15"/>
                <a:pathLst>
                  <a:path w="68" h="314">
                    <a:moveTo>
                      <a:pt x="68" y="314"/>
                    </a:moveTo>
                    <a:lnTo>
                      <a:pt x="0" y="4"/>
                    </a:lnTo>
                    <a:lnTo>
                      <a:pt x="37" y="0"/>
                    </a:lnTo>
                    <a:lnTo>
                      <a:pt x="68" y="314"/>
                    </a:lnTo>
                    <a:close/>
                  </a:path>
                </a:pathLst>
              </a:custGeom>
              <a:solidFill>
                <a:srgbClr val="FFFF00"/>
              </a:solidFill>
              <a:ln w="9525">
                <a:noFill/>
                <a:round/>
                <a:headEnd/>
                <a:tailEnd/>
              </a:ln>
            </p:spPr>
            <p:txBody>
              <a:bodyPr/>
              <a:lstStyle/>
              <a:p>
                <a:endParaRPr lang="es-MX"/>
              </a:p>
            </p:txBody>
          </p:sp>
          <p:sp>
            <p:nvSpPr>
              <p:cNvPr id="12304" name="Freeform 3547"/>
              <p:cNvSpPr>
                <a:spLocks/>
              </p:cNvSpPr>
              <p:nvPr/>
            </p:nvSpPr>
            <p:spPr bwMode="auto">
              <a:xfrm>
                <a:off x="1574" y="2555"/>
                <a:ext cx="7" cy="35"/>
              </a:xfrm>
              <a:custGeom>
                <a:avLst/>
                <a:gdLst>
                  <a:gd name="T0" fmla="*/ 0 w 68"/>
                  <a:gd name="T1" fmla="*/ 0 h 317"/>
                  <a:gd name="T2" fmla="*/ 0 w 68"/>
                  <a:gd name="T3" fmla="*/ 0 h 317"/>
                  <a:gd name="T4" fmla="*/ 0 w 68"/>
                  <a:gd name="T5" fmla="*/ 0 h 317"/>
                  <a:gd name="T6" fmla="*/ 0 w 68"/>
                  <a:gd name="T7" fmla="*/ 0 h 317"/>
                  <a:gd name="T8" fmla="*/ 0 w 68"/>
                  <a:gd name="T9" fmla="*/ 0 h 317"/>
                  <a:gd name="T10" fmla="*/ 0 60000 65536"/>
                  <a:gd name="T11" fmla="*/ 0 60000 65536"/>
                  <a:gd name="T12" fmla="*/ 0 60000 65536"/>
                  <a:gd name="T13" fmla="*/ 0 60000 65536"/>
                  <a:gd name="T14" fmla="*/ 0 60000 65536"/>
                  <a:gd name="T15" fmla="*/ 0 w 68"/>
                  <a:gd name="T16" fmla="*/ 0 h 317"/>
                  <a:gd name="T17" fmla="*/ 68 w 68"/>
                  <a:gd name="T18" fmla="*/ 317 h 317"/>
                </a:gdLst>
                <a:ahLst/>
                <a:cxnLst>
                  <a:cxn ang="T10">
                    <a:pos x="T0" y="T1"/>
                  </a:cxn>
                  <a:cxn ang="T11">
                    <a:pos x="T2" y="T3"/>
                  </a:cxn>
                  <a:cxn ang="T12">
                    <a:pos x="T4" y="T5"/>
                  </a:cxn>
                  <a:cxn ang="T13">
                    <a:pos x="T6" y="T7"/>
                  </a:cxn>
                  <a:cxn ang="T14">
                    <a:pos x="T8" y="T9"/>
                  </a:cxn>
                </a:cxnLst>
                <a:rect l="T15" t="T16" r="T17" b="T18"/>
                <a:pathLst>
                  <a:path w="68" h="317">
                    <a:moveTo>
                      <a:pt x="31" y="317"/>
                    </a:moveTo>
                    <a:lnTo>
                      <a:pt x="68" y="314"/>
                    </a:lnTo>
                    <a:lnTo>
                      <a:pt x="37" y="0"/>
                    </a:lnTo>
                    <a:lnTo>
                      <a:pt x="0" y="4"/>
                    </a:lnTo>
                    <a:lnTo>
                      <a:pt x="31" y="317"/>
                    </a:lnTo>
                  </a:path>
                </a:pathLst>
              </a:custGeom>
              <a:noFill/>
              <a:ln w="0">
                <a:solidFill>
                  <a:srgbClr val="FFFF00"/>
                </a:solidFill>
                <a:round/>
                <a:headEnd/>
                <a:tailEnd/>
              </a:ln>
            </p:spPr>
            <p:txBody>
              <a:bodyPr/>
              <a:lstStyle/>
              <a:p>
                <a:endParaRPr lang="es-MX"/>
              </a:p>
            </p:txBody>
          </p:sp>
          <p:sp>
            <p:nvSpPr>
              <p:cNvPr id="12305" name="Freeform 3548"/>
              <p:cNvSpPr>
                <a:spLocks/>
              </p:cNvSpPr>
              <p:nvPr/>
            </p:nvSpPr>
            <p:spPr bwMode="auto">
              <a:xfrm>
                <a:off x="1572" y="2536"/>
                <a:ext cx="6" cy="19"/>
              </a:xfrm>
              <a:custGeom>
                <a:avLst/>
                <a:gdLst>
                  <a:gd name="T0" fmla="*/ 0 w 56"/>
                  <a:gd name="T1" fmla="*/ 0 h 170"/>
                  <a:gd name="T2" fmla="*/ 0 w 56"/>
                  <a:gd name="T3" fmla="*/ 0 h 170"/>
                  <a:gd name="T4" fmla="*/ 0 w 56"/>
                  <a:gd name="T5" fmla="*/ 0 h 170"/>
                  <a:gd name="T6" fmla="*/ 0 w 56"/>
                  <a:gd name="T7" fmla="*/ 0 h 170"/>
                  <a:gd name="T8" fmla="*/ 0 60000 65536"/>
                  <a:gd name="T9" fmla="*/ 0 60000 65536"/>
                  <a:gd name="T10" fmla="*/ 0 60000 65536"/>
                  <a:gd name="T11" fmla="*/ 0 60000 65536"/>
                  <a:gd name="T12" fmla="*/ 0 w 56"/>
                  <a:gd name="T13" fmla="*/ 0 h 170"/>
                  <a:gd name="T14" fmla="*/ 56 w 56"/>
                  <a:gd name="T15" fmla="*/ 170 h 170"/>
                </a:gdLst>
                <a:ahLst/>
                <a:cxnLst>
                  <a:cxn ang="T8">
                    <a:pos x="T0" y="T1"/>
                  </a:cxn>
                  <a:cxn ang="T9">
                    <a:pos x="T2" y="T3"/>
                  </a:cxn>
                  <a:cxn ang="T10">
                    <a:pos x="T4" y="T5"/>
                  </a:cxn>
                  <a:cxn ang="T11">
                    <a:pos x="T6" y="T7"/>
                  </a:cxn>
                </a:cxnLst>
                <a:rect l="T12" t="T13" r="T14" b="T15"/>
                <a:pathLst>
                  <a:path w="56" h="170">
                    <a:moveTo>
                      <a:pt x="19" y="170"/>
                    </a:moveTo>
                    <a:lnTo>
                      <a:pt x="56" y="166"/>
                    </a:lnTo>
                    <a:lnTo>
                      <a:pt x="0" y="0"/>
                    </a:lnTo>
                    <a:lnTo>
                      <a:pt x="19" y="170"/>
                    </a:lnTo>
                    <a:close/>
                  </a:path>
                </a:pathLst>
              </a:custGeom>
              <a:solidFill>
                <a:srgbClr val="FFFF00"/>
              </a:solidFill>
              <a:ln w="9525">
                <a:noFill/>
                <a:round/>
                <a:headEnd/>
                <a:tailEnd/>
              </a:ln>
            </p:spPr>
            <p:txBody>
              <a:bodyPr/>
              <a:lstStyle/>
              <a:p>
                <a:endParaRPr lang="es-MX"/>
              </a:p>
            </p:txBody>
          </p:sp>
          <p:sp>
            <p:nvSpPr>
              <p:cNvPr id="12306" name="Freeform 3549"/>
              <p:cNvSpPr>
                <a:spLocks/>
              </p:cNvSpPr>
              <p:nvPr/>
            </p:nvSpPr>
            <p:spPr bwMode="auto">
              <a:xfrm>
                <a:off x="1572" y="2536"/>
                <a:ext cx="6" cy="19"/>
              </a:xfrm>
              <a:custGeom>
                <a:avLst/>
                <a:gdLst>
                  <a:gd name="T0" fmla="*/ 0 w 56"/>
                  <a:gd name="T1" fmla="*/ 0 h 169"/>
                  <a:gd name="T2" fmla="*/ 0 w 56"/>
                  <a:gd name="T3" fmla="*/ 0 h 169"/>
                  <a:gd name="T4" fmla="*/ 0 w 56"/>
                  <a:gd name="T5" fmla="*/ 0 h 169"/>
                  <a:gd name="T6" fmla="*/ 0 w 56"/>
                  <a:gd name="T7" fmla="*/ 0 h 169"/>
                  <a:gd name="T8" fmla="*/ 0 60000 65536"/>
                  <a:gd name="T9" fmla="*/ 0 60000 65536"/>
                  <a:gd name="T10" fmla="*/ 0 60000 65536"/>
                  <a:gd name="T11" fmla="*/ 0 60000 65536"/>
                  <a:gd name="T12" fmla="*/ 0 w 56"/>
                  <a:gd name="T13" fmla="*/ 0 h 169"/>
                  <a:gd name="T14" fmla="*/ 56 w 56"/>
                  <a:gd name="T15" fmla="*/ 169 h 169"/>
                </a:gdLst>
                <a:ahLst/>
                <a:cxnLst>
                  <a:cxn ang="T8">
                    <a:pos x="T0" y="T1"/>
                  </a:cxn>
                  <a:cxn ang="T9">
                    <a:pos x="T2" y="T3"/>
                  </a:cxn>
                  <a:cxn ang="T10">
                    <a:pos x="T4" y="T5"/>
                  </a:cxn>
                  <a:cxn ang="T11">
                    <a:pos x="T6" y="T7"/>
                  </a:cxn>
                </a:cxnLst>
                <a:rect l="T12" t="T13" r="T14" b="T15"/>
                <a:pathLst>
                  <a:path w="56" h="169">
                    <a:moveTo>
                      <a:pt x="56" y="169"/>
                    </a:moveTo>
                    <a:lnTo>
                      <a:pt x="0" y="3"/>
                    </a:lnTo>
                    <a:lnTo>
                      <a:pt x="38" y="0"/>
                    </a:lnTo>
                    <a:lnTo>
                      <a:pt x="56" y="169"/>
                    </a:lnTo>
                    <a:close/>
                  </a:path>
                </a:pathLst>
              </a:custGeom>
              <a:solidFill>
                <a:srgbClr val="FFFF00"/>
              </a:solidFill>
              <a:ln w="9525">
                <a:noFill/>
                <a:round/>
                <a:headEnd/>
                <a:tailEnd/>
              </a:ln>
            </p:spPr>
            <p:txBody>
              <a:bodyPr/>
              <a:lstStyle/>
              <a:p>
                <a:endParaRPr lang="es-MX"/>
              </a:p>
            </p:txBody>
          </p:sp>
          <p:sp>
            <p:nvSpPr>
              <p:cNvPr id="12307" name="Freeform 3550"/>
              <p:cNvSpPr>
                <a:spLocks/>
              </p:cNvSpPr>
              <p:nvPr/>
            </p:nvSpPr>
            <p:spPr bwMode="auto">
              <a:xfrm>
                <a:off x="1572" y="2536"/>
                <a:ext cx="6" cy="19"/>
              </a:xfrm>
              <a:custGeom>
                <a:avLst/>
                <a:gdLst>
                  <a:gd name="T0" fmla="*/ 0 w 56"/>
                  <a:gd name="T1" fmla="*/ 0 h 173"/>
                  <a:gd name="T2" fmla="*/ 0 w 56"/>
                  <a:gd name="T3" fmla="*/ 0 h 173"/>
                  <a:gd name="T4" fmla="*/ 0 w 56"/>
                  <a:gd name="T5" fmla="*/ 0 h 173"/>
                  <a:gd name="T6" fmla="*/ 0 w 56"/>
                  <a:gd name="T7" fmla="*/ 0 h 173"/>
                  <a:gd name="T8" fmla="*/ 0 w 56"/>
                  <a:gd name="T9" fmla="*/ 0 h 173"/>
                  <a:gd name="T10" fmla="*/ 0 60000 65536"/>
                  <a:gd name="T11" fmla="*/ 0 60000 65536"/>
                  <a:gd name="T12" fmla="*/ 0 60000 65536"/>
                  <a:gd name="T13" fmla="*/ 0 60000 65536"/>
                  <a:gd name="T14" fmla="*/ 0 60000 65536"/>
                  <a:gd name="T15" fmla="*/ 0 w 56"/>
                  <a:gd name="T16" fmla="*/ 0 h 173"/>
                  <a:gd name="T17" fmla="*/ 56 w 56"/>
                  <a:gd name="T18" fmla="*/ 173 h 173"/>
                </a:gdLst>
                <a:ahLst/>
                <a:cxnLst>
                  <a:cxn ang="T10">
                    <a:pos x="T0" y="T1"/>
                  </a:cxn>
                  <a:cxn ang="T11">
                    <a:pos x="T2" y="T3"/>
                  </a:cxn>
                  <a:cxn ang="T12">
                    <a:pos x="T4" y="T5"/>
                  </a:cxn>
                  <a:cxn ang="T13">
                    <a:pos x="T6" y="T7"/>
                  </a:cxn>
                  <a:cxn ang="T14">
                    <a:pos x="T8" y="T9"/>
                  </a:cxn>
                </a:cxnLst>
                <a:rect l="T15" t="T16" r="T17" b="T18"/>
                <a:pathLst>
                  <a:path w="56" h="173">
                    <a:moveTo>
                      <a:pt x="19" y="173"/>
                    </a:moveTo>
                    <a:lnTo>
                      <a:pt x="56" y="169"/>
                    </a:lnTo>
                    <a:lnTo>
                      <a:pt x="38" y="0"/>
                    </a:lnTo>
                    <a:lnTo>
                      <a:pt x="0" y="3"/>
                    </a:lnTo>
                    <a:lnTo>
                      <a:pt x="19" y="173"/>
                    </a:lnTo>
                  </a:path>
                </a:pathLst>
              </a:custGeom>
              <a:noFill/>
              <a:ln w="0">
                <a:solidFill>
                  <a:srgbClr val="FFFF00"/>
                </a:solidFill>
                <a:round/>
                <a:headEnd/>
                <a:tailEnd/>
              </a:ln>
            </p:spPr>
            <p:txBody>
              <a:bodyPr/>
              <a:lstStyle/>
              <a:p>
                <a:endParaRPr lang="es-MX"/>
              </a:p>
            </p:txBody>
          </p:sp>
          <p:sp>
            <p:nvSpPr>
              <p:cNvPr id="12308" name="Freeform 3551"/>
              <p:cNvSpPr>
                <a:spLocks/>
              </p:cNvSpPr>
              <p:nvPr/>
            </p:nvSpPr>
            <p:spPr bwMode="auto">
              <a:xfrm>
                <a:off x="1568" y="2500"/>
                <a:ext cx="8" cy="36"/>
              </a:xfrm>
              <a:custGeom>
                <a:avLst/>
                <a:gdLst>
                  <a:gd name="T0" fmla="*/ 0 w 68"/>
                  <a:gd name="T1" fmla="*/ 0 h 326"/>
                  <a:gd name="T2" fmla="*/ 0 w 68"/>
                  <a:gd name="T3" fmla="*/ 0 h 326"/>
                  <a:gd name="T4" fmla="*/ 0 w 68"/>
                  <a:gd name="T5" fmla="*/ 0 h 326"/>
                  <a:gd name="T6" fmla="*/ 0 w 68"/>
                  <a:gd name="T7" fmla="*/ 0 h 326"/>
                  <a:gd name="T8" fmla="*/ 0 60000 65536"/>
                  <a:gd name="T9" fmla="*/ 0 60000 65536"/>
                  <a:gd name="T10" fmla="*/ 0 60000 65536"/>
                  <a:gd name="T11" fmla="*/ 0 60000 65536"/>
                  <a:gd name="T12" fmla="*/ 0 w 68"/>
                  <a:gd name="T13" fmla="*/ 0 h 326"/>
                  <a:gd name="T14" fmla="*/ 68 w 68"/>
                  <a:gd name="T15" fmla="*/ 326 h 326"/>
                </a:gdLst>
                <a:ahLst/>
                <a:cxnLst>
                  <a:cxn ang="T8">
                    <a:pos x="T0" y="T1"/>
                  </a:cxn>
                  <a:cxn ang="T9">
                    <a:pos x="T2" y="T3"/>
                  </a:cxn>
                  <a:cxn ang="T10">
                    <a:pos x="T4" y="T5"/>
                  </a:cxn>
                  <a:cxn ang="T11">
                    <a:pos x="T6" y="T7"/>
                  </a:cxn>
                </a:cxnLst>
                <a:rect l="T12" t="T13" r="T14" b="T15"/>
                <a:pathLst>
                  <a:path w="68" h="326">
                    <a:moveTo>
                      <a:pt x="30" y="326"/>
                    </a:moveTo>
                    <a:lnTo>
                      <a:pt x="68" y="323"/>
                    </a:lnTo>
                    <a:lnTo>
                      <a:pt x="0" y="0"/>
                    </a:lnTo>
                    <a:lnTo>
                      <a:pt x="30" y="326"/>
                    </a:lnTo>
                    <a:close/>
                  </a:path>
                </a:pathLst>
              </a:custGeom>
              <a:solidFill>
                <a:srgbClr val="FFFF00"/>
              </a:solidFill>
              <a:ln w="9525">
                <a:noFill/>
                <a:round/>
                <a:headEnd/>
                <a:tailEnd/>
              </a:ln>
            </p:spPr>
            <p:txBody>
              <a:bodyPr/>
              <a:lstStyle/>
              <a:p>
                <a:endParaRPr lang="es-MX"/>
              </a:p>
            </p:txBody>
          </p:sp>
          <p:sp>
            <p:nvSpPr>
              <p:cNvPr id="12309" name="Freeform 3552"/>
              <p:cNvSpPr>
                <a:spLocks/>
              </p:cNvSpPr>
              <p:nvPr/>
            </p:nvSpPr>
            <p:spPr bwMode="auto">
              <a:xfrm>
                <a:off x="1568" y="2500"/>
                <a:ext cx="8" cy="36"/>
              </a:xfrm>
              <a:custGeom>
                <a:avLst/>
                <a:gdLst>
                  <a:gd name="T0" fmla="*/ 0 w 68"/>
                  <a:gd name="T1" fmla="*/ 0 h 326"/>
                  <a:gd name="T2" fmla="*/ 0 w 68"/>
                  <a:gd name="T3" fmla="*/ 0 h 326"/>
                  <a:gd name="T4" fmla="*/ 0 w 68"/>
                  <a:gd name="T5" fmla="*/ 0 h 326"/>
                  <a:gd name="T6" fmla="*/ 0 w 68"/>
                  <a:gd name="T7" fmla="*/ 0 h 326"/>
                  <a:gd name="T8" fmla="*/ 0 60000 65536"/>
                  <a:gd name="T9" fmla="*/ 0 60000 65536"/>
                  <a:gd name="T10" fmla="*/ 0 60000 65536"/>
                  <a:gd name="T11" fmla="*/ 0 60000 65536"/>
                  <a:gd name="T12" fmla="*/ 0 w 68"/>
                  <a:gd name="T13" fmla="*/ 0 h 326"/>
                  <a:gd name="T14" fmla="*/ 68 w 68"/>
                  <a:gd name="T15" fmla="*/ 326 h 326"/>
                </a:gdLst>
                <a:ahLst/>
                <a:cxnLst>
                  <a:cxn ang="T8">
                    <a:pos x="T0" y="T1"/>
                  </a:cxn>
                  <a:cxn ang="T9">
                    <a:pos x="T2" y="T3"/>
                  </a:cxn>
                  <a:cxn ang="T10">
                    <a:pos x="T4" y="T5"/>
                  </a:cxn>
                  <a:cxn ang="T11">
                    <a:pos x="T6" y="T7"/>
                  </a:cxn>
                </a:cxnLst>
                <a:rect l="T12" t="T13" r="T14" b="T15"/>
                <a:pathLst>
                  <a:path w="68" h="326">
                    <a:moveTo>
                      <a:pt x="68" y="326"/>
                    </a:moveTo>
                    <a:lnTo>
                      <a:pt x="0" y="3"/>
                    </a:lnTo>
                    <a:lnTo>
                      <a:pt x="38" y="0"/>
                    </a:lnTo>
                    <a:lnTo>
                      <a:pt x="68" y="326"/>
                    </a:lnTo>
                    <a:close/>
                  </a:path>
                </a:pathLst>
              </a:custGeom>
              <a:solidFill>
                <a:srgbClr val="FFFF00"/>
              </a:solidFill>
              <a:ln w="9525">
                <a:noFill/>
                <a:round/>
                <a:headEnd/>
                <a:tailEnd/>
              </a:ln>
            </p:spPr>
            <p:txBody>
              <a:bodyPr/>
              <a:lstStyle/>
              <a:p>
                <a:endParaRPr lang="es-MX"/>
              </a:p>
            </p:txBody>
          </p:sp>
          <p:sp>
            <p:nvSpPr>
              <p:cNvPr id="12310" name="Freeform 3553"/>
              <p:cNvSpPr>
                <a:spLocks/>
              </p:cNvSpPr>
              <p:nvPr/>
            </p:nvSpPr>
            <p:spPr bwMode="auto">
              <a:xfrm>
                <a:off x="1568" y="2500"/>
                <a:ext cx="8" cy="36"/>
              </a:xfrm>
              <a:custGeom>
                <a:avLst/>
                <a:gdLst>
                  <a:gd name="T0" fmla="*/ 0 w 68"/>
                  <a:gd name="T1" fmla="*/ 0 h 329"/>
                  <a:gd name="T2" fmla="*/ 0 w 68"/>
                  <a:gd name="T3" fmla="*/ 0 h 329"/>
                  <a:gd name="T4" fmla="*/ 0 w 68"/>
                  <a:gd name="T5" fmla="*/ 0 h 329"/>
                  <a:gd name="T6" fmla="*/ 0 w 68"/>
                  <a:gd name="T7" fmla="*/ 0 h 329"/>
                  <a:gd name="T8" fmla="*/ 0 w 68"/>
                  <a:gd name="T9" fmla="*/ 0 h 329"/>
                  <a:gd name="T10" fmla="*/ 0 60000 65536"/>
                  <a:gd name="T11" fmla="*/ 0 60000 65536"/>
                  <a:gd name="T12" fmla="*/ 0 60000 65536"/>
                  <a:gd name="T13" fmla="*/ 0 60000 65536"/>
                  <a:gd name="T14" fmla="*/ 0 60000 65536"/>
                  <a:gd name="T15" fmla="*/ 0 w 68"/>
                  <a:gd name="T16" fmla="*/ 0 h 329"/>
                  <a:gd name="T17" fmla="*/ 68 w 68"/>
                  <a:gd name="T18" fmla="*/ 329 h 329"/>
                </a:gdLst>
                <a:ahLst/>
                <a:cxnLst>
                  <a:cxn ang="T10">
                    <a:pos x="T0" y="T1"/>
                  </a:cxn>
                  <a:cxn ang="T11">
                    <a:pos x="T2" y="T3"/>
                  </a:cxn>
                  <a:cxn ang="T12">
                    <a:pos x="T4" y="T5"/>
                  </a:cxn>
                  <a:cxn ang="T13">
                    <a:pos x="T6" y="T7"/>
                  </a:cxn>
                  <a:cxn ang="T14">
                    <a:pos x="T8" y="T9"/>
                  </a:cxn>
                </a:cxnLst>
                <a:rect l="T15" t="T16" r="T17" b="T18"/>
                <a:pathLst>
                  <a:path w="68" h="329">
                    <a:moveTo>
                      <a:pt x="30" y="329"/>
                    </a:moveTo>
                    <a:lnTo>
                      <a:pt x="68" y="326"/>
                    </a:lnTo>
                    <a:lnTo>
                      <a:pt x="38" y="0"/>
                    </a:lnTo>
                    <a:lnTo>
                      <a:pt x="0" y="3"/>
                    </a:lnTo>
                    <a:lnTo>
                      <a:pt x="30" y="329"/>
                    </a:lnTo>
                  </a:path>
                </a:pathLst>
              </a:custGeom>
              <a:noFill/>
              <a:ln w="0">
                <a:solidFill>
                  <a:srgbClr val="FFFF00"/>
                </a:solidFill>
                <a:round/>
                <a:headEnd/>
                <a:tailEnd/>
              </a:ln>
            </p:spPr>
            <p:txBody>
              <a:bodyPr/>
              <a:lstStyle/>
              <a:p>
                <a:endParaRPr lang="es-MX"/>
              </a:p>
            </p:txBody>
          </p:sp>
          <p:sp>
            <p:nvSpPr>
              <p:cNvPr id="12311" name="Freeform 3554"/>
              <p:cNvSpPr>
                <a:spLocks/>
              </p:cNvSpPr>
              <p:nvPr/>
            </p:nvSpPr>
            <p:spPr bwMode="auto">
              <a:xfrm>
                <a:off x="1567" y="2488"/>
                <a:ext cx="6" cy="12"/>
              </a:xfrm>
              <a:custGeom>
                <a:avLst/>
                <a:gdLst>
                  <a:gd name="T0" fmla="*/ 0 w 50"/>
                  <a:gd name="T1" fmla="*/ 0 h 107"/>
                  <a:gd name="T2" fmla="*/ 0 w 50"/>
                  <a:gd name="T3" fmla="*/ 0 h 107"/>
                  <a:gd name="T4" fmla="*/ 0 w 50"/>
                  <a:gd name="T5" fmla="*/ 0 h 107"/>
                  <a:gd name="T6" fmla="*/ 0 w 50"/>
                  <a:gd name="T7" fmla="*/ 0 h 107"/>
                  <a:gd name="T8" fmla="*/ 0 60000 65536"/>
                  <a:gd name="T9" fmla="*/ 0 60000 65536"/>
                  <a:gd name="T10" fmla="*/ 0 60000 65536"/>
                  <a:gd name="T11" fmla="*/ 0 60000 65536"/>
                  <a:gd name="T12" fmla="*/ 0 w 50"/>
                  <a:gd name="T13" fmla="*/ 0 h 107"/>
                  <a:gd name="T14" fmla="*/ 50 w 50"/>
                  <a:gd name="T15" fmla="*/ 107 h 107"/>
                </a:gdLst>
                <a:ahLst/>
                <a:cxnLst>
                  <a:cxn ang="T8">
                    <a:pos x="T0" y="T1"/>
                  </a:cxn>
                  <a:cxn ang="T9">
                    <a:pos x="T2" y="T3"/>
                  </a:cxn>
                  <a:cxn ang="T10">
                    <a:pos x="T4" y="T5"/>
                  </a:cxn>
                  <a:cxn ang="T11">
                    <a:pos x="T6" y="T7"/>
                  </a:cxn>
                </a:cxnLst>
                <a:rect l="T12" t="T13" r="T14" b="T15"/>
                <a:pathLst>
                  <a:path w="50" h="107">
                    <a:moveTo>
                      <a:pt x="12" y="107"/>
                    </a:moveTo>
                    <a:lnTo>
                      <a:pt x="50" y="104"/>
                    </a:lnTo>
                    <a:lnTo>
                      <a:pt x="0" y="0"/>
                    </a:lnTo>
                    <a:lnTo>
                      <a:pt x="12" y="107"/>
                    </a:lnTo>
                    <a:close/>
                  </a:path>
                </a:pathLst>
              </a:custGeom>
              <a:solidFill>
                <a:srgbClr val="FFFF00"/>
              </a:solidFill>
              <a:ln w="9525">
                <a:noFill/>
                <a:round/>
                <a:headEnd/>
                <a:tailEnd/>
              </a:ln>
            </p:spPr>
            <p:txBody>
              <a:bodyPr/>
              <a:lstStyle/>
              <a:p>
                <a:endParaRPr lang="es-MX"/>
              </a:p>
            </p:txBody>
          </p:sp>
          <p:sp>
            <p:nvSpPr>
              <p:cNvPr id="12312" name="Freeform 3555"/>
              <p:cNvSpPr>
                <a:spLocks/>
              </p:cNvSpPr>
              <p:nvPr/>
            </p:nvSpPr>
            <p:spPr bwMode="auto">
              <a:xfrm>
                <a:off x="1567" y="2488"/>
                <a:ext cx="6" cy="12"/>
              </a:xfrm>
              <a:custGeom>
                <a:avLst/>
                <a:gdLst>
                  <a:gd name="T0" fmla="*/ 0 w 50"/>
                  <a:gd name="T1" fmla="*/ 0 h 107"/>
                  <a:gd name="T2" fmla="*/ 0 w 50"/>
                  <a:gd name="T3" fmla="*/ 0 h 107"/>
                  <a:gd name="T4" fmla="*/ 0 w 50"/>
                  <a:gd name="T5" fmla="*/ 0 h 107"/>
                  <a:gd name="T6" fmla="*/ 0 w 50"/>
                  <a:gd name="T7" fmla="*/ 0 h 107"/>
                  <a:gd name="T8" fmla="*/ 0 60000 65536"/>
                  <a:gd name="T9" fmla="*/ 0 60000 65536"/>
                  <a:gd name="T10" fmla="*/ 0 60000 65536"/>
                  <a:gd name="T11" fmla="*/ 0 60000 65536"/>
                  <a:gd name="T12" fmla="*/ 0 w 50"/>
                  <a:gd name="T13" fmla="*/ 0 h 107"/>
                  <a:gd name="T14" fmla="*/ 50 w 50"/>
                  <a:gd name="T15" fmla="*/ 107 h 107"/>
                </a:gdLst>
                <a:ahLst/>
                <a:cxnLst>
                  <a:cxn ang="T8">
                    <a:pos x="T0" y="T1"/>
                  </a:cxn>
                  <a:cxn ang="T9">
                    <a:pos x="T2" y="T3"/>
                  </a:cxn>
                  <a:cxn ang="T10">
                    <a:pos x="T4" y="T5"/>
                  </a:cxn>
                  <a:cxn ang="T11">
                    <a:pos x="T6" y="T7"/>
                  </a:cxn>
                </a:cxnLst>
                <a:rect l="T12" t="T13" r="T14" b="T15"/>
                <a:pathLst>
                  <a:path w="50" h="107">
                    <a:moveTo>
                      <a:pt x="50" y="107"/>
                    </a:moveTo>
                    <a:lnTo>
                      <a:pt x="0" y="3"/>
                    </a:lnTo>
                    <a:lnTo>
                      <a:pt x="38" y="0"/>
                    </a:lnTo>
                    <a:lnTo>
                      <a:pt x="50" y="107"/>
                    </a:lnTo>
                    <a:close/>
                  </a:path>
                </a:pathLst>
              </a:custGeom>
              <a:solidFill>
                <a:srgbClr val="FFFF00"/>
              </a:solidFill>
              <a:ln w="9525">
                <a:noFill/>
                <a:round/>
                <a:headEnd/>
                <a:tailEnd/>
              </a:ln>
            </p:spPr>
            <p:txBody>
              <a:bodyPr/>
              <a:lstStyle/>
              <a:p>
                <a:endParaRPr lang="es-MX"/>
              </a:p>
            </p:txBody>
          </p:sp>
          <p:sp>
            <p:nvSpPr>
              <p:cNvPr id="12313" name="Freeform 3556"/>
              <p:cNvSpPr>
                <a:spLocks/>
              </p:cNvSpPr>
              <p:nvPr/>
            </p:nvSpPr>
            <p:spPr bwMode="auto">
              <a:xfrm>
                <a:off x="1567" y="2488"/>
                <a:ext cx="6" cy="12"/>
              </a:xfrm>
              <a:custGeom>
                <a:avLst/>
                <a:gdLst>
                  <a:gd name="T0" fmla="*/ 0 w 50"/>
                  <a:gd name="T1" fmla="*/ 0 h 110"/>
                  <a:gd name="T2" fmla="*/ 0 w 50"/>
                  <a:gd name="T3" fmla="*/ 0 h 110"/>
                  <a:gd name="T4" fmla="*/ 0 w 50"/>
                  <a:gd name="T5" fmla="*/ 0 h 110"/>
                  <a:gd name="T6" fmla="*/ 0 w 50"/>
                  <a:gd name="T7" fmla="*/ 0 h 110"/>
                  <a:gd name="T8" fmla="*/ 0 w 50"/>
                  <a:gd name="T9" fmla="*/ 0 h 110"/>
                  <a:gd name="T10" fmla="*/ 0 60000 65536"/>
                  <a:gd name="T11" fmla="*/ 0 60000 65536"/>
                  <a:gd name="T12" fmla="*/ 0 60000 65536"/>
                  <a:gd name="T13" fmla="*/ 0 60000 65536"/>
                  <a:gd name="T14" fmla="*/ 0 60000 65536"/>
                  <a:gd name="T15" fmla="*/ 0 w 50"/>
                  <a:gd name="T16" fmla="*/ 0 h 110"/>
                  <a:gd name="T17" fmla="*/ 50 w 50"/>
                  <a:gd name="T18" fmla="*/ 110 h 110"/>
                </a:gdLst>
                <a:ahLst/>
                <a:cxnLst>
                  <a:cxn ang="T10">
                    <a:pos x="T0" y="T1"/>
                  </a:cxn>
                  <a:cxn ang="T11">
                    <a:pos x="T2" y="T3"/>
                  </a:cxn>
                  <a:cxn ang="T12">
                    <a:pos x="T4" y="T5"/>
                  </a:cxn>
                  <a:cxn ang="T13">
                    <a:pos x="T6" y="T7"/>
                  </a:cxn>
                  <a:cxn ang="T14">
                    <a:pos x="T8" y="T9"/>
                  </a:cxn>
                </a:cxnLst>
                <a:rect l="T15" t="T16" r="T17" b="T18"/>
                <a:pathLst>
                  <a:path w="50" h="110">
                    <a:moveTo>
                      <a:pt x="12" y="110"/>
                    </a:moveTo>
                    <a:lnTo>
                      <a:pt x="50" y="107"/>
                    </a:lnTo>
                    <a:lnTo>
                      <a:pt x="38" y="0"/>
                    </a:lnTo>
                    <a:lnTo>
                      <a:pt x="0" y="3"/>
                    </a:lnTo>
                    <a:lnTo>
                      <a:pt x="12" y="110"/>
                    </a:lnTo>
                  </a:path>
                </a:pathLst>
              </a:custGeom>
              <a:noFill/>
              <a:ln w="0">
                <a:solidFill>
                  <a:srgbClr val="FFFF00"/>
                </a:solidFill>
                <a:round/>
                <a:headEnd/>
                <a:tailEnd/>
              </a:ln>
            </p:spPr>
            <p:txBody>
              <a:bodyPr/>
              <a:lstStyle/>
              <a:p>
                <a:endParaRPr lang="es-MX"/>
              </a:p>
            </p:txBody>
          </p:sp>
          <p:sp>
            <p:nvSpPr>
              <p:cNvPr id="12314" name="Freeform 3557"/>
              <p:cNvSpPr>
                <a:spLocks/>
              </p:cNvSpPr>
              <p:nvPr/>
            </p:nvSpPr>
            <p:spPr bwMode="auto">
              <a:xfrm>
                <a:off x="1566" y="2473"/>
                <a:ext cx="5" cy="15"/>
              </a:xfrm>
              <a:custGeom>
                <a:avLst/>
                <a:gdLst>
                  <a:gd name="T0" fmla="*/ 0 w 50"/>
                  <a:gd name="T1" fmla="*/ 0 h 137"/>
                  <a:gd name="T2" fmla="*/ 0 w 50"/>
                  <a:gd name="T3" fmla="*/ 0 h 137"/>
                  <a:gd name="T4" fmla="*/ 0 w 50"/>
                  <a:gd name="T5" fmla="*/ 0 h 137"/>
                  <a:gd name="T6" fmla="*/ 0 w 50"/>
                  <a:gd name="T7" fmla="*/ 0 h 137"/>
                  <a:gd name="T8" fmla="*/ 0 60000 65536"/>
                  <a:gd name="T9" fmla="*/ 0 60000 65536"/>
                  <a:gd name="T10" fmla="*/ 0 60000 65536"/>
                  <a:gd name="T11" fmla="*/ 0 60000 65536"/>
                  <a:gd name="T12" fmla="*/ 0 w 50"/>
                  <a:gd name="T13" fmla="*/ 0 h 137"/>
                  <a:gd name="T14" fmla="*/ 50 w 50"/>
                  <a:gd name="T15" fmla="*/ 137 h 137"/>
                </a:gdLst>
                <a:ahLst/>
                <a:cxnLst>
                  <a:cxn ang="T8">
                    <a:pos x="T0" y="T1"/>
                  </a:cxn>
                  <a:cxn ang="T9">
                    <a:pos x="T2" y="T3"/>
                  </a:cxn>
                  <a:cxn ang="T10">
                    <a:pos x="T4" y="T5"/>
                  </a:cxn>
                  <a:cxn ang="T11">
                    <a:pos x="T6" y="T7"/>
                  </a:cxn>
                </a:cxnLst>
                <a:rect l="T12" t="T13" r="T14" b="T15"/>
                <a:pathLst>
                  <a:path w="50" h="137">
                    <a:moveTo>
                      <a:pt x="12" y="137"/>
                    </a:moveTo>
                    <a:lnTo>
                      <a:pt x="50" y="134"/>
                    </a:lnTo>
                    <a:lnTo>
                      <a:pt x="0" y="0"/>
                    </a:lnTo>
                    <a:lnTo>
                      <a:pt x="12" y="137"/>
                    </a:lnTo>
                    <a:close/>
                  </a:path>
                </a:pathLst>
              </a:custGeom>
              <a:solidFill>
                <a:srgbClr val="FFFF00"/>
              </a:solidFill>
              <a:ln w="9525">
                <a:noFill/>
                <a:round/>
                <a:headEnd/>
                <a:tailEnd/>
              </a:ln>
            </p:spPr>
            <p:txBody>
              <a:bodyPr/>
              <a:lstStyle/>
              <a:p>
                <a:endParaRPr lang="es-MX"/>
              </a:p>
            </p:txBody>
          </p:sp>
          <p:sp>
            <p:nvSpPr>
              <p:cNvPr id="12315" name="Freeform 3558"/>
              <p:cNvSpPr>
                <a:spLocks/>
              </p:cNvSpPr>
              <p:nvPr/>
            </p:nvSpPr>
            <p:spPr bwMode="auto">
              <a:xfrm>
                <a:off x="1566" y="2473"/>
                <a:ext cx="5" cy="15"/>
              </a:xfrm>
              <a:custGeom>
                <a:avLst/>
                <a:gdLst>
                  <a:gd name="T0" fmla="*/ 0 w 50"/>
                  <a:gd name="T1" fmla="*/ 0 h 137"/>
                  <a:gd name="T2" fmla="*/ 0 w 50"/>
                  <a:gd name="T3" fmla="*/ 0 h 137"/>
                  <a:gd name="T4" fmla="*/ 0 w 50"/>
                  <a:gd name="T5" fmla="*/ 0 h 137"/>
                  <a:gd name="T6" fmla="*/ 0 w 50"/>
                  <a:gd name="T7" fmla="*/ 0 h 137"/>
                  <a:gd name="T8" fmla="*/ 0 60000 65536"/>
                  <a:gd name="T9" fmla="*/ 0 60000 65536"/>
                  <a:gd name="T10" fmla="*/ 0 60000 65536"/>
                  <a:gd name="T11" fmla="*/ 0 60000 65536"/>
                  <a:gd name="T12" fmla="*/ 0 w 50"/>
                  <a:gd name="T13" fmla="*/ 0 h 137"/>
                  <a:gd name="T14" fmla="*/ 50 w 50"/>
                  <a:gd name="T15" fmla="*/ 137 h 137"/>
                </a:gdLst>
                <a:ahLst/>
                <a:cxnLst>
                  <a:cxn ang="T8">
                    <a:pos x="T0" y="T1"/>
                  </a:cxn>
                  <a:cxn ang="T9">
                    <a:pos x="T2" y="T3"/>
                  </a:cxn>
                  <a:cxn ang="T10">
                    <a:pos x="T4" y="T5"/>
                  </a:cxn>
                  <a:cxn ang="T11">
                    <a:pos x="T6" y="T7"/>
                  </a:cxn>
                </a:cxnLst>
                <a:rect l="T12" t="T13" r="T14" b="T15"/>
                <a:pathLst>
                  <a:path w="50" h="137">
                    <a:moveTo>
                      <a:pt x="50" y="137"/>
                    </a:moveTo>
                    <a:lnTo>
                      <a:pt x="0" y="3"/>
                    </a:lnTo>
                    <a:lnTo>
                      <a:pt x="38" y="0"/>
                    </a:lnTo>
                    <a:lnTo>
                      <a:pt x="50" y="137"/>
                    </a:lnTo>
                    <a:close/>
                  </a:path>
                </a:pathLst>
              </a:custGeom>
              <a:solidFill>
                <a:srgbClr val="FFFF00"/>
              </a:solidFill>
              <a:ln w="9525">
                <a:noFill/>
                <a:round/>
                <a:headEnd/>
                <a:tailEnd/>
              </a:ln>
            </p:spPr>
            <p:txBody>
              <a:bodyPr/>
              <a:lstStyle/>
              <a:p>
                <a:endParaRPr lang="es-MX"/>
              </a:p>
            </p:txBody>
          </p:sp>
          <p:sp>
            <p:nvSpPr>
              <p:cNvPr id="12316" name="Freeform 3559"/>
              <p:cNvSpPr>
                <a:spLocks/>
              </p:cNvSpPr>
              <p:nvPr/>
            </p:nvSpPr>
            <p:spPr bwMode="auto">
              <a:xfrm>
                <a:off x="1566" y="2473"/>
                <a:ext cx="5" cy="15"/>
              </a:xfrm>
              <a:custGeom>
                <a:avLst/>
                <a:gdLst>
                  <a:gd name="T0" fmla="*/ 0 w 50"/>
                  <a:gd name="T1" fmla="*/ 0 h 140"/>
                  <a:gd name="T2" fmla="*/ 0 w 50"/>
                  <a:gd name="T3" fmla="*/ 0 h 140"/>
                  <a:gd name="T4" fmla="*/ 0 w 50"/>
                  <a:gd name="T5" fmla="*/ 0 h 140"/>
                  <a:gd name="T6" fmla="*/ 0 w 50"/>
                  <a:gd name="T7" fmla="*/ 0 h 140"/>
                  <a:gd name="T8" fmla="*/ 0 w 50"/>
                  <a:gd name="T9" fmla="*/ 0 h 140"/>
                  <a:gd name="T10" fmla="*/ 0 60000 65536"/>
                  <a:gd name="T11" fmla="*/ 0 60000 65536"/>
                  <a:gd name="T12" fmla="*/ 0 60000 65536"/>
                  <a:gd name="T13" fmla="*/ 0 60000 65536"/>
                  <a:gd name="T14" fmla="*/ 0 60000 65536"/>
                  <a:gd name="T15" fmla="*/ 0 w 50"/>
                  <a:gd name="T16" fmla="*/ 0 h 140"/>
                  <a:gd name="T17" fmla="*/ 50 w 50"/>
                  <a:gd name="T18" fmla="*/ 140 h 140"/>
                </a:gdLst>
                <a:ahLst/>
                <a:cxnLst>
                  <a:cxn ang="T10">
                    <a:pos x="T0" y="T1"/>
                  </a:cxn>
                  <a:cxn ang="T11">
                    <a:pos x="T2" y="T3"/>
                  </a:cxn>
                  <a:cxn ang="T12">
                    <a:pos x="T4" y="T5"/>
                  </a:cxn>
                  <a:cxn ang="T13">
                    <a:pos x="T6" y="T7"/>
                  </a:cxn>
                  <a:cxn ang="T14">
                    <a:pos x="T8" y="T9"/>
                  </a:cxn>
                </a:cxnLst>
                <a:rect l="T15" t="T16" r="T17" b="T18"/>
                <a:pathLst>
                  <a:path w="50" h="140">
                    <a:moveTo>
                      <a:pt x="12" y="140"/>
                    </a:moveTo>
                    <a:lnTo>
                      <a:pt x="50" y="137"/>
                    </a:lnTo>
                    <a:lnTo>
                      <a:pt x="38" y="0"/>
                    </a:lnTo>
                    <a:lnTo>
                      <a:pt x="0" y="3"/>
                    </a:lnTo>
                    <a:lnTo>
                      <a:pt x="12" y="140"/>
                    </a:lnTo>
                  </a:path>
                </a:pathLst>
              </a:custGeom>
              <a:noFill/>
              <a:ln w="0">
                <a:solidFill>
                  <a:srgbClr val="FFFF00"/>
                </a:solidFill>
                <a:round/>
                <a:headEnd/>
                <a:tailEnd/>
              </a:ln>
            </p:spPr>
            <p:txBody>
              <a:bodyPr/>
              <a:lstStyle/>
              <a:p>
                <a:endParaRPr lang="es-MX"/>
              </a:p>
            </p:txBody>
          </p:sp>
          <p:sp>
            <p:nvSpPr>
              <p:cNvPr id="12317" name="Freeform 3560"/>
              <p:cNvSpPr>
                <a:spLocks/>
              </p:cNvSpPr>
              <p:nvPr/>
            </p:nvSpPr>
            <p:spPr bwMode="auto">
              <a:xfrm>
                <a:off x="1563" y="2445"/>
                <a:ext cx="7" cy="28"/>
              </a:xfrm>
              <a:custGeom>
                <a:avLst/>
                <a:gdLst>
                  <a:gd name="T0" fmla="*/ 0 w 60"/>
                  <a:gd name="T1" fmla="*/ 0 h 254"/>
                  <a:gd name="T2" fmla="*/ 0 w 60"/>
                  <a:gd name="T3" fmla="*/ 0 h 254"/>
                  <a:gd name="T4" fmla="*/ 0 w 60"/>
                  <a:gd name="T5" fmla="*/ 0 h 254"/>
                  <a:gd name="T6" fmla="*/ 0 w 60"/>
                  <a:gd name="T7" fmla="*/ 0 h 254"/>
                  <a:gd name="T8" fmla="*/ 0 60000 65536"/>
                  <a:gd name="T9" fmla="*/ 0 60000 65536"/>
                  <a:gd name="T10" fmla="*/ 0 60000 65536"/>
                  <a:gd name="T11" fmla="*/ 0 60000 65536"/>
                  <a:gd name="T12" fmla="*/ 0 w 60"/>
                  <a:gd name="T13" fmla="*/ 0 h 254"/>
                  <a:gd name="T14" fmla="*/ 60 w 60"/>
                  <a:gd name="T15" fmla="*/ 254 h 254"/>
                </a:gdLst>
                <a:ahLst/>
                <a:cxnLst>
                  <a:cxn ang="T8">
                    <a:pos x="T0" y="T1"/>
                  </a:cxn>
                  <a:cxn ang="T9">
                    <a:pos x="T2" y="T3"/>
                  </a:cxn>
                  <a:cxn ang="T10">
                    <a:pos x="T4" y="T5"/>
                  </a:cxn>
                  <a:cxn ang="T11">
                    <a:pos x="T6" y="T7"/>
                  </a:cxn>
                </a:cxnLst>
                <a:rect l="T12" t="T13" r="T14" b="T15"/>
                <a:pathLst>
                  <a:path w="60" h="254">
                    <a:moveTo>
                      <a:pt x="22" y="254"/>
                    </a:moveTo>
                    <a:lnTo>
                      <a:pt x="60" y="251"/>
                    </a:lnTo>
                    <a:lnTo>
                      <a:pt x="0" y="0"/>
                    </a:lnTo>
                    <a:lnTo>
                      <a:pt x="22" y="254"/>
                    </a:lnTo>
                    <a:close/>
                  </a:path>
                </a:pathLst>
              </a:custGeom>
              <a:solidFill>
                <a:srgbClr val="FFFF00"/>
              </a:solidFill>
              <a:ln w="9525">
                <a:noFill/>
                <a:round/>
                <a:headEnd/>
                <a:tailEnd/>
              </a:ln>
            </p:spPr>
            <p:txBody>
              <a:bodyPr/>
              <a:lstStyle/>
              <a:p>
                <a:endParaRPr lang="es-MX"/>
              </a:p>
            </p:txBody>
          </p:sp>
          <p:sp>
            <p:nvSpPr>
              <p:cNvPr id="12318" name="Freeform 3561"/>
              <p:cNvSpPr>
                <a:spLocks/>
              </p:cNvSpPr>
              <p:nvPr/>
            </p:nvSpPr>
            <p:spPr bwMode="auto">
              <a:xfrm>
                <a:off x="1563" y="2445"/>
                <a:ext cx="7" cy="28"/>
              </a:xfrm>
              <a:custGeom>
                <a:avLst/>
                <a:gdLst>
                  <a:gd name="T0" fmla="*/ 0 w 60"/>
                  <a:gd name="T1" fmla="*/ 0 h 254"/>
                  <a:gd name="T2" fmla="*/ 0 w 60"/>
                  <a:gd name="T3" fmla="*/ 0 h 254"/>
                  <a:gd name="T4" fmla="*/ 0 w 60"/>
                  <a:gd name="T5" fmla="*/ 0 h 254"/>
                  <a:gd name="T6" fmla="*/ 0 w 60"/>
                  <a:gd name="T7" fmla="*/ 0 h 254"/>
                  <a:gd name="T8" fmla="*/ 0 60000 65536"/>
                  <a:gd name="T9" fmla="*/ 0 60000 65536"/>
                  <a:gd name="T10" fmla="*/ 0 60000 65536"/>
                  <a:gd name="T11" fmla="*/ 0 60000 65536"/>
                  <a:gd name="T12" fmla="*/ 0 w 60"/>
                  <a:gd name="T13" fmla="*/ 0 h 254"/>
                  <a:gd name="T14" fmla="*/ 60 w 60"/>
                  <a:gd name="T15" fmla="*/ 254 h 254"/>
                </a:gdLst>
                <a:ahLst/>
                <a:cxnLst>
                  <a:cxn ang="T8">
                    <a:pos x="T0" y="T1"/>
                  </a:cxn>
                  <a:cxn ang="T9">
                    <a:pos x="T2" y="T3"/>
                  </a:cxn>
                  <a:cxn ang="T10">
                    <a:pos x="T4" y="T5"/>
                  </a:cxn>
                  <a:cxn ang="T11">
                    <a:pos x="T6" y="T7"/>
                  </a:cxn>
                </a:cxnLst>
                <a:rect l="T12" t="T13" r="T14" b="T15"/>
                <a:pathLst>
                  <a:path w="60" h="254">
                    <a:moveTo>
                      <a:pt x="60" y="254"/>
                    </a:moveTo>
                    <a:lnTo>
                      <a:pt x="0" y="3"/>
                    </a:lnTo>
                    <a:lnTo>
                      <a:pt x="38" y="0"/>
                    </a:lnTo>
                    <a:lnTo>
                      <a:pt x="60" y="254"/>
                    </a:lnTo>
                    <a:close/>
                  </a:path>
                </a:pathLst>
              </a:custGeom>
              <a:solidFill>
                <a:srgbClr val="FFFF00"/>
              </a:solidFill>
              <a:ln w="9525">
                <a:noFill/>
                <a:round/>
                <a:headEnd/>
                <a:tailEnd/>
              </a:ln>
            </p:spPr>
            <p:txBody>
              <a:bodyPr/>
              <a:lstStyle/>
              <a:p>
                <a:endParaRPr lang="es-MX"/>
              </a:p>
            </p:txBody>
          </p:sp>
          <p:sp>
            <p:nvSpPr>
              <p:cNvPr id="12319" name="Freeform 3562"/>
              <p:cNvSpPr>
                <a:spLocks/>
              </p:cNvSpPr>
              <p:nvPr/>
            </p:nvSpPr>
            <p:spPr bwMode="auto">
              <a:xfrm>
                <a:off x="1563" y="2445"/>
                <a:ext cx="7" cy="28"/>
              </a:xfrm>
              <a:custGeom>
                <a:avLst/>
                <a:gdLst>
                  <a:gd name="T0" fmla="*/ 0 w 60"/>
                  <a:gd name="T1" fmla="*/ 0 h 257"/>
                  <a:gd name="T2" fmla="*/ 0 w 60"/>
                  <a:gd name="T3" fmla="*/ 0 h 257"/>
                  <a:gd name="T4" fmla="*/ 0 w 60"/>
                  <a:gd name="T5" fmla="*/ 0 h 257"/>
                  <a:gd name="T6" fmla="*/ 0 w 60"/>
                  <a:gd name="T7" fmla="*/ 0 h 257"/>
                  <a:gd name="T8" fmla="*/ 0 w 60"/>
                  <a:gd name="T9" fmla="*/ 0 h 257"/>
                  <a:gd name="T10" fmla="*/ 0 60000 65536"/>
                  <a:gd name="T11" fmla="*/ 0 60000 65536"/>
                  <a:gd name="T12" fmla="*/ 0 60000 65536"/>
                  <a:gd name="T13" fmla="*/ 0 60000 65536"/>
                  <a:gd name="T14" fmla="*/ 0 60000 65536"/>
                  <a:gd name="T15" fmla="*/ 0 w 60"/>
                  <a:gd name="T16" fmla="*/ 0 h 257"/>
                  <a:gd name="T17" fmla="*/ 60 w 60"/>
                  <a:gd name="T18" fmla="*/ 257 h 257"/>
                </a:gdLst>
                <a:ahLst/>
                <a:cxnLst>
                  <a:cxn ang="T10">
                    <a:pos x="T0" y="T1"/>
                  </a:cxn>
                  <a:cxn ang="T11">
                    <a:pos x="T2" y="T3"/>
                  </a:cxn>
                  <a:cxn ang="T12">
                    <a:pos x="T4" y="T5"/>
                  </a:cxn>
                  <a:cxn ang="T13">
                    <a:pos x="T6" y="T7"/>
                  </a:cxn>
                  <a:cxn ang="T14">
                    <a:pos x="T8" y="T9"/>
                  </a:cxn>
                </a:cxnLst>
                <a:rect l="T15" t="T16" r="T17" b="T18"/>
                <a:pathLst>
                  <a:path w="60" h="257">
                    <a:moveTo>
                      <a:pt x="22" y="257"/>
                    </a:moveTo>
                    <a:lnTo>
                      <a:pt x="60" y="254"/>
                    </a:lnTo>
                    <a:lnTo>
                      <a:pt x="38" y="0"/>
                    </a:lnTo>
                    <a:lnTo>
                      <a:pt x="0" y="3"/>
                    </a:lnTo>
                    <a:lnTo>
                      <a:pt x="22" y="257"/>
                    </a:lnTo>
                  </a:path>
                </a:pathLst>
              </a:custGeom>
              <a:noFill/>
              <a:ln w="0">
                <a:solidFill>
                  <a:srgbClr val="FFFF00"/>
                </a:solidFill>
                <a:round/>
                <a:headEnd/>
                <a:tailEnd/>
              </a:ln>
            </p:spPr>
            <p:txBody>
              <a:bodyPr/>
              <a:lstStyle/>
              <a:p>
                <a:endParaRPr lang="es-MX"/>
              </a:p>
            </p:txBody>
          </p:sp>
          <p:sp>
            <p:nvSpPr>
              <p:cNvPr id="12320" name="Freeform 3563"/>
              <p:cNvSpPr>
                <a:spLocks/>
              </p:cNvSpPr>
              <p:nvPr/>
            </p:nvSpPr>
            <p:spPr bwMode="auto">
              <a:xfrm>
                <a:off x="1562" y="2435"/>
                <a:ext cx="5" cy="10"/>
              </a:xfrm>
              <a:custGeom>
                <a:avLst/>
                <a:gdLst>
                  <a:gd name="T0" fmla="*/ 0 w 47"/>
                  <a:gd name="T1" fmla="*/ 0 h 87"/>
                  <a:gd name="T2" fmla="*/ 0 w 47"/>
                  <a:gd name="T3" fmla="*/ 0 h 87"/>
                  <a:gd name="T4" fmla="*/ 0 w 47"/>
                  <a:gd name="T5" fmla="*/ 0 h 87"/>
                  <a:gd name="T6" fmla="*/ 0 w 47"/>
                  <a:gd name="T7" fmla="*/ 0 h 87"/>
                  <a:gd name="T8" fmla="*/ 0 60000 65536"/>
                  <a:gd name="T9" fmla="*/ 0 60000 65536"/>
                  <a:gd name="T10" fmla="*/ 0 60000 65536"/>
                  <a:gd name="T11" fmla="*/ 0 60000 65536"/>
                  <a:gd name="T12" fmla="*/ 0 w 47"/>
                  <a:gd name="T13" fmla="*/ 0 h 87"/>
                  <a:gd name="T14" fmla="*/ 47 w 47"/>
                  <a:gd name="T15" fmla="*/ 87 h 87"/>
                </a:gdLst>
                <a:ahLst/>
                <a:cxnLst>
                  <a:cxn ang="T8">
                    <a:pos x="T0" y="T1"/>
                  </a:cxn>
                  <a:cxn ang="T9">
                    <a:pos x="T2" y="T3"/>
                  </a:cxn>
                  <a:cxn ang="T10">
                    <a:pos x="T4" y="T5"/>
                  </a:cxn>
                  <a:cxn ang="T11">
                    <a:pos x="T6" y="T7"/>
                  </a:cxn>
                </a:cxnLst>
                <a:rect l="T12" t="T13" r="T14" b="T15"/>
                <a:pathLst>
                  <a:path w="47" h="87">
                    <a:moveTo>
                      <a:pt x="9" y="87"/>
                    </a:moveTo>
                    <a:lnTo>
                      <a:pt x="47" y="84"/>
                    </a:lnTo>
                    <a:lnTo>
                      <a:pt x="0" y="0"/>
                    </a:lnTo>
                    <a:lnTo>
                      <a:pt x="9" y="87"/>
                    </a:lnTo>
                    <a:close/>
                  </a:path>
                </a:pathLst>
              </a:custGeom>
              <a:solidFill>
                <a:srgbClr val="FFFF00"/>
              </a:solidFill>
              <a:ln w="9525">
                <a:noFill/>
                <a:round/>
                <a:headEnd/>
                <a:tailEnd/>
              </a:ln>
            </p:spPr>
            <p:txBody>
              <a:bodyPr/>
              <a:lstStyle/>
              <a:p>
                <a:endParaRPr lang="es-MX"/>
              </a:p>
            </p:txBody>
          </p:sp>
          <p:sp>
            <p:nvSpPr>
              <p:cNvPr id="12321" name="Freeform 3564"/>
              <p:cNvSpPr>
                <a:spLocks/>
              </p:cNvSpPr>
              <p:nvPr/>
            </p:nvSpPr>
            <p:spPr bwMode="auto">
              <a:xfrm>
                <a:off x="1562" y="2435"/>
                <a:ext cx="5" cy="10"/>
              </a:xfrm>
              <a:custGeom>
                <a:avLst/>
                <a:gdLst>
                  <a:gd name="T0" fmla="*/ 0 w 47"/>
                  <a:gd name="T1" fmla="*/ 0 h 92"/>
                  <a:gd name="T2" fmla="*/ 0 w 47"/>
                  <a:gd name="T3" fmla="*/ 0 h 92"/>
                  <a:gd name="T4" fmla="*/ 0 w 47"/>
                  <a:gd name="T5" fmla="*/ 0 h 92"/>
                  <a:gd name="T6" fmla="*/ 0 w 47"/>
                  <a:gd name="T7" fmla="*/ 0 h 92"/>
                  <a:gd name="T8" fmla="*/ 0 w 47"/>
                  <a:gd name="T9" fmla="*/ 0 h 92"/>
                  <a:gd name="T10" fmla="*/ 0 60000 65536"/>
                  <a:gd name="T11" fmla="*/ 0 60000 65536"/>
                  <a:gd name="T12" fmla="*/ 0 60000 65536"/>
                  <a:gd name="T13" fmla="*/ 0 60000 65536"/>
                  <a:gd name="T14" fmla="*/ 0 60000 65536"/>
                  <a:gd name="T15" fmla="*/ 0 w 47"/>
                  <a:gd name="T16" fmla="*/ 0 h 92"/>
                  <a:gd name="T17" fmla="*/ 47 w 47"/>
                  <a:gd name="T18" fmla="*/ 92 h 92"/>
                </a:gdLst>
                <a:ahLst/>
                <a:cxnLst>
                  <a:cxn ang="T10">
                    <a:pos x="T0" y="T1"/>
                  </a:cxn>
                  <a:cxn ang="T11">
                    <a:pos x="T2" y="T3"/>
                  </a:cxn>
                  <a:cxn ang="T12">
                    <a:pos x="T4" y="T5"/>
                  </a:cxn>
                  <a:cxn ang="T13">
                    <a:pos x="T6" y="T7"/>
                  </a:cxn>
                  <a:cxn ang="T14">
                    <a:pos x="T8" y="T9"/>
                  </a:cxn>
                </a:cxnLst>
                <a:rect l="T15" t="T16" r="T17" b="T18"/>
                <a:pathLst>
                  <a:path w="47" h="92">
                    <a:moveTo>
                      <a:pt x="9" y="92"/>
                    </a:moveTo>
                    <a:lnTo>
                      <a:pt x="47" y="89"/>
                    </a:lnTo>
                    <a:lnTo>
                      <a:pt x="38" y="0"/>
                    </a:lnTo>
                    <a:lnTo>
                      <a:pt x="0" y="5"/>
                    </a:lnTo>
                    <a:lnTo>
                      <a:pt x="9" y="92"/>
                    </a:lnTo>
                  </a:path>
                </a:pathLst>
              </a:custGeom>
              <a:noFill/>
              <a:ln w="0">
                <a:solidFill>
                  <a:srgbClr val="FFFF00"/>
                </a:solidFill>
                <a:round/>
                <a:headEnd/>
                <a:tailEnd/>
              </a:ln>
            </p:spPr>
            <p:txBody>
              <a:bodyPr/>
              <a:lstStyle/>
              <a:p>
                <a:endParaRPr lang="es-MX"/>
              </a:p>
            </p:txBody>
          </p:sp>
          <p:sp>
            <p:nvSpPr>
              <p:cNvPr id="12322" name="Freeform 3565"/>
              <p:cNvSpPr>
                <a:spLocks/>
              </p:cNvSpPr>
              <p:nvPr/>
            </p:nvSpPr>
            <p:spPr bwMode="auto">
              <a:xfrm>
                <a:off x="1561" y="2423"/>
                <a:ext cx="5" cy="12"/>
              </a:xfrm>
              <a:custGeom>
                <a:avLst/>
                <a:gdLst>
                  <a:gd name="T0" fmla="*/ 0 w 50"/>
                  <a:gd name="T1" fmla="*/ 0 h 114"/>
                  <a:gd name="T2" fmla="*/ 0 w 50"/>
                  <a:gd name="T3" fmla="*/ 0 h 114"/>
                  <a:gd name="T4" fmla="*/ 0 w 50"/>
                  <a:gd name="T5" fmla="*/ 0 h 114"/>
                  <a:gd name="T6" fmla="*/ 0 w 50"/>
                  <a:gd name="T7" fmla="*/ 0 h 114"/>
                  <a:gd name="T8" fmla="*/ 0 60000 65536"/>
                  <a:gd name="T9" fmla="*/ 0 60000 65536"/>
                  <a:gd name="T10" fmla="*/ 0 60000 65536"/>
                  <a:gd name="T11" fmla="*/ 0 60000 65536"/>
                  <a:gd name="T12" fmla="*/ 0 w 50"/>
                  <a:gd name="T13" fmla="*/ 0 h 114"/>
                  <a:gd name="T14" fmla="*/ 50 w 50"/>
                  <a:gd name="T15" fmla="*/ 114 h 114"/>
                </a:gdLst>
                <a:ahLst/>
                <a:cxnLst>
                  <a:cxn ang="T8">
                    <a:pos x="T0" y="T1"/>
                  </a:cxn>
                  <a:cxn ang="T9">
                    <a:pos x="T2" y="T3"/>
                  </a:cxn>
                  <a:cxn ang="T10">
                    <a:pos x="T4" y="T5"/>
                  </a:cxn>
                  <a:cxn ang="T11">
                    <a:pos x="T6" y="T7"/>
                  </a:cxn>
                </a:cxnLst>
                <a:rect l="T12" t="T13" r="T14" b="T15"/>
                <a:pathLst>
                  <a:path w="50" h="114">
                    <a:moveTo>
                      <a:pt x="12" y="114"/>
                    </a:moveTo>
                    <a:lnTo>
                      <a:pt x="50" y="109"/>
                    </a:lnTo>
                    <a:lnTo>
                      <a:pt x="0" y="0"/>
                    </a:lnTo>
                    <a:lnTo>
                      <a:pt x="12" y="114"/>
                    </a:lnTo>
                    <a:close/>
                  </a:path>
                </a:pathLst>
              </a:custGeom>
              <a:solidFill>
                <a:srgbClr val="FFFF00"/>
              </a:solidFill>
              <a:ln w="9525">
                <a:noFill/>
                <a:round/>
                <a:headEnd/>
                <a:tailEnd/>
              </a:ln>
            </p:spPr>
            <p:txBody>
              <a:bodyPr/>
              <a:lstStyle/>
              <a:p>
                <a:endParaRPr lang="es-MX"/>
              </a:p>
            </p:txBody>
          </p:sp>
          <p:sp>
            <p:nvSpPr>
              <p:cNvPr id="12323" name="Freeform 3566"/>
              <p:cNvSpPr>
                <a:spLocks/>
              </p:cNvSpPr>
              <p:nvPr/>
            </p:nvSpPr>
            <p:spPr bwMode="auto">
              <a:xfrm>
                <a:off x="1561" y="2422"/>
                <a:ext cx="5" cy="13"/>
              </a:xfrm>
              <a:custGeom>
                <a:avLst/>
                <a:gdLst>
                  <a:gd name="T0" fmla="*/ 0 w 50"/>
                  <a:gd name="T1" fmla="*/ 0 h 117"/>
                  <a:gd name="T2" fmla="*/ 0 w 50"/>
                  <a:gd name="T3" fmla="*/ 0 h 117"/>
                  <a:gd name="T4" fmla="*/ 0 w 50"/>
                  <a:gd name="T5" fmla="*/ 0 h 117"/>
                  <a:gd name="T6" fmla="*/ 0 w 50"/>
                  <a:gd name="T7" fmla="*/ 0 h 117"/>
                  <a:gd name="T8" fmla="*/ 0 w 50"/>
                  <a:gd name="T9" fmla="*/ 0 h 117"/>
                  <a:gd name="T10" fmla="*/ 0 60000 65536"/>
                  <a:gd name="T11" fmla="*/ 0 60000 65536"/>
                  <a:gd name="T12" fmla="*/ 0 60000 65536"/>
                  <a:gd name="T13" fmla="*/ 0 60000 65536"/>
                  <a:gd name="T14" fmla="*/ 0 60000 65536"/>
                  <a:gd name="T15" fmla="*/ 0 w 50"/>
                  <a:gd name="T16" fmla="*/ 0 h 117"/>
                  <a:gd name="T17" fmla="*/ 50 w 50"/>
                  <a:gd name="T18" fmla="*/ 117 h 117"/>
                </a:gdLst>
                <a:ahLst/>
                <a:cxnLst>
                  <a:cxn ang="T10">
                    <a:pos x="T0" y="T1"/>
                  </a:cxn>
                  <a:cxn ang="T11">
                    <a:pos x="T2" y="T3"/>
                  </a:cxn>
                  <a:cxn ang="T12">
                    <a:pos x="T4" y="T5"/>
                  </a:cxn>
                  <a:cxn ang="T13">
                    <a:pos x="T6" y="T7"/>
                  </a:cxn>
                  <a:cxn ang="T14">
                    <a:pos x="T8" y="T9"/>
                  </a:cxn>
                </a:cxnLst>
                <a:rect l="T15" t="T16" r="T17" b="T18"/>
                <a:pathLst>
                  <a:path w="50" h="117">
                    <a:moveTo>
                      <a:pt x="12" y="117"/>
                    </a:moveTo>
                    <a:lnTo>
                      <a:pt x="50" y="112"/>
                    </a:lnTo>
                    <a:lnTo>
                      <a:pt x="38" y="0"/>
                    </a:lnTo>
                    <a:lnTo>
                      <a:pt x="0" y="3"/>
                    </a:lnTo>
                    <a:lnTo>
                      <a:pt x="12" y="117"/>
                    </a:lnTo>
                  </a:path>
                </a:pathLst>
              </a:custGeom>
              <a:noFill/>
              <a:ln w="0">
                <a:solidFill>
                  <a:srgbClr val="FFFF00"/>
                </a:solidFill>
                <a:round/>
                <a:headEnd/>
                <a:tailEnd/>
              </a:ln>
            </p:spPr>
            <p:txBody>
              <a:bodyPr/>
              <a:lstStyle/>
              <a:p>
                <a:endParaRPr lang="es-MX"/>
              </a:p>
            </p:txBody>
          </p:sp>
          <p:sp>
            <p:nvSpPr>
              <p:cNvPr id="12324" name="Freeform 3567"/>
              <p:cNvSpPr>
                <a:spLocks/>
              </p:cNvSpPr>
              <p:nvPr/>
            </p:nvSpPr>
            <p:spPr bwMode="auto">
              <a:xfrm>
                <a:off x="1559" y="2397"/>
                <a:ext cx="6" cy="26"/>
              </a:xfrm>
              <a:custGeom>
                <a:avLst/>
                <a:gdLst>
                  <a:gd name="T0" fmla="*/ 0 w 59"/>
                  <a:gd name="T1" fmla="*/ 0 h 233"/>
                  <a:gd name="T2" fmla="*/ 0 w 59"/>
                  <a:gd name="T3" fmla="*/ 0 h 233"/>
                  <a:gd name="T4" fmla="*/ 0 w 59"/>
                  <a:gd name="T5" fmla="*/ 0 h 233"/>
                  <a:gd name="T6" fmla="*/ 0 w 59"/>
                  <a:gd name="T7" fmla="*/ 0 h 233"/>
                  <a:gd name="T8" fmla="*/ 0 60000 65536"/>
                  <a:gd name="T9" fmla="*/ 0 60000 65536"/>
                  <a:gd name="T10" fmla="*/ 0 60000 65536"/>
                  <a:gd name="T11" fmla="*/ 0 60000 65536"/>
                  <a:gd name="T12" fmla="*/ 0 w 59"/>
                  <a:gd name="T13" fmla="*/ 0 h 233"/>
                  <a:gd name="T14" fmla="*/ 59 w 59"/>
                  <a:gd name="T15" fmla="*/ 233 h 233"/>
                </a:gdLst>
                <a:ahLst/>
                <a:cxnLst>
                  <a:cxn ang="T8">
                    <a:pos x="T0" y="T1"/>
                  </a:cxn>
                  <a:cxn ang="T9">
                    <a:pos x="T2" y="T3"/>
                  </a:cxn>
                  <a:cxn ang="T10">
                    <a:pos x="T4" y="T5"/>
                  </a:cxn>
                  <a:cxn ang="T11">
                    <a:pos x="T6" y="T7"/>
                  </a:cxn>
                </a:cxnLst>
                <a:rect l="T12" t="T13" r="T14" b="T15"/>
                <a:pathLst>
                  <a:path w="59" h="233">
                    <a:moveTo>
                      <a:pt x="21" y="233"/>
                    </a:moveTo>
                    <a:lnTo>
                      <a:pt x="59" y="230"/>
                    </a:lnTo>
                    <a:lnTo>
                      <a:pt x="0" y="0"/>
                    </a:lnTo>
                    <a:lnTo>
                      <a:pt x="21" y="233"/>
                    </a:lnTo>
                    <a:close/>
                  </a:path>
                </a:pathLst>
              </a:custGeom>
              <a:solidFill>
                <a:srgbClr val="FFFF00"/>
              </a:solidFill>
              <a:ln w="9525">
                <a:noFill/>
                <a:round/>
                <a:headEnd/>
                <a:tailEnd/>
              </a:ln>
            </p:spPr>
            <p:txBody>
              <a:bodyPr/>
              <a:lstStyle/>
              <a:p>
                <a:endParaRPr lang="es-MX"/>
              </a:p>
            </p:txBody>
          </p:sp>
          <p:sp>
            <p:nvSpPr>
              <p:cNvPr id="12325" name="Freeform 3568"/>
              <p:cNvSpPr>
                <a:spLocks/>
              </p:cNvSpPr>
              <p:nvPr/>
            </p:nvSpPr>
            <p:spPr bwMode="auto">
              <a:xfrm>
                <a:off x="1559" y="2396"/>
                <a:ext cx="6" cy="27"/>
              </a:xfrm>
              <a:custGeom>
                <a:avLst/>
                <a:gdLst>
                  <a:gd name="T0" fmla="*/ 0 w 59"/>
                  <a:gd name="T1" fmla="*/ 0 h 238"/>
                  <a:gd name="T2" fmla="*/ 0 w 59"/>
                  <a:gd name="T3" fmla="*/ 0 h 238"/>
                  <a:gd name="T4" fmla="*/ 0 w 59"/>
                  <a:gd name="T5" fmla="*/ 0 h 238"/>
                  <a:gd name="T6" fmla="*/ 0 w 59"/>
                  <a:gd name="T7" fmla="*/ 0 h 238"/>
                  <a:gd name="T8" fmla="*/ 0 w 59"/>
                  <a:gd name="T9" fmla="*/ 0 h 238"/>
                  <a:gd name="T10" fmla="*/ 0 60000 65536"/>
                  <a:gd name="T11" fmla="*/ 0 60000 65536"/>
                  <a:gd name="T12" fmla="*/ 0 60000 65536"/>
                  <a:gd name="T13" fmla="*/ 0 60000 65536"/>
                  <a:gd name="T14" fmla="*/ 0 60000 65536"/>
                  <a:gd name="T15" fmla="*/ 0 w 59"/>
                  <a:gd name="T16" fmla="*/ 0 h 238"/>
                  <a:gd name="T17" fmla="*/ 59 w 59"/>
                  <a:gd name="T18" fmla="*/ 238 h 238"/>
                </a:gdLst>
                <a:ahLst/>
                <a:cxnLst>
                  <a:cxn ang="T10">
                    <a:pos x="T0" y="T1"/>
                  </a:cxn>
                  <a:cxn ang="T11">
                    <a:pos x="T2" y="T3"/>
                  </a:cxn>
                  <a:cxn ang="T12">
                    <a:pos x="T4" y="T5"/>
                  </a:cxn>
                  <a:cxn ang="T13">
                    <a:pos x="T6" y="T7"/>
                  </a:cxn>
                  <a:cxn ang="T14">
                    <a:pos x="T8" y="T9"/>
                  </a:cxn>
                </a:cxnLst>
                <a:rect l="T15" t="T16" r="T17" b="T18"/>
                <a:pathLst>
                  <a:path w="59" h="238">
                    <a:moveTo>
                      <a:pt x="21" y="238"/>
                    </a:moveTo>
                    <a:lnTo>
                      <a:pt x="59" y="235"/>
                    </a:lnTo>
                    <a:lnTo>
                      <a:pt x="38" y="0"/>
                    </a:lnTo>
                    <a:lnTo>
                      <a:pt x="0" y="5"/>
                    </a:lnTo>
                    <a:lnTo>
                      <a:pt x="21" y="238"/>
                    </a:lnTo>
                  </a:path>
                </a:pathLst>
              </a:custGeom>
              <a:noFill/>
              <a:ln w="0">
                <a:solidFill>
                  <a:srgbClr val="FFFF00"/>
                </a:solidFill>
                <a:round/>
                <a:headEnd/>
                <a:tailEnd/>
              </a:ln>
            </p:spPr>
            <p:txBody>
              <a:bodyPr/>
              <a:lstStyle/>
              <a:p>
                <a:endParaRPr lang="es-MX"/>
              </a:p>
            </p:txBody>
          </p:sp>
          <p:sp>
            <p:nvSpPr>
              <p:cNvPr id="12326" name="Freeform 3569"/>
              <p:cNvSpPr>
                <a:spLocks/>
              </p:cNvSpPr>
              <p:nvPr/>
            </p:nvSpPr>
            <p:spPr bwMode="auto">
              <a:xfrm>
                <a:off x="1557" y="2378"/>
                <a:ext cx="6" cy="19"/>
              </a:xfrm>
              <a:custGeom>
                <a:avLst/>
                <a:gdLst>
                  <a:gd name="T0" fmla="*/ 0 w 55"/>
                  <a:gd name="T1" fmla="*/ 0 h 169"/>
                  <a:gd name="T2" fmla="*/ 0 w 55"/>
                  <a:gd name="T3" fmla="*/ 0 h 169"/>
                  <a:gd name="T4" fmla="*/ 0 w 55"/>
                  <a:gd name="T5" fmla="*/ 0 h 169"/>
                  <a:gd name="T6" fmla="*/ 0 w 55"/>
                  <a:gd name="T7" fmla="*/ 0 h 169"/>
                  <a:gd name="T8" fmla="*/ 0 60000 65536"/>
                  <a:gd name="T9" fmla="*/ 0 60000 65536"/>
                  <a:gd name="T10" fmla="*/ 0 60000 65536"/>
                  <a:gd name="T11" fmla="*/ 0 60000 65536"/>
                  <a:gd name="T12" fmla="*/ 0 w 55"/>
                  <a:gd name="T13" fmla="*/ 0 h 169"/>
                  <a:gd name="T14" fmla="*/ 55 w 55"/>
                  <a:gd name="T15" fmla="*/ 169 h 169"/>
                </a:gdLst>
                <a:ahLst/>
                <a:cxnLst>
                  <a:cxn ang="T8">
                    <a:pos x="T0" y="T1"/>
                  </a:cxn>
                  <a:cxn ang="T9">
                    <a:pos x="T2" y="T3"/>
                  </a:cxn>
                  <a:cxn ang="T10">
                    <a:pos x="T4" y="T5"/>
                  </a:cxn>
                  <a:cxn ang="T11">
                    <a:pos x="T6" y="T7"/>
                  </a:cxn>
                </a:cxnLst>
                <a:rect l="T12" t="T13" r="T14" b="T15"/>
                <a:pathLst>
                  <a:path w="55" h="169">
                    <a:moveTo>
                      <a:pt x="17" y="169"/>
                    </a:moveTo>
                    <a:lnTo>
                      <a:pt x="55" y="164"/>
                    </a:lnTo>
                    <a:lnTo>
                      <a:pt x="0" y="0"/>
                    </a:lnTo>
                    <a:lnTo>
                      <a:pt x="17" y="169"/>
                    </a:lnTo>
                    <a:close/>
                  </a:path>
                </a:pathLst>
              </a:custGeom>
              <a:solidFill>
                <a:srgbClr val="FFFF00"/>
              </a:solidFill>
              <a:ln w="9525">
                <a:noFill/>
                <a:round/>
                <a:headEnd/>
                <a:tailEnd/>
              </a:ln>
            </p:spPr>
            <p:txBody>
              <a:bodyPr/>
              <a:lstStyle/>
              <a:p>
                <a:endParaRPr lang="es-MX"/>
              </a:p>
            </p:txBody>
          </p:sp>
          <p:sp>
            <p:nvSpPr>
              <p:cNvPr id="12327" name="Freeform 3570"/>
              <p:cNvSpPr>
                <a:spLocks/>
              </p:cNvSpPr>
              <p:nvPr/>
            </p:nvSpPr>
            <p:spPr bwMode="auto">
              <a:xfrm>
                <a:off x="1557" y="2378"/>
                <a:ext cx="6" cy="18"/>
              </a:xfrm>
              <a:custGeom>
                <a:avLst/>
                <a:gdLst>
                  <a:gd name="T0" fmla="*/ 0 w 55"/>
                  <a:gd name="T1" fmla="*/ 0 h 164"/>
                  <a:gd name="T2" fmla="*/ 0 w 55"/>
                  <a:gd name="T3" fmla="*/ 0 h 164"/>
                  <a:gd name="T4" fmla="*/ 0 w 55"/>
                  <a:gd name="T5" fmla="*/ 0 h 164"/>
                  <a:gd name="T6" fmla="*/ 0 w 55"/>
                  <a:gd name="T7" fmla="*/ 0 h 164"/>
                  <a:gd name="T8" fmla="*/ 0 60000 65536"/>
                  <a:gd name="T9" fmla="*/ 0 60000 65536"/>
                  <a:gd name="T10" fmla="*/ 0 60000 65536"/>
                  <a:gd name="T11" fmla="*/ 0 60000 65536"/>
                  <a:gd name="T12" fmla="*/ 0 w 55"/>
                  <a:gd name="T13" fmla="*/ 0 h 164"/>
                  <a:gd name="T14" fmla="*/ 55 w 55"/>
                  <a:gd name="T15" fmla="*/ 164 h 164"/>
                </a:gdLst>
                <a:ahLst/>
                <a:cxnLst>
                  <a:cxn ang="T8">
                    <a:pos x="T0" y="T1"/>
                  </a:cxn>
                  <a:cxn ang="T9">
                    <a:pos x="T2" y="T3"/>
                  </a:cxn>
                  <a:cxn ang="T10">
                    <a:pos x="T4" y="T5"/>
                  </a:cxn>
                  <a:cxn ang="T11">
                    <a:pos x="T6" y="T7"/>
                  </a:cxn>
                </a:cxnLst>
                <a:rect l="T12" t="T13" r="T14" b="T15"/>
                <a:pathLst>
                  <a:path w="55" h="164">
                    <a:moveTo>
                      <a:pt x="55" y="164"/>
                    </a:moveTo>
                    <a:lnTo>
                      <a:pt x="0" y="0"/>
                    </a:lnTo>
                    <a:lnTo>
                      <a:pt x="41" y="40"/>
                    </a:lnTo>
                    <a:lnTo>
                      <a:pt x="55" y="164"/>
                    </a:lnTo>
                    <a:close/>
                  </a:path>
                </a:pathLst>
              </a:custGeom>
              <a:solidFill>
                <a:srgbClr val="FFFF00"/>
              </a:solidFill>
              <a:ln w="9525">
                <a:noFill/>
                <a:round/>
                <a:headEnd/>
                <a:tailEnd/>
              </a:ln>
            </p:spPr>
            <p:txBody>
              <a:bodyPr/>
              <a:lstStyle/>
              <a:p>
                <a:endParaRPr lang="es-MX"/>
              </a:p>
            </p:txBody>
          </p:sp>
          <p:sp>
            <p:nvSpPr>
              <p:cNvPr id="12328" name="Freeform 3571"/>
              <p:cNvSpPr>
                <a:spLocks/>
              </p:cNvSpPr>
              <p:nvPr/>
            </p:nvSpPr>
            <p:spPr bwMode="auto">
              <a:xfrm>
                <a:off x="1557" y="2378"/>
                <a:ext cx="6" cy="19"/>
              </a:xfrm>
              <a:custGeom>
                <a:avLst/>
                <a:gdLst>
                  <a:gd name="T0" fmla="*/ 0 w 55"/>
                  <a:gd name="T1" fmla="*/ 0 h 169"/>
                  <a:gd name="T2" fmla="*/ 0 w 55"/>
                  <a:gd name="T3" fmla="*/ 0 h 169"/>
                  <a:gd name="T4" fmla="*/ 0 w 55"/>
                  <a:gd name="T5" fmla="*/ 0 h 169"/>
                  <a:gd name="T6" fmla="*/ 0 w 55"/>
                  <a:gd name="T7" fmla="*/ 0 h 169"/>
                  <a:gd name="T8" fmla="*/ 0 w 55"/>
                  <a:gd name="T9" fmla="*/ 0 h 169"/>
                  <a:gd name="T10" fmla="*/ 0 60000 65536"/>
                  <a:gd name="T11" fmla="*/ 0 60000 65536"/>
                  <a:gd name="T12" fmla="*/ 0 60000 65536"/>
                  <a:gd name="T13" fmla="*/ 0 60000 65536"/>
                  <a:gd name="T14" fmla="*/ 0 60000 65536"/>
                  <a:gd name="T15" fmla="*/ 0 w 55"/>
                  <a:gd name="T16" fmla="*/ 0 h 169"/>
                  <a:gd name="T17" fmla="*/ 55 w 55"/>
                  <a:gd name="T18" fmla="*/ 169 h 169"/>
                </a:gdLst>
                <a:ahLst/>
                <a:cxnLst>
                  <a:cxn ang="T10">
                    <a:pos x="T0" y="T1"/>
                  </a:cxn>
                  <a:cxn ang="T11">
                    <a:pos x="T2" y="T3"/>
                  </a:cxn>
                  <a:cxn ang="T12">
                    <a:pos x="T4" y="T5"/>
                  </a:cxn>
                  <a:cxn ang="T13">
                    <a:pos x="T6" y="T7"/>
                  </a:cxn>
                  <a:cxn ang="T14">
                    <a:pos x="T8" y="T9"/>
                  </a:cxn>
                </a:cxnLst>
                <a:rect l="T15" t="T16" r="T17" b="T18"/>
                <a:pathLst>
                  <a:path w="55" h="169">
                    <a:moveTo>
                      <a:pt x="17" y="169"/>
                    </a:moveTo>
                    <a:lnTo>
                      <a:pt x="55" y="164"/>
                    </a:lnTo>
                    <a:lnTo>
                      <a:pt x="41" y="40"/>
                    </a:lnTo>
                    <a:lnTo>
                      <a:pt x="0" y="0"/>
                    </a:lnTo>
                    <a:lnTo>
                      <a:pt x="17" y="169"/>
                    </a:lnTo>
                  </a:path>
                </a:pathLst>
              </a:custGeom>
              <a:noFill/>
              <a:ln w="0">
                <a:solidFill>
                  <a:srgbClr val="FFFF00"/>
                </a:solidFill>
                <a:round/>
                <a:headEnd/>
                <a:tailEnd/>
              </a:ln>
            </p:spPr>
            <p:txBody>
              <a:bodyPr/>
              <a:lstStyle/>
              <a:p>
                <a:endParaRPr lang="es-MX"/>
              </a:p>
            </p:txBody>
          </p:sp>
          <p:sp>
            <p:nvSpPr>
              <p:cNvPr id="12329" name="Freeform 3572"/>
              <p:cNvSpPr>
                <a:spLocks/>
              </p:cNvSpPr>
              <p:nvPr/>
            </p:nvSpPr>
            <p:spPr bwMode="auto">
              <a:xfrm>
                <a:off x="1557" y="2378"/>
                <a:ext cx="126" cy="7"/>
              </a:xfrm>
              <a:custGeom>
                <a:avLst/>
                <a:gdLst>
                  <a:gd name="T0" fmla="*/ 0 w 1140"/>
                  <a:gd name="T1" fmla="*/ 0 h 66"/>
                  <a:gd name="T2" fmla="*/ 0 w 1140"/>
                  <a:gd name="T3" fmla="*/ 0 h 66"/>
                  <a:gd name="T4" fmla="*/ 0 w 1140"/>
                  <a:gd name="T5" fmla="*/ 0 h 66"/>
                  <a:gd name="T6" fmla="*/ 0 w 1140"/>
                  <a:gd name="T7" fmla="*/ 0 h 66"/>
                  <a:gd name="T8" fmla="*/ 0 60000 65536"/>
                  <a:gd name="T9" fmla="*/ 0 60000 65536"/>
                  <a:gd name="T10" fmla="*/ 0 60000 65536"/>
                  <a:gd name="T11" fmla="*/ 0 60000 65536"/>
                  <a:gd name="T12" fmla="*/ 0 w 1140"/>
                  <a:gd name="T13" fmla="*/ 0 h 66"/>
                  <a:gd name="T14" fmla="*/ 1140 w 1140"/>
                  <a:gd name="T15" fmla="*/ 66 h 66"/>
                </a:gdLst>
                <a:ahLst/>
                <a:cxnLst>
                  <a:cxn ang="T8">
                    <a:pos x="T0" y="T1"/>
                  </a:cxn>
                  <a:cxn ang="T9">
                    <a:pos x="T2" y="T3"/>
                  </a:cxn>
                  <a:cxn ang="T10">
                    <a:pos x="T4" y="T5"/>
                  </a:cxn>
                  <a:cxn ang="T11">
                    <a:pos x="T6" y="T7"/>
                  </a:cxn>
                </a:cxnLst>
                <a:rect l="T12" t="T13" r="T14" b="T15"/>
                <a:pathLst>
                  <a:path w="1140" h="66">
                    <a:moveTo>
                      <a:pt x="0" y="0"/>
                    </a:moveTo>
                    <a:lnTo>
                      <a:pt x="41" y="40"/>
                    </a:lnTo>
                    <a:lnTo>
                      <a:pt x="1140" y="66"/>
                    </a:lnTo>
                    <a:lnTo>
                      <a:pt x="0" y="0"/>
                    </a:lnTo>
                    <a:close/>
                  </a:path>
                </a:pathLst>
              </a:custGeom>
              <a:solidFill>
                <a:srgbClr val="FFFF00"/>
              </a:solidFill>
              <a:ln w="9525">
                <a:noFill/>
                <a:round/>
                <a:headEnd/>
                <a:tailEnd/>
              </a:ln>
            </p:spPr>
            <p:txBody>
              <a:bodyPr/>
              <a:lstStyle/>
              <a:p>
                <a:endParaRPr lang="es-MX"/>
              </a:p>
            </p:txBody>
          </p:sp>
          <p:sp>
            <p:nvSpPr>
              <p:cNvPr id="12330" name="Freeform 3573"/>
              <p:cNvSpPr>
                <a:spLocks/>
              </p:cNvSpPr>
              <p:nvPr/>
            </p:nvSpPr>
            <p:spPr bwMode="auto">
              <a:xfrm>
                <a:off x="1561" y="2382"/>
                <a:ext cx="123" cy="7"/>
              </a:xfrm>
              <a:custGeom>
                <a:avLst/>
                <a:gdLst>
                  <a:gd name="T0" fmla="*/ 0 w 1104"/>
                  <a:gd name="T1" fmla="*/ 0 h 64"/>
                  <a:gd name="T2" fmla="*/ 0 w 1104"/>
                  <a:gd name="T3" fmla="*/ 0 h 64"/>
                  <a:gd name="T4" fmla="*/ 0 w 1104"/>
                  <a:gd name="T5" fmla="*/ 0 h 64"/>
                  <a:gd name="T6" fmla="*/ 0 w 1104"/>
                  <a:gd name="T7" fmla="*/ 0 h 64"/>
                  <a:gd name="T8" fmla="*/ 0 60000 65536"/>
                  <a:gd name="T9" fmla="*/ 0 60000 65536"/>
                  <a:gd name="T10" fmla="*/ 0 60000 65536"/>
                  <a:gd name="T11" fmla="*/ 0 60000 65536"/>
                  <a:gd name="T12" fmla="*/ 0 w 1104"/>
                  <a:gd name="T13" fmla="*/ 0 h 64"/>
                  <a:gd name="T14" fmla="*/ 1104 w 1104"/>
                  <a:gd name="T15" fmla="*/ 64 h 64"/>
                </a:gdLst>
                <a:ahLst/>
                <a:cxnLst>
                  <a:cxn ang="T8">
                    <a:pos x="T0" y="T1"/>
                  </a:cxn>
                  <a:cxn ang="T9">
                    <a:pos x="T2" y="T3"/>
                  </a:cxn>
                  <a:cxn ang="T10">
                    <a:pos x="T4" y="T5"/>
                  </a:cxn>
                  <a:cxn ang="T11">
                    <a:pos x="T6" y="T7"/>
                  </a:cxn>
                </a:cxnLst>
                <a:rect l="T12" t="T13" r="T14" b="T15"/>
                <a:pathLst>
                  <a:path w="1104" h="64">
                    <a:moveTo>
                      <a:pt x="0" y="0"/>
                    </a:moveTo>
                    <a:lnTo>
                      <a:pt x="1099" y="26"/>
                    </a:lnTo>
                    <a:lnTo>
                      <a:pt x="1104" y="64"/>
                    </a:lnTo>
                    <a:lnTo>
                      <a:pt x="0" y="0"/>
                    </a:lnTo>
                    <a:close/>
                  </a:path>
                </a:pathLst>
              </a:custGeom>
              <a:solidFill>
                <a:srgbClr val="FFFF00"/>
              </a:solidFill>
              <a:ln w="9525">
                <a:noFill/>
                <a:round/>
                <a:headEnd/>
                <a:tailEnd/>
              </a:ln>
            </p:spPr>
            <p:txBody>
              <a:bodyPr/>
              <a:lstStyle/>
              <a:p>
                <a:endParaRPr lang="es-MX"/>
              </a:p>
            </p:txBody>
          </p:sp>
          <p:sp>
            <p:nvSpPr>
              <p:cNvPr id="12331" name="Freeform 3574"/>
              <p:cNvSpPr>
                <a:spLocks/>
              </p:cNvSpPr>
              <p:nvPr/>
            </p:nvSpPr>
            <p:spPr bwMode="auto">
              <a:xfrm>
                <a:off x="1557" y="2378"/>
                <a:ext cx="127" cy="11"/>
              </a:xfrm>
              <a:custGeom>
                <a:avLst/>
                <a:gdLst>
                  <a:gd name="T0" fmla="*/ 0 w 1145"/>
                  <a:gd name="T1" fmla="*/ 0 h 104"/>
                  <a:gd name="T2" fmla="*/ 0 w 1145"/>
                  <a:gd name="T3" fmla="*/ 0 h 104"/>
                  <a:gd name="T4" fmla="*/ 0 w 1145"/>
                  <a:gd name="T5" fmla="*/ 0 h 104"/>
                  <a:gd name="T6" fmla="*/ 0 w 1145"/>
                  <a:gd name="T7" fmla="*/ 0 h 104"/>
                  <a:gd name="T8" fmla="*/ 0 w 1145"/>
                  <a:gd name="T9" fmla="*/ 0 h 104"/>
                  <a:gd name="T10" fmla="*/ 0 60000 65536"/>
                  <a:gd name="T11" fmla="*/ 0 60000 65536"/>
                  <a:gd name="T12" fmla="*/ 0 60000 65536"/>
                  <a:gd name="T13" fmla="*/ 0 60000 65536"/>
                  <a:gd name="T14" fmla="*/ 0 60000 65536"/>
                  <a:gd name="T15" fmla="*/ 0 w 1145"/>
                  <a:gd name="T16" fmla="*/ 0 h 104"/>
                  <a:gd name="T17" fmla="*/ 1145 w 1145"/>
                  <a:gd name="T18" fmla="*/ 104 h 104"/>
                </a:gdLst>
                <a:ahLst/>
                <a:cxnLst>
                  <a:cxn ang="T10">
                    <a:pos x="T0" y="T1"/>
                  </a:cxn>
                  <a:cxn ang="T11">
                    <a:pos x="T2" y="T3"/>
                  </a:cxn>
                  <a:cxn ang="T12">
                    <a:pos x="T4" y="T5"/>
                  </a:cxn>
                  <a:cxn ang="T13">
                    <a:pos x="T6" y="T7"/>
                  </a:cxn>
                  <a:cxn ang="T14">
                    <a:pos x="T8" y="T9"/>
                  </a:cxn>
                </a:cxnLst>
                <a:rect l="T15" t="T16" r="T17" b="T18"/>
                <a:pathLst>
                  <a:path w="1145" h="104">
                    <a:moveTo>
                      <a:pt x="0" y="0"/>
                    </a:moveTo>
                    <a:lnTo>
                      <a:pt x="41" y="40"/>
                    </a:lnTo>
                    <a:lnTo>
                      <a:pt x="1145" y="104"/>
                    </a:lnTo>
                    <a:lnTo>
                      <a:pt x="1140" y="66"/>
                    </a:lnTo>
                    <a:lnTo>
                      <a:pt x="0" y="0"/>
                    </a:lnTo>
                  </a:path>
                </a:pathLst>
              </a:custGeom>
              <a:noFill/>
              <a:ln w="0">
                <a:solidFill>
                  <a:srgbClr val="FFFF00"/>
                </a:solidFill>
                <a:round/>
                <a:headEnd/>
                <a:tailEnd/>
              </a:ln>
            </p:spPr>
            <p:txBody>
              <a:bodyPr/>
              <a:lstStyle/>
              <a:p>
                <a:endParaRPr lang="es-MX"/>
              </a:p>
            </p:txBody>
          </p:sp>
          <p:sp>
            <p:nvSpPr>
              <p:cNvPr id="12332" name="Freeform 3575"/>
              <p:cNvSpPr>
                <a:spLocks/>
              </p:cNvSpPr>
              <p:nvPr/>
            </p:nvSpPr>
            <p:spPr bwMode="auto">
              <a:xfrm>
                <a:off x="1683" y="2382"/>
                <a:ext cx="13" cy="7"/>
              </a:xfrm>
              <a:custGeom>
                <a:avLst/>
                <a:gdLst>
                  <a:gd name="T0" fmla="*/ 0 w 110"/>
                  <a:gd name="T1" fmla="*/ 0 h 71"/>
                  <a:gd name="T2" fmla="*/ 0 w 110"/>
                  <a:gd name="T3" fmla="*/ 0 h 71"/>
                  <a:gd name="T4" fmla="*/ 0 w 110"/>
                  <a:gd name="T5" fmla="*/ 0 h 71"/>
                  <a:gd name="T6" fmla="*/ 0 w 110"/>
                  <a:gd name="T7" fmla="*/ 0 h 71"/>
                  <a:gd name="T8" fmla="*/ 0 60000 65536"/>
                  <a:gd name="T9" fmla="*/ 0 60000 65536"/>
                  <a:gd name="T10" fmla="*/ 0 60000 65536"/>
                  <a:gd name="T11" fmla="*/ 0 60000 65536"/>
                  <a:gd name="T12" fmla="*/ 0 w 110"/>
                  <a:gd name="T13" fmla="*/ 0 h 71"/>
                  <a:gd name="T14" fmla="*/ 110 w 110"/>
                  <a:gd name="T15" fmla="*/ 71 h 71"/>
                </a:gdLst>
                <a:ahLst/>
                <a:cxnLst>
                  <a:cxn ang="T8">
                    <a:pos x="T0" y="T1"/>
                  </a:cxn>
                  <a:cxn ang="T9">
                    <a:pos x="T2" y="T3"/>
                  </a:cxn>
                  <a:cxn ang="T10">
                    <a:pos x="T4" y="T5"/>
                  </a:cxn>
                  <a:cxn ang="T11">
                    <a:pos x="T6" y="T7"/>
                  </a:cxn>
                </a:cxnLst>
                <a:rect l="T12" t="T13" r="T14" b="T15"/>
                <a:pathLst>
                  <a:path w="110" h="71">
                    <a:moveTo>
                      <a:pt x="0" y="33"/>
                    </a:moveTo>
                    <a:lnTo>
                      <a:pt x="5" y="71"/>
                    </a:lnTo>
                    <a:lnTo>
                      <a:pt x="110" y="0"/>
                    </a:lnTo>
                    <a:lnTo>
                      <a:pt x="0" y="33"/>
                    </a:lnTo>
                    <a:close/>
                  </a:path>
                </a:pathLst>
              </a:custGeom>
              <a:solidFill>
                <a:srgbClr val="FFFF00"/>
              </a:solidFill>
              <a:ln w="9525">
                <a:noFill/>
                <a:round/>
                <a:headEnd/>
                <a:tailEnd/>
              </a:ln>
            </p:spPr>
            <p:txBody>
              <a:bodyPr/>
              <a:lstStyle/>
              <a:p>
                <a:endParaRPr lang="es-MX"/>
              </a:p>
            </p:txBody>
          </p:sp>
          <p:sp>
            <p:nvSpPr>
              <p:cNvPr id="12333" name="Freeform 3576"/>
              <p:cNvSpPr>
                <a:spLocks/>
              </p:cNvSpPr>
              <p:nvPr/>
            </p:nvSpPr>
            <p:spPr bwMode="auto">
              <a:xfrm>
                <a:off x="1684" y="2382"/>
                <a:ext cx="12" cy="7"/>
              </a:xfrm>
              <a:custGeom>
                <a:avLst/>
                <a:gdLst>
                  <a:gd name="T0" fmla="*/ 0 w 105"/>
                  <a:gd name="T1" fmla="*/ 0 h 71"/>
                  <a:gd name="T2" fmla="*/ 0 w 105"/>
                  <a:gd name="T3" fmla="*/ 0 h 71"/>
                  <a:gd name="T4" fmla="*/ 0 w 105"/>
                  <a:gd name="T5" fmla="*/ 0 h 71"/>
                  <a:gd name="T6" fmla="*/ 0 w 105"/>
                  <a:gd name="T7" fmla="*/ 0 h 71"/>
                  <a:gd name="T8" fmla="*/ 0 60000 65536"/>
                  <a:gd name="T9" fmla="*/ 0 60000 65536"/>
                  <a:gd name="T10" fmla="*/ 0 60000 65536"/>
                  <a:gd name="T11" fmla="*/ 0 60000 65536"/>
                  <a:gd name="T12" fmla="*/ 0 w 105"/>
                  <a:gd name="T13" fmla="*/ 0 h 71"/>
                  <a:gd name="T14" fmla="*/ 105 w 105"/>
                  <a:gd name="T15" fmla="*/ 71 h 71"/>
                </a:gdLst>
                <a:ahLst/>
                <a:cxnLst>
                  <a:cxn ang="T8">
                    <a:pos x="T0" y="T1"/>
                  </a:cxn>
                  <a:cxn ang="T9">
                    <a:pos x="T2" y="T3"/>
                  </a:cxn>
                  <a:cxn ang="T10">
                    <a:pos x="T4" y="T5"/>
                  </a:cxn>
                  <a:cxn ang="T11">
                    <a:pos x="T6" y="T7"/>
                  </a:cxn>
                </a:cxnLst>
                <a:rect l="T12" t="T13" r="T14" b="T15"/>
                <a:pathLst>
                  <a:path w="105" h="71">
                    <a:moveTo>
                      <a:pt x="0" y="71"/>
                    </a:moveTo>
                    <a:lnTo>
                      <a:pt x="105" y="0"/>
                    </a:lnTo>
                    <a:lnTo>
                      <a:pt x="102" y="40"/>
                    </a:lnTo>
                    <a:lnTo>
                      <a:pt x="0" y="71"/>
                    </a:lnTo>
                    <a:close/>
                  </a:path>
                </a:pathLst>
              </a:custGeom>
              <a:solidFill>
                <a:srgbClr val="FFFF00"/>
              </a:solidFill>
              <a:ln w="9525">
                <a:noFill/>
                <a:round/>
                <a:headEnd/>
                <a:tailEnd/>
              </a:ln>
            </p:spPr>
            <p:txBody>
              <a:bodyPr/>
              <a:lstStyle/>
              <a:p>
                <a:endParaRPr lang="es-MX"/>
              </a:p>
            </p:txBody>
          </p:sp>
          <p:sp>
            <p:nvSpPr>
              <p:cNvPr id="12334" name="Freeform 3577"/>
              <p:cNvSpPr>
                <a:spLocks/>
              </p:cNvSpPr>
              <p:nvPr/>
            </p:nvSpPr>
            <p:spPr bwMode="auto">
              <a:xfrm>
                <a:off x="1683" y="2382"/>
                <a:ext cx="13" cy="7"/>
              </a:xfrm>
              <a:custGeom>
                <a:avLst/>
                <a:gdLst>
                  <a:gd name="T0" fmla="*/ 0 w 110"/>
                  <a:gd name="T1" fmla="*/ 0 h 71"/>
                  <a:gd name="T2" fmla="*/ 0 w 110"/>
                  <a:gd name="T3" fmla="*/ 0 h 71"/>
                  <a:gd name="T4" fmla="*/ 0 w 110"/>
                  <a:gd name="T5" fmla="*/ 0 h 71"/>
                  <a:gd name="T6" fmla="*/ 0 w 110"/>
                  <a:gd name="T7" fmla="*/ 0 h 71"/>
                  <a:gd name="T8" fmla="*/ 0 w 110"/>
                  <a:gd name="T9" fmla="*/ 0 h 71"/>
                  <a:gd name="T10" fmla="*/ 0 60000 65536"/>
                  <a:gd name="T11" fmla="*/ 0 60000 65536"/>
                  <a:gd name="T12" fmla="*/ 0 60000 65536"/>
                  <a:gd name="T13" fmla="*/ 0 60000 65536"/>
                  <a:gd name="T14" fmla="*/ 0 60000 65536"/>
                  <a:gd name="T15" fmla="*/ 0 w 110"/>
                  <a:gd name="T16" fmla="*/ 0 h 71"/>
                  <a:gd name="T17" fmla="*/ 110 w 110"/>
                  <a:gd name="T18" fmla="*/ 71 h 71"/>
                </a:gdLst>
                <a:ahLst/>
                <a:cxnLst>
                  <a:cxn ang="T10">
                    <a:pos x="T0" y="T1"/>
                  </a:cxn>
                  <a:cxn ang="T11">
                    <a:pos x="T2" y="T3"/>
                  </a:cxn>
                  <a:cxn ang="T12">
                    <a:pos x="T4" y="T5"/>
                  </a:cxn>
                  <a:cxn ang="T13">
                    <a:pos x="T6" y="T7"/>
                  </a:cxn>
                  <a:cxn ang="T14">
                    <a:pos x="T8" y="T9"/>
                  </a:cxn>
                </a:cxnLst>
                <a:rect l="T15" t="T16" r="T17" b="T18"/>
                <a:pathLst>
                  <a:path w="110" h="71">
                    <a:moveTo>
                      <a:pt x="0" y="33"/>
                    </a:moveTo>
                    <a:lnTo>
                      <a:pt x="5" y="71"/>
                    </a:lnTo>
                    <a:lnTo>
                      <a:pt x="107" y="40"/>
                    </a:lnTo>
                    <a:lnTo>
                      <a:pt x="110" y="0"/>
                    </a:lnTo>
                    <a:lnTo>
                      <a:pt x="0" y="33"/>
                    </a:lnTo>
                  </a:path>
                </a:pathLst>
              </a:custGeom>
              <a:noFill/>
              <a:ln w="0">
                <a:solidFill>
                  <a:srgbClr val="FFFF00"/>
                </a:solidFill>
                <a:round/>
                <a:headEnd/>
                <a:tailEnd/>
              </a:ln>
            </p:spPr>
            <p:txBody>
              <a:bodyPr/>
              <a:lstStyle/>
              <a:p>
                <a:endParaRPr lang="es-MX"/>
              </a:p>
            </p:txBody>
          </p:sp>
          <p:sp>
            <p:nvSpPr>
              <p:cNvPr id="12335" name="Freeform 3578"/>
              <p:cNvSpPr>
                <a:spLocks/>
              </p:cNvSpPr>
              <p:nvPr/>
            </p:nvSpPr>
            <p:spPr bwMode="auto">
              <a:xfrm>
                <a:off x="1695" y="2382"/>
                <a:ext cx="3" cy="4"/>
              </a:xfrm>
              <a:custGeom>
                <a:avLst/>
                <a:gdLst>
                  <a:gd name="T0" fmla="*/ 0 w 24"/>
                  <a:gd name="T1" fmla="*/ 0 h 40"/>
                  <a:gd name="T2" fmla="*/ 0 w 24"/>
                  <a:gd name="T3" fmla="*/ 0 h 40"/>
                  <a:gd name="T4" fmla="*/ 0 w 24"/>
                  <a:gd name="T5" fmla="*/ 0 h 40"/>
                  <a:gd name="T6" fmla="*/ 0 w 24"/>
                  <a:gd name="T7" fmla="*/ 0 h 40"/>
                  <a:gd name="T8" fmla="*/ 0 60000 65536"/>
                  <a:gd name="T9" fmla="*/ 0 60000 65536"/>
                  <a:gd name="T10" fmla="*/ 0 60000 65536"/>
                  <a:gd name="T11" fmla="*/ 0 60000 65536"/>
                  <a:gd name="T12" fmla="*/ 0 w 24"/>
                  <a:gd name="T13" fmla="*/ 0 h 40"/>
                  <a:gd name="T14" fmla="*/ 24 w 24"/>
                  <a:gd name="T15" fmla="*/ 40 h 40"/>
                </a:gdLst>
                <a:ahLst/>
                <a:cxnLst>
                  <a:cxn ang="T8">
                    <a:pos x="T0" y="T1"/>
                  </a:cxn>
                  <a:cxn ang="T9">
                    <a:pos x="T2" y="T3"/>
                  </a:cxn>
                  <a:cxn ang="T10">
                    <a:pos x="T4" y="T5"/>
                  </a:cxn>
                  <a:cxn ang="T11">
                    <a:pos x="T6" y="T7"/>
                  </a:cxn>
                </a:cxnLst>
                <a:rect l="T12" t="T13" r="T14" b="T15"/>
                <a:pathLst>
                  <a:path w="24" h="40">
                    <a:moveTo>
                      <a:pt x="3" y="0"/>
                    </a:moveTo>
                    <a:lnTo>
                      <a:pt x="0" y="40"/>
                    </a:lnTo>
                    <a:lnTo>
                      <a:pt x="24" y="9"/>
                    </a:lnTo>
                    <a:lnTo>
                      <a:pt x="3" y="0"/>
                    </a:lnTo>
                    <a:close/>
                  </a:path>
                </a:pathLst>
              </a:custGeom>
              <a:solidFill>
                <a:srgbClr val="FFFF00"/>
              </a:solidFill>
              <a:ln w="9525">
                <a:noFill/>
                <a:round/>
                <a:headEnd/>
                <a:tailEnd/>
              </a:ln>
            </p:spPr>
            <p:txBody>
              <a:bodyPr/>
              <a:lstStyle/>
              <a:p>
                <a:endParaRPr lang="es-MX"/>
              </a:p>
            </p:txBody>
          </p:sp>
          <p:sp>
            <p:nvSpPr>
              <p:cNvPr id="12336" name="Freeform 3579"/>
              <p:cNvSpPr>
                <a:spLocks/>
              </p:cNvSpPr>
              <p:nvPr/>
            </p:nvSpPr>
            <p:spPr bwMode="auto">
              <a:xfrm>
                <a:off x="1695" y="2383"/>
                <a:ext cx="3" cy="4"/>
              </a:xfrm>
              <a:custGeom>
                <a:avLst/>
                <a:gdLst>
                  <a:gd name="T0" fmla="*/ 0 w 24"/>
                  <a:gd name="T1" fmla="*/ 0 h 37"/>
                  <a:gd name="T2" fmla="*/ 0 w 24"/>
                  <a:gd name="T3" fmla="*/ 0 h 37"/>
                  <a:gd name="T4" fmla="*/ 0 w 24"/>
                  <a:gd name="T5" fmla="*/ 0 h 37"/>
                  <a:gd name="T6" fmla="*/ 0 w 24"/>
                  <a:gd name="T7" fmla="*/ 0 h 37"/>
                  <a:gd name="T8" fmla="*/ 0 60000 65536"/>
                  <a:gd name="T9" fmla="*/ 0 60000 65536"/>
                  <a:gd name="T10" fmla="*/ 0 60000 65536"/>
                  <a:gd name="T11" fmla="*/ 0 60000 65536"/>
                  <a:gd name="T12" fmla="*/ 0 w 24"/>
                  <a:gd name="T13" fmla="*/ 0 h 37"/>
                  <a:gd name="T14" fmla="*/ 24 w 24"/>
                  <a:gd name="T15" fmla="*/ 37 h 37"/>
                </a:gdLst>
                <a:ahLst/>
                <a:cxnLst>
                  <a:cxn ang="T8">
                    <a:pos x="T0" y="T1"/>
                  </a:cxn>
                  <a:cxn ang="T9">
                    <a:pos x="T2" y="T3"/>
                  </a:cxn>
                  <a:cxn ang="T10">
                    <a:pos x="T4" y="T5"/>
                  </a:cxn>
                  <a:cxn ang="T11">
                    <a:pos x="T6" y="T7"/>
                  </a:cxn>
                </a:cxnLst>
                <a:rect l="T12" t="T13" r="T14" b="T15"/>
                <a:pathLst>
                  <a:path w="24" h="37">
                    <a:moveTo>
                      <a:pt x="0" y="31"/>
                    </a:moveTo>
                    <a:lnTo>
                      <a:pt x="24" y="0"/>
                    </a:lnTo>
                    <a:lnTo>
                      <a:pt x="16" y="37"/>
                    </a:lnTo>
                    <a:lnTo>
                      <a:pt x="0" y="31"/>
                    </a:lnTo>
                    <a:close/>
                  </a:path>
                </a:pathLst>
              </a:custGeom>
              <a:solidFill>
                <a:srgbClr val="FFFF00"/>
              </a:solidFill>
              <a:ln w="9525">
                <a:noFill/>
                <a:round/>
                <a:headEnd/>
                <a:tailEnd/>
              </a:ln>
            </p:spPr>
            <p:txBody>
              <a:bodyPr/>
              <a:lstStyle/>
              <a:p>
                <a:endParaRPr lang="es-MX"/>
              </a:p>
            </p:txBody>
          </p:sp>
          <p:sp>
            <p:nvSpPr>
              <p:cNvPr id="12337" name="Freeform 3580"/>
              <p:cNvSpPr>
                <a:spLocks/>
              </p:cNvSpPr>
              <p:nvPr/>
            </p:nvSpPr>
            <p:spPr bwMode="auto">
              <a:xfrm>
                <a:off x="1695" y="2382"/>
                <a:ext cx="3" cy="5"/>
              </a:xfrm>
              <a:custGeom>
                <a:avLst/>
                <a:gdLst>
                  <a:gd name="T0" fmla="*/ 0 w 24"/>
                  <a:gd name="T1" fmla="*/ 0 h 46"/>
                  <a:gd name="T2" fmla="*/ 0 w 24"/>
                  <a:gd name="T3" fmla="*/ 0 h 46"/>
                  <a:gd name="T4" fmla="*/ 0 w 24"/>
                  <a:gd name="T5" fmla="*/ 0 h 46"/>
                  <a:gd name="T6" fmla="*/ 0 w 24"/>
                  <a:gd name="T7" fmla="*/ 0 h 46"/>
                  <a:gd name="T8" fmla="*/ 0 w 24"/>
                  <a:gd name="T9" fmla="*/ 0 h 46"/>
                  <a:gd name="T10" fmla="*/ 0 60000 65536"/>
                  <a:gd name="T11" fmla="*/ 0 60000 65536"/>
                  <a:gd name="T12" fmla="*/ 0 60000 65536"/>
                  <a:gd name="T13" fmla="*/ 0 60000 65536"/>
                  <a:gd name="T14" fmla="*/ 0 60000 65536"/>
                  <a:gd name="T15" fmla="*/ 0 w 24"/>
                  <a:gd name="T16" fmla="*/ 0 h 46"/>
                  <a:gd name="T17" fmla="*/ 24 w 24"/>
                  <a:gd name="T18" fmla="*/ 46 h 46"/>
                </a:gdLst>
                <a:ahLst/>
                <a:cxnLst>
                  <a:cxn ang="T10">
                    <a:pos x="T0" y="T1"/>
                  </a:cxn>
                  <a:cxn ang="T11">
                    <a:pos x="T2" y="T3"/>
                  </a:cxn>
                  <a:cxn ang="T12">
                    <a:pos x="T4" y="T5"/>
                  </a:cxn>
                  <a:cxn ang="T13">
                    <a:pos x="T6" y="T7"/>
                  </a:cxn>
                  <a:cxn ang="T14">
                    <a:pos x="T8" y="T9"/>
                  </a:cxn>
                </a:cxnLst>
                <a:rect l="T15" t="T16" r="T17" b="T18"/>
                <a:pathLst>
                  <a:path w="24" h="46">
                    <a:moveTo>
                      <a:pt x="3" y="0"/>
                    </a:moveTo>
                    <a:lnTo>
                      <a:pt x="0" y="40"/>
                    </a:lnTo>
                    <a:lnTo>
                      <a:pt x="16" y="46"/>
                    </a:lnTo>
                    <a:lnTo>
                      <a:pt x="24" y="9"/>
                    </a:lnTo>
                    <a:lnTo>
                      <a:pt x="3" y="0"/>
                    </a:lnTo>
                  </a:path>
                </a:pathLst>
              </a:custGeom>
              <a:noFill/>
              <a:ln w="0">
                <a:solidFill>
                  <a:srgbClr val="FFFF00"/>
                </a:solidFill>
                <a:round/>
                <a:headEnd/>
                <a:tailEnd/>
              </a:ln>
            </p:spPr>
            <p:txBody>
              <a:bodyPr/>
              <a:lstStyle/>
              <a:p>
                <a:endParaRPr lang="es-MX"/>
              </a:p>
            </p:txBody>
          </p:sp>
          <p:sp>
            <p:nvSpPr>
              <p:cNvPr id="12338" name="Freeform 3581"/>
              <p:cNvSpPr>
                <a:spLocks/>
              </p:cNvSpPr>
              <p:nvPr/>
            </p:nvSpPr>
            <p:spPr bwMode="auto">
              <a:xfrm>
                <a:off x="1697" y="2383"/>
                <a:ext cx="4" cy="4"/>
              </a:xfrm>
              <a:custGeom>
                <a:avLst/>
                <a:gdLst>
                  <a:gd name="T0" fmla="*/ 0 w 38"/>
                  <a:gd name="T1" fmla="*/ 0 h 37"/>
                  <a:gd name="T2" fmla="*/ 0 w 38"/>
                  <a:gd name="T3" fmla="*/ 0 h 37"/>
                  <a:gd name="T4" fmla="*/ 0 w 38"/>
                  <a:gd name="T5" fmla="*/ 0 h 37"/>
                  <a:gd name="T6" fmla="*/ 0 w 38"/>
                  <a:gd name="T7" fmla="*/ 0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8" y="0"/>
                    </a:moveTo>
                    <a:lnTo>
                      <a:pt x="0" y="37"/>
                    </a:lnTo>
                    <a:lnTo>
                      <a:pt x="38" y="0"/>
                    </a:lnTo>
                    <a:lnTo>
                      <a:pt x="8" y="0"/>
                    </a:lnTo>
                    <a:close/>
                  </a:path>
                </a:pathLst>
              </a:custGeom>
              <a:solidFill>
                <a:srgbClr val="FFFF00"/>
              </a:solidFill>
              <a:ln w="9525">
                <a:noFill/>
                <a:round/>
                <a:headEnd/>
                <a:tailEnd/>
              </a:ln>
            </p:spPr>
            <p:txBody>
              <a:bodyPr/>
              <a:lstStyle/>
              <a:p>
                <a:endParaRPr lang="es-MX"/>
              </a:p>
            </p:txBody>
          </p:sp>
          <p:sp>
            <p:nvSpPr>
              <p:cNvPr id="12339" name="Freeform 3582"/>
              <p:cNvSpPr>
                <a:spLocks/>
              </p:cNvSpPr>
              <p:nvPr/>
            </p:nvSpPr>
            <p:spPr bwMode="auto">
              <a:xfrm>
                <a:off x="1697" y="2383"/>
                <a:ext cx="4" cy="4"/>
              </a:xfrm>
              <a:custGeom>
                <a:avLst/>
                <a:gdLst>
                  <a:gd name="T0" fmla="*/ 0 w 38"/>
                  <a:gd name="T1" fmla="*/ 0 h 37"/>
                  <a:gd name="T2" fmla="*/ 0 w 38"/>
                  <a:gd name="T3" fmla="*/ 0 h 37"/>
                  <a:gd name="T4" fmla="*/ 0 w 38"/>
                  <a:gd name="T5" fmla="*/ 0 h 37"/>
                  <a:gd name="T6" fmla="*/ 0 w 38"/>
                  <a:gd name="T7" fmla="*/ 0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8" y="0"/>
                    </a:lnTo>
                    <a:lnTo>
                      <a:pt x="15" y="37"/>
                    </a:lnTo>
                    <a:lnTo>
                      <a:pt x="0" y="37"/>
                    </a:lnTo>
                    <a:close/>
                  </a:path>
                </a:pathLst>
              </a:custGeom>
              <a:solidFill>
                <a:srgbClr val="FFFF00"/>
              </a:solidFill>
              <a:ln w="9525">
                <a:noFill/>
                <a:round/>
                <a:headEnd/>
                <a:tailEnd/>
              </a:ln>
            </p:spPr>
            <p:txBody>
              <a:bodyPr/>
              <a:lstStyle/>
              <a:p>
                <a:endParaRPr lang="es-MX"/>
              </a:p>
            </p:txBody>
          </p:sp>
          <p:sp>
            <p:nvSpPr>
              <p:cNvPr id="12340" name="Freeform 3583"/>
              <p:cNvSpPr>
                <a:spLocks/>
              </p:cNvSpPr>
              <p:nvPr/>
            </p:nvSpPr>
            <p:spPr bwMode="auto">
              <a:xfrm>
                <a:off x="1697" y="2383"/>
                <a:ext cx="4" cy="4"/>
              </a:xfrm>
              <a:custGeom>
                <a:avLst/>
                <a:gdLst>
                  <a:gd name="T0" fmla="*/ 0 w 38"/>
                  <a:gd name="T1" fmla="*/ 0 h 37"/>
                  <a:gd name="T2" fmla="*/ 0 w 38"/>
                  <a:gd name="T3" fmla="*/ 0 h 37"/>
                  <a:gd name="T4" fmla="*/ 0 w 38"/>
                  <a:gd name="T5" fmla="*/ 0 h 37"/>
                  <a:gd name="T6" fmla="*/ 0 w 38"/>
                  <a:gd name="T7" fmla="*/ 0 h 37"/>
                  <a:gd name="T8" fmla="*/ 0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8" y="0"/>
                    </a:moveTo>
                    <a:lnTo>
                      <a:pt x="0" y="37"/>
                    </a:lnTo>
                    <a:lnTo>
                      <a:pt x="15" y="37"/>
                    </a:lnTo>
                    <a:lnTo>
                      <a:pt x="38" y="0"/>
                    </a:lnTo>
                    <a:lnTo>
                      <a:pt x="8" y="0"/>
                    </a:lnTo>
                  </a:path>
                </a:pathLst>
              </a:custGeom>
              <a:noFill/>
              <a:ln w="0">
                <a:solidFill>
                  <a:srgbClr val="FFFF00"/>
                </a:solidFill>
                <a:round/>
                <a:headEnd/>
                <a:tailEnd/>
              </a:ln>
            </p:spPr>
            <p:txBody>
              <a:bodyPr/>
              <a:lstStyle/>
              <a:p>
                <a:endParaRPr lang="es-MX"/>
              </a:p>
            </p:txBody>
          </p:sp>
          <p:sp>
            <p:nvSpPr>
              <p:cNvPr id="12341" name="Freeform 3584"/>
              <p:cNvSpPr>
                <a:spLocks/>
              </p:cNvSpPr>
              <p:nvPr/>
            </p:nvSpPr>
            <p:spPr bwMode="auto">
              <a:xfrm>
                <a:off x="1699" y="2383"/>
                <a:ext cx="4" cy="4"/>
              </a:xfrm>
              <a:custGeom>
                <a:avLst/>
                <a:gdLst>
                  <a:gd name="T0" fmla="*/ 0 w 36"/>
                  <a:gd name="T1" fmla="*/ 0 h 37"/>
                  <a:gd name="T2" fmla="*/ 0 w 36"/>
                  <a:gd name="T3" fmla="*/ 0 h 37"/>
                  <a:gd name="T4" fmla="*/ 0 w 36"/>
                  <a:gd name="T5" fmla="*/ 0 h 37"/>
                  <a:gd name="T6" fmla="*/ 0 w 36"/>
                  <a:gd name="T7" fmla="*/ 0 h 37"/>
                  <a:gd name="T8" fmla="*/ 0 60000 65536"/>
                  <a:gd name="T9" fmla="*/ 0 60000 65536"/>
                  <a:gd name="T10" fmla="*/ 0 60000 65536"/>
                  <a:gd name="T11" fmla="*/ 0 60000 65536"/>
                  <a:gd name="T12" fmla="*/ 0 w 36"/>
                  <a:gd name="T13" fmla="*/ 0 h 37"/>
                  <a:gd name="T14" fmla="*/ 36 w 36"/>
                  <a:gd name="T15" fmla="*/ 37 h 37"/>
                </a:gdLst>
                <a:ahLst/>
                <a:cxnLst>
                  <a:cxn ang="T8">
                    <a:pos x="T0" y="T1"/>
                  </a:cxn>
                  <a:cxn ang="T9">
                    <a:pos x="T2" y="T3"/>
                  </a:cxn>
                  <a:cxn ang="T10">
                    <a:pos x="T4" y="T5"/>
                  </a:cxn>
                  <a:cxn ang="T11">
                    <a:pos x="T6" y="T7"/>
                  </a:cxn>
                </a:cxnLst>
                <a:rect l="T12" t="T13" r="T14" b="T15"/>
                <a:pathLst>
                  <a:path w="36" h="37">
                    <a:moveTo>
                      <a:pt x="23" y="0"/>
                    </a:moveTo>
                    <a:lnTo>
                      <a:pt x="0" y="37"/>
                    </a:lnTo>
                    <a:lnTo>
                      <a:pt x="36" y="25"/>
                    </a:lnTo>
                    <a:lnTo>
                      <a:pt x="23" y="0"/>
                    </a:lnTo>
                    <a:close/>
                  </a:path>
                </a:pathLst>
              </a:custGeom>
              <a:solidFill>
                <a:srgbClr val="FFFF00"/>
              </a:solidFill>
              <a:ln w="9525">
                <a:noFill/>
                <a:round/>
                <a:headEnd/>
                <a:tailEnd/>
              </a:ln>
            </p:spPr>
            <p:txBody>
              <a:bodyPr/>
              <a:lstStyle/>
              <a:p>
                <a:endParaRPr lang="es-MX"/>
              </a:p>
            </p:txBody>
          </p:sp>
          <p:sp>
            <p:nvSpPr>
              <p:cNvPr id="12342" name="Freeform 3585"/>
              <p:cNvSpPr>
                <a:spLocks/>
              </p:cNvSpPr>
              <p:nvPr/>
            </p:nvSpPr>
            <p:spPr bwMode="auto">
              <a:xfrm>
                <a:off x="1699" y="2385"/>
                <a:ext cx="4" cy="5"/>
              </a:xfrm>
              <a:custGeom>
                <a:avLst/>
                <a:gdLst>
                  <a:gd name="T0" fmla="*/ 0 w 36"/>
                  <a:gd name="T1" fmla="*/ 0 h 38"/>
                  <a:gd name="T2" fmla="*/ 0 w 36"/>
                  <a:gd name="T3" fmla="*/ 0 h 38"/>
                  <a:gd name="T4" fmla="*/ 0 w 36"/>
                  <a:gd name="T5" fmla="*/ 0 h 38"/>
                  <a:gd name="T6" fmla="*/ 0 w 36"/>
                  <a:gd name="T7" fmla="*/ 0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0" y="12"/>
                    </a:moveTo>
                    <a:lnTo>
                      <a:pt x="36" y="0"/>
                    </a:lnTo>
                    <a:lnTo>
                      <a:pt x="12" y="38"/>
                    </a:lnTo>
                    <a:lnTo>
                      <a:pt x="0" y="12"/>
                    </a:lnTo>
                    <a:close/>
                  </a:path>
                </a:pathLst>
              </a:custGeom>
              <a:solidFill>
                <a:srgbClr val="FFFF00"/>
              </a:solidFill>
              <a:ln w="9525">
                <a:noFill/>
                <a:round/>
                <a:headEnd/>
                <a:tailEnd/>
              </a:ln>
            </p:spPr>
            <p:txBody>
              <a:bodyPr/>
              <a:lstStyle/>
              <a:p>
                <a:endParaRPr lang="es-MX"/>
              </a:p>
            </p:txBody>
          </p:sp>
          <p:sp>
            <p:nvSpPr>
              <p:cNvPr id="12343" name="Freeform 3586"/>
              <p:cNvSpPr>
                <a:spLocks/>
              </p:cNvSpPr>
              <p:nvPr/>
            </p:nvSpPr>
            <p:spPr bwMode="auto">
              <a:xfrm>
                <a:off x="1699" y="2383"/>
                <a:ext cx="4" cy="7"/>
              </a:xfrm>
              <a:custGeom>
                <a:avLst/>
                <a:gdLst>
                  <a:gd name="T0" fmla="*/ 0 w 36"/>
                  <a:gd name="T1" fmla="*/ 0 h 63"/>
                  <a:gd name="T2" fmla="*/ 0 w 36"/>
                  <a:gd name="T3" fmla="*/ 0 h 63"/>
                  <a:gd name="T4" fmla="*/ 0 w 36"/>
                  <a:gd name="T5" fmla="*/ 0 h 63"/>
                  <a:gd name="T6" fmla="*/ 0 w 36"/>
                  <a:gd name="T7" fmla="*/ 0 h 63"/>
                  <a:gd name="T8" fmla="*/ 0 w 36"/>
                  <a:gd name="T9" fmla="*/ 0 h 63"/>
                  <a:gd name="T10" fmla="*/ 0 60000 65536"/>
                  <a:gd name="T11" fmla="*/ 0 60000 65536"/>
                  <a:gd name="T12" fmla="*/ 0 60000 65536"/>
                  <a:gd name="T13" fmla="*/ 0 60000 65536"/>
                  <a:gd name="T14" fmla="*/ 0 60000 65536"/>
                  <a:gd name="T15" fmla="*/ 0 w 36"/>
                  <a:gd name="T16" fmla="*/ 0 h 63"/>
                  <a:gd name="T17" fmla="*/ 36 w 36"/>
                  <a:gd name="T18" fmla="*/ 63 h 63"/>
                </a:gdLst>
                <a:ahLst/>
                <a:cxnLst>
                  <a:cxn ang="T10">
                    <a:pos x="T0" y="T1"/>
                  </a:cxn>
                  <a:cxn ang="T11">
                    <a:pos x="T2" y="T3"/>
                  </a:cxn>
                  <a:cxn ang="T12">
                    <a:pos x="T4" y="T5"/>
                  </a:cxn>
                  <a:cxn ang="T13">
                    <a:pos x="T6" y="T7"/>
                  </a:cxn>
                  <a:cxn ang="T14">
                    <a:pos x="T8" y="T9"/>
                  </a:cxn>
                </a:cxnLst>
                <a:rect l="T15" t="T16" r="T17" b="T18"/>
                <a:pathLst>
                  <a:path w="36" h="63">
                    <a:moveTo>
                      <a:pt x="23" y="0"/>
                    </a:moveTo>
                    <a:lnTo>
                      <a:pt x="0" y="37"/>
                    </a:lnTo>
                    <a:lnTo>
                      <a:pt x="12" y="63"/>
                    </a:lnTo>
                    <a:lnTo>
                      <a:pt x="36" y="25"/>
                    </a:lnTo>
                    <a:lnTo>
                      <a:pt x="23" y="0"/>
                    </a:lnTo>
                  </a:path>
                </a:pathLst>
              </a:custGeom>
              <a:noFill/>
              <a:ln w="0">
                <a:solidFill>
                  <a:srgbClr val="FFFF00"/>
                </a:solidFill>
                <a:round/>
                <a:headEnd/>
                <a:tailEnd/>
              </a:ln>
            </p:spPr>
            <p:txBody>
              <a:bodyPr/>
              <a:lstStyle/>
              <a:p>
                <a:endParaRPr lang="es-MX"/>
              </a:p>
            </p:txBody>
          </p:sp>
          <p:sp>
            <p:nvSpPr>
              <p:cNvPr id="12344" name="Freeform 3587"/>
              <p:cNvSpPr>
                <a:spLocks/>
              </p:cNvSpPr>
              <p:nvPr/>
            </p:nvSpPr>
            <p:spPr bwMode="auto">
              <a:xfrm>
                <a:off x="1700" y="2384"/>
                <a:ext cx="95" cy="6"/>
              </a:xfrm>
              <a:custGeom>
                <a:avLst/>
                <a:gdLst>
                  <a:gd name="T0" fmla="*/ 0 w 854"/>
                  <a:gd name="T1" fmla="*/ 0 h 50"/>
                  <a:gd name="T2" fmla="*/ 0 w 854"/>
                  <a:gd name="T3" fmla="*/ 0 h 50"/>
                  <a:gd name="T4" fmla="*/ 0 w 854"/>
                  <a:gd name="T5" fmla="*/ 0 h 50"/>
                  <a:gd name="T6" fmla="*/ 0 w 854"/>
                  <a:gd name="T7" fmla="*/ 0 h 50"/>
                  <a:gd name="T8" fmla="*/ 0 60000 65536"/>
                  <a:gd name="T9" fmla="*/ 0 60000 65536"/>
                  <a:gd name="T10" fmla="*/ 0 60000 65536"/>
                  <a:gd name="T11" fmla="*/ 0 60000 65536"/>
                  <a:gd name="T12" fmla="*/ 0 w 854"/>
                  <a:gd name="T13" fmla="*/ 0 h 50"/>
                  <a:gd name="T14" fmla="*/ 854 w 854"/>
                  <a:gd name="T15" fmla="*/ 50 h 50"/>
                </a:gdLst>
                <a:ahLst/>
                <a:cxnLst>
                  <a:cxn ang="T8">
                    <a:pos x="T0" y="T1"/>
                  </a:cxn>
                  <a:cxn ang="T9">
                    <a:pos x="T2" y="T3"/>
                  </a:cxn>
                  <a:cxn ang="T10">
                    <a:pos x="T4" y="T5"/>
                  </a:cxn>
                  <a:cxn ang="T11">
                    <a:pos x="T6" y="T7"/>
                  </a:cxn>
                </a:cxnLst>
                <a:rect l="T12" t="T13" r="T14" b="T15"/>
                <a:pathLst>
                  <a:path w="854" h="50">
                    <a:moveTo>
                      <a:pt x="24" y="12"/>
                    </a:moveTo>
                    <a:lnTo>
                      <a:pt x="0" y="50"/>
                    </a:lnTo>
                    <a:lnTo>
                      <a:pt x="854" y="0"/>
                    </a:lnTo>
                    <a:lnTo>
                      <a:pt x="24" y="12"/>
                    </a:lnTo>
                    <a:close/>
                  </a:path>
                </a:pathLst>
              </a:custGeom>
              <a:solidFill>
                <a:srgbClr val="FFFF00"/>
              </a:solidFill>
              <a:ln w="9525">
                <a:noFill/>
                <a:round/>
                <a:headEnd/>
                <a:tailEnd/>
              </a:ln>
            </p:spPr>
            <p:txBody>
              <a:bodyPr/>
              <a:lstStyle/>
              <a:p>
                <a:endParaRPr lang="es-MX"/>
              </a:p>
            </p:txBody>
          </p:sp>
          <p:sp>
            <p:nvSpPr>
              <p:cNvPr id="12345" name="Freeform 3588"/>
              <p:cNvSpPr>
                <a:spLocks/>
              </p:cNvSpPr>
              <p:nvPr/>
            </p:nvSpPr>
            <p:spPr bwMode="auto">
              <a:xfrm>
                <a:off x="1700" y="2384"/>
                <a:ext cx="96" cy="6"/>
              </a:xfrm>
              <a:custGeom>
                <a:avLst/>
                <a:gdLst>
                  <a:gd name="T0" fmla="*/ 0 w 860"/>
                  <a:gd name="T1" fmla="*/ 0 h 50"/>
                  <a:gd name="T2" fmla="*/ 0 w 860"/>
                  <a:gd name="T3" fmla="*/ 0 h 50"/>
                  <a:gd name="T4" fmla="*/ 0 w 860"/>
                  <a:gd name="T5" fmla="*/ 0 h 50"/>
                  <a:gd name="T6" fmla="*/ 0 w 860"/>
                  <a:gd name="T7" fmla="*/ 0 h 50"/>
                  <a:gd name="T8" fmla="*/ 0 60000 65536"/>
                  <a:gd name="T9" fmla="*/ 0 60000 65536"/>
                  <a:gd name="T10" fmla="*/ 0 60000 65536"/>
                  <a:gd name="T11" fmla="*/ 0 60000 65536"/>
                  <a:gd name="T12" fmla="*/ 0 w 860"/>
                  <a:gd name="T13" fmla="*/ 0 h 50"/>
                  <a:gd name="T14" fmla="*/ 860 w 860"/>
                  <a:gd name="T15" fmla="*/ 50 h 50"/>
                </a:gdLst>
                <a:ahLst/>
                <a:cxnLst>
                  <a:cxn ang="T8">
                    <a:pos x="T0" y="T1"/>
                  </a:cxn>
                  <a:cxn ang="T9">
                    <a:pos x="T2" y="T3"/>
                  </a:cxn>
                  <a:cxn ang="T10">
                    <a:pos x="T4" y="T5"/>
                  </a:cxn>
                  <a:cxn ang="T11">
                    <a:pos x="T6" y="T7"/>
                  </a:cxn>
                </a:cxnLst>
                <a:rect l="T12" t="T13" r="T14" b="T15"/>
                <a:pathLst>
                  <a:path w="860" h="50">
                    <a:moveTo>
                      <a:pt x="0" y="50"/>
                    </a:moveTo>
                    <a:lnTo>
                      <a:pt x="854" y="0"/>
                    </a:lnTo>
                    <a:lnTo>
                      <a:pt x="860" y="39"/>
                    </a:lnTo>
                    <a:lnTo>
                      <a:pt x="0" y="50"/>
                    </a:lnTo>
                    <a:close/>
                  </a:path>
                </a:pathLst>
              </a:custGeom>
              <a:solidFill>
                <a:srgbClr val="FFFF00"/>
              </a:solidFill>
              <a:ln w="9525">
                <a:noFill/>
                <a:round/>
                <a:headEnd/>
                <a:tailEnd/>
              </a:ln>
            </p:spPr>
            <p:txBody>
              <a:bodyPr/>
              <a:lstStyle/>
              <a:p>
                <a:endParaRPr lang="es-MX"/>
              </a:p>
            </p:txBody>
          </p:sp>
          <p:sp>
            <p:nvSpPr>
              <p:cNvPr id="12346" name="Freeform 3589"/>
              <p:cNvSpPr>
                <a:spLocks/>
              </p:cNvSpPr>
              <p:nvPr/>
            </p:nvSpPr>
            <p:spPr bwMode="auto">
              <a:xfrm>
                <a:off x="1700" y="2384"/>
                <a:ext cx="96" cy="6"/>
              </a:xfrm>
              <a:custGeom>
                <a:avLst/>
                <a:gdLst>
                  <a:gd name="T0" fmla="*/ 0 w 860"/>
                  <a:gd name="T1" fmla="*/ 0 h 50"/>
                  <a:gd name="T2" fmla="*/ 0 w 860"/>
                  <a:gd name="T3" fmla="*/ 0 h 50"/>
                  <a:gd name="T4" fmla="*/ 0 w 860"/>
                  <a:gd name="T5" fmla="*/ 0 h 50"/>
                  <a:gd name="T6" fmla="*/ 0 w 860"/>
                  <a:gd name="T7" fmla="*/ 0 h 50"/>
                  <a:gd name="T8" fmla="*/ 0 w 860"/>
                  <a:gd name="T9" fmla="*/ 0 h 50"/>
                  <a:gd name="T10" fmla="*/ 0 60000 65536"/>
                  <a:gd name="T11" fmla="*/ 0 60000 65536"/>
                  <a:gd name="T12" fmla="*/ 0 60000 65536"/>
                  <a:gd name="T13" fmla="*/ 0 60000 65536"/>
                  <a:gd name="T14" fmla="*/ 0 60000 65536"/>
                  <a:gd name="T15" fmla="*/ 0 w 860"/>
                  <a:gd name="T16" fmla="*/ 0 h 50"/>
                  <a:gd name="T17" fmla="*/ 860 w 860"/>
                  <a:gd name="T18" fmla="*/ 50 h 50"/>
                </a:gdLst>
                <a:ahLst/>
                <a:cxnLst>
                  <a:cxn ang="T10">
                    <a:pos x="T0" y="T1"/>
                  </a:cxn>
                  <a:cxn ang="T11">
                    <a:pos x="T2" y="T3"/>
                  </a:cxn>
                  <a:cxn ang="T12">
                    <a:pos x="T4" y="T5"/>
                  </a:cxn>
                  <a:cxn ang="T13">
                    <a:pos x="T6" y="T7"/>
                  </a:cxn>
                  <a:cxn ang="T14">
                    <a:pos x="T8" y="T9"/>
                  </a:cxn>
                </a:cxnLst>
                <a:rect l="T15" t="T16" r="T17" b="T18"/>
                <a:pathLst>
                  <a:path w="860" h="50">
                    <a:moveTo>
                      <a:pt x="24" y="12"/>
                    </a:moveTo>
                    <a:lnTo>
                      <a:pt x="0" y="50"/>
                    </a:lnTo>
                    <a:lnTo>
                      <a:pt x="860" y="39"/>
                    </a:lnTo>
                    <a:lnTo>
                      <a:pt x="854" y="0"/>
                    </a:lnTo>
                    <a:lnTo>
                      <a:pt x="24" y="12"/>
                    </a:lnTo>
                  </a:path>
                </a:pathLst>
              </a:custGeom>
              <a:noFill/>
              <a:ln w="0">
                <a:solidFill>
                  <a:srgbClr val="FFFF00"/>
                </a:solidFill>
                <a:round/>
                <a:headEnd/>
                <a:tailEnd/>
              </a:ln>
            </p:spPr>
            <p:txBody>
              <a:bodyPr/>
              <a:lstStyle/>
              <a:p>
                <a:endParaRPr lang="es-MX"/>
              </a:p>
            </p:txBody>
          </p:sp>
          <p:sp>
            <p:nvSpPr>
              <p:cNvPr id="12347" name="Freeform 3590"/>
              <p:cNvSpPr>
                <a:spLocks/>
              </p:cNvSpPr>
              <p:nvPr/>
            </p:nvSpPr>
            <p:spPr bwMode="auto">
              <a:xfrm>
                <a:off x="1795" y="2374"/>
                <a:ext cx="28" cy="14"/>
              </a:xfrm>
              <a:custGeom>
                <a:avLst/>
                <a:gdLst>
                  <a:gd name="T0" fmla="*/ 0 w 255"/>
                  <a:gd name="T1" fmla="*/ 0 h 130"/>
                  <a:gd name="T2" fmla="*/ 0 w 255"/>
                  <a:gd name="T3" fmla="*/ 0 h 130"/>
                  <a:gd name="T4" fmla="*/ 0 w 255"/>
                  <a:gd name="T5" fmla="*/ 0 h 130"/>
                  <a:gd name="T6" fmla="*/ 0 w 255"/>
                  <a:gd name="T7" fmla="*/ 0 h 130"/>
                  <a:gd name="T8" fmla="*/ 0 60000 65536"/>
                  <a:gd name="T9" fmla="*/ 0 60000 65536"/>
                  <a:gd name="T10" fmla="*/ 0 60000 65536"/>
                  <a:gd name="T11" fmla="*/ 0 60000 65536"/>
                  <a:gd name="T12" fmla="*/ 0 w 255"/>
                  <a:gd name="T13" fmla="*/ 0 h 130"/>
                  <a:gd name="T14" fmla="*/ 255 w 255"/>
                  <a:gd name="T15" fmla="*/ 130 h 130"/>
                </a:gdLst>
                <a:ahLst/>
                <a:cxnLst>
                  <a:cxn ang="T8">
                    <a:pos x="T0" y="T1"/>
                  </a:cxn>
                  <a:cxn ang="T9">
                    <a:pos x="T2" y="T3"/>
                  </a:cxn>
                  <a:cxn ang="T10">
                    <a:pos x="T4" y="T5"/>
                  </a:cxn>
                  <a:cxn ang="T11">
                    <a:pos x="T6" y="T7"/>
                  </a:cxn>
                </a:cxnLst>
                <a:rect l="T12" t="T13" r="T14" b="T15"/>
                <a:pathLst>
                  <a:path w="255" h="130">
                    <a:moveTo>
                      <a:pt x="0" y="91"/>
                    </a:moveTo>
                    <a:lnTo>
                      <a:pt x="6" y="130"/>
                    </a:lnTo>
                    <a:lnTo>
                      <a:pt x="255" y="0"/>
                    </a:lnTo>
                    <a:lnTo>
                      <a:pt x="0" y="91"/>
                    </a:lnTo>
                    <a:close/>
                  </a:path>
                </a:pathLst>
              </a:custGeom>
              <a:solidFill>
                <a:srgbClr val="FFFF00"/>
              </a:solidFill>
              <a:ln w="9525">
                <a:noFill/>
                <a:round/>
                <a:headEnd/>
                <a:tailEnd/>
              </a:ln>
            </p:spPr>
            <p:txBody>
              <a:bodyPr/>
              <a:lstStyle/>
              <a:p>
                <a:endParaRPr lang="es-MX"/>
              </a:p>
            </p:txBody>
          </p:sp>
          <p:sp>
            <p:nvSpPr>
              <p:cNvPr id="12348" name="Freeform 3591"/>
              <p:cNvSpPr>
                <a:spLocks/>
              </p:cNvSpPr>
              <p:nvPr/>
            </p:nvSpPr>
            <p:spPr bwMode="auto">
              <a:xfrm>
                <a:off x="1796" y="2374"/>
                <a:ext cx="28" cy="14"/>
              </a:xfrm>
              <a:custGeom>
                <a:avLst/>
                <a:gdLst>
                  <a:gd name="T0" fmla="*/ 0 w 256"/>
                  <a:gd name="T1" fmla="*/ 0 h 130"/>
                  <a:gd name="T2" fmla="*/ 0 w 256"/>
                  <a:gd name="T3" fmla="*/ 0 h 130"/>
                  <a:gd name="T4" fmla="*/ 0 w 256"/>
                  <a:gd name="T5" fmla="*/ 0 h 130"/>
                  <a:gd name="T6" fmla="*/ 0 w 256"/>
                  <a:gd name="T7" fmla="*/ 0 h 130"/>
                  <a:gd name="T8" fmla="*/ 0 60000 65536"/>
                  <a:gd name="T9" fmla="*/ 0 60000 65536"/>
                  <a:gd name="T10" fmla="*/ 0 60000 65536"/>
                  <a:gd name="T11" fmla="*/ 0 60000 65536"/>
                  <a:gd name="T12" fmla="*/ 0 w 256"/>
                  <a:gd name="T13" fmla="*/ 0 h 130"/>
                  <a:gd name="T14" fmla="*/ 256 w 256"/>
                  <a:gd name="T15" fmla="*/ 130 h 130"/>
                </a:gdLst>
                <a:ahLst/>
                <a:cxnLst>
                  <a:cxn ang="T8">
                    <a:pos x="T0" y="T1"/>
                  </a:cxn>
                  <a:cxn ang="T9">
                    <a:pos x="T2" y="T3"/>
                  </a:cxn>
                  <a:cxn ang="T10">
                    <a:pos x="T4" y="T5"/>
                  </a:cxn>
                  <a:cxn ang="T11">
                    <a:pos x="T6" y="T7"/>
                  </a:cxn>
                </a:cxnLst>
                <a:rect l="T12" t="T13" r="T14" b="T15"/>
                <a:pathLst>
                  <a:path w="256" h="130">
                    <a:moveTo>
                      <a:pt x="0" y="130"/>
                    </a:moveTo>
                    <a:lnTo>
                      <a:pt x="249" y="0"/>
                    </a:lnTo>
                    <a:lnTo>
                      <a:pt x="256" y="37"/>
                    </a:lnTo>
                    <a:lnTo>
                      <a:pt x="0" y="130"/>
                    </a:lnTo>
                    <a:close/>
                  </a:path>
                </a:pathLst>
              </a:custGeom>
              <a:solidFill>
                <a:srgbClr val="FFFF00"/>
              </a:solidFill>
              <a:ln w="9525">
                <a:noFill/>
                <a:round/>
                <a:headEnd/>
                <a:tailEnd/>
              </a:ln>
            </p:spPr>
            <p:txBody>
              <a:bodyPr/>
              <a:lstStyle/>
              <a:p>
                <a:endParaRPr lang="es-MX"/>
              </a:p>
            </p:txBody>
          </p:sp>
          <p:sp>
            <p:nvSpPr>
              <p:cNvPr id="12349" name="Freeform 3592"/>
              <p:cNvSpPr>
                <a:spLocks/>
              </p:cNvSpPr>
              <p:nvPr/>
            </p:nvSpPr>
            <p:spPr bwMode="auto">
              <a:xfrm>
                <a:off x="1795" y="2374"/>
                <a:ext cx="29" cy="14"/>
              </a:xfrm>
              <a:custGeom>
                <a:avLst/>
                <a:gdLst>
                  <a:gd name="T0" fmla="*/ 0 w 262"/>
                  <a:gd name="T1" fmla="*/ 0 h 130"/>
                  <a:gd name="T2" fmla="*/ 0 w 262"/>
                  <a:gd name="T3" fmla="*/ 0 h 130"/>
                  <a:gd name="T4" fmla="*/ 0 w 262"/>
                  <a:gd name="T5" fmla="*/ 0 h 130"/>
                  <a:gd name="T6" fmla="*/ 0 w 262"/>
                  <a:gd name="T7" fmla="*/ 0 h 130"/>
                  <a:gd name="T8" fmla="*/ 0 w 262"/>
                  <a:gd name="T9" fmla="*/ 0 h 130"/>
                  <a:gd name="T10" fmla="*/ 0 60000 65536"/>
                  <a:gd name="T11" fmla="*/ 0 60000 65536"/>
                  <a:gd name="T12" fmla="*/ 0 60000 65536"/>
                  <a:gd name="T13" fmla="*/ 0 60000 65536"/>
                  <a:gd name="T14" fmla="*/ 0 60000 65536"/>
                  <a:gd name="T15" fmla="*/ 0 w 262"/>
                  <a:gd name="T16" fmla="*/ 0 h 130"/>
                  <a:gd name="T17" fmla="*/ 262 w 262"/>
                  <a:gd name="T18" fmla="*/ 130 h 130"/>
                </a:gdLst>
                <a:ahLst/>
                <a:cxnLst>
                  <a:cxn ang="T10">
                    <a:pos x="T0" y="T1"/>
                  </a:cxn>
                  <a:cxn ang="T11">
                    <a:pos x="T2" y="T3"/>
                  </a:cxn>
                  <a:cxn ang="T12">
                    <a:pos x="T4" y="T5"/>
                  </a:cxn>
                  <a:cxn ang="T13">
                    <a:pos x="T6" y="T7"/>
                  </a:cxn>
                  <a:cxn ang="T14">
                    <a:pos x="T8" y="T9"/>
                  </a:cxn>
                </a:cxnLst>
                <a:rect l="T15" t="T16" r="T17" b="T18"/>
                <a:pathLst>
                  <a:path w="262" h="130">
                    <a:moveTo>
                      <a:pt x="0" y="91"/>
                    </a:moveTo>
                    <a:lnTo>
                      <a:pt x="6" y="130"/>
                    </a:lnTo>
                    <a:lnTo>
                      <a:pt x="262" y="37"/>
                    </a:lnTo>
                    <a:lnTo>
                      <a:pt x="255" y="0"/>
                    </a:lnTo>
                    <a:lnTo>
                      <a:pt x="0" y="91"/>
                    </a:lnTo>
                  </a:path>
                </a:pathLst>
              </a:custGeom>
              <a:noFill/>
              <a:ln w="0">
                <a:solidFill>
                  <a:srgbClr val="FFFF00"/>
                </a:solidFill>
                <a:round/>
                <a:headEnd/>
                <a:tailEnd/>
              </a:ln>
            </p:spPr>
            <p:txBody>
              <a:bodyPr/>
              <a:lstStyle/>
              <a:p>
                <a:endParaRPr lang="es-MX"/>
              </a:p>
            </p:txBody>
          </p:sp>
          <p:sp>
            <p:nvSpPr>
              <p:cNvPr id="12350" name="Freeform 3593"/>
              <p:cNvSpPr>
                <a:spLocks/>
              </p:cNvSpPr>
              <p:nvPr/>
            </p:nvSpPr>
            <p:spPr bwMode="auto">
              <a:xfrm>
                <a:off x="1823" y="2373"/>
                <a:ext cx="34" cy="5"/>
              </a:xfrm>
              <a:custGeom>
                <a:avLst/>
                <a:gdLst>
                  <a:gd name="T0" fmla="*/ 0 w 308"/>
                  <a:gd name="T1" fmla="*/ 0 h 45"/>
                  <a:gd name="T2" fmla="*/ 0 w 308"/>
                  <a:gd name="T3" fmla="*/ 0 h 45"/>
                  <a:gd name="T4" fmla="*/ 0 w 308"/>
                  <a:gd name="T5" fmla="*/ 0 h 45"/>
                  <a:gd name="T6" fmla="*/ 0 w 308"/>
                  <a:gd name="T7" fmla="*/ 0 h 45"/>
                  <a:gd name="T8" fmla="*/ 0 60000 65536"/>
                  <a:gd name="T9" fmla="*/ 0 60000 65536"/>
                  <a:gd name="T10" fmla="*/ 0 60000 65536"/>
                  <a:gd name="T11" fmla="*/ 0 60000 65536"/>
                  <a:gd name="T12" fmla="*/ 0 w 308"/>
                  <a:gd name="T13" fmla="*/ 0 h 45"/>
                  <a:gd name="T14" fmla="*/ 308 w 308"/>
                  <a:gd name="T15" fmla="*/ 45 h 45"/>
                </a:gdLst>
                <a:ahLst/>
                <a:cxnLst>
                  <a:cxn ang="T8">
                    <a:pos x="T0" y="T1"/>
                  </a:cxn>
                  <a:cxn ang="T9">
                    <a:pos x="T2" y="T3"/>
                  </a:cxn>
                  <a:cxn ang="T10">
                    <a:pos x="T4" y="T5"/>
                  </a:cxn>
                  <a:cxn ang="T11">
                    <a:pos x="T6" y="T7"/>
                  </a:cxn>
                </a:cxnLst>
                <a:rect l="T12" t="T13" r="T14" b="T15"/>
                <a:pathLst>
                  <a:path w="308" h="45">
                    <a:moveTo>
                      <a:pt x="0" y="8"/>
                    </a:moveTo>
                    <a:lnTo>
                      <a:pt x="7" y="45"/>
                    </a:lnTo>
                    <a:lnTo>
                      <a:pt x="308" y="0"/>
                    </a:lnTo>
                    <a:lnTo>
                      <a:pt x="0" y="8"/>
                    </a:lnTo>
                    <a:close/>
                  </a:path>
                </a:pathLst>
              </a:custGeom>
              <a:solidFill>
                <a:srgbClr val="FFFF00"/>
              </a:solidFill>
              <a:ln w="9525">
                <a:noFill/>
                <a:round/>
                <a:headEnd/>
                <a:tailEnd/>
              </a:ln>
            </p:spPr>
            <p:txBody>
              <a:bodyPr/>
              <a:lstStyle/>
              <a:p>
                <a:endParaRPr lang="es-MX"/>
              </a:p>
            </p:txBody>
          </p:sp>
          <p:sp>
            <p:nvSpPr>
              <p:cNvPr id="12351" name="Freeform 3594"/>
              <p:cNvSpPr>
                <a:spLocks/>
              </p:cNvSpPr>
              <p:nvPr/>
            </p:nvSpPr>
            <p:spPr bwMode="auto">
              <a:xfrm>
                <a:off x="1824" y="2373"/>
                <a:ext cx="33" cy="5"/>
              </a:xfrm>
              <a:custGeom>
                <a:avLst/>
                <a:gdLst>
                  <a:gd name="T0" fmla="*/ 0 w 301"/>
                  <a:gd name="T1" fmla="*/ 0 h 45"/>
                  <a:gd name="T2" fmla="*/ 0 w 301"/>
                  <a:gd name="T3" fmla="*/ 0 h 45"/>
                  <a:gd name="T4" fmla="*/ 0 w 301"/>
                  <a:gd name="T5" fmla="*/ 0 h 45"/>
                  <a:gd name="T6" fmla="*/ 0 w 301"/>
                  <a:gd name="T7" fmla="*/ 0 h 45"/>
                  <a:gd name="T8" fmla="*/ 0 60000 65536"/>
                  <a:gd name="T9" fmla="*/ 0 60000 65536"/>
                  <a:gd name="T10" fmla="*/ 0 60000 65536"/>
                  <a:gd name="T11" fmla="*/ 0 60000 65536"/>
                  <a:gd name="T12" fmla="*/ 0 w 301"/>
                  <a:gd name="T13" fmla="*/ 0 h 45"/>
                  <a:gd name="T14" fmla="*/ 301 w 301"/>
                  <a:gd name="T15" fmla="*/ 45 h 45"/>
                </a:gdLst>
                <a:ahLst/>
                <a:cxnLst>
                  <a:cxn ang="T8">
                    <a:pos x="T0" y="T1"/>
                  </a:cxn>
                  <a:cxn ang="T9">
                    <a:pos x="T2" y="T3"/>
                  </a:cxn>
                  <a:cxn ang="T10">
                    <a:pos x="T4" y="T5"/>
                  </a:cxn>
                  <a:cxn ang="T11">
                    <a:pos x="T6" y="T7"/>
                  </a:cxn>
                </a:cxnLst>
                <a:rect l="T12" t="T13" r="T14" b="T15"/>
                <a:pathLst>
                  <a:path w="301" h="45">
                    <a:moveTo>
                      <a:pt x="0" y="45"/>
                    </a:moveTo>
                    <a:lnTo>
                      <a:pt x="301" y="0"/>
                    </a:lnTo>
                    <a:lnTo>
                      <a:pt x="296" y="39"/>
                    </a:lnTo>
                    <a:lnTo>
                      <a:pt x="0" y="45"/>
                    </a:lnTo>
                    <a:close/>
                  </a:path>
                </a:pathLst>
              </a:custGeom>
              <a:solidFill>
                <a:srgbClr val="FFFF00"/>
              </a:solidFill>
              <a:ln w="9525">
                <a:noFill/>
                <a:round/>
                <a:headEnd/>
                <a:tailEnd/>
              </a:ln>
            </p:spPr>
            <p:txBody>
              <a:bodyPr/>
              <a:lstStyle/>
              <a:p>
                <a:endParaRPr lang="es-MX"/>
              </a:p>
            </p:txBody>
          </p:sp>
          <p:sp>
            <p:nvSpPr>
              <p:cNvPr id="12352" name="Freeform 3595"/>
              <p:cNvSpPr>
                <a:spLocks/>
              </p:cNvSpPr>
              <p:nvPr/>
            </p:nvSpPr>
            <p:spPr bwMode="auto">
              <a:xfrm>
                <a:off x="1823" y="2373"/>
                <a:ext cx="34" cy="5"/>
              </a:xfrm>
              <a:custGeom>
                <a:avLst/>
                <a:gdLst>
                  <a:gd name="T0" fmla="*/ 0 w 308"/>
                  <a:gd name="T1" fmla="*/ 0 h 45"/>
                  <a:gd name="T2" fmla="*/ 0 w 308"/>
                  <a:gd name="T3" fmla="*/ 0 h 45"/>
                  <a:gd name="T4" fmla="*/ 0 w 308"/>
                  <a:gd name="T5" fmla="*/ 0 h 45"/>
                  <a:gd name="T6" fmla="*/ 0 w 308"/>
                  <a:gd name="T7" fmla="*/ 0 h 45"/>
                  <a:gd name="T8" fmla="*/ 0 w 308"/>
                  <a:gd name="T9" fmla="*/ 0 h 45"/>
                  <a:gd name="T10" fmla="*/ 0 60000 65536"/>
                  <a:gd name="T11" fmla="*/ 0 60000 65536"/>
                  <a:gd name="T12" fmla="*/ 0 60000 65536"/>
                  <a:gd name="T13" fmla="*/ 0 60000 65536"/>
                  <a:gd name="T14" fmla="*/ 0 60000 65536"/>
                  <a:gd name="T15" fmla="*/ 0 w 308"/>
                  <a:gd name="T16" fmla="*/ 0 h 45"/>
                  <a:gd name="T17" fmla="*/ 308 w 308"/>
                  <a:gd name="T18" fmla="*/ 45 h 45"/>
                </a:gdLst>
                <a:ahLst/>
                <a:cxnLst>
                  <a:cxn ang="T10">
                    <a:pos x="T0" y="T1"/>
                  </a:cxn>
                  <a:cxn ang="T11">
                    <a:pos x="T2" y="T3"/>
                  </a:cxn>
                  <a:cxn ang="T12">
                    <a:pos x="T4" y="T5"/>
                  </a:cxn>
                  <a:cxn ang="T13">
                    <a:pos x="T6" y="T7"/>
                  </a:cxn>
                  <a:cxn ang="T14">
                    <a:pos x="T8" y="T9"/>
                  </a:cxn>
                </a:cxnLst>
                <a:rect l="T15" t="T16" r="T17" b="T18"/>
                <a:pathLst>
                  <a:path w="308" h="45">
                    <a:moveTo>
                      <a:pt x="0" y="8"/>
                    </a:moveTo>
                    <a:lnTo>
                      <a:pt x="7" y="45"/>
                    </a:lnTo>
                    <a:lnTo>
                      <a:pt x="303" y="39"/>
                    </a:lnTo>
                    <a:lnTo>
                      <a:pt x="308" y="0"/>
                    </a:lnTo>
                    <a:lnTo>
                      <a:pt x="0" y="8"/>
                    </a:lnTo>
                  </a:path>
                </a:pathLst>
              </a:custGeom>
              <a:noFill/>
              <a:ln w="0">
                <a:solidFill>
                  <a:srgbClr val="FFFF00"/>
                </a:solidFill>
                <a:round/>
                <a:headEnd/>
                <a:tailEnd/>
              </a:ln>
            </p:spPr>
            <p:txBody>
              <a:bodyPr/>
              <a:lstStyle/>
              <a:p>
                <a:endParaRPr lang="es-MX"/>
              </a:p>
            </p:txBody>
          </p:sp>
          <p:sp>
            <p:nvSpPr>
              <p:cNvPr id="12353" name="Freeform 3596"/>
              <p:cNvSpPr>
                <a:spLocks/>
              </p:cNvSpPr>
              <p:nvPr/>
            </p:nvSpPr>
            <p:spPr bwMode="auto">
              <a:xfrm>
                <a:off x="1857" y="2373"/>
                <a:ext cx="20" cy="5"/>
              </a:xfrm>
              <a:custGeom>
                <a:avLst/>
                <a:gdLst>
                  <a:gd name="T0" fmla="*/ 0 w 185"/>
                  <a:gd name="T1" fmla="*/ 0 h 42"/>
                  <a:gd name="T2" fmla="*/ 0 w 185"/>
                  <a:gd name="T3" fmla="*/ 0 h 42"/>
                  <a:gd name="T4" fmla="*/ 0 w 185"/>
                  <a:gd name="T5" fmla="*/ 0 h 42"/>
                  <a:gd name="T6" fmla="*/ 0 w 185"/>
                  <a:gd name="T7" fmla="*/ 0 h 42"/>
                  <a:gd name="T8" fmla="*/ 0 60000 65536"/>
                  <a:gd name="T9" fmla="*/ 0 60000 65536"/>
                  <a:gd name="T10" fmla="*/ 0 60000 65536"/>
                  <a:gd name="T11" fmla="*/ 0 60000 65536"/>
                  <a:gd name="T12" fmla="*/ 0 w 185"/>
                  <a:gd name="T13" fmla="*/ 0 h 42"/>
                  <a:gd name="T14" fmla="*/ 185 w 185"/>
                  <a:gd name="T15" fmla="*/ 42 h 42"/>
                </a:gdLst>
                <a:ahLst/>
                <a:cxnLst>
                  <a:cxn ang="T8">
                    <a:pos x="T0" y="T1"/>
                  </a:cxn>
                  <a:cxn ang="T9">
                    <a:pos x="T2" y="T3"/>
                  </a:cxn>
                  <a:cxn ang="T10">
                    <a:pos x="T4" y="T5"/>
                  </a:cxn>
                  <a:cxn ang="T11">
                    <a:pos x="T6" y="T7"/>
                  </a:cxn>
                </a:cxnLst>
                <a:rect l="T12" t="T13" r="T14" b="T15"/>
                <a:pathLst>
                  <a:path w="185" h="42">
                    <a:moveTo>
                      <a:pt x="5" y="0"/>
                    </a:moveTo>
                    <a:lnTo>
                      <a:pt x="0" y="39"/>
                    </a:lnTo>
                    <a:lnTo>
                      <a:pt x="185" y="42"/>
                    </a:lnTo>
                    <a:lnTo>
                      <a:pt x="5" y="0"/>
                    </a:lnTo>
                    <a:close/>
                  </a:path>
                </a:pathLst>
              </a:custGeom>
              <a:solidFill>
                <a:srgbClr val="FFFF00"/>
              </a:solidFill>
              <a:ln w="9525">
                <a:noFill/>
                <a:round/>
                <a:headEnd/>
                <a:tailEnd/>
              </a:ln>
            </p:spPr>
            <p:txBody>
              <a:bodyPr/>
              <a:lstStyle/>
              <a:p>
                <a:endParaRPr lang="es-MX"/>
              </a:p>
            </p:txBody>
          </p:sp>
          <p:sp>
            <p:nvSpPr>
              <p:cNvPr id="12354" name="Freeform 3597"/>
              <p:cNvSpPr>
                <a:spLocks/>
              </p:cNvSpPr>
              <p:nvPr/>
            </p:nvSpPr>
            <p:spPr bwMode="auto">
              <a:xfrm>
                <a:off x="1857" y="2377"/>
                <a:ext cx="20" cy="4"/>
              </a:xfrm>
              <a:custGeom>
                <a:avLst/>
                <a:gdLst>
                  <a:gd name="T0" fmla="*/ 0 w 185"/>
                  <a:gd name="T1" fmla="*/ 0 h 30"/>
                  <a:gd name="T2" fmla="*/ 0 w 185"/>
                  <a:gd name="T3" fmla="*/ 0 h 30"/>
                  <a:gd name="T4" fmla="*/ 0 w 185"/>
                  <a:gd name="T5" fmla="*/ 0 h 30"/>
                  <a:gd name="T6" fmla="*/ 0 w 185"/>
                  <a:gd name="T7" fmla="*/ 0 h 30"/>
                  <a:gd name="T8" fmla="*/ 0 60000 65536"/>
                  <a:gd name="T9" fmla="*/ 0 60000 65536"/>
                  <a:gd name="T10" fmla="*/ 0 60000 65536"/>
                  <a:gd name="T11" fmla="*/ 0 60000 65536"/>
                  <a:gd name="T12" fmla="*/ 0 w 185"/>
                  <a:gd name="T13" fmla="*/ 0 h 30"/>
                  <a:gd name="T14" fmla="*/ 185 w 185"/>
                  <a:gd name="T15" fmla="*/ 30 h 30"/>
                </a:gdLst>
                <a:ahLst/>
                <a:cxnLst>
                  <a:cxn ang="T8">
                    <a:pos x="T0" y="T1"/>
                  </a:cxn>
                  <a:cxn ang="T9">
                    <a:pos x="T2" y="T3"/>
                  </a:cxn>
                  <a:cxn ang="T10">
                    <a:pos x="T4" y="T5"/>
                  </a:cxn>
                  <a:cxn ang="T11">
                    <a:pos x="T6" y="T7"/>
                  </a:cxn>
                </a:cxnLst>
                <a:rect l="T12" t="T13" r="T14" b="T15"/>
                <a:pathLst>
                  <a:path w="185" h="30">
                    <a:moveTo>
                      <a:pt x="0" y="0"/>
                    </a:moveTo>
                    <a:lnTo>
                      <a:pt x="185" y="3"/>
                    </a:lnTo>
                    <a:lnTo>
                      <a:pt x="135" y="30"/>
                    </a:lnTo>
                    <a:lnTo>
                      <a:pt x="0" y="0"/>
                    </a:lnTo>
                    <a:close/>
                  </a:path>
                </a:pathLst>
              </a:custGeom>
              <a:solidFill>
                <a:srgbClr val="FFFF00"/>
              </a:solidFill>
              <a:ln w="9525">
                <a:noFill/>
                <a:round/>
                <a:headEnd/>
                <a:tailEnd/>
              </a:ln>
            </p:spPr>
            <p:txBody>
              <a:bodyPr/>
              <a:lstStyle/>
              <a:p>
                <a:endParaRPr lang="es-MX"/>
              </a:p>
            </p:txBody>
          </p:sp>
          <p:sp>
            <p:nvSpPr>
              <p:cNvPr id="12355" name="Freeform 3598"/>
              <p:cNvSpPr>
                <a:spLocks/>
              </p:cNvSpPr>
              <p:nvPr/>
            </p:nvSpPr>
            <p:spPr bwMode="auto">
              <a:xfrm>
                <a:off x="1857" y="2373"/>
                <a:ext cx="20" cy="8"/>
              </a:xfrm>
              <a:custGeom>
                <a:avLst/>
                <a:gdLst>
                  <a:gd name="T0" fmla="*/ 0 w 185"/>
                  <a:gd name="T1" fmla="*/ 0 h 69"/>
                  <a:gd name="T2" fmla="*/ 0 w 185"/>
                  <a:gd name="T3" fmla="*/ 0 h 69"/>
                  <a:gd name="T4" fmla="*/ 0 w 185"/>
                  <a:gd name="T5" fmla="*/ 0 h 69"/>
                  <a:gd name="T6" fmla="*/ 0 w 185"/>
                  <a:gd name="T7" fmla="*/ 0 h 69"/>
                  <a:gd name="T8" fmla="*/ 0 w 185"/>
                  <a:gd name="T9" fmla="*/ 0 h 69"/>
                  <a:gd name="T10" fmla="*/ 0 60000 65536"/>
                  <a:gd name="T11" fmla="*/ 0 60000 65536"/>
                  <a:gd name="T12" fmla="*/ 0 60000 65536"/>
                  <a:gd name="T13" fmla="*/ 0 60000 65536"/>
                  <a:gd name="T14" fmla="*/ 0 60000 65536"/>
                  <a:gd name="T15" fmla="*/ 0 w 185"/>
                  <a:gd name="T16" fmla="*/ 0 h 69"/>
                  <a:gd name="T17" fmla="*/ 185 w 185"/>
                  <a:gd name="T18" fmla="*/ 69 h 69"/>
                </a:gdLst>
                <a:ahLst/>
                <a:cxnLst>
                  <a:cxn ang="T10">
                    <a:pos x="T0" y="T1"/>
                  </a:cxn>
                  <a:cxn ang="T11">
                    <a:pos x="T2" y="T3"/>
                  </a:cxn>
                  <a:cxn ang="T12">
                    <a:pos x="T4" y="T5"/>
                  </a:cxn>
                  <a:cxn ang="T13">
                    <a:pos x="T6" y="T7"/>
                  </a:cxn>
                  <a:cxn ang="T14">
                    <a:pos x="T8" y="T9"/>
                  </a:cxn>
                </a:cxnLst>
                <a:rect l="T15" t="T16" r="T17" b="T18"/>
                <a:pathLst>
                  <a:path w="185" h="69">
                    <a:moveTo>
                      <a:pt x="5" y="0"/>
                    </a:moveTo>
                    <a:lnTo>
                      <a:pt x="0" y="39"/>
                    </a:lnTo>
                    <a:lnTo>
                      <a:pt x="135" y="69"/>
                    </a:lnTo>
                    <a:lnTo>
                      <a:pt x="185" y="42"/>
                    </a:lnTo>
                    <a:lnTo>
                      <a:pt x="5" y="0"/>
                    </a:lnTo>
                  </a:path>
                </a:pathLst>
              </a:custGeom>
              <a:noFill/>
              <a:ln w="0">
                <a:solidFill>
                  <a:srgbClr val="FFFF00"/>
                </a:solidFill>
                <a:round/>
                <a:headEnd/>
                <a:tailEnd/>
              </a:ln>
            </p:spPr>
            <p:txBody>
              <a:bodyPr/>
              <a:lstStyle/>
              <a:p>
                <a:endParaRPr lang="es-MX"/>
              </a:p>
            </p:txBody>
          </p:sp>
          <p:sp>
            <p:nvSpPr>
              <p:cNvPr id="12356" name="Freeform 3599"/>
              <p:cNvSpPr>
                <a:spLocks/>
              </p:cNvSpPr>
              <p:nvPr/>
            </p:nvSpPr>
            <p:spPr bwMode="auto">
              <a:xfrm>
                <a:off x="1872" y="2378"/>
                <a:ext cx="5" cy="13"/>
              </a:xfrm>
              <a:custGeom>
                <a:avLst/>
                <a:gdLst>
                  <a:gd name="T0" fmla="*/ 0 w 50"/>
                  <a:gd name="T1" fmla="*/ 0 h 121"/>
                  <a:gd name="T2" fmla="*/ 0 w 50"/>
                  <a:gd name="T3" fmla="*/ 0 h 121"/>
                  <a:gd name="T4" fmla="*/ 0 w 50"/>
                  <a:gd name="T5" fmla="*/ 0 h 121"/>
                  <a:gd name="T6" fmla="*/ 0 w 50"/>
                  <a:gd name="T7" fmla="*/ 0 h 121"/>
                  <a:gd name="T8" fmla="*/ 0 60000 65536"/>
                  <a:gd name="T9" fmla="*/ 0 60000 65536"/>
                  <a:gd name="T10" fmla="*/ 0 60000 65536"/>
                  <a:gd name="T11" fmla="*/ 0 60000 65536"/>
                  <a:gd name="T12" fmla="*/ 0 w 50"/>
                  <a:gd name="T13" fmla="*/ 0 h 121"/>
                  <a:gd name="T14" fmla="*/ 50 w 50"/>
                  <a:gd name="T15" fmla="*/ 121 h 121"/>
                </a:gdLst>
                <a:ahLst/>
                <a:cxnLst>
                  <a:cxn ang="T8">
                    <a:pos x="T0" y="T1"/>
                  </a:cxn>
                  <a:cxn ang="T9">
                    <a:pos x="T2" y="T3"/>
                  </a:cxn>
                  <a:cxn ang="T10">
                    <a:pos x="T4" y="T5"/>
                  </a:cxn>
                  <a:cxn ang="T11">
                    <a:pos x="T6" y="T7"/>
                  </a:cxn>
                </a:cxnLst>
                <a:rect l="T12" t="T13" r="T14" b="T15"/>
                <a:pathLst>
                  <a:path w="50" h="121">
                    <a:moveTo>
                      <a:pt x="50" y="0"/>
                    </a:moveTo>
                    <a:lnTo>
                      <a:pt x="0" y="27"/>
                    </a:lnTo>
                    <a:lnTo>
                      <a:pt x="7" y="121"/>
                    </a:lnTo>
                    <a:lnTo>
                      <a:pt x="50" y="0"/>
                    </a:lnTo>
                    <a:close/>
                  </a:path>
                </a:pathLst>
              </a:custGeom>
              <a:solidFill>
                <a:srgbClr val="FFFF00"/>
              </a:solidFill>
              <a:ln w="9525">
                <a:noFill/>
                <a:round/>
                <a:headEnd/>
                <a:tailEnd/>
              </a:ln>
            </p:spPr>
            <p:txBody>
              <a:bodyPr/>
              <a:lstStyle/>
              <a:p>
                <a:endParaRPr lang="es-MX"/>
              </a:p>
            </p:txBody>
          </p:sp>
          <p:sp>
            <p:nvSpPr>
              <p:cNvPr id="12357" name="Freeform 3600"/>
              <p:cNvSpPr>
                <a:spLocks/>
              </p:cNvSpPr>
              <p:nvPr/>
            </p:nvSpPr>
            <p:spPr bwMode="auto">
              <a:xfrm>
                <a:off x="1868" y="2378"/>
                <a:ext cx="9" cy="13"/>
              </a:xfrm>
              <a:custGeom>
                <a:avLst/>
                <a:gdLst>
                  <a:gd name="T0" fmla="*/ 0 w 81"/>
                  <a:gd name="T1" fmla="*/ 0 h 121"/>
                  <a:gd name="T2" fmla="*/ 0 w 81"/>
                  <a:gd name="T3" fmla="*/ 0 h 121"/>
                  <a:gd name="T4" fmla="*/ 0 w 81"/>
                  <a:gd name="T5" fmla="*/ 0 h 121"/>
                  <a:gd name="T6" fmla="*/ 0 w 81"/>
                  <a:gd name="T7" fmla="*/ 0 h 121"/>
                  <a:gd name="T8" fmla="*/ 0 w 81"/>
                  <a:gd name="T9" fmla="*/ 0 h 121"/>
                  <a:gd name="T10" fmla="*/ 0 60000 65536"/>
                  <a:gd name="T11" fmla="*/ 0 60000 65536"/>
                  <a:gd name="T12" fmla="*/ 0 60000 65536"/>
                  <a:gd name="T13" fmla="*/ 0 60000 65536"/>
                  <a:gd name="T14" fmla="*/ 0 60000 65536"/>
                  <a:gd name="T15" fmla="*/ 0 w 81"/>
                  <a:gd name="T16" fmla="*/ 0 h 121"/>
                  <a:gd name="T17" fmla="*/ 81 w 81"/>
                  <a:gd name="T18" fmla="*/ 121 h 121"/>
                </a:gdLst>
                <a:ahLst/>
                <a:cxnLst>
                  <a:cxn ang="T10">
                    <a:pos x="T0" y="T1"/>
                  </a:cxn>
                  <a:cxn ang="T11">
                    <a:pos x="T2" y="T3"/>
                  </a:cxn>
                  <a:cxn ang="T12">
                    <a:pos x="T4" y="T5"/>
                  </a:cxn>
                  <a:cxn ang="T13">
                    <a:pos x="T6" y="T7"/>
                  </a:cxn>
                  <a:cxn ang="T14">
                    <a:pos x="T8" y="T9"/>
                  </a:cxn>
                </a:cxnLst>
                <a:rect l="T15" t="T16" r="T17" b="T18"/>
                <a:pathLst>
                  <a:path w="81" h="121">
                    <a:moveTo>
                      <a:pt x="81" y="0"/>
                    </a:moveTo>
                    <a:lnTo>
                      <a:pt x="31" y="27"/>
                    </a:lnTo>
                    <a:lnTo>
                      <a:pt x="0" y="113"/>
                    </a:lnTo>
                    <a:lnTo>
                      <a:pt x="38" y="121"/>
                    </a:lnTo>
                    <a:lnTo>
                      <a:pt x="81" y="0"/>
                    </a:lnTo>
                  </a:path>
                </a:pathLst>
              </a:custGeom>
              <a:noFill/>
              <a:ln w="0">
                <a:solidFill>
                  <a:srgbClr val="FFFF00"/>
                </a:solidFill>
                <a:round/>
                <a:headEnd/>
                <a:tailEnd/>
              </a:ln>
            </p:spPr>
            <p:txBody>
              <a:bodyPr/>
              <a:lstStyle/>
              <a:p>
                <a:endParaRPr lang="es-MX"/>
              </a:p>
            </p:txBody>
          </p:sp>
          <p:sp>
            <p:nvSpPr>
              <p:cNvPr id="12358" name="Freeform 3601"/>
              <p:cNvSpPr>
                <a:spLocks/>
              </p:cNvSpPr>
              <p:nvPr/>
            </p:nvSpPr>
            <p:spPr bwMode="auto">
              <a:xfrm>
                <a:off x="1868" y="2390"/>
                <a:ext cx="5" cy="19"/>
              </a:xfrm>
              <a:custGeom>
                <a:avLst/>
                <a:gdLst>
                  <a:gd name="T0" fmla="*/ 0 w 38"/>
                  <a:gd name="T1" fmla="*/ 0 h 167"/>
                  <a:gd name="T2" fmla="*/ 0 w 38"/>
                  <a:gd name="T3" fmla="*/ 0 h 167"/>
                  <a:gd name="T4" fmla="*/ 0 w 38"/>
                  <a:gd name="T5" fmla="*/ 0 h 167"/>
                  <a:gd name="T6" fmla="*/ 0 w 38"/>
                  <a:gd name="T7" fmla="*/ 0 h 167"/>
                  <a:gd name="T8" fmla="*/ 0 60000 65536"/>
                  <a:gd name="T9" fmla="*/ 0 60000 65536"/>
                  <a:gd name="T10" fmla="*/ 0 60000 65536"/>
                  <a:gd name="T11" fmla="*/ 0 60000 65536"/>
                  <a:gd name="T12" fmla="*/ 0 w 38"/>
                  <a:gd name="T13" fmla="*/ 0 h 167"/>
                  <a:gd name="T14" fmla="*/ 38 w 38"/>
                  <a:gd name="T15" fmla="*/ 167 h 167"/>
                </a:gdLst>
                <a:ahLst/>
                <a:cxnLst>
                  <a:cxn ang="T8">
                    <a:pos x="T0" y="T1"/>
                  </a:cxn>
                  <a:cxn ang="T9">
                    <a:pos x="T2" y="T3"/>
                  </a:cxn>
                  <a:cxn ang="T10">
                    <a:pos x="T4" y="T5"/>
                  </a:cxn>
                  <a:cxn ang="T11">
                    <a:pos x="T6" y="T7"/>
                  </a:cxn>
                </a:cxnLst>
                <a:rect l="T12" t="T13" r="T14" b="T15"/>
                <a:pathLst>
                  <a:path w="38" h="167">
                    <a:moveTo>
                      <a:pt x="38" y="8"/>
                    </a:moveTo>
                    <a:lnTo>
                      <a:pt x="0" y="0"/>
                    </a:lnTo>
                    <a:lnTo>
                      <a:pt x="25" y="167"/>
                    </a:lnTo>
                    <a:lnTo>
                      <a:pt x="38" y="8"/>
                    </a:lnTo>
                    <a:close/>
                  </a:path>
                </a:pathLst>
              </a:custGeom>
              <a:solidFill>
                <a:srgbClr val="FFFF00"/>
              </a:solidFill>
              <a:ln w="9525">
                <a:noFill/>
                <a:round/>
                <a:headEnd/>
                <a:tailEnd/>
              </a:ln>
            </p:spPr>
            <p:txBody>
              <a:bodyPr/>
              <a:lstStyle/>
              <a:p>
                <a:endParaRPr lang="es-MX"/>
              </a:p>
            </p:txBody>
          </p:sp>
          <p:sp>
            <p:nvSpPr>
              <p:cNvPr id="12359" name="Freeform 3602"/>
              <p:cNvSpPr>
                <a:spLocks/>
              </p:cNvSpPr>
              <p:nvPr/>
            </p:nvSpPr>
            <p:spPr bwMode="auto">
              <a:xfrm>
                <a:off x="1867" y="2390"/>
                <a:ext cx="4" cy="22"/>
              </a:xfrm>
              <a:custGeom>
                <a:avLst/>
                <a:gdLst>
                  <a:gd name="T0" fmla="*/ 0 w 39"/>
                  <a:gd name="T1" fmla="*/ 0 h 200"/>
                  <a:gd name="T2" fmla="*/ 0 w 39"/>
                  <a:gd name="T3" fmla="*/ 0 h 200"/>
                  <a:gd name="T4" fmla="*/ 0 w 39"/>
                  <a:gd name="T5" fmla="*/ 0 h 200"/>
                  <a:gd name="T6" fmla="*/ 0 w 39"/>
                  <a:gd name="T7" fmla="*/ 0 h 200"/>
                  <a:gd name="T8" fmla="*/ 0 60000 65536"/>
                  <a:gd name="T9" fmla="*/ 0 60000 65536"/>
                  <a:gd name="T10" fmla="*/ 0 60000 65536"/>
                  <a:gd name="T11" fmla="*/ 0 60000 65536"/>
                  <a:gd name="T12" fmla="*/ 0 w 39"/>
                  <a:gd name="T13" fmla="*/ 0 h 200"/>
                  <a:gd name="T14" fmla="*/ 39 w 39"/>
                  <a:gd name="T15" fmla="*/ 200 h 200"/>
                </a:gdLst>
                <a:ahLst/>
                <a:cxnLst>
                  <a:cxn ang="T8">
                    <a:pos x="T0" y="T1"/>
                  </a:cxn>
                  <a:cxn ang="T9">
                    <a:pos x="T2" y="T3"/>
                  </a:cxn>
                  <a:cxn ang="T10">
                    <a:pos x="T4" y="T5"/>
                  </a:cxn>
                  <a:cxn ang="T11">
                    <a:pos x="T6" y="T7"/>
                  </a:cxn>
                </a:cxnLst>
                <a:rect l="T12" t="T13" r="T14" b="T15"/>
                <a:pathLst>
                  <a:path w="39" h="200">
                    <a:moveTo>
                      <a:pt x="14" y="0"/>
                    </a:moveTo>
                    <a:lnTo>
                      <a:pt x="39" y="167"/>
                    </a:lnTo>
                    <a:lnTo>
                      <a:pt x="0" y="200"/>
                    </a:lnTo>
                    <a:lnTo>
                      <a:pt x="14" y="0"/>
                    </a:lnTo>
                    <a:close/>
                  </a:path>
                </a:pathLst>
              </a:custGeom>
              <a:solidFill>
                <a:srgbClr val="FFFF00"/>
              </a:solidFill>
              <a:ln w="9525">
                <a:noFill/>
                <a:round/>
                <a:headEnd/>
                <a:tailEnd/>
              </a:ln>
            </p:spPr>
            <p:txBody>
              <a:bodyPr/>
              <a:lstStyle/>
              <a:p>
                <a:endParaRPr lang="es-MX"/>
              </a:p>
            </p:txBody>
          </p:sp>
          <p:sp>
            <p:nvSpPr>
              <p:cNvPr id="12360" name="Freeform 3603"/>
              <p:cNvSpPr>
                <a:spLocks/>
              </p:cNvSpPr>
              <p:nvPr/>
            </p:nvSpPr>
            <p:spPr bwMode="auto">
              <a:xfrm>
                <a:off x="1867" y="2390"/>
                <a:ext cx="6" cy="22"/>
              </a:xfrm>
              <a:custGeom>
                <a:avLst/>
                <a:gdLst>
                  <a:gd name="T0" fmla="*/ 0 w 52"/>
                  <a:gd name="T1" fmla="*/ 0 h 200"/>
                  <a:gd name="T2" fmla="*/ 0 w 52"/>
                  <a:gd name="T3" fmla="*/ 0 h 200"/>
                  <a:gd name="T4" fmla="*/ 0 w 52"/>
                  <a:gd name="T5" fmla="*/ 0 h 200"/>
                  <a:gd name="T6" fmla="*/ 0 w 52"/>
                  <a:gd name="T7" fmla="*/ 0 h 200"/>
                  <a:gd name="T8" fmla="*/ 0 w 52"/>
                  <a:gd name="T9" fmla="*/ 0 h 200"/>
                  <a:gd name="T10" fmla="*/ 0 60000 65536"/>
                  <a:gd name="T11" fmla="*/ 0 60000 65536"/>
                  <a:gd name="T12" fmla="*/ 0 60000 65536"/>
                  <a:gd name="T13" fmla="*/ 0 60000 65536"/>
                  <a:gd name="T14" fmla="*/ 0 60000 65536"/>
                  <a:gd name="T15" fmla="*/ 0 w 52"/>
                  <a:gd name="T16" fmla="*/ 0 h 200"/>
                  <a:gd name="T17" fmla="*/ 52 w 52"/>
                  <a:gd name="T18" fmla="*/ 200 h 200"/>
                </a:gdLst>
                <a:ahLst/>
                <a:cxnLst>
                  <a:cxn ang="T10">
                    <a:pos x="T0" y="T1"/>
                  </a:cxn>
                  <a:cxn ang="T11">
                    <a:pos x="T2" y="T3"/>
                  </a:cxn>
                  <a:cxn ang="T12">
                    <a:pos x="T4" y="T5"/>
                  </a:cxn>
                  <a:cxn ang="T13">
                    <a:pos x="T6" y="T7"/>
                  </a:cxn>
                  <a:cxn ang="T14">
                    <a:pos x="T8" y="T9"/>
                  </a:cxn>
                </a:cxnLst>
                <a:rect l="T15" t="T16" r="T17" b="T18"/>
                <a:pathLst>
                  <a:path w="52" h="200">
                    <a:moveTo>
                      <a:pt x="52" y="8"/>
                    </a:moveTo>
                    <a:lnTo>
                      <a:pt x="14" y="0"/>
                    </a:lnTo>
                    <a:lnTo>
                      <a:pt x="0" y="200"/>
                    </a:lnTo>
                    <a:lnTo>
                      <a:pt x="39" y="167"/>
                    </a:lnTo>
                    <a:lnTo>
                      <a:pt x="52" y="8"/>
                    </a:lnTo>
                  </a:path>
                </a:pathLst>
              </a:custGeom>
              <a:noFill/>
              <a:ln w="0">
                <a:solidFill>
                  <a:srgbClr val="FFFF00"/>
                </a:solidFill>
                <a:round/>
                <a:headEnd/>
                <a:tailEnd/>
              </a:ln>
            </p:spPr>
            <p:txBody>
              <a:bodyPr/>
              <a:lstStyle/>
              <a:p>
                <a:endParaRPr lang="es-MX"/>
              </a:p>
            </p:txBody>
          </p:sp>
          <p:sp>
            <p:nvSpPr>
              <p:cNvPr id="12361" name="Freeform 3604"/>
              <p:cNvSpPr>
                <a:spLocks/>
              </p:cNvSpPr>
              <p:nvPr/>
            </p:nvSpPr>
            <p:spPr bwMode="auto">
              <a:xfrm>
                <a:off x="1867" y="2409"/>
                <a:ext cx="36" cy="4"/>
              </a:xfrm>
              <a:custGeom>
                <a:avLst/>
                <a:gdLst>
                  <a:gd name="T0" fmla="*/ 0 w 325"/>
                  <a:gd name="T1" fmla="*/ 0 h 35"/>
                  <a:gd name="T2" fmla="*/ 0 w 325"/>
                  <a:gd name="T3" fmla="*/ 0 h 35"/>
                  <a:gd name="T4" fmla="*/ 0 w 325"/>
                  <a:gd name="T5" fmla="*/ 0 h 35"/>
                  <a:gd name="T6" fmla="*/ 0 w 325"/>
                  <a:gd name="T7" fmla="*/ 0 h 35"/>
                  <a:gd name="T8" fmla="*/ 0 60000 65536"/>
                  <a:gd name="T9" fmla="*/ 0 60000 65536"/>
                  <a:gd name="T10" fmla="*/ 0 60000 65536"/>
                  <a:gd name="T11" fmla="*/ 0 60000 65536"/>
                  <a:gd name="T12" fmla="*/ 0 w 325"/>
                  <a:gd name="T13" fmla="*/ 0 h 35"/>
                  <a:gd name="T14" fmla="*/ 325 w 325"/>
                  <a:gd name="T15" fmla="*/ 35 h 35"/>
                </a:gdLst>
                <a:ahLst/>
                <a:cxnLst>
                  <a:cxn ang="T8">
                    <a:pos x="T0" y="T1"/>
                  </a:cxn>
                  <a:cxn ang="T9">
                    <a:pos x="T2" y="T3"/>
                  </a:cxn>
                  <a:cxn ang="T10">
                    <a:pos x="T4" y="T5"/>
                  </a:cxn>
                  <a:cxn ang="T11">
                    <a:pos x="T6" y="T7"/>
                  </a:cxn>
                </a:cxnLst>
                <a:rect l="T12" t="T13" r="T14" b="T15"/>
                <a:pathLst>
                  <a:path w="325" h="35">
                    <a:moveTo>
                      <a:pt x="39" y="0"/>
                    </a:moveTo>
                    <a:lnTo>
                      <a:pt x="0" y="33"/>
                    </a:lnTo>
                    <a:lnTo>
                      <a:pt x="325" y="35"/>
                    </a:lnTo>
                    <a:lnTo>
                      <a:pt x="39" y="0"/>
                    </a:lnTo>
                    <a:close/>
                  </a:path>
                </a:pathLst>
              </a:custGeom>
              <a:solidFill>
                <a:srgbClr val="FFFF00"/>
              </a:solidFill>
              <a:ln w="9525">
                <a:noFill/>
                <a:round/>
                <a:headEnd/>
                <a:tailEnd/>
              </a:ln>
            </p:spPr>
            <p:txBody>
              <a:bodyPr/>
              <a:lstStyle/>
              <a:p>
                <a:endParaRPr lang="es-MX"/>
              </a:p>
            </p:txBody>
          </p:sp>
          <p:sp>
            <p:nvSpPr>
              <p:cNvPr id="12362" name="Freeform 3605"/>
              <p:cNvSpPr>
                <a:spLocks/>
              </p:cNvSpPr>
              <p:nvPr/>
            </p:nvSpPr>
            <p:spPr bwMode="auto">
              <a:xfrm>
                <a:off x="1867" y="2412"/>
                <a:ext cx="36" cy="4"/>
              </a:xfrm>
              <a:custGeom>
                <a:avLst/>
                <a:gdLst>
                  <a:gd name="T0" fmla="*/ 0 w 325"/>
                  <a:gd name="T1" fmla="*/ 0 h 35"/>
                  <a:gd name="T2" fmla="*/ 0 w 325"/>
                  <a:gd name="T3" fmla="*/ 0 h 35"/>
                  <a:gd name="T4" fmla="*/ 0 w 325"/>
                  <a:gd name="T5" fmla="*/ 0 h 35"/>
                  <a:gd name="T6" fmla="*/ 0 w 325"/>
                  <a:gd name="T7" fmla="*/ 0 h 35"/>
                  <a:gd name="T8" fmla="*/ 0 60000 65536"/>
                  <a:gd name="T9" fmla="*/ 0 60000 65536"/>
                  <a:gd name="T10" fmla="*/ 0 60000 65536"/>
                  <a:gd name="T11" fmla="*/ 0 60000 65536"/>
                  <a:gd name="T12" fmla="*/ 0 w 325"/>
                  <a:gd name="T13" fmla="*/ 0 h 35"/>
                  <a:gd name="T14" fmla="*/ 325 w 325"/>
                  <a:gd name="T15" fmla="*/ 35 h 35"/>
                </a:gdLst>
                <a:ahLst/>
                <a:cxnLst>
                  <a:cxn ang="T8">
                    <a:pos x="T0" y="T1"/>
                  </a:cxn>
                  <a:cxn ang="T9">
                    <a:pos x="T2" y="T3"/>
                  </a:cxn>
                  <a:cxn ang="T10">
                    <a:pos x="T4" y="T5"/>
                  </a:cxn>
                  <a:cxn ang="T11">
                    <a:pos x="T6" y="T7"/>
                  </a:cxn>
                </a:cxnLst>
                <a:rect l="T12" t="T13" r="T14" b="T15"/>
                <a:pathLst>
                  <a:path w="325" h="35">
                    <a:moveTo>
                      <a:pt x="0" y="0"/>
                    </a:moveTo>
                    <a:lnTo>
                      <a:pt x="325" y="2"/>
                    </a:lnTo>
                    <a:lnTo>
                      <a:pt x="282" y="35"/>
                    </a:lnTo>
                    <a:lnTo>
                      <a:pt x="0" y="0"/>
                    </a:lnTo>
                    <a:close/>
                  </a:path>
                </a:pathLst>
              </a:custGeom>
              <a:solidFill>
                <a:srgbClr val="FFFF00"/>
              </a:solidFill>
              <a:ln w="9525">
                <a:noFill/>
                <a:round/>
                <a:headEnd/>
                <a:tailEnd/>
              </a:ln>
            </p:spPr>
            <p:txBody>
              <a:bodyPr/>
              <a:lstStyle/>
              <a:p>
                <a:endParaRPr lang="es-MX"/>
              </a:p>
            </p:txBody>
          </p:sp>
          <p:sp>
            <p:nvSpPr>
              <p:cNvPr id="12363" name="Freeform 3606"/>
              <p:cNvSpPr>
                <a:spLocks/>
              </p:cNvSpPr>
              <p:nvPr/>
            </p:nvSpPr>
            <p:spPr bwMode="auto">
              <a:xfrm>
                <a:off x="1867" y="2409"/>
                <a:ext cx="36" cy="7"/>
              </a:xfrm>
              <a:custGeom>
                <a:avLst/>
                <a:gdLst>
                  <a:gd name="T0" fmla="*/ 0 w 325"/>
                  <a:gd name="T1" fmla="*/ 0 h 68"/>
                  <a:gd name="T2" fmla="*/ 0 w 325"/>
                  <a:gd name="T3" fmla="*/ 0 h 68"/>
                  <a:gd name="T4" fmla="*/ 0 w 325"/>
                  <a:gd name="T5" fmla="*/ 0 h 68"/>
                  <a:gd name="T6" fmla="*/ 0 w 325"/>
                  <a:gd name="T7" fmla="*/ 0 h 68"/>
                  <a:gd name="T8" fmla="*/ 0 w 325"/>
                  <a:gd name="T9" fmla="*/ 0 h 68"/>
                  <a:gd name="T10" fmla="*/ 0 60000 65536"/>
                  <a:gd name="T11" fmla="*/ 0 60000 65536"/>
                  <a:gd name="T12" fmla="*/ 0 60000 65536"/>
                  <a:gd name="T13" fmla="*/ 0 60000 65536"/>
                  <a:gd name="T14" fmla="*/ 0 60000 65536"/>
                  <a:gd name="T15" fmla="*/ 0 w 325"/>
                  <a:gd name="T16" fmla="*/ 0 h 68"/>
                  <a:gd name="T17" fmla="*/ 325 w 325"/>
                  <a:gd name="T18" fmla="*/ 68 h 68"/>
                </a:gdLst>
                <a:ahLst/>
                <a:cxnLst>
                  <a:cxn ang="T10">
                    <a:pos x="T0" y="T1"/>
                  </a:cxn>
                  <a:cxn ang="T11">
                    <a:pos x="T2" y="T3"/>
                  </a:cxn>
                  <a:cxn ang="T12">
                    <a:pos x="T4" y="T5"/>
                  </a:cxn>
                  <a:cxn ang="T13">
                    <a:pos x="T6" y="T7"/>
                  </a:cxn>
                  <a:cxn ang="T14">
                    <a:pos x="T8" y="T9"/>
                  </a:cxn>
                </a:cxnLst>
                <a:rect l="T15" t="T16" r="T17" b="T18"/>
                <a:pathLst>
                  <a:path w="325" h="68">
                    <a:moveTo>
                      <a:pt x="39" y="0"/>
                    </a:moveTo>
                    <a:lnTo>
                      <a:pt x="0" y="33"/>
                    </a:lnTo>
                    <a:lnTo>
                      <a:pt x="282" y="68"/>
                    </a:lnTo>
                    <a:lnTo>
                      <a:pt x="325" y="35"/>
                    </a:lnTo>
                    <a:lnTo>
                      <a:pt x="39" y="0"/>
                    </a:lnTo>
                  </a:path>
                </a:pathLst>
              </a:custGeom>
              <a:noFill/>
              <a:ln w="0">
                <a:solidFill>
                  <a:srgbClr val="FFFF00"/>
                </a:solidFill>
                <a:round/>
                <a:headEnd/>
                <a:tailEnd/>
              </a:ln>
            </p:spPr>
            <p:txBody>
              <a:bodyPr/>
              <a:lstStyle/>
              <a:p>
                <a:endParaRPr lang="es-MX"/>
              </a:p>
            </p:txBody>
          </p:sp>
          <p:sp>
            <p:nvSpPr>
              <p:cNvPr id="12364" name="Freeform 3607"/>
              <p:cNvSpPr>
                <a:spLocks/>
              </p:cNvSpPr>
              <p:nvPr/>
            </p:nvSpPr>
            <p:spPr bwMode="auto">
              <a:xfrm>
                <a:off x="1898" y="2413"/>
                <a:ext cx="5" cy="20"/>
              </a:xfrm>
              <a:custGeom>
                <a:avLst/>
                <a:gdLst>
                  <a:gd name="T0" fmla="*/ 0 w 43"/>
                  <a:gd name="T1" fmla="*/ 0 h 184"/>
                  <a:gd name="T2" fmla="*/ 0 w 43"/>
                  <a:gd name="T3" fmla="*/ 0 h 184"/>
                  <a:gd name="T4" fmla="*/ 0 w 43"/>
                  <a:gd name="T5" fmla="*/ 0 h 184"/>
                  <a:gd name="T6" fmla="*/ 0 w 43"/>
                  <a:gd name="T7" fmla="*/ 0 h 184"/>
                  <a:gd name="T8" fmla="*/ 0 60000 65536"/>
                  <a:gd name="T9" fmla="*/ 0 60000 65536"/>
                  <a:gd name="T10" fmla="*/ 0 60000 65536"/>
                  <a:gd name="T11" fmla="*/ 0 60000 65536"/>
                  <a:gd name="T12" fmla="*/ 0 w 43"/>
                  <a:gd name="T13" fmla="*/ 0 h 184"/>
                  <a:gd name="T14" fmla="*/ 43 w 43"/>
                  <a:gd name="T15" fmla="*/ 184 h 184"/>
                </a:gdLst>
                <a:ahLst/>
                <a:cxnLst>
                  <a:cxn ang="T8">
                    <a:pos x="T0" y="T1"/>
                  </a:cxn>
                  <a:cxn ang="T9">
                    <a:pos x="T2" y="T3"/>
                  </a:cxn>
                  <a:cxn ang="T10">
                    <a:pos x="T4" y="T5"/>
                  </a:cxn>
                  <a:cxn ang="T11">
                    <a:pos x="T6" y="T7"/>
                  </a:cxn>
                </a:cxnLst>
                <a:rect l="T12" t="T13" r="T14" b="T15"/>
                <a:pathLst>
                  <a:path w="43" h="184">
                    <a:moveTo>
                      <a:pt x="43" y="0"/>
                    </a:moveTo>
                    <a:lnTo>
                      <a:pt x="0" y="33"/>
                    </a:lnTo>
                    <a:lnTo>
                      <a:pt x="20" y="184"/>
                    </a:lnTo>
                    <a:lnTo>
                      <a:pt x="43" y="0"/>
                    </a:lnTo>
                    <a:close/>
                  </a:path>
                </a:pathLst>
              </a:custGeom>
              <a:solidFill>
                <a:srgbClr val="FFFF00"/>
              </a:solidFill>
              <a:ln w="9525">
                <a:noFill/>
                <a:round/>
                <a:headEnd/>
                <a:tailEnd/>
              </a:ln>
            </p:spPr>
            <p:txBody>
              <a:bodyPr/>
              <a:lstStyle/>
              <a:p>
                <a:endParaRPr lang="es-MX"/>
              </a:p>
            </p:txBody>
          </p:sp>
          <p:sp>
            <p:nvSpPr>
              <p:cNvPr id="12365" name="Freeform 3608"/>
              <p:cNvSpPr>
                <a:spLocks/>
              </p:cNvSpPr>
              <p:nvPr/>
            </p:nvSpPr>
            <p:spPr bwMode="auto">
              <a:xfrm>
                <a:off x="1896" y="2413"/>
                <a:ext cx="7" cy="25"/>
              </a:xfrm>
              <a:custGeom>
                <a:avLst/>
                <a:gdLst>
                  <a:gd name="T0" fmla="*/ 0 w 66"/>
                  <a:gd name="T1" fmla="*/ 0 h 224"/>
                  <a:gd name="T2" fmla="*/ 0 w 66"/>
                  <a:gd name="T3" fmla="*/ 0 h 224"/>
                  <a:gd name="T4" fmla="*/ 0 w 66"/>
                  <a:gd name="T5" fmla="*/ 0 h 224"/>
                  <a:gd name="T6" fmla="*/ 0 w 66"/>
                  <a:gd name="T7" fmla="*/ 0 h 224"/>
                  <a:gd name="T8" fmla="*/ 0 w 66"/>
                  <a:gd name="T9" fmla="*/ 0 h 224"/>
                  <a:gd name="T10" fmla="*/ 0 60000 65536"/>
                  <a:gd name="T11" fmla="*/ 0 60000 65536"/>
                  <a:gd name="T12" fmla="*/ 0 60000 65536"/>
                  <a:gd name="T13" fmla="*/ 0 60000 65536"/>
                  <a:gd name="T14" fmla="*/ 0 60000 65536"/>
                  <a:gd name="T15" fmla="*/ 0 w 66"/>
                  <a:gd name="T16" fmla="*/ 0 h 224"/>
                  <a:gd name="T17" fmla="*/ 66 w 66"/>
                  <a:gd name="T18" fmla="*/ 224 h 224"/>
                </a:gdLst>
                <a:ahLst/>
                <a:cxnLst>
                  <a:cxn ang="T10">
                    <a:pos x="T0" y="T1"/>
                  </a:cxn>
                  <a:cxn ang="T11">
                    <a:pos x="T2" y="T3"/>
                  </a:cxn>
                  <a:cxn ang="T12">
                    <a:pos x="T4" y="T5"/>
                  </a:cxn>
                  <a:cxn ang="T13">
                    <a:pos x="T6" y="T7"/>
                  </a:cxn>
                  <a:cxn ang="T14">
                    <a:pos x="T8" y="T9"/>
                  </a:cxn>
                </a:cxnLst>
                <a:rect l="T15" t="T16" r="T17" b="T18"/>
                <a:pathLst>
                  <a:path w="66" h="224">
                    <a:moveTo>
                      <a:pt x="66" y="0"/>
                    </a:moveTo>
                    <a:lnTo>
                      <a:pt x="23" y="33"/>
                    </a:lnTo>
                    <a:lnTo>
                      <a:pt x="0" y="224"/>
                    </a:lnTo>
                    <a:lnTo>
                      <a:pt x="43" y="184"/>
                    </a:lnTo>
                    <a:lnTo>
                      <a:pt x="66" y="0"/>
                    </a:lnTo>
                  </a:path>
                </a:pathLst>
              </a:custGeom>
              <a:noFill/>
              <a:ln w="0">
                <a:solidFill>
                  <a:srgbClr val="FFFF00"/>
                </a:solidFill>
                <a:round/>
                <a:headEnd/>
                <a:tailEnd/>
              </a:ln>
            </p:spPr>
            <p:txBody>
              <a:bodyPr/>
              <a:lstStyle/>
              <a:p>
                <a:endParaRPr lang="es-MX"/>
              </a:p>
            </p:txBody>
          </p:sp>
          <p:sp>
            <p:nvSpPr>
              <p:cNvPr id="12366" name="Freeform 3609"/>
              <p:cNvSpPr>
                <a:spLocks/>
              </p:cNvSpPr>
              <p:nvPr/>
            </p:nvSpPr>
            <p:spPr bwMode="auto">
              <a:xfrm>
                <a:off x="1896" y="2433"/>
                <a:ext cx="15" cy="5"/>
              </a:xfrm>
              <a:custGeom>
                <a:avLst/>
                <a:gdLst>
                  <a:gd name="T0" fmla="*/ 0 w 142"/>
                  <a:gd name="T1" fmla="*/ 0 h 43"/>
                  <a:gd name="T2" fmla="*/ 0 w 142"/>
                  <a:gd name="T3" fmla="*/ 0 h 43"/>
                  <a:gd name="T4" fmla="*/ 0 w 142"/>
                  <a:gd name="T5" fmla="*/ 0 h 43"/>
                  <a:gd name="T6" fmla="*/ 0 w 142"/>
                  <a:gd name="T7" fmla="*/ 0 h 43"/>
                  <a:gd name="T8" fmla="*/ 0 60000 65536"/>
                  <a:gd name="T9" fmla="*/ 0 60000 65536"/>
                  <a:gd name="T10" fmla="*/ 0 60000 65536"/>
                  <a:gd name="T11" fmla="*/ 0 60000 65536"/>
                  <a:gd name="T12" fmla="*/ 0 w 142"/>
                  <a:gd name="T13" fmla="*/ 0 h 43"/>
                  <a:gd name="T14" fmla="*/ 142 w 142"/>
                  <a:gd name="T15" fmla="*/ 43 h 43"/>
                </a:gdLst>
                <a:ahLst/>
                <a:cxnLst>
                  <a:cxn ang="T8">
                    <a:pos x="T0" y="T1"/>
                  </a:cxn>
                  <a:cxn ang="T9">
                    <a:pos x="T2" y="T3"/>
                  </a:cxn>
                  <a:cxn ang="T10">
                    <a:pos x="T4" y="T5"/>
                  </a:cxn>
                  <a:cxn ang="T11">
                    <a:pos x="T6" y="T7"/>
                  </a:cxn>
                </a:cxnLst>
                <a:rect l="T12" t="T13" r="T14" b="T15"/>
                <a:pathLst>
                  <a:path w="142" h="43">
                    <a:moveTo>
                      <a:pt x="43" y="3"/>
                    </a:moveTo>
                    <a:lnTo>
                      <a:pt x="0" y="43"/>
                    </a:lnTo>
                    <a:lnTo>
                      <a:pt x="142" y="0"/>
                    </a:lnTo>
                    <a:lnTo>
                      <a:pt x="43" y="3"/>
                    </a:lnTo>
                    <a:close/>
                  </a:path>
                </a:pathLst>
              </a:custGeom>
              <a:solidFill>
                <a:srgbClr val="FFFF00"/>
              </a:solidFill>
              <a:ln w="9525">
                <a:noFill/>
                <a:round/>
                <a:headEnd/>
                <a:tailEnd/>
              </a:ln>
            </p:spPr>
            <p:txBody>
              <a:bodyPr/>
              <a:lstStyle/>
              <a:p>
                <a:endParaRPr lang="es-MX"/>
              </a:p>
            </p:txBody>
          </p:sp>
          <p:sp>
            <p:nvSpPr>
              <p:cNvPr id="12367" name="Freeform 3610"/>
              <p:cNvSpPr>
                <a:spLocks/>
              </p:cNvSpPr>
              <p:nvPr/>
            </p:nvSpPr>
            <p:spPr bwMode="auto">
              <a:xfrm>
                <a:off x="1896" y="2433"/>
                <a:ext cx="15" cy="5"/>
              </a:xfrm>
              <a:custGeom>
                <a:avLst/>
                <a:gdLst>
                  <a:gd name="T0" fmla="*/ 0 w 142"/>
                  <a:gd name="T1" fmla="*/ 0 h 43"/>
                  <a:gd name="T2" fmla="*/ 0 w 142"/>
                  <a:gd name="T3" fmla="*/ 0 h 43"/>
                  <a:gd name="T4" fmla="*/ 0 w 142"/>
                  <a:gd name="T5" fmla="*/ 0 h 43"/>
                  <a:gd name="T6" fmla="*/ 0 w 142"/>
                  <a:gd name="T7" fmla="*/ 0 h 43"/>
                  <a:gd name="T8" fmla="*/ 0 w 142"/>
                  <a:gd name="T9" fmla="*/ 0 h 43"/>
                  <a:gd name="T10" fmla="*/ 0 60000 65536"/>
                  <a:gd name="T11" fmla="*/ 0 60000 65536"/>
                  <a:gd name="T12" fmla="*/ 0 60000 65536"/>
                  <a:gd name="T13" fmla="*/ 0 60000 65536"/>
                  <a:gd name="T14" fmla="*/ 0 60000 65536"/>
                  <a:gd name="T15" fmla="*/ 0 w 142"/>
                  <a:gd name="T16" fmla="*/ 0 h 43"/>
                  <a:gd name="T17" fmla="*/ 142 w 142"/>
                  <a:gd name="T18" fmla="*/ 43 h 43"/>
                </a:gdLst>
                <a:ahLst/>
                <a:cxnLst>
                  <a:cxn ang="T10">
                    <a:pos x="T0" y="T1"/>
                  </a:cxn>
                  <a:cxn ang="T11">
                    <a:pos x="T2" y="T3"/>
                  </a:cxn>
                  <a:cxn ang="T12">
                    <a:pos x="T4" y="T5"/>
                  </a:cxn>
                  <a:cxn ang="T13">
                    <a:pos x="T6" y="T7"/>
                  </a:cxn>
                  <a:cxn ang="T14">
                    <a:pos x="T8" y="T9"/>
                  </a:cxn>
                </a:cxnLst>
                <a:rect l="T15" t="T16" r="T17" b="T18"/>
                <a:pathLst>
                  <a:path w="142" h="43">
                    <a:moveTo>
                      <a:pt x="43" y="3"/>
                    </a:moveTo>
                    <a:lnTo>
                      <a:pt x="0" y="43"/>
                    </a:lnTo>
                    <a:lnTo>
                      <a:pt x="121" y="38"/>
                    </a:lnTo>
                    <a:lnTo>
                      <a:pt x="142" y="0"/>
                    </a:lnTo>
                    <a:lnTo>
                      <a:pt x="43" y="3"/>
                    </a:lnTo>
                  </a:path>
                </a:pathLst>
              </a:custGeom>
              <a:noFill/>
              <a:ln w="0">
                <a:solidFill>
                  <a:srgbClr val="FFFF00"/>
                </a:solidFill>
                <a:round/>
                <a:headEnd/>
                <a:tailEnd/>
              </a:ln>
            </p:spPr>
            <p:txBody>
              <a:bodyPr/>
              <a:lstStyle/>
              <a:p>
                <a:endParaRPr lang="es-MX"/>
              </a:p>
            </p:txBody>
          </p:sp>
          <p:sp>
            <p:nvSpPr>
              <p:cNvPr id="12368" name="Freeform 3611"/>
              <p:cNvSpPr>
                <a:spLocks/>
              </p:cNvSpPr>
              <p:nvPr/>
            </p:nvSpPr>
            <p:spPr bwMode="auto">
              <a:xfrm>
                <a:off x="1909" y="2433"/>
                <a:ext cx="7" cy="7"/>
              </a:xfrm>
              <a:custGeom>
                <a:avLst/>
                <a:gdLst>
                  <a:gd name="T0" fmla="*/ 0 w 63"/>
                  <a:gd name="T1" fmla="*/ 0 h 68"/>
                  <a:gd name="T2" fmla="*/ 0 w 63"/>
                  <a:gd name="T3" fmla="*/ 0 h 68"/>
                  <a:gd name="T4" fmla="*/ 0 w 63"/>
                  <a:gd name="T5" fmla="*/ 0 h 68"/>
                  <a:gd name="T6" fmla="*/ 0 w 63"/>
                  <a:gd name="T7" fmla="*/ 0 h 68"/>
                  <a:gd name="T8" fmla="*/ 0 60000 65536"/>
                  <a:gd name="T9" fmla="*/ 0 60000 65536"/>
                  <a:gd name="T10" fmla="*/ 0 60000 65536"/>
                  <a:gd name="T11" fmla="*/ 0 60000 65536"/>
                  <a:gd name="T12" fmla="*/ 0 w 63"/>
                  <a:gd name="T13" fmla="*/ 0 h 68"/>
                  <a:gd name="T14" fmla="*/ 63 w 63"/>
                  <a:gd name="T15" fmla="*/ 68 h 68"/>
                </a:gdLst>
                <a:ahLst/>
                <a:cxnLst>
                  <a:cxn ang="T8">
                    <a:pos x="T0" y="T1"/>
                  </a:cxn>
                  <a:cxn ang="T9">
                    <a:pos x="T2" y="T3"/>
                  </a:cxn>
                  <a:cxn ang="T10">
                    <a:pos x="T4" y="T5"/>
                  </a:cxn>
                  <a:cxn ang="T11">
                    <a:pos x="T6" y="T7"/>
                  </a:cxn>
                </a:cxnLst>
                <a:rect l="T12" t="T13" r="T14" b="T15"/>
                <a:pathLst>
                  <a:path w="63" h="68">
                    <a:moveTo>
                      <a:pt x="21" y="0"/>
                    </a:moveTo>
                    <a:lnTo>
                      <a:pt x="0" y="38"/>
                    </a:lnTo>
                    <a:lnTo>
                      <a:pt x="63" y="68"/>
                    </a:lnTo>
                    <a:lnTo>
                      <a:pt x="21" y="0"/>
                    </a:lnTo>
                    <a:close/>
                  </a:path>
                </a:pathLst>
              </a:custGeom>
              <a:solidFill>
                <a:srgbClr val="FFFF00"/>
              </a:solidFill>
              <a:ln w="9525">
                <a:noFill/>
                <a:round/>
                <a:headEnd/>
                <a:tailEnd/>
              </a:ln>
            </p:spPr>
            <p:txBody>
              <a:bodyPr/>
              <a:lstStyle/>
              <a:p>
                <a:endParaRPr lang="es-MX"/>
              </a:p>
            </p:txBody>
          </p:sp>
          <p:sp>
            <p:nvSpPr>
              <p:cNvPr id="12369" name="Freeform 3612"/>
              <p:cNvSpPr>
                <a:spLocks/>
              </p:cNvSpPr>
              <p:nvPr/>
            </p:nvSpPr>
            <p:spPr bwMode="auto">
              <a:xfrm>
                <a:off x="1909" y="2437"/>
                <a:ext cx="7" cy="4"/>
              </a:xfrm>
              <a:custGeom>
                <a:avLst/>
                <a:gdLst>
                  <a:gd name="T0" fmla="*/ 0 w 63"/>
                  <a:gd name="T1" fmla="*/ 0 h 37"/>
                  <a:gd name="T2" fmla="*/ 0 w 63"/>
                  <a:gd name="T3" fmla="*/ 0 h 37"/>
                  <a:gd name="T4" fmla="*/ 0 w 63"/>
                  <a:gd name="T5" fmla="*/ 0 h 37"/>
                  <a:gd name="T6" fmla="*/ 0 w 63"/>
                  <a:gd name="T7" fmla="*/ 0 h 37"/>
                  <a:gd name="T8" fmla="*/ 0 60000 65536"/>
                  <a:gd name="T9" fmla="*/ 0 60000 65536"/>
                  <a:gd name="T10" fmla="*/ 0 60000 65536"/>
                  <a:gd name="T11" fmla="*/ 0 60000 65536"/>
                  <a:gd name="T12" fmla="*/ 0 w 63"/>
                  <a:gd name="T13" fmla="*/ 0 h 37"/>
                  <a:gd name="T14" fmla="*/ 63 w 63"/>
                  <a:gd name="T15" fmla="*/ 37 h 37"/>
                </a:gdLst>
                <a:ahLst/>
                <a:cxnLst>
                  <a:cxn ang="T8">
                    <a:pos x="T0" y="T1"/>
                  </a:cxn>
                  <a:cxn ang="T9">
                    <a:pos x="T2" y="T3"/>
                  </a:cxn>
                  <a:cxn ang="T10">
                    <a:pos x="T4" y="T5"/>
                  </a:cxn>
                  <a:cxn ang="T11">
                    <a:pos x="T6" y="T7"/>
                  </a:cxn>
                </a:cxnLst>
                <a:rect l="T12" t="T13" r="T14" b="T15"/>
                <a:pathLst>
                  <a:path w="63" h="37">
                    <a:moveTo>
                      <a:pt x="0" y="0"/>
                    </a:moveTo>
                    <a:lnTo>
                      <a:pt x="63" y="30"/>
                    </a:lnTo>
                    <a:lnTo>
                      <a:pt x="22" y="37"/>
                    </a:lnTo>
                    <a:lnTo>
                      <a:pt x="0" y="0"/>
                    </a:lnTo>
                    <a:close/>
                  </a:path>
                </a:pathLst>
              </a:custGeom>
              <a:solidFill>
                <a:srgbClr val="FFFF00"/>
              </a:solidFill>
              <a:ln w="9525">
                <a:noFill/>
                <a:round/>
                <a:headEnd/>
                <a:tailEnd/>
              </a:ln>
            </p:spPr>
            <p:txBody>
              <a:bodyPr/>
              <a:lstStyle/>
              <a:p>
                <a:endParaRPr lang="es-MX"/>
              </a:p>
            </p:txBody>
          </p:sp>
          <p:sp>
            <p:nvSpPr>
              <p:cNvPr id="12370" name="Freeform 3613"/>
              <p:cNvSpPr>
                <a:spLocks/>
              </p:cNvSpPr>
              <p:nvPr/>
            </p:nvSpPr>
            <p:spPr bwMode="auto">
              <a:xfrm>
                <a:off x="1909" y="2433"/>
                <a:ext cx="7" cy="8"/>
              </a:xfrm>
              <a:custGeom>
                <a:avLst/>
                <a:gdLst>
                  <a:gd name="T0" fmla="*/ 0 w 63"/>
                  <a:gd name="T1" fmla="*/ 0 h 75"/>
                  <a:gd name="T2" fmla="*/ 0 w 63"/>
                  <a:gd name="T3" fmla="*/ 0 h 75"/>
                  <a:gd name="T4" fmla="*/ 0 w 63"/>
                  <a:gd name="T5" fmla="*/ 0 h 75"/>
                  <a:gd name="T6" fmla="*/ 0 w 63"/>
                  <a:gd name="T7" fmla="*/ 0 h 75"/>
                  <a:gd name="T8" fmla="*/ 0 w 63"/>
                  <a:gd name="T9" fmla="*/ 0 h 75"/>
                  <a:gd name="T10" fmla="*/ 0 60000 65536"/>
                  <a:gd name="T11" fmla="*/ 0 60000 65536"/>
                  <a:gd name="T12" fmla="*/ 0 60000 65536"/>
                  <a:gd name="T13" fmla="*/ 0 60000 65536"/>
                  <a:gd name="T14" fmla="*/ 0 60000 65536"/>
                  <a:gd name="T15" fmla="*/ 0 w 63"/>
                  <a:gd name="T16" fmla="*/ 0 h 75"/>
                  <a:gd name="T17" fmla="*/ 63 w 63"/>
                  <a:gd name="T18" fmla="*/ 75 h 75"/>
                </a:gdLst>
                <a:ahLst/>
                <a:cxnLst>
                  <a:cxn ang="T10">
                    <a:pos x="T0" y="T1"/>
                  </a:cxn>
                  <a:cxn ang="T11">
                    <a:pos x="T2" y="T3"/>
                  </a:cxn>
                  <a:cxn ang="T12">
                    <a:pos x="T4" y="T5"/>
                  </a:cxn>
                  <a:cxn ang="T13">
                    <a:pos x="T6" y="T7"/>
                  </a:cxn>
                  <a:cxn ang="T14">
                    <a:pos x="T8" y="T9"/>
                  </a:cxn>
                </a:cxnLst>
                <a:rect l="T15" t="T16" r="T17" b="T18"/>
                <a:pathLst>
                  <a:path w="63" h="75">
                    <a:moveTo>
                      <a:pt x="21" y="0"/>
                    </a:moveTo>
                    <a:lnTo>
                      <a:pt x="0" y="38"/>
                    </a:lnTo>
                    <a:lnTo>
                      <a:pt x="22" y="75"/>
                    </a:lnTo>
                    <a:lnTo>
                      <a:pt x="63" y="68"/>
                    </a:lnTo>
                    <a:lnTo>
                      <a:pt x="21" y="0"/>
                    </a:lnTo>
                  </a:path>
                </a:pathLst>
              </a:custGeom>
              <a:noFill/>
              <a:ln w="0">
                <a:solidFill>
                  <a:srgbClr val="FFFF00"/>
                </a:solidFill>
                <a:round/>
                <a:headEnd/>
                <a:tailEnd/>
              </a:ln>
            </p:spPr>
            <p:txBody>
              <a:bodyPr/>
              <a:lstStyle/>
              <a:p>
                <a:endParaRPr lang="es-MX"/>
              </a:p>
            </p:txBody>
          </p:sp>
          <p:sp>
            <p:nvSpPr>
              <p:cNvPr id="12371" name="Freeform 3614"/>
              <p:cNvSpPr>
                <a:spLocks/>
              </p:cNvSpPr>
              <p:nvPr/>
            </p:nvSpPr>
            <p:spPr bwMode="auto">
              <a:xfrm>
                <a:off x="1912" y="2440"/>
                <a:ext cx="4" cy="14"/>
              </a:xfrm>
              <a:custGeom>
                <a:avLst/>
                <a:gdLst>
                  <a:gd name="T0" fmla="*/ 0 w 41"/>
                  <a:gd name="T1" fmla="*/ 0 h 124"/>
                  <a:gd name="T2" fmla="*/ 0 w 41"/>
                  <a:gd name="T3" fmla="*/ 0 h 124"/>
                  <a:gd name="T4" fmla="*/ 0 w 41"/>
                  <a:gd name="T5" fmla="*/ 0 h 124"/>
                  <a:gd name="T6" fmla="*/ 0 w 41"/>
                  <a:gd name="T7" fmla="*/ 0 h 124"/>
                  <a:gd name="T8" fmla="*/ 0 60000 65536"/>
                  <a:gd name="T9" fmla="*/ 0 60000 65536"/>
                  <a:gd name="T10" fmla="*/ 0 60000 65536"/>
                  <a:gd name="T11" fmla="*/ 0 60000 65536"/>
                  <a:gd name="T12" fmla="*/ 0 w 41"/>
                  <a:gd name="T13" fmla="*/ 0 h 124"/>
                  <a:gd name="T14" fmla="*/ 41 w 41"/>
                  <a:gd name="T15" fmla="*/ 124 h 124"/>
                </a:gdLst>
                <a:ahLst/>
                <a:cxnLst>
                  <a:cxn ang="T8">
                    <a:pos x="T0" y="T1"/>
                  </a:cxn>
                  <a:cxn ang="T9">
                    <a:pos x="T2" y="T3"/>
                  </a:cxn>
                  <a:cxn ang="T10">
                    <a:pos x="T4" y="T5"/>
                  </a:cxn>
                  <a:cxn ang="T11">
                    <a:pos x="T6" y="T7"/>
                  </a:cxn>
                </a:cxnLst>
                <a:rect l="T12" t="T13" r="T14" b="T15"/>
                <a:pathLst>
                  <a:path w="41" h="124">
                    <a:moveTo>
                      <a:pt x="41" y="0"/>
                    </a:moveTo>
                    <a:lnTo>
                      <a:pt x="0" y="7"/>
                    </a:lnTo>
                    <a:lnTo>
                      <a:pt x="14" y="124"/>
                    </a:lnTo>
                    <a:lnTo>
                      <a:pt x="41" y="0"/>
                    </a:lnTo>
                    <a:close/>
                  </a:path>
                </a:pathLst>
              </a:custGeom>
              <a:solidFill>
                <a:srgbClr val="FFFF00"/>
              </a:solidFill>
              <a:ln w="9525">
                <a:noFill/>
                <a:round/>
                <a:headEnd/>
                <a:tailEnd/>
              </a:ln>
            </p:spPr>
            <p:txBody>
              <a:bodyPr/>
              <a:lstStyle/>
              <a:p>
                <a:endParaRPr lang="es-MX"/>
              </a:p>
            </p:txBody>
          </p:sp>
          <p:sp>
            <p:nvSpPr>
              <p:cNvPr id="12372" name="Freeform 3615"/>
              <p:cNvSpPr>
                <a:spLocks/>
              </p:cNvSpPr>
              <p:nvPr/>
            </p:nvSpPr>
            <p:spPr bwMode="auto">
              <a:xfrm>
                <a:off x="1909" y="2440"/>
                <a:ext cx="7" cy="14"/>
              </a:xfrm>
              <a:custGeom>
                <a:avLst/>
                <a:gdLst>
                  <a:gd name="T0" fmla="*/ 0 w 63"/>
                  <a:gd name="T1" fmla="*/ 0 h 124"/>
                  <a:gd name="T2" fmla="*/ 0 w 63"/>
                  <a:gd name="T3" fmla="*/ 0 h 124"/>
                  <a:gd name="T4" fmla="*/ 0 w 63"/>
                  <a:gd name="T5" fmla="*/ 0 h 124"/>
                  <a:gd name="T6" fmla="*/ 0 w 63"/>
                  <a:gd name="T7" fmla="*/ 0 h 124"/>
                  <a:gd name="T8" fmla="*/ 0 w 63"/>
                  <a:gd name="T9" fmla="*/ 0 h 124"/>
                  <a:gd name="T10" fmla="*/ 0 60000 65536"/>
                  <a:gd name="T11" fmla="*/ 0 60000 65536"/>
                  <a:gd name="T12" fmla="*/ 0 60000 65536"/>
                  <a:gd name="T13" fmla="*/ 0 60000 65536"/>
                  <a:gd name="T14" fmla="*/ 0 60000 65536"/>
                  <a:gd name="T15" fmla="*/ 0 w 63"/>
                  <a:gd name="T16" fmla="*/ 0 h 124"/>
                  <a:gd name="T17" fmla="*/ 63 w 63"/>
                  <a:gd name="T18" fmla="*/ 124 h 124"/>
                </a:gdLst>
                <a:ahLst/>
                <a:cxnLst>
                  <a:cxn ang="T10">
                    <a:pos x="T0" y="T1"/>
                  </a:cxn>
                  <a:cxn ang="T11">
                    <a:pos x="T2" y="T3"/>
                  </a:cxn>
                  <a:cxn ang="T12">
                    <a:pos x="T4" y="T5"/>
                  </a:cxn>
                  <a:cxn ang="T13">
                    <a:pos x="T6" y="T7"/>
                  </a:cxn>
                  <a:cxn ang="T14">
                    <a:pos x="T8" y="T9"/>
                  </a:cxn>
                </a:cxnLst>
                <a:rect l="T15" t="T16" r="T17" b="T18"/>
                <a:pathLst>
                  <a:path w="63" h="124">
                    <a:moveTo>
                      <a:pt x="63" y="0"/>
                    </a:moveTo>
                    <a:lnTo>
                      <a:pt x="22" y="7"/>
                    </a:lnTo>
                    <a:lnTo>
                      <a:pt x="0" y="111"/>
                    </a:lnTo>
                    <a:lnTo>
                      <a:pt x="36" y="124"/>
                    </a:lnTo>
                    <a:lnTo>
                      <a:pt x="63" y="0"/>
                    </a:lnTo>
                  </a:path>
                </a:pathLst>
              </a:custGeom>
              <a:noFill/>
              <a:ln w="0">
                <a:solidFill>
                  <a:srgbClr val="FFFF00"/>
                </a:solidFill>
                <a:round/>
                <a:headEnd/>
                <a:tailEnd/>
              </a:ln>
            </p:spPr>
            <p:txBody>
              <a:bodyPr/>
              <a:lstStyle/>
              <a:p>
                <a:endParaRPr lang="es-MX"/>
              </a:p>
            </p:txBody>
          </p:sp>
          <p:sp>
            <p:nvSpPr>
              <p:cNvPr id="12373" name="Freeform 3616"/>
              <p:cNvSpPr>
                <a:spLocks/>
              </p:cNvSpPr>
              <p:nvPr/>
            </p:nvSpPr>
            <p:spPr bwMode="auto">
              <a:xfrm>
                <a:off x="1909" y="2453"/>
                <a:ext cx="4" cy="11"/>
              </a:xfrm>
              <a:custGeom>
                <a:avLst/>
                <a:gdLst>
                  <a:gd name="T0" fmla="*/ 0 w 39"/>
                  <a:gd name="T1" fmla="*/ 0 h 102"/>
                  <a:gd name="T2" fmla="*/ 0 w 39"/>
                  <a:gd name="T3" fmla="*/ 0 h 102"/>
                  <a:gd name="T4" fmla="*/ 0 w 39"/>
                  <a:gd name="T5" fmla="*/ 0 h 102"/>
                  <a:gd name="T6" fmla="*/ 0 w 39"/>
                  <a:gd name="T7" fmla="*/ 0 h 102"/>
                  <a:gd name="T8" fmla="*/ 0 60000 65536"/>
                  <a:gd name="T9" fmla="*/ 0 60000 65536"/>
                  <a:gd name="T10" fmla="*/ 0 60000 65536"/>
                  <a:gd name="T11" fmla="*/ 0 60000 65536"/>
                  <a:gd name="T12" fmla="*/ 0 w 39"/>
                  <a:gd name="T13" fmla="*/ 0 h 102"/>
                  <a:gd name="T14" fmla="*/ 39 w 39"/>
                  <a:gd name="T15" fmla="*/ 102 h 102"/>
                </a:gdLst>
                <a:ahLst/>
                <a:cxnLst>
                  <a:cxn ang="T8">
                    <a:pos x="T0" y="T1"/>
                  </a:cxn>
                  <a:cxn ang="T9">
                    <a:pos x="T2" y="T3"/>
                  </a:cxn>
                  <a:cxn ang="T10">
                    <a:pos x="T4" y="T5"/>
                  </a:cxn>
                  <a:cxn ang="T11">
                    <a:pos x="T6" y="T7"/>
                  </a:cxn>
                </a:cxnLst>
                <a:rect l="T12" t="T13" r="T14" b="T15"/>
                <a:pathLst>
                  <a:path w="39" h="102">
                    <a:moveTo>
                      <a:pt x="39" y="13"/>
                    </a:moveTo>
                    <a:lnTo>
                      <a:pt x="3" y="0"/>
                    </a:lnTo>
                    <a:lnTo>
                      <a:pt x="0" y="102"/>
                    </a:lnTo>
                    <a:lnTo>
                      <a:pt x="39" y="13"/>
                    </a:lnTo>
                    <a:close/>
                  </a:path>
                </a:pathLst>
              </a:custGeom>
              <a:solidFill>
                <a:srgbClr val="FFFF00"/>
              </a:solidFill>
              <a:ln w="9525">
                <a:noFill/>
                <a:round/>
                <a:headEnd/>
                <a:tailEnd/>
              </a:ln>
            </p:spPr>
            <p:txBody>
              <a:bodyPr/>
              <a:lstStyle/>
              <a:p>
                <a:endParaRPr lang="es-MX"/>
              </a:p>
            </p:txBody>
          </p:sp>
          <p:sp>
            <p:nvSpPr>
              <p:cNvPr id="12374" name="Freeform 3617"/>
              <p:cNvSpPr>
                <a:spLocks/>
              </p:cNvSpPr>
              <p:nvPr/>
            </p:nvSpPr>
            <p:spPr bwMode="auto">
              <a:xfrm>
                <a:off x="1905" y="2453"/>
                <a:ext cx="8" cy="11"/>
              </a:xfrm>
              <a:custGeom>
                <a:avLst/>
                <a:gdLst>
                  <a:gd name="T0" fmla="*/ 0 w 77"/>
                  <a:gd name="T1" fmla="*/ 0 h 102"/>
                  <a:gd name="T2" fmla="*/ 0 w 77"/>
                  <a:gd name="T3" fmla="*/ 0 h 102"/>
                  <a:gd name="T4" fmla="*/ 0 w 77"/>
                  <a:gd name="T5" fmla="*/ 0 h 102"/>
                  <a:gd name="T6" fmla="*/ 0 w 77"/>
                  <a:gd name="T7" fmla="*/ 0 h 102"/>
                  <a:gd name="T8" fmla="*/ 0 w 77"/>
                  <a:gd name="T9" fmla="*/ 0 h 102"/>
                  <a:gd name="T10" fmla="*/ 0 60000 65536"/>
                  <a:gd name="T11" fmla="*/ 0 60000 65536"/>
                  <a:gd name="T12" fmla="*/ 0 60000 65536"/>
                  <a:gd name="T13" fmla="*/ 0 60000 65536"/>
                  <a:gd name="T14" fmla="*/ 0 60000 65536"/>
                  <a:gd name="T15" fmla="*/ 0 w 77"/>
                  <a:gd name="T16" fmla="*/ 0 h 102"/>
                  <a:gd name="T17" fmla="*/ 77 w 77"/>
                  <a:gd name="T18" fmla="*/ 102 h 102"/>
                </a:gdLst>
                <a:ahLst/>
                <a:cxnLst>
                  <a:cxn ang="T10">
                    <a:pos x="T0" y="T1"/>
                  </a:cxn>
                  <a:cxn ang="T11">
                    <a:pos x="T2" y="T3"/>
                  </a:cxn>
                  <a:cxn ang="T12">
                    <a:pos x="T4" y="T5"/>
                  </a:cxn>
                  <a:cxn ang="T13">
                    <a:pos x="T6" y="T7"/>
                  </a:cxn>
                  <a:cxn ang="T14">
                    <a:pos x="T8" y="T9"/>
                  </a:cxn>
                </a:cxnLst>
                <a:rect l="T15" t="T16" r="T17" b="T18"/>
                <a:pathLst>
                  <a:path w="77" h="102">
                    <a:moveTo>
                      <a:pt x="77" y="13"/>
                    </a:moveTo>
                    <a:lnTo>
                      <a:pt x="41" y="0"/>
                    </a:lnTo>
                    <a:lnTo>
                      <a:pt x="0" y="94"/>
                    </a:lnTo>
                    <a:lnTo>
                      <a:pt x="38" y="102"/>
                    </a:lnTo>
                    <a:lnTo>
                      <a:pt x="77" y="13"/>
                    </a:lnTo>
                  </a:path>
                </a:pathLst>
              </a:custGeom>
              <a:noFill/>
              <a:ln w="0">
                <a:solidFill>
                  <a:srgbClr val="FFFF00"/>
                </a:solidFill>
                <a:round/>
                <a:headEnd/>
                <a:tailEnd/>
              </a:ln>
            </p:spPr>
            <p:txBody>
              <a:bodyPr/>
              <a:lstStyle/>
              <a:p>
                <a:endParaRPr lang="es-MX"/>
              </a:p>
            </p:txBody>
          </p:sp>
          <p:sp>
            <p:nvSpPr>
              <p:cNvPr id="12375" name="Freeform 3618"/>
              <p:cNvSpPr>
                <a:spLocks/>
              </p:cNvSpPr>
              <p:nvPr/>
            </p:nvSpPr>
            <p:spPr bwMode="auto">
              <a:xfrm>
                <a:off x="1905" y="2463"/>
                <a:ext cx="4" cy="25"/>
              </a:xfrm>
              <a:custGeom>
                <a:avLst/>
                <a:gdLst>
                  <a:gd name="T0" fmla="*/ 0 w 40"/>
                  <a:gd name="T1" fmla="*/ 0 h 223"/>
                  <a:gd name="T2" fmla="*/ 0 w 40"/>
                  <a:gd name="T3" fmla="*/ 0 h 223"/>
                  <a:gd name="T4" fmla="*/ 0 w 40"/>
                  <a:gd name="T5" fmla="*/ 0 h 223"/>
                  <a:gd name="T6" fmla="*/ 0 w 40"/>
                  <a:gd name="T7" fmla="*/ 0 h 223"/>
                  <a:gd name="T8" fmla="*/ 0 60000 65536"/>
                  <a:gd name="T9" fmla="*/ 0 60000 65536"/>
                  <a:gd name="T10" fmla="*/ 0 60000 65536"/>
                  <a:gd name="T11" fmla="*/ 0 60000 65536"/>
                  <a:gd name="T12" fmla="*/ 0 w 40"/>
                  <a:gd name="T13" fmla="*/ 0 h 223"/>
                  <a:gd name="T14" fmla="*/ 40 w 40"/>
                  <a:gd name="T15" fmla="*/ 223 h 223"/>
                </a:gdLst>
                <a:ahLst/>
                <a:cxnLst>
                  <a:cxn ang="T8">
                    <a:pos x="T0" y="T1"/>
                  </a:cxn>
                  <a:cxn ang="T9">
                    <a:pos x="T2" y="T3"/>
                  </a:cxn>
                  <a:cxn ang="T10">
                    <a:pos x="T4" y="T5"/>
                  </a:cxn>
                  <a:cxn ang="T11">
                    <a:pos x="T6" y="T7"/>
                  </a:cxn>
                </a:cxnLst>
                <a:rect l="T12" t="T13" r="T14" b="T15"/>
                <a:pathLst>
                  <a:path w="40" h="223">
                    <a:moveTo>
                      <a:pt x="38" y="8"/>
                    </a:moveTo>
                    <a:lnTo>
                      <a:pt x="0" y="0"/>
                    </a:lnTo>
                    <a:lnTo>
                      <a:pt x="40" y="223"/>
                    </a:lnTo>
                    <a:lnTo>
                      <a:pt x="38" y="8"/>
                    </a:lnTo>
                    <a:close/>
                  </a:path>
                </a:pathLst>
              </a:custGeom>
              <a:solidFill>
                <a:srgbClr val="FFFF00"/>
              </a:solidFill>
              <a:ln w="9525">
                <a:noFill/>
                <a:round/>
                <a:headEnd/>
                <a:tailEnd/>
              </a:ln>
            </p:spPr>
            <p:txBody>
              <a:bodyPr/>
              <a:lstStyle/>
              <a:p>
                <a:endParaRPr lang="es-MX"/>
              </a:p>
            </p:txBody>
          </p:sp>
          <p:sp>
            <p:nvSpPr>
              <p:cNvPr id="12376" name="Freeform 3619"/>
              <p:cNvSpPr>
                <a:spLocks/>
              </p:cNvSpPr>
              <p:nvPr/>
            </p:nvSpPr>
            <p:spPr bwMode="auto">
              <a:xfrm>
                <a:off x="1905" y="2463"/>
                <a:ext cx="4" cy="28"/>
              </a:xfrm>
              <a:custGeom>
                <a:avLst/>
                <a:gdLst>
                  <a:gd name="T0" fmla="*/ 0 w 40"/>
                  <a:gd name="T1" fmla="*/ 0 h 252"/>
                  <a:gd name="T2" fmla="*/ 0 w 40"/>
                  <a:gd name="T3" fmla="*/ 0 h 252"/>
                  <a:gd name="T4" fmla="*/ 0 w 40"/>
                  <a:gd name="T5" fmla="*/ 0 h 252"/>
                  <a:gd name="T6" fmla="*/ 0 w 40"/>
                  <a:gd name="T7" fmla="*/ 0 h 252"/>
                  <a:gd name="T8" fmla="*/ 0 w 40"/>
                  <a:gd name="T9" fmla="*/ 0 h 252"/>
                  <a:gd name="T10" fmla="*/ 0 60000 65536"/>
                  <a:gd name="T11" fmla="*/ 0 60000 65536"/>
                  <a:gd name="T12" fmla="*/ 0 60000 65536"/>
                  <a:gd name="T13" fmla="*/ 0 60000 65536"/>
                  <a:gd name="T14" fmla="*/ 0 60000 65536"/>
                  <a:gd name="T15" fmla="*/ 0 w 40"/>
                  <a:gd name="T16" fmla="*/ 0 h 252"/>
                  <a:gd name="T17" fmla="*/ 40 w 40"/>
                  <a:gd name="T18" fmla="*/ 252 h 252"/>
                </a:gdLst>
                <a:ahLst/>
                <a:cxnLst>
                  <a:cxn ang="T10">
                    <a:pos x="T0" y="T1"/>
                  </a:cxn>
                  <a:cxn ang="T11">
                    <a:pos x="T2" y="T3"/>
                  </a:cxn>
                  <a:cxn ang="T12">
                    <a:pos x="T4" y="T5"/>
                  </a:cxn>
                  <a:cxn ang="T13">
                    <a:pos x="T6" y="T7"/>
                  </a:cxn>
                  <a:cxn ang="T14">
                    <a:pos x="T8" y="T9"/>
                  </a:cxn>
                </a:cxnLst>
                <a:rect l="T15" t="T16" r="T17" b="T18"/>
                <a:pathLst>
                  <a:path w="40" h="252">
                    <a:moveTo>
                      <a:pt x="38" y="8"/>
                    </a:moveTo>
                    <a:lnTo>
                      <a:pt x="0" y="0"/>
                    </a:lnTo>
                    <a:lnTo>
                      <a:pt x="4" y="252"/>
                    </a:lnTo>
                    <a:lnTo>
                      <a:pt x="40" y="223"/>
                    </a:lnTo>
                    <a:lnTo>
                      <a:pt x="38" y="8"/>
                    </a:lnTo>
                  </a:path>
                </a:pathLst>
              </a:custGeom>
              <a:noFill/>
              <a:ln w="0">
                <a:solidFill>
                  <a:srgbClr val="FFFF00"/>
                </a:solidFill>
                <a:round/>
                <a:headEnd/>
                <a:tailEnd/>
              </a:ln>
            </p:spPr>
            <p:txBody>
              <a:bodyPr/>
              <a:lstStyle/>
              <a:p>
                <a:endParaRPr lang="es-MX"/>
              </a:p>
            </p:txBody>
          </p:sp>
          <p:sp>
            <p:nvSpPr>
              <p:cNvPr id="12377" name="Freeform 3620"/>
              <p:cNvSpPr>
                <a:spLocks/>
              </p:cNvSpPr>
              <p:nvPr/>
            </p:nvSpPr>
            <p:spPr bwMode="auto">
              <a:xfrm>
                <a:off x="1905" y="2488"/>
                <a:ext cx="43" cy="9"/>
              </a:xfrm>
              <a:custGeom>
                <a:avLst/>
                <a:gdLst>
                  <a:gd name="T0" fmla="*/ 0 w 385"/>
                  <a:gd name="T1" fmla="*/ 0 h 82"/>
                  <a:gd name="T2" fmla="*/ 0 w 385"/>
                  <a:gd name="T3" fmla="*/ 0 h 82"/>
                  <a:gd name="T4" fmla="*/ 0 w 385"/>
                  <a:gd name="T5" fmla="*/ 0 h 82"/>
                  <a:gd name="T6" fmla="*/ 0 w 385"/>
                  <a:gd name="T7" fmla="*/ 0 h 82"/>
                  <a:gd name="T8" fmla="*/ 0 60000 65536"/>
                  <a:gd name="T9" fmla="*/ 0 60000 65536"/>
                  <a:gd name="T10" fmla="*/ 0 60000 65536"/>
                  <a:gd name="T11" fmla="*/ 0 60000 65536"/>
                  <a:gd name="T12" fmla="*/ 0 w 385"/>
                  <a:gd name="T13" fmla="*/ 0 h 82"/>
                  <a:gd name="T14" fmla="*/ 385 w 385"/>
                  <a:gd name="T15" fmla="*/ 82 h 82"/>
                </a:gdLst>
                <a:ahLst/>
                <a:cxnLst>
                  <a:cxn ang="T8">
                    <a:pos x="T0" y="T1"/>
                  </a:cxn>
                  <a:cxn ang="T9">
                    <a:pos x="T2" y="T3"/>
                  </a:cxn>
                  <a:cxn ang="T10">
                    <a:pos x="T4" y="T5"/>
                  </a:cxn>
                  <a:cxn ang="T11">
                    <a:pos x="T6" y="T7"/>
                  </a:cxn>
                </a:cxnLst>
                <a:rect l="T12" t="T13" r="T14" b="T15"/>
                <a:pathLst>
                  <a:path w="385" h="82">
                    <a:moveTo>
                      <a:pt x="36" y="0"/>
                    </a:moveTo>
                    <a:lnTo>
                      <a:pt x="0" y="29"/>
                    </a:lnTo>
                    <a:lnTo>
                      <a:pt x="385" y="82"/>
                    </a:lnTo>
                    <a:lnTo>
                      <a:pt x="36" y="0"/>
                    </a:lnTo>
                    <a:close/>
                  </a:path>
                </a:pathLst>
              </a:custGeom>
              <a:solidFill>
                <a:srgbClr val="FFFF00"/>
              </a:solidFill>
              <a:ln w="9525">
                <a:noFill/>
                <a:round/>
                <a:headEnd/>
                <a:tailEnd/>
              </a:ln>
            </p:spPr>
            <p:txBody>
              <a:bodyPr/>
              <a:lstStyle/>
              <a:p>
                <a:endParaRPr lang="es-MX"/>
              </a:p>
            </p:txBody>
          </p:sp>
          <p:sp>
            <p:nvSpPr>
              <p:cNvPr id="12378" name="Freeform 3621"/>
              <p:cNvSpPr>
                <a:spLocks/>
              </p:cNvSpPr>
              <p:nvPr/>
            </p:nvSpPr>
            <p:spPr bwMode="auto">
              <a:xfrm>
                <a:off x="1905" y="2491"/>
                <a:ext cx="43" cy="9"/>
              </a:xfrm>
              <a:custGeom>
                <a:avLst/>
                <a:gdLst>
                  <a:gd name="T0" fmla="*/ 0 w 385"/>
                  <a:gd name="T1" fmla="*/ 0 h 82"/>
                  <a:gd name="T2" fmla="*/ 0 w 385"/>
                  <a:gd name="T3" fmla="*/ 0 h 82"/>
                  <a:gd name="T4" fmla="*/ 0 w 385"/>
                  <a:gd name="T5" fmla="*/ 0 h 82"/>
                  <a:gd name="T6" fmla="*/ 0 w 385"/>
                  <a:gd name="T7" fmla="*/ 0 h 82"/>
                  <a:gd name="T8" fmla="*/ 0 60000 65536"/>
                  <a:gd name="T9" fmla="*/ 0 60000 65536"/>
                  <a:gd name="T10" fmla="*/ 0 60000 65536"/>
                  <a:gd name="T11" fmla="*/ 0 60000 65536"/>
                  <a:gd name="T12" fmla="*/ 0 w 385"/>
                  <a:gd name="T13" fmla="*/ 0 h 82"/>
                  <a:gd name="T14" fmla="*/ 385 w 385"/>
                  <a:gd name="T15" fmla="*/ 82 h 82"/>
                </a:gdLst>
                <a:ahLst/>
                <a:cxnLst>
                  <a:cxn ang="T8">
                    <a:pos x="T0" y="T1"/>
                  </a:cxn>
                  <a:cxn ang="T9">
                    <a:pos x="T2" y="T3"/>
                  </a:cxn>
                  <a:cxn ang="T10">
                    <a:pos x="T4" y="T5"/>
                  </a:cxn>
                  <a:cxn ang="T11">
                    <a:pos x="T6" y="T7"/>
                  </a:cxn>
                </a:cxnLst>
                <a:rect l="T12" t="T13" r="T14" b="T15"/>
                <a:pathLst>
                  <a:path w="385" h="82">
                    <a:moveTo>
                      <a:pt x="0" y="0"/>
                    </a:moveTo>
                    <a:lnTo>
                      <a:pt x="385" y="53"/>
                    </a:lnTo>
                    <a:lnTo>
                      <a:pt x="346" y="82"/>
                    </a:lnTo>
                    <a:lnTo>
                      <a:pt x="0" y="0"/>
                    </a:lnTo>
                    <a:close/>
                  </a:path>
                </a:pathLst>
              </a:custGeom>
              <a:solidFill>
                <a:srgbClr val="FFFF00"/>
              </a:solidFill>
              <a:ln w="9525">
                <a:noFill/>
                <a:round/>
                <a:headEnd/>
                <a:tailEnd/>
              </a:ln>
            </p:spPr>
            <p:txBody>
              <a:bodyPr/>
              <a:lstStyle/>
              <a:p>
                <a:endParaRPr lang="es-MX"/>
              </a:p>
            </p:txBody>
          </p:sp>
          <p:sp>
            <p:nvSpPr>
              <p:cNvPr id="12379" name="Freeform 3622"/>
              <p:cNvSpPr>
                <a:spLocks/>
              </p:cNvSpPr>
              <p:nvPr/>
            </p:nvSpPr>
            <p:spPr bwMode="auto">
              <a:xfrm>
                <a:off x="1905" y="2488"/>
                <a:ext cx="43" cy="12"/>
              </a:xfrm>
              <a:custGeom>
                <a:avLst/>
                <a:gdLst>
                  <a:gd name="T0" fmla="*/ 0 w 385"/>
                  <a:gd name="T1" fmla="*/ 0 h 111"/>
                  <a:gd name="T2" fmla="*/ 0 w 385"/>
                  <a:gd name="T3" fmla="*/ 0 h 111"/>
                  <a:gd name="T4" fmla="*/ 0 w 385"/>
                  <a:gd name="T5" fmla="*/ 0 h 111"/>
                  <a:gd name="T6" fmla="*/ 0 w 385"/>
                  <a:gd name="T7" fmla="*/ 0 h 111"/>
                  <a:gd name="T8" fmla="*/ 0 w 385"/>
                  <a:gd name="T9" fmla="*/ 0 h 111"/>
                  <a:gd name="T10" fmla="*/ 0 60000 65536"/>
                  <a:gd name="T11" fmla="*/ 0 60000 65536"/>
                  <a:gd name="T12" fmla="*/ 0 60000 65536"/>
                  <a:gd name="T13" fmla="*/ 0 60000 65536"/>
                  <a:gd name="T14" fmla="*/ 0 60000 65536"/>
                  <a:gd name="T15" fmla="*/ 0 w 385"/>
                  <a:gd name="T16" fmla="*/ 0 h 111"/>
                  <a:gd name="T17" fmla="*/ 385 w 385"/>
                  <a:gd name="T18" fmla="*/ 111 h 111"/>
                </a:gdLst>
                <a:ahLst/>
                <a:cxnLst>
                  <a:cxn ang="T10">
                    <a:pos x="T0" y="T1"/>
                  </a:cxn>
                  <a:cxn ang="T11">
                    <a:pos x="T2" y="T3"/>
                  </a:cxn>
                  <a:cxn ang="T12">
                    <a:pos x="T4" y="T5"/>
                  </a:cxn>
                  <a:cxn ang="T13">
                    <a:pos x="T6" y="T7"/>
                  </a:cxn>
                  <a:cxn ang="T14">
                    <a:pos x="T8" y="T9"/>
                  </a:cxn>
                </a:cxnLst>
                <a:rect l="T15" t="T16" r="T17" b="T18"/>
                <a:pathLst>
                  <a:path w="385" h="111">
                    <a:moveTo>
                      <a:pt x="36" y="0"/>
                    </a:moveTo>
                    <a:lnTo>
                      <a:pt x="0" y="29"/>
                    </a:lnTo>
                    <a:lnTo>
                      <a:pt x="346" y="111"/>
                    </a:lnTo>
                    <a:lnTo>
                      <a:pt x="385" y="82"/>
                    </a:lnTo>
                    <a:lnTo>
                      <a:pt x="36" y="0"/>
                    </a:lnTo>
                  </a:path>
                </a:pathLst>
              </a:custGeom>
              <a:noFill/>
              <a:ln w="0">
                <a:solidFill>
                  <a:srgbClr val="FFFF00"/>
                </a:solidFill>
                <a:round/>
                <a:headEnd/>
                <a:tailEnd/>
              </a:ln>
            </p:spPr>
            <p:txBody>
              <a:bodyPr/>
              <a:lstStyle/>
              <a:p>
                <a:endParaRPr lang="es-MX"/>
              </a:p>
            </p:txBody>
          </p:sp>
          <p:sp>
            <p:nvSpPr>
              <p:cNvPr id="12380" name="Freeform 3623"/>
              <p:cNvSpPr>
                <a:spLocks/>
              </p:cNvSpPr>
              <p:nvPr/>
            </p:nvSpPr>
            <p:spPr bwMode="auto">
              <a:xfrm>
                <a:off x="1940" y="2497"/>
                <a:ext cx="8" cy="106"/>
              </a:xfrm>
              <a:custGeom>
                <a:avLst/>
                <a:gdLst>
                  <a:gd name="T0" fmla="*/ 0 w 68"/>
                  <a:gd name="T1" fmla="*/ 0 h 956"/>
                  <a:gd name="T2" fmla="*/ 0 w 68"/>
                  <a:gd name="T3" fmla="*/ 0 h 956"/>
                  <a:gd name="T4" fmla="*/ 0 w 68"/>
                  <a:gd name="T5" fmla="*/ 0 h 956"/>
                  <a:gd name="T6" fmla="*/ 0 w 68"/>
                  <a:gd name="T7" fmla="*/ 0 h 956"/>
                  <a:gd name="T8" fmla="*/ 0 60000 65536"/>
                  <a:gd name="T9" fmla="*/ 0 60000 65536"/>
                  <a:gd name="T10" fmla="*/ 0 60000 65536"/>
                  <a:gd name="T11" fmla="*/ 0 60000 65536"/>
                  <a:gd name="T12" fmla="*/ 0 w 68"/>
                  <a:gd name="T13" fmla="*/ 0 h 956"/>
                  <a:gd name="T14" fmla="*/ 68 w 68"/>
                  <a:gd name="T15" fmla="*/ 956 h 956"/>
                </a:gdLst>
                <a:ahLst/>
                <a:cxnLst>
                  <a:cxn ang="T8">
                    <a:pos x="T0" y="T1"/>
                  </a:cxn>
                  <a:cxn ang="T9">
                    <a:pos x="T2" y="T3"/>
                  </a:cxn>
                  <a:cxn ang="T10">
                    <a:pos x="T4" y="T5"/>
                  </a:cxn>
                  <a:cxn ang="T11">
                    <a:pos x="T6" y="T7"/>
                  </a:cxn>
                </a:cxnLst>
                <a:rect l="T12" t="T13" r="T14" b="T15"/>
                <a:pathLst>
                  <a:path w="68" h="956">
                    <a:moveTo>
                      <a:pt x="68" y="0"/>
                    </a:moveTo>
                    <a:lnTo>
                      <a:pt x="29" y="29"/>
                    </a:lnTo>
                    <a:lnTo>
                      <a:pt x="0" y="956"/>
                    </a:lnTo>
                    <a:lnTo>
                      <a:pt x="68" y="0"/>
                    </a:lnTo>
                    <a:close/>
                  </a:path>
                </a:pathLst>
              </a:custGeom>
              <a:solidFill>
                <a:srgbClr val="FFFF00"/>
              </a:solidFill>
              <a:ln w="9525">
                <a:noFill/>
                <a:round/>
                <a:headEnd/>
                <a:tailEnd/>
              </a:ln>
            </p:spPr>
            <p:txBody>
              <a:bodyPr/>
              <a:lstStyle/>
              <a:p>
                <a:endParaRPr lang="es-MX"/>
              </a:p>
            </p:txBody>
          </p:sp>
          <p:sp>
            <p:nvSpPr>
              <p:cNvPr id="12381" name="Freeform 3624"/>
              <p:cNvSpPr>
                <a:spLocks/>
              </p:cNvSpPr>
              <p:nvPr/>
            </p:nvSpPr>
            <p:spPr bwMode="auto">
              <a:xfrm>
                <a:off x="1936" y="2500"/>
                <a:ext cx="7" cy="106"/>
              </a:xfrm>
              <a:custGeom>
                <a:avLst/>
                <a:gdLst>
                  <a:gd name="T0" fmla="*/ 0 w 69"/>
                  <a:gd name="T1" fmla="*/ 0 h 954"/>
                  <a:gd name="T2" fmla="*/ 0 w 69"/>
                  <a:gd name="T3" fmla="*/ 0 h 954"/>
                  <a:gd name="T4" fmla="*/ 0 w 69"/>
                  <a:gd name="T5" fmla="*/ 0 h 954"/>
                  <a:gd name="T6" fmla="*/ 0 w 69"/>
                  <a:gd name="T7" fmla="*/ 0 h 954"/>
                  <a:gd name="T8" fmla="*/ 0 60000 65536"/>
                  <a:gd name="T9" fmla="*/ 0 60000 65536"/>
                  <a:gd name="T10" fmla="*/ 0 60000 65536"/>
                  <a:gd name="T11" fmla="*/ 0 60000 65536"/>
                  <a:gd name="T12" fmla="*/ 0 w 69"/>
                  <a:gd name="T13" fmla="*/ 0 h 954"/>
                  <a:gd name="T14" fmla="*/ 69 w 69"/>
                  <a:gd name="T15" fmla="*/ 954 h 954"/>
                </a:gdLst>
                <a:ahLst/>
                <a:cxnLst>
                  <a:cxn ang="T8">
                    <a:pos x="T0" y="T1"/>
                  </a:cxn>
                  <a:cxn ang="T9">
                    <a:pos x="T2" y="T3"/>
                  </a:cxn>
                  <a:cxn ang="T10">
                    <a:pos x="T4" y="T5"/>
                  </a:cxn>
                  <a:cxn ang="T11">
                    <a:pos x="T6" y="T7"/>
                  </a:cxn>
                </a:cxnLst>
                <a:rect l="T12" t="T13" r="T14" b="T15"/>
                <a:pathLst>
                  <a:path w="69" h="954">
                    <a:moveTo>
                      <a:pt x="69" y="0"/>
                    </a:moveTo>
                    <a:lnTo>
                      <a:pt x="40" y="927"/>
                    </a:lnTo>
                    <a:lnTo>
                      <a:pt x="0" y="954"/>
                    </a:lnTo>
                    <a:lnTo>
                      <a:pt x="69" y="0"/>
                    </a:lnTo>
                    <a:close/>
                  </a:path>
                </a:pathLst>
              </a:custGeom>
              <a:solidFill>
                <a:srgbClr val="FFFF00"/>
              </a:solidFill>
              <a:ln w="9525">
                <a:noFill/>
                <a:round/>
                <a:headEnd/>
                <a:tailEnd/>
              </a:ln>
            </p:spPr>
            <p:txBody>
              <a:bodyPr/>
              <a:lstStyle/>
              <a:p>
                <a:endParaRPr lang="es-MX"/>
              </a:p>
            </p:txBody>
          </p:sp>
          <p:sp>
            <p:nvSpPr>
              <p:cNvPr id="12382" name="Freeform 3625"/>
              <p:cNvSpPr>
                <a:spLocks/>
              </p:cNvSpPr>
              <p:nvPr/>
            </p:nvSpPr>
            <p:spPr bwMode="auto">
              <a:xfrm>
                <a:off x="1936" y="2497"/>
                <a:ext cx="12" cy="109"/>
              </a:xfrm>
              <a:custGeom>
                <a:avLst/>
                <a:gdLst>
                  <a:gd name="T0" fmla="*/ 0 w 108"/>
                  <a:gd name="T1" fmla="*/ 0 h 983"/>
                  <a:gd name="T2" fmla="*/ 0 w 108"/>
                  <a:gd name="T3" fmla="*/ 0 h 983"/>
                  <a:gd name="T4" fmla="*/ 0 w 108"/>
                  <a:gd name="T5" fmla="*/ 0 h 983"/>
                  <a:gd name="T6" fmla="*/ 0 w 108"/>
                  <a:gd name="T7" fmla="*/ 0 h 983"/>
                  <a:gd name="T8" fmla="*/ 0 w 108"/>
                  <a:gd name="T9" fmla="*/ 0 h 983"/>
                  <a:gd name="T10" fmla="*/ 0 60000 65536"/>
                  <a:gd name="T11" fmla="*/ 0 60000 65536"/>
                  <a:gd name="T12" fmla="*/ 0 60000 65536"/>
                  <a:gd name="T13" fmla="*/ 0 60000 65536"/>
                  <a:gd name="T14" fmla="*/ 0 60000 65536"/>
                  <a:gd name="T15" fmla="*/ 0 w 108"/>
                  <a:gd name="T16" fmla="*/ 0 h 983"/>
                  <a:gd name="T17" fmla="*/ 108 w 108"/>
                  <a:gd name="T18" fmla="*/ 983 h 983"/>
                </a:gdLst>
                <a:ahLst/>
                <a:cxnLst>
                  <a:cxn ang="T10">
                    <a:pos x="T0" y="T1"/>
                  </a:cxn>
                  <a:cxn ang="T11">
                    <a:pos x="T2" y="T3"/>
                  </a:cxn>
                  <a:cxn ang="T12">
                    <a:pos x="T4" y="T5"/>
                  </a:cxn>
                  <a:cxn ang="T13">
                    <a:pos x="T6" y="T7"/>
                  </a:cxn>
                  <a:cxn ang="T14">
                    <a:pos x="T8" y="T9"/>
                  </a:cxn>
                </a:cxnLst>
                <a:rect l="T15" t="T16" r="T17" b="T18"/>
                <a:pathLst>
                  <a:path w="108" h="983">
                    <a:moveTo>
                      <a:pt x="108" y="0"/>
                    </a:moveTo>
                    <a:lnTo>
                      <a:pt x="69" y="29"/>
                    </a:lnTo>
                    <a:lnTo>
                      <a:pt x="0" y="983"/>
                    </a:lnTo>
                    <a:lnTo>
                      <a:pt x="40" y="956"/>
                    </a:lnTo>
                    <a:lnTo>
                      <a:pt x="108" y="0"/>
                    </a:lnTo>
                  </a:path>
                </a:pathLst>
              </a:custGeom>
              <a:noFill/>
              <a:ln w="0">
                <a:solidFill>
                  <a:srgbClr val="FFFF00"/>
                </a:solidFill>
                <a:round/>
                <a:headEnd/>
                <a:tailEnd/>
              </a:ln>
            </p:spPr>
            <p:txBody>
              <a:bodyPr/>
              <a:lstStyle/>
              <a:p>
                <a:endParaRPr lang="es-MX"/>
              </a:p>
            </p:txBody>
          </p:sp>
          <p:sp>
            <p:nvSpPr>
              <p:cNvPr id="12383" name="Freeform 3626"/>
              <p:cNvSpPr>
                <a:spLocks/>
              </p:cNvSpPr>
              <p:nvPr/>
            </p:nvSpPr>
            <p:spPr bwMode="auto">
              <a:xfrm>
                <a:off x="1936" y="2603"/>
                <a:ext cx="7" cy="3"/>
              </a:xfrm>
              <a:custGeom>
                <a:avLst/>
                <a:gdLst>
                  <a:gd name="T0" fmla="*/ 0 w 65"/>
                  <a:gd name="T1" fmla="*/ 0 h 27"/>
                  <a:gd name="T2" fmla="*/ 0 w 65"/>
                  <a:gd name="T3" fmla="*/ 0 h 27"/>
                  <a:gd name="T4" fmla="*/ 0 w 65"/>
                  <a:gd name="T5" fmla="*/ 0 h 27"/>
                  <a:gd name="T6" fmla="*/ 0 w 65"/>
                  <a:gd name="T7" fmla="*/ 0 h 27"/>
                  <a:gd name="T8" fmla="*/ 0 60000 65536"/>
                  <a:gd name="T9" fmla="*/ 0 60000 65536"/>
                  <a:gd name="T10" fmla="*/ 0 60000 65536"/>
                  <a:gd name="T11" fmla="*/ 0 60000 65536"/>
                  <a:gd name="T12" fmla="*/ 0 w 65"/>
                  <a:gd name="T13" fmla="*/ 0 h 27"/>
                  <a:gd name="T14" fmla="*/ 65 w 65"/>
                  <a:gd name="T15" fmla="*/ 27 h 27"/>
                </a:gdLst>
                <a:ahLst/>
                <a:cxnLst>
                  <a:cxn ang="T8">
                    <a:pos x="T0" y="T1"/>
                  </a:cxn>
                  <a:cxn ang="T9">
                    <a:pos x="T2" y="T3"/>
                  </a:cxn>
                  <a:cxn ang="T10">
                    <a:pos x="T4" y="T5"/>
                  </a:cxn>
                  <a:cxn ang="T11">
                    <a:pos x="T6" y="T7"/>
                  </a:cxn>
                </a:cxnLst>
                <a:rect l="T12" t="T13" r="T14" b="T15"/>
                <a:pathLst>
                  <a:path w="65" h="27">
                    <a:moveTo>
                      <a:pt x="40" y="0"/>
                    </a:moveTo>
                    <a:lnTo>
                      <a:pt x="0" y="27"/>
                    </a:lnTo>
                    <a:lnTo>
                      <a:pt x="65" y="6"/>
                    </a:lnTo>
                    <a:lnTo>
                      <a:pt x="40" y="0"/>
                    </a:lnTo>
                    <a:close/>
                  </a:path>
                </a:pathLst>
              </a:custGeom>
              <a:solidFill>
                <a:srgbClr val="FFFF00"/>
              </a:solidFill>
              <a:ln w="9525">
                <a:noFill/>
                <a:round/>
                <a:headEnd/>
                <a:tailEnd/>
              </a:ln>
            </p:spPr>
            <p:txBody>
              <a:bodyPr/>
              <a:lstStyle/>
              <a:p>
                <a:endParaRPr lang="es-MX"/>
              </a:p>
            </p:txBody>
          </p:sp>
          <p:sp>
            <p:nvSpPr>
              <p:cNvPr id="12384" name="Freeform 3627"/>
              <p:cNvSpPr>
                <a:spLocks/>
              </p:cNvSpPr>
              <p:nvPr/>
            </p:nvSpPr>
            <p:spPr bwMode="auto">
              <a:xfrm>
                <a:off x="1936" y="2604"/>
                <a:ext cx="7" cy="3"/>
              </a:xfrm>
              <a:custGeom>
                <a:avLst/>
                <a:gdLst>
                  <a:gd name="T0" fmla="*/ 0 w 65"/>
                  <a:gd name="T1" fmla="*/ 0 h 31"/>
                  <a:gd name="T2" fmla="*/ 0 w 65"/>
                  <a:gd name="T3" fmla="*/ 0 h 31"/>
                  <a:gd name="T4" fmla="*/ 0 w 65"/>
                  <a:gd name="T5" fmla="*/ 0 h 31"/>
                  <a:gd name="T6" fmla="*/ 0 w 65"/>
                  <a:gd name="T7" fmla="*/ 0 h 31"/>
                  <a:gd name="T8" fmla="*/ 0 60000 65536"/>
                  <a:gd name="T9" fmla="*/ 0 60000 65536"/>
                  <a:gd name="T10" fmla="*/ 0 60000 65536"/>
                  <a:gd name="T11" fmla="*/ 0 60000 65536"/>
                  <a:gd name="T12" fmla="*/ 0 w 65"/>
                  <a:gd name="T13" fmla="*/ 0 h 31"/>
                  <a:gd name="T14" fmla="*/ 65 w 65"/>
                  <a:gd name="T15" fmla="*/ 31 h 31"/>
                </a:gdLst>
                <a:ahLst/>
                <a:cxnLst>
                  <a:cxn ang="T8">
                    <a:pos x="T0" y="T1"/>
                  </a:cxn>
                  <a:cxn ang="T9">
                    <a:pos x="T2" y="T3"/>
                  </a:cxn>
                  <a:cxn ang="T10">
                    <a:pos x="T4" y="T5"/>
                  </a:cxn>
                  <a:cxn ang="T11">
                    <a:pos x="T6" y="T7"/>
                  </a:cxn>
                </a:cxnLst>
                <a:rect l="T12" t="T13" r="T14" b="T15"/>
                <a:pathLst>
                  <a:path w="65" h="31">
                    <a:moveTo>
                      <a:pt x="0" y="21"/>
                    </a:moveTo>
                    <a:lnTo>
                      <a:pt x="65" y="0"/>
                    </a:lnTo>
                    <a:lnTo>
                      <a:pt x="37" y="31"/>
                    </a:lnTo>
                    <a:lnTo>
                      <a:pt x="0" y="21"/>
                    </a:lnTo>
                    <a:close/>
                  </a:path>
                </a:pathLst>
              </a:custGeom>
              <a:solidFill>
                <a:srgbClr val="FFFF00"/>
              </a:solidFill>
              <a:ln w="9525">
                <a:noFill/>
                <a:round/>
                <a:headEnd/>
                <a:tailEnd/>
              </a:ln>
            </p:spPr>
            <p:txBody>
              <a:bodyPr/>
              <a:lstStyle/>
              <a:p>
                <a:endParaRPr lang="es-MX"/>
              </a:p>
            </p:txBody>
          </p:sp>
          <p:sp>
            <p:nvSpPr>
              <p:cNvPr id="12385" name="Freeform 3628"/>
              <p:cNvSpPr>
                <a:spLocks/>
              </p:cNvSpPr>
              <p:nvPr/>
            </p:nvSpPr>
            <p:spPr bwMode="auto">
              <a:xfrm>
                <a:off x="1936" y="2603"/>
                <a:ext cx="7" cy="4"/>
              </a:xfrm>
              <a:custGeom>
                <a:avLst/>
                <a:gdLst>
                  <a:gd name="T0" fmla="*/ 0 w 65"/>
                  <a:gd name="T1" fmla="*/ 0 h 37"/>
                  <a:gd name="T2" fmla="*/ 0 w 65"/>
                  <a:gd name="T3" fmla="*/ 0 h 37"/>
                  <a:gd name="T4" fmla="*/ 0 w 65"/>
                  <a:gd name="T5" fmla="*/ 0 h 37"/>
                  <a:gd name="T6" fmla="*/ 0 w 65"/>
                  <a:gd name="T7" fmla="*/ 0 h 37"/>
                  <a:gd name="T8" fmla="*/ 0 w 65"/>
                  <a:gd name="T9" fmla="*/ 0 h 37"/>
                  <a:gd name="T10" fmla="*/ 0 60000 65536"/>
                  <a:gd name="T11" fmla="*/ 0 60000 65536"/>
                  <a:gd name="T12" fmla="*/ 0 60000 65536"/>
                  <a:gd name="T13" fmla="*/ 0 60000 65536"/>
                  <a:gd name="T14" fmla="*/ 0 60000 65536"/>
                  <a:gd name="T15" fmla="*/ 0 w 65"/>
                  <a:gd name="T16" fmla="*/ 0 h 37"/>
                  <a:gd name="T17" fmla="*/ 65 w 65"/>
                  <a:gd name="T18" fmla="*/ 37 h 37"/>
                </a:gdLst>
                <a:ahLst/>
                <a:cxnLst>
                  <a:cxn ang="T10">
                    <a:pos x="T0" y="T1"/>
                  </a:cxn>
                  <a:cxn ang="T11">
                    <a:pos x="T2" y="T3"/>
                  </a:cxn>
                  <a:cxn ang="T12">
                    <a:pos x="T4" y="T5"/>
                  </a:cxn>
                  <a:cxn ang="T13">
                    <a:pos x="T6" y="T7"/>
                  </a:cxn>
                  <a:cxn ang="T14">
                    <a:pos x="T8" y="T9"/>
                  </a:cxn>
                </a:cxnLst>
                <a:rect l="T15" t="T16" r="T17" b="T18"/>
                <a:pathLst>
                  <a:path w="65" h="37">
                    <a:moveTo>
                      <a:pt x="40" y="0"/>
                    </a:moveTo>
                    <a:lnTo>
                      <a:pt x="0" y="27"/>
                    </a:lnTo>
                    <a:lnTo>
                      <a:pt x="37" y="37"/>
                    </a:lnTo>
                    <a:lnTo>
                      <a:pt x="65" y="6"/>
                    </a:lnTo>
                    <a:lnTo>
                      <a:pt x="40" y="0"/>
                    </a:lnTo>
                  </a:path>
                </a:pathLst>
              </a:custGeom>
              <a:noFill/>
              <a:ln w="0">
                <a:solidFill>
                  <a:srgbClr val="FFFF00"/>
                </a:solidFill>
                <a:round/>
                <a:headEnd/>
                <a:tailEnd/>
              </a:ln>
            </p:spPr>
            <p:txBody>
              <a:bodyPr/>
              <a:lstStyle/>
              <a:p>
                <a:endParaRPr lang="es-MX"/>
              </a:p>
            </p:txBody>
          </p:sp>
          <p:sp>
            <p:nvSpPr>
              <p:cNvPr id="12386" name="Freeform 3629"/>
              <p:cNvSpPr>
                <a:spLocks/>
              </p:cNvSpPr>
              <p:nvPr/>
            </p:nvSpPr>
            <p:spPr bwMode="auto">
              <a:xfrm>
                <a:off x="1940" y="2604"/>
                <a:ext cx="4" cy="3"/>
              </a:xfrm>
              <a:custGeom>
                <a:avLst/>
                <a:gdLst>
                  <a:gd name="T0" fmla="*/ 0 w 36"/>
                  <a:gd name="T1" fmla="*/ 0 h 30"/>
                  <a:gd name="T2" fmla="*/ 0 w 36"/>
                  <a:gd name="T3" fmla="*/ 0 h 30"/>
                  <a:gd name="T4" fmla="*/ 0 w 36"/>
                  <a:gd name="T5" fmla="*/ 0 h 30"/>
                  <a:gd name="T6" fmla="*/ 0 w 36"/>
                  <a:gd name="T7" fmla="*/ 0 h 30"/>
                  <a:gd name="T8" fmla="*/ 0 60000 65536"/>
                  <a:gd name="T9" fmla="*/ 0 60000 65536"/>
                  <a:gd name="T10" fmla="*/ 0 60000 65536"/>
                  <a:gd name="T11" fmla="*/ 0 60000 65536"/>
                  <a:gd name="T12" fmla="*/ 0 w 36"/>
                  <a:gd name="T13" fmla="*/ 0 h 30"/>
                  <a:gd name="T14" fmla="*/ 36 w 36"/>
                  <a:gd name="T15" fmla="*/ 30 h 30"/>
                </a:gdLst>
                <a:ahLst/>
                <a:cxnLst>
                  <a:cxn ang="T8">
                    <a:pos x="T0" y="T1"/>
                  </a:cxn>
                  <a:cxn ang="T9">
                    <a:pos x="T2" y="T3"/>
                  </a:cxn>
                  <a:cxn ang="T10">
                    <a:pos x="T4" y="T5"/>
                  </a:cxn>
                  <a:cxn ang="T11">
                    <a:pos x="T6" y="T7"/>
                  </a:cxn>
                </a:cxnLst>
                <a:rect l="T12" t="T13" r="T14" b="T15"/>
                <a:pathLst>
                  <a:path w="36" h="30">
                    <a:moveTo>
                      <a:pt x="0" y="30"/>
                    </a:moveTo>
                    <a:lnTo>
                      <a:pt x="27" y="0"/>
                    </a:lnTo>
                    <a:lnTo>
                      <a:pt x="36" y="26"/>
                    </a:lnTo>
                    <a:lnTo>
                      <a:pt x="0" y="30"/>
                    </a:lnTo>
                    <a:close/>
                  </a:path>
                </a:pathLst>
              </a:custGeom>
              <a:solidFill>
                <a:srgbClr val="FFFF00"/>
              </a:solidFill>
              <a:ln w="9525">
                <a:noFill/>
                <a:round/>
                <a:headEnd/>
                <a:tailEnd/>
              </a:ln>
            </p:spPr>
            <p:txBody>
              <a:bodyPr/>
              <a:lstStyle/>
              <a:p>
                <a:endParaRPr lang="es-MX"/>
              </a:p>
            </p:txBody>
          </p:sp>
          <p:sp>
            <p:nvSpPr>
              <p:cNvPr id="12387" name="Freeform 3630"/>
              <p:cNvSpPr>
                <a:spLocks/>
              </p:cNvSpPr>
              <p:nvPr/>
            </p:nvSpPr>
            <p:spPr bwMode="auto">
              <a:xfrm>
                <a:off x="1940" y="2604"/>
                <a:ext cx="4" cy="3"/>
              </a:xfrm>
              <a:custGeom>
                <a:avLst/>
                <a:gdLst>
                  <a:gd name="T0" fmla="*/ 0 w 36"/>
                  <a:gd name="T1" fmla="*/ 0 h 30"/>
                  <a:gd name="T2" fmla="*/ 0 w 36"/>
                  <a:gd name="T3" fmla="*/ 0 h 30"/>
                  <a:gd name="T4" fmla="*/ 0 w 36"/>
                  <a:gd name="T5" fmla="*/ 0 h 30"/>
                  <a:gd name="T6" fmla="*/ 0 w 36"/>
                  <a:gd name="T7" fmla="*/ 0 h 30"/>
                  <a:gd name="T8" fmla="*/ 0 60000 65536"/>
                  <a:gd name="T9" fmla="*/ 0 60000 65536"/>
                  <a:gd name="T10" fmla="*/ 0 60000 65536"/>
                  <a:gd name="T11" fmla="*/ 0 60000 65536"/>
                  <a:gd name="T12" fmla="*/ 0 w 36"/>
                  <a:gd name="T13" fmla="*/ 0 h 30"/>
                  <a:gd name="T14" fmla="*/ 36 w 36"/>
                  <a:gd name="T15" fmla="*/ 30 h 30"/>
                </a:gdLst>
                <a:ahLst/>
                <a:cxnLst>
                  <a:cxn ang="T8">
                    <a:pos x="T0" y="T1"/>
                  </a:cxn>
                  <a:cxn ang="T9">
                    <a:pos x="T2" y="T3"/>
                  </a:cxn>
                  <a:cxn ang="T10">
                    <a:pos x="T4" y="T5"/>
                  </a:cxn>
                  <a:cxn ang="T11">
                    <a:pos x="T6" y="T7"/>
                  </a:cxn>
                </a:cxnLst>
                <a:rect l="T12" t="T13" r="T14" b="T15"/>
                <a:pathLst>
                  <a:path w="36" h="30">
                    <a:moveTo>
                      <a:pt x="0" y="30"/>
                    </a:moveTo>
                    <a:lnTo>
                      <a:pt x="27" y="0"/>
                    </a:lnTo>
                    <a:lnTo>
                      <a:pt x="36" y="26"/>
                    </a:lnTo>
                    <a:lnTo>
                      <a:pt x="0" y="30"/>
                    </a:lnTo>
                  </a:path>
                </a:pathLst>
              </a:custGeom>
              <a:noFill/>
              <a:ln w="0">
                <a:solidFill>
                  <a:srgbClr val="FFFF00"/>
                </a:solidFill>
                <a:round/>
                <a:headEnd/>
                <a:tailEnd/>
              </a:ln>
            </p:spPr>
            <p:txBody>
              <a:bodyPr/>
              <a:lstStyle/>
              <a:p>
                <a:endParaRPr lang="es-MX"/>
              </a:p>
            </p:txBody>
          </p:sp>
          <p:sp>
            <p:nvSpPr>
              <p:cNvPr id="12388" name="Freeform 3631"/>
              <p:cNvSpPr>
                <a:spLocks/>
              </p:cNvSpPr>
              <p:nvPr/>
            </p:nvSpPr>
            <p:spPr bwMode="auto">
              <a:xfrm>
                <a:off x="1940" y="2607"/>
                <a:ext cx="1" cy="1"/>
              </a:xfrm>
              <a:custGeom>
                <a:avLst/>
                <a:gdLst>
                  <a:gd name="T0" fmla="*/ 1 w 1"/>
                  <a:gd name="T1" fmla="*/ 0 h 1"/>
                  <a:gd name="T2" fmla="*/ 0 w 1"/>
                  <a:gd name="T3" fmla="*/ 0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0"/>
                    </a:lnTo>
                    <a:lnTo>
                      <a:pt x="0" y="1"/>
                    </a:lnTo>
                    <a:lnTo>
                      <a:pt x="1" y="0"/>
                    </a:lnTo>
                  </a:path>
                </a:pathLst>
              </a:custGeom>
              <a:noFill/>
              <a:ln w="0">
                <a:solidFill>
                  <a:srgbClr val="FFFF00"/>
                </a:solidFill>
                <a:round/>
                <a:headEnd/>
                <a:tailEnd/>
              </a:ln>
            </p:spPr>
            <p:txBody>
              <a:bodyPr/>
              <a:lstStyle/>
              <a:p>
                <a:endParaRPr lang="es-MX"/>
              </a:p>
            </p:txBody>
          </p:sp>
          <p:sp>
            <p:nvSpPr>
              <p:cNvPr id="12389" name="Freeform 3632"/>
              <p:cNvSpPr>
                <a:spLocks/>
              </p:cNvSpPr>
              <p:nvPr/>
            </p:nvSpPr>
            <p:spPr bwMode="auto">
              <a:xfrm>
                <a:off x="1940" y="2607"/>
                <a:ext cx="4" cy="10"/>
              </a:xfrm>
              <a:custGeom>
                <a:avLst/>
                <a:gdLst>
                  <a:gd name="T0" fmla="*/ 0 w 37"/>
                  <a:gd name="T1" fmla="*/ 0 h 90"/>
                  <a:gd name="T2" fmla="*/ 0 w 37"/>
                  <a:gd name="T3" fmla="*/ 0 h 90"/>
                  <a:gd name="T4" fmla="*/ 0 w 37"/>
                  <a:gd name="T5" fmla="*/ 0 h 90"/>
                  <a:gd name="T6" fmla="*/ 0 w 37"/>
                  <a:gd name="T7" fmla="*/ 0 h 90"/>
                  <a:gd name="T8" fmla="*/ 0 60000 65536"/>
                  <a:gd name="T9" fmla="*/ 0 60000 65536"/>
                  <a:gd name="T10" fmla="*/ 0 60000 65536"/>
                  <a:gd name="T11" fmla="*/ 0 60000 65536"/>
                  <a:gd name="T12" fmla="*/ 0 w 37"/>
                  <a:gd name="T13" fmla="*/ 0 h 90"/>
                  <a:gd name="T14" fmla="*/ 37 w 37"/>
                  <a:gd name="T15" fmla="*/ 90 h 90"/>
                </a:gdLst>
                <a:ahLst/>
                <a:cxnLst>
                  <a:cxn ang="T8">
                    <a:pos x="T0" y="T1"/>
                  </a:cxn>
                  <a:cxn ang="T9">
                    <a:pos x="T2" y="T3"/>
                  </a:cxn>
                  <a:cxn ang="T10">
                    <a:pos x="T4" y="T5"/>
                  </a:cxn>
                  <a:cxn ang="T11">
                    <a:pos x="T6" y="T7"/>
                  </a:cxn>
                </a:cxnLst>
                <a:rect l="T12" t="T13" r="T14" b="T15"/>
                <a:pathLst>
                  <a:path w="37" h="90">
                    <a:moveTo>
                      <a:pt x="37" y="0"/>
                    </a:moveTo>
                    <a:lnTo>
                      <a:pt x="0" y="4"/>
                    </a:lnTo>
                    <a:lnTo>
                      <a:pt x="29" y="90"/>
                    </a:lnTo>
                    <a:lnTo>
                      <a:pt x="37" y="0"/>
                    </a:lnTo>
                    <a:close/>
                  </a:path>
                </a:pathLst>
              </a:custGeom>
              <a:solidFill>
                <a:srgbClr val="FFFF00"/>
              </a:solidFill>
              <a:ln w="9525">
                <a:noFill/>
                <a:round/>
                <a:headEnd/>
                <a:tailEnd/>
              </a:ln>
            </p:spPr>
            <p:txBody>
              <a:bodyPr/>
              <a:lstStyle/>
              <a:p>
                <a:endParaRPr lang="es-MX"/>
              </a:p>
            </p:txBody>
          </p:sp>
          <p:sp>
            <p:nvSpPr>
              <p:cNvPr id="12390" name="Freeform 3633"/>
              <p:cNvSpPr>
                <a:spLocks/>
              </p:cNvSpPr>
              <p:nvPr/>
            </p:nvSpPr>
            <p:spPr bwMode="auto">
              <a:xfrm>
                <a:off x="1939" y="2607"/>
                <a:ext cx="4" cy="10"/>
              </a:xfrm>
              <a:custGeom>
                <a:avLst/>
                <a:gdLst>
                  <a:gd name="T0" fmla="*/ 0 w 35"/>
                  <a:gd name="T1" fmla="*/ 0 h 86"/>
                  <a:gd name="T2" fmla="*/ 0 w 35"/>
                  <a:gd name="T3" fmla="*/ 0 h 86"/>
                  <a:gd name="T4" fmla="*/ 0 w 35"/>
                  <a:gd name="T5" fmla="*/ 0 h 86"/>
                  <a:gd name="T6" fmla="*/ 0 w 35"/>
                  <a:gd name="T7" fmla="*/ 0 h 86"/>
                  <a:gd name="T8" fmla="*/ 0 60000 65536"/>
                  <a:gd name="T9" fmla="*/ 0 60000 65536"/>
                  <a:gd name="T10" fmla="*/ 0 60000 65536"/>
                  <a:gd name="T11" fmla="*/ 0 60000 65536"/>
                  <a:gd name="T12" fmla="*/ 0 w 35"/>
                  <a:gd name="T13" fmla="*/ 0 h 86"/>
                  <a:gd name="T14" fmla="*/ 35 w 35"/>
                  <a:gd name="T15" fmla="*/ 86 h 86"/>
                </a:gdLst>
                <a:ahLst/>
                <a:cxnLst>
                  <a:cxn ang="T8">
                    <a:pos x="T0" y="T1"/>
                  </a:cxn>
                  <a:cxn ang="T9">
                    <a:pos x="T2" y="T3"/>
                  </a:cxn>
                  <a:cxn ang="T10">
                    <a:pos x="T4" y="T5"/>
                  </a:cxn>
                  <a:cxn ang="T11">
                    <a:pos x="T6" y="T7"/>
                  </a:cxn>
                </a:cxnLst>
                <a:rect l="T12" t="T13" r="T14" b="T15"/>
                <a:pathLst>
                  <a:path w="35" h="86">
                    <a:moveTo>
                      <a:pt x="6" y="0"/>
                    </a:moveTo>
                    <a:lnTo>
                      <a:pt x="35" y="86"/>
                    </a:lnTo>
                    <a:lnTo>
                      <a:pt x="0" y="48"/>
                    </a:lnTo>
                    <a:lnTo>
                      <a:pt x="6" y="0"/>
                    </a:lnTo>
                    <a:close/>
                  </a:path>
                </a:pathLst>
              </a:custGeom>
              <a:solidFill>
                <a:srgbClr val="FFFF00"/>
              </a:solidFill>
              <a:ln w="9525">
                <a:noFill/>
                <a:round/>
                <a:headEnd/>
                <a:tailEnd/>
              </a:ln>
            </p:spPr>
            <p:txBody>
              <a:bodyPr/>
              <a:lstStyle/>
              <a:p>
                <a:endParaRPr lang="es-MX"/>
              </a:p>
            </p:txBody>
          </p:sp>
          <p:sp>
            <p:nvSpPr>
              <p:cNvPr id="12391" name="Freeform 3634"/>
              <p:cNvSpPr>
                <a:spLocks/>
              </p:cNvSpPr>
              <p:nvPr/>
            </p:nvSpPr>
            <p:spPr bwMode="auto">
              <a:xfrm>
                <a:off x="1939" y="2607"/>
                <a:ext cx="5" cy="10"/>
              </a:xfrm>
              <a:custGeom>
                <a:avLst/>
                <a:gdLst>
                  <a:gd name="T0" fmla="*/ 0 w 43"/>
                  <a:gd name="T1" fmla="*/ 0 h 90"/>
                  <a:gd name="T2" fmla="*/ 0 w 43"/>
                  <a:gd name="T3" fmla="*/ 0 h 90"/>
                  <a:gd name="T4" fmla="*/ 0 w 43"/>
                  <a:gd name="T5" fmla="*/ 0 h 90"/>
                  <a:gd name="T6" fmla="*/ 0 w 43"/>
                  <a:gd name="T7" fmla="*/ 0 h 90"/>
                  <a:gd name="T8" fmla="*/ 0 w 43"/>
                  <a:gd name="T9" fmla="*/ 0 h 90"/>
                  <a:gd name="T10" fmla="*/ 0 60000 65536"/>
                  <a:gd name="T11" fmla="*/ 0 60000 65536"/>
                  <a:gd name="T12" fmla="*/ 0 60000 65536"/>
                  <a:gd name="T13" fmla="*/ 0 60000 65536"/>
                  <a:gd name="T14" fmla="*/ 0 60000 65536"/>
                  <a:gd name="T15" fmla="*/ 0 w 43"/>
                  <a:gd name="T16" fmla="*/ 0 h 90"/>
                  <a:gd name="T17" fmla="*/ 43 w 43"/>
                  <a:gd name="T18" fmla="*/ 90 h 90"/>
                </a:gdLst>
                <a:ahLst/>
                <a:cxnLst>
                  <a:cxn ang="T10">
                    <a:pos x="T0" y="T1"/>
                  </a:cxn>
                  <a:cxn ang="T11">
                    <a:pos x="T2" y="T3"/>
                  </a:cxn>
                  <a:cxn ang="T12">
                    <a:pos x="T4" y="T5"/>
                  </a:cxn>
                  <a:cxn ang="T13">
                    <a:pos x="T6" y="T7"/>
                  </a:cxn>
                  <a:cxn ang="T14">
                    <a:pos x="T8" y="T9"/>
                  </a:cxn>
                </a:cxnLst>
                <a:rect l="T15" t="T16" r="T17" b="T18"/>
                <a:pathLst>
                  <a:path w="43" h="90">
                    <a:moveTo>
                      <a:pt x="43" y="0"/>
                    </a:moveTo>
                    <a:lnTo>
                      <a:pt x="6" y="4"/>
                    </a:lnTo>
                    <a:lnTo>
                      <a:pt x="0" y="52"/>
                    </a:lnTo>
                    <a:lnTo>
                      <a:pt x="35" y="90"/>
                    </a:lnTo>
                    <a:lnTo>
                      <a:pt x="43" y="0"/>
                    </a:lnTo>
                  </a:path>
                </a:pathLst>
              </a:custGeom>
              <a:noFill/>
              <a:ln w="0">
                <a:solidFill>
                  <a:srgbClr val="FFFF00"/>
                </a:solidFill>
                <a:round/>
                <a:headEnd/>
                <a:tailEnd/>
              </a:ln>
            </p:spPr>
            <p:txBody>
              <a:bodyPr/>
              <a:lstStyle/>
              <a:p>
                <a:endParaRPr lang="es-MX"/>
              </a:p>
            </p:txBody>
          </p:sp>
          <p:sp>
            <p:nvSpPr>
              <p:cNvPr id="12392" name="Freeform 3635"/>
              <p:cNvSpPr>
                <a:spLocks/>
              </p:cNvSpPr>
              <p:nvPr/>
            </p:nvSpPr>
            <p:spPr bwMode="auto">
              <a:xfrm>
                <a:off x="1938" y="2613"/>
                <a:ext cx="5" cy="4"/>
              </a:xfrm>
              <a:custGeom>
                <a:avLst/>
                <a:gdLst>
                  <a:gd name="T0" fmla="*/ 0 w 44"/>
                  <a:gd name="T1" fmla="*/ 0 h 38"/>
                  <a:gd name="T2" fmla="*/ 0 w 44"/>
                  <a:gd name="T3" fmla="*/ 0 h 38"/>
                  <a:gd name="T4" fmla="*/ 0 w 44"/>
                  <a:gd name="T5" fmla="*/ 0 h 38"/>
                  <a:gd name="T6" fmla="*/ 0 w 44"/>
                  <a:gd name="T7" fmla="*/ 0 h 38"/>
                  <a:gd name="T8" fmla="*/ 0 60000 65536"/>
                  <a:gd name="T9" fmla="*/ 0 60000 65536"/>
                  <a:gd name="T10" fmla="*/ 0 60000 65536"/>
                  <a:gd name="T11" fmla="*/ 0 60000 65536"/>
                  <a:gd name="T12" fmla="*/ 0 w 44"/>
                  <a:gd name="T13" fmla="*/ 0 h 38"/>
                  <a:gd name="T14" fmla="*/ 44 w 44"/>
                  <a:gd name="T15" fmla="*/ 38 h 38"/>
                </a:gdLst>
                <a:ahLst/>
                <a:cxnLst>
                  <a:cxn ang="T8">
                    <a:pos x="T0" y="T1"/>
                  </a:cxn>
                  <a:cxn ang="T9">
                    <a:pos x="T2" y="T3"/>
                  </a:cxn>
                  <a:cxn ang="T10">
                    <a:pos x="T4" y="T5"/>
                  </a:cxn>
                  <a:cxn ang="T11">
                    <a:pos x="T6" y="T7"/>
                  </a:cxn>
                </a:cxnLst>
                <a:rect l="T12" t="T13" r="T14" b="T15"/>
                <a:pathLst>
                  <a:path w="44" h="38">
                    <a:moveTo>
                      <a:pt x="44" y="38"/>
                    </a:moveTo>
                    <a:lnTo>
                      <a:pt x="9" y="0"/>
                    </a:lnTo>
                    <a:lnTo>
                      <a:pt x="0" y="37"/>
                    </a:lnTo>
                    <a:lnTo>
                      <a:pt x="44" y="38"/>
                    </a:lnTo>
                    <a:close/>
                  </a:path>
                </a:pathLst>
              </a:custGeom>
              <a:solidFill>
                <a:srgbClr val="FFFF00"/>
              </a:solidFill>
              <a:ln w="9525">
                <a:noFill/>
                <a:round/>
                <a:headEnd/>
                <a:tailEnd/>
              </a:ln>
            </p:spPr>
            <p:txBody>
              <a:bodyPr/>
              <a:lstStyle/>
              <a:p>
                <a:endParaRPr lang="es-MX"/>
              </a:p>
            </p:txBody>
          </p:sp>
          <p:sp>
            <p:nvSpPr>
              <p:cNvPr id="12393" name="Freeform 3636"/>
              <p:cNvSpPr>
                <a:spLocks/>
              </p:cNvSpPr>
              <p:nvPr/>
            </p:nvSpPr>
            <p:spPr bwMode="auto">
              <a:xfrm>
                <a:off x="1937" y="2613"/>
                <a:ext cx="2" cy="4"/>
              </a:xfrm>
              <a:custGeom>
                <a:avLst/>
                <a:gdLst>
                  <a:gd name="T0" fmla="*/ 0 w 22"/>
                  <a:gd name="T1" fmla="*/ 0 h 37"/>
                  <a:gd name="T2" fmla="*/ 0 w 22"/>
                  <a:gd name="T3" fmla="*/ 0 h 37"/>
                  <a:gd name="T4" fmla="*/ 0 w 22"/>
                  <a:gd name="T5" fmla="*/ 0 h 37"/>
                  <a:gd name="T6" fmla="*/ 0 w 22"/>
                  <a:gd name="T7" fmla="*/ 0 h 37"/>
                  <a:gd name="T8" fmla="*/ 0 60000 65536"/>
                  <a:gd name="T9" fmla="*/ 0 60000 65536"/>
                  <a:gd name="T10" fmla="*/ 0 60000 65536"/>
                  <a:gd name="T11" fmla="*/ 0 60000 65536"/>
                  <a:gd name="T12" fmla="*/ 0 w 22"/>
                  <a:gd name="T13" fmla="*/ 0 h 37"/>
                  <a:gd name="T14" fmla="*/ 22 w 22"/>
                  <a:gd name="T15" fmla="*/ 37 h 37"/>
                </a:gdLst>
                <a:ahLst/>
                <a:cxnLst>
                  <a:cxn ang="T8">
                    <a:pos x="T0" y="T1"/>
                  </a:cxn>
                  <a:cxn ang="T9">
                    <a:pos x="T2" y="T3"/>
                  </a:cxn>
                  <a:cxn ang="T10">
                    <a:pos x="T4" y="T5"/>
                  </a:cxn>
                  <a:cxn ang="T11">
                    <a:pos x="T6" y="T7"/>
                  </a:cxn>
                </a:cxnLst>
                <a:rect l="T12" t="T13" r="T14" b="T15"/>
                <a:pathLst>
                  <a:path w="22" h="37">
                    <a:moveTo>
                      <a:pt x="22" y="0"/>
                    </a:moveTo>
                    <a:lnTo>
                      <a:pt x="13" y="37"/>
                    </a:lnTo>
                    <a:lnTo>
                      <a:pt x="0" y="0"/>
                    </a:lnTo>
                    <a:lnTo>
                      <a:pt x="22" y="0"/>
                    </a:lnTo>
                    <a:close/>
                  </a:path>
                </a:pathLst>
              </a:custGeom>
              <a:solidFill>
                <a:srgbClr val="FFFF00"/>
              </a:solidFill>
              <a:ln w="9525">
                <a:noFill/>
                <a:round/>
                <a:headEnd/>
                <a:tailEnd/>
              </a:ln>
            </p:spPr>
            <p:txBody>
              <a:bodyPr/>
              <a:lstStyle/>
              <a:p>
                <a:endParaRPr lang="es-MX"/>
              </a:p>
            </p:txBody>
          </p:sp>
          <p:sp>
            <p:nvSpPr>
              <p:cNvPr id="12394" name="Freeform 3637"/>
              <p:cNvSpPr>
                <a:spLocks/>
              </p:cNvSpPr>
              <p:nvPr/>
            </p:nvSpPr>
            <p:spPr bwMode="auto">
              <a:xfrm>
                <a:off x="1937" y="2613"/>
                <a:ext cx="6" cy="4"/>
              </a:xfrm>
              <a:custGeom>
                <a:avLst/>
                <a:gdLst>
                  <a:gd name="T0" fmla="*/ 0 w 57"/>
                  <a:gd name="T1" fmla="*/ 0 h 38"/>
                  <a:gd name="T2" fmla="*/ 0 w 57"/>
                  <a:gd name="T3" fmla="*/ 0 h 38"/>
                  <a:gd name="T4" fmla="*/ 0 w 57"/>
                  <a:gd name="T5" fmla="*/ 0 h 38"/>
                  <a:gd name="T6" fmla="*/ 0 w 57"/>
                  <a:gd name="T7" fmla="*/ 0 h 38"/>
                  <a:gd name="T8" fmla="*/ 0 w 57"/>
                  <a:gd name="T9" fmla="*/ 0 h 38"/>
                  <a:gd name="T10" fmla="*/ 0 60000 65536"/>
                  <a:gd name="T11" fmla="*/ 0 60000 65536"/>
                  <a:gd name="T12" fmla="*/ 0 60000 65536"/>
                  <a:gd name="T13" fmla="*/ 0 60000 65536"/>
                  <a:gd name="T14" fmla="*/ 0 60000 65536"/>
                  <a:gd name="T15" fmla="*/ 0 w 57"/>
                  <a:gd name="T16" fmla="*/ 0 h 38"/>
                  <a:gd name="T17" fmla="*/ 57 w 57"/>
                  <a:gd name="T18" fmla="*/ 38 h 38"/>
                </a:gdLst>
                <a:ahLst/>
                <a:cxnLst>
                  <a:cxn ang="T10">
                    <a:pos x="T0" y="T1"/>
                  </a:cxn>
                  <a:cxn ang="T11">
                    <a:pos x="T2" y="T3"/>
                  </a:cxn>
                  <a:cxn ang="T12">
                    <a:pos x="T4" y="T5"/>
                  </a:cxn>
                  <a:cxn ang="T13">
                    <a:pos x="T6" y="T7"/>
                  </a:cxn>
                  <a:cxn ang="T14">
                    <a:pos x="T8" y="T9"/>
                  </a:cxn>
                </a:cxnLst>
                <a:rect l="T15" t="T16" r="T17" b="T18"/>
                <a:pathLst>
                  <a:path w="57" h="38">
                    <a:moveTo>
                      <a:pt x="57" y="38"/>
                    </a:moveTo>
                    <a:lnTo>
                      <a:pt x="22" y="0"/>
                    </a:lnTo>
                    <a:lnTo>
                      <a:pt x="0" y="0"/>
                    </a:lnTo>
                    <a:lnTo>
                      <a:pt x="13" y="37"/>
                    </a:lnTo>
                    <a:lnTo>
                      <a:pt x="57" y="38"/>
                    </a:lnTo>
                  </a:path>
                </a:pathLst>
              </a:custGeom>
              <a:noFill/>
              <a:ln w="0">
                <a:solidFill>
                  <a:srgbClr val="FFFF00"/>
                </a:solidFill>
                <a:round/>
                <a:headEnd/>
                <a:tailEnd/>
              </a:ln>
            </p:spPr>
            <p:txBody>
              <a:bodyPr/>
              <a:lstStyle/>
              <a:p>
                <a:endParaRPr lang="es-MX"/>
              </a:p>
            </p:txBody>
          </p:sp>
          <p:sp>
            <p:nvSpPr>
              <p:cNvPr id="12395" name="Freeform 3638"/>
              <p:cNvSpPr>
                <a:spLocks/>
              </p:cNvSpPr>
              <p:nvPr/>
            </p:nvSpPr>
            <p:spPr bwMode="auto">
              <a:xfrm>
                <a:off x="1891" y="2613"/>
                <a:ext cx="47" cy="39"/>
              </a:xfrm>
              <a:custGeom>
                <a:avLst/>
                <a:gdLst>
                  <a:gd name="T0" fmla="*/ 0 w 428"/>
                  <a:gd name="T1" fmla="*/ 0 h 356"/>
                  <a:gd name="T2" fmla="*/ 0 w 428"/>
                  <a:gd name="T3" fmla="*/ 0 h 356"/>
                  <a:gd name="T4" fmla="*/ 0 w 428"/>
                  <a:gd name="T5" fmla="*/ 0 h 356"/>
                  <a:gd name="T6" fmla="*/ 0 w 428"/>
                  <a:gd name="T7" fmla="*/ 0 h 356"/>
                  <a:gd name="T8" fmla="*/ 0 60000 65536"/>
                  <a:gd name="T9" fmla="*/ 0 60000 65536"/>
                  <a:gd name="T10" fmla="*/ 0 60000 65536"/>
                  <a:gd name="T11" fmla="*/ 0 60000 65536"/>
                  <a:gd name="T12" fmla="*/ 0 w 428"/>
                  <a:gd name="T13" fmla="*/ 0 h 356"/>
                  <a:gd name="T14" fmla="*/ 428 w 428"/>
                  <a:gd name="T15" fmla="*/ 356 h 356"/>
                </a:gdLst>
                <a:ahLst/>
                <a:cxnLst>
                  <a:cxn ang="T8">
                    <a:pos x="T0" y="T1"/>
                  </a:cxn>
                  <a:cxn ang="T9">
                    <a:pos x="T2" y="T3"/>
                  </a:cxn>
                  <a:cxn ang="T10">
                    <a:pos x="T4" y="T5"/>
                  </a:cxn>
                  <a:cxn ang="T11">
                    <a:pos x="T6" y="T7"/>
                  </a:cxn>
                </a:cxnLst>
                <a:rect l="T12" t="T13" r="T14" b="T15"/>
                <a:pathLst>
                  <a:path w="428" h="356">
                    <a:moveTo>
                      <a:pt x="428" y="37"/>
                    </a:moveTo>
                    <a:lnTo>
                      <a:pt x="415" y="0"/>
                    </a:lnTo>
                    <a:lnTo>
                      <a:pt x="0" y="356"/>
                    </a:lnTo>
                    <a:lnTo>
                      <a:pt x="428" y="37"/>
                    </a:lnTo>
                    <a:close/>
                  </a:path>
                </a:pathLst>
              </a:custGeom>
              <a:solidFill>
                <a:srgbClr val="FFFF00"/>
              </a:solidFill>
              <a:ln w="9525">
                <a:noFill/>
                <a:round/>
                <a:headEnd/>
                <a:tailEnd/>
              </a:ln>
            </p:spPr>
            <p:txBody>
              <a:bodyPr/>
              <a:lstStyle/>
              <a:p>
                <a:endParaRPr lang="es-MX"/>
              </a:p>
            </p:txBody>
          </p:sp>
          <p:sp>
            <p:nvSpPr>
              <p:cNvPr id="12396" name="Freeform 3639"/>
              <p:cNvSpPr>
                <a:spLocks/>
              </p:cNvSpPr>
              <p:nvPr/>
            </p:nvSpPr>
            <p:spPr bwMode="auto">
              <a:xfrm>
                <a:off x="1889" y="2613"/>
                <a:ext cx="48" cy="39"/>
              </a:xfrm>
              <a:custGeom>
                <a:avLst/>
                <a:gdLst>
                  <a:gd name="T0" fmla="*/ 0 w 434"/>
                  <a:gd name="T1" fmla="*/ 0 h 356"/>
                  <a:gd name="T2" fmla="*/ 0 w 434"/>
                  <a:gd name="T3" fmla="*/ 0 h 356"/>
                  <a:gd name="T4" fmla="*/ 0 w 434"/>
                  <a:gd name="T5" fmla="*/ 0 h 356"/>
                  <a:gd name="T6" fmla="*/ 0 w 434"/>
                  <a:gd name="T7" fmla="*/ 0 h 356"/>
                  <a:gd name="T8" fmla="*/ 0 60000 65536"/>
                  <a:gd name="T9" fmla="*/ 0 60000 65536"/>
                  <a:gd name="T10" fmla="*/ 0 60000 65536"/>
                  <a:gd name="T11" fmla="*/ 0 60000 65536"/>
                  <a:gd name="T12" fmla="*/ 0 w 434"/>
                  <a:gd name="T13" fmla="*/ 0 h 356"/>
                  <a:gd name="T14" fmla="*/ 434 w 434"/>
                  <a:gd name="T15" fmla="*/ 356 h 356"/>
                </a:gdLst>
                <a:ahLst/>
                <a:cxnLst>
                  <a:cxn ang="T8">
                    <a:pos x="T0" y="T1"/>
                  </a:cxn>
                  <a:cxn ang="T9">
                    <a:pos x="T2" y="T3"/>
                  </a:cxn>
                  <a:cxn ang="T10">
                    <a:pos x="T4" y="T5"/>
                  </a:cxn>
                  <a:cxn ang="T11">
                    <a:pos x="T6" y="T7"/>
                  </a:cxn>
                </a:cxnLst>
                <a:rect l="T12" t="T13" r="T14" b="T15"/>
                <a:pathLst>
                  <a:path w="434" h="356">
                    <a:moveTo>
                      <a:pt x="434" y="0"/>
                    </a:moveTo>
                    <a:lnTo>
                      <a:pt x="19" y="356"/>
                    </a:lnTo>
                    <a:lnTo>
                      <a:pt x="0" y="322"/>
                    </a:lnTo>
                    <a:lnTo>
                      <a:pt x="434" y="0"/>
                    </a:lnTo>
                    <a:close/>
                  </a:path>
                </a:pathLst>
              </a:custGeom>
              <a:solidFill>
                <a:srgbClr val="FFFF00"/>
              </a:solidFill>
              <a:ln w="9525">
                <a:noFill/>
                <a:round/>
                <a:headEnd/>
                <a:tailEnd/>
              </a:ln>
            </p:spPr>
            <p:txBody>
              <a:bodyPr/>
              <a:lstStyle/>
              <a:p>
                <a:endParaRPr lang="es-MX"/>
              </a:p>
            </p:txBody>
          </p:sp>
          <p:sp>
            <p:nvSpPr>
              <p:cNvPr id="12397" name="Freeform 3640"/>
              <p:cNvSpPr>
                <a:spLocks/>
              </p:cNvSpPr>
              <p:nvPr/>
            </p:nvSpPr>
            <p:spPr bwMode="auto">
              <a:xfrm>
                <a:off x="1889" y="2613"/>
                <a:ext cx="49" cy="39"/>
              </a:xfrm>
              <a:custGeom>
                <a:avLst/>
                <a:gdLst>
                  <a:gd name="T0" fmla="*/ 0 w 447"/>
                  <a:gd name="T1" fmla="*/ 0 h 356"/>
                  <a:gd name="T2" fmla="*/ 0 w 447"/>
                  <a:gd name="T3" fmla="*/ 0 h 356"/>
                  <a:gd name="T4" fmla="*/ 0 w 447"/>
                  <a:gd name="T5" fmla="*/ 0 h 356"/>
                  <a:gd name="T6" fmla="*/ 0 w 447"/>
                  <a:gd name="T7" fmla="*/ 0 h 356"/>
                  <a:gd name="T8" fmla="*/ 0 w 447"/>
                  <a:gd name="T9" fmla="*/ 0 h 356"/>
                  <a:gd name="T10" fmla="*/ 0 60000 65536"/>
                  <a:gd name="T11" fmla="*/ 0 60000 65536"/>
                  <a:gd name="T12" fmla="*/ 0 60000 65536"/>
                  <a:gd name="T13" fmla="*/ 0 60000 65536"/>
                  <a:gd name="T14" fmla="*/ 0 60000 65536"/>
                  <a:gd name="T15" fmla="*/ 0 w 447"/>
                  <a:gd name="T16" fmla="*/ 0 h 356"/>
                  <a:gd name="T17" fmla="*/ 447 w 447"/>
                  <a:gd name="T18" fmla="*/ 356 h 356"/>
                </a:gdLst>
                <a:ahLst/>
                <a:cxnLst>
                  <a:cxn ang="T10">
                    <a:pos x="T0" y="T1"/>
                  </a:cxn>
                  <a:cxn ang="T11">
                    <a:pos x="T2" y="T3"/>
                  </a:cxn>
                  <a:cxn ang="T12">
                    <a:pos x="T4" y="T5"/>
                  </a:cxn>
                  <a:cxn ang="T13">
                    <a:pos x="T6" y="T7"/>
                  </a:cxn>
                  <a:cxn ang="T14">
                    <a:pos x="T8" y="T9"/>
                  </a:cxn>
                </a:cxnLst>
                <a:rect l="T15" t="T16" r="T17" b="T18"/>
                <a:pathLst>
                  <a:path w="447" h="356">
                    <a:moveTo>
                      <a:pt x="447" y="37"/>
                    </a:moveTo>
                    <a:lnTo>
                      <a:pt x="434" y="0"/>
                    </a:lnTo>
                    <a:lnTo>
                      <a:pt x="0" y="322"/>
                    </a:lnTo>
                    <a:lnTo>
                      <a:pt x="19" y="356"/>
                    </a:lnTo>
                    <a:lnTo>
                      <a:pt x="447" y="37"/>
                    </a:lnTo>
                  </a:path>
                </a:pathLst>
              </a:custGeom>
              <a:noFill/>
              <a:ln w="0">
                <a:solidFill>
                  <a:srgbClr val="FFFF00"/>
                </a:solidFill>
                <a:round/>
                <a:headEnd/>
                <a:tailEnd/>
              </a:ln>
            </p:spPr>
            <p:txBody>
              <a:bodyPr/>
              <a:lstStyle/>
              <a:p>
                <a:endParaRPr lang="es-MX"/>
              </a:p>
            </p:txBody>
          </p:sp>
          <p:sp>
            <p:nvSpPr>
              <p:cNvPr id="12398" name="Freeform 3641"/>
              <p:cNvSpPr>
                <a:spLocks/>
              </p:cNvSpPr>
              <p:nvPr/>
            </p:nvSpPr>
            <p:spPr bwMode="auto">
              <a:xfrm>
                <a:off x="1880" y="2648"/>
                <a:ext cx="11" cy="8"/>
              </a:xfrm>
              <a:custGeom>
                <a:avLst/>
                <a:gdLst>
                  <a:gd name="T0" fmla="*/ 0 w 94"/>
                  <a:gd name="T1" fmla="*/ 0 h 72"/>
                  <a:gd name="T2" fmla="*/ 0 w 94"/>
                  <a:gd name="T3" fmla="*/ 0 h 72"/>
                  <a:gd name="T4" fmla="*/ 0 w 94"/>
                  <a:gd name="T5" fmla="*/ 0 h 72"/>
                  <a:gd name="T6" fmla="*/ 0 w 94"/>
                  <a:gd name="T7" fmla="*/ 0 h 72"/>
                  <a:gd name="T8" fmla="*/ 0 60000 65536"/>
                  <a:gd name="T9" fmla="*/ 0 60000 65536"/>
                  <a:gd name="T10" fmla="*/ 0 60000 65536"/>
                  <a:gd name="T11" fmla="*/ 0 60000 65536"/>
                  <a:gd name="T12" fmla="*/ 0 w 94"/>
                  <a:gd name="T13" fmla="*/ 0 h 72"/>
                  <a:gd name="T14" fmla="*/ 94 w 94"/>
                  <a:gd name="T15" fmla="*/ 72 h 72"/>
                </a:gdLst>
                <a:ahLst/>
                <a:cxnLst>
                  <a:cxn ang="T8">
                    <a:pos x="T0" y="T1"/>
                  </a:cxn>
                  <a:cxn ang="T9">
                    <a:pos x="T2" y="T3"/>
                  </a:cxn>
                  <a:cxn ang="T10">
                    <a:pos x="T4" y="T5"/>
                  </a:cxn>
                  <a:cxn ang="T11">
                    <a:pos x="T6" y="T7"/>
                  </a:cxn>
                </a:cxnLst>
                <a:rect l="T12" t="T13" r="T14" b="T15"/>
                <a:pathLst>
                  <a:path w="94" h="72">
                    <a:moveTo>
                      <a:pt x="94" y="34"/>
                    </a:moveTo>
                    <a:lnTo>
                      <a:pt x="75" y="0"/>
                    </a:lnTo>
                    <a:lnTo>
                      <a:pt x="0" y="72"/>
                    </a:lnTo>
                    <a:lnTo>
                      <a:pt x="94" y="34"/>
                    </a:lnTo>
                    <a:close/>
                  </a:path>
                </a:pathLst>
              </a:custGeom>
              <a:solidFill>
                <a:srgbClr val="FFFF00"/>
              </a:solidFill>
              <a:ln w="9525">
                <a:noFill/>
                <a:round/>
                <a:headEnd/>
                <a:tailEnd/>
              </a:ln>
            </p:spPr>
            <p:txBody>
              <a:bodyPr/>
              <a:lstStyle/>
              <a:p>
                <a:endParaRPr lang="es-MX"/>
              </a:p>
            </p:txBody>
          </p:sp>
          <p:sp>
            <p:nvSpPr>
              <p:cNvPr id="12399" name="Freeform 3642"/>
              <p:cNvSpPr>
                <a:spLocks/>
              </p:cNvSpPr>
              <p:nvPr/>
            </p:nvSpPr>
            <p:spPr bwMode="auto">
              <a:xfrm>
                <a:off x="1878" y="2648"/>
                <a:ext cx="11" cy="8"/>
              </a:xfrm>
              <a:custGeom>
                <a:avLst/>
                <a:gdLst>
                  <a:gd name="T0" fmla="*/ 0 w 93"/>
                  <a:gd name="T1" fmla="*/ 0 h 72"/>
                  <a:gd name="T2" fmla="*/ 0 w 93"/>
                  <a:gd name="T3" fmla="*/ 0 h 72"/>
                  <a:gd name="T4" fmla="*/ 0 w 93"/>
                  <a:gd name="T5" fmla="*/ 0 h 72"/>
                  <a:gd name="T6" fmla="*/ 0 w 93"/>
                  <a:gd name="T7" fmla="*/ 0 h 72"/>
                  <a:gd name="T8" fmla="*/ 0 60000 65536"/>
                  <a:gd name="T9" fmla="*/ 0 60000 65536"/>
                  <a:gd name="T10" fmla="*/ 0 60000 65536"/>
                  <a:gd name="T11" fmla="*/ 0 60000 65536"/>
                  <a:gd name="T12" fmla="*/ 0 w 93"/>
                  <a:gd name="T13" fmla="*/ 0 h 72"/>
                  <a:gd name="T14" fmla="*/ 93 w 93"/>
                  <a:gd name="T15" fmla="*/ 72 h 72"/>
                </a:gdLst>
                <a:ahLst/>
                <a:cxnLst>
                  <a:cxn ang="T8">
                    <a:pos x="T0" y="T1"/>
                  </a:cxn>
                  <a:cxn ang="T9">
                    <a:pos x="T2" y="T3"/>
                  </a:cxn>
                  <a:cxn ang="T10">
                    <a:pos x="T4" y="T5"/>
                  </a:cxn>
                  <a:cxn ang="T11">
                    <a:pos x="T6" y="T7"/>
                  </a:cxn>
                </a:cxnLst>
                <a:rect l="T12" t="T13" r="T14" b="T15"/>
                <a:pathLst>
                  <a:path w="93" h="72">
                    <a:moveTo>
                      <a:pt x="93" y="0"/>
                    </a:moveTo>
                    <a:lnTo>
                      <a:pt x="18" y="72"/>
                    </a:lnTo>
                    <a:lnTo>
                      <a:pt x="0" y="38"/>
                    </a:lnTo>
                    <a:lnTo>
                      <a:pt x="93" y="0"/>
                    </a:lnTo>
                    <a:close/>
                  </a:path>
                </a:pathLst>
              </a:custGeom>
              <a:solidFill>
                <a:srgbClr val="FFFF00"/>
              </a:solidFill>
              <a:ln w="9525">
                <a:noFill/>
                <a:round/>
                <a:headEnd/>
                <a:tailEnd/>
              </a:ln>
            </p:spPr>
            <p:txBody>
              <a:bodyPr/>
              <a:lstStyle/>
              <a:p>
                <a:endParaRPr lang="es-MX"/>
              </a:p>
            </p:txBody>
          </p:sp>
          <p:sp>
            <p:nvSpPr>
              <p:cNvPr id="12400" name="Freeform 3643"/>
              <p:cNvSpPr>
                <a:spLocks/>
              </p:cNvSpPr>
              <p:nvPr/>
            </p:nvSpPr>
            <p:spPr bwMode="auto">
              <a:xfrm>
                <a:off x="1878" y="2648"/>
                <a:ext cx="13" cy="8"/>
              </a:xfrm>
              <a:custGeom>
                <a:avLst/>
                <a:gdLst>
                  <a:gd name="T0" fmla="*/ 0 w 112"/>
                  <a:gd name="T1" fmla="*/ 0 h 72"/>
                  <a:gd name="T2" fmla="*/ 0 w 112"/>
                  <a:gd name="T3" fmla="*/ 0 h 72"/>
                  <a:gd name="T4" fmla="*/ 0 w 112"/>
                  <a:gd name="T5" fmla="*/ 0 h 72"/>
                  <a:gd name="T6" fmla="*/ 0 w 112"/>
                  <a:gd name="T7" fmla="*/ 0 h 72"/>
                  <a:gd name="T8" fmla="*/ 0 w 112"/>
                  <a:gd name="T9" fmla="*/ 0 h 72"/>
                  <a:gd name="T10" fmla="*/ 0 60000 65536"/>
                  <a:gd name="T11" fmla="*/ 0 60000 65536"/>
                  <a:gd name="T12" fmla="*/ 0 60000 65536"/>
                  <a:gd name="T13" fmla="*/ 0 60000 65536"/>
                  <a:gd name="T14" fmla="*/ 0 60000 65536"/>
                  <a:gd name="T15" fmla="*/ 0 w 112"/>
                  <a:gd name="T16" fmla="*/ 0 h 72"/>
                  <a:gd name="T17" fmla="*/ 112 w 112"/>
                  <a:gd name="T18" fmla="*/ 72 h 72"/>
                </a:gdLst>
                <a:ahLst/>
                <a:cxnLst>
                  <a:cxn ang="T10">
                    <a:pos x="T0" y="T1"/>
                  </a:cxn>
                  <a:cxn ang="T11">
                    <a:pos x="T2" y="T3"/>
                  </a:cxn>
                  <a:cxn ang="T12">
                    <a:pos x="T4" y="T5"/>
                  </a:cxn>
                  <a:cxn ang="T13">
                    <a:pos x="T6" y="T7"/>
                  </a:cxn>
                  <a:cxn ang="T14">
                    <a:pos x="T8" y="T9"/>
                  </a:cxn>
                </a:cxnLst>
                <a:rect l="T15" t="T16" r="T17" b="T18"/>
                <a:pathLst>
                  <a:path w="112" h="72">
                    <a:moveTo>
                      <a:pt x="112" y="34"/>
                    </a:moveTo>
                    <a:lnTo>
                      <a:pt x="93" y="0"/>
                    </a:lnTo>
                    <a:lnTo>
                      <a:pt x="0" y="38"/>
                    </a:lnTo>
                    <a:lnTo>
                      <a:pt x="18" y="72"/>
                    </a:lnTo>
                    <a:lnTo>
                      <a:pt x="112" y="34"/>
                    </a:lnTo>
                  </a:path>
                </a:pathLst>
              </a:custGeom>
              <a:noFill/>
              <a:ln w="0">
                <a:solidFill>
                  <a:srgbClr val="FFFF00"/>
                </a:solidFill>
                <a:round/>
                <a:headEnd/>
                <a:tailEnd/>
              </a:ln>
            </p:spPr>
            <p:txBody>
              <a:bodyPr/>
              <a:lstStyle/>
              <a:p>
                <a:endParaRPr lang="es-MX"/>
              </a:p>
            </p:txBody>
          </p:sp>
          <p:sp>
            <p:nvSpPr>
              <p:cNvPr id="12401" name="Freeform 3644"/>
              <p:cNvSpPr>
                <a:spLocks/>
              </p:cNvSpPr>
              <p:nvPr/>
            </p:nvSpPr>
            <p:spPr bwMode="auto">
              <a:xfrm>
                <a:off x="1865" y="2653"/>
                <a:ext cx="15" cy="14"/>
              </a:xfrm>
              <a:custGeom>
                <a:avLst/>
                <a:gdLst>
                  <a:gd name="T0" fmla="*/ 0 w 141"/>
                  <a:gd name="T1" fmla="*/ 0 h 128"/>
                  <a:gd name="T2" fmla="*/ 0 w 141"/>
                  <a:gd name="T3" fmla="*/ 0 h 128"/>
                  <a:gd name="T4" fmla="*/ 0 w 141"/>
                  <a:gd name="T5" fmla="*/ 0 h 128"/>
                  <a:gd name="T6" fmla="*/ 0 w 141"/>
                  <a:gd name="T7" fmla="*/ 0 h 128"/>
                  <a:gd name="T8" fmla="*/ 0 60000 65536"/>
                  <a:gd name="T9" fmla="*/ 0 60000 65536"/>
                  <a:gd name="T10" fmla="*/ 0 60000 65536"/>
                  <a:gd name="T11" fmla="*/ 0 60000 65536"/>
                  <a:gd name="T12" fmla="*/ 0 w 141"/>
                  <a:gd name="T13" fmla="*/ 0 h 128"/>
                  <a:gd name="T14" fmla="*/ 141 w 141"/>
                  <a:gd name="T15" fmla="*/ 128 h 128"/>
                </a:gdLst>
                <a:ahLst/>
                <a:cxnLst>
                  <a:cxn ang="T8">
                    <a:pos x="T0" y="T1"/>
                  </a:cxn>
                  <a:cxn ang="T9">
                    <a:pos x="T2" y="T3"/>
                  </a:cxn>
                  <a:cxn ang="T10">
                    <a:pos x="T4" y="T5"/>
                  </a:cxn>
                  <a:cxn ang="T11">
                    <a:pos x="T6" y="T7"/>
                  </a:cxn>
                </a:cxnLst>
                <a:rect l="T12" t="T13" r="T14" b="T15"/>
                <a:pathLst>
                  <a:path w="141" h="128">
                    <a:moveTo>
                      <a:pt x="141" y="34"/>
                    </a:moveTo>
                    <a:lnTo>
                      <a:pt x="123" y="0"/>
                    </a:lnTo>
                    <a:lnTo>
                      <a:pt x="0" y="128"/>
                    </a:lnTo>
                    <a:lnTo>
                      <a:pt x="141" y="34"/>
                    </a:lnTo>
                    <a:close/>
                  </a:path>
                </a:pathLst>
              </a:custGeom>
              <a:solidFill>
                <a:srgbClr val="FFFF00"/>
              </a:solidFill>
              <a:ln w="9525">
                <a:noFill/>
                <a:round/>
                <a:headEnd/>
                <a:tailEnd/>
              </a:ln>
            </p:spPr>
            <p:txBody>
              <a:bodyPr/>
              <a:lstStyle/>
              <a:p>
                <a:endParaRPr lang="es-MX"/>
              </a:p>
            </p:txBody>
          </p:sp>
          <p:sp>
            <p:nvSpPr>
              <p:cNvPr id="12402" name="Freeform 3645"/>
              <p:cNvSpPr>
                <a:spLocks/>
              </p:cNvSpPr>
              <p:nvPr/>
            </p:nvSpPr>
            <p:spPr bwMode="auto">
              <a:xfrm>
                <a:off x="1864" y="2653"/>
                <a:ext cx="14" cy="14"/>
              </a:xfrm>
              <a:custGeom>
                <a:avLst/>
                <a:gdLst>
                  <a:gd name="T0" fmla="*/ 0 w 131"/>
                  <a:gd name="T1" fmla="*/ 0 h 128"/>
                  <a:gd name="T2" fmla="*/ 0 w 131"/>
                  <a:gd name="T3" fmla="*/ 0 h 128"/>
                  <a:gd name="T4" fmla="*/ 0 w 131"/>
                  <a:gd name="T5" fmla="*/ 0 h 128"/>
                  <a:gd name="T6" fmla="*/ 0 w 131"/>
                  <a:gd name="T7" fmla="*/ 0 h 128"/>
                  <a:gd name="T8" fmla="*/ 0 60000 65536"/>
                  <a:gd name="T9" fmla="*/ 0 60000 65536"/>
                  <a:gd name="T10" fmla="*/ 0 60000 65536"/>
                  <a:gd name="T11" fmla="*/ 0 60000 65536"/>
                  <a:gd name="T12" fmla="*/ 0 w 131"/>
                  <a:gd name="T13" fmla="*/ 0 h 128"/>
                  <a:gd name="T14" fmla="*/ 131 w 131"/>
                  <a:gd name="T15" fmla="*/ 128 h 128"/>
                </a:gdLst>
                <a:ahLst/>
                <a:cxnLst>
                  <a:cxn ang="T8">
                    <a:pos x="T0" y="T1"/>
                  </a:cxn>
                  <a:cxn ang="T9">
                    <a:pos x="T2" y="T3"/>
                  </a:cxn>
                  <a:cxn ang="T10">
                    <a:pos x="T4" y="T5"/>
                  </a:cxn>
                  <a:cxn ang="T11">
                    <a:pos x="T6" y="T7"/>
                  </a:cxn>
                </a:cxnLst>
                <a:rect l="T12" t="T13" r="T14" b="T15"/>
                <a:pathLst>
                  <a:path w="131" h="128">
                    <a:moveTo>
                      <a:pt x="131" y="0"/>
                    </a:moveTo>
                    <a:lnTo>
                      <a:pt x="8" y="128"/>
                    </a:lnTo>
                    <a:lnTo>
                      <a:pt x="0" y="88"/>
                    </a:lnTo>
                    <a:lnTo>
                      <a:pt x="131" y="0"/>
                    </a:lnTo>
                    <a:close/>
                  </a:path>
                </a:pathLst>
              </a:custGeom>
              <a:solidFill>
                <a:srgbClr val="FFFF00"/>
              </a:solidFill>
              <a:ln w="9525">
                <a:noFill/>
                <a:round/>
                <a:headEnd/>
                <a:tailEnd/>
              </a:ln>
            </p:spPr>
            <p:txBody>
              <a:bodyPr/>
              <a:lstStyle/>
              <a:p>
                <a:endParaRPr lang="es-MX"/>
              </a:p>
            </p:txBody>
          </p:sp>
          <p:sp>
            <p:nvSpPr>
              <p:cNvPr id="12403" name="Freeform 3646"/>
              <p:cNvSpPr>
                <a:spLocks/>
              </p:cNvSpPr>
              <p:nvPr/>
            </p:nvSpPr>
            <p:spPr bwMode="auto">
              <a:xfrm>
                <a:off x="1864" y="2653"/>
                <a:ext cx="16" cy="14"/>
              </a:xfrm>
              <a:custGeom>
                <a:avLst/>
                <a:gdLst>
                  <a:gd name="T0" fmla="*/ 0 w 149"/>
                  <a:gd name="T1" fmla="*/ 0 h 128"/>
                  <a:gd name="T2" fmla="*/ 0 w 149"/>
                  <a:gd name="T3" fmla="*/ 0 h 128"/>
                  <a:gd name="T4" fmla="*/ 0 w 149"/>
                  <a:gd name="T5" fmla="*/ 0 h 128"/>
                  <a:gd name="T6" fmla="*/ 0 w 149"/>
                  <a:gd name="T7" fmla="*/ 0 h 128"/>
                  <a:gd name="T8" fmla="*/ 0 w 149"/>
                  <a:gd name="T9" fmla="*/ 0 h 128"/>
                  <a:gd name="T10" fmla="*/ 0 60000 65536"/>
                  <a:gd name="T11" fmla="*/ 0 60000 65536"/>
                  <a:gd name="T12" fmla="*/ 0 60000 65536"/>
                  <a:gd name="T13" fmla="*/ 0 60000 65536"/>
                  <a:gd name="T14" fmla="*/ 0 60000 65536"/>
                  <a:gd name="T15" fmla="*/ 0 w 149"/>
                  <a:gd name="T16" fmla="*/ 0 h 128"/>
                  <a:gd name="T17" fmla="*/ 149 w 149"/>
                  <a:gd name="T18" fmla="*/ 128 h 128"/>
                </a:gdLst>
                <a:ahLst/>
                <a:cxnLst>
                  <a:cxn ang="T10">
                    <a:pos x="T0" y="T1"/>
                  </a:cxn>
                  <a:cxn ang="T11">
                    <a:pos x="T2" y="T3"/>
                  </a:cxn>
                  <a:cxn ang="T12">
                    <a:pos x="T4" y="T5"/>
                  </a:cxn>
                  <a:cxn ang="T13">
                    <a:pos x="T6" y="T7"/>
                  </a:cxn>
                  <a:cxn ang="T14">
                    <a:pos x="T8" y="T9"/>
                  </a:cxn>
                </a:cxnLst>
                <a:rect l="T15" t="T16" r="T17" b="T18"/>
                <a:pathLst>
                  <a:path w="149" h="128">
                    <a:moveTo>
                      <a:pt x="149" y="34"/>
                    </a:moveTo>
                    <a:lnTo>
                      <a:pt x="131" y="0"/>
                    </a:lnTo>
                    <a:lnTo>
                      <a:pt x="0" y="88"/>
                    </a:lnTo>
                    <a:lnTo>
                      <a:pt x="8" y="128"/>
                    </a:lnTo>
                    <a:lnTo>
                      <a:pt x="149" y="34"/>
                    </a:lnTo>
                  </a:path>
                </a:pathLst>
              </a:custGeom>
              <a:noFill/>
              <a:ln w="0">
                <a:solidFill>
                  <a:srgbClr val="FFFF00"/>
                </a:solidFill>
                <a:round/>
                <a:headEnd/>
                <a:tailEnd/>
              </a:ln>
            </p:spPr>
            <p:txBody>
              <a:bodyPr/>
              <a:lstStyle/>
              <a:p>
                <a:endParaRPr lang="es-MX"/>
              </a:p>
            </p:txBody>
          </p:sp>
          <p:sp>
            <p:nvSpPr>
              <p:cNvPr id="12404" name="Freeform 3647"/>
              <p:cNvSpPr>
                <a:spLocks/>
              </p:cNvSpPr>
              <p:nvPr/>
            </p:nvSpPr>
            <p:spPr bwMode="auto">
              <a:xfrm>
                <a:off x="1817" y="2656"/>
                <a:ext cx="48" cy="11"/>
              </a:xfrm>
              <a:custGeom>
                <a:avLst/>
                <a:gdLst>
                  <a:gd name="T0" fmla="*/ 0 w 428"/>
                  <a:gd name="T1" fmla="*/ 0 h 98"/>
                  <a:gd name="T2" fmla="*/ 0 w 428"/>
                  <a:gd name="T3" fmla="*/ 0 h 98"/>
                  <a:gd name="T4" fmla="*/ 0 w 428"/>
                  <a:gd name="T5" fmla="*/ 0 h 98"/>
                  <a:gd name="T6" fmla="*/ 0 w 428"/>
                  <a:gd name="T7" fmla="*/ 0 h 98"/>
                  <a:gd name="T8" fmla="*/ 0 60000 65536"/>
                  <a:gd name="T9" fmla="*/ 0 60000 65536"/>
                  <a:gd name="T10" fmla="*/ 0 60000 65536"/>
                  <a:gd name="T11" fmla="*/ 0 60000 65536"/>
                  <a:gd name="T12" fmla="*/ 0 w 428"/>
                  <a:gd name="T13" fmla="*/ 0 h 98"/>
                  <a:gd name="T14" fmla="*/ 428 w 428"/>
                  <a:gd name="T15" fmla="*/ 98 h 98"/>
                </a:gdLst>
                <a:ahLst/>
                <a:cxnLst>
                  <a:cxn ang="T8">
                    <a:pos x="T0" y="T1"/>
                  </a:cxn>
                  <a:cxn ang="T9">
                    <a:pos x="T2" y="T3"/>
                  </a:cxn>
                  <a:cxn ang="T10">
                    <a:pos x="T4" y="T5"/>
                  </a:cxn>
                  <a:cxn ang="T11">
                    <a:pos x="T6" y="T7"/>
                  </a:cxn>
                </a:cxnLst>
                <a:rect l="T12" t="T13" r="T14" b="T15"/>
                <a:pathLst>
                  <a:path w="428" h="98">
                    <a:moveTo>
                      <a:pt x="428" y="98"/>
                    </a:moveTo>
                    <a:lnTo>
                      <a:pt x="420" y="58"/>
                    </a:lnTo>
                    <a:lnTo>
                      <a:pt x="0" y="0"/>
                    </a:lnTo>
                    <a:lnTo>
                      <a:pt x="428" y="98"/>
                    </a:lnTo>
                    <a:close/>
                  </a:path>
                </a:pathLst>
              </a:custGeom>
              <a:solidFill>
                <a:srgbClr val="FFFF00"/>
              </a:solidFill>
              <a:ln w="9525">
                <a:noFill/>
                <a:round/>
                <a:headEnd/>
                <a:tailEnd/>
              </a:ln>
            </p:spPr>
            <p:txBody>
              <a:bodyPr/>
              <a:lstStyle/>
              <a:p>
                <a:endParaRPr lang="es-MX"/>
              </a:p>
            </p:txBody>
          </p:sp>
          <p:sp>
            <p:nvSpPr>
              <p:cNvPr id="12405" name="Freeform 3648"/>
              <p:cNvSpPr>
                <a:spLocks/>
              </p:cNvSpPr>
              <p:nvPr/>
            </p:nvSpPr>
            <p:spPr bwMode="auto">
              <a:xfrm>
                <a:off x="1817" y="2651"/>
                <a:ext cx="47" cy="11"/>
              </a:xfrm>
              <a:custGeom>
                <a:avLst/>
                <a:gdLst>
                  <a:gd name="T0" fmla="*/ 0 w 424"/>
                  <a:gd name="T1" fmla="*/ 0 h 98"/>
                  <a:gd name="T2" fmla="*/ 0 w 424"/>
                  <a:gd name="T3" fmla="*/ 0 h 98"/>
                  <a:gd name="T4" fmla="*/ 0 w 424"/>
                  <a:gd name="T5" fmla="*/ 0 h 98"/>
                  <a:gd name="T6" fmla="*/ 0 w 424"/>
                  <a:gd name="T7" fmla="*/ 0 h 98"/>
                  <a:gd name="T8" fmla="*/ 0 60000 65536"/>
                  <a:gd name="T9" fmla="*/ 0 60000 65536"/>
                  <a:gd name="T10" fmla="*/ 0 60000 65536"/>
                  <a:gd name="T11" fmla="*/ 0 60000 65536"/>
                  <a:gd name="T12" fmla="*/ 0 w 424"/>
                  <a:gd name="T13" fmla="*/ 0 h 98"/>
                  <a:gd name="T14" fmla="*/ 424 w 424"/>
                  <a:gd name="T15" fmla="*/ 98 h 98"/>
                </a:gdLst>
                <a:ahLst/>
                <a:cxnLst>
                  <a:cxn ang="T8">
                    <a:pos x="T0" y="T1"/>
                  </a:cxn>
                  <a:cxn ang="T9">
                    <a:pos x="T2" y="T3"/>
                  </a:cxn>
                  <a:cxn ang="T10">
                    <a:pos x="T4" y="T5"/>
                  </a:cxn>
                  <a:cxn ang="T11">
                    <a:pos x="T6" y="T7"/>
                  </a:cxn>
                </a:cxnLst>
                <a:rect l="T12" t="T13" r="T14" b="T15"/>
                <a:pathLst>
                  <a:path w="424" h="98">
                    <a:moveTo>
                      <a:pt x="424" y="98"/>
                    </a:moveTo>
                    <a:lnTo>
                      <a:pt x="4" y="40"/>
                    </a:lnTo>
                    <a:lnTo>
                      <a:pt x="0" y="0"/>
                    </a:lnTo>
                    <a:lnTo>
                      <a:pt x="424" y="98"/>
                    </a:lnTo>
                    <a:close/>
                  </a:path>
                </a:pathLst>
              </a:custGeom>
              <a:solidFill>
                <a:srgbClr val="FFFF00"/>
              </a:solidFill>
              <a:ln w="9525">
                <a:noFill/>
                <a:round/>
                <a:headEnd/>
                <a:tailEnd/>
              </a:ln>
            </p:spPr>
            <p:txBody>
              <a:bodyPr/>
              <a:lstStyle/>
              <a:p>
                <a:endParaRPr lang="es-MX"/>
              </a:p>
            </p:txBody>
          </p:sp>
          <p:sp>
            <p:nvSpPr>
              <p:cNvPr id="12406" name="Freeform 3649"/>
              <p:cNvSpPr>
                <a:spLocks/>
              </p:cNvSpPr>
              <p:nvPr/>
            </p:nvSpPr>
            <p:spPr bwMode="auto">
              <a:xfrm>
                <a:off x="1817" y="2651"/>
                <a:ext cx="48" cy="16"/>
              </a:xfrm>
              <a:custGeom>
                <a:avLst/>
                <a:gdLst>
                  <a:gd name="T0" fmla="*/ 0 w 432"/>
                  <a:gd name="T1" fmla="*/ 0 h 138"/>
                  <a:gd name="T2" fmla="*/ 0 w 432"/>
                  <a:gd name="T3" fmla="*/ 0 h 138"/>
                  <a:gd name="T4" fmla="*/ 0 w 432"/>
                  <a:gd name="T5" fmla="*/ 0 h 138"/>
                  <a:gd name="T6" fmla="*/ 0 w 432"/>
                  <a:gd name="T7" fmla="*/ 0 h 138"/>
                  <a:gd name="T8" fmla="*/ 0 w 432"/>
                  <a:gd name="T9" fmla="*/ 0 h 138"/>
                  <a:gd name="T10" fmla="*/ 0 60000 65536"/>
                  <a:gd name="T11" fmla="*/ 0 60000 65536"/>
                  <a:gd name="T12" fmla="*/ 0 60000 65536"/>
                  <a:gd name="T13" fmla="*/ 0 60000 65536"/>
                  <a:gd name="T14" fmla="*/ 0 60000 65536"/>
                  <a:gd name="T15" fmla="*/ 0 w 432"/>
                  <a:gd name="T16" fmla="*/ 0 h 138"/>
                  <a:gd name="T17" fmla="*/ 432 w 432"/>
                  <a:gd name="T18" fmla="*/ 138 h 138"/>
                </a:gdLst>
                <a:ahLst/>
                <a:cxnLst>
                  <a:cxn ang="T10">
                    <a:pos x="T0" y="T1"/>
                  </a:cxn>
                  <a:cxn ang="T11">
                    <a:pos x="T2" y="T3"/>
                  </a:cxn>
                  <a:cxn ang="T12">
                    <a:pos x="T4" y="T5"/>
                  </a:cxn>
                  <a:cxn ang="T13">
                    <a:pos x="T6" y="T7"/>
                  </a:cxn>
                  <a:cxn ang="T14">
                    <a:pos x="T8" y="T9"/>
                  </a:cxn>
                </a:cxnLst>
                <a:rect l="T15" t="T16" r="T17" b="T18"/>
                <a:pathLst>
                  <a:path w="432" h="138">
                    <a:moveTo>
                      <a:pt x="432" y="138"/>
                    </a:moveTo>
                    <a:lnTo>
                      <a:pt x="424" y="98"/>
                    </a:lnTo>
                    <a:lnTo>
                      <a:pt x="0" y="0"/>
                    </a:lnTo>
                    <a:lnTo>
                      <a:pt x="4" y="40"/>
                    </a:lnTo>
                    <a:lnTo>
                      <a:pt x="432" y="138"/>
                    </a:lnTo>
                  </a:path>
                </a:pathLst>
              </a:custGeom>
              <a:noFill/>
              <a:ln w="0">
                <a:solidFill>
                  <a:srgbClr val="FFFF00"/>
                </a:solidFill>
                <a:round/>
                <a:headEnd/>
                <a:tailEnd/>
              </a:ln>
            </p:spPr>
            <p:txBody>
              <a:bodyPr/>
              <a:lstStyle/>
              <a:p>
                <a:endParaRPr lang="es-MX"/>
              </a:p>
            </p:txBody>
          </p:sp>
          <p:sp>
            <p:nvSpPr>
              <p:cNvPr id="12407" name="Freeform 3650"/>
              <p:cNvSpPr>
                <a:spLocks/>
              </p:cNvSpPr>
              <p:nvPr/>
            </p:nvSpPr>
            <p:spPr bwMode="auto">
              <a:xfrm>
                <a:off x="1776" y="2651"/>
                <a:ext cx="41" cy="26"/>
              </a:xfrm>
              <a:custGeom>
                <a:avLst/>
                <a:gdLst>
                  <a:gd name="T0" fmla="*/ 0 w 365"/>
                  <a:gd name="T1" fmla="*/ 0 h 231"/>
                  <a:gd name="T2" fmla="*/ 0 w 365"/>
                  <a:gd name="T3" fmla="*/ 0 h 231"/>
                  <a:gd name="T4" fmla="*/ 0 w 365"/>
                  <a:gd name="T5" fmla="*/ 0 h 231"/>
                  <a:gd name="T6" fmla="*/ 0 w 365"/>
                  <a:gd name="T7" fmla="*/ 0 h 231"/>
                  <a:gd name="T8" fmla="*/ 0 60000 65536"/>
                  <a:gd name="T9" fmla="*/ 0 60000 65536"/>
                  <a:gd name="T10" fmla="*/ 0 60000 65536"/>
                  <a:gd name="T11" fmla="*/ 0 60000 65536"/>
                  <a:gd name="T12" fmla="*/ 0 w 365"/>
                  <a:gd name="T13" fmla="*/ 0 h 231"/>
                  <a:gd name="T14" fmla="*/ 365 w 365"/>
                  <a:gd name="T15" fmla="*/ 231 h 231"/>
                </a:gdLst>
                <a:ahLst/>
                <a:cxnLst>
                  <a:cxn ang="T8">
                    <a:pos x="T0" y="T1"/>
                  </a:cxn>
                  <a:cxn ang="T9">
                    <a:pos x="T2" y="T3"/>
                  </a:cxn>
                  <a:cxn ang="T10">
                    <a:pos x="T4" y="T5"/>
                  </a:cxn>
                  <a:cxn ang="T11">
                    <a:pos x="T6" y="T7"/>
                  </a:cxn>
                </a:cxnLst>
                <a:rect l="T12" t="T13" r="T14" b="T15"/>
                <a:pathLst>
                  <a:path w="365" h="231">
                    <a:moveTo>
                      <a:pt x="365" y="40"/>
                    </a:moveTo>
                    <a:lnTo>
                      <a:pt x="361" y="0"/>
                    </a:lnTo>
                    <a:lnTo>
                      <a:pt x="0" y="231"/>
                    </a:lnTo>
                    <a:lnTo>
                      <a:pt x="365" y="40"/>
                    </a:lnTo>
                    <a:close/>
                  </a:path>
                </a:pathLst>
              </a:custGeom>
              <a:solidFill>
                <a:srgbClr val="FFFF00"/>
              </a:solidFill>
              <a:ln w="9525">
                <a:noFill/>
                <a:round/>
                <a:headEnd/>
                <a:tailEnd/>
              </a:ln>
            </p:spPr>
            <p:txBody>
              <a:bodyPr/>
              <a:lstStyle/>
              <a:p>
                <a:endParaRPr lang="es-MX"/>
              </a:p>
            </p:txBody>
          </p:sp>
          <p:sp>
            <p:nvSpPr>
              <p:cNvPr id="12408" name="Freeform 3651"/>
              <p:cNvSpPr>
                <a:spLocks/>
              </p:cNvSpPr>
              <p:nvPr/>
            </p:nvSpPr>
            <p:spPr bwMode="auto">
              <a:xfrm>
                <a:off x="1773" y="2651"/>
                <a:ext cx="44" cy="26"/>
              </a:xfrm>
              <a:custGeom>
                <a:avLst/>
                <a:gdLst>
                  <a:gd name="T0" fmla="*/ 0 w 389"/>
                  <a:gd name="T1" fmla="*/ 0 h 231"/>
                  <a:gd name="T2" fmla="*/ 0 w 389"/>
                  <a:gd name="T3" fmla="*/ 0 h 231"/>
                  <a:gd name="T4" fmla="*/ 0 w 389"/>
                  <a:gd name="T5" fmla="*/ 0 h 231"/>
                  <a:gd name="T6" fmla="*/ 0 w 389"/>
                  <a:gd name="T7" fmla="*/ 0 h 231"/>
                  <a:gd name="T8" fmla="*/ 0 60000 65536"/>
                  <a:gd name="T9" fmla="*/ 0 60000 65536"/>
                  <a:gd name="T10" fmla="*/ 0 60000 65536"/>
                  <a:gd name="T11" fmla="*/ 0 60000 65536"/>
                  <a:gd name="T12" fmla="*/ 0 w 389"/>
                  <a:gd name="T13" fmla="*/ 0 h 231"/>
                  <a:gd name="T14" fmla="*/ 389 w 389"/>
                  <a:gd name="T15" fmla="*/ 231 h 231"/>
                </a:gdLst>
                <a:ahLst/>
                <a:cxnLst>
                  <a:cxn ang="T8">
                    <a:pos x="T0" y="T1"/>
                  </a:cxn>
                  <a:cxn ang="T9">
                    <a:pos x="T2" y="T3"/>
                  </a:cxn>
                  <a:cxn ang="T10">
                    <a:pos x="T4" y="T5"/>
                  </a:cxn>
                  <a:cxn ang="T11">
                    <a:pos x="T6" y="T7"/>
                  </a:cxn>
                </a:cxnLst>
                <a:rect l="T12" t="T13" r="T14" b="T15"/>
                <a:pathLst>
                  <a:path w="389" h="231">
                    <a:moveTo>
                      <a:pt x="389" y="0"/>
                    </a:moveTo>
                    <a:lnTo>
                      <a:pt x="28" y="231"/>
                    </a:lnTo>
                    <a:lnTo>
                      <a:pt x="0" y="204"/>
                    </a:lnTo>
                    <a:lnTo>
                      <a:pt x="389" y="0"/>
                    </a:lnTo>
                    <a:close/>
                  </a:path>
                </a:pathLst>
              </a:custGeom>
              <a:solidFill>
                <a:srgbClr val="FFFF00"/>
              </a:solidFill>
              <a:ln w="9525">
                <a:noFill/>
                <a:round/>
                <a:headEnd/>
                <a:tailEnd/>
              </a:ln>
            </p:spPr>
            <p:txBody>
              <a:bodyPr/>
              <a:lstStyle/>
              <a:p>
                <a:endParaRPr lang="es-MX"/>
              </a:p>
            </p:txBody>
          </p:sp>
          <p:sp>
            <p:nvSpPr>
              <p:cNvPr id="12409" name="Freeform 3652"/>
              <p:cNvSpPr>
                <a:spLocks/>
              </p:cNvSpPr>
              <p:nvPr/>
            </p:nvSpPr>
            <p:spPr bwMode="auto">
              <a:xfrm>
                <a:off x="1773" y="2651"/>
                <a:ext cx="44" cy="26"/>
              </a:xfrm>
              <a:custGeom>
                <a:avLst/>
                <a:gdLst>
                  <a:gd name="T0" fmla="*/ 0 w 393"/>
                  <a:gd name="T1" fmla="*/ 0 h 231"/>
                  <a:gd name="T2" fmla="*/ 0 w 393"/>
                  <a:gd name="T3" fmla="*/ 0 h 231"/>
                  <a:gd name="T4" fmla="*/ 0 w 393"/>
                  <a:gd name="T5" fmla="*/ 0 h 231"/>
                  <a:gd name="T6" fmla="*/ 0 w 393"/>
                  <a:gd name="T7" fmla="*/ 0 h 231"/>
                  <a:gd name="T8" fmla="*/ 0 w 393"/>
                  <a:gd name="T9" fmla="*/ 0 h 231"/>
                  <a:gd name="T10" fmla="*/ 0 60000 65536"/>
                  <a:gd name="T11" fmla="*/ 0 60000 65536"/>
                  <a:gd name="T12" fmla="*/ 0 60000 65536"/>
                  <a:gd name="T13" fmla="*/ 0 60000 65536"/>
                  <a:gd name="T14" fmla="*/ 0 60000 65536"/>
                  <a:gd name="T15" fmla="*/ 0 w 393"/>
                  <a:gd name="T16" fmla="*/ 0 h 231"/>
                  <a:gd name="T17" fmla="*/ 393 w 393"/>
                  <a:gd name="T18" fmla="*/ 231 h 231"/>
                </a:gdLst>
                <a:ahLst/>
                <a:cxnLst>
                  <a:cxn ang="T10">
                    <a:pos x="T0" y="T1"/>
                  </a:cxn>
                  <a:cxn ang="T11">
                    <a:pos x="T2" y="T3"/>
                  </a:cxn>
                  <a:cxn ang="T12">
                    <a:pos x="T4" y="T5"/>
                  </a:cxn>
                  <a:cxn ang="T13">
                    <a:pos x="T6" y="T7"/>
                  </a:cxn>
                  <a:cxn ang="T14">
                    <a:pos x="T8" y="T9"/>
                  </a:cxn>
                </a:cxnLst>
                <a:rect l="T15" t="T16" r="T17" b="T18"/>
                <a:pathLst>
                  <a:path w="393" h="231">
                    <a:moveTo>
                      <a:pt x="393" y="40"/>
                    </a:moveTo>
                    <a:lnTo>
                      <a:pt x="389" y="0"/>
                    </a:lnTo>
                    <a:lnTo>
                      <a:pt x="0" y="204"/>
                    </a:lnTo>
                    <a:lnTo>
                      <a:pt x="28" y="231"/>
                    </a:lnTo>
                    <a:lnTo>
                      <a:pt x="393" y="40"/>
                    </a:lnTo>
                  </a:path>
                </a:pathLst>
              </a:custGeom>
              <a:noFill/>
              <a:ln w="0">
                <a:solidFill>
                  <a:srgbClr val="FFFF00"/>
                </a:solidFill>
                <a:round/>
                <a:headEnd/>
                <a:tailEnd/>
              </a:ln>
            </p:spPr>
            <p:txBody>
              <a:bodyPr/>
              <a:lstStyle/>
              <a:p>
                <a:endParaRPr lang="es-MX"/>
              </a:p>
            </p:txBody>
          </p:sp>
          <p:sp>
            <p:nvSpPr>
              <p:cNvPr id="12410" name="Freeform 3653"/>
              <p:cNvSpPr>
                <a:spLocks/>
              </p:cNvSpPr>
              <p:nvPr/>
            </p:nvSpPr>
            <p:spPr bwMode="auto">
              <a:xfrm>
                <a:off x="1773" y="2674"/>
                <a:ext cx="3" cy="6"/>
              </a:xfrm>
              <a:custGeom>
                <a:avLst/>
                <a:gdLst>
                  <a:gd name="T0" fmla="*/ 0 w 28"/>
                  <a:gd name="T1" fmla="*/ 0 h 55"/>
                  <a:gd name="T2" fmla="*/ 0 w 28"/>
                  <a:gd name="T3" fmla="*/ 0 h 55"/>
                  <a:gd name="T4" fmla="*/ 0 w 28"/>
                  <a:gd name="T5" fmla="*/ 0 h 55"/>
                  <a:gd name="T6" fmla="*/ 0 w 28"/>
                  <a:gd name="T7" fmla="*/ 0 h 55"/>
                  <a:gd name="T8" fmla="*/ 0 60000 65536"/>
                  <a:gd name="T9" fmla="*/ 0 60000 65536"/>
                  <a:gd name="T10" fmla="*/ 0 60000 65536"/>
                  <a:gd name="T11" fmla="*/ 0 60000 65536"/>
                  <a:gd name="T12" fmla="*/ 0 w 28"/>
                  <a:gd name="T13" fmla="*/ 0 h 55"/>
                  <a:gd name="T14" fmla="*/ 28 w 28"/>
                  <a:gd name="T15" fmla="*/ 55 h 55"/>
                </a:gdLst>
                <a:ahLst/>
                <a:cxnLst>
                  <a:cxn ang="T8">
                    <a:pos x="T0" y="T1"/>
                  </a:cxn>
                  <a:cxn ang="T9">
                    <a:pos x="T2" y="T3"/>
                  </a:cxn>
                  <a:cxn ang="T10">
                    <a:pos x="T4" y="T5"/>
                  </a:cxn>
                  <a:cxn ang="T11">
                    <a:pos x="T6" y="T7"/>
                  </a:cxn>
                </a:cxnLst>
                <a:rect l="T12" t="T13" r="T14" b="T15"/>
                <a:pathLst>
                  <a:path w="28" h="55">
                    <a:moveTo>
                      <a:pt x="28" y="27"/>
                    </a:moveTo>
                    <a:lnTo>
                      <a:pt x="0" y="0"/>
                    </a:lnTo>
                    <a:lnTo>
                      <a:pt x="14" y="55"/>
                    </a:lnTo>
                    <a:lnTo>
                      <a:pt x="28" y="27"/>
                    </a:lnTo>
                    <a:close/>
                  </a:path>
                </a:pathLst>
              </a:custGeom>
              <a:solidFill>
                <a:srgbClr val="FFFF00"/>
              </a:solidFill>
              <a:ln w="9525">
                <a:noFill/>
                <a:round/>
                <a:headEnd/>
                <a:tailEnd/>
              </a:ln>
            </p:spPr>
            <p:txBody>
              <a:bodyPr/>
              <a:lstStyle/>
              <a:p>
                <a:endParaRPr lang="es-MX"/>
              </a:p>
            </p:txBody>
          </p:sp>
          <p:sp>
            <p:nvSpPr>
              <p:cNvPr id="12411" name="Freeform 3654"/>
              <p:cNvSpPr>
                <a:spLocks/>
              </p:cNvSpPr>
              <p:nvPr/>
            </p:nvSpPr>
            <p:spPr bwMode="auto">
              <a:xfrm>
                <a:off x="1772" y="2674"/>
                <a:ext cx="3" cy="6"/>
              </a:xfrm>
              <a:custGeom>
                <a:avLst/>
                <a:gdLst>
                  <a:gd name="T0" fmla="*/ 0 w 29"/>
                  <a:gd name="T1" fmla="*/ 0 h 55"/>
                  <a:gd name="T2" fmla="*/ 0 w 29"/>
                  <a:gd name="T3" fmla="*/ 0 h 55"/>
                  <a:gd name="T4" fmla="*/ 0 w 29"/>
                  <a:gd name="T5" fmla="*/ 0 h 55"/>
                  <a:gd name="T6" fmla="*/ 0 w 29"/>
                  <a:gd name="T7" fmla="*/ 0 h 55"/>
                  <a:gd name="T8" fmla="*/ 0 60000 65536"/>
                  <a:gd name="T9" fmla="*/ 0 60000 65536"/>
                  <a:gd name="T10" fmla="*/ 0 60000 65536"/>
                  <a:gd name="T11" fmla="*/ 0 60000 65536"/>
                  <a:gd name="T12" fmla="*/ 0 w 29"/>
                  <a:gd name="T13" fmla="*/ 0 h 55"/>
                  <a:gd name="T14" fmla="*/ 29 w 29"/>
                  <a:gd name="T15" fmla="*/ 55 h 55"/>
                </a:gdLst>
                <a:ahLst/>
                <a:cxnLst>
                  <a:cxn ang="T8">
                    <a:pos x="T0" y="T1"/>
                  </a:cxn>
                  <a:cxn ang="T9">
                    <a:pos x="T2" y="T3"/>
                  </a:cxn>
                  <a:cxn ang="T10">
                    <a:pos x="T4" y="T5"/>
                  </a:cxn>
                  <a:cxn ang="T11">
                    <a:pos x="T6" y="T7"/>
                  </a:cxn>
                </a:cxnLst>
                <a:rect l="T12" t="T13" r="T14" b="T15"/>
                <a:pathLst>
                  <a:path w="29" h="55">
                    <a:moveTo>
                      <a:pt x="15" y="0"/>
                    </a:moveTo>
                    <a:lnTo>
                      <a:pt x="29" y="55"/>
                    </a:lnTo>
                    <a:lnTo>
                      <a:pt x="0" y="27"/>
                    </a:lnTo>
                    <a:lnTo>
                      <a:pt x="15" y="0"/>
                    </a:lnTo>
                    <a:close/>
                  </a:path>
                </a:pathLst>
              </a:custGeom>
              <a:solidFill>
                <a:srgbClr val="FFFF00"/>
              </a:solidFill>
              <a:ln w="9525">
                <a:noFill/>
                <a:round/>
                <a:headEnd/>
                <a:tailEnd/>
              </a:ln>
            </p:spPr>
            <p:txBody>
              <a:bodyPr/>
              <a:lstStyle/>
              <a:p>
                <a:endParaRPr lang="es-MX"/>
              </a:p>
            </p:txBody>
          </p:sp>
          <p:sp>
            <p:nvSpPr>
              <p:cNvPr id="12412" name="Freeform 3655"/>
              <p:cNvSpPr>
                <a:spLocks/>
              </p:cNvSpPr>
              <p:nvPr/>
            </p:nvSpPr>
            <p:spPr bwMode="auto">
              <a:xfrm>
                <a:off x="1772" y="2674"/>
                <a:ext cx="4" cy="6"/>
              </a:xfrm>
              <a:custGeom>
                <a:avLst/>
                <a:gdLst>
                  <a:gd name="T0" fmla="*/ 0 w 43"/>
                  <a:gd name="T1" fmla="*/ 0 h 55"/>
                  <a:gd name="T2" fmla="*/ 0 w 43"/>
                  <a:gd name="T3" fmla="*/ 0 h 55"/>
                  <a:gd name="T4" fmla="*/ 0 w 43"/>
                  <a:gd name="T5" fmla="*/ 0 h 55"/>
                  <a:gd name="T6" fmla="*/ 0 w 43"/>
                  <a:gd name="T7" fmla="*/ 0 h 55"/>
                  <a:gd name="T8" fmla="*/ 0 w 43"/>
                  <a:gd name="T9" fmla="*/ 0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43" y="27"/>
                    </a:moveTo>
                    <a:lnTo>
                      <a:pt x="15" y="0"/>
                    </a:lnTo>
                    <a:lnTo>
                      <a:pt x="0" y="27"/>
                    </a:lnTo>
                    <a:lnTo>
                      <a:pt x="29" y="55"/>
                    </a:lnTo>
                    <a:lnTo>
                      <a:pt x="43" y="27"/>
                    </a:lnTo>
                  </a:path>
                </a:pathLst>
              </a:custGeom>
              <a:noFill/>
              <a:ln w="0">
                <a:solidFill>
                  <a:srgbClr val="FFFF00"/>
                </a:solidFill>
                <a:round/>
                <a:headEnd/>
                <a:tailEnd/>
              </a:ln>
            </p:spPr>
            <p:txBody>
              <a:bodyPr/>
              <a:lstStyle/>
              <a:p>
                <a:endParaRPr lang="es-MX"/>
              </a:p>
            </p:txBody>
          </p:sp>
          <p:sp>
            <p:nvSpPr>
              <p:cNvPr id="12413" name="Freeform 3656"/>
              <p:cNvSpPr>
                <a:spLocks/>
              </p:cNvSpPr>
              <p:nvPr/>
            </p:nvSpPr>
            <p:spPr bwMode="auto">
              <a:xfrm>
                <a:off x="1759" y="2677"/>
                <a:ext cx="16" cy="12"/>
              </a:xfrm>
              <a:custGeom>
                <a:avLst/>
                <a:gdLst>
                  <a:gd name="T0" fmla="*/ 0 w 142"/>
                  <a:gd name="T1" fmla="*/ 0 h 104"/>
                  <a:gd name="T2" fmla="*/ 0 w 142"/>
                  <a:gd name="T3" fmla="*/ 0 h 104"/>
                  <a:gd name="T4" fmla="*/ 0 w 142"/>
                  <a:gd name="T5" fmla="*/ 0 h 104"/>
                  <a:gd name="T6" fmla="*/ 0 w 142"/>
                  <a:gd name="T7" fmla="*/ 0 h 104"/>
                  <a:gd name="T8" fmla="*/ 0 60000 65536"/>
                  <a:gd name="T9" fmla="*/ 0 60000 65536"/>
                  <a:gd name="T10" fmla="*/ 0 60000 65536"/>
                  <a:gd name="T11" fmla="*/ 0 60000 65536"/>
                  <a:gd name="T12" fmla="*/ 0 w 142"/>
                  <a:gd name="T13" fmla="*/ 0 h 104"/>
                  <a:gd name="T14" fmla="*/ 142 w 142"/>
                  <a:gd name="T15" fmla="*/ 104 h 104"/>
                </a:gdLst>
                <a:ahLst/>
                <a:cxnLst>
                  <a:cxn ang="T8">
                    <a:pos x="T0" y="T1"/>
                  </a:cxn>
                  <a:cxn ang="T9">
                    <a:pos x="T2" y="T3"/>
                  </a:cxn>
                  <a:cxn ang="T10">
                    <a:pos x="T4" y="T5"/>
                  </a:cxn>
                  <a:cxn ang="T11">
                    <a:pos x="T6" y="T7"/>
                  </a:cxn>
                </a:cxnLst>
                <a:rect l="T12" t="T13" r="T14" b="T15"/>
                <a:pathLst>
                  <a:path w="142" h="104">
                    <a:moveTo>
                      <a:pt x="142" y="28"/>
                    </a:moveTo>
                    <a:lnTo>
                      <a:pt x="113" y="0"/>
                    </a:lnTo>
                    <a:lnTo>
                      <a:pt x="0" y="104"/>
                    </a:lnTo>
                    <a:lnTo>
                      <a:pt x="142" y="28"/>
                    </a:lnTo>
                    <a:close/>
                  </a:path>
                </a:pathLst>
              </a:custGeom>
              <a:solidFill>
                <a:srgbClr val="FFFF00"/>
              </a:solidFill>
              <a:ln w="9525">
                <a:noFill/>
                <a:round/>
                <a:headEnd/>
                <a:tailEnd/>
              </a:ln>
            </p:spPr>
            <p:txBody>
              <a:bodyPr/>
              <a:lstStyle/>
              <a:p>
                <a:endParaRPr lang="es-MX"/>
              </a:p>
            </p:txBody>
          </p:sp>
          <p:sp>
            <p:nvSpPr>
              <p:cNvPr id="12414" name="Freeform 3657"/>
              <p:cNvSpPr>
                <a:spLocks/>
              </p:cNvSpPr>
              <p:nvPr/>
            </p:nvSpPr>
            <p:spPr bwMode="auto">
              <a:xfrm>
                <a:off x="1756" y="2677"/>
                <a:ext cx="16" cy="12"/>
              </a:xfrm>
              <a:custGeom>
                <a:avLst/>
                <a:gdLst>
                  <a:gd name="T0" fmla="*/ 0 w 139"/>
                  <a:gd name="T1" fmla="*/ 0 h 104"/>
                  <a:gd name="T2" fmla="*/ 0 w 139"/>
                  <a:gd name="T3" fmla="*/ 0 h 104"/>
                  <a:gd name="T4" fmla="*/ 0 w 139"/>
                  <a:gd name="T5" fmla="*/ 0 h 104"/>
                  <a:gd name="T6" fmla="*/ 0 w 139"/>
                  <a:gd name="T7" fmla="*/ 0 h 104"/>
                  <a:gd name="T8" fmla="*/ 0 60000 65536"/>
                  <a:gd name="T9" fmla="*/ 0 60000 65536"/>
                  <a:gd name="T10" fmla="*/ 0 60000 65536"/>
                  <a:gd name="T11" fmla="*/ 0 60000 65536"/>
                  <a:gd name="T12" fmla="*/ 0 w 139"/>
                  <a:gd name="T13" fmla="*/ 0 h 104"/>
                  <a:gd name="T14" fmla="*/ 139 w 139"/>
                  <a:gd name="T15" fmla="*/ 104 h 104"/>
                </a:gdLst>
                <a:ahLst/>
                <a:cxnLst>
                  <a:cxn ang="T8">
                    <a:pos x="T0" y="T1"/>
                  </a:cxn>
                  <a:cxn ang="T9">
                    <a:pos x="T2" y="T3"/>
                  </a:cxn>
                  <a:cxn ang="T10">
                    <a:pos x="T4" y="T5"/>
                  </a:cxn>
                  <a:cxn ang="T11">
                    <a:pos x="T6" y="T7"/>
                  </a:cxn>
                </a:cxnLst>
                <a:rect l="T12" t="T13" r="T14" b="T15"/>
                <a:pathLst>
                  <a:path w="139" h="104">
                    <a:moveTo>
                      <a:pt x="139" y="0"/>
                    </a:moveTo>
                    <a:lnTo>
                      <a:pt x="26" y="104"/>
                    </a:lnTo>
                    <a:lnTo>
                      <a:pt x="0" y="75"/>
                    </a:lnTo>
                    <a:lnTo>
                      <a:pt x="139" y="0"/>
                    </a:lnTo>
                    <a:close/>
                  </a:path>
                </a:pathLst>
              </a:custGeom>
              <a:solidFill>
                <a:srgbClr val="FFFF00"/>
              </a:solidFill>
              <a:ln w="9525">
                <a:noFill/>
                <a:round/>
                <a:headEnd/>
                <a:tailEnd/>
              </a:ln>
            </p:spPr>
            <p:txBody>
              <a:bodyPr/>
              <a:lstStyle/>
              <a:p>
                <a:endParaRPr lang="es-MX"/>
              </a:p>
            </p:txBody>
          </p:sp>
          <p:sp>
            <p:nvSpPr>
              <p:cNvPr id="12415" name="Freeform 3658"/>
              <p:cNvSpPr>
                <a:spLocks/>
              </p:cNvSpPr>
              <p:nvPr/>
            </p:nvSpPr>
            <p:spPr bwMode="auto">
              <a:xfrm>
                <a:off x="1756" y="2677"/>
                <a:ext cx="19" cy="12"/>
              </a:xfrm>
              <a:custGeom>
                <a:avLst/>
                <a:gdLst>
                  <a:gd name="T0" fmla="*/ 0 w 168"/>
                  <a:gd name="T1" fmla="*/ 0 h 104"/>
                  <a:gd name="T2" fmla="*/ 0 w 168"/>
                  <a:gd name="T3" fmla="*/ 0 h 104"/>
                  <a:gd name="T4" fmla="*/ 0 w 168"/>
                  <a:gd name="T5" fmla="*/ 0 h 104"/>
                  <a:gd name="T6" fmla="*/ 0 w 168"/>
                  <a:gd name="T7" fmla="*/ 0 h 104"/>
                  <a:gd name="T8" fmla="*/ 0 w 168"/>
                  <a:gd name="T9" fmla="*/ 0 h 104"/>
                  <a:gd name="T10" fmla="*/ 0 60000 65536"/>
                  <a:gd name="T11" fmla="*/ 0 60000 65536"/>
                  <a:gd name="T12" fmla="*/ 0 60000 65536"/>
                  <a:gd name="T13" fmla="*/ 0 60000 65536"/>
                  <a:gd name="T14" fmla="*/ 0 60000 65536"/>
                  <a:gd name="T15" fmla="*/ 0 w 168"/>
                  <a:gd name="T16" fmla="*/ 0 h 104"/>
                  <a:gd name="T17" fmla="*/ 168 w 168"/>
                  <a:gd name="T18" fmla="*/ 104 h 104"/>
                </a:gdLst>
                <a:ahLst/>
                <a:cxnLst>
                  <a:cxn ang="T10">
                    <a:pos x="T0" y="T1"/>
                  </a:cxn>
                  <a:cxn ang="T11">
                    <a:pos x="T2" y="T3"/>
                  </a:cxn>
                  <a:cxn ang="T12">
                    <a:pos x="T4" y="T5"/>
                  </a:cxn>
                  <a:cxn ang="T13">
                    <a:pos x="T6" y="T7"/>
                  </a:cxn>
                  <a:cxn ang="T14">
                    <a:pos x="T8" y="T9"/>
                  </a:cxn>
                </a:cxnLst>
                <a:rect l="T15" t="T16" r="T17" b="T18"/>
                <a:pathLst>
                  <a:path w="168" h="104">
                    <a:moveTo>
                      <a:pt x="168" y="28"/>
                    </a:moveTo>
                    <a:lnTo>
                      <a:pt x="139" y="0"/>
                    </a:lnTo>
                    <a:lnTo>
                      <a:pt x="0" y="75"/>
                    </a:lnTo>
                    <a:lnTo>
                      <a:pt x="26" y="104"/>
                    </a:lnTo>
                    <a:lnTo>
                      <a:pt x="168" y="28"/>
                    </a:lnTo>
                  </a:path>
                </a:pathLst>
              </a:custGeom>
              <a:noFill/>
              <a:ln w="0">
                <a:solidFill>
                  <a:srgbClr val="FFFF00"/>
                </a:solidFill>
                <a:round/>
                <a:headEnd/>
                <a:tailEnd/>
              </a:ln>
            </p:spPr>
            <p:txBody>
              <a:bodyPr/>
              <a:lstStyle/>
              <a:p>
                <a:endParaRPr lang="es-MX"/>
              </a:p>
            </p:txBody>
          </p:sp>
          <p:sp>
            <p:nvSpPr>
              <p:cNvPr id="12416" name="Freeform 3659"/>
              <p:cNvSpPr>
                <a:spLocks/>
              </p:cNvSpPr>
              <p:nvPr/>
            </p:nvSpPr>
            <p:spPr bwMode="auto">
              <a:xfrm>
                <a:off x="1753" y="2685"/>
                <a:ext cx="6" cy="12"/>
              </a:xfrm>
              <a:custGeom>
                <a:avLst/>
                <a:gdLst>
                  <a:gd name="T0" fmla="*/ 0 w 52"/>
                  <a:gd name="T1" fmla="*/ 0 h 106"/>
                  <a:gd name="T2" fmla="*/ 0 w 52"/>
                  <a:gd name="T3" fmla="*/ 0 h 106"/>
                  <a:gd name="T4" fmla="*/ 0 w 52"/>
                  <a:gd name="T5" fmla="*/ 0 h 106"/>
                  <a:gd name="T6" fmla="*/ 0 w 52"/>
                  <a:gd name="T7" fmla="*/ 0 h 106"/>
                  <a:gd name="T8" fmla="*/ 0 60000 65536"/>
                  <a:gd name="T9" fmla="*/ 0 60000 65536"/>
                  <a:gd name="T10" fmla="*/ 0 60000 65536"/>
                  <a:gd name="T11" fmla="*/ 0 60000 65536"/>
                  <a:gd name="T12" fmla="*/ 0 w 52"/>
                  <a:gd name="T13" fmla="*/ 0 h 106"/>
                  <a:gd name="T14" fmla="*/ 52 w 52"/>
                  <a:gd name="T15" fmla="*/ 106 h 106"/>
                </a:gdLst>
                <a:ahLst/>
                <a:cxnLst>
                  <a:cxn ang="T8">
                    <a:pos x="T0" y="T1"/>
                  </a:cxn>
                  <a:cxn ang="T9">
                    <a:pos x="T2" y="T3"/>
                  </a:cxn>
                  <a:cxn ang="T10">
                    <a:pos x="T4" y="T5"/>
                  </a:cxn>
                  <a:cxn ang="T11">
                    <a:pos x="T6" y="T7"/>
                  </a:cxn>
                </a:cxnLst>
                <a:rect l="T12" t="T13" r="T14" b="T15"/>
                <a:pathLst>
                  <a:path w="52" h="106">
                    <a:moveTo>
                      <a:pt x="52" y="29"/>
                    </a:moveTo>
                    <a:lnTo>
                      <a:pt x="26" y="0"/>
                    </a:lnTo>
                    <a:lnTo>
                      <a:pt x="0" y="106"/>
                    </a:lnTo>
                    <a:lnTo>
                      <a:pt x="52" y="29"/>
                    </a:lnTo>
                    <a:close/>
                  </a:path>
                </a:pathLst>
              </a:custGeom>
              <a:solidFill>
                <a:srgbClr val="FFFF00"/>
              </a:solidFill>
              <a:ln w="9525">
                <a:noFill/>
                <a:round/>
                <a:headEnd/>
                <a:tailEnd/>
              </a:ln>
            </p:spPr>
            <p:txBody>
              <a:bodyPr/>
              <a:lstStyle/>
              <a:p>
                <a:endParaRPr lang="es-MX"/>
              </a:p>
            </p:txBody>
          </p:sp>
          <p:sp>
            <p:nvSpPr>
              <p:cNvPr id="12417" name="Freeform 3660"/>
              <p:cNvSpPr>
                <a:spLocks/>
              </p:cNvSpPr>
              <p:nvPr/>
            </p:nvSpPr>
            <p:spPr bwMode="auto">
              <a:xfrm>
                <a:off x="1749" y="2685"/>
                <a:ext cx="7" cy="12"/>
              </a:xfrm>
              <a:custGeom>
                <a:avLst/>
                <a:gdLst>
                  <a:gd name="T0" fmla="*/ 0 w 63"/>
                  <a:gd name="T1" fmla="*/ 0 h 106"/>
                  <a:gd name="T2" fmla="*/ 0 w 63"/>
                  <a:gd name="T3" fmla="*/ 0 h 106"/>
                  <a:gd name="T4" fmla="*/ 0 w 63"/>
                  <a:gd name="T5" fmla="*/ 0 h 106"/>
                  <a:gd name="T6" fmla="*/ 0 w 63"/>
                  <a:gd name="T7" fmla="*/ 0 h 106"/>
                  <a:gd name="T8" fmla="*/ 0 60000 65536"/>
                  <a:gd name="T9" fmla="*/ 0 60000 65536"/>
                  <a:gd name="T10" fmla="*/ 0 60000 65536"/>
                  <a:gd name="T11" fmla="*/ 0 60000 65536"/>
                  <a:gd name="T12" fmla="*/ 0 w 63"/>
                  <a:gd name="T13" fmla="*/ 0 h 106"/>
                  <a:gd name="T14" fmla="*/ 63 w 63"/>
                  <a:gd name="T15" fmla="*/ 106 h 106"/>
                </a:gdLst>
                <a:ahLst/>
                <a:cxnLst>
                  <a:cxn ang="T8">
                    <a:pos x="T0" y="T1"/>
                  </a:cxn>
                  <a:cxn ang="T9">
                    <a:pos x="T2" y="T3"/>
                  </a:cxn>
                  <a:cxn ang="T10">
                    <a:pos x="T4" y="T5"/>
                  </a:cxn>
                  <a:cxn ang="T11">
                    <a:pos x="T6" y="T7"/>
                  </a:cxn>
                </a:cxnLst>
                <a:rect l="T12" t="T13" r="T14" b="T15"/>
                <a:pathLst>
                  <a:path w="63" h="106">
                    <a:moveTo>
                      <a:pt x="63" y="0"/>
                    </a:moveTo>
                    <a:lnTo>
                      <a:pt x="37" y="106"/>
                    </a:lnTo>
                    <a:lnTo>
                      <a:pt x="0" y="94"/>
                    </a:lnTo>
                    <a:lnTo>
                      <a:pt x="63" y="0"/>
                    </a:lnTo>
                    <a:close/>
                  </a:path>
                </a:pathLst>
              </a:custGeom>
              <a:solidFill>
                <a:srgbClr val="FFFF00"/>
              </a:solidFill>
              <a:ln w="9525">
                <a:noFill/>
                <a:round/>
                <a:headEnd/>
                <a:tailEnd/>
              </a:ln>
            </p:spPr>
            <p:txBody>
              <a:bodyPr/>
              <a:lstStyle/>
              <a:p>
                <a:endParaRPr lang="es-MX"/>
              </a:p>
            </p:txBody>
          </p:sp>
          <p:sp>
            <p:nvSpPr>
              <p:cNvPr id="12418" name="Freeform 3661"/>
              <p:cNvSpPr>
                <a:spLocks/>
              </p:cNvSpPr>
              <p:nvPr/>
            </p:nvSpPr>
            <p:spPr bwMode="auto">
              <a:xfrm>
                <a:off x="1749" y="2685"/>
                <a:ext cx="10" cy="12"/>
              </a:xfrm>
              <a:custGeom>
                <a:avLst/>
                <a:gdLst>
                  <a:gd name="T0" fmla="*/ 0 w 89"/>
                  <a:gd name="T1" fmla="*/ 0 h 106"/>
                  <a:gd name="T2" fmla="*/ 0 w 89"/>
                  <a:gd name="T3" fmla="*/ 0 h 106"/>
                  <a:gd name="T4" fmla="*/ 0 w 89"/>
                  <a:gd name="T5" fmla="*/ 0 h 106"/>
                  <a:gd name="T6" fmla="*/ 0 w 89"/>
                  <a:gd name="T7" fmla="*/ 0 h 106"/>
                  <a:gd name="T8" fmla="*/ 0 w 89"/>
                  <a:gd name="T9" fmla="*/ 0 h 106"/>
                  <a:gd name="T10" fmla="*/ 0 60000 65536"/>
                  <a:gd name="T11" fmla="*/ 0 60000 65536"/>
                  <a:gd name="T12" fmla="*/ 0 60000 65536"/>
                  <a:gd name="T13" fmla="*/ 0 60000 65536"/>
                  <a:gd name="T14" fmla="*/ 0 60000 65536"/>
                  <a:gd name="T15" fmla="*/ 0 w 89"/>
                  <a:gd name="T16" fmla="*/ 0 h 106"/>
                  <a:gd name="T17" fmla="*/ 89 w 89"/>
                  <a:gd name="T18" fmla="*/ 106 h 106"/>
                </a:gdLst>
                <a:ahLst/>
                <a:cxnLst>
                  <a:cxn ang="T10">
                    <a:pos x="T0" y="T1"/>
                  </a:cxn>
                  <a:cxn ang="T11">
                    <a:pos x="T2" y="T3"/>
                  </a:cxn>
                  <a:cxn ang="T12">
                    <a:pos x="T4" y="T5"/>
                  </a:cxn>
                  <a:cxn ang="T13">
                    <a:pos x="T6" y="T7"/>
                  </a:cxn>
                  <a:cxn ang="T14">
                    <a:pos x="T8" y="T9"/>
                  </a:cxn>
                </a:cxnLst>
                <a:rect l="T15" t="T16" r="T17" b="T18"/>
                <a:pathLst>
                  <a:path w="89" h="106">
                    <a:moveTo>
                      <a:pt x="89" y="29"/>
                    </a:moveTo>
                    <a:lnTo>
                      <a:pt x="63" y="0"/>
                    </a:lnTo>
                    <a:lnTo>
                      <a:pt x="0" y="94"/>
                    </a:lnTo>
                    <a:lnTo>
                      <a:pt x="37" y="106"/>
                    </a:lnTo>
                    <a:lnTo>
                      <a:pt x="89" y="29"/>
                    </a:lnTo>
                  </a:path>
                </a:pathLst>
              </a:custGeom>
              <a:noFill/>
              <a:ln w="0">
                <a:solidFill>
                  <a:srgbClr val="FFFF00"/>
                </a:solidFill>
                <a:round/>
                <a:headEnd/>
                <a:tailEnd/>
              </a:ln>
            </p:spPr>
            <p:txBody>
              <a:bodyPr/>
              <a:lstStyle/>
              <a:p>
                <a:endParaRPr lang="es-MX"/>
              </a:p>
            </p:txBody>
          </p:sp>
          <p:sp>
            <p:nvSpPr>
              <p:cNvPr id="12419" name="Freeform 3662"/>
              <p:cNvSpPr>
                <a:spLocks/>
              </p:cNvSpPr>
              <p:nvPr/>
            </p:nvSpPr>
            <p:spPr bwMode="auto">
              <a:xfrm>
                <a:off x="1749" y="2696"/>
                <a:ext cx="4" cy="17"/>
              </a:xfrm>
              <a:custGeom>
                <a:avLst/>
                <a:gdLst>
                  <a:gd name="T0" fmla="*/ 0 w 37"/>
                  <a:gd name="T1" fmla="*/ 0 h 153"/>
                  <a:gd name="T2" fmla="*/ 0 w 37"/>
                  <a:gd name="T3" fmla="*/ 0 h 153"/>
                  <a:gd name="T4" fmla="*/ 0 w 37"/>
                  <a:gd name="T5" fmla="*/ 0 h 153"/>
                  <a:gd name="T6" fmla="*/ 0 w 37"/>
                  <a:gd name="T7" fmla="*/ 0 h 153"/>
                  <a:gd name="T8" fmla="*/ 0 60000 65536"/>
                  <a:gd name="T9" fmla="*/ 0 60000 65536"/>
                  <a:gd name="T10" fmla="*/ 0 60000 65536"/>
                  <a:gd name="T11" fmla="*/ 0 60000 65536"/>
                  <a:gd name="T12" fmla="*/ 0 w 37"/>
                  <a:gd name="T13" fmla="*/ 0 h 153"/>
                  <a:gd name="T14" fmla="*/ 37 w 37"/>
                  <a:gd name="T15" fmla="*/ 153 h 153"/>
                </a:gdLst>
                <a:ahLst/>
                <a:cxnLst>
                  <a:cxn ang="T8">
                    <a:pos x="T0" y="T1"/>
                  </a:cxn>
                  <a:cxn ang="T9">
                    <a:pos x="T2" y="T3"/>
                  </a:cxn>
                  <a:cxn ang="T10">
                    <a:pos x="T4" y="T5"/>
                  </a:cxn>
                  <a:cxn ang="T11">
                    <a:pos x="T6" y="T7"/>
                  </a:cxn>
                </a:cxnLst>
                <a:rect l="T12" t="T13" r="T14" b="T15"/>
                <a:pathLst>
                  <a:path w="37" h="153">
                    <a:moveTo>
                      <a:pt x="37" y="12"/>
                    </a:moveTo>
                    <a:lnTo>
                      <a:pt x="0" y="0"/>
                    </a:lnTo>
                    <a:lnTo>
                      <a:pt x="26" y="153"/>
                    </a:lnTo>
                    <a:lnTo>
                      <a:pt x="37" y="12"/>
                    </a:lnTo>
                    <a:close/>
                  </a:path>
                </a:pathLst>
              </a:custGeom>
              <a:solidFill>
                <a:srgbClr val="FFFF00"/>
              </a:solidFill>
              <a:ln w="9525">
                <a:noFill/>
                <a:round/>
                <a:headEnd/>
                <a:tailEnd/>
              </a:ln>
            </p:spPr>
            <p:txBody>
              <a:bodyPr/>
              <a:lstStyle/>
              <a:p>
                <a:endParaRPr lang="es-MX"/>
              </a:p>
            </p:txBody>
          </p:sp>
          <p:sp>
            <p:nvSpPr>
              <p:cNvPr id="12420" name="Freeform 3663"/>
              <p:cNvSpPr>
                <a:spLocks/>
              </p:cNvSpPr>
              <p:nvPr/>
            </p:nvSpPr>
            <p:spPr bwMode="auto">
              <a:xfrm>
                <a:off x="1748" y="2696"/>
                <a:ext cx="4" cy="19"/>
              </a:xfrm>
              <a:custGeom>
                <a:avLst/>
                <a:gdLst>
                  <a:gd name="T0" fmla="*/ 0 w 40"/>
                  <a:gd name="T1" fmla="*/ 0 h 175"/>
                  <a:gd name="T2" fmla="*/ 0 w 40"/>
                  <a:gd name="T3" fmla="*/ 0 h 175"/>
                  <a:gd name="T4" fmla="*/ 0 w 40"/>
                  <a:gd name="T5" fmla="*/ 0 h 175"/>
                  <a:gd name="T6" fmla="*/ 0 w 40"/>
                  <a:gd name="T7" fmla="*/ 0 h 175"/>
                  <a:gd name="T8" fmla="*/ 0 60000 65536"/>
                  <a:gd name="T9" fmla="*/ 0 60000 65536"/>
                  <a:gd name="T10" fmla="*/ 0 60000 65536"/>
                  <a:gd name="T11" fmla="*/ 0 60000 65536"/>
                  <a:gd name="T12" fmla="*/ 0 w 40"/>
                  <a:gd name="T13" fmla="*/ 0 h 175"/>
                  <a:gd name="T14" fmla="*/ 40 w 40"/>
                  <a:gd name="T15" fmla="*/ 175 h 175"/>
                </a:gdLst>
                <a:ahLst/>
                <a:cxnLst>
                  <a:cxn ang="T8">
                    <a:pos x="T0" y="T1"/>
                  </a:cxn>
                  <a:cxn ang="T9">
                    <a:pos x="T2" y="T3"/>
                  </a:cxn>
                  <a:cxn ang="T10">
                    <a:pos x="T4" y="T5"/>
                  </a:cxn>
                  <a:cxn ang="T11">
                    <a:pos x="T6" y="T7"/>
                  </a:cxn>
                </a:cxnLst>
                <a:rect l="T12" t="T13" r="T14" b="T15"/>
                <a:pathLst>
                  <a:path w="40" h="175">
                    <a:moveTo>
                      <a:pt x="14" y="0"/>
                    </a:moveTo>
                    <a:lnTo>
                      <a:pt x="40" y="153"/>
                    </a:lnTo>
                    <a:lnTo>
                      <a:pt x="0" y="175"/>
                    </a:lnTo>
                    <a:lnTo>
                      <a:pt x="14" y="0"/>
                    </a:lnTo>
                    <a:close/>
                  </a:path>
                </a:pathLst>
              </a:custGeom>
              <a:solidFill>
                <a:srgbClr val="FFFF00"/>
              </a:solidFill>
              <a:ln w="9525">
                <a:noFill/>
                <a:round/>
                <a:headEnd/>
                <a:tailEnd/>
              </a:ln>
            </p:spPr>
            <p:txBody>
              <a:bodyPr/>
              <a:lstStyle/>
              <a:p>
                <a:endParaRPr lang="es-MX"/>
              </a:p>
            </p:txBody>
          </p:sp>
          <p:sp>
            <p:nvSpPr>
              <p:cNvPr id="12421" name="Freeform 3664"/>
              <p:cNvSpPr>
                <a:spLocks/>
              </p:cNvSpPr>
              <p:nvPr/>
            </p:nvSpPr>
            <p:spPr bwMode="auto">
              <a:xfrm>
                <a:off x="1748" y="2696"/>
                <a:ext cx="5" cy="19"/>
              </a:xfrm>
              <a:custGeom>
                <a:avLst/>
                <a:gdLst>
                  <a:gd name="T0" fmla="*/ 0 w 51"/>
                  <a:gd name="T1" fmla="*/ 0 h 175"/>
                  <a:gd name="T2" fmla="*/ 0 w 51"/>
                  <a:gd name="T3" fmla="*/ 0 h 175"/>
                  <a:gd name="T4" fmla="*/ 0 w 51"/>
                  <a:gd name="T5" fmla="*/ 0 h 175"/>
                  <a:gd name="T6" fmla="*/ 0 w 51"/>
                  <a:gd name="T7" fmla="*/ 0 h 175"/>
                  <a:gd name="T8" fmla="*/ 0 w 51"/>
                  <a:gd name="T9" fmla="*/ 0 h 175"/>
                  <a:gd name="T10" fmla="*/ 0 60000 65536"/>
                  <a:gd name="T11" fmla="*/ 0 60000 65536"/>
                  <a:gd name="T12" fmla="*/ 0 60000 65536"/>
                  <a:gd name="T13" fmla="*/ 0 60000 65536"/>
                  <a:gd name="T14" fmla="*/ 0 60000 65536"/>
                  <a:gd name="T15" fmla="*/ 0 w 51"/>
                  <a:gd name="T16" fmla="*/ 0 h 175"/>
                  <a:gd name="T17" fmla="*/ 51 w 51"/>
                  <a:gd name="T18" fmla="*/ 175 h 175"/>
                </a:gdLst>
                <a:ahLst/>
                <a:cxnLst>
                  <a:cxn ang="T10">
                    <a:pos x="T0" y="T1"/>
                  </a:cxn>
                  <a:cxn ang="T11">
                    <a:pos x="T2" y="T3"/>
                  </a:cxn>
                  <a:cxn ang="T12">
                    <a:pos x="T4" y="T5"/>
                  </a:cxn>
                  <a:cxn ang="T13">
                    <a:pos x="T6" y="T7"/>
                  </a:cxn>
                  <a:cxn ang="T14">
                    <a:pos x="T8" y="T9"/>
                  </a:cxn>
                </a:cxnLst>
                <a:rect l="T15" t="T16" r="T17" b="T18"/>
                <a:pathLst>
                  <a:path w="51" h="175">
                    <a:moveTo>
                      <a:pt x="51" y="12"/>
                    </a:moveTo>
                    <a:lnTo>
                      <a:pt x="14" y="0"/>
                    </a:lnTo>
                    <a:lnTo>
                      <a:pt x="0" y="175"/>
                    </a:lnTo>
                    <a:lnTo>
                      <a:pt x="40" y="153"/>
                    </a:lnTo>
                    <a:lnTo>
                      <a:pt x="51" y="12"/>
                    </a:lnTo>
                  </a:path>
                </a:pathLst>
              </a:custGeom>
              <a:noFill/>
              <a:ln w="0">
                <a:solidFill>
                  <a:srgbClr val="FFFF00"/>
                </a:solidFill>
                <a:round/>
                <a:headEnd/>
                <a:tailEnd/>
              </a:ln>
            </p:spPr>
            <p:txBody>
              <a:bodyPr/>
              <a:lstStyle/>
              <a:p>
                <a:endParaRPr lang="es-MX"/>
              </a:p>
            </p:txBody>
          </p:sp>
          <p:sp>
            <p:nvSpPr>
              <p:cNvPr id="12422" name="Freeform 3665"/>
              <p:cNvSpPr>
                <a:spLocks/>
              </p:cNvSpPr>
              <p:nvPr/>
            </p:nvSpPr>
            <p:spPr bwMode="auto">
              <a:xfrm>
                <a:off x="1748" y="2713"/>
                <a:ext cx="43" cy="19"/>
              </a:xfrm>
              <a:custGeom>
                <a:avLst/>
                <a:gdLst>
                  <a:gd name="T0" fmla="*/ 0 w 391"/>
                  <a:gd name="T1" fmla="*/ 0 h 169"/>
                  <a:gd name="T2" fmla="*/ 0 w 391"/>
                  <a:gd name="T3" fmla="*/ 0 h 169"/>
                  <a:gd name="T4" fmla="*/ 0 w 391"/>
                  <a:gd name="T5" fmla="*/ 0 h 169"/>
                  <a:gd name="T6" fmla="*/ 0 w 391"/>
                  <a:gd name="T7" fmla="*/ 0 h 169"/>
                  <a:gd name="T8" fmla="*/ 0 60000 65536"/>
                  <a:gd name="T9" fmla="*/ 0 60000 65536"/>
                  <a:gd name="T10" fmla="*/ 0 60000 65536"/>
                  <a:gd name="T11" fmla="*/ 0 60000 65536"/>
                  <a:gd name="T12" fmla="*/ 0 w 391"/>
                  <a:gd name="T13" fmla="*/ 0 h 169"/>
                  <a:gd name="T14" fmla="*/ 391 w 391"/>
                  <a:gd name="T15" fmla="*/ 169 h 169"/>
                </a:gdLst>
                <a:ahLst/>
                <a:cxnLst>
                  <a:cxn ang="T8">
                    <a:pos x="T0" y="T1"/>
                  </a:cxn>
                  <a:cxn ang="T9">
                    <a:pos x="T2" y="T3"/>
                  </a:cxn>
                  <a:cxn ang="T10">
                    <a:pos x="T4" y="T5"/>
                  </a:cxn>
                  <a:cxn ang="T11">
                    <a:pos x="T6" y="T7"/>
                  </a:cxn>
                </a:cxnLst>
                <a:rect l="T12" t="T13" r="T14" b="T15"/>
                <a:pathLst>
                  <a:path w="391" h="169">
                    <a:moveTo>
                      <a:pt x="40" y="0"/>
                    </a:moveTo>
                    <a:lnTo>
                      <a:pt x="0" y="22"/>
                    </a:lnTo>
                    <a:lnTo>
                      <a:pt x="391" y="169"/>
                    </a:lnTo>
                    <a:lnTo>
                      <a:pt x="40" y="0"/>
                    </a:lnTo>
                    <a:close/>
                  </a:path>
                </a:pathLst>
              </a:custGeom>
              <a:solidFill>
                <a:srgbClr val="FFFF00"/>
              </a:solidFill>
              <a:ln w="9525">
                <a:noFill/>
                <a:round/>
                <a:headEnd/>
                <a:tailEnd/>
              </a:ln>
            </p:spPr>
            <p:txBody>
              <a:bodyPr/>
              <a:lstStyle/>
              <a:p>
                <a:endParaRPr lang="es-MX"/>
              </a:p>
            </p:txBody>
          </p:sp>
          <p:sp>
            <p:nvSpPr>
              <p:cNvPr id="12423" name="Freeform 3666"/>
              <p:cNvSpPr>
                <a:spLocks/>
              </p:cNvSpPr>
              <p:nvPr/>
            </p:nvSpPr>
            <p:spPr bwMode="auto">
              <a:xfrm>
                <a:off x="1748" y="2715"/>
                <a:ext cx="43" cy="19"/>
              </a:xfrm>
              <a:custGeom>
                <a:avLst/>
                <a:gdLst>
                  <a:gd name="T0" fmla="*/ 0 w 391"/>
                  <a:gd name="T1" fmla="*/ 0 h 172"/>
                  <a:gd name="T2" fmla="*/ 0 w 391"/>
                  <a:gd name="T3" fmla="*/ 0 h 172"/>
                  <a:gd name="T4" fmla="*/ 0 w 391"/>
                  <a:gd name="T5" fmla="*/ 0 h 172"/>
                  <a:gd name="T6" fmla="*/ 0 w 391"/>
                  <a:gd name="T7" fmla="*/ 0 h 172"/>
                  <a:gd name="T8" fmla="*/ 0 60000 65536"/>
                  <a:gd name="T9" fmla="*/ 0 60000 65536"/>
                  <a:gd name="T10" fmla="*/ 0 60000 65536"/>
                  <a:gd name="T11" fmla="*/ 0 60000 65536"/>
                  <a:gd name="T12" fmla="*/ 0 w 391"/>
                  <a:gd name="T13" fmla="*/ 0 h 172"/>
                  <a:gd name="T14" fmla="*/ 391 w 391"/>
                  <a:gd name="T15" fmla="*/ 172 h 172"/>
                </a:gdLst>
                <a:ahLst/>
                <a:cxnLst>
                  <a:cxn ang="T8">
                    <a:pos x="T0" y="T1"/>
                  </a:cxn>
                  <a:cxn ang="T9">
                    <a:pos x="T2" y="T3"/>
                  </a:cxn>
                  <a:cxn ang="T10">
                    <a:pos x="T4" y="T5"/>
                  </a:cxn>
                  <a:cxn ang="T11">
                    <a:pos x="T6" y="T7"/>
                  </a:cxn>
                </a:cxnLst>
                <a:rect l="T12" t="T13" r="T14" b="T15"/>
                <a:pathLst>
                  <a:path w="391" h="172">
                    <a:moveTo>
                      <a:pt x="0" y="0"/>
                    </a:moveTo>
                    <a:lnTo>
                      <a:pt x="391" y="147"/>
                    </a:lnTo>
                    <a:lnTo>
                      <a:pt x="357" y="172"/>
                    </a:lnTo>
                    <a:lnTo>
                      <a:pt x="0" y="0"/>
                    </a:lnTo>
                    <a:close/>
                  </a:path>
                </a:pathLst>
              </a:custGeom>
              <a:solidFill>
                <a:srgbClr val="FFFF00"/>
              </a:solidFill>
              <a:ln w="9525">
                <a:noFill/>
                <a:round/>
                <a:headEnd/>
                <a:tailEnd/>
              </a:ln>
            </p:spPr>
            <p:txBody>
              <a:bodyPr/>
              <a:lstStyle/>
              <a:p>
                <a:endParaRPr lang="es-MX"/>
              </a:p>
            </p:txBody>
          </p:sp>
          <p:sp>
            <p:nvSpPr>
              <p:cNvPr id="12424" name="Freeform 3667"/>
              <p:cNvSpPr>
                <a:spLocks/>
              </p:cNvSpPr>
              <p:nvPr/>
            </p:nvSpPr>
            <p:spPr bwMode="auto">
              <a:xfrm>
                <a:off x="1748" y="2713"/>
                <a:ext cx="43" cy="21"/>
              </a:xfrm>
              <a:custGeom>
                <a:avLst/>
                <a:gdLst>
                  <a:gd name="T0" fmla="*/ 0 w 391"/>
                  <a:gd name="T1" fmla="*/ 0 h 194"/>
                  <a:gd name="T2" fmla="*/ 0 w 391"/>
                  <a:gd name="T3" fmla="*/ 0 h 194"/>
                  <a:gd name="T4" fmla="*/ 0 w 391"/>
                  <a:gd name="T5" fmla="*/ 0 h 194"/>
                  <a:gd name="T6" fmla="*/ 0 w 391"/>
                  <a:gd name="T7" fmla="*/ 0 h 194"/>
                  <a:gd name="T8" fmla="*/ 0 w 391"/>
                  <a:gd name="T9" fmla="*/ 0 h 194"/>
                  <a:gd name="T10" fmla="*/ 0 60000 65536"/>
                  <a:gd name="T11" fmla="*/ 0 60000 65536"/>
                  <a:gd name="T12" fmla="*/ 0 60000 65536"/>
                  <a:gd name="T13" fmla="*/ 0 60000 65536"/>
                  <a:gd name="T14" fmla="*/ 0 60000 65536"/>
                  <a:gd name="T15" fmla="*/ 0 w 391"/>
                  <a:gd name="T16" fmla="*/ 0 h 194"/>
                  <a:gd name="T17" fmla="*/ 391 w 391"/>
                  <a:gd name="T18" fmla="*/ 194 h 194"/>
                </a:gdLst>
                <a:ahLst/>
                <a:cxnLst>
                  <a:cxn ang="T10">
                    <a:pos x="T0" y="T1"/>
                  </a:cxn>
                  <a:cxn ang="T11">
                    <a:pos x="T2" y="T3"/>
                  </a:cxn>
                  <a:cxn ang="T12">
                    <a:pos x="T4" y="T5"/>
                  </a:cxn>
                  <a:cxn ang="T13">
                    <a:pos x="T6" y="T7"/>
                  </a:cxn>
                  <a:cxn ang="T14">
                    <a:pos x="T8" y="T9"/>
                  </a:cxn>
                </a:cxnLst>
                <a:rect l="T15" t="T16" r="T17" b="T18"/>
                <a:pathLst>
                  <a:path w="391" h="194">
                    <a:moveTo>
                      <a:pt x="40" y="0"/>
                    </a:moveTo>
                    <a:lnTo>
                      <a:pt x="0" y="22"/>
                    </a:lnTo>
                    <a:lnTo>
                      <a:pt x="357" y="194"/>
                    </a:lnTo>
                    <a:lnTo>
                      <a:pt x="391" y="169"/>
                    </a:lnTo>
                    <a:lnTo>
                      <a:pt x="40" y="0"/>
                    </a:lnTo>
                  </a:path>
                </a:pathLst>
              </a:custGeom>
              <a:noFill/>
              <a:ln w="0">
                <a:solidFill>
                  <a:srgbClr val="FFFF00"/>
                </a:solidFill>
                <a:round/>
                <a:headEnd/>
                <a:tailEnd/>
              </a:ln>
            </p:spPr>
            <p:txBody>
              <a:bodyPr/>
              <a:lstStyle/>
              <a:p>
                <a:endParaRPr lang="es-MX"/>
              </a:p>
            </p:txBody>
          </p:sp>
          <p:sp>
            <p:nvSpPr>
              <p:cNvPr id="12425" name="Freeform 3668"/>
              <p:cNvSpPr>
                <a:spLocks/>
              </p:cNvSpPr>
              <p:nvPr/>
            </p:nvSpPr>
            <p:spPr bwMode="auto">
              <a:xfrm>
                <a:off x="1787" y="2732"/>
                <a:ext cx="6" cy="11"/>
              </a:xfrm>
              <a:custGeom>
                <a:avLst/>
                <a:gdLst>
                  <a:gd name="T0" fmla="*/ 0 w 49"/>
                  <a:gd name="T1" fmla="*/ 0 h 100"/>
                  <a:gd name="T2" fmla="*/ 0 w 49"/>
                  <a:gd name="T3" fmla="*/ 0 h 100"/>
                  <a:gd name="T4" fmla="*/ 0 w 49"/>
                  <a:gd name="T5" fmla="*/ 0 h 100"/>
                  <a:gd name="T6" fmla="*/ 0 w 49"/>
                  <a:gd name="T7" fmla="*/ 0 h 100"/>
                  <a:gd name="T8" fmla="*/ 0 w 49"/>
                  <a:gd name="T9" fmla="*/ 0 h 100"/>
                  <a:gd name="T10" fmla="*/ 0 60000 65536"/>
                  <a:gd name="T11" fmla="*/ 0 60000 65536"/>
                  <a:gd name="T12" fmla="*/ 0 60000 65536"/>
                  <a:gd name="T13" fmla="*/ 0 60000 65536"/>
                  <a:gd name="T14" fmla="*/ 0 60000 65536"/>
                  <a:gd name="T15" fmla="*/ 0 w 49"/>
                  <a:gd name="T16" fmla="*/ 0 h 100"/>
                  <a:gd name="T17" fmla="*/ 49 w 49"/>
                  <a:gd name="T18" fmla="*/ 100 h 100"/>
                </a:gdLst>
                <a:ahLst/>
                <a:cxnLst>
                  <a:cxn ang="T10">
                    <a:pos x="T0" y="T1"/>
                  </a:cxn>
                  <a:cxn ang="T11">
                    <a:pos x="T2" y="T3"/>
                  </a:cxn>
                  <a:cxn ang="T12">
                    <a:pos x="T4" y="T5"/>
                  </a:cxn>
                  <a:cxn ang="T13">
                    <a:pos x="T6" y="T7"/>
                  </a:cxn>
                  <a:cxn ang="T14">
                    <a:pos x="T8" y="T9"/>
                  </a:cxn>
                </a:cxnLst>
                <a:rect l="T15" t="T16" r="T17" b="T18"/>
                <a:pathLst>
                  <a:path w="49" h="100">
                    <a:moveTo>
                      <a:pt x="34" y="0"/>
                    </a:moveTo>
                    <a:lnTo>
                      <a:pt x="0" y="25"/>
                    </a:lnTo>
                    <a:lnTo>
                      <a:pt x="14" y="100"/>
                    </a:lnTo>
                    <a:lnTo>
                      <a:pt x="49" y="86"/>
                    </a:lnTo>
                    <a:lnTo>
                      <a:pt x="34" y="0"/>
                    </a:lnTo>
                  </a:path>
                </a:pathLst>
              </a:custGeom>
              <a:noFill/>
              <a:ln w="0">
                <a:solidFill>
                  <a:srgbClr val="FFFF00"/>
                </a:solidFill>
                <a:round/>
                <a:headEnd/>
                <a:tailEnd/>
              </a:ln>
            </p:spPr>
            <p:txBody>
              <a:bodyPr/>
              <a:lstStyle/>
              <a:p>
                <a:endParaRPr lang="es-MX"/>
              </a:p>
            </p:txBody>
          </p:sp>
          <p:sp>
            <p:nvSpPr>
              <p:cNvPr id="12426" name="Freeform 3669"/>
              <p:cNvSpPr>
                <a:spLocks/>
              </p:cNvSpPr>
              <p:nvPr/>
            </p:nvSpPr>
            <p:spPr bwMode="auto">
              <a:xfrm>
                <a:off x="1789" y="2741"/>
                <a:ext cx="10" cy="9"/>
              </a:xfrm>
              <a:custGeom>
                <a:avLst/>
                <a:gdLst>
                  <a:gd name="T0" fmla="*/ 0 w 92"/>
                  <a:gd name="T1" fmla="*/ 0 h 77"/>
                  <a:gd name="T2" fmla="*/ 0 w 92"/>
                  <a:gd name="T3" fmla="*/ 0 h 77"/>
                  <a:gd name="T4" fmla="*/ 0 w 92"/>
                  <a:gd name="T5" fmla="*/ 0 h 77"/>
                  <a:gd name="T6" fmla="*/ 0 w 92"/>
                  <a:gd name="T7" fmla="*/ 0 h 77"/>
                  <a:gd name="T8" fmla="*/ 0 60000 65536"/>
                  <a:gd name="T9" fmla="*/ 0 60000 65536"/>
                  <a:gd name="T10" fmla="*/ 0 60000 65536"/>
                  <a:gd name="T11" fmla="*/ 0 60000 65536"/>
                  <a:gd name="T12" fmla="*/ 0 w 92"/>
                  <a:gd name="T13" fmla="*/ 0 h 77"/>
                  <a:gd name="T14" fmla="*/ 92 w 92"/>
                  <a:gd name="T15" fmla="*/ 77 h 77"/>
                </a:gdLst>
                <a:ahLst/>
                <a:cxnLst>
                  <a:cxn ang="T8">
                    <a:pos x="T0" y="T1"/>
                  </a:cxn>
                  <a:cxn ang="T9">
                    <a:pos x="T2" y="T3"/>
                  </a:cxn>
                  <a:cxn ang="T10">
                    <a:pos x="T4" y="T5"/>
                  </a:cxn>
                  <a:cxn ang="T11">
                    <a:pos x="T6" y="T7"/>
                  </a:cxn>
                </a:cxnLst>
                <a:rect l="T12" t="T13" r="T14" b="T15"/>
                <a:pathLst>
                  <a:path w="92" h="77">
                    <a:moveTo>
                      <a:pt x="35" y="0"/>
                    </a:moveTo>
                    <a:lnTo>
                      <a:pt x="0" y="14"/>
                    </a:lnTo>
                    <a:lnTo>
                      <a:pt x="92" y="77"/>
                    </a:lnTo>
                    <a:lnTo>
                      <a:pt x="35" y="0"/>
                    </a:lnTo>
                    <a:close/>
                  </a:path>
                </a:pathLst>
              </a:custGeom>
              <a:solidFill>
                <a:srgbClr val="FFFF00"/>
              </a:solidFill>
              <a:ln w="9525">
                <a:noFill/>
                <a:round/>
                <a:headEnd/>
                <a:tailEnd/>
              </a:ln>
            </p:spPr>
            <p:txBody>
              <a:bodyPr/>
              <a:lstStyle/>
              <a:p>
                <a:endParaRPr lang="es-MX"/>
              </a:p>
            </p:txBody>
          </p:sp>
          <p:sp>
            <p:nvSpPr>
              <p:cNvPr id="12427" name="Freeform 3670"/>
              <p:cNvSpPr>
                <a:spLocks/>
              </p:cNvSpPr>
              <p:nvPr/>
            </p:nvSpPr>
            <p:spPr bwMode="auto">
              <a:xfrm>
                <a:off x="1789" y="2743"/>
                <a:ext cx="10" cy="7"/>
              </a:xfrm>
              <a:custGeom>
                <a:avLst/>
                <a:gdLst>
                  <a:gd name="T0" fmla="*/ 0 w 92"/>
                  <a:gd name="T1" fmla="*/ 0 h 63"/>
                  <a:gd name="T2" fmla="*/ 0 w 92"/>
                  <a:gd name="T3" fmla="*/ 0 h 63"/>
                  <a:gd name="T4" fmla="*/ 0 w 92"/>
                  <a:gd name="T5" fmla="*/ 0 h 63"/>
                  <a:gd name="T6" fmla="*/ 0 w 92"/>
                  <a:gd name="T7" fmla="*/ 0 h 63"/>
                  <a:gd name="T8" fmla="*/ 0 60000 65536"/>
                  <a:gd name="T9" fmla="*/ 0 60000 65536"/>
                  <a:gd name="T10" fmla="*/ 0 60000 65536"/>
                  <a:gd name="T11" fmla="*/ 0 60000 65536"/>
                  <a:gd name="T12" fmla="*/ 0 w 92"/>
                  <a:gd name="T13" fmla="*/ 0 h 63"/>
                  <a:gd name="T14" fmla="*/ 92 w 92"/>
                  <a:gd name="T15" fmla="*/ 63 h 63"/>
                </a:gdLst>
                <a:ahLst/>
                <a:cxnLst>
                  <a:cxn ang="T8">
                    <a:pos x="T0" y="T1"/>
                  </a:cxn>
                  <a:cxn ang="T9">
                    <a:pos x="T2" y="T3"/>
                  </a:cxn>
                  <a:cxn ang="T10">
                    <a:pos x="T4" y="T5"/>
                  </a:cxn>
                  <a:cxn ang="T11">
                    <a:pos x="T6" y="T7"/>
                  </a:cxn>
                </a:cxnLst>
                <a:rect l="T12" t="T13" r="T14" b="T15"/>
                <a:pathLst>
                  <a:path w="92" h="63">
                    <a:moveTo>
                      <a:pt x="0" y="0"/>
                    </a:moveTo>
                    <a:lnTo>
                      <a:pt x="92" y="63"/>
                    </a:lnTo>
                    <a:lnTo>
                      <a:pt x="39" y="55"/>
                    </a:lnTo>
                    <a:lnTo>
                      <a:pt x="0" y="0"/>
                    </a:lnTo>
                    <a:close/>
                  </a:path>
                </a:pathLst>
              </a:custGeom>
              <a:solidFill>
                <a:srgbClr val="FFFF00"/>
              </a:solidFill>
              <a:ln w="9525">
                <a:noFill/>
                <a:round/>
                <a:headEnd/>
                <a:tailEnd/>
              </a:ln>
            </p:spPr>
            <p:txBody>
              <a:bodyPr/>
              <a:lstStyle/>
              <a:p>
                <a:endParaRPr lang="es-MX"/>
              </a:p>
            </p:txBody>
          </p:sp>
          <p:sp>
            <p:nvSpPr>
              <p:cNvPr id="12428" name="Freeform 3671"/>
              <p:cNvSpPr>
                <a:spLocks/>
              </p:cNvSpPr>
              <p:nvPr/>
            </p:nvSpPr>
            <p:spPr bwMode="auto">
              <a:xfrm>
                <a:off x="1789" y="2741"/>
                <a:ext cx="10" cy="9"/>
              </a:xfrm>
              <a:custGeom>
                <a:avLst/>
                <a:gdLst>
                  <a:gd name="T0" fmla="*/ 0 w 92"/>
                  <a:gd name="T1" fmla="*/ 0 h 77"/>
                  <a:gd name="T2" fmla="*/ 0 w 92"/>
                  <a:gd name="T3" fmla="*/ 0 h 77"/>
                  <a:gd name="T4" fmla="*/ 0 w 92"/>
                  <a:gd name="T5" fmla="*/ 0 h 77"/>
                  <a:gd name="T6" fmla="*/ 0 w 92"/>
                  <a:gd name="T7" fmla="*/ 0 h 77"/>
                  <a:gd name="T8" fmla="*/ 0 w 92"/>
                  <a:gd name="T9" fmla="*/ 0 h 77"/>
                  <a:gd name="T10" fmla="*/ 0 60000 65536"/>
                  <a:gd name="T11" fmla="*/ 0 60000 65536"/>
                  <a:gd name="T12" fmla="*/ 0 60000 65536"/>
                  <a:gd name="T13" fmla="*/ 0 60000 65536"/>
                  <a:gd name="T14" fmla="*/ 0 60000 65536"/>
                  <a:gd name="T15" fmla="*/ 0 w 92"/>
                  <a:gd name="T16" fmla="*/ 0 h 77"/>
                  <a:gd name="T17" fmla="*/ 92 w 92"/>
                  <a:gd name="T18" fmla="*/ 77 h 77"/>
                </a:gdLst>
                <a:ahLst/>
                <a:cxnLst>
                  <a:cxn ang="T10">
                    <a:pos x="T0" y="T1"/>
                  </a:cxn>
                  <a:cxn ang="T11">
                    <a:pos x="T2" y="T3"/>
                  </a:cxn>
                  <a:cxn ang="T12">
                    <a:pos x="T4" y="T5"/>
                  </a:cxn>
                  <a:cxn ang="T13">
                    <a:pos x="T6" y="T7"/>
                  </a:cxn>
                  <a:cxn ang="T14">
                    <a:pos x="T8" y="T9"/>
                  </a:cxn>
                </a:cxnLst>
                <a:rect l="T15" t="T16" r="T17" b="T18"/>
                <a:pathLst>
                  <a:path w="92" h="77">
                    <a:moveTo>
                      <a:pt x="35" y="0"/>
                    </a:moveTo>
                    <a:lnTo>
                      <a:pt x="0" y="14"/>
                    </a:lnTo>
                    <a:lnTo>
                      <a:pt x="39" y="69"/>
                    </a:lnTo>
                    <a:lnTo>
                      <a:pt x="92" y="77"/>
                    </a:lnTo>
                    <a:lnTo>
                      <a:pt x="35" y="0"/>
                    </a:lnTo>
                  </a:path>
                </a:pathLst>
              </a:custGeom>
              <a:noFill/>
              <a:ln w="0">
                <a:solidFill>
                  <a:srgbClr val="FFFF00"/>
                </a:solidFill>
                <a:round/>
                <a:headEnd/>
                <a:tailEnd/>
              </a:ln>
            </p:spPr>
            <p:txBody>
              <a:bodyPr/>
              <a:lstStyle/>
              <a:p>
                <a:endParaRPr lang="es-MX"/>
              </a:p>
            </p:txBody>
          </p:sp>
          <p:sp>
            <p:nvSpPr>
              <p:cNvPr id="12429" name="Freeform 3672"/>
              <p:cNvSpPr>
                <a:spLocks/>
              </p:cNvSpPr>
              <p:nvPr/>
            </p:nvSpPr>
            <p:spPr bwMode="auto">
              <a:xfrm>
                <a:off x="1793" y="2749"/>
                <a:ext cx="6" cy="5"/>
              </a:xfrm>
              <a:custGeom>
                <a:avLst/>
                <a:gdLst>
                  <a:gd name="T0" fmla="*/ 0 w 55"/>
                  <a:gd name="T1" fmla="*/ 0 h 50"/>
                  <a:gd name="T2" fmla="*/ 0 w 55"/>
                  <a:gd name="T3" fmla="*/ 0 h 50"/>
                  <a:gd name="T4" fmla="*/ 0 w 55"/>
                  <a:gd name="T5" fmla="*/ 0 h 50"/>
                  <a:gd name="T6" fmla="*/ 0 w 55"/>
                  <a:gd name="T7" fmla="*/ 0 h 50"/>
                  <a:gd name="T8" fmla="*/ 0 60000 65536"/>
                  <a:gd name="T9" fmla="*/ 0 60000 65536"/>
                  <a:gd name="T10" fmla="*/ 0 60000 65536"/>
                  <a:gd name="T11" fmla="*/ 0 60000 65536"/>
                  <a:gd name="T12" fmla="*/ 0 w 55"/>
                  <a:gd name="T13" fmla="*/ 0 h 50"/>
                  <a:gd name="T14" fmla="*/ 55 w 55"/>
                  <a:gd name="T15" fmla="*/ 50 h 50"/>
                </a:gdLst>
                <a:ahLst/>
                <a:cxnLst>
                  <a:cxn ang="T8">
                    <a:pos x="T0" y="T1"/>
                  </a:cxn>
                  <a:cxn ang="T9">
                    <a:pos x="T2" y="T3"/>
                  </a:cxn>
                  <a:cxn ang="T10">
                    <a:pos x="T4" y="T5"/>
                  </a:cxn>
                  <a:cxn ang="T11">
                    <a:pos x="T6" y="T7"/>
                  </a:cxn>
                </a:cxnLst>
                <a:rect l="T12" t="T13" r="T14" b="T15"/>
                <a:pathLst>
                  <a:path w="55" h="50">
                    <a:moveTo>
                      <a:pt x="55" y="8"/>
                    </a:moveTo>
                    <a:lnTo>
                      <a:pt x="2" y="0"/>
                    </a:lnTo>
                    <a:lnTo>
                      <a:pt x="0" y="50"/>
                    </a:lnTo>
                    <a:lnTo>
                      <a:pt x="55" y="8"/>
                    </a:lnTo>
                    <a:close/>
                  </a:path>
                </a:pathLst>
              </a:custGeom>
              <a:solidFill>
                <a:srgbClr val="FFFF00"/>
              </a:solidFill>
              <a:ln w="9525">
                <a:noFill/>
                <a:round/>
                <a:headEnd/>
                <a:tailEnd/>
              </a:ln>
            </p:spPr>
            <p:txBody>
              <a:bodyPr/>
              <a:lstStyle/>
              <a:p>
                <a:endParaRPr lang="es-MX"/>
              </a:p>
            </p:txBody>
          </p:sp>
          <p:sp>
            <p:nvSpPr>
              <p:cNvPr id="12430" name="Freeform 3673"/>
              <p:cNvSpPr>
                <a:spLocks/>
              </p:cNvSpPr>
              <p:nvPr/>
            </p:nvSpPr>
            <p:spPr bwMode="auto">
              <a:xfrm>
                <a:off x="1793" y="2749"/>
                <a:ext cx="1" cy="5"/>
              </a:xfrm>
              <a:custGeom>
                <a:avLst/>
                <a:gdLst>
                  <a:gd name="T0" fmla="*/ 1 w 2"/>
                  <a:gd name="T1" fmla="*/ 0 h 50"/>
                  <a:gd name="T2" fmla="*/ 0 w 2"/>
                  <a:gd name="T3" fmla="*/ 0 h 50"/>
                  <a:gd name="T4" fmla="*/ 0 w 2"/>
                  <a:gd name="T5" fmla="*/ 0 h 50"/>
                  <a:gd name="T6" fmla="*/ 1 w 2"/>
                  <a:gd name="T7" fmla="*/ 0 h 50"/>
                  <a:gd name="T8" fmla="*/ 0 60000 65536"/>
                  <a:gd name="T9" fmla="*/ 0 60000 65536"/>
                  <a:gd name="T10" fmla="*/ 0 60000 65536"/>
                  <a:gd name="T11" fmla="*/ 0 60000 65536"/>
                  <a:gd name="T12" fmla="*/ 0 w 2"/>
                  <a:gd name="T13" fmla="*/ 0 h 50"/>
                  <a:gd name="T14" fmla="*/ 2 w 2"/>
                  <a:gd name="T15" fmla="*/ 50 h 50"/>
                </a:gdLst>
                <a:ahLst/>
                <a:cxnLst>
                  <a:cxn ang="T8">
                    <a:pos x="T0" y="T1"/>
                  </a:cxn>
                  <a:cxn ang="T9">
                    <a:pos x="T2" y="T3"/>
                  </a:cxn>
                  <a:cxn ang="T10">
                    <a:pos x="T4" y="T5"/>
                  </a:cxn>
                  <a:cxn ang="T11">
                    <a:pos x="T6" y="T7"/>
                  </a:cxn>
                </a:cxnLst>
                <a:rect l="T12" t="T13" r="T14" b="T15"/>
                <a:pathLst>
                  <a:path w="2" h="50">
                    <a:moveTo>
                      <a:pt x="2" y="0"/>
                    </a:moveTo>
                    <a:lnTo>
                      <a:pt x="0" y="50"/>
                    </a:lnTo>
                    <a:lnTo>
                      <a:pt x="0" y="2"/>
                    </a:lnTo>
                    <a:lnTo>
                      <a:pt x="2" y="0"/>
                    </a:lnTo>
                    <a:close/>
                  </a:path>
                </a:pathLst>
              </a:custGeom>
              <a:solidFill>
                <a:srgbClr val="FFFF00"/>
              </a:solidFill>
              <a:ln w="9525">
                <a:noFill/>
                <a:round/>
                <a:headEnd/>
                <a:tailEnd/>
              </a:ln>
            </p:spPr>
            <p:txBody>
              <a:bodyPr/>
              <a:lstStyle/>
              <a:p>
                <a:endParaRPr lang="es-MX"/>
              </a:p>
            </p:txBody>
          </p:sp>
          <p:sp>
            <p:nvSpPr>
              <p:cNvPr id="12431" name="Freeform 3674"/>
              <p:cNvSpPr>
                <a:spLocks/>
              </p:cNvSpPr>
              <p:nvPr/>
            </p:nvSpPr>
            <p:spPr bwMode="auto">
              <a:xfrm>
                <a:off x="1793" y="2749"/>
                <a:ext cx="6" cy="5"/>
              </a:xfrm>
              <a:custGeom>
                <a:avLst/>
                <a:gdLst>
                  <a:gd name="T0" fmla="*/ 0 w 55"/>
                  <a:gd name="T1" fmla="*/ 0 h 50"/>
                  <a:gd name="T2" fmla="*/ 0 w 55"/>
                  <a:gd name="T3" fmla="*/ 0 h 50"/>
                  <a:gd name="T4" fmla="*/ 0 w 55"/>
                  <a:gd name="T5" fmla="*/ 0 h 50"/>
                  <a:gd name="T6" fmla="*/ 0 w 55"/>
                  <a:gd name="T7" fmla="*/ 0 h 50"/>
                  <a:gd name="T8" fmla="*/ 0 w 55"/>
                  <a:gd name="T9" fmla="*/ 0 h 50"/>
                  <a:gd name="T10" fmla="*/ 0 60000 65536"/>
                  <a:gd name="T11" fmla="*/ 0 60000 65536"/>
                  <a:gd name="T12" fmla="*/ 0 60000 65536"/>
                  <a:gd name="T13" fmla="*/ 0 60000 65536"/>
                  <a:gd name="T14" fmla="*/ 0 60000 65536"/>
                  <a:gd name="T15" fmla="*/ 0 w 55"/>
                  <a:gd name="T16" fmla="*/ 0 h 50"/>
                  <a:gd name="T17" fmla="*/ 55 w 55"/>
                  <a:gd name="T18" fmla="*/ 50 h 50"/>
                </a:gdLst>
                <a:ahLst/>
                <a:cxnLst>
                  <a:cxn ang="T10">
                    <a:pos x="T0" y="T1"/>
                  </a:cxn>
                  <a:cxn ang="T11">
                    <a:pos x="T2" y="T3"/>
                  </a:cxn>
                  <a:cxn ang="T12">
                    <a:pos x="T4" y="T5"/>
                  </a:cxn>
                  <a:cxn ang="T13">
                    <a:pos x="T6" y="T7"/>
                  </a:cxn>
                  <a:cxn ang="T14">
                    <a:pos x="T8" y="T9"/>
                  </a:cxn>
                </a:cxnLst>
                <a:rect l="T15" t="T16" r="T17" b="T18"/>
                <a:pathLst>
                  <a:path w="55" h="50">
                    <a:moveTo>
                      <a:pt x="55" y="8"/>
                    </a:moveTo>
                    <a:lnTo>
                      <a:pt x="2" y="0"/>
                    </a:lnTo>
                    <a:lnTo>
                      <a:pt x="0" y="2"/>
                    </a:lnTo>
                    <a:lnTo>
                      <a:pt x="0" y="50"/>
                    </a:lnTo>
                    <a:lnTo>
                      <a:pt x="55" y="8"/>
                    </a:lnTo>
                  </a:path>
                </a:pathLst>
              </a:custGeom>
              <a:noFill/>
              <a:ln w="0">
                <a:solidFill>
                  <a:srgbClr val="FFFF00"/>
                </a:solidFill>
                <a:round/>
                <a:headEnd/>
                <a:tailEnd/>
              </a:ln>
            </p:spPr>
            <p:txBody>
              <a:bodyPr/>
              <a:lstStyle/>
              <a:p>
                <a:endParaRPr lang="es-MX"/>
              </a:p>
            </p:txBody>
          </p:sp>
          <p:sp>
            <p:nvSpPr>
              <p:cNvPr id="12432" name="Freeform 3675"/>
              <p:cNvSpPr>
                <a:spLocks/>
              </p:cNvSpPr>
              <p:nvPr/>
            </p:nvSpPr>
            <p:spPr bwMode="auto">
              <a:xfrm>
                <a:off x="1771" y="2738"/>
                <a:ext cx="22" cy="16"/>
              </a:xfrm>
              <a:custGeom>
                <a:avLst/>
                <a:gdLst>
                  <a:gd name="T0" fmla="*/ 0 w 198"/>
                  <a:gd name="T1" fmla="*/ 0 h 149"/>
                  <a:gd name="T2" fmla="*/ 0 w 198"/>
                  <a:gd name="T3" fmla="*/ 0 h 149"/>
                  <a:gd name="T4" fmla="*/ 0 w 198"/>
                  <a:gd name="T5" fmla="*/ 0 h 149"/>
                  <a:gd name="T6" fmla="*/ 0 w 198"/>
                  <a:gd name="T7" fmla="*/ 0 h 149"/>
                  <a:gd name="T8" fmla="*/ 0 60000 65536"/>
                  <a:gd name="T9" fmla="*/ 0 60000 65536"/>
                  <a:gd name="T10" fmla="*/ 0 60000 65536"/>
                  <a:gd name="T11" fmla="*/ 0 60000 65536"/>
                  <a:gd name="T12" fmla="*/ 0 w 198"/>
                  <a:gd name="T13" fmla="*/ 0 h 149"/>
                  <a:gd name="T14" fmla="*/ 198 w 198"/>
                  <a:gd name="T15" fmla="*/ 149 h 149"/>
                </a:gdLst>
                <a:ahLst/>
                <a:cxnLst>
                  <a:cxn ang="T8">
                    <a:pos x="T0" y="T1"/>
                  </a:cxn>
                  <a:cxn ang="T9">
                    <a:pos x="T2" y="T3"/>
                  </a:cxn>
                  <a:cxn ang="T10">
                    <a:pos x="T4" y="T5"/>
                  </a:cxn>
                  <a:cxn ang="T11">
                    <a:pos x="T6" y="T7"/>
                  </a:cxn>
                </a:cxnLst>
                <a:rect l="T12" t="T13" r="T14" b="T15"/>
                <a:pathLst>
                  <a:path w="198" h="149">
                    <a:moveTo>
                      <a:pt x="198" y="149"/>
                    </a:moveTo>
                    <a:lnTo>
                      <a:pt x="198" y="101"/>
                    </a:lnTo>
                    <a:lnTo>
                      <a:pt x="0" y="0"/>
                    </a:lnTo>
                    <a:lnTo>
                      <a:pt x="198" y="149"/>
                    </a:lnTo>
                    <a:close/>
                  </a:path>
                </a:pathLst>
              </a:custGeom>
              <a:solidFill>
                <a:srgbClr val="FFFF00"/>
              </a:solidFill>
              <a:ln w="9525">
                <a:noFill/>
                <a:round/>
                <a:headEnd/>
                <a:tailEnd/>
              </a:ln>
            </p:spPr>
            <p:txBody>
              <a:bodyPr/>
              <a:lstStyle/>
              <a:p>
                <a:endParaRPr lang="es-MX"/>
              </a:p>
            </p:txBody>
          </p:sp>
          <p:sp>
            <p:nvSpPr>
              <p:cNvPr id="12433" name="Freeform 3676"/>
              <p:cNvSpPr>
                <a:spLocks/>
              </p:cNvSpPr>
              <p:nvPr/>
            </p:nvSpPr>
            <p:spPr bwMode="auto">
              <a:xfrm>
                <a:off x="1771" y="2734"/>
                <a:ext cx="22" cy="15"/>
              </a:xfrm>
              <a:custGeom>
                <a:avLst/>
                <a:gdLst>
                  <a:gd name="T0" fmla="*/ 0 w 198"/>
                  <a:gd name="T1" fmla="*/ 0 h 133"/>
                  <a:gd name="T2" fmla="*/ 0 w 198"/>
                  <a:gd name="T3" fmla="*/ 0 h 133"/>
                  <a:gd name="T4" fmla="*/ 0 w 198"/>
                  <a:gd name="T5" fmla="*/ 0 h 133"/>
                  <a:gd name="T6" fmla="*/ 0 w 198"/>
                  <a:gd name="T7" fmla="*/ 0 h 133"/>
                  <a:gd name="T8" fmla="*/ 0 60000 65536"/>
                  <a:gd name="T9" fmla="*/ 0 60000 65536"/>
                  <a:gd name="T10" fmla="*/ 0 60000 65536"/>
                  <a:gd name="T11" fmla="*/ 0 60000 65536"/>
                  <a:gd name="T12" fmla="*/ 0 w 198"/>
                  <a:gd name="T13" fmla="*/ 0 h 133"/>
                  <a:gd name="T14" fmla="*/ 198 w 198"/>
                  <a:gd name="T15" fmla="*/ 133 h 133"/>
                </a:gdLst>
                <a:ahLst/>
                <a:cxnLst>
                  <a:cxn ang="T8">
                    <a:pos x="T0" y="T1"/>
                  </a:cxn>
                  <a:cxn ang="T9">
                    <a:pos x="T2" y="T3"/>
                  </a:cxn>
                  <a:cxn ang="T10">
                    <a:pos x="T4" y="T5"/>
                  </a:cxn>
                  <a:cxn ang="T11">
                    <a:pos x="T6" y="T7"/>
                  </a:cxn>
                </a:cxnLst>
                <a:rect l="T12" t="T13" r="T14" b="T15"/>
                <a:pathLst>
                  <a:path w="198" h="133">
                    <a:moveTo>
                      <a:pt x="198" y="133"/>
                    </a:moveTo>
                    <a:lnTo>
                      <a:pt x="0" y="32"/>
                    </a:lnTo>
                    <a:lnTo>
                      <a:pt x="21" y="0"/>
                    </a:lnTo>
                    <a:lnTo>
                      <a:pt x="198" y="133"/>
                    </a:lnTo>
                    <a:close/>
                  </a:path>
                </a:pathLst>
              </a:custGeom>
              <a:solidFill>
                <a:srgbClr val="FFFF00"/>
              </a:solidFill>
              <a:ln w="9525">
                <a:noFill/>
                <a:round/>
                <a:headEnd/>
                <a:tailEnd/>
              </a:ln>
            </p:spPr>
            <p:txBody>
              <a:bodyPr/>
              <a:lstStyle/>
              <a:p>
                <a:endParaRPr lang="es-MX"/>
              </a:p>
            </p:txBody>
          </p:sp>
          <p:sp>
            <p:nvSpPr>
              <p:cNvPr id="12434" name="Freeform 3677"/>
              <p:cNvSpPr>
                <a:spLocks/>
              </p:cNvSpPr>
              <p:nvPr/>
            </p:nvSpPr>
            <p:spPr bwMode="auto">
              <a:xfrm>
                <a:off x="1771" y="2734"/>
                <a:ext cx="22" cy="20"/>
              </a:xfrm>
              <a:custGeom>
                <a:avLst/>
                <a:gdLst>
                  <a:gd name="T0" fmla="*/ 0 w 198"/>
                  <a:gd name="T1" fmla="*/ 0 h 181"/>
                  <a:gd name="T2" fmla="*/ 0 w 198"/>
                  <a:gd name="T3" fmla="*/ 0 h 181"/>
                  <a:gd name="T4" fmla="*/ 0 w 198"/>
                  <a:gd name="T5" fmla="*/ 0 h 181"/>
                  <a:gd name="T6" fmla="*/ 0 w 198"/>
                  <a:gd name="T7" fmla="*/ 0 h 181"/>
                  <a:gd name="T8" fmla="*/ 0 w 198"/>
                  <a:gd name="T9" fmla="*/ 0 h 181"/>
                  <a:gd name="T10" fmla="*/ 0 60000 65536"/>
                  <a:gd name="T11" fmla="*/ 0 60000 65536"/>
                  <a:gd name="T12" fmla="*/ 0 60000 65536"/>
                  <a:gd name="T13" fmla="*/ 0 60000 65536"/>
                  <a:gd name="T14" fmla="*/ 0 60000 65536"/>
                  <a:gd name="T15" fmla="*/ 0 w 198"/>
                  <a:gd name="T16" fmla="*/ 0 h 181"/>
                  <a:gd name="T17" fmla="*/ 198 w 198"/>
                  <a:gd name="T18" fmla="*/ 181 h 181"/>
                </a:gdLst>
                <a:ahLst/>
                <a:cxnLst>
                  <a:cxn ang="T10">
                    <a:pos x="T0" y="T1"/>
                  </a:cxn>
                  <a:cxn ang="T11">
                    <a:pos x="T2" y="T3"/>
                  </a:cxn>
                  <a:cxn ang="T12">
                    <a:pos x="T4" y="T5"/>
                  </a:cxn>
                  <a:cxn ang="T13">
                    <a:pos x="T6" y="T7"/>
                  </a:cxn>
                  <a:cxn ang="T14">
                    <a:pos x="T8" y="T9"/>
                  </a:cxn>
                </a:cxnLst>
                <a:rect l="T15" t="T16" r="T17" b="T18"/>
                <a:pathLst>
                  <a:path w="198" h="181">
                    <a:moveTo>
                      <a:pt x="198" y="181"/>
                    </a:moveTo>
                    <a:lnTo>
                      <a:pt x="198" y="133"/>
                    </a:lnTo>
                    <a:lnTo>
                      <a:pt x="21" y="0"/>
                    </a:lnTo>
                    <a:lnTo>
                      <a:pt x="0" y="32"/>
                    </a:lnTo>
                    <a:lnTo>
                      <a:pt x="198" y="181"/>
                    </a:lnTo>
                  </a:path>
                </a:pathLst>
              </a:custGeom>
              <a:noFill/>
              <a:ln w="0">
                <a:solidFill>
                  <a:srgbClr val="FFFF00"/>
                </a:solidFill>
                <a:round/>
                <a:headEnd/>
                <a:tailEnd/>
              </a:ln>
            </p:spPr>
            <p:txBody>
              <a:bodyPr/>
              <a:lstStyle/>
              <a:p>
                <a:endParaRPr lang="es-MX"/>
              </a:p>
            </p:txBody>
          </p:sp>
          <p:sp>
            <p:nvSpPr>
              <p:cNvPr id="12435" name="Freeform 3678"/>
              <p:cNvSpPr>
                <a:spLocks/>
              </p:cNvSpPr>
              <p:nvPr/>
            </p:nvSpPr>
            <p:spPr bwMode="auto">
              <a:xfrm>
                <a:off x="1559" y="2380"/>
                <a:ext cx="1" cy="262"/>
              </a:xfrm>
              <a:custGeom>
                <a:avLst/>
                <a:gdLst>
                  <a:gd name="T0" fmla="*/ 0 w 2"/>
                  <a:gd name="T1" fmla="*/ 0 h 2357"/>
                  <a:gd name="T2" fmla="*/ 0 w 2"/>
                  <a:gd name="T3" fmla="*/ 0 h 2357"/>
                  <a:gd name="T4" fmla="*/ 1 w 2"/>
                  <a:gd name="T5" fmla="*/ 0 h 2357"/>
                  <a:gd name="T6" fmla="*/ 0 60000 65536"/>
                  <a:gd name="T7" fmla="*/ 0 60000 65536"/>
                  <a:gd name="T8" fmla="*/ 0 60000 65536"/>
                  <a:gd name="T9" fmla="*/ 0 w 2"/>
                  <a:gd name="T10" fmla="*/ 0 h 2357"/>
                  <a:gd name="T11" fmla="*/ 2 w 2"/>
                  <a:gd name="T12" fmla="*/ 2357 h 2357"/>
                </a:gdLst>
                <a:ahLst/>
                <a:cxnLst>
                  <a:cxn ang="T6">
                    <a:pos x="T0" y="T1"/>
                  </a:cxn>
                  <a:cxn ang="T7">
                    <a:pos x="T2" y="T3"/>
                  </a:cxn>
                  <a:cxn ang="T8">
                    <a:pos x="T4" y="T5"/>
                  </a:cxn>
                </a:cxnLst>
                <a:rect l="T9" t="T10" r="T11" b="T12"/>
                <a:pathLst>
                  <a:path w="2" h="2357">
                    <a:moveTo>
                      <a:pt x="0" y="0"/>
                    </a:moveTo>
                    <a:lnTo>
                      <a:pt x="0" y="2357"/>
                    </a:lnTo>
                    <a:lnTo>
                      <a:pt x="2" y="2357"/>
                    </a:lnTo>
                  </a:path>
                </a:pathLst>
              </a:custGeom>
              <a:noFill/>
              <a:ln w="0">
                <a:solidFill>
                  <a:srgbClr val="000000"/>
                </a:solidFill>
                <a:round/>
                <a:headEnd/>
                <a:tailEnd/>
              </a:ln>
            </p:spPr>
            <p:txBody>
              <a:bodyPr/>
              <a:lstStyle/>
              <a:p>
                <a:endParaRPr lang="es-MX"/>
              </a:p>
            </p:txBody>
          </p:sp>
          <p:sp>
            <p:nvSpPr>
              <p:cNvPr id="12436" name="Freeform 3679"/>
              <p:cNvSpPr>
                <a:spLocks/>
              </p:cNvSpPr>
              <p:nvPr/>
            </p:nvSpPr>
            <p:spPr bwMode="auto">
              <a:xfrm>
                <a:off x="1946" y="2499"/>
                <a:ext cx="1" cy="149"/>
              </a:xfrm>
              <a:custGeom>
                <a:avLst/>
                <a:gdLst>
                  <a:gd name="T0" fmla="*/ 0 w 1"/>
                  <a:gd name="T1" fmla="*/ 0 h 1341"/>
                  <a:gd name="T2" fmla="*/ 0 w 1"/>
                  <a:gd name="T3" fmla="*/ 0 h 1341"/>
                  <a:gd name="T4" fmla="*/ 1 w 1"/>
                  <a:gd name="T5" fmla="*/ 0 h 1341"/>
                  <a:gd name="T6" fmla="*/ 0 60000 65536"/>
                  <a:gd name="T7" fmla="*/ 0 60000 65536"/>
                  <a:gd name="T8" fmla="*/ 0 60000 65536"/>
                  <a:gd name="T9" fmla="*/ 0 w 1"/>
                  <a:gd name="T10" fmla="*/ 0 h 1341"/>
                  <a:gd name="T11" fmla="*/ 1 w 1"/>
                  <a:gd name="T12" fmla="*/ 1341 h 1341"/>
                </a:gdLst>
                <a:ahLst/>
                <a:cxnLst>
                  <a:cxn ang="T6">
                    <a:pos x="T0" y="T1"/>
                  </a:cxn>
                  <a:cxn ang="T7">
                    <a:pos x="T2" y="T3"/>
                  </a:cxn>
                  <a:cxn ang="T8">
                    <a:pos x="T4" y="T5"/>
                  </a:cxn>
                </a:cxnLst>
                <a:rect l="T9" t="T10" r="T11" b="T12"/>
                <a:pathLst>
                  <a:path w="1" h="1341">
                    <a:moveTo>
                      <a:pt x="0" y="0"/>
                    </a:moveTo>
                    <a:lnTo>
                      <a:pt x="0" y="1341"/>
                    </a:lnTo>
                    <a:lnTo>
                      <a:pt x="1" y="1341"/>
                    </a:lnTo>
                  </a:path>
                </a:pathLst>
              </a:custGeom>
              <a:noFill/>
              <a:ln w="0">
                <a:solidFill>
                  <a:srgbClr val="FF9966"/>
                </a:solidFill>
                <a:round/>
                <a:headEnd/>
                <a:tailEnd/>
              </a:ln>
            </p:spPr>
            <p:txBody>
              <a:bodyPr/>
              <a:lstStyle/>
              <a:p>
                <a:endParaRPr lang="es-MX"/>
              </a:p>
            </p:txBody>
          </p:sp>
          <p:sp>
            <p:nvSpPr>
              <p:cNvPr id="12437" name="Freeform 3680"/>
              <p:cNvSpPr>
                <a:spLocks/>
              </p:cNvSpPr>
              <p:nvPr/>
            </p:nvSpPr>
            <p:spPr bwMode="auto">
              <a:xfrm>
                <a:off x="1907" y="2463"/>
                <a:ext cx="7" cy="28"/>
              </a:xfrm>
              <a:custGeom>
                <a:avLst/>
                <a:gdLst>
                  <a:gd name="T0" fmla="*/ 0 w 64"/>
                  <a:gd name="T1" fmla="*/ 0 h 249"/>
                  <a:gd name="T2" fmla="*/ 0 w 64"/>
                  <a:gd name="T3" fmla="*/ 0 h 249"/>
                  <a:gd name="T4" fmla="*/ 0 w 64"/>
                  <a:gd name="T5" fmla="*/ 0 h 249"/>
                  <a:gd name="T6" fmla="*/ 0 w 64"/>
                  <a:gd name="T7" fmla="*/ 0 h 249"/>
                  <a:gd name="T8" fmla="*/ 0 60000 65536"/>
                  <a:gd name="T9" fmla="*/ 0 60000 65536"/>
                  <a:gd name="T10" fmla="*/ 0 60000 65536"/>
                  <a:gd name="T11" fmla="*/ 0 60000 65536"/>
                  <a:gd name="T12" fmla="*/ 0 w 64"/>
                  <a:gd name="T13" fmla="*/ 0 h 249"/>
                  <a:gd name="T14" fmla="*/ 64 w 64"/>
                  <a:gd name="T15" fmla="*/ 249 h 249"/>
                </a:gdLst>
                <a:ahLst/>
                <a:cxnLst>
                  <a:cxn ang="T8">
                    <a:pos x="T0" y="T1"/>
                  </a:cxn>
                  <a:cxn ang="T9">
                    <a:pos x="T2" y="T3"/>
                  </a:cxn>
                  <a:cxn ang="T10">
                    <a:pos x="T4" y="T5"/>
                  </a:cxn>
                  <a:cxn ang="T11">
                    <a:pos x="T6" y="T7"/>
                  </a:cxn>
                </a:cxnLst>
                <a:rect l="T12" t="T13" r="T14" b="T15"/>
                <a:pathLst>
                  <a:path w="64" h="249">
                    <a:moveTo>
                      <a:pt x="0" y="0"/>
                    </a:moveTo>
                    <a:lnTo>
                      <a:pt x="3" y="234"/>
                    </a:lnTo>
                    <a:lnTo>
                      <a:pt x="64" y="249"/>
                    </a:lnTo>
                    <a:lnTo>
                      <a:pt x="0" y="0"/>
                    </a:lnTo>
                    <a:close/>
                  </a:path>
                </a:pathLst>
              </a:custGeom>
              <a:solidFill>
                <a:srgbClr val="FFCC00"/>
              </a:solidFill>
              <a:ln w="9525">
                <a:noFill/>
                <a:round/>
                <a:headEnd/>
                <a:tailEnd/>
              </a:ln>
            </p:spPr>
            <p:txBody>
              <a:bodyPr/>
              <a:lstStyle/>
              <a:p>
                <a:endParaRPr lang="es-MX"/>
              </a:p>
            </p:txBody>
          </p:sp>
          <p:sp>
            <p:nvSpPr>
              <p:cNvPr id="12438" name="Freeform 3681"/>
              <p:cNvSpPr>
                <a:spLocks/>
              </p:cNvSpPr>
              <p:nvPr/>
            </p:nvSpPr>
            <p:spPr bwMode="auto">
              <a:xfrm>
                <a:off x="1907" y="2463"/>
                <a:ext cx="7" cy="28"/>
              </a:xfrm>
              <a:custGeom>
                <a:avLst/>
                <a:gdLst>
                  <a:gd name="T0" fmla="*/ 0 w 64"/>
                  <a:gd name="T1" fmla="*/ 0 h 249"/>
                  <a:gd name="T2" fmla="*/ 0 w 64"/>
                  <a:gd name="T3" fmla="*/ 0 h 249"/>
                  <a:gd name="T4" fmla="*/ 0 w 64"/>
                  <a:gd name="T5" fmla="*/ 0 h 249"/>
                  <a:gd name="T6" fmla="*/ 0 w 64"/>
                  <a:gd name="T7" fmla="*/ 0 h 249"/>
                  <a:gd name="T8" fmla="*/ 0 60000 65536"/>
                  <a:gd name="T9" fmla="*/ 0 60000 65536"/>
                  <a:gd name="T10" fmla="*/ 0 60000 65536"/>
                  <a:gd name="T11" fmla="*/ 0 60000 65536"/>
                  <a:gd name="T12" fmla="*/ 0 w 64"/>
                  <a:gd name="T13" fmla="*/ 0 h 249"/>
                  <a:gd name="T14" fmla="*/ 64 w 64"/>
                  <a:gd name="T15" fmla="*/ 249 h 249"/>
                </a:gdLst>
                <a:ahLst/>
                <a:cxnLst>
                  <a:cxn ang="T8">
                    <a:pos x="T0" y="T1"/>
                  </a:cxn>
                  <a:cxn ang="T9">
                    <a:pos x="T2" y="T3"/>
                  </a:cxn>
                  <a:cxn ang="T10">
                    <a:pos x="T4" y="T5"/>
                  </a:cxn>
                  <a:cxn ang="T11">
                    <a:pos x="T6" y="T7"/>
                  </a:cxn>
                </a:cxnLst>
                <a:rect l="T12" t="T13" r="T14" b="T15"/>
                <a:pathLst>
                  <a:path w="64" h="249">
                    <a:moveTo>
                      <a:pt x="0" y="0"/>
                    </a:moveTo>
                    <a:lnTo>
                      <a:pt x="3" y="234"/>
                    </a:lnTo>
                    <a:lnTo>
                      <a:pt x="64" y="249"/>
                    </a:lnTo>
                    <a:lnTo>
                      <a:pt x="0" y="0"/>
                    </a:lnTo>
                  </a:path>
                </a:pathLst>
              </a:custGeom>
              <a:noFill/>
              <a:ln w="0">
                <a:solidFill>
                  <a:srgbClr val="FFCC00"/>
                </a:solidFill>
                <a:round/>
                <a:headEnd/>
                <a:tailEnd/>
              </a:ln>
            </p:spPr>
            <p:txBody>
              <a:bodyPr/>
              <a:lstStyle/>
              <a:p>
                <a:endParaRPr lang="es-MX"/>
              </a:p>
            </p:txBody>
          </p:sp>
          <p:sp>
            <p:nvSpPr>
              <p:cNvPr id="12439" name="Freeform 3682"/>
              <p:cNvSpPr>
                <a:spLocks/>
              </p:cNvSpPr>
              <p:nvPr/>
            </p:nvSpPr>
            <p:spPr bwMode="auto">
              <a:xfrm>
                <a:off x="1907" y="2453"/>
                <a:ext cx="7" cy="38"/>
              </a:xfrm>
              <a:custGeom>
                <a:avLst/>
                <a:gdLst>
                  <a:gd name="T0" fmla="*/ 0 w 64"/>
                  <a:gd name="T1" fmla="*/ 0 h 340"/>
                  <a:gd name="T2" fmla="*/ 0 w 64"/>
                  <a:gd name="T3" fmla="*/ 0 h 340"/>
                  <a:gd name="T4" fmla="*/ 0 w 64"/>
                  <a:gd name="T5" fmla="*/ 0 h 340"/>
                  <a:gd name="T6" fmla="*/ 0 w 64"/>
                  <a:gd name="T7" fmla="*/ 0 h 340"/>
                  <a:gd name="T8" fmla="*/ 0 60000 65536"/>
                  <a:gd name="T9" fmla="*/ 0 60000 65536"/>
                  <a:gd name="T10" fmla="*/ 0 60000 65536"/>
                  <a:gd name="T11" fmla="*/ 0 60000 65536"/>
                  <a:gd name="T12" fmla="*/ 0 w 64"/>
                  <a:gd name="T13" fmla="*/ 0 h 340"/>
                  <a:gd name="T14" fmla="*/ 64 w 64"/>
                  <a:gd name="T15" fmla="*/ 340 h 340"/>
                </a:gdLst>
                <a:ahLst/>
                <a:cxnLst>
                  <a:cxn ang="T8">
                    <a:pos x="T0" y="T1"/>
                  </a:cxn>
                  <a:cxn ang="T9">
                    <a:pos x="T2" y="T3"/>
                  </a:cxn>
                  <a:cxn ang="T10">
                    <a:pos x="T4" y="T5"/>
                  </a:cxn>
                  <a:cxn ang="T11">
                    <a:pos x="T6" y="T7"/>
                  </a:cxn>
                </a:cxnLst>
                <a:rect l="T12" t="T13" r="T14" b="T15"/>
                <a:pathLst>
                  <a:path w="64" h="340">
                    <a:moveTo>
                      <a:pt x="40" y="0"/>
                    </a:moveTo>
                    <a:lnTo>
                      <a:pt x="0" y="91"/>
                    </a:lnTo>
                    <a:lnTo>
                      <a:pt x="64" y="340"/>
                    </a:lnTo>
                    <a:lnTo>
                      <a:pt x="40" y="0"/>
                    </a:lnTo>
                    <a:close/>
                  </a:path>
                </a:pathLst>
              </a:custGeom>
              <a:solidFill>
                <a:srgbClr val="FFCC00"/>
              </a:solidFill>
              <a:ln w="9525">
                <a:noFill/>
                <a:round/>
                <a:headEnd/>
                <a:tailEnd/>
              </a:ln>
            </p:spPr>
            <p:txBody>
              <a:bodyPr/>
              <a:lstStyle/>
              <a:p>
                <a:endParaRPr lang="es-MX"/>
              </a:p>
            </p:txBody>
          </p:sp>
          <p:sp>
            <p:nvSpPr>
              <p:cNvPr id="12440" name="Freeform 3683"/>
              <p:cNvSpPr>
                <a:spLocks/>
              </p:cNvSpPr>
              <p:nvPr/>
            </p:nvSpPr>
            <p:spPr bwMode="auto">
              <a:xfrm>
                <a:off x="1907" y="2453"/>
                <a:ext cx="7" cy="38"/>
              </a:xfrm>
              <a:custGeom>
                <a:avLst/>
                <a:gdLst>
                  <a:gd name="T0" fmla="*/ 0 w 64"/>
                  <a:gd name="T1" fmla="*/ 0 h 340"/>
                  <a:gd name="T2" fmla="*/ 0 w 64"/>
                  <a:gd name="T3" fmla="*/ 0 h 340"/>
                  <a:gd name="T4" fmla="*/ 0 w 64"/>
                  <a:gd name="T5" fmla="*/ 0 h 340"/>
                  <a:gd name="T6" fmla="*/ 0 w 64"/>
                  <a:gd name="T7" fmla="*/ 0 h 340"/>
                  <a:gd name="T8" fmla="*/ 0 60000 65536"/>
                  <a:gd name="T9" fmla="*/ 0 60000 65536"/>
                  <a:gd name="T10" fmla="*/ 0 60000 65536"/>
                  <a:gd name="T11" fmla="*/ 0 60000 65536"/>
                  <a:gd name="T12" fmla="*/ 0 w 64"/>
                  <a:gd name="T13" fmla="*/ 0 h 340"/>
                  <a:gd name="T14" fmla="*/ 64 w 64"/>
                  <a:gd name="T15" fmla="*/ 340 h 340"/>
                </a:gdLst>
                <a:ahLst/>
                <a:cxnLst>
                  <a:cxn ang="T8">
                    <a:pos x="T0" y="T1"/>
                  </a:cxn>
                  <a:cxn ang="T9">
                    <a:pos x="T2" y="T3"/>
                  </a:cxn>
                  <a:cxn ang="T10">
                    <a:pos x="T4" y="T5"/>
                  </a:cxn>
                  <a:cxn ang="T11">
                    <a:pos x="T6" y="T7"/>
                  </a:cxn>
                </a:cxnLst>
                <a:rect l="T12" t="T13" r="T14" b="T15"/>
                <a:pathLst>
                  <a:path w="64" h="340">
                    <a:moveTo>
                      <a:pt x="40" y="0"/>
                    </a:moveTo>
                    <a:lnTo>
                      <a:pt x="0" y="91"/>
                    </a:lnTo>
                    <a:lnTo>
                      <a:pt x="64" y="340"/>
                    </a:lnTo>
                    <a:lnTo>
                      <a:pt x="40" y="0"/>
                    </a:lnTo>
                  </a:path>
                </a:pathLst>
              </a:custGeom>
              <a:noFill/>
              <a:ln w="0">
                <a:solidFill>
                  <a:srgbClr val="FFCC00"/>
                </a:solidFill>
                <a:round/>
                <a:headEnd/>
                <a:tailEnd/>
              </a:ln>
            </p:spPr>
            <p:txBody>
              <a:bodyPr/>
              <a:lstStyle/>
              <a:p>
                <a:endParaRPr lang="es-MX"/>
              </a:p>
            </p:txBody>
          </p:sp>
          <p:sp>
            <p:nvSpPr>
              <p:cNvPr id="12441" name="Freeform 3684"/>
              <p:cNvSpPr>
                <a:spLocks/>
              </p:cNvSpPr>
              <p:nvPr/>
            </p:nvSpPr>
            <p:spPr bwMode="auto">
              <a:xfrm>
                <a:off x="1911" y="2441"/>
                <a:ext cx="3" cy="50"/>
              </a:xfrm>
              <a:custGeom>
                <a:avLst/>
                <a:gdLst>
                  <a:gd name="T0" fmla="*/ 0 w 24"/>
                  <a:gd name="T1" fmla="*/ 0 h 454"/>
                  <a:gd name="T2" fmla="*/ 0 w 24"/>
                  <a:gd name="T3" fmla="*/ 0 h 454"/>
                  <a:gd name="T4" fmla="*/ 0 w 24"/>
                  <a:gd name="T5" fmla="*/ 0 h 454"/>
                  <a:gd name="T6" fmla="*/ 0 w 24"/>
                  <a:gd name="T7" fmla="*/ 0 h 454"/>
                  <a:gd name="T8" fmla="*/ 0 60000 65536"/>
                  <a:gd name="T9" fmla="*/ 0 60000 65536"/>
                  <a:gd name="T10" fmla="*/ 0 60000 65536"/>
                  <a:gd name="T11" fmla="*/ 0 60000 65536"/>
                  <a:gd name="T12" fmla="*/ 0 w 24"/>
                  <a:gd name="T13" fmla="*/ 0 h 454"/>
                  <a:gd name="T14" fmla="*/ 24 w 24"/>
                  <a:gd name="T15" fmla="*/ 454 h 454"/>
                </a:gdLst>
                <a:ahLst/>
                <a:cxnLst>
                  <a:cxn ang="T8">
                    <a:pos x="T0" y="T1"/>
                  </a:cxn>
                  <a:cxn ang="T9">
                    <a:pos x="T2" y="T3"/>
                  </a:cxn>
                  <a:cxn ang="T10">
                    <a:pos x="T4" y="T5"/>
                  </a:cxn>
                  <a:cxn ang="T11">
                    <a:pos x="T6" y="T7"/>
                  </a:cxn>
                </a:cxnLst>
                <a:rect l="T12" t="T13" r="T14" b="T15"/>
                <a:pathLst>
                  <a:path w="24" h="454">
                    <a:moveTo>
                      <a:pt x="24" y="0"/>
                    </a:moveTo>
                    <a:lnTo>
                      <a:pt x="0" y="114"/>
                    </a:lnTo>
                    <a:lnTo>
                      <a:pt x="24" y="454"/>
                    </a:lnTo>
                    <a:lnTo>
                      <a:pt x="24" y="0"/>
                    </a:lnTo>
                    <a:close/>
                  </a:path>
                </a:pathLst>
              </a:custGeom>
              <a:solidFill>
                <a:srgbClr val="FFCC00"/>
              </a:solidFill>
              <a:ln w="9525">
                <a:noFill/>
                <a:round/>
                <a:headEnd/>
                <a:tailEnd/>
              </a:ln>
            </p:spPr>
            <p:txBody>
              <a:bodyPr/>
              <a:lstStyle/>
              <a:p>
                <a:endParaRPr lang="es-MX"/>
              </a:p>
            </p:txBody>
          </p:sp>
          <p:sp>
            <p:nvSpPr>
              <p:cNvPr id="12442" name="Freeform 3685"/>
              <p:cNvSpPr>
                <a:spLocks/>
              </p:cNvSpPr>
              <p:nvPr/>
            </p:nvSpPr>
            <p:spPr bwMode="auto">
              <a:xfrm>
                <a:off x="1911" y="2441"/>
                <a:ext cx="3" cy="50"/>
              </a:xfrm>
              <a:custGeom>
                <a:avLst/>
                <a:gdLst>
                  <a:gd name="T0" fmla="*/ 0 w 24"/>
                  <a:gd name="T1" fmla="*/ 0 h 454"/>
                  <a:gd name="T2" fmla="*/ 0 w 24"/>
                  <a:gd name="T3" fmla="*/ 0 h 454"/>
                  <a:gd name="T4" fmla="*/ 0 w 24"/>
                  <a:gd name="T5" fmla="*/ 0 h 454"/>
                  <a:gd name="T6" fmla="*/ 0 w 24"/>
                  <a:gd name="T7" fmla="*/ 0 h 454"/>
                  <a:gd name="T8" fmla="*/ 0 60000 65536"/>
                  <a:gd name="T9" fmla="*/ 0 60000 65536"/>
                  <a:gd name="T10" fmla="*/ 0 60000 65536"/>
                  <a:gd name="T11" fmla="*/ 0 60000 65536"/>
                  <a:gd name="T12" fmla="*/ 0 w 24"/>
                  <a:gd name="T13" fmla="*/ 0 h 454"/>
                  <a:gd name="T14" fmla="*/ 24 w 24"/>
                  <a:gd name="T15" fmla="*/ 454 h 454"/>
                </a:gdLst>
                <a:ahLst/>
                <a:cxnLst>
                  <a:cxn ang="T8">
                    <a:pos x="T0" y="T1"/>
                  </a:cxn>
                  <a:cxn ang="T9">
                    <a:pos x="T2" y="T3"/>
                  </a:cxn>
                  <a:cxn ang="T10">
                    <a:pos x="T4" y="T5"/>
                  </a:cxn>
                  <a:cxn ang="T11">
                    <a:pos x="T6" y="T7"/>
                  </a:cxn>
                </a:cxnLst>
                <a:rect l="T12" t="T13" r="T14" b="T15"/>
                <a:pathLst>
                  <a:path w="24" h="454">
                    <a:moveTo>
                      <a:pt x="24" y="0"/>
                    </a:moveTo>
                    <a:lnTo>
                      <a:pt x="0" y="114"/>
                    </a:lnTo>
                    <a:lnTo>
                      <a:pt x="24" y="454"/>
                    </a:lnTo>
                    <a:lnTo>
                      <a:pt x="24" y="0"/>
                    </a:lnTo>
                  </a:path>
                </a:pathLst>
              </a:custGeom>
              <a:noFill/>
              <a:ln w="0">
                <a:solidFill>
                  <a:srgbClr val="FFCC00"/>
                </a:solidFill>
                <a:round/>
                <a:headEnd/>
                <a:tailEnd/>
              </a:ln>
            </p:spPr>
            <p:txBody>
              <a:bodyPr/>
              <a:lstStyle/>
              <a:p>
                <a:endParaRPr lang="es-MX"/>
              </a:p>
            </p:txBody>
          </p:sp>
          <p:sp>
            <p:nvSpPr>
              <p:cNvPr id="12443" name="Freeform 3686"/>
              <p:cNvSpPr>
                <a:spLocks/>
              </p:cNvSpPr>
              <p:nvPr/>
            </p:nvSpPr>
            <p:spPr bwMode="auto">
              <a:xfrm>
                <a:off x="1871" y="2379"/>
                <a:ext cx="4" cy="16"/>
              </a:xfrm>
              <a:custGeom>
                <a:avLst/>
                <a:gdLst>
                  <a:gd name="T0" fmla="*/ 0 w 37"/>
                  <a:gd name="T1" fmla="*/ 0 h 142"/>
                  <a:gd name="T2" fmla="*/ 0 w 37"/>
                  <a:gd name="T3" fmla="*/ 0 h 142"/>
                  <a:gd name="T4" fmla="*/ 0 w 37"/>
                  <a:gd name="T5" fmla="*/ 0 h 142"/>
                  <a:gd name="T6" fmla="*/ 0 w 37"/>
                  <a:gd name="T7" fmla="*/ 0 h 142"/>
                  <a:gd name="T8" fmla="*/ 0 60000 65536"/>
                  <a:gd name="T9" fmla="*/ 0 60000 65536"/>
                  <a:gd name="T10" fmla="*/ 0 60000 65536"/>
                  <a:gd name="T11" fmla="*/ 0 60000 65536"/>
                  <a:gd name="T12" fmla="*/ 0 w 37"/>
                  <a:gd name="T13" fmla="*/ 0 h 142"/>
                  <a:gd name="T14" fmla="*/ 37 w 37"/>
                  <a:gd name="T15" fmla="*/ 142 h 142"/>
                </a:gdLst>
                <a:ahLst/>
                <a:cxnLst>
                  <a:cxn ang="T8">
                    <a:pos x="T0" y="T1"/>
                  </a:cxn>
                  <a:cxn ang="T9">
                    <a:pos x="T2" y="T3"/>
                  </a:cxn>
                  <a:cxn ang="T10">
                    <a:pos x="T4" y="T5"/>
                  </a:cxn>
                  <a:cxn ang="T11">
                    <a:pos x="T6" y="T7"/>
                  </a:cxn>
                </a:cxnLst>
                <a:rect l="T12" t="T13" r="T14" b="T15"/>
                <a:pathLst>
                  <a:path w="37" h="142">
                    <a:moveTo>
                      <a:pt x="12" y="142"/>
                    </a:moveTo>
                    <a:lnTo>
                      <a:pt x="37" y="0"/>
                    </a:lnTo>
                    <a:lnTo>
                      <a:pt x="0" y="105"/>
                    </a:lnTo>
                    <a:lnTo>
                      <a:pt x="12" y="142"/>
                    </a:lnTo>
                    <a:close/>
                  </a:path>
                </a:pathLst>
              </a:custGeom>
              <a:solidFill>
                <a:srgbClr val="FFCC00"/>
              </a:solidFill>
              <a:ln w="9525">
                <a:noFill/>
                <a:round/>
                <a:headEnd/>
                <a:tailEnd/>
              </a:ln>
            </p:spPr>
            <p:txBody>
              <a:bodyPr/>
              <a:lstStyle/>
              <a:p>
                <a:endParaRPr lang="es-MX"/>
              </a:p>
            </p:txBody>
          </p:sp>
          <p:sp>
            <p:nvSpPr>
              <p:cNvPr id="12444" name="Freeform 3687"/>
              <p:cNvSpPr>
                <a:spLocks/>
              </p:cNvSpPr>
              <p:nvPr/>
            </p:nvSpPr>
            <p:spPr bwMode="auto">
              <a:xfrm>
                <a:off x="1871" y="2379"/>
                <a:ext cx="4" cy="16"/>
              </a:xfrm>
              <a:custGeom>
                <a:avLst/>
                <a:gdLst>
                  <a:gd name="T0" fmla="*/ 0 w 37"/>
                  <a:gd name="T1" fmla="*/ 0 h 142"/>
                  <a:gd name="T2" fmla="*/ 0 w 37"/>
                  <a:gd name="T3" fmla="*/ 0 h 142"/>
                  <a:gd name="T4" fmla="*/ 0 w 37"/>
                  <a:gd name="T5" fmla="*/ 0 h 142"/>
                  <a:gd name="T6" fmla="*/ 0 w 37"/>
                  <a:gd name="T7" fmla="*/ 0 h 142"/>
                  <a:gd name="T8" fmla="*/ 0 60000 65536"/>
                  <a:gd name="T9" fmla="*/ 0 60000 65536"/>
                  <a:gd name="T10" fmla="*/ 0 60000 65536"/>
                  <a:gd name="T11" fmla="*/ 0 60000 65536"/>
                  <a:gd name="T12" fmla="*/ 0 w 37"/>
                  <a:gd name="T13" fmla="*/ 0 h 142"/>
                  <a:gd name="T14" fmla="*/ 37 w 37"/>
                  <a:gd name="T15" fmla="*/ 142 h 142"/>
                </a:gdLst>
                <a:ahLst/>
                <a:cxnLst>
                  <a:cxn ang="T8">
                    <a:pos x="T0" y="T1"/>
                  </a:cxn>
                  <a:cxn ang="T9">
                    <a:pos x="T2" y="T3"/>
                  </a:cxn>
                  <a:cxn ang="T10">
                    <a:pos x="T4" y="T5"/>
                  </a:cxn>
                  <a:cxn ang="T11">
                    <a:pos x="T6" y="T7"/>
                  </a:cxn>
                </a:cxnLst>
                <a:rect l="T12" t="T13" r="T14" b="T15"/>
                <a:pathLst>
                  <a:path w="37" h="142">
                    <a:moveTo>
                      <a:pt x="12" y="142"/>
                    </a:moveTo>
                    <a:lnTo>
                      <a:pt x="37" y="0"/>
                    </a:lnTo>
                    <a:lnTo>
                      <a:pt x="0" y="105"/>
                    </a:lnTo>
                    <a:lnTo>
                      <a:pt x="12" y="142"/>
                    </a:lnTo>
                  </a:path>
                </a:pathLst>
              </a:custGeom>
              <a:noFill/>
              <a:ln w="0">
                <a:solidFill>
                  <a:srgbClr val="FFCC00"/>
                </a:solidFill>
                <a:round/>
                <a:headEnd/>
                <a:tailEnd/>
              </a:ln>
            </p:spPr>
            <p:txBody>
              <a:bodyPr/>
              <a:lstStyle/>
              <a:p>
                <a:endParaRPr lang="es-MX"/>
              </a:p>
            </p:txBody>
          </p:sp>
          <p:sp>
            <p:nvSpPr>
              <p:cNvPr id="12445" name="Freeform 3688"/>
              <p:cNvSpPr>
                <a:spLocks/>
              </p:cNvSpPr>
              <p:nvPr/>
            </p:nvSpPr>
            <p:spPr bwMode="auto">
              <a:xfrm>
                <a:off x="1869" y="2391"/>
                <a:ext cx="3" cy="20"/>
              </a:xfrm>
              <a:custGeom>
                <a:avLst/>
                <a:gdLst>
                  <a:gd name="T0" fmla="*/ 0 w 25"/>
                  <a:gd name="T1" fmla="*/ 0 h 178"/>
                  <a:gd name="T2" fmla="*/ 0 w 25"/>
                  <a:gd name="T3" fmla="*/ 0 h 178"/>
                  <a:gd name="T4" fmla="*/ 0 w 25"/>
                  <a:gd name="T5" fmla="*/ 0 h 178"/>
                  <a:gd name="T6" fmla="*/ 0 w 25"/>
                  <a:gd name="T7" fmla="*/ 0 h 178"/>
                  <a:gd name="T8" fmla="*/ 0 60000 65536"/>
                  <a:gd name="T9" fmla="*/ 0 60000 65536"/>
                  <a:gd name="T10" fmla="*/ 0 60000 65536"/>
                  <a:gd name="T11" fmla="*/ 0 60000 65536"/>
                  <a:gd name="T12" fmla="*/ 0 w 25"/>
                  <a:gd name="T13" fmla="*/ 0 h 178"/>
                  <a:gd name="T14" fmla="*/ 25 w 25"/>
                  <a:gd name="T15" fmla="*/ 178 h 178"/>
                </a:gdLst>
                <a:ahLst/>
                <a:cxnLst>
                  <a:cxn ang="T8">
                    <a:pos x="T0" y="T1"/>
                  </a:cxn>
                  <a:cxn ang="T9">
                    <a:pos x="T2" y="T3"/>
                  </a:cxn>
                  <a:cxn ang="T10">
                    <a:pos x="T4" y="T5"/>
                  </a:cxn>
                  <a:cxn ang="T11">
                    <a:pos x="T6" y="T7"/>
                  </a:cxn>
                </a:cxnLst>
                <a:rect l="T12" t="T13" r="T14" b="T15"/>
                <a:pathLst>
                  <a:path w="25" h="178">
                    <a:moveTo>
                      <a:pt x="25" y="37"/>
                    </a:moveTo>
                    <a:lnTo>
                      <a:pt x="13" y="0"/>
                    </a:lnTo>
                    <a:lnTo>
                      <a:pt x="0" y="178"/>
                    </a:lnTo>
                    <a:lnTo>
                      <a:pt x="25" y="37"/>
                    </a:lnTo>
                    <a:close/>
                  </a:path>
                </a:pathLst>
              </a:custGeom>
              <a:solidFill>
                <a:srgbClr val="FFCC00"/>
              </a:solidFill>
              <a:ln w="9525">
                <a:noFill/>
                <a:round/>
                <a:headEnd/>
                <a:tailEnd/>
              </a:ln>
            </p:spPr>
            <p:txBody>
              <a:bodyPr/>
              <a:lstStyle/>
              <a:p>
                <a:endParaRPr lang="es-MX"/>
              </a:p>
            </p:txBody>
          </p:sp>
          <p:sp>
            <p:nvSpPr>
              <p:cNvPr id="12446" name="Freeform 3689"/>
              <p:cNvSpPr>
                <a:spLocks/>
              </p:cNvSpPr>
              <p:nvPr/>
            </p:nvSpPr>
            <p:spPr bwMode="auto">
              <a:xfrm>
                <a:off x="1869" y="2391"/>
                <a:ext cx="3" cy="20"/>
              </a:xfrm>
              <a:custGeom>
                <a:avLst/>
                <a:gdLst>
                  <a:gd name="T0" fmla="*/ 0 w 25"/>
                  <a:gd name="T1" fmla="*/ 0 h 178"/>
                  <a:gd name="T2" fmla="*/ 0 w 25"/>
                  <a:gd name="T3" fmla="*/ 0 h 178"/>
                  <a:gd name="T4" fmla="*/ 0 w 25"/>
                  <a:gd name="T5" fmla="*/ 0 h 178"/>
                  <a:gd name="T6" fmla="*/ 0 w 25"/>
                  <a:gd name="T7" fmla="*/ 0 h 178"/>
                  <a:gd name="T8" fmla="*/ 0 60000 65536"/>
                  <a:gd name="T9" fmla="*/ 0 60000 65536"/>
                  <a:gd name="T10" fmla="*/ 0 60000 65536"/>
                  <a:gd name="T11" fmla="*/ 0 60000 65536"/>
                  <a:gd name="T12" fmla="*/ 0 w 25"/>
                  <a:gd name="T13" fmla="*/ 0 h 178"/>
                  <a:gd name="T14" fmla="*/ 25 w 25"/>
                  <a:gd name="T15" fmla="*/ 178 h 178"/>
                </a:gdLst>
                <a:ahLst/>
                <a:cxnLst>
                  <a:cxn ang="T8">
                    <a:pos x="T0" y="T1"/>
                  </a:cxn>
                  <a:cxn ang="T9">
                    <a:pos x="T2" y="T3"/>
                  </a:cxn>
                  <a:cxn ang="T10">
                    <a:pos x="T4" y="T5"/>
                  </a:cxn>
                  <a:cxn ang="T11">
                    <a:pos x="T6" y="T7"/>
                  </a:cxn>
                </a:cxnLst>
                <a:rect l="T12" t="T13" r="T14" b="T15"/>
                <a:pathLst>
                  <a:path w="25" h="178">
                    <a:moveTo>
                      <a:pt x="25" y="37"/>
                    </a:moveTo>
                    <a:lnTo>
                      <a:pt x="13" y="0"/>
                    </a:lnTo>
                    <a:lnTo>
                      <a:pt x="0" y="178"/>
                    </a:lnTo>
                    <a:lnTo>
                      <a:pt x="25" y="37"/>
                    </a:lnTo>
                  </a:path>
                </a:pathLst>
              </a:custGeom>
              <a:noFill/>
              <a:ln w="0">
                <a:solidFill>
                  <a:srgbClr val="FFCC00"/>
                </a:solidFill>
                <a:round/>
                <a:headEnd/>
                <a:tailEnd/>
              </a:ln>
            </p:spPr>
            <p:txBody>
              <a:bodyPr/>
              <a:lstStyle/>
              <a:p>
                <a:endParaRPr lang="es-MX"/>
              </a:p>
            </p:txBody>
          </p:sp>
          <p:sp>
            <p:nvSpPr>
              <p:cNvPr id="12447" name="Freeform 3690"/>
              <p:cNvSpPr>
                <a:spLocks/>
              </p:cNvSpPr>
              <p:nvPr/>
            </p:nvSpPr>
            <p:spPr bwMode="auto">
              <a:xfrm>
                <a:off x="1869" y="2395"/>
                <a:ext cx="6" cy="16"/>
              </a:xfrm>
              <a:custGeom>
                <a:avLst/>
                <a:gdLst>
                  <a:gd name="T0" fmla="*/ 0 w 50"/>
                  <a:gd name="T1" fmla="*/ 0 h 148"/>
                  <a:gd name="T2" fmla="*/ 0 w 50"/>
                  <a:gd name="T3" fmla="*/ 0 h 148"/>
                  <a:gd name="T4" fmla="*/ 0 w 50"/>
                  <a:gd name="T5" fmla="*/ 0 h 148"/>
                  <a:gd name="T6" fmla="*/ 0 w 50"/>
                  <a:gd name="T7" fmla="*/ 0 h 148"/>
                  <a:gd name="T8" fmla="*/ 0 60000 65536"/>
                  <a:gd name="T9" fmla="*/ 0 60000 65536"/>
                  <a:gd name="T10" fmla="*/ 0 60000 65536"/>
                  <a:gd name="T11" fmla="*/ 0 60000 65536"/>
                  <a:gd name="T12" fmla="*/ 0 w 50"/>
                  <a:gd name="T13" fmla="*/ 0 h 148"/>
                  <a:gd name="T14" fmla="*/ 50 w 50"/>
                  <a:gd name="T15" fmla="*/ 148 h 148"/>
                </a:gdLst>
                <a:ahLst/>
                <a:cxnLst>
                  <a:cxn ang="T8">
                    <a:pos x="T0" y="T1"/>
                  </a:cxn>
                  <a:cxn ang="T9">
                    <a:pos x="T2" y="T3"/>
                  </a:cxn>
                  <a:cxn ang="T10">
                    <a:pos x="T4" y="T5"/>
                  </a:cxn>
                  <a:cxn ang="T11">
                    <a:pos x="T6" y="T7"/>
                  </a:cxn>
                </a:cxnLst>
                <a:rect l="T12" t="T13" r="T14" b="T15"/>
                <a:pathLst>
                  <a:path w="50" h="148">
                    <a:moveTo>
                      <a:pt x="25" y="0"/>
                    </a:moveTo>
                    <a:lnTo>
                      <a:pt x="0" y="141"/>
                    </a:lnTo>
                    <a:lnTo>
                      <a:pt x="50" y="148"/>
                    </a:lnTo>
                    <a:lnTo>
                      <a:pt x="25" y="0"/>
                    </a:lnTo>
                  </a:path>
                </a:pathLst>
              </a:custGeom>
              <a:noFill/>
              <a:ln w="0">
                <a:solidFill>
                  <a:srgbClr val="FFCC00"/>
                </a:solidFill>
                <a:round/>
                <a:headEnd/>
                <a:tailEnd/>
              </a:ln>
            </p:spPr>
            <p:txBody>
              <a:bodyPr/>
              <a:lstStyle/>
              <a:p>
                <a:endParaRPr lang="es-MX"/>
              </a:p>
            </p:txBody>
          </p:sp>
          <p:sp>
            <p:nvSpPr>
              <p:cNvPr id="12448" name="Freeform 3691"/>
              <p:cNvSpPr>
                <a:spLocks/>
              </p:cNvSpPr>
              <p:nvPr/>
            </p:nvSpPr>
            <p:spPr bwMode="auto">
              <a:xfrm>
                <a:off x="1872" y="2379"/>
                <a:ext cx="3" cy="32"/>
              </a:xfrm>
              <a:custGeom>
                <a:avLst/>
                <a:gdLst>
                  <a:gd name="T0" fmla="*/ 0 w 25"/>
                  <a:gd name="T1" fmla="*/ 0 h 290"/>
                  <a:gd name="T2" fmla="*/ 0 w 25"/>
                  <a:gd name="T3" fmla="*/ 0 h 290"/>
                  <a:gd name="T4" fmla="*/ 0 w 25"/>
                  <a:gd name="T5" fmla="*/ 0 h 290"/>
                  <a:gd name="T6" fmla="*/ 0 w 25"/>
                  <a:gd name="T7" fmla="*/ 0 h 290"/>
                  <a:gd name="T8" fmla="*/ 0 60000 65536"/>
                  <a:gd name="T9" fmla="*/ 0 60000 65536"/>
                  <a:gd name="T10" fmla="*/ 0 60000 65536"/>
                  <a:gd name="T11" fmla="*/ 0 60000 65536"/>
                  <a:gd name="T12" fmla="*/ 0 w 25"/>
                  <a:gd name="T13" fmla="*/ 0 h 290"/>
                  <a:gd name="T14" fmla="*/ 25 w 25"/>
                  <a:gd name="T15" fmla="*/ 290 h 290"/>
                </a:gdLst>
                <a:ahLst/>
                <a:cxnLst>
                  <a:cxn ang="T8">
                    <a:pos x="T0" y="T1"/>
                  </a:cxn>
                  <a:cxn ang="T9">
                    <a:pos x="T2" y="T3"/>
                  </a:cxn>
                  <a:cxn ang="T10">
                    <a:pos x="T4" y="T5"/>
                  </a:cxn>
                  <a:cxn ang="T11">
                    <a:pos x="T6" y="T7"/>
                  </a:cxn>
                </a:cxnLst>
                <a:rect l="T12" t="T13" r="T14" b="T15"/>
                <a:pathLst>
                  <a:path w="25" h="290">
                    <a:moveTo>
                      <a:pt x="0" y="142"/>
                    </a:moveTo>
                    <a:lnTo>
                      <a:pt x="25" y="290"/>
                    </a:lnTo>
                    <a:lnTo>
                      <a:pt x="25" y="0"/>
                    </a:lnTo>
                    <a:lnTo>
                      <a:pt x="0" y="142"/>
                    </a:lnTo>
                    <a:close/>
                  </a:path>
                </a:pathLst>
              </a:custGeom>
              <a:solidFill>
                <a:srgbClr val="FFCC00"/>
              </a:solidFill>
              <a:ln w="9525">
                <a:noFill/>
                <a:round/>
                <a:headEnd/>
                <a:tailEnd/>
              </a:ln>
            </p:spPr>
            <p:txBody>
              <a:bodyPr/>
              <a:lstStyle/>
              <a:p>
                <a:endParaRPr lang="es-MX"/>
              </a:p>
            </p:txBody>
          </p:sp>
          <p:sp>
            <p:nvSpPr>
              <p:cNvPr id="12449" name="Freeform 3692"/>
              <p:cNvSpPr>
                <a:spLocks/>
              </p:cNvSpPr>
              <p:nvPr/>
            </p:nvSpPr>
            <p:spPr bwMode="auto">
              <a:xfrm>
                <a:off x="1872" y="2379"/>
                <a:ext cx="3" cy="32"/>
              </a:xfrm>
              <a:custGeom>
                <a:avLst/>
                <a:gdLst>
                  <a:gd name="T0" fmla="*/ 0 w 25"/>
                  <a:gd name="T1" fmla="*/ 0 h 290"/>
                  <a:gd name="T2" fmla="*/ 0 w 25"/>
                  <a:gd name="T3" fmla="*/ 0 h 290"/>
                  <a:gd name="T4" fmla="*/ 0 w 25"/>
                  <a:gd name="T5" fmla="*/ 0 h 290"/>
                  <a:gd name="T6" fmla="*/ 0 w 25"/>
                  <a:gd name="T7" fmla="*/ 0 h 290"/>
                  <a:gd name="T8" fmla="*/ 0 60000 65536"/>
                  <a:gd name="T9" fmla="*/ 0 60000 65536"/>
                  <a:gd name="T10" fmla="*/ 0 60000 65536"/>
                  <a:gd name="T11" fmla="*/ 0 60000 65536"/>
                  <a:gd name="T12" fmla="*/ 0 w 25"/>
                  <a:gd name="T13" fmla="*/ 0 h 290"/>
                  <a:gd name="T14" fmla="*/ 25 w 25"/>
                  <a:gd name="T15" fmla="*/ 290 h 290"/>
                </a:gdLst>
                <a:ahLst/>
                <a:cxnLst>
                  <a:cxn ang="T8">
                    <a:pos x="T0" y="T1"/>
                  </a:cxn>
                  <a:cxn ang="T9">
                    <a:pos x="T2" y="T3"/>
                  </a:cxn>
                  <a:cxn ang="T10">
                    <a:pos x="T4" y="T5"/>
                  </a:cxn>
                  <a:cxn ang="T11">
                    <a:pos x="T6" y="T7"/>
                  </a:cxn>
                </a:cxnLst>
                <a:rect l="T12" t="T13" r="T14" b="T15"/>
                <a:pathLst>
                  <a:path w="25" h="290">
                    <a:moveTo>
                      <a:pt x="0" y="142"/>
                    </a:moveTo>
                    <a:lnTo>
                      <a:pt x="25" y="290"/>
                    </a:lnTo>
                    <a:lnTo>
                      <a:pt x="25" y="0"/>
                    </a:lnTo>
                    <a:lnTo>
                      <a:pt x="0" y="142"/>
                    </a:lnTo>
                  </a:path>
                </a:pathLst>
              </a:custGeom>
              <a:noFill/>
              <a:ln w="0">
                <a:solidFill>
                  <a:srgbClr val="FFCC00"/>
                </a:solidFill>
                <a:round/>
                <a:headEnd/>
                <a:tailEnd/>
              </a:ln>
            </p:spPr>
            <p:txBody>
              <a:bodyPr/>
              <a:lstStyle/>
              <a:p>
                <a:endParaRPr lang="es-MX"/>
              </a:p>
            </p:txBody>
          </p:sp>
        </p:grpSp>
        <p:sp>
          <p:nvSpPr>
            <p:cNvPr id="11949" name="Line 3693"/>
            <p:cNvSpPr>
              <a:spLocks noChangeShapeType="1"/>
            </p:cNvSpPr>
            <p:nvPr/>
          </p:nvSpPr>
          <p:spPr bwMode="auto">
            <a:xfrm flipV="1">
              <a:off x="3168" y="1728"/>
              <a:ext cx="480" cy="1104"/>
            </a:xfrm>
            <a:prstGeom prst="line">
              <a:avLst/>
            </a:prstGeom>
            <a:noFill/>
            <a:ln w="20955">
              <a:solidFill>
                <a:srgbClr val="FFFF00"/>
              </a:solidFill>
              <a:prstDash val="sysDot"/>
              <a:round/>
              <a:headEnd/>
              <a:tailEnd/>
            </a:ln>
          </p:spPr>
          <p:txBody>
            <a:bodyPr wrap="none" anchor="ctr"/>
            <a:lstStyle/>
            <a:p>
              <a:endParaRPr lang="es-MX"/>
            </a:p>
          </p:txBody>
        </p:sp>
        <p:sp>
          <p:nvSpPr>
            <p:cNvPr id="11950" name="Line 3694"/>
            <p:cNvSpPr>
              <a:spLocks noChangeShapeType="1"/>
            </p:cNvSpPr>
            <p:nvPr/>
          </p:nvSpPr>
          <p:spPr bwMode="auto">
            <a:xfrm flipV="1">
              <a:off x="3216" y="1920"/>
              <a:ext cx="480" cy="960"/>
            </a:xfrm>
            <a:prstGeom prst="line">
              <a:avLst/>
            </a:prstGeom>
            <a:noFill/>
            <a:ln w="20955">
              <a:solidFill>
                <a:srgbClr val="FFFF00"/>
              </a:solidFill>
              <a:prstDash val="sysDot"/>
              <a:round/>
              <a:headEnd/>
              <a:tailEnd/>
            </a:ln>
          </p:spPr>
          <p:txBody>
            <a:bodyPr wrap="none" anchor="ctr"/>
            <a:lstStyle/>
            <a:p>
              <a:endParaRPr lang="es-MX"/>
            </a:p>
          </p:txBody>
        </p:sp>
        <p:sp>
          <p:nvSpPr>
            <p:cNvPr id="11951" name="Line 3695"/>
            <p:cNvSpPr>
              <a:spLocks noChangeShapeType="1"/>
            </p:cNvSpPr>
            <p:nvPr/>
          </p:nvSpPr>
          <p:spPr bwMode="auto">
            <a:xfrm flipV="1">
              <a:off x="3264" y="1968"/>
              <a:ext cx="672" cy="960"/>
            </a:xfrm>
            <a:prstGeom prst="line">
              <a:avLst/>
            </a:prstGeom>
            <a:noFill/>
            <a:ln w="20955">
              <a:solidFill>
                <a:srgbClr val="FFFF00"/>
              </a:solidFill>
              <a:prstDash val="sysDot"/>
              <a:round/>
              <a:headEnd/>
              <a:tailEnd/>
            </a:ln>
          </p:spPr>
          <p:txBody>
            <a:bodyPr wrap="none" anchor="ctr"/>
            <a:lstStyle/>
            <a:p>
              <a:endParaRPr lang="es-MX"/>
            </a:p>
          </p:txBody>
        </p:sp>
      </p:grpSp>
      <p:sp>
        <p:nvSpPr>
          <p:cNvPr id="8200" name="Line 5528"/>
          <p:cNvSpPr>
            <a:spLocks noChangeShapeType="1"/>
          </p:cNvSpPr>
          <p:nvPr/>
        </p:nvSpPr>
        <p:spPr bwMode="auto">
          <a:xfrm>
            <a:off x="2565400" y="4349750"/>
            <a:ext cx="2563813" cy="515938"/>
          </a:xfrm>
          <a:prstGeom prst="line">
            <a:avLst/>
          </a:prstGeom>
          <a:noFill/>
          <a:ln w="20955">
            <a:solidFill>
              <a:srgbClr val="FF6600"/>
            </a:solidFill>
            <a:prstDash val="sysDot"/>
            <a:round/>
            <a:headEnd/>
            <a:tailEnd/>
          </a:ln>
        </p:spPr>
        <p:txBody>
          <a:bodyPr wrap="none" lIns="102833" tIns="51417" rIns="102833" bIns="51417" anchor="ctr"/>
          <a:lstStyle/>
          <a:p>
            <a:endParaRPr lang="es-MX"/>
          </a:p>
        </p:txBody>
      </p:sp>
      <p:sp>
        <p:nvSpPr>
          <p:cNvPr id="8201" name="Line 5529"/>
          <p:cNvSpPr>
            <a:spLocks noChangeShapeType="1"/>
          </p:cNvSpPr>
          <p:nvPr/>
        </p:nvSpPr>
        <p:spPr bwMode="auto">
          <a:xfrm>
            <a:off x="2906713" y="5295900"/>
            <a:ext cx="2224087" cy="0"/>
          </a:xfrm>
          <a:prstGeom prst="line">
            <a:avLst/>
          </a:prstGeom>
          <a:noFill/>
          <a:ln w="20955">
            <a:solidFill>
              <a:srgbClr val="FF6600"/>
            </a:solidFill>
            <a:prstDash val="sysDot"/>
            <a:round/>
            <a:headEnd/>
            <a:tailEnd/>
          </a:ln>
        </p:spPr>
        <p:txBody>
          <a:bodyPr wrap="none" lIns="102833" tIns="51417" rIns="102833" bIns="51417" anchor="ctr"/>
          <a:lstStyle/>
          <a:p>
            <a:endParaRPr lang="es-MX"/>
          </a:p>
        </p:txBody>
      </p:sp>
      <p:sp>
        <p:nvSpPr>
          <p:cNvPr id="8202" name="Line 5530"/>
          <p:cNvSpPr>
            <a:spLocks noChangeShapeType="1"/>
          </p:cNvSpPr>
          <p:nvPr/>
        </p:nvSpPr>
        <p:spPr bwMode="auto">
          <a:xfrm>
            <a:off x="2565400" y="4951413"/>
            <a:ext cx="2563813" cy="85725"/>
          </a:xfrm>
          <a:prstGeom prst="line">
            <a:avLst/>
          </a:prstGeom>
          <a:noFill/>
          <a:ln w="20955">
            <a:solidFill>
              <a:srgbClr val="FF6600"/>
            </a:solidFill>
            <a:prstDash val="sysDot"/>
            <a:round/>
            <a:headEnd/>
            <a:tailEnd/>
          </a:ln>
        </p:spPr>
        <p:txBody>
          <a:bodyPr wrap="none" lIns="102833" tIns="51417" rIns="102833" bIns="51417" anchor="ctr"/>
          <a:lstStyle/>
          <a:p>
            <a:endParaRPr lang="es-MX"/>
          </a:p>
        </p:txBody>
      </p:sp>
      <p:sp>
        <p:nvSpPr>
          <p:cNvPr id="8203" name="Line 5990"/>
          <p:cNvSpPr>
            <a:spLocks noChangeShapeType="1"/>
          </p:cNvSpPr>
          <p:nvPr/>
        </p:nvSpPr>
        <p:spPr bwMode="auto">
          <a:xfrm>
            <a:off x="3590925" y="3919538"/>
            <a:ext cx="1274763" cy="446087"/>
          </a:xfrm>
          <a:prstGeom prst="line">
            <a:avLst/>
          </a:prstGeom>
          <a:noFill/>
          <a:ln w="20320">
            <a:solidFill>
              <a:srgbClr val="996633"/>
            </a:solidFill>
            <a:prstDash val="sysDot"/>
            <a:round/>
            <a:headEnd/>
            <a:tailEnd/>
          </a:ln>
        </p:spPr>
        <p:txBody>
          <a:bodyPr wrap="none" lIns="102833" tIns="51417" rIns="102833" bIns="51417" anchor="ctr"/>
          <a:lstStyle/>
          <a:p>
            <a:endParaRPr lang="es-MX"/>
          </a:p>
        </p:txBody>
      </p:sp>
      <p:sp>
        <p:nvSpPr>
          <p:cNvPr id="8204" name="Line 5991"/>
          <p:cNvSpPr>
            <a:spLocks noChangeShapeType="1"/>
          </p:cNvSpPr>
          <p:nvPr/>
        </p:nvSpPr>
        <p:spPr bwMode="auto">
          <a:xfrm>
            <a:off x="3676650" y="2974975"/>
            <a:ext cx="1430338" cy="917575"/>
          </a:xfrm>
          <a:prstGeom prst="line">
            <a:avLst/>
          </a:prstGeom>
          <a:noFill/>
          <a:ln w="20320">
            <a:solidFill>
              <a:srgbClr val="996633"/>
            </a:solidFill>
            <a:prstDash val="sysDot"/>
            <a:round/>
            <a:headEnd/>
            <a:tailEnd/>
          </a:ln>
        </p:spPr>
        <p:txBody>
          <a:bodyPr wrap="none" lIns="102833" tIns="51417" rIns="102833" bIns="51417" anchor="ctr"/>
          <a:lstStyle/>
          <a:p>
            <a:endParaRPr lang="es-MX"/>
          </a:p>
        </p:txBody>
      </p:sp>
      <p:sp>
        <p:nvSpPr>
          <p:cNvPr id="8205" name="Line 5992"/>
          <p:cNvSpPr>
            <a:spLocks noChangeShapeType="1"/>
          </p:cNvSpPr>
          <p:nvPr/>
        </p:nvSpPr>
        <p:spPr bwMode="auto">
          <a:xfrm>
            <a:off x="4360863" y="2114550"/>
            <a:ext cx="939800" cy="1349375"/>
          </a:xfrm>
          <a:prstGeom prst="line">
            <a:avLst/>
          </a:prstGeom>
          <a:noFill/>
          <a:ln w="20320">
            <a:solidFill>
              <a:srgbClr val="996633"/>
            </a:solidFill>
            <a:prstDash val="sysDot"/>
            <a:round/>
            <a:headEnd/>
            <a:tailEnd/>
          </a:ln>
        </p:spPr>
        <p:txBody>
          <a:bodyPr wrap="none" lIns="102833" tIns="51417" rIns="102833" bIns="51417" anchor="ctr"/>
          <a:lstStyle/>
          <a:p>
            <a:endParaRPr lang="es-MX"/>
          </a:p>
        </p:txBody>
      </p:sp>
      <p:sp>
        <p:nvSpPr>
          <p:cNvPr id="7197" name="Rectangle 6670"/>
          <p:cNvSpPr>
            <a:spLocks noGrp="1" noChangeArrowheads="1"/>
          </p:cNvSpPr>
          <p:nvPr>
            <p:ph type="title" idx="4294967295"/>
          </p:nvPr>
        </p:nvSpPr>
        <p:spPr>
          <a:xfrm>
            <a:off x="738188" y="179388"/>
            <a:ext cx="8915400" cy="738187"/>
          </a:xfrm>
        </p:spPr>
        <p:txBody>
          <a:bodyPr lIns="0" tIns="0" rIns="0" bIns="0">
            <a:spAutoFit/>
          </a:bodyPr>
          <a:lstStyle/>
          <a:p>
            <a:pPr eaLnBrk="1" fontAlgn="auto" hangingPunct="1">
              <a:spcAft>
                <a:spcPts val="0"/>
              </a:spcAft>
              <a:defRPr/>
            </a:pPr>
            <a:r>
              <a:rPr lang="es-ES" sz="2400" b="1" dirty="0" smtClean="0">
                <a:solidFill>
                  <a:schemeClr val="tx1">
                    <a:lumMod val="65000"/>
                    <a:lumOff val="35000"/>
                  </a:schemeClr>
                </a:solidFill>
                <a:effectLst>
                  <a:outerShdw blurRad="38100" dist="38100" dir="2700000" algn="tl">
                    <a:srgbClr val="000000">
                      <a:alpha val="43137"/>
                    </a:srgbClr>
                  </a:outerShdw>
                </a:effectLst>
                <a:ea typeface="ＭＳ Ｐゴシック"/>
                <a:cs typeface="Arial" pitchFamily="34" charset="0"/>
              </a:rPr>
              <a:t>ZONIFICACIÓN DEL MUNICIPIO DE QUERÉTARO </a:t>
            </a:r>
            <a:r>
              <a:rPr lang="es-MX" sz="2400" b="1" dirty="0" smtClean="0">
                <a:solidFill>
                  <a:schemeClr val="tx1">
                    <a:lumMod val="65000"/>
                    <a:lumOff val="35000"/>
                  </a:schemeClr>
                </a:solidFill>
                <a:effectLst>
                  <a:outerShdw blurRad="38100" dist="38100" dir="2700000" algn="tl">
                    <a:srgbClr val="000000">
                      <a:alpha val="43137"/>
                    </a:srgbClr>
                  </a:outerShdw>
                </a:effectLst>
                <a:ea typeface="ＭＳ Ｐゴシック"/>
                <a:cs typeface="Arial" pitchFamily="34" charset="0"/>
              </a:rPr>
              <a:t>PARA LA PRESTACIÓN DE LOS SERVICIOS PÚBLICOS</a:t>
            </a:r>
            <a:endParaRPr lang="es-ES" sz="2400" b="1" dirty="0" smtClean="0">
              <a:solidFill>
                <a:schemeClr val="tx1">
                  <a:lumMod val="65000"/>
                  <a:lumOff val="35000"/>
                </a:schemeClr>
              </a:solidFill>
              <a:effectLst>
                <a:outerShdw blurRad="38100" dist="38100" dir="2700000" algn="tl">
                  <a:srgbClr val="000000">
                    <a:alpha val="43137"/>
                  </a:srgbClr>
                </a:outerShdw>
              </a:effectLst>
              <a:ea typeface="ＭＳ Ｐゴシック"/>
              <a:cs typeface="Arial" pitchFamily="34" charset="0"/>
            </a:endParaRPr>
          </a:p>
        </p:txBody>
      </p:sp>
      <p:grpSp>
        <p:nvGrpSpPr>
          <p:cNvPr id="8207" name="4253 Grupo"/>
          <p:cNvGrpSpPr>
            <a:grpSpLocks/>
          </p:cNvGrpSpPr>
          <p:nvPr/>
        </p:nvGrpSpPr>
        <p:grpSpPr bwMode="auto">
          <a:xfrm>
            <a:off x="320675" y="1092200"/>
            <a:ext cx="9810750" cy="6145213"/>
            <a:chOff x="285750" y="968375"/>
            <a:chExt cx="8743950" cy="5448300"/>
          </a:xfrm>
        </p:grpSpPr>
        <p:pic>
          <p:nvPicPr>
            <p:cNvPr id="8212" name="Picture 2"/>
            <p:cNvPicPr>
              <a:picLocks noChangeAspect="1" noChangeArrowheads="1"/>
            </p:cNvPicPr>
            <p:nvPr/>
          </p:nvPicPr>
          <p:blipFill>
            <a:blip r:embed="rId2" cstate="screen"/>
            <a:srcRect/>
            <a:stretch>
              <a:fillRect/>
            </a:stretch>
          </p:blipFill>
          <p:spPr bwMode="auto">
            <a:xfrm>
              <a:off x="3314700" y="1482725"/>
              <a:ext cx="3003550" cy="3771900"/>
            </a:xfrm>
            <a:prstGeom prst="rect">
              <a:avLst/>
            </a:prstGeom>
            <a:noFill/>
            <a:ln w="9525">
              <a:noFill/>
              <a:miter lim="800000"/>
              <a:headEnd/>
              <a:tailEnd/>
            </a:ln>
          </p:spPr>
        </p:pic>
        <p:sp>
          <p:nvSpPr>
            <p:cNvPr id="8213" name="Text Box 2427"/>
            <p:cNvSpPr txBox="1">
              <a:spLocks noChangeArrowheads="1"/>
            </p:cNvSpPr>
            <p:nvPr/>
          </p:nvSpPr>
          <p:spPr bwMode="auto">
            <a:xfrm>
              <a:off x="6934200" y="3635375"/>
              <a:ext cx="2084388" cy="276225"/>
            </a:xfrm>
            <a:prstGeom prst="rect">
              <a:avLst/>
            </a:prstGeom>
            <a:solidFill>
              <a:srgbClr val="800080"/>
            </a:solidFill>
            <a:ln w="9525">
              <a:solidFill>
                <a:schemeClr val="tx1"/>
              </a:solidFill>
              <a:miter lim="800000"/>
              <a:headEnd/>
              <a:tailEnd/>
            </a:ln>
          </p:spPr>
          <p:txBody>
            <a:bodyPr wrap="none" anchor="ctr"/>
            <a:lstStyle/>
            <a:p>
              <a:pPr algn="ctr" eaLnBrk="0" hangingPunct="0"/>
              <a:r>
                <a:rPr lang="es-ES_tradnl" sz="1200">
                  <a:solidFill>
                    <a:schemeClr val="bg1"/>
                  </a:solidFill>
                </a:rPr>
                <a:t>VILLA  CAYETANO R.</a:t>
              </a:r>
            </a:p>
          </p:txBody>
        </p:sp>
        <p:grpSp>
          <p:nvGrpSpPr>
            <p:cNvPr id="8214" name="Group 2428"/>
            <p:cNvGrpSpPr>
              <a:grpSpLocks/>
            </p:cNvGrpSpPr>
            <p:nvPr/>
          </p:nvGrpSpPr>
          <p:grpSpPr bwMode="auto">
            <a:xfrm>
              <a:off x="5187950" y="3475038"/>
              <a:ext cx="1543050" cy="1352550"/>
              <a:chOff x="3268" y="2208"/>
              <a:chExt cx="972" cy="852"/>
            </a:xfrm>
          </p:grpSpPr>
          <p:grpSp>
            <p:nvGrpSpPr>
              <p:cNvPr id="11184" name="Group 2429"/>
              <p:cNvGrpSpPr>
                <a:grpSpLocks/>
              </p:cNvGrpSpPr>
              <p:nvPr/>
            </p:nvGrpSpPr>
            <p:grpSpPr bwMode="auto">
              <a:xfrm>
                <a:off x="3936" y="2208"/>
                <a:ext cx="304" cy="453"/>
                <a:chOff x="2677" y="2703"/>
                <a:chExt cx="304" cy="453"/>
              </a:xfrm>
            </p:grpSpPr>
            <p:sp>
              <p:nvSpPr>
                <p:cNvPr id="11189" name="Freeform 2430"/>
                <p:cNvSpPr>
                  <a:spLocks/>
                </p:cNvSpPr>
                <p:nvPr/>
              </p:nvSpPr>
              <p:spPr bwMode="auto">
                <a:xfrm>
                  <a:off x="2873" y="3111"/>
                  <a:ext cx="36" cy="7"/>
                </a:xfrm>
                <a:custGeom>
                  <a:avLst/>
                  <a:gdLst>
                    <a:gd name="T0" fmla="*/ 0 w 321"/>
                    <a:gd name="T1" fmla="*/ 0 h 63"/>
                    <a:gd name="T2" fmla="*/ 0 w 321"/>
                    <a:gd name="T3" fmla="*/ 0 h 63"/>
                    <a:gd name="T4" fmla="*/ 0 w 321"/>
                    <a:gd name="T5" fmla="*/ 0 h 63"/>
                    <a:gd name="T6" fmla="*/ 0 w 321"/>
                    <a:gd name="T7" fmla="*/ 0 h 63"/>
                    <a:gd name="T8" fmla="*/ 0 60000 65536"/>
                    <a:gd name="T9" fmla="*/ 0 60000 65536"/>
                    <a:gd name="T10" fmla="*/ 0 60000 65536"/>
                    <a:gd name="T11" fmla="*/ 0 60000 65536"/>
                    <a:gd name="T12" fmla="*/ 0 w 321"/>
                    <a:gd name="T13" fmla="*/ 0 h 63"/>
                    <a:gd name="T14" fmla="*/ 321 w 321"/>
                    <a:gd name="T15" fmla="*/ 63 h 63"/>
                  </a:gdLst>
                  <a:ahLst/>
                  <a:cxnLst>
                    <a:cxn ang="T8">
                      <a:pos x="T0" y="T1"/>
                    </a:cxn>
                    <a:cxn ang="T9">
                      <a:pos x="T2" y="T3"/>
                    </a:cxn>
                    <a:cxn ang="T10">
                      <a:pos x="T4" y="T5"/>
                    </a:cxn>
                    <a:cxn ang="T11">
                      <a:pos x="T6" y="T7"/>
                    </a:cxn>
                  </a:cxnLst>
                  <a:rect l="T12" t="T13" r="T14" b="T15"/>
                  <a:pathLst>
                    <a:path w="321" h="63">
                      <a:moveTo>
                        <a:pt x="0" y="0"/>
                      </a:moveTo>
                      <a:lnTo>
                        <a:pt x="321" y="49"/>
                      </a:lnTo>
                      <a:lnTo>
                        <a:pt x="285" y="63"/>
                      </a:lnTo>
                      <a:lnTo>
                        <a:pt x="0" y="0"/>
                      </a:lnTo>
                      <a:close/>
                    </a:path>
                  </a:pathLst>
                </a:custGeom>
                <a:solidFill>
                  <a:srgbClr val="FFCC66"/>
                </a:solidFill>
                <a:ln w="9525">
                  <a:noFill/>
                  <a:round/>
                  <a:headEnd/>
                  <a:tailEnd/>
                </a:ln>
              </p:spPr>
              <p:txBody>
                <a:bodyPr/>
                <a:lstStyle/>
                <a:p>
                  <a:endParaRPr lang="es-MX"/>
                </a:p>
              </p:txBody>
            </p:sp>
            <p:sp>
              <p:nvSpPr>
                <p:cNvPr id="11190" name="Freeform 2431"/>
                <p:cNvSpPr>
                  <a:spLocks/>
                </p:cNvSpPr>
                <p:nvPr/>
              </p:nvSpPr>
              <p:spPr bwMode="auto">
                <a:xfrm>
                  <a:off x="2873" y="3111"/>
                  <a:ext cx="36" cy="7"/>
                </a:xfrm>
                <a:custGeom>
                  <a:avLst/>
                  <a:gdLst>
                    <a:gd name="T0" fmla="*/ 0 w 321"/>
                    <a:gd name="T1" fmla="*/ 0 h 63"/>
                    <a:gd name="T2" fmla="*/ 0 w 321"/>
                    <a:gd name="T3" fmla="*/ 0 h 63"/>
                    <a:gd name="T4" fmla="*/ 0 w 321"/>
                    <a:gd name="T5" fmla="*/ 0 h 63"/>
                    <a:gd name="T6" fmla="*/ 0 w 321"/>
                    <a:gd name="T7" fmla="*/ 0 h 63"/>
                    <a:gd name="T8" fmla="*/ 0 60000 65536"/>
                    <a:gd name="T9" fmla="*/ 0 60000 65536"/>
                    <a:gd name="T10" fmla="*/ 0 60000 65536"/>
                    <a:gd name="T11" fmla="*/ 0 60000 65536"/>
                    <a:gd name="T12" fmla="*/ 0 w 321"/>
                    <a:gd name="T13" fmla="*/ 0 h 63"/>
                    <a:gd name="T14" fmla="*/ 321 w 321"/>
                    <a:gd name="T15" fmla="*/ 63 h 63"/>
                  </a:gdLst>
                  <a:ahLst/>
                  <a:cxnLst>
                    <a:cxn ang="T8">
                      <a:pos x="T0" y="T1"/>
                    </a:cxn>
                    <a:cxn ang="T9">
                      <a:pos x="T2" y="T3"/>
                    </a:cxn>
                    <a:cxn ang="T10">
                      <a:pos x="T4" y="T5"/>
                    </a:cxn>
                    <a:cxn ang="T11">
                      <a:pos x="T6" y="T7"/>
                    </a:cxn>
                  </a:cxnLst>
                  <a:rect l="T12" t="T13" r="T14" b="T15"/>
                  <a:pathLst>
                    <a:path w="321" h="63">
                      <a:moveTo>
                        <a:pt x="0" y="0"/>
                      </a:moveTo>
                      <a:lnTo>
                        <a:pt x="321" y="49"/>
                      </a:lnTo>
                      <a:lnTo>
                        <a:pt x="285" y="63"/>
                      </a:lnTo>
                      <a:lnTo>
                        <a:pt x="0" y="0"/>
                      </a:lnTo>
                    </a:path>
                  </a:pathLst>
                </a:custGeom>
                <a:noFill/>
                <a:ln w="0">
                  <a:solidFill>
                    <a:srgbClr val="FFCC66"/>
                  </a:solidFill>
                  <a:round/>
                  <a:headEnd/>
                  <a:tailEnd/>
                </a:ln>
              </p:spPr>
              <p:txBody>
                <a:bodyPr/>
                <a:lstStyle/>
                <a:p>
                  <a:endParaRPr lang="es-MX"/>
                </a:p>
              </p:txBody>
            </p:sp>
            <p:sp>
              <p:nvSpPr>
                <p:cNvPr id="11191" name="Freeform 2432"/>
                <p:cNvSpPr>
                  <a:spLocks/>
                </p:cNvSpPr>
                <p:nvPr/>
              </p:nvSpPr>
              <p:spPr bwMode="auto">
                <a:xfrm>
                  <a:off x="2873" y="3111"/>
                  <a:ext cx="36" cy="5"/>
                </a:xfrm>
                <a:custGeom>
                  <a:avLst/>
                  <a:gdLst>
                    <a:gd name="T0" fmla="*/ 0 w 321"/>
                    <a:gd name="T1" fmla="*/ 0 h 52"/>
                    <a:gd name="T2" fmla="*/ 0 w 321"/>
                    <a:gd name="T3" fmla="*/ 0 h 52"/>
                    <a:gd name="T4" fmla="*/ 0 w 321"/>
                    <a:gd name="T5" fmla="*/ 0 h 52"/>
                    <a:gd name="T6" fmla="*/ 0 w 321"/>
                    <a:gd name="T7" fmla="*/ 0 h 52"/>
                    <a:gd name="T8" fmla="*/ 0 60000 65536"/>
                    <a:gd name="T9" fmla="*/ 0 60000 65536"/>
                    <a:gd name="T10" fmla="*/ 0 60000 65536"/>
                    <a:gd name="T11" fmla="*/ 0 60000 65536"/>
                    <a:gd name="T12" fmla="*/ 0 w 321"/>
                    <a:gd name="T13" fmla="*/ 0 h 52"/>
                    <a:gd name="T14" fmla="*/ 321 w 321"/>
                    <a:gd name="T15" fmla="*/ 52 h 52"/>
                  </a:gdLst>
                  <a:ahLst/>
                  <a:cxnLst>
                    <a:cxn ang="T8">
                      <a:pos x="T0" y="T1"/>
                    </a:cxn>
                    <a:cxn ang="T9">
                      <a:pos x="T2" y="T3"/>
                    </a:cxn>
                    <a:cxn ang="T10">
                      <a:pos x="T4" y="T5"/>
                    </a:cxn>
                    <a:cxn ang="T11">
                      <a:pos x="T6" y="T7"/>
                    </a:cxn>
                  </a:cxnLst>
                  <a:rect l="T12" t="T13" r="T14" b="T15"/>
                  <a:pathLst>
                    <a:path w="321" h="52">
                      <a:moveTo>
                        <a:pt x="297" y="0"/>
                      </a:moveTo>
                      <a:lnTo>
                        <a:pt x="321" y="52"/>
                      </a:lnTo>
                      <a:lnTo>
                        <a:pt x="0" y="3"/>
                      </a:lnTo>
                      <a:lnTo>
                        <a:pt x="297" y="0"/>
                      </a:lnTo>
                      <a:close/>
                    </a:path>
                  </a:pathLst>
                </a:custGeom>
                <a:solidFill>
                  <a:srgbClr val="FFCC66"/>
                </a:solidFill>
                <a:ln w="9525">
                  <a:noFill/>
                  <a:round/>
                  <a:headEnd/>
                  <a:tailEnd/>
                </a:ln>
              </p:spPr>
              <p:txBody>
                <a:bodyPr/>
                <a:lstStyle/>
                <a:p>
                  <a:endParaRPr lang="es-MX"/>
                </a:p>
              </p:txBody>
            </p:sp>
            <p:sp>
              <p:nvSpPr>
                <p:cNvPr id="11192" name="Freeform 2433"/>
                <p:cNvSpPr>
                  <a:spLocks/>
                </p:cNvSpPr>
                <p:nvPr/>
              </p:nvSpPr>
              <p:spPr bwMode="auto">
                <a:xfrm>
                  <a:off x="2873" y="3111"/>
                  <a:ext cx="36" cy="5"/>
                </a:xfrm>
                <a:custGeom>
                  <a:avLst/>
                  <a:gdLst>
                    <a:gd name="T0" fmla="*/ 0 w 321"/>
                    <a:gd name="T1" fmla="*/ 0 h 52"/>
                    <a:gd name="T2" fmla="*/ 0 w 321"/>
                    <a:gd name="T3" fmla="*/ 0 h 52"/>
                    <a:gd name="T4" fmla="*/ 0 w 321"/>
                    <a:gd name="T5" fmla="*/ 0 h 52"/>
                    <a:gd name="T6" fmla="*/ 0 w 321"/>
                    <a:gd name="T7" fmla="*/ 0 h 52"/>
                    <a:gd name="T8" fmla="*/ 0 60000 65536"/>
                    <a:gd name="T9" fmla="*/ 0 60000 65536"/>
                    <a:gd name="T10" fmla="*/ 0 60000 65536"/>
                    <a:gd name="T11" fmla="*/ 0 60000 65536"/>
                    <a:gd name="T12" fmla="*/ 0 w 321"/>
                    <a:gd name="T13" fmla="*/ 0 h 52"/>
                    <a:gd name="T14" fmla="*/ 321 w 321"/>
                    <a:gd name="T15" fmla="*/ 52 h 52"/>
                  </a:gdLst>
                  <a:ahLst/>
                  <a:cxnLst>
                    <a:cxn ang="T8">
                      <a:pos x="T0" y="T1"/>
                    </a:cxn>
                    <a:cxn ang="T9">
                      <a:pos x="T2" y="T3"/>
                    </a:cxn>
                    <a:cxn ang="T10">
                      <a:pos x="T4" y="T5"/>
                    </a:cxn>
                    <a:cxn ang="T11">
                      <a:pos x="T6" y="T7"/>
                    </a:cxn>
                  </a:cxnLst>
                  <a:rect l="T12" t="T13" r="T14" b="T15"/>
                  <a:pathLst>
                    <a:path w="321" h="52">
                      <a:moveTo>
                        <a:pt x="297" y="0"/>
                      </a:moveTo>
                      <a:lnTo>
                        <a:pt x="321" y="52"/>
                      </a:lnTo>
                      <a:lnTo>
                        <a:pt x="0" y="3"/>
                      </a:lnTo>
                      <a:lnTo>
                        <a:pt x="297" y="0"/>
                      </a:lnTo>
                    </a:path>
                  </a:pathLst>
                </a:custGeom>
                <a:noFill/>
                <a:ln w="0">
                  <a:solidFill>
                    <a:srgbClr val="FFCC66"/>
                  </a:solidFill>
                  <a:round/>
                  <a:headEnd/>
                  <a:tailEnd/>
                </a:ln>
              </p:spPr>
              <p:txBody>
                <a:bodyPr/>
                <a:lstStyle/>
                <a:p>
                  <a:endParaRPr lang="es-MX"/>
                </a:p>
              </p:txBody>
            </p:sp>
            <p:sp>
              <p:nvSpPr>
                <p:cNvPr id="11193" name="Freeform 2434"/>
                <p:cNvSpPr>
                  <a:spLocks/>
                </p:cNvSpPr>
                <p:nvPr/>
              </p:nvSpPr>
              <p:spPr bwMode="auto">
                <a:xfrm>
                  <a:off x="2866" y="3097"/>
                  <a:ext cx="40" cy="14"/>
                </a:xfrm>
                <a:custGeom>
                  <a:avLst/>
                  <a:gdLst>
                    <a:gd name="T0" fmla="*/ 0 w 362"/>
                    <a:gd name="T1" fmla="*/ 0 h 127"/>
                    <a:gd name="T2" fmla="*/ 0 w 362"/>
                    <a:gd name="T3" fmla="*/ 0 h 127"/>
                    <a:gd name="T4" fmla="*/ 0 w 362"/>
                    <a:gd name="T5" fmla="*/ 0 h 127"/>
                    <a:gd name="T6" fmla="*/ 0 w 362"/>
                    <a:gd name="T7" fmla="*/ 0 h 127"/>
                    <a:gd name="T8" fmla="*/ 0 60000 65536"/>
                    <a:gd name="T9" fmla="*/ 0 60000 65536"/>
                    <a:gd name="T10" fmla="*/ 0 60000 65536"/>
                    <a:gd name="T11" fmla="*/ 0 60000 65536"/>
                    <a:gd name="T12" fmla="*/ 0 w 362"/>
                    <a:gd name="T13" fmla="*/ 0 h 127"/>
                    <a:gd name="T14" fmla="*/ 362 w 362"/>
                    <a:gd name="T15" fmla="*/ 127 h 127"/>
                  </a:gdLst>
                  <a:ahLst/>
                  <a:cxnLst>
                    <a:cxn ang="T8">
                      <a:pos x="T0" y="T1"/>
                    </a:cxn>
                    <a:cxn ang="T9">
                      <a:pos x="T2" y="T3"/>
                    </a:cxn>
                    <a:cxn ang="T10">
                      <a:pos x="T4" y="T5"/>
                    </a:cxn>
                    <a:cxn ang="T11">
                      <a:pos x="T6" y="T7"/>
                    </a:cxn>
                  </a:cxnLst>
                  <a:rect l="T12" t="T13" r="T14" b="T15"/>
                  <a:pathLst>
                    <a:path w="362" h="127">
                      <a:moveTo>
                        <a:pt x="0" y="0"/>
                      </a:moveTo>
                      <a:lnTo>
                        <a:pt x="362" y="124"/>
                      </a:lnTo>
                      <a:lnTo>
                        <a:pt x="65" y="127"/>
                      </a:lnTo>
                      <a:lnTo>
                        <a:pt x="0" y="0"/>
                      </a:lnTo>
                      <a:close/>
                    </a:path>
                  </a:pathLst>
                </a:custGeom>
                <a:solidFill>
                  <a:srgbClr val="FFCC66"/>
                </a:solidFill>
                <a:ln w="9525">
                  <a:noFill/>
                  <a:round/>
                  <a:headEnd/>
                  <a:tailEnd/>
                </a:ln>
              </p:spPr>
              <p:txBody>
                <a:bodyPr/>
                <a:lstStyle/>
                <a:p>
                  <a:endParaRPr lang="es-MX"/>
                </a:p>
              </p:txBody>
            </p:sp>
            <p:sp>
              <p:nvSpPr>
                <p:cNvPr id="11194" name="Freeform 2435"/>
                <p:cNvSpPr>
                  <a:spLocks/>
                </p:cNvSpPr>
                <p:nvPr/>
              </p:nvSpPr>
              <p:spPr bwMode="auto">
                <a:xfrm>
                  <a:off x="2866" y="3097"/>
                  <a:ext cx="40" cy="14"/>
                </a:xfrm>
                <a:custGeom>
                  <a:avLst/>
                  <a:gdLst>
                    <a:gd name="T0" fmla="*/ 0 w 362"/>
                    <a:gd name="T1" fmla="*/ 0 h 127"/>
                    <a:gd name="T2" fmla="*/ 0 w 362"/>
                    <a:gd name="T3" fmla="*/ 0 h 127"/>
                    <a:gd name="T4" fmla="*/ 0 w 362"/>
                    <a:gd name="T5" fmla="*/ 0 h 127"/>
                    <a:gd name="T6" fmla="*/ 0 w 362"/>
                    <a:gd name="T7" fmla="*/ 0 h 127"/>
                    <a:gd name="T8" fmla="*/ 0 60000 65536"/>
                    <a:gd name="T9" fmla="*/ 0 60000 65536"/>
                    <a:gd name="T10" fmla="*/ 0 60000 65536"/>
                    <a:gd name="T11" fmla="*/ 0 60000 65536"/>
                    <a:gd name="T12" fmla="*/ 0 w 362"/>
                    <a:gd name="T13" fmla="*/ 0 h 127"/>
                    <a:gd name="T14" fmla="*/ 362 w 362"/>
                    <a:gd name="T15" fmla="*/ 127 h 127"/>
                  </a:gdLst>
                  <a:ahLst/>
                  <a:cxnLst>
                    <a:cxn ang="T8">
                      <a:pos x="T0" y="T1"/>
                    </a:cxn>
                    <a:cxn ang="T9">
                      <a:pos x="T2" y="T3"/>
                    </a:cxn>
                    <a:cxn ang="T10">
                      <a:pos x="T4" y="T5"/>
                    </a:cxn>
                    <a:cxn ang="T11">
                      <a:pos x="T6" y="T7"/>
                    </a:cxn>
                  </a:cxnLst>
                  <a:rect l="T12" t="T13" r="T14" b="T15"/>
                  <a:pathLst>
                    <a:path w="362" h="127">
                      <a:moveTo>
                        <a:pt x="0" y="0"/>
                      </a:moveTo>
                      <a:lnTo>
                        <a:pt x="362" y="124"/>
                      </a:lnTo>
                      <a:lnTo>
                        <a:pt x="65" y="127"/>
                      </a:lnTo>
                      <a:lnTo>
                        <a:pt x="0" y="0"/>
                      </a:lnTo>
                    </a:path>
                  </a:pathLst>
                </a:custGeom>
                <a:noFill/>
                <a:ln w="0">
                  <a:solidFill>
                    <a:srgbClr val="FFCC66"/>
                  </a:solidFill>
                  <a:round/>
                  <a:headEnd/>
                  <a:tailEnd/>
                </a:ln>
              </p:spPr>
              <p:txBody>
                <a:bodyPr/>
                <a:lstStyle/>
                <a:p>
                  <a:endParaRPr lang="es-MX"/>
                </a:p>
              </p:txBody>
            </p:sp>
            <p:sp>
              <p:nvSpPr>
                <p:cNvPr id="11195" name="Freeform 2436"/>
                <p:cNvSpPr>
                  <a:spLocks/>
                </p:cNvSpPr>
                <p:nvPr/>
              </p:nvSpPr>
              <p:spPr bwMode="auto">
                <a:xfrm>
                  <a:off x="2861" y="3095"/>
                  <a:ext cx="45" cy="16"/>
                </a:xfrm>
                <a:custGeom>
                  <a:avLst/>
                  <a:gdLst>
                    <a:gd name="T0" fmla="*/ 0 w 407"/>
                    <a:gd name="T1" fmla="*/ 0 h 143"/>
                    <a:gd name="T2" fmla="*/ 0 w 407"/>
                    <a:gd name="T3" fmla="*/ 0 h 143"/>
                    <a:gd name="T4" fmla="*/ 0 w 407"/>
                    <a:gd name="T5" fmla="*/ 0 h 143"/>
                    <a:gd name="T6" fmla="*/ 0 w 407"/>
                    <a:gd name="T7" fmla="*/ 0 h 143"/>
                    <a:gd name="T8" fmla="*/ 0 60000 65536"/>
                    <a:gd name="T9" fmla="*/ 0 60000 65536"/>
                    <a:gd name="T10" fmla="*/ 0 60000 65536"/>
                    <a:gd name="T11" fmla="*/ 0 60000 65536"/>
                    <a:gd name="T12" fmla="*/ 0 w 407"/>
                    <a:gd name="T13" fmla="*/ 0 h 143"/>
                    <a:gd name="T14" fmla="*/ 407 w 407"/>
                    <a:gd name="T15" fmla="*/ 143 h 143"/>
                  </a:gdLst>
                  <a:ahLst/>
                  <a:cxnLst>
                    <a:cxn ang="T8">
                      <a:pos x="T0" y="T1"/>
                    </a:cxn>
                    <a:cxn ang="T9">
                      <a:pos x="T2" y="T3"/>
                    </a:cxn>
                    <a:cxn ang="T10">
                      <a:pos x="T4" y="T5"/>
                    </a:cxn>
                    <a:cxn ang="T11">
                      <a:pos x="T6" y="T7"/>
                    </a:cxn>
                  </a:cxnLst>
                  <a:rect l="T12" t="T13" r="T14" b="T15"/>
                  <a:pathLst>
                    <a:path w="407" h="143">
                      <a:moveTo>
                        <a:pt x="0" y="0"/>
                      </a:moveTo>
                      <a:lnTo>
                        <a:pt x="407" y="143"/>
                      </a:lnTo>
                      <a:lnTo>
                        <a:pt x="45" y="19"/>
                      </a:lnTo>
                      <a:lnTo>
                        <a:pt x="0" y="0"/>
                      </a:lnTo>
                      <a:close/>
                    </a:path>
                  </a:pathLst>
                </a:custGeom>
                <a:solidFill>
                  <a:srgbClr val="FFCC66"/>
                </a:solidFill>
                <a:ln w="9525">
                  <a:noFill/>
                  <a:round/>
                  <a:headEnd/>
                  <a:tailEnd/>
                </a:ln>
              </p:spPr>
              <p:txBody>
                <a:bodyPr/>
                <a:lstStyle/>
                <a:p>
                  <a:endParaRPr lang="es-MX"/>
                </a:p>
              </p:txBody>
            </p:sp>
            <p:sp>
              <p:nvSpPr>
                <p:cNvPr id="11196" name="Freeform 2437"/>
                <p:cNvSpPr>
                  <a:spLocks/>
                </p:cNvSpPr>
                <p:nvPr/>
              </p:nvSpPr>
              <p:spPr bwMode="auto">
                <a:xfrm>
                  <a:off x="2861" y="3095"/>
                  <a:ext cx="45" cy="16"/>
                </a:xfrm>
                <a:custGeom>
                  <a:avLst/>
                  <a:gdLst>
                    <a:gd name="T0" fmla="*/ 0 w 407"/>
                    <a:gd name="T1" fmla="*/ 0 h 143"/>
                    <a:gd name="T2" fmla="*/ 0 w 407"/>
                    <a:gd name="T3" fmla="*/ 0 h 143"/>
                    <a:gd name="T4" fmla="*/ 0 w 407"/>
                    <a:gd name="T5" fmla="*/ 0 h 143"/>
                    <a:gd name="T6" fmla="*/ 0 w 407"/>
                    <a:gd name="T7" fmla="*/ 0 h 143"/>
                    <a:gd name="T8" fmla="*/ 0 60000 65536"/>
                    <a:gd name="T9" fmla="*/ 0 60000 65536"/>
                    <a:gd name="T10" fmla="*/ 0 60000 65536"/>
                    <a:gd name="T11" fmla="*/ 0 60000 65536"/>
                    <a:gd name="T12" fmla="*/ 0 w 407"/>
                    <a:gd name="T13" fmla="*/ 0 h 143"/>
                    <a:gd name="T14" fmla="*/ 407 w 407"/>
                    <a:gd name="T15" fmla="*/ 143 h 143"/>
                  </a:gdLst>
                  <a:ahLst/>
                  <a:cxnLst>
                    <a:cxn ang="T8">
                      <a:pos x="T0" y="T1"/>
                    </a:cxn>
                    <a:cxn ang="T9">
                      <a:pos x="T2" y="T3"/>
                    </a:cxn>
                    <a:cxn ang="T10">
                      <a:pos x="T4" y="T5"/>
                    </a:cxn>
                    <a:cxn ang="T11">
                      <a:pos x="T6" y="T7"/>
                    </a:cxn>
                  </a:cxnLst>
                  <a:rect l="T12" t="T13" r="T14" b="T15"/>
                  <a:pathLst>
                    <a:path w="407" h="143">
                      <a:moveTo>
                        <a:pt x="0" y="0"/>
                      </a:moveTo>
                      <a:lnTo>
                        <a:pt x="407" y="143"/>
                      </a:lnTo>
                      <a:lnTo>
                        <a:pt x="45" y="19"/>
                      </a:lnTo>
                      <a:lnTo>
                        <a:pt x="0" y="0"/>
                      </a:lnTo>
                    </a:path>
                  </a:pathLst>
                </a:custGeom>
                <a:noFill/>
                <a:ln w="0">
                  <a:solidFill>
                    <a:srgbClr val="FFCC66"/>
                  </a:solidFill>
                  <a:round/>
                  <a:headEnd/>
                  <a:tailEnd/>
                </a:ln>
              </p:spPr>
              <p:txBody>
                <a:bodyPr/>
                <a:lstStyle/>
                <a:p>
                  <a:endParaRPr lang="es-MX"/>
                </a:p>
              </p:txBody>
            </p:sp>
            <p:sp>
              <p:nvSpPr>
                <p:cNvPr id="11197" name="Freeform 2438"/>
                <p:cNvSpPr>
                  <a:spLocks/>
                </p:cNvSpPr>
                <p:nvPr/>
              </p:nvSpPr>
              <p:spPr bwMode="auto">
                <a:xfrm>
                  <a:off x="2832" y="3094"/>
                  <a:ext cx="29" cy="1"/>
                </a:xfrm>
                <a:custGeom>
                  <a:avLst/>
                  <a:gdLst>
                    <a:gd name="T0" fmla="*/ 0 w 262"/>
                    <a:gd name="T1" fmla="*/ 0 h 8"/>
                    <a:gd name="T2" fmla="*/ 0 w 262"/>
                    <a:gd name="T3" fmla="*/ 0 h 8"/>
                    <a:gd name="T4" fmla="*/ 0 w 262"/>
                    <a:gd name="T5" fmla="*/ 0 h 8"/>
                    <a:gd name="T6" fmla="*/ 0 w 262"/>
                    <a:gd name="T7" fmla="*/ 0 h 8"/>
                    <a:gd name="T8" fmla="*/ 0 60000 65536"/>
                    <a:gd name="T9" fmla="*/ 0 60000 65536"/>
                    <a:gd name="T10" fmla="*/ 0 60000 65536"/>
                    <a:gd name="T11" fmla="*/ 0 60000 65536"/>
                    <a:gd name="T12" fmla="*/ 0 w 262"/>
                    <a:gd name="T13" fmla="*/ 0 h 8"/>
                    <a:gd name="T14" fmla="*/ 262 w 262"/>
                    <a:gd name="T15" fmla="*/ 8 h 8"/>
                  </a:gdLst>
                  <a:ahLst/>
                  <a:cxnLst>
                    <a:cxn ang="T8">
                      <a:pos x="T0" y="T1"/>
                    </a:cxn>
                    <a:cxn ang="T9">
                      <a:pos x="T2" y="T3"/>
                    </a:cxn>
                    <a:cxn ang="T10">
                      <a:pos x="T4" y="T5"/>
                    </a:cxn>
                    <a:cxn ang="T11">
                      <a:pos x="T6" y="T7"/>
                    </a:cxn>
                  </a:cxnLst>
                  <a:rect l="T12" t="T13" r="T14" b="T15"/>
                  <a:pathLst>
                    <a:path w="262" h="8">
                      <a:moveTo>
                        <a:pt x="13" y="0"/>
                      </a:moveTo>
                      <a:lnTo>
                        <a:pt x="262" y="8"/>
                      </a:lnTo>
                      <a:lnTo>
                        <a:pt x="0" y="8"/>
                      </a:lnTo>
                      <a:lnTo>
                        <a:pt x="13" y="0"/>
                      </a:lnTo>
                      <a:close/>
                    </a:path>
                  </a:pathLst>
                </a:custGeom>
                <a:solidFill>
                  <a:srgbClr val="FFCC66"/>
                </a:solidFill>
                <a:ln w="9525">
                  <a:noFill/>
                  <a:round/>
                  <a:headEnd/>
                  <a:tailEnd/>
                </a:ln>
              </p:spPr>
              <p:txBody>
                <a:bodyPr/>
                <a:lstStyle/>
                <a:p>
                  <a:endParaRPr lang="es-MX"/>
                </a:p>
              </p:txBody>
            </p:sp>
            <p:sp>
              <p:nvSpPr>
                <p:cNvPr id="11198" name="Freeform 2439"/>
                <p:cNvSpPr>
                  <a:spLocks/>
                </p:cNvSpPr>
                <p:nvPr/>
              </p:nvSpPr>
              <p:spPr bwMode="auto">
                <a:xfrm>
                  <a:off x="2832" y="3094"/>
                  <a:ext cx="29" cy="1"/>
                </a:xfrm>
                <a:custGeom>
                  <a:avLst/>
                  <a:gdLst>
                    <a:gd name="T0" fmla="*/ 0 w 262"/>
                    <a:gd name="T1" fmla="*/ 0 h 8"/>
                    <a:gd name="T2" fmla="*/ 0 w 262"/>
                    <a:gd name="T3" fmla="*/ 0 h 8"/>
                    <a:gd name="T4" fmla="*/ 0 w 262"/>
                    <a:gd name="T5" fmla="*/ 0 h 8"/>
                    <a:gd name="T6" fmla="*/ 0 w 262"/>
                    <a:gd name="T7" fmla="*/ 0 h 8"/>
                    <a:gd name="T8" fmla="*/ 0 60000 65536"/>
                    <a:gd name="T9" fmla="*/ 0 60000 65536"/>
                    <a:gd name="T10" fmla="*/ 0 60000 65536"/>
                    <a:gd name="T11" fmla="*/ 0 60000 65536"/>
                    <a:gd name="T12" fmla="*/ 0 w 262"/>
                    <a:gd name="T13" fmla="*/ 0 h 8"/>
                    <a:gd name="T14" fmla="*/ 262 w 262"/>
                    <a:gd name="T15" fmla="*/ 8 h 8"/>
                  </a:gdLst>
                  <a:ahLst/>
                  <a:cxnLst>
                    <a:cxn ang="T8">
                      <a:pos x="T0" y="T1"/>
                    </a:cxn>
                    <a:cxn ang="T9">
                      <a:pos x="T2" y="T3"/>
                    </a:cxn>
                    <a:cxn ang="T10">
                      <a:pos x="T4" y="T5"/>
                    </a:cxn>
                    <a:cxn ang="T11">
                      <a:pos x="T6" y="T7"/>
                    </a:cxn>
                  </a:cxnLst>
                  <a:rect l="T12" t="T13" r="T14" b="T15"/>
                  <a:pathLst>
                    <a:path w="262" h="8">
                      <a:moveTo>
                        <a:pt x="13" y="0"/>
                      </a:moveTo>
                      <a:lnTo>
                        <a:pt x="262" y="8"/>
                      </a:lnTo>
                      <a:lnTo>
                        <a:pt x="0" y="8"/>
                      </a:lnTo>
                      <a:lnTo>
                        <a:pt x="13" y="0"/>
                      </a:lnTo>
                    </a:path>
                  </a:pathLst>
                </a:custGeom>
                <a:noFill/>
                <a:ln w="0">
                  <a:solidFill>
                    <a:srgbClr val="FFCC66"/>
                  </a:solidFill>
                  <a:round/>
                  <a:headEnd/>
                  <a:tailEnd/>
                </a:ln>
              </p:spPr>
              <p:txBody>
                <a:bodyPr/>
                <a:lstStyle/>
                <a:p>
                  <a:endParaRPr lang="es-MX"/>
                </a:p>
              </p:txBody>
            </p:sp>
            <p:sp>
              <p:nvSpPr>
                <p:cNvPr id="11199" name="Freeform 2440"/>
                <p:cNvSpPr>
                  <a:spLocks/>
                </p:cNvSpPr>
                <p:nvPr/>
              </p:nvSpPr>
              <p:spPr bwMode="auto">
                <a:xfrm>
                  <a:off x="2831" y="3087"/>
                  <a:ext cx="30" cy="8"/>
                </a:xfrm>
                <a:custGeom>
                  <a:avLst/>
                  <a:gdLst>
                    <a:gd name="T0" fmla="*/ 0 w 270"/>
                    <a:gd name="T1" fmla="*/ 0 h 73"/>
                    <a:gd name="T2" fmla="*/ 0 w 270"/>
                    <a:gd name="T3" fmla="*/ 0 h 73"/>
                    <a:gd name="T4" fmla="*/ 0 w 270"/>
                    <a:gd name="T5" fmla="*/ 0 h 73"/>
                    <a:gd name="T6" fmla="*/ 0 w 270"/>
                    <a:gd name="T7" fmla="*/ 0 h 73"/>
                    <a:gd name="T8" fmla="*/ 0 60000 65536"/>
                    <a:gd name="T9" fmla="*/ 0 60000 65536"/>
                    <a:gd name="T10" fmla="*/ 0 60000 65536"/>
                    <a:gd name="T11" fmla="*/ 0 60000 65536"/>
                    <a:gd name="T12" fmla="*/ 0 w 270"/>
                    <a:gd name="T13" fmla="*/ 0 h 73"/>
                    <a:gd name="T14" fmla="*/ 270 w 270"/>
                    <a:gd name="T15" fmla="*/ 73 h 73"/>
                  </a:gdLst>
                  <a:ahLst/>
                  <a:cxnLst>
                    <a:cxn ang="T8">
                      <a:pos x="T0" y="T1"/>
                    </a:cxn>
                    <a:cxn ang="T9">
                      <a:pos x="T2" y="T3"/>
                    </a:cxn>
                    <a:cxn ang="T10">
                      <a:pos x="T4" y="T5"/>
                    </a:cxn>
                    <a:cxn ang="T11">
                      <a:pos x="T6" y="T7"/>
                    </a:cxn>
                  </a:cxnLst>
                  <a:rect l="T12" t="T13" r="T14" b="T15"/>
                  <a:pathLst>
                    <a:path w="270" h="73">
                      <a:moveTo>
                        <a:pt x="0" y="0"/>
                      </a:moveTo>
                      <a:lnTo>
                        <a:pt x="270" y="73"/>
                      </a:lnTo>
                      <a:lnTo>
                        <a:pt x="21" y="65"/>
                      </a:lnTo>
                      <a:lnTo>
                        <a:pt x="0" y="0"/>
                      </a:lnTo>
                      <a:close/>
                    </a:path>
                  </a:pathLst>
                </a:custGeom>
                <a:solidFill>
                  <a:srgbClr val="FFCC66"/>
                </a:solidFill>
                <a:ln w="9525">
                  <a:noFill/>
                  <a:round/>
                  <a:headEnd/>
                  <a:tailEnd/>
                </a:ln>
              </p:spPr>
              <p:txBody>
                <a:bodyPr/>
                <a:lstStyle/>
                <a:p>
                  <a:endParaRPr lang="es-MX"/>
                </a:p>
              </p:txBody>
            </p:sp>
            <p:sp>
              <p:nvSpPr>
                <p:cNvPr id="11200" name="Freeform 2441"/>
                <p:cNvSpPr>
                  <a:spLocks/>
                </p:cNvSpPr>
                <p:nvPr/>
              </p:nvSpPr>
              <p:spPr bwMode="auto">
                <a:xfrm>
                  <a:off x="2831" y="3087"/>
                  <a:ext cx="30" cy="8"/>
                </a:xfrm>
                <a:custGeom>
                  <a:avLst/>
                  <a:gdLst>
                    <a:gd name="T0" fmla="*/ 0 w 270"/>
                    <a:gd name="T1" fmla="*/ 0 h 73"/>
                    <a:gd name="T2" fmla="*/ 0 w 270"/>
                    <a:gd name="T3" fmla="*/ 0 h 73"/>
                    <a:gd name="T4" fmla="*/ 0 w 270"/>
                    <a:gd name="T5" fmla="*/ 0 h 73"/>
                    <a:gd name="T6" fmla="*/ 0 w 270"/>
                    <a:gd name="T7" fmla="*/ 0 h 73"/>
                    <a:gd name="T8" fmla="*/ 0 60000 65536"/>
                    <a:gd name="T9" fmla="*/ 0 60000 65536"/>
                    <a:gd name="T10" fmla="*/ 0 60000 65536"/>
                    <a:gd name="T11" fmla="*/ 0 60000 65536"/>
                    <a:gd name="T12" fmla="*/ 0 w 270"/>
                    <a:gd name="T13" fmla="*/ 0 h 73"/>
                    <a:gd name="T14" fmla="*/ 270 w 270"/>
                    <a:gd name="T15" fmla="*/ 73 h 73"/>
                  </a:gdLst>
                  <a:ahLst/>
                  <a:cxnLst>
                    <a:cxn ang="T8">
                      <a:pos x="T0" y="T1"/>
                    </a:cxn>
                    <a:cxn ang="T9">
                      <a:pos x="T2" y="T3"/>
                    </a:cxn>
                    <a:cxn ang="T10">
                      <a:pos x="T4" y="T5"/>
                    </a:cxn>
                    <a:cxn ang="T11">
                      <a:pos x="T6" y="T7"/>
                    </a:cxn>
                  </a:cxnLst>
                  <a:rect l="T12" t="T13" r="T14" b="T15"/>
                  <a:pathLst>
                    <a:path w="270" h="73">
                      <a:moveTo>
                        <a:pt x="0" y="0"/>
                      </a:moveTo>
                      <a:lnTo>
                        <a:pt x="270" y="73"/>
                      </a:lnTo>
                      <a:lnTo>
                        <a:pt x="21" y="65"/>
                      </a:lnTo>
                      <a:lnTo>
                        <a:pt x="0" y="0"/>
                      </a:lnTo>
                    </a:path>
                  </a:pathLst>
                </a:custGeom>
                <a:noFill/>
                <a:ln w="0">
                  <a:solidFill>
                    <a:srgbClr val="FFCC66"/>
                  </a:solidFill>
                  <a:round/>
                  <a:headEnd/>
                  <a:tailEnd/>
                </a:ln>
              </p:spPr>
              <p:txBody>
                <a:bodyPr/>
                <a:lstStyle/>
                <a:p>
                  <a:endParaRPr lang="es-MX"/>
                </a:p>
              </p:txBody>
            </p:sp>
            <p:sp>
              <p:nvSpPr>
                <p:cNvPr id="11201" name="Freeform 2442"/>
                <p:cNvSpPr>
                  <a:spLocks/>
                </p:cNvSpPr>
                <p:nvPr/>
              </p:nvSpPr>
              <p:spPr bwMode="auto">
                <a:xfrm>
                  <a:off x="2812" y="3085"/>
                  <a:ext cx="7" cy="2"/>
                </a:xfrm>
                <a:custGeom>
                  <a:avLst/>
                  <a:gdLst>
                    <a:gd name="T0" fmla="*/ 0 w 64"/>
                    <a:gd name="T1" fmla="*/ 0 h 13"/>
                    <a:gd name="T2" fmla="*/ 0 w 64"/>
                    <a:gd name="T3" fmla="*/ 0 h 13"/>
                    <a:gd name="T4" fmla="*/ 0 w 64"/>
                    <a:gd name="T5" fmla="*/ 0 h 13"/>
                    <a:gd name="T6" fmla="*/ 0 w 64"/>
                    <a:gd name="T7" fmla="*/ 0 h 13"/>
                    <a:gd name="T8" fmla="*/ 0 60000 65536"/>
                    <a:gd name="T9" fmla="*/ 0 60000 65536"/>
                    <a:gd name="T10" fmla="*/ 0 60000 65536"/>
                    <a:gd name="T11" fmla="*/ 0 60000 65536"/>
                    <a:gd name="T12" fmla="*/ 0 w 64"/>
                    <a:gd name="T13" fmla="*/ 0 h 13"/>
                    <a:gd name="T14" fmla="*/ 64 w 64"/>
                    <a:gd name="T15" fmla="*/ 13 h 13"/>
                  </a:gdLst>
                  <a:ahLst/>
                  <a:cxnLst>
                    <a:cxn ang="T8">
                      <a:pos x="T0" y="T1"/>
                    </a:cxn>
                    <a:cxn ang="T9">
                      <a:pos x="T2" y="T3"/>
                    </a:cxn>
                    <a:cxn ang="T10">
                      <a:pos x="T4" y="T5"/>
                    </a:cxn>
                    <a:cxn ang="T11">
                      <a:pos x="T6" y="T7"/>
                    </a:cxn>
                  </a:cxnLst>
                  <a:rect l="T12" t="T13" r="T14" b="T15"/>
                  <a:pathLst>
                    <a:path w="64" h="13">
                      <a:moveTo>
                        <a:pt x="64" y="0"/>
                      </a:moveTo>
                      <a:lnTo>
                        <a:pt x="15" y="13"/>
                      </a:lnTo>
                      <a:lnTo>
                        <a:pt x="0" y="9"/>
                      </a:lnTo>
                      <a:lnTo>
                        <a:pt x="64" y="0"/>
                      </a:lnTo>
                      <a:close/>
                    </a:path>
                  </a:pathLst>
                </a:custGeom>
                <a:solidFill>
                  <a:srgbClr val="FFCC66"/>
                </a:solidFill>
                <a:ln w="9525">
                  <a:noFill/>
                  <a:round/>
                  <a:headEnd/>
                  <a:tailEnd/>
                </a:ln>
              </p:spPr>
              <p:txBody>
                <a:bodyPr/>
                <a:lstStyle/>
                <a:p>
                  <a:endParaRPr lang="es-MX"/>
                </a:p>
              </p:txBody>
            </p:sp>
            <p:sp>
              <p:nvSpPr>
                <p:cNvPr id="11202" name="Freeform 2443"/>
                <p:cNvSpPr>
                  <a:spLocks/>
                </p:cNvSpPr>
                <p:nvPr/>
              </p:nvSpPr>
              <p:spPr bwMode="auto">
                <a:xfrm>
                  <a:off x="2812" y="3085"/>
                  <a:ext cx="7" cy="2"/>
                </a:xfrm>
                <a:custGeom>
                  <a:avLst/>
                  <a:gdLst>
                    <a:gd name="T0" fmla="*/ 0 w 64"/>
                    <a:gd name="T1" fmla="*/ 0 h 13"/>
                    <a:gd name="T2" fmla="*/ 0 w 64"/>
                    <a:gd name="T3" fmla="*/ 0 h 13"/>
                    <a:gd name="T4" fmla="*/ 0 w 64"/>
                    <a:gd name="T5" fmla="*/ 0 h 13"/>
                    <a:gd name="T6" fmla="*/ 0 w 64"/>
                    <a:gd name="T7" fmla="*/ 0 h 13"/>
                    <a:gd name="T8" fmla="*/ 0 60000 65536"/>
                    <a:gd name="T9" fmla="*/ 0 60000 65536"/>
                    <a:gd name="T10" fmla="*/ 0 60000 65536"/>
                    <a:gd name="T11" fmla="*/ 0 60000 65536"/>
                    <a:gd name="T12" fmla="*/ 0 w 64"/>
                    <a:gd name="T13" fmla="*/ 0 h 13"/>
                    <a:gd name="T14" fmla="*/ 64 w 64"/>
                    <a:gd name="T15" fmla="*/ 13 h 13"/>
                  </a:gdLst>
                  <a:ahLst/>
                  <a:cxnLst>
                    <a:cxn ang="T8">
                      <a:pos x="T0" y="T1"/>
                    </a:cxn>
                    <a:cxn ang="T9">
                      <a:pos x="T2" y="T3"/>
                    </a:cxn>
                    <a:cxn ang="T10">
                      <a:pos x="T4" y="T5"/>
                    </a:cxn>
                    <a:cxn ang="T11">
                      <a:pos x="T6" y="T7"/>
                    </a:cxn>
                  </a:cxnLst>
                  <a:rect l="T12" t="T13" r="T14" b="T15"/>
                  <a:pathLst>
                    <a:path w="64" h="13">
                      <a:moveTo>
                        <a:pt x="64" y="0"/>
                      </a:moveTo>
                      <a:lnTo>
                        <a:pt x="15" y="13"/>
                      </a:lnTo>
                      <a:lnTo>
                        <a:pt x="0" y="9"/>
                      </a:lnTo>
                      <a:lnTo>
                        <a:pt x="64" y="0"/>
                      </a:lnTo>
                    </a:path>
                  </a:pathLst>
                </a:custGeom>
                <a:noFill/>
                <a:ln w="0">
                  <a:solidFill>
                    <a:srgbClr val="FFCC66"/>
                  </a:solidFill>
                  <a:round/>
                  <a:headEnd/>
                  <a:tailEnd/>
                </a:ln>
              </p:spPr>
              <p:txBody>
                <a:bodyPr/>
                <a:lstStyle/>
                <a:p>
                  <a:endParaRPr lang="es-MX"/>
                </a:p>
              </p:txBody>
            </p:sp>
            <p:sp>
              <p:nvSpPr>
                <p:cNvPr id="11203" name="Freeform 2444"/>
                <p:cNvSpPr>
                  <a:spLocks/>
                </p:cNvSpPr>
                <p:nvPr/>
              </p:nvSpPr>
              <p:spPr bwMode="auto">
                <a:xfrm>
                  <a:off x="2808" y="3085"/>
                  <a:ext cx="11" cy="1"/>
                </a:xfrm>
                <a:custGeom>
                  <a:avLst/>
                  <a:gdLst>
                    <a:gd name="T0" fmla="*/ 0 w 96"/>
                    <a:gd name="T1" fmla="*/ 0 h 11"/>
                    <a:gd name="T2" fmla="*/ 0 w 96"/>
                    <a:gd name="T3" fmla="*/ 0 h 11"/>
                    <a:gd name="T4" fmla="*/ 0 w 96"/>
                    <a:gd name="T5" fmla="*/ 0 h 11"/>
                    <a:gd name="T6" fmla="*/ 0 w 96"/>
                    <a:gd name="T7" fmla="*/ 0 h 11"/>
                    <a:gd name="T8" fmla="*/ 0 60000 65536"/>
                    <a:gd name="T9" fmla="*/ 0 60000 65536"/>
                    <a:gd name="T10" fmla="*/ 0 60000 65536"/>
                    <a:gd name="T11" fmla="*/ 0 60000 65536"/>
                    <a:gd name="T12" fmla="*/ 0 w 96"/>
                    <a:gd name="T13" fmla="*/ 0 h 11"/>
                    <a:gd name="T14" fmla="*/ 96 w 96"/>
                    <a:gd name="T15" fmla="*/ 11 h 11"/>
                  </a:gdLst>
                  <a:ahLst/>
                  <a:cxnLst>
                    <a:cxn ang="T8">
                      <a:pos x="T0" y="T1"/>
                    </a:cxn>
                    <a:cxn ang="T9">
                      <a:pos x="T2" y="T3"/>
                    </a:cxn>
                    <a:cxn ang="T10">
                      <a:pos x="T4" y="T5"/>
                    </a:cxn>
                    <a:cxn ang="T11">
                      <a:pos x="T6" y="T7"/>
                    </a:cxn>
                  </a:cxnLst>
                  <a:rect l="T12" t="T13" r="T14" b="T15"/>
                  <a:pathLst>
                    <a:path w="96" h="11">
                      <a:moveTo>
                        <a:pt x="0" y="0"/>
                      </a:moveTo>
                      <a:lnTo>
                        <a:pt x="96" y="2"/>
                      </a:lnTo>
                      <a:lnTo>
                        <a:pt x="32" y="11"/>
                      </a:lnTo>
                      <a:lnTo>
                        <a:pt x="0" y="0"/>
                      </a:lnTo>
                      <a:close/>
                    </a:path>
                  </a:pathLst>
                </a:custGeom>
                <a:solidFill>
                  <a:srgbClr val="FFCC66"/>
                </a:solidFill>
                <a:ln w="9525">
                  <a:noFill/>
                  <a:round/>
                  <a:headEnd/>
                  <a:tailEnd/>
                </a:ln>
              </p:spPr>
              <p:txBody>
                <a:bodyPr/>
                <a:lstStyle/>
                <a:p>
                  <a:endParaRPr lang="es-MX"/>
                </a:p>
              </p:txBody>
            </p:sp>
            <p:sp>
              <p:nvSpPr>
                <p:cNvPr id="11204" name="Freeform 2445"/>
                <p:cNvSpPr>
                  <a:spLocks/>
                </p:cNvSpPr>
                <p:nvPr/>
              </p:nvSpPr>
              <p:spPr bwMode="auto">
                <a:xfrm>
                  <a:off x="2808" y="3085"/>
                  <a:ext cx="11" cy="1"/>
                </a:xfrm>
                <a:custGeom>
                  <a:avLst/>
                  <a:gdLst>
                    <a:gd name="T0" fmla="*/ 0 w 96"/>
                    <a:gd name="T1" fmla="*/ 0 h 11"/>
                    <a:gd name="T2" fmla="*/ 0 w 96"/>
                    <a:gd name="T3" fmla="*/ 0 h 11"/>
                    <a:gd name="T4" fmla="*/ 0 w 96"/>
                    <a:gd name="T5" fmla="*/ 0 h 11"/>
                    <a:gd name="T6" fmla="*/ 0 w 96"/>
                    <a:gd name="T7" fmla="*/ 0 h 11"/>
                    <a:gd name="T8" fmla="*/ 0 60000 65536"/>
                    <a:gd name="T9" fmla="*/ 0 60000 65536"/>
                    <a:gd name="T10" fmla="*/ 0 60000 65536"/>
                    <a:gd name="T11" fmla="*/ 0 60000 65536"/>
                    <a:gd name="T12" fmla="*/ 0 w 96"/>
                    <a:gd name="T13" fmla="*/ 0 h 11"/>
                    <a:gd name="T14" fmla="*/ 96 w 96"/>
                    <a:gd name="T15" fmla="*/ 11 h 11"/>
                  </a:gdLst>
                  <a:ahLst/>
                  <a:cxnLst>
                    <a:cxn ang="T8">
                      <a:pos x="T0" y="T1"/>
                    </a:cxn>
                    <a:cxn ang="T9">
                      <a:pos x="T2" y="T3"/>
                    </a:cxn>
                    <a:cxn ang="T10">
                      <a:pos x="T4" y="T5"/>
                    </a:cxn>
                    <a:cxn ang="T11">
                      <a:pos x="T6" y="T7"/>
                    </a:cxn>
                  </a:cxnLst>
                  <a:rect l="T12" t="T13" r="T14" b="T15"/>
                  <a:pathLst>
                    <a:path w="96" h="11">
                      <a:moveTo>
                        <a:pt x="0" y="0"/>
                      </a:moveTo>
                      <a:lnTo>
                        <a:pt x="96" y="2"/>
                      </a:lnTo>
                      <a:lnTo>
                        <a:pt x="32" y="11"/>
                      </a:lnTo>
                      <a:lnTo>
                        <a:pt x="0" y="0"/>
                      </a:lnTo>
                    </a:path>
                  </a:pathLst>
                </a:custGeom>
                <a:noFill/>
                <a:ln w="0">
                  <a:solidFill>
                    <a:srgbClr val="FFCC66"/>
                  </a:solidFill>
                  <a:round/>
                  <a:headEnd/>
                  <a:tailEnd/>
                </a:ln>
              </p:spPr>
              <p:txBody>
                <a:bodyPr/>
                <a:lstStyle/>
                <a:p>
                  <a:endParaRPr lang="es-MX"/>
                </a:p>
              </p:txBody>
            </p:sp>
            <p:sp>
              <p:nvSpPr>
                <p:cNvPr id="11205" name="Freeform 2446"/>
                <p:cNvSpPr>
                  <a:spLocks/>
                </p:cNvSpPr>
                <p:nvPr/>
              </p:nvSpPr>
              <p:spPr bwMode="auto">
                <a:xfrm>
                  <a:off x="2790" y="3083"/>
                  <a:ext cx="4" cy="1"/>
                </a:xfrm>
                <a:custGeom>
                  <a:avLst/>
                  <a:gdLst>
                    <a:gd name="T0" fmla="*/ 0 w 40"/>
                    <a:gd name="T1" fmla="*/ 0 h 4"/>
                    <a:gd name="T2" fmla="*/ 0 w 40"/>
                    <a:gd name="T3" fmla="*/ 0 h 4"/>
                    <a:gd name="T4" fmla="*/ 0 w 40"/>
                    <a:gd name="T5" fmla="*/ 0 h 4"/>
                    <a:gd name="T6" fmla="*/ 0 w 40"/>
                    <a:gd name="T7" fmla="*/ 0 h 4"/>
                    <a:gd name="T8" fmla="*/ 0 60000 65536"/>
                    <a:gd name="T9" fmla="*/ 0 60000 65536"/>
                    <a:gd name="T10" fmla="*/ 0 60000 65536"/>
                    <a:gd name="T11" fmla="*/ 0 60000 65536"/>
                    <a:gd name="T12" fmla="*/ 0 w 40"/>
                    <a:gd name="T13" fmla="*/ 0 h 4"/>
                    <a:gd name="T14" fmla="*/ 40 w 40"/>
                    <a:gd name="T15" fmla="*/ 4 h 4"/>
                  </a:gdLst>
                  <a:ahLst/>
                  <a:cxnLst>
                    <a:cxn ang="T8">
                      <a:pos x="T0" y="T1"/>
                    </a:cxn>
                    <a:cxn ang="T9">
                      <a:pos x="T2" y="T3"/>
                    </a:cxn>
                    <a:cxn ang="T10">
                      <a:pos x="T4" y="T5"/>
                    </a:cxn>
                    <a:cxn ang="T11">
                      <a:pos x="T6" y="T7"/>
                    </a:cxn>
                  </a:cxnLst>
                  <a:rect l="T12" t="T13" r="T14" b="T15"/>
                  <a:pathLst>
                    <a:path w="40" h="4">
                      <a:moveTo>
                        <a:pt x="40" y="0"/>
                      </a:moveTo>
                      <a:lnTo>
                        <a:pt x="17" y="4"/>
                      </a:lnTo>
                      <a:lnTo>
                        <a:pt x="0" y="2"/>
                      </a:lnTo>
                      <a:lnTo>
                        <a:pt x="40" y="0"/>
                      </a:lnTo>
                    </a:path>
                  </a:pathLst>
                </a:custGeom>
                <a:noFill/>
                <a:ln w="0">
                  <a:solidFill>
                    <a:srgbClr val="FFCC66"/>
                  </a:solidFill>
                  <a:round/>
                  <a:headEnd/>
                  <a:tailEnd/>
                </a:ln>
              </p:spPr>
              <p:txBody>
                <a:bodyPr/>
                <a:lstStyle/>
                <a:p>
                  <a:endParaRPr lang="es-MX"/>
                </a:p>
              </p:txBody>
            </p:sp>
            <p:sp>
              <p:nvSpPr>
                <p:cNvPr id="11206" name="Freeform 2447"/>
                <p:cNvSpPr>
                  <a:spLocks/>
                </p:cNvSpPr>
                <p:nvPr/>
              </p:nvSpPr>
              <p:spPr bwMode="auto">
                <a:xfrm>
                  <a:off x="2806" y="3083"/>
                  <a:ext cx="13" cy="2"/>
                </a:xfrm>
                <a:custGeom>
                  <a:avLst/>
                  <a:gdLst>
                    <a:gd name="T0" fmla="*/ 0 w 116"/>
                    <a:gd name="T1" fmla="*/ 0 h 20"/>
                    <a:gd name="T2" fmla="*/ 0 w 116"/>
                    <a:gd name="T3" fmla="*/ 0 h 20"/>
                    <a:gd name="T4" fmla="*/ 0 w 116"/>
                    <a:gd name="T5" fmla="*/ 0 h 20"/>
                    <a:gd name="T6" fmla="*/ 0 w 116"/>
                    <a:gd name="T7" fmla="*/ 0 h 20"/>
                    <a:gd name="T8" fmla="*/ 0 60000 65536"/>
                    <a:gd name="T9" fmla="*/ 0 60000 65536"/>
                    <a:gd name="T10" fmla="*/ 0 60000 65536"/>
                    <a:gd name="T11" fmla="*/ 0 60000 65536"/>
                    <a:gd name="T12" fmla="*/ 0 w 116"/>
                    <a:gd name="T13" fmla="*/ 0 h 20"/>
                    <a:gd name="T14" fmla="*/ 116 w 116"/>
                    <a:gd name="T15" fmla="*/ 20 h 20"/>
                  </a:gdLst>
                  <a:ahLst/>
                  <a:cxnLst>
                    <a:cxn ang="T8">
                      <a:pos x="T0" y="T1"/>
                    </a:cxn>
                    <a:cxn ang="T9">
                      <a:pos x="T2" y="T3"/>
                    </a:cxn>
                    <a:cxn ang="T10">
                      <a:pos x="T4" y="T5"/>
                    </a:cxn>
                    <a:cxn ang="T11">
                      <a:pos x="T6" y="T7"/>
                    </a:cxn>
                  </a:cxnLst>
                  <a:rect l="T12" t="T13" r="T14" b="T15"/>
                  <a:pathLst>
                    <a:path w="116" h="20">
                      <a:moveTo>
                        <a:pt x="0" y="0"/>
                      </a:moveTo>
                      <a:lnTo>
                        <a:pt x="116" y="20"/>
                      </a:lnTo>
                      <a:lnTo>
                        <a:pt x="20" y="18"/>
                      </a:lnTo>
                      <a:lnTo>
                        <a:pt x="0" y="0"/>
                      </a:lnTo>
                      <a:close/>
                    </a:path>
                  </a:pathLst>
                </a:custGeom>
                <a:solidFill>
                  <a:srgbClr val="FFCC66"/>
                </a:solidFill>
                <a:ln w="9525">
                  <a:noFill/>
                  <a:round/>
                  <a:headEnd/>
                  <a:tailEnd/>
                </a:ln>
              </p:spPr>
              <p:txBody>
                <a:bodyPr/>
                <a:lstStyle/>
                <a:p>
                  <a:endParaRPr lang="es-MX"/>
                </a:p>
              </p:txBody>
            </p:sp>
            <p:sp>
              <p:nvSpPr>
                <p:cNvPr id="11207" name="Freeform 2448"/>
                <p:cNvSpPr>
                  <a:spLocks/>
                </p:cNvSpPr>
                <p:nvPr/>
              </p:nvSpPr>
              <p:spPr bwMode="auto">
                <a:xfrm>
                  <a:off x="2806" y="3083"/>
                  <a:ext cx="13" cy="2"/>
                </a:xfrm>
                <a:custGeom>
                  <a:avLst/>
                  <a:gdLst>
                    <a:gd name="T0" fmla="*/ 0 w 116"/>
                    <a:gd name="T1" fmla="*/ 0 h 20"/>
                    <a:gd name="T2" fmla="*/ 0 w 116"/>
                    <a:gd name="T3" fmla="*/ 0 h 20"/>
                    <a:gd name="T4" fmla="*/ 0 w 116"/>
                    <a:gd name="T5" fmla="*/ 0 h 20"/>
                    <a:gd name="T6" fmla="*/ 0 w 116"/>
                    <a:gd name="T7" fmla="*/ 0 h 20"/>
                    <a:gd name="T8" fmla="*/ 0 60000 65536"/>
                    <a:gd name="T9" fmla="*/ 0 60000 65536"/>
                    <a:gd name="T10" fmla="*/ 0 60000 65536"/>
                    <a:gd name="T11" fmla="*/ 0 60000 65536"/>
                    <a:gd name="T12" fmla="*/ 0 w 116"/>
                    <a:gd name="T13" fmla="*/ 0 h 20"/>
                    <a:gd name="T14" fmla="*/ 116 w 116"/>
                    <a:gd name="T15" fmla="*/ 20 h 20"/>
                  </a:gdLst>
                  <a:ahLst/>
                  <a:cxnLst>
                    <a:cxn ang="T8">
                      <a:pos x="T0" y="T1"/>
                    </a:cxn>
                    <a:cxn ang="T9">
                      <a:pos x="T2" y="T3"/>
                    </a:cxn>
                    <a:cxn ang="T10">
                      <a:pos x="T4" y="T5"/>
                    </a:cxn>
                    <a:cxn ang="T11">
                      <a:pos x="T6" y="T7"/>
                    </a:cxn>
                  </a:cxnLst>
                  <a:rect l="T12" t="T13" r="T14" b="T15"/>
                  <a:pathLst>
                    <a:path w="116" h="20">
                      <a:moveTo>
                        <a:pt x="0" y="0"/>
                      </a:moveTo>
                      <a:lnTo>
                        <a:pt x="116" y="20"/>
                      </a:lnTo>
                      <a:lnTo>
                        <a:pt x="20" y="18"/>
                      </a:lnTo>
                      <a:lnTo>
                        <a:pt x="0" y="0"/>
                      </a:lnTo>
                    </a:path>
                  </a:pathLst>
                </a:custGeom>
                <a:noFill/>
                <a:ln w="0">
                  <a:solidFill>
                    <a:srgbClr val="FFCC66"/>
                  </a:solidFill>
                  <a:round/>
                  <a:headEnd/>
                  <a:tailEnd/>
                </a:ln>
              </p:spPr>
              <p:txBody>
                <a:bodyPr/>
                <a:lstStyle/>
                <a:p>
                  <a:endParaRPr lang="es-MX"/>
                </a:p>
              </p:txBody>
            </p:sp>
            <p:sp>
              <p:nvSpPr>
                <p:cNvPr id="11208" name="Freeform 2449"/>
                <p:cNvSpPr>
                  <a:spLocks/>
                </p:cNvSpPr>
                <p:nvPr/>
              </p:nvSpPr>
              <p:spPr bwMode="auto">
                <a:xfrm>
                  <a:off x="2790" y="3082"/>
                  <a:ext cx="11" cy="1"/>
                </a:xfrm>
                <a:custGeom>
                  <a:avLst/>
                  <a:gdLst>
                    <a:gd name="T0" fmla="*/ 0 w 99"/>
                    <a:gd name="T1" fmla="*/ 0 h 11"/>
                    <a:gd name="T2" fmla="*/ 0 w 99"/>
                    <a:gd name="T3" fmla="*/ 0 h 11"/>
                    <a:gd name="T4" fmla="*/ 0 w 99"/>
                    <a:gd name="T5" fmla="*/ 0 h 11"/>
                    <a:gd name="T6" fmla="*/ 0 w 99"/>
                    <a:gd name="T7" fmla="*/ 0 h 11"/>
                    <a:gd name="T8" fmla="*/ 0 60000 65536"/>
                    <a:gd name="T9" fmla="*/ 0 60000 65536"/>
                    <a:gd name="T10" fmla="*/ 0 60000 65536"/>
                    <a:gd name="T11" fmla="*/ 0 60000 65536"/>
                    <a:gd name="T12" fmla="*/ 0 w 99"/>
                    <a:gd name="T13" fmla="*/ 0 h 11"/>
                    <a:gd name="T14" fmla="*/ 99 w 99"/>
                    <a:gd name="T15" fmla="*/ 11 h 11"/>
                  </a:gdLst>
                  <a:ahLst/>
                  <a:cxnLst>
                    <a:cxn ang="T8">
                      <a:pos x="T0" y="T1"/>
                    </a:cxn>
                    <a:cxn ang="T9">
                      <a:pos x="T2" y="T3"/>
                    </a:cxn>
                    <a:cxn ang="T10">
                      <a:pos x="T4" y="T5"/>
                    </a:cxn>
                    <a:cxn ang="T11">
                      <a:pos x="T6" y="T7"/>
                    </a:cxn>
                  </a:cxnLst>
                  <a:rect l="T12" t="T13" r="T14" b="T15"/>
                  <a:pathLst>
                    <a:path w="99" h="11">
                      <a:moveTo>
                        <a:pt x="99" y="0"/>
                      </a:moveTo>
                      <a:lnTo>
                        <a:pt x="40" y="9"/>
                      </a:lnTo>
                      <a:lnTo>
                        <a:pt x="0" y="11"/>
                      </a:lnTo>
                      <a:lnTo>
                        <a:pt x="99" y="0"/>
                      </a:lnTo>
                    </a:path>
                  </a:pathLst>
                </a:custGeom>
                <a:noFill/>
                <a:ln w="0">
                  <a:solidFill>
                    <a:srgbClr val="FFCC66"/>
                  </a:solidFill>
                  <a:round/>
                  <a:headEnd/>
                  <a:tailEnd/>
                </a:ln>
              </p:spPr>
              <p:txBody>
                <a:bodyPr/>
                <a:lstStyle/>
                <a:p>
                  <a:endParaRPr lang="es-MX"/>
                </a:p>
              </p:txBody>
            </p:sp>
            <p:sp>
              <p:nvSpPr>
                <p:cNvPr id="11209" name="Freeform 2450"/>
                <p:cNvSpPr>
                  <a:spLocks/>
                </p:cNvSpPr>
                <p:nvPr/>
              </p:nvSpPr>
              <p:spPr bwMode="auto">
                <a:xfrm>
                  <a:off x="2801" y="3082"/>
                  <a:ext cx="27" cy="1"/>
                </a:xfrm>
                <a:custGeom>
                  <a:avLst/>
                  <a:gdLst>
                    <a:gd name="T0" fmla="*/ 0 w 242"/>
                    <a:gd name="T1" fmla="*/ 0 h 9"/>
                    <a:gd name="T2" fmla="*/ 0 w 242"/>
                    <a:gd name="T3" fmla="*/ 0 h 9"/>
                    <a:gd name="T4" fmla="*/ 0 w 242"/>
                    <a:gd name="T5" fmla="*/ 0 h 9"/>
                    <a:gd name="T6" fmla="*/ 0 w 242"/>
                    <a:gd name="T7" fmla="*/ 0 h 9"/>
                    <a:gd name="T8" fmla="*/ 0 60000 65536"/>
                    <a:gd name="T9" fmla="*/ 0 60000 65536"/>
                    <a:gd name="T10" fmla="*/ 0 60000 65536"/>
                    <a:gd name="T11" fmla="*/ 0 60000 65536"/>
                    <a:gd name="T12" fmla="*/ 0 w 242"/>
                    <a:gd name="T13" fmla="*/ 0 h 9"/>
                    <a:gd name="T14" fmla="*/ 242 w 242"/>
                    <a:gd name="T15" fmla="*/ 9 h 9"/>
                  </a:gdLst>
                  <a:ahLst/>
                  <a:cxnLst>
                    <a:cxn ang="T8">
                      <a:pos x="T0" y="T1"/>
                    </a:cxn>
                    <a:cxn ang="T9">
                      <a:pos x="T2" y="T3"/>
                    </a:cxn>
                    <a:cxn ang="T10">
                      <a:pos x="T4" y="T5"/>
                    </a:cxn>
                    <a:cxn ang="T11">
                      <a:pos x="T6" y="T7"/>
                    </a:cxn>
                  </a:cxnLst>
                  <a:rect l="T12" t="T13" r="T14" b="T15"/>
                  <a:pathLst>
                    <a:path w="242" h="9">
                      <a:moveTo>
                        <a:pt x="242" y="0"/>
                      </a:moveTo>
                      <a:lnTo>
                        <a:pt x="45" y="9"/>
                      </a:lnTo>
                      <a:lnTo>
                        <a:pt x="0" y="1"/>
                      </a:lnTo>
                      <a:lnTo>
                        <a:pt x="242" y="0"/>
                      </a:lnTo>
                      <a:close/>
                    </a:path>
                  </a:pathLst>
                </a:custGeom>
                <a:solidFill>
                  <a:srgbClr val="FFCC66"/>
                </a:solidFill>
                <a:ln w="9525">
                  <a:noFill/>
                  <a:round/>
                  <a:headEnd/>
                  <a:tailEnd/>
                </a:ln>
              </p:spPr>
              <p:txBody>
                <a:bodyPr/>
                <a:lstStyle/>
                <a:p>
                  <a:endParaRPr lang="es-MX"/>
                </a:p>
              </p:txBody>
            </p:sp>
            <p:sp>
              <p:nvSpPr>
                <p:cNvPr id="11210" name="Freeform 2451"/>
                <p:cNvSpPr>
                  <a:spLocks/>
                </p:cNvSpPr>
                <p:nvPr/>
              </p:nvSpPr>
              <p:spPr bwMode="auto">
                <a:xfrm>
                  <a:off x="2801" y="3082"/>
                  <a:ext cx="27" cy="1"/>
                </a:xfrm>
                <a:custGeom>
                  <a:avLst/>
                  <a:gdLst>
                    <a:gd name="T0" fmla="*/ 0 w 242"/>
                    <a:gd name="T1" fmla="*/ 0 h 9"/>
                    <a:gd name="T2" fmla="*/ 0 w 242"/>
                    <a:gd name="T3" fmla="*/ 0 h 9"/>
                    <a:gd name="T4" fmla="*/ 0 w 242"/>
                    <a:gd name="T5" fmla="*/ 0 h 9"/>
                    <a:gd name="T6" fmla="*/ 0 w 242"/>
                    <a:gd name="T7" fmla="*/ 0 h 9"/>
                    <a:gd name="T8" fmla="*/ 0 60000 65536"/>
                    <a:gd name="T9" fmla="*/ 0 60000 65536"/>
                    <a:gd name="T10" fmla="*/ 0 60000 65536"/>
                    <a:gd name="T11" fmla="*/ 0 60000 65536"/>
                    <a:gd name="T12" fmla="*/ 0 w 242"/>
                    <a:gd name="T13" fmla="*/ 0 h 9"/>
                    <a:gd name="T14" fmla="*/ 242 w 242"/>
                    <a:gd name="T15" fmla="*/ 9 h 9"/>
                  </a:gdLst>
                  <a:ahLst/>
                  <a:cxnLst>
                    <a:cxn ang="T8">
                      <a:pos x="T0" y="T1"/>
                    </a:cxn>
                    <a:cxn ang="T9">
                      <a:pos x="T2" y="T3"/>
                    </a:cxn>
                    <a:cxn ang="T10">
                      <a:pos x="T4" y="T5"/>
                    </a:cxn>
                    <a:cxn ang="T11">
                      <a:pos x="T6" y="T7"/>
                    </a:cxn>
                  </a:cxnLst>
                  <a:rect l="T12" t="T13" r="T14" b="T15"/>
                  <a:pathLst>
                    <a:path w="242" h="9">
                      <a:moveTo>
                        <a:pt x="242" y="0"/>
                      </a:moveTo>
                      <a:lnTo>
                        <a:pt x="45" y="9"/>
                      </a:lnTo>
                      <a:lnTo>
                        <a:pt x="0" y="1"/>
                      </a:lnTo>
                      <a:lnTo>
                        <a:pt x="242" y="0"/>
                      </a:lnTo>
                    </a:path>
                  </a:pathLst>
                </a:custGeom>
                <a:noFill/>
                <a:ln w="0">
                  <a:solidFill>
                    <a:srgbClr val="FFCC66"/>
                  </a:solidFill>
                  <a:round/>
                  <a:headEnd/>
                  <a:tailEnd/>
                </a:ln>
              </p:spPr>
              <p:txBody>
                <a:bodyPr/>
                <a:lstStyle/>
                <a:p>
                  <a:endParaRPr lang="es-MX"/>
                </a:p>
              </p:txBody>
            </p:sp>
            <p:sp>
              <p:nvSpPr>
                <p:cNvPr id="11211" name="Freeform 2452"/>
                <p:cNvSpPr>
                  <a:spLocks/>
                </p:cNvSpPr>
                <p:nvPr/>
              </p:nvSpPr>
              <p:spPr bwMode="auto">
                <a:xfrm>
                  <a:off x="2806" y="3082"/>
                  <a:ext cx="22" cy="3"/>
                </a:xfrm>
                <a:custGeom>
                  <a:avLst/>
                  <a:gdLst>
                    <a:gd name="T0" fmla="*/ 0 w 197"/>
                    <a:gd name="T1" fmla="*/ 0 h 29"/>
                    <a:gd name="T2" fmla="*/ 0 w 197"/>
                    <a:gd name="T3" fmla="*/ 0 h 29"/>
                    <a:gd name="T4" fmla="*/ 0 w 197"/>
                    <a:gd name="T5" fmla="*/ 0 h 29"/>
                    <a:gd name="T6" fmla="*/ 0 w 197"/>
                    <a:gd name="T7" fmla="*/ 0 h 29"/>
                    <a:gd name="T8" fmla="*/ 0 60000 65536"/>
                    <a:gd name="T9" fmla="*/ 0 60000 65536"/>
                    <a:gd name="T10" fmla="*/ 0 60000 65536"/>
                    <a:gd name="T11" fmla="*/ 0 60000 65536"/>
                    <a:gd name="T12" fmla="*/ 0 w 197"/>
                    <a:gd name="T13" fmla="*/ 0 h 29"/>
                    <a:gd name="T14" fmla="*/ 197 w 197"/>
                    <a:gd name="T15" fmla="*/ 29 h 29"/>
                  </a:gdLst>
                  <a:ahLst/>
                  <a:cxnLst>
                    <a:cxn ang="T8">
                      <a:pos x="T0" y="T1"/>
                    </a:cxn>
                    <a:cxn ang="T9">
                      <a:pos x="T2" y="T3"/>
                    </a:cxn>
                    <a:cxn ang="T10">
                      <a:pos x="T4" y="T5"/>
                    </a:cxn>
                    <a:cxn ang="T11">
                      <a:pos x="T6" y="T7"/>
                    </a:cxn>
                  </a:cxnLst>
                  <a:rect l="T12" t="T13" r="T14" b="T15"/>
                  <a:pathLst>
                    <a:path w="197" h="29">
                      <a:moveTo>
                        <a:pt x="197" y="0"/>
                      </a:moveTo>
                      <a:lnTo>
                        <a:pt x="116" y="29"/>
                      </a:lnTo>
                      <a:lnTo>
                        <a:pt x="0" y="9"/>
                      </a:lnTo>
                      <a:lnTo>
                        <a:pt x="197" y="0"/>
                      </a:lnTo>
                      <a:close/>
                    </a:path>
                  </a:pathLst>
                </a:custGeom>
                <a:solidFill>
                  <a:srgbClr val="FFCC66"/>
                </a:solidFill>
                <a:ln w="9525">
                  <a:noFill/>
                  <a:round/>
                  <a:headEnd/>
                  <a:tailEnd/>
                </a:ln>
              </p:spPr>
              <p:txBody>
                <a:bodyPr/>
                <a:lstStyle/>
                <a:p>
                  <a:endParaRPr lang="es-MX"/>
                </a:p>
              </p:txBody>
            </p:sp>
            <p:sp>
              <p:nvSpPr>
                <p:cNvPr id="11212" name="Freeform 2453"/>
                <p:cNvSpPr>
                  <a:spLocks/>
                </p:cNvSpPr>
                <p:nvPr/>
              </p:nvSpPr>
              <p:spPr bwMode="auto">
                <a:xfrm>
                  <a:off x="2806" y="3082"/>
                  <a:ext cx="22" cy="3"/>
                </a:xfrm>
                <a:custGeom>
                  <a:avLst/>
                  <a:gdLst>
                    <a:gd name="T0" fmla="*/ 0 w 197"/>
                    <a:gd name="T1" fmla="*/ 0 h 29"/>
                    <a:gd name="T2" fmla="*/ 0 w 197"/>
                    <a:gd name="T3" fmla="*/ 0 h 29"/>
                    <a:gd name="T4" fmla="*/ 0 w 197"/>
                    <a:gd name="T5" fmla="*/ 0 h 29"/>
                    <a:gd name="T6" fmla="*/ 0 w 197"/>
                    <a:gd name="T7" fmla="*/ 0 h 29"/>
                    <a:gd name="T8" fmla="*/ 0 60000 65536"/>
                    <a:gd name="T9" fmla="*/ 0 60000 65536"/>
                    <a:gd name="T10" fmla="*/ 0 60000 65536"/>
                    <a:gd name="T11" fmla="*/ 0 60000 65536"/>
                    <a:gd name="T12" fmla="*/ 0 w 197"/>
                    <a:gd name="T13" fmla="*/ 0 h 29"/>
                    <a:gd name="T14" fmla="*/ 197 w 197"/>
                    <a:gd name="T15" fmla="*/ 29 h 29"/>
                  </a:gdLst>
                  <a:ahLst/>
                  <a:cxnLst>
                    <a:cxn ang="T8">
                      <a:pos x="T0" y="T1"/>
                    </a:cxn>
                    <a:cxn ang="T9">
                      <a:pos x="T2" y="T3"/>
                    </a:cxn>
                    <a:cxn ang="T10">
                      <a:pos x="T4" y="T5"/>
                    </a:cxn>
                    <a:cxn ang="T11">
                      <a:pos x="T6" y="T7"/>
                    </a:cxn>
                  </a:cxnLst>
                  <a:rect l="T12" t="T13" r="T14" b="T15"/>
                  <a:pathLst>
                    <a:path w="197" h="29">
                      <a:moveTo>
                        <a:pt x="197" y="0"/>
                      </a:moveTo>
                      <a:lnTo>
                        <a:pt x="116" y="29"/>
                      </a:lnTo>
                      <a:lnTo>
                        <a:pt x="0" y="9"/>
                      </a:lnTo>
                      <a:lnTo>
                        <a:pt x="197" y="0"/>
                      </a:lnTo>
                    </a:path>
                  </a:pathLst>
                </a:custGeom>
                <a:noFill/>
                <a:ln w="0">
                  <a:solidFill>
                    <a:srgbClr val="FFCC66"/>
                  </a:solidFill>
                  <a:round/>
                  <a:headEnd/>
                  <a:tailEnd/>
                </a:ln>
              </p:spPr>
              <p:txBody>
                <a:bodyPr/>
                <a:lstStyle/>
                <a:p>
                  <a:endParaRPr lang="es-MX"/>
                </a:p>
              </p:txBody>
            </p:sp>
            <p:sp>
              <p:nvSpPr>
                <p:cNvPr id="11213" name="Freeform 2454"/>
                <p:cNvSpPr>
                  <a:spLocks/>
                </p:cNvSpPr>
                <p:nvPr/>
              </p:nvSpPr>
              <p:spPr bwMode="auto">
                <a:xfrm>
                  <a:off x="2828" y="3082"/>
                  <a:ext cx="33" cy="13"/>
                </a:xfrm>
                <a:custGeom>
                  <a:avLst/>
                  <a:gdLst>
                    <a:gd name="T0" fmla="*/ 0 w 300"/>
                    <a:gd name="T1" fmla="*/ 0 h 113"/>
                    <a:gd name="T2" fmla="*/ 0 w 300"/>
                    <a:gd name="T3" fmla="*/ 0 h 113"/>
                    <a:gd name="T4" fmla="*/ 0 w 300"/>
                    <a:gd name="T5" fmla="*/ 0 h 113"/>
                    <a:gd name="T6" fmla="*/ 0 w 300"/>
                    <a:gd name="T7" fmla="*/ 0 h 113"/>
                    <a:gd name="T8" fmla="*/ 0 60000 65536"/>
                    <a:gd name="T9" fmla="*/ 0 60000 65536"/>
                    <a:gd name="T10" fmla="*/ 0 60000 65536"/>
                    <a:gd name="T11" fmla="*/ 0 60000 65536"/>
                    <a:gd name="T12" fmla="*/ 0 w 300"/>
                    <a:gd name="T13" fmla="*/ 0 h 113"/>
                    <a:gd name="T14" fmla="*/ 300 w 300"/>
                    <a:gd name="T15" fmla="*/ 113 h 113"/>
                  </a:gdLst>
                  <a:ahLst/>
                  <a:cxnLst>
                    <a:cxn ang="T8">
                      <a:pos x="T0" y="T1"/>
                    </a:cxn>
                    <a:cxn ang="T9">
                      <a:pos x="T2" y="T3"/>
                    </a:cxn>
                    <a:cxn ang="T10">
                      <a:pos x="T4" y="T5"/>
                    </a:cxn>
                    <a:cxn ang="T11">
                      <a:pos x="T6" y="T7"/>
                    </a:cxn>
                  </a:cxnLst>
                  <a:rect l="T12" t="T13" r="T14" b="T15"/>
                  <a:pathLst>
                    <a:path w="300" h="113">
                      <a:moveTo>
                        <a:pt x="0" y="0"/>
                      </a:moveTo>
                      <a:lnTo>
                        <a:pt x="300" y="113"/>
                      </a:lnTo>
                      <a:lnTo>
                        <a:pt x="30" y="40"/>
                      </a:lnTo>
                      <a:lnTo>
                        <a:pt x="0" y="0"/>
                      </a:lnTo>
                      <a:close/>
                    </a:path>
                  </a:pathLst>
                </a:custGeom>
                <a:solidFill>
                  <a:srgbClr val="FFCC66"/>
                </a:solidFill>
                <a:ln w="9525">
                  <a:noFill/>
                  <a:round/>
                  <a:headEnd/>
                  <a:tailEnd/>
                </a:ln>
              </p:spPr>
              <p:txBody>
                <a:bodyPr/>
                <a:lstStyle/>
                <a:p>
                  <a:endParaRPr lang="es-MX"/>
                </a:p>
              </p:txBody>
            </p:sp>
            <p:sp>
              <p:nvSpPr>
                <p:cNvPr id="11214" name="Freeform 2455"/>
                <p:cNvSpPr>
                  <a:spLocks/>
                </p:cNvSpPr>
                <p:nvPr/>
              </p:nvSpPr>
              <p:spPr bwMode="auto">
                <a:xfrm>
                  <a:off x="2828" y="3082"/>
                  <a:ext cx="33" cy="13"/>
                </a:xfrm>
                <a:custGeom>
                  <a:avLst/>
                  <a:gdLst>
                    <a:gd name="T0" fmla="*/ 0 w 300"/>
                    <a:gd name="T1" fmla="*/ 0 h 113"/>
                    <a:gd name="T2" fmla="*/ 0 w 300"/>
                    <a:gd name="T3" fmla="*/ 0 h 113"/>
                    <a:gd name="T4" fmla="*/ 0 w 300"/>
                    <a:gd name="T5" fmla="*/ 0 h 113"/>
                    <a:gd name="T6" fmla="*/ 0 w 300"/>
                    <a:gd name="T7" fmla="*/ 0 h 113"/>
                    <a:gd name="T8" fmla="*/ 0 60000 65536"/>
                    <a:gd name="T9" fmla="*/ 0 60000 65536"/>
                    <a:gd name="T10" fmla="*/ 0 60000 65536"/>
                    <a:gd name="T11" fmla="*/ 0 60000 65536"/>
                    <a:gd name="T12" fmla="*/ 0 w 300"/>
                    <a:gd name="T13" fmla="*/ 0 h 113"/>
                    <a:gd name="T14" fmla="*/ 300 w 300"/>
                    <a:gd name="T15" fmla="*/ 113 h 113"/>
                  </a:gdLst>
                  <a:ahLst/>
                  <a:cxnLst>
                    <a:cxn ang="T8">
                      <a:pos x="T0" y="T1"/>
                    </a:cxn>
                    <a:cxn ang="T9">
                      <a:pos x="T2" y="T3"/>
                    </a:cxn>
                    <a:cxn ang="T10">
                      <a:pos x="T4" y="T5"/>
                    </a:cxn>
                    <a:cxn ang="T11">
                      <a:pos x="T6" y="T7"/>
                    </a:cxn>
                  </a:cxnLst>
                  <a:rect l="T12" t="T13" r="T14" b="T15"/>
                  <a:pathLst>
                    <a:path w="300" h="113">
                      <a:moveTo>
                        <a:pt x="0" y="0"/>
                      </a:moveTo>
                      <a:lnTo>
                        <a:pt x="300" y="113"/>
                      </a:lnTo>
                      <a:lnTo>
                        <a:pt x="30" y="40"/>
                      </a:lnTo>
                      <a:lnTo>
                        <a:pt x="0" y="0"/>
                      </a:lnTo>
                    </a:path>
                  </a:pathLst>
                </a:custGeom>
                <a:noFill/>
                <a:ln w="0">
                  <a:solidFill>
                    <a:srgbClr val="FFCC66"/>
                  </a:solidFill>
                  <a:round/>
                  <a:headEnd/>
                  <a:tailEnd/>
                </a:ln>
              </p:spPr>
              <p:txBody>
                <a:bodyPr/>
                <a:lstStyle/>
                <a:p>
                  <a:endParaRPr lang="es-MX"/>
                </a:p>
              </p:txBody>
            </p:sp>
            <p:sp>
              <p:nvSpPr>
                <p:cNvPr id="11215" name="Freeform 2456"/>
                <p:cNvSpPr>
                  <a:spLocks/>
                </p:cNvSpPr>
                <p:nvPr/>
              </p:nvSpPr>
              <p:spPr bwMode="auto">
                <a:xfrm>
                  <a:off x="2828" y="3082"/>
                  <a:ext cx="78" cy="29"/>
                </a:xfrm>
                <a:custGeom>
                  <a:avLst/>
                  <a:gdLst>
                    <a:gd name="T0" fmla="*/ 0 w 707"/>
                    <a:gd name="T1" fmla="*/ 0 h 256"/>
                    <a:gd name="T2" fmla="*/ 0 w 707"/>
                    <a:gd name="T3" fmla="*/ 0 h 256"/>
                    <a:gd name="T4" fmla="*/ 0 w 707"/>
                    <a:gd name="T5" fmla="*/ 0 h 256"/>
                    <a:gd name="T6" fmla="*/ 0 w 707"/>
                    <a:gd name="T7" fmla="*/ 0 h 256"/>
                    <a:gd name="T8" fmla="*/ 0 60000 65536"/>
                    <a:gd name="T9" fmla="*/ 0 60000 65536"/>
                    <a:gd name="T10" fmla="*/ 0 60000 65536"/>
                    <a:gd name="T11" fmla="*/ 0 60000 65536"/>
                    <a:gd name="T12" fmla="*/ 0 w 707"/>
                    <a:gd name="T13" fmla="*/ 0 h 256"/>
                    <a:gd name="T14" fmla="*/ 707 w 707"/>
                    <a:gd name="T15" fmla="*/ 256 h 256"/>
                  </a:gdLst>
                  <a:ahLst/>
                  <a:cxnLst>
                    <a:cxn ang="T8">
                      <a:pos x="T0" y="T1"/>
                    </a:cxn>
                    <a:cxn ang="T9">
                      <a:pos x="T2" y="T3"/>
                    </a:cxn>
                    <a:cxn ang="T10">
                      <a:pos x="T4" y="T5"/>
                    </a:cxn>
                    <a:cxn ang="T11">
                      <a:pos x="T6" y="T7"/>
                    </a:cxn>
                  </a:cxnLst>
                  <a:rect l="T12" t="T13" r="T14" b="T15"/>
                  <a:pathLst>
                    <a:path w="707" h="256">
                      <a:moveTo>
                        <a:pt x="0" y="0"/>
                      </a:moveTo>
                      <a:lnTo>
                        <a:pt x="707" y="256"/>
                      </a:lnTo>
                      <a:lnTo>
                        <a:pt x="300" y="113"/>
                      </a:lnTo>
                      <a:lnTo>
                        <a:pt x="0" y="0"/>
                      </a:lnTo>
                      <a:close/>
                    </a:path>
                  </a:pathLst>
                </a:custGeom>
                <a:solidFill>
                  <a:srgbClr val="FFCC66"/>
                </a:solidFill>
                <a:ln w="9525">
                  <a:noFill/>
                  <a:round/>
                  <a:headEnd/>
                  <a:tailEnd/>
                </a:ln>
              </p:spPr>
              <p:txBody>
                <a:bodyPr/>
                <a:lstStyle/>
                <a:p>
                  <a:endParaRPr lang="es-MX"/>
                </a:p>
              </p:txBody>
            </p:sp>
            <p:sp>
              <p:nvSpPr>
                <p:cNvPr id="11216" name="Freeform 2457"/>
                <p:cNvSpPr>
                  <a:spLocks/>
                </p:cNvSpPr>
                <p:nvPr/>
              </p:nvSpPr>
              <p:spPr bwMode="auto">
                <a:xfrm>
                  <a:off x="2828" y="3082"/>
                  <a:ext cx="78" cy="29"/>
                </a:xfrm>
                <a:custGeom>
                  <a:avLst/>
                  <a:gdLst>
                    <a:gd name="T0" fmla="*/ 0 w 707"/>
                    <a:gd name="T1" fmla="*/ 0 h 256"/>
                    <a:gd name="T2" fmla="*/ 0 w 707"/>
                    <a:gd name="T3" fmla="*/ 0 h 256"/>
                    <a:gd name="T4" fmla="*/ 0 w 707"/>
                    <a:gd name="T5" fmla="*/ 0 h 256"/>
                    <a:gd name="T6" fmla="*/ 0 w 707"/>
                    <a:gd name="T7" fmla="*/ 0 h 256"/>
                    <a:gd name="T8" fmla="*/ 0 60000 65536"/>
                    <a:gd name="T9" fmla="*/ 0 60000 65536"/>
                    <a:gd name="T10" fmla="*/ 0 60000 65536"/>
                    <a:gd name="T11" fmla="*/ 0 60000 65536"/>
                    <a:gd name="T12" fmla="*/ 0 w 707"/>
                    <a:gd name="T13" fmla="*/ 0 h 256"/>
                    <a:gd name="T14" fmla="*/ 707 w 707"/>
                    <a:gd name="T15" fmla="*/ 256 h 256"/>
                  </a:gdLst>
                  <a:ahLst/>
                  <a:cxnLst>
                    <a:cxn ang="T8">
                      <a:pos x="T0" y="T1"/>
                    </a:cxn>
                    <a:cxn ang="T9">
                      <a:pos x="T2" y="T3"/>
                    </a:cxn>
                    <a:cxn ang="T10">
                      <a:pos x="T4" y="T5"/>
                    </a:cxn>
                    <a:cxn ang="T11">
                      <a:pos x="T6" y="T7"/>
                    </a:cxn>
                  </a:cxnLst>
                  <a:rect l="T12" t="T13" r="T14" b="T15"/>
                  <a:pathLst>
                    <a:path w="707" h="256">
                      <a:moveTo>
                        <a:pt x="0" y="0"/>
                      </a:moveTo>
                      <a:lnTo>
                        <a:pt x="707" y="256"/>
                      </a:lnTo>
                      <a:lnTo>
                        <a:pt x="300" y="113"/>
                      </a:lnTo>
                      <a:lnTo>
                        <a:pt x="0" y="0"/>
                      </a:lnTo>
                    </a:path>
                  </a:pathLst>
                </a:custGeom>
                <a:noFill/>
                <a:ln w="0">
                  <a:solidFill>
                    <a:srgbClr val="FFCC66"/>
                  </a:solidFill>
                  <a:round/>
                  <a:headEnd/>
                  <a:tailEnd/>
                </a:ln>
              </p:spPr>
              <p:txBody>
                <a:bodyPr/>
                <a:lstStyle/>
                <a:p>
                  <a:endParaRPr lang="es-MX"/>
                </a:p>
              </p:txBody>
            </p:sp>
            <p:sp>
              <p:nvSpPr>
                <p:cNvPr id="11217" name="Freeform 2458"/>
                <p:cNvSpPr>
                  <a:spLocks/>
                </p:cNvSpPr>
                <p:nvPr/>
              </p:nvSpPr>
              <p:spPr bwMode="auto">
                <a:xfrm>
                  <a:off x="2784" y="3082"/>
                  <a:ext cx="44" cy="1"/>
                </a:xfrm>
                <a:custGeom>
                  <a:avLst/>
                  <a:gdLst>
                    <a:gd name="T0" fmla="*/ 0 w 392"/>
                    <a:gd name="T1" fmla="*/ 0 h 3"/>
                    <a:gd name="T2" fmla="*/ 0 w 392"/>
                    <a:gd name="T3" fmla="*/ 0 h 3"/>
                    <a:gd name="T4" fmla="*/ 0 w 392"/>
                    <a:gd name="T5" fmla="*/ 0 h 3"/>
                    <a:gd name="T6" fmla="*/ 0 w 392"/>
                    <a:gd name="T7" fmla="*/ 0 h 3"/>
                    <a:gd name="T8" fmla="*/ 0 60000 65536"/>
                    <a:gd name="T9" fmla="*/ 0 60000 65536"/>
                    <a:gd name="T10" fmla="*/ 0 60000 65536"/>
                    <a:gd name="T11" fmla="*/ 0 60000 65536"/>
                    <a:gd name="T12" fmla="*/ 0 w 392"/>
                    <a:gd name="T13" fmla="*/ 0 h 3"/>
                    <a:gd name="T14" fmla="*/ 392 w 392"/>
                    <a:gd name="T15" fmla="*/ 3 h 3"/>
                  </a:gdLst>
                  <a:ahLst/>
                  <a:cxnLst>
                    <a:cxn ang="T8">
                      <a:pos x="T0" y="T1"/>
                    </a:cxn>
                    <a:cxn ang="T9">
                      <a:pos x="T2" y="T3"/>
                    </a:cxn>
                    <a:cxn ang="T10">
                      <a:pos x="T4" y="T5"/>
                    </a:cxn>
                    <a:cxn ang="T11">
                      <a:pos x="T6" y="T7"/>
                    </a:cxn>
                  </a:cxnLst>
                  <a:rect l="T12" t="T13" r="T14" b="T15"/>
                  <a:pathLst>
                    <a:path w="392" h="3">
                      <a:moveTo>
                        <a:pt x="0" y="0"/>
                      </a:moveTo>
                      <a:lnTo>
                        <a:pt x="392" y="2"/>
                      </a:lnTo>
                      <a:lnTo>
                        <a:pt x="150" y="3"/>
                      </a:lnTo>
                      <a:lnTo>
                        <a:pt x="0" y="0"/>
                      </a:lnTo>
                      <a:close/>
                    </a:path>
                  </a:pathLst>
                </a:custGeom>
                <a:solidFill>
                  <a:srgbClr val="FFCC66"/>
                </a:solidFill>
                <a:ln w="9525">
                  <a:noFill/>
                  <a:round/>
                  <a:headEnd/>
                  <a:tailEnd/>
                </a:ln>
              </p:spPr>
              <p:txBody>
                <a:bodyPr/>
                <a:lstStyle/>
                <a:p>
                  <a:endParaRPr lang="es-MX"/>
                </a:p>
              </p:txBody>
            </p:sp>
            <p:sp>
              <p:nvSpPr>
                <p:cNvPr id="11218" name="Freeform 2459"/>
                <p:cNvSpPr>
                  <a:spLocks/>
                </p:cNvSpPr>
                <p:nvPr/>
              </p:nvSpPr>
              <p:spPr bwMode="auto">
                <a:xfrm>
                  <a:off x="2784" y="3082"/>
                  <a:ext cx="44" cy="1"/>
                </a:xfrm>
                <a:custGeom>
                  <a:avLst/>
                  <a:gdLst>
                    <a:gd name="T0" fmla="*/ 0 w 392"/>
                    <a:gd name="T1" fmla="*/ 0 h 3"/>
                    <a:gd name="T2" fmla="*/ 0 w 392"/>
                    <a:gd name="T3" fmla="*/ 0 h 3"/>
                    <a:gd name="T4" fmla="*/ 0 w 392"/>
                    <a:gd name="T5" fmla="*/ 0 h 3"/>
                    <a:gd name="T6" fmla="*/ 0 w 392"/>
                    <a:gd name="T7" fmla="*/ 0 h 3"/>
                    <a:gd name="T8" fmla="*/ 0 60000 65536"/>
                    <a:gd name="T9" fmla="*/ 0 60000 65536"/>
                    <a:gd name="T10" fmla="*/ 0 60000 65536"/>
                    <a:gd name="T11" fmla="*/ 0 60000 65536"/>
                    <a:gd name="T12" fmla="*/ 0 w 392"/>
                    <a:gd name="T13" fmla="*/ 0 h 3"/>
                    <a:gd name="T14" fmla="*/ 392 w 392"/>
                    <a:gd name="T15" fmla="*/ 3 h 3"/>
                  </a:gdLst>
                  <a:ahLst/>
                  <a:cxnLst>
                    <a:cxn ang="T8">
                      <a:pos x="T0" y="T1"/>
                    </a:cxn>
                    <a:cxn ang="T9">
                      <a:pos x="T2" y="T3"/>
                    </a:cxn>
                    <a:cxn ang="T10">
                      <a:pos x="T4" y="T5"/>
                    </a:cxn>
                    <a:cxn ang="T11">
                      <a:pos x="T6" y="T7"/>
                    </a:cxn>
                  </a:cxnLst>
                  <a:rect l="T12" t="T13" r="T14" b="T15"/>
                  <a:pathLst>
                    <a:path w="392" h="3">
                      <a:moveTo>
                        <a:pt x="0" y="0"/>
                      </a:moveTo>
                      <a:lnTo>
                        <a:pt x="392" y="2"/>
                      </a:lnTo>
                      <a:lnTo>
                        <a:pt x="150" y="3"/>
                      </a:lnTo>
                      <a:lnTo>
                        <a:pt x="0" y="0"/>
                      </a:lnTo>
                    </a:path>
                  </a:pathLst>
                </a:custGeom>
                <a:noFill/>
                <a:ln w="0">
                  <a:solidFill>
                    <a:srgbClr val="FFCC66"/>
                  </a:solidFill>
                  <a:round/>
                  <a:headEnd/>
                  <a:tailEnd/>
                </a:ln>
              </p:spPr>
              <p:txBody>
                <a:bodyPr/>
                <a:lstStyle/>
                <a:p>
                  <a:endParaRPr lang="es-MX"/>
                </a:p>
              </p:txBody>
            </p:sp>
            <p:sp>
              <p:nvSpPr>
                <p:cNvPr id="11219" name="Freeform 2460"/>
                <p:cNvSpPr>
                  <a:spLocks/>
                </p:cNvSpPr>
                <p:nvPr/>
              </p:nvSpPr>
              <p:spPr bwMode="auto">
                <a:xfrm>
                  <a:off x="2784" y="3082"/>
                  <a:ext cx="17" cy="1"/>
                </a:xfrm>
                <a:custGeom>
                  <a:avLst/>
                  <a:gdLst>
                    <a:gd name="T0" fmla="*/ 0 w 150"/>
                    <a:gd name="T1" fmla="*/ 0 h 14"/>
                    <a:gd name="T2" fmla="*/ 0 w 150"/>
                    <a:gd name="T3" fmla="*/ 0 h 14"/>
                    <a:gd name="T4" fmla="*/ 0 w 150"/>
                    <a:gd name="T5" fmla="*/ 0 h 14"/>
                    <a:gd name="T6" fmla="*/ 0 w 150"/>
                    <a:gd name="T7" fmla="*/ 0 h 14"/>
                    <a:gd name="T8" fmla="*/ 0 60000 65536"/>
                    <a:gd name="T9" fmla="*/ 0 60000 65536"/>
                    <a:gd name="T10" fmla="*/ 0 60000 65536"/>
                    <a:gd name="T11" fmla="*/ 0 60000 65536"/>
                    <a:gd name="T12" fmla="*/ 0 w 150"/>
                    <a:gd name="T13" fmla="*/ 0 h 14"/>
                    <a:gd name="T14" fmla="*/ 150 w 150"/>
                    <a:gd name="T15" fmla="*/ 14 h 14"/>
                  </a:gdLst>
                  <a:ahLst/>
                  <a:cxnLst>
                    <a:cxn ang="T8">
                      <a:pos x="T0" y="T1"/>
                    </a:cxn>
                    <a:cxn ang="T9">
                      <a:pos x="T2" y="T3"/>
                    </a:cxn>
                    <a:cxn ang="T10">
                      <a:pos x="T4" y="T5"/>
                    </a:cxn>
                    <a:cxn ang="T11">
                      <a:pos x="T6" y="T7"/>
                    </a:cxn>
                  </a:cxnLst>
                  <a:rect l="T12" t="T13" r="T14" b="T15"/>
                  <a:pathLst>
                    <a:path w="150" h="14">
                      <a:moveTo>
                        <a:pt x="0" y="0"/>
                      </a:moveTo>
                      <a:lnTo>
                        <a:pt x="150" y="3"/>
                      </a:lnTo>
                      <a:lnTo>
                        <a:pt x="51" y="14"/>
                      </a:lnTo>
                      <a:lnTo>
                        <a:pt x="0" y="0"/>
                      </a:lnTo>
                      <a:close/>
                    </a:path>
                  </a:pathLst>
                </a:custGeom>
                <a:solidFill>
                  <a:srgbClr val="FFCC66"/>
                </a:solidFill>
                <a:ln w="9525">
                  <a:noFill/>
                  <a:round/>
                  <a:headEnd/>
                  <a:tailEnd/>
                </a:ln>
              </p:spPr>
              <p:txBody>
                <a:bodyPr/>
                <a:lstStyle/>
                <a:p>
                  <a:endParaRPr lang="es-MX"/>
                </a:p>
              </p:txBody>
            </p:sp>
            <p:sp>
              <p:nvSpPr>
                <p:cNvPr id="11220" name="Freeform 2461"/>
                <p:cNvSpPr>
                  <a:spLocks/>
                </p:cNvSpPr>
                <p:nvPr/>
              </p:nvSpPr>
              <p:spPr bwMode="auto">
                <a:xfrm>
                  <a:off x="2784" y="3082"/>
                  <a:ext cx="17" cy="1"/>
                </a:xfrm>
                <a:custGeom>
                  <a:avLst/>
                  <a:gdLst>
                    <a:gd name="T0" fmla="*/ 0 w 150"/>
                    <a:gd name="T1" fmla="*/ 0 h 14"/>
                    <a:gd name="T2" fmla="*/ 0 w 150"/>
                    <a:gd name="T3" fmla="*/ 0 h 14"/>
                    <a:gd name="T4" fmla="*/ 0 w 150"/>
                    <a:gd name="T5" fmla="*/ 0 h 14"/>
                    <a:gd name="T6" fmla="*/ 0 w 150"/>
                    <a:gd name="T7" fmla="*/ 0 h 14"/>
                    <a:gd name="T8" fmla="*/ 0 60000 65536"/>
                    <a:gd name="T9" fmla="*/ 0 60000 65536"/>
                    <a:gd name="T10" fmla="*/ 0 60000 65536"/>
                    <a:gd name="T11" fmla="*/ 0 60000 65536"/>
                    <a:gd name="T12" fmla="*/ 0 w 150"/>
                    <a:gd name="T13" fmla="*/ 0 h 14"/>
                    <a:gd name="T14" fmla="*/ 150 w 150"/>
                    <a:gd name="T15" fmla="*/ 14 h 14"/>
                  </a:gdLst>
                  <a:ahLst/>
                  <a:cxnLst>
                    <a:cxn ang="T8">
                      <a:pos x="T0" y="T1"/>
                    </a:cxn>
                    <a:cxn ang="T9">
                      <a:pos x="T2" y="T3"/>
                    </a:cxn>
                    <a:cxn ang="T10">
                      <a:pos x="T4" y="T5"/>
                    </a:cxn>
                    <a:cxn ang="T11">
                      <a:pos x="T6" y="T7"/>
                    </a:cxn>
                  </a:cxnLst>
                  <a:rect l="T12" t="T13" r="T14" b="T15"/>
                  <a:pathLst>
                    <a:path w="150" h="14">
                      <a:moveTo>
                        <a:pt x="0" y="0"/>
                      </a:moveTo>
                      <a:lnTo>
                        <a:pt x="150" y="3"/>
                      </a:lnTo>
                      <a:lnTo>
                        <a:pt x="51" y="14"/>
                      </a:lnTo>
                      <a:lnTo>
                        <a:pt x="0" y="0"/>
                      </a:lnTo>
                    </a:path>
                  </a:pathLst>
                </a:custGeom>
                <a:noFill/>
                <a:ln w="0">
                  <a:solidFill>
                    <a:srgbClr val="FFCC66"/>
                  </a:solidFill>
                  <a:round/>
                  <a:headEnd/>
                  <a:tailEnd/>
                </a:ln>
              </p:spPr>
              <p:txBody>
                <a:bodyPr/>
                <a:lstStyle/>
                <a:p>
                  <a:endParaRPr lang="es-MX"/>
                </a:p>
              </p:txBody>
            </p:sp>
            <p:sp>
              <p:nvSpPr>
                <p:cNvPr id="11221" name="Freeform 2462"/>
                <p:cNvSpPr>
                  <a:spLocks/>
                </p:cNvSpPr>
                <p:nvPr/>
              </p:nvSpPr>
              <p:spPr bwMode="auto">
                <a:xfrm>
                  <a:off x="2777" y="3079"/>
                  <a:ext cx="51" cy="3"/>
                </a:xfrm>
                <a:custGeom>
                  <a:avLst/>
                  <a:gdLst>
                    <a:gd name="T0" fmla="*/ 0 w 458"/>
                    <a:gd name="T1" fmla="*/ 0 h 27"/>
                    <a:gd name="T2" fmla="*/ 0 w 458"/>
                    <a:gd name="T3" fmla="*/ 0 h 27"/>
                    <a:gd name="T4" fmla="*/ 0 w 458"/>
                    <a:gd name="T5" fmla="*/ 0 h 27"/>
                    <a:gd name="T6" fmla="*/ 0 w 458"/>
                    <a:gd name="T7" fmla="*/ 0 h 27"/>
                    <a:gd name="T8" fmla="*/ 0 60000 65536"/>
                    <a:gd name="T9" fmla="*/ 0 60000 65536"/>
                    <a:gd name="T10" fmla="*/ 0 60000 65536"/>
                    <a:gd name="T11" fmla="*/ 0 60000 65536"/>
                    <a:gd name="T12" fmla="*/ 0 w 458"/>
                    <a:gd name="T13" fmla="*/ 0 h 27"/>
                    <a:gd name="T14" fmla="*/ 458 w 458"/>
                    <a:gd name="T15" fmla="*/ 27 h 27"/>
                  </a:gdLst>
                  <a:ahLst/>
                  <a:cxnLst>
                    <a:cxn ang="T8">
                      <a:pos x="T0" y="T1"/>
                    </a:cxn>
                    <a:cxn ang="T9">
                      <a:pos x="T2" y="T3"/>
                    </a:cxn>
                    <a:cxn ang="T10">
                      <a:pos x="T4" y="T5"/>
                    </a:cxn>
                    <a:cxn ang="T11">
                      <a:pos x="T6" y="T7"/>
                    </a:cxn>
                  </a:cxnLst>
                  <a:rect l="T12" t="T13" r="T14" b="T15"/>
                  <a:pathLst>
                    <a:path w="458" h="27">
                      <a:moveTo>
                        <a:pt x="0" y="0"/>
                      </a:moveTo>
                      <a:lnTo>
                        <a:pt x="458" y="27"/>
                      </a:lnTo>
                      <a:lnTo>
                        <a:pt x="66" y="25"/>
                      </a:lnTo>
                      <a:lnTo>
                        <a:pt x="0" y="0"/>
                      </a:lnTo>
                      <a:close/>
                    </a:path>
                  </a:pathLst>
                </a:custGeom>
                <a:solidFill>
                  <a:srgbClr val="FFCC66"/>
                </a:solidFill>
                <a:ln w="9525">
                  <a:noFill/>
                  <a:round/>
                  <a:headEnd/>
                  <a:tailEnd/>
                </a:ln>
              </p:spPr>
              <p:txBody>
                <a:bodyPr/>
                <a:lstStyle/>
                <a:p>
                  <a:endParaRPr lang="es-MX"/>
                </a:p>
              </p:txBody>
            </p:sp>
            <p:sp>
              <p:nvSpPr>
                <p:cNvPr id="11222" name="Freeform 2463"/>
                <p:cNvSpPr>
                  <a:spLocks/>
                </p:cNvSpPr>
                <p:nvPr/>
              </p:nvSpPr>
              <p:spPr bwMode="auto">
                <a:xfrm>
                  <a:off x="2777" y="3079"/>
                  <a:ext cx="51" cy="3"/>
                </a:xfrm>
                <a:custGeom>
                  <a:avLst/>
                  <a:gdLst>
                    <a:gd name="T0" fmla="*/ 0 w 458"/>
                    <a:gd name="T1" fmla="*/ 0 h 27"/>
                    <a:gd name="T2" fmla="*/ 0 w 458"/>
                    <a:gd name="T3" fmla="*/ 0 h 27"/>
                    <a:gd name="T4" fmla="*/ 0 w 458"/>
                    <a:gd name="T5" fmla="*/ 0 h 27"/>
                    <a:gd name="T6" fmla="*/ 0 w 458"/>
                    <a:gd name="T7" fmla="*/ 0 h 27"/>
                    <a:gd name="T8" fmla="*/ 0 60000 65536"/>
                    <a:gd name="T9" fmla="*/ 0 60000 65536"/>
                    <a:gd name="T10" fmla="*/ 0 60000 65536"/>
                    <a:gd name="T11" fmla="*/ 0 60000 65536"/>
                    <a:gd name="T12" fmla="*/ 0 w 458"/>
                    <a:gd name="T13" fmla="*/ 0 h 27"/>
                    <a:gd name="T14" fmla="*/ 458 w 458"/>
                    <a:gd name="T15" fmla="*/ 27 h 27"/>
                  </a:gdLst>
                  <a:ahLst/>
                  <a:cxnLst>
                    <a:cxn ang="T8">
                      <a:pos x="T0" y="T1"/>
                    </a:cxn>
                    <a:cxn ang="T9">
                      <a:pos x="T2" y="T3"/>
                    </a:cxn>
                    <a:cxn ang="T10">
                      <a:pos x="T4" y="T5"/>
                    </a:cxn>
                    <a:cxn ang="T11">
                      <a:pos x="T6" y="T7"/>
                    </a:cxn>
                  </a:cxnLst>
                  <a:rect l="T12" t="T13" r="T14" b="T15"/>
                  <a:pathLst>
                    <a:path w="458" h="27">
                      <a:moveTo>
                        <a:pt x="0" y="0"/>
                      </a:moveTo>
                      <a:lnTo>
                        <a:pt x="458" y="27"/>
                      </a:lnTo>
                      <a:lnTo>
                        <a:pt x="66" y="25"/>
                      </a:lnTo>
                      <a:lnTo>
                        <a:pt x="0" y="0"/>
                      </a:lnTo>
                    </a:path>
                  </a:pathLst>
                </a:custGeom>
                <a:noFill/>
                <a:ln w="0">
                  <a:solidFill>
                    <a:srgbClr val="FFCC66"/>
                  </a:solidFill>
                  <a:round/>
                  <a:headEnd/>
                  <a:tailEnd/>
                </a:ln>
              </p:spPr>
              <p:txBody>
                <a:bodyPr/>
                <a:lstStyle/>
                <a:p>
                  <a:endParaRPr lang="es-MX"/>
                </a:p>
              </p:txBody>
            </p:sp>
            <p:sp>
              <p:nvSpPr>
                <p:cNvPr id="11223" name="Freeform 2464"/>
                <p:cNvSpPr>
                  <a:spLocks/>
                </p:cNvSpPr>
                <p:nvPr/>
              </p:nvSpPr>
              <p:spPr bwMode="auto">
                <a:xfrm>
                  <a:off x="2738" y="3037"/>
                  <a:ext cx="90" cy="45"/>
                </a:xfrm>
                <a:custGeom>
                  <a:avLst/>
                  <a:gdLst>
                    <a:gd name="T0" fmla="*/ 0 w 806"/>
                    <a:gd name="T1" fmla="*/ 0 h 410"/>
                    <a:gd name="T2" fmla="*/ 0 w 806"/>
                    <a:gd name="T3" fmla="*/ 0 h 410"/>
                    <a:gd name="T4" fmla="*/ 0 w 806"/>
                    <a:gd name="T5" fmla="*/ 0 h 410"/>
                    <a:gd name="T6" fmla="*/ 0 w 806"/>
                    <a:gd name="T7" fmla="*/ 0 h 410"/>
                    <a:gd name="T8" fmla="*/ 0 60000 65536"/>
                    <a:gd name="T9" fmla="*/ 0 60000 65536"/>
                    <a:gd name="T10" fmla="*/ 0 60000 65536"/>
                    <a:gd name="T11" fmla="*/ 0 60000 65536"/>
                    <a:gd name="T12" fmla="*/ 0 w 806"/>
                    <a:gd name="T13" fmla="*/ 0 h 410"/>
                    <a:gd name="T14" fmla="*/ 806 w 806"/>
                    <a:gd name="T15" fmla="*/ 410 h 410"/>
                  </a:gdLst>
                  <a:ahLst/>
                  <a:cxnLst>
                    <a:cxn ang="T8">
                      <a:pos x="T0" y="T1"/>
                    </a:cxn>
                    <a:cxn ang="T9">
                      <a:pos x="T2" y="T3"/>
                    </a:cxn>
                    <a:cxn ang="T10">
                      <a:pos x="T4" y="T5"/>
                    </a:cxn>
                    <a:cxn ang="T11">
                      <a:pos x="T6" y="T7"/>
                    </a:cxn>
                  </a:cxnLst>
                  <a:rect l="T12" t="T13" r="T14" b="T15"/>
                  <a:pathLst>
                    <a:path w="806" h="410">
                      <a:moveTo>
                        <a:pt x="0" y="0"/>
                      </a:moveTo>
                      <a:lnTo>
                        <a:pt x="806" y="410"/>
                      </a:lnTo>
                      <a:lnTo>
                        <a:pt x="348" y="383"/>
                      </a:lnTo>
                      <a:lnTo>
                        <a:pt x="0" y="0"/>
                      </a:lnTo>
                      <a:close/>
                    </a:path>
                  </a:pathLst>
                </a:custGeom>
                <a:solidFill>
                  <a:srgbClr val="FFCC66"/>
                </a:solidFill>
                <a:ln w="9525">
                  <a:noFill/>
                  <a:round/>
                  <a:headEnd/>
                  <a:tailEnd/>
                </a:ln>
              </p:spPr>
              <p:txBody>
                <a:bodyPr/>
                <a:lstStyle/>
                <a:p>
                  <a:endParaRPr lang="es-MX"/>
                </a:p>
              </p:txBody>
            </p:sp>
            <p:sp>
              <p:nvSpPr>
                <p:cNvPr id="11224" name="Freeform 2465"/>
                <p:cNvSpPr>
                  <a:spLocks/>
                </p:cNvSpPr>
                <p:nvPr/>
              </p:nvSpPr>
              <p:spPr bwMode="auto">
                <a:xfrm>
                  <a:off x="2738" y="3037"/>
                  <a:ext cx="90" cy="45"/>
                </a:xfrm>
                <a:custGeom>
                  <a:avLst/>
                  <a:gdLst>
                    <a:gd name="T0" fmla="*/ 0 w 806"/>
                    <a:gd name="T1" fmla="*/ 0 h 410"/>
                    <a:gd name="T2" fmla="*/ 0 w 806"/>
                    <a:gd name="T3" fmla="*/ 0 h 410"/>
                    <a:gd name="T4" fmla="*/ 0 w 806"/>
                    <a:gd name="T5" fmla="*/ 0 h 410"/>
                    <a:gd name="T6" fmla="*/ 0 w 806"/>
                    <a:gd name="T7" fmla="*/ 0 h 410"/>
                    <a:gd name="T8" fmla="*/ 0 60000 65536"/>
                    <a:gd name="T9" fmla="*/ 0 60000 65536"/>
                    <a:gd name="T10" fmla="*/ 0 60000 65536"/>
                    <a:gd name="T11" fmla="*/ 0 60000 65536"/>
                    <a:gd name="T12" fmla="*/ 0 w 806"/>
                    <a:gd name="T13" fmla="*/ 0 h 410"/>
                    <a:gd name="T14" fmla="*/ 806 w 806"/>
                    <a:gd name="T15" fmla="*/ 410 h 410"/>
                  </a:gdLst>
                  <a:ahLst/>
                  <a:cxnLst>
                    <a:cxn ang="T8">
                      <a:pos x="T0" y="T1"/>
                    </a:cxn>
                    <a:cxn ang="T9">
                      <a:pos x="T2" y="T3"/>
                    </a:cxn>
                    <a:cxn ang="T10">
                      <a:pos x="T4" y="T5"/>
                    </a:cxn>
                    <a:cxn ang="T11">
                      <a:pos x="T6" y="T7"/>
                    </a:cxn>
                  </a:cxnLst>
                  <a:rect l="T12" t="T13" r="T14" b="T15"/>
                  <a:pathLst>
                    <a:path w="806" h="410">
                      <a:moveTo>
                        <a:pt x="0" y="0"/>
                      </a:moveTo>
                      <a:lnTo>
                        <a:pt x="806" y="410"/>
                      </a:lnTo>
                      <a:lnTo>
                        <a:pt x="348" y="383"/>
                      </a:lnTo>
                      <a:lnTo>
                        <a:pt x="0" y="0"/>
                      </a:lnTo>
                    </a:path>
                  </a:pathLst>
                </a:custGeom>
                <a:noFill/>
                <a:ln w="0">
                  <a:solidFill>
                    <a:srgbClr val="FFCC66"/>
                  </a:solidFill>
                  <a:round/>
                  <a:headEnd/>
                  <a:tailEnd/>
                </a:ln>
              </p:spPr>
              <p:txBody>
                <a:bodyPr/>
                <a:lstStyle/>
                <a:p>
                  <a:endParaRPr lang="es-MX"/>
                </a:p>
              </p:txBody>
            </p:sp>
            <p:sp>
              <p:nvSpPr>
                <p:cNvPr id="11225" name="Freeform 2466"/>
                <p:cNvSpPr>
                  <a:spLocks/>
                </p:cNvSpPr>
                <p:nvPr/>
              </p:nvSpPr>
              <p:spPr bwMode="auto">
                <a:xfrm>
                  <a:off x="2738" y="3037"/>
                  <a:ext cx="168" cy="74"/>
                </a:xfrm>
                <a:custGeom>
                  <a:avLst/>
                  <a:gdLst>
                    <a:gd name="T0" fmla="*/ 0 w 1513"/>
                    <a:gd name="T1" fmla="*/ 0 h 666"/>
                    <a:gd name="T2" fmla="*/ 0 w 1513"/>
                    <a:gd name="T3" fmla="*/ 0 h 666"/>
                    <a:gd name="T4" fmla="*/ 0 w 1513"/>
                    <a:gd name="T5" fmla="*/ 0 h 666"/>
                    <a:gd name="T6" fmla="*/ 0 w 1513"/>
                    <a:gd name="T7" fmla="*/ 0 h 666"/>
                    <a:gd name="T8" fmla="*/ 0 60000 65536"/>
                    <a:gd name="T9" fmla="*/ 0 60000 65536"/>
                    <a:gd name="T10" fmla="*/ 0 60000 65536"/>
                    <a:gd name="T11" fmla="*/ 0 60000 65536"/>
                    <a:gd name="T12" fmla="*/ 0 w 1513"/>
                    <a:gd name="T13" fmla="*/ 0 h 666"/>
                    <a:gd name="T14" fmla="*/ 1513 w 1513"/>
                    <a:gd name="T15" fmla="*/ 666 h 666"/>
                  </a:gdLst>
                  <a:ahLst/>
                  <a:cxnLst>
                    <a:cxn ang="T8">
                      <a:pos x="T0" y="T1"/>
                    </a:cxn>
                    <a:cxn ang="T9">
                      <a:pos x="T2" y="T3"/>
                    </a:cxn>
                    <a:cxn ang="T10">
                      <a:pos x="T4" y="T5"/>
                    </a:cxn>
                    <a:cxn ang="T11">
                      <a:pos x="T6" y="T7"/>
                    </a:cxn>
                  </a:cxnLst>
                  <a:rect l="T12" t="T13" r="T14" b="T15"/>
                  <a:pathLst>
                    <a:path w="1513" h="666">
                      <a:moveTo>
                        <a:pt x="0" y="0"/>
                      </a:moveTo>
                      <a:lnTo>
                        <a:pt x="1513" y="666"/>
                      </a:lnTo>
                      <a:lnTo>
                        <a:pt x="806" y="410"/>
                      </a:lnTo>
                      <a:lnTo>
                        <a:pt x="0" y="0"/>
                      </a:lnTo>
                      <a:close/>
                    </a:path>
                  </a:pathLst>
                </a:custGeom>
                <a:solidFill>
                  <a:srgbClr val="FFCC66"/>
                </a:solidFill>
                <a:ln w="9525">
                  <a:noFill/>
                  <a:round/>
                  <a:headEnd/>
                  <a:tailEnd/>
                </a:ln>
              </p:spPr>
              <p:txBody>
                <a:bodyPr/>
                <a:lstStyle/>
                <a:p>
                  <a:endParaRPr lang="es-MX"/>
                </a:p>
              </p:txBody>
            </p:sp>
            <p:sp>
              <p:nvSpPr>
                <p:cNvPr id="11226" name="Freeform 2467"/>
                <p:cNvSpPr>
                  <a:spLocks/>
                </p:cNvSpPr>
                <p:nvPr/>
              </p:nvSpPr>
              <p:spPr bwMode="auto">
                <a:xfrm>
                  <a:off x="2738" y="3037"/>
                  <a:ext cx="168" cy="74"/>
                </a:xfrm>
                <a:custGeom>
                  <a:avLst/>
                  <a:gdLst>
                    <a:gd name="T0" fmla="*/ 0 w 1513"/>
                    <a:gd name="T1" fmla="*/ 0 h 666"/>
                    <a:gd name="T2" fmla="*/ 0 w 1513"/>
                    <a:gd name="T3" fmla="*/ 0 h 666"/>
                    <a:gd name="T4" fmla="*/ 0 w 1513"/>
                    <a:gd name="T5" fmla="*/ 0 h 666"/>
                    <a:gd name="T6" fmla="*/ 0 w 1513"/>
                    <a:gd name="T7" fmla="*/ 0 h 666"/>
                    <a:gd name="T8" fmla="*/ 0 60000 65536"/>
                    <a:gd name="T9" fmla="*/ 0 60000 65536"/>
                    <a:gd name="T10" fmla="*/ 0 60000 65536"/>
                    <a:gd name="T11" fmla="*/ 0 60000 65536"/>
                    <a:gd name="T12" fmla="*/ 0 w 1513"/>
                    <a:gd name="T13" fmla="*/ 0 h 666"/>
                    <a:gd name="T14" fmla="*/ 1513 w 1513"/>
                    <a:gd name="T15" fmla="*/ 666 h 666"/>
                  </a:gdLst>
                  <a:ahLst/>
                  <a:cxnLst>
                    <a:cxn ang="T8">
                      <a:pos x="T0" y="T1"/>
                    </a:cxn>
                    <a:cxn ang="T9">
                      <a:pos x="T2" y="T3"/>
                    </a:cxn>
                    <a:cxn ang="T10">
                      <a:pos x="T4" y="T5"/>
                    </a:cxn>
                    <a:cxn ang="T11">
                      <a:pos x="T6" y="T7"/>
                    </a:cxn>
                  </a:cxnLst>
                  <a:rect l="T12" t="T13" r="T14" b="T15"/>
                  <a:pathLst>
                    <a:path w="1513" h="666">
                      <a:moveTo>
                        <a:pt x="0" y="0"/>
                      </a:moveTo>
                      <a:lnTo>
                        <a:pt x="1513" y="666"/>
                      </a:lnTo>
                      <a:lnTo>
                        <a:pt x="806" y="410"/>
                      </a:lnTo>
                      <a:lnTo>
                        <a:pt x="0" y="0"/>
                      </a:lnTo>
                    </a:path>
                  </a:pathLst>
                </a:custGeom>
                <a:noFill/>
                <a:ln w="0">
                  <a:solidFill>
                    <a:srgbClr val="FFCC66"/>
                  </a:solidFill>
                  <a:round/>
                  <a:headEnd/>
                  <a:tailEnd/>
                </a:ln>
              </p:spPr>
              <p:txBody>
                <a:bodyPr/>
                <a:lstStyle/>
                <a:p>
                  <a:endParaRPr lang="es-MX"/>
                </a:p>
              </p:txBody>
            </p:sp>
            <p:sp>
              <p:nvSpPr>
                <p:cNvPr id="11227" name="Freeform 2468"/>
                <p:cNvSpPr>
                  <a:spLocks/>
                </p:cNvSpPr>
                <p:nvPr/>
              </p:nvSpPr>
              <p:spPr bwMode="auto">
                <a:xfrm>
                  <a:off x="2737" y="3035"/>
                  <a:ext cx="169" cy="76"/>
                </a:xfrm>
                <a:custGeom>
                  <a:avLst/>
                  <a:gdLst>
                    <a:gd name="T0" fmla="*/ 0 w 1523"/>
                    <a:gd name="T1" fmla="*/ 0 h 684"/>
                    <a:gd name="T2" fmla="*/ 0 w 1523"/>
                    <a:gd name="T3" fmla="*/ 0 h 684"/>
                    <a:gd name="T4" fmla="*/ 0 w 1523"/>
                    <a:gd name="T5" fmla="*/ 0 h 684"/>
                    <a:gd name="T6" fmla="*/ 0 w 1523"/>
                    <a:gd name="T7" fmla="*/ 0 h 684"/>
                    <a:gd name="T8" fmla="*/ 0 60000 65536"/>
                    <a:gd name="T9" fmla="*/ 0 60000 65536"/>
                    <a:gd name="T10" fmla="*/ 0 60000 65536"/>
                    <a:gd name="T11" fmla="*/ 0 60000 65536"/>
                    <a:gd name="T12" fmla="*/ 0 w 1523"/>
                    <a:gd name="T13" fmla="*/ 0 h 684"/>
                    <a:gd name="T14" fmla="*/ 1523 w 1523"/>
                    <a:gd name="T15" fmla="*/ 684 h 684"/>
                  </a:gdLst>
                  <a:ahLst/>
                  <a:cxnLst>
                    <a:cxn ang="T8">
                      <a:pos x="T0" y="T1"/>
                    </a:cxn>
                    <a:cxn ang="T9">
                      <a:pos x="T2" y="T3"/>
                    </a:cxn>
                    <a:cxn ang="T10">
                      <a:pos x="T4" y="T5"/>
                    </a:cxn>
                    <a:cxn ang="T11">
                      <a:pos x="T6" y="T7"/>
                    </a:cxn>
                  </a:cxnLst>
                  <a:rect l="T12" t="T13" r="T14" b="T15"/>
                  <a:pathLst>
                    <a:path w="1523" h="684">
                      <a:moveTo>
                        <a:pt x="0" y="0"/>
                      </a:moveTo>
                      <a:lnTo>
                        <a:pt x="1523" y="684"/>
                      </a:lnTo>
                      <a:lnTo>
                        <a:pt x="10" y="18"/>
                      </a:lnTo>
                      <a:lnTo>
                        <a:pt x="0" y="0"/>
                      </a:lnTo>
                      <a:close/>
                    </a:path>
                  </a:pathLst>
                </a:custGeom>
                <a:solidFill>
                  <a:srgbClr val="FFCC66"/>
                </a:solidFill>
                <a:ln w="9525">
                  <a:noFill/>
                  <a:round/>
                  <a:headEnd/>
                  <a:tailEnd/>
                </a:ln>
              </p:spPr>
              <p:txBody>
                <a:bodyPr/>
                <a:lstStyle/>
                <a:p>
                  <a:endParaRPr lang="es-MX"/>
                </a:p>
              </p:txBody>
            </p:sp>
            <p:sp>
              <p:nvSpPr>
                <p:cNvPr id="11228" name="Freeform 2469"/>
                <p:cNvSpPr>
                  <a:spLocks/>
                </p:cNvSpPr>
                <p:nvPr/>
              </p:nvSpPr>
              <p:spPr bwMode="auto">
                <a:xfrm>
                  <a:off x="2737" y="3035"/>
                  <a:ext cx="169" cy="76"/>
                </a:xfrm>
                <a:custGeom>
                  <a:avLst/>
                  <a:gdLst>
                    <a:gd name="T0" fmla="*/ 0 w 1523"/>
                    <a:gd name="T1" fmla="*/ 0 h 684"/>
                    <a:gd name="T2" fmla="*/ 0 w 1523"/>
                    <a:gd name="T3" fmla="*/ 0 h 684"/>
                    <a:gd name="T4" fmla="*/ 0 w 1523"/>
                    <a:gd name="T5" fmla="*/ 0 h 684"/>
                    <a:gd name="T6" fmla="*/ 0 w 1523"/>
                    <a:gd name="T7" fmla="*/ 0 h 684"/>
                    <a:gd name="T8" fmla="*/ 0 60000 65536"/>
                    <a:gd name="T9" fmla="*/ 0 60000 65536"/>
                    <a:gd name="T10" fmla="*/ 0 60000 65536"/>
                    <a:gd name="T11" fmla="*/ 0 60000 65536"/>
                    <a:gd name="T12" fmla="*/ 0 w 1523"/>
                    <a:gd name="T13" fmla="*/ 0 h 684"/>
                    <a:gd name="T14" fmla="*/ 1523 w 1523"/>
                    <a:gd name="T15" fmla="*/ 684 h 684"/>
                  </a:gdLst>
                  <a:ahLst/>
                  <a:cxnLst>
                    <a:cxn ang="T8">
                      <a:pos x="T0" y="T1"/>
                    </a:cxn>
                    <a:cxn ang="T9">
                      <a:pos x="T2" y="T3"/>
                    </a:cxn>
                    <a:cxn ang="T10">
                      <a:pos x="T4" y="T5"/>
                    </a:cxn>
                    <a:cxn ang="T11">
                      <a:pos x="T6" y="T7"/>
                    </a:cxn>
                  </a:cxnLst>
                  <a:rect l="T12" t="T13" r="T14" b="T15"/>
                  <a:pathLst>
                    <a:path w="1523" h="684">
                      <a:moveTo>
                        <a:pt x="0" y="0"/>
                      </a:moveTo>
                      <a:lnTo>
                        <a:pt x="1523" y="684"/>
                      </a:lnTo>
                      <a:lnTo>
                        <a:pt x="10" y="18"/>
                      </a:lnTo>
                      <a:lnTo>
                        <a:pt x="0" y="0"/>
                      </a:lnTo>
                    </a:path>
                  </a:pathLst>
                </a:custGeom>
                <a:noFill/>
                <a:ln w="0">
                  <a:solidFill>
                    <a:srgbClr val="FFCC66"/>
                  </a:solidFill>
                  <a:round/>
                  <a:headEnd/>
                  <a:tailEnd/>
                </a:ln>
              </p:spPr>
              <p:txBody>
                <a:bodyPr/>
                <a:lstStyle/>
                <a:p>
                  <a:endParaRPr lang="es-MX"/>
                </a:p>
              </p:txBody>
            </p:sp>
            <p:sp>
              <p:nvSpPr>
                <p:cNvPr id="11229" name="Freeform 2470"/>
                <p:cNvSpPr>
                  <a:spLocks/>
                </p:cNvSpPr>
                <p:nvPr/>
              </p:nvSpPr>
              <p:spPr bwMode="auto">
                <a:xfrm>
                  <a:off x="2737" y="3033"/>
                  <a:ext cx="169" cy="78"/>
                </a:xfrm>
                <a:custGeom>
                  <a:avLst/>
                  <a:gdLst>
                    <a:gd name="T0" fmla="*/ 0 w 1523"/>
                    <a:gd name="T1" fmla="*/ 0 h 696"/>
                    <a:gd name="T2" fmla="*/ 0 w 1523"/>
                    <a:gd name="T3" fmla="*/ 0 h 696"/>
                    <a:gd name="T4" fmla="*/ 0 w 1523"/>
                    <a:gd name="T5" fmla="*/ 0 h 696"/>
                    <a:gd name="T6" fmla="*/ 0 w 1523"/>
                    <a:gd name="T7" fmla="*/ 0 h 696"/>
                    <a:gd name="T8" fmla="*/ 0 60000 65536"/>
                    <a:gd name="T9" fmla="*/ 0 60000 65536"/>
                    <a:gd name="T10" fmla="*/ 0 60000 65536"/>
                    <a:gd name="T11" fmla="*/ 0 60000 65536"/>
                    <a:gd name="T12" fmla="*/ 0 w 1523"/>
                    <a:gd name="T13" fmla="*/ 0 h 696"/>
                    <a:gd name="T14" fmla="*/ 1523 w 1523"/>
                    <a:gd name="T15" fmla="*/ 696 h 696"/>
                  </a:gdLst>
                  <a:ahLst/>
                  <a:cxnLst>
                    <a:cxn ang="T8">
                      <a:pos x="T0" y="T1"/>
                    </a:cxn>
                    <a:cxn ang="T9">
                      <a:pos x="T2" y="T3"/>
                    </a:cxn>
                    <a:cxn ang="T10">
                      <a:pos x="T4" y="T5"/>
                    </a:cxn>
                    <a:cxn ang="T11">
                      <a:pos x="T6" y="T7"/>
                    </a:cxn>
                  </a:cxnLst>
                  <a:rect l="T12" t="T13" r="T14" b="T15"/>
                  <a:pathLst>
                    <a:path w="1523" h="696">
                      <a:moveTo>
                        <a:pt x="1308" y="0"/>
                      </a:moveTo>
                      <a:lnTo>
                        <a:pt x="1523" y="696"/>
                      </a:lnTo>
                      <a:lnTo>
                        <a:pt x="0" y="12"/>
                      </a:lnTo>
                      <a:lnTo>
                        <a:pt x="1308" y="0"/>
                      </a:lnTo>
                      <a:close/>
                    </a:path>
                  </a:pathLst>
                </a:custGeom>
                <a:solidFill>
                  <a:srgbClr val="FFCC66"/>
                </a:solidFill>
                <a:ln w="9525">
                  <a:noFill/>
                  <a:round/>
                  <a:headEnd/>
                  <a:tailEnd/>
                </a:ln>
              </p:spPr>
              <p:txBody>
                <a:bodyPr/>
                <a:lstStyle/>
                <a:p>
                  <a:endParaRPr lang="es-MX"/>
                </a:p>
              </p:txBody>
            </p:sp>
            <p:sp>
              <p:nvSpPr>
                <p:cNvPr id="11230" name="Freeform 2471"/>
                <p:cNvSpPr>
                  <a:spLocks/>
                </p:cNvSpPr>
                <p:nvPr/>
              </p:nvSpPr>
              <p:spPr bwMode="auto">
                <a:xfrm>
                  <a:off x="2737" y="3033"/>
                  <a:ext cx="169" cy="78"/>
                </a:xfrm>
                <a:custGeom>
                  <a:avLst/>
                  <a:gdLst>
                    <a:gd name="T0" fmla="*/ 0 w 1523"/>
                    <a:gd name="T1" fmla="*/ 0 h 696"/>
                    <a:gd name="T2" fmla="*/ 0 w 1523"/>
                    <a:gd name="T3" fmla="*/ 0 h 696"/>
                    <a:gd name="T4" fmla="*/ 0 w 1523"/>
                    <a:gd name="T5" fmla="*/ 0 h 696"/>
                    <a:gd name="T6" fmla="*/ 0 w 1523"/>
                    <a:gd name="T7" fmla="*/ 0 h 696"/>
                    <a:gd name="T8" fmla="*/ 0 60000 65536"/>
                    <a:gd name="T9" fmla="*/ 0 60000 65536"/>
                    <a:gd name="T10" fmla="*/ 0 60000 65536"/>
                    <a:gd name="T11" fmla="*/ 0 60000 65536"/>
                    <a:gd name="T12" fmla="*/ 0 w 1523"/>
                    <a:gd name="T13" fmla="*/ 0 h 696"/>
                    <a:gd name="T14" fmla="*/ 1523 w 1523"/>
                    <a:gd name="T15" fmla="*/ 696 h 696"/>
                  </a:gdLst>
                  <a:ahLst/>
                  <a:cxnLst>
                    <a:cxn ang="T8">
                      <a:pos x="T0" y="T1"/>
                    </a:cxn>
                    <a:cxn ang="T9">
                      <a:pos x="T2" y="T3"/>
                    </a:cxn>
                    <a:cxn ang="T10">
                      <a:pos x="T4" y="T5"/>
                    </a:cxn>
                    <a:cxn ang="T11">
                      <a:pos x="T6" y="T7"/>
                    </a:cxn>
                  </a:cxnLst>
                  <a:rect l="T12" t="T13" r="T14" b="T15"/>
                  <a:pathLst>
                    <a:path w="1523" h="696">
                      <a:moveTo>
                        <a:pt x="1308" y="0"/>
                      </a:moveTo>
                      <a:lnTo>
                        <a:pt x="1523" y="696"/>
                      </a:lnTo>
                      <a:lnTo>
                        <a:pt x="0" y="12"/>
                      </a:lnTo>
                      <a:lnTo>
                        <a:pt x="1308" y="0"/>
                      </a:lnTo>
                    </a:path>
                  </a:pathLst>
                </a:custGeom>
                <a:noFill/>
                <a:ln w="0">
                  <a:solidFill>
                    <a:srgbClr val="FFCC66"/>
                  </a:solidFill>
                  <a:round/>
                  <a:headEnd/>
                  <a:tailEnd/>
                </a:ln>
              </p:spPr>
              <p:txBody>
                <a:bodyPr/>
                <a:lstStyle/>
                <a:p>
                  <a:endParaRPr lang="es-MX"/>
                </a:p>
              </p:txBody>
            </p:sp>
            <p:sp>
              <p:nvSpPr>
                <p:cNvPr id="11231" name="Freeform 2472"/>
                <p:cNvSpPr>
                  <a:spLocks/>
                </p:cNvSpPr>
                <p:nvPr/>
              </p:nvSpPr>
              <p:spPr bwMode="auto">
                <a:xfrm>
                  <a:off x="2737" y="3031"/>
                  <a:ext cx="145" cy="4"/>
                </a:xfrm>
                <a:custGeom>
                  <a:avLst/>
                  <a:gdLst>
                    <a:gd name="T0" fmla="*/ 0 w 1308"/>
                    <a:gd name="T1" fmla="*/ 0 h 33"/>
                    <a:gd name="T2" fmla="*/ 0 w 1308"/>
                    <a:gd name="T3" fmla="*/ 0 h 33"/>
                    <a:gd name="T4" fmla="*/ 0 w 1308"/>
                    <a:gd name="T5" fmla="*/ 0 h 33"/>
                    <a:gd name="T6" fmla="*/ 0 w 1308"/>
                    <a:gd name="T7" fmla="*/ 0 h 33"/>
                    <a:gd name="T8" fmla="*/ 0 60000 65536"/>
                    <a:gd name="T9" fmla="*/ 0 60000 65536"/>
                    <a:gd name="T10" fmla="*/ 0 60000 65536"/>
                    <a:gd name="T11" fmla="*/ 0 60000 65536"/>
                    <a:gd name="T12" fmla="*/ 0 w 1308"/>
                    <a:gd name="T13" fmla="*/ 0 h 33"/>
                    <a:gd name="T14" fmla="*/ 1308 w 1308"/>
                    <a:gd name="T15" fmla="*/ 33 h 33"/>
                  </a:gdLst>
                  <a:ahLst/>
                  <a:cxnLst>
                    <a:cxn ang="T8">
                      <a:pos x="T0" y="T1"/>
                    </a:cxn>
                    <a:cxn ang="T9">
                      <a:pos x="T2" y="T3"/>
                    </a:cxn>
                    <a:cxn ang="T10">
                      <a:pos x="T4" y="T5"/>
                    </a:cxn>
                    <a:cxn ang="T11">
                      <a:pos x="T6" y="T7"/>
                    </a:cxn>
                  </a:cxnLst>
                  <a:rect l="T12" t="T13" r="T14" b="T15"/>
                  <a:pathLst>
                    <a:path w="1308" h="33">
                      <a:moveTo>
                        <a:pt x="1290" y="0"/>
                      </a:moveTo>
                      <a:lnTo>
                        <a:pt x="1308" y="21"/>
                      </a:lnTo>
                      <a:lnTo>
                        <a:pt x="0" y="33"/>
                      </a:lnTo>
                      <a:lnTo>
                        <a:pt x="1290" y="0"/>
                      </a:lnTo>
                      <a:close/>
                    </a:path>
                  </a:pathLst>
                </a:custGeom>
                <a:solidFill>
                  <a:srgbClr val="FFCC66"/>
                </a:solidFill>
                <a:ln w="9525">
                  <a:noFill/>
                  <a:round/>
                  <a:headEnd/>
                  <a:tailEnd/>
                </a:ln>
              </p:spPr>
              <p:txBody>
                <a:bodyPr/>
                <a:lstStyle/>
                <a:p>
                  <a:endParaRPr lang="es-MX"/>
                </a:p>
              </p:txBody>
            </p:sp>
            <p:sp>
              <p:nvSpPr>
                <p:cNvPr id="11232" name="Freeform 2473"/>
                <p:cNvSpPr>
                  <a:spLocks/>
                </p:cNvSpPr>
                <p:nvPr/>
              </p:nvSpPr>
              <p:spPr bwMode="auto">
                <a:xfrm>
                  <a:off x="2737" y="3031"/>
                  <a:ext cx="145" cy="4"/>
                </a:xfrm>
                <a:custGeom>
                  <a:avLst/>
                  <a:gdLst>
                    <a:gd name="T0" fmla="*/ 0 w 1308"/>
                    <a:gd name="T1" fmla="*/ 0 h 33"/>
                    <a:gd name="T2" fmla="*/ 0 w 1308"/>
                    <a:gd name="T3" fmla="*/ 0 h 33"/>
                    <a:gd name="T4" fmla="*/ 0 w 1308"/>
                    <a:gd name="T5" fmla="*/ 0 h 33"/>
                    <a:gd name="T6" fmla="*/ 0 w 1308"/>
                    <a:gd name="T7" fmla="*/ 0 h 33"/>
                    <a:gd name="T8" fmla="*/ 0 60000 65536"/>
                    <a:gd name="T9" fmla="*/ 0 60000 65536"/>
                    <a:gd name="T10" fmla="*/ 0 60000 65536"/>
                    <a:gd name="T11" fmla="*/ 0 60000 65536"/>
                    <a:gd name="T12" fmla="*/ 0 w 1308"/>
                    <a:gd name="T13" fmla="*/ 0 h 33"/>
                    <a:gd name="T14" fmla="*/ 1308 w 1308"/>
                    <a:gd name="T15" fmla="*/ 33 h 33"/>
                  </a:gdLst>
                  <a:ahLst/>
                  <a:cxnLst>
                    <a:cxn ang="T8">
                      <a:pos x="T0" y="T1"/>
                    </a:cxn>
                    <a:cxn ang="T9">
                      <a:pos x="T2" y="T3"/>
                    </a:cxn>
                    <a:cxn ang="T10">
                      <a:pos x="T4" y="T5"/>
                    </a:cxn>
                    <a:cxn ang="T11">
                      <a:pos x="T6" y="T7"/>
                    </a:cxn>
                  </a:cxnLst>
                  <a:rect l="T12" t="T13" r="T14" b="T15"/>
                  <a:pathLst>
                    <a:path w="1308" h="33">
                      <a:moveTo>
                        <a:pt x="1290" y="0"/>
                      </a:moveTo>
                      <a:lnTo>
                        <a:pt x="1308" y="21"/>
                      </a:lnTo>
                      <a:lnTo>
                        <a:pt x="0" y="33"/>
                      </a:lnTo>
                      <a:lnTo>
                        <a:pt x="1290" y="0"/>
                      </a:lnTo>
                    </a:path>
                  </a:pathLst>
                </a:custGeom>
                <a:noFill/>
                <a:ln w="0">
                  <a:solidFill>
                    <a:srgbClr val="FFCC66"/>
                  </a:solidFill>
                  <a:round/>
                  <a:headEnd/>
                  <a:tailEnd/>
                </a:ln>
              </p:spPr>
              <p:txBody>
                <a:bodyPr/>
                <a:lstStyle/>
                <a:p>
                  <a:endParaRPr lang="es-MX"/>
                </a:p>
              </p:txBody>
            </p:sp>
            <p:sp>
              <p:nvSpPr>
                <p:cNvPr id="11233" name="Freeform 2474"/>
                <p:cNvSpPr>
                  <a:spLocks/>
                </p:cNvSpPr>
                <p:nvPr/>
              </p:nvSpPr>
              <p:spPr bwMode="auto">
                <a:xfrm>
                  <a:off x="2737" y="3029"/>
                  <a:ext cx="143" cy="6"/>
                </a:xfrm>
                <a:custGeom>
                  <a:avLst/>
                  <a:gdLst>
                    <a:gd name="T0" fmla="*/ 0 w 1290"/>
                    <a:gd name="T1" fmla="*/ 0 h 51"/>
                    <a:gd name="T2" fmla="*/ 0 w 1290"/>
                    <a:gd name="T3" fmla="*/ 0 h 51"/>
                    <a:gd name="T4" fmla="*/ 0 w 1290"/>
                    <a:gd name="T5" fmla="*/ 0 h 51"/>
                    <a:gd name="T6" fmla="*/ 0 w 1290"/>
                    <a:gd name="T7" fmla="*/ 0 h 51"/>
                    <a:gd name="T8" fmla="*/ 0 60000 65536"/>
                    <a:gd name="T9" fmla="*/ 0 60000 65536"/>
                    <a:gd name="T10" fmla="*/ 0 60000 65536"/>
                    <a:gd name="T11" fmla="*/ 0 60000 65536"/>
                    <a:gd name="T12" fmla="*/ 0 w 1290"/>
                    <a:gd name="T13" fmla="*/ 0 h 51"/>
                    <a:gd name="T14" fmla="*/ 1290 w 1290"/>
                    <a:gd name="T15" fmla="*/ 51 h 51"/>
                  </a:gdLst>
                  <a:ahLst/>
                  <a:cxnLst>
                    <a:cxn ang="T8">
                      <a:pos x="T0" y="T1"/>
                    </a:cxn>
                    <a:cxn ang="T9">
                      <a:pos x="T2" y="T3"/>
                    </a:cxn>
                    <a:cxn ang="T10">
                      <a:pos x="T4" y="T5"/>
                    </a:cxn>
                    <a:cxn ang="T11">
                      <a:pos x="T6" y="T7"/>
                    </a:cxn>
                  </a:cxnLst>
                  <a:rect l="T12" t="T13" r="T14" b="T15"/>
                  <a:pathLst>
                    <a:path w="1290" h="51">
                      <a:moveTo>
                        <a:pt x="1282" y="0"/>
                      </a:moveTo>
                      <a:lnTo>
                        <a:pt x="1290" y="18"/>
                      </a:lnTo>
                      <a:lnTo>
                        <a:pt x="0" y="51"/>
                      </a:lnTo>
                      <a:lnTo>
                        <a:pt x="1282" y="0"/>
                      </a:lnTo>
                      <a:close/>
                    </a:path>
                  </a:pathLst>
                </a:custGeom>
                <a:solidFill>
                  <a:srgbClr val="FFCC66"/>
                </a:solidFill>
                <a:ln w="9525">
                  <a:noFill/>
                  <a:round/>
                  <a:headEnd/>
                  <a:tailEnd/>
                </a:ln>
              </p:spPr>
              <p:txBody>
                <a:bodyPr/>
                <a:lstStyle/>
                <a:p>
                  <a:endParaRPr lang="es-MX"/>
                </a:p>
              </p:txBody>
            </p:sp>
            <p:sp>
              <p:nvSpPr>
                <p:cNvPr id="11234" name="Freeform 2475"/>
                <p:cNvSpPr>
                  <a:spLocks/>
                </p:cNvSpPr>
                <p:nvPr/>
              </p:nvSpPr>
              <p:spPr bwMode="auto">
                <a:xfrm>
                  <a:off x="2737" y="3029"/>
                  <a:ext cx="143" cy="6"/>
                </a:xfrm>
                <a:custGeom>
                  <a:avLst/>
                  <a:gdLst>
                    <a:gd name="T0" fmla="*/ 0 w 1290"/>
                    <a:gd name="T1" fmla="*/ 0 h 51"/>
                    <a:gd name="T2" fmla="*/ 0 w 1290"/>
                    <a:gd name="T3" fmla="*/ 0 h 51"/>
                    <a:gd name="T4" fmla="*/ 0 w 1290"/>
                    <a:gd name="T5" fmla="*/ 0 h 51"/>
                    <a:gd name="T6" fmla="*/ 0 w 1290"/>
                    <a:gd name="T7" fmla="*/ 0 h 51"/>
                    <a:gd name="T8" fmla="*/ 0 60000 65536"/>
                    <a:gd name="T9" fmla="*/ 0 60000 65536"/>
                    <a:gd name="T10" fmla="*/ 0 60000 65536"/>
                    <a:gd name="T11" fmla="*/ 0 60000 65536"/>
                    <a:gd name="T12" fmla="*/ 0 w 1290"/>
                    <a:gd name="T13" fmla="*/ 0 h 51"/>
                    <a:gd name="T14" fmla="*/ 1290 w 1290"/>
                    <a:gd name="T15" fmla="*/ 51 h 51"/>
                  </a:gdLst>
                  <a:ahLst/>
                  <a:cxnLst>
                    <a:cxn ang="T8">
                      <a:pos x="T0" y="T1"/>
                    </a:cxn>
                    <a:cxn ang="T9">
                      <a:pos x="T2" y="T3"/>
                    </a:cxn>
                    <a:cxn ang="T10">
                      <a:pos x="T4" y="T5"/>
                    </a:cxn>
                    <a:cxn ang="T11">
                      <a:pos x="T6" y="T7"/>
                    </a:cxn>
                  </a:cxnLst>
                  <a:rect l="T12" t="T13" r="T14" b="T15"/>
                  <a:pathLst>
                    <a:path w="1290" h="51">
                      <a:moveTo>
                        <a:pt x="1282" y="0"/>
                      </a:moveTo>
                      <a:lnTo>
                        <a:pt x="1290" y="18"/>
                      </a:lnTo>
                      <a:lnTo>
                        <a:pt x="0" y="51"/>
                      </a:lnTo>
                      <a:lnTo>
                        <a:pt x="1282" y="0"/>
                      </a:lnTo>
                    </a:path>
                  </a:pathLst>
                </a:custGeom>
                <a:noFill/>
                <a:ln w="0">
                  <a:solidFill>
                    <a:srgbClr val="FFCC66"/>
                  </a:solidFill>
                  <a:round/>
                  <a:headEnd/>
                  <a:tailEnd/>
                </a:ln>
              </p:spPr>
              <p:txBody>
                <a:bodyPr/>
                <a:lstStyle/>
                <a:p>
                  <a:endParaRPr lang="es-MX"/>
                </a:p>
              </p:txBody>
            </p:sp>
            <p:sp>
              <p:nvSpPr>
                <p:cNvPr id="11235" name="Freeform 2476"/>
                <p:cNvSpPr>
                  <a:spLocks/>
                </p:cNvSpPr>
                <p:nvPr/>
              </p:nvSpPr>
              <p:spPr bwMode="auto">
                <a:xfrm>
                  <a:off x="2737" y="3023"/>
                  <a:ext cx="142" cy="12"/>
                </a:xfrm>
                <a:custGeom>
                  <a:avLst/>
                  <a:gdLst>
                    <a:gd name="T0" fmla="*/ 0 w 1282"/>
                    <a:gd name="T1" fmla="*/ 0 h 104"/>
                    <a:gd name="T2" fmla="*/ 0 w 1282"/>
                    <a:gd name="T3" fmla="*/ 0 h 104"/>
                    <a:gd name="T4" fmla="*/ 0 w 1282"/>
                    <a:gd name="T5" fmla="*/ 0 h 104"/>
                    <a:gd name="T6" fmla="*/ 0 w 1282"/>
                    <a:gd name="T7" fmla="*/ 0 h 104"/>
                    <a:gd name="T8" fmla="*/ 0 60000 65536"/>
                    <a:gd name="T9" fmla="*/ 0 60000 65536"/>
                    <a:gd name="T10" fmla="*/ 0 60000 65536"/>
                    <a:gd name="T11" fmla="*/ 0 60000 65536"/>
                    <a:gd name="T12" fmla="*/ 0 w 1282"/>
                    <a:gd name="T13" fmla="*/ 0 h 104"/>
                    <a:gd name="T14" fmla="*/ 1282 w 1282"/>
                    <a:gd name="T15" fmla="*/ 104 h 104"/>
                  </a:gdLst>
                  <a:ahLst/>
                  <a:cxnLst>
                    <a:cxn ang="T8">
                      <a:pos x="T0" y="T1"/>
                    </a:cxn>
                    <a:cxn ang="T9">
                      <a:pos x="T2" y="T3"/>
                    </a:cxn>
                    <a:cxn ang="T10">
                      <a:pos x="T4" y="T5"/>
                    </a:cxn>
                    <a:cxn ang="T11">
                      <a:pos x="T6" y="T7"/>
                    </a:cxn>
                  </a:cxnLst>
                  <a:rect l="T12" t="T13" r="T14" b="T15"/>
                  <a:pathLst>
                    <a:path w="1282" h="104">
                      <a:moveTo>
                        <a:pt x="1188" y="0"/>
                      </a:moveTo>
                      <a:lnTo>
                        <a:pt x="1282" y="53"/>
                      </a:lnTo>
                      <a:lnTo>
                        <a:pt x="0" y="104"/>
                      </a:lnTo>
                      <a:lnTo>
                        <a:pt x="1188" y="0"/>
                      </a:lnTo>
                      <a:close/>
                    </a:path>
                  </a:pathLst>
                </a:custGeom>
                <a:solidFill>
                  <a:srgbClr val="FFCC66"/>
                </a:solidFill>
                <a:ln w="9525">
                  <a:noFill/>
                  <a:round/>
                  <a:headEnd/>
                  <a:tailEnd/>
                </a:ln>
              </p:spPr>
              <p:txBody>
                <a:bodyPr/>
                <a:lstStyle/>
                <a:p>
                  <a:endParaRPr lang="es-MX"/>
                </a:p>
              </p:txBody>
            </p:sp>
            <p:sp>
              <p:nvSpPr>
                <p:cNvPr id="11236" name="Freeform 2477"/>
                <p:cNvSpPr>
                  <a:spLocks/>
                </p:cNvSpPr>
                <p:nvPr/>
              </p:nvSpPr>
              <p:spPr bwMode="auto">
                <a:xfrm>
                  <a:off x="2737" y="3023"/>
                  <a:ext cx="142" cy="12"/>
                </a:xfrm>
                <a:custGeom>
                  <a:avLst/>
                  <a:gdLst>
                    <a:gd name="T0" fmla="*/ 0 w 1282"/>
                    <a:gd name="T1" fmla="*/ 0 h 104"/>
                    <a:gd name="T2" fmla="*/ 0 w 1282"/>
                    <a:gd name="T3" fmla="*/ 0 h 104"/>
                    <a:gd name="T4" fmla="*/ 0 w 1282"/>
                    <a:gd name="T5" fmla="*/ 0 h 104"/>
                    <a:gd name="T6" fmla="*/ 0 w 1282"/>
                    <a:gd name="T7" fmla="*/ 0 h 104"/>
                    <a:gd name="T8" fmla="*/ 0 60000 65536"/>
                    <a:gd name="T9" fmla="*/ 0 60000 65536"/>
                    <a:gd name="T10" fmla="*/ 0 60000 65536"/>
                    <a:gd name="T11" fmla="*/ 0 60000 65536"/>
                    <a:gd name="T12" fmla="*/ 0 w 1282"/>
                    <a:gd name="T13" fmla="*/ 0 h 104"/>
                    <a:gd name="T14" fmla="*/ 1282 w 1282"/>
                    <a:gd name="T15" fmla="*/ 104 h 104"/>
                  </a:gdLst>
                  <a:ahLst/>
                  <a:cxnLst>
                    <a:cxn ang="T8">
                      <a:pos x="T0" y="T1"/>
                    </a:cxn>
                    <a:cxn ang="T9">
                      <a:pos x="T2" y="T3"/>
                    </a:cxn>
                    <a:cxn ang="T10">
                      <a:pos x="T4" y="T5"/>
                    </a:cxn>
                    <a:cxn ang="T11">
                      <a:pos x="T6" y="T7"/>
                    </a:cxn>
                  </a:cxnLst>
                  <a:rect l="T12" t="T13" r="T14" b="T15"/>
                  <a:pathLst>
                    <a:path w="1282" h="104">
                      <a:moveTo>
                        <a:pt x="1188" y="0"/>
                      </a:moveTo>
                      <a:lnTo>
                        <a:pt x="1282" y="53"/>
                      </a:lnTo>
                      <a:lnTo>
                        <a:pt x="0" y="104"/>
                      </a:lnTo>
                      <a:lnTo>
                        <a:pt x="1188" y="0"/>
                      </a:lnTo>
                    </a:path>
                  </a:pathLst>
                </a:custGeom>
                <a:noFill/>
                <a:ln w="0">
                  <a:solidFill>
                    <a:srgbClr val="FFCC66"/>
                  </a:solidFill>
                  <a:round/>
                  <a:headEnd/>
                  <a:tailEnd/>
                </a:ln>
              </p:spPr>
              <p:txBody>
                <a:bodyPr/>
                <a:lstStyle/>
                <a:p>
                  <a:endParaRPr lang="es-MX"/>
                </a:p>
              </p:txBody>
            </p:sp>
            <p:sp>
              <p:nvSpPr>
                <p:cNvPr id="11237" name="Freeform 2478"/>
                <p:cNvSpPr>
                  <a:spLocks/>
                </p:cNvSpPr>
                <p:nvPr/>
              </p:nvSpPr>
              <p:spPr bwMode="auto">
                <a:xfrm>
                  <a:off x="2737" y="3022"/>
                  <a:ext cx="132" cy="13"/>
                </a:xfrm>
                <a:custGeom>
                  <a:avLst/>
                  <a:gdLst>
                    <a:gd name="T0" fmla="*/ 0 w 1188"/>
                    <a:gd name="T1" fmla="*/ 0 h 114"/>
                    <a:gd name="T2" fmla="*/ 0 w 1188"/>
                    <a:gd name="T3" fmla="*/ 0 h 114"/>
                    <a:gd name="T4" fmla="*/ 0 w 1188"/>
                    <a:gd name="T5" fmla="*/ 0 h 114"/>
                    <a:gd name="T6" fmla="*/ 0 w 1188"/>
                    <a:gd name="T7" fmla="*/ 0 h 114"/>
                    <a:gd name="T8" fmla="*/ 0 60000 65536"/>
                    <a:gd name="T9" fmla="*/ 0 60000 65536"/>
                    <a:gd name="T10" fmla="*/ 0 60000 65536"/>
                    <a:gd name="T11" fmla="*/ 0 60000 65536"/>
                    <a:gd name="T12" fmla="*/ 0 w 1188"/>
                    <a:gd name="T13" fmla="*/ 0 h 114"/>
                    <a:gd name="T14" fmla="*/ 1188 w 1188"/>
                    <a:gd name="T15" fmla="*/ 114 h 114"/>
                  </a:gdLst>
                  <a:ahLst/>
                  <a:cxnLst>
                    <a:cxn ang="T8">
                      <a:pos x="T0" y="T1"/>
                    </a:cxn>
                    <a:cxn ang="T9">
                      <a:pos x="T2" y="T3"/>
                    </a:cxn>
                    <a:cxn ang="T10">
                      <a:pos x="T4" y="T5"/>
                    </a:cxn>
                    <a:cxn ang="T11">
                      <a:pos x="T6" y="T7"/>
                    </a:cxn>
                  </a:cxnLst>
                  <a:rect l="T12" t="T13" r="T14" b="T15"/>
                  <a:pathLst>
                    <a:path w="1188" h="114">
                      <a:moveTo>
                        <a:pt x="1102" y="0"/>
                      </a:moveTo>
                      <a:lnTo>
                        <a:pt x="1188" y="10"/>
                      </a:lnTo>
                      <a:lnTo>
                        <a:pt x="0" y="114"/>
                      </a:lnTo>
                      <a:lnTo>
                        <a:pt x="1102" y="0"/>
                      </a:lnTo>
                      <a:close/>
                    </a:path>
                  </a:pathLst>
                </a:custGeom>
                <a:solidFill>
                  <a:srgbClr val="FFCC66"/>
                </a:solidFill>
                <a:ln w="9525">
                  <a:noFill/>
                  <a:round/>
                  <a:headEnd/>
                  <a:tailEnd/>
                </a:ln>
              </p:spPr>
              <p:txBody>
                <a:bodyPr/>
                <a:lstStyle/>
                <a:p>
                  <a:endParaRPr lang="es-MX"/>
                </a:p>
              </p:txBody>
            </p:sp>
            <p:sp>
              <p:nvSpPr>
                <p:cNvPr id="11238" name="Freeform 2479"/>
                <p:cNvSpPr>
                  <a:spLocks/>
                </p:cNvSpPr>
                <p:nvPr/>
              </p:nvSpPr>
              <p:spPr bwMode="auto">
                <a:xfrm>
                  <a:off x="2737" y="3022"/>
                  <a:ext cx="132" cy="13"/>
                </a:xfrm>
                <a:custGeom>
                  <a:avLst/>
                  <a:gdLst>
                    <a:gd name="T0" fmla="*/ 0 w 1188"/>
                    <a:gd name="T1" fmla="*/ 0 h 114"/>
                    <a:gd name="T2" fmla="*/ 0 w 1188"/>
                    <a:gd name="T3" fmla="*/ 0 h 114"/>
                    <a:gd name="T4" fmla="*/ 0 w 1188"/>
                    <a:gd name="T5" fmla="*/ 0 h 114"/>
                    <a:gd name="T6" fmla="*/ 0 w 1188"/>
                    <a:gd name="T7" fmla="*/ 0 h 114"/>
                    <a:gd name="T8" fmla="*/ 0 60000 65536"/>
                    <a:gd name="T9" fmla="*/ 0 60000 65536"/>
                    <a:gd name="T10" fmla="*/ 0 60000 65536"/>
                    <a:gd name="T11" fmla="*/ 0 60000 65536"/>
                    <a:gd name="T12" fmla="*/ 0 w 1188"/>
                    <a:gd name="T13" fmla="*/ 0 h 114"/>
                    <a:gd name="T14" fmla="*/ 1188 w 1188"/>
                    <a:gd name="T15" fmla="*/ 114 h 114"/>
                  </a:gdLst>
                  <a:ahLst/>
                  <a:cxnLst>
                    <a:cxn ang="T8">
                      <a:pos x="T0" y="T1"/>
                    </a:cxn>
                    <a:cxn ang="T9">
                      <a:pos x="T2" y="T3"/>
                    </a:cxn>
                    <a:cxn ang="T10">
                      <a:pos x="T4" y="T5"/>
                    </a:cxn>
                    <a:cxn ang="T11">
                      <a:pos x="T6" y="T7"/>
                    </a:cxn>
                  </a:cxnLst>
                  <a:rect l="T12" t="T13" r="T14" b="T15"/>
                  <a:pathLst>
                    <a:path w="1188" h="114">
                      <a:moveTo>
                        <a:pt x="1102" y="0"/>
                      </a:moveTo>
                      <a:lnTo>
                        <a:pt x="1188" y="10"/>
                      </a:lnTo>
                      <a:lnTo>
                        <a:pt x="0" y="114"/>
                      </a:lnTo>
                      <a:lnTo>
                        <a:pt x="1102" y="0"/>
                      </a:lnTo>
                    </a:path>
                  </a:pathLst>
                </a:custGeom>
                <a:noFill/>
                <a:ln w="0">
                  <a:solidFill>
                    <a:srgbClr val="FFCC66"/>
                  </a:solidFill>
                  <a:round/>
                  <a:headEnd/>
                  <a:tailEnd/>
                </a:ln>
              </p:spPr>
              <p:txBody>
                <a:bodyPr/>
                <a:lstStyle/>
                <a:p>
                  <a:endParaRPr lang="es-MX"/>
                </a:p>
              </p:txBody>
            </p:sp>
            <p:sp>
              <p:nvSpPr>
                <p:cNvPr id="11239" name="Freeform 2480"/>
                <p:cNvSpPr>
                  <a:spLocks/>
                </p:cNvSpPr>
                <p:nvPr/>
              </p:nvSpPr>
              <p:spPr bwMode="auto">
                <a:xfrm>
                  <a:off x="2729" y="3007"/>
                  <a:ext cx="130" cy="28"/>
                </a:xfrm>
                <a:custGeom>
                  <a:avLst/>
                  <a:gdLst>
                    <a:gd name="T0" fmla="*/ 0 w 1176"/>
                    <a:gd name="T1" fmla="*/ 0 h 248"/>
                    <a:gd name="T2" fmla="*/ 0 w 1176"/>
                    <a:gd name="T3" fmla="*/ 0 h 248"/>
                    <a:gd name="T4" fmla="*/ 0 w 1176"/>
                    <a:gd name="T5" fmla="*/ 0 h 248"/>
                    <a:gd name="T6" fmla="*/ 0 w 1176"/>
                    <a:gd name="T7" fmla="*/ 0 h 248"/>
                    <a:gd name="T8" fmla="*/ 0 60000 65536"/>
                    <a:gd name="T9" fmla="*/ 0 60000 65536"/>
                    <a:gd name="T10" fmla="*/ 0 60000 65536"/>
                    <a:gd name="T11" fmla="*/ 0 60000 65536"/>
                    <a:gd name="T12" fmla="*/ 0 w 1176"/>
                    <a:gd name="T13" fmla="*/ 0 h 248"/>
                    <a:gd name="T14" fmla="*/ 1176 w 1176"/>
                    <a:gd name="T15" fmla="*/ 248 h 248"/>
                  </a:gdLst>
                  <a:ahLst/>
                  <a:cxnLst>
                    <a:cxn ang="T8">
                      <a:pos x="T0" y="T1"/>
                    </a:cxn>
                    <a:cxn ang="T9">
                      <a:pos x="T2" y="T3"/>
                    </a:cxn>
                    <a:cxn ang="T10">
                      <a:pos x="T4" y="T5"/>
                    </a:cxn>
                    <a:cxn ang="T11">
                      <a:pos x="T6" y="T7"/>
                    </a:cxn>
                  </a:cxnLst>
                  <a:rect l="T12" t="T13" r="T14" b="T15"/>
                  <a:pathLst>
                    <a:path w="1176" h="248">
                      <a:moveTo>
                        <a:pt x="0" y="0"/>
                      </a:moveTo>
                      <a:lnTo>
                        <a:pt x="1176" y="134"/>
                      </a:lnTo>
                      <a:lnTo>
                        <a:pt x="74" y="248"/>
                      </a:lnTo>
                      <a:lnTo>
                        <a:pt x="0" y="0"/>
                      </a:lnTo>
                      <a:close/>
                    </a:path>
                  </a:pathLst>
                </a:custGeom>
                <a:solidFill>
                  <a:srgbClr val="FFCC66"/>
                </a:solidFill>
                <a:ln w="9525">
                  <a:noFill/>
                  <a:round/>
                  <a:headEnd/>
                  <a:tailEnd/>
                </a:ln>
              </p:spPr>
              <p:txBody>
                <a:bodyPr/>
                <a:lstStyle/>
                <a:p>
                  <a:endParaRPr lang="es-MX"/>
                </a:p>
              </p:txBody>
            </p:sp>
            <p:sp>
              <p:nvSpPr>
                <p:cNvPr id="11240" name="Freeform 2481"/>
                <p:cNvSpPr>
                  <a:spLocks/>
                </p:cNvSpPr>
                <p:nvPr/>
              </p:nvSpPr>
              <p:spPr bwMode="auto">
                <a:xfrm>
                  <a:off x="2729" y="3007"/>
                  <a:ext cx="130" cy="28"/>
                </a:xfrm>
                <a:custGeom>
                  <a:avLst/>
                  <a:gdLst>
                    <a:gd name="T0" fmla="*/ 0 w 1176"/>
                    <a:gd name="T1" fmla="*/ 0 h 248"/>
                    <a:gd name="T2" fmla="*/ 0 w 1176"/>
                    <a:gd name="T3" fmla="*/ 0 h 248"/>
                    <a:gd name="T4" fmla="*/ 0 w 1176"/>
                    <a:gd name="T5" fmla="*/ 0 h 248"/>
                    <a:gd name="T6" fmla="*/ 0 w 1176"/>
                    <a:gd name="T7" fmla="*/ 0 h 248"/>
                    <a:gd name="T8" fmla="*/ 0 60000 65536"/>
                    <a:gd name="T9" fmla="*/ 0 60000 65536"/>
                    <a:gd name="T10" fmla="*/ 0 60000 65536"/>
                    <a:gd name="T11" fmla="*/ 0 60000 65536"/>
                    <a:gd name="T12" fmla="*/ 0 w 1176"/>
                    <a:gd name="T13" fmla="*/ 0 h 248"/>
                    <a:gd name="T14" fmla="*/ 1176 w 1176"/>
                    <a:gd name="T15" fmla="*/ 248 h 248"/>
                  </a:gdLst>
                  <a:ahLst/>
                  <a:cxnLst>
                    <a:cxn ang="T8">
                      <a:pos x="T0" y="T1"/>
                    </a:cxn>
                    <a:cxn ang="T9">
                      <a:pos x="T2" y="T3"/>
                    </a:cxn>
                    <a:cxn ang="T10">
                      <a:pos x="T4" y="T5"/>
                    </a:cxn>
                    <a:cxn ang="T11">
                      <a:pos x="T6" y="T7"/>
                    </a:cxn>
                  </a:cxnLst>
                  <a:rect l="T12" t="T13" r="T14" b="T15"/>
                  <a:pathLst>
                    <a:path w="1176" h="248">
                      <a:moveTo>
                        <a:pt x="0" y="0"/>
                      </a:moveTo>
                      <a:lnTo>
                        <a:pt x="1176" y="134"/>
                      </a:lnTo>
                      <a:lnTo>
                        <a:pt x="74" y="248"/>
                      </a:lnTo>
                      <a:lnTo>
                        <a:pt x="0" y="0"/>
                      </a:lnTo>
                    </a:path>
                  </a:pathLst>
                </a:custGeom>
                <a:noFill/>
                <a:ln w="0">
                  <a:solidFill>
                    <a:srgbClr val="FFCC66"/>
                  </a:solidFill>
                  <a:round/>
                  <a:headEnd/>
                  <a:tailEnd/>
                </a:ln>
              </p:spPr>
              <p:txBody>
                <a:bodyPr/>
                <a:lstStyle/>
                <a:p>
                  <a:endParaRPr lang="es-MX"/>
                </a:p>
              </p:txBody>
            </p:sp>
            <p:sp>
              <p:nvSpPr>
                <p:cNvPr id="11241" name="Freeform 2482"/>
                <p:cNvSpPr>
                  <a:spLocks/>
                </p:cNvSpPr>
                <p:nvPr/>
              </p:nvSpPr>
              <p:spPr bwMode="auto">
                <a:xfrm>
                  <a:off x="2723" y="2997"/>
                  <a:ext cx="136" cy="25"/>
                </a:xfrm>
                <a:custGeom>
                  <a:avLst/>
                  <a:gdLst>
                    <a:gd name="T0" fmla="*/ 0 w 1232"/>
                    <a:gd name="T1" fmla="*/ 0 h 228"/>
                    <a:gd name="T2" fmla="*/ 0 w 1232"/>
                    <a:gd name="T3" fmla="*/ 0 h 228"/>
                    <a:gd name="T4" fmla="*/ 0 w 1232"/>
                    <a:gd name="T5" fmla="*/ 0 h 228"/>
                    <a:gd name="T6" fmla="*/ 0 w 1232"/>
                    <a:gd name="T7" fmla="*/ 0 h 228"/>
                    <a:gd name="T8" fmla="*/ 0 60000 65536"/>
                    <a:gd name="T9" fmla="*/ 0 60000 65536"/>
                    <a:gd name="T10" fmla="*/ 0 60000 65536"/>
                    <a:gd name="T11" fmla="*/ 0 60000 65536"/>
                    <a:gd name="T12" fmla="*/ 0 w 1232"/>
                    <a:gd name="T13" fmla="*/ 0 h 228"/>
                    <a:gd name="T14" fmla="*/ 1232 w 1232"/>
                    <a:gd name="T15" fmla="*/ 228 h 228"/>
                  </a:gdLst>
                  <a:ahLst/>
                  <a:cxnLst>
                    <a:cxn ang="T8">
                      <a:pos x="T0" y="T1"/>
                    </a:cxn>
                    <a:cxn ang="T9">
                      <a:pos x="T2" y="T3"/>
                    </a:cxn>
                    <a:cxn ang="T10">
                      <a:pos x="T4" y="T5"/>
                    </a:cxn>
                    <a:cxn ang="T11">
                      <a:pos x="T6" y="T7"/>
                    </a:cxn>
                  </a:cxnLst>
                  <a:rect l="T12" t="T13" r="T14" b="T15"/>
                  <a:pathLst>
                    <a:path w="1232" h="228">
                      <a:moveTo>
                        <a:pt x="0" y="0"/>
                      </a:moveTo>
                      <a:lnTo>
                        <a:pt x="1232" y="228"/>
                      </a:lnTo>
                      <a:lnTo>
                        <a:pt x="56" y="94"/>
                      </a:lnTo>
                      <a:lnTo>
                        <a:pt x="0" y="0"/>
                      </a:lnTo>
                      <a:close/>
                    </a:path>
                  </a:pathLst>
                </a:custGeom>
                <a:solidFill>
                  <a:srgbClr val="FFCC66"/>
                </a:solidFill>
                <a:ln w="9525">
                  <a:noFill/>
                  <a:round/>
                  <a:headEnd/>
                  <a:tailEnd/>
                </a:ln>
              </p:spPr>
              <p:txBody>
                <a:bodyPr/>
                <a:lstStyle/>
                <a:p>
                  <a:endParaRPr lang="es-MX"/>
                </a:p>
              </p:txBody>
            </p:sp>
            <p:sp>
              <p:nvSpPr>
                <p:cNvPr id="11242" name="Freeform 2483"/>
                <p:cNvSpPr>
                  <a:spLocks/>
                </p:cNvSpPr>
                <p:nvPr/>
              </p:nvSpPr>
              <p:spPr bwMode="auto">
                <a:xfrm>
                  <a:off x="2723" y="2997"/>
                  <a:ext cx="136" cy="25"/>
                </a:xfrm>
                <a:custGeom>
                  <a:avLst/>
                  <a:gdLst>
                    <a:gd name="T0" fmla="*/ 0 w 1232"/>
                    <a:gd name="T1" fmla="*/ 0 h 228"/>
                    <a:gd name="T2" fmla="*/ 0 w 1232"/>
                    <a:gd name="T3" fmla="*/ 0 h 228"/>
                    <a:gd name="T4" fmla="*/ 0 w 1232"/>
                    <a:gd name="T5" fmla="*/ 0 h 228"/>
                    <a:gd name="T6" fmla="*/ 0 w 1232"/>
                    <a:gd name="T7" fmla="*/ 0 h 228"/>
                    <a:gd name="T8" fmla="*/ 0 60000 65536"/>
                    <a:gd name="T9" fmla="*/ 0 60000 65536"/>
                    <a:gd name="T10" fmla="*/ 0 60000 65536"/>
                    <a:gd name="T11" fmla="*/ 0 60000 65536"/>
                    <a:gd name="T12" fmla="*/ 0 w 1232"/>
                    <a:gd name="T13" fmla="*/ 0 h 228"/>
                    <a:gd name="T14" fmla="*/ 1232 w 1232"/>
                    <a:gd name="T15" fmla="*/ 228 h 228"/>
                  </a:gdLst>
                  <a:ahLst/>
                  <a:cxnLst>
                    <a:cxn ang="T8">
                      <a:pos x="T0" y="T1"/>
                    </a:cxn>
                    <a:cxn ang="T9">
                      <a:pos x="T2" y="T3"/>
                    </a:cxn>
                    <a:cxn ang="T10">
                      <a:pos x="T4" y="T5"/>
                    </a:cxn>
                    <a:cxn ang="T11">
                      <a:pos x="T6" y="T7"/>
                    </a:cxn>
                  </a:cxnLst>
                  <a:rect l="T12" t="T13" r="T14" b="T15"/>
                  <a:pathLst>
                    <a:path w="1232" h="228">
                      <a:moveTo>
                        <a:pt x="0" y="0"/>
                      </a:moveTo>
                      <a:lnTo>
                        <a:pt x="1232" y="228"/>
                      </a:lnTo>
                      <a:lnTo>
                        <a:pt x="56" y="94"/>
                      </a:lnTo>
                      <a:lnTo>
                        <a:pt x="0" y="0"/>
                      </a:lnTo>
                    </a:path>
                  </a:pathLst>
                </a:custGeom>
                <a:noFill/>
                <a:ln w="0">
                  <a:solidFill>
                    <a:srgbClr val="FFCC66"/>
                  </a:solidFill>
                  <a:round/>
                  <a:headEnd/>
                  <a:tailEnd/>
                </a:ln>
              </p:spPr>
              <p:txBody>
                <a:bodyPr/>
                <a:lstStyle/>
                <a:p>
                  <a:endParaRPr lang="es-MX"/>
                </a:p>
              </p:txBody>
            </p:sp>
            <p:sp>
              <p:nvSpPr>
                <p:cNvPr id="11243" name="Freeform 2484"/>
                <p:cNvSpPr>
                  <a:spLocks/>
                </p:cNvSpPr>
                <p:nvPr/>
              </p:nvSpPr>
              <p:spPr bwMode="auto">
                <a:xfrm>
                  <a:off x="2723" y="2995"/>
                  <a:ext cx="136" cy="27"/>
                </a:xfrm>
                <a:custGeom>
                  <a:avLst/>
                  <a:gdLst>
                    <a:gd name="T0" fmla="*/ 0 w 1232"/>
                    <a:gd name="T1" fmla="*/ 0 h 239"/>
                    <a:gd name="T2" fmla="*/ 0 w 1232"/>
                    <a:gd name="T3" fmla="*/ 0 h 239"/>
                    <a:gd name="T4" fmla="*/ 0 w 1232"/>
                    <a:gd name="T5" fmla="*/ 0 h 239"/>
                    <a:gd name="T6" fmla="*/ 0 w 1232"/>
                    <a:gd name="T7" fmla="*/ 0 h 239"/>
                    <a:gd name="T8" fmla="*/ 0 60000 65536"/>
                    <a:gd name="T9" fmla="*/ 0 60000 65536"/>
                    <a:gd name="T10" fmla="*/ 0 60000 65536"/>
                    <a:gd name="T11" fmla="*/ 0 60000 65536"/>
                    <a:gd name="T12" fmla="*/ 0 w 1232"/>
                    <a:gd name="T13" fmla="*/ 0 h 239"/>
                    <a:gd name="T14" fmla="*/ 1232 w 1232"/>
                    <a:gd name="T15" fmla="*/ 239 h 239"/>
                  </a:gdLst>
                  <a:ahLst/>
                  <a:cxnLst>
                    <a:cxn ang="T8">
                      <a:pos x="T0" y="T1"/>
                    </a:cxn>
                    <a:cxn ang="T9">
                      <a:pos x="T2" y="T3"/>
                    </a:cxn>
                    <a:cxn ang="T10">
                      <a:pos x="T4" y="T5"/>
                    </a:cxn>
                    <a:cxn ang="T11">
                      <a:pos x="T6" y="T7"/>
                    </a:cxn>
                  </a:cxnLst>
                  <a:rect l="T12" t="T13" r="T14" b="T15"/>
                  <a:pathLst>
                    <a:path w="1232" h="239">
                      <a:moveTo>
                        <a:pt x="1186" y="0"/>
                      </a:moveTo>
                      <a:lnTo>
                        <a:pt x="1232" y="239"/>
                      </a:lnTo>
                      <a:lnTo>
                        <a:pt x="0" y="11"/>
                      </a:lnTo>
                      <a:lnTo>
                        <a:pt x="1186" y="0"/>
                      </a:lnTo>
                      <a:close/>
                    </a:path>
                  </a:pathLst>
                </a:custGeom>
                <a:solidFill>
                  <a:srgbClr val="FFCC66"/>
                </a:solidFill>
                <a:ln w="9525">
                  <a:noFill/>
                  <a:round/>
                  <a:headEnd/>
                  <a:tailEnd/>
                </a:ln>
              </p:spPr>
              <p:txBody>
                <a:bodyPr/>
                <a:lstStyle/>
                <a:p>
                  <a:endParaRPr lang="es-MX"/>
                </a:p>
              </p:txBody>
            </p:sp>
            <p:sp>
              <p:nvSpPr>
                <p:cNvPr id="11244" name="Freeform 2485"/>
                <p:cNvSpPr>
                  <a:spLocks/>
                </p:cNvSpPr>
                <p:nvPr/>
              </p:nvSpPr>
              <p:spPr bwMode="auto">
                <a:xfrm>
                  <a:off x="2723" y="2995"/>
                  <a:ext cx="136" cy="27"/>
                </a:xfrm>
                <a:custGeom>
                  <a:avLst/>
                  <a:gdLst>
                    <a:gd name="T0" fmla="*/ 0 w 1232"/>
                    <a:gd name="T1" fmla="*/ 0 h 239"/>
                    <a:gd name="T2" fmla="*/ 0 w 1232"/>
                    <a:gd name="T3" fmla="*/ 0 h 239"/>
                    <a:gd name="T4" fmla="*/ 0 w 1232"/>
                    <a:gd name="T5" fmla="*/ 0 h 239"/>
                    <a:gd name="T6" fmla="*/ 0 w 1232"/>
                    <a:gd name="T7" fmla="*/ 0 h 239"/>
                    <a:gd name="T8" fmla="*/ 0 60000 65536"/>
                    <a:gd name="T9" fmla="*/ 0 60000 65536"/>
                    <a:gd name="T10" fmla="*/ 0 60000 65536"/>
                    <a:gd name="T11" fmla="*/ 0 60000 65536"/>
                    <a:gd name="T12" fmla="*/ 0 w 1232"/>
                    <a:gd name="T13" fmla="*/ 0 h 239"/>
                    <a:gd name="T14" fmla="*/ 1232 w 1232"/>
                    <a:gd name="T15" fmla="*/ 239 h 239"/>
                  </a:gdLst>
                  <a:ahLst/>
                  <a:cxnLst>
                    <a:cxn ang="T8">
                      <a:pos x="T0" y="T1"/>
                    </a:cxn>
                    <a:cxn ang="T9">
                      <a:pos x="T2" y="T3"/>
                    </a:cxn>
                    <a:cxn ang="T10">
                      <a:pos x="T4" y="T5"/>
                    </a:cxn>
                    <a:cxn ang="T11">
                      <a:pos x="T6" y="T7"/>
                    </a:cxn>
                  </a:cxnLst>
                  <a:rect l="T12" t="T13" r="T14" b="T15"/>
                  <a:pathLst>
                    <a:path w="1232" h="239">
                      <a:moveTo>
                        <a:pt x="1186" y="0"/>
                      </a:moveTo>
                      <a:lnTo>
                        <a:pt x="1232" y="239"/>
                      </a:lnTo>
                      <a:lnTo>
                        <a:pt x="0" y="11"/>
                      </a:lnTo>
                      <a:lnTo>
                        <a:pt x="1186" y="0"/>
                      </a:lnTo>
                    </a:path>
                  </a:pathLst>
                </a:custGeom>
                <a:noFill/>
                <a:ln w="0">
                  <a:solidFill>
                    <a:srgbClr val="FFCC66"/>
                  </a:solidFill>
                  <a:round/>
                  <a:headEnd/>
                  <a:tailEnd/>
                </a:ln>
              </p:spPr>
              <p:txBody>
                <a:bodyPr/>
                <a:lstStyle/>
                <a:p>
                  <a:endParaRPr lang="es-MX"/>
                </a:p>
              </p:txBody>
            </p:sp>
            <p:sp>
              <p:nvSpPr>
                <p:cNvPr id="11245" name="Freeform 2486"/>
                <p:cNvSpPr>
                  <a:spLocks/>
                </p:cNvSpPr>
                <p:nvPr/>
              </p:nvSpPr>
              <p:spPr bwMode="auto">
                <a:xfrm>
                  <a:off x="2723" y="2995"/>
                  <a:ext cx="141" cy="2"/>
                </a:xfrm>
                <a:custGeom>
                  <a:avLst/>
                  <a:gdLst>
                    <a:gd name="T0" fmla="*/ 0 w 1274"/>
                    <a:gd name="T1" fmla="*/ 0 h 17"/>
                    <a:gd name="T2" fmla="*/ 0 w 1274"/>
                    <a:gd name="T3" fmla="*/ 0 h 17"/>
                    <a:gd name="T4" fmla="*/ 0 w 1274"/>
                    <a:gd name="T5" fmla="*/ 0 h 17"/>
                    <a:gd name="T6" fmla="*/ 0 w 1274"/>
                    <a:gd name="T7" fmla="*/ 0 h 17"/>
                    <a:gd name="T8" fmla="*/ 0 60000 65536"/>
                    <a:gd name="T9" fmla="*/ 0 60000 65536"/>
                    <a:gd name="T10" fmla="*/ 0 60000 65536"/>
                    <a:gd name="T11" fmla="*/ 0 60000 65536"/>
                    <a:gd name="T12" fmla="*/ 0 w 1274"/>
                    <a:gd name="T13" fmla="*/ 0 h 17"/>
                    <a:gd name="T14" fmla="*/ 1274 w 1274"/>
                    <a:gd name="T15" fmla="*/ 17 h 17"/>
                  </a:gdLst>
                  <a:ahLst/>
                  <a:cxnLst>
                    <a:cxn ang="T8">
                      <a:pos x="T0" y="T1"/>
                    </a:cxn>
                    <a:cxn ang="T9">
                      <a:pos x="T2" y="T3"/>
                    </a:cxn>
                    <a:cxn ang="T10">
                      <a:pos x="T4" y="T5"/>
                    </a:cxn>
                    <a:cxn ang="T11">
                      <a:pos x="T6" y="T7"/>
                    </a:cxn>
                  </a:cxnLst>
                  <a:rect l="T12" t="T13" r="T14" b="T15"/>
                  <a:pathLst>
                    <a:path w="1274" h="17">
                      <a:moveTo>
                        <a:pt x="1274" y="0"/>
                      </a:moveTo>
                      <a:lnTo>
                        <a:pt x="1186" y="6"/>
                      </a:lnTo>
                      <a:lnTo>
                        <a:pt x="0" y="17"/>
                      </a:lnTo>
                      <a:lnTo>
                        <a:pt x="1274" y="0"/>
                      </a:lnTo>
                      <a:close/>
                    </a:path>
                  </a:pathLst>
                </a:custGeom>
                <a:solidFill>
                  <a:srgbClr val="FFCC66"/>
                </a:solidFill>
                <a:ln w="9525">
                  <a:noFill/>
                  <a:round/>
                  <a:headEnd/>
                  <a:tailEnd/>
                </a:ln>
              </p:spPr>
              <p:txBody>
                <a:bodyPr/>
                <a:lstStyle/>
                <a:p>
                  <a:endParaRPr lang="es-MX"/>
                </a:p>
              </p:txBody>
            </p:sp>
            <p:sp>
              <p:nvSpPr>
                <p:cNvPr id="11246" name="Freeform 2487"/>
                <p:cNvSpPr>
                  <a:spLocks/>
                </p:cNvSpPr>
                <p:nvPr/>
              </p:nvSpPr>
              <p:spPr bwMode="auto">
                <a:xfrm>
                  <a:off x="2723" y="2995"/>
                  <a:ext cx="141" cy="2"/>
                </a:xfrm>
                <a:custGeom>
                  <a:avLst/>
                  <a:gdLst>
                    <a:gd name="T0" fmla="*/ 0 w 1274"/>
                    <a:gd name="T1" fmla="*/ 0 h 17"/>
                    <a:gd name="T2" fmla="*/ 0 w 1274"/>
                    <a:gd name="T3" fmla="*/ 0 h 17"/>
                    <a:gd name="T4" fmla="*/ 0 w 1274"/>
                    <a:gd name="T5" fmla="*/ 0 h 17"/>
                    <a:gd name="T6" fmla="*/ 0 w 1274"/>
                    <a:gd name="T7" fmla="*/ 0 h 17"/>
                    <a:gd name="T8" fmla="*/ 0 60000 65536"/>
                    <a:gd name="T9" fmla="*/ 0 60000 65536"/>
                    <a:gd name="T10" fmla="*/ 0 60000 65536"/>
                    <a:gd name="T11" fmla="*/ 0 60000 65536"/>
                    <a:gd name="T12" fmla="*/ 0 w 1274"/>
                    <a:gd name="T13" fmla="*/ 0 h 17"/>
                    <a:gd name="T14" fmla="*/ 1274 w 1274"/>
                    <a:gd name="T15" fmla="*/ 17 h 17"/>
                  </a:gdLst>
                  <a:ahLst/>
                  <a:cxnLst>
                    <a:cxn ang="T8">
                      <a:pos x="T0" y="T1"/>
                    </a:cxn>
                    <a:cxn ang="T9">
                      <a:pos x="T2" y="T3"/>
                    </a:cxn>
                    <a:cxn ang="T10">
                      <a:pos x="T4" y="T5"/>
                    </a:cxn>
                    <a:cxn ang="T11">
                      <a:pos x="T6" y="T7"/>
                    </a:cxn>
                  </a:cxnLst>
                  <a:rect l="T12" t="T13" r="T14" b="T15"/>
                  <a:pathLst>
                    <a:path w="1274" h="17">
                      <a:moveTo>
                        <a:pt x="1274" y="0"/>
                      </a:moveTo>
                      <a:lnTo>
                        <a:pt x="1186" y="6"/>
                      </a:lnTo>
                      <a:lnTo>
                        <a:pt x="0" y="17"/>
                      </a:lnTo>
                      <a:lnTo>
                        <a:pt x="1274" y="0"/>
                      </a:lnTo>
                    </a:path>
                  </a:pathLst>
                </a:custGeom>
                <a:noFill/>
                <a:ln w="0">
                  <a:solidFill>
                    <a:srgbClr val="FFCC66"/>
                  </a:solidFill>
                  <a:round/>
                  <a:headEnd/>
                  <a:tailEnd/>
                </a:ln>
              </p:spPr>
              <p:txBody>
                <a:bodyPr/>
                <a:lstStyle/>
                <a:p>
                  <a:endParaRPr lang="es-MX"/>
                </a:p>
              </p:txBody>
            </p:sp>
            <p:sp>
              <p:nvSpPr>
                <p:cNvPr id="11247" name="Freeform 2488"/>
                <p:cNvSpPr>
                  <a:spLocks/>
                </p:cNvSpPr>
                <p:nvPr/>
              </p:nvSpPr>
              <p:spPr bwMode="auto">
                <a:xfrm>
                  <a:off x="2718" y="2991"/>
                  <a:ext cx="146" cy="6"/>
                </a:xfrm>
                <a:custGeom>
                  <a:avLst/>
                  <a:gdLst>
                    <a:gd name="T0" fmla="*/ 0 w 1314"/>
                    <a:gd name="T1" fmla="*/ 0 h 47"/>
                    <a:gd name="T2" fmla="*/ 0 w 1314"/>
                    <a:gd name="T3" fmla="*/ 0 h 47"/>
                    <a:gd name="T4" fmla="*/ 0 w 1314"/>
                    <a:gd name="T5" fmla="*/ 0 h 47"/>
                    <a:gd name="T6" fmla="*/ 0 w 1314"/>
                    <a:gd name="T7" fmla="*/ 0 h 47"/>
                    <a:gd name="T8" fmla="*/ 0 60000 65536"/>
                    <a:gd name="T9" fmla="*/ 0 60000 65536"/>
                    <a:gd name="T10" fmla="*/ 0 60000 65536"/>
                    <a:gd name="T11" fmla="*/ 0 60000 65536"/>
                    <a:gd name="T12" fmla="*/ 0 w 1314"/>
                    <a:gd name="T13" fmla="*/ 0 h 47"/>
                    <a:gd name="T14" fmla="*/ 1314 w 1314"/>
                    <a:gd name="T15" fmla="*/ 47 h 47"/>
                  </a:gdLst>
                  <a:ahLst/>
                  <a:cxnLst>
                    <a:cxn ang="T8">
                      <a:pos x="T0" y="T1"/>
                    </a:cxn>
                    <a:cxn ang="T9">
                      <a:pos x="T2" y="T3"/>
                    </a:cxn>
                    <a:cxn ang="T10">
                      <a:pos x="T4" y="T5"/>
                    </a:cxn>
                    <a:cxn ang="T11">
                      <a:pos x="T6" y="T7"/>
                    </a:cxn>
                  </a:cxnLst>
                  <a:rect l="T12" t="T13" r="T14" b="T15"/>
                  <a:pathLst>
                    <a:path w="1314" h="47">
                      <a:moveTo>
                        <a:pt x="0" y="0"/>
                      </a:moveTo>
                      <a:lnTo>
                        <a:pt x="1314" y="30"/>
                      </a:lnTo>
                      <a:lnTo>
                        <a:pt x="40" y="47"/>
                      </a:lnTo>
                      <a:lnTo>
                        <a:pt x="0" y="0"/>
                      </a:lnTo>
                      <a:close/>
                    </a:path>
                  </a:pathLst>
                </a:custGeom>
                <a:solidFill>
                  <a:srgbClr val="FFCC66"/>
                </a:solidFill>
                <a:ln w="9525">
                  <a:noFill/>
                  <a:round/>
                  <a:headEnd/>
                  <a:tailEnd/>
                </a:ln>
              </p:spPr>
              <p:txBody>
                <a:bodyPr/>
                <a:lstStyle/>
                <a:p>
                  <a:endParaRPr lang="es-MX"/>
                </a:p>
              </p:txBody>
            </p:sp>
            <p:sp>
              <p:nvSpPr>
                <p:cNvPr id="11248" name="Freeform 2489"/>
                <p:cNvSpPr>
                  <a:spLocks/>
                </p:cNvSpPr>
                <p:nvPr/>
              </p:nvSpPr>
              <p:spPr bwMode="auto">
                <a:xfrm>
                  <a:off x="2718" y="2991"/>
                  <a:ext cx="146" cy="6"/>
                </a:xfrm>
                <a:custGeom>
                  <a:avLst/>
                  <a:gdLst>
                    <a:gd name="T0" fmla="*/ 0 w 1314"/>
                    <a:gd name="T1" fmla="*/ 0 h 47"/>
                    <a:gd name="T2" fmla="*/ 0 w 1314"/>
                    <a:gd name="T3" fmla="*/ 0 h 47"/>
                    <a:gd name="T4" fmla="*/ 0 w 1314"/>
                    <a:gd name="T5" fmla="*/ 0 h 47"/>
                    <a:gd name="T6" fmla="*/ 0 w 1314"/>
                    <a:gd name="T7" fmla="*/ 0 h 47"/>
                    <a:gd name="T8" fmla="*/ 0 60000 65536"/>
                    <a:gd name="T9" fmla="*/ 0 60000 65536"/>
                    <a:gd name="T10" fmla="*/ 0 60000 65536"/>
                    <a:gd name="T11" fmla="*/ 0 60000 65536"/>
                    <a:gd name="T12" fmla="*/ 0 w 1314"/>
                    <a:gd name="T13" fmla="*/ 0 h 47"/>
                    <a:gd name="T14" fmla="*/ 1314 w 1314"/>
                    <a:gd name="T15" fmla="*/ 47 h 47"/>
                  </a:gdLst>
                  <a:ahLst/>
                  <a:cxnLst>
                    <a:cxn ang="T8">
                      <a:pos x="T0" y="T1"/>
                    </a:cxn>
                    <a:cxn ang="T9">
                      <a:pos x="T2" y="T3"/>
                    </a:cxn>
                    <a:cxn ang="T10">
                      <a:pos x="T4" y="T5"/>
                    </a:cxn>
                    <a:cxn ang="T11">
                      <a:pos x="T6" y="T7"/>
                    </a:cxn>
                  </a:cxnLst>
                  <a:rect l="T12" t="T13" r="T14" b="T15"/>
                  <a:pathLst>
                    <a:path w="1314" h="47">
                      <a:moveTo>
                        <a:pt x="0" y="0"/>
                      </a:moveTo>
                      <a:lnTo>
                        <a:pt x="1314" y="30"/>
                      </a:lnTo>
                      <a:lnTo>
                        <a:pt x="40" y="47"/>
                      </a:lnTo>
                      <a:lnTo>
                        <a:pt x="0" y="0"/>
                      </a:lnTo>
                    </a:path>
                  </a:pathLst>
                </a:custGeom>
                <a:noFill/>
                <a:ln w="0">
                  <a:solidFill>
                    <a:srgbClr val="FFCC66"/>
                  </a:solidFill>
                  <a:round/>
                  <a:headEnd/>
                  <a:tailEnd/>
                </a:ln>
              </p:spPr>
              <p:txBody>
                <a:bodyPr/>
                <a:lstStyle/>
                <a:p>
                  <a:endParaRPr lang="es-MX"/>
                </a:p>
              </p:txBody>
            </p:sp>
            <p:sp>
              <p:nvSpPr>
                <p:cNvPr id="11249" name="Freeform 2490"/>
                <p:cNvSpPr>
                  <a:spLocks/>
                </p:cNvSpPr>
                <p:nvPr/>
              </p:nvSpPr>
              <p:spPr bwMode="auto">
                <a:xfrm>
                  <a:off x="2718" y="2991"/>
                  <a:ext cx="146" cy="4"/>
                </a:xfrm>
                <a:custGeom>
                  <a:avLst/>
                  <a:gdLst>
                    <a:gd name="T0" fmla="*/ 0 w 1315"/>
                    <a:gd name="T1" fmla="*/ 0 h 31"/>
                    <a:gd name="T2" fmla="*/ 0 w 1315"/>
                    <a:gd name="T3" fmla="*/ 0 h 31"/>
                    <a:gd name="T4" fmla="*/ 0 w 1315"/>
                    <a:gd name="T5" fmla="*/ 0 h 31"/>
                    <a:gd name="T6" fmla="*/ 0 w 1315"/>
                    <a:gd name="T7" fmla="*/ 0 h 31"/>
                    <a:gd name="T8" fmla="*/ 0 60000 65536"/>
                    <a:gd name="T9" fmla="*/ 0 60000 65536"/>
                    <a:gd name="T10" fmla="*/ 0 60000 65536"/>
                    <a:gd name="T11" fmla="*/ 0 60000 65536"/>
                    <a:gd name="T12" fmla="*/ 0 w 1315"/>
                    <a:gd name="T13" fmla="*/ 0 h 31"/>
                    <a:gd name="T14" fmla="*/ 1315 w 1315"/>
                    <a:gd name="T15" fmla="*/ 31 h 31"/>
                  </a:gdLst>
                  <a:ahLst/>
                  <a:cxnLst>
                    <a:cxn ang="T8">
                      <a:pos x="T0" y="T1"/>
                    </a:cxn>
                    <a:cxn ang="T9">
                      <a:pos x="T2" y="T3"/>
                    </a:cxn>
                    <a:cxn ang="T10">
                      <a:pos x="T4" y="T5"/>
                    </a:cxn>
                    <a:cxn ang="T11">
                      <a:pos x="T6" y="T7"/>
                    </a:cxn>
                  </a:cxnLst>
                  <a:rect l="T12" t="T13" r="T14" b="T15"/>
                  <a:pathLst>
                    <a:path w="1315" h="31">
                      <a:moveTo>
                        <a:pt x="0" y="0"/>
                      </a:moveTo>
                      <a:lnTo>
                        <a:pt x="1315" y="31"/>
                      </a:lnTo>
                      <a:lnTo>
                        <a:pt x="1" y="1"/>
                      </a:lnTo>
                      <a:lnTo>
                        <a:pt x="0" y="0"/>
                      </a:lnTo>
                      <a:close/>
                    </a:path>
                  </a:pathLst>
                </a:custGeom>
                <a:solidFill>
                  <a:srgbClr val="FFCC66"/>
                </a:solidFill>
                <a:ln w="9525">
                  <a:noFill/>
                  <a:round/>
                  <a:headEnd/>
                  <a:tailEnd/>
                </a:ln>
              </p:spPr>
              <p:txBody>
                <a:bodyPr/>
                <a:lstStyle/>
                <a:p>
                  <a:endParaRPr lang="es-MX"/>
                </a:p>
              </p:txBody>
            </p:sp>
            <p:sp>
              <p:nvSpPr>
                <p:cNvPr id="11250" name="Freeform 2491"/>
                <p:cNvSpPr>
                  <a:spLocks/>
                </p:cNvSpPr>
                <p:nvPr/>
              </p:nvSpPr>
              <p:spPr bwMode="auto">
                <a:xfrm>
                  <a:off x="2718" y="2991"/>
                  <a:ext cx="146" cy="4"/>
                </a:xfrm>
                <a:custGeom>
                  <a:avLst/>
                  <a:gdLst>
                    <a:gd name="T0" fmla="*/ 0 w 1315"/>
                    <a:gd name="T1" fmla="*/ 0 h 31"/>
                    <a:gd name="T2" fmla="*/ 0 w 1315"/>
                    <a:gd name="T3" fmla="*/ 0 h 31"/>
                    <a:gd name="T4" fmla="*/ 0 w 1315"/>
                    <a:gd name="T5" fmla="*/ 0 h 31"/>
                    <a:gd name="T6" fmla="*/ 0 w 1315"/>
                    <a:gd name="T7" fmla="*/ 0 h 31"/>
                    <a:gd name="T8" fmla="*/ 0 60000 65536"/>
                    <a:gd name="T9" fmla="*/ 0 60000 65536"/>
                    <a:gd name="T10" fmla="*/ 0 60000 65536"/>
                    <a:gd name="T11" fmla="*/ 0 60000 65536"/>
                    <a:gd name="T12" fmla="*/ 0 w 1315"/>
                    <a:gd name="T13" fmla="*/ 0 h 31"/>
                    <a:gd name="T14" fmla="*/ 1315 w 1315"/>
                    <a:gd name="T15" fmla="*/ 31 h 31"/>
                  </a:gdLst>
                  <a:ahLst/>
                  <a:cxnLst>
                    <a:cxn ang="T8">
                      <a:pos x="T0" y="T1"/>
                    </a:cxn>
                    <a:cxn ang="T9">
                      <a:pos x="T2" y="T3"/>
                    </a:cxn>
                    <a:cxn ang="T10">
                      <a:pos x="T4" y="T5"/>
                    </a:cxn>
                    <a:cxn ang="T11">
                      <a:pos x="T6" y="T7"/>
                    </a:cxn>
                  </a:cxnLst>
                  <a:rect l="T12" t="T13" r="T14" b="T15"/>
                  <a:pathLst>
                    <a:path w="1315" h="31">
                      <a:moveTo>
                        <a:pt x="0" y="0"/>
                      </a:moveTo>
                      <a:lnTo>
                        <a:pt x="1315" y="31"/>
                      </a:lnTo>
                      <a:lnTo>
                        <a:pt x="1" y="1"/>
                      </a:lnTo>
                      <a:lnTo>
                        <a:pt x="0" y="0"/>
                      </a:lnTo>
                    </a:path>
                  </a:pathLst>
                </a:custGeom>
                <a:noFill/>
                <a:ln w="0">
                  <a:solidFill>
                    <a:srgbClr val="FFCC66"/>
                  </a:solidFill>
                  <a:round/>
                  <a:headEnd/>
                  <a:tailEnd/>
                </a:ln>
              </p:spPr>
              <p:txBody>
                <a:bodyPr/>
                <a:lstStyle/>
                <a:p>
                  <a:endParaRPr lang="es-MX"/>
                </a:p>
              </p:txBody>
            </p:sp>
            <p:sp>
              <p:nvSpPr>
                <p:cNvPr id="11251" name="Freeform 2492"/>
                <p:cNvSpPr>
                  <a:spLocks/>
                </p:cNvSpPr>
                <p:nvPr/>
              </p:nvSpPr>
              <p:spPr bwMode="auto">
                <a:xfrm>
                  <a:off x="2718" y="2986"/>
                  <a:ext cx="146" cy="9"/>
                </a:xfrm>
                <a:custGeom>
                  <a:avLst/>
                  <a:gdLst>
                    <a:gd name="T0" fmla="*/ 0 w 1315"/>
                    <a:gd name="T1" fmla="*/ 0 h 77"/>
                    <a:gd name="T2" fmla="*/ 0 w 1315"/>
                    <a:gd name="T3" fmla="*/ 0 h 77"/>
                    <a:gd name="T4" fmla="*/ 0 w 1315"/>
                    <a:gd name="T5" fmla="*/ 0 h 77"/>
                    <a:gd name="T6" fmla="*/ 0 w 1315"/>
                    <a:gd name="T7" fmla="*/ 0 h 77"/>
                    <a:gd name="T8" fmla="*/ 0 60000 65536"/>
                    <a:gd name="T9" fmla="*/ 0 60000 65536"/>
                    <a:gd name="T10" fmla="*/ 0 60000 65536"/>
                    <a:gd name="T11" fmla="*/ 0 60000 65536"/>
                    <a:gd name="T12" fmla="*/ 0 w 1315"/>
                    <a:gd name="T13" fmla="*/ 0 h 77"/>
                    <a:gd name="T14" fmla="*/ 1315 w 1315"/>
                    <a:gd name="T15" fmla="*/ 77 h 77"/>
                  </a:gdLst>
                  <a:ahLst/>
                  <a:cxnLst>
                    <a:cxn ang="T8">
                      <a:pos x="T0" y="T1"/>
                    </a:cxn>
                    <a:cxn ang="T9">
                      <a:pos x="T2" y="T3"/>
                    </a:cxn>
                    <a:cxn ang="T10">
                      <a:pos x="T4" y="T5"/>
                    </a:cxn>
                    <a:cxn ang="T11">
                      <a:pos x="T6" y="T7"/>
                    </a:cxn>
                  </a:cxnLst>
                  <a:rect l="T12" t="T13" r="T14" b="T15"/>
                  <a:pathLst>
                    <a:path w="1315" h="77">
                      <a:moveTo>
                        <a:pt x="75" y="0"/>
                      </a:moveTo>
                      <a:lnTo>
                        <a:pt x="1315" y="77"/>
                      </a:lnTo>
                      <a:lnTo>
                        <a:pt x="0" y="46"/>
                      </a:lnTo>
                      <a:lnTo>
                        <a:pt x="75" y="0"/>
                      </a:lnTo>
                      <a:close/>
                    </a:path>
                  </a:pathLst>
                </a:custGeom>
                <a:solidFill>
                  <a:srgbClr val="FFCC66"/>
                </a:solidFill>
                <a:ln w="9525">
                  <a:noFill/>
                  <a:round/>
                  <a:headEnd/>
                  <a:tailEnd/>
                </a:ln>
              </p:spPr>
              <p:txBody>
                <a:bodyPr/>
                <a:lstStyle/>
                <a:p>
                  <a:endParaRPr lang="es-MX"/>
                </a:p>
              </p:txBody>
            </p:sp>
            <p:sp>
              <p:nvSpPr>
                <p:cNvPr id="11252" name="Freeform 2493"/>
                <p:cNvSpPr>
                  <a:spLocks/>
                </p:cNvSpPr>
                <p:nvPr/>
              </p:nvSpPr>
              <p:spPr bwMode="auto">
                <a:xfrm>
                  <a:off x="2718" y="2986"/>
                  <a:ext cx="146" cy="9"/>
                </a:xfrm>
                <a:custGeom>
                  <a:avLst/>
                  <a:gdLst>
                    <a:gd name="T0" fmla="*/ 0 w 1315"/>
                    <a:gd name="T1" fmla="*/ 0 h 77"/>
                    <a:gd name="T2" fmla="*/ 0 w 1315"/>
                    <a:gd name="T3" fmla="*/ 0 h 77"/>
                    <a:gd name="T4" fmla="*/ 0 w 1315"/>
                    <a:gd name="T5" fmla="*/ 0 h 77"/>
                    <a:gd name="T6" fmla="*/ 0 w 1315"/>
                    <a:gd name="T7" fmla="*/ 0 h 77"/>
                    <a:gd name="T8" fmla="*/ 0 60000 65536"/>
                    <a:gd name="T9" fmla="*/ 0 60000 65536"/>
                    <a:gd name="T10" fmla="*/ 0 60000 65536"/>
                    <a:gd name="T11" fmla="*/ 0 60000 65536"/>
                    <a:gd name="T12" fmla="*/ 0 w 1315"/>
                    <a:gd name="T13" fmla="*/ 0 h 77"/>
                    <a:gd name="T14" fmla="*/ 1315 w 1315"/>
                    <a:gd name="T15" fmla="*/ 77 h 77"/>
                  </a:gdLst>
                  <a:ahLst/>
                  <a:cxnLst>
                    <a:cxn ang="T8">
                      <a:pos x="T0" y="T1"/>
                    </a:cxn>
                    <a:cxn ang="T9">
                      <a:pos x="T2" y="T3"/>
                    </a:cxn>
                    <a:cxn ang="T10">
                      <a:pos x="T4" y="T5"/>
                    </a:cxn>
                    <a:cxn ang="T11">
                      <a:pos x="T6" y="T7"/>
                    </a:cxn>
                  </a:cxnLst>
                  <a:rect l="T12" t="T13" r="T14" b="T15"/>
                  <a:pathLst>
                    <a:path w="1315" h="77">
                      <a:moveTo>
                        <a:pt x="75" y="0"/>
                      </a:moveTo>
                      <a:lnTo>
                        <a:pt x="1315" y="77"/>
                      </a:lnTo>
                      <a:lnTo>
                        <a:pt x="0" y="46"/>
                      </a:lnTo>
                      <a:lnTo>
                        <a:pt x="75" y="0"/>
                      </a:lnTo>
                    </a:path>
                  </a:pathLst>
                </a:custGeom>
                <a:noFill/>
                <a:ln w="0">
                  <a:solidFill>
                    <a:srgbClr val="FFCC66"/>
                  </a:solidFill>
                  <a:round/>
                  <a:headEnd/>
                  <a:tailEnd/>
                </a:ln>
              </p:spPr>
              <p:txBody>
                <a:bodyPr/>
                <a:lstStyle/>
                <a:p>
                  <a:endParaRPr lang="es-MX"/>
                </a:p>
              </p:txBody>
            </p:sp>
            <p:sp>
              <p:nvSpPr>
                <p:cNvPr id="11253" name="Freeform 2494"/>
                <p:cNvSpPr>
                  <a:spLocks/>
                </p:cNvSpPr>
                <p:nvPr/>
              </p:nvSpPr>
              <p:spPr bwMode="auto">
                <a:xfrm>
                  <a:off x="2726" y="2986"/>
                  <a:ext cx="153" cy="9"/>
                </a:xfrm>
                <a:custGeom>
                  <a:avLst/>
                  <a:gdLst>
                    <a:gd name="T0" fmla="*/ 0 w 1375"/>
                    <a:gd name="T1" fmla="*/ 0 h 80"/>
                    <a:gd name="T2" fmla="*/ 0 w 1375"/>
                    <a:gd name="T3" fmla="*/ 0 h 80"/>
                    <a:gd name="T4" fmla="*/ 0 w 1375"/>
                    <a:gd name="T5" fmla="*/ 0 h 80"/>
                    <a:gd name="T6" fmla="*/ 0 w 1375"/>
                    <a:gd name="T7" fmla="*/ 0 h 80"/>
                    <a:gd name="T8" fmla="*/ 0 60000 65536"/>
                    <a:gd name="T9" fmla="*/ 0 60000 65536"/>
                    <a:gd name="T10" fmla="*/ 0 60000 65536"/>
                    <a:gd name="T11" fmla="*/ 0 60000 65536"/>
                    <a:gd name="T12" fmla="*/ 0 w 1375"/>
                    <a:gd name="T13" fmla="*/ 0 h 80"/>
                    <a:gd name="T14" fmla="*/ 1375 w 1375"/>
                    <a:gd name="T15" fmla="*/ 80 h 80"/>
                  </a:gdLst>
                  <a:ahLst/>
                  <a:cxnLst>
                    <a:cxn ang="T8">
                      <a:pos x="T0" y="T1"/>
                    </a:cxn>
                    <a:cxn ang="T9">
                      <a:pos x="T2" y="T3"/>
                    </a:cxn>
                    <a:cxn ang="T10">
                      <a:pos x="T4" y="T5"/>
                    </a:cxn>
                    <a:cxn ang="T11">
                      <a:pos x="T6" y="T7"/>
                    </a:cxn>
                  </a:cxnLst>
                  <a:rect l="T12" t="T13" r="T14" b="T15"/>
                  <a:pathLst>
                    <a:path w="1375" h="80">
                      <a:moveTo>
                        <a:pt x="1375" y="0"/>
                      </a:moveTo>
                      <a:lnTo>
                        <a:pt x="1240" y="80"/>
                      </a:lnTo>
                      <a:lnTo>
                        <a:pt x="0" y="3"/>
                      </a:lnTo>
                      <a:lnTo>
                        <a:pt x="1375" y="0"/>
                      </a:lnTo>
                      <a:close/>
                    </a:path>
                  </a:pathLst>
                </a:custGeom>
                <a:solidFill>
                  <a:srgbClr val="FFCC66"/>
                </a:solidFill>
                <a:ln w="9525">
                  <a:noFill/>
                  <a:round/>
                  <a:headEnd/>
                  <a:tailEnd/>
                </a:ln>
              </p:spPr>
              <p:txBody>
                <a:bodyPr/>
                <a:lstStyle/>
                <a:p>
                  <a:endParaRPr lang="es-MX"/>
                </a:p>
              </p:txBody>
            </p:sp>
            <p:sp>
              <p:nvSpPr>
                <p:cNvPr id="11254" name="Freeform 2495"/>
                <p:cNvSpPr>
                  <a:spLocks/>
                </p:cNvSpPr>
                <p:nvPr/>
              </p:nvSpPr>
              <p:spPr bwMode="auto">
                <a:xfrm>
                  <a:off x="2726" y="2986"/>
                  <a:ext cx="153" cy="9"/>
                </a:xfrm>
                <a:custGeom>
                  <a:avLst/>
                  <a:gdLst>
                    <a:gd name="T0" fmla="*/ 0 w 1375"/>
                    <a:gd name="T1" fmla="*/ 0 h 80"/>
                    <a:gd name="T2" fmla="*/ 0 w 1375"/>
                    <a:gd name="T3" fmla="*/ 0 h 80"/>
                    <a:gd name="T4" fmla="*/ 0 w 1375"/>
                    <a:gd name="T5" fmla="*/ 0 h 80"/>
                    <a:gd name="T6" fmla="*/ 0 w 1375"/>
                    <a:gd name="T7" fmla="*/ 0 h 80"/>
                    <a:gd name="T8" fmla="*/ 0 60000 65536"/>
                    <a:gd name="T9" fmla="*/ 0 60000 65536"/>
                    <a:gd name="T10" fmla="*/ 0 60000 65536"/>
                    <a:gd name="T11" fmla="*/ 0 60000 65536"/>
                    <a:gd name="T12" fmla="*/ 0 w 1375"/>
                    <a:gd name="T13" fmla="*/ 0 h 80"/>
                    <a:gd name="T14" fmla="*/ 1375 w 1375"/>
                    <a:gd name="T15" fmla="*/ 80 h 80"/>
                  </a:gdLst>
                  <a:ahLst/>
                  <a:cxnLst>
                    <a:cxn ang="T8">
                      <a:pos x="T0" y="T1"/>
                    </a:cxn>
                    <a:cxn ang="T9">
                      <a:pos x="T2" y="T3"/>
                    </a:cxn>
                    <a:cxn ang="T10">
                      <a:pos x="T4" y="T5"/>
                    </a:cxn>
                    <a:cxn ang="T11">
                      <a:pos x="T6" y="T7"/>
                    </a:cxn>
                  </a:cxnLst>
                  <a:rect l="T12" t="T13" r="T14" b="T15"/>
                  <a:pathLst>
                    <a:path w="1375" h="80">
                      <a:moveTo>
                        <a:pt x="1375" y="0"/>
                      </a:moveTo>
                      <a:lnTo>
                        <a:pt x="1240" y="80"/>
                      </a:lnTo>
                      <a:lnTo>
                        <a:pt x="0" y="3"/>
                      </a:lnTo>
                      <a:lnTo>
                        <a:pt x="1375" y="0"/>
                      </a:lnTo>
                    </a:path>
                  </a:pathLst>
                </a:custGeom>
                <a:noFill/>
                <a:ln w="0">
                  <a:solidFill>
                    <a:srgbClr val="FFCC66"/>
                  </a:solidFill>
                  <a:round/>
                  <a:headEnd/>
                  <a:tailEnd/>
                </a:ln>
              </p:spPr>
              <p:txBody>
                <a:bodyPr/>
                <a:lstStyle/>
                <a:p>
                  <a:endParaRPr lang="es-MX"/>
                </a:p>
              </p:txBody>
            </p:sp>
            <p:sp>
              <p:nvSpPr>
                <p:cNvPr id="11255" name="Freeform 2496"/>
                <p:cNvSpPr>
                  <a:spLocks/>
                </p:cNvSpPr>
                <p:nvPr/>
              </p:nvSpPr>
              <p:spPr bwMode="auto">
                <a:xfrm>
                  <a:off x="2726" y="2980"/>
                  <a:ext cx="156" cy="6"/>
                </a:xfrm>
                <a:custGeom>
                  <a:avLst/>
                  <a:gdLst>
                    <a:gd name="T0" fmla="*/ 0 w 1404"/>
                    <a:gd name="T1" fmla="*/ 0 h 56"/>
                    <a:gd name="T2" fmla="*/ 0 w 1404"/>
                    <a:gd name="T3" fmla="*/ 0 h 56"/>
                    <a:gd name="T4" fmla="*/ 0 w 1404"/>
                    <a:gd name="T5" fmla="*/ 0 h 56"/>
                    <a:gd name="T6" fmla="*/ 0 w 1404"/>
                    <a:gd name="T7" fmla="*/ 0 h 56"/>
                    <a:gd name="T8" fmla="*/ 0 60000 65536"/>
                    <a:gd name="T9" fmla="*/ 0 60000 65536"/>
                    <a:gd name="T10" fmla="*/ 0 60000 65536"/>
                    <a:gd name="T11" fmla="*/ 0 60000 65536"/>
                    <a:gd name="T12" fmla="*/ 0 w 1404"/>
                    <a:gd name="T13" fmla="*/ 0 h 56"/>
                    <a:gd name="T14" fmla="*/ 1404 w 1404"/>
                    <a:gd name="T15" fmla="*/ 56 h 56"/>
                  </a:gdLst>
                  <a:ahLst/>
                  <a:cxnLst>
                    <a:cxn ang="T8">
                      <a:pos x="T0" y="T1"/>
                    </a:cxn>
                    <a:cxn ang="T9">
                      <a:pos x="T2" y="T3"/>
                    </a:cxn>
                    <a:cxn ang="T10">
                      <a:pos x="T4" y="T5"/>
                    </a:cxn>
                    <a:cxn ang="T11">
                      <a:pos x="T6" y="T7"/>
                    </a:cxn>
                  </a:cxnLst>
                  <a:rect l="T12" t="T13" r="T14" b="T15"/>
                  <a:pathLst>
                    <a:path w="1404" h="56">
                      <a:moveTo>
                        <a:pt x="1404" y="0"/>
                      </a:moveTo>
                      <a:lnTo>
                        <a:pt x="1375" y="53"/>
                      </a:lnTo>
                      <a:lnTo>
                        <a:pt x="0" y="56"/>
                      </a:lnTo>
                      <a:lnTo>
                        <a:pt x="1404" y="0"/>
                      </a:lnTo>
                      <a:close/>
                    </a:path>
                  </a:pathLst>
                </a:custGeom>
                <a:solidFill>
                  <a:srgbClr val="FFCC66"/>
                </a:solidFill>
                <a:ln w="9525">
                  <a:noFill/>
                  <a:round/>
                  <a:headEnd/>
                  <a:tailEnd/>
                </a:ln>
              </p:spPr>
              <p:txBody>
                <a:bodyPr/>
                <a:lstStyle/>
                <a:p>
                  <a:endParaRPr lang="es-MX"/>
                </a:p>
              </p:txBody>
            </p:sp>
            <p:sp>
              <p:nvSpPr>
                <p:cNvPr id="11256" name="Freeform 2497"/>
                <p:cNvSpPr>
                  <a:spLocks/>
                </p:cNvSpPr>
                <p:nvPr/>
              </p:nvSpPr>
              <p:spPr bwMode="auto">
                <a:xfrm>
                  <a:off x="2726" y="2980"/>
                  <a:ext cx="156" cy="6"/>
                </a:xfrm>
                <a:custGeom>
                  <a:avLst/>
                  <a:gdLst>
                    <a:gd name="T0" fmla="*/ 0 w 1404"/>
                    <a:gd name="T1" fmla="*/ 0 h 56"/>
                    <a:gd name="T2" fmla="*/ 0 w 1404"/>
                    <a:gd name="T3" fmla="*/ 0 h 56"/>
                    <a:gd name="T4" fmla="*/ 0 w 1404"/>
                    <a:gd name="T5" fmla="*/ 0 h 56"/>
                    <a:gd name="T6" fmla="*/ 0 w 1404"/>
                    <a:gd name="T7" fmla="*/ 0 h 56"/>
                    <a:gd name="T8" fmla="*/ 0 60000 65536"/>
                    <a:gd name="T9" fmla="*/ 0 60000 65536"/>
                    <a:gd name="T10" fmla="*/ 0 60000 65536"/>
                    <a:gd name="T11" fmla="*/ 0 60000 65536"/>
                    <a:gd name="T12" fmla="*/ 0 w 1404"/>
                    <a:gd name="T13" fmla="*/ 0 h 56"/>
                    <a:gd name="T14" fmla="*/ 1404 w 1404"/>
                    <a:gd name="T15" fmla="*/ 56 h 56"/>
                  </a:gdLst>
                  <a:ahLst/>
                  <a:cxnLst>
                    <a:cxn ang="T8">
                      <a:pos x="T0" y="T1"/>
                    </a:cxn>
                    <a:cxn ang="T9">
                      <a:pos x="T2" y="T3"/>
                    </a:cxn>
                    <a:cxn ang="T10">
                      <a:pos x="T4" y="T5"/>
                    </a:cxn>
                    <a:cxn ang="T11">
                      <a:pos x="T6" y="T7"/>
                    </a:cxn>
                  </a:cxnLst>
                  <a:rect l="T12" t="T13" r="T14" b="T15"/>
                  <a:pathLst>
                    <a:path w="1404" h="56">
                      <a:moveTo>
                        <a:pt x="1404" y="0"/>
                      </a:moveTo>
                      <a:lnTo>
                        <a:pt x="1375" y="53"/>
                      </a:lnTo>
                      <a:lnTo>
                        <a:pt x="0" y="56"/>
                      </a:lnTo>
                      <a:lnTo>
                        <a:pt x="1404" y="0"/>
                      </a:lnTo>
                    </a:path>
                  </a:pathLst>
                </a:custGeom>
                <a:noFill/>
                <a:ln w="0">
                  <a:solidFill>
                    <a:srgbClr val="FFCC66"/>
                  </a:solidFill>
                  <a:round/>
                  <a:headEnd/>
                  <a:tailEnd/>
                </a:ln>
              </p:spPr>
              <p:txBody>
                <a:bodyPr/>
                <a:lstStyle/>
                <a:p>
                  <a:endParaRPr lang="es-MX"/>
                </a:p>
              </p:txBody>
            </p:sp>
            <p:sp>
              <p:nvSpPr>
                <p:cNvPr id="11257" name="Freeform 2498"/>
                <p:cNvSpPr>
                  <a:spLocks/>
                </p:cNvSpPr>
                <p:nvPr/>
              </p:nvSpPr>
              <p:spPr bwMode="auto">
                <a:xfrm>
                  <a:off x="2726" y="2978"/>
                  <a:ext cx="156" cy="8"/>
                </a:xfrm>
                <a:custGeom>
                  <a:avLst/>
                  <a:gdLst>
                    <a:gd name="T0" fmla="*/ 0 w 1404"/>
                    <a:gd name="T1" fmla="*/ 0 h 73"/>
                    <a:gd name="T2" fmla="*/ 0 w 1404"/>
                    <a:gd name="T3" fmla="*/ 0 h 73"/>
                    <a:gd name="T4" fmla="*/ 0 w 1404"/>
                    <a:gd name="T5" fmla="*/ 0 h 73"/>
                    <a:gd name="T6" fmla="*/ 0 w 1404"/>
                    <a:gd name="T7" fmla="*/ 0 h 73"/>
                    <a:gd name="T8" fmla="*/ 0 60000 65536"/>
                    <a:gd name="T9" fmla="*/ 0 60000 65536"/>
                    <a:gd name="T10" fmla="*/ 0 60000 65536"/>
                    <a:gd name="T11" fmla="*/ 0 60000 65536"/>
                    <a:gd name="T12" fmla="*/ 0 w 1404"/>
                    <a:gd name="T13" fmla="*/ 0 h 73"/>
                    <a:gd name="T14" fmla="*/ 1404 w 1404"/>
                    <a:gd name="T15" fmla="*/ 73 h 73"/>
                  </a:gdLst>
                  <a:ahLst/>
                  <a:cxnLst>
                    <a:cxn ang="T8">
                      <a:pos x="T0" y="T1"/>
                    </a:cxn>
                    <a:cxn ang="T9">
                      <a:pos x="T2" y="T3"/>
                    </a:cxn>
                    <a:cxn ang="T10">
                      <a:pos x="T4" y="T5"/>
                    </a:cxn>
                    <a:cxn ang="T11">
                      <a:pos x="T6" y="T7"/>
                    </a:cxn>
                  </a:cxnLst>
                  <a:rect l="T12" t="T13" r="T14" b="T15"/>
                  <a:pathLst>
                    <a:path w="1404" h="73">
                      <a:moveTo>
                        <a:pt x="0" y="0"/>
                      </a:moveTo>
                      <a:lnTo>
                        <a:pt x="1404" y="17"/>
                      </a:lnTo>
                      <a:lnTo>
                        <a:pt x="0" y="73"/>
                      </a:lnTo>
                      <a:lnTo>
                        <a:pt x="0" y="0"/>
                      </a:lnTo>
                      <a:close/>
                    </a:path>
                  </a:pathLst>
                </a:custGeom>
                <a:solidFill>
                  <a:srgbClr val="FFCC66"/>
                </a:solidFill>
                <a:ln w="9525">
                  <a:noFill/>
                  <a:round/>
                  <a:headEnd/>
                  <a:tailEnd/>
                </a:ln>
              </p:spPr>
              <p:txBody>
                <a:bodyPr/>
                <a:lstStyle/>
                <a:p>
                  <a:endParaRPr lang="es-MX"/>
                </a:p>
              </p:txBody>
            </p:sp>
            <p:sp>
              <p:nvSpPr>
                <p:cNvPr id="11258" name="Freeform 2499"/>
                <p:cNvSpPr>
                  <a:spLocks/>
                </p:cNvSpPr>
                <p:nvPr/>
              </p:nvSpPr>
              <p:spPr bwMode="auto">
                <a:xfrm>
                  <a:off x="2726" y="2978"/>
                  <a:ext cx="156" cy="8"/>
                </a:xfrm>
                <a:custGeom>
                  <a:avLst/>
                  <a:gdLst>
                    <a:gd name="T0" fmla="*/ 0 w 1404"/>
                    <a:gd name="T1" fmla="*/ 0 h 73"/>
                    <a:gd name="T2" fmla="*/ 0 w 1404"/>
                    <a:gd name="T3" fmla="*/ 0 h 73"/>
                    <a:gd name="T4" fmla="*/ 0 w 1404"/>
                    <a:gd name="T5" fmla="*/ 0 h 73"/>
                    <a:gd name="T6" fmla="*/ 0 w 1404"/>
                    <a:gd name="T7" fmla="*/ 0 h 73"/>
                    <a:gd name="T8" fmla="*/ 0 60000 65536"/>
                    <a:gd name="T9" fmla="*/ 0 60000 65536"/>
                    <a:gd name="T10" fmla="*/ 0 60000 65536"/>
                    <a:gd name="T11" fmla="*/ 0 60000 65536"/>
                    <a:gd name="T12" fmla="*/ 0 w 1404"/>
                    <a:gd name="T13" fmla="*/ 0 h 73"/>
                    <a:gd name="T14" fmla="*/ 1404 w 1404"/>
                    <a:gd name="T15" fmla="*/ 73 h 73"/>
                  </a:gdLst>
                  <a:ahLst/>
                  <a:cxnLst>
                    <a:cxn ang="T8">
                      <a:pos x="T0" y="T1"/>
                    </a:cxn>
                    <a:cxn ang="T9">
                      <a:pos x="T2" y="T3"/>
                    </a:cxn>
                    <a:cxn ang="T10">
                      <a:pos x="T4" y="T5"/>
                    </a:cxn>
                    <a:cxn ang="T11">
                      <a:pos x="T6" y="T7"/>
                    </a:cxn>
                  </a:cxnLst>
                  <a:rect l="T12" t="T13" r="T14" b="T15"/>
                  <a:pathLst>
                    <a:path w="1404" h="73">
                      <a:moveTo>
                        <a:pt x="0" y="0"/>
                      </a:moveTo>
                      <a:lnTo>
                        <a:pt x="1404" y="17"/>
                      </a:lnTo>
                      <a:lnTo>
                        <a:pt x="0" y="73"/>
                      </a:lnTo>
                      <a:lnTo>
                        <a:pt x="0" y="0"/>
                      </a:lnTo>
                    </a:path>
                  </a:pathLst>
                </a:custGeom>
                <a:noFill/>
                <a:ln w="0">
                  <a:solidFill>
                    <a:srgbClr val="FFCC66"/>
                  </a:solidFill>
                  <a:round/>
                  <a:headEnd/>
                  <a:tailEnd/>
                </a:ln>
              </p:spPr>
              <p:txBody>
                <a:bodyPr/>
                <a:lstStyle/>
                <a:p>
                  <a:endParaRPr lang="es-MX"/>
                </a:p>
              </p:txBody>
            </p:sp>
            <p:sp>
              <p:nvSpPr>
                <p:cNvPr id="11259" name="Freeform 2500"/>
                <p:cNvSpPr>
                  <a:spLocks/>
                </p:cNvSpPr>
                <p:nvPr/>
              </p:nvSpPr>
              <p:spPr bwMode="auto">
                <a:xfrm>
                  <a:off x="2723" y="2976"/>
                  <a:ext cx="159" cy="4"/>
                </a:xfrm>
                <a:custGeom>
                  <a:avLst/>
                  <a:gdLst>
                    <a:gd name="T0" fmla="*/ 0 w 1433"/>
                    <a:gd name="T1" fmla="*/ 0 h 31"/>
                    <a:gd name="T2" fmla="*/ 0 w 1433"/>
                    <a:gd name="T3" fmla="*/ 0 h 31"/>
                    <a:gd name="T4" fmla="*/ 0 w 1433"/>
                    <a:gd name="T5" fmla="*/ 0 h 31"/>
                    <a:gd name="T6" fmla="*/ 0 w 1433"/>
                    <a:gd name="T7" fmla="*/ 0 h 31"/>
                    <a:gd name="T8" fmla="*/ 0 60000 65536"/>
                    <a:gd name="T9" fmla="*/ 0 60000 65536"/>
                    <a:gd name="T10" fmla="*/ 0 60000 65536"/>
                    <a:gd name="T11" fmla="*/ 0 60000 65536"/>
                    <a:gd name="T12" fmla="*/ 0 w 1433"/>
                    <a:gd name="T13" fmla="*/ 0 h 31"/>
                    <a:gd name="T14" fmla="*/ 1433 w 1433"/>
                    <a:gd name="T15" fmla="*/ 31 h 31"/>
                  </a:gdLst>
                  <a:ahLst/>
                  <a:cxnLst>
                    <a:cxn ang="T8">
                      <a:pos x="T0" y="T1"/>
                    </a:cxn>
                    <a:cxn ang="T9">
                      <a:pos x="T2" y="T3"/>
                    </a:cxn>
                    <a:cxn ang="T10">
                      <a:pos x="T4" y="T5"/>
                    </a:cxn>
                    <a:cxn ang="T11">
                      <a:pos x="T6" y="T7"/>
                    </a:cxn>
                  </a:cxnLst>
                  <a:rect l="T12" t="T13" r="T14" b="T15"/>
                  <a:pathLst>
                    <a:path w="1433" h="31">
                      <a:moveTo>
                        <a:pt x="0" y="0"/>
                      </a:moveTo>
                      <a:lnTo>
                        <a:pt x="1433" y="31"/>
                      </a:lnTo>
                      <a:lnTo>
                        <a:pt x="29" y="14"/>
                      </a:lnTo>
                      <a:lnTo>
                        <a:pt x="0" y="0"/>
                      </a:lnTo>
                      <a:close/>
                    </a:path>
                  </a:pathLst>
                </a:custGeom>
                <a:solidFill>
                  <a:srgbClr val="FFCC66"/>
                </a:solidFill>
                <a:ln w="9525">
                  <a:noFill/>
                  <a:round/>
                  <a:headEnd/>
                  <a:tailEnd/>
                </a:ln>
              </p:spPr>
              <p:txBody>
                <a:bodyPr/>
                <a:lstStyle/>
                <a:p>
                  <a:endParaRPr lang="es-MX"/>
                </a:p>
              </p:txBody>
            </p:sp>
            <p:sp>
              <p:nvSpPr>
                <p:cNvPr id="11260" name="Freeform 2501"/>
                <p:cNvSpPr>
                  <a:spLocks/>
                </p:cNvSpPr>
                <p:nvPr/>
              </p:nvSpPr>
              <p:spPr bwMode="auto">
                <a:xfrm>
                  <a:off x="2723" y="2976"/>
                  <a:ext cx="159" cy="4"/>
                </a:xfrm>
                <a:custGeom>
                  <a:avLst/>
                  <a:gdLst>
                    <a:gd name="T0" fmla="*/ 0 w 1433"/>
                    <a:gd name="T1" fmla="*/ 0 h 31"/>
                    <a:gd name="T2" fmla="*/ 0 w 1433"/>
                    <a:gd name="T3" fmla="*/ 0 h 31"/>
                    <a:gd name="T4" fmla="*/ 0 w 1433"/>
                    <a:gd name="T5" fmla="*/ 0 h 31"/>
                    <a:gd name="T6" fmla="*/ 0 w 1433"/>
                    <a:gd name="T7" fmla="*/ 0 h 31"/>
                    <a:gd name="T8" fmla="*/ 0 60000 65536"/>
                    <a:gd name="T9" fmla="*/ 0 60000 65536"/>
                    <a:gd name="T10" fmla="*/ 0 60000 65536"/>
                    <a:gd name="T11" fmla="*/ 0 60000 65536"/>
                    <a:gd name="T12" fmla="*/ 0 w 1433"/>
                    <a:gd name="T13" fmla="*/ 0 h 31"/>
                    <a:gd name="T14" fmla="*/ 1433 w 1433"/>
                    <a:gd name="T15" fmla="*/ 31 h 31"/>
                  </a:gdLst>
                  <a:ahLst/>
                  <a:cxnLst>
                    <a:cxn ang="T8">
                      <a:pos x="T0" y="T1"/>
                    </a:cxn>
                    <a:cxn ang="T9">
                      <a:pos x="T2" y="T3"/>
                    </a:cxn>
                    <a:cxn ang="T10">
                      <a:pos x="T4" y="T5"/>
                    </a:cxn>
                    <a:cxn ang="T11">
                      <a:pos x="T6" y="T7"/>
                    </a:cxn>
                  </a:cxnLst>
                  <a:rect l="T12" t="T13" r="T14" b="T15"/>
                  <a:pathLst>
                    <a:path w="1433" h="31">
                      <a:moveTo>
                        <a:pt x="0" y="0"/>
                      </a:moveTo>
                      <a:lnTo>
                        <a:pt x="1433" y="31"/>
                      </a:lnTo>
                      <a:lnTo>
                        <a:pt x="29" y="14"/>
                      </a:lnTo>
                      <a:lnTo>
                        <a:pt x="0" y="0"/>
                      </a:lnTo>
                    </a:path>
                  </a:pathLst>
                </a:custGeom>
                <a:noFill/>
                <a:ln w="0">
                  <a:solidFill>
                    <a:srgbClr val="FFCC66"/>
                  </a:solidFill>
                  <a:round/>
                  <a:headEnd/>
                  <a:tailEnd/>
                </a:ln>
              </p:spPr>
              <p:txBody>
                <a:bodyPr/>
                <a:lstStyle/>
                <a:p>
                  <a:endParaRPr lang="es-MX"/>
                </a:p>
              </p:txBody>
            </p:sp>
            <p:sp>
              <p:nvSpPr>
                <p:cNvPr id="11261" name="Freeform 2502"/>
                <p:cNvSpPr>
                  <a:spLocks/>
                </p:cNvSpPr>
                <p:nvPr/>
              </p:nvSpPr>
              <p:spPr bwMode="auto">
                <a:xfrm>
                  <a:off x="2908" y="2972"/>
                  <a:ext cx="1" cy="1"/>
                </a:xfrm>
                <a:custGeom>
                  <a:avLst/>
                  <a:gdLst>
                    <a:gd name="T0" fmla="*/ 0 w 13"/>
                    <a:gd name="T1" fmla="*/ 0 h 6"/>
                    <a:gd name="T2" fmla="*/ 0 w 13"/>
                    <a:gd name="T3" fmla="*/ 0 h 6"/>
                    <a:gd name="T4" fmla="*/ 0 w 13"/>
                    <a:gd name="T5" fmla="*/ 0 h 6"/>
                    <a:gd name="T6" fmla="*/ 0 w 13"/>
                    <a:gd name="T7" fmla="*/ 0 h 6"/>
                    <a:gd name="T8" fmla="*/ 0 60000 65536"/>
                    <a:gd name="T9" fmla="*/ 0 60000 65536"/>
                    <a:gd name="T10" fmla="*/ 0 60000 65536"/>
                    <a:gd name="T11" fmla="*/ 0 60000 65536"/>
                    <a:gd name="T12" fmla="*/ 0 w 13"/>
                    <a:gd name="T13" fmla="*/ 0 h 6"/>
                    <a:gd name="T14" fmla="*/ 13 w 13"/>
                    <a:gd name="T15" fmla="*/ 6 h 6"/>
                  </a:gdLst>
                  <a:ahLst/>
                  <a:cxnLst>
                    <a:cxn ang="T8">
                      <a:pos x="T0" y="T1"/>
                    </a:cxn>
                    <a:cxn ang="T9">
                      <a:pos x="T2" y="T3"/>
                    </a:cxn>
                    <a:cxn ang="T10">
                      <a:pos x="T4" y="T5"/>
                    </a:cxn>
                    <a:cxn ang="T11">
                      <a:pos x="T6" y="T7"/>
                    </a:cxn>
                  </a:cxnLst>
                  <a:rect l="T12" t="T13" r="T14" b="T15"/>
                  <a:pathLst>
                    <a:path w="13" h="6">
                      <a:moveTo>
                        <a:pt x="13" y="0"/>
                      </a:moveTo>
                      <a:lnTo>
                        <a:pt x="9" y="3"/>
                      </a:lnTo>
                      <a:lnTo>
                        <a:pt x="0" y="6"/>
                      </a:lnTo>
                      <a:lnTo>
                        <a:pt x="13" y="0"/>
                      </a:lnTo>
                    </a:path>
                  </a:pathLst>
                </a:custGeom>
                <a:noFill/>
                <a:ln w="0">
                  <a:solidFill>
                    <a:srgbClr val="FFCC66"/>
                  </a:solidFill>
                  <a:round/>
                  <a:headEnd/>
                  <a:tailEnd/>
                </a:ln>
              </p:spPr>
              <p:txBody>
                <a:bodyPr/>
                <a:lstStyle/>
                <a:p>
                  <a:endParaRPr lang="es-MX"/>
                </a:p>
              </p:txBody>
            </p:sp>
            <p:sp>
              <p:nvSpPr>
                <p:cNvPr id="11262" name="Freeform 2503"/>
                <p:cNvSpPr>
                  <a:spLocks/>
                </p:cNvSpPr>
                <p:nvPr/>
              </p:nvSpPr>
              <p:spPr bwMode="auto">
                <a:xfrm>
                  <a:off x="2905" y="2972"/>
                  <a:ext cx="4" cy="1"/>
                </a:xfrm>
                <a:custGeom>
                  <a:avLst/>
                  <a:gdLst>
                    <a:gd name="T0" fmla="*/ 0 w 37"/>
                    <a:gd name="T1" fmla="*/ 0 h 7"/>
                    <a:gd name="T2" fmla="*/ 0 w 37"/>
                    <a:gd name="T3" fmla="*/ 0 h 7"/>
                    <a:gd name="T4" fmla="*/ 0 w 37"/>
                    <a:gd name="T5" fmla="*/ 0 h 7"/>
                    <a:gd name="T6" fmla="*/ 0 w 37"/>
                    <a:gd name="T7" fmla="*/ 0 h 7"/>
                    <a:gd name="T8" fmla="*/ 0 60000 65536"/>
                    <a:gd name="T9" fmla="*/ 0 60000 65536"/>
                    <a:gd name="T10" fmla="*/ 0 60000 65536"/>
                    <a:gd name="T11" fmla="*/ 0 60000 65536"/>
                    <a:gd name="T12" fmla="*/ 0 w 37"/>
                    <a:gd name="T13" fmla="*/ 0 h 7"/>
                    <a:gd name="T14" fmla="*/ 37 w 37"/>
                    <a:gd name="T15" fmla="*/ 7 h 7"/>
                  </a:gdLst>
                  <a:ahLst/>
                  <a:cxnLst>
                    <a:cxn ang="T8">
                      <a:pos x="T0" y="T1"/>
                    </a:cxn>
                    <a:cxn ang="T9">
                      <a:pos x="T2" y="T3"/>
                    </a:cxn>
                    <a:cxn ang="T10">
                      <a:pos x="T4" y="T5"/>
                    </a:cxn>
                    <a:cxn ang="T11">
                      <a:pos x="T6" y="T7"/>
                    </a:cxn>
                  </a:cxnLst>
                  <a:rect l="T12" t="T13" r="T14" b="T15"/>
                  <a:pathLst>
                    <a:path w="37" h="7">
                      <a:moveTo>
                        <a:pt x="0" y="0"/>
                      </a:moveTo>
                      <a:lnTo>
                        <a:pt x="37" y="1"/>
                      </a:lnTo>
                      <a:lnTo>
                        <a:pt x="24" y="7"/>
                      </a:lnTo>
                      <a:lnTo>
                        <a:pt x="0" y="0"/>
                      </a:lnTo>
                    </a:path>
                  </a:pathLst>
                </a:custGeom>
                <a:noFill/>
                <a:ln w="0">
                  <a:solidFill>
                    <a:srgbClr val="FFCC66"/>
                  </a:solidFill>
                  <a:round/>
                  <a:headEnd/>
                  <a:tailEnd/>
                </a:ln>
              </p:spPr>
              <p:txBody>
                <a:bodyPr/>
                <a:lstStyle/>
                <a:p>
                  <a:endParaRPr lang="es-MX"/>
                </a:p>
              </p:txBody>
            </p:sp>
            <p:sp>
              <p:nvSpPr>
                <p:cNvPr id="11263" name="Freeform 2504"/>
                <p:cNvSpPr>
                  <a:spLocks/>
                </p:cNvSpPr>
                <p:nvPr/>
              </p:nvSpPr>
              <p:spPr bwMode="auto">
                <a:xfrm>
                  <a:off x="2905" y="2971"/>
                  <a:ext cx="4" cy="1"/>
                </a:xfrm>
                <a:custGeom>
                  <a:avLst/>
                  <a:gdLst>
                    <a:gd name="T0" fmla="*/ 0 w 39"/>
                    <a:gd name="T1" fmla="*/ 0 h 4"/>
                    <a:gd name="T2" fmla="*/ 0 w 39"/>
                    <a:gd name="T3" fmla="*/ 0 h 4"/>
                    <a:gd name="T4" fmla="*/ 0 w 39"/>
                    <a:gd name="T5" fmla="*/ 0 h 4"/>
                    <a:gd name="T6" fmla="*/ 0 w 39"/>
                    <a:gd name="T7" fmla="*/ 0 h 4"/>
                    <a:gd name="T8" fmla="*/ 0 60000 65536"/>
                    <a:gd name="T9" fmla="*/ 0 60000 65536"/>
                    <a:gd name="T10" fmla="*/ 0 60000 65536"/>
                    <a:gd name="T11" fmla="*/ 0 60000 65536"/>
                    <a:gd name="T12" fmla="*/ 0 w 39"/>
                    <a:gd name="T13" fmla="*/ 0 h 4"/>
                    <a:gd name="T14" fmla="*/ 39 w 39"/>
                    <a:gd name="T15" fmla="*/ 4 h 4"/>
                  </a:gdLst>
                  <a:ahLst/>
                  <a:cxnLst>
                    <a:cxn ang="T8">
                      <a:pos x="T0" y="T1"/>
                    </a:cxn>
                    <a:cxn ang="T9">
                      <a:pos x="T2" y="T3"/>
                    </a:cxn>
                    <a:cxn ang="T10">
                      <a:pos x="T4" y="T5"/>
                    </a:cxn>
                    <a:cxn ang="T11">
                      <a:pos x="T6" y="T7"/>
                    </a:cxn>
                  </a:cxnLst>
                  <a:rect l="T12" t="T13" r="T14" b="T15"/>
                  <a:pathLst>
                    <a:path w="39" h="4">
                      <a:moveTo>
                        <a:pt x="39" y="0"/>
                      </a:moveTo>
                      <a:lnTo>
                        <a:pt x="37" y="4"/>
                      </a:lnTo>
                      <a:lnTo>
                        <a:pt x="0" y="3"/>
                      </a:lnTo>
                      <a:lnTo>
                        <a:pt x="39" y="0"/>
                      </a:lnTo>
                    </a:path>
                  </a:pathLst>
                </a:custGeom>
                <a:noFill/>
                <a:ln w="0">
                  <a:solidFill>
                    <a:srgbClr val="FFCC66"/>
                  </a:solidFill>
                  <a:round/>
                  <a:headEnd/>
                  <a:tailEnd/>
                </a:ln>
              </p:spPr>
              <p:txBody>
                <a:bodyPr/>
                <a:lstStyle/>
                <a:p>
                  <a:endParaRPr lang="es-MX"/>
                </a:p>
              </p:txBody>
            </p:sp>
            <p:sp>
              <p:nvSpPr>
                <p:cNvPr id="11264" name="Freeform 2505"/>
                <p:cNvSpPr>
                  <a:spLocks/>
                </p:cNvSpPr>
                <p:nvPr/>
              </p:nvSpPr>
              <p:spPr bwMode="auto">
                <a:xfrm>
                  <a:off x="2719" y="2971"/>
                  <a:ext cx="163" cy="9"/>
                </a:xfrm>
                <a:custGeom>
                  <a:avLst/>
                  <a:gdLst>
                    <a:gd name="T0" fmla="*/ 0 w 1468"/>
                    <a:gd name="T1" fmla="*/ 0 h 80"/>
                    <a:gd name="T2" fmla="*/ 0 w 1468"/>
                    <a:gd name="T3" fmla="*/ 0 h 80"/>
                    <a:gd name="T4" fmla="*/ 0 w 1468"/>
                    <a:gd name="T5" fmla="*/ 0 h 80"/>
                    <a:gd name="T6" fmla="*/ 0 w 1468"/>
                    <a:gd name="T7" fmla="*/ 0 h 80"/>
                    <a:gd name="T8" fmla="*/ 0 60000 65536"/>
                    <a:gd name="T9" fmla="*/ 0 60000 65536"/>
                    <a:gd name="T10" fmla="*/ 0 60000 65536"/>
                    <a:gd name="T11" fmla="*/ 0 60000 65536"/>
                    <a:gd name="T12" fmla="*/ 0 w 1468"/>
                    <a:gd name="T13" fmla="*/ 0 h 80"/>
                    <a:gd name="T14" fmla="*/ 1468 w 1468"/>
                    <a:gd name="T15" fmla="*/ 80 h 80"/>
                  </a:gdLst>
                  <a:ahLst/>
                  <a:cxnLst>
                    <a:cxn ang="T8">
                      <a:pos x="T0" y="T1"/>
                    </a:cxn>
                    <a:cxn ang="T9">
                      <a:pos x="T2" y="T3"/>
                    </a:cxn>
                    <a:cxn ang="T10">
                      <a:pos x="T4" y="T5"/>
                    </a:cxn>
                    <a:cxn ang="T11">
                      <a:pos x="T6" y="T7"/>
                    </a:cxn>
                  </a:cxnLst>
                  <a:rect l="T12" t="T13" r="T14" b="T15"/>
                  <a:pathLst>
                    <a:path w="1468" h="80">
                      <a:moveTo>
                        <a:pt x="0" y="0"/>
                      </a:moveTo>
                      <a:lnTo>
                        <a:pt x="1468" y="80"/>
                      </a:lnTo>
                      <a:lnTo>
                        <a:pt x="35" y="49"/>
                      </a:lnTo>
                      <a:lnTo>
                        <a:pt x="0" y="0"/>
                      </a:lnTo>
                      <a:close/>
                    </a:path>
                  </a:pathLst>
                </a:custGeom>
                <a:solidFill>
                  <a:srgbClr val="FFCC66"/>
                </a:solidFill>
                <a:ln w="9525">
                  <a:noFill/>
                  <a:round/>
                  <a:headEnd/>
                  <a:tailEnd/>
                </a:ln>
              </p:spPr>
              <p:txBody>
                <a:bodyPr/>
                <a:lstStyle/>
                <a:p>
                  <a:endParaRPr lang="es-MX"/>
                </a:p>
              </p:txBody>
            </p:sp>
            <p:sp>
              <p:nvSpPr>
                <p:cNvPr id="11265" name="Freeform 2506"/>
                <p:cNvSpPr>
                  <a:spLocks/>
                </p:cNvSpPr>
                <p:nvPr/>
              </p:nvSpPr>
              <p:spPr bwMode="auto">
                <a:xfrm>
                  <a:off x="2719" y="2971"/>
                  <a:ext cx="163" cy="9"/>
                </a:xfrm>
                <a:custGeom>
                  <a:avLst/>
                  <a:gdLst>
                    <a:gd name="T0" fmla="*/ 0 w 1468"/>
                    <a:gd name="T1" fmla="*/ 0 h 80"/>
                    <a:gd name="T2" fmla="*/ 0 w 1468"/>
                    <a:gd name="T3" fmla="*/ 0 h 80"/>
                    <a:gd name="T4" fmla="*/ 0 w 1468"/>
                    <a:gd name="T5" fmla="*/ 0 h 80"/>
                    <a:gd name="T6" fmla="*/ 0 w 1468"/>
                    <a:gd name="T7" fmla="*/ 0 h 80"/>
                    <a:gd name="T8" fmla="*/ 0 60000 65536"/>
                    <a:gd name="T9" fmla="*/ 0 60000 65536"/>
                    <a:gd name="T10" fmla="*/ 0 60000 65536"/>
                    <a:gd name="T11" fmla="*/ 0 60000 65536"/>
                    <a:gd name="T12" fmla="*/ 0 w 1468"/>
                    <a:gd name="T13" fmla="*/ 0 h 80"/>
                    <a:gd name="T14" fmla="*/ 1468 w 1468"/>
                    <a:gd name="T15" fmla="*/ 80 h 80"/>
                  </a:gdLst>
                  <a:ahLst/>
                  <a:cxnLst>
                    <a:cxn ang="T8">
                      <a:pos x="T0" y="T1"/>
                    </a:cxn>
                    <a:cxn ang="T9">
                      <a:pos x="T2" y="T3"/>
                    </a:cxn>
                    <a:cxn ang="T10">
                      <a:pos x="T4" y="T5"/>
                    </a:cxn>
                    <a:cxn ang="T11">
                      <a:pos x="T6" y="T7"/>
                    </a:cxn>
                  </a:cxnLst>
                  <a:rect l="T12" t="T13" r="T14" b="T15"/>
                  <a:pathLst>
                    <a:path w="1468" h="80">
                      <a:moveTo>
                        <a:pt x="0" y="0"/>
                      </a:moveTo>
                      <a:lnTo>
                        <a:pt x="1468" y="80"/>
                      </a:lnTo>
                      <a:lnTo>
                        <a:pt x="35" y="49"/>
                      </a:lnTo>
                      <a:lnTo>
                        <a:pt x="0" y="0"/>
                      </a:lnTo>
                    </a:path>
                  </a:pathLst>
                </a:custGeom>
                <a:noFill/>
                <a:ln w="0">
                  <a:solidFill>
                    <a:srgbClr val="FFCC66"/>
                  </a:solidFill>
                  <a:round/>
                  <a:headEnd/>
                  <a:tailEnd/>
                </a:ln>
              </p:spPr>
              <p:txBody>
                <a:bodyPr/>
                <a:lstStyle/>
                <a:p>
                  <a:endParaRPr lang="es-MX"/>
                </a:p>
              </p:txBody>
            </p:sp>
            <p:sp>
              <p:nvSpPr>
                <p:cNvPr id="11266" name="Freeform 2507"/>
                <p:cNvSpPr>
                  <a:spLocks/>
                </p:cNvSpPr>
                <p:nvPr/>
              </p:nvSpPr>
              <p:spPr bwMode="auto">
                <a:xfrm>
                  <a:off x="2905" y="2970"/>
                  <a:ext cx="4" cy="2"/>
                </a:xfrm>
                <a:custGeom>
                  <a:avLst/>
                  <a:gdLst>
                    <a:gd name="T0" fmla="*/ 0 w 39"/>
                    <a:gd name="T1" fmla="*/ 0 h 20"/>
                    <a:gd name="T2" fmla="*/ 0 w 39"/>
                    <a:gd name="T3" fmla="*/ 0 h 20"/>
                    <a:gd name="T4" fmla="*/ 0 w 39"/>
                    <a:gd name="T5" fmla="*/ 0 h 20"/>
                    <a:gd name="T6" fmla="*/ 0 w 39"/>
                    <a:gd name="T7" fmla="*/ 0 h 20"/>
                    <a:gd name="T8" fmla="*/ 0 60000 65536"/>
                    <a:gd name="T9" fmla="*/ 0 60000 65536"/>
                    <a:gd name="T10" fmla="*/ 0 60000 65536"/>
                    <a:gd name="T11" fmla="*/ 0 60000 65536"/>
                    <a:gd name="T12" fmla="*/ 0 w 39"/>
                    <a:gd name="T13" fmla="*/ 0 h 20"/>
                    <a:gd name="T14" fmla="*/ 39 w 39"/>
                    <a:gd name="T15" fmla="*/ 20 h 20"/>
                  </a:gdLst>
                  <a:ahLst/>
                  <a:cxnLst>
                    <a:cxn ang="T8">
                      <a:pos x="T0" y="T1"/>
                    </a:cxn>
                    <a:cxn ang="T9">
                      <a:pos x="T2" y="T3"/>
                    </a:cxn>
                    <a:cxn ang="T10">
                      <a:pos x="T4" y="T5"/>
                    </a:cxn>
                    <a:cxn ang="T11">
                      <a:pos x="T6" y="T7"/>
                    </a:cxn>
                  </a:cxnLst>
                  <a:rect l="T12" t="T13" r="T14" b="T15"/>
                  <a:pathLst>
                    <a:path w="39" h="20">
                      <a:moveTo>
                        <a:pt x="39" y="0"/>
                      </a:moveTo>
                      <a:lnTo>
                        <a:pt x="39" y="17"/>
                      </a:lnTo>
                      <a:lnTo>
                        <a:pt x="0" y="20"/>
                      </a:lnTo>
                      <a:lnTo>
                        <a:pt x="39" y="0"/>
                      </a:lnTo>
                    </a:path>
                  </a:pathLst>
                </a:custGeom>
                <a:noFill/>
                <a:ln w="0">
                  <a:solidFill>
                    <a:srgbClr val="FFCC66"/>
                  </a:solidFill>
                  <a:round/>
                  <a:headEnd/>
                  <a:tailEnd/>
                </a:ln>
              </p:spPr>
              <p:txBody>
                <a:bodyPr/>
                <a:lstStyle/>
                <a:p>
                  <a:endParaRPr lang="es-MX"/>
                </a:p>
              </p:txBody>
            </p:sp>
            <p:sp>
              <p:nvSpPr>
                <p:cNvPr id="11267" name="Freeform 2508"/>
                <p:cNvSpPr>
                  <a:spLocks/>
                </p:cNvSpPr>
                <p:nvPr/>
              </p:nvSpPr>
              <p:spPr bwMode="auto">
                <a:xfrm>
                  <a:off x="2899" y="2968"/>
                  <a:ext cx="10" cy="4"/>
                </a:xfrm>
                <a:custGeom>
                  <a:avLst/>
                  <a:gdLst>
                    <a:gd name="T0" fmla="*/ 0 w 96"/>
                    <a:gd name="T1" fmla="*/ 0 h 35"/>
                    <a:gd name="T2" fmla="*/ 0 w 96"/>
                    <a:gd name="T3" fmla="*/ 0 h 35"/>
                    <a:gd name="T4" fmla="*/ 0 w 96"/>
                    <a:gd name="T5" fmla="*/ 0 h 35"/>
                    <a:gd name="T6" fmla="*/ 0 w 96"/>
                    <a:gd name="T7" fmla="*/ 0 h 35"/>
                    <a:gd name="T8" fmla="*/ 0 60000 65536"/>
                    <a:gd name="T9" fmla="*/ 0 60000 65536"/>
                    <a:gd name="T10" fmla="*/ 0 60000 65536"/>
                    <a:gd name="T11" fmla="*/ 0 60000 65536"/>
                    <a:gd name="T12" fmla="*/ 0 w 96"/>
                    <a:gd name="T13" fmla="*/ 0 h 35"/>
                    <a:gd name="T14" fmla="*/ 96 w 96"/>
                    <a:gd name="T15" fmla="*/ 35 h 35"/>
                  </a:gdLst>
                  <a:ahLst/>
                  <a:cxnLst>
                    <a:cxn ang="T8">
                      <a:pos x="T0" y="T1"/>
                    </a:cxn>
                    <a:cxn ang="T9">
                      <a:pos x="T2" y="T3"/>
                    </a:cxn>
                    <a:cxn ang="T10">
                      <a:pos x="T4" y="T5"/>
                    </a:cxn>
                    <a:cxn ang="T11">
                      <a:pos x="T6" y="T7"/>
                    </a:cxn>
                  </a:cxnLst>
                  <a:rect l="T12" t="T13" r="T14" b="T15"/>
                  <a:pathLst>
                    <a:path w="96" h="35">
                      <a:moveTo>
                        <a:pt x="0" y="0"/>
                      </a:moveTo>
                      <a:lnTo>
                        <a:pt x="96" y="15"/>
                      </a:lnTo>
                      <a:lnTo>
                        <a:pt x="57" y="35"/>
                      </a:lnTo>
                      <a:lnTo>
                        <a:pt x="0" y="0"/>
                      </a:lnTo>
                      <a:close/>
                    </a:path>
                  </a:pathLst>
                </a:custGeom>
                <a:solidFill>
                  <a:srgbClr val="FFCC66"/>
                </a:solidFill>
                <a:ln w="9525">
                  <a:noFill/>
                  <a:round/>
                  <a:headEnd/>
                  <a:tailEnd/>
                </a:ln>
              </p:spPr>
              <p:txBody>
                <a:bodyPr/>
                <a:lstStyle/>
                <a:p>
                  <a:endParaRPr lang="es-MX"/>
                </a:p>
              </p:txBody>
            </p:sp>
            <p:sp>
              <p:nvSpPr>
                <p:cNvPr id="11268" name="Freeform 2509"/>
                <p:cNvSpPr>
                  <a:spLocks/>
                </p:cNvSpPr>
                <p:nvPr/>
              </p:nvSpPr>
              <p:spPr bwMode="auto">
                <a:xfrm>
                  <a:off x="2899" y="2968"/>
                  <a:ext cx="10" cy="4"/>
                </a:xfrm>
                <a:custGeom>
                  <a:avLst/>
                  <a:gdLst>
                    <a:gd name="T0" fmla="*/ 0 w 96"/>
                    <a:gd name="T1" fmla="*/ 0 h 35"/>
                    <a:gd name="T2" fmla="*/ 0 w 96"/>
                    <a:gd name="T3" fmla="*/ 0 h 35"/>
                    <a:gd name="T4" fmla="*/ 0 w 96"/>
                    <a:gd name="T5" fmla="*/ 0 h 35"/>
                    <a:gd name="T6" fmla="*/ 0 w 96"/>
                    <a:gd name="T7" fmla="*/ 0 h 35"/>
                    <a:gd name="T8" fmla="*/ 0 60000 65536"/>
                    <a:gd name="T9" fmla="*/ 0 60000 65536"/>
                    <a:gd name="T10" fmla="*/ 0 60000 65536"/>
                    <a:gd name="T11" fmla="*/ 0 60000 65536"/>
                    <a:gd name="T12" fmla="*/ 0 w 96"/>
                    <a:gd name="T13" fmla="*/ 0 h 35"/>
                    <a:gd name="T14" fmla="*/ 96 w 96"/>
                    <a:gd name="T15" fmla="*/ 35 h 35"/>
                  </a:gdLst>
                  <a:ahLst/>
                  <a:cxnLst>
                    <a:cxn ang="T8">
                      <a:pos x="T0" y="T1"/>
                    </a:cxn>
                    <a:cxn ang="T9">
                      <a:pos x="T2" y="T3"/>
                    </a:cxn>
                    <a:cxn ang="T10">
                      <a:pos x="T4" y="T5"/>
                    </a:cxn>
                    <a:cxn ang="T11">
                      <a:pos x="T6" y="T7"/>
                    </a:cxn>
                  </a:cxnLst>
                  <a:rect l="T12" t="T13" r="T14" b="T15"/>
                  <a:pathLst>
                    <a:path w="96" h="35">
                      <a:moveTo>
                        <a:pt x="0" y="0"/>
                      </a:moveTo>
                      <a:lnTo>
                        <a:pt x="96" y="15"/>
                      </a:lnTo>
                      <a:lnTo>
                        <a:pt x="57" y="35"/>
                      </a:lnTo>
                      <a:lnTo>
                        <a:pt x="0" y="0"/>
                      </a:lnTo>
                    </a:path>
                  </a:pathLst>
                </a:custGeom>
                <a:noFill/>
                <a:ln w="0">
                  <a:solidFill>
                    <a:srgbClr val="FFCC66"/>
                  </a:solidFill>
                  <a:round/>
                  <a:headEnd/>
                  <a:tailEnd/>
                </a:ln>
              </p:spPr>
              <p:txBody>
                <a:bodyPr/>
                <a:lstStyle/>
                <a:p>
                  <a:endParaRPr lang="es-MX"/>
                </a:p>
              </p:txBody>
            </p:sp>
            <p:sp>
              <p:nvSpPr>
                <p:cNvPr id="11269" name="Freeform 2510"/>
                <p:cNvSpPr>
                  <a:spLocks/>
                </p:cNvSpPr>
                <p:nvPr/>
              </p:nvSpPr>
              <p:spPr bwMode="auto">
                <a:xfrm>
                  <a:off x="2719" y="2967"/>
                  <a:ext cx="166" cy="13"/>
                </a:xfrm>
                <a:custGeom>
                  <a:avLst/>
                  <a:gdLst>
                    <a:gd name="T0" fmla="*/ 0 w 1489"/>
                    <a:gd name="T1" fmla="*/ 0 h 115"/>
                    <a:gd name="T2" fmla="*/ 0 w 1489"/>
                    <a:gd name="T3" fmla="*/ 0 h 115"/>
                    <a:gd name="T4" fmla="*/ 0 w 1489"/>
                    <a:gd name="T5" fmla="*/ 0 h 115"/>
                    <a:gd name="T6" fmla="*/ 0 w 1489"/>
                    <a:gd name="T7" fmla="*/ 0 h 115"/>
                    <a:gd name="T8" fmla="*/ 0 60000 65536"/>
                    <a:gd name="T9" fmla="*/ 0 60000 65536"/>
                    <a:gd name="T10" fmla="*/ 0 60000 65536"/>
                    <a:gd name="T11" fmla="*/ 0 60000 65536"/>
                    <a:gd name="T12" fmla="*/ 0 w 1489"/>
                    <a:gd name="T13" fmla="*/ 0 h 115"/>
                    <a:gd name="T14" fmla="*/ 1489 w 1489"/>
                    <a:gd name="T15" fmla="*/ 115 h 115"/>
                  </a:gdLst>
                  <a:ahLst/>
                  <a:cxnLst>
                    <a:cxn ang="T8">
                      <a:pos x="T0" y="T1"/>
                    </a:cxn>
                    <a:cxn ang="T9">
                      <a:pos x="T2" y="T3"/>
                    </a:cxn>
                    <a:cxn ang="T10">
                      <a:pos x="T4" y="T5"/>
                    </a:cxn>
                    <a:cxn ang="T11">
                      <a:pos x="T6" y="T7"/>
                    </a:cxn>
                  </a:cxnLst>
                  <a:rect l="T12" t="T13" r="T14" b="T15"/>
                  <a:pathLst>
                    <a:path w="1489" h="115">
                      <a:moveTo>
                        <a:pt x="1489" y="0"/>
                      </a:moveTo>
                      <a:lnTo>
                        <a:pt x="1468" y="115"/>
                      </a:lnTo>
                      <a:lnTo>
                        <a:pt x="0" y="35"/>
                      </a:lnTo>
                      <a:lnTo>
                        <a:pt x="1489" y="0"/>
                      </a:lnTo>
                      <a:close/>
                    </a:path>
                  </a:pathLst>
                </a:custGeom>
                <a:solidFill>
                  <a:srgbClr val="FFCC66"/>
                </a:solidFill>
                <a:ln w="9525">
                  <a:noFill/>
                  <a:round/>
                  <a:headEnd/>
                  <a:tailEnd/>
                </a:ln>
              </p:spPr>
              <p:txBody>
                <a:bodyPr/>
                <a:lstStyle/>
                <a:p>
                  <a:endParaRPr lang="es-MX"/>
                </a:p>
              </p:txBody>
            </p:sp>
            <p:sp>
              <p:nvSpPr>
                <p:cNvPr id="11270" name="Freeform 2511"/>
                <p:cNvSpPr>
                  <a:spLocks/>
                </p:cNvSpPr>
                <p:nvPr/>
              </p:nvSpPr>
              <p:spPr bwMode="auto">
                <a:xfrm>
                  <a:off x="2719" y="2967"/>
                  <a:ext cx="166" cy="13"/>
                </a:xfrm>
                <a:custGeom>
                  <a:avLst/>
                  <a:gdLst>
                    <a:gd name="T0" fmla="*/ 0 w 1489"/>
                    <a:gd name="T1" fmla="*/ 0 h 115"/>
                    <a:gd name="T2" fmla="*/ 0 w 1489"/>
                    <a:gd name="T3" fmla="*/ 0 h 115"/>
                    <a:gd name="T4" fmla="*/ 0 w 1489"/>
                    <a:gd name="T5" fmla="*/ 0 h 115"/>
                    <a:gd name="T6" fmla="*/ 0 w 1489"/>
                    <a:gd name="T7" fmla="*/ 0 h 115"/>
                    <a:gd name="T8" fmla="*/ 0 60000 65536"/>
                    <a:gd name="T9" fmla="*/ 0 60000 65536"/>
                    <a:gd name="T10" fmla="*/ 0 60000 65536"/>
                    <a:gd name="T11" fmla="*/ 0 60000 65536"/>
                    <a:gd name="T12" fmla="*/ 0 w 1489"/>
                    <a:gd name="T13" fmla="*/ 0 h 115"/>
                    <a:gd name="T14" fmla="*/ 1489 w 1489"/>
                    <a:gd name="T15" fmla="*/ 115 h 115"/>
                  </a:gdLst>
                  <a:ahLst/>
                  <a:cxnLst>
                    <a:cxn ang="T8">
                      <a:pos x="T0" y="T1"/>
                    </a:cxn>
                    <a:cxn ang="T9">
                      <a:pos x="T2" y="T3"/>
                    </a:cxn>
                    <a:cxn ang="T10">
                      <a:pos x="T4" y="T5"/>
                    </a:cxn>
                    <a:cxn ang="T11">
                      <a:pos x="T6" y="T7"/>
                    </a:cxn>
                  </a:cxnLst>
                  <a:rect l="T12" t="T13" r="T14" b="T15"/>
                  <a:pathLst>
                    <a:path w="1489" h="115">
                      <a:moveTo>
                        <a:pt x="1489" y="0"/>
                      </a:moveTo>
                      <a:lnTo>
                        <a:pt x="1468" y="115"/>
                      </a:lnTo>
                      <a:lnTo>
                        <a:pt x="0" y="35"/>
                      </a:lnTo>
                      <a:lnTo>
                        <a:pt x="1489" y="0"/>
                      </a:lnTo>
                    </a:path>
                  </a:pathLst>
                </a:custGeom>
                <a:noFill/>
                <a:ln w="0">
                  <a:solidFill>
                    <a:srgbClr val="FFCC66"/>
                  </a:solidFill>
                  <a:round/>
                  <a:headEnd/>
                  <a:tailEnd/>
                </a:ln>
              </p:spPr>
              <p:txBody>
                <a:bodyPr/>
                <a:lstStyle/>
                <a:p>
                  <a:endParaRPr lang="es-MX"/>
                </a:p>
              </p:txBody>
            </p:sp>
            <p:sp>
              <p:nvSpPr>
                <p:cNvPr id="11271" name="Freeform 2512"/>
                <p:cNvSpPr>
                  <a:spLocks/>
                </p:cNvSpPr>
                <p:nvPr/>
              </p:nvSpPr>
              <p:spPr bwMode="auto">
                <a:xfrm>
                  <a:off x="2897" y="2966"/>
                  <a:ext cx="12" cy="4"/>
                </a:xfrm>
                <a:custGeom>
                  <a:avLst/>
                  <a:gdLst>
                    <a:gd name="T0" fmla="*/ 0 w 110"/>
                    <a:gd name="T1" fmla="*/ 0 h 35"/>
                    <a:gd name="T2" fmla="*/ 0 w 110"/>
                    <a:gd name="T3" fmla="*/ 0 h 35"/>
                    <a:gd name="T4" fmla="*/ 0 w 110"/>
                    <a:gd name="T5" fmla="*/ 0 h 35"/>
                    <a:gd name="T6" fmla="*/ 0 w 110"/>
                    <a:gd name="T7" fmla="*/ 0 h 35"/>
                    <a:gd name="T8" fmla="*/ 0 60000 65536"/>
                    <a:gd name="T9" fmla="*/ 0 60000 65536"/>
                    <a:gd name="T10" fmla="*/ 0 60000 65536"/>
                    <a:gd name="T11" fmla="*/ 0 60000 65536"/>
                    <a:gd name="T12" fmla="*/ 0 w 110"/>
                    <a:gd name="T13" fmla="*/ 0 h 35"/>
                    <a:gd name="T14" fmla="*/ 110 w 110"/>
                    <a:gd name="T15" fmla="*/ 35 h 35"/>
                  </a:gdLst>
                  <a:ahLst/>
                  <a:cxnLst>
                    <a:cxn ang="T8">
                      <a:pos x="T0" y="T1"/>
                    </a:cxn>
                    <a:cxn ang="T9">
                      <a:pos x="T2" y="T3"/>
                    </a:cxn>
                    <a:cxn ang="T10">
                      <a:pos x="T4" y="T5"/>
                    </a:cxn>
                    <a:cxn ang="T11">
                      <a:pos x="T6" y="T7"/>
                    </a:cxn>
                  </a:cxnLst>
                  <a:rect l="T12" t="T13" r="T14" b="T15"/>
                  <a:pathLst>
                    <a:path w="110" h="35">
                      <a:moveTo>
                        <a:pt x="0" y="0"/>
                      </a:moveTo>
                      <a:lnTo>
                        <a:pt x="110" y="35"/>
                      </a:lnTo>
                      <a:lnTo>
                        <a:pt x="14" y="20"/>
                      </a:lnTo>
                      <a:lnTo>
                        <a:pt x="0" y="0"/>
                      </a:lnTo>
                      <a:close/>
                    </a:path>
                  </a:pathLst>
                </a:custGeom>
                <a:solidFill>
                  <a:srgbClr val="FFCC66"/>
                </a:solidFill>
                <a:ln w="9525">
                  <a:noFill/>
                  <a:round/>
                  <a:headEnd/>
                  <a:tailEnd/>
                </a:ln>
              </p:spPr>
              <p:txBody>
                <a:bodyPr/>
                <a:lstStyle/>
                <a:p>
                  <a:endParaRPr lang="es-MX"/>
                </a:p>
              </p:txBody>
            </p:sp>
            <p:sp>
              <p:nvSpPr>
                <p:cNvPr id="11272" name="Freeform 2513"/>
                <p:cNvSpPr>
                  <a:spLocks/>
                </p:cNvSpPr>
                <p:nvPr/>
              </p:nvSpPr>
              <p:spPr bwMode="auto">
                <a:xfrm>
                  <a:off x="2897" y="2966"/>
                  <a:ext cx="12" cy="4"/>
                </a:xfrm>
                <a:custGeom>
                  <a:avLst/>
                  <a:gdLst>
                    <a:gd name="T0" fmla="*/ 0 w 110"/>
                    <a:gd name="T1" fmla="*/ 0 h 35"/>
                    <a:gd name="T2" fmla="*/ 0 w 110"/>
                    <a:gd name="T3" fmla="*/ 0 h 35"/>
                    <a:gd name="T4" fmla="*/ 0 w 110"/>
                    <a:gd name="T5" fmla="*/ 0 h 35"/>
                    <a:gd name="T6" fmla="*/ 0 w 110"/>
                    <a:gd name="T7" fmla="*/ 0 h 35"/>
                    <a:gd name="T8" fmla="*/ 0 60000 65536"/>
                    <a:gd name="T9" fmla="*/ 0 60000 65536"/>
                    <a:gd name="T10" fmla="*/ 0 60000 65536"/>
                    <a:gd name="T11" fmla="*/ 0 60000 65536"/>
                    <a:gd name="T12" fmla="*/ 0 w 110"/>
                    <a:gd name="T13" fmla="*/ 0 h 35"/>
                    <a:gd name="T14" fmla="*/ 110 w 110"/>
                    <a:gd name="T15" fmla="*/ 35 h 35"/>
                  </a:gdLst>
                  <a:ahLst/>
                  <a:cxnLst>
                    <a:cxn ang="T8">
                      <a:pos x="T0" y="T1"/>
                    </a:cxn>
                    <a:cxn ang="T9">
                      <a:pos x="T2" y="T3"/>
                    </a:cxn>
                    <a:cxn ang="T10">
                      <a:pos x="T4" y="T5"/>
                    </a:cxn>
                    <a:cxn ang="T11">
                      <a:pos x="T6" y="T7"/>
                    </a:cxn>
                  </a:cxnLst>
                  <a:rect l="T12" t="T13" r="T14" b="T15"/>
                  <a:pathLst>
                    <a:path w="110" h="35">
                      <a:moveTo>
                        <a:pt x="0" y="0"/>
                      </a:moveTo>
                      <a:lnTo>
                        <a:pt x="110" y="35"/>
                      </a:lnTo>
                      <a:lnTo>
                        <a:pt x="14" y="20"/>
                      </a:lnTo>
                      <a:lnTo>
                        <a:pt x="0" y="0"/>
                      </a:lnTo>
                    </a:path>
                  </a:pathLst>
                </a:custGeom>
                <a:noFill/>
                <a:ln w="0">
                  <a:solidFill>
                    <a:srgbClr val="FFCC66"/>
                  </a:solidFill>
                  <a:round/>
                  <a:headEnd/>
                  <a:tailEnd/>
                </a:ln>
              </p:spPr>
              <p:txBody>
                <a:bodyPr/>
                <a:lstStyle/>
                <a:p>
                  <a:endParaRPr lang="es-MX"/>
                </a:p>
              </p:txBody>
            </p:sp>
            <p:sp>
              <p:nvSpPr>
                <p:cNvPr id="11273" name="Freeform 2514"/>
                <p:cNvSpPr>
                  <a:spLocks/>
                </p:cNvSpPr>
                <p:nvPr/>
              </p:nvSpPr>
              <p:spPr bwMode="auto">
                <a:xfrm>
                  <a:off x="2719" y="2964"/>
                  <a:ext cx="172" cy="7"/>
                </a:xfrm>
                <a:custGeom>
                  <a:avLst/>
                  <a:gdLst>
                    <a:gd name="T0" fmla="*/ 0 w 1545"/>
                    <a:gd name="T1" fmla="*/ 0 h 61"/>
                    <a:gd name="T2" fmla="*/ 0 w 1545"/>
                    <a:gd name="T3" fmla="*/ 0 h 61"/>
                    <a:gd name="T4" fmla="*/ 0 w 1545"/>
                    <a:gd name="T5" fmla="*/ 0 h 61"/>
                    <a:gd name="T6" fmla="*/ 0 w 1545"/>
                    <a:gd name="T7" fmla="*/ 0 h 61"/>
                    <a:gd name="T8" fmla="*/ 0 60000 65536"/>
                    <a:gd name="T9" fmla="*/ 0 60000 65536"/>
                    <a:gd name="T10" fmla="*/ 0 60000 65536"/>
                    <a:gd name="T11" fmla="*/ 0 60000 65536"/>
                    <a:gd name="T12" fmla="*/ 0 w 1545"/>
                    <a:gd name="T13" fmla="*/ 0 h 61"/>
                    <a:gd name="T14" fmla="*/ 1545 w 1545"/>
                    <a:gd name="T15" fmla="*/ 61 h 61"/>
                  </a:gdLst>
                  <a:ahLst/>
                  <a:cxnLst>
                    <a:cxn ang="T8">
                      <a:pos x="T0" y="T1"/>
                    </a:cxn>
                    <a:cxn ang="T9">
                      <a:pos x="T2" y="T3"/>
                    </a:cxn>
                    <a:cxn ang="T10">
                      <a:pos x="T4" y="T5"/>
                    </a:cxn>
                    <a:cxn ang="T11">
                      <a:pos x="T6" y="T7"/>
                    </a:cxn>
                  </a:cxnLst>
                  <a:rect l="T12" t="T13" r="T14" b="T15"/>
                  <a:pathLst>
                    <a:path w="1545" h="61">
                      <a:moveTo>
                        <a:pt x="1545" y="0"/>
                      </a:moveTo>
                      <a:lnTo>
                        <a:pt x="1489" y="26"/>
                      </a:lnTo>
                      <a:lnTo>
                        <a:pt x="0" y="61"/>
                      </a:lnTo>
                      <a:lnTo>
                        <a:pt x="1545" y="0"/>
                      </a:lnTo>
                      <a:close/>
                    </a:path>
                  </a:pathLst>
                </a:custGeom>
                <a:solidFill>
                  <a:srgbClr val="FFCC66"/>
                </a:solidFill>
                <a:ln w="9525">
                  <a:noFill/>
                  <a:round/>
                  <a:headEnd/>
                  <a:tailEnd/>
                </a:ln>
              </p:spPr>
              <p:txBody>
                <a:bodyPr/>
                <a:lstStyle/>
                <a:p>
                  <a:endParaRPr lang="es-MX"/>
                </a:p>
              </p:txBody>
            </p:sp>
            <p:sp>
              <p:nvSpPr>
                <p:cNvPr id="11274" name="Freeform 2515"/>
                <p:cNvSpPr>
                  <a:spLocks/>
                </p:cNvSpPr>
                <p:nvPr/>
              </p:nvSpPr>
              <p:spPr bwMode="auto">
                <a:xfrm>
                  <a:off x="2719" y="2964"/>
                  <a:ext cx="172" cy="7"/>
                </a:xfrm>
                <a:custGeom>
                  <a:avLst/>
                  <a:gdLst>
                    <a:gd name="T0" fmla="*/ 0 w 1545"/>
                    <a:gd name="T1" fmla="*/ 0 h 61"/>
                    <a:gd name="T2" fmla="*/ 0 w 1545"/>
                    <a:gd name="T3" fmla="*/ 0 h 61"/>
                    <a:gd name="T4" fmla="*/ 0 w 1545"/>
                    <a:gd name="T5" fmla="*/ 0 h 61"/>
                    <a:gd name="T6" fmla="*/ 0 w 1545"/>
                    <a:gd name="T7" fmla="*/ 0 h 61"/>
                    <a:gd name="T8" fmla="*/ 0 60000 65536"/>
                    <a:gd name="T9" fmla="*/ 0 60000 65536"/>
                    <a:gd name="T10" fmla="*/ 0 60000 65536"/>
                    <a:gd name="T11" fmla="*/ 0 60000 65536"/>
                    <a:gd name="T12" fmla="*/ 0 w 1545"/>
                    <a:gd name="T13" fmla="*/ 0 h 61"/>
                    <a:gd name="T14" fmla="*/ 1545 w 1545"/>
                    <a:gd name="T15" fmla="*/ 61 h 61"/>
                  </a:gdLst>
                  <a:ahLst/>
                  <a:cxnLst>
                    <a:cxn ang="T8">
                      <a:pos x="T0" y="T1"/>
                    </a:cxn>
                    <a:cxn ang="T9">
                      <a:pos x="T2" y="T3"/>
                    </a:cxn>
                    <a:cxn ang="T10">
                      <a:pos x="T4" y="T5"/>
                    </a:cxn>
                    <a:cxn ang="T11">
                      <a:pos x="T6" y="T7"/>
                    </a:cxn>
                  </a:cxnLst>
                  <a:rect l="T12" t="T13" r="T14" b="T15"/>
                  <a:pathLst>
                    <a:path w="1545" h="61">
                      <a:moveTo>
                        <a:pt x="1545" y="0"/>
                      </a:moveTo>
                      <a:lnTo>
                        <a:pt x="1489" y="26"/>
                      </a:lnTo>
                      <a:lnTo>
                        <a:pt x="0" y="61"/>
                      </a:lnTo>
                      <a:lnTo>
                        <a:pt x="1545" y="0"/>
                      </a:lnTo>
                    </a:path>
                  </a:pathLst>
                </a:custGeom>
                <a:noFill/>
                <a:ln w="0">
                  <a:solidFill>
                    <a:srgbClr val="FFCC66"/>
                  </a:solidFill>
                  <a:round/>
                  <a:headEnd/>
                  <a:tailEnd/>
                </a:ln>
              </p:spPr>
              <p:txBody>
                <a:bodyPr/>
                <a:lstStyle/>
                <a:p>
                  <a:endParaRPr lang="es-MX"/>
                </a:p>
              </p:txBody>
            </p:sp>
            <p:sp>
              <p:nvSpPr>
                <p:cNvPr id="11275" name="Freeform 2516"/>
                <p:cNvSpPr>
                  <a:spLocks/>
                </p:cNvSpPr>
                <p:nvPr/>
              </p:nvSpPr>
              <p:spPr bwMode="auto">
                <a:xfrm>
                  <a:off x="2718" y="2962"/>
                  <a:ext cx="173" cy="9"/>
                </a:xfrm>
                <a:custGeom>
                  <a:avLst/>
                  <a:gdLst>
                    <a:gd name="T0" fmla="*/ 0 w 1560"/>
                    <a:gd name="T1" fmla="*/ 0 h 83"/>
                    <a:gd name="T2" fmla="*/ 0 w 1560"/>
                    <a:gd name="T3" fmla="*/ 0 h 83"/>
                    <a:gd name="T4" fmla="*/ 0 w 1560"/>
                    <a:gd name="T5" fmla="*/ 0 h 83"/>
                    <a:gd name="T6" fmla="*/ 0 w 1560"/>
                    <a:gd name="T7" fmla="*/ 0 h 83"/>
                    <a:gd name="T8" fmla="*/ 0 60000 65536"/>
                    <a:gd name="T9" fmla="*/ 0 60000 65536"/>
                    <a:gd name="T10" fmla="*/ 0 60000 65536"/>
                    <a:gd name="T11" fmla="*/ 0 60000 65536"/>
                    <a:gd name="T12" fmla="*/ 0 w 1560"/>
                    <a:gd name="T13" fmla="*/ 0 h 83"/>
                    <a:gd name="T14" fmla="*/ 1560 w 1560"/>
                    <a:gd name="T15" fmla="*/ 83 h 83"/>
                  </a:gdLst>
                  <a:ahLst/>
                  <a:cxnLst>
                    <a:cxn ang="T8">
                      <a:pos x="T0" y="T1"/>
                    </a:cxn>
                    <a:cxn ang="T9">
                      <a:pos x="T2" y="T3"/>
                    </a:cxn>
                    <a:cxn ang="T10">
                      <a:pos x="T4" y="T5"/>
                    </a:cxn>
                    <a:cxn ang="T11">
                      <a:pos x="T6" y="T7"/>
                    </a:cxn>
                  </a:cxnLst>
                  <a:rect l="T12" t="T13" r="T14" b="T15"/>
                  <a:pathLst>
                    <a:path w="1560" h="83">
                      <a:moveTo>
                        <a:pt x="0" y="0"/>
                      </a:moveTo>
                      <a:lnTo>
                        <a:pt x="1560" y="22"/>
                      </a:lnTo>
                      <a:lnTo>
                        <a:pt x="15" y="83"/>
                      </a:lnTo>
                      <a:lnTo>
                        <a:pt x="0" y="0"/>
                      </a:lnTo>
                      <a:close/>
                    </a:path>
                  </a:pathLst>
                </a:custGeom>
                <a:solidFill>
                  <a:srgbClr val="FFCC66"/>
                </a:solidFill>
                <a:ln w="9525">
                  <a:noFill/>
                  <a:round/>
                  <a:headEnd/>
                  <a:tailEnd/>
                </a:ln>
              </p:spPr>
              <p:txBody>
                <a:bodyPr/>
                <a:lstStyle/>
                <a:p>
                  <a:endParaRPr lang="es-MX"/>
                </a:p>
              </p:txBody>
            </p:sp>
            <p:sp>
              <p:nvSpPr>
                <p:cNvPr id="11276" name="Freeform 2517"/>
                <p:cNvSpPr>
                  <a:spLocks/>
                </p:cNvSpPr>
                <p:nvPr/>
              </p:nvSpPr>
              <p:spPr bwMode="auto">
                <a:xfrm>
                  <a:off x="2718" y="2962"/>
                  <a:ext cx="173" cy="9"/>
                </a:xfrm>
                <a:custGeom>
                  <a:avLst/>
                  <a:gdLst>
                    <a:gd name="T0" fmla="*/ 0 w 1560"/>
                    <a:gd name="T1" fmla="*/ 0 h 83"/>
                    <a:gd name="T2" fmla="*/ 0 w 1560"/>
                    <a:gd name="T3" fmla="*/ 0 h 83"/>
                    <a:gd name="T4" fmla="*/ 0 w 1560"/>
                    <a:gd name="T5" fmla="*/ 0 h 83"/>
                    <a:gd name="T6" fmla="*/ 0 w 1560"/>
                    <a:gd name="T7" fmla="*/ 0 h 83"/>
                    <a:gd name="T8" fmla="*/ 0 60000 65536"/>
                    <a:gd name="T9" fmla="*/ 0 60000 65536"/>
                    <a:gd name="T10" fmla="*/ 0 60000 65536"/>
                    <a:gd name="T11" fmla="*/ 0 60000 65536"/>
                    <a:gd name="T12" fmla="*/ 0 w 1560"/>
                    <a:gd name="T13" fmla="*/ 0 h 83"/>
                    <a:gd name="T14" fmla="*/ 1560 w 1560"/>
                    <a:gd name="T15" fmla="*/ 83 h 83"/>
                  </a:gdLst>
                  <a:ahLst/>
                  <a:cxnLst>
                    <a:cxn ang="T8">
                      <a:pos x="T0" y="T1"/>
                    </a:cxn>
                    <a:cxn ang="T9">
                      <a:pos x="T2" y="T3"/>
                    </a:cxn>
                    <a:cxn ang="T10">
                      <a:pos x="T4" y="T5"/>
                    </a:cxn>
                    <a:cxn ang="T11">
                      <a:pos x="T6" y="T7"/>
                    </a:cxn>
                  </a:cxnLst>
                  <a:rect l="T12" t="T13" r="T14" b="T15"/>
                  <a:pathLst>
                    <a:path w="1560" h="83">
                      <a:moveTo>
                        <a:pt x="0" y="0"/>
                      </a:moveTo>
                      <a:lnTo>
                        <a:pt x="1560" y="22"/>
                      </a:lnTo>
                      <a:lnTo>
                        <a:pt x="15" y="83"/>
                      </a:lnTo>
                      <a:lnTo>
                        <a:pt x="0" y="0"/>
                      </a:lnTo>
                    </a:path>
                  </a:pathLst>
                </a:custGeom>
                <a:noFill/>
                <a:ln w="0">
                  <a:solidFill>
                    <a:srgbClr val="FFCC66"/>
                  </a:solidFill>
                  <a:round/>
                  <a:headEnd/>
                  <a:tailEnd/>
                </a:ln>
              </p:spPr>
              <p:txBody>
                <a:bodyPr/>
                <a:lstStyle/>
                <a:p>
                  <a:endParaRPr lang="es-MX"/>
                </a:p>
              </p:txBody>
            </p:sp>
            <p:sp>
              <p:nvSpPr>
                <p:cNvPr id="11277" name="Freeform 2518"/>
                <p:cNvSpPr>
                  <a:spLocks/>
                </p:cNvSpPr>
                <p:nvPr/>
              </p:nvSpPr>
              <p:spPr bwMode="auto">
                <a:xfrm>
                  <a:off x="2716" y="2959"/>
                  <a:ext cx="175" cy="5"/>
                </a:xfrm>
                <a:custGeom>
                  <a:avLst/>
                  <a:gdLst>
                    <a:gd name="T0" fmla="*/ 0 w 1574"/>
                    <a:gd name="T1" fmla="*/ 0 h 47"/>
                    <a:gd name="T2" fmla="*/ 0 w 1574"/>
                    <a:gd name="T3" fmla="*/ 0 h 47"/>
                    <a:gd name="T4" fmla="*/ 0 w 1574"/>
                    <a:gd name="T5" fmla="*/ 0 h 47"/>
                    <a:gd name="T6" fmla="*/ 0 w 1574"/>
                    <a:gd name="T7" fmla="*/ 0 h 47"/>
                    <a:gd name="T8" fmla="*/ 0 60000 65536"/>
                    <a:gd name="T9" fmla="*/ 0 60000 65536"/>
                    <a:gd name="T10" fmla="*/ 0 60000 65536"/>
                    <a:gd name="T11" fmla="*/ 0 60000 65536"/>
                    <a:gd name="T12" fmla="*/ 0 w 1574"/>
                    <a:gd name="T13" fmla="*/ 0 h 47"/>
                    <a:gd name="T14" fmla="*/ 1574 w 1574"/>
                    <a:gd name="T15" fmla="*/ 47 h 47"/>
                  </a:gdLst>
                  <a:ahLst/>
                  <a:cxnLst>
                    <a:cxn ang="T8">
                      <a:pos x="T0" y="T1"/>
                    </a:cxn>
                    <a:cxn ang="T9">
                      <a:pos x="T2" y="T3"/>
                    </a:cxn>
                    <a:cxn ang="T10">
                      <a:pos x="T4" y="T5"/>
                    </a:cxn>
                    <a:cxn ang="T11">
                      <a:pos x="T6" y="T7"/>
                    </a:cxn>
                  </a:cxnLst>
                  <a:rect l="T12" t="T13" r="T14" b="T15"/>
                  <a:pathLst>
                    <a:path w="1574" h="47">
                      <a:moveTo>
                        <a:pt x="0" y="0"/>
                      </a:moveTo>
                      <a:lnTo>
                        <a:pt x="1574" y="47"/>
                      </a:lnTo>
                      <a:lnTo>
                        <a:pt x="14" y="25"/>
                      </a:lnTo>
                      <a:lnTo>
                        <a:pt x="0" y="0"/>
                      </a:lnTo>
                      <a:close/>
                    </a:path>
                  </a:pathLst>
                </a:custGeom>
                <a:solidFill>
                  <a:srgbClr val="FFCC66"/>
                </a:solidFill>
                <a:ln w="9525">
                  <a:noFill/>
                  <a:round/>
                  <a:headEnd/>
                  <a:tailEnd/>
                </a:ln>
              </p:spPr>
              <p:txBody>
                <a:bodyPr/>
                <a:lstStyle/>
                <a:p>
                  <a:endParaRPr lang="es-MX"/>
                </a:p>
              </p:txBody>
            </p:sp>
            <p:sp>
              <p:nvSpPr>
                <p:cNvPr id="11278" name="Freeform 2519"/>
                <p:cNvSpPr>
                  <a:spLocks/>
                </p:cNvSpPr>
                <p:nvPr/>
              </p:nvSpPr>
              <p:spPr bwMode="auto">
                <a:xfrm>
                  <a:off x="2716" y="2959"/>
                  <a:ext cx="175" cy="5"/>
                </a:xfrm>
                <a:custGeom>
                  <a:avLst/>
                  <a:gdLst>
                    <a:gd name="T0" fmla="*/ 0 w 1574"/>
                    <a:gd name="T1" fmla="*/ 0 h 47"/>
                    <a:gd name="T2" fmla="*/ 0 w 1574"/>
                    <a:gd name="T3" fmla="*/ 0 h 47"/>
                    <a:gd name="T4" fmla="*/ 0 w 1574"/>
                    <a:gd name="T5" fmla="*/ 0 h 47"/>
                    <a:gd name="T6" fmla="*/ 0 w 1574"/>
                    <a:gd name="T7" fmla="*/ 0 h 47"/>
                    <a:gd name="T8" fmla="*/ 0 60000 65536"/>
                    <a:gd name="T9" fmla="*/ 0 60000 65536"/>
                    <a:gd name="T10" fmla="*/ 0 60000 65536"/>
                    <a:gd name="T11" fmla="*/ 0 60000 65536"/>
                    <a:gd name="T12" fmla="*/ 0 w 1574"/>
                    <a:gd name="T13" fmla="*/ 0 h 47"/>
                    <a:gd name="T14" fmla="*/ 1574 w 1574"/>
                    <a:gd name="T15" fmla="*/ 47 h 47"/>
                  </a:gdLst>
                  <a:ahLst/>
                  <a:cxnLst>
                    <a:cxn ang="T8">
                      <a:pos x="T0" y="T1"/>
                    </a:cxn>
                    <a:cxn ang="T9">
                      <a:pos x="T2" y="T3"/>
                    </a:cxn>
                    <a:cxn ang="T10">
                      <a:pos x="T4" y="T5"/>
                    </a:cxn>
                    <a:cxn ang="T11">
                      <a:pos x="T6" y="T7"/>
                    </a:cxn>
                  </a:cxnLst>
                  <a:rect l="T12" t="T13" r="T14" b="T15"/>
                  <a:pathLst>
                    <a:path w="1574" h="47">
                      <a:moveTo>
                        <a:pt x="0" y="0"/>
                      </a:moveTo>
                      <a:lnTo>
                        <a:pt x="1574" y="47"/>
                      </a:lnTo>
                      <a:lnTo>
                        <a:pt x="14" y="25"/>
                      </a:lnTo>
                      <a:lnTo>
                        <a:pt x="0" y="0"/>
                      </a:lnTo>
                    </a:path>
                  </a:pathLst>
                </a:custGeom>
                <a:noFill/>
                <a:ln w="0">
                  <a:solidFill>
                    <a:srgbClr val="FFCC66"/>
                  </a:solidFill>
                  <a:round/>
                  <a:headEnd/>
                  <a:tailEnd/>
                </a:ln>
              </p:spPr>
              <p:txBody>
                <a:bodyPr/>
                <a:lstStyle/>
                <a:p>
                  <a:endParaRPr lang="es-MX"/>
                </a:p>
              </p:txBody>
            </p:sp>
            <p:sp>
              <p:nvSpPr>
                <p:cNvPr id="11279" name="Freeform 2520"/>
                <p:cNvSpPr>
                  <a:spLocks/>
                </p:cNvSpPr>
                <p:nvPr/>
              </p:nvSpPr>
              <p:spPr bwMode="auto">
                <a:xfrm>
                  <a:off x="2716" y="2950"/>
                  <a:ext cx="190" cy="14"/>
                </a:xfrm>
                <a:custGeom>
                  <a:avLst/>
                  <a:gdLst>
                    <a:gd name="T0" fmla="*/ 0 w 1711"/>
                    <a:gd name="T1" fmla="*/ 0 h 124"/>
                    <a:gd name="T2" fmla="*/ 0 w 1711"/>
                    <a:gd name="T3" fmla="*/ 0 h 124"/>
                    <a:gd name="T4" fmla="*/ 0 w 1711"/>
                    <a:gd name="T5" fmla="*/ 0 h 124"/>
                    <a:gd name="T6" fmla="*/ 0 w 1711"/>
                    <a:gd name="T7" fmla="*/ 0 h 124"/>
                    <a:gd name="T8" fmla="*/ 0 60000 65536"/>
                    <a:gd name="T9" fmla="*/ 0 60000 65536"/>
                    <a:gd name="T10" fmla="*/ 0 60000 65536"/>
                    <a:gd name="T11" fmla="*/ 0 60000 65536"/>
                    <a:gd name="T12" fmla="*/ 0 w 1711"/>
                    <a:gd name="T13" fmla="*/ 0 h 124"/>
                    <a:gd name="T14" fmla="*/ 1711 w 1711"/>
                    <a:gd name="T15" fmla="*/ 124 h 124"/>
                  </a:gdLst>
                  <a:ahLst/>
                  <a:cxnLst>
                    <a:cxn ang="T8">
                      <a:pos x="T0" y="T1"/>
                    </a:cxn>
                    <a:cxn ang="T9">
                      <a:pos x="T2" y="T3"/>
                    </a:cxn>
                    <a:cxn ang="T10">
                      <a:pos x="T4" y="T5"/>
                    </a:cxn>
                    <a:cxn ang="T11">
                      <a:pos x="T6" y="T7"/>
                    </a:cxn>
                  </a:cxnLst>
                  <a:rect l="T12" t="T13" r="T14" b="T15"/>
                  <a:pathLst>
                    <a:path w="1711" h="124">
                      <a:moveTo>
                        <a:pt x="1711" y="0"/>
                      </a:moveTo>
                      <a:lnTo>
                        <a:pt x="1574" y="124"/>
                      </a:lnTo>
                      <a:lnTo>
                        <a:pt x="0" y="77"/>
                      </a:lnTo>
                      <a:lnTo>
                        <a:pt x="1711" y="0"/>
                      </a:lnTo>
                      <a:close/>
                    </a:path>
                  </a:pathLst>
                </a:custGeom>
                <a:solidFill>
                  <a:srgbClr val="FFCC66"/>
                </a:solidFill>
                <a:ln w="9525">
                  <a:noFill/>
                  <a:round/>
                  <a:headEnd/>
                  <a:tailEnd/>
                </a:ln>
              </p:spPr>
              <p:txBody>
                <a:bodyPr/>
                <a:lstStyle/>
                <a:p>
                  <a:endParaRPr lang="es-MX"/>
                </a:p>
              </p:txBody>
            </p:sp>
            <p:sp>
              <p:nvSpPr>
                <p:cNvPr id="11280" name="Freeform 2521"/>
                <p:cNvSpPr>
                  <a:spLocks/>
                </p:cNvSpPr>
                <p:nvPr/>
              </p:nvSpPr>
              <p:spPr bwMode="auto">
                <a:xfrm>
                  <a:off x="2716" y="2950"/>
                  <a:ext cx="190" cy="14"/>
                </a:xfrm>
                <a:custGeom>
                  <a:avLst/>
                  <a:gdLst>
                    <a:gd name="T0" fmla="*/ 0 w 1711"/>
                    <a:gd name="T1" fmla="*/ 0 h 124"/>
                    <a:gd name="T2" fmla="*/ 0 w 1711"/>
                    <a:gd name="T3" fmla="*/ 0 h 124"/>
                    <a:gd name="T4" fmla="*/ 0 w 1711"/>
                    <a:gd name="T5" fmla="*/ 0 h 124"/>
                    <a:gd name="T6" fmla="*/ 0 w 1711"/>
                    <a:gd name="T7" fmla="*/ 0 h 124"/>
                    <a:gd name="T8" fmla="*/ 0 60000 65536"/>
                    <a:gd name="T9" fmla="*/ 0 60000 65536"/>
                    <a:gd name="T10" fmla="*/ 0 60000 65536"/>
                    <a:gd name="T11" fmla="*/ 0 60000 65536"/>
                    <a:gd name="T12" fmla="*/ 0 w 1711"/>
                    <a:gd name="T13" fmla="*/ 0 h 124"/>
                    <a:gd name="T14" fmla="*/ 1711 w 1711"/>
                    <a:gd name="T15" fmla="*/ 124 h 124"/>
                  </a:gdLst>
                  <a:ahLst/>
                  <a:cxnLst>
                    <a:cxn ang="T8">
                      <a:pos x="T0" y="T1"/>
                    </a:cxn>
                    <a:cxn ang="T9">
                      <a:pos x="T2" y="T3"/>
                    </a:cxn>
                    <a:cxn ang="T10">
                      <a:pos x="T4" y="T5"/>
                    </a:cxn>
                    <a:cxn ang="T11">
                      <a:pos x="T6" y="T7"/>
                    </a:cxn>
                  </a:cxnLst>
                  <a:rect l="T12" t="T13" r="T14" b="T15"/>
                  <a:pathLst>
                    <a:path w="1711" h="124">
                      <a:moveTo>
                        <a:pt x="1711" y="0"/>
                      </a:moveTo>
                      <a:lnTo>
                        <a:pt x="1574" y="124"/>
                      </a:lnTo>
                      <a:lnTo>
                        <a:pt x="0" y="77"/>
                      </a:lnTo>
                      <a:lnTo>
                        <a:pt x="1711" y="0"/>
                      </a:lnTo>
                    </a:path>
                  </a:pathLst>
                </a:custGeom>
                <a:noFill/>
                <a:ln w="0">
                  <a:solidFill>
                    <a:srgbClr val="FFCC66"/>
                  </a:solidFill>
                  <a:round/>
                  <a:headEnd/>
                  <a:tailEnd/>
                </a:ln>
              </p:spPr>
              <p:txBody>
                <a:bodyPr/>
                <a:lstStyle/>
                <a:p>
                  <a:endParaRPr lang="es-MX"/>
                </a:p>
              </p:txBody>
            </p:sp>
            <p:sp>
              <p:nvSpPr>
                <p:cNvPr id="11281" name="Freeform 2522"/>
                <p:cNvSpPr>
                  <a:spLocks/>
                </p:cNvSpPr>
                <p:nvPr/>
              </p:nvSpPr>
              <p:spPr bwMode="auto">
                <a:xfrm>
                  <a:off x="2891" y="2950"/>
                  <a:ext cx="15" cy="16"/>
                </a:xfrm>
                <a:custGeom>
                  <a:avLst/>
                  <a:gdLst>
                    <a:gd name="T0" fmla="*/ 0 w 137"/>
                    <a:gd name="T1" fmla="*/ 0 h 137"/>
                    <a:gd name="T2" fmla="*/ 0 w 137"/>
                    <a:gd name="T3" fmla="*/ 0 h 137"/>
                    <a:gd name="T4" fmla="*/ 0 w 137"/>
                    <a:gd name="T5" fmla="*/ 0 h 137"/>
                    <a:gd name="T6" fmla="*/ 0 w 137"/>
                    <a:gd name="T7" fmla="*/ 0 h 137"/>
                    <a:gd name="T8" fmla="*/ 0 60000 65536"/>
                    <a:gd name="T9" fmla="*/ 0 60000 65536"/>
                    <a:gd name="T10" fmla="*/ 0 60000 65536"/>
                    <a:gd name="T11" fmla="*/ 0 60000 65536"/>
                    <a:gd name="T12" fmla="*/ 0 w 137"/>
                    <a:gd name="T13" fmla="*/ 0 h 137"/>
                    <a:gd name="T14" fmla="*/ 137 w 137"/>
                    <a:gd name="T15" fmla="*/ 137 h 137"/>
                  </a:gdLst>
                  <a:ahLst/>
                  <a:cxnLst>
                    <a:cxn ang="T8">
                      <a:pos x="T0" y="T1"/>
                    </a:cxn>
                    <a:cxn ang="T9">
                      <a:pos x="T2" y="T3"/>
                    </a:cxn>
                    <a:cxn ang="T10">
                      <a:pos x="T4" y="T5"/>
                    </a:cxn>
                    <a:cxn ang="T11">
                      <a:pos x="T6" y="T7"/>
                    </a:cxn>
                  </a:cxnLst>
                  <a:rect l="T12" t="T13" r="T14" b="T15"/>
                  <a:pathLst>
                    <a:path w="137" h="137">
                      <a:moveTo>
                        <a:pt x="137" y="0"/>
                      </a:moveTo>
                      <a:lnTo>
                        <a:pt x="56" y="137"/>
                      </a:lnTo>
                      <a:lnTo>
                        <a:pt x="0" y="124"/>
                      </a:lnTo>
                      <a:lnTo>
                        <a:pt x="137" y="0"/>
                      </a:lnTo>
                      <a:close/>
                    </a:path>
                  </a:pathLst>
                </a:custGeom>
                <a:solidFill>
                  <a:srgbClr val="FFCC66"/>
                </a:solidFill>
                <a:ln w="9525">
                  <a:noFill/>
                  <a:round/>
                  <a:headEnd/>
                  <a:tailEnd/>
                </a:ln>
              </p:spPr>
              <p:txBody>
                <a:bodyPr/>
                <a:lstStyle/>
                <a:p>
                  <a:endParaRPr lang="es-MX"/>
                </a:p>
              </p:txBody>
            </p:sp>
            <p:sp>
              <p:nvSpPr>
                <p:cNvPr id="11282" name="Freeform 2523"/>
                <p:cNvSpPr>
                  <a:spLocks/>
                </p:cNvSpPr>
                <p:nvPr/>
              </p:nvSpPr>
              <p:spPr bwMode="auto">
                <a:xfrm>
                  <a:off x="2891" y="2950"/>
                  <a:ext cx="15" cy="16"/>
                </a:xfrm>
                <a:custGeom>
                  <a:avLst/>
                  <a:gdLst>
                    <a:gd name="T0" fmla="*/ 0 w 137"/>
                    <a:gd name="T1" fmla="*/ 0 h 137"/>
                    <a:gd name="T2" fmla="*/ 0 w 137"/>
                    <a:gd name="T3" fmla="*/ 0 h 137"/>
                    <a:gd name="T4" fmla="*/ 0 w 137"/>
                    <a:gd name="T5" fmla="*/ 0 h 137"/>
                    <a:gd name="T6" fmla="*/ 0 w 137"/>
                    <a:gd name="T7" fmla="*/ 0 h 137"/>
                    <a:gd name="T8" fmla="*/ 0 60000 65536"/>
                    <a:gd name="T9" fmla="*/ 0 60000 65536"/>
                    <a:gd name="T10" fmla="*/ 0 60000 65536"/>
                    <a:gd name="T11" fmla="*/ 0 60000 65536"/>
                    <a:gd name="T12" fmla="*/ 0 w 137"/>
                    <a:gd name="T13" fmla="*/ 0 h 137"/>
                    <a:gd name="T14" fmla="*/ 137 w 137"/>
                    <a:gd name="T15" fmla="*/ 137 h 137"/>
                  </a:gdLst>
                  <a:ahLst/>
                  <a:cxnLst>
                    <a:cxn ang="T8">
                      <a:pos x="T0" y="T1"/>
                    </a:cxn>
                    <a:cxn ang="T9">
                      <a:pos x="T2" y="T3"/>
                    </a:cxn>
                    <a:cxn ang="T10">
                      <a:pos x="T4" y="T5"/>
                    </a:cxn>
                    <a:cxn ang="T11">
                      <a:pos x="T6" y="T7"/>
                    </a:cxn>
                  </a:cxnLst>
                  <a:rect l="T12" t="T13" r="T14" b="T15"/>
                  <a:pathLst>
                    <a:path w="137" h="137">
                      <a:moveTo>
                        <a:pt x="137" y="0"/>
                      </a:moveTo>
                      <a:lnTo>
                        <a:pt x="56" y="137"/>
                      </a:lnTo>
                      <a:lnTo>
                        <a:pt x="0" y="124"/>
                      </a:lnTo>
                      <a:lnTo>
                        <a:pt x="137" y="0"/>
                      </a:lnTo>
                    </a:path>
                  </a:pathLst>
                </a:custGeom>
                <a:noFill/>
                <a:ln w="0">
                  <a:solidFill>
                    <a:srgbClr val="FFCC66"/>
                  </a:solidFill>
                  <a:round/>
                  <a:headEnd/>
                  <a:tailEnd/>
                </a:ln>
              </p:spPr>
              <p:txBody>
                <a:bodyPr/>
                <a:lstStyle/>
                <a:p>
                  <a:endParaRPr lang="es-MX"/>
                </a:p>
              </p:txBody>
            </p:sp>
            <p:sp>
              <p:nvSpPr>
                <p:cNvPr id="11283" name="Freeform 2524"/>
                <p:cNvSpPr>
                  <a:spLocks/>
                </p:cNvSpPr>
                <p:nvPr/>
              </p:nvSpPr>
              <p:spPr bwMode="auto">
                <a:xfrm>
                  <a:off x="2897" y="2950"/>
                  <a:ext cx="12" cy="20"/>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81" y="0"/>
                      </a:moveTo>
                      <a:lnTo>
                        <a:pt x="110" y="172"/>
                      </a:lnTo>
                      <a:lnTo>
                        <a:pt x="0" y="137"/>
                      </a:lnTo>
                      <a:lnTo>
                        <a:pt x="81" y="0"/>
                      </a:lnTo>
                      <a:close/>
                    </a:path>
                  </a:pathLst>
                </a:custGeom>
                <a:solidFill>
                  <a:srgbClr val="FFCC66"/>
                </a:solidFill>
                <a:ln w="9525">
                  <a:noFill/>
                  <a:round/>
                  <a:headEnd/>
                  <a:tailEnd/>
                </a:ln>
              </p:spPr>
              <p:txBody>
                <a:bodyPr/>
                <a:lstStyle/>
                <a:p>
                  <a:endParaRPr lang="es-MX"/>
                </a:p>
              </p:txBody>
            </p:sp>
            <p:sp>
              <p:nvSpPr>
                <p:cNvPr id="11284" name="Freeform 2525"/>
                <p:cNvSpPr>
                  <a:spLocks/>
                </p:cNvSpPr>
                <p:nvPr/>
              </p:nvSpPr>
              <p:spPr bwMode="auto">
                <a:xfrm>
                  <a:off x="2897" y="2950"/>
                  <a:ext cx="12" cy="20"/>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81" y="0"/>
                      </a:moveTo>
                      <a:lnTo>
                        <a:pt x="110" y="172"/>
                      </a:lnTo>
                      <a:lnTo>
                        <a:pt x="0" y="137"/>
                      </a:lnTo>
                      <a:lnTo>
                        <a:pt x="81" y="0"/>
                      </a:lnTo>
                    </a:path>
                  </a:pathLst>
                </a:custGeom>
                <a:noFill/>
                <a:ln w="0">
                  <a:solidFill>
                    <a:srgbClr val="FFCC66"/>
                  </a:solidFill>
                  <a:round/>
                  <a:headEnd/>
                  <a:tailEnd/>
                </a:ln>
              </p:spPr>
              <p:txBody>
                <a:bodyPr/>
                <a:lstStyle/>
                <a:p>
                  <a:endParaRPr lang="es-MX"/>
                </a:p>
              </p:txBody>
            </p:sp>
            <p:sp>
              <p:nvSpPr>
                <p:cNvPr id="11285" name="Freeform 2526"/>
                <p:cNvSpPr>
                  <a:spLocks/>
                </p:cNvSpPr>
                <p:nvPr/>
              </p:nvSpPr>
              <p:spPr bwMode="auto">
                <a:xfrm>
                  <a:off x="2679" y="2941"/>
                  <a:ext cx="227" cy="18"/>
                </a:xfrm>
                <a:custGeom>
                  <a:avLst/>
                  <a:gdLst>
                    <a:gd name="T0" fmla="*/ 0 w 2042"/>
                    <a:gd name="T1" fmla="*/ 0 h 159"/>
                    <a:gd name="T2" fmla="*/ 0 w 2042"/>
                    <a:gd name="T3" fmla="*/ 0 h 159"/>
                    <a:gd name="T4" fmla="*/ 0 w 2042"/>
                    <a:gd name="T5" fmla="*/ 0 h 159"/>
                    <a:gd name="T6" fmla="*/ 0 w 2042"/>
                    <a:gd name="T7" fmla="*/ 0 h 159"/>
                    <a:gd name="T8" fmla="*/ 0 60000 65536"/>
                    <a:gd name="T9" fmla="*/ 0 60000 65536"/>
                    <a:gd name="T10" fmla="*/ 0 60000 65536"/>
                    <a:gd name="T11" fmla="*/ 0 60000 65536"/>
                    <a:gd name="T12" fmla="*/ 0 w 2042"/>
                    <a:gd name="T13" fmla="*/ 0 h 159"/>
                    <a:gd name="T14" fmla="*/ 2042 w 2042"/>
                    <a:gd name="T15" fmla="*/ 159 h 159"/>
                  </a:gdLst>
                  <a:ahLst/>
                  <a:cxnLst>
                    <a:cxn ang="T8">
                      <a:pos x="T0" y="T1"/>
                    </a:cxn>
                    <a:cxn ang="T9">
                      <a:pos x="T2" y="T3"/>
                    </a:cxn>
                    <a:cxn ang="T10">
                      <a:pos x="T4" y="T5"/>
                    </a:cxn>
                    <a:cxn ang="T11">
                      <a:pos x="T6" y="T7"/>
                    </a:cxn>
                  </a:cxnLst>
                  <a:rect l="T12" t="T13" r="T14" b="T15"/>
                  <a:pathLst>
                    <a:path w="2042" h="159">
                      <a:moveTo>
                        <a:pt x="0" y="0"/>
                      </a:moveTo>
                      <a:lnTo>
                        <a:pt x="2042" y="82"/>
                      </a:lnTo>
                      <a:lnTo>
                        <a:pt x="331" y="159"/>
                      </a:lnTo>
                      <a:lnTo>
                        <a:pt x="0" y="0"/>
                      </a:lnTo>
                      <a:close/>
                    </a:path>
                  </a:pathLst>
                </a:custGeom>
                <a:solidFill>
                  <a:srgbClr val="FFCC66"/>
                </a:solidFill>
                <a:ln w="9525">
                  <a:noFill/>
                  <a:round/>
                  <a:headEnd/>
                  <a:tailEnd/>
                </a:ln>
              </p:spPr>
              <p:txBody>
                <a:bodyPr/>
                <a:lstStyle/>
                <a:p>
                  <a:endParaRPr lang="es-MX"/>
                </a:p>
              </p:txBody>
            </p:sp>
            <p:sp>
              <p:nvSpPr>
                <p:cNvPr id="11286" name="Freeform 2527"/>
                <p:cNvSpPr>
                  <a:spLocks/>
                </p:cNvSpPr>
                <p:nvPr/>
              </p:nvSpPr>
              <p:spPr bwMode="auto">
                <a:xfrm>
                  <a:off x="2679" y="2941"/>
                  <a:ext cx="227" cy="18"/>
                </a:xfrm>
                <a:custGeom>
                  <a:avLst/>
                  <a:gdLst>
                    <a:gd name="T0" fmla="*/ 0 w 2042"/>
                    <a:gd name="T1" fmla="*/ 0 h 159"/>
                    <a:gd name="T2" fmla="*/ 0 w 2042"/>
                    <a:gd name="T3" fmla="*/ 0 h 159"/>
                    <a:gd name="T4" fmla="*/ 0 w 2042"/>
                    <a:gd name="T5" fmla="*/ 0 h 159"/>
                    <a:gd name="T6" fmla="*/ 0 w 2042"/>
                    <a:gd name="T7" fmla="*/ 0 h 159"/>
                    <a:gd name="T8" fmla="*/ 0 60000 65536"/>
                    <a:gd name="T9" fmla="*/ 0 60000 65536"/>
                    <a:gd name="T10" fmla="*/ 0 60000 65536"/>
                    <a:gd name="T11" fmla="*/ 0 60000 65536"/>
                    <a:gd name="T12" fmla="*/ 0 w 2042"/>
                    <a:gd name="T13" fmla="*/ 0 h 159"/>
                    <a:gd name="T14" fmla="*/ 2042 w 2042"/>
                    <a:gd name="T15" fmla="*/ 159 h 159"/>
                  </a:gdLst>
                  <a:ahLst/>
                  <a:cxnLst>
                    <a:cxn ang="T8">
                      <a:pos x="T0" y="T1"/>
                    </a:cxn>
                    <a:cxn ang="T9">
                      <a:pos x="T2" y="T3"/>
                    </a:cxn>
                    <a:cxn ang="T10">
                      <a:pos x="T4" y="T5"/>
                    </a:cxn>
                    <a:cxn ang="T11">
                      <a:pos x="T6" y="T7"/>
                    </a:cxn>
                  </a:cxnLst>
                  <a:rect l="T12" t="T13" r="T14" b="T15"/>
                  <a:pathLst>
                    <a:path w="2042" h="159">
                      <a:moveTo>
                        <a:pt x="0" y="0"/>
                      </a:moveTo>
                      <a:lnTo>
                        <a:pt x="2042" y="82"/>
                      </a:lnTo>
                      <a:lnTo>
                        <a:pt x="331" y="159"/>
                      </a:lnTo>
                      <a:lnTo>
                        <a:pt x="0" y="0"/>
                      </a:lnTo>
                    </a:path>
                  </a:pathLst>
                </a:custGeom>
                <a:noFill/>
                <a:ln w="0">
                  <a:solidFill>
                    <a:srgbClr val="FFCC66"/>
                  </a:solidFill>
                  <a:round/>
                  <a:headEnd/>
                  <a:tailEnd/>
                </a:ln>
              </p:spPr>
              <p:txBody>
                <a:bodyPr/>
                <a:lstStyle/>
                <a:p>
                  <a:endParaRPr lang="es-MX"/>
                </a:p>
              </p:txBody>
            </p:sp>
            <p:sp>
              <p:nvSpPr>
                <p:cNvPr id="11287" name="Freeform 2528"/>
                <p:cNvSpPr>
                  <a:spLocks/>
                </p:cNvSpPr>
                <p:nvPr/>
              </p:nvSpPr>
              <p:spPr bwMode="auto">
                <a:xfrm>
                  <a:off x="2679" y="2932"/>
                  <a:ext cx="227" cy="18"/>
                </a:xfrm>
                <a:custGeom>
                  <a:avLst/>
                  <a:gdLst>
                    <a:gd name="T0" fmla="*/ 0 w 2042"/>
                    <a:gd name="T1" fmla="*/ 0 h 162"/>
                    <a:gd name="T2" fmla="*/ 0 w 2042"/>
                    <a:gd name="T3" fmla="*/ 0 h 162"/>
                    <a:gd name="T4" fmla="*/ 0 w 2042"/>
                    <a:gd name="T5" fmla="*/ 0 h 162"/>
                    <a:gd name="T6" fmla="*/ 0 w 2042"/>
                    <a:gd name="T7" fmla="*/ 0 h 162"/>
                    <a:gd name="T8" fmla="*/ 0 60000 65536"/>
                    <a:gd name="T9" fmla="*/ 0 60000 65536"/>
                    <a:gd name="T10" fmla="*/ 0 60000 65536"/>
                    <a:gd name="T11" fmla="*/ 0 60000 65536"/>
                    <a:gd name="T12" fmla="*/ 0 w 2042"/>
                    <a:gd name="T13" fmla="*/ 0 h 162"/>
                    <a:gd name="T14" fmla="*/ 2042 w 2042"/>
                    <a:gd name="T15" fmla="*/ 162 h 162"/>
                  </a:gdLst>
                  <a:ahLst/>
                  <a:cxnLst>
                    <a:cxn ang="T8">
                      <a:pos x="T0" y="T1"/>
                    </a:cxn>
                    <a:cxn ang="T9">
                      <a:pos x="T2" y="T3"/>
                    </a:cxn>
                    <a:cxn ang="T10">
                      <a:pos x="T4" y="T5"/>
                    </a:cxn>
                    <a:cxn ang="T11">
                      <a:pos x="T6" y="T7"/>
                    </a:cxn>
                  </a:cxnLst>
                  <a:rect l="T12" t="T13" r="T14" b="T15"/>
                  <a:pathLst>
                    <a:path w="2042" h="162">
                      <a:moveTo>
                        <a:pt x="7" y="0"/>
                      </a:moveTo>
                      <a:lnTo>
                        <a:pt x="2042" y="162"/>
                      </a:lnTo>
                      <a:lnTo>
                        <a:pt x="0" y="80"/>
                      </a:lnTo>
                      <a:lnTo>
                        <a:pt x="7" y="0"/>
                      </a:lnTo>
                      <a:close/>
                    </a:path>
                  </a:pathLst>
                </a:custGeom>
                <a:solidFill>
                  <a:srgbClr val="FFCC66"/>
                </a:solidFill>
                <a:ln w="9525">
                  <a:noFill/>
                  <a:round/>
                  <a:headEnd/>
                  <a:tailEnd/>
                </a:ln>
              </p:spPr>
              <p:txBody>
                <a:bodyPr/>
                <a:lstStyle/>
                <a:p>
                  <a:endParaRPr lang="es-MX"/>
                </a:p>
              </p:txBody>
            </p:sp>
            <p:sp>
              <p:nvSpPr>
                <p:cNvPr id="11288" name="Freeform 2529"/>
                <p:cNvSpPr>
                  <a:spLocks/>
                </p:cNvSpPr>
                <p:nvPr/>
              </p:nvSpPr>
              <p:spPr bwMode="auto">
                <a:xfrm>
                  <a:off x="2679" y="2932"/>
                  <a:ext cx="227" cy="18"/>
                </a:xfrm>
                <a:custGeom>
                  <a:avLst/>
                  <a:gdLst>
                    <a:gd name="T0" fmla="*/ 0 w 2042"/>
                    <a:gd name="T1" fmla="*/ 0 h 162"/>
                    <a:gd name="T2" fmla="*/ 0 w 2042"/>
                    <a:gd name="T3" fmla="*/ 0 h 162"/>
                    <a:gd name="T4" fmla="*/ 0 w 2042"/>
                    <a:gd name="T5" fmla="*/ 0 h 162"/>
                    <a:gd name="T6" fmla="*/ 0 w 2042"/>
                    <a:gd name="T7" fmla="*/ 0 h 162"/>
                    <a:gd name="T8" fmla="*/ 0 60000 65536"/>
                    <a:gd name="T9" fmla="*/ 0 60000 65536"/>
                    <a:gd name="T10" fmla="*/ 0 60000 65536"/>
                    <a:gd name="T11" fmla="*/ 0 60000 65536"/>
                    <a:gd name="T12" fmla="*/ 0 w 2042"/>
                    <a:gd name="T13" fmla="*/ 0 h 162"/>
                    <a:gd name="T14" fmla="*/ 2042 w 2042"/>
                    <a:gd name="T15" fmla="*/ 162 h 162"/>
                  </a:gdLst>
                  <a:ahLst/>
                  <a:cxnLst>
                    <a:cxn ang="T8">
                      <a:pos x="T0" y="T1"/>
                    </a:cxn>
                    <a:cxn ang="T9">
                      <a:pos x="T2" y="T3"/>
                    </a:cxn>
                    <a:cxn ang="T10">
                      <a:pos x="T4" y="T5"/>
                    </a:cxn>
                    <a:cxn ang="T11">
                      <a:pos x="T6" y="T7"/>
                    </a:cxn>
                  </a:cxnLst>
                  <a:rect l="T12" t="T13" r="T14" b="T15"/>
                  <a:pathLst>
                    <a:path w="2042" h="162">
                      <a:moveTo>
                        <a:pt x="7" y="0"/>
                      </a:moveTo>
                      <a:lnTo>
                        <a:pt x="2042" y="162"/>
                      </a:lnTo>
                      <a:lnTo>
                        <a:pt x="0" y="80"/>
                      </a:lnTo>
                      <a:lnTo>
                        <a:pt x="7" y="0"/>
                      </a:lnTo>
                    </a:path>
                  </a:pathLst>
                </a:custGeom>
                <a:noFill/>
                <a:ln w="0">
                  <a:solidFill>
                    <a:srgbClr val="FFCC66"/>
                  </a:solidFill>
                  <a:round/>
                  <a:headEnd/>
                  <a:tailEnd/>
                </a:ln>
              </p:spPr>
              <p:txBody>
                <a:bodyPr/>
                <a:lstStyle/>
                <a:p>
                  <a:endParaRPr lang="es-MX"/>
                </a:p>
              </p:txBody>
            </p:sp>
            <p:sp>
              <p:nvSpPr>
                <p:cNvPr id="11289" name="Freeform 2530"/>
                <p:cNvSpPr>
                  <a:spLocks/>
                </p:cNvSpPr>
                <p:nvPr/>
              </p:nvSpPr>
              <p:spPr bwMode="auto">
                <a:xfrm>
                  <a:off x="2680" y="2927"/>
                  <a:ext cx="226" cy="23"/>
                </a:xfrm>
                <a:custGeom>
                  <a:avLst/>
                  <a:gdLst>
                    <a:gd name="T0" fmla="*/ 0 w 2035"/>
                    <a:gd name="T1" fmla="*/ 0 h 211"/>
                    <a:gd name="T2" fmla="*/ 0 w 2035"/>
                    <a:gd name="T3" fmla="*/ 0 h 211"/>
                    <a:gd name="T4" fmla="*/ 0 w 2035"/>
                    <a:gd name="T5" fmla="*/ 0 h 211"/>
                    <a:gd name="T6" fmla="*/ 0 w 2035"/>
                    <a:gd name="T7" fmla="*/ 0 h 211"/>
                    <a:gd name="T8" fmla="*/ 0 60000 65536"/>
                    <a:gd name="T9" fmla="*/ 0 60000 65536"/>
                    <a:gd name="T10" fmla="*/ 0 60000 65536"/>
                    <a:gd name="T11" fmla="*/ 0 60000 65536"/>
                    <a:gd name="T12" fmla="*/ 0 w 2035"/>
                    <a:gd name="T13" fmla="*/ 0 h 211"/>
                    <a:gd name="T14" fmla="*/ 2035 w 2035"/>
                    <a:gd name="T15" fmla="*/ 211 h 211"/>
                  </a:gdLst>
                  <a:ahLst/>
                  <a:cxnLst>
                    <a:cxn ang="T8">
                      <a:pos x="T0" y="T1"/>
                    </a:cxn>
                    <a:cxn ang="T9">
                      <a:pos x="T2" y="T3"/>
                    </a:cxn>
                    <a:cxn ang="T10">
                      <a:pos x="T4" y="T5"/>
                    </a:cxn>
                    <a:cxn ang="T11">
                      <a:pos x="T6" y="T7"/>
                    </a:cxn>
                  </a:cxnLst>
                  <a:rect l="T12" t="T13" r="T14" b="T15"/>
                  <a:pathLst>
                    <a:path w="2035" h="211">
                      <a:moveTo>
                        <a:pt x="33" y="0"/>
                      </a:moveTo>
                      <a:lnTo>
                        <a:pt x="2035" y="211"/>
                      </a:lnTo>
                      <a:lnTo>
                        <a:pt x="0" y="49"/>
                      </a:lnTo>
                      <a:lnTo>
                        <a:pt x="33" y="0"/>
                      </a:lnTo>
                      <a:close/>
                    </a:path>
                  </a:pathLst>
                </a:custGeom>
                <a:solidFill>
                  <a:srgbClr val="FFCC66"/>
                </a:solidFill>
                <a:ln w="9525">
                  <a:noFill/>
                  <a:round/>
                  <a:headEnd/>
                  <a:tailEnd/>
                </a:ln>
              </p:spPr>
              <p:txBody>
                <a:bodyPr/>
                <a:lstStyle/>
                <a:p>
                  <a:endParaRPr lang="es-MX"/>
                </a:p>
              </p:txBody>
            </p:sp>
            <p:sp>
              <p:nvSpPr>
                <p:cNvPr id="11290" name="Freeform 2531"/>
                <p:cNvSpPr>
                  <a:spLocks/>
                </p:cNvSpPr>
                <p:nvPr/>
              </p:nvSpPr>
              <p:spPr bwMode="auto">
                <a:xfrm>
                  <a:off x="2680" y="2927"/>
                  <a:ext cx="226" cy="23"/>
                </a:xfrm>
                <a:custGeom>
                  <a:avLst/>
                  <a:gdLst>
                    <a:gd name="T0" fmla="*/ 0 w 2035"/>
                    <a:gd name="T1" fmla="*/ 0 h 211"/>
                    <a:gd name="T2" fmla="*/ 0 w 2035"/>
                    <a:gd name="T3" fmla="*/ 0 h 211"/>
                    <a:gd name="T4" fmla="*/ 0 w 2035"/>
                    <a:gd name="T5" fmla="*/ 0 h 211"/>
                    <a:gd name="T6" fmla="*/ 0 w 2035"/>
                    <a:gd name="T7" fmla="*/ 0 h 211"/>
                    <a:gd name="T8" fmla="*/ 0 60000 65536"/>
                    <a:gd name="T9" fmla="*/ 0 60000 65536"/>
                    <a:gd name="T10" fmla="*/ 0 60000 65536"/>
                    <a:gd name="T11" fmla="*/ 0 60000 65536"/>
                    <a:gd name="T12" fmla="*/ 0 w 2035"/>
                    <a:gd name="T13" fmla="*/ 0 h 211"/>
                    <a:gd name="T14" fmla="*/ 2035 w 2035"/>
                    <a:gd name="T15" fmla="*/ 211 h 211"/>
                  </a:gdLst>
                  <a:ahLst/>
                  <a:cxnLst>
                    <a:cxn ang="T8">
                      <a:pos x="T0" y="T1"/>
                    </a:cxn>
                    <a:cxn ang="T9">
                      <a:pos x="T2" y="T3"/>
                    </a:cxn>
                    <a:cxn ang="T10">
                      <a:pos x="T4" y="T5"/>
                    </a:cxn>
                    <a:cxn ang="T11">
                      <a:pos x="T6" y="T7"/>
                    </a:cxn>
                  </a:cxnLst>
                  <a:rect l="T12" t="T13" r="T14" b="T15"/>
                  <a:pathLst>
                    <a:path w="2035" h="211">
                      <a:moveTo>
                        <a:pt x="33" y="0"/>
                      </a:moveTo>
                      <a:lnTo>
                        <a:pt x="2035" y="211"/>
                      </a:lnTo>
                      <a:lnTo>
                        <a:pt x="0" y="49"/>
                      </a:lnTo>
                      <a:lnTo>
                        <a:pt x="33" y="0"/>
                      </a:lnTo>
                    </a:path>
                  </a:pathLst>
                </a:custGeom>
                <a:noFill/>
                <a:ln w="0">
                  <a:solidFill>
                    <a:srgbClr val="FFCC66"/>
                  </a:solidFill>
                  <a:round/>
                  <a:headEnd/>
                  <a:tailEnd/>
                </a:ln>
              </p:spPr>
              <p:txBody>
                <a:bodyPr/>
                <a:lstStyle/>
                <a:p>
                  <a:endParaRPr lang="es-MX"/>
                </a:p>
              </p:txBody>
            </p:sp>
            <p:sp>
              <p:nvSpPr>
                <p:cNvPr id="11291" name="Freeform 2532"/>
                <p:cNvSpPr>
                  <a:spLocks/>
                </p:cNvSpPr>
                <p:nvPr/>
              </p:nvSpPr>
              <p:spPr bwMode="auto">
                <a:xfrm>
                  <a:off x="2684" y="2918"/>
                  <a:ext cx="222" cy="32"/>
                </a:xfrm>
                <a:custGeom>
                  <a:avLst/>
                  <a:gdLst>
                    <a:gd name="T0" fmla="*/ 0 w 2002"/>
                    <a:gd name="T1" fmla="*/ 0 h 291"/>
                    <a:gd name="T2" fmla="*/ 0 w 2002"/>
                    <a:gd name="T3" fmla="*/ 0 h 291"/>
                    <a:gd name="T4" fmla="*/ 0 w 2002"/>
                    <a:gd name="T5" fmla="*/ 0 h 291"/>
                    <a:gd name="T6" fmla="*/ 0 w 2002"/>
                    <a:gd name="T7" fmla="*/ 0 h 291"/>
                    <a:gd name="T8" fmla="*/ 0 60000 65536"/>
                    <a:gd name="T9" fmla="*/ 0 60000 65536"/>
                    <a:gd name="T10" fmla="*/ 0 60000 65536"/>
                    <a:gd name="T11" fmla="*/ 0 60000 65536"/>
                    <a:gd name="T12" fmla="*/ 0 w 2002"/>
                    <a:gd name="T13" fmla="*/ 0 h 291"/>
                    <a:gd name="T14" fmla="*/ 2002 w 2002"/>
                    <a:gd name="T15" fmla="*/ 291 h 291"/>
                  </a:gdLst>
                  <a:ahLst/>
                  <a:cxnLst>
                    <a:cxn ang="T8">
                      <a:pos x="T0" y="T1"/>
                    </a:cxn>
                    <a:cxn ang="T9">
                      <a:pos x="T2" y="T3"/>
                    </a:cxn>
                    <a:cxn ang="T10">
                      <a:pos x="T4" y="T5"/>
                    </a:cxn>
                    <a:cxn ang="T11">
                      <a:pos x="T6" y="T7"/>
                    </a:cxn>
                  </a:cxnLst>
                  <a:rect l="T12" t="T13" r="T14" b="T15"/>
                  <a:pathLst>
                    <a:path w="2002" h="291">
                      <a:moveTo>
                        <a:pt x="147" y="0"/>
                      </a:moveTo>
                      <a:lnTo>
                        <a:pt x="2002" y="291"/>
                      </a:lnTo>
                      <a:lnTo>
                        <a:pt x="0" y="80"/>
                      </a:lnTo>
                      <a:lnTo>
                        <a:pt x="147" y="0"/>
                      </a:lnTo>
                      <a:close/>
                    </a:path>
                  </a:pathLst>
                </a:custGeom>
                <a:solidFill>
                  <a:srgbClr val="FFCC66"/>
                </a:solidFill>
                <a:ln w="9525">
                  <a:noFill/>
                  <a:round/>
                  <a:headEnd/>
                  <a:tailEnd/>
                </a:ln>
              </p:spPr>
              <p:txBody>
                <a:bodyPr/>
                <a:lstStyle/>
                <a:p>
                  <a:endParaRPr lang="es-MX"/>
                </a:p>
              </p:txBody>
            </p:sp>
            <p:sp>
              <p:nvSpPr>
                <p:cNvPr id="11292" name="Freeform 2533"/>
                <p:cNvSpPr>
                  <a:spLocks/>
                </p:cNvSpPr>
                <p:nvPr/>
              </p:nvSpPr>
              <p:spPr bwMode="auto">
                <a:xfrm>
                  <a:off x="2684" y="2918"/>
                  <a:ext cx="222" cy="32"/>
                </a:xfrm>
                <a:custGeom>
                  <a:avLst/>
                  <a:gdLst>
                    <a:gd name="T0" fmla="*/ 0 w 2002"/>
                    <a:gd name="T1" fmla="*/ 0 h 291"/>
                    <a:gd name="T2" fmla="*/ 0 w 2002"/>
                    <a:gd name="T3" fmla="*/ 0 h 291"/>
                    <a:gd name="T4" fmla="*/ 0 w 2002"/>
                    <a:gd name="T5" fmla="*/ 0 h 291"/>
                    <a:gd name="T6" fmla="*/ 0 w 2002"/>
                    <a:gd name="T7" fmla="*/ 0 h 291"/>
                    <a:gd name="T8" fmla="*/ 0 60000 65536"/>
                    <a:gd name="T9" fmla="*/ 0 60000 65536"/>
                    <a:gd name="T10" fmla="*/ 0 60000 65536"/>
                    <a:gd name="T11" fmla="*/ 0 60000 65536"/>
                    <a:gd name="T12" fmla="*/ 0 w 2002"/>
                    <a:gd name="T13" fmla="*/ 0 h 291"/>
                    <a:gd name="T14" fmla="*/ 2002 w 2002"/>
                    <a:gd name="T15" fmla="*/ 291 h 291"/>
                  </a:gdLst>
                  <a:ahLst/>
                  <a:cxnLst>
                    <a:cxn ang="T8">
                      <a:pos x="T0" y="T1"/>
                    </a:cxn>
                    <a:cxn ang="T9">
                      <a:pos x="T2" y="T3"/>
                    </a:cxn>
                    <a:cxn ang="T10">
                      <a:pos x="T4" y="T5"/>
                    </a:cxn>
                    <a:cxn ang="T11">
                      <a:pos x="T6" y="T7"/>
                    </a:cxn>
                  </a:cxnLst>
                  <a:rect l="T12" t="T13" r="T14" b="T15"/>
                  <a:pathLst>
                    <a:path w="2002" h="291">
                      <a:moveTo>
                        <a:pt x="147" y="0"/>
                      </a:moveTo>
                      <a:lnTo>
                        <a:pt x="2002" y="291"/>
                      </a:lnTo>
                      <a:lnTo>
                        <a:pt x="0" y="80"/>
                      </a:lnTo>
                      <a:lnTo>
                        <a:pt x="147" y="0"/>
                      </a:lnTo>
                    </a:path>
                  </a:pathLst>
                </a:custGeom>
                <a:noFill/>
                <a:ln w="0">
                  <a:solidFill>
                    <a:srgbClr val="FFCC66"/>
                  </a:solidFill>
                  <a:round/>
                  <a:headEnd/>
                  <a:tailEnd/>
                </a:ln>
              </p:spPr>
              <p:txBody>
                <a:bodyPr/>
                <a:lstStyle/>
                <a:p>
                  <a:endParaRPr lang="es-MX"/>
                </a:p>
              </p:txBody>
            </p:sp>
            <p:sp>
              <p:nvSpPr>
                <p:cNvPr id="11293" name="Freeform 2534"/>
                <p:cNvSpPr>
                  <a:spLocks/>
                </p:cNvSpPr>
                <p:nvPr/>
              </p:nvSpPr>
              <p:spPr bwMode="auto">
                <a:xfrm>
                  <a:off x="2700" y="2915"/>
                  <a:ext cx="206" cy="35"/>
                </a:xfrm>
                <a:custGeom>
                  <a:avLst/>
                  <a:gdLst>
                    <a:gd name="T0" fmla="*/ 0 w 1855"/>
                    <a:gd name="T1" fmla="*/ 0 h 317"/>
                    <a:gd name="T2" fmla="*/ 0 w 1855"/>
                    <a:gd name="T3" fmla="*/ 0 h 317"/>
                    <a:gd name="T4" fmla="*/ 0 w 1855"/>
                    <a:gd name="T5" fmla="*/ 0 h 317"/>
                    <a:gd name="T6" fmla="*/ 0 w 1855"/>
                    <a:gd name="T7" fmla="*/ 0 h 317"/>
                    <a:gd name="T8" fmla="*/ 0 60000 65536"/>
                    <a:gd name="T9" fmla="*/ 0 60000 65536"/>
                    <a:gd name="T10" fmla="*/ 0 60000 65536"/>
                    <a:gd name="T11" fmla="*/ 0 60000 65536"/>
                    <a:gd name="T12" fmla="*/ 0 w 1855"/>
                    <a:gd name="T13" fmla="*/ 0 h 317"/>
                    <a:gd name="T14" fmla="*/ 1855 w 1855"/>
                    <a:gd name="T15" fmla="*/ 317 h 317"/>
                  </a:gdLst>
                  <a:ahLst/>
                  <a:cxnLst>
                    <a:cxn ang="T8">
                      <a:pos x="T0" y="T1"/>
                    </a:cxn>
                    <a:cxn ang="T9">
                      <a:pos x="T2" y="T3"/>
                    </a:cxn>
                    <a:cxn ang="T10">
                      <a:pos x="T4" y="T5"/>
                    </a:cxn>
                    <a:cxn ang="T11">
                      <a:pos x="T6" y="T7"/>
                    </a:cxn>
                  </a:cxnLst>
                  <a:rect l="T12" t="T13" r="T14" b="T15"/>
                  <a:pathLst>
                    <a:path w="1855" h="317">
                      <a:moveTo>
                        <a:pt x="13" y="0"/>
                      </a:moveTo>
                      <a:lnTo>
                        <a:pt x="1855" y="317"/>
                      </a:lnTo>
                      <a:lnTo>
                        <a:pt x="0" y="26"/>
                      </a:lnTo>
                      <a:lnTo>
                        <a:pt x="13" y="0"/>
                      </a:lnTo>
                      <a:close/>
                    </a:path>
                  </a:pathLst>
                </a:custGeom>
                <a:solidFill>
                  <a:srgbClr val="FFCC66"/>
                </a:solidFill>
                <a:ln w="9525">
                  <a:noFill/>
                  <a:round/>
                  <a:headEnd/>
                  <a:tailEnd/>
                </a:ln>
              </p:spPr>
              <p:txBody>
                <a:bodyPr/>
                <a:lstStyle/>
                <a:p>
                  <a:endParaRPr lang="es-MX"/>
                </a:p>
              </p:txBody>
            </p:sp>
            <p:sp>
              <p:nvSpPr>
                <p:cNvPr id="11294" name="Freeform 2535"/>
                <p:cNvSpPr>
                  <a:spLocks/>
                </p:cNvSpPr>
                <p:nvPr/>
              </p:nvSpPr>
              <p:spPr bwMode="auto">
                <a:xfrm>
                  <a:off x="2700" y="2915"/>
                  <a:ext cx="206" cy="35"/>
                </a:xfrm>
                <a:custGeom>
                  <a:avLst/>
                  <a:gdLst>
                    <a:gd name="T0" fmla="*/ 0 w 1855"/>
                    <a:gd name="T1" fmla="*/ 0 h 317"/>
                    <a:gd name="T2" fmla="*/ 0 w 1855"/>
                    <a:gd name="T3" fmla="*/ 0 h 317"/>
                    <a:gd name="T4" fmla="*/ 0 w 1855"/>
                    <a:gd name="T5" fmla="*/ 0 h 317"/>
                    <a:gd name="T6" fmla="*/ 0 w 1855"/>
                    <a:gd name="T7" fmla="*/ 0 h 317"/>
                    <a:gd name="T8" fmla="*/ 0 60000 65536"/>
                    <a:gd name="T9" fmla="*/ 0 60000 65536"/>
                    <a:gd name="T10" fmla="*/ 0 60000 65536"/>
                    <a:gd name="T11" fmla="*/ 0 60000 65536"/>
                    <a:gd name="T12" fmla="*/ 0 w 1855"/>
                    <a:gd name="T13" fmla="*/ 0 h 317"/>
                    <a:gd name="T14" fmla="*/ 1855 w 1855"/>
                    <a:gd name="T15" fmla="*/ 317 h 317"/>
                  </a:gdLst>
                  <a:ahLst/>
                  <a:cxnLst>
                    <a:cxn ang="T8">
                      <a:pos x="T0" y="T1"/>
                    </a:cxn>
                    <a:cxn ang="T9">
                      <a:pos x="T2" y="T3"/>
                    </a:cxn>
                    <a:cxn ang="T10">
                      <a:pos x="T4" y="T5"/>
                    </a:cxn>
                    <a:cxn ang="T11">
                      <a:pos x="T6" y="T7"/>
                    </a:cxn>
                  </a:cxnLst>
                  <a:rect l="T12" t="T13" r="T14" b="T15"/>
                  <a:pathLst>
                    <a:path w="1855" h="317">
                      <a:moveTo>
                        <a:pt x="13" y="0"/>
                      </a:moveTo>
                      <a:lnTo>
                        <a:pt x="1855" y="317"/>
                      </a:lnTo>
                      <a:lnTo>
                        <a:pt x="0" y="26"/>
                      </a:lnTo>
                      <a:lnTo>
                        <a:pt x="13" y="0"/>
                      </a:lnTo>
                    </a:path>
                  </a:pathLst>
                </a:custGeom>
                <a:noFill/>
                <a:ln w="0">
                  <a:solidFill>
                    <a:srgbClr val="FFCC66"/>
                  </a:solidFill>
                  <a:round/>
                  <a:headEnd/>
                  <a:tailEnd/>
                </a:ln>
              </p:spPr>
              <p:txBody>
                <a:bodyPr/>
                <a:lstStyle/>
                <a:p>
                  <a:endParaRPr lang="es-MX"/>
                </a:p>
              </p:txBody>
            </p:sp>
            <p:sp>
              <p:nvSpPr>
                <p:cNvPr id="11295" name="Freeform 2536"/>
                <p:cNvSpPr>
                  <a:spLocks/>
                </p:cNvSpPr>
                <p:nvPr/>
              </p:nvSpPr>
              <p:spPr bwMode="auto">
                <a:xfrm>
                  <a:off x="2701" y="2908"/>
                  <a:ext cx="205" cy="42"/>
                </a:xfrm>
                <a:custGeom>
                  <a:avLst/>
                  <a:gdLst>
                    <a:gd name="T0" fmla="*/ 0 w 1842"/>
                    <a:gd name="T1" fmla="*/ 0 h 378"/>
                    <a:gd name="T2" fmla="*/ 0 w 1842"/>
                    <a:gd name="T3" fmla="*/ 0 h 378"/>
                    <a:gd name="T4" fmla="*/ 0 w 1842"/>
                    <a:gd name="T5" fmla="*/ 0 h 378"/>
                    <a:gd name="T6" fmla="*/ 0 w 1842"/>
                    <a:gd name="T7" fmla="*/ 0 h 378"/>
                    <a:gd name="T8" fmla="*/ 0 60000 65536"/>
                    <a:gd name="T9" fmla="*/ 0 60000 65536"/>
                    <a:gd name="T10" fmla="*/ 0 60000 65536"/>
                    <a:gd name="T11" fmla="*/ 0 60000 65536"/>
                    <a:gd name="T12" fmla="*/ 0 w 1842"/>
                    <a:gd name="T13" fmla="*/ 0 h 378"/>
                    <a:gd name="T14" fmla="*/ 1842 w 1842"/>
                    <a:gd name="T15" fmla="*/ 378 h 378"/>
                  </a:gdLst>
                  <a:ahLst/>
                  <a:cxnLst>
                    <a:cxn ang="T8">
                      <a:pos x="T0" y="T1"/>
                    </a:cxn>
                    <a:cxn ang="T9">
                      <a:pos x="T2" y="T3"/>
                    </a:cxn>
                    <a:cxn ang="T10">
                      <a:pos x="T4" y="T5"/>
                    </a:cxn>
                    <a:cxn ang="T11">
                      <a:pos x="T6" y="T7"/>
                    </a:cxn>
                  </a:cxnLst>
                  <a:rect l="T12" t="T13" r="T14" b="T15"/>
                  <a:pathLst>
                    <a:path w="1842" h="378">
                      <a:moveTo>
                        <a:pt x="1774" y="0"/>
                      </a:moveTo>
                      <a:lnTo>
                        <a:pt x="1842" y="378"/>
                      </a:lnTo>
                      <a:lnTo>
                        <a:pt x="0" y="61"/>
                      </a:lnTo>
                      <a:lnTo>
                        <a:pt x="1774" y="0"/>
                      </a:lnTo>
                      <a:close/>
                    </a:path>
                  </a:pathLst>
                </a:custGeom>
                <a:solidFill>
                  <a:srgbClr val="FFCC66"/>
                </a:solidFill>
                <a:ln w="9525">
                  <a:noFill/>
                  <a:round/>
                  <a:headEnd/>
                  <a:tailEnd/>
                </a:ln>
              </p:spPr>
              <p:txBody>
                <a:bodyPr/>
                <a:lstStyle/>
                <a:p>
                  <a:endParaRPr lang="es-MX"/>
                </a:p>
              </p:txBody>
            </p:sp>
            <p:sp>
              <p:nvSpPr>
                <p:cNvPr id="11296" name="Freeform 2537"/>
                <p:cNvSpPr>
                  <a:spLocks/>
                </p:cNvSpPr>
                <p:nvPr/>
              </p:nvSpPr>
              <p:spPr bwMode="auto">
                <a:xfrm>
                  <a:off x="2701" y="2908"/>
                  <a:ext cx="205" cy="42"/>
                </a:xfrm>
                <a:custGeom>
                  <a:avLst/>
                  <a:gdLst>
                    <a:gd name="T0" fmla="*/ 0 w 1842"/>
                    <a:gd name="T1" fmla="*/ 0 h 378"/>
                    <a:gd name="T2" fmla="*/ 0 w 1842"/>
                    <a:gd name="T3" fmla="*/ 0 h 378"/>
                    <a:gd name="T4" fmla="*/ 0 w 1842"/>
                    <a:gd name="T5" fmla="*/ 0 h 378"/>
                    <a:gd name="T6" fmla="*/ 0 w 1842"/>
                    <a:gd name="T7" fmla="*/ 0 h 378"/>
                    <a:gd name="T8" fmla="*/ 0 60000 65536"/>
                    <a:gd name="T9" fmla="*/ 0 60000 65536"/>
                    <a:gd name="T10" fmla="*/ 0 60000 65536"/>
                    <a:gd name="T11" fmla="*/ 0 60000 65536"/>
                    <a:gd name="T12" fmla="*/ 0 w 1842"/>
                    <a:gd name="T13" fmla="*/ 0 h 378"/>
                    <a:gd name="T14" fmla="*/ 1842 w 1842"/>
                    <a:gd name="T15" fmla="*/ 378 h 378"/>
                  </a:gdLst>
                  <a:ahLst/>
                  <a:cxnLst>
                    <a:cxn ang="T8">
                      <a:pos x="T0" y="T1"/>
                    </a:cxn>
                    <a:cxn ang="T9">
                      <a:pos x="T2" y="T3"/>
                    </a:cxn>
                    <a:cxn ang="T10">
                      <a:pos x="T4" y="T5"/>
                    </a:cxn>
                    <a:cxn ang="T11">
                      <a:pos x="T6" y="T7"/>
                    </a:cxn>
                  </a:cxnLst>
                  <a:rect l="T12" t="T13" r="T14" b="T15"/>
                  <a:pathLst>
                    <a:path w="1842" h="378">
                      <a:moveTo>
                        <a:pt x="1774" y="0"/>
                      </a:moveTo>
                      <a:lnTo>
                        <a:pt x="1842" y="378"/>
                      </a:lnTo>
                      <a:lnTo>
                        <a:pt x="0" y="61"/>
                      </a:lnTo>
                      <a:lnTo>
                        <a:pt x="1774" y="0"/>
                      </a:lnTo>
                    </a:path>
                  </a:pathLst>
                </a:custGeom>
                <a:noFill/>
                <a:ln w="0">
                  <a:solidFill>
                    <a:srgbClr val="FFCC66"/>
                  </a:solidFill>
                  <a:round/>
                  <a:headEnd/>
                  <a:tailEnd/>
                </a:ln>
              </p:spPr>
              <p:txBody>
                <a:bodyPr/>
                <a:lstStyle/>
                <a:p>
                  <a:endParaRPr lang="es-MX"/>
                </a:p>
              </p:txBody>
            </p:sp>
            <p:sp>
              <p:nvSpPr>
                <p:cNvPr id="11297" name="Freeform 2538"/>
                <p:cNvSpPr>
                  <a:spLocks/>
                </p:cNvSpPr>
                <p:nvPr/>
              </p:nvSpPr>
              <p:spPr bwMode="auto">
                <a:xfrm>
                  <a:off x="2701" y="2907"/>
                  <a:ext cx="198" cy="8"/>
                </a:xfrm>
                <a:custGeom>
                  <a:avLst/>
                  <a:gdLst>
                    <a:gd name="T0" fmla="*/ 0 w 1774"/>
                    <a:gd name="T1" fmla="*/ 0 h 72"/>
                    <a:gd name="T2" fmla="*/ 0 w 1774"/>
                    <a:gd name="T3" fmla="*/ 0 h 72"/>
                    <a:gd name="T4" fmla="*/ 0 w 1774"/>
                    <a:gd name="T5" fmla="*/ 0 h 72"/>
                    <a:gd name="T6" fmla="*/ 0 w 1774"/>
                    <a:gd name="T7" fmla="*/ 0 h 72"/>
                    <a:gd name="T8" fmla="*/ 0 60000 65536"/>
                    <a:gd name="T9" fmla="*/ 0 60000 65536"/>
                    <a:gd name="T10" fmla="*/ 0 60000 65536"/>
                    <a:gd name="T11" fmla="*/ 0 60000 65536"/>
                    <a:gd name="T12" fmla="*/ 0 w 1774"/>
                    <a:gd name="T13" fmla="*/ 0 h 72"/>
                    <a:gd name="T14" fmla="*/ 1774 w 1774"/>
                    <a:gd name="T15" fmla="*/ 72 h 72"/>
                  </a:gdLst>
                  <a:ahLst/>
                  <a:cxnLst>
                    <a:cxn ang="T8">
                      <a:pos x="T0" y="T1"/>
                    </a:cxn>
                    <a:cxn ang="T9">
                      <a:pos x="T2" y="T3"/>
                    </a:cxn>
                    <a:cxn ang="T10">
                      <a:pos x="T4" y="T5"/>
                    </a:cxn>
                    <a:cxn ang="T11">
                      <a:pos x="T6" y="T7"/>
                    </a:cxn>
                  </a:cxnLst>
                  <a:rect l="T12" t="T13" r="T14" b="T15"/>
                  <a:pathLst>
                    <a:path w="1774" h="72">
                      <a:moveTo>
                        <a:pt x="757" y="0"/>
                      </a:moveTo>
                      <a:lnTo>
                        <a:pt x="1774" y="11"/>
                      </a:lnTo>
                      <a:lnTo>
                        <a:pt x="0" y="72"/>
                      </a:lnTo>
                      <a:lnTo>
                        <a:pt x="757" y="0"/>
                      </a:lnTo>
                      <a:close/>
                    </a:path>
                  </a:pathLst>
                </a:custGeom>
                <a:solidFill>
                  <a:srgbClr val="FFCC66"/>
                </a:solidFill>
                <a:ln w="9525">
                  <a:noFill/>
                  <a:round/>
                  <a:headEnd/>
                  <a:tailEnd/>
                </a:ln>
              </p:spPr>
              <p:txBody>
                <a:bodyPr/>
                <a:lstStyle/>
                <a:p>
                  <a:endParaRPr lang="es-MX"/>
                </a:p>
              </p:txBody>
            </p:sp>
            <p:sp>
              <p:nvSpPr>
                <p:cNvPr id="11298" name="Freeform 2539"/>
                <p:cNvSpPr>
                  <a:spLocks/>
                </p:cNvSpPr>
                <p:nvPr/>
              </p:nvSpPr>
              <p:spPr bwMode="auto">
                <a:xfrm>
                  <a:off x="2701" y="2907"/>
                  <a:ext cx="198" cy="8"/>
                </a:xfrm>
                <a:custGeom>
                  <a:avLst/>
                  <a:gdLst>
                    <a:gd name="T0" fmla="*/ 0 w 1774"/>
                    <a:gd name="T1" fmla="*/ 0 h 72"/>
                    <a:gd name="T2" fmla="*/ 0 w 1774"/>
                    <a:gd name="T3" fmla="*/ 0 h 72"/>
                    <a:gd name="T4" fmla="*/ 0 w 1774"/>
                    <a:gd name="T5" fmla="*/ 0 h 72"/>
                    <a:gd name="T6" fmla="*/ 0 w 1774"/>
                    <a:gd name="T7" fmla="*/ 0 h 72"/>
                    <a:gd name="T8" fmla="*/ 0 60000 65536"/>
                    <a:gd name="T9" fmla="*/ 0 60000 65536"/>
                    <a:gd name="T10" fmla="*/ 0 60000 65536"/>
                    <a:gd name="T11" fmla="*/ 0 60000 65536"/>
                    <a:gd name="T12" fmla="*/ 0 w 1774"/>
                    <a:gd name="T13" fmla="*/ 0 h 72"/>
                    <a:gd name="T14" fmla="*/ 1774 w 1774"/>
                    <a:gd name="T15" fmla="*/ 72 h 72"/>
                  </a:gdLst>
                  <a:ahLst/>
                  <a:cxnLst>
                    <a:cxn ang="T8">
                      <a:pos x="T0" y="T1"/>
                    </a:cxn>
                    <a:cxn ang="T9">
                      <a:pos x="T2" y="T3"/>
                    </a:cxn>
                    <a:cxn ang="T10">
                      <a:pos x="T4" y="T5"/>
                    </a:cxn>
                    <a:cxn ang="T11">
                      <a:pos x="T6" y="T7"/>
                    </a:cxn>
                  </a:cxnLst>
                  <a:rect l="T12" t="T13" r="T14" b="T15"/>
                  <a:pathLst>
                    <a:path w="1774" h="72">
                      <a:moveTo>
                        <a:pt x="757" y="0"/>
                      </a:moveTo>
                      <a:lnTo>
                        <a:pt x="1774" y="11"/>
                      </a:lnTo>
                      <a:lnTo>
                        <a:pt x="0" y="72"/>
                      </a:lnTo>
                      <a:lnTo>
                        <a:pt x="757" y="0"/>
                      </a:lnTo>
                    </a:path>
                  </a:pathLst>
                </a:custGeom>
                <a:noFill/>
                <a:ln w="0">
                  <a:solidFill>
                    <a:srgbClr val="FFCC66"/>
                  </a:solidFill>
                  <a:round/>
                  <a:headEnd/>
                  <a:tailEnd/>
                </a:ln>
              </p:spPr>
              <p:txBody>
                <a:bodyPr/>
                <a:lstStyle/>
                <a:p>
                  <a:endParaRPr lang="es-MX"/>
                </a:p>
              </p:txBody>
            </p:sp>
            <p:sp>
              <p:nvSpPr>
                <p:cNvPr id="11299" name="Freeform 2540"/>
                <p:cNvSpPr>
                  <a:spLocks/>
                </p:cNvSpPr>
                <p:nvPr/>
              </p:nvSpPr>
              <p:spPr bwMode="auto">
                <a:xfrm>
                  <a:off x="2786" y="2906"/>
                  <a:ext cx="113" cy="2"/>
                </a:xfrm>
                <a:custGeom>
                  <a:avLst/>
                  <a:gdLst>
                    <a:gd name="T0" fmla="*/ 0 w 1021"/>
                    <a:gd name="T1" fmla="*/ 0 h 22"/>
                    <a:gd name="T2" fmla="*/ 0 w 1021"/>
                    <a:gd name="T3" fmla="*/ 0 h 22"/>
                    <a:gd name="T4" fmla="*/ 0 w 1021"/>
                    <a:gd name="T5" fmla="*/ 0 h 22"/>
                    <a:gd name="T6" fmla="*/ 0 w 1021"/>
                    <a:gd name="T7" fmla="*/ 0 h 22"/>
                    <a:gd name="T8" fmla="*/ 0 60000 65536"/>
                    <a:gd name="T9" fmla="*/ 0 60000 65536"/>
                    <a:gd name="T10" fmla="*/ 0 60000 65536"/>
                    <a:gd name="T11" fmla="*/ 0 60000 65536"/>
                    <a:gd name="T12" fmla="*/ 0 w 1021"/>
                    <a:gd name="T13" fmla="*/ 0 h 22"/>
                    <a:gd name="T14" fmla="*/ 1021 w 1021"/>
                    <a:gd name="T15" fmla="*/ 22 h 22"/>
                  </a:gdLst>
                  <a:ahLst/>
                  <a:cxnLst>
                    <a:cxn ang="T8">
                      <a:pos x="T0" y="T1"/>
                    </a:cxn>
                    <a:cxn ang="T9">
                      <a:pos x="T2" y="T3"/>
                    </a:cxn>
                    <a:cxn ang="T10">
                      <a:pos x="T4" y="T5"/>
                    </a:cxn>
                    <a:cxn ang="T11">
                      <a:pos x="T6" y="T7"/>
                    </a:cxn>
                  </a:cxnLst>
                  <a:rect l="T12" t="T13" r="T14" b="T15"/>
                  <a:pathLst>
                    <a:path w="1021" h="22">
                      <a:moveTo>
                        <a:pt x="1021" y="0"/>
                      </a:moveTo>
                      <a:lnTo>
                        <a:pt x="1017" y="22"/>
                      </a:lnTo>
                      <a:lnTo>
                        <a:pt x="0" y="11"/>
                      </a:lnTo>
                      <a:lnTo>
                        <a:pt x="1021" y="0"/>
                      </a:lnTo>
                      <a:close/>
                    </a:path>
                  </a:pathLst>
                </a:custGeom>
                <a:solidFill>
                  <a:srgbClr val="FFCC66"/>
                </a:solidFill>
                <a:ln w="9525">
                  <a:noFill/>
                  <a:round/>
                  <a:headEnd/>
                  <a:tailEnd/>
                </a:ln>
              </p:spPr>
              <p:txBody>
                <a:bodyPr/>
                <a:lstStyle/>
                <a:p>
                  <a:endParaRPr lang="es-MX"/>
                </a:p>
              </p:txBody>
            </p:sp>
            <p:sp>
              <p:nvSpPr>
                <p:cNvPr id="11300" name="Freeform 2541"/>
                <p:cNvSpPr>
                  <a:spLocks/>
                </p:cNvSpPr>
                <p:nvPr/>
              </p:nvSpPr>
              <p:spPr bwMode="auto">
                <a:xfrm>
                  <a:off x="2786" y="2906"/>
                  <a:ext cx="113" cy="2"/>
                </a:xfrm>
                <a:custGeom>
                  <a:avLst/>
                  <a:gdLst>
                    <a:gd name="T0" fmla="*/ 0 w 1021"/>
                    <a:gd name="T1" fmla="*/ 0 h 22"/>
                    <a:gd name="T2" fmla="*/ 0 w 1021"/>
                    <a:gd name="T3" fmla="*/ 0 h 22"/>
                    <a:gd name="T4" fmla="*/ 0 w 1021"/>
                    <a:gd name="T5" fmla="*/ 0 h 22"/>
                    <a:gd name="T6" fmla="*/ 0 w 1021"/>
                    <a:gd name="T7" fmla="*/ 0 h 22"/>
                    <a:gd name="T8" fmla="*/ 0 60000 65536"/>
                    <a:gd name="T9" fmla="*/ 0 60000 65536"/>
                    <a:gd name="T10" fmla="*/ 0 60000 65536"/>
                    <a:gd name="T11" fmla="*/ 0 60000 65536"/>
                    <a:gd name="T12" fmla="*/ 0 w 1021"/>
                    <a:gd name="T13" fmla="*/ 0 h 22"/>
                    <a:gd name="T14" fmla="*/ 1021 w 1021"/>
                    <a:gd name="T15" fmla="*/ 22 h 22"/>
                  </a:gdLst>
                  <a:ahLst/>
                  <a:cxnLst>
                    <a:cxn ang="T8">
                      <a:pos x="T0" y="T1"/>
                    </a:cxn>
                    <a:cxn ang="T9">
                      <a:pos x="T2" y="T3"/>
                    </a:cxn>
                    <a:cxn ang="T10">
                      <a:pos x="T4" y="T5"/>
                    </a:cxn>
                    <a:cxn ang="T11">
                      <a:pos x="T6" y="T7"/>
                    </a:cxn>
                  </a:cxnLst>
                  <a:rect l="T12" t="T13" r="T14" b="T15"/>
                  <a:pathLst>
                    <a:path w="1021" h="22">
                      <a:moveTo>
                        <a:pt x="1021" y="0"/>
                      </a:moveTo>
                      <a:lnTo>
                        <a:pt x="1017" y="22"/>
                      </a:lnTo>
                      <a:lnTo>
                        <a:pt x="0" y="11"/>
                      </a:lnTo>
                      <a:lnTo>
                        <a:pt x="1021" y="0"/>
                      </a:lnTo>
                    </a:path>
                  </a:pathLst>
                </a:custGeom>
                <a:noFill/>
                <a:ln w="0">
                  <a:solidFill>
                    <a:srgbClr val="FFCC66"/>
                  </a:solidFill>
                  <a:round/>
                  <a:headEnd/>
                  <a:tailEnd/>
                </a:ln>
              </p:spPr>
              <p:txBody>
                <a:bodyPr/>
                <a:lstStyle/>
                <a:p>
                  <a:endParaRPr lang="es-MX"/>
                </a:p>
              </p:txBody>
            </p:sp>
            <p:sp>
              <p:nvSpPr>
                <p:cNvPr id="11301" name="Freeform 2542"/>
                <p:cNvSpPr>
                  <a:spLocks/>
                </p:cNvSpPr>
                <p:nvPr/>
              </p:nvSpPr>
              <p:spPr bwMode="auto">
                <a:xfrm>
                  <a:off x="2786" y="2902"/>
                  <a:ext cx="113" cy="5"/>
                </a:xfrm>
                <a:custGeom>
                  <a:avLst/>
                  <a:gdLst>
                    <a:gd name="T0" fmla="*/ 0 w 1021"/>
                    <a:gd name="T1" fmla="*/ 0 h 44"/>
                    <a:gd name="T2" fmla="*/ 0 w 1021"/>
                    <a:gd name="T3" fmla="*/ 0 h 44"/>
                    <a:gd name="T4" fmla="*/ 0 w 1021"/>
                    <a:gd name="T5" fmla="*/ 0 h 44"/>
                    <a:gd name="T6" fmla="*/ 0 w 1021"/>
                    <a:gd name="T7" fmla="*/ 0 h 44"/>
                    <a:gd name="T8" fmla="*/ 0 60000 65536"/>
                    <a:gd name="T9" fmla="*/ 0 60000 65536"/>
                    <a:gd name="T10" fmla="*/ 0 60000 65536"/>
                    <a:gd name="T11" fmla="*/ 0 60000 65536"/>
                    <a:gd name="T12" fmla="*/ 0 w 1021"/>
                    <a:gd name="T13" fmla="*/ 0 h 44"/>
                    <a:gd name="T14" fmla="*/ 1021 w 1021"/>
                    <a:gd name="T15" fmla="*/ 44 h 44"/>
                  </a:gdLst>
                  <a:ahLst/>
                  <a:cxnLst>
                    <a:cxn ang="T8">
                      <a:pos x="T0" y="T1"/>
                    </a:cxn>
                    <a:cxn ang="T9">
                      <a:pos x="T2" y="T3"/>
                    </a:cxn>
                    <a:cxn ang="T10">
                      <a:pos x="T4" y="T5"/>
                    </a:cxn>
                    <a:cxn ang="T11">
                      <a:pos x="T6" y="T7"/>
                    </a:cxn>
                  </a:cxnLst>
                  <a:rect l="T12" t="T13" r="T14" b="T15"/>
                  <a:pathLst>
                    <a:path w="1021" h="44">
                      <a:moveTo>
                        <a:pt x="66" y="0"/>
                      </a:moveTo>
                      <a:lnTo>
                        <a:pt x="1021" y="33"/>
                      </a:lnTo>
                      <a:lnTo>
                        <a:pt x="0" y="44"/>
                      </a:lnTo>
                      <a:lnTo>
                        <a:pt x="66" y="0"/>
                      </a:lnTo>
                      <a:close/>
                    </a:path>
                  </a:pathLst>
                </a:custGeom>
                <a:solidFill>
                  <a:srgbClr val="FFCC66"/>
                </a:solidFill>
                <a:ln w="9525">
                  <a:noFill/>
                  <a:round/>
                  <a:headEnd/>
                  <a:tailEnd/>
                </a:ln>
              </p:spPr>
              <p:txBody>
                <a:bodyPr/>
                <a:lstStyle/>
                <a:p>
                  <a:endParaRPr lang="es-MX"/>
                </a:p>
              </p:txBody>
            </p:sp>
            <p:sp>
              <p:nvSpPr>
                <p:cNvPr id="11302" name="Freeform 2543"/>
                <p:cNvSpPr>
                  <a:spLocks/>
                </p:cNvSpPr>
                <p:nvPr/>
              </p:nvSpPr>
              <p:spPr bwMode="auto">
                <a:xfrm>
                  <a:off x="2786" y="2902"/>
                  <a:ext cx="113" cy="5"/>
                </a:xfrm>
                <a:custGeom>
                  <a:avLst/>
                  <a:gdLst>
                    <a:gd name="T0" fmla="*/ 0 w 1021"/>
                    <a:gd name="T1" fmla="*/ 0 h 44"/>
                    <a:gd name="T2" fmla="*/ 0 w 1021"/>
                    <a:gd name="T3" fmla="*/ 0 h 44"/>
                    <a:gd name="T4" fmla="*/ 0 w 1021"/>
                    <a:gd name="T5" fmla="*/ 0 h 44"/>
                    <a:gd name="T6" fmla="*/ 0 w 1021"/>
                    <a:gd name="T7" fmla="*/ 0 h 44"/>
                    <a:gd name="T8" fmla="*/ 0 60000 65536"/>
                    <a:gd name="T9" fmla="*/ 0 60000 65536"/>
                    <a:gd name="T10" fmla="*/ 0 60000 65536"/>
                    <a:gd name="T11" fmla="*/ 0 60000 65536"/>
                    <a:gd name="T12" fmla="*/ 0 w 1021"/>
                    <a:gd name="T13" fmla="*/ 0 h 44"/>
                    <a:gd name="T14" fmla="*/ 1021 w 1021"/>
                    <a:gd name="T15" fmla="*/ 44 h 44"/>
                  </a:gdLst>
                  <a:ahLst/>
                  <a:cxnLst>
                    <a:cxn ang="T8">
                      <a:pos x="T0" y="T1"/>
                    </a:cxn>
                    <a:cxn ang="T9">
                      <a:pos x="T2" y="T3"/>
                    </a:cxn>
                    <a:cxn ang="T10">
                      <a:pos x="T4" y="T5"/>
                    </a:cxn>
                    <a:cxn ang="T11">
                      <a:pos x="T6" y="T7"/>
                    </a:cxn>
                  </a:cxnLst>
                  <a:rect l="T12" t="T13" r="T14" b="T15"/>
                  <a:pathLst>
                    <a:path w="1021" h="44">
                      <a:moveTo>
                        <a:pt x="66" y="0"/>
                      </a:moveTo>
                      <a:lnTo>
                        <a:pt x="1021" y="33"/>
                      </a:lnTo>
                      <a:lnTo>
                        <a:pt x="0" y="44"/>
                      </a:lnTo>
                      <a:lnTo>
                        <a:pt x="66" y="0"/>
                      </a:lnTo>
                    </a:path>
                  </a:pathLst>
                </a:custGeom>
                <a:noFill/>
                <a:ln w="0">
                  <a:solidFill>
                    <a:srgbClr val="FFCC66"/>
                  </a:solidFill>
                  <a:round/>
                  <a:headEnd/>
                  <a:tailEnd/>
                </a:ln>
              </p:spPr>
              <p:txBody>
                <a:bodyPr/>
                <a:lstStyle/>
                <a:p>
                  <a:endParaRPr lang="es-MX"/>
                </a:p>
              </p:txBody>
            </p:sp>
            <p:sp>
              <p:nvSpPr>
                <p:cNvPr id="11303" name="Freeform 2544"/>
                <p:cNvSpPr>
                  <a:spLocks/>
                </p:cNvSpPr>
                <p:nvPr/>
              </p:nvSpPr>
              <p:spPr bwMode="auto">
                <a:xfrm>
                  <a:off x="2960" y="2899"/>
                  <a:ext cx="19" cy="6"/>
                </a:xfrm>
                <a:custGeom>
                  <a:avLst/>
                  <a:gdLst>
                    <a:gd name="T0" fmla="*/ 0 w 175"/>
                    <a:gd name="T1" fmla="*/ 0 h 57"/>
                    <a:gd name="T2" fmla="*/ 0 w 175"/>
                    <a:gd name="T3" fmla="*/ 0 h 57"/>
                    <a:gd name="T4" fmla="*/ 0 w 175"/>
                    <a:gd name="T5" fmla="*/ 0 h 57"/>
                    <a:gd name="T6" fmla="*/ 0 w 175"/>
                    <a:gd name="T7" fmla="*/ 0 h 57"/>
                    <a:gd name="T8" fmla="*/ 0 60000 65536"/>
                    <a:gd name="T9" fmla="*/ 0 60000 65536"/>
                    <a:gd name="T10" fmla="*/ 0 60000 65536"/>
                    <a:gd name="T11" fmla="*/ 0 60000 65536"/>
                    <a:gd name="T12" fmla="*/ 0 w 175"/>
                    <a:gd name="T13" fmla="*/ 0 h 57"/>
                    <a:gd name="T14" fmla="*/ 175 w 175"/>
                    <a:gd name="T15" fmla="*/ 57 h 57"/>
                  </a:gdLst>
                  <a:ahLst/>
                  <a:cxnLst>
                    <a:cxn ang="T8">
                      <a:pos x="T0" y="T1"/>
                    </a:cxn>
                    <a:cxn ang="T9">
                      <a:pos x="T2" y="T3"/>
                    </a:cxn>
                    <a:cxn ang="T10">
                      <a:pos x="T4" y="T5"/>
                    </a:cxn>
                    <a:cxn ang="T11">
                      <a:pos x="T6" y="T7"/>
                    </a:cxn>
                  </a:cxnLst>
                  <a:rect l="T12" t="T13" r="T14" b="T15"/>
                  <a:pathLst>
                    <a:path w="175" h="57">
                      <a:moveTo>
                        <a:pt x="0" y="0"/>
                      </a:moveTo>
                      <a:lnTo>
                        <a:pt x="175" y="57"/>
                      </a:lnTo>
                      <a:lnTo>
                        <a:pt x="44" y="42"/>
                      </a:lnTo>
                      <a:lnTo>
                        <a:pt x="0" y="0"/>
                      </a:lnTo>
                      <a:close/>
                    </a:path>
                  </a:pathLst>
                </a:custGeom>
                <a:solidFill>
                  <a:srgbClr val="FFCC66"/>
                </a:solidFill>
                <a:ln w="9525">
                  <a:noFill/>
                  <a:round/>
                  <a:headEnd/>
                  <a:tailEnd/>
                </a:ln>
              </p:spPr>
              <p:txBody>
                <a:bodyPr/>
                <a:lstStyle/>
                <a:p>
                  <a:endParaRPr lang="es-MX"/>
                </a:p>
              </p:txBody>
            </p:sp>
            <p:sp>
              <p:nvSpPr>
                <p:cNvPr id="11304" name="Freeform 2545"/>
                <p:cNvSpPr>
                  <a:spLocks/>
                </p:cNvSpPr>
                <p:nvPr/>
              </p:nvSpPr>
              <p:spPr bwMode="auto">
                <a:xfrm>
                  <a:off x="2960" y="2899"/>
                  <a:ext cx="19" cy="6"/>
                </a:xfrm>
                <a:custGeom>
                  <a:avLst/>
                  <a:gdLst>
                    <a:gd name="T0" fmla="*/ 0 w 175"/>
                    <a:gd name="T1" fmla="*/ 0 h 57"/>
                    <a:gd name="T2" fmla="*/ 0 w 175"/>
                    <a:gd name="T3" fmla="*/ 0 h 57"/>
                    <a:gd name="T4" fmla="*/ 0 w 175"/>
                    <a:gd name="T5" fmla="*/ 0 h 57"/>
                    <a:gd name="T6" fmla="*/ 0 w 175"/>
                    <a:gd name="T7" fmla="*/ 0 h 57"/>
                    <a:gd name="T8" fmla="*/ 0 60000 65536"/>
                    <a:gd name="T9" fmla="*/ 0 60000 65536"/>
                    <a:gd name="T10" fmla="*/ 0 60000 65536"/>
                    <a:gd name="T11" fmla="*/ 0 60000 65536"/>
                    <a:gd name="T12" fmla="*/ 0 w 175"/>
                    <a:gd name="T13" fmla="*/ 0 h 57"/>
                    <a:gd name="T14" fmla="*/ 175 w 175"/>
                    <a:gd name="T15" fmla="*/ 57 h 57"/>
                  </a:gdLst>
                  <a:ahLst/>
                  <a:cxnLst>
                    <a:cxn ang="T8">
                      <a:pos x="T0" y="T1"/>
                    </a:cxn>
                    <a:cxn ang="T9">
                      <a:pos x="T2" y="T3"/>
                    </a:cxn>
                    <a:cxn ang="T10">
                      <a:pos x="T4" y="T5"/>
                    </a:cxn>
                    <a:cxn ang="T11">
                      <a:pos x="T6" y="T7"/>
                    </a:cxn>
                  </a:cxnLst>
                  <a:rect l="T12" t="T13" r="T14" b="T15"/>
                  <a:pathLst>
                    <a:path w="175" h="57">
                      <a:moveTo>
                        <a:pt x="0" y="0"/>
                      </a:moveTo>
                      <a:lnTo>
                        <a:pt x="175" y="57"/>
                      </a:lnTo>
                      <a:lnTo>
                        <a:pt x="44" y="42"/>
                      </a:lnTo>
                      <a:lnTo>
                        <a:pt x="0" y="0"/>
                      </a:lnTo>
                    </a:path>
                  </a:pathLst>
                </a:custGeom>
                <a:noFill/>
                <a:ln w="0">
                  <a:solidFill>
                    <a:srgbClr val="FFCC66"/>
                  </a:solidFill>
                  <a:round/>
                  <a:headEnd/>
                  <a:tailEnd/>
                </a:ln>
              </p:spPr>
              <p:txBody>
                <a:bodyPr/>
                <a:lstStyle/>
                <a:p>
                  <a:endParaRPr lang="es-MX"/>
                </a:p>
              </p:txBody>
            </p:sp>
            <p:sp>
              <p:nvSpPr>
                <p:cNvPr id="11305" name="Freeform 2546"/>
                <p:cNvSpPr>
                  <a:spLocks/>
                </p:cNvSpPr>
                <p:nvPr/>
              </p:nvSpPr>
              <p:spPr bwMode="auto">
                <a:xfrm>
                  <a:off x="2701" y="2896"/>
                  <a:ext cx="85" cy="19"/>
                </a:xfrm>
                <a:custGeom>
                  <a:avLst/>
                  <a:gdLst>
                    <a:gd name="T0" fmla="*/ 0 w 757"/>
                    <a:gd name="T1" fmla="*/ 0 h 172"/>
                    <a:gd name="T2" fmla="*/ 0 w 757"/>
                    <a:gd name="T3" fmla="*/ 0 h 172"/>
                    <a:gd name="T4" fmla="*/ 0 w 757"/>
                    <a:gd name="T5" fmla="*/ 0 h 172"/>
                    <a:gd name="T6" fmla="*/ 0 w 757"/>
                    <a:gd name="T7" fmla="*/ 0 h 172"/>
                    <a:gd name="T8" fmla="*/ 0 60000 65536"/>
                    <a:gd name="T9" fmla="*/ 0 60000 65536"/>
                    <a:gd name="T10" fmla="*/ 0 60000 65536"/>
                    <a:gd name="T11" fmla="*/ 0 60000 65536"/>
                    <a:gd name="T12" fmla="*/ 0 w 757"/>
                    <a:gd name="T13" fmla="*/ 0 h 172"/>
                    <a:gd name="T14" fmla="*/ 757 w 757"/>
                    <a:gd name="T15" fmla="*/ 172 h 172"/>
                  </a:gdLst>
                  <a:ahLst/>
                  <a:cxnLst>
                    <a:cxn ang="T8">
                      <a:pos x="T0" y="T1"/>
                    </a:cxn>
                    <a:cxn ang="T9">
                      <a:pos x="T2" y="T3"/>
                    </a:cxn>
                    <a:cxn ang="T10">
                      <a:pos x="T4" y="T5"/>
                    </a:cxn>
                    <a:cxn ang="T11">
                      <a:pos x="T6" y="T7"/>
                    </a:cxn>
                  </a:cxnLst>
                  <a:rect l="T12" t="T13" r="T14" b="T15"/>
                  <a:pathLst>
                    <a:path w="757" h="172">
                      <a:moveTo>
                        <a:pt x="326" y="0"/>
                      </a:moveTo>
                      <a:lnTo>
                        <a:pt x="757" y="100"/>
                      </a:lnTo>
                      <a:lnTo>
                        <a:pt x="0" y="172"/>
                      </a:lnTo>
                      <a:lnTo>
                        <a:pt x="326" y="0"/>
                      </a:lnTo>
                      <a:close/>
                    </a:path>
                  </a:pathLst>
                </a:custGeom>
                <a:solidFill>
                  <a:srgbClr val="FFCC66"/>
                </a:solidFill>
                <a:ln w="9525">
                  <a:noFill/>
                  <a:round/>
                  <a:headEnd/>
                  <a:tailEnd/>
                </a:ln>
              </p:spPr>
              <p:txBody>
                <a:bodyPr/>
                <a:lstStyle/>
                <a:p>
                  <a:endParaRPr lang="es-MX"/>
                </a:p>
              </p:txBody>
            </p:sp>
            <p:sp>
              <p:nvSpPr>
                <p:cNvPr id="11306" name="Freeform 2547"/>
                <p:cNvSpPr>
                  <a:spLocks/>
                </p:cNvSpPr>
                <p:nvPr/>
              </p:nvSpPr>
              <p:spPr bwMode="auto">
                <a:xfrm>
                  <a:off x="2701" y="2896"/>
                  <a:ext cx="85" cy="19"/>
                </a:xfrm>
                <a:custGeom>
                  <a:avLst/>
                  <a:gdLst>
                    <a:gd name="T0" fmla="*/ 0 w 757"/>
                    <a:gd name="T1" fmla="*/ 0 h 172"/>
                    <a:gd name="T2" fmla="*/ 0 w 757"/>
                    <a:gd name="T3" fmla="*/ 0 h 172"/>
                    <a:gd name="T4" fmla="*/ 0 w 757"/>
                    <a:gd name="T5" fmla="*/ 0 h 172"/>
                    <a:gd name="T6" fmla="*/ 0 w 757"/>
                    <a:gd name="T7" fmla="*/ 0 h 172"/>
                    <a:gd name="T8" fmla="*/ 0 60000 65536"/>
                    <a:gd name="T9" fmla="*/ 0 60000 65536"/>
                    <a:gd name="T10" fmla="*/ 0 60000 65536"/>
                    <a:gd name="T11" fmla="*/ 0 60000 65536"/>
                    <a:gd name="T12" fmla="*/ 0 w 757"/>
                    <a:gd name="T13" fmla="*/ 0 h 172"/>
                    <a:gd name="T14" fmla="*/ 757 w 757"/>
                    <a:gd name="T15" fmla="*/ 172 h 172"/>
                  </a:gdLst>
                  <a:ahLst/>
                  <a:cxnLst>
                    <a:cxn ang="T8">
                      <a:pos x="T0" y="T1"/>
                    </a:cxn>
                    <a:cxn ang="T9">
                      <a:pos x="T2" y="T3"/>
                    </a:cxn>
                    <a:cxn ang="T10">
                      <a:pos x="T4" y="T5"/>
                    </a:cxn>
                    <a:cxn ang="T11">
                      <a:pos x="T6" y="T7"/>
                    </a:cxn>
                  </a:cxnLst>
                  <a:rect l="T12" t="T13" r="T14" b="T15"/>
                  <a:pathLst>
                    <a:path w="757" h="172">
                      <a:moveTo>
                        <a:pt x="326" y="0"/>
                      </a:moveTo>
                      <a:lnTo>
                        <a:pt x="757" y="100"/>
                      </a:lnTo>
                      <a:lnTo>
                        <a:pt x="0" y="172"/>
                      </a:lnTo>
                      <a:lnTo>
                        <a:pt x="326" y="0"/>
                      </a:lnTo>
                    </a:path>
                  </a:pathLst>
                </a:custGeom>
                <a:noFill/>
                <a:ln w="0">
                  <a:solidFill>
                    <a:srgbClr val="FFCC66"/>
                  </a:solidFill>
                  <a:round/>
                  <a:headEnd/>
                  <a:tailEnd/>
                </a:ln>
              </p:spPr>
              <p:txBody>
                <a:bodyPr/>
                <a:lstStyle/>
                <a:p>
                  <a:endParaRPr lang="es-MX"/>
                </a:p>
              </p:txBody>
            </p:sp>
            <p:sp>
              <p:nvSpPr>
                <p:cNvPr id="11307" name="Freeform 2548"/>
                <p:cNvSpPr>
                  <a:spLocks/>
                </p:cNvSpPr>
                <p:nvPr/>
              </p:nvSpPr>
              <p:spPr bwMode="auto">
                <a:xfrm>
                  <a:off x="2793" y="2895"/>
                  <a:ext cx="106" cy="11"/>
                </a:xfrm>
                <a:custGeom>
                  <a:avLst/>
                  <a:gdLst>
                    <a:gd name="T0" fmla="*/ 0 w 955"/>
                    <a:gd name="T1" fmla="*/ 0 h 96"/>
                    <a:gd name="T2" fmla="*/ 0 w 955"/>
                    <a:gd name="T3" fmla="*/ 0 h 96"/>
                    <a:gd name="T4" fmla="*/ 0 w 955"/>
                    <a:gd name="T5" fmla="*/ 0 h 96"/>
                    <a:gd name="T6" fmla="*/ 0 w 955"/>
                    <a:gd name="T7" fmla="*/ 0 h 96"/>
                    <a:gd name="T8" fmla="*/ 0 60000 65536"/>
                    <a:gd name="T9" fmla="*/ 0 60000 65536"/>
                    <a:gd name="T10" fmla="*/ 0 60000 65536"/>
                    <a:gd name="T11" fmla="*/ 0 60000 65536"/>
                    <a:gd name="T12" fmla="*/ 0 w 955"/>
                    <a:gd name="T13" fmla="*/ 0 h 96"/>
                    <a:gd name="T14" fmla="*/ 955 w 955"/>
                    <a:gd name="T15" fmla="*/ 96 h 96"/>
                  </a:gdLst>
                  <a:ahLst/>
                  <a:cxnLst>
                    <a:cxn ang="T8">
                      <a:pos x="T0" y="T1"/>
                    </a:cxn>
                    <a:cxn ang="T9">
                      <a:pos x="T2" y="T3"/>
                    </a:cxn>
                    <a:cxn ang="T10">
                      <a:pos x="T4" y="T5"/>
                    </a:cxn>
                    <a:cxn ang="T11">
                      <a:pos x="T6" y="T7"/>
                    </a:cxn>
                  </a:cxnLst>
                  <a:rect l="T12" t="T13" r="T14" b="T15"/>
                  <a:pathLst>
                    <a:path w="955" h="96">
                      <a:moveTo>
                        <a:pt x="94" y="0"/>
                      </a:moveTo>
                      <a:lnTo>
                        <a:pt x="955" y="96"/>
                      </a:lnTo>
                      <a:lnTo>
                        <a:pt x="0" y="63"/>
                      </a:lnTo>
                      <a:lnTo>
                        <a:pt x="94" y="0"/>
                      </a:lnTo>
                      <a:close/>
                    </a:path>
                  </a:pathLst>
                </a:custGeom>
                <a:solidFill>
                  <a:srgbClr val="FFCC66"/>
                </a:solidFill>
                <a:ln w="9525">
                  <a:noFill/>
                  <a:round/>
                  <a:headEnd/>
                  <a:tailEnd/>
                </a:ln>
              </p:spPr>
              <p:txBody>
                <a:bodyPr/>
                <a:lstStyle/>
                <a:p>
                  <a:endParaRPr lang="es-MX"/>
                </a:p>
              </p:txBody>
            </p:sp>
            <p:sp>
              <p:nvSpPr>
                <p:cNvPr id="11308" name="Freeform 2549"/>
                <p:cNvSpPr>
                  <a:spLocks/>
                </p:cNvSpPr>
                <p:nvPr/>
              </p:nvSpPr>
              <p:spPr bwMode="auto">
                <a:xfrm>
                  <a:off x="2793" y="2895"/>
                  <a:ext cx="106" cy="11"/>
                </a:xfrm>
                <a:custGeom>
                  <a:avLst/>
                  <a:gdLst>
                    <a:gd name="T0" fmla="*/ 0 w 955"/>
                    <a:gd name="T1" fmla="*/ 0 h 96"/>
                    <a:gd name="T2" fmla="*/ 0 w 955"/>
                    <a:gd name="T3" fmla="*/ 0 h 96"/>
                    <a:gd name="T4" fmla="*/ 0 w 955"/>
                    <a:gd name="T5" fmla="*/ 0 h 96"/>
                    <a:gd name="T6" fmla="*/ 0 w 955"/>
                    <a:gd name="T7" fmla="*/ 0 h 96"/>
                    <a:gd name="T8" fmla="*/ 0 60000 65536"/>
                    <a:gd name="T9" fmla="*/ 0 60000 65536"/>
                    <a:gd name="T10" fmla="*/ 0 60000 65536"/>
                    <a:gd name="T11" fmla="*/ 0 60000 65536"/>
                    <a:gd name="T12" fmla="*/ 0 w 955"/>
                    <a:gd name="T13" fmla="*/ 0 h 96"/>
                    <a:gd name="T14" fmla="*/ 955 w 955"/>
                    <a:gd name="T15" fmla="*/ 96 h 96"/>
                  </a:gdLst>
                  <a:ahLst/>
                  <a:cxnLst>
                    <a:cxn ang="T8">
                      <a:pos x="T0" y="T1"/>
                    </a:cxn>
                    <a:cxn ang="T9">
                      <a:pos x="T2" y="T3"/>
                    </a:cxn>
                    <a:cxn ang="T10">
                      <a:pos x="T4" y="T5"/>
                    </a:cxn>
                    <a:cxn ang="T11">
                      <a:pos x="T6" y="T7"/>
                    </a:cxn>
                  </a:cxnLst>
                  <a:rect l="T12" t="T13" r="T14" b="T15"/>
                  <a:pathLst>
                    <a:path w="955" h="96">
                      <a:moveTo>
                        <a:pt x="94" y="0"/>
                      </a:moveTo>
                      <a:lnTo>
                        <a:pt x="955" y="96"/>
                      </a:lnTo>
                      <a:lnTo>
                        <a:pt x="0" y="63"/>
                      </a:lnTo>
                      <a:lnTo>
                        <a:pt x="94" y="0"/>
                      </a:lnTo>
                    </a:path>
                  </a:pathLst>
                </a:custGeom>
                <a:noFill/>
                <a:ln w="0">
                  <a:solidFill>
                    <a:srgbClr val="FFCC66"/>
                  </a:solidFill>
                  <a:round/>
                  <a:headEnd/>
                  <a:tailEnd/>
                </a:ln>
              </p:spPr>
              <p:txBody>
                <a:bodyPr/>
                <a:lstStyle/>
                <a:p>
                  <a:endParaRPr lang="es-MX"/>
                </a:p>
              </p:txBody>
            </p:sp>
            <p:sp>
              <p:nvSpPr>
                <p:cNvPr id="11309" name="Freeform 2550"/>
                <p:cNvSpPr>
                  <a:spLocks/>
                </p:cNvSpPr>
                <p:nvPr/>
              </p:nvSpPr>
              <p:spPr bwMode="auto">
                <a:xfrm>
                  <a:off x="2803" y="2891"/>
                  <a:ext cx="96" cy="15"/>
                </a:xfrm>
                <a:custGeom>
                  <a:avLst/>
                  <a:gdLst>
                    <a:gd name="T0" fmla="*/ 0 w 861"/>
                    <a:gd name="T1" fmla="*/ 0 h 134"/>
                    <a:gd name="T2" fmla="*/ 0 w 861"/>
                    <a:gd name="T3" fmla="*/ 0 h 134"/>
                    <a:gd name="T4" fmla="*/ 0 w 861"/>
                    <a:gd name="T5" fmla="*/ 0 h 134"/>
                    <a:gd name="T6" fmla="*/ 0 w 861"/>
                    <a:gd name="T7" fmla="*/ 0 h 134"/>
                    <a:gd name="T8" fmla="*/ 0 60000 65536"/>
                    <a:gd name="T9" fmla="*/ 0 60000 65536"/>
                    <a:gd name="T10" fmla="*/ 0 60000 65536"/>
                    <a:gd name="T11" fmla="*/ 0 60000 65536"/>
                    <a:gd name="T12" fmla="*/ 0 w 861"/>
                    <a:gd name="T13" fmla="*/ 0 h 134"/>
                    <a:gd name="T14" fmla="*/ 861 w 861"/>
                    <a:gd name="T15" fmla="*/ 134 h 134"/>
                  </a:gdLst>
                  <a:ahLst/>
                  <a:cxnLst>
                    <a:cxn ang="T8">
                      <a:pos x="T0" y="T1"/>
                    </a:cxn>
                    <a:cxn ang="T9">
                      <a:pos x="T2" y="T3"/>
                    </a:cxn>
                    <a:cxn ang="T10">
                      <a:pos x="T4" y="T5"/>
                    </a:cxn>
                    <a:cxn ang="T11">
                      <a:pos x="T6" y="T7"/>
                    </a:cxn>
                  </a:cxnLst>
                  <a:rect l="T12" t="T13" r="T14" b="T15"/>
                  <a:pathLst>
                    <a:path w="861" h="134">
                      <a:moveTo>
                        <a:pt x="95" y="0"/>
                      </a:moveTo>
                      <a:lnTo>
                        <a:pt x="861" y="134"/>
                      </a:lnTo>
                      <a:lnTo>
                        <a:pt x="0" y="38"/>
                      </a:lnTo>
                      <a:lnTo>
                        <a:pt x="95" y="0"/>
                      </a:lnTo>
                      <a:close/>
                    </a:path>
                  </a:pathLst>
                </a:custGeom>
                <a:solidFill>
                  <a:srgbClr val="FFCC66"/>
                </a:solidFill>
                <a:ln w="9525">
                  <a:noFill/>
                  <a:round/>
                  <a:headEnd/>
                  <a:tailEnd/>
                </a:ln>
              </p:spPr>
              <p:txBody>
                <a:bodyPr/>
                <a:lstStyle/>
                <a:p>
                  <a:endParaRPr lang="es-MX"/>
                </a:p>
              </p:txBody>
            </p:sp>
            <p:sp>
              <p:nvSpPr>
                <p:cNvPr id="11310" name="Freeform 2551"/>
                <p:cNvSpPr>
                  <a:spLocks/>
                </p:cNvSpPr>
                <p:nvPr/>
              </p:nvSpPr>
              <p:spPr bwMode="auto">
                <a:xfrm>
                  <a:off x="2803" y="2891"/>
                  <a:ext cx="96" cy="15"/>
                </a:xfrm>
                <a:custGeom>
                  <a:avLst/>
                  <a:gdLst>
                    <a:gd name="T0" fmla="*/ 0 w 861"/>
                    <a:gd name="T1" fmla="*/ 0 h 134"/>
                    <a:gd name="T2" fmla="*/ 0 w 861"/>
                    <a:gd name="T3" fmla="*/ 0 h 134"/>
                    <a:gd name="T4" fmla="*/ 0 w 861"/>
                    <a:gd name="T5" fmla="*/ 0 h 134"/>
                    <a:gd name="T6" fmla="*/ 0 w 861"/>
                    <a:gd name="T7" fmla="*/ 0 h 134"/>
                    <a:gd name="T8" fmla="*/ 0 60000 65536"/>
                    <a:gd name="T9" fmla="*/ 0 60000 65536"/>
                    <a:gd name="T10" fmla="*/ 0 60000 65536"/>
                    <a:gd name="T11" fmla="*/ 0 60000 65536"/>
                    <a:gd name="T12" fmla="*/ 0 w 861"/>
                    <a:gd name="T13" fmla="*/ 0 h 134"/>
                    <a:gd name="T14" fmla="*/ 861 w 861"/>
                    <a:gd name="T15" fmla="*/ 134 h 134"/>
                  </a:gdLst>
                  <a:ahLst/>
                  <a:cxnLst>
                    <a:cxn ang="T8">
                      <a:pos x="T0" y="T1"/>
                    </a:cxn>
                    <a:cxn ang="T9">
                      <a:pos x="T2" y="T3"/>
                    </a:cxn>
                    <a:cxn ang="T10">
                      <a:pos x="T4" y="T5"/>
                    </a:cxn>
                    <a:cxn ang="T11">
                      <a:pos x="T6" y="T7"/>
                    </a:cxn>
                  </a:cxnLst>
                  <a:rect l="T12" t="T13" r="T14" b="T15"/>
                  <a:pathLst>
                    <a:path w="861" h="134">
                      <a:moveTo>
                        <a:pt x="95" y="0"/>
                      </a:moveTo>
                      <a:lnTo>
                        <a:pt x="861" y="134"/>
                      </a:lnTo>
                      <a:lnTo>
                        <a:pt x="0" y="38"/>
                      </a:lnTo>
                      <a:lnTo>
                        <a:pt x="95" y="0"/>
                      </a:lnTo>
                    </a:path>
                  </a:pathLst>
                </a:custGeom>
                <a:noFill/>
                <a:ln w="0">
                  <a:solidFill>
                    <a:srgbClr val="FFCC66"/>
                  </a:solidFill>
                  <a:round/>
                  <a:headEnd/>
                  <a:tailEnd/>
                </a:ln>
              </p:spPr>
              <p:txBody>
                <a:bodyPr/>
                <a:lstStyle/>
                <a:p>
                  <a:endParaRPr lang="es-MX"/>
                </a:p>
              </p:txBody>
            </p:sp>
            <p:sp>
              <p:nvSpPr>
                <p:cNvPr id="11311" name="Freeform 2552"/>
                <p:cNvSpPr>
                  <a:spLocks/>
                </p:cNvSpPr>
                <p:nvPr/>
              </p:nvSpPr>
              <p:spPr bwMode="auto">
                <a:xfrm>
                  <a:off x="2956" y="2885"/>
                  <a:ext cx="23" cy="20"/>
                </a:xfrm>
                <a:custGeom>
                  <a:avLst/>
                  <a:gdLst>
                    <a:gd name="T0" fmla="*/ 0 w 211"/>
                    <a:gd name="T1" fmla="*/ 0 h 180"/>
                    <a:gd name="T2" fmla="*/ 0 w 211"/>
                    <a:gd name="T3" fmla="*/ 0 h 180"/>
                    <a:gd name="T4" fmla="*/ 0 w 211"/>
                    <a:gd name="T5" fmla="*/ 0 h 180"/>
                    <a:gd name="T6" fmla="*/ 0 w 211"/>
                    <a:gd name="T7" fmla="*/ 0 h 180"/>
                    <a:gd name="T8" fmla="*/ 0 60000 65536"/>
                    <a:gd name="T9" fmla="*/ 0 60000 65536"/>
                    <a:gd name="T10" fmla="*/ 0 60000 65536"/>
                    <a:gd name="T11" fmla="*/ 0 60000 65536"/>
                    <a:gd name="T12" fmla="*/ 0 w 211"/>
                    <a:gd name="T13" fmla="*/ 0 h 180"/>
                    <a:gd name="T14" fmla="*/ 211 w 211"/>
                    <a:gd name="T15" fmla="*/ 180 h 180"/>
                  </a:gdLst>
                  <a:ahLst/>
                  <a:cxnLst>
                    <a:cxn ang="T8">
                      <a:pos x="T0" y="T1"/>
                    </a:cxn>
                    <a:cxn ang="T9">
                      <a:pos x="T2" y="T3"/>
                    </a:cxn>
                    <a:cxn ang="T10">
                      <a:pos x="T4" y="T5"/>
                    </a:cxn>
                    <a:cxn ang="T11">
                      <a:pos x="T6" y="T7"/>
                    </a:cxn>
                  </a:cxnLst>
                  <a:rect l="T12" t="T13" r="T14" b="T15"/>
                  <a:pathLst>
                    <a:path w="211" h="180">
                      <a:moveTo>
                        <a:pt x="0" y="0"/>
                      </a:moveTo>
                      <a:lnTo>
                        <a:pt x="211" y="180"/>
                      </a:lnTo>
                      <a:lnTo>
                        <a:pt x="36" y="123"/>
                      </a:lnTo>
                      <a:lnTo>
                        <a:pt x="0" y="0"/>
                      </a:lnTo>
                      <a:close/>
                    </a:path>
                  </a:pathLst>
                </a:custGeom>
                <a:solidFill>
                  <a:srgbClr val="FFCC66"/>
                </a:solidFill>
                <a:ln w="9525">
                  <a:noFill/>
                  <a:round/>
                  <a:headEnd/>
                  <a:tailEnd/>
                </a:ln>
              </p:spPr>
              <p:txBody>
                <a:bodyPr/>
                <a:lstStyle/>
                <a:p>
                  <a:endParaRPr lang="es-MX"/>
                </a:p>
              </p:txBody>
            </p:sp>
            <p:sp>
              <p:nvSpPr>
                <p:cNvPr id="11312" name="Freeform 2553"/>
                <p:cNvSpPr>
                  <a:spLocks/>
                </p:cNvSpPr>
                <p:nvPr/>
              </p:nvSpPr>
              <p:spPr bwMode="auto">
                <a:xfrm>
                  <a:off x="2956" y="2885"/>
                  <a:ext cx="23" cy="20"/>
                </a:xfrm>
                <a:custGeom>
                  <a:avLst/>
                  <a:gdLst>
                    <a:gd name="T0" fmla="*/ 0 w 211"/>
                    <a:gd name="T1" fmla="*/ 0 h 180"/>
                    <a:gd name="T2" fmla="*/ 0 w 211"/>
                    <a:gd name="T3" fmla="*/ 0 h 180"/>
                    <a:gd name="T4" fmla="*/ 0 w 211"/>
                    <a:gd name="T5" fmla="*/ 0 h 180"/>
                    <a:gd name="T6" fmla="*/ 0 w 211"/>
                    <a:gd name="T7" fmla="*/ 0 h 180"/>
                    <a:gd name="T8" fmla="*/ 0 60000 65536"/>
                    <a:gd name="T9" fmla="*/ 0 60000 65536"/>
                    <a:gd name="T10" fmla="*/ 0 60000 65536"/>
                    <a:gd name="T11" fmla="*/ 0 60000 65536"/>
                    <a:gd name="T12" fmla="*/ 0 w 211"/>
                    <a:gd name="T13" fmla="*/ 0 h 180"/>
                    <a:gd name="T14" fmla="*/ 211 w 211"/>
                    <a:gd name="T15" fmla="*/ 180 h 180"/>
                  </a:gdLst>
                  <a:ahLst/>
                  <a:cxnLst>
                    <a:cxn ang="T8">
                      <a:pos x="T0" y="T1"/>
                    </a:cxn>
                    <a:cxn ang="T9">
                      <a:pos x="T2" y="T3"/>
                    </a:cxn>
                    <a:cxn ang="T10">
                      <a:pos x="T4" y="T5"/>
                    </a:cxn>
                    <a:cxn ang="T11">
                      <a:pos x="T6" y="T7"/>
                    </a:cxn>
                  </a:cxnLst>
                  <a:rect l="T12" t="T13" r="T14" b="T15"/>
                  <a:pathLst>
                    <a:path w="211" h="180">
                      <a:moveTo>
                        <a:pt x="0" y="0"/>
                      </a:moveTo>
                      <a:lnTo>
                        <a:pt x="211" y="180"/>
                      </a:lnTo>
                      <a:lnTo>
                        <a:pt x="36" y="123"/>
                      </a:lnTo>
                      <a:lnTo>
                        <a:pt x="0" y="0"/>
                      </a:lnTo>
                    </a:path>
                  </a:pathLst>
                </a:custGeom>
                <a:noFill/>
                <a:ln w="0">
                  <a:solidFill>
                    <a:srgbClr val="FFCC66"/>
                  </a:solidFill>
                  <a:round/>
                  <a:headEnd/>
                  <a:tailEnd/>
                </a:ln>
              </p:spPr>
              <p:txBody>
                <a:bodyPr/>
                <a:lstStyle/>
                <a:p>
                  <a:endParaRPr lang="es-MX"/>
                </a:p>
              </p:txBody>
            </p:sp>
            <p:sp>
              <p:nvSpPr>
                <p:cNvPr id="11313" name="Freeform 2554"/>
                <p:cNvSpPr>
                  <a:spLocks/>
                </p:cNvSpPr>
                <p:nvPr/>
              </p:nvSpPr>
              <p:spPr bwMode="auto">
                <a:xfrm>
                  <a:off x="2814" y="2883"/>
                  <a:ext cx="85" cy="23"/>
                </a:xfrm>
                <a:custGeom>
                  <a:avLst/>
                  <a:gdLst>
                    <a:gd name="T0" fmla="*/ 0 w 766"/>
                    <a:gd name="T1" fmla="*/ 0 h 205"/>
                    <a:gd name="T2" fmla="*/ 0 w 766"/>
                    <a:gd name="T3" fmla="*/ 0 h 205"/>
                    <a:gd name="T4" fmla="*/ 0 w 766"/>
                    <a:gd name="T5" fmla="*/ 0 h 205"/>
                    <a:gd name="T6" fmla="*/ 0 w 766"/>
                    <a:gd name="T7" fmla="*/ 0 h 205"/>
                    <a:gd name="T8" fmla="*/ 0 60000 65536"/>
                    <a:gd name="T9" fmla="*/ 0 60000 65536"/>
                    <a:gd name="T10" fmla="*/ 0 60000 65536"/>
                    <a:gd name="T11" fmla="*/ 0 60000 65536"/>
                    <a:gd name="T12" fmla="*/ 0 w 766"/>
                    <a:gd name="T13" fmla="*/ 0 h 205"/>
                    <a:gd name="T14" fmla="*/ 766 w 766"/>
                    <a:gd name="T15" fmla="*/ 205 h 205"/>
                  </a:gdLst>
                  <a:ahLst/>
                  <a:cxnLst>
                    <a:cxn ang="T8">
                      <a:pos x="T0" y="T1"/>
                    </a:cxn>
                    <a:cxn ang="T9">
                      <a:pos x="T2" y="T3"/>
                    </a:cxn>
                    <a:cxn ang="T10">
                      <a:pos x="T4" y="T5"/>
                    </a:cxn>
                    <a:cxn ang="T11">
                      <a:pos x="T6" y="T7"/>
                    </a:cxn>
                  </a:cxnLst>
                  <a:rect l="T12" t="T13" r="T14" b="T15"/>
                  <a:pathLst>
                    <a:path w="766" h="205">
                      <a:moveTo>
                        <a:pt x="739" y="0"/>
                      </a:moveTo>
                      <a:lnTo>
                        <a:pt x="766" y="205"/>
                      </a:lnTo>
                      <a:lnTo>
                        <a:pt x="0" y="71"/>
                      </a:lnTo>
                      <a:lnTo>
                        <a:pt x="739" y="0"/>
                      </a:lnTo>
                      <a:close/>
                    </a:path>
                  </a:pathLst>
                </a:custGeom>
                <a:solidFill>
                  <a:srgbClr val="FFCC66"/>
                </a:solidFill>
                <a:ln w="9525">
                  <a:noFill/>
                  <a:round/>
                  <a:headEnd/>
                  <a:tailEnd/>
                </a:ln>
              </p:spPr>
              <p:txBody>
                <a:bodyPr/>
                <a:lstStyle/>
                <a:p>
                  <a:endParaRPr lang="es-MX"/>
                </a:p>
              </p:txBody>
            </p:sp>
            <p:sp>
              <p:nvSpPr>
                <p:cNvPr id="11314" name="Freeform 2555"/>
                <p:cNvSpPr>
                  <a:spLocks/>
                </p:cNvSpPr>
                <p:nvPr/>
              </p:nvSpPr>
              <p:spPr bwMode="auto">
                <a:xfrm>
                  <a:off x="2814" y="2883"/>
                  <a:ext cx="85" cy="23"/>
                </a:xfrm>
                <a:custGeom>
                  <a:avLst/>
                  <a:gdLst>
                    <a:gd name="T0" fmla="*/ 0 w 766"/>
                    <a:gd name="T1" fmla="*/ 0 h 205"/>
                    <a:gd name="T2" fmla="*/ 0 w 766"/>
                    <a:gd name="T3" fmla="*/ 0 h 205"/>
                    <a:gd name="T4" fmla="*/ 0 w 766"/>
                    <a:gd name="T5" fmla="*/ 0 h 205"/>
                    <a:gd name="T6" fmla="*/ 0 w 766"/>
                    <a:gd name="T7" fmla="*/ 0 h 205"/>
                    <a:gd name="T8" fmla="*/ 0 60000 65536"/>
                    <a:gd name="T9" fmla="*/ 0 60000 65536"/>
                    <a:gd name="T10" fmla="*/ 0 60000 65536"/>
                    <a:gd name="T11" fmla="*/ 0 60000 65536"/>
                    <a:gd name="T12" fmla="*/ 0 w 766"/>
                    <a:gd name="T13" fmla="*/ 0 h 205"/>
                    <a:gd name="T14" fmla="*/ 766 w 766"/>
                    <a:gd name="T15" fmla="*/ 205 h 205"/>
                  </a:gdLst>
                  <a:ahLst/>
                  <a:cxnLst>
                    <a:cxn ang="T8">
                      <a:pos x="T0" y="T1"/>
                    </a:cxn>
                    <a:cxn ang="T9">
                      <a:pos x="T2" y="T3"/>
                    </a:cxn>
                    <a:cxn ang="T10">
                      <a:pos x="T4" y="T5"/>
                    </a:cxn>
                    <a:cxn ang="T11">
                      <a:pos x="T6" y="T7"/>
                    </a:cxn>
                  </a:cxnLst>
                  <a:rect l="T12" t="T13" r="T14" b="T15"/>
                  <a:pathLst>
                    <a:path w="766" h="205">
                      <a:moveTo>
                        <a:pt x="739" y="0"/>
                      </a:moveTo>
                      <a:lnTo>
                        <a:pt x="766" y="205"/>
                      </a:lnTo>
                      <a:lnTo>
                        <a:pt x="0" y="71"/>
                      </a:lnTo>
                      <a:lnTo>
                        <a:pt x="739" y="0"/>
                      </a:lnTo>
                    </a:path>
                  </a:pathLst>
                </a:custGeom>
                <a:noFill/>
                <a:ln w="0">
                  <a:solidFill>
                    <a:srgbClr val="FFCC66"/>
                  </a:solidFill>
                  <a:round/>
                  <a:headEnd/>
                  <a:tailEnd/>
                </a:ln>
              </p:spPr>
              <p:txBody>
                <a:bodyPr/>
                <a:lstStyle/>
                <a:p>
                  <a:endParaRPr lang="es-MX"/>
                </a:p>
              </p:txBody>
            </p:sp>
            <p:sp>
              <p:nvSpPr>
                <p:cNvPr id="11315" name="Freeform 2556"/>
                <p:cNvSpPr>
                  <a:spLocks/>
                </p:cNvSpPr>
                <p:nvPr/>
              </p:nvSpPr>
              <p:spPr bwMode="auto">
                <a:xfrm>
                  <a:off x="2955" y="2876"/>
                  <a:ext cx="24" cy="29"/>
                </a:xfrm>
                <a:custGeom>
                  <a:avLst/>
                  <a:gdLst>
                    <a:gd name="T0" fmla="*/ 0 w 216"/>
                    <a:gd name="T1" fmla="*/ 0 h 258"/>
                    <a:gd name="T2" fmla="*/ 0 w 216"/>
                    <a:gd name="T3" fmla="*/ 0 h 258"/>
                    <a:gd name="T4" fmla="*/ 0 w 216"/>
                    <a:gd name="T5" fmla="*/ 0 h 258"/>
                    <a:gd name="T6" fmla="*/ 0 w 216"/>
                    <a:gd name="T7" fmla="*/ 0 h 258"/>
                    <a:gd name="T8" fmla="*/ 0 60000 65536"/>
                    <a:gd name="T9" fmla="*/ 0 60000 65536"/>
                    <a:gd name="T10" fmla="*/ 0 60000 65536"/>
                    <a:gd name="T11" fmla="*/ 0 60000 65536"/>
                    <a:gd name="T12" fmla="*/ 0 w 216"/>
                    <a:gd name="T13" fmla="*/ 0 h 258"/>
                    <a:gd name="T14" fmla="*/ 216 w 216"/>
                    <a:gd name="T15" fmla="*/ 258 h 258"/>
                  </a:gdLst>
                  <a:ahLst/>
                  <a:cxnLst>
                    <a:cxn ang="T8">
                      <a:pos x="T0" y="T1"/>
                    </a:cxn>
                    <a:cxn ang="T9">
                      <a:pos x="T2" y="T3"/>
                    </a:cxn>
                    <a:cxn ang="T10">
                      <a:pos x="T4" y="T5"/>
                    </a:cxn>
                    <a:cxn ang="T11">
                      <a:pos x="T6" y="T7"/>
                    </a:cxn>
                  </a:cxnLst>
                  <a:rect l="T12" t="T13" r="T14" b="T15"/>
                  <a:pathLst>
                    <a:path w="216" h="258">
                      <a:moveTo>
                        <a:pt x="0" y="0"/>
                      </a:moveTo>
                      <a:lnTo>
                        <a:pt x="216" y="258"/>
                      </a:lnTo>
                      <a:lnTo>
                        <a:pt x="5" y="78"/>
                      </a:lnTo>
                      <a:lnTo>
                        <a:pt x="0" y="0"/>
                      </a:lnTo>
                      <a:close/>
                    </a:path>
                  </a:pathLst>
                </a:custGeom>
                <a:solidFill>
                  <a:srgbClr val="FFCC66"/>
                </a:solidFill>
                <a:ln w="9525">
                  <a:noFill/>
                  <a:round/>
                  <a:headEnd/>
                  <a:tailEnd/>
                </a:ln>
              </p:spPr>
              <p:txBody>
                <a:bodyPr/>
                <a:lstStyle/>
                <a:p>
                  <a:endParaRPr lang="es-MX"/>
                </a:p>
              </p:txBody>
            </p:sp>
            <p:sp>
              <p:nvSpPr>
                <p:cNvPr id="11316" name="Freeform 2557"/>
                <p:cNvSpPr>
                  <a:spLocks/>
                </p:cNvSpPr>
                <p:nvPr/>
              </p:nvSpPr>
              <p:spPr bwMode="auto">
                <a:xfrm>
                  <a:off x="2955" y="2876"/>
                  <a:ext cx="24" cy="29"/>
                </a:xfrm>
                <a:custGeom>
                  <a:avLst/>
                  <a:gdLst>
                    <a:gd name="T0" fmla="*/ 0 w 216"/>
                    <a:gd name="T1" fmla="*/ 0 h 258"/>
                    <a:gd name="T2" fmla="*/ 0 w 216"/>
                    <a:gd name="T3" fmla="*/ 0 h 258"/>
                    <a:gd name="T4" fmla="*/ 0 w 216"/>
                    <a:gd name="T5" fmla="*/ 0 h 258"/>
                    <a:gd name="T6" fmla="*/ 0 w 216"/>
                    <a:gd name="T7" fmla="*/ 0 h 258"/>
                    <a:gd name="T8" fmla="*/ 0 60000 65536"/>
                    <a:gd name="T9" fmla="*/ 0 60000 65536"/>
                    <a:gd name="T10" fmla="*/ 0 60000 65536"/>
                    <a:gd name="T11" fmla="*/ 0 60000 65536"/>
                    <a:gd name="T12" fmla="*/ 0 w 216"/>
                    <a:gd name="T13" fmla="*/ 0 h 258"/>
                    <a:gd name="T14" fmla="*/ 216 w 216"/>
                    <a:gd name="T15" fmla="*/ 258 h 258"/>
                  </a:gdLst>
                  <a:ahLst/>
                  <a:cxnLst>
                    <a:cxn ang="T8">
                      <a:pos x="T0" y="T1"/>
                    </a:cxn>
                    <a:cxn ang="T9">
                      <a:pos x="T2" y="T3"/>
                    </a:cxn>
                    <a:cxn ang="T10">
                      <a:pos x="T4" y="T5"/>
                    </a:cxn>
                    <a:cxn ang="T11">
                      <a:pos x="T6" y="T7"/>
                    </a:cxn>
                  </a:cxnLst>
                  <a:rect l="T12" t="T13" r="T14" b="T15"/>
                  <a:pathLst>
                    <a:path w="216" h="258">
                      <a:moveTo>
                        <a:pt x="0" y="0"/>
                      </a:moveTo>
                      <a:lnTo>
                        <a:pt x="216" y="258"/>
                      </a:lnTo>
                      <a:lnTo>
                        <a:pt x="5" y="78"/>
                      </a:lnTo>
                      <a:lnTo>
                        <a:pt x="0" y="0"/>
                      </a:lnTo>
                    </a:path>
                  </a:pathLst>
                </a:custGeom>
                <a:noFill/>
                <a:ln w="0">
                  <a:solidFill>
                    <a:srgbClr val="FFCC66"/>
                  </a:solidFill>
                  <a:round/>
                  <a:headEnd/>
                  <a:tailEnd/>
                </a:ln>
              </p:spPr>
              <p:txBody>
                <a:bodyPr/>
                <a:lstStyle/>
                <a:p>
                  <a:endParaRPr lang="es-MX"/>
                </a:p>
              </p:txBody>
            </p:sp>
            <p:sp>
              <p:nvSpPr>
                <p:cNvPr id="11317" name="Freeform 2558"/>
                <p:cNvSpPr>
                  <a:spLocks/>
                </p:cNvSpPr>
                <p:nvPr/>
              </p:nvSpPr>
              <p:spPr bwMode="auto">
                <a:xfrm>
                  <a:off x="2814" y="2866"/>
                  <a:ext cx="82" cy="25"/>
                </a:xfrm>
                <a:custGeom>
                  <a:avLst/>
                  <a:gdLst>
                    <a:gd name="T0" fmla="*/ 0 w 741"/>
                    <a:gd name="T1" fmla="*/ 0 h 225"/>
                    <a:gd name="T2" fmla="*/ 0 w 741"/>
                    <a:gd name="T3" fmla="*/ 0 h 225"/>
                    <a:gd name="T4" fmla="*/ 0 w 741"/>
                    <a:gd name="T5" fmla="*/ 0 h 225"/>
                    <a:gd name="T6" fmla="*/ 0 w 741"/>
                    <a:gd name="T7" fmla="*/ 0 h 225"/>
                    <a:gd name="T8" fmla="*/ 0 60000 65536"/>
                    <a:gd name="T9" fmla="*/ 0 60000 65536"/>
                    <a:gd name="T10" fmla="*/ 0 60000 65536"/>
                    <a:gd name="T11" fmla="*/ 0 60000 65536"/>
                    <a:gd name="T12" fmla="*/ 0 w 741"/>
                    <a:gd name="T13" fmla="*/ 0 h 225"/>
                    <a:gd name="T14" fmla="*/ 741 w 741"/>
                    <a:gd name="T15" fmla="*/ 225 h 225"/>
                  </a:gdLst>
                  <a:ahLst/>
                  <a:cxnLst>
                    <a:cxn ang="T8">
                      <a:pos x="T0" y="T1"/>
                    </a:cxn>
                    <a:cxn ang="T9">
                      <a:pos x="T2" y="T3"/>
                    </a:cxn>
                    <a:cxn ang="T10">
                      <a:pos x="T4" y="T5"/>
                    </a:cxn>
                    <a:cxn ang="T11">
                      <a:pos x="T6" y="T7"/>
                    </a:cxn>
                  </a:cxnLst>
                  <a:rect l="T12" t="T13" r="T14" b="T15"/>
                  <a:pathLst>
                    <a:path w="741" h="225">
                      <a:moveTo>
                        <a:pt x="741" y="0"/>
                      </a:moveTo>
                      <a:lnTo>
                        <a:pt x="739" y="154"/>
                      </a:lnTo>
                      <a:lnTo>
                        <a:pt x="0" y="225"/>
                      </a:lnTo>
                      <a:lnTo>
                        <a:pt x="741" y="0"/>
                      </a:lnTo>
                      <a:close/>
                    </a:path>
                  </a:pathLst>
                </a:custGeom>
                <a:solidFill>
                  <a:srgbClr val="FFCC66"/>
                </a:solidFill>
                <a:ln w="9525">
                  <a:noFill/>
                  <a:round/>
                  <a:headEnd/>
                  <a:tailEnd/>
                </a:ln>
              </p:spPr>
              <p:txBody>
                <a:bodyPr/>
                <a:lstStyle/>
                <a:p>
                  <a:endParaRPr lang="es-MX"/>
                </a:p>
              </p:txBody>
            </p:sp>
            <p:sp>
              <p:nvSpPr>
                <p:cNvPr id="11318" name="Freeform 2559"/>
                <p:cNvSpPr>
                  <a:spLocks/>
                </p:cNvSpPr>
                <p:nvPr/>
              </p:nvSpPr>
              <p:spPr bwMode="auto">
                <a:xfrm>
                  <a:off x="2814" y="2866"/>
                  <a:ext cx="82" cy="25"/>
                </a:xfrm>
                <a:custGeom>
                  <a:avLst/>
                  <a:gdLst>
                    <a:gd name="T0" fmla="*/ 0 w 741"/>
                    <a:gd name="T1" fmla="*/ 0 h 225"/>
                    <a:gd name="T2" fmla="*/ 0 w 741"/>
                    <a:gd name="T3" fmla="*/ 0 h 225"/>
                    <a:gd name="T4" fmla="*/ 0 w 741"/>
                    <a:gd name="T5" fmla="*/ 0 h 225"/>
                    <a:gd name="T6" fmla="*/ 0 w 741"/>
                    <a:gd name="T7" fmla="*/ 0 h 225"/>
                    <a:gd name="T8" fmla="*/ 0 60000 65536"/>
                    <a:gd name="T9" fmla="*/ 0 60000 65536"/>
                    <a:gd name="T10" fmla="*/ 0 60000 65536"/>
                    <a:gd name="T11" fmla="*/ 0 60000 65536"/>
                    <a:gd name="T12" fmla="*/ 0 w 741"/>
                    <a:gd name="T13" fmla="*/ 0 h 225"/>
                    <a:gd name="T14" fmla="*/ 741 w 741"/>
                    <a:gd name="T15" fmla="*/ 225 h 225"/>
                  </a:gdLst>
                  <a:ahLst/>
                  <a:cxnLst>
                    <a:cxn ang="T8">
                      <a:pos x="T0" y="T1"/>
                    </a:cxn>
                    <a:cxn ang="T9">
                      <a:pos x="T2" y="T3"/>
                    </a:cxn>
                    <a:cxn ang="T10">
                      <a:pos x="T4" y="T5"/>
                    </a:cxn>
                    <a:cxn ang="T11">
                      <a:pos x="T6" y="T7"/>
                    </a:cxn>
                  </a:cxnLst>
                  <a:rect l="T12" t="T13" r="T14" b="T15"/>
                  <a:pathLst>
                    <a:path w="741" h="225">
                      <a:moveTo>
                        <a:pt x="741" y="0"/>
                      </a:moveTo>
                      <a:lnTo>
                        <a:pt x="739" y="154"/>
                      </a:lnTo>
                      <a:lnTo>
                        <a:pt x="0" y="225"/>
                      </a:lnTo>
                      <a:lnTo>
                        <a:pt x="741" y="0"/>
                      </a:lnTo>
                    </a:path>
                  </a:pathLst>
                </a:custGeom>
                <a:noFill/>
                <a:ln w="0">
                  <a:solidFill>
                    <a:srgbClr val="FFCC66"/>
                  </a:solidFill>
                  <a:round/>
                  <a:headEnd/>
                  <a:tailEnd/>
                </a:ln>
              </p:spPr>
              <p:txBody>
                <a:bodyPr/>
                <a:lstStyle/>
                <a:p>
                  <a:endParaRPr lang="es-MX"/>
                </a:p>
              </p:txBody>
            </p:sp>
            <p:sp>
              <p:nvSpPr>
                <p:cNvPr id="11319" name="Freeform 2560"/>
                <p:cNvSpPr>
                  <a:spLocks/>
                </p:cNvSpPr>
                <p:nvPr/>
              </p:nvSpPr>
              <p:spPr bwMode="auto">
                <a:xfrm>
                  <a:off x="2938" y="2862"/>
                  <a:ext cx="17" cy="14"/>
                </a:xfrm>
                <a:custGeom>
                  <a:avLst/>
                  <a:gdLst>
                    <a:gd name="T0" fmla="*/ 0 w 156"/>
                    <a:gd name="T1" fmla="*/ 0 h 130"/>
                    <a:gd name="T2" fmla="*/ 0 w 156"/>
                    <a:gd name="T3" fmla="*/ 0 h 130"/>
                    <a:gd name="T4" fmla="*/ 0 w 156"/>
                    <a:gd name="T5" fmla="*/ 0 h 130"/>
                    <a:gd name="T6" fmla="*/ 0 w 156"/>
                    <a:gd name="T7" fmla="*/ 0 h 130"/>
                    <a:gd name="T8" fmla="*/ 0 60000 65536"/>
                    <a:gd name="T9" fmla="*/ 0 60000 65536"/>
                    <a:gd name="T10" fmla="*/ 0 60000 65536"/>
                    <a:gd name="T11" fmla="*/ 0 60000 65536"/>
                    <a:gd name="T12" fmla="*/ 0 w 156"/>
                    <a:gd name="T13" fmla="*/ 0 h 130"/>
                    <a:gd name="T14" fmla="*/ 156 w 156"/>
                    <a:gd name="T15" fmla="*/ 130 h 130"/>
                  </a:gdLst>
                  <a:ahLst/>
                  <a:cxnLst>
                    <a:cxn ang="T8">
                      <a:pos x="T0" y="T1"/>
                    </a:cxn>
                    <a:cxn ang="T9">
                      <a:pos x="T2" y="T3"/>
                    </a:cxn>
                    <a:cxn ang="T10">
                      <a:pos x="T4" y="T5"/>
                    </a:cxn>
                    <a:cxn ang="T11">
                      <a:pos x="T6" y="T7"/>
                    </a:cxn>
                  </a:cxnLst>
                  <a:rect l="T12" t="T13" r="T14" b="T15"/>
                  <a:pathLst>
                    <a:path w="156" h="130">
                      <a:moveTo>
                        <a:pt x="8" y="0"/>
                      </a:moveTo>
                      <a:lnTo>
                        <a:pt x="156" y="130"/>
                      </a:lnTo>
                      <a:lnTo>
                        <a:pt x="0" y="123"/>
                      </a:lnTo>
                      <a:lnTo>
                        <a:pt x="8" y="0"/>
                      </a:lnTo>
                      <a:close/>
                    </a:path>
                  </a:pathLst>
                </a:custGeom>
                <a:solidFill>
                  <a:srgbClr val="FFCC66"/>
                </a:solidFill>
                <a:ln w="9525">
                  <a:noFill/>
                  <a:round/>
                  <a:headEnd/>
                  <a:tailEnd/>
                </a:ln>
              </p:spPr>
              <p:txBody>
                <a:bodyPr/>
                <a:lstStyle/>
                <a:p>
                  <a:endParaRPr lang="es-MX"/>
                </a:p>
              </p:txBody>
            </p:sp>
            <p:sp>
              <p:nvSpPr>
                <p:cNvPr id="11320" name="Freeform 2561"/>
                <p:cNvSpPr>
                  <a:spLocks/>
                </p:cNvSpPr>
                <p:nvPr/>
              </p:nvSpPr>
              <p:spPr bwMode="auto">
                <a:xfrm>
                  <a:off x="2938" y="2862"/>
                  <a:ext cx="17" cy="14"/>
                </a:xfrm>
                <a:custGeom>
                  <a:avLst/>
                  <a:gdLst>
                    <a:gd name="T0" fmla="*/ 0 w 156"/>
                    <a:gd name="T1" fmla="*/ 0 h 130"/>
                    <a:gd name="T2" fmla="*/ 0 w 156"/>
                    <a:gd name="T3" fmla="*/ 0 h 130"/>
                    <a:gd name="T4" fmla="*/ 0 w 156"/>
                    <a:gd name="T5" fmla="*/ 0 h 130"/>
                    <a:gd name="T6" fmla="*/ 0 w 156"/>
                    <a:gd name="T7" fmla="*/ 0 h 130"/>
                    <a:gd name="T8" fmla="*/ 0 60000 65536"/>
                    <a:gd name="T9" fmla="*/ 0 60000 65536"/>
                    <a:gd name="T10" fmla="*/ 0 60000 65536"/>
                    <a:gd name="T11" fmla="*/ 0 60000 65536"/>
                    <a:gd name="T12" fmla="*/ 0 w 156"/>
                    <a:gd name="T13" fmla="*/ 0 h 130"/>
                    <a:gd name="T14" fmla="*/ 156 w 156"/>
                    <a:gd name="T15" fmla="*/ 130 h 130"/>
                  </a:gdLst>
                  <a:ahLst/>
                  <a:cxnLst>
                    <a:cxn ang="T8">
                      <a:pos x="T0" y="T1"/>
                    </a:cxn>
                    <a:cxn ang="T9">
                      <a:pos x="T2" y="T3"/>
                    </a:cxn>
                    <a:cxn ang="T10">
                      <a:pos x="T4" y="T5"/>
                    </a:cxn>
                    <a:cxn ang="T11">
                      <a:pos x="T6" y="T7"/>
                    </a:cxn>
                  </a:cxnLst>
                  <a:rect l="T12" t="T13" r="T14" b="T15"/>
                  <a:pathLst>
                    <a:path w="156" h="130">
                      <a:moveTo>
                        <a:pt x="8" y="0"/>
                      </a:moveTo>
                      <a:lnTo>
                        <a:pt x="156" y="130"/>
                      </a:lnTo>
                      <a:lnTo>
                        <a:pt x="0" y="123"/>
                      </a:lnTo>
                      <a:lnTo>
                        <a:pt x="8" y="0"/>
                      </a:lnTo>
                    </a:path>
                  </a:pathLst>
                </a:custGeom>
                <a:noFill/>
                <a:ln w="0">
                  <a:solidFill>
                    <a:srgbClr val="FFCC66"/>
                  </a:solidFill>
                  <a:round/>
                  <a:headEnd/>
                  <a:tailEnd/>
                </a:ln>
              </p:spPr>
              <p:txBody>
                <a:bodyPr/>
                <a:lstStyle/>
                <a:p>
                  <a:endParaRPr lang="es-MX"/>
                </a:p>
              </p:txBody>
            </p:sp>
            <p:sp>
              <p:nvSpPr>
                <p:cNvPr id="11321" name="Freeform 2562"/>
                <p:cNvSpPr>
                  <a:spLocks/>
                </p:cNvSpPr>
                <p:nvPr/>
              </p:nvSpPr>
              <p:spPr bwMode="auto">
                <a:xfrm>
                  <a:off x="2814" y="2857"/>
                  <a:ext cx="82" cy="34"/>
                </a:xfrm>
                <a:custGeom>
                  <a:avLst/>
                  <a:gdLst>
                    <a:gd name="T0" fmla="*/ 0 w 741"/>
                    <a:gd name="T1" fmla="*/ 0 h 310"/>
                    <a:gd name="T2" fmla="*/ 0 w 741"/>
                    <a:gd name="T3" fmla="*/ 0 h 310"/>
                    <a:gd name="T4" fmla="*/ 0 w 741"/>
                    <a:gd name="T5" fmla="*/ 0 h 310"/>
                    <a:gd name="T6" fmla="*/ 0 w 741"/>
                    <a:gd name="T7" fmla="*/ 0 h 310"/>
                    <a:gd name="T8" fmla="*/ 0 60000 65536"/>
                    <a:gd name="T9" fmla="*/ 0 60000 65536"/>
                    <a:gd name="T10" fmla="*/ 0 60000 65536"/>
                    <a:gd name="T11" fmla="*/ 0 60000 65536"/>
                    <a:gd name="T12" fmla="*/ 0 w 741"/>
                    <a:gd name="T13" fmla="*/ 0 h 310"/>
                    <a:gd name="T14" fmla="*/ 741 w 741"/>
                    <a:gd name="T15" fmla="*/ 310 h 310"/>
                  </a:gdLst>
                  <a:ahLst/>
                  <a:cxnLst>
                    <a:cxn ang="T8">
                      <a:pos x="T0" y="T1"/>
                    </a:cxn>
                    <a:cxn ang="T9">
                      <a:pos x="T2" y="T3"/>
                    </a:cxn>
                    <a:cxn ang="T10">
                      <a:pos x="T4" y="T5"/>
                    </a:cxn>
                    <a:cxn ang="T11">
                      <a:pos x="T6" y="T7"/>
                    </a:cxn>
                  </a:cxnLst>
                  <a:rect l="T12" t="T13" r="T14" b="T15"/>
                  <a:pathLst>
                    <a:path w="741" h="310">
                      <a:moveTo>
                        <a:pt x="498" y="0"/>
                      </a:moveTo>
                      <a:lnTo>
                        <a:pt x="741" y="85"/>
                      </a:lnTo>
                      <a:lnTo>
                        <a:pt x="0" y="310"/>
                      </a:lnTo>
                      <a:lnTo>
                        <a:pt x="498" y="0"/>
                      </a:lnTo>
                      <a:close/>
                    </a:path>
                  </a:pathLst>
                </a:custGeom>
                <a:solidFill>
                  <a:srgbClr val="FFCC66"/>
                </a:solidFill>
                <a:ln w="9525">
                  <a:noFill/>
                  <a:round/>
                  <a:headEnd/>
                  <a:tailEnd/>
                </a:ln>
              </p:spPr>
              <p:txBody>
                <a:bodyPr/>
                <a:lstStyle/>
                <a:p>
                  <a:endParaRPr lang="es-MX"/>
                </a:p>
              </p:txBody>
            </p:sp>
            <p:sp>
              <p:nvSpPr>
                <p:cNvPr id="11322" name="Freeform 2563"/>
                <p:cNvSpPr>
                  <a:spLocks/>
                </p:cNvSpPr>
                <p:nvPr/>
              </p:nvSpPr>
              <p:spPr bwMode="auto">
                <a:xfrm>
                  <a:off x="2814" y="2857"/>
                  <a:ext cx="82" cy="34"/>
                </a:xfrm>
                <a:custGeom>
                  <a:avLst/>
                  <a:gdLst>
                    <a:gd name="T0" fmla="*/ 0 w 741"/>
                    <a:gd name="T1" fmla="*/ 0 h 310"/>
                    <a:gd name="T2" fmla="*/ 0 w 741"/>
                    <a:gd name="T3" fmla="*/ 0 h 310"/>
                    <a:gd name="T4" fmla="*/ 0 w 741"/>
                    <a:gd name="T5" fmla="*/ 0 h 310"/>
                    <a:gd name="T6" fmla="*/ 0 w 741"/>
                    <a:gd name="T7" fmla="*/ 0 h 310"/>
                    <a:gd name="T8" fmla="*/ 0 60000 65536"/>
                    <a:gd name="T9" fmla="*/ 0 60000 65536"/>
                    <a:gd name="T10" fmla="*/ 0 60000 65536"/>
                    <a:gd name="T11" fmla="*/ 0 60000 65536"/>
                    <a:gd name="T12" fmla="*/ 0 w 741"/>
                    <a:gd name="T13" fmla="*/ 0 h 310"/>
                    <a:gd name="T14" fmla="*/ 741 w 741"/>
                    <a:gd name="T15" fmla="*/ 310 h 310"/>
                  </a:gdLst>
                  <a:ahLst/>
                  <a:cxnLst>
                    <a:cxn ang="T8">
                      <a:pos x="T0" y="T1"/>
                    </a:cxn>
                    <a:cxn ang="T9">
                      <a:pos x="T2" y="T3"/>
                    </a:cxn>
                    <a:cxn ang="T10">
                      <a:pos x="T4" y="T5"/>
                    </a:cxn>
                    <a:cxn ang="T11">
                      <a:pos x="T6" y="T7"/>
                    </a:cxn>
                  </a:cxnLst>
                  <a:rect l="T12" t="T13" r="T14" b="T15"/>
                  <a:pathLst>
                    <a:path w="741" h="310">
                      <a:moveTo>
                        <a:pt x="498" y="0"/>
                      </a:moveTo>
                      <a:lnTo>
                        <a:pt x="741" y="85"/>
                      </a:lnTo>
                      <a:lnTo>
                        <a:pt x="0" y="310"/>
                      </a:lnTo>
                      <a:lnTo>
                        <a:pt x="498" y="0"/>
                      </a:lnTo>
                    </a:path>
                  </a:pathLst>
                </a:custGeom>
                <a:noFill/>
                <a:ln w="0">
                  <a:solidFill>
                    <a:srgbClr val="FFCC66"/>
                  </a:solidFill>
                  <a:round/>
                  <a:headEnd/>
                  <a:tailEnd/>
                </a:ln>
              </p:spPr>
              <p:txBody>
                <a:bodyPr/>
                <a:lstStyle/>
                <a:p>
                  <a:endParaRPr lang="es-MX"/>
                </a:p>
              </p:txBody>
            </p:sp>
            <p:sp>
              <p:nvSpPr>
                <p:cNvPr id="11323" name="Freeform 2564"/>
                <p:cNvSpPr>
                  <a:spLocks/>
                </p:cNvSpPr>
                <p:nvPr/>
              </p:nvSpPr>
              <p:spPr bwMode="auto">
                <a:xfrm>
                  <a:off x="2814" y="2857"/>
                  <a:ext cx="55" cy="34"/>
                </a:xfrm>
                <a:custGeom>
                  <a:avLst/>
                  <a:gdLst>
                    <a:gd name="T0" fmla="*/ 0 w 498"/>
                    <a:gd name="T1" fmla="*/ 0 h 310"/>
                    <a:gd name="T2" fmla="*/ 0 w 498"/>
                    <a:gd name="T3" fmla="*/ 0 h 310"/>
                    <a:gd name="T4" fmla="*/ 0 w 498"/>
                    <a:gd name="T5" fmla="*/ 0 h 310"/>
                    <a:gd name="T6" fmla="*/ 0 w 498"/>
                    <a:gd name="T7" fmla="*/ 0 h 310"/>
                    <a:gd name="T8" fmla="*/ 0 60000 65536"/>
                    <a:gd name="T9" fmla="*/ 0 60000 65536"/>
                    <a:gd name="T10" fmla="*/ 0 60000 65536"/>
                    <a:gd name="T11" fmla="*/ 0 60000 65536"/>
                    <a:gd name="T12" fmla="*/ 0 w 498"/>
                    <a:gd name="T13" fmla="*/ 0 h 310"/>
                    <a:gd name="T14" fmla="*/ 498 w 498"/>
                    <a:gd name="T15" fmla="*/ 310 h 310"/>
                  </a:gdLst>
                  <a:ahLst/>
                  <a:cxnLst>
                    <a:cxn ang="T8">
                      <a:pos x="T0" y="T1"/>
                    </a:cxn>
                    <a:cxn ang="T9">
                      <a:pos x="T2" y="T3"/>
                    </a:cxn>
                    <a:cxn ang="T10">
                      <a:pos x="T4" y="T5"/>
                    </a:cxn>
                    <a:cxn ang="T11">
                      <a:pos x="T6" y="T7"/>
                    </a:cxn>
                  </a:cxnLst>
                  <a:rect l="T12" t="T13" r="T14" b="T15"/>
                  <a:pathLst>
                    <a:path w="498" h="310">
                      <a:moveTo>
                        <a:pt x="418" y="0"/>
                      </a:moveTo>
                      <a:lnTo>
                        <a:pt x="498" y="0"/>
                      </a:lnTo>
                      <a:lnTo>
                        <a:pt x="0" y="310"/>
                      </a:lnTo>
                      <a:lnTo>
                        <a:pt x="418" y="0"/>
                      </a:lnTo>
                      <a:close/>
                    </a:path>
                  </a:pathLst>
                </a:custGeom>
                <a:solidFill>
                  <a:srgbClr val="FFCC66"/>
                </a:solidFill>
                <a:ln w="9525">
                  <a:noFill/>
                  <a:round/>
                  <a:headEnd/>
                  <a:tailEnd/>
                </a:ln>
              </p:spPr>
              <p:txBody>
                <a:bodyPr/>
                <a:lstStyle/>
                <a:p>
                  <a:endParaRPr lang="es-MX"/>
                </a:p>
              </p:txBody>
            </p:sp>
            <p:sp>
              <p:nvSpPr>
                <p:cNvPr id="11324" name="Freeform 2565"/>
                <p:cNvSpPr>
                  <a:spLocks/>
                </p:cNvSpPr>
                <p:nvPr/>
              </p:nvSpPr>
              <p:spPr bwMode="auto">
                <a:xfrm>
                  <a:off x="2814" y="2857"/>
                  <a:ext cx="55" cy="34"/>
                </a:xfrm>
                <a:custGeom>
                  <a:avLst/>
                  <a:gdLst>
                    <a:gd name="T0" fmla="*/ 0 w 498"/>
                    <a:gd name="T1" fmla="*/ 0 h 310"/>
                    <a:gd name="T2" fmla="*/ 0 w 498"/>
                    <a:gd name="T3" fmla="*/ 0 h 310"/>
                    <a:gd name="T4" fmla="*/ 0 w 498"/>
                    <a:gd name="T5" fmla="*/ 0 h 310"/>
                    <a:gd name="T6" fmla="*/ 0 w 498"/>
                    <a:gd name="T7" fmla="*/ 0 h 310"/>
                    <a:gd name="T8" fmla="*/ 0 60000 65536"/>
                    <a:gd name="T9" fmla="*/ 0 60000 65536"/>
                    <a:gd name="T10" fmla="*/ 0 60000 65536"/>
                    <a:gd name="T11" fmla="*/ 0 60000 65536"/>
                    <a:gd name="T12" fmla="*/ 0 w 498"/>
                    <a:gd name="T13" fmla="*/ 0 h 310"/>
                    <a:gd name="T14" fmla="*/ 498 w 498"/>
                    <a:gd name="T15" fmla="*/ 310 h 310"/>
                  </a:gdLst>
                  <a:ahLst/>
                  <a:cxnLst>
                    <a:cxn ang="T8">
                      <a:pos x="T0" y="T1"/>
                    </a:cxn>
                    <a:cxn ang="T9">
                      <a:pos x="T2" y="T3"/>
                    </a:cxn>
                    <a:cxn ang="T10">
                      <a:pos x="T4" y="T5"/>
                    </a:cxn>
                    <a:cxn ang="T11">
                      <a:pos x="T6" y="T7"/>
                    </a:cxn>
                  </a:cxnLst>
                  <a:rect l="T12" t="T13" r="T14" b="T15"/>
                  <a:pathLst>
                    <a:path w="498" h="310">
                      <a:moveTo>
                        <a:pt x="418" y="0"/>
                      </a:moveTo>
                      <a:lnTo>
                        <a:pt x="498" y="0"/>
                      </a:lnTo>
                      <a:lnTo>
                        <a:pt x="0" y="310"/>
                      </a:lnTo>
                      <a:lnTo>
                        <a:pt x="418" y="0"/>
                      </a:lnTo>
                    </a:path>
                  </a:pathLst>
                </a:custGeom>
                <a:noFill/>
                <a:ln w="0">
                  <a:solidFill>
                    <a:srgbClr val="FFCC66"/>
                  </a:solidFill>
                  <a:round/>
                  <a:headEnd/>
                  <a:tailEnd/>
                </a:ln>
              </p:spPr>
              <p:txBody>
                <a:bodyPr/>
                <a:lstStyle/>
                <a:p>
                  <a:endParaRPr lang="es-MX"/>
                </a:p>
              </p:txBody>
            </p:sp>
            <p:sp>
              <p:nvSpPr>
                <p:cNvPr id="11325" name="Freeform 2566"/>
                <p:cNvSpPr>
                  <a:spLocks/>
                </p:cNvSpPr>
                <p:nvPr/>
              </p:nvSpPr>
              <p:spPr bwMode="auto">
                <a:xfrm>
                  <a:off x="2869" y="2856"/>
                  <a:ext cx="32" cy="10"/>
                </a:xfrm>
                <a:custGeom>
                  <a:avLst/>
                  <a:gdLst>
                    <a:gd name="T0" fmla="*/ 0 w 289"/>
                    <a:gd name="T1" fmla="*/ 0 h 92"/>
                    <a:gd name="T2" fmla="*/ 0 w 289"/>
                    <a:gd name="T3" fmla="*/ 0 h 92"/>
                    <a:gd name="T4" fmla="*/ 0 w 289"/>
                    <a:gd name="T5" fmla="*/ 0 h 92"/>
                    <a:gd name="T6" fmla="*/ 0 w 289"/>
                    <a:gd name="T7" fmla="*/ 0 h 92"/>
                    <a:gd name="T8" fmla="*/ 0 60000 65536"/>
                    <a:gd name="T9" fmla="*/ 0 60000 65536"/>
                    <a:gd name="T10" fmla="*/ 0 60000 65536"/>
                    <a:gd name="T11" fmla="*/ 0 60000 65536"/>
                    <a:gd name="T12" fmla="*/ 0 w 289"/>
                    <a:gd name="T13" fmla="*/ 0 h 92"/>
                    <a:gd name="T14" fmla="*/ 289 w 289"/>
                    <a:gd name="T15" fmla="*/ 92 h 92"/>
                  </a:gdLst>
                  <a:ahLst/>
                  <a:cxnLst>
                    <a:cxn ang="T8">
                      <a:pos x="T0" y="T1"/>
                    </a:cxn>
                    <a:cxn ang="T9">
                      <a:pos x="T2" y="T3"/>
                    </a:cxn>
                    <a:cxn ang="T10">
                      <a:pos x="T4" y="T5"/>
                    </a:cxn>
                    <a:cxn ang="T11">
                      <a:pos x="T6" y="T7"/>
                    </a:cxn>
                  </a:cxnLst>
                  <a:rect l="T12" t="T13" r="T14" b="T15"/>
                  <a:pathLst>
                    <a:path w="289" h="92">
                      <a:moveTo>
                        <a:pt x="289" y="0"/>
                      </a:moveTo>
                      <a:lnTo>
                        <a:pt x="243" y="92"/>
                      </a:lnTo>
                      <a:lnTo>
                        <a:pt x="0" y="7"/>
                      </a:lnTo>
                      <a:lnTo>
                        <a:pt x="289" y="0"/>
                      </a:lnTo>
                      <a:close/>
                    </a:path>
                  </a:pathLst>
                </a:custGeom>
                <a:solidFill>
                  <a:srgbClr val="FFCC66"/>
                </a:solidFill>
                <a:ln w="9525">
                  <a:noFill/>
                  <a:round/>
                  <a:headEnd/>
                  <a:tailEnd/>
                </a:ln>
              </p:spPr>
              <p:txBody>
                <a:bodyPr/>
                <a:lstStyle/>
                <a:p>
                  <a:endParaRPr lang="es-MX"/>
                </a:p>
              </p:txBody>
            </p:sp>
            <p:sp>
              <p:nvSpPr>
                <p:cNvPr id="11326" name="Freeform 2567"/>
                <p:cNvSpPr>
                  <a:spLocks/>
                </p:cNvSpPr>
                <p:nvPr/>
              </p:nvSpPr>
              <p:spPr bwMode="auto">
                <a:xfrm>
                  <a:off x="2869" y="2856"/>
                  <a:ext cx="32" cy="10"/>
                </a:xfrm>
                <a:custGeom>
                  <a:avLst/>
                  <a:gdLst>
                    <a:gd name="T0" fmla="*/ 0 w 289"/>
                    <a:gd name="T1" fmla="*/ 0 h 92"/>
                    <a:gd name="T2" fmla="*/ 0 w 289"/>
                    <a:gd name="T3" fmla="*/ 0 h 92"/>
                    <a:gd name="T4" fmla="*/ 0 w 289"/>
                    <a:gd name="T5" fmla="*/ 0 h 92"/>
                    <a:gd name="T6" fmla="*/ 0 w 289"/>
                    <a:gd name="T7" fmla="*/ 0 h 92"/>
                    <a:gd name="T8" fmla="*/ 0 60000 65536"/>
                    <a:gd name="T9" fmla="*/ 0 60000 65536"/>
                    <a:gd name="T10" fmla="*/ 0 60000 65536"/>
                    <a:gd name="T11" fmla="*/ 0 60000 65536"/>
                    <a:gd name="T12" fmla="*/ 0 w 289"/>
                    <a:gd name="T13" fmla="*/ 0 h 92"/>
                    <a:gd name="T14" fmla="*/ 289 w 289"/>
                    <a:gd name="T15" fmla="*/ 92 h 92"/>
                  </a:gdLst>
                  <a:ahLst/>
                  <a:cxnLst>
                    <a:cxn ang="T8">
                      <a:pos x="T0" y="T1"/>
                    </a:cxn>
                    <a:cxn ang="T9">
                      <a:pos x="T2" y="T3"/>
                    </a:cxn>
                    <a:cxn ang="T10">
                      <a:pos x="T4" y="T5"/>
                    </a:cxn>
                    <a:cxn ang="T11">
                      <a:pos x="T6" y="T7"/>
                    </a:cxn>
                  </a:cxnLst>
                  <a:rect l="T12" t="T13" r="T14" b="T15"/>
                  <a:pathLst>
                    <a:path w="289" h="92">
                      <a:moveTo>
                        <a:pt x="289" y="0"/>
                      </a:moveTo>
                      <a:lnTo>
                        <a:pt x="243" y="92"/>
                      </a:lnTo>
                      <a:lnTo>
                        <a:pt x="0" y="7"/>
                      </a:lnTo>
                      <a:lnTo>
                        <a:pt x="289" y="0"/>
                      </a:lnTo>
                    </a:path>
                  </a:pathLst>
                </a:custGeom>
                <a:noFill/>
                <a:ln w="0">
                  <a:solidFill>
                    <a:srgbClr val="FFCC66"/>
                  </a:solidFill>
                  <a:round/>
                  <a:headEnd/>
                  <a:tailEnd/>
                </a:ln>
              </p:spPr>
              <p:txBody>
                <a:bodyPr/>
                <a:lstStyle/>
                <a:p>
                  <a:endParaRPr lang="es-MX"/>
                </a:p>
              </p:txBody>
            </p:sp>
            <p:sp>
              <p:nvSpPr>
                <p:cNvPr id="11327" name="Freeform 2568"/>
                <p:cNvSpPr>
                  <a:spLocks/>
                </p:cNvSpPr>
                <p:nvPr/>
              </p:nvSpPr>
              <p:spPr bwMode="auto">
                <a:xfrm>
                  <a:off x="2931" y="2850"/>
                  <a:ext cx="24" cy="26"/>
                </a:xfrm>
                <a:custGeom>
                  <a:avLst/>
                  <a:gdLst>
                    <a:gd name="T0" fmla="*/ 0 w 216"/>
                    <a:gd name="T1" fmla="*/ 0 h 233"/>
                    <a:gd name="T2" fmla="*/ 0 w 216"/>
                    <a:gd name="T3" fmla="*/ 0 h 233"/>
                    <a:gd name="T4" fmla="*/ 0 w 216"/>
                    <a:gd name="T5" fmla="*/ 0 h 233"/>
                    <a:gd name="T6" fmla="*/ 0 w 216"/>
                    <a:gd name="T7" fmla="*/ 0 h 233"/>
                    <a:gd name="T8" fmla="*/ 0 60000 65536"/>
                    <a:gd name="T9" fmla="*/ 0 60000 65536"/>
                    <a:gd name="T10" fmla="*/ 0 60000 65536"/>
                    <a:gd name="T11" fmla="*/ 0 60000 65536"/>
                    <a:gd name="T12" fmla="*/ 0 w 216"/>
                    <a:gd name="T13" fmla="*/ 0 h 233"/>
                    <a:gd name="T14" fmla="*/ 216 w 216"/>
                    <a:gd name="T15" fmla="*/ 233 h 233"/>
                  </a:gdLst>
                  <a:ahLst/>
                  <a:cxnLst>
                    <a:cxn ang="T8">
                      <a:pos x="T0" y="T1"/>
                    </a:cxn>
                    <a:cxn ang="T9">
                      <a:pos x="T2" y="T3"/>
                    </a:cxn>
                    <a:cxn ang="T10">
                      <a:pos x="T4" y="T5"/>
                    </a:cxn>
                    <a:cxn ang="T11">
                      <a:pos x="T6" y="T7"/>
                    </a:cxn>
                  </a:cxnLst>
                  <a:rect l="T12" t="T13" r="T14" b="T15"/>
                  <a:pathLst>
                    <a:path w="216" h="233">
                      <a:moveTo>
                        <a:pt x="0" y="0"/>
                      </a:moveTo>
                      <a:lnTo>
                        <a:pt x="216" y="233"/>
                      </a:lnTo>
                      <a:lnTo>
                        <a:pt x="68" y="103"/>
                      </a:lnTo>
                      <a:lnTo>
                        <a:pt x="0" y="0"/>
                      </a:lnTo>
                      <a:close/>
                    </a:path>
                  </a:pathLst>
                </a:custGeom>
                <a:solidFill>
                  <a:srgbClr val="FFCC66"/>
                </a:solidFill>
                <a:ln w="9525">
                  <a:noFill/>
                  <a:round/>
                  <a:headEnd/>
                  <a:tailEnd/>
                </a:ln>
              </p:spPr>
              <p:txBody>
                <a:bodyPr/>
                <a:lstStyle/>
                <a:p>
                  <a:endParaRPr lang="es-MX"/>
                </a:p>
              </p:txBody>
            </p:sp>
            <p:sp>
              <p:nvSpPr>
                <p:cNvPr id="11328" name="Freeform 2569"/>
                <p:cNvSpPr>
                  <a:spLocks/>
                </p:cNvSpPr>
                <p:nvPr/>
              </p:nvSpPr>
              <p:spPr bwMode="auto">
                <a:xfrm>
                  <a:off x="2931" y="2850"/>
                  <a:ext cx="24" cy="26"/>
                </a:xfrm>
                <a:custGeom>
                  <a:avLst/>
                  <a:gdLst>
                    <a:gd name="T0" fmla="*/ 0 w 216"/>
                    <a:gd name="T1" fmla="*/ 0 h 233"/>
                    <a:gd name="T2" fmla="*/ 0 w 216"/>
                    <a:gd name="T3" fmla="*/ 0 h 233"/>
                    <a:gd name="T4" fmla="*/ 0 w 216"/>
                    <a:gd name="T5" fmla="*/ 0 h 233"/>
                    <a:gd name="T6" fmla="*/ 0 w 216"/>
                    <a:gd name="T7" fmla="*/ 0 h 233"/>
                    <a:gd name="T8" fmla="*/ 0 60000 65536"/>
                    <a:gd name="T9" fmla="*/ 0 60000 65536"/>
                    <a:gd name="T10" fmla="*/ 0 60000 65536"/>
                    <a:gd name="T11" fmla="*/ 0 60000 65536"/>
                    <a:gd name="T12" fmla="*/ 0 w 216"/>
                    <a:gd name="T13" fmla="*/ 0 h 233"/>
                    <a:gd name="T14" fmla="*/ 216 w 216"/>
                    <a:gd name="T15" fmla="*/ 233 h 233"/>
                  </a:gdLst>
                  <a:ahLst/>
                  <a:cxnLst>
                    <a:cxn ang="T8">
                      <a:pos x="T0" y="T1"/>
                    </a:cxn>
                    <a:cxn ang="T9">
                      <a:pos x="T2" y="T3"/>
                    </a:cxn>
                    <a:cxn ang="T10">
                      <a:pos x="T4" y="T5"/>
                    </a:cxn>
                    <a:cxn ang="T11">
                      <a:pos x="T6" y="T7"/>
                    </a:cxn>
                  </a:cxnLst>
                  <a:rect l="T12" t="T13" r="T14" b="T15"/>
                  <a:pathLst>
                    <a:path w="216" h="233">
                      <a:moveTo>
                        <a:pt x="0" y="0"/>
                      </a:moveTo>
                      <a:lnTo>
                        <a:pt x="216" y="233"/>
                      </a:lnTo>
                      <a:lnTo>
                        <a:pt x="68" y="103"/>
                      </a:lnTo>
                      <a:lnTo>
                        <a:pt x="0" y="0"/>
                      </a:lnTo>
                    </a:path>
                  </a:pathLst>
                </a:custGeom>
                <a:noFill/>
                <a:ln w="0">
                  <a:solidFill>
                    <a:srgbClr val="FFCC66"/>
                  </a:solidFill>
                  <a:round/>
                  <a:headEnd/>
                  <a:tailEnd/>
                </a:ln>
              </p:spPr>
              <p:txBody>
                <a:bodyPr/>
                <a:lstStyle/>
                <a:p>
                  <a:endParaRPr lang="es-MX"/>
                </a:p>
              </p:txBody>
            </p:sp>
            <p:sp>
              <p:nvSpPr>
                <p:cNvPr id="11329" name="Freeform 2570"/>
                <p:cNvSpPr>
                  <a:spLocks/>
                </p:cNvSpPr>
                <p:nvPr/>
              </p:nvSpPr>
              <p:spPr bwMode="auto">
                <a:xfrm>
                  <a:off x="2869" y="2850"/>
                  <a:ext cx="40" cy="7"/>
                </a:xfrm>
                <a:custGeom>
                  <a:avLst/>
                  <a:gdLst>
                    <a:gd name="T0" fmla="*/ 0 w 354"/>
                    <a:gd name="T1" fmla="*/ 0 h 57"/>
                    <a:gd name="T2" fmla="*/ 0 w 354"/>
                    <a:gd name="T3" fmla="*/ 0 h 57"/>
                    <a:gd name="T4" fmla="*/ 0 w 354"/>
                    <a:gd name="T5" fmla="*/ 0 h 57"/>
                    <a:gd name="T6" fmla="*/ 0 w 354"/>
                    <a:gd name="T7" fmla="*/ 0 h 57"/>
                    <a:gd name="T8" fmla="*/ 0 60000 65536"/>
                    <a:gd name="T9" fmla="*/ 0 60000 65536"/>
                    <a:gd name="T10" fmla="*/ 0 60000 65536"/>
                    <a:gd name="T11" fmla="*/ 0 60000 65536"/>
                    <a:gd name="T12" fmla="*/ 0 w 354"/>
                    <a:gd name="T13" fmla="*/ 0 h 57"/>
                    <a:gd name="T14" fmla="*/ 354 w 354"/>
                    <a:gd name="T15" fmla="*/ 57 h 57"/>
                  </a:gdLst>
                  <a:ahLst/>
                  <a:cxnLst>
                    <a:cxn ang="T8">
                      <a:pos x="T0" y="T1"/>
                    </a:cxn>
                    <a:cxn ang="T9">
                      <a:pos x="T2" y="T3"/>
                    </a:cxn>
                    <a:cxn ang="T10">
                      <a:pos x="T4" y="T5"/>
                    </a:cxn>
                    <a:cxn ang="T11">
                      <a:pos x="T6" y="T7"/>
                    </a:cxn>
                  </a:cxnLst>
                  <a:rect l="T12" t="T13" r="T14" b="T15"/>
                  <a:pathLst>
                    <a:path w="354" h="57">
                      <a:moveTo>
                        <a:pt x="354" y="0"/>
                      </a:moveTo>
                      <a:lnTo>
                        <a:pt x="289" y="50"/>
                      </a:lnTo>
                      <a:lnTo>
                        <a:pt x="0" y="57"/>
                      </a:lnTo>
                      <a:lnTo>
                        <a:pt x="354" y="0"/>
                      </a:lnTo>
                      <a:close/>
                    </a:path>
                  </a:pathLst>
                </a:custGeom>
                <a:solidFill>
                  <a:srgbClr val="FFCC66"/>
                </a:solidFill>
                <a:ln w="9525">
                  <a:noFill/>
                  <a:round/>
                  <a:headEnd/>
                  <a:tailEnd/>
                </a:ln>
              </p:spPr>
              <p:txBody>
                <a:bodyPr/>
                <a:lstStyle/>
                <a:p>
                  <a:endParaRPr lang="es-MX"/>
                </a:p>
              </p:txBody>
            </p:sp>
            <p:sp>
              <p:nvSpPr>
                <p:cNvPr id="11330" name="Freeform 2571"/>
                <p:cNvSpPr>
                  <a:spLocks/>
                </p:cNvSpPr>
                <p:nvPr/>
              </p:nvSpPr>
              <p:spPr bwMode="auto">
                <a:xfrm>
                  <a:off x="2869" y="2850"/>
                  <a:ext cx="40" cy="7"/>
                </a:xfrm>
                <a:custGeom>
                  <a:avLst/>
                  <a:gdLst>
                    <a:gd name="T0" fmla="*/ 0 w 354"/>
                    <a:gd name="T1" fmla="*/ 0 h 57"/>
                    <a:gd name="T2" fmla="*/ 0 w 354"/>
                    <a:gd name="T3" fmla="*/ 0 h 57"/>
                    <a:gd name="T4" fmla="*/ 0 w 354"/>
                    <a:gd name="T5" fmla="*/ 0 h 57"/>
                    <a:gd name="T6" fmla="*/ 0 w 354"/>
                    <a:gd name="T7" fmla="*/ 0 h 57"/>
                    <a:gd name="T8" fmla="*/ 0 60000 65536"/>
                    <a:gd name="T9" fmla="*/ 0 60000 65536"/>
                    <a:gd name="T10" fmla="*/ 0 60000 65536"/>
                    <a:gd name="T11" fmla="*/ 0 60000 65536"/>
                    <a:gd name="T12" fmla="*/ 0 w 354"/>
                    <a:gd name="T13" fmla="*/ 0 h 57"/>
                    <a:gd name="T14" fmla="*/ 354 w 354"/>
                    <a:gd name="T15" fmla="*/ 57 h 57"/>
                  </a:gdLst>
                  <a:ahLst/>
                  <a:cxnLst>
                    <a:cxn ang="T8">
                      <a:pos x="T0" y="T1"/>
                    </a:cxn>
                    <a:cxn ang="T9">
                      <a:pos x="T2" y="T3"/>
                    </a:cxn>
                    <a:cxn ang="T10">
                      <a:pos x="T4" y="T5"/>
                    </a:cxn>
                    <a:cxn ang="T11">
                      <a:pos x="T6" y="T7"/>
                    </a:cxn>
                  </a:cxnLst>
                  <a:rect l="T12" t="T13" r="T14" b="T15"/>
                  <a:pathLst>
                    <a:path w="354" h="57">
                      <a:moveTo>
                        <a:pt x="354" y="0"/>
                      </a:moveTo>
                      <a:lnTo>
                        <a:pt x="289" y="50"/>
                      </a:lnTo>
                      <a:lnTo>
                        <a:pt x="0" y="57"/>
                      </a:lnTo>
                      <a:lnTo>
                        <a:pt x="354" y="0"/>
                      </a:lnTo>
                    </a:path>
                  </a:pathLst>
                </a:custGeom>
                <a:noFill/>
                <a:ln w="0">
                  <a:solidFill>
                    <a:srgbClr val="FFCC66"/>
                  </a:solidFill>
                  <a:round/>
                  <a:headEnd/>
                  <a:tailEnd/>
                </a:ln>
              </p:spPr>
              <p:txBody>
                <a:bodyPr/>
                <a:lstStyle/>
                <a:p>
                  <a:endParaRPr lang="es-MX"/>
                </a:p>
              </p:txBody>
            </p:sp>
            <p:sp>
              <p:nvSpPr>
                <p:cNvPr id="11331" name="Freeform 2572"/>
                <p:cNvSpPr>
                  <a:spLocks/>
                </p:cNvSpPr>
                <p:nvPr/>
              </p:nvSpPr>
              <p:spPr bwMode="auto">
                <a:xfrm>
                  <a:off x="2871" y="2839"/>
                  <a:ext cx="47" cy="11"/>
                </a:xfrm>
                <a:custGeom>
                  <a:avLst/>
                  <a:gdLst>
                    <a:gd name="T0" fmla="*/ 0 w 424"/>
                    <a:gd name="T1" fmla="*/ 0 h 105"/>
                    <a:gd name="T2" fmla="*/ 0 w 424"/>
                    <a:gd name="T3" fmla="*/ 0 h 105"/>
                    <a:gd name="T4" fmla="*/ 0 w 424"/>
                    <a:gd name="T5" fmla="*/ 0 h 105"/>
                    <a:gd name="T6" fmla="*/ 0 w 424"/>
                    <a:gd name="T7" fmla="*/ 0 h 105"/>
                    <a:gd name="T8" fmla="*/ 0 60000 65536"/>
                    <a:gd name="T9" fmla="*/ 0 60000 65536"/>
                    <a:gd name="T10" fmla="*/ 0 60000 65536"/>
                    <a:gd name="T11" fmla="*/ 0 60000 65536"/>
                    <a:gd name="T12" fmla="*/ 0 w 424"/>
                    <a:gd name="T13" fmla="*/ 0 h 105"/>
                    <a:gd name="T14" fmla="*/ 424 w 424"/>
                    <a:gd name="T15" fmla="*/ 105 h 105"/>
                  </a:gdLst>
                  <a:ahLst/>
                  <a:cxnLst>
                    <a:cxn ang="T8">
                      <a:pos x="T0" y="T1"/>
                    </a:cxn>
                    <a:cxn ang="T9">
                      <a:pos x="T2" y="T3"/>
                    </a:cxn>
                    <a:cxn ang="T10">
                      <a:pos x="T4" y="T5"/>
                    </a:cxn>
                    <a:cxn ang="T11">
                      <a:pos x="T6" y="T7"/>
                    </a:cxn>
                  </a:cxnLst>
                  <a:rect l="T12" t="T13" r="T14" b="T15"/>
                  <a:pathLst>
                    <a:path w="424" h="105">
                      <a:moveTo>
                        <a:pt x="0" y="0"/>
                      </a:moveTo>
                      <a:lnTo>
                        <a:pt x="424" y="95"/>
                      </a:lnTo>
                      <a:lnTo>
                        <a:pt x="338" y="105"/>
                      </a:lnTo>
                      <a:lnTo>
                        <a:pt x="0" y="0"/>
                      </a:lnTo>
                      <a:close/>
                    </a:path>
                  </a:pathLst>
                </a:custGeom>
                <a:solidFill>
                  <a:srgbClr val="FFCC66"/>
                </a:solidFill>
                <a:ln w="9525">
                  <a:noFill/>
                  <a:round/>
                  <a:headEnd/>
                  <a:tailEnd/>
                </a:ln>
              </p:spPr>
              <p:txBody>
                <a:bodyPr/>
                <a:lstStyle/>
                <a:p>
                  <a:endParaRPr lang="es-MX"/>
                </a:p>
              </p:txBody>
            </p:sp>
            <p:sp>
              <p:nvSpPr>
                <p:cNvPr id="11332" name="Freeform 2573"/>
                <p:cNvSpPr>
                  <a:spLocks/>
                </p:cNvSpPr>
                <p:nvPr/>
              </p:nvSpPr>
              <p:spPr bwMode="auto">
                <a:xfrm>
                  <a:off x="2871" y="2839"/>
                  <a:ext cx="47" cy="11"/>
                </a:xfrm>
                <a:custGeom>
                  <a:avLst/>
                  <a:gdLst>
                    <a:gd name="T0" fmla="*/ 0 w 424"/>
                    <a:gd name="T1" fmla="*/ 0 h 105"/>
                    <a:gd name="T2" fmla="*/ 0 w 424"/>
                    <a:gd name="T3" fmla="*/ 0 h 105"/>
                    <a:gd name="T4" fmla="*/ 0 w 424"/>
                    <a:gd name="T5" fmla="*/ 0 h 105"/>
                    <a:gd name="T6" fmla="*/ 0 w 424"/>
                    <a:gd name="T7" fmla="*/ 0 h 105"/>
                    <a:gd name="T8" fmla="*/ 0 60000 65536"/>
                    <a:gd name="T9" fmla="*/ 0 60000 65536"/>
                    <a:gd name="T10" fmla="*/ 0 60000 65536"/>
                    <a:gd name="T11" fmla="*/ 0 60000 65536"/>
                    <a:gd name="T12" fmla="*/ 0 w 424"/>
                    <a:gd name="T13" fmla="*/ 0 h 105"/>
                    <a:gd name="T14" fmla="*/ 424 w 424"/>
                    <a:gd name="T15" fmla="*/ 105 h 105"/>
                  </a:gdLst>
                  <a:ahLst/>
                  <a:cxnLst>
                    <a:cxn ang="T8">
                      <a:pos x="T0" y="T1"/>
                    </a:cxn>
                    <a:cxn ang="T9">
                      <a:pos x="T2" y="T3"/>
                    </a:cxn>
                    <a:cxn ang="T10">
                      <a:pos x="T4" y="T5"/>
                    </a:cxn>
                    <a:cxn ang="T11">
                      <a:pos x="T6" y="T7"/>
                    </a:cxn>
                  </a:cxnLst>
                  <a:rect l="T12" t="T13" r="T14" b="T15"/>
                  <a:pathLst>
                    <a:path w="424" h="105">
                      <a:moveTo>
                        <a:pt x="0" y="0"/>
                      </a:moveTo>
                      <a:lnTo>
                        <a:pt x="424" y="95"/>
                      </a:lnTo>
                      <a:lnTo>
                        <a:pt x="338" y="105"/>
                      </a:lnTo>
                      <a:lnTo>
                        <a:pt x="0" y="0"/>
                      </a:lnTo>
                    </a:path>
                  </a:pathLst>
                </a:custGeom>
                <a:noFill/>
                <a:ln w="0">
                  <a:solidFill>
                    <a:srgbClr val="FFCC66"/>
                  </a:solidFill>
                  <a:round/>
                  <a:headEnd/>
                  <a:tailEnd/>
                </a:ln>
              </p:spPr>
              <p:txBody>
                <a:bodyPr/>
                <a:lstStyle/>
                <a:p>
                  <a:endParaRPr lang="es-MX"/>
                </a:p>
              </p:txBody>
            </p:sp>
            <p:sp>
              <p:nvSpPr>
                <p:cNvPr id="11333" name="Freeform 2574"/>
                <p:cNvSpPr>
                  <a:spLocks/>
                </p:cNvSpPr>
                <p:nvPr/>
              </p:nvSpPr>
              <p:spPr bwMode="auto">
                <a:xfrm>
                  <a:off x="2869" y="2839"/>
                  <a:ext cx="40" cy="18"/>
                </a:xfrm>
                <a:custGeom>
                  <a:avLst/>
                  <a:gdLst>
                    <a:gd name="T0" fmla="*/ 0 w 354"/>
                    <a:gd name="T1" fmla="*/ 0 h 162"/>
                    <a:gd name="T2" fmla="*/ 0 w 354"/>
                    <a:gd name="T3" fmla="*/ 0 h 162"/>
                    <a:gd name="T4" fmla="*/ 0 w 354"/>
                    <a:gd name="T5" fmla="*/ 0 h 162"/>
                    <a:gd name="T6" fmla="*/ 0 w 354"/>
                    <a:gd name="T7" fmla="*/ 0 h 162"/>
                    <a:gd name="T8" fmla="*/ 0 60000 65536"/>
                    <a:gd name="T9" fmla="*/ 0 60000 65536"/>
                    <a:gd name="T10" fmla="*/ 0 60000 65536"/>
                    <a:gd name="T11" fmla="*/ 0 60000 65536"/>
                    <a:gd name="T12" fmla="*/ 0 w 354"/>
                    <a:gd name="T13" fmla="*/ 0 h 162"/>
                    <a:gd name="T14" fmla="*/ 354 w 354"/>
                    <a:gd name="T15" fmla="*/ 162 h 162"/>
                  </a:gdLst>
                  <a:ahLst/>
                  <a:cxnLst>
                    <a:cxn ang="T8">
                      <a:pos x="T0" y="T1"/>
                    </a:cxn>
                    <a:cxn ang="T9">
                      <a:pos x="T2" y="T3"/>
                    </a:cxn>
                    <a:cxn ang="T10">
                      <a:pos x="T4" y="T5"/>
                    </a:cxn>
                    <a:cxn ang="T11">
                      <a:pos x="T6" y="T7"/>
                    </a:cxn>
                  </a:cxnLst>
                  <a:rect l="T12" t="T13" r="T14" b="T15"/>
                  <a:pathLst>
                    <a:path w="354" h="162">
                      <a:moveTo>
                        <a:pt x="16" y="0"/>
                      </a:moveTo>
                      <a:lnTo>
                        <a:pt x="354" y="105"/>
                      </a:lnTo>
                      <a:lnTo>
                        <a:pt x="0" y="162"/>
                      </a:lnTo>
                      <a:lnTo>
                        <a:pt x="16" y="0"/>
                      </a:lnTo>
                      <a:close/>
                    </a:path>
                  </a:pathLst>
                </a:custGeom>
                <a:solidFill>
                  <a:srgbClr val="FFCC66"/>
                </a:solidFill>
                <a:ln w="9525">
                  <a:noFill/>
                  <a:round/>
                  <a:headEnd/>
                  <a:tailEnd/>
                </a:ln>
              </p:spPr>
              <p:txBody>
                <a:bodyPr/>
                <a:lstStyle/>
                <a:p>
                  <a:endParaRPr lang="es-MX"/>
                </a:p>
              </p:txBody>
            </p:sp>
            <p:sp>
              <p:nvSpPr>
                <p:cNvPr id="11334" name="Freeform 2575"/>
                <p:cNvSpPr>
                  <a:spLocks/>
                </p:cNvSpPr>
                <p:nvPr/>
              </p:nvSpPr>
              <p:spPr bwMode="auto">
                <a:xfrm>
                  <a:off x="2869" y="2839"/>
                  <a:ext cx="40" cy="18"/>
                </a:xfrm>
                <a:custGeom>
                  <a:avLst/>
                  <a:gdLst>
                    <a:gd name="T0" fmla="*/ 0 w 354"/>
                    <a:gd name="T1" fmla="*/ 0 h 162"/>
                    <a:gd name="T2" fmla="*/ 0 w 354"/>
                    <a:gd name="T3" fmla="*/ 0 h 162"/>
                    <a:gd name="T4" fmla="*/ 0 w 354"/>
                    <a:gd name="T5" fmla="*/ 0 h 162"/>
                    <a:gd name="T6" fmla="*/ 0 w 354"/>
                    <a:gd name="T7" fmla="*/ 0 h 162"/>
                    <a:gd name="T8" fmla="*/ 0 60000 65536"/>
                    <a:gd name="T9" fmla="*/ 0 60000 65536"/>
                    <a:gd name="T10" fmla="*/ 0 60000 65536"/>
                    <a:gd name="T11" fmla="*/ 0 60000 65536"/>
                    <a:gd name="T12" fmla="*/ 0 w 354"/>
                    <a:gd name="T13" fmla="*/ 0 h 162"/>
                    <a:gd name="T14" fmla="*/ 354 w 354"/>
                    <a:gd name="T15" fmla="*/ 162 h 162"/>
                  </a:gdLst>
                  <a:ahLst/>
                  <a:cxnLst>
                    <a:cxn ang="T8">
                      <a:pos x="T0" y="T1"/>
                    </a:cxn>
                    <a:cxn ang="T9">
                      <a:pos x="T2" y="T3"/>
                    </a:cxn>
                    <a:cxn ang="T10">
                      <a:pos x="T4" y="T5"/>
                    </a:cxn>
                    <a:cxn ang="T11">
                      <a:pos x="T6" y="T7"/>
                    </a:cxn>
                  </a:cxnLst>
                  <a:rect l="T12" t="T13" r="T14" b="T15"/>
                  <a:pathLst>
                    <a:path w="354" h="162">
                      <a:moveTo>
                        <a:pt x="16" y="0"/>
                      </a:moveTo>
                      <a:lnTo>
                        <a:pt x="354" y="105"/>
                      </a:lnTo>
                      <a:lnTo>
                        <a:pt x="0" y="162"/>
                      </a:lnTo>
                      <a:lnTo>
                        <a:pt x="16" y="0"/>
                      </a:lnTo>
                    </a:path>
                  </a:pathLst>
                </a:custGeom>
                <a:noFill/>
                <a:ln w="0">
                  <a:solidFill>
                    <a:srgbClr val="FFCC66"/>
                  </a:solidFill>
                  <a:round/>
                  <a:headEnd/>
                  <a:tailEnd/>
                </a:ln>
              </p:spPr>
              <p:txBody>
                <a:bodyPr/>
                <a:lstStyle/>
                <a:p>
                  <a:endParaRPr lang="es-MX"/>
                </a:p>
              </p:txBody>
            </p:sp>
            <p:sp>
              <p:nvSpPr>
                <p:cNvPr id="11335" name="Freeform 2576"/>
                <p:cNvSpPr>
                  <a:spLocks/>
                </p:cNvSpPr>
                <p:nvPr/>
              </p:nvSpPr>
              <p:spPr bwMode="auto">
                <a:xfrm>
                  <a:off x="2871" y="2839"/>
                  <a:ext cx="47" cy="10"/>
                </a:xfrm>
                <a:custGeom>
                  <a:avLst/>
                  <a:gdLst>
                    <a:gd name="T0" fmla="*/ 0 w 424"/>
                    <a:gd name="T1" fmla="*/ 0 h 96"/>
                    <a:gd name="T2" fmla="*/ 0 w 424"/>
                    <a:gd name="T3" fmla="*/ 0 h 96"/>
                    <a:gd name="T4" fmla="*/ 0 w 424"/>
                    <a:gd name="T5" fmla="*/ 0 h 96"/>
                    <a:gd name="T6" fmla="*/ 0 w 424"/>
                    <a:gd name="T7" fmla="*/ 0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424" y="96"/>
                      </a:lnTo>
                      <a:lnTo>
                        <a:pt x="0" y="1"/>
                      </a:lnTo>
                      <a:lnTo>
                        <a:pt x="0" y="0"/>
                      </a:lnTo>
                      <a:close/>
                    </a:path>
                  </a:pathLst>
                </a:custGeom>
                <a:solidFill>
                  <a:srgbClr val="FFCC66"/>
                </a:solidFill>
                <a:ln w="9525">
                  <a:noFill/>
                  <a:round/>
                  <a:headEnd/>
                  <a:tailEnd/>
                </a:ln>
              </p:spPr>
              <p:txBody>
                <a:bodyPr/>
                <a:lstStyle/>
                <a:p>
                  <a:endParaRPr lang="es-MX"/>
                </a:p>
              </p:txBody>
            </p:sp>
            <p:sp>
              <p:nvSpPr>
                <p:cNvPr id="11336" name="Freeform 2577"/>
                <p:cNvSpPr>
                  <a:spLocks/>
                </p:cNvSpPr>
                <p:nvPr/>
              </p:nvSpPr>
              <p:spPr bwMode="auto">
                <a:xfrm>
                  <a:off x="2871" y="2839"/>
                  <a:ext cx="47" cy="10"/>
                </a:xfrm>
                <a:custGeom>
                  <a:avLst/>
                  <a:gdLst>
                    <a:gd name="T0" fmla="*/ 0 w 424"/>
                    <a:gd name="T1" fmla="*/ 0 h 96"/>
                    <a:gd name="T2" fmla="*/ 0 w 424"/>
                    <a:gd name="T3" fmla="*/ 0 h 96"/>
                    <a:gd name="T4" fmla="*/ 0 w 424"/>
                    <a:gd name="T5" fmla="*/ 0 h 96"/>
                    <a:gd name="T6" fmla="*/ 0 w 424"/>
                    <a:gd name="T7" fmla="*/ 0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424" y="96"/>
                      </a:lnTo>
                      <a:lnTo>
                        <a:pt x="0" y="1"/>
                      </a:lnTo>
                      <a:lnTo>
                        <a:pt x="0" y="0"/>
                      </a:lnTo>
                    </a:path>
                  </a:pathLst>
                </a:custGeom>
                <a:noFill/>
                <a:ln w="0">
                  <a:solidFill>
                    <a:srgbClr val="FFCC66"/>
                  </a:solidFill>
                  <a:round/>
                  <a:headEnd/>
                  <a:tailEnd/>
                </a:ln>
              </p:spPr>
              <p:txBody>
                <a:bodyPr/>
                <a:lstStyle/>
                <a:p>
                  <a:endParaRPr lang="es-MX"/>
                </a:p>
              </p:txBody>
            </p:sp>
            <p:sp>
              <p:nvSpPr>
                <p:cNvPr id="11337" name="Freeform 2578"/>
                <p:cNvSpPr>
                  <a:spLocks/>
                </p:cNvSpPr>
                <p:nvPr/>
              </p:nvSpPr>
              <p:spPr bwMode="auto">
                <a:xfrm>
                  <a:off x="2871" y="2839"/>
                  <a:ext cx="60" cy="11"/>
                </a:xfrm>
                <a:custGeom>
                  <a:avLst/>
                  <a:gdLst>
                    <a:gd name="T0" fmla="*/ 0 w 541"/>
                    <a:gd name="T1" fmla="*/ 0 h 107"/>
                    <a:gd name="T2" fmla="*/ 0 w 541"/>
                    <a:gd name="T3" fmla="*/ 0 h 107"/>
                    <a:gd name="T4" fmla="*/ 0 w 541"/>
                    <a:gd name="T5" fmla="*/ 0 h 107"/>
                    <a:gd name="T6" fmla="*/ 0 w 541"/>
                    <a:gd name="T7" fmla="*/ 0 h 107"/>
                    <a:gd name="T8" fmla="*/ 0 60000 65536"/>
                    <a:gd name="T9" fmla="*/ 0 60000 65536"/>
                    <a:gd name="T10" fmla="*/ 0 60000 65536"/>
                    <a:gd name="T11" fmla="*/ 0 60000 65536"/>
                    <a:gd name="T12" fmla="*/ 0 w 541"/>
                    <a:gd name="T13" fmla="*/ 0 h 107"/>
                    <a:gd name="T14" fmla="*/ 541 w 541"/>
                    <a:gd name="T15" fmla="*/ 107 h 107"/>
                  </a:gdLst>
                  <a:ahLst/>
                  <a:cxnLst>
                    <a:cxn ang="T8">
                      <a:pos x="T0" y="T1"/>
                    </a:cxn>
                    <a:cxn ang="T9">
                      <a:pos x="T2" y="T3"/>
                    </a:cxn>
                    <a:cxn ang="T10">
                      <a:pos x="T4" y="T5"/>
                    </a:cxn>
                    <a:cxn ang="T11">
                      <a:pos x="T6" y="T7"/>
                    </a:cxn>
                  </a:cxnLst>
                  <a:rect l="T12" t="T13" r="T14" b="T15"/>
                  <a:pathLst>
                    <a:path w="541" h="107">
                      <a:moveTo>
                        <a:pt x="0" y="0"/>
                      </a:moveTo>
                      <a:lnTo>
                        <a:pt x="541" y="107"/>
                      </a:lnTo>
                      <a:lnTo>
                        <a:pt x="424" y="96"/>
                      </a:lnTo>
                      <a:lnTo>
                        <a:pt x="0" y="0"/>
                      </a:lnTo>
                      <a:close/>
                    </a:path>
                  </a:pathLst>
                </a:custGeom>
                <a:solidFill>
                  <a:srgbClr val="FFCC66"/>
                </a:solidFill>
                <a:ln w="9525">
                  <a:noFill/>
                  <a:round/>
                  <a:headEnd/>
                  <a:tailEnd/>
                </a:ln>
              </p:spPr>
              <p:txBody>
                <a:bodyPr/>
                <a:lstStyle/>
                <a:p>
                  <a:endParaRPr lang="es-MX"/>
                </a:p>
              </p:txBody>
            </p:sp>
            <p:sp>
              <p:nvSpPr>
                <p:cNvPr id="11338" name="Freeform 2579"/>
                <p:cNvSpPr>
                  <a:spLocks/>
                </p:cNvSpPr>
                <p:nvPr/>
              </p:nvSpPr>
              <p:spPr bwMode="auto">
                <a:xfrm>
                  <a:off x="2871" y="2839"/>
                  <a:ext cx="60" cy="11"/>
                </a:xfrm>
                <a:custGeom>
                  <a:avLst/>
                  <a:gdLst>
                    <a:gd name="T0" fmla="*/ 0 w 541"/>
                    <a:gd name="T1" fmla="*/ 0 h 107"/>
                    <a:gd name="T2" fmla="*/ 0 w 541"/>
                    <a:gd name="T3" fmla="*/ 0 h 107"/>
                    <a:gd name="T4" fmla="*/ 0 w 541"/>
                    <a:gd name="T5" fmla="*/ 0 h 107"/>
                    <a:gd name="T6" fmla="*/ 0 w 541"/>
                    <a:gd name="T7" fmla="*/ 0 h 107"/>
                    <a:gd name="T8" fmla="*/ 0 60000 65536"/>
                    <a:gd name="T9" fmla="*/ 0 60000 65536"/>
                    <a:gd name="T10" fmla="*/ 0 60000 65536"/>
                    <a:gd name="T11" fmla="*/ 0 60000 65536"/>
                    <a:gd name="T12" fmla="*/ 0 w 541"/>
                    <a:gd name="T13" fmla="*/ 0 h 107"/>
                    <a:gd name="T14" fmla="*/ 541 w 541"/>
                    <a:gd name="T15" fmla="*/ 107 h 107"/>
                  </a:gdLst>
                  <a:ahLst/>
                  <a:cxnLst>
                    <a:cxn ang="T8">
                      <a:pos x="T0" y="T1"/>
                    </a:cxn>
                    <a:cxn ang="T9">
                      <a:pos x="T2" y="T3"/>
                    </a:cxn>
                    <a:cxn ang="T10">
                      <a:pos x="T4" y="T5"/>
                    </a:cxn>
                    <a:cxn ang="T11">
                      <a:pos x="T6" y="T7"/>
                    </a:cxn>
                  </a:cxnLst>
                  <a:rect l="T12" t="T13" r="T14" b="T15"/>
                  <a:pathLst>
                    <a:path w="541" h="107">
                      <a:moveTo>
                        <a:pt x="0" y="0"/>
                      </a:moveTo>
                      <a:lnTo>
                        <a:pt x="541" y="107"/>
                      </a:lnTo>
                      <a:lnTo>
                        <a:pt x="424" y="96"/>
                      </a:lnTo>
                      <a:lnTo>
                        <a:pt x="0" y="0"/>
                      </a:lnTo>
                    </a:path>
                  </a:pathLst>
                </a:custGeom>
                <a:noFill/>
                <a:ln w="0">
                  <a:solidFill>
                    <a:srgbClr val="FFCC66"/>
                  </a:solidFill>
                  <a:round/>
                  <a:headEnd/>
                  <a:tailEnd/>
                </a:ln>
              </p:spPr>
              <p:txBody>
                <a:bodyPr/>
                <a:lstStyle/>
                <a:p>
                  <a:endParaRPr lang="es-MX"/>
                </a:p>
              </p:txBody>
            </p:sp>
            <p:sp>
              <p:nvSpPr>
                <p:cNvPr id="11339" name="Freeform 2580"/>
                <p:cNvSpPr>
                  <a:spLocks/>
                </p:cNvSpPr>
                <p:nvPr/>
              </p:nvSpPr>
              <p:spPr bwMode="auto">
                <a:xfrm>
                  <a:off x="2871" y="2837"/>
                  <a:ext cx="60" cy="13"/>
                </a:xfrm>
                <a:custGeom>
                  <a:avLst/>
                  <a:gdLst>
                    <a:gd name="T0" fmla="*/ 0 w 541"/>
                    <a:gd name="T1" fmla="*/ 0 h 121"/>
                    <a:gd name="T2" fmla="*/ 0 w 541"/>
                    <a:gd name="T3" fmla="*/ 0 h 121"/>
                    <a:gd name="T4" fmla="*/ 0 w 541"/>
                    <a:gd name="T5" fmla="*/ 0 h 121"/>
                    <a:gd name="T6" fmla="*/ 0 w 541"/>
                    <a:gd name="T7" fmla="*/ 0 h 121"/>
                    <a:gd name="T8" fmla="*/ 0 60000 65536"/>
                    <a:gd name="T9" fmla="*/ 0 60000 65536"/>
                    <a:gd name="T10" fmla="*/ 0 60000 65536"/>
                    <a:gd name="T11" fmla="*/ 0 60000 65536"/>
                    <a:gd name="T12" fmla="*/ 0 w 541"/>
                    <a:gd name="T13" fmla="*/ 0 h 121"/>
                    <a:gd name="T14" fmla="*/ 541 w 541"/>
                    <a:gd name="T15" fmla="*/ 121 h 121"/>
                  </a:gdLst>
                  <a:ahLst/>
                  <a:cxnLst>
                    <a:cxn ang="T8">
                      <a:pos x="T0" y="T1"/>
                    </a:cxn>
                    <a:cxn ang="T9">
                      <a:pos x="T2" y="T3"/>
                    </a:cxn>
                    <a:cxn ang="T10">
                      <a:pos x="T4" y="T5"/>
                    </a:cxn>
                    <a:cxn ang="T11">
                      <a:pos x="T6" y="T7"/>
                    </a:cxn>
                  </a:cxnLst>
                  <a:rect l="T12" t="T13" r="T14" b="T15"/>
                  <a:pathLst>
                    <a:path w="541" h="121">
                      <a:moveTo>
                        <a:pt x="124" y="0"/>
                      </a:moveTo>
                      <a:lnTo>
                        <a:pt x="541" y="121"/>
                      </a:lnTo>
                      <a:lnTo>
                        <a:pt x="0" y="14"/>
                      </a:lnTo>
                      <a:lnTo>
                        <a:pt x="124" y="0"/>
                      </a:lnTo>
                      <a:close/>
                    </a:path>
                  </a:pathLst>
                </a:custGeom>
                <a:solidFill>
                  <a:srgbClr val="FFCC66"/>
                </a:solidFill>
                <a:ln w="9525">
                  <a:noFill/>
                  <a:round/>
                  <a:headEnd/>
                  <a:tailEnd/>
                </a:ln>
              </p:spPr>
              <p:txBody>
                <a:bodyPr/>
                <a:lstStyle/>
                <a:p>
                  <a:endParaRPr lang="es-MX"/>
                </a:p>
              </p:txBody>
            </p:sp>
            <p:sp>
              <p:nvSpPr>
                <p:cNvPr id="11340" name="Freeform 2581"/>
                <p:cNvSpPr>
                  <a:spLocks/>
                </p:cNvSpPr>
                <p:nvPr/>
              </p:nvSpPr>
              <p:spPr bwMode="auto">
                <a:xfrm>
                  <a:off x="2871" y="2837"/>
                  <a:ext cx="60" cy="13"/>
                </a:xfrm>
                <a:custGeom>
                  <a:avLst/>
                  <a:gdLst>
                    <a:gd name="T0" fmla="*/ 0 w 541"/>
                    <a:gd name="T1" fmla="*/ 0 h 121"/>
                    <a:gd name="T2" fmla="*/ 0 w 541"/>
                    <a:gd name="T3" fmla="*/ 0 h 121"/>
                    <a:gd name="T4" fmla="*/ 0 w 541"/>
                    <a:gd name="T5" fmla="*/ 0 h 121"/>
                    <a:gd name="T6" fmla="*/ 0 w 541"/>
                    <a:gd name="T7" fmla="*/ 0 h 121"/>
                    <a:gd name="T8" fmla="*/ 0 60000 65536"/>
                    <a:gd name="T9" fmla="*/ 0 60000 65536"/>
                    <a:gd name="T10" fmla="*/ 0 60000 65536"/>
                    <a:gd name="T11" fmla="*/ 0 60000 65536"/>
                    <a:gd name="T12" fmla="*/ 0 w 541"/>
                    <a:gd name="T13" fmla="*/ 0 h 121"/>
                    <a:gd name="T14" fmla="*/ 541 w 541"/>
                    <a:gd name="T15" fmla="*/ 121 h 121"/>
                  </a:gdLst>
                  <a:ahLst/>
                  <a:cxnLst>
                    <a:cxn ang="T8">
                      <a:pos x="T0" y="T1"/>
                    </a:cxn>
                    <a:cxn ang="T9">
                      <a:pos x="T2" y="T3"/>
                    </a:cxn>
                    <a:cxn ang="T10">
                      <a:pos x="T4" y="T5"/>
                    </a:cxn>
                    <a:cxn ang="T11">
                      <a:pos x="T6" y="T7"/>
                    </a:cxn>
                  </a:cxnLst>
                  <a:rect l="T12" t="T13" r="T14" b="T15"/>
                  <a:pathLst>
                    <a:path w="541" h="121">
                      <a:moveTo>
                        <a:pt x="124" y="0"/>
                      </a:moveTo>
                      <a:lnTo>
                        <a:pt x="541" y="121"/>
                      </a:lnTo>
                      <a:lnTo>
                        <a:pt x="0" y="14"/>
                      </a:lnTo>
                      <a:lnTo>
                        <a:pt x="124" y="0"/>
                      </a:lnTo>
                    </a:path>
                  </a:pathLst>
                </a:custGeom>
                <a:noFill/>
                <a:ln w="0">
                  <a:solidFill>
                    <a:srgbClr val="FFCC66"/>
                  </a:solidFill>
                  <a:round/>
                  <a:headEnd/>
                  <a:tailEnd/>
                </a:ln>
              </p:spPr>
              <p:txBody>
                <a:bodyPr/>
                <a:lstStyle/>
                <a:p>
                  <a:endParaRPr lang="es-MX"/>
                </a:p>
              </p:txBody>
            </p:sp>
            <p:sp>
              <p:nvSpPr>
                <p:cNvPr id="11341" name="Freeform 2582"/>
                <p:cNvSpPr>
                  <a:spLocks/>
                </p:cNvSpPr>
                <p:nvPr/>
              </p:nvSpPr>
              <p:spPr bwMode="auto">
                <a:xfrm>
                  <a:off x="2885" y="2830"/>
                  <a:ext cx="46" cy="20"/>
                </a:xfrm>
                <a:custGeom>
                  <a:avLst/>
                  <a:gdLst>
                    <a:gd name="T0" fmla="*/ 0 w 417"/>
                    <a:gd name="T1" fmla="*/ 0 h 184"/>
                    <a:gd name="T2" fmla="*/ 0 w 417"/>
                    <a:gd name="T3" fmla="*/ 0 h 184"/>
                    <a:gd name="T4" fmla="*/ 0 w 417"/>
                    <a:gd name="T5" fmla="*/ 0 h 184"/>
                    <a:gd name="T6" fmla="*/ 0 w 417"/>
                    <a:gd name="T7" fmla="*/ 0 h 184"/>
                    <a:gd name="T8" fmla="*/ 0 60000 65536"/>
                    <a:gd name="T9" fmla="*/ 0 60000 65536"/>
                    <a:gd name="T10" fmla="*/ 0 60000 65536"/>
                    <a:gd name="T11" fmla="*/ 0 60000 65536"/>
                    <a:gd name="T12" fmla="*/ 0 w 417"/>
                    <a:gd name="T13" fmla="*/ 0 h 184"/>
                    <a:gd name="T14" fmla="*/ 417 w 417"/>
                    <a:gd name="T15" fmla="*/ 184 h 184"/>
                  </a:gdLst>
                  <a:ahLst/>
                  <a:cxnLst>
                    <a:cxn ang="T8">
                      <a:pos x="T0" y="T1"/>
                    </a:cxn>
                    <a:cxn ang="T9">
                      <a:pos x="T2" y="T3"/>
                    </a:cxn>
                    <a:cxn ang="T10">
                      <a:pos x="T4" y="T5"/>
                    </a:cxn>
                    <a:cxn ang="T11">
                      <a:pos x="T6" y="T7"/>
                    </a:cxn>
                  </a:cxnLst>
                  <a:rect l="T12" t="T13" r="T14" b="T15"/>
                  <a:pathLst>
                    <a:path w="417" h="184">
                      <a:moveTo>
                        <a:pt x="111" y="0"/>
                      </a:moveTo>
                      <a:lnTo>
                        <a:pt x="417" y="184"/>
                      </a:lnTo>
                      <a:lnTo>
                        <a:pt x="0" y="63"/>
                      </a:lnTo>
                      <a:lnTo>
                        <a:pt x="111" y="0"/>
                      </a:lnTo>
                      <a:close/>
                    </a:path>
                  </a:pathLst>
                </a:custGeom>
                <a:solidFill>
                  <a:srgbClr val="FFCC66"/>
                </a:solidFill>
                <a:ln w="9525">
                  <a:noFill/>
                  <a:round/>
                  <a:headEnd/>
                  <a:tailEnd/>
                </a:ln>
              </p:spPr>
              <p:txBody>
                <a:bodyPr/>
                <a:lstStyle/>
                <a:p>
                  <a:endParaRPr lang="es-MX"/>
                </a:p>
              </p:txBody>
            </p:sp>
            <p:sp>
              <p:nvSpPr>
                <p:cNvPr id="11342" name="Freeform 2583"/>
                <p:cNvSpPr>
                  <a:spLocks/>
                </p:cNvSpPr>
                <p:nvPr/>
              </p:nvSpPr>
              <p:spPr bwMode="auto">
                <a:xfrm>
                  <a:off x="2885" y="2830"/>
                  <a:ext cx="46" cy="20"/>
                </a:xfrm>
                <a:custGeom>
                  <a:avLst/>
                  <a:gdLst>
                    <a:gd name="T0" fmla="*/ 0 w 417"/>
                    <a:gd name="T1" fmla="*/ 0 h 184"/>
                    <a:gd name="T2" fmla="*/ 0 w 417"/>
                    <a:gd name="T3" fmla="*/ 0 h 184"/>
                    <a:gd name="T4" fmla="*/ 0 w 417"/>
                    <a:gd name="T5" fmla="*/ 0 h 184"/>
                    <a:gd name="T6" fmla="*/ 0 w 417"/>
                    <a:gd name="T7" fmla="*/ 0 h 184"/>
                    <a:gd name="T8" fmla="*/ 0 60000 65536"/>
                    <a:gd name="T9" fmla="*/ 0 60000 65536"/>
                    <a:gd name="T10" fmla="*/ 0 60000 65536"/>
                    <a:gd name="T11" fmla="*/ 0 60000 65536"/>
                    <a:gd name="T12" fmla="*/ 0 w 417"/>
                    <a:gd name="T13" fmla="*/ 0 h 184"/>
                    <a:gd name="T14" fmla="*/ 417 w 417"/>
                    <a:gd name="T15" fmla="*/ 184 h 184"/>
                  </a:gdLst>
                  <a:ahLst/>
                  <a:cxnLst>
                    <a:cxn ang="T8">
                      <a:pos x="T0" y="T1"/>
                    </a:cxn>
                    <a:cxn ang="T9">
                      <a:pos x="T2" y="T3"/>
                    </a:cxn>
                    <a:cxn ang="T10">
                      <a:pos x="T4" y="T5"/>
                    </a:cxn>
                    <a:cxn ang="T11">
                      <a:pos x="T6" y="T7"/>
                    </a:cxn>
                  </a:cxnLst>
                  <a:rect l="T12" t="T13" r="T14" b="T15"/>
                  <a:pathLst>
                    <a:path w="417" h="184">
                      <a:moveTo>
                        <a:pt x="111" y="0"/>
                      </a:moveTo>
                      <a:lnTo>
                        <a:pt x="417" y="184"/>
                      </a:lnTo>
                      <a:lnTo>
                        <a:pt x="0" y="63"/>
                      </a:lnTo>
                      <a:lnTo>
                        <a:pt x="111" y="0"/>
                      </a:lnTo>
                    </a:path>
                  </a:pathLst>
                </a:custGeom>
                <a:noFill/>
                <a:ln w="0">
                  <a:solidFill>
                    <a:srgbClr val="FFCC66"/>
                  </a:solidFill>
                  <a:round/>
                  <a:headEnd/>
                  <a:tailEnd/>
                </a:ln>
              </p:spPr>
              <p:txBody>
                <a:bodyPr/>
                <a:lstStyle/>
                <a:p>
                  <a:endParaRPr lang="es-MX"/>
                </a:p>
              </p:txBody>
            </p:sp>
            <p:sp>
              <p:nvSpPr>
                <p:cNvPr id="11343" name="Freeform 2584"/>
                <p:cNvSpPr>
                  <a:spLocks/>
                </p:cNvSpPr>
                <p:nvPr/>
              </p:nvSpPr>
              <p:spPr bwMode="auto">
                <a:xfrm>
                  <a:off x="2897" y="2811"/>
                  <a:ext cx="34" cy="39"/>
                </a:xfrm>
                <a:custGeom>
                  <a:avLst/>
                  <a:gdLst>
                    <a:gd name="T0" fmla="*/ 0 w 306"/>
                    <a:gd name="T1" fmla="*/ 0 h 352"/>
                    <a:gd name="T2" fmla="*/ 0 w 306"/>
                    <a:gd name="T3" fmla="*/ 0 h 352"/>
                    <a:gd name="T4" fmla="*/ 0 w 306"/>
                    <a:gd name="T5" fmla="*/ 0 h 352"/>
                    <a:gd name="T6" fmla="*/ 0 w 306"/>
                    <a:gd name="T7" fmla="*/ 0 h 352"/>
                    <a:gd name="T8" fmla="*/ 0 60000 65536"/>
                    <a:gd name="T9" fmla="*/ 0 60000 65536"/>
                    <a:gd name="T10" fmla="*/ 0 60000 65536"/>
                    <a:gd name="T11" fmla="*/ 0 60000 65536"/>
                    <a:gd name="T12" fmla="*/ 0 w 306"/>
                    <a:gd name="T13" fmla="*/ 0 h 352"/>
                    <a:gd name="T14" fmla="*/ 306 w 306"/>
                    <a:gd name="T15" fmla="*/ 352 h 352"/>
                  </a:gdLst>
                  <a:ahLst/>
                  <a:cxnLst>
                    <a:cxn ang="T8">
                      <a:pos x="T0" y="T1"/>
                    </a:cxn>
                    <a:cxn ang="T9">
                      <a:pos x="T2" y="T3"/>
                    </a:cxn>
                    <a:cxn ang="T10">
                      <a:pos x="T4" y="T5"/>
                    </a:cxn>
                    <a:cxn ang="T11">
                      <a:pos x="T6" y="T7"/>
                    </a:cxn>
                  </a:cxnLst>
                  <a:rect l="T12" t="T13" r="T14" b="T15"/>
                  <a:pathLst>
                    <a:path w="306" h="352">
                      <a:moveTo>
                        <a:pt x="175" y="0"/>
                      </a:moveTo>
                      <a:lnTo>
                        <a:pt x="306" y="352"/>
                      </a:lnTo>
                      <a:lnTo>
                        <a:pt x="0" y="168"/>
                      </a:lnTo>
                      <a:lnTo>
                        <a:pt x="175" y="0"/>
                      </a:lnTo>
                      <a:close/>
                    </a:path>
                  </a:pathLst>
                </a:custGeom>
                <a:solidFill>
                  <a:srgbClr val="FFCC66"/>
                </a:solidFill>
                <a:ln w="9525">
                  <a:noFill/>
                  <a:round/>
                  <a:headEnd/>
                  <a:tailEnd/>
                </a:ln>
              </p:spPr>
              <p:txBody>
                <a:bodyPr/>
                <a:lstStyle/>
                <a:p>
                  <a:endParaRPr lang="es-MX"/>
                </a:p>
              </p:txBody>
            </p:sp>
            <p:sp>
              <p:nvSpPr>
                <p:cNvPr id="11344" name="Freeform 2585"/>
                <p:cNvSpPr>
                  <a:spLocks/>
                </p:cNvSpPr>
                <p:nvPr/>
              </p:nvSpPr>
              <p:spPr bwMode="auto">
                <a:xfrm>
                  <a:off x="2897" y="2811"/>
                  <a:ext cx="34" cy="39"/>
                </a:xfrm>
                <a:custGeom>
                  <a:avLst/>
                  <a:gdLst>
                    <a:gd name="T0" fmla="*/ 0 w 306"/>
                    <a:gd name="T1" fmla="*/ 0 h 352"/>
                    <a:gd name="T2" fmla="*/ 0 w 306"/>
                    <a:gd name="T3" fmla="*/ 0 h 352"/>
                    <a:gd name="T4" fmla="*/ 0 w 306"/>
                    <a:gd name="T5" fmla="*/ 0 h 352"/>
                    <a:gd name="T6" fmla="*/ 0 w 306"/>
                    <a:gd name="T7" fmla="*/ 0 h 352"/>
                    <a:gd name="T8" fmla="*/ 0 60000 65536"/>
                    <a:gd name="T9" fmla="*/ 0 60000 65536"/>
                    <a:gd name="T10" fmla="*/ 0 60000 65536"/>
                    <a:gd name="T11" fmla="*/ 0 60000 65536"/>
                    <a:gd name="T12" fmla="*/ 0 w 306"/>
                    <a:gd name="T13" fmla="*/ 0 h 352"/>
                    <a:gd name="T14" fmla="*/ 306 w 306"/>
                    <a:gd name="T15" fmla="*/ 352 h 352"/>
                  </a:gdLst>
                  <a:ahLst/>
                  <a:cxnLst>
                    <a:cxn ang="T8">
                      <a:pos x="T0" y="T1"/>
                    </a:cxn>
                    <a:cxn ang="T9">
                      <a:pos x="T2" y="T3"/>
                    </a:cxn>
                    <a:cxn ang="T10">
                      <a:pos x="T4" y="T5"/>
                    </a:cxn>
                    <a:cxn ang="T11">
                      <a:pos x="T6" y="T7"/>
                    </a:cxn>
                  </a:cxnLst>
                  <a:rect l="T12" t="T13" r="T14" b="T15"/>
                  <a:pathLst>
                    <a:path w="306" h="352">
                      <a:moveTo>
                        <a:pt x="175" y="0"/>
                      </a:moveTo>
                      <a:lnTo>
                        <a:pt x="306" y="352"/>
                      </a:lnTo>
                      <a:lnTo>
                        <a:pt x="0" y="168"/>
                      </a:lnTo>
                      <a:lnTo>
                        <a:pt x="175" y="0"/>
                      </a:lnTo>
                    </a:path>
                  </a:pathLst>
                </a:custGeom>
                <a:noFill/>
                <a:ln w="0">
                  <a:solidFill>
                    <a:srgbClr val="FFCC66"/>
                  </a:solidFill>
                  <a:round/>
                  <a:headEnd/>
                  <a:tailEnd/>
                </a:ln>
              </p:spPr>
              <p:txBody>
                <a:bodyPr/>
                <a:lstStyle/>
                <a:p>
                  <a:endParaRPr lang="es-MX"/>
                </a:p>
              </p:txBody>
            </p:sp>
            <p:sp>
              <p:nvSpPr>
                <p:cNvPr id="11345" name="Freeform 2586"/>
                <p:cNvSpPr>
                  <a:spLocks/>
                </p:cNvSpPr>
                <p:nvPr/>
              </p:nvSpPr>
              <p:spPr bwMode="auto">
                <a:xfrm>
                  <a:off x="2917" y="2811"/>
                  <a:ext cx="38" cy="65"/>
                </a:xfrm>
                <a:custGeom>
                  <a:avLst/>
                  <a:gdLst>
                    <a:gd name="T0" fmla="*/ 0 w 347"/>
                    <a:gd name="T1" fmla="*/ 0 h 585"/>
                    <a:gd name="T2" fmla="*/ 0 w 347"/>
                    <a:gd name="T3" fmla="*/ 0 h 585"/>
                    <a:gd name="T4" fmla="*/ 0 w 347"/>
                    <a:gd name="T5" fmla="*/ 0 h 585"/>
                    <a:gd name="T6" fmla="*/ 0 w 347"/>
                    <a:gd name="T7" fmla="*/ 0 h 585"/>
                    <a:gd name="T8" fmla="*/ 0 60000 65536"/>
                    <a:gd name="T9" fmla="*/ 0 60000 65536"/>
                    <a:gd name="T10" fmla="*/ 0 60000 65536"/>
                    <a:gd name="T11" fmla="*/ 0 60000 65536"/>
                    <a:gd name="T12" fmla="*/ 0 w 347"/>
                    <a:gd name="T13" fmla="*/ 0 h 585"/>
                    <a:gd name="T14" fmla="*/ 347 w 347"/>
                    <a:gd name="T15" fmla="*/ 585 h 585"/>
                  </a:gdLst>
                  <a:ahLst/>
                  <a:cxnLst>
                    <a:cxn ang="T8">
                      <a:pos x="T0" y="T1"/>
                    </a:cxn>
                    <a:cxn ang="T9">
                      <a:pos x="T2" y="T3"/>
                    </a:cxn>
                    <a:cxn ang="T10">
                      <a:pos x="T4" y="T5"/>
                    </a:cxn>
                    <a:cxn ang="T11">
                      <a:pos x="T6" y="T7"/>
                    </a:cxn>
                  </a:cxnLst>
                  <a:rect l="T12" t="T13" r="T14" b="T15"/>
                  <a:pathLst>
                    <a:path w="347" h="585">
                      <a:moveTo>
                        <a:pt x="0" y="0"/>
                      </a:moveTo>
                      <a:lnTo>
                        <a:pt x="347" y="585"/>
                      </a:lnTo>
                      <a:lnTo>
                        <a:pt x="131" y="352"/>
                      </a:lnTo>
                      <a:lnTo>
                        <a:pt x="0" y="0"/>
                      </a:lnTo>
                      <a:close/>
                    </a:path>
                  </a:pathLst>
                </a:custGeom>
                <a:solidFill>
                  <a:srgbClr val="FFCC66"/>
                </a:solidFill>
                <a:ln w="9525">
                  <a:noFill/>
                  <a:round/>
                  <a:headEnd/>
                  <a:tailEnd/>
                </a:ln>
              </p:spPr>
              <p:txBody>
                <a:bodyPr/>
                <a:lstStyle/>
                <a:p>
                  <a:endParaRPr lang="es-MX"/>
                </a:p>
              </p:txBody>
            </p:sp>
            <p:sp>
              <p:nvSpPr>
                <p:cNvPr id="11346" name="Freeform 2587"/>
                <p:cNvSpPr>
                  <a:spLocks/>
                </p:cNvSpPr>
                <p:nvPr/>
              </p:nvSpPr>
              <p:spPr bwMode="auto">
                <a:xfrm>
                  <a:off x="2917" y="2811"/>
                  <a:ext cx="38" cy="65"/>
                </a:xfrm>
                <a:custGeom>
                  <a:avLst/>
                  <a:gdLst>
                    <a:gd name="T0" fmla="*/ 0 w 347"/>
                    <a:gd name="T1" fmla="*/ 0 h 585"/>
                    <a:gd name="T2" fmla="*/ 0 w 347"/>
                    <a:gd name="T3" fmla="*/ 0 h 585"/>
                    <a:gd name="T4" fmla="*/ 0 w 347"/>
                    <a:gd name="T5" fmla="*/ 0 h 585"/>
                    <a:gd name="T6" fmla="*/ 0 w 347"/>
                    <a:gd name="T7" fmla="*/ 0 h 585"/>
                    <a:gd name="T8" fmla="*/ 0 60000 65536"/>
                    <a:gd name="T9" fmla="*/ 0 60000 65536"/>
                    <a:gd name="T10" fmla="*/ 0 60000 65536"/>
                    <a:gd name="T11" fmla="*/ 0 60000 65536"/>
                    <a:gd name="T12" fmla="*/ 0 w 347"/>
                    <a:gd name="T13" fmla="*/ 0 h 585"/>
                    <a:gd name="T14" fmla="*/ 347 w 347"/>
                    <a:gd name="T15" fmla="*/ 585 h 585"/>
                  </a:gdLst>
                  <a:ahLst/>
                  <a:cxnLst>
                    <a:cxn ang="T8">
                      <a:pos x="T0" y="T1"/>
                    </a:cxn>
                    <a:cxn ang="T9">
                      <a:pos x="T2" y="T3"/>
                    </a:cxn>
                    <a:cxn ang="T10">
                      <a:pos x="T4" y="T5"/>
                    </a:cxn>
                    <a:cxn ang="T11">
                      <a:pos x="T6" y="T7"/>
                    </a:cxn>
                  </a:cxnLst>
                  <a:rect l="T12" t="T13" r="T14" b="T15"/>
                  <a:pathLst>
                    <a:path w="347" h="585">
                      <a:moveTo>
                        <a:pt x="0" y="0"/>
                      </a:moveTo>
                      <a:lnTo>
                        <a:pt x="347" y="585"/>
                      </a:lnTo>
                      <a:lnTo>
                        <a:pt x="131" y="352"/>
                      </a:lnTo>
                      <a:lnTo>
                        <a:pt x="0" y="0"/>
                      </a:lnTo>
                    </a:path>
                  </a:pathLst>
                </a:custGeom>
                <a:noFill/>
                <a:ln w="0">
                  <a:solidFill>
                    <a:srgbClr val="FFCC66"/>
                  </a:solidFill>
                  <a:round/>
                  <a:headEnd/>
                  <a:tailEnd/>
                </a:ln>
              </p:spPr>
              <p:txBody>
                <a:bodyPr/>
                <a:lstStyle/>
                <a:p>
                  <a:endParaRPr lang="es-MX"/>
                </a:p>
              </p:txBody>
            </p:sp>
            <p:sp>
              <p:nvSpPr>
                <p:cNvPr id="11347" name="Freeform 2588"/>
                <p:cNvSpPr>
                  <a:spLocks/>
                </p:cNvSpPr>
                <p:nvPr/>
              </p:nvSpPr>
              <p:spPr bwMode="auto">
                <a:xfrm>
                  <a:off x="2917" y="2811"/>
                  <a:ext cx="62" cy="94"/>
                </a:xfrm>
                <a:custGeom>
                  <a:avLst/>
                  <a:gdLst>
                    <a:gd name="T0" fmla="*/ 0 w 563"/>
                    <a:gd name="T1" fmla="*/ 0 h 843"/>
                    <a:gd name="T2" fmla="*/ 0 w 563"/>
                    <a:gd name="T3" fmla="*/ 0 h 843"/>
                    <a:gd name="T4" fmla="*/ 0 w 563"/>
                    <a:gd name="T5" fmla="*/ 0 h 843"/>
                    <a:gd name="T6" fmla="*/ 0 w 563"/>
                    <a:gd name="T7" fmla="*/ 0 h 843"/>
                    <a:gd name="T8" fmla="*/ 0 60000 65536"/>
                    <a:gd name="T9" fmla="*/ 0 60000 65536"/>
                    <a:gd name="T10" fmla="*/ 0 60000 65536"/>
                    <a:gd name="T11" fmla="*/ 0 60000 65536"/>
                    <a:gd name="T12" fmla="*/ 0 w 563"/>
                    <a:gd name="T13" fmla="*/ 0 h 843"/>
                    <a:gd name="T14" fmla="*/ 563 w 563"/>
                    <a:gd name="T15" fmla="*/ 843 h 843"/>
                  </a:gdLst>
                  <a:ahLst/>
                  <a:cxnLst>
                    <a:cxn ang="T8">
                      <a:pos x="T0" y="T1"/>
                    </a:cxn>
                    <a:cxn ang="T9">
                      <a:pos x="T2" y="T3"/>
                    </a:cxn>
                    <a:cxn ang="T10">
                      <a:pos x="T4" y="T5"/>
                    </a:cxn>
                    <a:cxn ang="T11">
                      <a:pos x="T6" y="T7"/>
                    </a:cxn>
                  </a:cxnLst>
                  <a:rect l="T12" t="T13" r="T14" b="T15"/>
                  <a:pathLst>
                    <a:path w="563" h="843">
                      <a:moveTo>
                        <a:pt x="0" y="0"/>
                      </a:moveTo>
                      <a:lnTo>
                        <a:pt x="563" y="843"/>
                      </a:lnTo>
                      <a:lnTo>
                        <a:pt x="347" y="585"/>
                      </a:lnTo>
                      <a:lnTo>
                        <a:pt x="0" y="0"/>
                      </a:lnTo>
                      <a:close/>
                    </a:path>
                  </a:pathLst>
                </a:custGeom>
                <a:solidFill>
                  <a:srgbClr val="FFCC66"/>
                </a:solidFill>
                <a:ln w="9525">
                  <a:noFill/>
                  <a:round/>
                  <a:headEnd/>
                  <a:tailEnd/>
                </a:ln>
              </p:spPr>
              <p:txBody>
                <a:bodyPr/>
                <a:lstStyle/>
                <a:p>
                  <a:endParaRPr lang="es-MX"/>
                </a:p>
              </p:txBody>
            </p:sp>
            <p:sp>
              <p:nvSpPr>
                <p:cNvPr id="11348" name="Freeform 2589"/>
                <p:cNvSpPr>
                  <a:spLocks/>
                </p:cNvSpPr>
                <p:nvPr/>
              </p:nvSpPr>
              <p:spPr bwMode="auto">
                <a:xfrm>
                  <a:off x="2917" y="2811"/>
                  <a:ext cx="62" cy="94"/>
                </a:xfrm>
                <a:custGeom>
                  <a:avLst/>
                  <a:gdLst>
                    <a:gd name="T0" fmla="*/ 0 w 563"/>
                    <a:gd name="T1" fmla="*/ 0 h 843"/>
                    <a:gd name="T2" fmla="*/ 0 w 563"/>
                    <a:gd name="T3" fmla="*/ 0 h 843"/>
                    <a:gd name="T4" fmla="*/ 0 w 563"/>
                    <a:gd name="T5" fmla="*/ 0 h 843"/>
                    <a:gd name="T6" fmla="*/ 0 w 563"/>
                    <a:gd name="T7" fmla="*/ 0 h 843"/>
                    <a:gd name="T8" fmla="*/ 0 60000 65536"/>
                    <a:gd name="T9" fmla="*/ 0 60000 65536"/>
                    <a:gd name="T10" fmla="*/ 0 60000 65536"/>
                    <a:gd name="T11" fmla="*/ 0 60000 65536"/>
                    <a:gd name="T12" fmla="*/ 0 w 563"/>
                    <a:gd name="T13" fmla="*/ 0 h 843"/>
                    <a:gd name="T14" fmla="*/ 563 w 563"/>
                    <a:gd name="T15" fmla="*/ 843 h 843"/>
                  </a:gdLst>
                  <a:ahLst/>
                  <a:cxnLst>
                    <a:cxn ang="T8">
                      <a:pos x="T0" y="T1"/>
                    </a:cxn>
                    <a:cxn ang="T9">
                      <a:pos x="T2" y="T3"/>
                    </a:cxn>
                    <a:cxn ang="T10">
                      <a:pos x="T4" y="T5"/>
                    </a:cxn>
                    <a:cxn ang="T11">
                      <a:pos x="T6" y="T7"/>
                    </a:cxn>
                  </a:cxnLst>
                  <a:rect l="T12" t="T13" r="T14" b="T15"/>
                  <a:pathLst>
                    <a:path w="563" h="843">
                      <a:moveTo>
                        <a:pt x="0" y="0"/>
                      </a:moveTo>
                      <a:lnTo>
                        <a:pt x="563" y="843"/>
                      </a:lnTo>
                      <a:lnTo>
                        <a:pt x="347" y="585"/>
                      </a:lnTo>
                      <a:lnTo>
                        <a:pt x="0" y="0"/>
                      </a:lnTo>
                    </a:path>
                  </a:pathLst>
                </a:custGeom>
                <a:noFill/>
                <a:ln w="0">
                  <a:solidFill>
                    <a:srgbClr val="FFCC66"/>
                  </a:solidFill>
                  <a:round/>
                  <a:headEnd/>
                  <a:tailEnd/>
                </a:ln>
              </p:spPr>
              <p:txBody>
                <a:bodyPr/>
                <a:lstStyle/>
                <a:p>
                  <a:endParaRPr lang="es-MX"/>
                </a:p>
              </p:txBody>
            </p:sp>
            <p:sp>
              <p:nvSpPr>
                <p:cNvPr id="11349" name="Freeform 2590"/>
                <p:cNvSpPr>
                  <a:spLocks/>
                </p:cNvSpPr>
                <p:nvPr/>
              </p:nvSpPr>
              <p:spPr bwMode="auto">
                <a:xfrm>
                  <a:off x="2917" y="2785"/>
                  <a:ext cx="62" cy="120"/>
                </a:xfrm>
                <a:custGeom>
                  <a:avLst/>
                  <a:gdLst>
                    <a:gd name="T0" fmla="*/ 0 w 564"/>
                    <a:gd name="T1" fmla="*/ 0 h 1077"/>
                    <a:gd name="T2" fmla="*/ 0 w 564"/>
                    <a:gd name="T3" fmla="*/ 0 h 1077"/>
                    <a:gd name="T4" fmla="*/ 0 w 564"/>
                    <a:gd name="T5" fmla="*/ 0 h 1077"/>
                    <a:gd name="T6" fmla="*/ 0 w 564"/>
                    <a:gd name="T7" fmla="*/ 0 h 1077"/>
                    <a:gd name="T8" fmla="*/ 0 60000 65536"/>
                    <a:gd name="T9" fmla="*/ 0 60000 65536"/>
                    <a:gd name="T10" fmla="*/ 0 60000 65536"/>
                    <a:gd name="T11" fmla="*/ 0 60000 65536"/>
                    <a:gd name="T12" fmla="*/ 0 w 564"/>
                    <a:gd name="T13" fmla="*/ 0 h 1077"/>
                    <a:gd name="T14" fmla="*/ 564 w 564"/>
                    <a:gd name="T15" fmla="*/ 1077 h 1077"/>
                  </a:gdLst>
                  <a:ahLst/>
                  <a:cxnLst>
                    <a:cxn ang="T8">
                      <a:pos x="T0" y="T1"/>
                    </a:cxn>
                    <a:cxn ang="T9">
                      <a:pos x="T2" y="T3"/>
                    </a:cxn>
                    <a:cxn ang="T10">
                      <a:pos x="T4" y="T5"/>
                    </a:cxn>
                    <a:cxn ang="T11">
                      <a:pos x="T6" y="T7"/>
                    </a:cxn>
                  </a:cxnLst>
                  <a:rect l="T12" t="T13" r="T14" b="T15"/>
                  <a:pathLst>
                    <a:path w="564" h="1077">
                      <a:moveTo>
                        <a:pt x="564" y="0"/>
                      </a:moveTo>
                      <a:lnTo>
                        <a:pt x="563" y="1077"/>
                      </a:lnTo>
                      <a:lnTo>
                        <a:pt x="0" y="234"/>
                      </a:lnTo>
                      <a:lnTo>
                        <a:pt x="564" y="0"/>
                      </a:lnTo>
                      <a:close/>
                    </a:path>
                  </a:pathLst>
                </a:custGeom>
                <a:solidFill>
                  <a:srgbClr val="FFCC66"/>
                </a:solidFill>
                <a:ln w="9525">
                  <a:noFill/>
                  <a:round/>
                  <a:headEnd/>
                  <a:tailEnd/>
                </a:ln>
              </p:spPr>
              <p:txBody>
                <a:bodyPr/>
                <a:lstStyle/>
                <a:p>
                  <a:endParaRPr lang="es-MX"/>
                </a:p>
              </p:txBody>
            </p:sp>
            <p:sp>
              <p:nvSpPr>
                <p:cNvPr id="11350" name="Freeform 2591"/>
                <p:cNvSpPr>
                  <a:spLocks/>
                </p:cNvSpPr>
                <p:nvPr/>
              </p:nvSpPr>
              <p:spPr bwMode="auto">
                <a:xfrm>
                  <a:off x="2917" y="2785"/>
                  <a:ext cx="62" cy="120"/>
                </a:xfrm>
                <a:custGeom>
                  <a:avLst/>
                  <a:gdLst>
                    <a:gd name="T0" fmla="*/ 0 w 564"/>
                    <a:gd name="T1" fmla="*/ 0 h 1077"/>
                    <a:gd name="T2" fmla="*/ 0 w 564"/>
                    <a:gd name="T3" fmla="*/ 0 h 1077"/>
                    <a:gd name="T4" fmla="*/ 0 w 564"/>
                    <a:gd name="T5" fmla="*/ 0 h 1077"/>
                    <a:gd name="T6" fmla="*/ 0 w 564"/>
                    <a:gd name="T7" fmla="*/ 0 h 1077"/>
                    <a:gd name="T8" fmla="*/ 0 60000 65536"/>
                    <a:gd name="T9" fmla="*/ 0 60000 65536"/>
                    <a:gd name="T10" fmla="*/ 0 60000 65536"/>
                    <a:gd name="T11" fmla="*/ 0 60000 65536"/>
                    <a:gd name="T12" fmla="*/ 0 w 564"/>
                    <a:gd name="T13" fmla="*/ 0 h 1077"/>
                    <a:gd name="T14" fmla="*/ 564 w 564"/>
                    <a:gd name="T15" fmla="*/ 1077 h 1077"/>
                  </a:gdLst>
                  <a:ahLst/>
                  <a:cxnLst>
                    <a:cxn ang="T8">
                      <a:pos x="T0" y="T1"/>
                    </a:cxn>
                    <a:cxn ang="T9">
                      <a:pos x="T2" y="T3"/>
                    </a:cxn>
                    <a:cxn ang="T10">
                      <a:pos x="T4" y="T5"/>
                    </a:cxn>
                    <a:cxn ang="T11">
                      <a:pos x="T6" y="T7"/>
                    </a:cxn>
                  </a:cxnLst>
                  <a:rect l="T12" t="T13" r="T14" b="T15"/>
                  <a:pathLst>
                    <a:path w="564" h="1077">
                      <a:moveTo>
                        <a:pt x="564" y="0"/>
                      </a:moveTo>
                      <a:lnTo>
                        <a:pt x="563" y="1077"/>
                      </a:lnTo>
                      <a:lnTo>
                        <a:pt x="0" y="234"/>
                      </a:lnTo>
                      <a:lnTo>
                        <a:pt x="564" y="0"/>
                      </a:lnTo>
                    </a:path>
                  </a:pathLst>
                </a:custGeom>
                <a:noFill/>
                <a:ln w="0">
                  <a:solidFill>
                    <a:srgbClr val="FFCC66"/>
                  </a:solidFill>
                  <a:round/>
                  <a:headEnd/>
                  <a:tailEnd/>
                </a:ln>
              </p:spPr>
              <p:txBody>
                <a:bodyPr/>
                <a:lstStyle/>
                <a:p>
                  <a:endParaRPr lang="es-MX"/>
                </a:p>
              </p:txBody>
            </p:sp>
            <p:sp>
              <p:nvSpPr>
                <p:cNvPr id="11351" name="Freeform 2592"/>
                <p:cNvSpPr>
                  <a:spLocks/>
                </p:cNvSpPr>
                <p:nvPr/>
              </p:nvSpPr>
              <p:spPr bwMode="auto">
                <a:xfrm>
                  <a:off x="2917" y="2784"/>
                  <a:ext cx="62" cy="27"/>
                </a:xfrm>
                <a:custGeom>
                  <a:avLst/>
                  <a:gdLst>
                    <a:gd name="T0" fmla="*/ 0 w 564"/>
                    <a:gd name="T1" fmla="*/ 0 h 243"/>
                    <a:gd name="T2" fmla="*/ 0 w 564"/>
                    <a:gd name="T3" fmla="*/ 0 h 243"/>
                    <a:gd name="T4" fmla="*/ 0 w 564"/>
                    <a:gd name="T5" fmla="*/ 0 h 243"/>
                    <a:gd name="T6" fmla="*/ 0 w 564"/>
                    <a:gd name="T7" fmla="*/ 0 h 243"/>
                    <a:gd name="T8" fmla="*/ 0 60000 65536"/>
                    <a:gd name="T9" fmla="*/ 0 60000 65536"/>
                    <a:gd name="T10" fmla="*/ 0 60000 65536"/>
                    <a:gd name="T11" fmla="*/ 0 60000 65536"/>
                    <a:gd name="T12" fmla="*/ 0 w 564"/>
                    <a:gd name="T13" fmla="*/ 0 h 243"/>
                    <a:gd name="T14" fmla="*/ 564 w 564"/>
                    <a:gd name="T15" fmla="*/ 243 h 243"/>
                  </a:gdLst>
                  <a:ahLst/>
                  <a:cxnLst>
                    <a:cxn ang="T8">
                      <a:pos x="T0" y="T1"/>
                    </a:cxn>
                    <a:cxn ang="T9">
                      <a:pos x="T2" y="T3"/>
                    </a:cxn>
                    <a:cxn ang="T10">
                      <a:pos x="T4" y="T5"/>
                    </a:cxn>
                    <a:cxn ang="T11">
                      <a:pos x="T6" y="T7"/>
                    </a:cxn>
                  </a:cxnLst>
                  <a:rect l="T12" t="T13" r="T14" b="T15"/>
                  <a:pathLst>
                    <a:path w="564" h="243">
                      <a:moveTo>
                        <a:pt x="44" y="0"/>
                      </a:moveTo>
                      <a:lnTo>
                        <a:pt x="564" y="9"/>
                      </a:lnTo>
                      <a:lnTo>
                        <a:pt x="0" y="243"/>
                      </a:lnTo>
                      <a:lnTo>
                        <a:pt x="44" y="0"/>
                      </a:lnTo>
                      <a:close/>
                    </a:path>
                  </a:pathLst>
                </a:custGeom>
                <a:solidFill>
                  <a:srgbClr val="FFCC66"/>
                </a:solidFill>
                <a:ln w="9525">
                  <a:noFill/>
                  <a:round/>
                  <a:headEnd/>
                  <a:tailEnd/>
                </a:ln>
              </p:spPr>
              <p:txBody>
                <a:bodyPr/>
                <a:lstStyle/>
                <a:p>
                  <a:endParaRPr lang="es-MX"/>
                </a:p>
              </p:txBody>
            </p:sp>
            <p:sp>
              <p:nvSpPr>
                <p:cNvPr id="11352" name="Freeform 2593"/>
                <p:cNvSpPr>
                  <a:spLocks/>
                </p:cNvSpPr>
                <p:nvPr/>
              </p:nvSpPr>
              <p:spPr bwMode="auto">
                <a:xfrm>
                  <a:off x="2917" y="2784"/>
                  <a:ext cx="62" cy="27"/>
                </a:xfrm>
                <a:custGeom>
                  <a:avLst/>
                  <a:gdLst>
                    <a:gd name="T0" fmla="*/ 0 w 564"/>
                    <a:gd name="T1" fmla="*/ 0 h 243"/>
                    <a:gd name="T2" fmla="*/ 0 w 564"/>
                    <a:gd name="T3" fmla="*/ 0 h 243"/>
                    <a:gd name="T4" fmla="*/ 0 w 564"/>
                    <a:gd name="T5" fmla="*/ 0 h 243"/>
                    <a:gd name="T6" fmla="*/ 0 w 564"/>
                    <a:gd name="T7" fmla="*/ 0 h 243"/>
                    <a:gd name="T8" fmla="*/ 0 60000 65536"/>
                    <a:gd name="T9" fmla="*/ 0 60000 65536"/>
                    <a:gd name="T10" fmla="*/ 0 60000 65536"/>
                    <a:gd name="T11" fmla="*/ 0 60000 65536"/>
                    <a:gd name="T12" fmla="*/ 0 w 564"/>
                    <a:gd name="T13" fmla="*/ 0 h 243"/>
                    <a:gd name="T14" fmla="*/ 564 w 564"/>
                    <a:gd name="T15" fmla="*/ 243 h 243"/>
                  </a:gdLst>
                  <a:ahLst/>
                  <a:cxnLst>
                    <a:cxn ang="T8">
                      <a:pos x="T0" y="T1"/>
                    </a:cxn>
                    <a:cxn ang="T9">
                      <a:pos x="T2" y="T3"/>
                    </a:cxn>
                    <a:cxn ang="T10">
                      <a:pos x="T4" y="T5"/>
                    </a:cxn>
                    <a:cxn ang="T11">
                      <a:pos x="T6" y="T7"/>
                    </a:cxn>
                  </a:cxnLst>
                  <a:rect l="T12" t="T13" r="T14" b="T15"/>
                  <a:pathLst>
                    <a:path w="564" h="243">
                      <a:moveTo>
                        <a:pt x="44" y="0"/>
                      </a:moveTo>
                      <a:lnTo>
                        <a:pt x="564" y="9"/>
                      </a:lnTo>
                      <a:lnTo>
                        <a:pt x="0" y="243"/>
                      </a:lnTo>
                      <a:lnTo>
                        <a:pt x="44" y="0"/>
                      </a:lnTo>
                    </a:path>
                  </a:pathLst>
                </a:custGeom>
                <a:noFill/>
                <a:ln w="0">
                  <a:solidFill>
                    <a:srgbClr val="FFCC66"/>
                  </a:solidFill>
                  <a:round/>
                  <a:headEnd/>
                  <a:tailEnd/>
                </a:ln>
              </p:spPr>
              <p:txBody>
                <a:bodyPr/>
                <a:lstStyle/>
                <a:p>
                  <a:endParaRPr lang="es-MX"/>
                </a:p>
              </p:txBody>
            </p:sp>
            <p:sp>
              <p:nvSpPr>
                <p:cNvPr id="11353" name="Freeform 2594"/>
                <p:cNvSpPr>
                  <a:spLocks/>
                </p:cNvSpPr>
                <p:nvPr/>
              </p:nvSpPr>
              <p:spPr bwMode="auto">
                <a:xfrm>
                  <a:off x="2921" y="2781"/>
                  <a:ext cx="58" cy="4"/>
                </a:xfrm>
                <a:custGeom>
                  <a:avLst/>
                  <a:gdLst>
                    <a:gd name="T0" fmla="*/ 0 w 520"/>
                    <a:gd name="T1" fmla="*/ 0 h 43"/>
                    <a:gd name="T2" fmla="*/ 0 w 520"/>
                    <a:gd name="T3" fmla="*/ 0 h 43"/>
                    <a:gd name="T4" fmla="*/ 0 w 520"/>
                    <a:gd name="T5" fmla="*/ 0 h 43"/>
                    <a:gd name="T6" fmla="*/ 0 w 520"/>
                    <a:gd name="T7" fmla="*/ 0 h 43"/>
                    <a:gd name="T8" fmla="*/ 0 60000 65536"/>
                    <a:gd name="T9" fmla="*/ 0 60000 65536"/>
                    <a:gd name="T10" fmla="*/ 0 60000 65536"/>
                    <a:gd name="T11" fmla="*/ 0 60000 65536"/>
                    <a:gd name="T12" fmla="*/ 0 w 520"/>
                    <a:gd name="T13" fmla="*/ 0 h 43"/>
                    <a:gd name="T14" fmla="*/ 520 w 520"/>
                    <a:gd name="T15" fmla="*/ 43 h 43"/>
                  </a:gdLst>
                  <a:ahLst/>
                  <a:cxnLst>
                    <a:cxn ang="T8">
                      <a:pos x="T0" y="T1"/>
                    </a:cxn>
                    <a:cxn ang="T9">
                      <a:pos x="T2" y="T3"/>
                    </a:cxn>
                    <a:cxn ang="T10">
                      <a:pos x="T4" y="T5"/>
                    </a:cxn>
                    <a:cxn ang="T11">
                      <a:pos x="T6" y="T7"/>
                    </a:cxn>
                  </a:cxnLst>
                  <a:rect l="T12" t="T13" r="T14" b="T15"/>
                  <a:pathLst>
                    <a:path w="520" h="43">
                      <a:moveTo>
                        <a:pt x="294" y="0"/>
                      </a:moveTo>
                      <a:lnTo>
                        <a:pt x="520" y="43"/>
                      </a:lnTo>
                      <a:lnTo>
                        <a:pt x="0" y="34"/>
                      </a:lnTo>
                      <a:lnTo>
                        <a:pt x="294" y="0"/>
                      </a:lnTo>
                      <a:close/>
                    </a:path>
                  </a:pathLst>
                </a:custGeom>
                <a:solidFill>
                  <a:srgbClr val="FFCC66"/>
                </a:solidFill>
                <a:ln w="9525">
                  <a:noFill/>
                  <a:round/>
                  <a:headEnd/>
                  <a:tailEnd/>
                </a:ln>
              </p:spPr>
              <p:txBody>
                <a:bodyPr/>
                <a:lstStyle/>
                <a:p>
                  <a:endParaRPr lang="es-MX"/>
                </a:p>
              </p:txBody>
            </p:sp>
            <p:sp>
              <p:nvSpPr>
                <p:cNvPr id="11354" name="Freeform 2595"/>
                <p:cNvSpPr>
                  <a:spLocks/>
                </p:cNvSpPr>
                <p:nvPr/>
              </p:nvSpPr>
              <p:spPr bwMode="auto">
                <a:xfrm>
                  <a:off x="2921" y="2781"/>
                  <a:ext cx="58" cy="4"/>
                </a:xfrm>
                <a:custGeom>
                  <a:avLst/>
                  <a:gdLst>
                    <a:gd name="T0" fmla="*/ 0 w 520"/>
                    <a:gd name="T1" fmla="*/ 0 h 43"/>
                    <a:gd name="T2" fmla="*/ 0 w 520"/>
                    <a:gd name="T3" fmla="*/ 0 h 43"/>
                    <a:gd name="T4" fmla="*/ 0 w 520"/>
                    <a:gd name="T5" fmla="*/ 0 h 43"/>
                    <a:gd name="T6" fmla="*/ 0 w 520"/>
                    <a:gd name="T7" fmla="*/ 0 h 43"/>
                    <a:gd name="T8" fmla="*/ 0 60000 65536"/>
                    <a:gd name="T9" fmla="*/ 0 60000 65536"/>
                    <a:gd name="T10" fmla="*/ 0 60000 65536"/>
                    <a:gd name="T11" fmla="*/ 0 60000 65536"/>
                    <a:gd name="T12" fmla="*/ 0 w 520"/>
                    <a:gd name="T13" fmla="*/ 0 h 43"/>
                    <a:gd name="T14" fmla="*/ 520 w 520"/>
                    <a:gd name="T15" fmla="*/ 43 h 43"/>
                  </a:gdLst>
                  <a:ahLst/>
                  <a:cxnLst>
                    <a:cxn ang="T8">
                      <a:pos x="T0" y="T1"/>
                    </a:cxn>
                    <a:cxn ang="T9">
                      <a:pos x="T2" y="T3"/>
                    </a:cxn>
                    <a:cxn ang="T10">
                      <a:pos x="T4" y="T5"/>
                    </a:cxn>
                    <a:cxn ang="T11">
                      <a:pos x="T6" y="T7"/>
                    </a:cxn>
                  </a:cxnLst>
                  <a:rect l="T12" t="T13" r="T14" b="T15"/>
                  <a:pathLst>
                    <a:path w="520" h="43">
                      <a:moveTo>
                        <a:pt x="294" y="0"/>
                      </a:moveTo>
                      <a:lnTo>
                        <a:pt x="520" y="43"/>
                      </a:lnTo>
                      <a:lnTo>
                        <a:pt x="0" y="34"/>
                      </a:lnTo>
                      <a:lnTo>
                        <a:pt x="294" y="0"/>
                      </a:lnTo>
                    </a:path>
                  </a:pathLst>
                </a:custGeom>
                <a:noFill/>
                <a:ln w="0">
                  <a:solidFill>
                    <a:srgbClr val="FFCC66"/>
                  </a:solidFill>
                  <a:round/>
                  <a:headEnd/>
                  <a:tailEnd/>
                </a:ln>
              </p:spPr>
              <p:txBody>
                <a:bodyPr/>
                <a:lstStyle/>
                <a:p>
                  <a:endParaRPr lang="es-MX"/>
                </a:p>
              </p:txBody>
            </p:sp>
            <p:sp>
              <p:nvSpPr>
                <p:cNvPr id="11355" name="Freeform 2596"/>
                <p:cNvSpPr>
                  <a:spLocks/>
                </p:cNvSpPr>
                <p:nvPr/>
              </p:nvSpPr>
              <p:spPr bwMode="auto">
                <a:xfrm>
                  <a:off x="2921" y="2765"/>
                  <a:ext cx="33" cy="19"/>
                </a:xfrm>
                <a:custGeom>
                  <a:avLst/>
                  <a:gdLst>
                    <a:gd name="T0" fmla="*/ 0 w 298"/>
                    <a:gd name="T1" fmla="*/ 0 h 171"/>
                    <a:gd name="T2" fmla="*/ 0 w 298"/>
                    <a:gd name="T3" fmla="*/ 0 h 171"/>
                    <a:gd name="T4" fmla="*/ 0 w 298"/>
                    <a:gd name="T5" fmla="*/ 0 h 171"/>
                    <a:gd name="T6" fmla="*/ 0 w 298"/>
                    <a:gd name="T7" fmla="*/ 0 h 171"/>
                    <a:gd name="T8" fmla="*/ 0 60000 65536"/>
                    <a:gd name="T9" fmla="*/ 0 60000 65536"/>
                    <a:gd name="T10" fmla="*/ 0 60000 65536"/>
                    <a:gd name="T11" fmla="*/ 0 60000 65536"/>
                    <a:gd name="T12" fmla="*/ 0 w 298"/>
                    <a:gd name="T13" fmla="*/ 0 h 171"/>
                    <a:gd name="T14" fmla="*/ 298 w 298"/>
                    <a:gd name="T15" fmla="*/ 171 h 171"/>
                  </a:gdLst>
                  <a:ahLst/>
                  <a:cxnLst>
                    <a:cxn ang="T8">
                      <a:pos x="T0" y="T1"/>
                    </a:cxn>
                    <a:cxn ang="T9">
                      <a:pos x="T2" y="T3"/>
                    </a:cxn>
                    <a:cxn ang="T10">
                      <a:pos x="T4" y="T5"/>
                    </a:cxn>
                    <a:cxn ang="T11">
                      <a:pos x="T6" y="T7"/>
                    </a:cxn>
                  </a:cxnLst>
                  <a:rect l="T12" t="T13" r="T14" b="T15"/>
                  <a:pathLst>
                    <a:path w="298" h="171">
                      <a:moveTo>
                        <a:pt x="0" y="0"/>
                      </a:moveTo>
                      <a:lnTo>
                        <a:pt x="298" y="137"/>
                      </a:lnTo>
                      <a:lnTo>
                        <a:pt x="4" y="171"/>
                      </a:lnTo>
                      <a:lnTo>
                        <a:pt x="0" y="0"/>
                      </a:lnTo>
                      <a:close/>
                    </a:path>
                  </a:pathLst>
                </a:custGeom>
                <a:solidFill>
                  <a:srgbClr val="FFCC66"/>
                </a:solidFill>
                <a:ln w="9525">
                  <a:noFill/>
                  <a:round/>
                  <a:headEnd/>
                  <a:tailEnd/>
                </a:ln>
              </p:spPr>
              <p:txBody>
                <a:bodyPr/>
                <a:lstStyle/>
                <a:p>
                  <a:endParaRPr lang="es-MX"/>
                </a:p>
              </p:txBody>
            </p:sp>
            <p:sp>
              <p:nvSpPr>
                <p:cNvPr id="11356" name="Freeform 2597"/>
                <p:cNvSpPr>
                  <a:spLocks/>
                </p:cNvSpPr>
                <p:nvPr/>
              </p:nvSpPr>
              <p:spPr bwMode="auto">
                <a:xfrm>
                  <a:off x="2921" y="2765"/>
                  <a:ext cx="33" cy="19"/>
                </a:xfrm>
                <a:custGeom>
                  <a:avLst/>
                  <a:gdLst>
                    <a:gd name="T0" fmla="*/ 0 w 298"/>
                    <a:gd name="T1" fmla="*/ 0 h 171"/>
                    <a:gd name="T2" fmla="*/ 0 w 298"/>
                    <a:gd name="T3" fmla="*/ 0 h 171"/>
                    <a:gd name="T4" fmla="*/ 0 w 298"/>
                    <a:gd name="T5" fmla="*/ 0 h 171"/>
                    <a:gd name="T6" fmla="*/ 0 w 298"/>
                    <a:gd name="T7" fmla="*/ 0 h 171"/>
                    <a:gd name="T8" fmla="*/ 0 60000 65536"/>
                    <a:gd name="T9" fmla="*/ 0 60000 65536"/>
                    <a:gd name="T10" fmla="*/ 0 60000 65536"/>
                    <a:gd name="T11" fmla="*/ 0 60000 65536"/>
                    <a:gd name="T12" fmla="*/ 0 w 298"/>
                    <a:gd name="T13" fmla="*/ 0 h 171"/>
                    <a:gd name="T14" fmla="*/ 298 w 298"/>
                    <a:gd name="T15" fmla="*/ 171 h 171"/>
                  </a:gdLst>
                  <a:ahLst/>
                  <a:cxnLst>
                    <a:cxn ang="T8">
                      <a:pos x="T0" y="T1"/>
                    </a:cxn>
                    <a:cxn ang="T9">
                      <a:pos x="T2" y="T3"/>
                    </a:cxn>
                    <a:cxn ang="T10">
                      <a:pos x="T4" y="T5"/>
                    </a:cxn>
                    <a:cxn ang="T11">
                      <a:pos x="T6" y="T7"/>
                    </a:cxn>
                  </a:cxnLst>
                  <a:rect l="T12" t="T13" r="T14" b="T15"/>
                  <a:pathLst>
                    <a:path w="298" h="171">
                      <a:moveTo>
                        <a:pt x="0" y="0"/>
                      </a:moveTo>
                      <a:lnTo>
                        <a:pt x="298" y="137"/>
                      </a:lnTo>
                      <a:lnTo>
                        <a:pt x="4" y="171"/>
                      </a:lnTo>
                      <a:lnTo>
                        <a:pt x="0" y="0"/>
                      </a:lnTo>
                    </a:path>
                  </a:pathLst>
                </a:custGeom>
                <a:noFill/>
                <a:ln w="0">
                  <a:solidFill>
                    <a:srgbClr val="FFCC66"/>
                  </a:solidFill>
                  <a:round/>
                  <a:headEnd/>
                  <a:tailEnd/>
                </a:ln>
              </p:spPr>
              <p:txBody>
                <a:bodyPr/>
                <a:lstStyle/>
                <a:p>
                  <a:endParaRPr lang="es-MX"/>
                </a:p>
              </p:txBody>
            </p:sp>
            <p:sp>
              <p:nvSpPr>
                <p:cNvPr id="11357" name="Freeform 2598"/>
                <p:cNvSpPr>
                  <a:spLocks/>
                </p:cNvSpPr>
                <p:nvPr/>
              </p:nvSpPr>
              <p:spPr bwMode="auto">
                <a:xfrm>
                  <a:off x="2902" y="2756"/>
                  <a:ext cx="19" cy="9"/>
                </a:xfrm>
                <a:custGeom>
                  <a:avLst/>
                  <a:gdLst>
                    <a:gd name="T0" fmla="*/ 0 w 173"/>
                    <a:gd name="T1" fmla="*/ 0 h 85"/>
                    <a:gd name="T2" fmla="*/ 0 w 173"/>
                    <a:gd name="T3" fmla="*/ 0 h 85"/>
                    <a:gd name="T4" fmla="*/ 0 w 173"/>
                    <a:gd name="T5" fmla="*/ 0 h 85"/>
                    <a:gd name="T6" fmla="*/ 0 w 173"/>
                    <a:gd name="T7" fmla="*/ 0 h 85"/>
                    <a:gd name="T8" fmla="*/ 0 60000 65536"/>
                    <a:gd name="T9" fmla="*/ 0 60000 65536"/>
                    <a:gd name="T10" fmla="*/ 0 60000 65536"/>
                    <a:gd name="T11" fmla="*/ 0 60000 65536"/>
                    <a:gd name="T12" fmla="*/ 0 w 173"/>
                    <a:gd name="T13" fmla="*/ 0 h 85"/>
                    <a:gd name="T14" fmla="*/ 173 w 173"/>
                    <a:gd name="T15" fmla="*/ 85 h 85"/>
                  </a:gdLst>
                  <a:ahLst/>
                  <a:cxnLst>
                    <a:cxn ang="T8">
                      <a:pos x="T0" y="T1"/>
                    </a:cxn>
                    <a:cxn ang="T9">
                      <a:pos x="T2" y="T3"/>
                    </a:cxn>
                    <a:cxn ang="T10">
                      <a:pos x="T4" y="T5"/>
                    </a:cxn>
                    <a:cxn ang="T11">
                      <a:pos x="T6" y="T7"/>
                    </a:cxn>
                  </a:cxnLst>
                  <a:rect l="T12" t="T13" r="T14" b="T15"/>
                  <a:pathLst>
                    <a:path w="173" h="85">
                      <a:moveTo>
                        <a:pt x="1" y="0"/>
                      </a:moveTo>
                      <a:lnTo>
                        <a:pt x="173" y="85"/>
                      </a:lnTo>
                      <a:lnTo>
                        <a:pt x="0" y="85"/>
                      </a:lnTo>
                      <a:lnTo>
                        <a:pt x="1" y="0"/>
                      </a:lnTo>
                      <a:close/>
                    </a:path>
                  </a:pathLst>
                </a:custGeom>
                <a:solidFill>
                  <a:srgbClr val="FFCC66"/>
                </a:solidFill>
                <a:ln w="9525">
                  <a:noFill/>
                  <a:round/>
                  <a:headEnd/>
                  <a:tailEnd/>
                </a:ln>
              </p:spPr>
              <p:txBody>
                <a:bodyPr/>
                <a:lstStyle/>
                <a:p>
                  <a:endParaRPr lang="es-MX"/>
                </a:p>
              </p:txBody>
            </p:sp>
            <p:sp>
              <p:nvSpPr>
                <p:cNvPr id="11358" name="Freeform 2599"/>
                <p:cNvSpPr>
                  <a:spLocks/>
                </p:cNvSpPr>
                <p:nvPr/>
              </p:nvSpPr>
              <p:spPr bwMode="auto">
                <a:xfrm>
                  <a:off x="2902" y="2756"/>
                  <a:ext cx="19" cy="9"/>
                </a:xfrm>
                <a:custGeom>
                  <a:avLst/>
                  <a:gdLst>
                    <a:gd name="T0" fmla="*/ 0 w 173"/>
                    <a:gd name="T1" fmla="*/ 0 h 85"/>
                    <a:gd name="T2" fmla="*/ 0 w 173"/>
                    <a:gd name="T3" fmla="*/ 0 h 85"/>
                    <a:gd name="T4" fmla="*/ 0 w 173"/>
                    <a:gd name="T5" fmla="*/ 0 h 85"/>
                    <a:gd name="T6" fmla="*/ 0 w 173"/>
                    <a:gd name="T7" fmla="*/ 0 h 85"/>
                    <a:gd name="T8" fmla="*/ 0 60000 65536"/>
                    <a:gd name="T9" fmla="*/ 0 60000 65536"/>
                    <a:gd name="T10" fmla="*/ 0 60000 65536"/>
                    <a:gd name="T11" fmla="*/ 0 60000 65536"/>
                    <a:gd name="T12" fmla="*/ 0 w 173"/>
                    <a:gd name="T13" fmla="*/ 0 h 85"/>
                    <a:gd name="T14" fmla="*/ 173 w 173"/>
                    <a:gd name="T15" fmla="*/ 85 h 85"/>
                  </a:gdLst>
                  <a:ahLst/>
                  <a:cxnLst>
                    <a:cxn ang="T8">
                      <a:pos x="T0" y="T1"/>
                    </a:cxn>
                    <a:cxn ang="T9">
                      <a:pos x="T2" y="T3"/>
                    </a:cxn>
                    <a:cxn ang="T10">
                      <a:pos x="T4" y="T5"/>
                    </a:cxn>
                    <a:cxn ang="T11">
                      <a:pos x="T6" y="T7"/>
                    </a:cxn>
                  </a:cxnLst>
                  <a:rect l="T12" t="T13" r="T14" b="T15"/>
                  <a:pathLst>
                    <a:path w="173" h="85">
                      <a:moveTo>
                        <a:pt x="1" y="0"/>
                      </a:moveTo>
                      <a:lnTo>
                        <a:pt x="173" y="85"/>
                      </a:lnTo>
                      <a:lnTo>
                        <a:pt x="0" y="85"/>
                      </a:lnTo>
                      <a:lnTo>
                        <a:pt x="1" y="0"/>
                      </a:lnTo>
                    </a:path>
                  </a:pathLst>
                </a:custGeom>
                <a:noFill/>
                <a:ln w="0">
                  <a:solidFill>
                    <a:srgbClr val="FFCC66"/>
                  </a:solidFill>
                  <a:round/>
                  <a:headEnd/>
                  <a:tailEnd/>
                </a:ln>
              </p:spPr>
              <p:txBody>
                <a:bodyPr/>
                <a:lstStyle/>
                <a:p>
                  <a:endParaRPr lang="es-MX"/>
                </a:p>
              </p:txBody>
            </p:sp>
            <p:sp>
              <p:nvSpPr>
                <p:cNvPr id="11359" name="Freeform 2600"/>
                <p:cNvSpPr>
                  <a:spLocks/>
                </p:cNvSpPr>
                <p:nvPr/>
              </p:nvSpPr>
              <p:spPr bwMode="auto">
                <a:xfrm>
                  <a:off x="2902" y="2756"/>
                  <a:ext cx="52" cy="25"/>
                </a:xfrm>
                <a:custGeom>
                  <a:avLst/>
                  <a:gdLst>
                    <a:gd name="T0" fmla="*/ 0 w 470"/>
                    <a:gd name="T1" fmla="*/ 0 h 222"/>
                    <a:gd name="T2" fmla="*/ 0 w 470"/>
                    <a:gd name="T3" fmla="*/ 0 h 222"/>
                    <a:gd name="T4" fmla="*/ 0 w 470"/>
                    <a:gd name="T5" fmla="*/ 0 h 222"/>
                    <a:gd name="T6" fmla="*/ 0 w 470"/>
                    <a:gd name="T7" fmla="*/ 0 h 222"/>
                    <a:gd name="T8" fmla="*/ 0 60000 65536"/>
                    <a:gd name="T9" fmla="*/ 0 60000 65536"/>
                    <a:gd name="T10" fmla="*/ 0 60000 65536"/>
                    <a:gd name="T11" fmla="*/ 0 60000 65536"/>
                    <a:gd name="T12" fmla="*/ 0 w 470"/>
                    <a:gd name="T13" fmla="*/ 0 h 222"/>
                    <a:gd name="T14" fmla="*/ 470 w 470"/>
                    <a:gd name="T15" fmla="*/ 222 h 222"/>
                  </a:gdLst>
                  <a:ahLst/>
                  <a:cxnLst>
                    <a:cxn ang="T8">
                      <a:pos x="T0" y="T1"/>
                    </a:cxn>
                    <a:cxn ang="T9">
                      <a:pos x="T2" y="T3"/>
                    </a:cxn>
                    <a:cxn ang="T10">
                      <a:pos x="T4" y="T5"/>
                    </a:cxn>
                    <a:cxn ang="T11">
                      <a:pos x="T6" y="T7"/>
                    </a:cxn>
                  </a:cxnLst>
                  <a:rect l="T12" t="T13" r="T14" b="T15"/>
                  <a:pathLst>
                    <a:path w="470" h="222">
                      <a:moveTo>
                        <a:pt x="0" y="0"/>
                      </a:moveTo>
                      <a:lnTo>
                        <a:pt x="470" y="222"/>
                      </a:lnTo>
                      <a:lnTo>
                        <a:pt x="172" y="85"/>
                      </a:lnTo>
                      <a:lnTo>
                        <a:pt x="0" y="0"/>
                      </a:lnTo>
                      <a:close/>
                    </a:path>
                  </a:pathLst>
                </a:custGeom>
                <a:solidFill>
                  <a:srgbClr val="FFCC66"/>
                </a:solidFill>
                <a:ln w="9525">
                  <a:noFill/>
                  <a:round/>
                  <a:headEnd/>
                  <a:tailEnd/>
                </a:ln>
              </p:spPr>
              <p:txBody>
                <a:bodyPr/>
                <a:lstStyle/>
                <a:p>
                  <a:endParaRPr lang="es-MX"/>
                </a:p>
              </p:txBody>
            </p:sp>
            <p:sp>
              <p:nvSpPr>
                <p:cNvPr id="11360" name="Freeform 2601"/>
                <p:cNvSpPr>
                  <a:spLocks/>
                </p:cNvSpPr>
                <p:nvPr/>
              </p:nvSpPr>
              <p:spPr bwMode="auto">
                <a:xfrm>
                  <a:off x="2902" y="2756"/>
                  <a:ext cx="52" cy="25"/>
                </a:xfrm>
                <a:custGeom>
                  <a:avLst/>
                  <a:gdLst>
                    <a:gd name="T0" fmla="*/ 0 w 470"/>
                    <a:gd name="T1" fmla="*/ 0 h 222"/>
                    <a:gd name="T2" fmla="*/ 0 w 470"/>
                    <a:gd name="T3" fmla="*/ 0 h 222"/>
                    <a:gd name="T4" fmla="*/ 0 w 470"/>
                    <a:gd name="T5" fmla="*/ 0 h 222"/>
                    <a:gd name="T6" fmla="*/ 0 w 470"/>
                    <a:gd name="T7" fmla="*/ 0 h 222"/>
                    <a:gd name="T8" fmla="*/ 0 60000 65536"/>
                    <a:gd name="T9" fmla="*/ 0 60000 65536"/>
                    <a:gd name="T10" fmla="*/ 0 60000 65536"/>
                    <a:gd name="T11" fmla="*/ 0 60000 65536"/>
                    <a:gd name="T12" fmla="*/ 0 w 470"/>
                    <a:gd name="T13" fmla="*/ 0 h 222"/>
                    <a:gd name="T14" fmla="*/ 470 w 470"/>
                    <a:gd name="T15" fmla="*/ 222 h 222"/>
                  </a:gdLst>
                  <a:ahLst/>
                  <a:cxnLst>
                    <a:cxn ang="T8">
                      <a:pos x="T0" y="T1"/>
                    </a:cxn>
                    <a:cxn ang="T9">
                      <a:pos x="T2" y="T3"/>
                    </a:cxn>
                    <a:cxn ang="T10">
                      <a:pos x="T4" y="T5"/>
                    </a:cxn>
                    <a:cxn ang="T11">
                      <a:pos x="T6" y="T7"/>
                    </a:cxn>
                  </a:cxnLst>
                  <a:rect l="T12" t="T13" r="T14" b="T15"/>
                  <a:pathLst>
                    <a:path w="470" h="222">
                      <a:moveTo>
                        <a:pt x="0" y="0"/>
                      </a:moveTo>
                      <a:lnTo>
                        <a:pt x="470" y="222"/>
                      </a:lnTo>
                      <a:lnTo>
                        <a:pt x="172" y="85"/>
                      </a:lnTo>
                      <a:lnTo>
                        <a:pt x="0" y="0"/>
                      </a:lnTo>
                    </a:path>
                  </a:pathLst>
                </a:custGeom>
                <a:noFill/>
                <a:ln w="0">
                  <a:solidFill>
                    <a:srgbClr val="FFCC66"/>
                  </a:solidFill>
                  <a:round/>
                  <a:headEnd/>
                  <a:tailEnd/>
                </a:ln>
              </p:spPr>
              <p:txBody>
                <a:bodyPr/>
                <a:lstStyle/>
                <a:p>
                  <a:endParaRPr lang="es-MX"/>
                </a:p>
              </p:txBody>
            </p:sp>
            <p:sp>
              <p:nvSpPr>
                <p:cNvPr id="11361" name="Freeform 2602"/>
                <p:cNvSpPr>
                  <a:spLocks/>
                </p:cNvSpPr>
                <p:nvPr/>
              </p:nvSpPr>
              <p:spPr bwMode="auto">
                <a:xfrm>
                  <a:off x="2902" y="2754"/>
                  <a:ext cx="52" cy="27"/>
                </a:xfrm>
                <a:custGeom>
                  <a:avLst/>
                  <a:gdLst>
                    <a:gd name="T0" fmla="*/ 0 w 470"/>
                    <a:gd name="T1" fmla="*/ 0 h 238"/>
                    <a:gd name="T2" fmla="*/ 0 w 470"/>
                    <a:gd name="T3" fmla="*/ 0 h 238"/>
                    <a:gd name="T4" fmla="*/ 0 w 470"/>
                    <a:gd name="T5" fmla="*/ 0 h 238"/>
                    <a:gd name="T6" fmla="*/ 0 w 470"/>
                    <a:gd name="T7" fmla="*/ 0 h 238"/>
                    <a:gd name="T8" fmla="*/ 0 60000 65536"/>
                    <a:gd name="T9" fmla="*/ 0 60000 65536"/>
                    <a:gd name="T10" fmla="*/ 0 60000 65536"/>
                    <a:gd name="T11" fmla="*/ 0 60000 65536"/>
                    <a:gd name="T12" fmla="*/ 0 w 470"/>
                    <a:gd name="T13" fmla="*/ 0 h 238"/>
                    <a:gd name="T14" fmla="*/ 470 w 470"/>
                    <a:gd name="T15" fmla="*/ 238 h 238"/>
                  </a:gdLst>
                  <a:ahLst/>
                  <a:cxnLst>
                    <a:cxn ang="T8">
                      <a:pos x="T0" y="T1"/>
                    </a:cxn>
                    <a:cxn ang="T9">
                      <a:pos x="T2" y="T3"/>
                    </a:cxn>
                    <a:cxn ang="T10">
                      <a:pos x="T4" y="T5"/>
                    </a:cxn>
                    <a:cxn ang="T11">
                      <a:pos x="T6" y="T7"/>
                    </a:cxn>
                  </a:cxnLst>
                  <a:rect l="T12" t="T13" r="T14" b="T15"/>
                  <a:pathLst>
                    <a:path w="470" h="238">
                      <a:moveTo>
                        <a:pt x="10" y="0"/>
                      </a:moveTo>
                      <a:lnTo>
                        <a:pt x="470" y="238"/>
                      </a:lnTo>
                      <a:lnTo>
                        <a:pt x="0" y="16"/>
                      </a:lnTo>
                      <a:lnTo>
                        <a:pt x="10" y="0"/>
                      </a:lnTo>
                      <a:close/>
                    </a:path>
                  </a:pathLst>
                </a:custGeom>
                <a:solidFill>
                  <a:srgbClr val="FFCC66"/>
                </a:solidFill>
                <a:ln w="9525">
                  <a:noFill/>
                  <a:round/>
                  <a:headEnd/>
                  <a:tailEnd/>
                </a:ln>
              </p:spPr>
              <p:txBody>
                <a:bodyPr/>
                <a:lstStyle/>
                <a:p>
                  <a:endParaRPr lang="es-MX"/>
                </a:p>
              </p:txBody>
            </p:sp>
            <p:sp>
              <p:nvSpPr>
                <p:cNvPr id="11362" name="Freeform 2603"/>
                <p:cNvSpPr>
                  <a:spLocks/>
                </p:cNvSpPr>
                <p:nvPr/>
              </p:nvSpPr>
              <p:spPr bwMode="auto">
                <a:xfrm>
                  <a:off x="2902" y="2754"/>
                  <a:ext cx="52" cy="27"/>
                </a:xfrm>
                <a:custGeom>
                  <a:avLst/>
                  <a:gdLst>
                    <a:gd name="T0" fmla="*/ 0 w 470"/>
                    <a:gd name="T1" fmla="*/ 0 h 238"/>
                    <a:gd name="T2" fmla="*/ 0 w 470"/>
                    <a:gd name="T3" fmla="*/ 0 h 238"/>
                    <a:gd name="T4" fmla="*/ 0 w 470"/>
                    <a:gd name="T5" fmla="*/ 0 h 238"/>
                    <a:gd name="T6" fmla="*/ 0 w 470"/>
                    <a:gd name="T7" fmla="*/ 0 h 238"/>
                    <a:gd name="T8" fmla="*/ 0 60000 65536"/>
                    <a:gd name="T9" fmla="*/ 0 60000 65536"/>
                    <a:gd name="T10" fmla="*/ 0 60000 65536"/>
                    <a:gd name="T11" fmla="*/ 0 60000 65536"/>
                    <a:gd name="T12" fmla="*/ 0 w 470"/>
                    <a:gd name="T13" fmla="*/ 0 h 238"/>
                    <a:gd name="T14" fmla="*/ 470 w 470"/>
                    <a:gd name="T15" fmla="*/ 238 h 238"/>
                  </a:gdLst>
                  <a:ahLst/>
                  <a:cxnLst>
                    <a:cxn ang="T8">
                      <a:pos x="T0" y="T1"/>
                    </a:cxn>
                    <a:cxn ang="T9">
                      <a:pos x="T2" y="T3"/>
                    </a:cxn>
                    <a:cxn ang="T10">
                      <a:pos x="T4" y="T5"/>
                    </a:cxn>
                    <a:cxn ang="T11">
                      <a:pos x="T6" y="T7"/>
                    </a:cxn>
                  </a:cxnLst>
                  <a:rect l="T12" t="T13" r="T14" b="T15"/>
                  <a:pathLst>
                    <a:path w="470" h="238">
                      <a:moveTo>
                        <a:pt x="10" y="0"/>
                      </a:moveTo>
                      <a:lnTo>
                        <a:pt x="470" y="238"/>
                      </a:lnTo>
                      <a:lnTo>
                        <a:pt x="0" y="16"/>
                      </a:lnTo>
                      <a:lnTo>
                        <a:pt x="10" y="0"/>
                      </a:lnTo>
                    </a:path>
                  </a:pathLst>
                </a:custGeom>
                <a:noFill/>
                <a:ln w="0">
                  <a:solidFill>
                    <a:srgbClr val="FFCC66"/>
                  </a:solidFill>
                  <a:round/>
                  <a:headEnd/>
                  <a:tailEnd/>
                </a:ln>
              </p:spPr>
              <p:txBody>
                <a:bodyPr/>
                <a:lstStyle/>
                <a:p>
                  <a:endParaRPr lang="es-MX"/>
                </a:p>
              </p:txBody>
            </p:sp>
            <p:sp>
              <p:nvSpPr>
                <p:cNvPr id="11363" name="Freeform 2604"/>
                <p:cNvSpPr>
                  <a:spLocks/>
                </p:cNvSpPr>
                <p:nvPr/>
              </p:nvSpPr>
              <p:spPr bwMode="auto">
                <a:xfrm>
                  <a:off x="2903" y="2722"/>
                  <a:ext cx="51" cy="59"/>
                </a:xfrm>
                <a:custGeom>
                  <a:avLst/>
                  <a:gdLst>
                    <a:gd name="T0" fmla="*/ 0 w 460"/>
                    <a:gd name="T1" fmla="*/ 0 h 530"/>
                    <a:gd name="T2" fmla="*/ 0 w 460"/>
                    <a:gd name="T3" fmla="*/ 0 h 530"/>
                    <a:gd name="T4" fmla="*/ 0 w 460"/>
                    <a:gd name="T5" fmla="*/ 0 h 530"/>
                    <a:gd name="T6" fmla="*/ 0 w 460"/>
                    <a:gd name="T7" fmla="*/ 0 h 530"/>
                    <a:gd name="T8" fmla="*/ 0 60000 65536"/>
                    <a:gd name="T9" fmla="*/ 0 60000 65536"/>
                    <a:gd name="T10" fmla="*/ 0 60000 65536"/>
                    <a:gd name="T11" fmla="*/ 0 60000 65536"/>
                    <a:gd name="T12" fmla="*/ 0 w 460"/>
                    <a:gd name="T13" fmla="*/ 0 h 530"/>
                    <a:gd name="T14" fmla="*/ 460 w 460"/>
                    <a:gd name="T15" fmla="*/ 530 h 530"/>
                  </a:gdLst>
                  <a:ahLst/>
                  <a:cxnLst>
                    <a:cxn ang="T8">
                      <a:pos x="T0" y="T1"/>
                    </a:cxn>
                    <a:cxn ang="T9">
                      <a:pos x="T2" y="T3"/>
                    </a:cxn>
                    <a:cxn ang="T10">
                      <a:pos x="T4" y="T5"/>
                    </a:cxn>
                    <a:cxn ang="T11">
                      <a:pos x="T6" y="T7"/>
                    </a:cxn>
                  </a:cxnLst>
                  <a:rect l="T12" t="T13" r="T14" b="T15"/>
                  <a:pathLst>
                    <a:path w="460" h="530">
                      <a:moveTo>
                        <a:pt x="18" y="0"/>
                      </a:moveTo>
                      <a:lnTo>
                        <a:pt x="460" y="530"/>
                      </a:lnTo>
                      <a:lnTo>
                        <a:pt x="0" y="292"/>
                      </a:lnTo>
                      <a:lnTo>
                        <a:pt x="18" y="0"/>
                      </a:lnTo>
                      <a:close/>
                    </a:path>
                  </a:pathLst>
                </a:custGeom>
                <a:solidFill>
                  <a:srgbClr val="FFCC66"/>
                </a:solidFill>
                <a:ln w="9525">
                  <a:noFill/>
                  <a:round/>
                  <a:headEnd/>
                  <a:tailEnd/>
                </a:ln>
              </p:spPr>
              <p:txBody>
                <a:bodyPr/>
                <a:lstStyle/>
                <a:p>
                  <a:endParaRPr lang="es-MX"/>
                </a:p>
              </p:txBody>
            </p:sp>
            <p:sp>
              <p:nvSpPr>
                <p:cNvPr id="11364" name="Freeform 2605"/>
                <p:cNvSpPr>
                  <a:spLocks/>
                </p:cNvSpPr>
                <p:nvPr/>
              </p:nvSpPr>
              <p:spPr bwMode="auto">
                <a:xfrm>
                  <a:off x="2903" y="2722"/>
                  <a:ext cx="51" cy="59"/>
                </a:xfrm>
                <a:custGeom>
                  <a:avLst/>
                  <a:gdLst>
                    <a:gd name="T0" fmla="*/ 0 w 460"/>
                    <a:gd name="T1" fmla="*/ 0 h 530"/>
                    <a:gd name="T2" fmla="*/ 0 w 460"/>
                    <a:gd name="T3" fmla="*/ 0 h 530"/>
                    <a:gd name="T4" fmla="*/ 0 w 460"/>
                    <a:gd name="T5" fmla="*/ 0 h 530"/>
                    <a:gd name="T6" fmla="*/ 0 w 460"/>
                    <a:gd name="T7" fmla="*/ 0 h 530"/>
                    <a:gd name="T8" fmla="*/ 0 60000 65536"/>
                    <a:gd name="T9" fmla="*/ 0 60000 65536"/>
                    <a:gd name="T10" fmla="*/ 0 60000 65536"/>
                    <a:gd name="T11" fmla="*/ 0 60000 65536"/>
                    <a:gd name="T12" fmla="*/ 0 w 460"/>
                    <a:gd name="T13" fmla="*/ 0 h 530"/>
                    <a:gd name="T14" fmla="*/ 460 w 460"/>
                    <a:gd name="T15" fmla="*/ 530 h 530"/>
                  </a:gdLst>
                  <a:ahLst/>
                  <a:cxnLst>
                    <a:cxn ang="T8">
                      <a:pos x="T0" y="T1"/>
                    </a:cxn>
                    <a:cxn ang="T9">
                      <a:pos x="T2" y="T3"/>
                    </a:cxn>
                    <a:cxn ang="T10">
                      <a:pos x="T4" y="T5"/>
                    </a:cxn>
                    <a:cxn ang="T11">
                      <a:pos x="T6" y="T7"/>
                    </a:cxn>
                  </a:cxnLst>
                  <a:rect l="T12" t="T13" r="T14" b="T15"/>
                  <a:pathLst>
                    <a:path w="460" h="530">
                      <a:moveTo>
                        <a:pt x="18" y="0"/>
                      </a:moveTo>
                      <a:lnTo>
                        <a:pt x="460" y="530"/>
                      </a:lnTo>
                      <a:lnTo>
                        <a:pt x="0" y="292"/>
                      </a:lnTo>
                      <a:lnTo>
                        <a:pt x="18" y="0"/>
                      </a:lnTo>
                    </a:path>
                  </a:pathLst>
                </a:custGeom>
                <a:noFill/>
                <a:ln w="0">
                  <a:solidFill>
                    <a:srgbClr val="FFCC66"/>
                  </a:solidFill>
                  <a:round/>
                  <a:headEnd/>
                  <a:tailEnd/>
                </a:ln>
              </p:spPr>
              <p:txBody>
                <a:bodyPr/>
                <a:lstStyle/>
                <a:p>
                  <a:endParaRPr lang="es-MX"/>
                </a:p>
              </p:txBody>
            </p:sp>
            <p:sp>
              <p:nvSpPr>
                <p:cNvPr id="11365" name="Freeform 2606"/>
                <p:cNvSpPr>
                  <a:spLocks/>
                </p:cNvSpPr>
                <p:nvPr/>
              </p:nvSpPr>
              <p:spPr bwMode="auto">
                <a:xfrm>
                  <a:off x="2905" y="2707"/>
                  <a:ext cx="49" cy="74"/>
                </a:xfrm>
                <a:custGeom>
                  <a:avLst/>
                  <a:gdLst>
                    <a:gd name="T0" fmla="*/ 0 w 442"/>
                    <a:gd name="T1" fmla="*/ 0 h 659"/>
                    <a:gd name="T2" fmla="*/ 0 w 442"/>
                    <a:gd name="T3" fmla="*/ 0 h 659"/>
                    <a:gd name="T4" fmla="*/ 0 w 442"/>
                    <a:gd name="T5" fmla="*/ 0 h 659"/>
                    <a:gd name="T6" fmla="*/ 0 w 442"/>
                    <a:gd name="T7" fmla="*/ 0 h 659"/>
                    <a:gd name="T8" fmla="*/ 0 60000 65536"/>
                    <a:gd name="T9" fmla="*/ 0 60000 65536"/>
                    <a:gd name="T10" fmla="*/ 0 60000 65536"/>
                    <a:gd name="T11" fmla="*/ 0 60000 65536"/>
                    <a:gd name="T12" fmla="*/ 0 w 442"/>
                    <a:gd name="T13" fmla="*/ 0 h 659"/>
                    <a:gd name="T14" fmla="*/ 442 w 442"/>
                    <a:gd name="T15" fmla="*/ 659 h 659"/>
                  </a:gdLst>
                  <a:ahLst/>
                  <a:cxnLst>
                    <a:cxn ang="T8">
                      <a:pos x="T0" y="T1"/>
                    </a:cxn>
                    <a:cxn ang="T9">
                      <a:pos x="T2" y="T3"/>
                    </a:cxn>
                    <a:cxn ang="T10">
                      <a:pos x="T4" y="T5"/>
                    </a:cxn>
                    <a:cxn ang="T11">
                      <a:pos x="T6" y="T7"/>
                    </a:cxn>
                  </a:cxnLst>
                  <a:rect l="T12" t="T13" r="T14" b="T15"/>
                  <a:pathLst>
                    <a:path w="442" h="659">
                      <a:moveTo>
                        <a:pt x="223" y="0"/>
                      </a:moveTo>
                      <a:lnTo>
                        <a:pt x="442" y="659"/>
                      </a:lnTo>
                      <a:lnTo>
                        <a:pt x="0" y="129"/>
                      </a:lnTo>
                      <a:lnTo>
                        <a:pt x="223" y="0"/>
                      </a:lnTo>
                      <a:close/>
                    </a:path>
                  </a:pathLst>
                </a:custGeom>
                <a:solidFill>
                  <a:srgbClr val="FFCC66"/>
                </a:solidFill>
                <a:ln w="9525">
                  <a:noFill/>
                  <a:round/>
                  <a:headEnd/>
                  <a:tailEnd/>
                </a:ln>
              </p:spPr>
              <p:txBody>
                <a:bodyPr/>
                <a:lstStyle/>
                <a:p>
                  <a:endParaRPr lang="es-MX"/>
                </a:p>
              </p:txBody>
            </p:sp>
            <p:sp>
              <p:nvSpPr>
                <p:cNvPr id="11366" name="Freeform 2607"/>
                <p:cNvSpPr>
                  <a:spLocks/>
                </p:cNvSpPr>
                <p:nvPr/>
              </p:nvSpPr>
              <p:spPr bwMode="auto">
                <a:xfrm>
                  <a:off x="2905" y="2707"/>
                  <a:ext cx="49" cy="74"/>
                </a:xfrm>
                <a:custGeom>
                  <a:avLst/>
                  <a:gdLst>
                    <a:gd name="T0" fmla="*/ 0 w 442"/>
                    <a:gd name="T1" fmla="*/ 0 h 659"/>
                    <a:gd name="T2" fmla="*/ 0 w 442"/>
                    <a:gd name="T3" fmla="*/ 0 h 659"/>
                    <a:gd name="T4" fmla="*/ 0 w 442"/>
                    <a:gd name="T5" fmla="*/ 0 h 659"/>
                    <a:gd name="T6" fmla="*/ 0 w 442"/>
                    <a:gd name="T7" fmla="*/ 0 h 659"/>
                    <a:gd name="T8" fmla="*/ 0 60000 65536"/>
                    <a:gd name="T9" fmla="*/ 0 60000 65536"/>
                    <a:gd name="T10" fmla="*/ 0 60000 65536"/>
                    <a:gd name="T11" fmla="*/ 0 60000 65536"/>
                    <a:gd name="T12" fmla="*/ 0 w 442"/>
                    <a:gd name="T13" fmla="*/ 0 h 659"/>
                    <a:gd name="T14" fmla="*/ 442 w 442"/>
                    <a:gd name="T15" fmla="*/ 659 h 659"/>
                  </a:gdLst>
                  <a:ahLst/>
                  <a:cxnLst>
                    <a:cxn ang="T8">
                      <a:pos x="T0" y="T1"/>
                    </a:cxn>
                    <a:cxn ang="T9">
                      <a:pos x="T2" y="T3"/>
                    </a:cxn>
                    <a:cxn ang="T10">
                      <a:pos x="T4" y="T5"/>
                    </a:cxn>
                    <a:cxn ang="T11">
                      <a:pos x="T6" y="T7"/>
                    </a:cxn>
                  </a:cxnLst>
                  <a:rect l="T12" t="T13" r="T14" b="T15"/>
                  <a:pathLst>
                    <a:path w="442" h="659">
                      <a:moveTo>
                        <a:pt x="223" y="0"/>
                      </a:moveTo>
                      <a:lnTo>
                        <a:pt x="442" y="659"/>
                      </a:lnTo>
                      <a:lnTo>
                        <a:pt x="0" y="129"/>
                      </a:lnTo>
                      <a:lnTo>
                        <a:pt x="223" y="0"/>
                      </a:lnTo>
                    </a:path>
                  </a:pathLst>
                </a:custGeom>
                <a:noFill/>
                <a:ln w="0">
                  <a:solidFill>
                    <a:srgbClr val="FFCC66"/>
                  </a:solidFill>
                  <a:round/>
                  <a:headEnd/>
                  <a:tailEnd/>
                </a:ln>
              </p:spPr>
              <p:txBody>
                <a:bodyPr/>
                <a:lstStyle/>
                <a:p>
                  <a:endParaRPr lang="es-MX"/>
                </a:p>
              </p:txBody>
            </p:sp>
            <p:sp>
              <p:nvSpPr>
                <p:cNvPr id="11367" name="Freeform 2608"/>
                <p:cNvSpPr>
                  <a:spLocks/>
                </p:cNvSpPr>
                <p:nvPr/>
              </p:nvSpPr>
              <p:spPr bwMode="auto">
                <a:xfrm>
                  <a:off x="2930" y="2705"/>
                  <a:ext cx="24" cy="76"/>
                </a:xfrm>
                <a:custGeom>
                  <a:avLst/>
                  <a:gdLst>
                    <a:gd name="T0" fmla="*/ 0 w 219"/>
                    <a:gd name="T1" fmla="*/ 0 h 680"/>
                    <a:gd name="T2" fmla="*/ 0 w 219"/>
                    <a:gd name="T3" fmla="*/ 0 h 680"/>
                    <a:gd name="T4" fmla="*/ 0 w 219"/>
                    <a:gd name="T5" fmla="*/ 0 h 680"/>
                    <a:gd name="T6" fmla="*/ 0 w 219"/>
                    <a:gd name="T7" fmla="*/ 0 h 680"/>
                    <a:gd name="T8" fmla="*/ 0 60000 65536"/>
                    <a:gd name="T9" fmla="*/ 0 60000 65536"/>
                    <a:gd name="T10" fmla="*/ 0 60000 65536"/>
                    <a:gd name="T11" fmla="*/ 0 60000 65536"/>
                    <a:gd name="T12" fmla="*/ 0 w 219"/>
                    <a:gd name="T13" fmla="*/ 0 h 680"/>
                    <a:gd name="T14" fmla="*/ 219 w 219"/>
                    <a:gd name="T15" fmla="*/ 680 h 680"/>
                  </a:gdLst>
                  <a:ahLst/>
                  <a:cxnLst>
                    <a:cxn ang="T8">
                      <a:pos x="T0" y="T1"/>
                    </a:cxn>
                    <a:cxn ang="T9">
                      <a:pos x="T2" y="T3"/>
                    </a:cxn>
                    <a:cxn ang="T10">
                      <a:pos x="T4" y="T5"/>
                    </a:cxn>
                    <a:cxn ang="T11">
                      <a:pos x="T6" y="T7"/>
                    </a:cxn>
                  </a:cxnLst>
                  <a:rect l="T12" t="T13" r="T14" b="T15"/>
                  <a:pathLst>
                    <a:path w="219" h="680">
                      <a:moveTo>
                        <a:pt x="126" y="0"/>
                      </a:moveTo>
                      <a:lnTo>
                        <a:pt x="219" y="680"/>
                      </a:lnTo>
                      <a:lnTo>
                        <a:pt x="0" y="21"/>
                      </a:lnTo>
                      <a:lnTo>
                        <a:pt x="126" y="0"/>
                      </a:lnTo>
                      <a:close/>
                    </a:path>
                  </a:pathLst>
                </a:custGeom>
                <a:solidFill>
                  <a:srgbClr val="FFCC66"/>
                </a:solidFill>
                <a:ln w="9525">
                  <a:noFill/>
                  <a:round/>
                  <a:headEnd/>
                  <a:tailEnd/>
                </a:ln>
              </p:spPr>
              <p:txBody>
                <a:bodyPr/>
                <a:lstStyle/>
                <a:p>
                  <a:endParaRPr lang="es-MX"/>
                </a:p>
              </p:txBody>
            </p:sp>
            <p:sp>
              <p:nvSpPr>
                <p:cNvPr id="11368" name="Freeform 2609"/>
                <p:cNvSpPr>
                  <a:spLocks/>
                </p:cNvSpPr>
                <p:nvPr/>
              </p:nvSpPr>
              <p:spPr bwMode="auto">
                <a:xfrm>
                  <a:off x="2930" y="2705"/>
                  <a:ext cx="24" cy="76"/>
                </a:xfrm>
                <a:custGeom>
                  <a:avLst/>
                  <a:gdLst>
                    <a:gd name="T0" fmla="*/ 0 w 219"/>
                    <a:gd name="T1" fmla="*/ 0 h 680"/>
                    <a:gd name="T2" fmla="*/ 0 w 219"/>
                    <a:gd name="T3" fmla="*/ 0 h 680"/>
                    <a:gd name="T4" fmla="*/ 0 w 219"/>
                    <a:gd name="T5" fmla="*/ 0 h 680"/>
                    <a:gd name="T6" fmla="*/ 0 w 219"/>
                    <a:gd name="T7" fmla="*/ 0 h 680"/>
                    <a:gd name="T8" fmla="*/ 0 60000 65536"/>
                    <a:gd name="T9" fmla="*/ 0 60000 65536"/>
                    <a:gd name="T10" fmla="*/ 0 60000 65536"/>
                    <a:gd name="T11" fmla="*/ 0 60000 65536"/>
                    <a:gd name="T12" fmla="*/ 0 w 219"/>
                    <a:gd name="T13" fmla="*/ 0 h 680"/>
                    <a:gd name="T14" fmla="*/ 219 w 219"/>
                    <a:gd name="T15" fmla="*/ 680 h 680"/>
                  </a:gdLst>
                  <a:ahLst/>
                  <a:cxnLst>
                    <a:cxn ang="T8">
                      <a:pos x="T0" y="T1"/>
                    </a:cxn>
                    <a:cxn ang="T9">
                      <a:pos x="T2" y="T3"/>
                    </a:cxn>
                    <a:cxn ang="T10">
                      <a:pos x="T4" y="T5"/>
                    </a:cxn>
                    <a:cxn ang="T11">
                      <a:pos x="T6" y="T7"/>
                    </a:cxn>
                  </a:cxnLst>
                  <a:rect l="T12" t="T13" r="T14" b="T15"/>
                  <a:pathLst>
                    <a:path w="219" h="680">
                      <a:moveTo>
                        <a:pt x="126" y="0"/>
                      </a:moveTo>
                      <a:lnTo>
                        <a:pt x="219" y="680"/>
                      </a:lnTo>
                      <a:lnTo>
                        <a:pt x="0" y="21"/>
                      </a:lnTo>
                      <a:lnTo>
                        <a:pt x="126" y="0"/>
                      </a:lnTo>
                    </a:path>
                  </a:pathLst>
                </a:custGeom>
                <a:noFill/>
                <a:ln w="0">
                  <a:solidFill>
                    <a:srgbClr val="FFCC66"/>
                  </a:solidFill>
                  <a:round/>
                  <a:headEnd/>
                  <a:tailEnd/>
                </a:ln>
              </p:spPr>
              <p:txBody>
                <a:bodyPr/>
                <a:lstStyle/>
                <a:p>
                  <a:endParaRPr lang="es-MX"/>
                </a:p>
              </p:txBody>
            </p:sp>
            <p:sp>
              <p:nvSpPr>
                <p:cNvPr id="11369" name="Freeform 2610"/>
                <p:cNvSpPr>
                  <a:spLocks/>
                </p:cNvSpPr>
                <p:nvPr/>
              </p:nvSpPr>
              <p:spPr bwMode="auto">
                <a:xfrm>
                  <a:off x="2869" y="3023"/>
                  <a:ext cx="7" cy="1"/>
                </a:xfrm>
                <a:custGeom>
                  <a:avLst/>
                  <a:gdLst>
                    <a:gd name="T0" fmla="*/ 0 w 59"/>
                    <a:gd name="T1" fmla="*/ 0 h 4"/>
                    <a:gd name="T2" fmla="*/ 0 w 59"/>
                    <a:gd name="T3" fmla="*/ 0 h 4"/>
                    <a:gd name="T4" fmla="*/ 0 w 59"/>
                    <a:gd name="T5" fmla="*/ 0 h 4"/>
                    <a:gd name="T6" fmla="*/ 0 w 59"/>
                    <a:gd name="T7" fmla="*/ 0 h 4"/>
                    <a:gd name="T8" fmla="*/ 0 60000 65536"/>
                    <a:gd name="T9" fmla="*/ 0 60000 65536"/>
                    <a:gd name="T10" fmla="*/ 0 60000 65536"/>
                    <a:gd name="T11" fmla="*/ 0 60000 65536"/>
                    <a:gd name="T12" fmla="*/ 0 w 59"/>
                    <a:gd name="T13" fmla="*/ 0 h 4"/>
                    <a:gd name="T14" fmla="*/ 59 w 59"/>
                    <a:gd name="T15" fmla="*/ 4 h 4"/>
                  </a:gdLst>
                  <a:ahLst/>
                  <a:cxnLst>
                    <a:cxn ang="T8">
                      <a:pos x="T0" y="T1"/>
                    </a:cxn>
                    <a:cxn ang="T9">
                      <a:pos x="T2" y="T3"/>
                    </a:cxn>
                    <a:cxn ang="T10">
                      <a:pos x="T4" y="T5"/>
                    </a:cxn>
                    <a:cxn ang="T11">
                      <a:pos x="T6" y="T7"/>
                    </a:cxn>
                  </a:cxnLst>
                  <a:rect l="T12" t="T13" r="T14" b="T15"/>
                  <a:pathLst>
                    <a:path w="59" h="4">
                      <a:moveTo>
                        <a:pt x="0" y="0"/>
                      </a:moveTo>
                      <a:lnTo>
                        <a:pt x="10" y="4"/>
                      </a:lnTo>
                      <a:lnTo>
                        <a:pt x="59" y="2"/>
                      </a:lnTo>
                      <a:lnTo>
                        <a:pt x="0" y="0"/>
                      </a:lnTo>
                    </a:path>
                  </a:pathLst>
                </a:custGeom>
                <a:noFill/>
                <a:ln w="0">
                  <a:solidFill>
                    <a:srgbClr val="FF6600"/>
                  </a:solidFill>
                  <a:round/>
                  <a:headEnd/>
                  <a:tailEnd/>
                </a:ln>
              </p:spPr>
              <p:txBody>
                <a:bodyPr/>
                <a:lstStyle/>
                <a:p>
                  <a:endParaRPr lang="es-MX"/>
                </a:p>
              </p:txBody>
            </p:sp>
            <p:sp>
              <p:nvSpPr>
                <p:cNvPr id="11370" name="Freeform 2611"/>
                <p:cNvSpPr>
                  <a:spLocks/>
                </p:cNvSpPr>
                <p:nvPr/>
              </p:nvSpPr>
              <p:spPr bwMode="auto">
                <a:xfrm>
                  <a:off x="2859" y="3022"/>
                  <a:ext cx="17" cy="1"/>
                </a:xfrm>
                <a:custGeom>
                  <a:avLst/>
                  <a:gdLst>
                    <a:gd name="T0" fmla="*/ 0 w 145"/>
                    <a:gd name="T1" fmla="*/ 0 h 12"/>
                    <a:gd name="T2" fmla="*/ 0 w 145"/>
                    <a:gd name="T3" fmla="*/ 0 h 12"/>
                    <a:gd name="T4" fmla="*/ 0 w 145"/>
                    <a:gd name="T5" fmla="*/ 0 h 12"/>
                    <a:gd name="T6" fmla="*/ 0 w 145"/>
                    <a:gd name="T7" fmla="*/ 0 h 12"/>
                    <a:gd name="T8" fmla="*/ 0 60000 65536"/>
                    <a:gd name="T9" fmla="*/ 0 60000 65536"/>
                    <a:gd name="T10" fmla="*/ 0 60000 65536"/>
                    <a:gd name="T11" fmla="*/ 0 60000 65536"/>
                    <a:gd name="T12" fmla="*/ 0 w 145"/>
                    <a:gd name="T13" fmla="*/ 0 h 12"/>
                    <a:gd name="T14" fmla="*/ 145 w 145"/>
                    <a:gd name="T15" fmla="*/ 12 h 12"/>
                  </a:gdLst>
                  <a:ahLst/>
                  <a:cxnLst>
                    <a:cxn ang="T8">
                      <a:pos x="T0" y="T1"/>
                    </a:cxn>
                    <a:cxn ang="T9">
                      <a:pos x="T2" y="T3"/>
                    </a:cxn>
                    <a:cxn ang="T10">
                      <a:pos x="T4" y="T5"/>
                    </a:cxn>
                    <a:cxn ang="T11">
                      <a:pos x="T6" y="T7"/>
                    </a:cxn>
                  </a:cxnLst>
                  <a:rect l="T12" t="T13" r="T14" b="T15"/>
                  <a:pathLst>
                    <a:path w="145" h="12">
                      <a:moveTo>
                        <a:pt x="0" y="0"/>
                      </a:moveTo>
                      <a:lnTo>
                        <a:pt x="86" y="10"/>
                      </a:lnTo>
                      <a:lnTo>
                        <a:pt x="145" y="12"/>
                      </a:lnTo>
                      <a:lnTo>
                        <a:pt x="0" y="0"/>
                      </a:lnTo>
                      <a:close/>
                    </a:path>
                  </a:pathLst>
                </a:custGeom>
                <a:solidFill>
                  <a:srgbClr val="FF6600"/>
                </a:solidFill>
                <a:ln w="9525">
                  <a:noFill/>
                  <a:round/>
                  <a:headEnd/>
                  <a:tailEnd/>
                </a:ln>
              </p:spPr>
              <p:txBody>
                <a:bodyPr/>
                <a:lstStyle/>
                <a:p>
                  <a:endParaRPr lang="es-MX"/>
                </a:p>
              </p:txBody>
            </p:sp>
            <p:sp>
              <p:nvSpPr>
                <p:cNvPr id="11371" name="Freeform 2612"/>
                <p:cNvSpPr>
                  <a:spLocks/>
                </p:cNvSpPr>
                <p:nvPr/>
              </p:nvSpPr>
              <p:spPr bwMode="auto">
                <a:xfrm>
                  <a:off x="2859" y="3022"/>
                  <a:ext cx="17" cy="1"/>
                </a:xfrm>
                <a:custGeom>
                  <a:avLst/>
                  <a:gdLst>
                    <a:gd name="T0" fmla="*/ 0 w 145"/>
                    <a:gd name="T1" fmla="*/ 0 h 12"/>
                    <a:gd name="T2" fmla="*/ 0 w 145"/>
                    <a:gd name="T3" fmla="*/ 0 h 12"/>
                    <a:gd name="T4" fmla="*/ 0 w 145"/>
                    <a:gd name="T5" fmla="*/ 0 h 12"/>
                    <a:gd name="T6" fmla="*/ 0 w 145"/>
                    <a:gd name="T7" fmla="*/ 0 h 12"/>
                    <a:gd name="T8" fmla="*/ 0 60000 65536"/>
                    <a:gd name="T9" fmla="*/ 0 60000 65536"/>
                    <a:gd name="T10" fmla="*/ 0 60000 65536"/>
                    <a:gd name="T11" fmla="*/ 0 60000 65536"/>
                    <a:gd name="T12" fmla="*/ 0 w 145"/>
                    <a:gd name="T13" fmla="*/ 0 h 12"/>
                    <a:gd name="T14" fmla="*/ 145 w 145"/>
                    <a:gd name="T15" fmla="*/ 12 h 12"/>
                  </a:gdLst>
                  <a:ahLst/>
                  <a:cxnLst>
                    <a:cxn ang="T8">
                      <a:pos x="T0" y="T1"/>
                    </a:cxn>
                    <a:cxn ang="T9">
                      <a:pos x="T2" y="T3"/>
                    </a:cxn>
                    <a:cxn ang="T10">
                      <a:pos x="T4" y="T5"/>
                    </a:cxn>
                    <a:cxn ang="T11">
                      <a:pos x="T6" y="T7"/>
                    </a:cxn>
                  </a:cxnLst>
                  <a:rect l="T12" t="T13" r="T14" b="T15"/>
                  <a:pathLst>
                    <a:path w="145" h="12">
                      <a:moveTo>
                        <a:pt x="0" y="0"/>
                      </a:moveTo>
                      <a:lnTo>
                        <a:pt x="86" y="10"/>
                      </a:lnTo>
                      <a:lnTo>
                        <a:pt x="145" y="12"/>
                      </a:lnTo>
                      <a:lnTo>
                        <a:pt x="0" y="0"/>
                      </a:lnTo>
                    </a:path>
                  </a:pathLst>
                </a:custGeom>
                <a:noFill/>
                <a:ln w="0">
                  <a:solidFill>
                    <a:srgbClr val="FF6600"/>
                  </a:solidFill>
                  <a:round/>
                  <a:headEnd/>
                  <a:tailEnd/>
                </a:ln>
              </p:spPr>
              <p:txBody>
                <a:bodyPr/>
                <a:lstStyle/>
                <a:p>
                  <a:endParaRPr lang="es-MX"/>
                </a:p>
              </p:txBody>
            </p:sp>
            <p:sp>
              <p:nvSpPr>
                <p:cNvPr id="11372" name="Freeform 2613"/>
                <p:cNvSpPr>
                  <a:spLocks/>
                </p:cNvSpPr>
                <p:nvPr/>
              </p:nvSpPr>
              <p:spPr bwMode="auto">
                <a:xfrm>
                  <a:off x="2859" y="3014"/>
                  <a:ext cx="32" cy="9"/>
                </a:xfrm>
                <a:custGeom>
                  <a:avLst/>
                  <a:gdLst>
                    <a:gd name="T0" fmla="*/ 0 w 281"/>
                    <a:gd name="T1" fmla="*/ 0 h 81"/>
                    <a:gd name="T2" fmla="*/ 0 w 281"/>
                    <a:gd name="T3" fmla="*/ 0 h 81"/>
                    <a:gd name="T4" fmla="*/ 0 w 281"/>
                    <a:gd name="T5" fmla="*/ 0 h 81"/>
                    <a:gd name="T6" fmla="*/ 0 w 281"/>
                    <a:gd name="T7" fmla="*/ 0 h 81"/>
                    <a:gd name="T8" fmla="*/ 0 60000 65536"/>
                    <a:gd name="T9" fmla="*/ 0 60000 65536"/>
                    <a:gd name="T10" fmla="*/ 0 60000 65536"/>
                    <a:gd name="T11" fmla="*/ 0 60000 65536"/>
                    <a:gd name="T12" fmla="*/ 0 w 281"/>
                    <a:gd name="T13" fmla="*/ 0 h 81"/>
                    <a:gd name="T14" fmla="*/ 281 w 281"/>
                    <a:gd name="T15" fmla="*/ 81 h 81"/>
                  </a:gdLst>
                  <a:ahLst/>
                  <a:cxnLst>
                    <a:cxn ang="T8">
                      <a:pos x="T0" y="T1"/>
                    </a:cxn>
                    <a:cxn ang="T9">
                      <a:pos x="T2" y="T3"/>
                    </a:cxn>
                    <a:cxn ang="T10">
                      <a:pos x="T4" y="T5"/>
                    </a:cxn>
                    <a:cxn ang="T11">
                      <a:pos x="T6" y="T7"/>
                    </a:cxn>
                  </a:cxnLst>
                  <a:rect l="T12" t="T13" r="T14" b="T15"/>
                  <a:pathLst>
                    <a:path w="281" h="81">
                      <a:moveTo>
                        <a:pt x="281" y="0"/>
                      </a:moveTo>
                      <a:lnTo>
                        <a:pt x="0" y="69"/>
                      </a:lnTo>
                      <a:lnTo>
                        <a:pt x="145" y="81"/>
                      </a:lnTo>
                      <a:lnTo>
                        <a:pt x="281" y="0"/>
                      </a:lnTo>
                      <a:close/>
                    </a:path>
                  </a:pathLst>
                </a:custGeom>
                <a:solidFill>
                  <a:srgbClr val="FF6600"/>
                </a:solidFill>
                <a:ln w="9525">
                  <a:noFill/>
                  <a:round/>
                  <a:headEnd/>
                  <a:tailEnd/>
                </a:ln>
              </p:spPr>
              <p:txBody>
                <a:bodyPr/>
                <a:lstStyle/>
                <a:p>
                  <a:endParaRPr lang="es-MX"/>
                </a:p>
              </p:txBody>
            </p:sp>
            <p:sp>
              <p:nvSpPr>
                <p:cNvPr id="11373" name="Freeform 2614"/>
                <p:cNvSpPr>
                  <a:spLocks/>
                </p:cNvSpPr>
                <p:nvPr/>
              </p:nvSpPr>
              <p:spPr bwMode="auto">
                <a:xfrm>
                  <a:off x="2859" y="3014"/>
                  <a:ext cx="32" cy="9"/>
                </a:xfrm>
                <a:custGeom>
                  <a:avLst/>
                  <a:gdLst>
                    <a:gd name="T0" fmla="*/ 0 w 281"/>
                    <a:gd name="T1" fmla="*/ 0 h 81"/>
                    <a:gd name="T2" fmla="*/ 0 w 281"/>
                    <a:gd name="T3" fmla="*/ 0 h 81"/>
                    <a:gd name="T4" fmla="*/ 0 w 281"/>
                    <a:gd name="T5" fmla="*/ 0 h 81"/>
                    <a:gd name="T6" fmla="*/ 0 w 281"/>
                    <a:gd name="T7" fmla="*/ 0 h 81"/>
                    <a:gd name="T8" fmla="*/ 0 60000 65536"/>
                    <a:gd name="T9" fmla="*/ 0 60000 65536"/>
                    <a:gd name="T10" fmla="*/ 0 60000 65536"/>
                    <a:gd name="T11" fmla="*/ 0 60000 65536"/>
                    <a:gd name="T12" fmla="*/ 0 w 281"/>
                    <a:gd name="T13" fmla="*/ 0 h 81"/>
                    <a:gd name="T14" fmla="*/ 281 w 281"/>
                    <a:gd name="T15" fmla="*/ 81 h 81"/>
                  </a:gdLst>
                  <a:ahLst/>
                  <a:cxnLst>
                    <a:cxn ang="T8">
                      <a:pos x="T0" y="T1"/>
                    </a:cxn>
                    <a:cxn ang="T9">
                      <a:pos x="T2" y="T3"/>
                    </a:cxn>
                    <a:cxn ang="T10">
                      <a:pos x="T4" y="T5"/>
                    </a:cxn>
                    <a:cxn ang="T11">
                      <a:pos x="T6" y="T7"/>
                    </a:cxn>
                  </a:cxnLst>
                  <a:rect l="T12" t="T13" r="T14" b="T15"/>
                  <a:pathLst>
                    <a:path w="281" h="81">
                      <a:moveTo>
                        <a:pt x="281" y="0"/>
                      </a:moveTo>
                      <a:lnTo>
                        <a:pt x="0" y="69"/>
                      </a:lnTo>
                      <a:lnTo>
                        <a:pt x="145" y="81"/>
                      </a:lnTo>
                      <a:lnTo>
                        <a:pt x="281" y="0"/>
                      </a:lnTo>
                    </a:path>
                  </a:pathLst>
                </a:custGeom>
                <a:noFill/>
                <a:ln w="0">
                  <a:solidFill>
                    <a:srgbClr val="FF6600"/>
                  </a:solidFill>
                  <a:round/>
                  <a:headEnd/>
                  <a:tailEnd/>
                </a:ln>
              </p:spPr>
              <p:txBody>
                <a:bodyPr/>
                <a:lstStyle/>
                <a:p>
                  <a:endParaRPr lang="es-MX"/>
                </a:p>
              </p:txBody>
            </p:sp>
            <p:sp>
              <p:nvSpPr>
                <p:cNvPr id="11374" name="Freeform 2615"/>
                <p:cNvSpPr>
                  <a:spLocks/>
                </p:cNvSpPr>
                <p:nvPr/>
              </p:nvSpPr>
              <p:spPr bwMode="auto">
                <a:xfrm>
                  <a:off x="2859" y="3008"/>
                  <a:ext cx="35" cy="14"/>
                </a:xfrm>
                <a:custGeom>
                  <a:avLst/>
                  <a:gdLst>
                    <a:gd name="T0" fmla="*/ 0 w 310"/>
                    <a:gd name="T1" fmla="*/ 0 h 122"/>
                    <a:gd name="T2" fmla="*/ 0 w 310"/>
                    <a:gd name="T3" fmla="*/ 0 h 122"/>
                    <a:gd name="T4" fmla="*/ 0 w 310"/>
                    <a:gd name="T5" fmla="*/ 0 h 122"/>
                    <a:gd name="T6" fmla="*/ 0 w 310"/>
                    <a:gd name="T7" fmla="*/ 0 h 122"/>
                    <a:gd name="T8" fmla="*/ 0 60000 65536"/>
                    <a:gd name="T9" fmla="*/ 0 60000 65536"/>
                    <a:gd name="T10" fmla="*/ 0 60000 65536"/>
                    <a:gd name="T11" fmla="*/ 0 60000 65536"/>
                    <a:gd name="T12" fmla="*/ 0 w 310"/>
                    <a:gd name="T13" fmla="*/ 0 h 122"/>
                    <a:gd name="T14" fmla="*/ 310 w 310"/>
                    <a:gd name="T15" fmla="*/ 122 h 122"/>
                  </a:gdLst>
                  <a:ahLst/>
                  <a:cxnLst>
                    <a:cxn ang="T8">
                      <a:pos x="T0" y="T1"/>
                    </a:cxn>
                    <a:cxn ang="T9">
                      <a:pos x="T2" y="T3"/>
                    </a:cxn>
                    <a:cxn ang="T10">
                      <a:pos x="T4" y="T5"/>
                    </a:cxn>
                    <a:cxn ang="T11">
                      <a:pos x="T6" y="T7"/>
                    </a:cxn>
                  </a:cxnLst>
                  <a:rect l="T12" t="T13" r="T14" b="T15"/>
                  <a:pathLst>
                    <a:path w="310" h="122">
                      <a:moveTo>
                        <a:pt x="310" y="0"/>
                      </a:moveTo>
                      <a:lnTo>
                        <a:pt x="0" y="122"/>
                      </a:lnTo>
                      <a:lnTo>
                        <a:pt x="281" y="53"/>
                      </a:lnTo>
                      <a:lnTo>
                        <a:pt x="310" y="0"/>
                      </a:lnTo>
                      <a:close/>
                    </a:path>
                  </a:pathLst>
                </a:custGeom>
                <a:solidFill>
                  <a:srgbClr val="FF6600"/>
                </a:solidFill>
                <a:ln w="9525">
                  <a:noFill/>
                  <a:round/>
                  <a:headEnd/>
                  <a:tailEnd/>
                </a:ln>
              </p:spPr>
              <p:txBody>
                <a:bodyPr/>
                <a:lstStyle/>
                <a:p>
                  <a:endParaRPr lang="es-MX"/>
                </a:p>
              </p:txBody>
            </p:sp>
            <p:sp>
              <p:nvSpPr>
                <p:cNvPr id="11375" name="Freeform 2616"/>
                <p:cNvSpPr>
                  <a:spLocks/>
                </p:cNvSpPr>
                <p:nvPr/>
              </p:nvSpPr>
              <p:spPr bwMode="auto">
                <a:xfrm>
                  <a:off x="2859" y="3008"/>
                  <a:ext cx="35" cy="14"/>
                </a:xfrm>
                <a:custGeom>
                  <a:avLst/>
                  <a:gdLst>
                    <a:gd name="T0" fmla="*/ 0 w 310"/>
                    <a:gd name="T1" fmla="*/ 0 h 122"/>
                    <a:gd name="T2" fmla="*/ 0 w 310"/>
                    <a:gd name="T3" fmla="*/ 0 h 122"/>
                    <a:gd name="T4" fmla="*/ 0 w 310"/>
                    <a:gd name="T5" fmla="*/ 0 h 122"/>
                    <a:gd name="T6" fmla="*/ 0 w 310"/>
                    <a:gd name="T7" fmla="*/ 0 h 122"/>
                    <a:gd name="T8" fmla="*/ 0 60000 65536"/>
                    <a:gd name="T9" fmla="*/ 0 60000 65536"/>
                    <a:gd name="T10" fmla="*/ 0 60000 65536"/>
                    <a:gd name="T11" fmla="*/ 0 60000 65536"/>
                    <a:gd name="T12" fmla="*/ 0 w 310"/>
                    <a:gd name="T13" fmla="*/ 0 h 122"/>
                    <a:gd name="T14" fmla="*/ 310 w 310"/>
                    <a:gd name="T15" fmla="*/ 122 h 122"/>
                  </a:gdLst>
                  <a:ahLst/>
                  <a:cxnLst>
                    <a:cxn ang="T8">
                      <a:pos x="T0" y="T1"/>
                    </a:cxn>
                    <a:cxn ang="T9">
                      <a:pos x="T2" y="T3"/>
                    </a:cxn>
                    <a:cxn ang="T10">
                      <a:pos x="T4" y="T5"/>
                    </a:cxn>
                    <a:cxn ang="T11">
                      <a:pos x="T6" y="T7"/>
                    </a:cxn>
                  </a:cxnLst>
                  <a:rect l="T12" t="T13" r="T14" b="T15"/>
                  <a:pathLst>
                    <a:path w="310" h="122">
                      <a:moveTo>
                        <a:pt x="310" y="0"/>
                      </a:moveTo>
                      <a:lnTo>
                        <a:pt x="0" y="122"/>
                      </a:lnTo>
                      <a:lnTo>
                        <a:pt x="281" y="53"/>
                      </a:lnTo>
                      <a:lnTo>
                        <a:pt x="310" y="0"/>
                      </a:lnTo>
                    </a:path>
                  </a:pathLst>
                </a:custGeom>
                <a:noFill/>
                <a:ln w="0">
                  <a:solidFill>
                    <a:srgbClr val="FF6600"/>
                  </a:solidFill>
                  <a:round/>
                  <a:headEnd/>
                  <a:tailEnd/>
                </a:ln>
              </p:spPr>
              <p:txBody>
                <a:bodyPr/>
                <a:lstStyle/>
                <a:p>
                  <a:endParaRPr lang="es-MX"/>
                </a:p>
              </p:txBody>
            </p:sp>
            <p:sp>
              <p:nvSpPr>
                <p:cNvPr id="11376" name="Freeform 2617"/>
                <p:cNvSpPr>
                  <a:spLocks/>
                </p:cNvSpPr>
                <p:nvPr/>
              </p:nvSpPr>
              <p:spPr bwMode="auto">
                <a:xfrm>
                  <a:off x="2859" y="2996"/>
                  <a:ext cx="37" cy="26"/>
                </a:xfrm>
                <a:custGeom>
                  <a:avLst/>
                  <a:gdLst>
                    <a:gd name="T0" fmla="*/ 0 w 331"/>
                    <a:gd name="T1" fmla="*/ 0 h 236"/>
                    <a:gd name="T2" fmla="*/ 0 w 331"/>
                    <a:gd name="T3" fmla="*/ 0 h 236"/>
                    <a:gd name="T4" fmla="*/ 0 w 331"/>
                    <a:gd name="T5" fmla="*/ 0 h 236"/>
                    <a:gd name="T6" fmla="*/ 0 w 331"/>
                    <a:gd name="T7" fmla="*/ 0 h 236"/>
                    <a:gd name="T8" fmla="*/ 0 60000 65536"/>
                    <a:gd name="T9" fmla="*/ 0 60000 65536"/>
                    <a:gd name="T10" fmla="*/ 0 60000 65536"/>
                    <a:gd name="T11" fmla="*/ 0 60000 65536"/>
                    <a:gd name="T12" fmla="*/ 0 w 331"/>
                    <a:gd name="T13" fmla="*/ 0 h 236"/>
                    <a:gd name="T14" fmla="*/ 331 w 331"/>
                    <a:gd name="T15" fmla="*/ 236 h 236"/>
                  </a:gdLst>
                  <a:ahLst/>
                  <a:cxnLst>
                    <a:cxn ang="T8">
                      <a:pos x="T0" y="T1"/>
                    </a:cxn>
                    <a:cxn ang="T9">
                      <a:pos x="T2" y="T3"/>
                    </a:cxn>
                    <a:cxn ang="T10">
                      <a:pos x="T4" y="T5"/>
                    </a:cxn>
                    <a:cxn ang="T11">
                      <a:pos x="T6" y="T7"/>
                    </a:cxn>
                  </a:cxnLst>
                  <a:rect l="T12" t="T13" r="T14" b="T15"/>
                  <a:pathLst>
                    <a:path w="331" h="236">
                      <a:moveTo>
                        <a:pt x="331" y="0"/>
                      </a:moveTo>
                      <a:lnTo>
                        <a:pt x="0" y="236"/>
                      </a:lnTo>
                      <a:lnTo>
                        <a:pt x="310" y="114"/>
                      </a:lnTo>
                      <a:lnTo>
                        <a:pt x="331" y="0"/>
                      </a:lnTo>
                      <a:close/>
                    </a:path>
                  </a:pathLst>
                </a:custGeom>
                <a:solidFill>
                  <a:srgbClr val="FF6600"/>
                </a:solidFill>
                <a:ln w="9525">
                  <a:noFill/>
                  <a:round/>
                  <a:headEnd/>
                  <a:tailEnd/>
                </a:ln>
              </p:spPr>
              <p:txBody>
                <a:bodyPr/>
                <a:lstStyle/>
                <a:p>
                  <a:endParaRPr lang="es-MX"/>
                </a:p>
              </p:txBody>
            </p:sp>
            <p:sp>
              <p:nvSpPr>
                <p:cNvPr id="11377" name="Freeform 2618"/>
                <p:cNvSpPr>
                  <a:spLocks/>
                </p:cNvSpPr>
                <p:nvPr/>
              </p:nvSpPr>
              <p:spPr bwMode="auto">
                <a:xfrm>
                  <a:off x="2859" y="2996"/>
                  <a:ext cx="37" cy="26"/>
                </a:xfrm>
                <a:custGeom>
                  <a:avLst/>
                  <a:gdLst>
                    <a:gd name="T0" fmla="*/ 0 w 331"/>
                    <a:gd name="T1" fmla="*/ 0 h 236"/>
                    <a:gd name="T2" fmla="*/ 0 w 331"/>
                    <a:gd name="T3" fmla="*/ 0 h 236"/>
                    <a:gd name="T4" fmla="*/ 0 w 331"/>
                    <a:gd name="T5" fmla="*/ 0 h 236"/>
                    <a:gd name="T6" fmla="*/ 0 w 331"/>
                    <a:gd name="T7" fmla="*/ 0 h 236"/>
                    <a:gd name="T8" fmla="*/ 0 60000 65536"/>
                    <a:gd name="T9" fmla="*/ 0 60000 65536"/>
                    <a:gd name="T10" fmla="*/ 0 60000 65536"/>
                    <a:gd name="T11" fmla="*/ 0 60000 65536"/>
                    <a:gd name="T12" fmla="*/ 0 w 331"/>
                    <a:gd name="T13" fmla="*/ 0 h 236"/>
                    <a:gd name="T14" fmla="*/ 331 w 331"/>
                    <a:gd name="T15" fmla="*/ 236 h 236"/>
                  </a:gdLst>
                  <a:ahLst/>
                  <a:cxnLst>
                    <a:cxn ang="T8">
                      <a:pos x="T0" y="T1"/>
                    </a:cxn>
                    <a:cxn ang="T9">
                      <a:pos x="T2" y="T3"/>
                    </a:cxn>
                    <a:cxn ang="T10">
                      <a:pos x="T4" y="T5"/>
                    </a:cxn>
                    <a:cxn ang="T11">
                      <a:pos x="T6" y="T7"/>
                    </a:cxn>
                  </a:cxnLst>
                  <a:rect l="T12" t="T13" r="T14" b="T15"/>
                  <a:pathLst>
                    <a:path w="331" h="236">
                      <a:moveTo>
                        <a:pt x="331" y="0"/>
                      </a:moveTo>
                      <a:lnTo>
                        <a:pt x="0" y="236"/>
                      </a:lnTo>
                      <a:lnTo>
                        <a:pt x="310" y="114"/>
                      </a:lnTo>
                      <a:lnTo>
                        <a:pt x="331" y="0"/>
                      </a:lnTo>
                    </a:path>
                  </a:pathLst>
                </a:custGeom>
                <a:noFill/>
                <a:ln w="0">
                  <a:solidFill>
                    <a:srgbClr val="FF6600"/>
                  </a:solidFill>
                  <a:round/>
                  <a:headEnd/>
                  <a:tailEnd/>
                </a:ln>
              </p:spPr>
              <p:txBody>
                <a:bodyPr/>
                <a:lstStyle/>
                <a:p>
                  <a:endParaRPr lang="es-MX"/>
                </a:p>
              </p:txBody>
            </p:sp>
            <p:sp>
              <p:nvSpPr>
                <p:cNvPr id="11378" name="Freeform 2619"/>
                <p:cNvSpPr>
                  <a:spLocks/>
                </p:cNvSpPr>
                <p:nvPr/>
              </p:nvSpPr>
              <p:spPr bwMode="auto">
                <a:xfrm>
                  <a:off x="2854" y="2995"/>
                  <a:ext cx="42" cy="27"/>
                </a:xfrm>
                <a:custGeom>
                  <a:avLst/>
                  <a:gdLst>
                    <a:gd name="T0" fmla="*/ 0 w 377"/>
                    <a:gd name="T1" fmla="*/ 0 h 239"/>
                    <a:gd name="T2" fmla="*/ 0 w 377"/>
                    <a:gd name="T3" fmla="*/ 0 h 239"/>
                    <a:gd name="T4" fmla="*/ 0 w 377"/>
                    <a:gd name="T5" fmla="*/ 0 h 239"/>
                    <a:gd name="T6" fmla="*/ 0 w 377"/>
                    <a:gd name="T7" fmla="*/ 0 h 239"/>
                    <a:gd name="T8" fmla="*/ 0 60000 65536"/>
                    <a:gd name="T9" fmla="*/ 0 60000 65536"/>
                    <a:gd name="T10" fmla="*/ 0 60000 65536"/>
                    <a:gd name="T11" fmla="*/ 0 60000 65536"/>
                    <a:gd name="T12" fmla="*/ 0 w 377"/>
                    <a:gd name="T13" fmla="*/ 0 h 239"/>
                    <a:gd name="T14" fmla="*/ 377 w 377"/>
                    <a:gd name="T15" fmla="*/ 239 h 239"/>
                  </a:gdLst>
                  <a:ahLst/>
                  <a:cxnLst>
                    <a:cxn ang="T8">
                      <a:pos x="T0" y="T1"/>
                    </a:cxn>
                    <a:cxn ang="T9">
                      <a:pos x="T2" y="T3"/>
                    </a:cxn>
                    <a:cxn ang="T10">
                      <a:pos x="T4" y="T5"/>
                    </a:cxn>
                    <a:cxn ang="T11">
                      <a:pos x="T6" y="T7"/>
                    </a:cxn>
                  </a:cxnLst>
                  <a:rect l="T12" t="T13" r="T14" b="T15"/>
                  <a:pathLst>
                    <a:path w="377" h="239">
                      <a:moveTo>
                        <a:pt x="0" y="0"/>
                      </a:moveTo>
                      <a:lnTo>
                        <a:pt x="46" y="239"/>
                      </a:lnTo>
                      <a:lnTo>
                        <a:pt x="377" y="3"/>
                      </a:lnTo>
                      <a:lnTo>
                        <a:pt x="0" y="0"/>
                      </a:lnTo>
                      <a:close/>
                    </a:path>
                  </a:pathLst>
                </a:custGeom>
                <a:solidFill>
                  <a:srgbClr val="FF6600"/>
                </a:solidFill>
                <a:ln w="9525">
                  <a:noFill/>
                  <a:round/>
                  <a:headEnd/>
                  <a:tailEnd/>
                </a:ln>
              </p:spPr>
              <p:txBody>
                <a:bodyPr/>
                <a:lstStyle/>
                <a:p>
                  <a:endParaRPr lang="es-MX"/>
                </a:p>
              </p:txBody>
            </p:sp>
            <p:sp>
              <p:nvSpPr>
                <p:cNvPr id="11379" name="Freeform 2620"/>
                <p:cNvSpPr>
                  <a:spLocks/>
                </p:cNvSpPr>
                <p:nvPr/>
              </p:nvSpPr>
              <p:spPr bwMode="auto">
                <a:xfrm>
                  <a:off x="2854" y="2995"/>
                  <a:ext cx="42" cy="27"/>
                </a:xfrm>
                <a:custGeom>
                  <a:avLst/>
                  <a:gdLst>
                    <a:gd name="T0" fmla="*/ 0 w 377"/>
                    <a:gd name="T1" fmla="*/ 0 h 239"/>
                    <a:gd name="T2" fmla="*/ 0 w 377"/>
                    <a:gd name="T3" fmla="*/ 0 h 239"/>
                    <a:gd name="T4" fmla="*/ 0 w 377"/>
                    <a:gd name="T5" fmla="*/ 0 h 239"/>
                    <a:gd name="T6" fmla="*/ 0 w 377"/>
                    <a:gd name="T7" fmla="*/ 0 h 239"/>
                    <a:gd name="T8" fmla="*/ 0 60000 65536"/>
                    <a:gd name="T9" fmla="*/ 0 60000 65536"/>
                    <a:gd name="T10" fmla="*/ 0 60000 65536"/>
                    <a:gd name="T11" fmla="*/ 0 60000 65536"/>
                    <a:gd name="T12" fmla="*/ 0 w 377"/>
                    <a:gd name="T13" fmla="*/ 0 h 239"/>
                    <a:gd name="T14" fmla="*/ 377 w 377"/>
                    <a:gd name="T15" fmla="*/ 239 h 239"/>
                  </a:gdLst>
                  <a:ahLst/>
                  <a:cxnLst>
                    <a:cxn ang="T8">
                      <a:pos x="T0" y="T1"/>
                    </a:cxn>
                    <a:cxn ang="T9">
                      <a:pos x="T2" y="T3"/>
                    </a:cxn>
                    <a:cxn ang="T10">
                      <a:pos x="T4" y="T5"/>
                    </a:cxn>
                    <a:cxn ang="T11">
                      <a:pos x="T6" y="T7"/>
                    </a:cxn>
                  </a:cxnLst>
                  <a:rect l="T12" t="T13" r="T14" b="T15"/>
                  <a:pathLst>
                    <a:path w="377" h="239">
                      <a:moveTo>
                        <a:pt x="0" y="0"/>
                      </a:moveTo>
                      <a:lnTo>
                        <a:pt x="46" y="239"/>
                      </a:lnTo>
                      <a:lnTo>
                        <a:pt x="377" y="3"/>
                      </a:lnTo>
                      <a:lnTo>
                        <a:pt x="0" y="0"/>
                      </a:lnTo>
                    </a:path>
                  </a:pathLst>
                </a:custGeom>
                <a:noFill/>
                <a:ln w="0">
                  <a:solidFill>
                    <a:srgbClr val="FF6600"/>
                  </a:solidFill>
                  <a:round/>
                  <a:headEnd/>
                  <a:tailEnd/>
                </a:ln>
              </p:spPr>
              <p:txBody>
                <a:bodyPr/>
                <a:lstStyle/>
                <a:p>
                  <a:endParaRPr lang="es-MX"/>
                </a:p>
              </p:txBody>
            </p:sp>
            <p:sp>
              <p:nvSpPr>
                <p:cNvPr id="11380" name="Freeform 2621"/>
                <p:cNvSpPr>
                  <a:spLocks/>
                </p:cNvSpPr>
                <p:nvPr/>
              </p:nvSpPr>
              <p:spPr bwMode="auto">
                <a:xfrm>
                  <a:off x="2854" y="2995"/>
                  <a:ext cx="42" cy="1"/>
                </a:xfrm>
                <a:custGeom>
                  <a:avLst/>
                  <a:gdLst>
                    <a:gd name="T0" fmla="*/ 0 w 377"/>
                    <a:gd name="T1" fmla="*/ 0 h 9"/>
                    <a:gd name="T2" fmla="*/ 0 w 377"/>
                    <a:gd name="T3" fmla="*/ 0 h 9"/>
                    <a:gd name="T4" fmla="*/ 0 w 377"/>
                    <a:gd name="T5" fmla="*/ 0 h 9"/>
                    <a:gd name="T6" fmla="*/ 0 w 377"/>
                    <a:gd name="T7" fmla="*/ 0 h 9"/>
                    <a:gd name="T8" fmla="*/ 0 60000 65536"/>
                    <a:gd name="T9" fmla="*/ 0 60000 65536"/>
                    <a:gd name="T10" fmla="*/ 0 60000 65536"/>
                    <a:gd name="T11" fmla="*/ 0 60000 65536"/>
                    <a:gd name="T12" fmla="*/ 0 w 377"/>
                    <a:gd name="T13" fmla="*/ 0 h 9"/>
                    <a:gd name="T14" fmla="*/ 377 w 377"/>
                    <a:gd name="T15" fmla="*/ 9 h 9"/>
                  </a:gdLst>
                  <a:ahLst/>
                  <a:cxnLst>
                    <a:cxn ang="T8">
                      <a:pos x="T0" y="T1"/>
                    </a:cxn>
                    <a:cxn ang="T9">
                      <a:pos x="T2" y="T3"/>
                    </a:cxn>
                    <a:cxn ang="T10">
                      <a:pos x="T4" y="T5"/>
                    </a:cxn>
                    <a:cxn ang="T11">
                      <a:pos x="T6" y="T7"/>
                    </a:cxn>
                  </a:cxnLst>
                  <a:rect l="T12" t="T13" r="T14" b="T15"/>
                  <a:pathLst>
                    <a:path w="377" h="9">
                      <a:moveTo>
                        <a:pt x="88" y="0"/>
                      </a:moveTo>
                      <a:lnTo>
                        <a:pt x="0" y="6"/>
                      </a:lnTo>
                      <a:lnTo>
                        <a:pt x="377" y="9"/>
                      </a:lnTo>
                      <a:lnTo>
                        <a:pt x="88" y="0"/>
                      </a:lnTo>
                      <a:close/>
                    </a:path>
                  </a:pathLst>
                </a:custGeom>
                <a:solidFill>
                  <a:srgbClr val="FF6600"/>
                </a:solidFill>
                <a:ln w="9525">
                  <a:noFill/>
                  <a:round/>
                  <a:headEnd/>
                  <a:tailEnd/>
                </a:ln>
              </p:spPr>
              <p:txBody>
                <a:bodyPr/>
                <a:lstStyle/>
                <a:p>
                  <a:endParaRPr lang="es-MX"/>
                </a:p>
              </p:txBody>
            </p:sp>
            <p:sp>
              <p:nvSpPr>
                <p:cNvPr id="11381" name="Freeform 2622"/>
                <p:cNvSpPr>
                  <a:spLocks/>
                </p:cNvSpPr>
                <p:nvPr/>
              </p:nvSpPr>
              <p:spPr bwMode="auto">
                <a:xfrm>
                  <a:off x="2854" y="2995"/>
                  <a:ext cx="42" cy="1"/>
                </a:xfrm>
                <a:custGeom>
                  <a:avLst/>
                  <a:gdLst>
                    <a:gd name="T0" fmla="*/ 0 w 377"/>
                    <a:gd name="T1" fmla="*/ 0 h 9"/>
                    <a:gd name="T2" fmla="*/ 0 w 377"/>
                    <a:gd name="T3" fmla="*/ 0 h 9"/>
                    <a:gd name="T4" fmla="*/ 0 w 377"/>
                    <a:gd name="T5" fmla="*/ 0 h 9"/>
                    <a:gd name="T6" fmla="*/ 0 w 377"/>
                    <a:gd name="T7" fmla="*/ 0 h 9"/>
                    <a:gd name="T8" fmla="*/ 0 60000 65536"/>
                    <a:gd name="T9" fmla="*/ 0 60000 65536"/>
                    <a:gd name="T10" fmla="*/ 0 60000 65536"/>
                    <a:gd name="T11" fmla="*/ 0 60000 65536"/>
                    <a:gd name="T12" fmla="*/ 0 w 377"/>
                    <a:gd name="T13" fmla="*/ 0 h 9"/>
                    <a:gd name="T14" fmla="*/ 377 w 377"/>
                    <a:gd name="T15" fmla="*/ 9 h 9"/>
                  </a:gdLst>
                  <a:ahLst/>
                  <a:cxnLst>
                    <a:cxn ang="T8">
                      <a:pos x="T0" y="T1"/>
                    </a:cxn>
                    <a:cxn ang="T9">
                      <a:pos x="T2" y="T3"/>
                    </a:cxn>
                    <a:cxn ang="T10">
                      <a:pos x="T4" y="T5"/>
                    </a:cxn>
                    <a:cxn ang="T11">
                      <a:pos x="T6" y="T7"/>
                    </a:cxn>
                  </a:cxnLst>
                  <a:rect l="T12" t="T13" r="T14" b="T15"/>
                  <a:pathLst>
                    <a:path w="377" h="9">
                      <a:moveTo>
                        <a:pt x="88" y="0"/>
                      </a:moveTo>
                      <a:lnTo>
                        <a:pt x="0" y="6"/>
                      </a:lnTo>
                      <a:lnTo>
                        <a:pt x="377" y="9"/>
                      </a:lnTo>
                      <a:lnTo>
                        <a:pt x="88" y="0"/>
                      </a:lnTo>
                    </a:path>
                  </a:pathLst>
                </a:custGeom>
                <a:noFill/>
                <a:ln w="0">
                  <a:solidFill>
                    <a:srgbClr val="FF6600"/>
                  </a:solidFill>
                  <a:round/>
                  <a:headEnd/>
                  <a:tailEnd/>
                </a:ln>
              </p:spPr>
              <p:txBody>
                <a:bodyPr/>
                <a:lstStyle/>
                <a:p>
                  <a:endParaRPr lang="es-MX"/>
                </a:p>
              </p:txBody>
            </p:sp>
            <p:sp>
              <p:nvSpPr>
                <p:cNvPr id="11382" name="Freeform 2623"/>
                <p:cNvSpPr>
                  <a:spLocks/>
                </p:cNvSpPr>
                <p:nvPr/>
              </p:nvSpPr>
              <p:spPr bwMode="auto">
                <a:xfrm>
                  <a:off x="2864" y="2994"/>
                  <a:ext cx="45" cy="2"/>
                </a:xfrm>
                <a:custGeom>
                  <a:avLst/>
                  <a:gdLst>
                    <a:gd name="T0" fmla="*/ 0 w 405"/>
                    <a:gd name="T1" fmla="*/ 0 h 18"/>
                    <a:gd name="T2" fmla="*/ 0 w 405"/>
                    <a:gd name="T3" fmla="*/ 0 h 18"/>
                    <a:gd name="T4" fmla="*/ 0 w 405"/>
                    <a:gd name="T5" fmla="*/ 0 h 18"/>
                    <a:gd name="T6" fmla="*/ 0 w 405"/>
                    <a:gd name="T7" fmla="*/ 0 h 18"/>
                    <a:gd name="T8" fmla="*/ 0 60000 65536"/>
                    <a:gd name="T9" fmla="*/ 0 60000 65536"/>
                    <a:gd name="T10" fmla="*/ 0 60000 65536"/>
                    <a:gd name="T11" fmla="*/ 0 60000 65536"/>
                    <a:gd name="T12" fmla="*/ 0 w 405"/>
                    <a:gd name="T13" fmla="*/ 0 h 18"/>
                    <a:gd name="T14" fmla="*/ 405 w 405"/>
                    <a:gd name="T15" fmla="*/ 18 h 18"/>
                  </a:gdLst>
                  <a:ahLst/>
                  <a:cxnLst>
                    <a:cxn ang="T8">
                      <a:pos x="T0" y="T1"/>
                    </a:cxn>
                    <a:cxn ang="T9">
                      <a:pos x="T2" y="T3"/>
                    </a:cxn>
                    <a:cxn ang="T10">
                      <a:pos x="T4" y="T5"/>
                    </a:cxn>
                    <a:cxn ang="T11">
                      <a:pos x="T6" y="T7"/>
                    </a:cxn>
                  </a:cxnLst>
                  <a:rect l="T12" t="T13" r="T14" b="T15"/>
                  <a:pathLst>
                    <a:path w="405" h="18">
                      <a:moveTo>
                        <a:pt x="405" y="0"/>
                      </a:moveTo>
                      <a:lnTo>
                        <a:pt x="0" y="9"/>
                      </a:lnTo>
                      <a:lnTo>
                        <a:pt x="289" y="18"/>
                      </a:lnTo>
                      <a:lnTo>
                        <a:pt x="405" y="0"/>
                      </a:lnTo>
                      <a:close/>
                    </a:path>
                  </a:pathLst>
                </a:custGeom>
                <a:solidFill>
                  <a:srgbClr val="FF6600"/>
                </a:solidFill>
                <a:ln w="9525">
                  <a:noFill/>
                  <a:round/>
                  <a:headEnd/>
                  <a:tailEnd/>
                </a:ln>
              </p:spPr>
              <p:txBody>
                <a:bodyPr/>
                <a:lstStyle/>
                <a:p>
                  <a:endParaRPr lang="es-MX"/>
                </a:p>
              </p:txBody>
            </p:sp>
            <p:sp>
              <p:nvSpPr>
                <p:cNvPr id="11383" name="Freeform 2624"/>
                <p:cNvSpPr>
                  <a:spLocks/>
                </p:cNvSpPr>
                <p:nvPr/>
              </p:nvSpPr>
              <p:spPr bwMode="auto">
                <a:xfrm>
                  <a:off x="2864" y="2994"/>
                  <a:ext cx="45" cy="2"/>
                </a:xfrm>
                <a:custGeom>
                  <a:avLst/>
                  <a:gdLst>
                    <a:gd name="T0" fmla="*/ 0 w 405"/>
                    <a:gd name="T1" fmla="*/ 0 h 18"/>
                    <a:gd name="T2" fmla="*/ 0 w 405"/>
                    <a:gd name="T3" fmla="*/ 0 h 18"/>
                    <a:gd name="T4" fmla="*/ 0 w 405"/>
                    <a:gd name="T5" fmla="*/ 0 h 18"/>
                    <a:gd name="T6" fmla="*/ 0 w 405"/>
                    <a:gd name="T7" fmla="*/ 0 h 18"/>
                    <a:gd name="T8" fmla="*/ 0 60000 65536"/>
                    <a:gd name="T9" fmla="*/ 0 60000 65536"/>
                    <a:gd name="T10" fmla="*/ 0 60000 65536"/>
                    <a:gd name="T11" fmla="*/ 0 60000 65536"/>
                    <a:gd name="T12" fmla="*/ 0 w 405"/>
                    <a:gd name="T13" fmla="*/ 0 h 18"/>
                    <a:gd name="T14" fmla="*/ 405 w 405"/>
                    <a:gd name="T15" fmla="*/ 18 h 18"/>
                  </a:gdLst>
                  <a:ahLst/>
                  <a:cxnLst>
                    <a:cxn ang="T8">
                      <a:pos x="T0" y="T1"/>
                    </a:cxn>
                    <a:cxn ang="T9">
                      <a:pos x="T2" y="T3"/>
                    </a:cxn>
                    <a:cxn ang="T10">
                      <a:pos x="T4" y="T5"/>
                    </a:cxn>
                    <a:cxn ang="T11">
                      <a:pos x="T6" y="T7"/>
                    </a:cxn>
                  </a:cxnLst>
                  <a:rect l="T12" t="T13" r="T14" b="T15"/>
                  <a:pathLst>
                    <a:path w="405" h="18">
                      <a:moveTo>
                        <a:pt x="405" y="0"/>
                      </a:moveTo>
                      <a:lnTo>
                        <a:pt x="0" y="9"/>
                      </a:lnTo>
                      <a:lnTo>
                        <a:pt x="289" y="18"/>
                      </a:lnTo>
                      <a:lnTo>
                        <a:pt x="405" y="0"/>
                      </a:lnTo>
                    </a:path>
                  </a:pathLst>
                </a:custGeom>
                <a:noFill/>
                <a:ln w="0">
                  <a:solidFill>
                    <a:srgbClr val="FF6600"/>
                  </a:solidFill>
                  <a:round/>
                  <a:headEnd/>
                  <a:tailEnd/>
                </a:ln>
              </p:spPr>
              <p:txBody>
                <a:bodyPr/>
                <a:lstStyle/>
                <a:p>
                  <a:endParaRPr lang="es-MX"/>
                </a:p>
              </p:txBody>
            </p:sp>
            <p:sp>
              <p:nvSpPr>
                <p:cNvPr id="11384" name="Freeform 2625"/>
                <p:cNvSpPr>
                  <a:spLocks/>
                </p:cNvSpPr>
                <p:nvPr/>
              </p:nvSpPr>
              <p:spPr bwMode="auto">
                <a:xfrm>
                  <a:off x="2864" y="2986"/>
                  <a:ext cx="45" cy="9"/>
                </a:xfrm>
                <a:custGeom>
                  <a:avLst/>
                  <a:gdLst>
                    <a:gd name="T0" fmla="*/ 0 w 405"/>
                    <a:gd name="T1" fmla="*/ 0 h 80"/>
                    <a:gd name="T2" fmla="*/ 0 w 405"/>
                    <a:gd name="T3" fmla="*/ 0 h 80"/>
                    <a:gd name="T4" fmla="*/ 0 w 405"/>
                    <a:gd name="T5" fmla="*/ 0 h 80"/>
                    <a:gd name="T6" fmla="*/ 0 w 405"/>
                    <a:gd name="T7" fmla="*/ 0 h 80"/>
                    <a:gd name="T8" fmla="*/ 0 60000 65536"/>
                    <a:gd name="T9" fmla="*/ 0 60000 65536"/>
                    <a:gd name="T10" fmla="*/ 0 60000 65536"/>
                    <a:gd name="T11" fmla="*/ 0 60000 65536"/>
                    <a:gd name="T12" fmla="*/ 0 w 405"/>
                    <a:gd name="T13" fmla="*/ 0 h 80"/>
                    <a:gd name="T14" fmla="*/ 405 w 405"/>
                    <a:gd name="T15" fmla="*/ 80 h 80"/>
                  </a:gdLst>
                  <a:ahLst/>
                  <a:cxnLst>
                    <a:cxn ang="T8">
                      <a:pos x="T0" y="T1"/>
                    </a:cxn>
                    <a:cxn ang="T9">
                      <a:pos x="T2" y="T3"/>
                    </a:cxn>
                    <a:cxn ang="T10">
                      <a:pos x="T4" y="T5"/>
                    </a:cxn>
                    <a:cxn ang="T11">
                      <a:pos x="T6" y="T7"/>
                    </a:cxn>
                  </a:cxnLst>
                  <a:rect l="T12" t="T13" r="T14" b="T15"/>
                  <a:pathLst>
                    <a:path w="405" h="80">
                      <a:moveTo>
                        <a:pt x="135" y="0"/>
                      </a:moveTo>
                      <a:lnTo>
                        <a:pt x="0" y="80"/>
                      </a:lnTo>
                      <a:lnTo>
                        <a:pt x="405" y="71"/>
                      </a:lnTo>
                      <a:lnTo>
                        <a:pt x="135" y="0"/>
                      </a:lnTo>
                      <a:close/>
                    </a:path>
                  </a:pathLst>
                </a:custGeom>
                <a:solidFill>
                  <a:srgbClr val="FF6600"/>
                </a:solidFill>
                <a:ln w="9525">
                  <a:noFill/>
                  <a:round/>
                  <a:headEnd/>
                  <a:tailEnd/>
                </a:ln>
              </p:spPr>
              <p:txBody>
                <a:bodyPr/>
                <a:lstStyle/>
                <a:p>
                  <a:endParaRPr lang="es-MX"/>
                </a:p>
              </p:txBody>
            </p:sp>
            <p:sp>
              <p:nvSpPr>
                <p:cNvPr id="11385" name="Freeform 2626"/>
                <p:cNvSpPr>
                  <a:spLocks/>
                </p:cNvSpPr>
                <p:nvPr/>
              </p:nvSpPr>
              <p:spPr bwMode="auto">
                <a:xfrm>
                  <a:off x="2864" y="2986"/>
                  <a:ext cx="45" cy="9"/>
                </a:xfrm>
                <a:custGeom>
                  <a:avLst/>
                  <a:gdLst>
                    <a:gd name="T0" fmla="*/ 0 w 405"/>
                    <a:gd name="T1" fmla="*/ 0 h 80"/>
                    <a:gd name="T2" fmla="*/ 0 w 405"/>
                    <a:gd name="T3" fmla="*/ 0 h 80"/>
                    <a:gd name="T4" fmla="*/ 0 w 405"/>
                    <a:gd name="T5" fmla="*/ 0 h 80"/>
                    <a:gd name="T6" fmla="*/ 0 w 405"/>
                    <a:gd name="T7" fmla="*/ 0 h 80"/>
                    <a:gd name="T8" fmla="*/ 0 60000 65536"/>
                    <a:gd name="T9" fmla="*/ 0 60000 65536"/>
                    <a:gd name="T10" fmla="*/ 0 60000 65536"/>
                    <a:gd name="T11" fmla="*/ 0 60000 65536"/>
                    <a:gd name="T12" fmla="*/ 0 w 405"/>
                    <a:gd name="T13" fmla="*/ 0 h 80"/>
                    <a:gd name="T14" fmla="*/ 405 w 405"/>
                    <a:gd name="T15" fmla="*/ 80 h 80"/>
                  </a:gdLst>
                  <a:ahLst/>
                  <a:cxnLst>
                    <a:cxn ang="T8">
                      <a:pos x="T0" y="T1"/>
                    </a:cxn>
                    <a:cxn ang="T9">
                      <a:pos x="T2" y="T3"/>
                    </a:cxn>
                    <a:cxn ang="T10">
                      <a:pos x="T4" y="T5"/>
                    </a:cxn>
                    <a:cxn ang="T11">
                      <a:pos x="T6" y="T7"/>
                    </a:cxn>
                  </a:cxnLst>
                  <a:rect l="T12" t="T13" r="T14" b="T15"/>
                  <a:pathLst>
                    <a:path w="405" h="80">
                      <a:moveTo>
                        <a:pt x="135" y="0"/>
                      </a:moveTo>
                      <a:lnTo>
                        <a:pt x="0" y="80"/>
                      </a:lnTo>
                      <a:lnTo>
                        <a:pt x="405" y="71"/>
                      </a:lnTo>
                      <a:lnTo>
                        <a:pt x="135" y="0"/>
                      </a:lnTo>
                    </a:path>
                  </a:pathLst>
                </a:custGeom>
                <a:noFill/>
                <a:ln w="0">
                  <a:solidFill>
                    <a:srgbClr val="FF6600"/>
                  </a:solidFill>
                  <a:round/>
                  <a:headEnd/>
                  <a:tailEnd/>
                </a:ln>
              </p:spPr>
              <p:txBody>
                <a:bodyPr/>
                <a:lstStyle/>
                <a:p>
                  <a:endParaRPr lang="es-MX"/>
                </a:p>
              </p:txBody>
            </p:sp>
            <p:sp>
              <p:nvSpPr>
                <p:cNvPr id="11386" name="Freeform 2627"/>
                <p:cNvSpPr>
                  <a:spLocks/>
                </p:cNvSpPr>
                <p:nvPr/>
              </p:nvSpPr>
              <p:spPr bwMode="auto">
                <a:xfrm>
                  <a:off x="2879" y="2980"/>
                  <a:ext cx="30" cy="14"/>
                </a:xfrm>
                <a:custGeom>
                  <a:avLst/>
                  <a:gdLst>
                    <a:gd name="T0" fmla="*/ 0 w 270"/>
                    <a:gd name="T1" fmla="*/ 0 h 124"/>
                    <a:gd name="T2" fmla="*/ 0 w 270"/>
                    <a:gd name="T3" fmla="*/ 0 h 124"/>
                    <a:gd name="T4" fmla="*/ 0 w 270"/>
                    <a:gd name="T5" fmla="*/ 0 h 124"/>
                    <a:gd name="T6" fmla="*/ 0 w 270"/>
                    <a:gd name="T7" fmla="*/ 0 h 124"/>
                    <a:gd name="T8" fmla="*/ 0 60000 65536"/>
                    <a:gd name="T9" fmla="*/ 0 60000 65536"/>
                    <a:gd name="T10" fmla="*/ 0 60000 65536"/>
                    <a:gd name="T11" fmla="*/ 0 60000 65536"/>
                    <a:gd name="T12" fmla="*/ 0 w 270"/>
                    <a:gd name="T13" fmla="*/ 0 h 124"/>
                    <a:gd name="T14" fmla="*/ 270 w 270"/>
                    <a:gd name="T15" fmla="*/ 124 h 124"/>
                  </a:gdLst>
                  <a:ahLst/>
                  <a:cxnLst>
                    <a:cxn ang="T8">
                      <a:pos x="T0" y="T1"/>
                    </a:cxn>
                    <a:cxn ang="T9">
                      <a:pos x="T2" y="T3"/>
                    </a:cxn>
                    <a:cxn ang="T10">
                      <a:pos x="T4" y="T5"/>
                    </a:cxn>
                    <a:cxn ang="T11">
                      <a:pos x="T6" y="T7"/>
                    </a:cxn>
                  </a:cxnLst>
                  <a:rect l="T12" t="T13" r="T14" b="T15"/>
                  <a:pathLst>
                    <a:path w="270" h="124">
                      <a:moveTo>
                        <a:pt x="29" y="0"/>
                      </a:moveTo>
                      <a:lnTo>
                        <a:pt x="0" y="53"/>
                      </a:lnTo>
                      <a:lnTo>
                        <a:pt x="270" y="124"/>
                      </a:lnTo>
                      <a:lnTo>
                        <a:pt x="29" y="0"/>
                      </a:lnTo>
                      <a:close/>
                    </a:path>
                  </a:pathLst>
                </a:custGeom>
                <a:solidFill>
                  <a:srgbClr val="FF6600"/>
                </a:solidFill>
                <a:ln w="9525">
                  <a:noFill/>
                  <a:round/>
                  <a:headEnd/>
                  <a:tailEnd/>
                </a:ln>
              </p:spPr>
              <p:txBody>
                <a:bodyPr/>
                <a:lstStyle/>
                <a:p>
                  <a:endParaRPr lang="es-MX"/>
                </a:p>
              </p:txBody>
            </p:sp>
            <p:sp>
              <p:nvSpPr>
                <p:cNvPr id="11387" name="Freeform 2628"/>
                <p:cNvSpPr>
                  <a:spLocks/>
                </p:cNvSpPr>
                <p:nvPr/>
              </p:nvSpPr>
              <p:spPr bwMode="auto">
                <a:xfrm>
                  <a:off x="2879" y="2980"/>
                  <a:ext cx="30" cy="14"/>
                </a:xfrm>
                <a:custGeom>
                  <a:avLst/>
                  <a:gdLst>
                    <a:gd name="T0" fmla="*/ 0 w 270"/>
                    <a:gd name="T1" fmla="*/ 0 h 124"/>
                    <a:gd name="T2" fmla="*/ 0 w 270"/>
                    <a:gd name="T3" fmla="*/ 0 h 124"/>
                    <a:gd name="T4" fmla="*/ 0 w 270"/>
                    <a:gd name="T5" fmla="*/ 0 h 124"/>
                    <a:gd name="T6" fmla="*/ 0 w 270"/>
                    <a:gd name="T7" fmla="*/ 0 h 124"/>
                    <a:gd name="T8" fmla="*/ 0 60000 65536"/>
                    <a:gd name="T9" fmla="*/ 0 60000 65536"/>
                    <a:gd name="T10" fmla="*/ 0 60000 65536"/>
                    <a:gd name="T11" fmla="*/ 0 60000 65536"/>
                    <a:gd name="T12" fmla="*/ 0 w 270"/>
                    <a:gd name="T13" fmla="*/ 0 h 124"/>
                    <a:gd name="T14" fmla="*/ 270 w 270"/>
                    <a:gd name="T15" fmla="*/ 124 h 124"/>
                  </a:gdLst>
                  <a:ahLst/>
                  <a:cxnLst>
                    <a:cxn ang="T8">
                      <a:pos x="T0" y="T1"/>
                    </a:cxn>
                    <a:cxn ang="T9">
                      <a:pos x="T2" y="T3"/>
                    </a:cxn>
                    <a:cxn ang="T10">
                      <a:pos x="T4" y="T5"/>
                    </a:cxn>
                    <a:cxn ang="T11">
                      <a:pos x="T6" y="T7"/>
                    </a:cxn>
                  </a:cxnLst>
                  <a:rect l="T12" t="T13" r="T14" b="T15"/>
                  <a:pathLst>
                    <a:path w="270" h="124">
                      <a:moveTo>
                        <a:pt x="29" y="0"/>
                      </a:moveTo>
                      <a:lnTo>
                        <a:pt x="0" y="53"/>
                      </a:lnTo>
                      <a:lnTo>
                        <a:pt x="270" y="124"/>
                      </a:lnTo>
                      <a:lnTo>
                        <a:pt x="29" y="0"/>
                      </a:lnTo>
                    </a:path>
                  </a:pathLst>
                </a:custGeom>
                <a:noFill/>
                <a:ln w="0">
                  <a:solidFill>
                    <a:srgbClr val="FF6600"/>
                  </a:solidFill>
                  <a:round/>
                  <a:headEnd/>
                  <a:tailEnd/>
                </a:ln>
              </p:spPr>
              <p:txBody>
                <a:bodyPr/>
                <a:lstStyle/>
                <a:p>
                  <a:endParaRPr lang="es-MX"/>
                </a:p>
              </p:txBody>
            </p:sp>
            <p:sp>
              <p:nvSpPr>
                <p:cNvPr id="11388" name="Freeform 2629"/>
                <p:cNvSpPr>
                  <a:spLocks/>
                </p:cNvSpPr>
                <p:nvPr/>
              </p:nvSpPr>
              <p:spPr bwMode="auto">
                <a:xfrm>
                  <a:off x="2882" y="2973"/>
                  <a:ext cx="27" cy="21"/>
                </a:xfrm>
                <a:custGeom>
                  <a:avLst/>
                  <a:gdLst>
                    <a:gd name="T0" fmla="*/ 0 w 241"/>
                    <a:gd name="T1" fmla="*/ 0 h 190"/>
                    <a:gd name="T2" fmla="*/ 0 w 241"/>
                    <a:gd name="T3" fmla="*/ 0 h 190"/>
                    <a:gd name="T4" fmla="*/ 0 w 241"/>
                    <a:gd name="T5" fmla="*/ 0 h 190"/>
                    <a:gd name="T6" fmla="*/ 0 w 241"/>
                    <a:gd name="T7" fmla="*/ 0 h 190"/>
                    <a:gd name="T8" fmla="*/ 0 60000 65536"/>
                    <a:gd name="T9" fmla="*/ 0 60000 65536"/>
                    <a:gd name="T10" fmla="*/ 0 60000 65536"/>
                    <a:gd name="T11" fmla="*/ 0 60000 65536"/>
                    <a:gd name="T12" fmla="*/ 0 w 241"/>
                    <a:gd name="T13" fmla="*/ 0 h 190"/>
                    <a:gd name="T14" fmla="*/ 241 w 241"/>
                    <a:gd name="T15" fmla="*/ 190 h 190"/>
                  </a:gdLst>
                  <a:ahLst/>
                  <a:cxnLst>
                    <a:cxn ang="T8">
                      <a:pos x="T0" y="T1"/>
                    </a:cxn>
                    <a:cxn ang="T9">
                      <a:pos x="T2" y="T3"/>
                    </a:cxn>
                    <a:cxn ang="T10">
                      <a:pos x="T4" y="T5"/>
                    </a:cxn>
                    <a:cxn ang="T11">
                      <a:pos x="T6" y="T7"/>
                    </a:cxn>
                  </a:cxnLst>
                  <a:rect l="T12" t="T13" r="T14" b="T15"/>
                  <a:pathLst>
                    <a:path w="241" h="190">
                      <a:moveTo>
                        <a:pt x="228" y="0"/>
                      </a:moveTo>
                      <a:lnTo>
                        <a:pt x="0" y="66"/>
                      </a:lnTo>
                      <a:lnTo>
                        <a:pt x="241" y="190"/>
                      </a:lnTo>
                      <a:lnTo>
                        <a:pt x="228" y="0"/>
                      </a:lnTo>
                      <a:close/>
                    </a:path>
                  </a:pathLst>
                </a:custGeom>
                <a:solidFill>
                  <a:srgbClr val="FF6600"/>
                </a:solidFill>
                <a:ln w="9525">
                  <a:noFill/>
                  <a:round/>
                  <a:headEnd/>
                  <a:tailEnd/>
                </a:ln>
              </p:spPr>
              <p:txBody>
                <a:bodyPr/>
                <a:lstStyle/>
                <a:p>
                  <a:endParaRPr lang="es-MX"/>
                </a:p>
              </p:txBody>
            </p:sp>
            <p:sp>
              <p:nvSpPr>
                <p:cNvPr id="11389" name="Freeform 2630"/>
                <p:cNvSpPr>
                  <a:spLocks/>
                </p:cNvSpPr>
                <p:nvPr/>
              </p:nvSpPr>
              <p:spPr bwMode="auto">
                <a:xfrm>
                  <a:off x="2882" y="2973"/>
                  <a:ext cx="27" cy="21"/>
                </a:xfrm>
                <a:custGeom>
                  <a:avLst/>
                  <a:gdLst>
                    <a:gd name="T0" fmla="*/ 0 w 241"/>
                    <a:gd name="T1" fmla="*/ 0 h 190"/>
                    <a:gd name="T2" fmla="*/ 0 w 241"/>
                    <a:gd name="T3" fmla="*/ 0 h 190"/>
                    <a:gd name="T4" fmla="*/ 0 w 241"/>
                    <a:gd name="T5" fmla="*/ 0 h 190"/>
                    <a:gd name="T6" fmla="*/ 0 w 241"/>
                    <a:gd name="T7" fmla="*/ 0 h 190"/>
                    <a:gd name="T8" fmla="*/ 0 60000 65536"/>
                    <a:gd name="T9" fmla="*/ 0 60000 65536"/>
                    <a:gd name="T10" fmla="*/ 0 60000 65536"/>
                    <a:gd name="T11" fmla="*/ 0 60000 65536"/>
                    <a:gd name="T12" fmla="*/ 0 w 241"/>
                    <a:gd name="T13" fmla="*/ 0 h 190"/>
                    <a:gd name="T14" fmla="*/ 241 w 241"/>
                    <a:gd name="T15" fmla="*/ 190 h 190"/>
                  </a:gdLst>
                  <a:ahLst/>
                  <a:cxnLst>
                    <a:cxn ang="T8">
                      <a:pos x="T0" y="T1"/>
                    </a:cxn>
                    <a:cxn ang="T9">
                      <a:pos x="T2" y="T3"/>
                    </a:cxn>
                    <a:cxn ang="T10">
                      <a:pos x="T4" y="T5"/>
                    </a:cxn>
                    <a:cxn ang="T11">
                      <a:pos x="T6" y="T7"/>
                    </a:cxn>
                  </a:cxnLst>
                  <a:rect l="T12" t="T13" r="T14" b="T15"/>
                  <a:pathLst>
                    <a:path w="241" h="190">
                      <a:moveTo>
                        <a:pt x="228" y="0"/>
                      </a:moveTo>
                      <a:lnTo>
                        <a:pt x="0" y="66"/>
                      </a:lnTo>
                      <a:lnTo>
                        <a:pt x="241" y="190"/>
                      </a:lnTo>
                      <a:lnTo>
                        <a:pt x="228" y="0"/>
                      </a:lnTo>
                    </a:path>
                  </a:pathLst>
                </a:custGeom>
                <a:noFill/>
                <a:ln w="0">
                  <a:solidFill>
                    <a:srgbClr val="FF6600"/>
                  </a:solidFill>
                  <a:round/>
                  <a:headEnd/>
                  <a:tailEnd/>
                </a:ln>
              </p:spPr>
              <p:txBody>
                <a:bodyPr/>
                <a:lstStyle/>
                <a:p>
                  <a:endParaRPr lang="es-MX"/>
                </a:p>
              </p:txBody>
            </p:sp>
            <p:sp>
              <p:nvSpPr>
                <p:cNvPr id="11390" name="Freeform 2631"/>
                <p:cNvSpPr>
                  <a:spLocks/>
                </p:cNvSpPr>
                <p:nvPr/>
              </p:nvSpPr>
              <p:spPr bwMode="auto">
                <a:xfrm>
                  <a:off x="2908" y="2972"/>
                  <a:ext cx="1" cy="22"/>
                </a:xfrm>
                <a:custGeom>
                  <a:avLst/>
                  <a:gdLst>
                    <a:gd name="T0" fmla="*/ 0 w 13"/>
                    <a:gd name="T1" fmla="*/ 0 h 194"/>
                    <a:gd name="T2" fmla="*/ 0 w 13"/>
                    <a:gd name="T3" fmla="*/ 0 h 194"/>
                    <a:gd name="T4" fmla="*/ 0 w 13"/>
                    <a:gd name="T5" fmla="*/ 0 h 194"/>
                    <a:gd name="T6" fmla="*/ 0 w 13"/>
                    <a:gd name="T7" fmla="*/ 0 h 194"/>
                    <a:gd name="T8" fmla="*/ 0 60000 65536"/>
                    <a:gd name="T9" fmla="*/ 0 60000 65536"/>
                    <a:gd name="T10" fmla="*/ 0 60000 65536"/>
                    <a:gd name="T11" fmla="*/ 0 60000 65536"/>
                    <a:gd name="T12" fmla="*/ 0 w 13"/>
                    <a:gd name="T13" fmla="*/ 0 h 194"/>
                    <a:gd name="T14" fmla="*/ 13 w 13"/>
                    <a:gd name="T15" fmla="*/ 194 h 194"/>
                  </a:gdLst>
                  <a:ahLst/>
                  <a:cxnLst>
                    <a:cxn ang="T8">
                      <a:pos x="T0" y="T1"/>
                    </a:cxn>
                    <a:cxn ang="T9">
                      <a:pos x="T2" y="T3"/>
                    </a:cxn>
                    <a:cxn ang="T10">
                      <a:pos x="T4" y="T5"/>
                    </a:cxn>
                    <a:cxn ang="T11">
                      <a:pos x="T6" y="T7"/>
                    </a:cxn>
                  </a:cxnLst>
                  <a:rect l="T12" t="T13" r="T14" b="T15"/>
                  <a:pathLst>
                    <a:path w="13" h="194">
                      <a:moveTo>
                        <a:pt x="13" y="0"/>
                      </a:moveTo>
                      <a:lnTo>
                        <a:pt x="0" y="4"/>
                      </a:lnTo>
                      <a:lnTo>
                        <a:pt x="13" y="194"/>
                      </a:lnTo>
                      <a:lnTo>
                        <a:pt x="13" y="0"/>
                      </a:lnTo>
                      <a:close/>
                    </a:path>
                  </a:pathLst>
                </a:custGeom>
                <a:solidFill>
                  <a:srgbClr val="FF6600"/>
                </a:solidFill>
                <a:ln w="9525">
                  <a:noFill/>
                  <a:round/>
                  <a:headEnd/>
                  <a:tailEnd/>
                </a:ln>
              </p:spPr>
              <p:txBody>
                <a:bodyPr/>
                <a:lstStyle/>
                <a:p>
                  <a:endParaRPr lang="es-MX"/>
                </a:p>
              </p:txBody>
            </p:sp>
            <p:sp>
              <p:nvSpPr>
                <p:cNvPr id="11391" name="Freeform 2632"/>
                <p:cNvSpPr>
                  <a:spLocks/>
                </p:cNvSpPr>
                <p:nvPr/>
              </p:nvSpPr>
              <p:spPr bwMode="auto">
                <a:xfrm>
                  <a:off x="2908" y="2972"/>
                  <a:ext cx="1" cy="22"/>
                </a:xfrm>
                <a:custGeom>
                  <a:avLst/>
                  <a:gdLst>
                    <a:gd name="T0" fmla="*/ 0 w 13"/>
                    <a:gd name="T1" fmla="*/ 0 h 194"/>
                    <a:gd name="T2" fmla="*/ 0 w 13"/>
                    <a:gd name="T3" fmla="*/ 0 h 194"/>
                    <a:gd name="T4" fmla="*/ 0 w 13"/>
                    <a:gd name="T5" fmla="*/ 0 h 194"/>
                    <a:gd name="T6" fmla="*/ 0 w 13"/>
                    <a:gd name="T7" fmla="*/ 0 h 194"/>
                    <a:gd name="T8" fmla="*/ 0 60000 65536"/>
                    <a:gd name="T9" fmla="*/ 0 60000 65536"/>
                    <a:gd name="T10" fmla="*/ 0 60000 65536"/>
                    <a:gd name="T11" fmla="*/ 0 60000 65536"/>
                    <a:gd name="T12" fmla="*/ 0 w 13"/>
                    <a:gd name="T13" fmla="*/ 0 h 194"/>
                    <a:gd name="T14" fmla="*/ 13 w 13"/>
                    <a:gd name="T15" fmla="*/ 194 h 194"/>
                  </a:gdLst>
                  <a:ahLst/>
                  <a:cxnLst>
                    <a:cxn ang="T8">
                      <a:pos x="T0" y="T1"/>
                    </a:cxn>
                    <a:cxn ang="T9">
                      <a:pos x="T2" y="T3"/>
                    </a:cxn>
                    <a:cxn ang="T10">
                      <a:pos x="T4" y="T5"/>
                    </a:cxn>
                    <a:cxn ang="T11">
                      <a:pos x="T6" y="T7"/>
                    </a:cxn>
                  </a:cxnLst>
                  <a:rect l="T12" t="T13" r="T14" b="T15"/>
                  <a:pathLst>
                    <a:path w="13" h="194">
                      <a:moveTo>
                        <a:pt x="13" y="0"/>
                      </a:moveTo>
                      <a:lnTo>
                        <a:pt x="0" y="4"/>
                      </a:lnTo>
                      <a:lnTo>
                        <a:pt x="13" y="194"/>
                      </a:lnTo>
                      <a:lnTo>
                        <a:pt x="13" y="0"/>
                      </a:lnTo>
                    </a:path>
                  </a:pathLst>
                </a:custGeom>
                <a:noFill/>
                <a:ln w="0">
                  <a:solidFill>
                    <a:srgbClr val="FF6600"/>
                  </a:solidFill>
                  <a:round/>
                  <a:headEnd/>
                  <a:tailEnd/>
                </a:ln>
              </p:spPr>
              <p:txBody>
                <a:bodyPr/>
                <a:lstStyle/>
                <a:p>
                  <a:endParaRPr lang="es-MX"/>
                </a:p>
              </p:txBody>
            </p:sp>
            <p:sp>
              <p:nvSpPr>
                <p:cNvPr id="11392" name="Freeform 2633"/>
                <p:cNvSpPr>
                  <a:spLocks/>
                </p:cNvSpPr>
                <p:nvPr/>
              </p:nvSpPr>
              <p:spPr bwMode="auto">
                <a:xfrm>
                  <a:off x="2882" y="2972"/>
                  <a:ext cx="26" cy="8"/>
                </a:xfrm>
                <a:custGeom>
                  <a:avLst/>
                  <a:gdLst>
                    <a:gd name="T0" fmla="*/ 0 w 228"/>
                    <a:gd name="T1" fmla="*/ 0 h 73"/>
                    <a:gd name="T2" fmla="*/ 0 w 228"/>
                    <a:gd name="T3" fmla="*/ 0 h 73"/>
                    <a:gd name="T4" fmla="*/ 0 w 228"/>
                    <a:gd name="T5" fmla="*/ 0 h 73"/>
                    <a:gd name="T6" fmla="*/ 0 w 228"/>
                    <a:gd name="T7" fmla="*/ 0 h 73"/>
                    <a:gd name="T8" fmla="*/ 0 60000 65536"/>
                    <a:gd name="T9" fmla="*/ 0 60000 65536"/>
                    <a:gd name="T10" fmla="*/ 0 60000 65536"/>
                    <a:gd name="T11" fmla="*/ 0 60000 65536"/>
                    <a:gd name="T12" fmla="*/ 0 w 228"/>
                    <a:gd name="T13" fmla="*/ 0 h 73"/>
                    <a:gd name="T14" fmla="*/ 228 w 228"/>
                    <a:gd name="T15" fmla="*/ 73 h 73"/>
                  </a:gdLst>
                  <a:ahLst/>
                  <a:cxnLst>
                    <a:cxn ang="T8">
                      <a:pos x="T0" y="T1"/>
                    </a:cxn>
                    <a:cxn ang="T9">
                      <a:pos x="T2" y="T3"/>
                    </a:cxn>
                    <a:cxn ang="T10">
                      <a:pos x="T4" y="T5"/>
                    </a:cxn>
                    <a:cxn ang="T11">
                      <a:pos x="T6" y="T7"/>
                    </a:cxn>
                  </a:cxnLst>
                  <a:rect l="T12" t="T13" r="T14" b="T15"/>
                  <a:pathLst>
                    <a:path w="228" h="73">
                      <a:moveTo>
                        <a:pt x="204" y="0"/>
                      </a:moveTo>
                      <a:lnTo>
                        <a:pt x="0" y="73"/>
                      </a:lnTo>
                      <a:lnTo>
                        <a:pt x="228" y="7"/>
                      </a:lnTo>
                      <a:lnTo>
                        <a:pt x="204" y="0"/>
                      </a:lnTo>
                      <a:close/>
                    </a:path>
                  </a:pathLst>
                </a:custGeom>
                <a:solidFill>
                  <a:srgbClr val="FF6600"/>
                </a:solidFill>
                <a:ln w="9525">
                  <a:noFill/>
                  <a:round/>
                  <a:headEnd/>
                  <a:tailEnd/>
                </a:ln>
              </p:spPr>
              <p:txBody>
                <a:bodyPr/>
                <a:lstStyle/>
                <a:p>
                  <a:endParaRPr lang="es-MX"/>
                </a:p>
              </p:txBody>
            </p:sp>
            <p:sp>
              <p:nvSpPr>
                <p:cNvPr id="11393" name="Freeform 2634"/>
                <p:cNvSpPr>
                  <a:spLocks/>
                </p:cNvSpPr>
                <p:nvPr/>
              </p:nvSpPr>
              <p:spPr bwMode="auto">
                <a:xfrm>
                  <a:off x="2882" y="2972"/>
                  <a:ext cx="26" cy="8"/>
                </a:xfrm>
                <a:custGeom>
                  <a:avLst/>
                  <a:gdLst>
                    <a:gd name="T0" fmla="*/ 0 w 228"/>
                    <a:gd name="T1" fmla="*/ 0 h 73"/>
                    <a:gd name="T2" fmla="*/ 0 w 228"/>
                    <a:gd name="T3" fmla="*/ 0 h 73"/>
                    <a:gd name="T4" fmla="*/ 0 w 228"/>
                    <a:gd name="T5" fmla="*/ 0 h 73"/>
                    <a:gd name="T6" fmla="*/ 0 w 228"/>
                    <a:gd name="T7" fmla="*/ 0 h 73"/>
                    <a:gd name="T8" fmla="*/ 0 60000 65536"/>
                    <a:gd name="T9" fmla="*/ 0 60000 65536"/>
                    <a:gd name="T10" fmla="*/ 0 60000 65536"/>
                    <a:gd name="T11" fmla="*/ 0 60000 65536"/>
                    <a:gd name="T12" fmla="*/ 0 w 228"/>
                    <a:gd name="T13" fmla="*/ 0 h 73"/>
                    <a:gd name="T14" fmla="*/ 228 w 228"/>
                    <a:gd name="T15" fmla="*/ 73 h 73"/>
                  </a:gdLst>
                  <a:ahLst/>
                  <a:cxnLst>
                    <a:cxn ang="T8">
                      <a:pos x="T0" y="T1"/>
                    </a:cxn>
                    <a:cxn ang="T9">
                      <a:pos x="T2" y="T3"/>
                    </a:cxn>
                    <a:cxn ang="T10">
                      <a:pos x="T4" y="T5"/>
                    </a:cxn>
                    <a:cxn ang="T11">
                      <a:pos x="T6" y="T7"/>
                    </a:cxn>
                  </a:cxnLst>
                  <a:rect l="T12" t="T13" r="T14" b="T15"/>
                  <a:pathLst>
                    <a:path w="228" h="73">
                      <a:moveTo>
                        <a:pt x="204" y="0"/>
                      </a:moveTo>
                      <a:lnTo>
                        <a:pt x="0" y="73"/>
                      </a:lnTo>
                      <a:lnTo>
                        <a:pt x="228" y="7"/>
                      </a:lnTo>
                      <a:lnTo>
                        <a:pt x="204" y="0"/>
                      </a:lnTo>
                    </a:path>
                  </a:pathLst>
                </a:custGeom>
                <a:noFill/>
                <a:ln w="0">
                  <a:solidFill>
                    <a:srgbClr val="FF6600"/>
                  </a:solidFill>
                  <a:round/>
                  <a:headEnd/>
                  <a:tailEnd/>
                </a:ln>
              </p:spPr>
              <p:txBody>
                <a:bodyPr/>
                <a:lstStyle/>
                <a:p>
                  <a:endParaRPr lang="es-MX"/>
                </a:p>
              </p:txBody>
            </p:sp>
            <p:sp>
              <p:nvSpPr>
                <p:cNvPr id="11394" name="Freeform 2635"/>
                <p:cNvSpPr>
                  <a:spLocks/>
                </p:cNvSpPr>
                <p:nvPr/>
              </p:nvSpPr>
              <p:spPr bwMode="auto">
                <a:xfrm>
                  <a:off x="2882" y="2968"/>
                  <a:ext cx="23" cy="12"/>
                </a:xfrm>
                <a:custGeom>
                  <a:avLst/>
                  <a:gdLst>
                    <a:gd name="T0" fmla="*/ 0 w 204"/>
                    <a:gd name="T1" fmla="*/ 0 h 108"/>
                    <a:gd name="T2" fmla="*/ 0 w 204"/>
                    <a:gd name="T3" fmla="*/ 0 h 108"/>
                    <a:gd name="T4" fmla="*/ 0 w 204"/>
                    <a:gd name="T5" fmla="*/ 0 h 108"/>
                    <a:gd name="T6" fmla="*/ 0 w 204"/>
                    <a:gd name="T7" fmla="*/ 0 h 108"/>
                    <a:gd name="T8" fmla="*/ 0 60000 65536"/>
                    <a:gd name="T9" fmla="*/ 0 60000 65536"/>
                    <a:gd name="T10" fmla="*/ 0 60000 65536"/>
                    <a:gd name="T11" fmla="*/ 0 60000 65536"/>
                    <a:gd name="T12" fmla="*/ 0 w 204"/>
                    <a:gd name="T13" fmla="*/ 0 h 108"/>
                    <a:gd name="T14" fmla="*/ 204 w 204"/>
                    <a:gd name="T15" fmla="*/ 108 h 108"/>
                  </a:gdLst>
                  <a:ahLst/>
                  <a:cxnLst>
                    <a:cxn ang="T8">
                      <a:pos x="T0" y="T1"/>
                    </a:cxn>
                    <a:cxn ang="T9">
                      <a:pos x="T2" y="T3"/>
                    </a:cxn>
                    <a:cxn ang="T10">
                      <a:pos x="T4" y="T5"/>
                    </a:cxn>
                    <a:cxn ang="T11">
                      <a:pos x="T6" y="T7"/>
                    </a:cxn>
                  </a:cxnLst>
                  <a:rect l="T12" t="T13" r="T14" b="T15"/>
                  <a:pathLst>
                    <a:path w="204" h="108">
                      <a:moveTo>
                        <a:pt x="147" y="0"/>
                      </a:moveTo>
                      <a:lnTo>
                        <a:pt x="0" y="108"/>
                      </a:lnTo>
                      <a:lnTo>
                        <a:pt x="204" y="35"/>
                      </a:lnTo>
                      <a:lnTo>
                        <a:pt x="147" y="0"/>
                      </a:lnTo>
                      <a:close/>
                    </a:path>
                  </a:pathLst>
                </a:custGeom>
                <a:solidFill>
                  <a:srgbClr val="FF6600"/>
                </a:solidFill>
                <a:ln w="9525">
                  <a:noFill/>
                  <a:round/>
                  <a:headEnd/>
                  <a:tailEnd/>
                </a:ln>
              </p:spPr>
              <p:txBody>
                <a:bodyPr/>
                <a:lstStyle/>
                <a:p>
                  <a:endParaRPr lang="es-MX"/>
                </a:p>
              </p:txBody>
            </p:sp>
            <p:sp>
              <p:nvSpPr>
                <p:cNvPr id="11395" name="Freeform 2636"/>
                <p:cNvSpPr>
                  <a:spLocks/>
                </p:cNvSpPr>
                <p:nvPr/>
              </p:nvSpPr>
              <p:spPr bwMode="auto">
                <a:xfrm>
                  <a:off x="2882" y="2968"/>
                  <a:ext cx="23" cy="12"/>
                </a:xfrm>
                <a:custGeom>
                  <a:avLst/>
                  <a:gdLst>
                    <a:gd name="T0" fmla="*/ 0 w 204"/>
                    <a:gd name="T1" fmla="*/ 0 h 108"/>
                    <a:gd name="T2" fmla="*/ 0 w 204"/>
                    <a:gd name="T3" fmla="*/ 0 h 108"/>
                    <a:gd name="T4" fmla="*/ 0 w 204"/>
                    <a:gd name="T5" fmla="*/ 0 h 108"/>
                    <a:gd name="T6" fmla="*/ 0 w 204"/>
                    <a:gd name="T7" fmla="*/ 0 h 108"/>
                    <a:gd name="T8" fmla="*/ 0 60000 65536"/>
                    <a:gd name="T9" fmla="*/ 0 60000 65536"/>
                    <a:gd name="T10" fmla="*/ 0 60000 65536"/>
                    <a:gd name="T11" fmla="*/ 0 60000 65536"/>
                    <a:gd name="T12" fmla="*/ 0 w 204"/>
                    <a:gd name="T13" fmla="*/ 0 h 108"/>
                    <a:gd name="T14" fmla="*/ 204 w 204"/>
                    <a:gd name="T15" fmla="*/ 108 h 108"/>
                  </a:gdLst>
                  <a:ahLst/>
                  <a:cxnLst>
                    <a:cxn ang="T8">
                      <a:pos x="T0" y="T1"/>
                    </a:cxn>
                    <a:cxn ang="T9">
                      <a:pos x="T2" y="T3"/>
                    </a:cxn>
                    <a:cxn ang="T10">
                      <a:pos x="T4" y="T5"/>
                    </a:cxn>
                    <a:cxn ang="T11">
                      <a:pos x="T6" y="T7"/>
                    </a:cxn>
                  </a:cxnLst>
                  <a:rect l="T12" t="T13" r="T14" b="T15"/>
                  <a:pathLst>
                    <a:path w="204" h="108">
                      <a:moveTo>
                        <a:pt x="147" y="0"/>
                      </a:moveTo>
                      <a:lnTo>
                        <a:pt x="0" y="108"/>
                      </a:lnTo>
                      <a:lnTo>
                        <a:pt x="204" y="35"/>
                      </a:lnTo>
                      <a:lnTo>
                        <a:pt x="147" y="0"/>
                      </a:lnTo>
                    </a:path>
                  </a:pathLst>
                </a:custGeom>
                <a:noFill/>
                <a:ln w="0">
                  <a:solidFill>
                    <a:srgbClr val="FF6600"/>
                  </a:solidFill>
                  <a:round/>
                  <a:headEnd/>
                  <a:tailEnd/>
                </a:ln>
              </p:spPr>
              <p:txBody>
                <a:bodyPr/>
                <a:lstStyle/>
                <a:p>
                  <a:endParaRPr lang="es-MX"/>
                </a:p>
              </p:txBody>
            </p:sp>
            <p:sp>
              <p:nvSpPr>
                <p:cNvPr id="11396" name="Freeform 2637"/>
                <p:cNvSpPr>
                  <a:spLocks/>
                </p:cNvSpPr>
                <p:nvPr/>
              </p:nvSpPr>
              <p:spPr bwMode="auto">
                <a:xfrm>
                  <a:off x="2882" y="2967"/>
                  <a:ext cx="17" cy="13"/>
                </a:xfrm>
                <a:custGeom>
                  <a:avLst/>
                  <a:gdLst>
                    <a:gd name="T0" fmla="*/ 0 w 147"/>
                    <a:gd name="T1" fmla="*/ 0 h 115"/>
                    <a:gd name="T2" fmla="*/ 0 w 147"/>
                    <a:gd name="T3" fmla="*/ 0 h 115"/>
                    <a:gd name="T4" fmla="*/ 0 w 147"/>
                    <a:gd name="T5" fmla="*/ 0 h 115"/>
                    <a:gd name="T6" fmla="*/ 0 w 147"/>
                    <a:gd name="T7" fmla="*/ 0 h 115"/>
                    <a:gd name="T8" fmla="*/ 0 60000 65536"/>
                    <a:gd name="T9" fmla="*/ 0 60000 65536"/>
                    <a:gd name="T10" fmla="*/ 0 60000 65536"/>
                    <a:gd name="T11" fmla="*/ 0 60000 65536"/>
                    <a:gd name="T12" fmla="*/ 0 w 147"/>
                    <a:gd name="T13" fmla="*/ 0 h 115"/>
                    <a:gd name="T14" fmla="*/ 147 w 147"/>
                    <a:gd name="T15" fmla="*/ 115 h 115"/>
                  </a:gdLst>
                  <a:ahLst/>
                  <a:cxnLst>
                    <a:cxn ang="T8">
                      <a:pos x="T0" y="T1"/>
                    </a:cxn>
                    <a:cxn ang="T9">
                      <a:pos x="T2" y="T3"/>
                    </a:cxn>
                    <a:cxn ang="T10">
                      <a:pos x="T4" y="T5"/>
                    </a:cxn>
                    <a:cxn ang="T11">
                      <a:pos x="T6" y="T7"/>
                    </a:cxn>
                  </a:cxnLst>
                  <a:rect l="T12" t="T13" r="T14" b="T15"/>
                  <a:pathLst>
                    <a:path w="147" h="115">
                      <a:moveTo>
                        <a:pt x="21" y="0"/>
                      </a:moveTo>
                      <a:lnTo>
                        <a:pt x="0" y="115"/>
                      </a:lnTo>
                      <a:lnTo>
                        <a:pt x="147" y="7"/>
                      </a:lnTo>
                      <a:lnTo>
                        <a:pt x="21" y="0"/>
                      </a:lnTo>
                      <a:close/>
                    </a:path>
                  </a:pathLst>
                </a:custGeom>
                <a:solidFill>
                  <a:srgbClr val="FF6600"/>
                </a:solidFill>
                <a:ln w="9525">
                  <a:noFill/>
                  <a:round/>
                  <a:headEnd/>
                  <a:tailEnd/>
                </a:ln>
              </p:spPr>
              <p:txBody>
                <a:bodyPr/>
                <a:lstStyle/>
                <a:p>
                  <a:endParaRPr lang="es-MX"/>
                </a:p>
              </p:txBody>
            </p:sp>
            <p:sp>
              <p:nvSpPr>
                <p:cNvPr id="11397" name="Freeform 2638"/>
                <p:cNvSpPr>
                  <a:spLocks/>
                </p:cNvSpPr>
                <p:nvPr/>
              </p:nvSpPr>
              <p:spPr bwMode="auto">
                <a:xfrm>
                  <a:off x="2882" y="2967"/>
                  <a:ext cx="17" cy="13"/>
                </a:xfrm>
                <a:custGeom>
                  <a:avLst/>
                  <a:gdLst>
                    <a:gd name="T0" fmla="*/ 0 w 147"/>
                    <a:gd name="T1" fmla="*/ 0 h 115"/>
                    <a:gd name="T2" fmla="*/ 0 w 147"/>
                    <a:gd name="T3" fmla="*/ 0 h 115"/>
                    <a:gd name="T4" fmla="*/ 0 w 147"/>
                    <a:gd name="T5" fmla="*/ 0 h 115"/>
                    <a:gd name="T6" fmla="*/ 0 w 147"/>
                    <a:gd name="T7" fmla="*/ 0 h 115"/>
                    <a:gd name="T8" fmla="*/ 0 60000 65536"/>
                    <a:gd name="T9" fmla="*/ 0 60000 65536"/>
                    <a:gd name="T10" fmla="*/ 0 60000 65536"/>
                    <a:gd name="T11" fmla="*/ 0 60000 65536"/>
                    <a:gd name="T12" fmla="*/ 0 w 147"/>
                    <a:gd name="T13" fmla="*/ 0 h 115"/>
                    <a:gd name="T14" fmla="*/ 147 w 147"/>
                    <a:gd name="T15" fmla="*/ 115 h 115"/>
                  </a:gdLst>
                  <a:ahLst/>
                  <a:cxnLst>
                    <a:cxn ang="T8">
                      <a:pos x="T0" y="T1"/>
                    </a:cxn>
                    <a:cxn ang="T9">
                      <a:pos x="T2" y="T3"/>
                    </a:cxn>
                    <a:cxn ang="T10">
                      <a:pos x="T4" y="T5"/>
                    </a:cxn>
                    <a:cxn ang="T11">
                      <a:pos x="T6" y="T7"/>
                    </a:cxn>
                  </a:cxnLst>
                  <a:rect l="T12" t="T13" r="T14" b="T15"/>
                  <a:pathLst>
                    <a:path w="147" h="115">
                      <a:moveTo>
                        <a:pt x="21" y="0"/>
                      </a:moveTo>
                      <a:lnTo>
                        <a:pt x="0" y="115"/>
                      </a:lnTo>
                      <a:lnTo>
                        <a:pt x="147" y="7"/>
                      </a:lnTo>
                      <a:lnTo>
                        <a:pt x="21" y="0"/>
                      </a:lnTo>
                    </a:path>
                  </a:pathLst>
                </a:custGeom>
                <a:noFill/>
                <a:ln w="0">
                  <a:solidFill>
                    <a:srgbClr val="FF6600"/>
                  </a:solidFill>
                  <a:round/>
                  <a:headEnd/>
                  <a:tailEnd/>
                </a:ln>
              </p:spPr>
              <p:txBody>
                <a:bodyPr/>
                <a:lstStyle/>
                <a:p>
                  <a:endParaRPr lang="es-MX"/>
                </a:p>
              </p:txBody>
            </p:sp>
            <p:sp>
              <p:nvSpPr>
                <p:cNvPr id="11398" name="Freeform 2639"/>
                <p:cNvSpPr>
                  <a:spLocks/>
                </p:cNvSpPr>
                <p:nvPr/>
              </p:nvSpPr>
              <p:spPr bwMode="auto">
                <a:xfrm>
                  <a:off x="2885" y="2966"/>
                  <a:ext cx="14" cy="2"/>
                </a:xfrm>
                <a:custGeom>
                  <a:avLst/>
                  <a:gdLst>
                    <a:gd name="T0" fmla="*/ 0 w 126"/>
                    <a:gd name="T1" fmla="*/ 0 h 20"/>
                    <a:gd name="T2" fmla="*/ 0 w 126"/>
                    <a:gd name="T3" fmla="*/ 0 h 20"/>
                    <a:gd name="T4" fmla="*/ 0 w 126"/>
                    <a:gd name="T5" fmla="*/ 0 h 20"/>
                    <a:gd name="T6" fmla="*/ 0 w 126"/>
                    <a:gd name="T7" fmla="*/ 0 h 20"/>
                    <a:gd name="T8" fmla="*/ 0 60000 65536"/>
                    <a:gd name="T9" fmla="*/ 0 60000 65536"/>
                    <a:gd name="T10" fmla="*/ 0 60000 65536"/>
                    <a:gd name="T11" fmla="*/ 0 60000 65536"/>
                    <a:gd name="T12" fmla="*/ 0 w 126"/>
                    <a:gd name="T13" fmla="*/ 0 h 20"/>
                    <a:gd name="T14" fmla="*/ 126 w 126"/>
                    <a:gd name="T15" fmla="*/ 20 h 20"/>
                  </a:gdLst>
                  <a:ahLst/>
                  <a:cxnLst>
                    <a:cxn ang="T8">
                      <a:pos x="T0" y="T1"/>
                    </a:cxn>
                    <a:cxn ang="T9">
                      <a:pos x="T2" y="T3"/>
                    </a:cxn>
                    <a:cxn ang="T10">
                      <a:pos x="T4" y="T5"/>
                    </a:cxn>
                    <a:cxn ang="T11">
                      <a:pos x="T6" y="T7"/>
                    </a:cxn>
                  </a:cxnLst>
                  <a:rect l="T12" t="T13" r="T14" b="T15"/>
                  <a:pathLst>
                    <a:path w="126" h="20">
                      <a:moveTo>
                        <a:pt x="112" y="0"/>
                      </a:moveTo>
                      <a:lnTo>
                        <a:pt x="0" y="13"/>
                      </a:lnTo>
                      <a:lnTo>
                        <a:pt x="126" y="20"/>
                      </a:lnTo>
                      <a:lnTo>
                        <a:pt x="112" y="0"/>
                      </a:lnTo>
                      <a:close/>
                    </a:path>
                  </a:pathLst>
                </a:custGeom>
                <a:solidFill>
                  <a:srgbClr val="FF6600"/>
                </a:solidFill>
                <a:ln w="9525">
                  <a:noFill/>
                  <a:round/>
                  <a:headEnd/>
                  <a:tailEnd/>
                </a:ln>
              </p:spPr>
              <p:txBody>
                <a:bodyPr/>
                <a:lstStyle/>
                <a:p>
                  <a:endParaRPr lang="es-MX"/>
                </a:p>
              </p:txBody>
            </p:sp>
            <p:sp>
              <p:nvSpPr>
                <p:cNvPr id="11399" name="Freeform 2640"/>
                <p:cNvSpPr>
                  <a:spLocks/>
                </p:cNvSpPr>
                <p:nvPr/>
              </p:nvSpPr>
              <p:spPr bwMode="auto">
                <a:xfrm>
                  <a:off x="2885" y="2966"/>
                  <a:ext cx="14" cy="2"/>
                </a:xfrm>
                <a:custGeom>
                  <a:avLst/>
                  <a:gdLst>
                    <a:gd name="T0" fmla="*/ 0 w 126"/>
                    <a:gd name="T1" fmla="*/ 0 h 20"/>
                    <a:gd name="T2" fmla="*/ 0 w 126"/>
                    <a:gd name="T3" fmla="*/ 0 h 20"/>
                    <a:gd name="T4" fmla="*/ 0 w 126"/>
                    <a:gd name="T5" fmla="*/ 0 h 20"/>
                    <a:gd name="T6" fmla="*/ 0 w 126"/>
                    <a:gd name="T7" fmla="*/ 0 h 20"/>
                    <a:gd name="T8" fmla="*/ 0 60000 65536"/>
                    <a:gd name="T9" fmla="*/ 0 60000 65536"/>
                    <a:gd name="T10" fmla="*/ 0 60000 65536"/>
                    <a:gd name="T11" fmla="*/ 0 60000 65536"/>
                    <a:gd name="T12" fmla="*/ 0 w 126"/>
                    <a:gd name="T13" fmla="*/ 0 h 20"/>
                    <a:gd name="T14" fmla="*/ 126 w 126"/>
                    <a:gd name="T15" fmla="*/ 20 h 20"/>
                  </a:gdLst>
                  <a:ahLst/>
                  <a:cxnLst>
                    <a:cxn ang="T8">
                      <a:pos x="T0" y="T1"/>
                    </a:cxn>
                    <a:cxn ang="T9">
                      <a:pos x="T2" y="T3"/>
                    </a:cxn>
                    <a:cxn ang="T10">
                      <a:pos x="T4" y="T5"/>
                    </a:cxn>
                    <a:cxn ang="T11">
                      <a:pos x="T6" y="T7"/>
                    </a:cxn>
                  </a:cxnLst>
                  <a:rect l="T12" t="T13" r="T14" b="T15"/>
                  <a:pathLst>
                    <a:path w="126" h="20">
                      <a:moveTo>
                        <a:pt x="112" y="0"/>
                      </a:moveTo>
                      <a:lnTo>
                        <a:pt x="0" y="13"/>
                      </a:lnTo>
                      <a:lnTo>
                        <a:pt x="126" y="20"/>
                      </a:lnTo>
                      <a:lnTo>
                        <a:pt x="112" y="0"/>
                      </a:lnTo>
                    </a:path>
                  </a:pathLst>
                </a:custGeom>
                <a:noFill/>
                <a:ln w="0">
                  <a:solidFill>
                    <a:srgbClr val="FF6600"/>
                  </a:solidFill>
                  <a:round/>
                  <a:headEnd/>
                  <a:tailEnd/>
                </a:ln>
              </p:spPr>
              <p:txBody>
                <a:bodyPr/>
                <a:lstStyle/>
                <a:p>
                  <a:endParaRPr lang="es-MX"/>
                </a:p>
              </p:txBody>
            </p:sp>
            <p:sp>
              <p:nvSpPr>
                <p:cNvPr id="11400" name="Freeform 2641"/>
                <p:cNvSpPr>
                  <a:spLocks/>
                </p:cNvSpPr>
                <p:nvPr/>
              </p:nvSpPr>
              <p:spPr bwMode="auto">
                <a:xfrm>
                  <a:off x="2885" y="2964"/>
                  <a:ext cx="12" cy="3"/>
                </a:xfrm>
                <a:custGeom>
                  <a:avLst/>
                  <a:gdLst>
                    <a:gd name="T0" fmla="*/ 0 w 112"/>
                    <a:gd name="T1" fmla="*/ 0 h 26"/>
                    <a:gd name="T2" fmla="*/ 0 w 112"/>
                    <a:gd name="T3" fmla="*/ 0 h 26"/>
                    <a:gd name="T4" fmla="*/ 0 w 112"/>
                    <a:gd name="T5" fmla="*/ 0 h 26"/>
                    <a:gd name="T6" fmla="*/ 0 w 112"/>
                    <a:gd name="T7" fmla="*/ 0 h 26"/>
                    <a:gd name="T8" fmla="*/ 0 60000 65536"/>
                    <a:gd name="T9" fmla="*/ 0 60000 65536"/>
                    <a:gd name="T10" fmla="*/ 0 60000 65536"/>
                    <a:gd name="T11" fmla="*/ 0 60000 65536"/>
                    <a:gd name="T12" fmla="*/ 0 w 112"/>
                    <a:gd name="T13" fmla="*/ 0 h 26"/>
                    <a:gd name="T14" fmla="*/ 112 w 112"/>
                    <a:gd name="T15" fmla="*/ 26 h 26"/>
                  </a:gdLst>
                  <a:ahLst/>
                  <a:cxnLst>
                    <a:cxn ang="T8">
                      <a:pos x="T0" y="T1"/>
                    </a:cxn>
                    <a:cxn ang="T9">
                      <a:pos x="T2" y="T3"/>
                    </a:cxn>
                    <a:cxn ang="T10">
                      <a:pos x="T4" y="T5"/>
                    </a:cxn>
                    <a:cxn ang="T11">
                      <a:pos x="T6" y="T7"/>
                    </a:cxn>
                  </a:cxnLst>
                  <a:rect l="T12" t="T13" r="T14" b="T15"/>
                  <a:pathLst>
                    <a:path w="112" h="26">
                      <a:moveTo>
                        <a:pt x="56" y="0"/>
                      </a:moveTo>
                      <a:lnTo>
                        <a:pt x="0" y="26"/>
                      </a:lnTo>
                      <a:lnTo>
                        <a:pt x="112" y="13"/>
                      </a:lnTo>
                      <a:lnTo>
                        <a:pt x="56" y="0"/>
                      </a:lnTo>
                      <a:close/>
                    </a:path>
                  </a:pathLst>
                </a:custGeom>
                <a:solidFill>
                  <a:srgbClr val="FF6600"/>
                </a:solidFill>
                <a:ln w="9525">
                  <a:noFill/>
                  <a:round/>
                  <a:headEnd/>
                  <a:tailEnd/>
                </a:ln>
              </p:spPr>
              <p:txBody>
                <a:bodyPr/>
                <a:lstStyle/>
                <a:p>
                  <a:endParaRPr lang="es-MX"/>
                </a:p>
              </p:txBody>
            </p:sp>
            <p:sp>
              <p:nvSpPr>
                <p:cNvPr id="11401" name="Freeform 2642"/>
                <p:cNvSpPr>
                  <a:spLocks/>
                </p:cNvSpPr>
                <p:nvPr/>
              </p:nvSpPr>
              <p:spPr bwMode="auto">
                <a:xfrm>
                  <a:off x="2885" y="2964"/>
                  <a:ext cx="12" cy="3"/>
                </a:xfrm>
                <a:custGeom>
                  <a:avLst/>
                  <a:gdLst>
                    <a:gd name="T0" fmla="*/ 0 w 112"/>
                    <a:gd name="T1" fmla="*/ 0 h 26"/>
                    <a:gd name="T2" fmla="*/ 0 w 112"/>
                    <a:gd name="T3" fmla="*/ 0 h 26"/>
                    <a:gd name="T4" fmla="*/ 0 w 112"/>
                    <a:gd name="T5" fmla="*/ 0 h 26"/>
                    <a:gd name="T6" fmla="*/ 0 w 112"/>
                    <a:gd name="T7" fmla="*/ 0 h 26"/>
                    <a:gd name="T8" fmla="*/ 0 60000 65536"/>
                    <a:gd name="T9" fmla="*/ 0 60000 65536"/>
                    <a:gd name="T10" fmla="*/ 0 60000 65536"/>
                    <a:gd name="T11" fmla="*/ 0 60000 65536"/>
                    <a:gd name="T12" fmla="*/ 0 w 112"/>
                    <a:gd name="T13" fmla="*/ 0 h 26"/>
                    <a:gd name="T14" fmla="*/ 112 w 112"/>
                    <a:gd name="T15" fmla="*/ 26 h 26"/>
                  </a:gdLst>
                  <a:ahLst/>
                  <a:cxnLst>
                    <a:cxn ang="T8">
                      <a:pos x="T0" y="T1"/>
                    </a:cxn>
                    <a:cxn ang="T9">
                      <a:pos x="T2" y="T3"/>
                    </a:cxn>
                    <a:cxn ang="T10">
                      <a:pos x="T4" y="T5"/>
                    </a:cxn>
                    <a:cxn ang="T11">
                      <a:pos x="T6" y="T7"/>
                    </a:cxn>
                  </a:cxnLst>
                  <a:rect l="T12" t="T13" r="T14" b="T15"/>
                  <a:pathLst>
                    <a:path w="112" h="26">
                      <a:moveTo>
                        <a:pt x="56" y="0"/>
                      </a:moveTo>
                      <a:lnTo>
                        <a:pt x="0" y="26"/>
                      </a:lnTo>
                      <a:lnTo>
                        <a:pt x="112" y="13"/>
                      </a:lnTo>
                      <a:lnTo>
                        <a:pt x="56" y="0"/>
                      </a:lnTo>
                    </a:path>
                  </a:pathLst>
                </a:custGeom>
                <a:noFill/>
                <a:ln w="0">
                  <a:solidFill>
                    <a:srgbClr val="FF6600"/>
                  </a:solidFill>
                  <a:round/>
                  <a:headEnd/>
                  <a:tailEnd/>
                </a:ln>
              </p:spPr>
              <p:txBody>
                <a:bodyPr/>
                <a:lstStyle/>
                <a:p>
                  <a:endParaRPr lang="es-MX"/>
                </a:p>
              </p:txBody>
            </p:sp>
            <p:sp>
              <p:nvSpPr>
                <p:cNvPr id="11402" name="Freeform 2643"/>
                <p:cNvSpPr>
                  <a:spLocks/>
                </p:cNvSpPr>
                <p:nvPr/>
              </p:nvSpPr>
              <p:spPr bwMode="auto">
                <a:xfrm>
                  <a:off x="2851" y="3128"/>
                  <a:ext cx="58" cy="25"/>
                </a:xfrm>
                <a:custGeom>
                  <a:avLst/>
                  <a:gdLst>
                    <a:gd name="T0" fmla="*/ 0 w 520"/>
                    <a:gd name="T1" fmla="*/ 0 h 227"/>
                    <a:gd name="T2" fmla="*/ 0 w 520"/>
                    <a:gd name="T3" fmla="*/ 0 h 227"/>
                    <a:gd name="T4" fmla="*/ 0 w 520"/>
                    <a:gd name="T5" fmla="*/ 0 h 227"/>
                    <a:gd name="T6" fmla="*/ 0 w 520"/>
                    <a:gd name="T7" fmla="*/ 0 h 227"/>
                    <a:gd name="T8" fmla="*/ 0 60000 65536"/>
                    <a:gd name="T9" fmla="*/ 0 60000 65536"/>
                    <a:gd name="T10" fmla="*/ 0 60000 65536"/>
                    <a:gd name="T11" fmla="*/ 0 60000 65536"/>
                    <a:gd name="T12" fmla="*/ 0 w 520"/>
                    <a:gd name="T13" fmla="*/ 0 h 227"/>
                    <a:gd name="T14" fmla="*/ 520 w 520"/>
                    <a:gd name="T15" fmla="*/ 227 h 227"/>
                  </a:gdLst>
                  <a:ahLst/>
                  <a:cxnLst>
                    <a:cxn ang="T8">
                      <a:pos x="T0" y="T1"/>
                    </a:cxn>
                    <a:cxn ang="T9">
                      <a:pos x="T2" y="T3"/>
                    </a:cxn>
                    <a:cxn ang="T10">
                      <a:pos x="T4" y="T5"/>
                    </a:cxn>
                    <a:cxn ang="T11">
                      <a:pos x="T6" y="T7"/>
                    </a:cxn>
                  </a:cxnLst>
                  <a:rect l="T12" t="T13" r="T14" b="T15"/>
                  <a:pathLst>
                    <a:path w="520" h="227">
                      <a:moveTo>
                        <a:pt x="0" y="0"/>
                      </a:moveTo>
                      <a:lnTo>
                        <a:pt x="65" y="127"/>
                      </a:lnTo>
                      <a:lnTo>
                        <a:pt x="520" y="227"/>
                      </a:lnTo>
                      <a:lnTo>
                        <a:pt x="0" y="0"/>
                      </a:lnTo>
                      <a:close/>
                    </a:path>
                  </a:pathLst>
                </a:custGeom>
                <a:solidFill>
                  <a:srgbClr val="FF6600"/>
                </a:solidFill>
                <a:ln w="9525">
                  <a:noFill/>
                  <a:round/>
                  <a:headEnd/>
                  <a:tailEnd/>
                </a:ln>
              </p:spPr>
              <p:txBody>
                <a:bodyPr/>
                <a:lstStyle/>
                <a:p>
                  <a:endParaRPr lang="es-MX"/>
                </a:p>
              </p:txBody>
            </p:sp>
            <p:sp>
              <p:nvSpPr>
                <p:cNvPr id="11403" name="Freeform 2644"/>
                <p:cNvSpPr>
                  <a:spLocks/>
                </p:cNvSpPr>
                <p:nvPr/>
              </p:nvSpPr>
              <p:spPr bwMode="auto">
                <a:xfrm>
                  <a:off x="2851" y="3128"/>
                  <a:ext cx="58" cy="25"/>
                </a:xfrm>
                <a:custGeom>
                  <a:avLst/>
                  <a:gdLst>
                    <a:gd name="T0" fmla="*/ 0 w 520"/>
                    <a:gd name="T1" fmla="*/ 0 h 227"/>
                    <a:gd name="T2" fmla="*/ 0 w 520"/>
                    <a:gd name="T3" fmla="*/ 0 h 227"/>
                    <a:gd name="T4" fmla="*/ 0 w 520"/>
                    <a:gd name="T5" fmla="*/ 0 h 227"/>
                    <a:gd name="T6" fmla="*/ 0 w 520"/>
                    <a:gd name="T7" fmla="*/ 0 h 227"/>
                    <a:gd name="T8" fmla="*/ 0 60000 65536"/>
                    <a:gd name="T9" fmla="*/ 0 60000 65536"/>
                    <a:gd name="T10" fmla="*/ 0 60000 65536"/>
                    <a:gd name="T11" fmla="*/ 0 60000 65536"/>
                    <a:gd name="T12" fmla="*/ 0 w 520"/>
                    <a:gd name="T13" fmla="*/ 0 h 227"/>
                    <a:gd name="T14" fmla="*/ 520 w 520"/>
                    <a:gd name="T15" fmla="*/ 227 h 227"/>
                  </a:gdLst>
                  <a:ahLst/>
                  <a:cxnLst>
                    <a:cxn ang="T8">
                      <a:pos x="T0" y="T1"/>
                    </a:cxn>
                    <a:cxn ang="T9">
                      <a:pos x="T2" y="T3"/>
                    </a:cxn>
                    <a:cxn ang="T10">
                      <a:pos x="T4" y="T5"/>
                    </a:cxn>
                    <a:cxn ang="T11">
                      <a:pos x="T6" y="T7"/>
                    </a:cxn>
                  </a:cxnLst>
                  <a:rect l="T12" t="T13" r="T14" b="T15"/>
                  <a:pathLst>
                    <a:path w="520" h="227">
                      <a:moveTo>
                        <a:pt x="0" y="0"/>
                      </a:moveTo>
                      <a:lnTo>
                        <a:pt x="65" y="127"/>
                      </a:lnTo>
                      <a:lnTo>
                        <a:pt x="520" y="227"/>
                      </a:lnTo>
                      <a:lnTo>
                        <a:pt x="0" y="0"/>
                      </a:lnTo>
                    </a:path>
                  </a:pathLst>
                </a:custGeom>
                <a:noFill/>
                <a:ln w="0">
                  <a:solidFill>
                    <a:srgbClr val="FF6600"/>
                  </a:solidFill>
                  <a:round/>
                  <a:headEnd/>
                  <a:tailEnd/>
                </a:ln>
              </p:spPr>
              <p:txBody>
                <a:bodyPr/>
                <a:lstStyle/>
                <a:p>
                  <a:endParaRPr lang="es-MX"/>
                </a:p>
              </p:txBody>
            </p:sp>
            <p:sp>
              <p:nvSpPr>
                <p:cNvPr id="11404" name="Freeform 2645"/>
                <p:cNvSpPr>
                  <a:spLocks/>
                </p:cNvSpPr>
                <p:nvPr/>
              </p:nvSpPr>
              <p:spPr bwMode="auto">
                <a:xfrm>
                  <a:off x="2817" y="3125"/>
                  <a:ext cx="29" cy="1"/>
                </a:xfrm>
                <a:custGeom>
                  <a:avLst/>
                  <a:gdLst>
                    <a:gd name="T0" fmla="*/ 0 w 263"/>
                    <a:gd name="T1" fmla="*/ 0 h 8"/>
                    <a:gd name="T2" fmla="*/ 0 w 263"/>
                    <a:gd name="T3" fmla="*/ 0 h 8"/>
                    <a:gd name="T4" fmla="*/ 0 w 263"/>
                    <a:gd name="T5" fmla="*/ 0 h 8"/>
                    <a:gd name="T6" fmla="*/ 0 w 263"/>
                    <a:gd name="T7" fmla="*/ 0 h 8"/>
                    <a:gd name="T8" fmla="*/ 0 60000 65536"/>
                    <a:gd name="T9" fmla="*/ 0 60000 65536"/>
                    <a:gd name="T10" fmla="*/ 0 60000 65536"/>
                    <a:gd name="T11" fmla="*/ 0 60000 65536"/>
                    <a:gd name="T12" fmla="*/ 0 w 263"/>
                    <a:gd name="T13" fmla="*/ 0 h 8"/>
                    <a:gd name="T14" fmla="*/ 263 w 263"/>
                    <a:gd name="T15" fmla="*/ 8 h 8"/>
                  </a:gdLst>
                  <a:ahLst/>
                  <a:cxnLst>
                    <a:cxn ang="T8">
                      <a:pos x="T0" y="T1"/>
                    </a:cxn>
                    <a:cxn ang="T9">
                      <a:pos x="T2" y="T3"/>
                    </a:cxn>
                    <a:cxn ang="T10">
                      <a:pos x="T4" y="T5"/>
                    </a:cxn>
                    <a:cxn ang="T11">
                      <a:pos x="T6" y="T7"/>
                    </a:cxn>
                  </a:cxnLst>
                  <a:rect l="T12" t="T13" r="T14" b="T15"/>
                  <a:pathLst>
                    <a:path w="263" h="8">
                      <a:moveTo>
                        <a:pt x="15" y="0"/>
                      </a:moveTo>
                      <a:lnTo>
                        <a:pt x="0" y="8"/>
                      </a:lnTo>
                      <a:lnTo>
                        <a:pt x="263" y="8"/>
                      </a:lnTo>
                      <a:lnTo>
                        <a:pt x="15" y="0"/>
                      </a:lnTo>
                      <a:close/>
                    </a:path>
                  </a:pathLst>
                </a:custGeom>
                <a:solidFill>
                  <a:srgbClr val="FF6600"/>
                </a:solidFill>
                <a:ln w="9525">
                  <a:noFill/>
                  <a:round/>
                  <a:headEnd/>
                  <a:tailEnd/>
                </a:ln>
              </p:spPr>
              <p:txBody>
                <a:bodyPr/>
                <a:lstStyle/>
                <a:p>
                  <a:endParaRPr lang="es-MX"/>
                </a:p>
              </p:txBody>
            </p:sp>
            <p:sp>
              <p:nvSpPr>
                <p:cNvPr id="11405" name="Freeform 2646"/>
                <p:cNvSpPr>
                  <a:spLocks/>
                </p:cNvSpPr>
                <p:nvPr/>
              </p:nvSpPr>
              <p:spPr bwMode="auto">
                <a:xfrm>
                  <a:off x="2817" y="3125"/>
                  <a:ext cx="29" cy="1"/>
                </a:xfrm>
                <a:custGeom>
                  <a:avLst/>
                  <a:gdLst>
                    <a:gd name="T0" fmla="*/ 0 w 263"/>
                    <a:gd name="T1" fmla="*/ 0 h 8"/>
                    <a:gd name="T2" fmla="*/ 0 w 263"/>
                    <a:gd name="T3" fmla="*/ 0 h 8"/>
                    <a:gd name="T4" fmla="*/ 0 w 263"/>
                    <a:gd name="T5" fmla="*/ 0 h 8"/>
                    <a:gd name="T6" fmla="*/ 0 w 263"/>
                    <a:gd name="T7" fmla="*/ 0 h 8"/>
                    <a:gd name="T8" fmla="*/ 0 60000 65536"/>
                    <a:gd name="T9" fmla="*/ 0 60000 65536"/>
                    <a:gd name="T10" fmla="*/ 0 60000 65536"/>
                    <a:gd name="T11" fmla="*/ 0 60000 65536"/>
                    <a:gd name="T12" fmla="*/ 0 w 263"/>
                    <a:gd name="T13" fmla="*/ 0 h 8"/>
                    <a:gd name="T14" fmla="*/ 263 w 263"/>
                    <a:gd name="T15" fmla="*/ 8 h 8"/>
                  </a:gdLst>
                  <a:ahLst/>
                  <a:cxnLst>
                    <a:cxn ang="T8">
                      <a:pos x="T0" y="T1"/>
                    </a:cxn>
                    <a:cxn ang="T9">
                      <a:pos x="T2" y="T3"/>
                    </a:cxn>
                    <a:cxn ang="T10">
                      <a:pos x="T4" y="T5"/>
                    </a:cxn>
                    <a:cxn ang="T11">
                      <a:pos x="T6" y="T7"/>
                    </a:cxn>
                  </a:cxnLst>
                  <a:rect l="T12" t="T13" r="T14" b="T15"/>
                  <a:pathLst>
                    <a:path w="263" h="8">
                      <a:moveTo>
                        <a:pt x="15" y="0"/>
                      </a:moveTo>
                      <a:lnTo>
                        <a:pt x="0" y="8"/>
                      </a:lnTo>
                      <a:lnTo>
                        <a:pt x="263" y="8"/>
                      </a:lnTo>
                      <a:lnTo>
                        <a:pt x="15" y="0"/>
                      </a:lnTo>
                    </a:path>
                  </a:pathLst>
                </a:custGeom>
                <a:noFill/>
                <a:ln w="0">
                  <a:solidFill>
                    <a:srgbClr val="FF6600"/>
                  </a:solidFill>
                  <a:round/>
                  <a:headEnd/>
                  <a:tailEnd/>
                </a:ln>
              </p:spPr>
              <p:txBody>
                <a:bodyPr/>
                <a:lstStyle/>
                <a:p>
                  <a:endParaRPr lang="es-MX"/>
                </a:p>
              </p:txBody>
            </p:sp>
            <p:sp>
              <p:nvSpPr>
                <p:cNvPr id="11406" name="Freeform 2647"/>
                <p:cNvSpPr>
                  <a:spLocks/>
                </p:cNvSpPr>
                <p:nvPr/>
              </p:nvSpPr>
              <p:spPr bwMode="auto">
                <a:xfrm>
                  <a:off x="2816" y="3118"/>
                  <a:ext cx="30" cy="8"/>
                </a:xfrm>
                <a:custGeom>
                  <a:avLst/>
                  <a:gdLst>
                    <a:gd name="T0" fmla="*/ 0 w 270"/>
                    <a:gd name="T1" fmla="*/ 0 h 74"/>
                    <a:gd name="T2" fmla="*/ 0 w 270"/>
                    <a:gd name="T3" fmla="*/ 0 h 74"/>
                    <a:gd name="T4" fmla="*/ 0 w 270"/>
                    <a:gd name="T5" fmla="*/ 0 h 74"/>
                    <a:gd name="T6" fmla="*/ 0 w 270"/>
                    <a:gd name="T7" fmla="*/ 0 h 74"/>
                    <a:gd name="T8" fmla="*/ 0 60000 65536"/>
                    <a:gd name="T9" fmla="*/ 0 60000 65536"/>
                    <a:gd name="T10" fmla="*/ 0 60000 65536"/>
                    <a:gd name="T11" fmla="*/ 0 60000 65536"/>
                    <a:gd name="T12" fmla="*/ 0 w 270"/>
                    <a:gd name="T13" fmla="*/ 0 h 74"/>
                    <a:gd name="T14" fmla="*/ 270 w 270"/>
                    <a:gd name="T15" fmla="*/ 74 h 74"/>
                  </a:gdLst>
                  <a:ahLst/>
                  <a:cxnLst>
                    <a:cxn ang="T8">
                      <a:pos x="T0" y="T1"/>
                    </a:cxn>
                    <a:cxn ang="T9">
                      <a:pos x="T2" y="T3"/>
                    </a:cxn>
                    <a:cxn ang="T10">
                      <a:pos x="T4" y="T5"/>
                    </a:cxn>
                    <a:cxn ang="T11">
                      <a:pos x="T6" y="T7"/>
                    </a:cxn>
                  </a:cxnLst>
                  <a:rect l="T12" t="T13" r="T14" b="T15"/>
                  <a:pathLst>
                    <a:path w="270" h="74">
                      <a:moveTo>
                        <a:pt x="0" y="0"/>
                      </a:moveTo>
                      <a:lnTo>
                        <a:pt x="22" y="66"/>
                      </a:lnTo>
                      <a:lnTo>
                        <a:pt x="270" y="74"/>
                      </a:lnTo>
                      <a:lnTo>
                        <a:pt x="0" y="0"/>
                      </a:lnTo>
                      <a:close/>
                    </a:path>
                  </a:pathLst>
                </a:custGeom>
                <a:solidFill>
                  <a:srgbClr val="FF6600"/>
                </a:solidFill>
                <a:ln w="9525">
                  <a:noFill/>
                  <a:round/>
                  <a:headEnd/>
                  <a:tailEnd/>
                </a:ln>
              </p:spPr>
              <p:txBody>
                <a:bodyPr/>
                <a:lstStyle/>
                <a:p>
                  <a:endParaRPr lang="es-MX"/>
                </a:p>
              </p:txBody>
            </p:sp>
            <p:sp>
              <p:nvSpPr>
                <p:cNvPr id="11407" name="Freeform 2648"/>
                <p:cNvSpPr>
                  <a:spLocks/>
                </p:cNvSpPr>
                <p:nvPr/>
              </p:nvSpPr>
              <p:spPr bwMode="auto">
                <a:xfrm>
                  <a:off x="2816" y="3118"/>
                  <a:ext cx="30" cy="8"/>
                </a:xfrm>
                <a:custGeom>
                  <a:avLst/>
                  <a:gdLst>
                    <a:gd name="T0" fmla="*/ 0 w 270"/>
                    <a:gd name="T1" fmla="*/ 0 h 74"/>
                    <a:gd name="T2" fmla="*/ 0 w 270"/>
                    <a:gd name="T3" fmla="*/ 0 h 74"/>
                    <a:gd name="T4" fmla="*/ 0 w 270"/>
                    <a:gd name="T5" fmla="*/ 0 h 74"/>
                    <a:gd name="T6" fmla="*/ 0 w 270"/>
                    <a:gd name="T7" fmla="*/ 0 h 74"/>
                    <a:gd name="T8" fmla="*/ 0 60000 65536"/>
                    <a:gd name="T9" fmla="*/ 0 60000 65536"/>
                    <a:gd name="T10" fmla="*/ 0 60000 65536"/>
                    <a:gd name="T11" fmla="*/ 0 60000 65536"/>
                    <a:gd name="T12" fmla="*/ 0 w 270"/>
                    <a:gd name="T13" fmla="*/ 0 h 74"/>
                    <a:gd name="T14" fmla="*/ 270 w 270"/>
                    <a:gd name="T15" fmla="*/ 74 h 74"/>
                  </a:gdLst>
                  <a:ahLst/>
                  <a:cxnLst>
                    <a:cxn ang="T8">
                      <a:pos x="T0" y="T1"/>
                    </a:cxn>
                    <a:cxn ang="T9">
                      <a:pos x="T2" y="T3"/>
                    </a:cxn>
                    <a:cxn ang="T10">
                      <a:pos x="T4" y="T5"/>
                    </a:cxn>
                    <a:cxn ang="T11">
                      <a:pos x="T6" y="T7"/>
                    </a:cxn>
                  </a:cxnLst>
                  <a:rect l="T12" t="T13" r="T14" b="T15"/>
                  <a:pathLst>
                    <a:path w="270" h="74">
                      <a:moveTo>
                        <a:pt x="0" y="0"/>
                      </a:moveTo>
                      <a:lnTo>
                        <a:pt x="22" y="66"/>
                      </a:lnTo>
                      <a:lnTo>
                        <a:pt x="270" y="74"/>
                      </a:lnTo>
                      <a:lnTo>
                        <a:pt x="0" y="0"/>
                      </a:lnTo>
                    </a:path>
                  </a:pathLst>
                </a:custGeom>
                <a:noFill/>
                <a:ln w="0">
                  <a:solidFill>
                    <a:srgbClr val="FF6600"/>
                  </a:solidFill>
                  <a:round/>
                  <a:headEnd/>
                  <a:tailEnd/>
                </a:ln>
              </p:spPr>
              <p:txBody>
                <a:bodyPr/>
                <a:lstStyle/>
                <a:p>
                  <a:endParaRPr lang="es-MX"/>
                </a:p>
              </p:txBody>
            </p:sp>
            <p:sp>
              <p:nvSpPr>
                <p:cNvPr id="11408" name="Freeform 2649"/>
                <p:cNvSpPr>
                  <a:spLocks/>
                </p:cNvSpPr>
                <p:nvPr/>
              </p:nvSpPr>
              <p:spPr bwMode="auto">
                <a:xfrm>
                  <a:off x="2816" y="3118"/>
                  <a:ext cx="89" cy="8"/>
                </a:xfrm>
                <a:custGeom>
                  <a:avLst/>
                  <a:gdLst>
                    <a:gd name="T0" fmla="*/ 0 w 799"/>
                    <a:gd name="T1" fmla="*/ 0 h 74"/>
                    <a:gd name="T2" fmla="*/ 0 w 799"/>
                    <a:gd name="T3" fmla="*/ 0 h 74"/>
                    <a:gd name="T4" fmla="*/ 0 w 799"/>
                    <a:gd name="T5" fmla="*/ 0 h 74"/>
                    <a:gd name="T6" fmla="*/ 0 w 799"/>
                    <a:gd name="T7" fmla="*/ 0 h 74"/>
                    <a:gd name="T8" fmla="*/ 0 60000 65536"/>
                    <a:gd name="T9" fmla="*/ 0 60000 65536"/>
                    <a:gd name="T10" fmla="*/ 0 60000 65536"/>
                    <a:gd name="T11" fmla="*/ 0 60000 65536"/>
                    <a:gd name="T12" fmla="*/ 0 w 799"/>
                    <a:gd name="T13" fmla="*/ 0 h 74"/>
                    <a:gd name="T14" fmla="*/ 799 w 799"/>
                    <a:gd name="T15" fmla="*/ 74 h 74"/>
                  </a:gdLst>
                  <a:ahLst/>
                  <a:cxnLst>
                    <a:cxn ang="T8">
                      <a:pos x="T0" y="T1"/>
                    </a:cxn>
                    <a:cxn ang="T9">
                      <a:pos x="T2" y="T3"/>
                    </a:cxn>
                    <a:cxn ang="T10">
                      <a:pos x="T4" y="T5"/>
                    </a:cxn>
                    <a:cxn ang="T11">
                      <a:pos x="T6" y="T7"/>
                    </a:cxn>
                  </a:cxnLst>
                  <a:rect l="T12" t="T13" r="T14" b="T15"/>
                  <a:pathLst>
                    <a:path w="799" h="74">
                      <a:moveTo>
                        <a:pt x="799" y="0"/>
                      </a:moveTo>
                      <a:lnTo>
                        <a:pt x="0" y="0"/>
                      </a:lnTo>
                      <a:lnTo>
                        <a:pt x="270" y="74"/>
                      </a:lnTo>
                      <a:lnTo>
                        <a:pt x="799" y="0"/>
                      </a:lnTo>
                      <a:close/>
                    </a:path>
                  </a:pathLst>
                </a:custGeom>
                <a:solidFill>
                  <a:srgbClr val="FF6600"/>
                </a:solidFill>
                <a:ln w="9525">
                  <a:noFill/>
                  <a:round/>
                  <a:headEnd/>
                  <a:tailEnd/>
                </a:ln>
              </p:spPr>
              <p:txBody>
                <a:bodyPr/>
                <a:lstStyle/>
                <a:p>
                  <a:endParaRPr lang="es-MX"/>
                </a:p>
              </p:txBody>
            </p:sp>
            <p:sp>
              <p:nvSpPr>
                <p:cNvPr id="11409" name="Freeform 2650"/>
                <p:cNvSpPr>
                  <a:spLocks/>
                </p:cNvSpPr>
                <p:nvPr/>
              </p:nvSpPr>
              <p:spPr bwMode="auto">
                <a:xfrm>
                  <a:off x="2816" y="3118"/>
                  <a:ext cx="89" cy="8"/>
                </a:xfrm>
                <a:custGeom>
                  <a:avLst/>
                  <a:gdLst>
                    <a:gd name="T0" fmla="*/ 0 w 799"/>
                    <a:gd name="T1" fmla="*/ 0 h 74"/>
                    <a:gd name="T2" fmla="*/ 0 w 799"/>
                    <a:gd name="T3" fmla="*/ 0 h 74"/>
                    <a:gd name="T4" fmla="*/ 0 w 799"/>
                    <a:gd name="T5" fmla="*/ 0 h 74"/>
                    <a:gd name="T6" fmla="*/ 0 w 799"/>
                    <a:gd name="T7" fmla="*/ 0 h 74"/>
                    <a:gd name="T8" fmla="*/ 0 60000 65536"/>
                    <a:gd name="T9" fmla="*/ 0 60000 65536"/>
                    <a:gd name="T10" fmla="*/ 0 60000 65536"/>
                    <a:gd name="T11" fmla="*/ 0 60000 65536"/>
                    <a:gd name="T12" fmla="*/ 0 w 799"/>
                    <a:gd name="T13" fmla="*/ 0 h 74"/>
                    <a:gd name="T14" fmla="*/ 799 w 799"/>
                    <a:gd name="T15" fmla="*/ 74 h 74"/>
                  </a:gdLst>
                  <a:ahLst/>
                  <a:cxnLst>
                    <a:cxn ang="T8">
                      <a:pos x="T0" y="T1"/>
                    </a:cxn>
                    <a:cxn ang="T9">
                      <a:pos x="T2" y="T3"/>
                    </a:cxn>
                    <a:cxn ang="T10">
                      <a:pos x="T4" y="T5"/>
                    </a:cxn>
                    <a:cxn ang="T11">
                      <a:pos x="T6" y="T7"/>
                    </a:cxn>
                  </a:cxnLst>
                  <a:rect l="T12" t="T13" r="T14" b="T15"/>
                  <a:pathLst>
                    <a:path w="799" h="74">
                      <a:moveTo>
                        <a:pt x="799" y="0"/>
                      </a:moveTo>
                      <a:lnTo>
                        <a:pt x="0" y="0"/>
                      </a:lnTo>
                      <a:lnTo>
                        <a:pt x="270" y="74"/>
                      </a:lnTo>
                      <a:lnTo>
                        <a:pt x="799" y="0"/>
                      </a:lnTo>
                    </a:path>
                  </a:pathLst>
                </a:custGeom>
                <a:noFill/>
                <a:ln w="0">
                  <a:solidFill>
                    <a:srgbClr val="FF6600"/>
                  </a:solidFill>
                  <a:round/>
                  <a:headEnd/>
                  <a:tailEnd/>
                </a:ln>
              </p:spPr>
              <p:txBody>
                <a:bodyPr/>
                <a:lstStyle/>
                <a:p>
                  <a:endParaRPr lang="es-MX"/>
                </a:p>
              </p:txBody>
            </p:sp>
            <p:sp>
              <p:nvSpPr>
                <p:cNvPr id="11410" name="Freeform 2651"/>
                <p:cNvSpPr>
                  <a:spLocks/>
                </p:cNvSpPr>
                <p:nvPr/>
              </p:nvSpPr>
              <p:spPr bwMode="auto">
                <a:xfrm>
                  <a:off x="2846" y="3118"/>
                  <a:ext cx="59" cy="10"/>
                </a:xfrm>
                <a:custGeom>
                  <a:avLst/>
                  <a:gdLst>
                    <a:gd name="T0" fmla="*/ 0 w 529"/>
                    <a:gd name="T1" fmla="*/ 0 h 93"/>
                    <a:gd name="T2" fmla="*/ 0 w 529"/>
                    <a:gd name="T3" fmla="*/ 0 h 93"/>
                    <a:gd name="T4" fmla="*/ 0 w 529"/>
                    <a:gd name="T5" fmla="*/ 0 h 93"/>
                    <a:gd name="T6" fmla="*/ 0 w 529"/>
                    <a:gd name="T7" fmla="*/ 0 h 93"/>
                    <a:gd name="T8" fmla="*/ 0 60000 65536"/>
                    <a:gd name="T9" fmla="*/ 0 60000 65536"/>
                    <a:gd name="T10" fmla="*/ 0 60000 65536"/>
                    <a:gd name="T11" fmla="*/ 0 60000 65536"/>
                    <a:gd name="T12" fmla="*/ 0 w 529"/>
                    <a:gd name="T13" fmla="*/ 0 h 93"/>
                    <a:gd name="T14" fmla="*/ 529 w 529"/>
                    <a:gd name="T15" fmla="*/ 93 h 93"/>
                  </a:gdLst>
                  <a:ahLst/>
                  <a:cxnLst>
                    <a:cxn ang="T8">
                      <a:pos x="T0" y="T1"/>
                    </a:cxn>
                    <a:cxn ang="T9">
                      <a:pos x="T2" y="T3"/>
                    </a:cxn>
                    <a:cxn ang="T10">
                      <a:pos x="T4" y="T5"/>
                    </a:cxn>
                    <a:cxn ang="T11">
                      <a:pos x="T6" y="T7"/>
                    </a:cxn>
                  </a:cxnLst>
                  <a:rect l="T12" t="T13" r="T14" b="T15"/>
                  <a:pathLst>
                    <a:path w="529" h="93">
                      <a:moveTo>
                        <a:pt x="529" y="0"/>
                      </a:moveTo>
                      <a:lnTo>
                        <a:pt x="0" y="74"/>
                      </a:lnTo>
                      <a:lnTo>
                        <a:pt x="45" y="93"/>
                      </a:lnTo>
                      <a:lnTo>
                        <a:pt x="529" y="0"/>
                      </a:lnTo>
                      <a:close/>
                    </a:path>
                  </a:pathLst>
                </a:custGeom>
                <a:solidFill>
                  <a:srgbClr val="FF6600"/>
                </a:solidFill>
                <a:ln w="9525">
                  <a:noFill/>
                  <a:round/>
                  <a:headEnd/>
                  <a:tailEnd/>
                </a:ln>
              </p:spPr>
              <p:txBody>
                <a:bodyPr/>
                <a:lstStyle/>
                <a:p>
                  <a:endParaRPr lang="es-MX"/>
                </a:p>
              </p:txBody>
            </p:sp>
            <p:sp>
              <p:nvSpPr>
                <p:cNvPr id="11411" name="Freeform 2652"/>
                <p:cNvSpPr>
                  <a:spLocks/>
                </p:cNvSpPr>
                <p:nvPr/>
              </p:nvSpPr>
              <p:spPr bwMode="auto">
                <a:xfrm>
                  <a:off x="2846" y="3118"/>
                  <a:ext cx="59" cy="10"/>
                </a:xfrm>
                <a:custGeom>
                  <a:avLst/>
                  <a:gdLst>
                    <a:gd name="T0" fmla="*/ 0 w 529"/>
                    <a:gd name="T1" fmla="*/ 0 h 93"/>
                    <a:gd name="T2" fmla="*/ 0 w 529"/>
                    <a:gd name="T3" fmla="*/ 0 h 93"/>
                    <a:gd name="T4" fmla="*/ 0 w 529"/>
                    <a:gd name="T5" fmla="*/ 0 h 93"/>
                    <a:gd name="T6" fmla="*/ 0 w 529"/>
                    <a:gd name="T7" fmla="*/ 0 h 93"/>
                    <a:gd name="T8" fmla="*/ 0 60000 65536"/>
                    <a:gd name="T9" fmla="*/ 0 60000 65536"/>
                    <a:gd name="T10" fmla="*/ 0 60000 65536"/>
                    <a:gd name="T11" fmla="*/ 0 60000 65536"/>
                    <a:gd name="T12" fmla="*/ 0 w 529"/>
                    <a:gd name="T13" fmla="*/ 0 h 93"/>
                    <a:gd name="T14" fmla="*/ 529 w 529"/>
                    <a:gd name="T15" fmla="*/ 93 h 93"/>
                  </a:gdLst>
                  <a:ahLst/>
                  <a:cxnLst>
                    <a:cxn ang="T8">
                      <a:pos x="T0" y="T1"/>
                    </a:cxn>
                    <a:cxn ang="T9">
                      <a:pos x="T2" y="T3"/>
                    </a:cxn>
                    <a:cxn ang="T10">
                      <a:pos x="T4" y="T5"/>
                    </a:cxn>
                    <a:cxn ang="T11">
                      <a:pos x="T6" y="T7"/>
                    </a:cxn>
                  </a:cxnLst>
                  <a:rect l="T12" t="T13" r="T14" b="T15"/>
                  <a:pathLst>
                    <a:path w="529" h="93">
                      <a:moveTo>
                        <a:pt x="529" y="0"/>
                      </a:moveTo>
                      <a:lnTo>
                        <a:pt x="0" y="74"/>
                      </a:lnTo>
                      <a:lnTo>
                        <a:pt x="45" y="93"/>
                      </a:lnTo>
                      <a:lnTo>
                        <a:pt x="529" y="0"/>
                      </a:lnTo>
                    </a:path>
                  </a:pathLst>
                </a:custGeom>
                <a:noFill/>
                <a:ln w="0">
                  <a:solidFill>
                    <a:srgbClr val="FF6600"/>
                  </a:solidFill>
                  <a:round/>
                  <a:headEnd/>
                  <a:tailEnd/>
                </a:ln>
              </p:spPr>
              <p:txBody>
                <a:bodyPr/>
                <a:lstStyle/>
                <a:p>
                  <a:endParaRPr lang="es-MX"/>
                </a:p>
              </p:txBody>
            </p:sp>
            <p:sp>
              <p:nvSpPr>
                <p:cNvPr id="11412" name="Freeform 2653"/>
                <p:cNvSpPr>
                  <a:spLocks/>
                </p:cNvSpPr>
                <p:nvPr/>
              </p:nvSpPr>
              <p:spPr bwMode="auto">
                <a:xfrm>
                  <a:off x="2851" y="3118"/>
                  <a:ext cx="58" cy="35"/>
                </a:xfrm>
                <a:custGeom>
                  <a:avLst/>
                  <a:gdLst>
                    <a:gd name="T0" fmla="*/ 0 w 520"/>
                    <a:gd name="T1" fmla="*/ 0 h 320"/>
                    <a:gd name="T2" fmla="*/ 0 w 520"/>
                    <a:gd name="T3" fmla="*/ 0 h 320"/>
                    <a:gd name="T4" fmla="*/ 0 w 520"/>
                    <a:gd name="T5" fmla="*/ 0 h 320"/>
                    <a:gd name="T6" fmla="*/ 0 w 520"/>
                    <a:gd name="T7" fmla="*/ 0 h 320"/>
                    <a:gd name="T8" fmla="*/ 0 60000 65536"/>
                    <a:gd name="T9" fmla="*/ 0 60000 65536"/>
                    <a:gd name="T10" fmla="*/ 0 60000 65536"/>
                    <a:gd name="T11" fmla="*/ 0 60000 65536"/>
                    <a:gd name="T12" fmla="*/ 0 w 520"/>
                    <a:gd name="T13" fmla="*/ 0 h 320"/>
                    <a:gd name="T14" fmla="*/ 520 w 520"/>
                    <a:gd name="T15" fmla="*/ 320 h 320"/>
                  </a:gdLst>
                  <a:ahLst/>
                  <a:cxnLst>
                    <a:cxn ang="T8">
                      <a:pos x="T0" y="T1"/>
                    </a:cxn>
                    <a:cxn ang="T9">
                      <a:pos x="T2" y="T3"/>
                    </a:cxn>
                    <a:cxn ang="T10">
                      <a:pos x="T4" y="T5"/>
                    </a:cxn>
                    <a:cxn ang="T11">
                      <a:pos x="T6" y="T7"/>
                    </a:cxn>
                  </a:cxnLst>
                  <a:rect l="T12" t="T13" r="T14" b="T15"/>
                  <a:pathLst>
                    <a:path w="520" h="320">
                      <a:moveTo>
                        <a:pt x="484" y="0"/>
                      </a:moveTo>
                      <a:lnTo>
                        <a:pt x="0" y="93"/>
                      </a:lnTo>
                      <a:lnTo>
                        <a:pt x="520" y="320"/>
                      </a:lnTo>
                      <a:lnTo>
                        <a:pt x="484" y="0"/>
                      </a:lnTo>
                      <a:close/>
                    </a:path>
                  </a:pathLst>
                </a:custGeom>
                <a:solidFill>
                  <a:srgbClr val="FF6600"/>
                </a:solidFill>
                <a:ln w="9525">
                  <a:noFill/>
                  <a:round/>
                  <a:headEnd/>
                  <a:tailEnd/>
                </a:ln>
              </p:spPr>
              <p:txBody>
                <a:bodyPr/>
                <a:lstStyle/>
                <a:p>
                  <a:endParaRPr lang="es-MX"/>
                </a:p>
              </p:txBody>
            </p:sp>
            <p:sp>
              <p:nvSpPr>
                <p:cNvPr id="11413" name="Freeform 2654"/>
                <p:cNvSpPr>
                  <a:spLocks/>
                </p:cNvSpPr>
                <p:nvPr/>
              </p:nvSpPr>
              <p:spPr bwMode="auto">
                <a:xfrm>
                  <a:off x="2851" y="3118"/>
                  <a:ext cx="58" cy="35"/>
                </a:xfrm>
                <a:custGeom>
                  <a:avLst/>
                  <a:gdLst>
                    <a:gd name="T0" fmla="*/ 0 w 520"/>
                    <a:gd name="T1" fmla="*/ 0 h 320"/>
                    <a:gd name="T2" fmla="*/ 0 w 520"/>
                    <a:gd name="T3" fmla="*/ 0 h 320"/>
                    <a:gd name="T4" fmla="*/ 0 w 520"/>
                    <a:gd name="T5" fmla="*/ 0 h 320"/>
                    <a:gd name="T6" fmla="*/ 0 w 520"/>
                    <a:gd name="T7" fmla="*/ 0 h 320"/>
                    <a:gd name="T8" fmla="*/ 0 60000 65536"/>
                    <a:gd name="T9" fmla="*/ 0 60000 65536"/>
                    <a:gd name="T10" fmla="*/ 0 60000 65536"/>
                    <a:gd name="T11" fmla="*/ 0 60000 65536"/>
                    <a:gd name="T12" fmla="*/ 0 w 520"/>
                    <a:gd name="T13" fmla="*/ 0 h 320"/>
                    <a:gd name="T14" fmla="*/ 520 w 520"/>
                    <a:gd name="T15" fmla="*/ 320 h 320"/>
                  </a:gdLst>
                  <a:ahLst/>
                  <a:cxnLst>
                    <a:cxn ang="T8">
                      <a:pos x="T0" y="T1"/>
                    </a:cxn>
                    <a:cxn ang="T9">
                      <a:pos x="T2" y="T3"/>
                    </a:cxn>
                    <a:cxn ang="T10">
                      <a:pos x="T4" y="T5"/>
                    </a:cxn>
                    <a:cxn ang="T11">
                      <a:pos x="T6" y="T7"/>
                    </a:cxn>
                  </a:cxnLst>
                  <a:rect l="T12" t="T13" r="T14" b="T15"/>
                  <a:pathLst>
                    <a:path w="520" h="320">
                      <a:moveTo>
                        <a:pt x="484" y="0"/>
                      </a:moveTo>
                      <a:lnTo>
                        <a:pt x="0" y="93"/>
                      </a:lnTo>
                      <a:lnTo>
                        <a:pt x="520" y="320"/>
                      </a:lnTo>
                      <a:lnTo>
                        <a:pt x="484" y="0"/>
                      </a:lnTo>
                    </a:path>
                  </a:pathLst>
                </a:custGeom>
                <a:noFill/>
                <a:ln w="0">
                  <a:solidFill>
                    <a:srgbClr val="FF6600"/>
                  </a:solidFill>
                  <a:round/>
                  <a:headEnd/>
                  <a:tailEnd/>
                </a:ln>
              </p:spPr>
              <p:txBody>
                <a:bodyPr/>
                <a:lstStyle/>
                <a:p>
                  <a:endParaRPr lang="es-MX"/>
                </a:p>
              </p:txBody>
            </p:sp>
            <p:sp>
              <p:nvSpPr>
                <p:cNvPr id="11414" name="Freeform 2655"/>
                <p:cNvSpPr>
                  <a:spLocks/>
                </p:cNvSpPr>
                <p:nvPr/>
              </p:nvSpPr>
              <p:spPr bwMode="auto">
                <a:xfrm>
                  <a:off x="2797" y="3117"/>
                  <a:ext cx="7" cy="1"/>
                </a:xfrm>
                <a:custGeom>
                  <a:avLst/>
                  <a:gdLst>
                    <a:gd name="T0" fmla="*/ 0 w 64"/>
                    <a:gd name="T1" fmla="*/ 0 h 13"/>
                    <a:gd name="T2" fmla="*/ 0 w 64"/>
                    <a:gd name="T3" fmla="*/ 0 h 13"/>
                    <a:gd name="T4" fmla="*/ 0 w 64"/>
                    <a:gd name="T5" fmla="*/ 0 h 13"/>
                    <a:gd name="T6" fmla="*/ 0 w 64"/>
                    <a:gd name="T7" fmla="*/ 0 h 13"/>
                    <a:gd name="T8" fmla="*/ 0 60000 65536"/>
                    <a:gd name="T9" fmla="*/ 0 60000 65536"/>
                    <a:gd name="T10" fmla="*/ 0 60000 65536"/>
                    <a:gd name="T11" fmla="*/ 0 60000 65536"/>
                    <a:gd name="T12" fmla="*/ 0 w 64"/>
                    <a:gd name="T13" fmla="*/ 0 h 13"/>
                    <a:gd name="T14" fmla="*/ 64 w 64"/>
                    <a:gd name="T15" fmla="*/ 13 h 13"/>
                  </a:gdLst>
                  <a:ahLst/>
                  <a:cxnLst>
                    <a:cxn ang="T8">
                      <a:pos x="T0" y="T1"/>
                    </a:cxn>
                    <a:cxn ang="T9">
                      <a:pos x="T2" y="T3"/>
                    </a:cxn>
                    <a:cxn ang="T10">
                      <a:pos x="T4" y="T5"/>
                    </a:cxn>
                    <a:cxn ang="T11">
                      <a:pos x="T6" y="T7"/>
                    </a:cxn>
                  </a:cxnLst>
                  <a:rect l="T12" t="T13" r="T14" b="T15"/>
                  <a:pathLst>
                    <a:path w="64" h="13">
                      <a:moveTo>
                        <a:pt x="64" y="0"/>
                      </a:moveTo>
                      <a:lnTo>
                        <a:pt x="0" y="11"/>
                      </a:lnTo>
                      <a:lnTo>
                        <a:pt x="16" y="13"/>
                      </a:lnTo>
                      <a:lnTo>
                        <a:pt x="64" y="0"/>
                      </a:lnTo>
                    </a:path>
                  </a:pathLst>
                </a:custGeom>
                <a:noFill/>
                <a:ln w="0">
                  <a:solidFill>
                    <a:srgbClr val="FF6600"/>
                  </a:solidFill>
                  <a:round/>
                  <a:headEnd/>
                  <a:tailEnd/>
                </a:ln>
              </p:spPr>
              <p:txBody>
                <a:bodyPr/>
                <a:lstStyle/>
                <a:p>
                  <a:endParaRPr lang="es-MX"/>
                </a:p>
              </p:txBody>
            </p:sp>
            <p:sp>
              <p:nvSpPr>
                <p:cNvPr id="11415" name="Freeform 2656"/>
                <p:cNvSpPr>
                  <a:spLocks/>
                </p:cNvSpPr>
                <p:nvPr/>
              </p:nvSpPr>
              <p:spPr bwMode="auto">
                <a:xfrm>
                  <a:off x="2793" y="3117"/>
                  <a:ext cx="11" cy="1"/>
                </a:xfrm>
                <a:custGeom>
                  <a:avLst/>
                  <a:gdLst>
                    <a:gd name="T0" fmla="*/ 0 w 96"/>
                    <a:gd name="T1" fmla="*/ 0 h 12"/>
                    <a:gd name="T2" fmla="*/ 0 w 96"/>
                    <a:gd name="T3" fmla="*/ 0 h 12"/>
                    <a:gd name="T4" fmla="*/ 0 w 96"/>
                    <a:gd name="T5" fmla="*/ 0 h 12"/>
                    <a:gd name="T6" fmla="*/ 0 w 96"/>
                    <a:gd name="T7" fmla="*/ 0 h 12"/>
                    <a:gd name="T8" fmla="*/ 0 60000 65536"/>
                    <a:gd name="T9" fmla="*/ 0 60000 65536"/>
                    <a:gd name="T10" fmla="*/ 0 60000 65536"/>
                    <a:gd name="T11" fmla="*/ 0 60000 65536"/>
                    <a:gd name="T12" fmla="*/ 0 w 96"/>
                    <a:gd name="T13" fmla="*/ 0 h 12"/>
                    <a:gd name="T14" fmla="*/ 96 w 96"/>
                    <a:gd name="T15" fmla="*/ 12 h 12"/>
                  </a:gdLst>
                  <a:ahLst/>
                  <a:cxnLst>
                    <a:cxn ang="T8">
                      <a:pos x="T0" y="T1"/>
                    </a:cxn>
                    <a:cxn ang="T9">
                      <a:pos x="T2" y="T3"/>
                    </a:cxn>
                    <a:cxn ang="T10">
                      <a:pos x="T4" y="T5"/>
                    </a:cxn>
                    <a:cxn ang="T11">
                      <a:pos x="T6" y="T7"/>
                    </a:cxn>
                  </a:cxnLst>
                  <a:rect l="T12" t="T13" r="T14" b="T15"/>
                  <a:pathLst>
                    <a:path w="96" h="12">
                      <a:moveTo>
                        <a:pt x="0" y="0"/>
                      </a:moveTo>
                      <a:lnTo>
                        <a:pt x="32" y="12"/>
                      </a:lnTo>
                      <a:lnTo>
                        <a:pt x="96" y="1"/>
                      </a:lnTo>
                      <a:lnTo>
                        <a:pt x="0" y="0"/>
                      </a:lnTo>
                    </a:path>
                  </a:pathLst>
                </a:custGeom>
                <a:noFill/>
                <a:ln w="0">
                  <a:solidFill>
                    <a:srgbClr val="FF6600"/>
                  </a:solidFill>
                  <a:round/>
                  <a:headEnd/>
                  <a:tailEnd/>
                </a:ln>
              </p:spPr>
              <p:txBody>
                <a:bodyPr/>
                <a:lstStyle/>
                <a:p>
                  <a:endParaRPr lang="es-MX"/>
                </a:p>
              </p:txBody>
            </p:sp>
            <p:sp>
              <p:nvSpPr>
                <p:cNvPr id="11416" name="Freeform 2657"/>
                <p:cNvSpPr>
                  <a:spLocks/>
                </p:cNvSpPr>
                <p:nvPr/>
              </p:nvSpPr>
              <p:spPr bwMode="auto">
                <a:xfrm>
                  <a:off x="2905" y="3116"/>
                  <a:ext cx="4" cy="37"/>
                </a:xfrm>
                <a:custGeom>
                  <a:avLst/>
                  <a:gdLst>
                    <a:gd name="T0" fmla="*/ 0 w 36"/>
                    <a:gd name="T1" fmla="*/ 0 h 334"/>
                    <a:gd name="T2" fmla="*/ 0 w 36"/>
                    <a:gd name="T3" fmla="*/ 0 h 334"/>
                    <a:gd name="T4" fmla="*/ 0 w 36"/>
                    <a:gd name="T5" fmla="*/ 0 h 334"/>
                    <a:gd name="T6" fmla="*/ 0 w 36"/>
                    <a:gd name="T7" fmla="*/ 0 h 334"/>
                    <a:gd name="T8" fmla="*/ 0 60000 65536"/>
                    <a:gd name="T9" fmla="*/ 0 60000 65536"/>
                    <a:gd name="T10" fmla="*/ 0 60000 65536"/>
                    <a:gd name="T11" fmla="*/ 0 60000 65536"/>
                    <a:gd name="T12" fmla="*/ 0 w 36"/>
                    <a:gd name="T13" fmla="*/ 0 h 334"/>
                    <a:gd name="T14" fmla="*/ 36 w 36"/>
                    <a:gd name="T15" fmla="*/ 334 h 334"/>
                  </a:gdLst>
                  <a:ahLst/>
                  <a:cxnLst>
                    <a:cxn ang="T8">
                      <a:pos x="T0" y="T1"/>
                    </a:cxn>
                    <a:cxn ang="T9">
                      <a:pos x="T2" y="T3"/>
                    </a:cxn>
                    <a:cxn ang="T10">
                      <a:pos x="T4" y="T5"/>
                    </a:cxn>
                    <a:cxn ang="T11">
                      <a:pos x="T6" y="T7"/>
                    </a:cxn>
                  </a:cxnLst>
                  <a:rect l="T12" t="T13" r="T14" b="T15"/>
                  <a:pathLst>
                    <a:path w="36" h="334">
                      <a:moveTo>
                        <a:pt x="36" y="0"/>
                      </a:moveTo>
                      <a:lnTo>
                        <a:pt x="0" y="14"/>
                      </a:lnTo>
                      <a:lnTo>
                        <a:pt x="36" y="334"/>
                      </a:lnTo>
                      <a:lnTo>
                        <a:pt x="36" y="0"/>
                      </a:lnTo>
                      <a:close/>
                    </a:path>
                  </a:pathLst>
                </a:custGeom>
                <a:solidFill>
                  <a:srgbClr val="FF6600"/>
                </a:solidFill>
                <a:ln w="9525">
                  <a:noFill/>
                  <a:round/>
                  <a:headEnd/>
                  <a:tailEnd/>
                </a:ln>
              </p:spPr>
              <p:txBody>
                <a:bodyPr/>
                <a:lstStyle/>
                <a:p>
                  <a:endParaRPr lang="es-MX"/>
                </a:p>
              </p:txBody>
            </p:sp>
            <p:sp>
              <p:nvSpPr>
                <p:cNvPr id="11417" name="Freeform 2658"/>
                <p:cNvSpPr>
                  <a:spLocks/>
                </p:cNvSpPr>
                <p:nvPr/>
              </p:nvSpPr>
              <p:spPr bwMode="auto">
                <a:xfrm>
                  <a:off x="2905" y="3116"/>
                  <a:ext cx="4" cy="37"/>
                </a:xfrm>
                <a:custGeom>
                  <a:avLst/>
                  <a:gdLst>
                    <a:gd name="T0" fmla="*/ 0 w 36"/>
                    <a:gd name="T1" fmla="*/ 0 h 334"/>
                    <a:gd name="T2" fmla="*/ 0 w 36"/>
                    <a:gd name="T3" fmla="*/ 0 h 334"/>
                    <a:gd name="T4" fmla="*/ 0 w 36"/>
                    <a:gd name="T5" fmla="*/ 0 h 334"/>
                    <a:gd name="T6" fmla="*/ 0 w 36"/>
                    <a:gd name="T7" fmla="*/ 0 h 334"/>
                    <a:gd name="T8" fmla="*/ 0 60000 65536"/>
                    <a:gd name="T9" fmla="*/ 0 60000 65536"/>
                    <a:gd name="T10" fmla="*/ 0 60000 65536"/>
                    <a:gd name="T11" fmla="*/ 0 60000 65536"/>
                    <a:gd name="T12" fmla="*/ 0 w 36"/>
                    <a:gd name="T13" fmla="*/ 0 h 334"/>
                    <a:gd name="T14" fmla="*/ 36 w 36"/>
                    <a:gd name="T15" fmla="*/ 334 h 334"/>
                  </a:gdLst>
                  <a:ahLst/>
                  <a:cxnLst>
                    <a:cxn ang="T8">
                      <a:pos x="T0" y="T1"/>
                    </a:cxn>
                    <a:cxn ang="T9">
                      <a:pos x="T2" y="T3"/>
                    </a:cxn>
                    <a:cxn ang="T10">
                      <a:pos x="T4" y="T5"/>
                    </a:cxn>
                    <a:cxn ang="T11">
                      <a:pos x="T6" y="T7"/>
                    </a:cxn>
                  </a:cxnLst>
                  <a:rect l="T12" t="T13" r="T14" b="T15"/>
                  <a:pathLst>
                    <a:path w="36" h="334">
                      <a:moveTo>
                        <a:pt x="36" y="0"/>
                      </a:moveTo>
                      <a:lnTo>
                        <a:pt x="0" y="14"/>
                      </a:lnTo>
                      <a:lnTo>
                        <a:pt x="36" y="334"/>
                      </a:lnTo>
                      <a:lnTo>
                        <a:pt x="36" y="0"/>
                      </a:lnTo>
                    </a:path>
                  </a:pathLst>
                </a:custGeom>
                <a:noFill/>
                <a:ln w="0">
                  <a:solidFill>
                    <a:srgbClr val="FF6600"/>
                  </a:solidFill>
                  <a:round/>
                  <a:headEnd/>
                  <a:tailEnd/>
                </a:ln>
              </p:spPr>
              <p:txBody>
                <a:bodyPr/>
                <a:lstStyle/>
                <a:p>
                  <a:endParaRPr lang="es-MX"/>
                </a:p>
              </p:txBody>
            </p:sp>
            <p:sp>
              <p:nvSpPr>
                <p:cNvPr id="11418" name="Freeform 2659"/>
                <p:cNvSpPr>
                  <a:spLocks/>
                </p:cNvSpPr>
                <p:nvPr/>
              </p:nvSpPr>
              <p:spPr bwMode="auto">
                <a:xfrm>
                  <a:off x="2775" y="3115"/>
                  <a:ext cx="4" cy="1"/>
                </a:xfrm>
                <a:custGeom>
                  <a:avLst/>
                  <a:gdLst>
                    <a:gd name="T0" fmla="*/ 0 w 41"/>
                    <a:gd name="T1" fmla="*/ 0 h 3"/>
                    <a:gd name="T2" fmla="*/ 0 w 41"/>
                    <a:gd name="T3" fmla="*/ 0 h 3"/>
                    <a:gd name="T4" fmla="*/ 0 w 41"/>
                    <a:gd name="T5" fmla="*/ 0 h 3"/>
                    <a:gd name="T6" fmla="*/ 0 w 41"/>
                    <a:gd name="T7" fmla="*/ 0 h 3"/>
                    <a:gd name="T8" fmla="*/ 0 60000 65536"/>
                    <a:gd name="T9" fmla="*/ 0 60000 65536"/>
                    <a:gd name="T10" fmla="*/ 0 60000 65536"/>
                    <a:gd name="T11" fmla="*/ 0 60000 65536"/>
                    <a:gd name="T12" fmla="*/ 0 w 41"/>
                    <a:gd name="T13" fmla="*/ 0 h 3"/>
                    <a:gd name="T14" fmla="*/ 41 w 41"/>
                    <a:gd name="T15" fmla="*/ 3 h 3"/>
                  </a:gdLst>
                  <a:ahLst/>
                  <a:cxnLst>
                    <a:cxn ang="T8">
                      <a:pos x="T0" y="T1"/>
                    </a:cxn>
                    <a:cxn ang="T9">
                      <a:pos x="T2" y="T3"/>
                    </a:cxn>
                    <a:cxn ang="T10">
                      <a:pos x="T4" y="T5"/>
                    </a:cxn>
                    <a:cxn ang="T11">
                      <a:pos x="T6" y="T7"/>
                    </a:cxn>
                  </a:cxnLst>
                  <a:rect l="T12" t="T13" r="T14" b="T15"/>
                  <a:pathLst>
                    <a:path w="41" h="3">
                      <a:moveTo>
                        <a:pt x="41" y="0"/>
                      </a:moveTo>
                      <a:lnTo>
                        <a:pt x="0" y="2"/>
                      </a:lnTo>
                      <a:lnTo>
                        <a:pt x="18" y="3"/>
                      </a:lnTo>
                      <a:lnTo>
                        <a:pt x="41" y="0"/>
                      </a:lnTo>
                    </a:path>
                  </a:pathLst>
                </a:custGeom>
                <a:noFill/>
                <a:ln w="0">
                  <a:solidFill>
                    <a:srgbClr val="FF6600"/>
                  </a:solidFill>
                  <a:round/>
                  <a:headEnd/>
                  <a:tailEnd/>
                </a:ln>
              </p:spPr>
              <p:txBody>
                <a:bodyPr/>
                <a:lstStyle/>
                <a:p>
                  <a:endParaRPr lang="es-MX"/>
                </a:p>
              </p:txBody>
            </p:sp>
            <p:sp>
              <p:nvSpPr>
                <p:cNvPr id="11419" name="Freeform 2660"/>
                <p:cNvSpPr>
                  <a:spLocks/>
                </p:cNvSpPr>
                <p:nvPr/>
              </p:nvSpPr>
              <p:spPr bwMode="auto">
                <a:xfrm>
                  <a:off x="2791" y="3115"/>
                  <a:ext cx="13" cy="2"/>
                </a:xfrm>
                <a:custGeom>
                  <a:avLst/>
                  <a:gdLst>
                    <a:gd name="T0" fmla="*/ 0 w 115"/>
                    <a:gd name="T1" fmla="*/ 0 h 19"/>
                    <a:gd name="T2" fmla="*/ 0 w 115"/>
                    <a:gd name="T3" fmla="*/ 0 h 19"/>
                    <a:gd name="T4" fmla="*/ 0 w 115"/>
                    <a:gd name="T5" fmla="*/ 0 h 19"/>
                    <a:gd name="T6" fmla="*/ 0 w 115"/>
                    <a:gd name="T7" fmla="*/ 0 h 19"/>
                    <a:gd name="T8" fmla="*/ 0 60000 65536"/>
                    <a:gd name="T9" fmla="*/ 0 60000 65536"/>
                    <a:gd name="T10" fmla="*/ 0 60000 65536"/>
                    <a:gd name="T11" fmla="*/ 0 60000 65536"/>
                    <a:gd name="T12" fmla="*/ 0 w 115"/>
                    <a:gd name="T13" fmla="*/ 0 h 19"/>
                    <a:gd name="T14" fmla="*/ 115 w 115"/>
                    <a:gd name="T15" fmla="*/ 19 h 19"/>
                  </a:gdLst>
                  <a:ahLst/>
                  <a:cxnLst>
                    <a:cxn ang="T8">
                      <a:pos x="T0" y="T1"/>
                    </a:cxn>
                    <a:cxn ang="T9">
                      <a:pos x="T2" y="T3"/>
                    </a:cxn>
                    <a:cxn ang="T10">
                      <a:pos x="T4" y="T5"/>
                    </a:cxn>
                    <a:cxn ang="T11">
                      <a:pos x="T6" y="T7"/>
                    </a:cxn>
                  </a:cxnLst>
                  <a:rect l="T12" t="T13" r="T14" b="T15"/>
                  <a:pathLst>
                    <a:path w="115" h="19">
                      <a:moveTo>
                        <a:pt x="0" y="0"/>
                      </a:moveTo>
                      <a:lnTo>
                        <a:pt x="19" y="18"/>
                      </a:lnTo>
                      <a:lnTo>
                        <a:pt x="115" y="19"/>
                      </a:lnTo>
                      <a:lnTo>
                        <a:pt x="0" y="0"/>
                      </a:lnTo>
                      <a:close/>
                    </a:path>
                  </a:pathLst>
                </a:custGeom>
                <a:solidFill>
                  <a:srgbClr val="FF6600"/>
                </a:solidFill>
                <a:ln w="9525">
                  <a:noFill/>
                  <a:round/>
                  <a:headEnd/>
                  <a:tailEnd/>
                </a:ln>
              </p:spPr>
              <p:txBody>
                <a:bodyPr/>
                <a:lstStyle/>
                <a:p>
                  <a:endParaRPr lang="es-MX"/>
                </a:p>
              </p:txBody>
            </p:sp>
            <p:sp>
              <p:nvSpPr>
                <p:cNvPr id="11420" name="Freeform 2661"/>
                <p:cNvSpPr>
                  <a:spLocks/>
                </p:cNvSpPr>
                <p:nvPr/>
              </p:nvSpPr>
              <p:spPr bwMode="auto">
                <a:xfrm>
                  <a:off x="2791" y="3115"/>
                  <a:ext cx="13" cy="2"/>
                </a:xfrm>
                <a:custGeom>
                  <a:avLst/>
                  <a:gdLst>
                    <a:gd name="T0" fmla="*/ 0 w 115"/>
                    <a:gd name="T1" fmla="*/ 0 h 19"/>
                    <a:gd name="T2" fmla="*/ 0 w 115"/>
                    <a:gd name="T3" fmla="*/ 0 h 19"/>
                    <a:gd name="T4" fmla="*/ 0 w 115"/>
                    <a:gd name="T5" fmla="*/ 0 h 19"/>
                    <a:gd name="T6" fmla="*/ 0 w 115"/>
                    <a:gd name="T7" fmla="*/ 0 h 19"/>
                    <a:gd name="T8" fmla="*/ 0 60000 65536"/>
                    <a:gd name="T9" fmla="*/ 0 60000 65536"/>
                    <a:gd name="T10" fmla="*/ 0 60000 65536"/>
                    <a:gd name="T11" fmla="*/ 0 60000 65536"/>
                    <a:gd name="T12" fmla="*/ 0 w 115"/>
                    <a:gd name="T13" fmla="*/ 0 h 19"/>
                    <a:gd name="T14" fmla="*/ 115 w 115"/>
                    <a:gd name="T15" fmla="*/ 19 h 19"/>
                  </a:gdLst>
                  <a:ahLst/>
                  <a:cxnLst>
                    <a:cxn ang="T8">
                      <a:pos x="T0" y="T1"/>
                    </a:cxn>
                    <a:cxn ang="T9">
                      <a:pos x="T2" y="T3"/>
                    </a:cxn>
                    <a:cxn ang="T10">
                      <a:pos x="T4" y="T5"/>
                    </a:cxn>
                    <a:cxn ang="T11">
                      <a:pos x="T6" y="T7"/>
                    </a:cxn>
                  </a:cxnLst>
                  <a:rect l="T12" t="T13" r="T14" b="T15"/>
                  <a:pathLst>
                    <a:path w="115" h="19">
                      <a:moveTo>
                        <a:pt x="0" y="0"/>
                      </a:moveTo>
                      <a:lnTo>
                        <a:pt x="19" y="18"/>
                      </a:lnTo>
                      <a:lnTo>
                        <a:pt x="115" y="19"/>
                      </a:lnTo>
                      <a:lnTo>
                        <a:pt x="0" y="0"/>
                      </a:lnTo>
                    </a:path>
                  </a:pathLst>
                </a:custGeom>
                <a:noFill/>
                <a:ln w="0">
                  <a:solidFill>
                    <a:srgbClr val="FF6600"/>
                  </a:solidFill>
                  <a:round/>
                  <a:headEnd/>
                  <a:tailEnd/>
                </a:ln>
              </p:spPr>
              <p:txBody>
                <a:bodyPr/>
                <a:lstStyle/>
                <a:p>
                  <a:endParaRPr lang="es-MX"/>
                </a:p>
              </p:txBody>
            </p:sp>
            <p:sp>
              <p:nvSpPr>
                <p:cNvPr id="11421" name="Freeform 2662"/>
                <p:cNvSpPr>
                  <a:spLocks/>
                </p:cNvSpPr>
                <p:nvPr/>
              </p:nvSpPr>
              <p:spPr bwMode="auto">
                <a:xfrm>
                  <a:off x="2775" y="3114"/>
                  <a:ext cx="11" cy="1"/>
                </a:xfrm>
                <a:custGeom>
                  <a:avLst/>
                  <a:gdLst>
                    <a:gd name="T0" fmla="*/ 0 w 99"/>
                    <a:gd name="T1" fmla="*/ 0 h 11"/>
                    <a:gd name="T2" fmla="*/ 0 w 99"/>
                    <a:gd name="T3" fmla="*/ 0 h 11"/>
                    <a:gd name="T4" fmla="*/ 0 w 99"/>
                    <a:gd name="T5" fmla="*/ 0 h 11"/>
                    <a:gd name="T6" fmla="*/ 0 w 99"/>
                    <a:gd name="T7" fmla="*/ 0 h 11"/>
                    <a:gd name="T8" fmla="*/ 0 60000 65536"/>
                    <a:gd name="T9" fmla="*/ 0 60000 65536"/>
                    <a:gd name="T10" fmla="*/ 0 60000 65536"/>
                    <a:gd name="T11" fmla="*/ 0 60000 65536"/>
                    <a:gd name="T12" fmla="*/ 0 w 99"/>
                    <a:gd name="T13" fmla="*/ 0 h 11"/>
                    <a:gd name="T14" fmla="*/ 99 w 99"/>
                    <a:gd name="T15" fmla="*/ 11 h 11"/>
                  </a:gdLst>
                  <a:ahLst/>
                  <a:cxnLst>
                    <a:cxn ang="T8">
                      <a:pos x="T0" y="T1"/>
                    </a:cxn>
                    <a:cxn ang="T9">
                      <a:pos x="T2" y="T3"/>
                    </a:cxn>
                    <a:cxn ang="T10">
                      <a:pos x="T4" y="T5"/>
                    </a:cxn>
                    <a:cxn ang="T11">
                      <a:pos x="T6" y="T7"/>
                    </a:cxn>
                  </a:cxnLst>
                  <a:rect l="T12" t="T13" r="T14" b="T15"/>
                  <a:pathLst>
                    <a:path w="99" h="11">
                      <a:moveTo>
                        <a:pt x="99" y="0"/>
                      </a:moveTo>
                      <a:lnTo>
                        <a:pt x="0" y="11"/>
                      </a:lnTo>
                      <a:lnTo>
                        <a:pt x="41" y="9"/>
                      </a:lnTo>
                      <a:lnTo>
                        <a:pt x="99" y="0"/>
                      </a:lnTo>
                      <a:close/>
                    </a:path>
                  </a:pathLst>
                </a:custGeom>
                <a:solidFill>
                  <a:srgbClr val="FF6600"/>
                </a:solidFill>
                <a:ln w="9525">
                  <a:noFill/>
                  <a:round/>
                  <a:headEnd/>
                  <a:tailEnd/>
                </a:ln>
              </p:spPr>
              <p:txBody>
                <a:bodyPr/>
                <a:lstStyle/>
                <a:p>
                  <a:endParaRPr lang="es-MX"/>
                </a:p>
              </p:txBody>
            </p:sp>
            <p:sp>
              <p:nvSpPr>
                <p:cNvPr id="11422" name="Freeform 2663"/>
                <p:cNvSpPr>
                  <a:spLocks/>
                </p:cNvSpPr>
                <p:nvPr/>
              </p:nvSpPr>
              <p:spPr bwMode="auto">
                <a:xfrm>
                  <a:off x="2775" y="3114"/>
                  <a:ext cx="11" cy="1"/>
                </a:xfrm>
                <a:custGeom>
                  <a:avLst/>
                  <a:gdLst>
                    <a:gd name="T0" fmla="*/ 0 w 99"/>
                    <a:gd name="T1" fmla="*/ 0 h 11"/>
                    <a:gd name="T2" fmla="*/ 0 w 99"/>
                    <a:gd name="T3" fmla="*/ 0 h 11"/>
                    <a:gd name="T4" fmla="*/ 0 w 99"/>
                    <a:gd name="T5" fmla="*/ 0 h 11"/>
                    <a:gd name="T6" fmla="*/ 0 w 99"/>
                    <a:gd name="T7" fmla="*/ 0 h 11"/>
                    <a:gd name="T8" fmla="*/ 0 60000 65536"/>
                    <a:gd name="T9" fmla="*/ 0 60000 65536"/>
                    <a:gd name="T10" fmla="*/ 0 60000 65536"/>
                    <a:gd name="T11" fmla="*/ 0 60000 65536"/>
                    <a:gd name="T12" fmla="*/ 0 w 99"/>
                    <a:gd name="T13" fmla="*/ 0 h 11"/>
                    <a:gd name="T14" fmla="*/ 99 w 99"/>
                    <a:gd name="T15" fmla="*/ 11 h 11"/>
                  </a:gdLst>
                  <a:ahLst/>
                  <a:cxnLst>
                    <a:cxn ang="T8">
                      <a:pos x="T0" y="T1"/>
                    </a:cxn>
                    <a:cxn ang="T9">
                      <a:pos x="T2" y="T3"/>
                    </a:cxn>
                    <a:cxn ang="T10">
                      <a:pos x="T4" y="T5"/>
                    </a:cxn>
                    <a:cxn ang="T11">
                      <a:pos x="T6" y="T7"/>
                    </a:cxn>
                  </a:cxnLst>
                  <a:rect l="T12" t="T13" r="T14" b="T15"/>
                  <a:pathLst>
                    <a:path w="99" h="11">
                      <a:moveTo>
                        <a:pt x="99" y="0"/>
                      </a:moveTo>
                      <a:lnTo>
                        <a:pt x="0" y="11"/>
                      </a:lnTo>
                      <a:lnTo>
                        <a:pt x="41" y="9"/>
                      </a:lnTo>
                      <a:lnTo>
                        <a:pt x="99" y="0"/>
                      </a:lnTo>
                    </a:path>
                  </a:pathLst>
                </a:custGeom>
                <a:noFill/>
                <a:ln w="0">
                  <a:solidFill>
                    <a:srgbClr val="FF6600"/>
                  </a:solidFill>
                  <a:round/>
                  <a:headEnd/>
                  <a:tailEnd/>
                </a:ln>
              </p:spPr>
              <p:txBody>
                <a:bodyPr/>
                <a:lstStyle/>
                <a:p>
                  <a:endParaRPr lang="es-MX"/>
                </a:p>
              </p:txBody>
            </p:sp>
            <p:sp>
              <p:nvSpPr>
                <p:cNvPr id="11423" name="Freeform 2664"/>
                <p:cNvSpPr>
                  <a:spLocks/>
                </p:cNvSpPr>
                <p:nvPr/>
              </p:nvSpPr>
              <p:spPr bwMode="auto">
                <a:xfrm>
                  <a:off x="2786" y="3114"/>
                  <a:ext cx="27" cy="1"/>
                </a:xfrm>
                <a:custGeom>
                  <a:avLst/>
                  <a:gdLst>
                    <a:gd name="T0" fmla="*/ 0 w 243"/>
                    <a:gd name="T1" fmla="*/ 0 h 9"/>
                    <a:gd name="T2" fmla="*/ 0 w 243"/>
                    <a:gd name="T3" fmla="*/ 0 h 9"/>
                    <a:gd name="T4" fmla="*/ 0 w 243"/>
                    <a:gd name="T5" fmla="*/ 0 h 9"/>
                    <a:gd name="T6" fmla="*/ 0 w 243"/>
                    <a:gd name="T7" fmla="*/ 0 h 9"/>
                    <a:gd name="T8" fmla="*/ 0 60000 65536"/>
                    <a:gd name="T9" fmla="*/ 0 60000 65536"/>
                    <a:gd name="T10" fmla="*/ 0 60000 65536"/>
                    <a:gd name="T11" fmla="*/ 0 60000 65536"/>
                    <a:gd name="T12" fmla="*/ 0 w 243"/>
                    <a:gd name="T13" fmla="*/ 0 h 9"/>
                    <a:gd name="T14" fmla="*/ 243 w 243"/>
                    <a:gd name="T15" fmla="*/ 9 h 9"/>
                  </a:gdLst>
                  <a:ahLst/>
                  <a:cxnLst>
                    <a:cxn ang="T8">
                      <a:pos x="T0" y="T1"/>
                    </a:cxn>
                    <a:cxn ang="T9">
                      <a:pos x="T2" y="T3"/>
                    </a:cxn>
                    <a:cxn ang="T10">
                      <a:pos x="T4" y="T5"/>
                    </a:cxn>
                    <a:cxn ang="T11">
                      <a:pos x="T6" y="T7"/>
                    </a:cxn>
                  </a:cxnLst>
                  <a:rect l="T12" t="T13" r="T14" b="T15"/>
                  <a:pathLst>
                    <a:path w="243" h="9">
                      <a:moveTo>
                        <a:pt x="243" y="0"/>
                      </a:moveTo>
                      <a:lnTo>
                        <a:pt x="0" y="1"/>
                      </a:lnTo>
                      <a:lnTo>
                        <a:pt x="46" y="9"/>
                      </a:lnTo>
                      <a:lnTo>
                        <a:pt x="243" y="0"/>
                      </a:lnTo>
                      <a:close/>
                    </a:path>
                  </a:pathLst>
                </a:custGeom>
                <a:solidFill>
                  <a:srgbClr val="FF6600"/>
                </a:solidFill>
                <a:ln w="9525">
                  <a:noFill/>
                  <a:round/>
                  <a:headEnd/>
                  <a:tailEnd/>
                </a:ln>
              </p:spPr>
              <p:txBody>
                <a:bodyPr/>
                <a:lstStyle/>
                <a:p>
                  <a:endParaRPr lang="es-MX"/>
                </a:p>
              </p:txBody>
            </p:sp>
            <p:sp>
              <p:nvSpPr>
                <p:cNvPr id="11424" name="Freeform 2665"/>
                <p:cNvSpPr>
                  <a:spLocks/>
                </p:cNvSpPr>
                <p:nvPr/>
              </p:nvSpPr>
              <p:spPr bwMode="auto">
                <a:xfrm>
                  <a:off x="2786" y="3114"/>
                  <a:ext cx="27" cy="1"/>
                </a:xfrm>
                <a:custGeom>
                  <a:avLst/>
                  <a:gdLst>
                    <a:gd name="T0" fmla="*/ 0 w 243"/>
                    <a:gd name="T1" fmla="*/ 0 h 9"/>
                    <a:gd name="T2" fmla="*/ 0 w 243"/>
                    <a:gd name="T3" fmla="*/ 0 h 9"/>
                    <a:gd name="T4" fmla="*/ 0 w 243"/>
                    <a:gd name="T5" fmla="*/ 0 h 9"/>
                    <a:gd name="T6" fmla="*/ 0 w 243"/>
                    <a:gd name="T7" fmla="*/ 0 h 9"/>
                    <a:gd name="T8" fmla="*/ 0 60000 65536"/>
                    <a:gd name="T9" fmla="*/ 0 60000 65536"/>
                    <a:gd name="T10" fmla="*/ 0 60000 65536"/>
                    <a:gd name="T11" fmla="*/ 0 60000 65536"/>
                    <a:gd name="T12" fmla="*/ 0 w 243"/>
                    <a:gd name="T13" fmla="*/ 0 h 9"/>
                    <a:gd name="T14" fmla="*/ 243 w 243"/>
                    <a:gd name="T15" fmla="*/ 9 h 9"/>
                  </a:gdLst>
                  <a:ahLst/>
                  <a:cxnLst>
                    <a:cxn ang="T8">
                      <a:pos x="T0" y="T1"/>
                    </a:cxn>
                    <a:cxn ang="T9">
                      <a:pos x="T2" y="T3"/>
                    </a:cxn>
                    <a:cxn ang="T10">
                      <a:pos x="T4" y="T5"/>
                    </a:cxn>
                    <a:cxn ang="T11">
                      <a:pos x="T6" y="T7"/>
                    </a:cxn>
                  </a:cxnLst>
                  <a:rect l="T12" t="T13" r="T14" b="T15"/>
                  <a:pathLst>
                    <a:path w="243" h="9">
                      <a:moveTo>
                        <a:pt x="243" y="0"/>
                      </a:moveTo>
                      <a:lnTo>
                        <a:pt x="0" y="1"/>
                      </a:lnTo>
                      <a:lnTo>
                        <a:pt x="46" y="9"/>
                      </a:lnTo>
                      <a:lnTo>
                        <a:pt x="243" y="0"/>
                      </a:lnTo>
                    </a:path>
                  </a:pathLst>
                </a:custGeom>
                <a:noFill/>
                <a:ln w="0">
                  <a:solidFill>
                    <a:srgbClr val="FF6600"/>
                  </a:solidFill>
                  <a:round/>
                  <a:headEnd/>
                  <a:tailEnd/>
                </a:ln>
              </p:spPr>
              <p:txBody>
                <a:bodyPr/>
                <a:lstStyle/>
                <a:p>
                  <a:endParaRPr lang="es-MX"/>
                </a:p>
              </p:txBody>
            </p:sp>
            <p:sp>
              <p:nvSpPr>
                <p:cNvPr id="11425" name="Freeform 2666"/>
                <p:cNvSpPr>
                  <a:spLocks/>
                </p:cNvSpPr>
                <p:nvPr/>
              </p:nvSpPr>
              <p:spPr bwMode="auto">
                <a:xfrm>
                  <a:off x="2791" y="3114"/>
                  <a:ext cx="22" cy="3"/>
                </a:xfrm>
                <a:custGeom>
                  <a:avLst/>
                  <a:gdLst>
                    <a:gd name="T0" fmla="*/ 0 w 197"/>
                    <a:gd name="T1" fmla="*/ 0 h 28"/>
                    <a:gd name="T2" fmla="*/ 0 w 197"/>
                    <a:gd name="T3" fmla="*/ 0 h 28"/>
                    <a:gd name="T4" fmla="*/ 0 w 197"/>
                    <a:gd name="T5" fmla="*/ 0 h 28"/>
                    <a:gd name="T6" fmla="*/ 0 w 197"/>
                    <a:gd name="T7" fmla="*/ 0 h 28"/>
                    <a:gd name="T8" fmla="*/ 0 60000 65536"/>
                    <a:gd name="T9" fmla="*/ 0 60000 65536"/>
                    <a:gd name="T10" fmla="*/ 0 60000 65536"/>
                    <a:gd name="T11" fmla="*/ 0 60000 65536"/>
                    <a:gd name="T12" fmla="*/ 0 w 197"/>
                    <a:gd name="T13" fmla="*/ 0 h 28"/>
                    <a:gd name="T14" fmla="*/ 197 w 197"/>
                    <a:gd name="T15" fmla="*/ 28 h 28"/>
                  </a:gdLst>
                  <a:ahLst/>
                  <a:cxnLst>
                    <a:cxn ang="T8">
                      <a:pos x="T0" y="T1"/>
                    </a:cxn>
                    <a:cxn ang="T9">
                      <a:pos x="T2" y="T3"/>
                    </a:cxn>
                    <a:cxn ang="T10">
                      <a:pos x="T4" y="T5"/>
                    </a:cxn>
                    <a:cxn ang="T11">
                      <a:pos x="T6" y="T7"/>
                    </a:cxn>
                  </a:cxnLst>
                  <a:rect l="T12" t="T13" r="T14" b="T15"/>
                  <a:pathLst>
                    <a:path w="197" h="28">
                      <a:moveTo>
                        <a:pt x="197" y="0"/>
                      </a:moveTo>
                      <a:lnTo>
                        <a:pt x="0" y="9"/>
                      </a:lnTo>
                      <a:lnTo>
                        <a:pt x="115" y="28"/>
                      </a:lnTo>
                      <a:lnTo>
                        <a:pt x="197" y="0"/>
                      </a:lnTo>
                      <a:close/>
                    </a:path>
                  </a:pathLst>
                </a:custGeom>
                <a:solidFill>
                  <a:srgbClr val="FF6600"/>
                </a:solidFill>
                <a:ln w="9525">
                  <a:noFill/>
                  <a:round/>
                  <a:headEnd/>
                  <a:tailEnd/>
                </a:ln>
              </p:spPr>
              <p:txBody>
                <a:bodyPr/>
                <a:lstStyle/>
                <a:p>
                  <a:endParaRPr lang="es-MX"/>
                </a:p>
              </p:txBody>
            </p:sp>
            <p:sp>
              <p:nvSpPr>
                <p:cNvPr id="11426" name="Freeform 2667"/>
                <p:cNvSpPr>
                  <a:spLocks/>
                </p:cNvSpPr>
                <p:nvPr/>
              </p:nvSpPr>
              <p:spPr bwMode="auto">
                <a:xfrm>
                  <a:off x="2791" y="3114"/>
                  <a:ext cx="22" cy="3"/>
                </a:xfrm>
                <a:custGeom>
                  <a:avLst/>
                  <a:gdLst>
                    <a:gd name="T0" fmla="*/ 0 w 197"/>
                    <a:gd name="T1" fmla="*/ 0 h 28"/>
                    <a:gd name="T2" fmla="*/ 0 w 197"/>
                    <a:gd name="T3" fmla="*/ 0 h 28"/>
                    <a:gd name="T4" fmla="*/ 0 w 197"/>
                    <a:gd name="T5" fmla="*/ 0 h 28"/>
                    <a:gd name="T6" fmla="*/ 0 w 197"/>
                    <a:gd name="T7" fmla="*/ 0 h 28"/>
                    <a:gd name="T8" fmla="*/ 0 60000 65536"/>
                    <a:gd name="T9" fmla="*/ 0 60000 65536"/>
                    <a:gd name="T10" fmla="*/ 0 60000 65536"/>
                    <a:gd name="T11" fmla="*/ 0 60000 65536"/>
                    <a:gd name="T12" fmla="*/ 0 w 197"/>
                    <a:gd name="T13" fmla="*/ 0 h 28"/>
                    <a:gd name="T14" fmla="*/ 197 w 197"/>
                    <a:gd name="T15" fmla="*/ 28 h 28"/>
                  </a:gdLst>
                  <a:ahLst/>
                  <a:cxnLst>
                    <a:cxn ang="T8">
                      <a:pos x="T0" y="T1"/>
                    </a:cxn>
                    <a:cxn ang="T9">
                      <a:pos x="T2" y="T3"/>
                    </a:cxn>
                    <a:cxn ang="T10">
                      <a:pos x="T4" y="T5"/>
                    </a:cxn>
                    <a:cxn ang="T11">
                      <a:pos x="T6" y="T7"/>
                    </a:cxn>
                  </a:cxnLst>
                  <a:rect l="T12" t="T13" r="T14" b="T15"/>
                  <a:pathLst>
                    <a:path w="197" h="28">
                      <a:moveTo>
                        <a:pt x="197" y="0"/>
                      </a:moveTo>
                      <a:lnTo>
                        <a:pt x="0" y="9"/>
                      </a:lnTo>
                      <a:lnTo>
                        <a:pt x="115" y="28"/>
                      </a:lnTo>
                      <a:lnTo>
                        <a:pt x="197" y="0"/>
                      </a:lnTo>
                    </a:path>
                  </a:pathLst>
                </a:custGeom>
                <a:noFill/>
                <a:ln w="0">
                  <a:solidFill>
                    <a:srgbClr val="FF6600"/>
                  </a:solidFill>
                  <a:round/>
                  <a:headEnd/>
                  <a:tailEnd/>
                </a:ln>
              </p:spPr>
              <p:txBody>
                <a:bodyPr/>
                <a:lstStyle/>
                <a:p>
                  <a:endParaRPr lang="es-MX"/>
                </a:p>
              </p:txBody>
            </p:sp>
            <p:sp>
              <p:nvSpPr>
                <p:cNvPr id="11427" name="Freeform 2668"/>
                <p:cNvSpPr>
                  <a:spLocks/>
                </p:cNvSpPr>
                <p:nvPr/>
              </p:nvSpPr>
              <p:spPr bwMode="auto">
                <a:xfrm>
                  <a:off x="2813" y="3114"/>
                  <a:ext cx="92" cy="4"/>
                </a:xfrm>
                <a:custGeom>
                  <a:avLst/>
                  <a:gdLst>
                    <a:gd name="T0" fmla="*/ 0 w 829"/>
                    <a:gd name="T1" fmla="*/ 0 h 39"/>
                    <a:gd name="T2" fmla="*/ 0 w 829"/>
                    <a:gd name="T3" fmla="*/ 0 h 39"/>
                    <a:gd name="T4" fmla="*/ 0 w 829"/>
                    <a:gd name="T5" fmla="*/ 0 h 39"/>
                    <a:gd name="T6" fmla="*/ 0 w 829"/>
                    <a:gd name="T7" fmla="*/ 0 h 39"/>
                    <a:gd name="T8" fmla="*/ 0 60000 65536"/>
                    <a:gd name="T9" fmla="*/ 0 60000 65536"/>
                    <a:gd name="T10" fmla="*/ 0 60000 65536"/>
                    <a:gd name="T11" fmla="*/ 0 60000 65536"/>
                    <a:gd name="T12" fmla="*/ 0 w 829"/>
                    <a:gd name="T13" fmla="*/ 0 h 39"/>
                    <a:gd name="T14" fmla="*/ 829 w 829"/>
                    <a:gd name="T15" fmla="*/ 39 h 39"/>
                  </a:gdLst>
                  <a:ahLst/>
                  <a:cxnLst>
                    <a:cxn ang="T8">
                      <a:pos x="T0" y="T1"/>
                    </a:cxn>
                    <a:cxn ang="T9">
                      <a:pos x="T2" y="T3"/>
                    </a:cxn>
                    <a:cxn ang="T10">
                      <a:pos x="T4" y="T5"/>
                    </a:cxn>
                    <a:cxn ang="T11">
                      <a:pos x="T6" y="T7"/>
                    </a:cxn>
                  </a:cxnLst>
                  <a:rect l="T12" t="T13" r="T14" b="T15"/>
                  <a:pathLst>
                    <a:path w="829" h="39">
                      <a:moveTo>
                        <a:pt x="0" y="0"/>
                      </a:moveTo>
                      <a:lnTo>
                        <a:pt x="30" y="39"/>
                      </a:lnTo>
                      <a:lnTo>
                        <a:pt x="829" y="39"/>
                      </a:lnTo>
                      <a:lnTo>
                        <a:pt x="0" y="0"/>
                      </a:lnTo>
                      <a:close/>
                    </a:path>
                  </a:pathLst>
                </a:custGeom>
                <a:solidFill>
                  <a:srgbClr val="FF6600"/>
                </a:solidFill>
                <a:ln w="9525">
                  <a:noFill/>
                  <a:round/>
                  <a:headEnd/>
                  <a:tailEnd/>
                </a:ln>
              </p:spPr>
              <p:txBody>
                <a:bodyPr/>
                <a:lstStyle/>
                <a:p>
                  <a:endParaRPr lang="es-MX"/>
                </a:p>
              </p:txBody>
            </p:sp>
            <p:sp>
              <p:nvSpPr>
                <p:cNvPr id="11428" name="Freeform 2669"/>
                <p:cNvSpPr>
                  <a:spLocks/>
                </p:cNvSpPr>
                <p:nvPr/>
              </p:nvSpPr>
              <p:spPr bwMode="auto">
                <a:xfrm>
                  <a:off x="2813" y="3114"/>
                  <a:ext cx="92" cy="4"/>
                </a:xfrm>
                <a:custGeom>
                  <a:avLst/>
                  <a:gdLst>
                    <a:gd name="T0" fmla="*/ 0 w 829"/>
                    <a:gd name="T1" fmla="*/ 0 h 39"/>
                    <a:gd name="T2" fmla="*/ 0 w 829"/>
                    <a:gd name="T3" fmla="*/ 0 h 39"/>
                    <a:gd name="T4" fmla="*/ 0 w 829"/>
                    <a:gd name="T5" fmla="*/ 0 h 39"/>
                    <a:gd name="T6" fmla="*/ 0 w 829"/>
                    <a:gd name="T7" fmla="*/ 0 h 39"/>
                    <a:gd name="T8" fmla="*/ 0 60000 65536"/>
                    <a:gd name="T9" fmla="*/ 0 60000 65536"/>
                    <a:gd name="T10" fmla="*/ 0 60000 65536"/>
                    <a:gd name="T11" fmla="*/ 0 60000 65536"/>
                    <a:gd name="T12" fmla="*/ 0 w 829"/>
                    <a:gd name="T13" fmla="*/ 0 h 39"/>
                    <a:gd name="T14" fmla="*/ 829 w 829"/>
                    <a:gd name="T15" fmla="*/ 39 h 39"/>
                  </a:gdLst>
                  <a:ahLst/>
                  <a:cxnLst>
                    <a:cxn ang="T8">
                      <a:pos x="T0" y="T1"/>
                    </a:cxn>
                    <a:cxn ang="T9">
                      <a:pos x="T2" y="T3"/>
                    </a:cxn>
                    <a:cxn ang="T10">
                      <a:pos x="T4" y="T5"/>
                    </a:cxn>
                    <a:cxn ang="T11">
                      <a:pos x="T6" y="T7"/>
                    </a:cxn>
                  </a:cxnLst>
                  <a:rect l="T12" t="T13" r="T14" b="T15"/>
                  <a:pathLst>
                    <a:path w="829" h="39">
                      <a:moveTo>
                        <a:pt x="0" y="0"/>
                      </a:moveTo>
                      <a:lnTo>
                        <a:pt x="30" y="39"/>
                      </a:lnTo>
                      <a:lnTo>
                        <a:pt x="829" y="39"/>
                      </a:lnTo>
                      <a:lnTo>
                        <a:pt x="0" y="0"/>
                      </a:lnTo>
                    </a:path>
                  </a:pathLst>
                </a:custGeom>
                <a:noFill/>
                <a:ln w="0">
                  <a:solidFill>
                    <a:srgbClr val="FF6600"/>
                  </a:solidFill>
                  <a:round/>
                  <a:headEnd/>
                  <a:tailEnd/>
                </a:ln>
              </p:spPr>
              <p:txBody>
                <a:bodyPr/>
                <a:lstStyle/>
                <a:p>
                  <a:endParaRPr lang="es-MX"/>
                </a:p>
              </p:txBody>
            </p:sp>
            <p:sp>
              <p:nvSpPr>
                <p:cNvPr id="11429" name="Freeform 2670"/>
                <p:cNvSpPr>
                  <a:spLocks/>
                </p:cNvSpPr>
                <p:nvPr/>
              </p:nvSpPr>
              <p:spPr bwMode="auto">
                <a:xfrm>
                  <a:off x="2769" y="3113"/>
                  <a:ext cx="44" cy="1"/>
                </a:xfrm>
                <a:custGeom>
                  <a:avLst/>
                  <a:gdLst>
                    <a:gd name="T0" fmla="*/ 0 w 393"/>
                    <a:gd name="T1" fmla="*/ 0 h 4"/>
                    <a:gd name="T2" fmla="*/ 0 w 393"/>
                    <a:gd name="T3" fmla="*/ 0 h 4"/>
                    <a:gd name="T4" fmla="*/ 0 w 393"/>
                    <a:gd name="T5" fmla="*/ 0 h 4"/>
                    <a:gd name="T6" fmla="*/ 0 w 393"/>
                    <a:gd name="T7" fmla="*/ 0 h 4"/>
                    <a:gd name="T8" fmla="*/ 0 60000 65536"/>
                    <a:gd name="T9" fmla="*/ 0 60000 65536"/>
                    <a:gd name="T10" fmla="*/ 0 60000 65536"/>
                    <a:gd name="T11" fmla="*/ 0 60000 65536"/>
                    <a:gd name="T12" fmla="*/ 0 w 393"/>
                    <a:gd name="T13" fmla="*/ 0 h 4"/>
                    <a:gd name="T14" fmla="*/ 393 w 393"/>
                    <a:gd name="T15" fmla="*/ 4 h 4"/>
                  </a:gdLst>
                  <a:ahLst/>
                  <a:cxnLst>
                    <a:cxn ang="T8">
                      <a:pos x="T0" y="T1"/>
                    </a:cxn>
                    <a:cxn ang="T9">
                      <a:pos x="T2" y="T3"/>
                    </a:cxn>
                    <a:cxn ang="T10">
                      <a:pos x="T4" y="T5"/>
                    </a:cxn>
                    <a:cxn ang="T11">
                      <a:pos x="T6" y="T7"/>
                    </a:cxn>
                  </a:cxnLst>
                  <a:rect l="T12" t="T13" r="T14" b="T15"/>
                  <a:pathLst>
                    <a:path w="393" h="4">
                      <a:moveTo>
                        <a:pt x="0" y="0"/>
                      </a:moveTo>
                      <a:lnTo>
                        <a:pt x="150" y="4"/>
                      </a:lnTo>
                      <a:lnTo>
                        <a:pt x="393" y="3"/>
                      </a:lnTo>
                      <a:lnTo>
                        <a:pt x="0" y="0"/>
                      </a:lnTo>
                      <a:close/>
                    </a:path>
                  </a:pathLst>
                </a:custGeom>
                <a:solidFill>
                  <a:srgbClr val="FF6600"/>
                </a:solidFill>
                <a:ln w="9525">
                  <a:noFill/>
                  <a:round/>
                  <a:headEnd/>
                  <a:tailEnd/>
                </a:ln>
              </p:spPr>
              <p:txBody>
                <a:bodyPr/>
                <a:lstStyle/>
                <a:p>
                  <a:endParaRPr lang="es-MX"/>
                </a:p>
              </p:txBody>
            </p:sp>
            <p:sp>
              <p:nvSpPr>
                <p:cNvPr id="11430" name="Freeform 2671"/>
                <p:cNvSpPr>
                  <a:spLocks/>
                </p:cNvSpPr>
                <p:nvPr/>
              </p:nvSpPr>
              <p:spPr bwMode="auto">
                <a:xfrm>
                  <a:off x="2769" y="3113"/>
                  <a:ext cx="44" cy="1"/>
                </a:xfrm>
                <a:custGeom>
                  <a:avLst/>
                  <a:gdLst>
                    <a:gd name="T0" fmla="*/ 0 w 393"/>
                    <a:gd name="T1" fmla="*/ 0 h 4"/>
                    <a:gd name="T2" fmla="*/ 0 w 393"/>
                    <a:gd name="T3" fmla="*/ 0 h 4"/>
                    <a:gd name="T4" fmla="*/ 0 w 393"/>
                    <a:gd name="T5" fmla="*/ 0 h 4"/>
                    <a:gd name="T6" fmla="*/ 0 w 393"/>
                    <a:gd name="T7" fmla="*/ 0 h 4"/>
                    <a:gd name="T8" fmla="*/ 0 60000 65536"/>
                    <a:gd name="T9" fmla="*/ 0 60000 65536"/>
                    <a:gd name="T10" fmla="*/ 0 60000 65536"/>
                    <a:gd name="T11" fmla="*/ 0 60000 65536"/>
                    <a:gd name="T12" fmla="*/ 0 w 393"/>
                    <a:gd name="T13" fmla="*/ 0 h 4"/>
                    <a:gd name="T14" fmla="*/ 393 w 393"/>
                    <a:gd name="T15" fmla="*/ 4 h 4"/>
                  </a:gdLst>
                  <a:ahLst/>
                  <a:cxnLst>
                    <a:cxn ang="T8">
                      <a:pos x="T0" y="T1"/>
                    </a:cxn>
                    <a:cxn ang="T9">
                      <a:pos x="T2" y="T3"/>
                    </a:cxn>
                    <a:cxn ang="T10">
                      <a:pos x="T4" y="T5"/>
                    </a:cxn>
                    <a:cxn ang="T11">
                      <a:pos x="T6" y="T7"/>
                    </a:cxn>
                  </a:cxnLst>
                  <a:rect l="T12" t="T13" r="T14" b="T15"/>
                  <a:pathLst>
                    <a:path w="393" h="4">
                      <a:moveTo>
                        <a:pt x="0" y="0"/>
                      </a:moveTo>
                      <a:lnTo>
                        <a:pt x="150" y="4"/>
                      </a:lnTo>
                      <a:lnTo>
                        <a:pt x="393" y="3"/>
                      </a:lnTo>
                      <a:lnTo>
                        <a:pt x="0" y="0"/>
                      </a:lnTo>
                    </a:path>
                  </a:pathLst>
                </a:custGeom>
                <a:noFill/>
                <a:ln w="0">
                  <a:solidFill>
                    <a:srgbClr val="FF6600"/>
                  </a:solidFill>
                  <a:round/>
                  <a:headEnd/>
                  <a:tailEnd/>
                </a:ln>
              </p:spPr>
              <p:txBody>
                <a:bodyPr/>
                <a:lstStyle/>
                <a:p>
                  <a:endParaRPr lang="es-MX"/>
                </a:p>
              </p:txBody>
            </p:sp>
            <p:sp>
              <p:nvSpPr>
                <p:cNvPr id="11431" name="Freeform 2672"/>
                <p:cNvSpPr>
                  <a:spLocks/>
                </p:cNvSpPr>
                <p:nvPr/>
              </p:nvSpPr>
              <p:spPr bwMode="auto">
                <a:xfrm>
                  <a:off x="2769" y="3113"/>
                  <a:ext cx="17" cy="2"/>
                </a:xfrm>
                <a:custGeom>
                  <a:avLst/>
                  <a:gdLst>
                    <a:gd name="T0" fmla="*/ 0 w 150"/>
                    <a:gd name="T1" fmla="*/ 0 h 15"/>
                    <a:gd name="T2" fmla="*/ 0 w 150"/>
                    <a:gd name="T3" fmla="*/ 0 h 15"/>
                    <a:gd name="T4" fmla="*/ 0 w 150"/>
                    <a:gd name="T5" fmla="*/ 0 h 15"/>
                    <a:gd name="T6" fmla="*/ 0 w 150"/>
                    <a:gd name="T7" fmla="*/ 0 h 15"/>
                    <a:gd name="T8" fmla="*/ 0 60000 65536"/>
                    <a:gd name="T9" fmla="*/ 0 60000 65536"/>
                    <a:gd name="T10" fmla="*/ 0 60000 65536"/>
                    <a:gd name="T11" fmla="*/ 0 60000 65536"/>
                    <a:gd name="T12" fmla="*/ 0 w 150"/>
                    <a:gd name="T13" fmla="*/ 0 h 15"/>
                    <a:gd name="T14" fmla="*/ 150 w 150"/>
                    <a:gd name="T15" fmla="*/ 15 h 15"/>
                  </a:gdLst>
                  <a:ahLst/>
                  <a:cxnLst>
                    <a:cxn ang="T8">
                      <a:pos x="T0" y="T1"/>
                    </a:cxn>
                    <a:cxn ang="T9">
                      <a:pos x="T2" y="T3"/>
                    </a:cxn>
                    <a:cxn ang="T10">
                      <a:pos x="T4" y="T5"/>
                    </a:cxn>
                    <a:cxn ang="T11">
                      <a:pos x="T6" y="T7"/>
                    </a:cxn>
                  </a:cxnLst>
                  <a:rect l="T12" t="T13" r="T14" b="T15"/>
                  <a:pathLst>
                    <a:path w="150" h="15">
                      <a:moveTo>
                        <a:pt x="0" y="0"/>
                      </a:moveTo>
                      <a:lnTo>
                        <a:pt x="51" y="15"/>
                      </a:lnTo>
                      <a:lnTo>
                        <a:pt x="150" y="4"/>
                      </a:lnTo>
                      <a:lnTo>
                        <a:pt x="0" y="0"/>
                      </a:lnTo>
                      <a:close/>
                    </a:path>
                  </a:pathLst>
                </a:custGeom>
                <a:solidFill>
                  <a:srgbClr val="FF6600"/>
                </a:solidFill>
                <a:ln w="9525">
                  <a:noFill/>
                  <a:round/>
                  <a:headEnd/>
                  <a:tailEnd/>
                </a:ln>
              </p:spPr>
              <p:txBody>
                <a:bodyPr/>
                <a:lstStyle/>
                <a:p>
                  <a:endParaRPr lang="es-MX"/>
                </a:p>
              </p:txBody>
            </p:sp>
            <p:sp>
              <p:nvSpPr>
                <p:cNvPr id="11432" name="Freeform 2673"/>
                <p:cNvSpPr>
                  <a:spLocks/>
                </p:cNvSpPr>
                <p:nvPr/>
              </p:nvSpPr>
              <p:spPr bwMode="auto">
                <a:xfrm>
                  <a:off x="2769" y="3113"/>
                  <a:ext cx="17" cy="2"/>
                </a:xfrm>
                <a:custGeom>
                  <a:avLst/>
                  <a:gdLst>
                    <a:gd name="T0" fmla="*/ 0 w 150"/>
                    <a:gd name="T1" fmla="*/ 0 h 15"/>
                    <a:gd name="T2" fmla="*/ 0 w 150"/>
                    <a:gd name="T3" fmla="*/ 0 h 15"/>
                    <a:gd name="T4" fmla="*/ 0 w 150"/>
                    <a:gd name="T5" fmla="*/ 0 h 15"/>
                    <a:gd name="T6" fmla="*/ 0 w 150"/>
                    <a:gd name="T7" fmla="*/ 0 h 15"/>
                    <a:gd name="T8" fmla="*/ 0 60000 65536"/>
                    <a:gd name="T9" fmla="*/ 0 60000 65536"/>
                    <a:gd name="T10" fmla="*/ 0 60000 65536"/>
                    <a:gd name="T11" fmla="*/ 0 60000 65536"/>
                    <a:gd name="T12" fmla="*/ 0 w 150"/>
                    <a:gd name="T13" fmla="*/ 0 h 15"/>
                    <a:gd name="T14" fmla="*/ 150 w 150"/>
                    <a:gd name="T15" fmla="*/ 15 h 15"/>
                  </a:gdLst>
                  <a:ahLst/>
                  <a:cxnLst>
                    <a:cxn ang="T8">
                      <a:pos x="T0" y="T1"/>
                    </a:cxn>
                    <a:cxn ang="T9">
                      <a:pos x="T2" y="T3"/>
                    </a:cxn>
                    <a:cxn ang="T10">
                      <a:pos x="T4" y="T5"/>
                    </a:cxn>
                    <a:cxn ang="T11">
                      <a:pos x="T6" y="T7"/>
                    </a:cxn>
                  </a:cxnLst>
                  <a:rect l="T12" t="T13" r="T14" b="T15"/>
                  <a:pathLst>
                    <a:path w="150" h="15">
                      <a:moveTo>
                        <a:pt x="0" y="0"/>
                      </a:moveTo>
                      <a:lnTo>
                        <a:pt x="51" y="15"/>
                      </a:lnTo>
                      <a:lnTo>
                        <a:pt x="150" y="4"/>
                      </a:lnTo>
                      <a:lnTo>
                        <a:pt x="0" y="0"/>
                      </a:lnTo>
                    </a:path>
                  </a:pathLst>
                </a:custGeom>
                <a:noFill/>
                <a:ln w="0">
                  <a:solidFill>
                    <a:srgbClr val="FF6600"/>
                  </a:solidFill>
                  <a:round/>
                  <a:headEnd/>
                  <a:tailEnd/>
                </a:ln>
              </p:spPr>
              <p:txBody>
                <a:bodyPr/>
                <a:lstStyle/>
                <a:p>
                  <a:endParaRPr lang="es-MX"/>
                </a:p>
              </p:txBody>
            </p:sp>
            <p:sp>
              <p:nvSpPr>
                <p:cNvPr id="11433" name="Freeform 2674"/>
                <p:cNvSpPr>
                  <a:spLocks/>
                </p:cNvSpPr>
                <p:nvPr/>
              </p:nvSpPr>
              <p:spPr bwMode="auto">
                <a:xfrm>
                  <a:off x="2769" y="3111"/>
                  <a:ext cx="104" cy="3"/>
                </a:xfrm>
                <a:custGeom>
                  <a:avLst/>
                  <a:gdLst>
                    <a:gd name="T0" fmla="*/ 0 w 937"/>
                    <a:gd name="T1" fmla="*/ 0 h 24"/>
                    <a:gd name="T2" fmla="*/ 0 w 937"/>
                    <a:gd name="T3" fmla="*/ 0 h 24"/>
                    <a:gd name="T4" fmla="*/ 0 w 937"/>
                    <a:gd name="T5" fmla="*/ 0 h 24"/>
                    <a:gd name="T6" fmla="*/ 0 w 937"/>
                    <a:gd name="T7" fmla="*/ 0 h 24"/>
                    <a:gd name="T8" fmla="*/ 0 60000 65536"/>
                    <a:gd name="T9" fmla="*/ 0 60000 65536"/>
                    <a:gd name="T10" fmla="*/ 0 60000 65536"/>
                    <a:gd name="T11" fmla="*/ 0 60000 65536"/>
                    <a:gd name="T12" fmla="*/ 0 w 937"/>
                    <a:gd name="T13" fmla="*/ 0 h 24"/>
                    <a:gd name="T14" fmla="*/ 937 w 937"/>
                    <a:gd name="T15" fmla="*/ 24 h 24"/>
                  </a:gdLst>
                  <a:ahLst/>
                  <a:cxnLst>
                    <a:cxn ang="T8">
                      <a:pos x="T0" y="T1"/>
                    </a:cxn>
                    <a:cxn ang="T9">
                      <a:pos x="T2" y="T3"/>
                    </a:cxn>
                    <a:cxn ang="T10">
                      <a:pos x="T4" y="T5"/>
                    </a:cxn>
                    <a:cxn ang="T11">
                      <a:pos x="T6" y="T7"/>
                    </a:cxn>
                  </a:cxnLst>
                  <a:rect l="T12" t="T13" r="T14" b="T15"/>
                  <a:pathLst>
                    <a:path w="937" h="24">
                      <a:moveTo>
                        <a:pt x="937" y="0"/>
                      </a:moveTo>
                      <a:lnTo>
                        <a:pt x="0" y="21"/>
                      </a:lnTo>
                      <a:lnTo>
                        <a:pt x="393" y="24"/>
                      </a:lnTo>
                      <a:lnTo>
                        <a:pt x="937" y="0"/>
                      </a:lnTo>
                      <a:close/>
                    </a:path>
                  </a:pathLst>
                </a:custGeom>
                <a:solidFill>
                  <a:srgbClr val="FF6600"/>
                </a:solidFill>
                <a:ln w="9525">
                  <a:noFill/>
                  <a:round/>
                  <a:headEnd/>
                  <a:tailEnd/>
                </a:ln>
              </p:spPr>
              <p:txBody>
                <a:bodyPr/>
                <a:lstStyle/>
                <a:p>
                  <a:endParaRPr lang="es-MX"/>
                </a:p>
              </p:txBody>
            </p:sp>
            <p:sp>
              <p:nvSpPr>
                <p:cNvPr id="11434" name="Freeform 2675"/>
                <p:cNvSpPr>
                  <a:spLocks/>
                </p:cNvSpPr>
                <p:nvPr/>
              </p:nvSpPr>
              <p:spPr bwMode="auto">
                <a:xfrm>
                  <a:off x="2769" y="3111"/>
                  <a:ext cx="104" cy="3"/>
                </a:xfrm>
                <a:custGeom>
                  <a:avLst/>
                  <a:gdLst>
                    <a:gd name="T0" fmla="*/ 0 w 937"/>
                    <a:gd name="T1" fmla="*/ 0 h 24"/>
                    <a:gd name="T2" fmla="*/ 0 w 937"/>
                    <a:gd name="T3" fmla="*/ 0 h 24"/>
                    <a:gd name="T4" fmla="*/ 0 w 937"/>
                    <a:gd name="T5" fmla="*/ 0 h 24"/>
                    <a:gd name="T6" fmla="*/ 0 w 937"/>
                    <a:gd name="T7" fmla="*/ 0 h 24"/>
                    <a:gd name="T8" fmla="*/ 0 60000 65536"/>
                    <a:gd name="T9" fmla="*/ 0 60000 65536"/>
                    <a:gd name="T10" fmla="*/ 0 60000 65536"/>
                    <a:gd name="T11" fmla="*/ 0 60000 65536"/>
                    <a:gd name="T12" fmla="*/ 0 w 937"/>
                    <a:gd name="T13" fmla="*/ 0 h 24"/>
                    <a:gd name="T14" fmla="*/ 937 w 937"/>
                    <a:gd name="T15" fmla="*/ 24 h 24"/>
                  </a:gdLst>
                  <a:ahLst/>
                  <a:cxnLst>
                    <a:cxn ang="T8">
                      <a:pos x="T0" y="T1"/>
                    </a:cxn>
                    <a:cxn ang="T9">
                      <a:pos x="T2" y="T3"/>
                    </a:cxn>
                    <a:cxn ang="T10">
                      <a:pos x="T4" y="T5"/>
                    </a:cxn>
                    <a:cxn ang="T11">
                      <a:pos x="T6" y="T7"/>
                    </a:cxn>
                  </a:cxnLst>
                  <a:rect l="T12" t="T13" r="T14" b="T15"/>
                  <a:pathLst>
                    <a:path w="937" h="24">
                      <a:moveTo>
                        <a:pt x="937" y="0"/>
                      </a:moveTo>
                      <a:lnTo>
                        <a:pt x="0" y="21"/>
                      </a:lnTo>
                      <a:lnTo>
                        <a:pt x="393" y="24"/>
                      </a:lnTo>
                      <a:lnTo>
                        <a:pt x="937" y="0"/>
                      </a:lnTo>
                    </a:path>
                  </a:pathLst>
                </a:custGeom>
                <a:noFill/>
                <a:ln w="0">
                  <a:solidFill>
                    <a:srgbClr val="FF6600"/>
                  </a:solidFill>
                  <a:round/>
                  <a:headEnd/>
                  <a:tailEnd/>
                </a:ln>
              </p:spPr>
              <p:txBody>
                <a:bodyPr/>
                <a:lstStyle/>
                <a:p>
                  <a:endParaRPr lang="es-MX"/>
                </a:p>
              </p:txBody>
            </p:sp>
            <p:sp>
              <p:nvSpPr>
                <p:cNvPr id="11435" name="Freeform 2676"/>
                <p:cNvSpPr>
                  <a:spLocks/>
                </p:cNvSpPr>
                <p:nvPr/>
              </p:nvSpPr>
              <p:spPr bwMode="auto">
                <a:xfrm>
                  <a:off x="2813" y="3111"/>
                  <a:ext cx="92" cy="7"/>
                </a:xfrm>
                <a:custGeom>
                  <a:avLst/>
                  <a:gdLst>
                    <a:gd name="T0" fmla="*/ 0 w 829"/>
                    <a:gd name="T1" fmla="*/ 0 h 63"/>
                    <a:gd name="T2" fmla="*/ 0 w 829"/>
                    <a:gd name="T3" fmla="*/ 0 h 63"/>
                    <a:gd name="T4" fmla="*/ 0 w 829"/>
                    <a:gd name="T5" fmla="*/ 0 h 63"/>
                    <a:gd name="T6" fmla="*/ 0 w 829"/>
                    <a:gd name="T7" fmla="*/ 0 h 63"/>
                    <a:gd name="T8" fmla="*/ 0 60000 65536"/>
                    <a:gd name="T9" fmla="*/ 0 60000 65536"/>
                    <a:gd name="T10" fmla="*/ 0 60000 65536"/>
                    <a:gd name="T11" fmla="*/ 0 60000 65536"/>
                    <a:gd name="T12" fmla="*/ 0 w 829"/>
                    <a:gd name="T13" fmla="*/ 0 h 63"/>
                    <a:gd name="T14" fmla="*/ 829 w 829"/>
                    <a:gd name="T15" fmla="*/ 63 h 63"/>
                  </a:gdLst>
                  <a:ahLst/>
                  <a:cxnLst>
                    <a:cxn ang="T8">
                      <a:pos x="T0" y="T1"/>
                    </a:cxn>
                    <a:cxn ang="T9">
                      <a:pos x="T2" y="T3"/>
                    </a:cxn>
                    <a:cxn ang="T10">
                      <a:pos x="T4" y="T5"/>
                    </a:cxn>
                    <a:cxn ang="T11">
                      <a:pos x="T6" y="T7"/>
                    </a:cxn>
                  </a:cxnLst>
                  <a:rect l="T12" t="T13" r="T14" b="T15"/>
                  <a:pathLst>
                    <a:path w="829" h="63">
                      <a:moveTo>
                        <a:pt x="544" y="0"/>
                      </a:moveTo>
                      <a:lnTo>
                        <a:pt x="0" y="24"/>
                      </a:lnTo>
                      <a:lnTo>
                        <a:pt x="829" y="63"/>
                      </a:lnTo>
                      <a:lnTo>
                        <a:pt x="544" y="0"/>
                      </a:lnTo>
                      <a:close/>
                    </a:path>
                  </a:pathLst>
                </a:custGeom>
                <a:solidFill>
                  <a:srgbClr val="FF6600"/>
                </a:solidFill>
                <a:ln w="9525">
                  <a:noFill/>
                  <a:round/>
                  <a:headEnd/>
                  <a:tailEnd/>
                </a:ln>
              </p:spPr>
              <p:txBody>
                <a:bodyPr/>
                <a:lstStyle/>
                <a:p>
                  <a:endParaRPr lang="es-MX"/>
                </a:p>
              </p:txBody>
            </p:sp>
            <p:sp>
              <p:nvSpPr>
                <p:cNvPr id="11436" name="Freeform 2677"/>
                <p:cNvSpPr>
                  <a:spLocks/>
                </p:cNvSpPr>
                <p:nvPr/>
              </p:nvSpPr>
              <p:spPr bwMode="auto">
                <a:xfrm>
                  <a:off x="2813" y="3111"/>
                  <a:ext cx="92" cy="7"/>
                </a:xfrm>
                <a:custGeom>
                  <a:avLst/>
                  <a:gdLst>
                    <a:gd name="T0" fmla="*/ 0 w 829"/>
                    <a:gd name="T1" fmla="*/ 0 h 63"/>
                    <a:gd name="T2" fmla="*/ 0 w 829"/>
                    <a:gd name="T3" fmla="*/ 0 h 63"/>
                    <a:gd name="T4" fmla="*/ 0 w 829"/>
                    <a:gd name="T5" fmla="*/ 0 h 63"/>
                    <a:gd name="T6" fmla="*/ 0 w 829"/>
                    <a:gd name="T7" fmla="*/ 0 h 63"/>
                    <a:gd name="T8" fmla="*/ 0 60000 65536"/>
                    <a:gd name="T9" fmla="*/ 0 60000 65536"/>
                    <a:gd name="T10" fmla="*/ 0 60000 65536"/>
                    <a:gd name="T11" fmla="*/ 0 60000 65536"/>
                    <a:gd name="T12" fmla="*/ 0 w 829"/>
                    <a:gd name="T13" fmla="*/ 0 h 63"/>
                    <a:gd name="T14" fmla="*/ 829 w 829"/>
                    <a:gd name="T15" fmla="*/ 63 h 63"/>
                  </a:gdLst>
                  <a:ahLst/>
                  <a:cxnLst>
                    <a:cxn ang="T8">
                      <a:pos x="T0" y="T1"/>
                    </a:cxn>
                    <a:cxn ang="T9">
                      <a:pos x="T2" y="T3"/>
                    </a:cxn>
                    <a:cxn ang="T10">
                      <a:pos x="T4" y="T5"/>
                    </a:cxn>
                    <a:cxn ang="T11">
                      <a:pos x="T6" y="T7"/>
                    </a:cxn>
                  </a:cxnLst>
                  <a:rect l="T12" t="T13" r="T14" b="T15"/>
                  <a:pathLst>
                    <a:path w="829" h="63">
                      <a:moveTo>
                        <a:pt x="544" y="0"/>
                      </a:moveTo>
                      <a:lnTo>
                        <a:pt x="0" y="24"/>
                      </a:lnTo>
                      <a:lnTo>
                        <a:pt x="829" y="63"/>
                      </a:lnTo>
                      <a:lnTo>
                        <a:pt x="544" y="0"/>
                      </a:lnTo>
                    </a:path>
                  </a:pathLst>
                </a:custGeom>
                <a:noFill/>
                <a:ln w="0">
                  <a:solidFill>
                    <a:srgbClr val="FF6600"/>
                  </a:solidFill>
                  <a:round/>
                  <a:headEnd/>
                  <a:tailEnd/>
                </a:ln>
              </p:spPr>
              <p:txBody>
                <a:bodyPr/>
                <a:lstStyle/>
                <a:p>
                  <a:endParaRPr lang="es-MX"/>
                </a:p>
              </p:txBody>
            </p:sp>
            <p:sp>
              <p:nvSpPr>
                <p:cNvPr id="11437" name="Freeform 2678"/>
                <p:cNvSpPr>
                  <a:spLocks/>
                </p:cNvSpPr>
                <p:nvPr/>
              </p:nvSpPr>
              <p:spPr bwMode="auto">
                <a:xfrm>
                  <a:off x="2762" y="3111"/>
                  <a:ext cx="111" cy="2"/>
                </a:xfrm>
                <a:custGeom>
                  <a:avLst/>
                  <a:gdLst>
                    <a:gd name="T0" fmla="*/ 0 w 1002"/>
                    <a:gd name="T1" fmla="*/ 0 h 24"/>
                    <a:gd name="T2" fmla="*/ 0 w 1002"/>
                    <a:gd name="T3" fmla="*/ 0 h 24"/>
                    <a:gd name="T4" fmla="*/ 0 w 1002"/>
                    <a:gd name="T5" fmla="*/ 0 h 24"/>
                    <a:gd name="T6" fmla="*/ 0 w 1002"/>
                    <a:gd name="T7" fmla="*/ 0 h 24"/>
                    <a:gd name="T8" fmla="*/ 0 60000 65536"/>
                    <a:gd name="T9" fmla="*/ 0 60000 65536"/>
                    <a:gd name="T10" fmla="*/ 0 60000 65536"/>
                    <a:gd name="T11" fmla="*/ 0 60000 65536"/>
                    <a:gd name="T12" fmla="*/ 0 w 1002"/>
                    <a:gd name="T13" fmla="*/ 0 h 24"/>
                    <a:gd name="T14" fmla="*/ 1002 w 1002"/>
                    <a:gd name="T15" fmla="*/ 24 h 24"/>
                  </a:gdLst>
                  <a:ahLst/>
                  <a:cxnLst>
                    <a:cxn ang="T8">
                      <a:pos x="T0" y="T1"/>
                    </a:cxn>
                    <a:cxn ang="T9">
                      <a:pos x="T2" y="T3"/>
                    </a:cxn>
                    <a:cxn ang="T10">
                      <a:pos x="T4" y="T5"/>
                    </a:cxn>
                    <a:cxn ang="T11">
                      <a:pos x="T6" y="T7"/>
                    </a:cxn>
                  </a:cxnLst>
                  <a:rect l="T12" t="T13" r="T14" b="T15"/>
                  <a:pathLst>
                    <a:path w="1002" h="24">
                      <a:moveTo>
                        <a:pt x="0" y="0"/>
                      </a:moveTo>
                      <a:lnTo>
                        <a:pt x="65" y="24"/>
                      </a:lnTo>
                      <a:lnTo>
                        <a:pt x="1002" y="3"/>
                      </a:lnTo>
                      <a:lnTo>
                        <a:pt x="0" y="0"/>
                      </a:lnTo>
                      <a:close/>
                    </a:path>
                  </a:pathLst>
                </a:custGeom>
                <a:solidFill>
                  <a:srgbClr val="FF6600"/>
                </a:solidFill>
                <a:ln w="9525">
                  <a:noFill/>
                  <a:round/>
                  <a:headEnd/>
                  <a:tailEnd/>
                </a:ln>
              </p:spPr>
              <p:txBody>
                <a:bodyPr/>
                <a:lstStyle/>
                <a:p>
                  <a:endParaRPr lang="es-MX"/>
                </a:p>
              </p:txBody>
            </p:sp>
            <p:sp>
              <p:nvSpPr>
                <p:cNvPr id="11438" name="Freeform 2679"/>
                <p:cNvSpPr>
                  <a:spLocks/>
                </p:cNvSpPr>
                <p:nvPr/>
              </p:nvSpPr>
              <p:spPr bwMode="auto">
                <a:xfrm>
                  <a:off x="2762" y="3111"/>
                  <a:ext cx="111" cy="2"/>
                </a:xfrm>
                <a:custGeom>
                  <a:avLst/>
                  <a:gdLst>
                    <a:gd name="T0" fmla="*/ 0 w 1002"/>
                    <a:gd name="T1" fmla="*/ 0 h 24"/>
                    <a:gd name="T2" fmla="*/ 0 w 1002"/>
                    <a:gd name="T3" fmla="*/ 0 h 24"/>
                    <a:gd name="T4" fmla="*/ 0 w 1002"/>
                    <a:gd name="T5" fmla="*/ 0 h 24"/>
                    <a:gd name="T6" fmla="*/ 0 w 1002"/>
                    <a:gd name="T7" fmla="*/ 0 h 24"/>
                    <a:gd name="T8" fmla="*/ 0 60000 65536"/>
                    <a:gd name="T9" fmla="*/ 0 60000 65536"/>
                    <a:gd name="T10" fmla="*/ 0 60000 65536"/>
                    <a:gd name="T11" fmla="*/ 0 60000 65536"/>
                    <a:gd name="T12" fmla="*/ 0 w 1002"/>
                    <a:gd name="T13" fmla="*/ 0 h 24"/>
                    <a:gd name="T14" fmla="*/ 1002 w 1002"/>
                    <a:gd name="T15" fmla="*/ 24 h 24"/>
                  </a:gdLst>
                  <a:ahLst/>
                  <a:cxnLst>
                    <a:cxn ang="T8">
                      <a:pos x="T0" y="T1"/>
                    </a:cxn>
                    <a:cxn ang="T9">
                      <a:pos x="T2" y="T3"/>
                    </a:cxn>
                    <a:cxn ang="T10">
                      <a:pos x="T4" y="T5"/>
                    </a:cxn>
                    <a:cxn ang="T11">
                      <a:pos x="T6" y="T7"/>
                    </a:cxn>
                  </a:cxnLst>
                  <a:rect l="T12" t="T13" r="T14" b="T15"/>
                  <a:pathLst>
                    <a:path w="1002" h="24">
                      <a:moveTo>
                        <a:pt x="0" y="0"/>
                      </a:moveTo>
                      <a:lnTo>
                        <a:pt x="65" y="24"/>
                      </a:lnTo>
                      <a:lnTo>
                        <a:pt x="1002" y="3"/>
                      </a:lnTo>
                      <a:lnTo>
                        <a:pt x="0" y="0"/>
                      </a:lnTo>
                    </a:path>
                  </a:pathLst>
                </a:custGeom>
                <a:noFill/>
                <a:ln w="0">
                  <a:solidFill>
                    <a:srgbClr val="FF6600"/>
                  </a:solidFill>
                  <a:round/>
                  <a:headEnd/>
                  <a:tailEnd/>
                </a:ln>
              </p:spPr>
              <p:txBody>
                <a:bodyPr/>
                <a:lstStyle/>
                <a:p>
                  <a:endParaRPr lang="es-MX"/>
                </a:p>
              </p:txBody>
            </p:sp>
            <p:sp>
              <p:nvSpPr>
                <p:cNvPr id="11439" name="Freeform 2680"/>
                <p:cNvSpPr>
                  <a:spLocks/>
                </p:cNvSpPr>
                <p:nvPr/>
              </p:nvSpPr>
              <p:spPr bwMode="auto">
                <a:xfrm>
                  <a:off x="2762" y="3097"/>
                  <a:ext cx="111" cy="14"/>
                </a:xfrm>
                <a:custGeom>
                  <a:avLst/>
                  <a:gdLst>
                    <a:gd name="T0" fmla="*/ 0 w 1002"/>
                    <a:gd name="T1" fmla="*/ 0 h 127"/>
                    <a:gd name="T2" fmla="*/ 0 w 1002"/>
                    <a:gd name="T3" fmla="*/ 0 h 127"/>
                    <a:gd name="T4" fmla="*/ 0 w 1002"/>
                    <a:gd name="T5" fmla="*/ 0 h 127"/>
                    <a:gd name="T6" fmla="*/ 0 w 1002"/>
                    <a:gd name="T7" fmla="*/ 0 h 127"/>
                    <a:gd name="T8" fmla="*/ 0 60000 65536"/>
                    <a:gd name="T9" fmla="*/ 0 60000 65536"/>
                    <a:gd name="T10" fmla="*/ 0 60000 65536"/>
                    <a:gd name="T11" fmla="*/ 0 60000 65536"/>
                    <a:gd name="T12" fmla="*/ 0 w 1002"/>
                    <a:gd name="T13" fmla="*/ 0 h 127"/>
                    <a:gd name="T14" fmla="*/ 1002 w 1002"/>
                    <a:gd name="T15" fmla="*/ 127 h 127"/>
                  </a:gdLst>
                  <a:ahLst/>
                  <a:cxnLst>
                    <a:cxn ang="T8">
                      <a:pos x="T0" y="T1"/>
                    </a:cxn>
                    <a:cxn ang="T9">
                      <a:pos x="T2" y="T3"/>
                    </a:cxn>
                    <a:cxn ang="T10">
                      <a:pos x="T4" y="T5"/>
                    </a:cxn>
                    <a:cxn ang="T11">
                      <a:pos x="T6" y="T7"/>
                    </a:cxn>
                  </a:cxnLst>
                  <a:rect l="T12" t="T13" r="T14" b="T15"/>
                  <a:pathLst>
                    <a:path w="1002" h="127">
                      <a:moveTo>
                        <a:pt x="937" y="0"/>
                      </a:moveTo>
                      <a:lnTo>
                        <a:pt x="0" y="124"/>
                      </a:lnTo>
                      <a:lnTo>
                        <a:pt x="1002" y="127"/>
                      </a:lnTo>
                      <a:lnTo>
                        <a:pt x="937" y="0"/>
                      </a:lnTo>
                      <a:close/>
                    </a:path>
                  </a:pathLst>
                </a:custGeom>
                <a:solidFill>
                  <a:srgbClr val="FF6600"/>
                </a:solidFill>
                <a:ln w="9525">
                  <a:noFill/>
                  <a:round/>
                  <a:headEnd/>
                  <a:tailEnd/>
                </a:ln>
              </p:spPr>
              <p:txBody>
                <a:bodyPr/>
                <a:lstStyle/>
                <a:p>
                  <a:endParaRPr lang="es-MX"/>
                </a:p>
              </p:txBody>
            </p:sp>
            <p:sp>
              <p:nvSpPr>
                <p:cNvPr id="11440" name="Freeform 2681"/>
                <p:cNvSpPr>
                  <a:spLocks/>
                </p:cNvSpPr>
                <p:nvPr/>
              </p:nvSpPr>
              <p:spPr bwMode="auto">
                <a:xfrm>
                  <a:off x="2762" y="3097"/>
                  <a:ext cx="111" cy="14"/>
                </a:xfrm>
                <a:custGeom>
                  <a:avLst/>
                  <a:gdLst>
                    <a:gd name="T0" fmla="*/ 0 w 1002"/>
                    <a:gd name="T1" fmla="*/ 0 h 127"/>
                    <a:gd name="T2" fmla="*/ 0 w 1002"/>
                    <a:gd name="T3" fmla="*/ 0 h 127"/>
                    <a:gd name="T4" fmla="*/ 0 w 1002"/>
                    <a:gd name="T5" fmla="*/ 0 h 127"/>
                    <a:gd name="T6" fmla="*/ 0 w 1002"/>
                    <a:gd name="T7" fmla="*/ 0 h 127"/>
                    <a:gd name="T8" fmla="*/ 0 60000 65536"/>
                    <a:gd name="T9" fmla="*/ 0 60000 65536"/>
                    <a:gd name="T10" fmla="*/ 0 60000 65536"/>
                    <a:gd name="T11" fmla="*/ 0 60000 65536"/>
                    <a:gd name="T12" fmla="*/ 0 w 1002"/>
                    <a:gd name="T13" fmla="*/ 0 h 127"/>
                    <a:gd name="T14" fmla="*/ 1002 w 1002"/>
                    <a:gd name="T15" fmla="*/ 127 h 127"/>
                  </a:gdLst>
                  <a:ahLst/>
                  <a:cxnLst>
                    <a:cxn ang="T8">
                      <a:pos x="T0" y="T1"/>
                    </a:cxn>
                    <a:cxn ang="T9">
                      <a:pos x="T2" y="T3"/>
                    </a:cxn>
                    <a:cxn ang="T10">
                      <a:pos x="T4" y="T5"/>
                    </a:cxn>
                    <a:cxn ang="T11">
                      <a:pos x="T6" y="T7"/>
                    </a:cxn>
                  </a:cxnLst>
                  <a:rect l="T12" t="T13" r="T14" b="T15"/>
                  <a:pathLst>
                    <a:path w="1002" h="127">
                      <a:moveTo>
                        <a:pt x="937" y="0"/>
                      </a:moveTo>
                      <a:lnTo>
                        <a:pt x="0" y="124"/>
                      </a:lnTo>
                      <a:lnTo>
                        <a:pt x="1002" y="127"/>
                      </a:lnTo>
                      <a:lnTo>
                        <a:pt x="937" y="0"/>
                      </a:lnTo>
                    </a:path>
                  </a:pathLst>
                </a:custGeom>
                <a:noFill/>
                <a:ln w="0">
                  <a:solidFill>
                    <a:srgbClr val="FF6600"/>
                  </a:solidFill>
                  <a:round/>
                  <a:headEnd/>
                  <a:tailEnd/>
                </a:ln>
              </p:spPr>
              <p:txBody>
                <a:bodyPr/>
                <a:lstStyle/>
                <a:p>
                  <a:endParaRPr lang="es-MX"/>
                </a:p>
              </p:txBody>
            </p:sp>
            <p:sp>
              <p:nvSpPr>
                <p:cNvPr id="11441" name="Freeform 2682"/>
                <p:cNvSpPr>
                  <a:spLocks/>
                </p:cNvSpPr>
                <p:nvPr/>
              </p:nvSpPr>
              <p:spPr bwMode="auto">
                <a:xfrm>
                  <a:off x="2762" y="3095"/>
                  <a:ext cx="104" cy="16"/>
                </a:xfrm>
                <a:custGeom>
                  <a:avLst/>
                  <a:gdLst>
                    <a:gd name="T0" fmla="*/ 0 w 937"/>
                    <a:gd name="T1" fmla="*/ 0 h 143"/>
                    <a:gd name="T2" fmla="*/ 0 w 937"/>
                    <a:gd name="T3" fmla="*/ 0 h 143"/>
                    <a:gd name="T4" fmla="*/ 0 w 937"/>
                    <a:gd name="T5" fmla="*/ 0 h 143"/>
                    <a:gd name="T6" fmla="*/ 0 w 937"/>
                    <a:gd name="T7" fmla="*/ 0 h 143"/>
                    <a:gd name="T8" fmla="*/ 0 60000 65536"/>
                    <a:gd name="T9" fmla="*/ 0 60000 65536"/>
                    <a:gd name="T10" fmla="*/ 0 60000 65536"/>
                    <a:gd name="T11" fmla="*/ 0 60000 65536"/>
                    <a:gd name="T12" fmla="*/ 0 w 937"/>
                    <a:gd name="T13" fmla="*/ 0 h 143"/>
                    <a:gd name="T14" fmla="*/ 937 w 937"/>
                    <a:gd name="T15" fmla="*/ 143 h 143"/>
                  </a:gdLst>
                  <a:ahLst/>
                  <a:cxnLst>
                    <a:cxn ang="T8">
                      <a:pos x="T0" y="T1"/>
                    </a:cxn>
                    <a:cxn ang="T9">
                      <a:pos x="T2" y="T3"/>
                    </a:cxn>
                    <a:cxn ang="T10">
                      <a:pos x="T4" y="T5"/>
                    </a:cxn>
                    <a:cxn ang="T11">
                      <a:pos x="T6" y="T7"/>
                    </a:cxn>
                  </a:cxnLst>
                  <a:rect l="T12" t="T13" r="T14" b="T15"/>
                  <a:pathLst>
                    <a:path w="937" h="143">
                      <a:moveTo>
                        <a:pt x="630" y="0"/>
                      </a:moveTo>
                      <a:lnTo>
                        <a:pt x="0" y="143"/>
                      </a:lnTo>
                      <a:lnTo>
                        <a:pt x="937" y="19"/>
                      </a:lnTo>
                      <a:lnTo>
                        <a:pt x="630" y="0"/>
                      </a:lnTo>
                      <a:close/>
                    </a:path>
                  </a:pathLst>
                </a:custGeom>
                <a:solidFill>
                  <a:srgbClr val="FF6600"/>
                </a:solidFill>
                <a:ln w="9525">
                  <a:noFill/>
                  <a:round/>
                  <a:headEnd/>
                  <a:tailEnd/>
                </a:ln>
              </p:spPr>
              <p:txBody>
                <a:bodyPr/>
                <a:lstStyle/>
                <a:p>
                  <a:endParaRPr lang="es-MX"/>
                </a:p>
              </p:txBody>
            </p:sp>
            <p:sp>
              <p:nvSpPr>
                <p:cNvPr id="11442" name="Freeform 2683"/>
                <p:cNvSpPr>
                  <a:spLocks/>
                </p:cNvSpPr>
                <p:nvPr/>
              </p:nvSpPr>
              <p:spPr bwMode="auto">
                <a:xfrm>
                  <a:off x="2762" y="3095"/>
                  <a:ext cx="104" cy="16"/>
                </a:xfrm>
                <a:custGeom>
                  <a:avLst/>
                  <a:gdLst>
                    <a:gd name="T0" fmla="*/ 0 w 937"/>
                    <a:gd name="T1" fmla="*/ 0 h 143"/>
                    <a:gd name="T2" fmla="*/ 0 w 937"/>
                    <a:gd name="T3" fmla="*/ 0 h 143"/>
                    <a:gd name="T4" fmla="*/ 0 w 937"/>
                    <a:gd name="T5" fmla="*/ 0 h 143"/>
                    <a:gd name="T6" fmla="*/ 0 w 937"/>
                    <a:gd name="T7" fmla="*/ 0 h 143"/>
                    <a:gd name="T8" fmla="*/ 0 60000 65536"/>
                    <a:gd name="T9" fmla="*/ 0 60000 65536"/>
                    <a:gd name="T10" fmla="*/ 0 60000 65536"/>
                    <a:gd name="T11" fmla="*/ 0 60000 65536"/>
                    <a:gd name="T12" fmla="*/ 0 w 937"/>
                    <a:gd name="T13" fmla="*/ 0 h 143"/>
                    <a:gd name="T14" fmla="*/ 937 w 937"/>
                    <a:gd name="T15" fmla="*/ 143 h 143"/>
                  </a:gdLst>
                  <a:ahLst/>
                  <a:cxnLst>
                    <a:cxn ang="T8">
                      <a:pos x="T0" y="T1"/>
                    </a:cxn>
                    <a:cxn ang="T9">
                      <a:pos x="T2" y="T3"/>
                    </a:cxn>
                    <a:cxn ang="T10">
                      <a:pos x="T4" y="T5"/>
                    </a:cxn>
                    <a:cxn ang="T11">
                      <a:pos x="T6" y="T7"/>
                    </a:cxn>
                  </a:cxnLst>
                  <a:rect l="T12" t="T13" r="T14" b="T15"/>
                  <a:pathLst>
                    <a:path w="937" h="143">
                      <a:moveTo>
                        <a:pt x="630" y="0"/>
                      </a:moveTo>
                      <a:lnTo>
                        <a:pt x="0" y="143"/>
                      </a:lnTo>
                      <a:lnTo>
                        <a:pt x="937" y="19"/>
                      </a:lnTo>
                      <a:lnTo>
                        <a:pt x="630" y="0"/>
                      </a:lnTo>
                    </a:path>
                  </a:pathLst>
                </a:custGeom>
                <a:noFill/>
                <a:ln w="0">
                  <a:solidFill>
                    <a:srgbClr val="FF6600"/>
                  </a:solidFill>
                  <a:round/>
                  <a:headEnd/>
                  <a:tailEnd/>
                </a:ln>
              </p:spPr>
              <p:txBody>
                <a:bodyPr/>
                <a:lstStyle/>
                <a:p>
                  <a:endParaRPr lang="es-MX"/>
                </a:p>
              </p:txBody>
            </p:sp>
            <p:sp>
              <p:nvSpPr>
                <p:cNvPr id="11443" name="Freeform 2684"/>
                <p:cNvSpPr>
                  <a:spLocks/>
                </p:cNvSpPr>
                <p:nvPr/>
              </p:nvSpPr>
              <p:spPr bwMode="auto">
                <a:xfrm>
                  <a:off x="2832" y="3095"/>
                  <a:ext cx="34" cy="2"/>
                </a:xfrm>
                <a:custGeom>
                  <a:avLst/>
                  <a:gdLst>
                    <a:gd name="T0" fmla="*/ 0 w 307"/>
                    <a:gd name="T1" fmla="*/ 0 h 19"/>
                    <a:gd name="T2" fmla="*/ 0 w 307"/>
                    <a:gd name="T3" fmla="*/ 0 h 19"/>
                    <a:gd name="T4" fmla="*/ 0 w 307"/>
                    <a:gd name="T5" fmla="*/ 0 h 19"/>
                    <a:gd name="T6" fmla="*/ 0 w 307"/>
                    <a:gd name="T7" fmla="*/ 0 h 19"/>
                    <a:gd name="T8" fmla="*/ 0 60000 65536"/>
                    <a:gd name="T9" fmla="*/ 0 60000 65536"/>
                    <a:gd name="T10" fmla="*/ 0 60000 65536"/>
                    <a:gd name="T11" fmla="*/ 0 60000 65536"/>
                    <a:gd name="T12" fmla="*/ 0 w 307"/>
                    <a:gd name="T13" fmla="*/ 0 h 19"/>
                    <a:gd name="T14" fmla="*/ 307 w 307"/>
                    <a:gd name="T15" fmla="*/ 19 h 19"/>
                  </a:gdLst>
                  <a:ahLst/>
                  <a:cxnLst>
                    <a:cxn ang="T8">
                      <a:pos x="T0" y="T1"/>
                    </a:cxn>
                    <a:cxn ang="T9">
                      <a:pos x="T2" y="T3"/>
                    </a:cxn>
                    <a:cxn ang="T10">
                      <a:pos x="T4" y="T5"/>
                    </a:cxn>
                    <a:cxn ang="T11">
                      <a:pos x="T6" y="T7"/>
                    </a:cxn>
                  </a:cxnLst>
                  <a:rect l="T12" t="T13" r="T14" b="T15"/>
                  <a:pathLst>
                    <a:path w="307" h="19">
                      <a:moveTo>
                        <a:pt x="262" y="0"/>
                      </a:moveTo>
                      <a:lnTo>
                        <a:pt x="0" y="0"/>
                      </a:lnTo>
                      <a:lnTo>
                        <a:pt x="307" y="19"/>
                      </a:lnTo>
                      <a:lnTo>
                        <a:pt x="262" y="0"/>
                      </a:lnTo>
                      <a:close/>
                    </a:path>
                  </a:pathLst>
                </a:custGeom>
                <a:solidFill>
                  <a:srgbClr val="FF6600"/>
                </a:solidFill>
                <a:ln w="9525">
                  <a:noFill/>
                  <a:round/>
                  <a:headEnd/>
                  <a:tailEnd/>
                </a:ln>
              </p:spPr>
              <p:txBody>
                <a:bodyPr/>
                <a:lstStyle/>
                <a:p>
                  <a:endParaRPr lang="es-MX"/>
                </a:p>
              </p:txBody>
            </p:sp>
            <p:sp>
              <p:nvSpPr>
                <p:cNvPr id="11444" name="Freeform 2685"/>
                <p:cNvSpPr>
                  <a:spLocks/>
                </p:cNvSpPr>
                <p:nvPr/>
              </p:nvSpPr>
              <p:spPr bwMode="auto">
                <a:xfrm>
                  <a:off x="2832" y="3095"/>
                  <a:ext cx="34" cy="2"/>
                </a:xfrm>
                <a:custGeom>
                  <a:avLst/>
                  <a:gdLst>
                    <a:gd name="T0" fmla="*/ 0 w 307"/>
                    <a:gd name="T1" fmla="*/ 0 h 19"/>
                    <a:gd name="T2" fmla="*/ 0 w 307"/>
                    <a:gd name="T3" fmla="*/ 0 h 19"/>
                    <a:gd name="T4" fmla="*/ 0 w 307"/>
                    <a:gd name="T5" fmla="*/ 0 h 19"/>
                    <a:gd name="T6" fmla="*/ 0 w 307"/>
                    <a:gd name="T7" fmla="*/ 0 h 19"/>
                    <a:gd name="T8" fmla="*/ 0 60000 65536"/>
                    <a:gd name="T9" fmla="*/ 0 60000 65536"/>
                    <a:gd name="T10" fmla="*/ 0 60000 65536"/>
                    <a:gd name="T11" fmla="*/ 0 60000 65536"/>
                    <a:gd name="T12" fmla="*/ 0 w 307"/>
                    <a:gd name="T13" fmla="*/ 0 h 19"/>
                    <a:gd name="T14" fmla="*/ 307 w 307"/>
                    <a:gd name="T15" fmla="*/ 19 h 19"/>
                  </a:gdLst>
                  <a:ahLst/>
                  <a:cxnLst>
                    <a:cxn ang="T8">
                      <a:pos x="T0" y="T1"/>
                    </a:cxn>
                    <a:cxn ang="T9">
                      <a:pos x="T2" y="T3"/>
                    </a:cxn>
                    <a:cxn ang="T10">
                      <a:pos x="T4" y="T5"/>
                    </a:cxn>
                    <a:cxn ang="T11">
                      <a:pos x="T6" y="T7"/>
                    </a:cxn>
                  </a:cxnLst>
                  <a:rect l="T12" t="T13" r="T14" b="T15"/>
                  <a:pathLst>
                    <a:path w="307" h="19">
                      <a:moveTo>
                        <a:pt x="262" y="0"/>
                      </a:moveTo>
                      <a:lnTo>
                        <a:pt x="0" y="0"/>
                      </a:lnTo>
                      <a:lnTo>
                        <a:pt x="307" y="19"/>
                      </a:lnTo>
                      <a:lnTo>
                        <a:pt x="262" y="0"/>
                      </a:lnTo>
                    </a:path>
                  </a:pathLst>
                </a:custGeom>
                <a:noFill/>
                <a:ln w="0">
                  <a:solidFill>
                    <a:srgbClr val="FF6600"/>
                  </a:solidFill>
                  <a:round/>
                  <a:headEnd/>
                  <a:tailEnd/>
                </a:ln>
              </p:spPr>
              <p:txBody>
                <a:bodyPr/>
                <a:lstStyle/>
                <a:p>
                  <a:endParaRPr lang="es-MX"/>
                </a:p>
              </p:txBody>
            </p:sp>
            <p:sp>
              <p:nvSpPr>
                <p:cNvPr id="11445" name="Freeform 2686"/>
                <p:cNvSpPr>
                  <a:spLocks/>
                </p:cNvSpPr>
                <p:nvPr/>
              </p:nvSpPr>
              <p:spPr bwMode="auto">
                <a:xfrm>
                  <a:off x="2762" y="3094"/>
                  <a:ext cx="71" cy="17"/>
                </a:xfrm>
                <a:custGeom>
                  <a:avLst/>
                  <a:gdLst>
                    <a:gd name="T0" fmla="*/ 0 w 643"/>
                    <a:gd name="T1" fmla="*/ 0 h 151"/>
                    <a:gd name="T2" fmla="*/ 0 w 643"/>
                    <a:gd name="T3" fmla="*/ 0 h 151"/>
                    <a:gd name="T4" fmla="*/ 0 w 643"/>
                    <a:gd name="T5" fmla="*/ 0 h 151"/>
                    <a:gd name="T6" fmla="*/ 0 w 643"/>
                    <a:gd name="T7" fmla="*/ 0 h 151"/>
                    <a:gd name="T8" fmla="*/ 0 60000 65536"/>
                    <a:gd name="T9" fmla="*/ 0 60000 65536"/>
                    <a:gd name="T10" fmla="*/ 0 60000 65536"/>
                    <a:gd name="T11" fmla="*/ 0 60000 65536"/>
                    <a:gd name="T12" fmla="*/ 0 w 643"/>
                    <a:gd name="T13" fmla="*/ 0 h 151"/>
                    <a:gd name="T14" fmla="*/ 643 w 643"/>
                    <a:gd name="T15" fmla="*/ 151 h 151"/>
                  </a:gdLst>
                  <a:ahLst/>
                  <a:cxnLst>
                    <a:cxn ang="T8">
                      <a:pos x="T0" y="T1"/>
                    </a:cxn>
                    <a:cxn ang="T9">
                      <a:pos x="T2" y="T3"/>
                    </a:cxn>
                    <a:cxn ang="T10">
                      <a:pos x="T4" y="T5"/>
                    </a:cxn>
                    <a:cxn ang="T11">
                      <a:pos x="T6" y="T7"/>
                    </a:cxn>
                  </a:cxnLst>
                  <a:rect l="T12" t="T13" r="T14" b="T15"/>
                  <a:pathLst>
                    <a:path w="643" h="151">
                      <a:moveTo>
                        <a:pt x="643" y="0"/>
                      </a:moveTo>
                      <a:lnTo>
                        <a:pt x="0" y="151"/>
                      </a:lnTo>
                      <a:lnTo>
                        <a:pt x="630" y="8"/>
                      </a:lnTo>
                      <a:lnTo>
                        <a:pt x="643" y="0"/>
                      </a:lnTo>
                      <a:close/>
                    </a:path>
                  </a:pathLst>
                </a:custGeom>
                <a:solidFill>
                  <a:srgbClr val="FF6600"/>
                </a:solidFill>
                <a:ln w="9525">
                  <a:noFill/>
                  <a:round/>
                  <a:headEnd/>
                  <a:tailEnd/>
                </a:ln>
              </p:spPr>
              <p:txBody>
                <a:bodyPr/>
                <a:lstStyle/>
                <a:p>
                  <a:endParaRPr lang="es-MX"/>
                </a:p>
              </p:txBody>
            </p:sp>
            <p:sp>
              <p:nvSpPr>
                <p:cNvPr id="11446" name="Freeform 2687"/>
                <p:cNvSpPr>
                  <a:spLocks/>
                </p:cNvSpPr>
                <p:nvPr/>
              </p:nvSpPr>
              <p:spPr bwMode="auto">
                <a:xfrm>
                  <a:off x="2762" y="3094"/>
                  <a:ext cx="71" cy="17"/>
                </a:xfrm>
                <a:custGeom>
                  <a:avLst/>
                  <a:gdLst>
                    <a:gd name="T0" fmla="*/ 0 w 643"/>
                    <a:gd name="T1" fmla="*/ 0 h 151"/>
                    <a:gd name="T2" fmla="*/ 0 w 643"/>
                    <a:gd name="T3" fmla="*/ 0 h 151"/>
                    <a:gd name="T4" fmla="*/ 0 w 643"/>
                    <a:gd name="T5" fmla="*/ 0 h 151"/>
                    <a:gd name="T6" fmla="*/ 0 w 643"/>
                    <a:gd name="T7" fmla="*/ 0 h 151"/>
                    <a:gd name="T8" fmla="*/ 0 60000 65536"/>
                    <a:gd name="T9" fmla="*/ 0 60000 65536"/>
                    <a:gd name="T10" fmla="*/ 0 60000 65536"/>
                    <a:gd name="T11" fmla="*/ 0 60000 65536"/>
                    <a:gd name="T12" fmla="*/ 0 w 643"/>
                    <a:gd name="T13" fmla="*/ 0 h 151"/>
                    <a:gd name="T14" fmla="*/ 643 w 643"/>
                    <a:gd name="T15" fmla="*/ 151 h 151"/>
                  </a:gdLst>
                  <a:ahLst/>
                  <a:cxnLst>
                    <a:cxn ang="T8">
                      <a:pos x="T0" y="T1"/>
                    </a:cxn>
                    <a:cxn ang="T9">
                      <a:pos x="T2" y="T3"/>
                    </a:cxn>
                    <a:cxn ang="T10">
                      <a:pos x="T4" y="T5"/>
                    </a:cxn>
                    <a:cxn ang="T11">
                      <a:pos x="T6" y="T7"/>
                    </a:cxn>
                  </a:cxnLst>
                  <a:rect l="T12" t="T13" r="T14" b="T15"/>
                  <a:pathLst>
                    <a:path w="643" h="151">
                      <a:moveTo>
                        <a:pt x="643" y="0"/>
                      </a:moveTo>
                      <a:lnTo>
                        <a:pt x="0" y="151"/>
                      </a:lnTo>
                      <a:lnTo>
                        <a:pt x="630" y="8"/>
                      </a:lnTo>
                      <a:lnTo>
                        <a:pt x="643" y="0"/>
                      </a:lnTo>
                    </a:path>
                  </a:pathLst>
                </a:custGeom>
                <a:noFill/>
                <a:ln w="0">
                  <a:solidFill>
                    <a:srgbClr val="FF6600"/>
                  </a:solidFill>
                  <a:round/>
                  <a:headEnd/>
                  <a:tailEnd/>
                </a:ln>
              </p:spPr>
              <p:txBody>
                <a:bodyPr/>
                <a:lstStyle/>
                <a:p>
                  <a:endParaRPr lang="es-MX"/>
                </a:p>
              </p:txBody>
            </p:sp>
            <p:sp>
              <p:nvSpPr>
                <p:cNvPr id="11447" name="Freeform 2688"/>
                <p:cNvSpPr>
                  <a:spLocks/>
                </p:cNvSpPr>
                <p:nvPr/>
              </p:nvSpPr>
              <p:spPr bwMode="auto">
                <a:xfrm>
                  <a:off x="2762" y="3087"/>
                  <a:ext cx="71" cy="24"/>
                </a:xfrm>
                <a:custGeom>
                  <a:avLst/>
                  <a:gdLst>
                    <a:gd name="T0" fmla="*/ 0 w 643"/>
                    <a:gd name="T1" fmla="*/ 0 h 214"/>
                    <a:gd name="T2" fmla="*/ 0 w 643"/>
                    <a:gd name="T3" fmla="*/ 0 h 214"/>
                    <a:gd name="T4" fmla="*/ 0 w 643"/>
                    <a:gd name="T5" fmla="*/ 0 h 214"/>
                    <a:gd name="T6" fmla="*/ 0 w 643"/>
                    <a:gd name="T7" fmla="*/ 0 h 214"/>
                    <a:gd name="T8" fmla="*/ 0 60000 65536"/>
                    <a:gd name="T9" fmla="*/ 0 60000 65536"/>
                    <a:gd name="T10" fmla="*/ 0 60000 65536"/>
                    <a:gd name="T11" fmla="*/ 0 60000 65536"/>
                    <a:gd name="T12" fmla="*/ 0 w 643"/>
                    <a:gd name="T13" fmla="*/ 0 h 214"/>
                    <a:gd name="T14" fmla="*/ 643 w 643"/>
                    <a:gd name="T15" fmla="*/ 214 h 214"/>
                  </a:gdLst>
                  <a:ahLst/>
                  <a:cxnLst>
                    <a:cxn ang="T8">
                      <a:pos x="T0" y="T1"/>
                    </a:cxn>
                    <a:cxn ang="T9">
                      <a:pos x="T2" y="T3"/>
                    </a:cxn>
                    <a:cxn ang="T10">
                      <a:pos x="T4" y="T5"/>
                    </a:cxn>
                    <a:cxn ang="T11">
                      <a:pos x="T6" y="T7"/>
                    </a:cxn>
                  </a:cxnLst>
                  <a:rect l="T12" t="T13" r="T14" b="T15"/>
                  <a:pathLst>
                    <a:path w="643" h="214">
                      <a:moveTo>
                        <a:pt x="462" y="0"/>
                      </a:moveTo>
                      <a:lnTo>
                        <a:pt x="0" y="214"/>
                      </a:lnTo>
                      <a:lnTo>
                        <a:pt x="643" y="63"/>
                      </a:lnTo>
                      <a:lnTo>
                        <a:pt x="462" y="0"/>
                      </a:lnTo>
                      <a:close/>
                    </a:path>
                  </a:pathLst>
                </a:custGeom>
                <a:solidFill>
                  <a:srgbClr val="FF6600"/>
                </a:solidFill>
                <a:ln w="9525">
                  <a:noFill/>
                  <a:round/>
                  <a:headEnd/>
                  <a:tailEnd/>
                </a:ln>
              </p:spPr>
              <p:txBody>
                <a:bodyPr/>
                <a:lstStyle/>
                <a:p>
                  <a:endParaRPr lang="es-MX"/>
                </a:p>
              </p:txBody>
            </p:sp>
            <p:sp>
              <p:nvSpPr>
                <p:cNvPr id="11448" name="Freeform 2689"/>
                <p:cNvSpPr>
                  <a:spLocks/>
                </p:cNvSpPr>
                <p:nvPr/>
              </p:nvSpPr>
              <p:spPr bwMode="auto">
                <a:xfrm>
                  <a:off x="2762" y="3087"/>
                  <a:ext cx="71" cy="24"/>
                </a:xfrm>
                <a:custGeom>
                  <a:avLst/>
                  <a:gdLst>
                    <a:gd name="T0" fmla="*/ 0 w 643"/>
                    <a:gd name="T1" fmla="*/ 0 h 214"/>
                    <a:gd name="T2" fmla="*/ 0 w 643"/>
                    <a:gd name="T3" fmla="*/ 0 h 214"/>
                    <a:gd name="T4" fmla="*/ 0 w 643"/>
                    <a:gd name="T5" fmla="*/ 0 h 214"/>
                    <a:gd name="T6" fmla="*/ 0 w 643"/>
                    <a:gd name="T7" fmla="*/ 0 h 214"/>
                    <a:gd name="T8" fmla="*/ 0 60000 65536"/>
                    <a:gd name="T9" fmla="*/ 0 60000 65536"/>
                    <a:gd name="T10" fmla="*/ 0 60000 65536"/>
                    <a:gd name="T11" fmla="*/ 0 60000 65536"/>
                    <a:gd name="T12" fmla="*/ 0 w 643"/>
                    <a:gd name="T13" fmla="*/ 0 h 214"/>
                    <a:gd name="T14" fmla="*/ 643 w 643"/>
                    <a:gd name="T15" fmla="*/ 214 h 214"/>
                  </a:gdLst>
                  <a:ahLst/>
                  <a:cxnLst>
                    <a:cxn ang="T8">
                      <a:pos x="T0" y="T1"/>
                    </a:cxn>
                    <a:cxn ang="T9">
                      <a:pos x="T2" y="T3"/>
                    </a:cxn>
                    <a:cxn ang="T10">
                      <a:pos x="T4" y="T5"/>
                    </a:cxn>
                    <a:cxn ang="T11">
                      <a:pos x="T6" y="T7"/>
                    </a:cxn>
                  </a:cxnLst>
                  <a:rect l="T12" t="T13" r="T14" b="T15"/>
                  <a:pathLst>
                    <a:path w="643" h="214">
                      <a:moveTo>
                        <a:pt x="462" y="0"/>
                      </a:moveTo>
                      <a:lnTo>
                        <a:pt x="0" y="214"/>
                      </a:lnTo>
                      <a:lnTo>
                        <a:pt x="643" y="63"/>
                      </a:lnTo>
                      <a:lnTo>
                        <a:pt x="462" y="0"/>
                      </a:lnTo>
                    </a:path>
                  </a:pathLst>
                </a:custGeom>
                <a:noFill/>
                <a:ln w="0">
                  <a:solidFill>
                    <a:srgbClr val="FF6600"/>
                  </a:solidFill>
                  <a:round/>
                  <a:headEnd/>
                  <a:tailEnd/>
                </a:ln>
              </p:spPr>
              <p:txBody>
                <a:bodyPr/>
                <a:lstStyle/>
                <a:p>
                  <a:endParaRPr lang="es-MX"/>
                </a:p>
              </p:txBody>
            </p:sp>
            <p:sp>
              <p:nvSpPr>
                <p:cNvPr id="11449" name="Freeform 2690"/>
                <p:cNvSpPr>
                  <a:spLocks/>
                </p:cNvSpPr>
                <p:nvPr/>
              </p:nvSpPr>
              <p:spPr bwMode="auto">
                <a:xfrm>
                  <a:off x="2813" y="3087"/>
                  <a:ext cx="20" cy="7"/>
                </a:xfrm>
                <a:custGeom>
                  <a:avLst/>
                  <a:gdLst>
                    <a:gd name="T0" fmla="*/ 0 w 181"/>
                    <a:gd name="T1" fmla="*/ 0 h 65"/>
                    <a:gd name="T2" fmla="*/ 0 w 181"/>
                    <a:gd name="T3" fmla="*/ 0 h 65"/>
                    <a:gd name="T4" fmla="*/ 0 w 181"/>
                    <a:gd name="T5" fmla="*/ 0 h 65"/>
                    <a:gd name="T6" fmla="*/ 0 w 181"/>
                    <a:gd name="T7" fmla="*/ 0 h 65"/>
                    <a:gd name="T8" fmla="*/ 0 60000 65536"/>
                    <a:gd name="T9" fmla="*/ 0 60000 65536"/>
                    <a:gd name="T10" fmla="*/ 0 60000 65536"/>
                    <a:gd name="T11" fmla="*/ 0 60000 65536"/>
                    <a:gd name="T12" fmla="*/ 0 w 181"/>
                    <a:gd name="T13" fmla="*/ 0 h 65"/>
                    <a:gd name="T14" fmla="*/ 181 w 181"/>
                    <a:gd name="T15" fmla="*/ 65 h 65"/>
                  </a:gdLst>
                  <a:ahLst/>
                  <a:cxnLst>
                    <a:cxn ang="T8">
                      <a:pos x="T0" y="T1"/>
                    </a:cxn>
                    <a:cxn ang="T9">
                      <a:pos x="T2" y="T3"/>
                    </a:cxn>
                    <a:cxn ang="T10">
                      <a:pos x="T4" y="T5"/>
                    </a:cxn>
                    <a:cxn ang="T11">
                      <a:pos x="T6" y="T7"/>
                    </a:cxn>
                  </a:cxnLst>
                  <a:rect l="T12" t="T13" r="T14" b="T15"/>
                  <a:pathLst>
                    <a:path w="181" h="65">
                      <a:moveTo>
                        <a:pt x="160" y="0"/>
                      </a:moveTo>
                      <a:lnTo>
                        <a:pt x="0" y="2"/>
                      </a:lnTo>
                      <a:lnTo>
                        <a:pt x="181" y="65"/>
                      </a:lnTo>
                      <a:lnTo>
                        <a:pt x="160" y="0"/>
                      </a:lnTo>
                      <a:close/>
                    </a:path>
                  </a:pathLst>
                </a:custGeom>
                <a:solidFill>
                  <a:srgbClr val="FF6600"/>
                </a:solidFill>
                <a:ln w="9525">
                  <a:noFill/>
                  <a:round/>
                  <a:headEnd/>
                  <a:tailEnd/>
                </a:ln>
              </p:spPr>
              <p:txBody>
                <a:bodyPr/>
                <a:lstStyle/>
                <a:p>
                  <a:endParaRPr lang="es-MX"/>
                </a:p>
              </p:txBody>
            </p:sp>
            <p:sp>
              <p:nvSpPr>
                <p:cNvPr id="11450" name="Freeform 2691"/>
                <p:cNvSpPr>
                  <a:spLocks/>
                </p:cNvSpPr>
                <p:nvPr/>
              </p:nvSpPr>
              <p:spPr bwMode="auto">
                <a:xfrm>
                  <a:off x="2813" y="3087"/>
                  <a:ext cx="20" cy="7"/>
                </a:xfrm>
                <a:custGeom>
                  <a:avLst/>
                  <a:gdLst>
                    <a:gd name="T0" fmla="*/ 0 w 181"/>
                    <a:gd name="T1" fmla="*/ 0 h 65"/>
                    <a:gd name="T2" fmla="*/ 0 w 181"/>
                    <a:gd name="T3" fmla="*/ 0 h 65"/>
                    <a:gd name="T4" fmla="*/ 0 w 181"/>
                    <a:gd name="T5" fmla="*/ 0 h 65"/>
                    <a:gd name="T6" fmla="*/ 0 w 181"/>
                    <a:gd name="T7" fmla="*/ 0 h 65"/>
                    <a:gd name="T8" fmla="*/ 0 60000 65536"/>
                    <a:gd name="T9" fmla="*/ 0 60000 65536"/>
                    <a:gd name="T10" fmla="*/ 0 60000 65536"/>
                    <a:gd name="T11" fmla="*/ 0 60000 65536"/>
                    <a:gd name="T12" fmla="*/ 0 w 181"/>
                    <a:gd name="T13" fmla="*/ 0 h 65"/>
                    <a:gd name="T14" fmla="*/ 181 w 181"/>
                    <a:gd name="T15" fmla="*/ 65 h 65"/>
                  </a:gdLst>
                  <a:ahLst/>
                  <a:cxnLst>
                    <a:cxn ang="T8">
                      <a:pos x="T0" y="T1"/>
                    </a:cxn>
                    <a:cxn ang="T9">
                      <a:pos x="T2" y="T3"/>
                    </a:cxn>
                    <a:cxn ang="T10">
                      <a:pos x="T4" y="T5"/>
                    </a:cxn>
                    <a:cxn ang="T11">
                      <a:pos x="T6" y="T7"/>
                    </a:cxn>
                  </a:cxnLst>
                  <a:rect l="T12" t="T13" r="T14" b="T15"/>
                  <a:pathLst>
                    <a:path w="181" h="65">
                      <a:moveTo>
                        <a:pt x="160" y="0"/>
                      </a:moveTo>
                      <a:lnTo>
                        <a:pt x="0" y="2"/>
                      </a:lnTo>
                      <a:lnTo>
                        <a:pt x="181" y="65"/>
                      </a:lnTo>
                      <a:lnTo>
                        <a:pt x="160" y="0"/>
                      </a:lnTo>
                    </a:path>
                  </a:pathLst>
                </a:custGeom>
                <a:noFill/>
                <a:ln w="0">
                  <a:solidFill>
                    <a:srgbClr val="FF6600"/>
                  </a:solidFill>
                  <a:round/>
                  <a:headEnd/>
                  <a:tailEnd/>
                </a:ln>
              </p:spPr>
              <p:txBody>
                <a:bodyPr/>
                <a:lstStyle/>
                <a:p>
                  <a:endParaRPr lang="es-MX"/>
                </a:p>
              </p:txBody>
            </p:sp>
            <p:sp>
              <p:nvSpPr>
                <p:cNvPr id="11451" name="Freeform 2692"/>
                <p:cNvSpPr>
                  <a:spLocks/>
                </p:cNvSpPr>
                <p:nvPr/>
              </p:nvSpPr>
              <p:spPr bwMode="auto">
                <a:xfrm>
                  <a:off x="2762" y="3086"/>
                  <a:ext cx="51" cy="25"/>
                </a:xfrm>
                <a:custGeom>
                  <a:avLst/>
                  <a:gdLst>
                    <a:gd name="T0" fmla="*/ 0 w 462"/>
                    <a:gd name="T1" fmla="*/ 0 h 218"/>
                    <a:gd name="T2" fmla="*/ 0 w 462"/>
                    <a:gd name="T3" fmla="*/ 0 h 218"/>
                    <a:gd name="T4" fmla="*/ 0 w 462"/>
                    <a:gd name="T5" fmla="*/ 0 h 218"/>
                    <a:gd name="T6" fmla="*/ 0 w 462"/>
                    <a:gd name="T7" fmla="*/ 0 h 218"/>
                    <a:gd name="T8" fmla="*/ 0 60000 65536"/>
                    <a:gd name="T9" fmla="*/ 0 60000 65536"/>
                    <a:gd name="T10" fmla="*/ 0 60000 65536"/>
                    <a:gd name="T11" fmla="*/ 0 60000 65536"/>
                    <a:gd name="T12" fmla="*/ 0 w 462"/>
                    <a:gd name="T13" fmla="*/ 0 h 218"/>
                    <a:gd name="T14" fmla="*/ 462 w 462"/>
                    <a:gd name="T15" fmla="*/ 218 h 218"/>
                  </a:gdLst>
                  <a:ahLst/>
                  <a:cxnLst>
                    <a:cxn ang="T8">
                      <a:pos x="T0" y="T1"/>
                    </a:cxn>
                    <a:cxn ang="T9">
                      <a:pos x="T2" y="T3"/>
                    </a:cxn>
                    <a:cxn ang="T10">
                      <a:pos x="T4" y="T5"/>
                    </a:cxn>
                    <a:cxn ang="T11">
                      <a:pos x="T6" y="T7"/>
                    </a:cxn>
                  </a:cxnLst>
                  <a:rect l="T12" t="T13" r="T14" b="T15"/>
                  <a:pathLst>
                    <a:path w="462" h="218">
                      <a:moveTo>
                        <a:pt x="447" y="0"/>
                      </a:moveTo>
                      <a:lnTo>
                        <a:pt x="0" y="218"/>
                      </a:lnTo>
                      <a:lnTo>
                        <a:pt x="462" y="4"/>
                      </a:lnTo>
                      <a:lnTo>
                        <a:pt x="447" y="0"/>
                      </a:lnTo>
                      <a:close/>
                    </a:path>
                  </a:pathLst>
                </a:custGeom>
                <a:solidFill>
                  <a:srgbClr val="FF6600"/>
                </a:solidFill>
                <a:ln w="9525">
                  <a:noFill/>
                  <a:round/>
                  <a:headEnd/>
                  <a:tailEnd/>
                </a:ln>
              </p:spPr>
              <p:txBody>
                <a:bodyPr/>
                <a:lstStyle/>
                <a:p>
                  <a:endParaRPr lang="es-MX"/>
                </a:p>
              </p:txBody>
            </p:sp>
            <p:sp>
              <p:nvSpPr>
                <p:cNvPr id="11452" name="Freeform 2693"/>
                <p:cNvSpPr>
                  <a:spLocks/>
                </p:cNvSpPr>
                <p:nvPr/>
              </p:nvSpPr>
              <p:spPr bwMode="auto">
                <a:xfrm>
                  <a:off x="2762" y="3086"/>
                  <a:ext cx="51" cy="25"/>
                </a:xfrm>
                <a:custGeom>
                  <a:avLst/>
                  <a:gdLst>
                    <a:gd name="T0" fmla="*/ 0 w 462"/>
                    <a:gd name="T1" fmla="*/ 0 h 218"/>
                    <a:gd name="T2" fmla="*/ 0 w 462"/>
                    <a:gd name="T3" fmla="*/ 0 h 218"/>
                    <a:gd name="T4" fmla="*/ 0 w 462"/>
                    <a:gd name="T5" fmla="*/ 0 h 218"/>
                    <a:gd name="T6" fmla="*/ 0 w 462"/>
                    <a:gd name="T7" fmla="*/ 0 h 218"/>
                    <a:gd name="T8" fmla="*/ 0 60000 65536"/>
                    <a:gd name="T9" fmla="*/ 0 60000 65536"/>
                    <a:gd name="T10" fmla="*/ 0 60000 65536"/>
                    <a:gd name="T11" fmla="*/ 0 60000 65536"/>
                    <a:gd name="T12" fmla="*/ 0 w 462"/>
                    <a:gd name="T13" fmla="*/ 0 h 218"/>
                    <a:gd name="T14" fmla="*/ 462 w 462"/>
                    <a:gd name="T15" fmla="*/ 218 h 218"/>
                  </a:gdLst>
                  <a:ahLst/>
                  <a:cxnLst>
                    <a:cxn ang="T8">
                      <a:pos x="T0" y="T1"/>
                    </a:cxn>
                    <a:cxn ang="T9">
                      <a:pos x="T2" y="T3"/>
                    </a:cxn>
                    <a:cxn ang="T10">
                      <a:pos x="T4" y="T5"/>
                    </a:cxn>
                    <a:cxn ang="T11">
                      <a:pos x="T6" y="T7"/>
                    </a:cxn>
                  </a:cxnLst>
                  <a:rect l="T12" t="T13" r="T14" b="T15"/>
                  <a:pathLst>
                    <a:path w="462" h="218">
                      <a:moveTo>
                        <a:pt x="447" y="0"/>
                      </a:moveTo>
                      <a:lnTo>
                        <a:pt x="0" y="218"/>
                      </a:lnTo>
                      <a:lnTo>
                        <a:pt x="462" y="4"/>
                      </a:lnTo>
                      <a:lnTo>
                        <a:pt x="447" y="0"/>
                      </a:lnTo>
                    </a:path>
                  </a:pathLst>
                </a:custGeom>
                <a:noFill/>
                <a:ln w="0">
                  <a:solidFill>
                    <a:srgbClr val="FF6600"/>
                  </a:solidFill>
                  <a:round/>
                  <a:headEnd/>
                  <a:tailEnd/>
                </a:ln>
              </p:spPr>
              <p:txBody>
                <a:bodyPr/>
                <a:lstStyle/>
                <a:p>
                  <a:endParaRPr lang="es-MX"/>
                </a:p>
              </p:txBody>
            </p:sp>
            <p:sp>
              <p:nvSpPr>
                <p:cNvPr id="11453" name="Freeform 2694"/>
                <p:cNvSpPr>
                  <a:spLocks/>
                </p:cNvSpPr>
                <p:nvPr/>
              </p:nvSpPr>
              <p:spPr bwMode="auto">
                <a:xfrm>
                  <a:off x="2813" y="3085"/>
                  <a:ext cx="18" cy="2"/>
                </a:xfrm>
                <a:custGeom>
                  <a:avLst/>
                  <a:gdLst>
                    <a:gd name="T0" fmla="*/ 0 w 160"/>
                    <a:gd name="T1" fmla="*/ 0 h 13"/>
                    <a:gd name="T2" fmla="*/ 0 w 160"/>
                    <a:gd name="T3" fmla="*/ 0 h 13"/>
                    <a:gd name="T4" fmla="*/ 0 w 160"/>
                    <a:gd name="T5" fmla="*/ 0 h 13"/>
                    <a:gd name="T6" fmla="*/ 0 w 160"/>
                    <a:gd name="T7" fmla="*/ 0 h 13"/>
                    <a:gd name="T8" fmla="*/ 0 60000 65536"/>
                    <a:gd name="T9" fmla="*/ 0 60000 65536"/>
                    <a:gd name="T10" fmla="*/ 0 60000 65536"/>
                    <a:gd name="T11" fmla="*/ 0 60000 65536"/>
                    <a:gd name="T12" fmla="*/ 0 w 160"/>
                    <a:gd name="T13" fmla="*/ 0 h 13"/>
                    <a:gd name="T14" fmla="*/ 160 w 160"/>
                    <a:gd name="T15" fmla="*/ 13 h 13"/>
                  </a:gdLst>
                  <a:ahLst/>
                  <a:cxnLst>
                    <a:cxn ang="T8">
                      <a:pos x="T0" y="T1"/>
                    </a:cxn>
                    <a:cxn ang="T9">
                      <a:pos x="T2" y="T3"/>
                    </a:cxn>
                    <a:cxn ang="T10">
                      <a:pos x="T4" y="T5"/>
                    </a:cxn>
                    <a:cxn ang="T11">
                      <a:pos x="T6" y="T7"/>
                    </a:cxn>
                  </a:cxnLst>
                  <a:rect l="T12" t="T13" r="T14" b="T15"/>
                  <a:pathLst>
                    <a:path w="160" h="13">
                      <a:moveTo>
                        <a:pt x="49" y="0"/>
                      </a:moveTo>
                      <a:lnTo>
                        <a:pt x="0" y="13"/>
                      </a:lnTo>
                      <a:lnTo>
                        <a:pt x="160" y="11"/>
                      </a:lnTo>
                      <a:lnTo>
                        <a:pt x="49" y="0"/>
                      </a:lnTo>
                      <a:close/>
                    </a:path>
                  </a:pathLst>
                </a:custGeom>
                <a:solidFill>
                  <a:srgbClr val="FF6600"/>
                </a:solidFill>
                <a:ln w="9525">
                  <a:noFill/>
                  <a:round/>
                  <a:headEnd/>
                  <a:tailEnd/>
                </a:ln>
              </p:spPr>
              <p:txBody>
                <a:bodyPr/>
                <a:lstStyle/>
                <a:p>
                  <a:endParaRPr lang="es-MX"/>
                </a:p>
              </p:txBody>
            </p:sp>
            <p:sp>
              <p:nvSpPr>
                <p:cNvPr id="11454" name="Freeform 2695"/>
                <p:cNvSpPr>
                  <a:spLocks/>
                </p:cNvSpPr>
                <p:nvPr/>
              </p:nvSpPr>
              <p:spPr bwMode="auto">
                <a:xfrm>
                  <a:off x="2813" y="3085"/>
                  <a:ext cx="18" cy="2"/>
                </a:xfrm>
                <a:custGeom>
                  <a:avLst/>
                  <a:gdLst>
                    <a:gd name="T0" fmla="*/ 0 w 160"/>
                    <a:gd name="T1" fmla="*/ 0 h 13"/>
                    <a:gd name="T2" fmla="*/ 0 w 160"/>
                    <a:gd name="T3" fmla="*/ 0 h 13"/>
                    <a:gd name="T4" fmla="*/ 0 w 160"/>
                    <a:gd name="T5" fmla="*/ 0 h 13"/>
                    <a:gd name="T6" fmla="*/ 0 w 160"/>
                    <a:gd name="T7" fmla="*/ 0 h 13"/>
                    <a:gd name="T8" fmla="*/ 0 60000 65536"/>
                    <a:gd name="T9" fmla="*/ 0 60000 65536"/>
                    <a:gd name="T10" fmla="*/ 0 60000 65536"/>
                    <a:gd name="T11" fmla="*/ 0 60000 65536"/>
                    <a:gd name="T12" fmla="*/ 0 w 160"/>
                    <a:gd name="T13" fmla="*/ 0 h 13"/>
                    <a:gd name="T14" fmla="*/ 160 w 160"/>
                    <a:gd name="T15" fmla="*/ 13 h 13"/>
                  </a:gdLst>
                  <a:ahLst/>
                  <a:cxnLst>
                    <a:cxn ang="T8">
                      <a:pos x="T0" y="T1"/>
                    </a:cxn>
                    <a:cxn ang="T9">
                      <a:pos x="T2" y="T3"/>
                    </a:cxn>
                    <a:cxn ang="T10">
                      <a:pos x="T4" y="T5"/>
                    </a:cxn>
                    <a:cxn ang="T11">
                      <a:pos x="T6" y="T7"/>
                    </a:cxn>
                  </a:cxnLst>
                  <a:rect l="T12" t="T13" r="T14" b="T15"/>
                  <a:pathLst>
                    <a:path w="160" h="13">
                      <a:moveTo>
                        <a:pt x="49" y="0"/>
                      </a:moveTo>
                      <a:lnTo>
                        <a:pt x="0" y="13"/>
                      </a:lnTo>
                      <a:lnTo>
                        <a:pt x="160" y="11"/>
                      </a:lnTo>
                      <a:lnTo>
                        <a:pt x="49" y="0"/>
                      </a:lnTo>
                    </a:path>
                  </a:pathLst>
                </a:custGeom>
                <a:noFill/>
                <a:ln w="0">
                  <a:solidFill>
                    <a:srgbClr val="FF6600"/>
                  </a:solidFill>
                  <a:round/>
                  <a:headEnd/>
                  <a:tailEnd/>
                </a:ln>
              </p:spPr>
              <p:txBody>
                <a:bodyPr/>
                <a:lstStyle/>
                <a:p>
                  <a:endParaRPr lang="es-MX"/>
                </a:p>
              </p:txBody>
            </p:sp>
            <p:sp>
              <p:nvSpPr>
                <p:cNvPr id="11455" name="Freeform 2696"/>
                <p:cNvSpPr>
                  <a:spLocks/>
                </p:cNvSpPr>
                <p:nvPr/>
              </p:nvSpPr>
              <p:spPr bwMode="auto">
                <a:xfrm>
                  <a:off x="2762" y="3085"/>
                  <a:ext cx="50" cy="26"/>
                </a:xfrm>
                <a:custGeom>
                  <a:avLst/>
                  <a:gdLst>
                    <a:gd name="T0" fmla="*/ 0 w 447"/>
                    <a:gd name="T1" fmla="*/ 0 h 229"/>
                    <a:gd name="T2" fmla="*/ 0 w 447"/>
                    <a:gd name="T3" fmla="*/ 0 h 229"/>
                    <a:gd name="T4" fmla="*/ 0 w 447"/>
                    <a:gd name="T5" fmla="*/ 0 h 229"/>
                    <a:gd name="T6" fmla="*/ 0 w 447"/>
                    <a:gd name="T7" fmla="*/ 0 h 229"/>
                    <a:gd name="T8" fmla="*/ 0 60000 65536"/>
                    <a:gd name="T9" fmla="*/ 0 60000 65536"/>
                    <a:gd name="T10" fmla="*/ 0 60000 65536"/>
                    <a:gd name="T11" fmla="*/ 0 60000 65536"/>
                    <a:gd name="T12" fmla="*/ 0 w 447"/>
                    <a:gd name="T13" fmla="*/ 0 h 229"/>
                    <a:gd name="T14" fmla="*/ 447 w 447"/>
                    <a:gd name="T15" fmla="*/ 229 h 229"/>
                  </a:gdLst>
                  <a:ahLst/>
                  <a:cxnLst>
                    <a:cxn ang="T8">
                      <a:pos x="T0" y="T1"/>
                    </a:cxn>
                    <a:cxn ang="T9">
                      <a:pos x="T2" y="T3"/>
                    </a:cxn>
                    <a:cxn ang="T10">
                      <a:pos x="T4" y="T5"/>
                    </a:cxn>
                    <a:cxn ang="T11">
                      <a:pos x="T6" y="T7"/>
                    </a:cxn>
                  </a:cxnLst>
                  <a:rect l="T12" t="T13" r="T14" b="T15"/>
                  <a:pathLst>
                    <a:path w="447" h="229">
                      <a:moveTo>
                        <a:pt x="415" y="0"/>
                      </a:moveTo>
                      <a:lnTo>
                        <a:pt x="0" y="229"/>
                      </a:lnTo>
                      <a:lnTo>
                        <a:pt x="447" y="11"/>
                      </a:lnTo>
                      <a:lnTo>
                        <a:pt x="415" y="0"/>
                      </a:lnTo>
                      <a:close/>
                    </a:path>
                  </a:pathLst>
                </a:custGeom>
                <a:solidFill>
                  <a:srgbClr val="FF6600"/>
                </a:solidFill>
                <a:ln w="9525">
                  <a:noFill/>
                  <a:round/>
                  <a:headEnd/>
                  <a:tailEnd/>
                </a:ln>
              </p:spPr>
              <p:txBody>
                <a:bodyPr/>
                <a:lstStyle/>
                <a:p>
                  <a:endParaRPr lang="es-MX"/>
                </a:p>
              </p:txBody>
            </p:sp>
            <p:sp>
              <p:nvSpPr>
                <p:cNvPr id="11456" name="Freeform 2697"/>
                <p:cNvSpPr>
                  <a:spLocks/>
                </p:cNvSpPr>
                <p:nvPr/>
              </p:nvSpPr>
              <p:spPr bwMode="auto">
                <a:xfrm>
                  <a:off x="2762" y="3085"/>
                  <a:ext cx="50" cy="26"/>
                </a:xfrm>
                <a:custGeom>
                  <a:avLst/>
                  <a:gdLst>
                    <a:gd name="T0" fmla="*/ 0 w 447"/>
                    <a:gd name="T1" fmla="*/ 0 h 229"/>
                    <a:gd name="T2" fmla="*/ 0 w 447"/>
                    <a:gd name="T3" fmla="*/ 0 h 229"/>
                    <a:gd name="T4" fmla="*/ 0 w 447"/>
                    <a:gd name="T5" fmla="*/ 0 h 229"/>
                    <a:gd name="T6" fmla="*/ 0 w 447"/>
                    <a:gd name="T7" fmla="*/ 0 h 229"/>
                    <a:gd name="T8" fmla="*/ 0 60000 65536"/>
                    <a:gd name="T9" fmla="*/ 0 60000 65536"/>
                    <a:gd name="T10" fmla="*/ 0 60000 65536"/>
                    <a:gd name="T11" fmla="*/ 0 60000 65536"/>
                    <a:gd name="T12" fmla="*/ 0 w 447"/>
                    <a:gd name="T13" fmla="*/ 0 h 229"/>
                    <a:gd name="T14" fmla="*/ 447 w 447"/>
                    <a:gd name="T15" fmla="*/ 229 h 229"/>
                  </a:gdLst>
                  <a:ahLst/>
                  <a:cxnLst>
                    <a:cxn ang="T8">
                      <a:pos x="T0" y="T1"/>
                    </a:cxn>
                    <a:cxn ang="T9">
                      <a:pos x="T2" y="T3"/>
                    </a:cxn>
                    <a:cxn ang="T10">
                      <a:pos x="T4" y="T5"/>
                    </a:cxn>
                    <a:cxn ang="T11">
                      <a:pos x="T6" y="T7"/>
                    </a:cxn>
                  </a:cxnLst>
                  <a:rect l="T12" t="T13" r="T14" b="T15"/>
                  <a:pathLst>
                    <a:path w="447" h="229">
                      <a:moveTo>
                        <a:pt x="415" y="0"/>
                      </a:moveTo>
                      <a:lnTo>
                        <a:pt x="0" y="229"/>
                      </a:lnTo>
                      <a:lnTo>
                        <a:pt x="447" y="11"/>
                      </a:lnTo>
                      <a:lnTo>
                        <a:pt x="415" y="0"/>
                      </a:lnTo>
                    </a:path>
                  </a:pathLst>
                </a:custGeom>
                <a:noFill/>
                <a:ln w="0">
                  <a:solidFill>
                    <a:srgbClr val="FF6600"/>
                  </a:solidFill>
                  <a:round/>
                  <a:headEnd/>
                  <a:tailEnd/>
                </a:ln>
              </p:spPr>
              <p:txBody>
                <a:bodyPr/>
                <a:lstStyle/>
                <a:p>
                  <a:endParaRPr lang="es-MX"/>
                </a:p>
              </p:txBody>
            </p:sp>
            <p:sp>
              <p:nvSpPr>
                <p:cNvPr id="11457" name="Freeform 2698"/>
                <p:cNvSpPr>
                  <a:spLocks/>
                </p:cNvSpPr>
                <p:nvPr/>
              </p:nvSpPr>
              <p:spPr bwMode="auto">
                <a:xfrm>
                  <a:off x="2762" y="3084"/>
                  <a:ext cx="46" cy="27"/>
                </a:xfrm>
                <a:custGeom>
                  <a:avLst/>
                  <a:gdLst>
                    <a:gd name="T0" fmla="*/ 0 w 415"/>
                    <a:gd name="T1" fmla="*/ 0 h 242"/>
                    <a:gd name="T2" fmla="*/ 0 w 415"/>
                    <a:gd name="T3" fmla="*/ 0 h 242"/>
                    <a:gd name="T4" fmla="*/ 0 w 415"/>
                    <a:gd name="T5" fmla="*/ 0 h 242"/>
                    <a:gd name="T6" fmla="*/ 0 w 415"/>
                    <a:gd name="T7" fmla="*/ 0 h 242"/>
                    <a:gd name="T8" fmla="*/ 0 60000 65536"/>
                    <a:gd name="T9" fmla="*/ 0 60000 65536"/>
                    <a:gd name="T10" fmla="*/ 0 60000 65536"/>
                    <a:gd name="T11" fmla="*/ 0 60000 65536"/>
                    <a:gd name="T12" fmla="*/ 0 w 415"/>
                    <a:gd name="T13" fmla="*/ 0 h 242"/>
                    <a:gd name="T14" fmla="*/ 415 w 415"/>
                    <a:gd name="T15" fmla="*/ 242 h 242"/>
                  </a:gdLst>
                  <a:ahLst/>
                  <a:cxnLst>
                    <a:cxn ang="T8">
                      <a:pos x="T0" y="T1"/>
                    </a:cxn>
                    <a:cxn ang="T9">
                      <a:pos x="T2" y="T3"/>
                    </a:cxn>
                    <a:cxn ang="T10">
                      <a:pos x="T4" y="T5"/>
                    </a:cxn>
                    <a:cxn ang="T11">
                      <a:pos x="T6" y="T7"/>
                    </a:cxn>
                  </a:cxnLst>
                  <a:rect l="T12" t="T13" r="T14" b="T15"/>
                  <a:pathLst>
                    <a:path w="415" h="242">
                      <a:moveTo>
                        <a:pt x="268" y="0"/>
                      </a:moveTo>
                      <a:lnTo>
                        <a:pt x="0" y="242"/>
                      </a:lnTo>
                      <a:lnTo>
                        <a:pt x="415" y="13"/>
                      </a:lnTo>
                      <a:lnTo>
                        <a:pt x="268" y="0"/>
                      </a:lnTo>
                      <a:close/>
                    </a:path>
                  </a:pathLst>
                </a:custGeom>
                <a:solidFill>
                  <a:srgbClr val="FF6600"/>
                </a:solidFill>
                <a:ln w="9525">
                  <a:noFill/>
                  <a:round/>
                  <a:headEnd/>
                  <a:tailEnd/>
                </a:ln>
              </p:spPr>
              <p:txBody>
                <a:bodyPr/>
                <a:lstStyle/>
                <a:p>
                  <a:endParaRPr lang="es-MX"/>
                </a:p>
              </p:txBody>
            </p:sp>
            <p:sp>
              <p:nvSpPr>
                <p:cNvPr id="11458" name="Freeform 2699"/>
                <p:cNvSpPr>
                  <a:spLocks/>
                </p:cNvSpPr>
                <p:nvPr/>
              </p:nvSpPr>
              <p:spPr bwMode="auto">
                <a:xfrm>
                  <a:off x="2762" y="3084"/>
                  <a:ext cx="46" cy="27"/>
                </a:xfrm>
                <a:custGeom>
                  <a:avLst/>
                  <a:gdLst>
                    <a:gd name="T0" fmla="*/ 0 w 415"/>
                    <a:gd name="T1" fmla="*/ 0 h 242"/>
                    <a:gd name="T2" fmla="*/ 0 w 415"/>
                    <a:gd name="T3" fmla="*/ 0 h 242"/>
                    <a:gd name="T4" fmla="*/ 0 w 415"/>
                    <a:gd name="T5" fmla="*/ 0 h 242"/>
                    <a:gd name="T6" fmla="*/ 0 w 415"/>
                    <a:gd name="T7" fmla="*/ 0 h 242"/>
                    <a:gd name="T8" fmla="*/ 0 60000 65536"/>
                    <a:gd name="T9" fmla="*/ 0 60000 65536"/>
                    <a:gd name="T10" fmla="*/ 0 60000 65536"/>
                    <a:gd name="T11" fmla="*/ 0 60000 65536"/>
                    <a:gd name="T12" fmla="*/ 0 w 415"/>
                    <a:gd name="T13" fmla="*/ 0 h 242"/>
                    <a:gd name="T14" fmla="*/ 415 w 415"/>
                    <a:gd name="T15" fmla="*/ 242 h 242"/>
                  </a:gdLst>
                  <a:ahLst/>
                  <a:cxnLst>
                    <a:cxn ang="T8">
                      <a:pos x="T0" y="T1"/>
                    </a:cxn>
                    <a:cxn ang="T9">
                      <a:pos x="T2" y="T3"/>
                    </a:cxn>
                    <a:cxn ang="T10">
                      <a:pos x="T4" y="T5"/>
                    </a:cxn>
                    <a:cxn ang="T11">
                      <a:pos x="T6" y="T7"/>
                    </a:cxn>
                  </a:cxnLst>
                  <a:rect l="T12" t="T13" r="T14" b="T15"/>
                  <a:pathLst>
                    <a:path w="415" h="242">
                      <a:moveTo>
                        <a:pt x="268" y="0"/>
                      </a:moveTo>
                      <a:lnTo>
                        <a:pt x="0" y="242"/>
                      </a:lnTo>
                      <a:lnTo>
                        <a:pt x="415" y="13"/>
                      </a:lnTo>
                      <a:lnTo>
                        <a:pt x="268" y="0"/>
                      </a:lnTo>
                    </a:path>
                  </a:pathLst>
                </a:custGeom>
                <a:noFill/>
                <a:ln w="0">
                  <a:solidFill>
                    <a:srgbClr val="FF6600"/>
                  </a:solidFill>
                  <a:round/>
                  <a:headEnd/>
                  <a:tailEnd/>
                </a:ln>
              </p:spPr>
              <p:txBody>
                <a:bodyPr/>
                <a:lstStyle/>
                <a:p>
                  <a:endParaRPr lang="es-MX"/>
                </a:p>
              </p:txBody>
            </p:sp>
            <p:sp>
              <p:nvSpPr>
                <p:cNvPr id="11459" name="Freeform 2700"/>
                <p:cNvSpPr>
                  <a:spLocks/>
                </p:cNvSpPr>
                <p:nvPr/>
              </p:nvSpPr>
              <p:spPr bwMode="auto">
                <a:xfrm>
                  <a:off x="2762" y="3083"/>
                  <a:ext cx="30" cy="28"/>
                </a:xfrm>
                <a:custGeom>
                  <a:avLst/>
                  <a:gdLst>
                    <a:gd name="T0" fmla="*/ 0 w 268"/>
                    <a:gd name="T1" fmla="*/ 0 h 244"/>
                    <a:gd name="T2" fmla="*/ 0 w 268"/>
                    <a:gd name="T3" fmla="*/ 0 h 244"/>
                    <a:gd name="T4" fmla="*/ 0 w 268"/>
                    <a:gd name="T5" fmla="*/ 0 h 244"/>
                    <a:gd name="T6" fmla="*/ 0 w 268"/>
                    <a:gd name="T7" fmla="*/ 0 h 244"/>
                    <a:gd name="T8" fmla="*/ 0 60000 65536"/>
                    <a:gd name="T9" fmla="*/ 0 60000 65536"/>
                    <a:gd name="T10" fmla="*/ 0 60000 65536"/>
                    <a:gd name="T11" fmla="*/ 0 60000 65536"/>
                    <a:gd name="T12" fmla="*/ 0 w 268"/>
                    <a:gd name="T13" fmla="*/ 0 h 244"/>
                    <a:gd name="T14" fmla="*/ 268 w 268"/>
                    <a:gd name="T15" fmla="*/ 244 h 244"/>
                  </a:gdLst>
                  <a:ahLst/>
                  <a:cxnLst>
                    <a:cxn ang="T8">
                      <a:pos x="T0" y="T1"/>
                    </a:cxn>
                    <a:cxn ang="T9">
                      <a:pos x="T2" y="T3"/>
                    </a:cxn>
                    <a:cxn ang="T10">
                      <a:pos x="T4" y="T5"/>
                    </a:cxn>
                    <a:cxn ang="T11">
                      <a:pos x="T6" y="T7"/>
                    </a:cxn>
                  </a:cxnLst>
                  <a:rect l="T12" t="T13" r="T14" b="T15"/>
                  <a:pathLst>
                    <a:path w="268" h="244">
                      <a:moveTo>
                        <a:pt x="251" y="0"/>
                      </a:moveTo>
                      <a:lnTo>
                        <a:pt x="0" y="244"/>
                      </a:lnTo>
                      <a:lnTo>
                        <a:pt x="268" y="2"/>
                      </a:lnTo>
                      <a:lnTo>
                        <a:pt x="251" y="0"/>
                      </a:lnTo>
                      <a:close/>
                    </a:path>
                  </a:pathLst>
                </a:custGeom>
                <a:solidFill>
                  <a:srgbClr val="FF6600"/>
                </a:solidFill>
                <a:ln w="9525">
                  <a:noFill/>
                  <a:round/>
                  <a:headEnd/>
                  <a:tailEnd/>
                </a:ln>
              </p:spPr>
              <p:txBody>
                <a:bodyPr/>
                <a:lstStyle/>
                <a:p>
                  <a:endParaRPr lang="es-MX"/>
                </a:p>
              </p:txBody>
            </p:sp>
            <p:sp>
              <p:nvSpPr>
                <p:cNvPr id="11460" name="Freeform 2701"/>
                <p:cNvSpPr>
                  <a:spLocks/>
                </p:cNvSpPr>
                <p:nvPr/>
              </p:nvSpPr>
              <p:spPr bwMode="auto">
                <a:xfrm>
                  <a:off x="2762" y="3083"/>
                  <a:ext cx="30" cy="28"/>
                </a:xfrm>
                <a:custGeom>
                  <a:avLst/>
                  <a:gdLst>
                    <a:gd name="T0" fmla="*/ 0 w 268"/>
                    <a:gd name="T1" fmla="*/ 0 h 244"/>
                    <a:gd name="T2" fmla="*/ 0 w 268"/>
                    <a:gd name="T3" fmla="*/ 0 h 244"/>
                    <a:gd name="T4" fmla="*/ 0 w 268"/>
                    <a:gd name="T5" fmla="*/ 0 h 244"/>
                    <a:gd name="T6" fmla="*/ 0 w 268"/>
                    <a:gd name="T7" fmla="*/ 0 h 244"/>
                    <a:gd name="T8" fmla="*/ 0 60000 65536"/>
                    <a:gd name="T9" fmla="*/ 0 60000 65536"/>
                    <a:gd name="T10" fmla="*/ 0 60000 65536"/>
                    <a:gd name="T11" fmla="*/ 0 60000 65536"/>
                    <a:gd name="T12" fmla="*/ 0 w 268"/>
                    <a:gd name="T13" fmla="*/ 0 h 244"/>
                    <a:gd name="T14" fmla="*/ 268 w 268"/>
                    <a:gd name="T15" fmla="*/ 244 h 244"/>
                  </a:gdLst>
                  <a:ahLst/>
                  <a:cxnLst>
                    <a:cxn ang="T8">
                      <a:pos x="T0" y="T1"/>
                    </a:cxn>
                    <a:cxn ang="T9">
                      <a:pos x="T2" y="T3"/>
                    </a:cxn>
                    <a:cxn ang="T10">
                      <a:pos x="T4" y="T5"/>
                    </a:cxn>
                    <a:cxn ang="T11">
                      <a:pos x="T6" y="T7"/>
                    </a:cxn>
                  </a:cxnLst>
                  <a:rect l="T12" t="T13" r="T14" b="T15"/>
                  <a:pathLst>
                    <a:path w="268" h="244">
                      <a:moveTo>
                        <a:pt x="251" y="0"/>
                      </a:moveTo>
                      <a:lnTo>
                        <a:pt x="0" y="244"/>
                      </a:lnTo>
                      <a:lnTo>
                        <a:pt x="268" y="2"/>
                      </a:lnTo>
                      <a:lnTo>
                        <a:pt x="251" y="0"/>
                      </a:lnTo>
                    </a:path>
                  </a:pathLst>
                </a:custGeom>
                <a:noFill/>
                <a:ln w="0">
                  <a:solidFill>
                    <a:srgbClr val="FF6600"/>
                  </a:solidFill>
                  <a:round/>
                  <a:headEnd/>
                  <a:tailEnd/>
                </a:ln>
              </p:spPr>
              <p:txBody>
                <a:bodyPr/>
                <a:lstStyle/>
                <a:p>
                  <a:endParaRPr lang="es-MX"/>
                </a:p>
              </p:txBody>
            </p:sp>
            <p:sp>
              <p:nvSpPr>
                <p:cNvPr id="11461" name="Freeform 2702"/>
                <p:cNvSpPr>
                  <a:spLocks/>
                </p:cNvSpPr>
                <p:nvPr/>
              </p:nvSpPr>
              <p:spPr bwMode="auto">
                <a:xfrm>
                  <a:off x="2792" y="3083"/>
                  <a:ext cx="16" cy="2"/>
                </a:xfrm>
                <a:custGeom>
                  <a:avLst/>
                  <a:gdLst>
                    <a:gd name="T0" fmla="*/ 0 w 147"/>
                    <a:gd name="T1" fmla="*/ 0 h 17"/>
                    <a:gd name="T2" fmla="*/ 0 w 147"/>
                    <a:gd name="T3" fmla="*/ 0 h 17"/>
                    <a:gd name="T4" fmla="*/ 0 w 147"/>
                    <a:gd name="T5" fmla="*/ 0 h 17"/>
                    <a:gd name="T6" fmla="*/ 0 w 147"/>
                    <a:gd name="T7" fmla="*/ 0 h 17"/>
                    <a:gd name="T8" fmla="*/ 0 60000 65536"/>
                    <a:gd name="T9" fmla="*/ 0 60000 65536"/>
                    <a:gd name="T10" fmla="*/ 0 60000 65536"/>
                    <a:gd name="T11" fmla="*/ 0 60000 65536"/>
                    <a:gd name="T12" fmla="*/ 0 w 147"/>
                    <a:gd name="T13" fmla="*/ 0 h 17"/>
                    <a:gd name="T14" fmla="*/ 147 w 147"/>
                    <a:gd name="T15" fmla="*/ 17 h 17"/>
                  </a:gdLst>
                  <a:ahLst/>
                  <a:cxnLst>
                    <a:cxn ang="T8">
                      <a:pos x="T0" y="T1"/>
                    </a:cxn>
                    <a:cxn ang="T9">
                      <a:pos x="T2" y="T3"/>
                    </a:cxn>
                    <a:cxn ang="T10">
                      <a:pos x="T4" y="T5"/>
                    </a:cxn>
                    <a:cxn ang="T11">
                      <a:pos x="T6" y="T7"/>
                    </a:cxn>
                  </a:cxnLst>
                  <a:rect l="T12" t="T13" r="T14" b="T15"/>
                  <a:pathLst>
                    <a:path w="147" h="17">
                      <a:moveTo>
                        <a:pt x="23" y="0"/>
                      </a:moveTo>
                      <a:lnTo>
                        <a:pt x="0" y="4"/>
                      </a:lnTo>
                      <a:lnTo>
                        <a:pt x="147" y="17"/>
                      </a:lnTo>
                      <a:lnTo>
                        <a:pt x="23" y="0"/>
                      </a:lnTo>
                      <a:close/>
                    </a:path>
                  </a:pathLst>
                </a:custGeom>
                <a:solidFill>
                  <a:srgbClr val="FF6600"/>
                </a:solidFill>
                <a:ln w="9525">
                  <a:noFill/>
                  <a:round/>
                  <a:headEnd/>
                  <a:tailEnd/>
                </a:ln>
              </p:spPr>
              <p:txBody>
                <a:bodyPr/>
                <a:lstStyle/>
                <a:p>
                  <a:endParaRPr lang="es-MX"/>
                </a:p>
              </p:txBody>
            </p:sp>
            <p:sp>
              <p:nvSpPr>
                <p:cNvPr id="11462" name="Freeform 2703"/>
                <p:cNvSpPr>
                  <a:spLocks/>
                </p:cNvSpPr>
                <p:nvPr/>
              </p:nvSpPr>
              <p:spPr bwMode="auto">
                <a:xfrm>
                  <a:off x="2792" y="3083"/>
                  <a:ext cx="16" cy="2"/>
                </a:xfrm>
                <a:custGeom>
                  <a:avLst/>
                  <a:gdLst>
                    <a:gd name="T0" fmla="*/ 0 w 147"/>
                    <a:gd name="T1" fmla="*/ 0 h 17"/>
                    <a:gd name="T2" fmla="*/ 0 w 147"/>
                    <a:gd name="T3" fmla="*/ 0 h 17"/>
                    <a:gd name="T4" fmla="*/ 0 w 147"/>
                    <a:gd name="T5" fmla="*/ 0 h 17"/>
                    <a:gd name="T6" fmla="*/ 0 w 147"/>
                    <a:gd name="T7" fmla="*/ 0 h 17"/>
                    <a:gd name="T8" fmla="*/ 0 60000 65536"/>
                    <a:gd name="T9" fmla="*/ 0 60000 65536"/>
                    <a:gd name="T10" fmla="*/ 0 60000 65536"/>
                    <a:gd name="T11" fmla="*/ 0 60000 65536"/>
                    <a:gd name="T12" fmla="*/ 0 w 147"/>
                    <a:gd name="T13" fmla="*/ 0 h 17"/>
                    <a:gd name="T14" fmla="*/ 147 w 147"/>
                    <a:gd name="T15" fmla="*/ 17 h 17"/>
                  </a:gdLst>
                  <a:ahLst/>
                  <a:cxnLst>
                    <a:cxn ang="T8">
                      <a:pos x="T0" y="T1"/>
                    </a:cxn>
                    <a:cxn ang="T9">
                      <a:pos x="T2" y="T3"/>
                    </a:cxn>
                    <a:cxn ang="T10">
                      <a:pos x="T4" y="T5"/>
                    </a:cxn>
                    <a:cxn ang="T11">
                      <a:pos x="T6" y="T7"/>
                    </a:cxn>
                  </a:cxnLst>
                  <a:rect l="T12" t="T13" r="T14" b="T15"/>
                  <a:pathLst>
                    <a:path w="147" h="17">
                      <a:moveTo>
                        <a:pt x="23" y="0"/>
                      </a:moveTo>
                      <a:lnTo>
                        <a:pt x="0" y="4"/>
                      </a:lnTo>
                      <a:lnTo>
                        <a:pt x="147" y="17"/>
                      </a:lnTo>
                      <a:lnTo>
                        <a:pt x="23" y="0"/>
                      </a:lnTo>
                    </a:path>
                  </a:pathLst>
                </a:custGeom>
                <a:noFill/>
                <a:ln w="0">
                  <a:solidFill>
                    <a:srgbClr val="FF6600"/>
                  </a:solidFill>
                  <a:round/>
                  <a:headEnd/>
                  <a:tailEnd/>
                </a:ln>
              </p:spPr>
              <p:txBody>
                <a:bodyPr/>
                <a:lstStyle/>
                <a:p>
                  <a:endParaRPr lang="es-MX"/>
                </a:p>
              </p:txBody>
            </p:sp>
            <p:sp>
              <p:nvSpPr>
                <p:cNvPr id="11463" name="Freeform 2704"/>
                <p:cNvSpPr>
                  <a:spLocks/>
                </p:cNvSpPr>
                <p:nvPr/>
              </p:nvSpPr>
              <p:spPr bwMode="auto">
                <a:xfrm>
                  <a:off x="2794" y="3083"/>
                  <a:ext cx="14" cy="2"/>
                </a:xfrm>
                <a:custGeom>
                  <a:avLst/>
                  <a:gdLst>
                    <a:gd name="T0" fmla="*/ 0 w 124"/>
                    <a:gd name="T1" fmla="*/ 0 h 18"/>
                    <a:gd name="T2" fmla="*/ 0 w 124"/>
                    <a:gd name="T3" fmla="*/ 0 h 18"/>
                    <a:gd name="T4" fmla="*/ 0 w 124"/>
                    <a:gd name="T5" fmla="*/ 0 h 18"/>
                    <a:gd name="T6" fmla="*/ 0 w 124"/>
                    <a:gd name="T7" fmla="*/ 0 h 18"/>
                    <a:gd name="T8" fmla="*/ 0 60000 65536"/>
                    <a:gd name="T9" fmla="*/ 0 60000 65536"/>
                    <a:gd name="T10" fmla="*/ 0 60000 65536"/>
                    <a:gd name="T11" fmla="*/ 0 60000 65536"/>
                    <a:gd name="T12" fmla="*/ 0 w 124"/>
                    <a:gd name="T13" fmla="*/ 0 h 18"/>
                    <a:gd name="T14" fmla="*/ 124 w 124"/>
                    <a:gd name="T15" fmla="*/ 18 h 18"/>
                  </a:gdLst>
                  <a:ahLst/>
                  <a:cxnLst>
                    <a:cxn ang="T8">
                      <a:pos x="T0" y="T1"/>
                    </a:cxn>
                    <a:cxn ang="T9">
                      <a:pos x="T2" y="T3"/>
                    </a:cxn>
                    <a:cxn ang="T10">
                      <a:pos x="T4" y="T5"/>
                    </a:cxn>
                    <a:cxn ang="T11">
                      <a:pos x="T6" y="T7"/>
                    </a:cxn>
                  </a:cxnLst>
                  <a:rect l="T12" t="T13" r="T14" b="T15"/>
                  <a:pathLst>
                    <a:path w="124" h="18">
                      <a:moveTo>
                        <a:pt x="104" y="0"/>
                      </a:moveTo>
                      <a:lnTo>
                        <a:pt x="0" y="1"/>
                      </a:lnTo>
                      <a:lnTo>
                        <a:pt x="124" y="18"/>
                      </a:lnTo>
                      <a:lnTo>
                        <a:pt x="104" y="0"/>
                      </a:lnTo>
                      <a:close/>
                    </a:path>
                  </a:pathLst>
                </a:custGeom>
                <a:solidFill>
                  <a:srgbClr val="FF6600"/>
                </a:solidFill>
                <a:ln w="9525">
                  <a:noFill/>
                  <a:round/>
                  <a:headEnd/>
                  <a:tailEnd/>
                </a:ln>
              </p:spPr>
              <p:txBody>
                <a:bodyPr/>
                <a:lstStyle/>
                <a:p>
                  <a:endParaRPr lang="es-MX"/>
                </a:p>
              </p:txBody>
            </p:sp>
            <p:sp>
              <p:nvSpPr>
                <p:cNvPr id="11464" name="Freeform 2705"/>
                <p:cNvSpPr>
                  <a:spLocks/>
                </p:cNvSpPr>
                <p:nvPr/>
              </p:nvSpPr>
              <p:spPr bwMode="auto">
                <a:xfrm>
                  <a:off x="2794" y="3083"/>
                  <a:ext cx="14" cy="2"/>
                </a:xfrm>
                <a:custGeom>
                  <a:avLst/>
                  <a:gdLst>
                    <a:gd name="T0" fmla="*/ 0 w 124"/>
                    <a:gd name="T1" fmla="*/ 0 h 18"/>
                    <a:gd name="T2" fmla="*/ 0 w 124"/>
                    <a:gd name="T3" fmla="*/ 0 h 18"/>
                    <a:gd name="T4" fmla="*/ 0 w 124"/>
                    <a:gd name="T5" fmla="*/ 0 h 18"/>
                    <a:gd name="T6" fmla="*/ 0 w 124"/>
                    <a:gd name="T7" fmla="*/ 0 h 18"/>
                    <a:gd name="T8" fmla="*/ 0 60000 65536"/>
                    <a:gd name="T9" fmla="*/ 0 60000 65536"/>
                    <a:gd name="T10" fmla="*/ 0 60000 65536"/>
                    <a:gd name="T11" fmla="*/ 0 60000 65536"/>
                    <a:gd name="T12" fmla="*/ 0 w 124"/>
                    <a:gd name="T13" fmla="*/ 0 h 18"/>
                    <a:gd name="T14" fmla="*/ 124 w 124"/>
                    <a:gd name="T15" fmla="*/ 18 h 18"/>
                  </a:gdLst>
                  <a:ahLst/>
                  <a:cxnLst>
                    <a:cxn ang="T8">
                      <a:pos x="T0" y="T1"/>
                    </a:cxn>
                    <a:cxn ang="T9">
                      <a:pos x="T2" y="T3"/>
                    </a:cxn>
                    <a:cxn ang="T10">
                      <a:pos x="T4" y="T5"/>
                    </a:cxn>
                    <a:cxn ang="T11">
                      <a:pos x="T6" y="T7"/>
                    </a:cxn>
                  </a:cxnLst>
                  <a:rect l="T12" t="T13" r="T14" b="T15"/>
                  <a:pathLst>
                    <a:path w="124" h="18">
                      <a:moveTo>
                        <a:pt x="104" y="0"/>
                      </a:moveTo>
                      <a:lnTo>
                        <a:pt x="0" y="1"/>
                      </a:lnTo>
                      <a:lnTo>
                        <a:pt x="124" y="18"/>
                      </a:lnTo>
                      <a:lnTo>
                        <a:pt x="104" y="0"/>
                      </a:lnTo>
                    </a:path>
                  </a:pathLst>
                </a:custGeom>
                <a:noFill/>
                <a:ln w="0">
                  <a:solidFill>
                    <a:srgbClr val="FF6600"/>
                  </a:solidFill>
                  <a:round/>
                  <a:headEnd/>
                  <a:tailEnd/>
                </a:ln>
              </p:spPr>
              <p:txBody>
                <a:bodyPr/>
                <a:lstStyle/>
                <a:p>
                  <a:endParaRPr lang="es-MX"/>
                </a:p>
              </p:txBody>
            </p:sp>
            <p:sp>
              <p:nvSpPr>
                <p:cNvPr id="11465" name="Freeform 2706"/>
                <p:cNvSpPr>
                  <a:spLocks/>
                </p:cNvSpPr>
                <p:nvPr/>
              </p:nvSpPr>
              <p:spPr bwMode="auto">
                <a:xfrm>
                  <a:off x="2794" y="3082"/>
                  <a:ext cx="12" cy="1"/>
                </a:xfrm>
                <a:custGeom>
                  <a:avLst/>
                  <a:gdLst>
                    <a:gd name="T0" fmla="*/ 0 w 104"/>
                    <a:gd name="T1" fmla="*/ 0 h 9"/>
                    <a:gd name="T2" fmla="*/ 0 w 104"/>
                    <a:gd name="T3" fmla="*/ 0 h 9"/>
                    <a:gd name="T4" fmla="*/ 0 w 104"/>
                    <a:gd name="T5" fmla="*/ 0 h 9"/>
                    <a:gd name="T6" fmla="*/ 0 w 104"/>
                    <a:gd name="T7" fmla="*/ 0 h 9"/>
                    <a:gd name="T8" fmla="*/ 0 60000 65536"/>
                    <a:gd name="T9" fmla="*/ 0 60000 65536"/>
                    <a:gd name="T10" fmla="*/ 0 60000 65536"/>
                    <a:gd name="T11" fmla="*/ 0 60000 65536"/>
                    <a:gd name="T12" fmla="*/ 0 w 104"/>
                    <a:gd name="T13" fmla="*/ 0 h 9"/>
                    <a:gd name="T14" fmla="*/ 104 w 104"/>
                    <a:gd name="T15" fmla="*/ 9 h 9"/>
                  </a:gdLst>
                  <a:ahLst/>
                  <a:cxnLst>
                    <a:cxn ang="T8">
                      <a:pos x="T0" y="T1"/>
                    </a:cxn>
                    <a:cxn ang="T9">
                      <a:pos x="T2" y="T3"/>
                    </a:cxn>
                    <a:cxn ang="T10">
                      <a:pos x="T4" y="T5"/>
                    </a:cxn>
                    <a:cxn ang="T11">
                      <a:pos x="T6" y="T7"/>
                    </a:cxn>
                  </a:cxnLst>
                  <a:rect l="T12" t="T13" r="T14" b="T15"/>
                  <a:pathLst>
                    <a:path w="104" h="9">
                      <a:moveTo>
                        <a:pt x="59" y="0"/>
                      </a:moveTo>
                      <a:lnTo>
                        <a:pt x="0" y="9"/>
                      </a:lnTo>
                      <a:lnTo>
                        <a:pt x="104" y="8"/>
                      </a:lnTo>
                      <a:lnTo>
                        <a:pt x="59" y="0"/>
                      </a:lnTo>
                      <a:close/>
                    </a:path>
                  </a:pathLst>
                </a:custGeom>
                <a:solidFill>
                  <a:srgbClr val="FF6600"/>
                </a:solidFill>
                <a:ln w="9525">
                  <a:noFill/>
                  <a:round/>
                  <a:headEnd/>
                  <a:tailEnd/>
                </a:ln>
              </p:spPr>
              <p:txBody>
                <a:bodyPr/>
                <a:lstStyle/>
                <a:p>
                  <a:endParaRPr lang="es-MX"/>
                </a:p>
              </p:txBody>
            </p:sp>
            <p:sp>
              <p:nvSpPr>
                <p:cNvPr id="11466" name="Freeform 2707"/>
                <p:cNvSpPr>
                  <a:spLocks/>
                </p:cNvSpPr>
                <p:nvPr/>
              </p:nvSpPr>
              <p:spPr bwMode="auto">
                <a:xfrm>
                  <a:off x="2794" y="3082"/>
                  <a:ext cx="12" cy="1"/>
                </a:xfrm>
                <a:custGeom>
                  <a:avLst/>
                  <a:gdLst>
                    <a:gd name="T0" fmla="*/ 0 w 104"/>
                    <a:gd name="T1" fmla="*/ 0 h 9"/>
                    <a:gd name="T2" fmla="*/ 0 w 104"/>
                    <a:gd name="T3" fmla="*/ 0 h 9"/>
                    <a:gd name="T4" fmla="*/ 0 w 104"/>
                    <a:gd name="T5" fmla="*/ 0 h 9"/>
                    <a:gd name="T6" fmla="*/ 0 w 104"/>
                    <a:gd name="T7" fmla="*/ 0 h 9"/>
                    <a:gd name="T8" fmla="*/ 0 60000 65536"/>
                    <a:gd name="T9" fmla="*/ 0 60000 65536"/>
                    <a:gd name="T10" fmla="*/ 0 60000 65536"/>
                    <a:gd name="T11" fmla="*/ 0 60000 65536"/>
                    <a:gd name="T12" fmla="*/ 0 w 104"/>
                    <a:gd name="T13" fmla="*/ 0 h 9"/>
                    <a:gd name="T14" fmla="*/ 104 w 104"/>
                    <a:gd name="T15" fmla="*/ 9 h 9"/>
                  </a:gdLst>
                  <a:ahLst/>
                  <a:cxnLst>
                    <a:cxn ang="T8">
                      <a:pos x="T0" y="T1"/>
                    </a:cxn>
                    <a:cxn ang="T9">
                      <a:pos x="T2" y="T3"/>
                    </a:cxn>
                    <a:cxn ang="T10">
                      <a:pos x="T4" y="T5"/>
                    </a:cxn>
                    <a:cxn ang="T11">
                      <a:pos x="T6" y="T7"/>
                    </a:cxn>
                  </a:cxnLst>
                  <a:rect l="T12" t="T13" r="T14" b="T15"/>
                  <a:pathLst>
                    <a:path w="104" h="9">
                      <a:moveTo>
                        <a:pt x="59" y="0"/>
                      </a:moveTo>
                      <a:lnTo>
                        <a:pt x="0" y="9"/>
                      </a:lnTo>
                      <a:lnTo>
                        <a:pt x="104" y="8"/>
                      </a:lnTo>
                      <a:lnTo>
                        <a:pt x="59" y="0"/>
                      </a:lnTo>
                    </a:path>
                  </a:pathLst>
                </a:custGeom>
                <a:noFill/>
                <a:ln w="0">
                  <a:solidFill>
                    <a:srgbClr val="FF6600"/>
                  </a:solidFill>
                  <a:round/>
                  <a:headEnd/>
                  <a:tailEnd/>
                </a:ln>
              </p:spPr>
              <p:txBody>
                <a:bodyPr/>
                <a:lstStyle/>
                <a:p>
                  <a:endParaRPr lang="es-MX"/>
                </a:p>
              </p:txBody>
            </p:sp>
            <p:sp>
              <p:nvSpPr>
                <p:cNvPr id="11467" name="Freeform 2708"/>
                <p:cNvSpPr>
                  <a:spLocks/>
                </p:cNvSpPr>
                <p:nvPr/>
              </p:nvSpPr>
              <p:spPr bwMode="auto">
                <a:xfrm>
                  <a:off x="2819" y="3082"/>
                  <a:ext cx="12" cy="5"/>
                </a:xfrm>
                <a:custGeom>
                  <a:avLst/>
                  <a:gdLst>
                    <a:gd name="T0" fmla="*/ 0 w 111"/>
                    <a:gd name="T1" fmla="*/ 0 h 40"/>
                    <a:gd name="T2" fmla="*/ 0 w 111"/>
                    <a:gd name="T3" fmla="*/ 0 h 40"/>
                    <a:gd name="T4" fmla="*/ 0 w 111"/>
                    <a:gd name="T5" fmla="*/ 0 h 40"/>
                    <a:gd name="T6" fmla="*/ 0 w 111"/>
                    <a:gd name="T7" fmla="*/ 0 h 40"/>
                    <a:gd name="T8" fmla="*/ 0 60000 65536"/>
                    <a:gd name="T9" fmla="*/ 0 60000 65536"/>
                    <a:gd name="T10" fmla="*/ 0 60000 65536"/>
                    <a:gd name="T11" fmla="*/ 0 60000 65536"/>
                    <a:gd name="T12" fmla="*/ 0 w 111"/>
                    <a:gd name="T13" fmla="*/ 0 h 40"/>
                    <a:gd name="T14" fmla="*/ 111 w 111"/>
                    <a:gd name="T15" fmla="*/ 40 h 40"/>
                  </a:gdLst>
                  <a:ahLst/>
                  <a:cxnLst>
                    <a:cxn ang="T8">
                      <a:pos x="T0" y="T1"/>
                    </a:cxn>
                    <a:cxn ang="T9">
                      <a:pos x="T2" y="T3"/>
                    </a:cxn>
                    <a:cxn ang="T10">
                      <a:pos x="T4" y="T5"/>
                    </a:cxn>
                    <a:cxn ang="T11">
                      <a:pos x="T6" y="T7"/>
                    </a:cxn>
                  </a:cxnLst>
                  <a:rect l="T12" t="T13" r="T14" b="T15"/>
                  <a:pathLst>
                    <a:path w="111" h="40">
                      <a:moveTo>
                        <a:pt x="81" y="0"/>
                      </a:moveTo>
                      <a:lnTo>
                        <a:pt x="0" y="29"/>
                      </a:lnTo>
                      <a:lnTo>
                        <a:pt x="111" y="40"/>
                      </a:lnTo>
                      <a:lnTo>
                        <a:pt x="81" y="0"/>
                      </a:lnTo>
                      <a:close/>
                    </a:path>
                  </a:pathLst>
                </a:custGeom>
                <a:solidFill>
                  <a:srgbClr val="FF6600"/>
                </a:solidFill>
                <a:ln w="9525">
                  <a:noFill/>
                  <a:round/>
                  <a:headEnd/>
                  <a:tailEnd/>
                </a:ln>
              </p:spPr>
              <p:txBody>
                <a:bodyPr/>
                <a:lstStyle/>
                <a:p>
                  <a:endParaRPr lang="es-MX"/>
                </a:p>
              </p:txBody>
            </p:sp>
            <p:sp>
              <p:nvSpPr>
                <p:cNvPr id="11468" name="Freeform 2709"/>
                <p:cNvSpPr>
                  <a:spLocks/>
                </p:cNvSpPr>
                <p:nvPr/>
              </p:nvSpPr>
              <p:spPr bwMode="auto">
                <a:xfrm>
                  <a:off x="2819" y="3082"/>
                  <a:ext cx="12" cy="5"/>
                </a:xfrm>
                <a:custGeom>
                  <a:avLst/>
                  <a:gdLst>
                    <a:gd name="T0" fmla="*/ 0 w 111"/>
                    <a:gd name="T1" fmla="*/ 0 h 40"/>
                    <a:gd name="T2" fmla="*/ 0 w 111"/>
                    <a:gd name="T3" fmla="*/ 0 h 40"/>
                    <a:gd name="T4" fmla="*/ 0 w 111"/>
                    <a:gd name="T5" fmla="*/ 0 h 40"/>
                    <a:gd name="T6" fmla="*/ 0 w 111"/>
                    <a:gd name="T7" fmla="*/ 0 h 40"/>
                    <a:gd name="T8" fmla="*/ 0 60000 65536"/>
                    <a:gd name="T9" fmla="*/ 0 60000 65536"/>
                    <a:gd name="T10" fmla="*/ 0 60000 65536"/>
                    <a:gd name="T11" fmla="*/ 0 60000 65536"/>
                    <a:gd name="T12" fmla="*/ 0 w 111"/>
                    <a:gd name="T13" fmla="*/ 0 h 40"/>
                    <a:gd name="T14" fmla="*/ 111 w 111"/>
                    <a:gd name="T15" fmla="*/ 40 h 40"/>
                  </a:gdLst>
                  <a:ahLst/>
                  <a:cxnLst>
                    <a:cxn ang="T8">
                      <a:pos x="T0" y="T1"/>
                    </a:cxn>
                    <a:cxn ang="T9">
                      <a:pos x="T2" y="T3"/>
                    </a:cxn>
                    <a:cxn ang="T10">
                      <a:pos x="T4" y="T5"/>
                    </a:cxn>
                    <a:cxn ang="T11">
                      <a:pos x="T6" y="T7"/>
                    </a:cxn>
                  </a:cxnLst>
                  <a:rect l="T12" t="T13" r="T14" b="T15"/>
                  <a:pathLst>
                    <a:path w="111" h="40">
                      <a:moveTo>
                        <a:pt x="81" y="0"/>
                      </a:moveTo>
                      <a:lnTo>
                        <a:pt x="0" y="29"/>
                      </a:lnTo>
                      <a:lnTo>
                        <a:pt x="111" y="40"/>
                      </a:lnTo>
                      <a:lnTo>
                        <a:pt x="81" y="0"/>
                      </a:lnTo>
                    </a:path>
                  </a:pathLst>
                </a:custGeom>
                <a:noFill/>
                <a:ln w="0">
                  <a:solidFill>
                    <a:srgbClr val="FF6600"/>
                  </a:solidFill>
                  <a:round/>
                  <a:headEnd/>
                  <a:tailEnd/>
                </a:ln>
              </p:spPr>
              <p:txBody>
                <a:bodyPr/>
                <a:lstStyle/>
                <a:p>
                  <a:endParaRPr lang="es-MX"/>
                </a:p>
              </p:txBody>
            </p:sp>
            <p:sp>
              <p:nvSpPr>
                <p:cNvPr id="11469" name="Freeform 2710"/>
                <p:cNvSpPr>
                  <a:spLocks/>
                </p:cNvSpPr>
                <p:nvPr/>
              </p:nvSpPr>
              <p:spPr bwMode="auto">
                <a:xfrm>
                  <a:off x="2762" y="3082"/>
                  <a:ext cx="28" cy="29"/>
                </a:xfrm>
                <a:custGeom>
                  <a:avLst/>
                  <a:gdLst>
                    <a:gd name="T0" fmla="*/ 0 w 251"/>
                    <a:gd name="T1" fmla="*/ 0 h 258"/>
                    <a:gd name="T2" fmla="*/ 0 w 251"/>
                    <a:gd name="T3" fmla="*/ 0 h 258"/>
                    <a:gd name="T4" fmla="*/ 0 w 251"/>
                    <a:gd name="T5" fmla="*/ 0 h 258"/>
                    <a:gd name="T6" fmla="*/ 0 w 251"/>
                    <a:gd name="T7" fmla="*/ 0 h 258"/>
                    <a:gd name="T8" fmla="*/ 0 60000 65536"/>
                    <a:gd name="T9" fmla="*/ 0 60000 65536"/>
                    <a:gd name="T10" fmla="*/ 0 60000 65536"/>
                    <a:gd name="T11" fmla="*/ 0 60000 65536"/>
                    <a:gd name="T12" fmla="*/ 0 w 251"/>
                    <a:gd name="T13" fmla="*/ 0 h 258"/>
                    <a:gd name="T14" fmla="*/ 251 w 251"/>
                    <a:gd name="T15" fmla="*/ 258 h 258"/>
                  </a:gdLst>
                  <a:ahLst/>
                  <a:cxnLst>
                    <a:cxn ang="T8">
                      <a:pos x="T0" y="T1"/>
                    </a:cxn>
                    <a:cxn ang="T9">
                      <a:pos x="T2" y="T3"/>
                    </a:cxn>
                    <a:cxn ang="T10">
                      <a:pos x="T4" y="T5"/>
                    </a:cxn>
                    <a:cxn ang="T11">
                      <a:pos x="T6" y="T7"/>
                    </a:cxn>
                  </a:cxnLst>
                  <a:rect l="T12" t="T13" r="T14" b="T15"/>
                  <a:pathLst>
                    <a:path w="251" h="258">
                      <a:moveTo>
                        <a:pt x="200" y="0"/>
                      </a:moveTo>
                      <a:lnTo>
                        <a:pt x="0" y="258"/>
                      </a:lnTo>
                      <a:lnTo>
                        <a:pt x="251" y="14"/>
                      </a:lnTo>
                      <a:lnTo>
                        <a:pt x="200" y="0"/>
                      </a:lnTo>
                      <a:close/>
                    </a:path>
                  </a:pathLst>
                </a:custGeom>
                <a:solidFill>
                  <a:srgbClr val="FF6600"/>
                </a:solidFill>
                <a:ln w="9525">
                  <a:noFill/>
                  <a:round/>
                  <a:headEnd/>
                  <a:tailEnd/>
                </a:ln>
              </p:spPr>
              <p:txBody>
                <a:bodyPr/>
                <a:lstStyle/>
                <a:p>
                  <a:endParaRPr lang="es-MX"/>
                </a:p>
              </p:txBody>
            </p:sp>
            <p:sp>
              <p:nvSpPr>
                <p:cNvPr id="11470" name="Freeform 2711"/>
                <p:cNvSpPr>
                  <a:spLocks/>
                </p:cNvSpPr>
                <p:nvPr/>
              </p:nvSpPr>
              <p:spPr bwMode="auto">
                <a:xfrm>
                  <a:off x="2762" y="3082"/>
                  <a:ext cx="28" cy="29"/>
                </a:xfrm>
                <a:custGeom>
                  <a:avLst/>
                  <a:gdLst>
                    <a:gd name="T0" fmla="*/ 0 w 251"/>
                    <a:gd name="T1" fmla="*/ 0 h 258"/>
                    <a:gd name="T2" fmla="*/ 0 w 251"/>
                    <a:gd name="T3" fmla="*/ 0 h 258"/>
                    <a:gd name="T4" fmla="*/ 0 w 251"/>
                    <a:gd name="T5" fmla="*/ 0 h 258"/>
                    <a:gd name="T6" fmla="*/ 0 w 251"/>
                    <a:gd name="T7" fmla="*/ 0 h 258"/>
                    <a:gd name="T8" fmla="*/ 0 60000 65536"/>
                    <a:gd name="T9" fmla="*/ 0 60000 65536"/>
                    <a:gd name="T10" fmla="*/ 0 60000 65536"/>
                    <a:gd name="T11" fmla="*/ 0 60000 65536"/>
                    <a:gd name="T12" fmla="*/ 0 w 251"/>
                    <a:gd name="T13" fmla="*/ 0 h 258"/>
                    <a:gd name="T14" fmla="*/ 251 w 251"/>
                    <a:gd name="T15" fmla="*/ 258 h 258"/>
                  </a:gdLst>
                  <a:ahLst/>
                  <a:cxnLst>
                    <a:cxn ang="T8">
                      <a:pos x="T0" y="T1"/>
                    </a:cxn>
                    <a:cxn ang="T9">
                      <a:pos x="T2" y="T3"/>
                    </a:cxn>
                    <a:cxn ang="T10">
                      <a:pos x="T4" y="T5"/>
                    </a:cxn>
                    <a:cxn ang="T11">
                      <a:pos x="T6" y="T7"/>
                    </a:cxn>
                  </a:cxnLst>
                  <a:rect l="T12" t="T13" r="T14" b="T15"/>
                  <a:pathLst>
                    <a:path w="251" h="258">
                      <a:moveTo>
                        <a:pt x="200" y="0"/>
                      </a:moveTo>
                      <a:lnTo>
                        <a:pt x="0" y="258"/>
                      </a:lnTo>
                      <a:lnTo>
                        <a:pt x="251" y="14"/>
                      </a:lnTo>
                      <a:lnTo>
                        <a:pt x="200" y="0"/>
                      </a:lnTo>
                    </a:path>
                  </a:pathLst>
                </a:custGeom>
                <a:noFill/>
                <a:ln w="0">
                  <a:solidFill>
                    <a:srgbClr val="FF6600"/>
                  </a:solidFill>
                  <a:round/>
                  <a:headEnd/>
                  <a:tailEnd/>
                </a:ln>
              </p:spPr>
              <p:txBody>
                <a:bodyPr/>
                <a:lstStyle/>
                <a:p>
                  <a:endParaRPr lang="es-MX"/>
                </a:p>
              </p:txBody>
            </p:sp>
            <p:sp>
              <p:nvSpPr>
                <p:cNvPr id="11471" name="Freeform 2712"/>
                <p:cNvSpPr>
                  <a:spLocks/>
                </p:cNvSpPr>
                <p:nvPr/>
              </p:nvSpPr>
              <p:spPr bwMode="auto">
                <a:xfrm>
                  <a:off x="2762" y="3079"/>
                  <a:ext cx="22" cy="32"/>
                </a:xfrm>
                <a:custGeom>
                  <a:avLst/>
                  <a:gdLst>
                    <a:gd name="T0" fmla="*/ 0 w 200"/>
                    <a:gd name="T1" fmla="*/ 0 h 283"/>
                    <a:gd name="T2" fmla="*/ 0 w 200"/>
                    <a:gd name="T3" fmla="*/ 0 h 283"/>
                    <a:gd name="T4" fmla="*/ 0 w 200"/>
                    <a:gd name="T5" fmla="*/ 0 h 283"/>
                    <a:gd name="T6" fmla="*/ 0 w 200"/>
                    <a:gd name="T7" fmla="*/ 0 h 283"/>
                    <a:gd name="T8" fmla="*/ 0 60000 65536"/>
                    <a:gd name="T9" fmla="*/ 0 60000 65536"/>
                    <a:gd name="T10" fmla="*/ 0 60000 65536"/>
                    <a:gd name="T11" fmla="*/ 0 60000 65536"/>
                    <a:gd name="T12" fmla="*/ 0 w 200"/>
                    <a:gd name="T13" fmla="*/ 0 h 283"/>
                    <a:gd name="T14" fmla="*/ 200 w 200"/>
                    <a:gd name="T15" fmla="*/ 283 h 283"/>
                  </a:gdLst>
                  <a:ahLst/>
                  <a:cxnLst>
                    <a:cxn ang="T8">
                      <a:pos x="T0" y="T1"/>
                    </a:cxn>
                    <a:cxn ang="T9">
                      <a:pos x="T2" y="T3"/>
                    </a:cxn>
                    <a:cxn ang="T10">
                      <a:pos x="T4" y="T5"/>
                    </a:cxn>
                    <a:cxn ang="T11">
                      <a:pos x="T6" y="T7"/>
                    </a:cxn>
                  </a:cxnLst>
                  <a:rect l="T12" t="T13" r="T14" b="T15"/>
                  <a:pathLst>
                    <a:path w="200" h="283">
                      <a:moveTo>
                        <a:pt x="134" y="0"/>
                      </a:moveTo>
                      <a:lnTo>
                        <a:pt x="0" y="283"/>
                      </a:lnTo>
                      <a:lnTo>
                        <a:pt x="200" y="25"/>
                      </a:lnTo>
                      <a:lnTo>
                        <a:pt x="134" y="0"/>
                      </a:lnTo>
                      <a:close/>
                    </a:path>
                  </a:pathLst>
                </a:custGeom>
                <a:solidFill>
                  <a:srgbClr val="FF6600"/>
                </a:solidFill>
                <a:ln w="9525">
                  <a:noFill/>
                  <a:round/>
                  <a:headEnd/>
                  <a:tailEnd/>
                </a:ln>
              </p:spPr>
              <p:txBody>
                <a:bodyPr/>
                <a:lstStyle/>
                <a:p>
                  <a:endParaRPr lang="es-MX"/>
                </a:p>
              </p:txBody>
            </p:sp>
            <p:sp>
              <p:nvSpPr>
                <p:cNvPr id="11472" name="Freeform 2713"/>
                <p:cNvSpPr>
                  <a:spLocks/>
                </p:cNvSpPr>
                <p:nvPr/>
              </p:nvSpPr>
              <p:spPr bwMode="auto">
                <a:xfrm>
                  <a:off x="2762" y="3079"/>
                  <a:ext cx="22" cy="32"/>
                </a:xfrm>
                <a:custGeom>
                  <a:avLst/>
                  <a:gdLst>
                    <a:gd name="T0" fmla="*/ 0 w 200"/>
                    <a:gd name="T1" fmla="*/ 0 h 283"/>
                    <a:gd name="T2" fmla="*/ 0 w 200"/>
                    <a:gd name="T3" fmla="*/ 0 h 283"/>
                    <a:gd name="T4" fmla="*/ 0 w 200"/>
                    <a:gd name="T5" fmla="*/ 0 h 283"/>
                    <a:gd name="T6" fmla="*/ 0 w 200"/>
                    <a:gd name="T7" fmla="*/ 0 h 283"/>
                    <a:gd name="T8" fmla="*/ 0 60000 65536"/>
                    <a:gd name="T9" fmla="*/ 0 60000 65536"/>
                    <a:gd name="T10" fmla="*/ 0 60000 65536"/>
                    <a:gd name="T11" fmla="*/ 0 60000 65536"/>
                    <a:gd name="T12" fmla="*/ 0 w 200"/>
                    <a:gd name="T13" fmla="*/ 0 h 283"/>
                    <a:gd name="T14" fmla="*/ 200 w 200"/>
                    <a:gd name="T15" fmla="*/ 283 h 283"/>
                  </a:gdLst>
                  <a:ahLst/>
                  <a:cxnLst>
                    <a:cxn ang="T8">
                      <a:pos x="T0" y="T1"/>
                    </a:cxn>
                    <a:cxn ang="T9">
                      <a:pos x="T2" y="T3"/>
                    </a:cxn>
                    <a:cxn ang="T10">
                      <a:pos x="T4" y="T5"/>
                    </a:cxn>
                    <a:cxn ang="T11">
                      <a:pos x="T6" y="T7"/>
                    </a:cxn>
                  </a:cxnLst>
                  <a:rect l="T12" t="T13" r="T14" b="T15"/>
                  <a:pathLst>
                    <a:path w="200" h="283">
                      <a:moveTo>
                        <a:pt x="134" y="0"/>
                      </a:moveTo>
                      <a:lnTo>
                        <a:pt x="0" y="283"/>
                      </a:lnTo>
                      <a:lnTo>
                        <a:pt x="200" y="25"/>
                      </a:lnTo>
                      <a:lnTo>
                        <a:pt x="134" y="0"/>
                      </a:lnTo>
                    </a:path>
                  </a:pathLst>
                </a:custGeom>
                <a:noFill/>
                <a:ln w="0">
                  <a:solidFill>
                    <a:srgbClr val="FF6600"/>
                  </a:solidFill>
                  <a:round/>
                  <a:headEnd/>
                  <a:tailEnd/>
                </a:ln>
              </p:spPr>
              <p:txBody>
                <a:bodyPr/>
                <a:lstStyle/>
                <a:p>
                  <a:endParaRPr lang="es-MX"/>
                </a:p>
              </p:txBody>
            </p:sp>
            <p:sp>
              <p:nvSpPr>
                <p:cNvPr id="11473" name="Freeform 2714"/>
                <p:cNvSpPr>
                  <a:spLocks/>
                </p:cNvSpPr>
                <p:nvPr/>
              </p:nvSpPr>
              <p:spPr bwMode="auto">
                <a:xfrm>
                  <a:off x="2723" y="3068"/>
                  <a:ext cx="54" cy="43"/>
                </a:xfrm>
                <a:custGeom>
                  <a:avLst/>
                  <a:gdLst>
                    <a:gd name="T0" fmla="*/ 0 w 482"/>
                    <a:gd name="T1" fmla="*/ 0 h 383"/>
                    <a:gd name="T2" fmla="*/ 0 w 482"/>
                    <a:gd name="T3" fmla="*/ 0 h 383"/>
                    <a:gd name="T4" fmla="*/ 0 w 482"/>
                    <a:gd name="T5" fmla="*/ 0 h 383"/>
                    <a:gd name="T6" fmla="*/ 0 w 482"/>
                    <a:gd name="T7" fmla="*/ 0 h 383"/>
                    <a:gd name="T8" fmla="*/ 0 60000 65536"/>
                    <a:gd name="T9" fmla="*/ 0 60000 65536"/>
                    <a:gd name="T10" fmla="*/ 0 60000 65536"/>
                    <a:gd name="T11" fmla="*/ 0 60000 65536"/>
                    <a:gd name="T12" fmla="*/ 0 w 482"/>
                    <a:gd name="T13" fmla="*/ 0 h 383"/>
                    <a:gd name="T14" fmla="*/ 482 w 482"/>
                    <a:gd name="T15" fmla="*/ 383 h 383"/>
                  </a:gdLst>
                  <a:ahLst/>
                  <a:cxnLst>
                    <a:cxn ang="T8">
                      <a:pos x="T0" y="T1"/>
                    </a:cxn>
                    <a:cxn ang="T9">
                      <a:pos x="T2" y="T3"/>
                    </a:cxn>
                    <a:cxn ang="T10">
                      <a:pos x="T4" y="T5"/>
                    </a:cxn>
                    <a:cxn ang="T11">
                      <a:pos x="T6" y="T7"/>
                    </a:cxn>
                  </a:cxnLst>
                  <a:rect l="T12" t="T13" r="T14" b="T15"/>
                  <a:pathLst>
                    <a:path w="482" h="383">
                      <a:moveTo>
                        <a:pt x="0" y="0"/>
                      </a:moveTo>
                      <a:lnTo>
                        <a:pt x="348" y="383"/>
                      </a:lnTo>
                      <a:lnTo>
                        <a:pt x="482" y="100"/>
                      </a:lnTo>
                      <a:lnTo>
                        <a:pt x="0" y="0"/>
                      </a:lnTo>
                      <a:close/>
                    </a:path>
                  </a:pathLst>
                </a:custGeom>
                <a:solidFill>
                  <a:srgbClr val="FF6600"/>
                </a:solidFill>
                <a:ln w="9525">
                  <a:noFill/>
                  <a:round/>
                  <a:headEnd/>
                  <a:tailEnd/>
                </a:ln>
              </p:spPr>
              <p:txBody>
                <a:bodyPr/>
                <a:lstStyle/>
                <a:p>
                  <a:endParaRPr lang="es-MX"/>
                </a:p>
              </p:txBody>
            </p:sp>
            <p:sp>
              <p:nvSpPr>
                <p:cNvPr id="11474" name="Freeform 2715"/>
                <p:cNvSpPr>
                  <a:spLocks/>
                </p:cNvSpPr>
                <p:nvPr/>
              </p:nvSpPr>
              <p:spPr bwMode="auto">
                <a:xfrm>
                  <a:off x="2723" y="3068"/>
                  <a:ext cx="54" cy="43"/>
                </a:xfrm>
                <a:custGeom>
                  <a:avLst/>
                  <a:gdLst>
                    <a:gd name="T0" fmla="*/ 0 w 482"/>
                    <a:gd name="T1" fmla="*/ 0 h 383"/>
                    <a:gd name="T2" fmla="*/ 0 w 482"/>
                    <a:gd name="T3" fmla="*/ 0 h 383"/>
                    <a:gd name="T4" fmla="*/ 0 w 482"/>
                    <a:gd name="T5" fmla="*/ 0 h 383"/>
                    <a:gd name="T6" fmla="*/ 0 w 482"/>
                    <a:gd name="T7" fmla="*/ 0 h 383"/>
                    <a:gd name="T8" fmla="*/ 0 60000 65536"/>
                    <a:gd name="T9" fmla="*/ 0 60000 65536"/>
                    <a:gd name="T10" fmla="*/ 0 60000 65536"/>
                    <a:gd name="T11" fmla="*/ 0 60000 65536"/>
                    <a:gd name="T12" fmla="*/ 0 w 482"/>
                    <a:gd name="T13" fmla="*/ 0 h 383"/>
                    <a:gd name="T14" fmla="*/ 482 w 482"/>
                    <a:gd name="T15" fmla="*/ 383 h 383"/>
                  </a:gdLst>
                  <a:ahLst/>
                  <a:cxnLst>
                    <a:cxn ang="T8">
                      <a:pos x="T0" y="T1"/>
                    </a:cxn>
                    <a:cxn ang="T9">
                      <a:pos x="T2" y="T3"/>
                    </a:cxn>
                    <a:cxn ang="T10">
                      <a:pos x="T4" y="T5"/>
                    </a:cxn>
                    <a:cxn ang="T11">
                      <a:pos x="T6" y="T7"/>
                    </a:cxn>
                  </a:cxnLst>
                  <a:rect l="T12" t="T13" r="T14" b="T15"/>
                  <a:pathLst>
                    <a:path w="482" h="383">
                      <a:moveTo>
                        <a:pt x="0" y="0"/>
                      </a:moveTo>
                      <a:lnTo>
                        <a:pt x="348" y="383"/>
                      </a:lnTo>
                      <a:lnTo>
                        <a:pt x="482" y="100"/>
                      </a:lnTo>
                      <a:lnTo>
                        <a:pt x="0" y="0"/>
                      </a:lnTo>
                    </a:path>
                  </a:pathLst>
                </a:custGeom>
                <a:noFill/>
                <a:ln w="0">
                  <a:solidFill>
                    <a:srgbClr val="FF6600"/>
                  </a:solidFill>
                  <a:round/>
                  <a:headEnd/>
                  <a:tailEnd/>
                </a:ln>
              </p:spPr>
              <p:txBody>
                <a:bodyPr/>
                <a:lstStyle/>
                <a:p>
                  <a:endParaRPr lang="es-MX"/>
                </a:p>
              </p:txBody>
            </p:sp>
            <p:sp>
              <p:nvSpPr>
                <p:cNvPr id="11475" name="Freeform 2716"/>
                <p:cNvSpPr>
                  <a:spLocks/>
                </p:cNvSpPr>
                <p:nvPr/>
              </p:nvSpPr>
              <p:spPr bwMode="auto">
                <a:xfrm>
                  <a:off x="2722" y="3066"/>
                  <a:ext cx="55" cy="13"/>
                </a:xfrm>
                <a:custGeom>
                  <a:avLst/>
                  <a:gdLst>
                    <a:gd name="T0" fmla="*/ 0 w 493"/>
                    <a:gd name="T1" fmla="*/ 0 h 117"/>
                    <a:gd name="T2" fmla="*/ 0 w 493"/>
                    <a:gd name="T3" fmla="*/ 0 h 117"/>
                    <a:gd name="T4" fmla="*/ 0 w 493"/>
                    <a:gd name="T5" fmla="*/ 0 h 117"/>
                    <a:gd name="T6" fmla="*/ 0 w 493"/>
                    <a:gd name="T7" fmla="*/ 0 h 117"/>
                    <a:gd name="T8" fmla="*/ 0 60000 65536"/>
                    <a:gd name="T9" fmla="*/ 0 60000 65536"/>
                    <a:gd name="T10" fmla="*/ 0 60000 65536"/>
                    <a:gd name="T11" fmla="*/ 0 60000 65536"/>
                    <a:gd name="T12" fmla="*/ 0 w 493"/>
                    <a:gd name="T13" fmla="*/ 0 h 117"/>
                    <a:gd name="T14" fmla="*/ 493 w 493"/>
                    <a:gd name="T15" fmla="*/ 117 h 117"/>
                  </a:gdLst>
                  <a:ahLst/>
                  <a:cxnLst>
                    <a:cxn ang="T8">
                      <a:pos x="T0" y="T1"/>
                    </a:cxn>
                    <a:cxn ang="T9">
                      <a:pos x="T2" y="T3"/>
                    </a:cxn>
                    <a:cxn ang="T10">
                      <a:pos x="T4" y="T5"/>
                    </a:cxn>
                    <a:cxn ang="T11">
                      <a:pos x="T6" y="T7"/>
                    </a:cxn>
                  </a:cxnLst>
                  <a:rect l="T12" t="T13" r="T14" b="T15"/>
                  <a:pathLst>
                    <a:path w="493" h="117">
                      <a:moveTo>
                        <a:pt x="0" y="0"/>
                      </a:moveTo>
                      <a:lnTo>
                        <a:pt x="11" y="17"/>
                      </a:lnTo>
                      <a:lnTo>
                        <a:pt x="493" y="117"/>
                      </a:lnTo>
                      <a:lnTo>
                        <a:pt x="0" y="0"/>
                      </a:lnTo>
                      <a:close/>
                    </a:path>
                  </a:pathLst>
                </a:custGeom>
                <a:solidFill>
                  <a:srgbClr val="FF6600"/>
                </a:solidFill>
                <a:ln w="9525">
                  <a:noFill/>
                  <a:round/>
                  <a:headEnd/>
                  <a:tailEnd/>
                </a:ln>
              </p:spPr>
              <p:txBody>
                <a:bodyPr/>
                <a:lstStyle/>
                <a:p>
                  <a:endParaRPr lang="es-MX"/>
                </a:p>
              </p:txBody>
            </p:sp>
            <p:sp>
              <p:nvSpPr>
                <p:cNvPr id="11476" name="Freeform 2717"/>
                <p:cNvSpPr>
                  <a:spLocks/>
                </p:cNvSpPr>
                <p:nvPr/>
              </p:nvSpPr>
              <p:spPr bwMode="auto">
                <a:xfrm>
                  <a:off x="2722" y="3066"/>
                  <a:ext cx="55" cy="13"/>
                </a:xfrm>
                <a:custGeom>
                  <a:avLst/>
                  <a:gdLst>
                    <a:gd name="T0" fmla="*/ 0 w 493"/>
                    <a:gd name="T1" fmla="*/ 0 h 117"/>
                    <a:gd name="T2" fmla="*/ 0 w 493"/>
                    <a:gd name="T3" fmla="*/ 0 h 117"/>
                    <a:gd name="T4" fmla="*/ 0 w 493"/>
                    <a:gd name="T5" fmla="*/ 0 h 117"/>
                    <a:gd name="T6" fmla="*/ 0 w 493"/>
                    <a:gd name="T7" fmla="*/ 0 h 117"/>
                    <a:gd name="T8" fmla="*/ 0 60000 65536"/>
                    <a:gd name="T9" fmla="*/ 0 60000 65536"/>
                    <a:gd name="T10" fmla="*/ 0 60000 65536"/>
                    <a:gd name="T11" fmla="*/ 0 60000 65536"/>
                    <a:gd name="T12" fmla="*/ 0 w 493"/>
                    <a:gd name="T13" fmla="*/ 0 h 117"/>
                    <a:gd name="T14" fmla="*/ 493 w 493"/>
                    <a:gd name="T15" fmla="*/ 117 h 117"/>
                  </a:gdLst>
                  <a:ahLst/>
                  <a:cxnLst>
                    <a:cxn ang="T8">
                      <a:pos x="T0" y="T1"/>
                    </a:cxn>
                    <a:cxn ang="T9">
                      <a:pos x="T2" y="T3"/>
                    </a:cxn>
                    <a:cxn ang="T10">
                      <a:pos x="T4" y="T5"/>
                    </a:cxn>
                    <a:cxn ang="T11">
                      <a:pos x="T6" y="T7"/>
                    </a:cxn>
                  </a:cxnLst>
                  <a:rect l="T12" t="T13" r="T14" b="T15"/>
                  <a:pathLst>
                    <a:path w="493" h="117">
                      <a:moveTo>
                        <a:pt x="0" y="0"/>
                      </a:moveTo>
                      <a:lnTo>
                        <a:pt x="11" y="17"/>
                      </a:lnTo>
                      <a:lnTo>
                        <a:pt x="493" y="117"/>
                      </a:lnTo>
                      <a:lnTo>
                        <a:pt x="0" y="0"/>
                      </a:lnTo>
                    </a:path>
                  </a:pathLst>
                </a:custGeom>
                <a:noFill/>
                <a:ln w="0">
                  <a:solidFill>
                    <a:srgbClr val="FF6600"/>
                  </a:solidFill>
                  <a:round/>
                  <a:headEnd/>
                  <a:tailEnd/>
                </a:ln>
              </p:spPr>
              <p:txBody>
                <a:bodyPr/>
                <a:lstStyle/>
                <a:p>
                  <a:endParaRPr lang="es-MX"/>
                </a:p>
              </p:txBody>
            </p:sp>
            <p:sp>
              <p:nvSpPr>
                <p:cNvPr id="11477" name="Freeform 2718"/>
                <p:cNvSpPr>
                  <a:spLocks/>
                </p:cNvSpPr>
                <p:nvPr/>
              </p:nvSpPr>
              <p:spPr bwMode="auto">
                <a:xfrm>
                  <a:off x="2714" y="3038"/>
                  <a:ext cx="63" cy="41"/>
                </a:xfrm>
                <a:custGeom>
                  <a:avLst/>
                  <a:gdLst>
                    <a:gd name="T0" fmla="*/ 0 w 567"/>
                    <a:gd name="T1" fmla="*/ 0 h 367"/>
                    <a:gd name="T2" fmla="*/ 0 w 567"/>
                    <a:gd name="T3" fmla="*/ 0 h 367"/>
                    <a:gd name="T4" fmla="*/ 0 w 567"/>
                    <a:gd name="T5" fmla="*/ 0 h 367"/>
                    <a:gd name="T6" fmla="*/ 0 w 567"/>
                    <a:gd name="T7" fmla="*/ 0 h 367"/>
                    <a:gd name="T8" fmla="*/ 0 60000 65536"/>
                    <a:gd name="T9" fmla="*/ 0 60000 65536"/>
                    <a:gd name="T10" fmla="*/ 0 60000 65536"/>
                    <a:gd name="T11" fmla="*/ 0 60000 65536"/>
                    <a:gd name="T12" fmla="*/ 0 w 567"/>
                    <a:gd name="T13" fmla="*/ 0 h 367"/>
                    <a:gd name="T14" fmla="*/ 567 w 567"/>
                    <a:gd name="T15" fmla="*/ 367 h 367"/>
                  </a:gdLst>
                  <a:ahLst/>
                  <a:cxnLst>
                    <a:cxn ang="T8">
                      <a:pos x="T0" y="T1"/>
                    </a:cxn>
                    <a:cxn ang="T9">
                      <a:pos x="T2" y="T3"/>
                    </a:cxn>
                    <a:cxn ang="T10">
                      <a:pos x="T4" y="T5"/>
                    </a:cxn>
                    <a:cxn ang="T11">
                      <a:pos x="T6" y="T7"/>
                    </a:cxn>
                  </a:cxnLst>
                  <a:rect l="T12" t="T13" r="T14" b="T15"/>
                  <a:pathLst>
                    <a:path w="567" h="367">
                      <a:moveTo>
                        <a:pt x="0" y="0"/>
                      </a:moveTo>
                      <a:lnTo>
                        <a:pt x="74" y="250"/>
                      </a:lnTo>
                      <a:lnTo>
                        <a:pt x="567" y="367"/>
                      </a:lnTo>
                      <a:lnTo>
                        <a:pt x="0" y="0"/>
                      </a:lnTo>
                      <a:close/>
                    </a:path>
                  </a:pathLst>
                </a:custGeom>
                <a:solidFill>
                  <a:srgbClr val="FF6600"/>
                </a:solidFill>
                <a:ln w="9525">
                  <a:noFill/>
                  <a:round/>
                  <a:headEnd/>
                  <a:tailEnd/>
                </a:ln>
              </p:spPr>
              <p:txBody>
                <a:bodyPr/>
                <a:lstStyle/>
                <a:p>
                  <a:endParaRPr lang="es-MX"/>
                </a:p>
              </p:txBody>
            </p:sp>
            <p:sp>
              <p:nvSpPr>
                <p:cNvPr id="11478" name="Freeform 2719"/>
                <p:cNvSpPr>
                  <a:spLocks/>
                </p:cNvSpPr>
                <p:nvPr/>
              </p:nvSpPr>
              <p:spPr bwMode="auto">
                <a:xfrm>
                  <a:off x="2714" y="3038"/>
                  <a:ext cx="63" cy="41"/>
                </a:xfrm>
                <a:custGeom>
                  <a:avLst/>
                  <a:gdLst>
                    <a:gd name="T0" fmla="*/ 0 w 567"/>
                    <a:gd name="T1" fmla="*/ 0 h 367"/>
                    <a:gd name="T2" fmla="*/ 0 w 567"/>
                    <a:gd name="T3" fmla="*/ 0 h 367"/>
                    <a:gd name="T4" fmla="*/ 0 w 567"/>
                    <a:gd name="T5" fmla="*/ 0 h 367"/>
                    <a:gd name="T6" fmla="*/ 0 w 567"/>
                    <a:gd name="T7" fmla="*/ 0 h 367"/>
                    <a:gd name="T8" fmla="*/ 0 60000 65536"/>
                    <a:gd name="T9" fmla="*/ 0 60000 65536"/>
                    <a:gd name="T10" fmla="*/ 0 60000 65536"/>
                    <a:gd name="T11" fmla="*/ 0 60000 65536"/>
                    <a:gd name="T12" fmla="*/ 0 w 567"/>
                    <a:gd name="T13" fmla="*/ 0 h 367"/>
                    <a:gd name="T14" fmla="*/ 567 w 567"/>
                    <a:gd name="T15" fmla="*/ 367 h 367"/>
                  </a:gdLst>
                  <a:ahLst/>
                  <a:cxnLst>
                    <a:cxn ang="T8">
                      <a:pos x="T0" y="T1"/>
                    </a:cxn>
                    <a:cxn ang="T9">
                      <a:pos x="T2" y="T3"/>
                    </a:cxn>
                    <a:cxn ang="T10">
                      <a:pos x="T4" y="T5"/>
                    </a:cxn>
                    <a:cxn ang="T11">
                      <a:pos x="T6" y="T7"/>
                    </a:cxn>
                  </a:cxnLst>
                  <a:rect l="T12" t="T13" r="T14" b="T15"/>
                  <a:pathLst>
                    <a:path w="567" h="367">
                      <a:moveTo>
                        <a:pt x="0" y="0"/>
                      </a:moveTo>
                      <a:lnTo>
                        <a:pt x="74" y="250"/>
                      </a:lnTo>
                      <a:lnTo>
                        <a:pt x="567" y="367"/>
                      </a:lnTo>
                      <a:lnTo>
                        <a:pt x="0" y="0"/>
                      </a:lnTo>
                    </a:path>
                  </a:pathLst>
                </a:custGeom>
                <a:noFill/>
                <a:ln w="0">
                  <a:solidFill>
                    <a:srgbClr val="FF6600"/>
                  </a:solidFill>
                  <a:round/>
                  <a:headEnd/>
                  <a:tailEnd/>
                </a:ln>
              </p:spPr>
              <p:txBody>
                <a:bodyPr/>
                <a:lstStyle/>
                <a:p>
                  <a:endParaRPr lang="es-MX"/>
                </a:p>
              </p:txBody>
            </p:sp>
            <p:sp>
              <p:nvSpPr>
                <p:cNvPr id="11479" name="Freeform 2720"/>
                <p:cNvSpPr>
                  <a:spLocks/>
                </p:cNvSpPr>
                <p:nvPr/>
              </p:nvSpPr>
              <p:spPr bwMode="auto">
                <a:xfrm>
                  <a:off x="2714" y="3037"/>
                  <a:ext cx="63" cy="42"/>
                </a:xfrm>
                <a:custGeom>
                  <a:avLst/>
                  <a:gdLst>
                    <a:gd name="T0" fmla="*/ 0 w 567"/>
                    <a:gd name="T1" fmla="*/ 0 h 383"/>
                    <a:gd name="T2" fmla="*/ 0 w 567"/>
                    <a:gd name="T3" fmla="*/ 0 h 383"/>
                    <a:gd name="T4" fmla="*/ 0 w 567"/>
                    <a:gd name="T5" fmla="*/ 0 h 383"/>
                    <a:gd name="T6" fmla="*/ 0 w 567"/>
                    <a:gd name="T7" fmla="*/ 0 h 383"/>
                    <a:gd name="T8" fmla="*/ 0 60000 65536"/>
                    <a:gd name="T9" fmla="*/ 0 60000 65536"/>
                    <a:gd name="T10" fmla="*/ 0 60000 65536"/>
                    <a:gd name="T11" fmla="*/ 0 60000 65536"/>
                    <a:gd name="T12" fmla="*/ 0 w 567"/>
                    <a:gd name="T13" fmla="*/ 0 h 383"/>
                    <a:gd name="T14" fmla="*/ 567 w 567"/>
                    <a:gd name="T15" fmla="*/ 383 h 383"/>
                  </a:gdLst>
                  <a:ahLst/>
                  <a:cxnLst>
                    <a:cxn ang="T8">
                      <a:pos x="T0" y="T1"/>
                    </a:cxn>
                    <a:cxn ang="T9">
                      <a:pos x="T2" y="T3"/>
                    </a:cxn>
                    <a:cxn ang="T10">
                      <a:pos x="T4" y="T5"/>
                    </a:cxn>
                    <a:cxn ang="T11">
                      <a:pos x="T6" y="T7"/>
                    </a:cxn>
                  </a:cxnLst>
                  <a:rect l="T12" t="T13" r="T14" b="T15"/>
                  <a:pathLst>
                    <a:path w="567" h="383">
                      <a:moveTo>
                        <a:pt x="219" y="0"/>
                      </a:moveTo>
                      <a:lnTo>
                        <a:pt x="0" y="16"/>
                      </a:lnTo>
                      <a:lnTo>
                        <a:pt x="567" y="383"/>
                      </a:lnTo>
                      <a:lnTo>
                        <a:pt x="219" y="0"/>
                      </a:lnTo>
                      <a:close/>
                    </a:path>
                  </a:pathLst>
                </a:custGeom>
                <a:solidFill>
                  <a:srgbClr val="FF6600"/>
                </a:solidFill>
                <a:ln w="9525">
                  <a:noFill/>
                  <a:round/>
                  <a:headEnd/>
                  <a:tailEnd/>
                </a:ln>
              </p:spPr>
              <p:txBody>
                <a:bodyPr/>
                <a:lstStyle/>
                <a:p>
                  <a:endParaRPr lang="es-MX"/>
                </a:p>
              </p:txBody>
            </p:sp>
            <p:sp>
              <p:nvSpPr>
                <p:cNvPr id="11480" name="Freeform 2721"/>
                <p:cNvSpPr>
                  <a:spLocks/>
                </p:cNvSpPr>
                <p:nvPr/>
              </p:nvSpPr>
              <p:spPr bwMode="auto">
                <a:xfrm>
                  <a:off x="2714" y="3037"/>
                  <a:ext cx="63" cy="42"/>
                </a:xfrm>
                <a:custGeom>
                  <a:avLst/>
                  <a:gdLst>
                    <a:gd name="T0" fmla="*/ 0 w 567"/>
                    <a:gd name="T1" fmla="*/ 0 h 383"/>
                    <a:gd name="T2" fmla="*/ 0 w 567"/>
                    <a:gd name="T3" fmla="*/ 0 h 383"/>
                    <a:gd name="T4" fmla="*/ 0 w 567"/>
                    <a:gd name="T5" fmla="*/ 0 h 383"/>
                    <a:gd name="T6" fmla="*/ 0 w 567"/>
                    <a:gd name="T7" fmla="*/ 0 h 383"/>
                    <a:gd name="T8" fmla="*/ 0 60000 65536"/>
                    <a:gd name="T9" fmla="*/ 0 60000 65536"/>
                    <a:gd name="T10" fmla="*/ 0 60000 65536"/>
                    <a:gd name="T11" fmla="*/ 0 60000 65536"/>
                    <a:gd name="T12" fmla="*/ 0 w 567"/>
                    <a:gd name="T13" fmla="*/ 0 h 383"/>
                    <a:gd name="T14" fmla="*/ 567 w 567"/>
                    <a:gd name="T15" fmla="*/ 383 h 383"/>
                  </a:gdLst>
                  <a:ahLst/>
                  <a:cxnLst>
                    <a:cxn ang="T8">
                      <a:pos x="T0" y="T1"/>
                    </a:cxn>
                    <a:cxn ang="T9">
                      <a:pos x="T2" y="T3"/>
                    </a:cxn>
                    <a:cxn ang="T10">
                      <a:pos x="T4" y="T5"/>
                    </a:cxn>
                    <a:cxn ang="T11">
                      <a:pos x="T6" y="T7"/>
                    </a:cxn>
                  </a:cxnLst>
                  <a:rect l="T12" t="T13" r="T14" b="T15"/>
                  <a:pathLst>
                    <a:path w="567" h="383">
                      <a:moveTo>
                        <a:pt x="219" y="0"/>
                      </a:moveTo>
                      <a:lnTo>
                        <a:pt x="0" y="16"/>
                      </a:lnTo>
                      <a:lnTo>
                        <a:pt x="567" y="383"/>
                      </a:lnTo>
                      <a:lnTo>
                        <a:pt x="219" y="0"/>
                      </a:lnTo>
                    </a:path>
                  </a:pathLst>
                </a:custGeom>
                <a:noFill/>
                <a:ln w="0">
                  <a:solidFill>
                    <a:srgbClr val="FF6600"/>
                  </a:solidFill>
                  <a:round/>
                  <a:headEnd/>
                  <a:tailEnd/>
                </a:ln>
              </p:spPr>
              <p:txBody>
                <a:bodyPr/>
                <a:lstStyle/>
                <a:p>
                  <a:endParaRPr lang="es-MX"/>
                </a:p>
              </p:txBody>
            </p:sp>
            <p:sp>
              <p:nvSpPr>
                <p:cNvPr id="11481" name="Freeform 2722"/>
                <p:cNvSpPr>
                  <a:spLocks/>
                </p:cNvSpPr>
                <p:nvPr/>
              </p:nvSpPr>
              <p:spPr bwMode="auto">
                <a:xfrm>
                  <a:off x="2714" y="3035"/>
                  <a:ext cx="24" cy="3"/>
                </a:xfrm>
                <a:custGeom>
                  <a:avLst/>
                  <a:gdLst>
                    <a:gd name="T0" fmla="*/ 0 w 219"/>
                    <a:gd name="T1" fmla="*/ 0 h 34"/>
                    <a:gd name="T2" fmla="*/ 0 w 219"/>
                    <a:gd name="T3" fmla="*/ 0 h 34"/>
                    <a:gd name="T4" fmla="*/ 0 w 219"/>
                    <a:gd name="T5" fmla="*/ 0 h 34"/>
                    <a:gd name="T6" fmla="*/ 0 w 219"/>
                    <a:gd name="T7" fmla="*/ 0 h 34"/>
                    <a:gd name="T8" fmla="*/ 0 60000 65536"/>
                    <a:gd name="T9" fmla="*/ 0 60000 65536"/>
                    <a:gd name="T10" fmla="*/ 0 60000 65536"/>
                    <a:gd name="T11" fmla="*/ 0 60000 65536"/>
                    <a:gd name="T12" fmla="*/ 0 w 219"/>
                    <a:gd name="T13" fmla="*/ 0 h 34"/>
                    <a:gd name="T14" fmla="*/ 219 w 219"/>
                    <a:gd name="T15" fmla="*/ 34 h 34"/>
                  </a:gdLst>
                  <a:ahLst/>
                  <a:cxnLst>
                    <a:cxn ang="T8">
                      <a:pos x="T0" y="T1"/>
                    </a:cxn>
                    <a:cxn ang="T9">
                      <a:pos x="T2" y="T3"/>
                    </a:cxn>
                    <a:cxn ang="T10">
                      <a:pos x="T4" y="T5"/>
                    </a:cxn>
                    <a:cxn ang="T11">
                      <a:pos x="T6" y="T7"/>
                    </a:cxn>
                  </a:cxnLst>
                  <a:rect l="T12" t="T13" r="T14" b="T15"/>
                  <a:pathLst>
                    <a:path w="219" h="34">
                      <a:moveTo>
                        <a:pt x="209" y="0"/>
                      </a:moveTo>
                      <a:lnTo>
                        <a:pt x="0" y="34"/>
                      </a:lnTo>
                      <a:lnTo>
                        <a:pt x="219" y="18"/>
                      </a:lnTo>
                      <a:lnTo>
                        <a:pt x="209" y="0"/>
                      </a:lnTo>
                      <a:close/>
                    </a:path>
                  </a:pathLst>
                </a:custGeom>
                <a:solidFill>
                  <a:srgbClr val="FF6600"/>
                </a:solidFill>
                <a:ln w="9525">
                  <a:noFill/>
                  <a:round/>
                  <a:headEnd/>
                  <a:tailEnd/>
                </a:ln>
              </p:spPr>
              <p:txBody>
                <a:bodyPr/>
                <a:lstStyle/>
                <a:p>
                  <a:endParaRPr lang="es-MX"/>
                </a:p>
              </p:txBody>
            </p:sp>
            <p:sp>
              <p:nvSpPr>
                <p:cNvPr id="11482" name="Freeform 2723"/>
                <p:cNvSpPr>
                  <a:spLocks/>
                </p:cNvSpPr>
                <p:nvPr/>
              </p:nvSpPr>
              <p:spPr bwMode="auto">
                <a:xfrm>
                  <a:off x="2714" y="3035"/>
                  <a:ext cx="24" cy="3"/>
                </a:xfrm>
                <a:custGeom>
                  <a:avLst/>
                  <a:gdLst>
                    <a:gd name="T0" fmla="*/ 0 w 219"/>
                    <a:gd name="T1" fmla="*/ 0 h 34"/>
                    <a:gd name="T2" fmla="*/ 0 w 219"/>
                    <a:gd name="T3" fmla="*/ 0 h 34"/>
                    <a:gd name="T4" fmla="*/ 0 w 219"/>
                    <a:gd name="T5" fmla="*/ 0 h 34"/>
                    <a:gd name="T6" fmla="*/ 0 w 219"/>
                    <a:gd name="T7" fmla="*/ 0 h 34"/>
                    <a:gd name="T8" fmla="*/ 0 60000 65536"/>
                    <a:gd name="T9" fmla="*/ 0 60000 65536"/>
                    <a:gd name="T10" fmla="*/ 0 60000 65536"/>
                    <a:gd name="T11" fmla="*/ 0 60000 65536"/>
                    <a:gd name="T12" fmla="*/ 0 w 219"/>
                    <a:gd name="T13" fmla="*/ 0 h 34"/>
                    <a:gd name="T14" fmla="*/ 219 w 219"/>
                    <a:gd name="T15" fmla="*/ 34 h 34"/>
                  </a:gdLst>
                  <a:ahLst/>
                  <a:cxnLst>
                    <a:cxn ang="T8">
                      <a:pos x="T0" y="T1"/>
                    </a:cxn>
                    <a:cxn ang="T9">
                      <a:pos x="T2" y="T3"/>
                    </a:cxn>
                    <a:cxn ang="T10">
                      <a:pos x="T4" y="T5"/>
                    </a:cxn>
                    <a:cxn ang="T11">
                      <a:pos x="T6" y="T7"/>
                    </a:cxn>
                  </a:cxnLst>
                  <a:rect l="T12" t="T13" r="T14" b="T15"/>
                  <a:pathLst>
                    <a:path w="219" h="34">
                      <a:moveTo>
                        <a:pt x="209" y="0"/>
                      </a:moveTo>
                      <a:lnTo>
                        <a:pt x="0" y="34"/>
                      </a:lnTo>
                      <a:lnTo>
                        <a:pt x="219" y="18"/>
                      </a:lnTo>
                      <a:lnTo>
                        <a:pt x="209" y="0"/>
                      </a:lnTo>
                    </a:path>
                  </a:pathLst>
                </a:custGeom>
                <a:noFill/>
                <a:ln w="0">
                  <a:solidFill>
                    <a:srgbClr val="FF6600"/>
                  </a:solidFill>
                  <a:round/>
                  <a:headEnd/>
                  <a:tailEnd/>
                </a:ln>
              </p:spPr>
              <p:txBody>
                <a:bodyPr/>
                <a:lstStyle/>
                <a:p>
                  <a:endParaRPr lang="es-MX"/>
                </a:p>
              </p:txBody>
            </p:sp>
            <p:sp>
              <p:nvSpPr>
                <p:cNvPr id="11483" name="Freeform 2724"/>
                <p:cNvSpPr>
                  <a:spLocks/>
                </p:cNvSpPr>
                <p:nvPr/>
              </p:nvSpPr>
              <p:spPr bwMode="auto">
                <a:xfrm>
                  <a:off x="2708" y="3028"/>
                  <a:ext cx="29" cy="10"/>
                </a:xfrm>
                <a:custGeom>
                  <a:avLst/>
                  <a:gdLst>
                    <a:gd name="T0" fmla="*/ 0 w 264"/>
                    <a:gd name="T1" fmla="*/ 0 h 93"/>
                    <a:gd name="T2" fmla="*/ 0 w 264"/>
                    <a:gd name="T3" fmla="*/ 0 h 93"/>
                    <a:gd name="T4" fmla="*/ 0 w 264"/>
                    <a:gd name="T5" fmla="*/ 0 h 93"/>
                    <a:gd name="T6" fmla="*/ 0 w 264"/>
                    <a:gd name="T7" fmla="*/ 0 h 93"/>
                    <a:gd name="T8" fmla="*/ 0 60000 65536"/>
                    <a:gd name="T9" fmla="*/ 0 60000 65536"/>
                    <a:gd name="T10" fmla="*/ 0 60000 65536"/>
                    <a:gd name="T11" fmla="*/ 0 60000 65536"/>
                    <a:gd name="T12" fmla="*/ 0 w 264"/>
                    <a:gd name="T13" fmla="*/ 0 h 93"/>
                    <a:gd name="T14" fmla="*/ 264 w 264"/>
                    <a:gd name="T15" fmla="*/ 93 h 93"/>
                  </a:gdLst>
                  <a:ahLst/>
                  <a:cxnLst>
                    <a:cxn ang="T8">
                      <a:pos x="T0" y="T1"/>
                    </a:cxn>
                    <a:cxn ang="T9">
                      <a:pos x="T2" y="T3"/>
                    </a:cxn>
                    <a:cxn ang="T10">
                      <a:pos x="T4" y="T5"/>
                    </a:cxn>
                    <a:cxn ang="T11">
                      <a:pos x="T6" y="T7"/>
                    </a:cxn>
                  </a:cxnLst>
                  <a:rect l="T12" t="T13" r="T14" b="T15"/>
                  <a:pathLst>
                    <a:path w="264" h="93">
                      <a:moveTo>
                        <a:pt x="0" y="0"/>
                      </a:moveTo>
                      <a:lnTo>
                        <a:pt x="55" y="93"/>
                      </a:lnTo>
                      <a:lnTo>
                        <a:pt x="264" y="59"/>
                      </a:lnTo>
                      <a:lnTo>
                        <a:pt x="0" y="0"/>
                      </a:lnTo>
                      <a:close/>
                    </a:path>
                  </a:pathLst>
                </a:custGeom>
                <a:solidFill>
                  <a:srgbClr val="FF6600"/>
                </a:solidFill>
                <a:ln w="9525">
                  <a:noFill/>
                  <a:round/>
                  <a:headEnd/>
                  <a:tailEnd/>
                </a:ln>
              </p:spPr>
              <p:txBody>
                <a:bodyPr/>
                <a:lstStyle/>
                <a:p>
                  <a:endParaRPr lang="es-MX"/>
                </a:p>
              </p:txBody>
            </p:sp>
            <p:sp>
              <p:nvSpPr>
                <p:cNvPr id="11484" name="Freeform 2725"/>
                <p:cNvSpPr>
                  <a:spLocks/>
                </p:cNvSpPr>
                <p:nvPr/>
              </p:nvSpPr>
              <p:spPr bwMode="auto">
                <a:xfrm>
                  <a:off x="2708" y="3028"/>
                  <a:ext cx="29" cy="10"/>
                </a:xfrm>
                <a:custGeom>
                  <a:avLst/>
                  <a:gdLst>
                    <a:gd name="T0" fmla="*/ 0 w 264"/>
                    <a:gd name="T1" fmla="*/ 0 h 93"/>
                    <a:gd name="T2" fmla="*/ 0 w 264"/>
                    <a:gd name="T3" fmla="*/ 0 h 93"/>
                    <a:gd name="T4" fmla="*/ 0 w 264"/>
                    <a:gd name="T5" fmla="*/ 0 h 93"/>
                    <a:gd name="T6" fmla="*/ 0 w 264"/>
                    <a:gd name="T7" fmla="*/ 0 h 93"/>
                    <a:gd name="T8" fmla="*/ 0 60000 65536"/>
                    <a:gd name="T9" fmla="*/ 0 60000 65536"/>
                    <a:gd name="T10" fmla="*/ 0 60000 65536"/>
                    <a:gd name="T11" fmla="*/ 0 60000 65536"/>
                    <a:gd name="T12" fmla="*/ 0 w 264"/>
                    <a:gd name="T13" fmla="*/ 0 h 93"/>
                    <a:gd name="T14" fmla="*/ 264 w 264"/>
                    <a:gd name="T15" fmla="*/ 93 h 93"/>
                  </a:gdLst>
                  <a:ahLst/>
                  <a:cxnLst>
                    <a:cxn ang="T8">
                      <a:pos x="T0" y="T1"/>
                    </a:cxn>
                    <a:cxn ang="T9">
                      <a:pos x="T2" y="T3"/>
                    </a:cxn>
                    <a:cxn ang="T10">
                      <a:pos x="T4" y="T5"/>
                    </a:cxn>
                    <a:cxn ang="T11">
                      <a:pos x="T6" y="T7"/>
                    </a:cxn>
                  </a:cxnLst>
                  <a:rect l="T12" t="T13" r="T14" b="T15"/>
                  <a:pathLst>
                    <a:path w="264" h="93">
                      <a:moveTo>
                        <a:pt x="0" y="0"/>
                      </a:moveTo>
                      <a:lnTo>
                        <a:pt x="55" y="93"/>
                      </a:lnTo>
                      <a:lnTo>
                        <a:pt x="264" y="59"/>
                      </a:lnTo>
                      <a:lnTo>
                        <a:pt x="0" y="0"/>
                      </a:lnTo>
                    </a:path>
                  </a:pathLst>
                </a:custGeom>
                <a:noFill/>
                <a:ln w="0">
                  <a:solidFill>
                    <a:srgbClr val="FF6600"/>
                  </a:solidFill>
                  <a:round/>
                  <a:headEnd/>
                  <a:tailEnd/>
                </a:ln>
              </p:spPr>
              <p:txBody>
                <a:bodyPr/>
                <a:lstStyle/>
                <a:p>
                  <a:endParaRPr lang="es-MX"/>
                </a:p>
              </p:txBody>
            </p:sp>
            <p:sp>
              <p:nvSpPr>
                <p:cNvPr id="11485" name="Freeform 2726"/>
                <p:cNvSpPr>
                  <a:spLocks/>
                </p:cNvSpPr>
                <p:nvPr/>
              </p:nvSpPr>
              <p:spPr bwMode="auto">
                <a:xfrm>
                  <a:off x="2703" y="3023"/>
                  <a:ext cx="34" cy="12"/>
                </a:xfrm>
                <a:custGeom>
                  <a:avLst/>
                  <a:gdLst>
                    <a:gd name="T0" fmla="*/ 0 w 305"/>
                    <a:gd name="T1" fmla="*/ 0 h 105"/>
                    <a:gd name="T2" fmla="*/ 0 w 305"/>
                    <a:gd name="T3" fmla="*/ 0 h 105"/>
                    <a:gd name="T4" fmla="*/ 0 w 305"/>
                    <a:gd name="T5" fmla="*/ 0 h 105"/>
                    <a:gd name="T6" fmla="*/ 0 w 305"/>
                    <a:gd name="T7" fmla="*/ 0 h 105"/>
                    <a:gd name="T8" fmla="*/ 0 60000 65536"/>
                    <a:gd name="T9" fmla="*/ 0 60000 65536"/>
                    <a:gd name="T10" fmla="*/ 0 60000 65536"/>
                    <a:gd name="T11" fmla="*/ 0 60000 65536"/>
                    <a:gd name="T12" fmla="*/ 0 w 305"/>
                    <a:gd name="T13" fmla="*/ 0 h 105"/>
                    <a:gd name="T14" fmla="*/ 305 w 305"/>
                    <a:gd name="T15" fmla="*/ 105 h 105"/>
                  </a:gdLst>
                  <a:ahLst/>
                  <a:cxnLst>
                    <a:cxn ang="T8">
                      <a:pos x="T0" y="T1"/>
                    </a:cxn>
                    <a:cxn ang="T9">
                      <a:pos x="T2" y="T3"/>
                    </a:cxn>
                    <a:cxn ang="T10">
                      <a:pos x="T4" y="T5"/>
                    </a:cxn>
                    <a:cxn ang="T11">
                      <a:pos x="T6" y="T7"/>
                    </a:cxn>
                  </a:cxnLst>
                  <a:rect l="T12" t="T13" r="T14" b="T15"/>
                  <a:pathLst>
                    <a:path w="305" h="105">
                      <a:moveTo>
                        <a:pt x="0" y="0"/>
                      </a:moveTo>
                      <a:lnTo>
                        <a:pt x="41" y="46"/>
                      </a:lnTo>
                      <a:lnTo>
                        <a:pt x="305" y="105"/>
                      </a:lnTo>
                      <a:lnTo>
                        <a:pt x="0" y="0"/>
                      </a:lnTo>
                      <a:close/>
                    </a:path>
                  </a:pathLst>
                </a:custGeom>
                <a:solidFill>
                  <a:srgbClr val="FF6600"/>
                </a:solidFill>
                <a:ln w="9525">
                  <a:noFill/>
                  <a:round/>
                  <a:headEnd/>
                  <a:tailEnd/>
                </a:ln>
              </p:spPr>
              <p:txBody>
                <a:bodyPr/>
                <a:lstStyle/>
                <a:p>
                  <a:endParaRPr lang="es-MX"/>
                </a:p>
              </p:txBody>
            </p:sp>
            <p:sp>
              <p:nvSpPr>
                <p:cNvPr id="11486" name="Freeform 2727"/>
                <p:cNvSpPr>
                  <a:spLocks/>
                </p:cNvSpPr>
                <p:nvPr/>
              </p:nvSpPr>
              <p:spPr bwMode="auto">
                <a:xfrm>
                  <a:off x="2703" y="3023"/>
                  <a:ext cx="34" cy="12"/>
                </a:xfrm>
                <a:custGeom>
                  <a:avLst/>
                  <a:gdLst>
                    <a:gd name="T0" fmla="*/ 0 w 305"/>
                    <a:gd name="T1" fmla="*/ 0 h 105"/>
                    <a:gd name="T2" fmla="*/ 0 w 305"/>
                    <a:gd name="T3" fmla="*/ 0 h 105"/>
                    <a:gd name="T4" fmla="*/ 0 w 305"/>
                    <a:gd name="T5" fmla="*/ 0 h 105"/>
                    <a:gd name="T6" fmla="*/ 0 w 305"/>
                    <a:gd name="T7" fmla="*/ 0 h 105"/>
                    <a:gd name="T8" fmla="*/ 0 60000 65536"/>
                    <a:gd name="T9" fmla="*/ 0 60000 65536"/>
                    <a:gd name="T10" fmla="*/ 0 60000 65536"/>
                    <a:gd name="T11" fmla="*/ 0 60000 65536"/>
                    <a:gd name="T12" fmla="*/ 0 w 305"/>
                    <a:gd name="T13" fmla="*/ 0 h 105"/>
                    <a:gd name="T14" fmla="*/ 305 w 305"/>
                    <a:gd name="T15" fmla="*/ 105 h 105"/>
                  </a:gdLst>
                  <a:ahLst/>
                  <a:cxnLst>
                    <a:cxn ang="T8">
                      <a:pos x="T0" y="T1"/>
                    </a:cxn>
                    <a:cxn ang="T9">
                      <a:pos x="T2" y="T3"/>
                    </a:cxn>
                    <a:cxn ang="T10">
                      <a:pos x="T4" y="T5"/>
                    </a:cxn>
                    <a:cxn ang="T11">
                      <a:pos x="T6" y="T7"/>
                    </a:cxn>
                  </a:cxnLst>
                  <a:rect l="T12" t="T13" r="T14" b="T15"/>
                  <a:pathLst>
                    <a:path w="305" h="105">
                      <a:moveTo>
                        <a:pt x="0" y="0"/>
                      </a:moveTo>
                      <a:lnTo>
                        <a:pt x="41" y="46"/>
                      </a:lnTo>
                      <a:lnTo>
                        <a:pt x="305" y="105"/>
                      </a:lnTo>
                      <a:lnTo>
                        <a:pt x="0" y="0"/>
                      </a:lnTo>
                    </a:path>
                  </a:pathLst>
                </a:custGeom>
                <a:noFill/>
                <a:ln w="0">
                  <a:solidFill>
                    <a:srgbClr val="FF6600"/>
                  </a:solidFill>
                  <a:round/>
                  <a:headEnd/>
                  <a:tailEnd/>
                </a:ln>
              </p:spPr>
              <p:txBody>
                <a:bodyPr/>
                <a:lstStyle/>
                <a:p>
                  <a:endParaRPr lang="es-MX"/>
                </a:p>
              </p:txBody>
            </p:sp>
            <p:sp>
              <p:nvSpPr>
                <p:cNvPr id="11487" name="Freeform 2728"/>
                <p:cNvSpPr>
                  <a:spLocks/>
                </p:cNvSpPr>
                <p:nvPr/>
              </p:nvSpPr>
              <p:spPr bwMode="auto">
                <a:xfrm>
                  <a:off x="2703" y="3023"/>
                  <a:ext cx="34" cy="12"/>
                </a:xfrm>
                <a:custGeom>
                  <a:avLst/>
                  <a:gdLst>
                    <a:gd name="T0" fmla="*/ 0 w 305"/>
                    <a:gd name="T1" fmla="*/ 0 h 108"/>
                    <a:gd name="T2" fmla="*/ 0 w 305"/>
                    <a:gd name="T3" fmla="*/ 0 h 108"/>
                    <a:gd name="T4" fmla="*/ 0 w 305"/>
                    <a:gd name="T5" fmla="*/ 0 h 108"/>
                    <a:gd name="T6" fmla="*/ 0 w 305"/>
                    <a:gd name="T7" fmla="*/ 0 h 108"/>
                    <a:gd name="T8" fmla="*/ 0 60000 65536"/>
                    <a:gd name="T9" fmla="*/ 0 60000 65536"/>
                    <a:gd name="T10" fmla="*/ 0 60000 65536"/>
                    <a:gd name="T11" fmla="*/ 0 60000 65536"/>
                    <a:gd name="T12" fmla="*/ 0 w 305"/>
                    <a:gd name="T13" fmla="*/ 0 h 108"/>
                    <a:gd name="T14" fmla="*/ 305 w 305"/>
                    <a:gd name="T15" fmla="*/ 108 h 108"/>
                  </a:gdLst>
                  <a:ahLst/>
                  <a:cxnLst>
                    <a:cxn ang="T8">
                      <a:pos x="T0" y="T1"/>
                    </a:cxn>
                    <a:cxn ang="T9">
                      <a:pos x="T2" y="T3"/>
                    </a:cxn>
                    <a:cxn ang="T10">
                      <a:pos x="T4" y="T5"/>
                    </a:cxn>
                    <a:cxn ang="T11">
                      <a:pos x="T6" y="T7"/>
                    </a:cxn>
                  </a:cxnLst>
                  <a:rect l="T12" t="T13" r="T14" b="T15"/>
                  <a:pathLst>
                    <a:path w="305" h="108">
                      <a:moveTo>
                        <a:pt x="0" y="0"/>
                      </a:moveTo>
                      <a:lnTo>
                        <a:pt x="0" y="3"/>
                      </a:lnTo>
                      <a:lnTo>
                        <a:pt x="305" y="108"/>
                      </a:lnTo>
                      <a:lnTo>
                        <a:pt x="0" y="0"/>
                      </a:lnTo>
                      <a:close/>
                    </a:path>
                  </a:pathLst>
                </a:custGeom>
                <a:solidFill>
                  <a:srgbClr val="FF6600"/>
                </a:solidFill>
                <a:ln w="9525">
                  <a:noFill/>
                  <a:round/>
                  <a:headEnd/>
                  <a:tailEnd/>
                </a:ln>
              </p:spPr>
              <p:txBody>
                <a:bodyPr/>
                <a:lstStyle/>
                <a:p>
                  <a:endParaRPr lang="es-MX"/>
                </a:p>
              </p:txBody>
            </p:sp>
            <p:sp>
              <p:nvSpPr>
                <p:cNvPr id="11488" name="Freeform 2729"/>
                <p:cNvSpPr>
                  <a:spLocks/>
                </p:cNvSpPr>
                <p:nvPr/>
              </p:nvSpPr>
              <p:spPr bwMode="auto">
                <a:xfrm>
                  <a:off x="2703" y="3023"/>
                  <a:ext cx="34" cy="12"/>
                </a:xfrm>
                <a:custGeom>
                  <a:avLst/>
                  <a:gdLst>
                    <a:gd name="T0" fmla="*/ 0 w 305"/>
                    <a:gd name="T1" fmla="*/ 0 h 108"/>
                    <a:gd name="T2" fmla="*/ 0 w 305"/>
                    <a:gd name="T3" fmla="*/ 0 h 108"/>
                    <a:gd name="T4" fmla="*/ 0 w 305"/>
                    <a:gd name="T5" fmla="*/ 0 h 108"/>
                    <a:gd name="T6" fmla="*/ 0 w 305"/>
                    <a:gd name="T7" fmla="*/ 0 h 108"/>
                    <a:gd name="T8" fmla="*/ 0 60000 65536"/>
                    <a:gd name="T9" fmla="*/ 0 60000 65536"/>
                    <a:gd name="T10" fmla="*/ 0 60000 65536"/>
                    <a:gd name="T11" fmla="*/ 0 60000 65536"/>
                    <a:gd name="T12" fmla="*/ 0 w 305"/>
                    <a:gd name="T13" fmla="*/ 0 h 108"/>
                    <a:gd name="T14" fmla="*/ 305 w 305"/>
                    <a:gd name="T15" fmla="*/ 108 h 108"/>
                  </a:gdLst>
                  <a:ahLst/>
                  <a:cxnLst>
                    <a:cxn ang="T8">
                      <a:pos x="T0" y="T1"/>
                    </a:cxn>
                    <a:cxn ang="T9">
                      <a:pos x="T2" y="T3"/>
                    </a:cxn>
                    <a:cxn ang="T10">
                      <a:pos x="T4" y="T5"/>
                    </a:cxn>
                    <a:cxn ang="T11">
                      <a:pos x="T6" y="T7"/>
                    </a:cxn>
                  </a:cxnLst>
                  <a:rect l="T12" t="T13" r="T14" b="T15"/>
                  <a:pathLst>
                    <a:path w="305" h="108">
                      <a:moveTo>
                        <a:pt x="0" y="0"/>
                      </a:moveTo>
                      <a:lnTo>
                        <a:pt x="0" y="3"/>
                      </a:lnTo>
                      <a:lnTo>
                        <a:pt x="305" y="108"/>
                      </a:lnTo>
                      <a:lnTo>
                        <a:pt x="0" y="0"/>
                      </a:lnTo>
                    </a:path>
                  </a:pathLst>
                </a:custGeom>
                <a:noFill/>
                <a:ln w="0">
                  <a:solidFill>
                    <a:srgbClr val="FF6600"/>
                  </a:solidFill>
                  <a:round/>
                  <a:headEnd/>
                  <a:tailEnd/>
                </a:ln>
              </p:spPr>
              <p:txBody>
                <a:bodyPr/>
                <a:lstStyle/>
                <a:p>
                  <a:endParaRPr lang="es-MX"/>
                </a:p>
              </p:txBody>
            </p:sp>
            <p:sp>
              <p:nvSpPr>
                <p:cNvPr id="11489" name="Freeform 2730"/>
                <p:cNvSpPr>
                  <a:spLocks/>
                </p:cNvSpPr>
                <p:nvPr/>
              </p:nvSpPr>
              <p:spPr bwMode="auto">
                <a:xfrm>
                  <a:off x="2703" y="3017"/>
                  <a:ext cx="34" cy="18"/>
                </a:xfrm>
                <a:custGeom>
                  <a:avLst/>
                  <a:gdLst>
                    <a:gd name="T0" fmla="*/ 0 w 305"/>
                    <a:gd name="T1" fmla="*/ 0 h 154"/>
                    <a:gd name="T2" fmla="*/ 0 w 305"/>
                    <a:gd name="T3" fmla="*/ 0 h 154"/>
                    <a:gd name="T4" fmla="*/ 0 w 305"/>
                    <a:gd name="T5" fmla="*/ 0 h 154"/>
                    <a:gd name="T6" fmla="*/ 0 w 305"/>
                    <a:gd name="T7" fmla="*/ 0 h 154"/>
                    <a:gd name="T8" fmla="*/ 0 60000 65536"/>
                    <a:gd name="T9" fmla="*/ 0 60000 65536"/>
                    <a:gd name="T10" fmla="*/ 0 60000 65536"/>
                    <a:gd name="T11" fmla="*/ 0 60000 65536"/>
                    <a:gd name="T12" fmla="*/ 0 w 305"/>
                    <a:gd name="T13" fmla="*/ 0 h 154"/>
                    <a:gd name="T14" fmla="*/ 305 w 305"/>
                    <a:gd name="T15" fmla="*/ 154 h 154"/>
                  </a:gdLst>
                  <a:ahLst/>
                  <a:cxnLst>
                    <a:cxn ang="T8">
                      <a:pos x="T0" y="T1"/>
                    </a:cxn>
                    <a:cxn ang="T9">
                      <a:pos x="T2" y="T3"/>
                    </a:cxn>
                    <a:cxn ang="T10">
                      <a:pos x="T4" y="T5"/>
                    </a:cxn>
                    <a:cxn ang="T11">
                      <a:pos x="T6" y="T7"/>
                    </a:cxn>
                  </a:cxnLst>
                  <a:rect l="T12" t="T13" r="T14" b="T15"/>
                  <a:pathLst>
                    <a:path w="305" h="154">
                      <a:moveTo>
                        <a:pt x="74" y="0"/>
                      </a:moveTo>
                      <a:lnTo>
                        <a:pt x="0" y="46"/>
                      </a:lnTo>
                      <a:lnTo>
                        <a:pt x="305" y="154"/>
                      </a:lnTo>
                      <a:lnTo>
                        <a:pt x="74" y="0"/>
                      </a:lnTo>
                      <a:close/>
                    </a:path>
                  </a:pathLst>
                </a:custGeom>
                <a:solidFill>
                  <a:srgbClr val="FF6600"/>
                </a:solidFill>
                <a:ln w="9525">
                  <a:noFill/>
                  <a:round/>
                  <a:headEnd/>
                  <a:tailEnd/>
                </a:ln>
              </p:spPr>
              <p:txBody>
                <a:bodyPr/>
                <a:lstStyle/>
                <a:p>
                  <a:endParaRPr lang="es-MX"/>
                </a:p>
              </p:txBody>
            </p:sp>
            <p:sp>
              <p:nvSpPr>
                <p:cNvPr id="11490" name="Freeform 2731"/>
                <p:cNvSpPr>
                  <a:spLocks/>
                </p:cNvSpPr>
                <p:nvPr/>
              </p:nvSpPr>
              <p:spPr bwMode="auto">
                <a:xfrm>
                  <a:off x="2703" y="3017"/>
                  <a:ext cx="34" cy="18"/>
                </a:xfrm>
                <a:custGeom>
                  <a:avLst/>
                  <a:gdLst>
                    <a:gd name="T0" fmla="*/ 0 w 305"/>
                    <a:gd name="T1" fmla="*/ 0 h 154"/>
                    <a:gd name="T2" fmla="*/ 0 w 305"/>
                    <a:gd name="T3" fmla="*/ 0 h 154"/>
                    <a:gd name="T4" fmla="*/ 0 w 305"/>
                    <a:gd name="T5" fmla="*/ 0 h 154"/>
                    <a:gd name="T6" fmla="*/ 0 w 305"/>
                    <a:gd name="T7" fmla="*/ 0 h 154"/>
                    <a:gd name="T8" fmla="*/ 0 60000 65536"/>
                    <a:gd name="T9" fmla="*/ 0 60000 65536"/>
                    <a:gd name="T10" fmla="*/ 0 60000 65536"/>
                    <a:gd name="T11" fmla="*/ 0 60000 65536"/>
                    <a:gd name="T12" fmla="*/ 0 w 305"/>
                    <a:gd name="T13" fmla="*/ 0 h 154"/>
                    <a:gd name="T14" fmla="*/ 305 w 305"/>
                    <a:gd name="T15" fmla="*/ 154 h 154"/>
                  </a:gdLst>
                  <a:ahLst/>
                  <a:cxnLst>
                    <a:cxn ang="T8">
                      <a:pos x="T0" y="T1"/>
                    </a:cxn>
                    <a:cxn ang="T9">
                      <a:pos x="T2" y="T3"/>
                    </a:cxn>
                    <a:cxn ang="T10">
                      <a:pos x="T4" y="T5"/>
                    </a:cxn>
                    <a:cxn ang="T11">
                      <a:pos x="T6" y="T7"/>
                    </a:cxn>
                  </a:cxnLst>
                  <a:rect l="T12" t="T13" r="T14" b="T15"/>
                  <a:pathLst>
                    <a:path w="305" h="154">
                      <a:moveTo>
                        <a:pt x="74" y="0"/>
                      </a:moveTo>
                      <a:lnTo>
                        <a:pt x="0" y="46"/>
                      </a:lnTo>
                      <a:lnTo>
                        <a:pt x="305" y="154"/>
                      </a:lnTo>
                      <a:lnTo>
                        <a:pt x="74" y="0"/>
                      </a:lnTo>
                    </a:path>
                  </a:pathLst>
                </a:custGeom>
                <a:noFill/>
                <a:ln w="0">
                  <a:solidFill>
                    <a:srgbClr val="FF6600"/>
                  </a:solidFill>
                  <a:round/>
                  <a:headEnd/>
                  <a:tailEnd/>
                </a:ln>
              </p:spPr>
              <p:txBody>
                <a:bodyPr/>
                <a:lstStyle/>
                <a:p>
                  <a:endParaRPr lang="es-MX"/>
                </a:p>
              </p:txBody>
            </p:sp>
            <p:sp>
              <p:nvSpPr>
                <p:cNvPr id="11491" name="Freeform 2732"/>
                <p:cNvSpPr>
                  <a:spLocks/>
                </p:cNvSpPr>
                <p:nvPr/>
              </p:nvSpPr>
              <p:spPr bwMode="auto">
                <a:xfrm>
                  <a:off x="2711" y="3009"/>
                  <a:ext cx="26" cy="26"/>
                </a:xfrm>
                <a:custGeom>
                  <a:avLst/>
                  <a:gdLst>
                    <a:gd name="T0" fmla="*/ 0 w 231"/>
                    <a:gd name="T1" fmla="*/ 0 h 226"/>
                    <a:gd name="T2" fmla="*/ 0 w 231"/>
                    <a:gd name="T3" fmla="*/ 0 h 226"/>
                    <a:gd name="T4" fmla="*/ 0 w 231"/>
                    <a:gd name="T5" fmla="*/ 0 h 226"/>
                    <a:gd name="T6" fmla="*/ 0 w 231"/>
                    <a:gd name="T7" fmla="*/ 0 h 226"/>
                    <a:gd name="T8" fmla="*/ 0 60000 65536"/>
                    <a:gd name="T9" fmla="*/ 0 60000 65536"/>
                    <a:gd name="T10" fmla="*/ 0 60000 65536"/>
                    <a:gd name="T11" fmla="*/ 0 60000 65536"/>
                    <a:gd name="T12" fmla="*/ 0 w 231"/>
                    <a:gd name="T13" fmla="*/ 0 h 226"/>
                    <a:gd name="T14" fmla="*/ 231 w 231"/>
                    <a:gd name="T15" fmla="*/ 226 h 226"/>
                  </a:gdLst>
                  <a:ahLst/>
                  <a:cxnLst>
                    <a:cxn ang="T8">
                      <a:pos x="T0" y="T1"/>
                    </a:cxn>
                    <a:cxn ang="T9">
                      <a:pos x="T2" y="T3"/>
                    </a:cxn>
                    <a:cxn ang="T10">
                      <a:pos x="T4" y="T5"/>
                    </a:cxn>
                    <a:cxn ang="T11">
                      <a:pos x="T6" y="T7"/>
                    </a:cxn>
                  </a:cxnLst>
                  <a:rect l="T12" t="T13" r="T14" b="T15"/>
                  <a:pathLst>
                    <a:path w="231" h="226">
                      <a:moveTo>
                        <a:pt x="0" y="0"/>
                      </a:moveTo>
                      <a:lnTo>
                        <a:pt x="0" y="72"/>
                      </a:lnTo>
                      <a:lnTo>
                        <a:pt x="231" y="226"/>
                      </a:lnTo>
                      <a:lnTo>
                        <a:pt x="0" y="0"/>
                      </a:lnTo>
                      <a:close/>
                    </a:path>
                  </a:pathLst>
                </a:custGeom>
                <a:solidFill>
                  <a:srgbClr val="FF6600"/>
                </a:solidFill>
                <a:ln w="9525">
                  <a:noFill/>
                  <a:round/>
                  <a:headEnd/>
                  <a:tailEnd/>
                </a:ln>
              </p:spPr>
              <p:txBody>
                <a:bodyPr/>
                <a:lstStyle/>
                <a:p>
                  <a:endParaRPr lang="es-MX"/>
                </a:p>
              </p:txBody>
            </p:sp>
            <p:sp>
              <p:nvSpPr>
                <p:cNvPr id="11492" name="Freeform 2733"/>
                <p:cNvSpPr>
                  <a:spLocks/>
                </p:cNvSpPr>
                <p:nvPr/>
              </p:nvSpPr>
              <p:spPr bwMode="auto">
                <a:xfrm>
                  <a:off x="2711" y="3009"/>
                  <a:ext cx="26" cy="26"/>
                </a:xfrm>
                <a:custGeom>
                  <a:avLst/>
                  <a:gdLst>
                    <a:gd name="T0" fmla="*/ 0 w 231"/>
                    <a:gd name="T1" fmla="*/ 0 h 226"/>
                    <a:gd name="T2" fmla="*/ 0 w 231"/>
                    <a:gd name="T3" fmla="*/ 0 h 226"/>
                    <a:gd name="T4" fmla="*/ 0 w 231"/>
                    <a:gd name="T5" fmla="*/ 0 h 226"/>
                    <a:gd name="T6" fmla="*/ 0 w 231"/>
                    <a:gd name="T7" fmla="*/ 0 h 226"/>
                    <a:gd name="T8" fmla="*/ 0 60000 65536"/>
                    <a:gd name="T9" fmla="*/ 0 60000 65536"/>
                    <a:gd name="T10" fmla="*/ 0 60000 65536"/>
                    <a:gd name="T11" fmla="*/ 0 60000 65536"/>
                    <a:gd name="T12" fmla="*/ 0 w 231"/>
                    <a:gd name="T13" fmla="*/ 0 h 226"/>
                    <a:gd name="T14" fmla="*/ 231 w 231"/>
                    <a:gd name="T15" fmla="*/ 226 h 226"/>
                  </a:gdLst>
                  <a:ahLst/>
                  <a:cxnLst>
                    <a:cxn ang="T8">
                      <a:pos x="T0" y="T1"/>
                    </a:cxn>
                    <a:cxn ang="T9">
                      <a:pos x="T2" y="T3"/>
                    </a:cxn>
                    <a:cxn ang="T10">
                      <a:pos x="T4" y="T5"/>
                    </a:cxn>
                    <a:cxn ang="T11">
                      <a:pos x="T6" y="T7"/>
                    </a:cxn>
                  </a:cxnLst>
                  <a:rect l="T12" t="T13" r="T14" b="T15"/>
                  <a:pathLst>
                    <a:path w="231" h="226">
                      <a:moveTo>
                        <a:pt x="0" y="0"/>
                      </a:moveTo>
                      <a:lnTo>
                        <a:pt x="0" y="72"/>
                      </a:lnTo>
                      <a:lnTo>
                        <a:pt x="231" y="226"/>
                      </a:lnTo>
                      <a:lnTo>
                        <a:pt x="0" y="0"/>
                      </a:lnTo>
                    </a:path>
                  </a:pathLst>
                </a:custGeom>
                <a:noFill/>
                <a:ln w="0">
                  <a:solidFill>
                    <a:srgbClr val="FF6600"/>
                  </a:solidFill>
                  <a:round/>
                  <a:headEnd/>
                  <a:tailEnd/>
                </a:ln>
              </p:spPr>
              <p:txBody>
                <a:bodyPr/>
                <a:lstStyle/>
                <a:p>
                  <a:endParaRPr lang="es-MX"/>
                </a:p>
              </p:txBody>
            </p:sp>
            <p:sp>
              <p:nvSpPr>
                <p:cNvPr id="11493" name="Freeform 2734"/>
                <p:cNvSpPr>
                  <a:spLocks/>
                </p:cNvSpPr>
                <p:nvPr/>
              </p:nvSpPr>
              <p:spPr bwMode="auto">
                <a:xfrm>
                  <a:off x="2708" y="3007"/>
                  <a:ext cx="21" cy="2"/>
                </a:xfrm>
                <a:custGeom>
                  <a:avLst/>
                  <a:gdLst>
                    <a:gd name="T0" fmla="*/ 0 w 185"/>
                    <a:gd name="T1" fmla="*/ 0 h 22"/>
                    <a:gd name="T2" fmla="*/ 0 w 185"/>
                    <a:gd name="T3" fmla="*/ 0 h 22"/>
                    <a:gd name="T4" fmla="*/ 0 w 185"/>
                    <a:gd name="T5" fmla="*/ 0 h 22"/>
                    <a:gd name="T6" fmla="*/ 0 w 185"/>
                    <a:gd name="T7" fmla="*/ 0 h 22"/>
                    <a:gd name="T8" fmla="*/ 0 60000 65536"/>
                    <a:gd name="T9" fmla="*/ 0 60000 65536"/>
                    <a:gd name="T10" fmla="*/ 0 60000 65536"/>
                    <a:gd name="T11" fmla="*/ 0 60000 65536"/>
                    <a:gd name="T12" fmla="*/ 0 w 185"/>
                    <a:gd name="T13" fmla="*/ 0 h 22"/>
                    <a:gd name="T14" fmla="*/ 185 w 185"/>
                    <a:gd name="T15" fmla="*/ 22 h 22"/>
                  </a:gdLst>
                  <a:ahLst/>
                  <a:cxnLst>
                    <a:cxn ang="T8">
                      <a:pos x="T0" y="T1"/>
                    </a:cxn>
                    <a:cxn ang="T9">
                      <a:pos x="T2" y="T3"/>
                    </a:cxn>
                    <a:cxn ang="T10">
                      <a:pos x="T4" y="T5"/>
                    </a:cxn>
                    <a:cxn ang="T11">
                      <a:pos x="T6" y="T7"/>
                    </a:cxn>
                  </a:cxnLst>
                  <a:rect l="T12" t="T13" r="T14" b="T15"/>
                  <a:pathLst>
                    <a:path w="185" h="22">
                      <a:moveTo>
                        <a:pt x="185" y="0"/>
                      </a:moveTo>
                      <a:lnTo>
                        <a:pt x="0" y="7"/>
                      </a:lnTo>
                      <a:lnTo>
                        <a:pt x="28" y="22"/>
                      </a:lnTo>
                      <a:lnTo>
                        <a:pt x="185" y="0"/>
                      </a:lnTo>
                    </a:path>
                  </a:pathLst>
                </a:custGeom>
                <a:noFill/>
                <a:ln w="0">
                  <a:solidFill>
                    <a:srgbClr val="FF6600"/>
                  </a:solidFill>
                  <a:round/>
                  <a:headEnd/>
                  <a:tailEnd/>
                </a:ln>
              </p:spPr>
              <p:txBody>
                <a:bodyPr/>
                <a:lstStyle/>
                <a:p>
                  <a:endParaRPr lang="es-MX"/>
                </a:p>
              </p:txBody>
            </p:sp>
            <p:sp>
              <p:nvSpPr>
                <p:cNvPr id="11494" name="Freeform 2735"/>
                <p:cNvSpPr>
                  <a:spLocks/>
                </p:cNvSpPr>
                <p:nvPr/>
              </p:nvSpPr>
              <p:spPr bwMode="auto">
                <a:xfrm>
                  <a:off x="2711" y="3007"/>
                  <a:ext cx="26" cy="28"/>
                </a:xfrm>
                <a:custGeom>
                  <a:avLst/>
                  <a:gdLst>
                    <a:gd name="T0" fmla="*/ 0 w 231"/>
                    <a:gd name="T1" fmla="*/ 0 h 248"/>
                    <a:gd name="T2" fmla="*/ 0 w 231"/>
                    <a:gd name="T3" fmla="*/ 0 h 248"/>
                    <a:gd name="T4" fmla="*/ 0 w 231"/>
                    <a:gd name="T5" fmla="*/ 0 h 248"/>
                    <a:gd name="T6" fmla="*/ 0 w 231"/>
                    <a:gd name="T7" fmla="*/ 0 h 248"/>
                    <a:gd name="T8" fmla="*/ 0 60000 65536"/>
                    <a:gd name="T9" fmla="*/ 0 60000 65536"/>
                    <a:gd name="T10" fmla="*/ 0 60000 65536"/>
                    <a:gd name="T11" fmla="*/ 0 60000 65536"/>
                    <a:gd name="T12" fmla="*/ 0 w 231"/>
                    <a:gd name="T13" fmla="*/ 0 h 248"/>
                    <a:gd name="T14" fmla="*/ 231 w 231"/>
                    <a:gd name="T15" fmla="*/ 248 h 248"/>
                  </a:gdLst>
                  <a:ahLst/>
                  <a:cxnLst>
                    <a:cxn ang="T8">
                      <a:pos x="T0" y="T1"/>
                    </a:cxn>
                    <a:cxn ang="T9">
                      <a:pos x="T2" y="T3"/>
                    </a:cxn>
                    <a:cxn ang="T10">
                      <a:pos x="T4" y="T5"/>
                    </a:cxn>
                    <a:cxn ang="T11">
                      <a:pos x="T6" y="T7"/>
                    </a:cxn>
                  </a:cxnLst>
                  <a:rect l="T12" t="T13" r="T14" b="T15"/>
                  <a:pathLst>
                    <a:path w="231" h="248">
                      <a:moveTo>
                        <a:pt x="157" y="0"/>
                      </a:moveTo>
                      <a:lnTo>
                        <a:pt x="0" y="22"/>
                      </a:lnTo>
                      <a:lnTo>
                        <a:pt x="231" y="248"/>
                      </a:lnTo>
                      <a:lnTo>
                        <a:pt x="157" y="0"/>
                      </a:lnTo>
                      <a:close/>
                    </a:path>
                  </a:pathLst>
                </a:custGeom>
                <a:solidFill>
                  <a:srgbClr val="FF6600"/>
                </a:solidFill>
                <a:ln w="9525">
                  <a:noFill/>
                  <a:round/>
                  <a:headEnd/>
                  <a:tailEnd/>
                </a:ln>
              </p:spPr>
              <p:txBody>
                <a:bodyPr/>
                <a:lstStyle/>
                <a:p>
                  <a:endParaRPr lang="es-MX"/>
                </a:p>
              </p:txBody>
            </p:sp>
            <p:sp>
              <p:nvSpPr>
                <p:cNvPr id="11495" name="Freeform 2736"/>
                <p:cNvSpPr>
                  <a:spLocks/>
                </p:cNvSpPr>
                <p:nvPr/>
              </p:nvSpPr>
              <p:spPr bwMode="auto">
                <a:xfrm>
                  <a:off x="2711" y="3007"/>
                  <a:ext cx="26" cy="28"/>
                </a:xfrm>
                <a:custGeom>
                  <a:avLst/>
                  <a:gdLst>
                    <a:gd name="T0" fmla="*/ 0 w 231"/>
                    <a:gd name="T1" fmla="*/ 0 h 248"/>
                    <a:gd name="T2" fmla="*/ 0 w 231"/>
                    <a:gd name="T3" fmla="*/ 0 h 248"/>
                    <a:gd name="T4" fmla="*/ 0 w 231"/>
                    <a:gd name="T5" fmla="*/ 0 h 248"/>
                    <a:gd name="T6" fmla="*/ 0 w 231"/>
                    <a:gd name="T7" fmla="*/ 0 h 248"/>
                    <a:gd name="T8" fmla="*/ 0 60000 65536"/>
                    <a:gd name="T9" fmla="*/ 0 60000 65536"/>
                    <a:gd name="T10" fmla="*/ 0 60000 65536"/>
                    <a:gd name="T11" fmla="*/ 0 60000 65536"/>
                    <a:gd name="T12" fmla="*/ 0 w 231"/>
                    <a:gd name="T13" fmla="*/ 0 h 248"/>
                    <a:gd name="T14" fmla="*/ 231 w 231"/>
                    <a:gd name="T15" fmla="*/ 248 h 248"/>
                  </a:gdLst>
                  <a:ahLst/>
                  <a:cxnLst>
                    <a:cxn ang="T8">
                      <a:pos x="T0" y="T1"/>
                    </a:cxn>
                    <a:cxn ang="T9">
                      <a:pos x="T2" y="T3"/>
                    </a:cxn>
                    <a:cxn ang="T10">
                      <a:pos x="T4" y="T5"/>
                    </a:cxn>
                    <a:cxn ang="T11">
                      <a:pos x="T6" y="T7"/>
                    </a:cxn>
                  </a:cxnLst>
                  <a:rect l="T12" t="T13" r="T14" b="T15"/>
                  <a:pathLst>
                    <a:path w="231" h="248">
                      <a:moveTo>
                        <a:pt x="157" y="0"/>
                      </a:moveTo>
                      <a:lnTo>
                        <a:pt x="0" y="22"/>
                      </a:lnTo>
                      <a:lnTo>
                        <a:pt x="231" y="248"/>
                      </a:lnTo>
                      <a:lnTo>
                        <a:pt x="157" y="0"/>
                      </a:lnTo>
                    </a:path>
                  </a:pathLst>
                </a:custGeom>
                <a:noFill/>
                <a:ln w="0">
                  <a:solidFill>
                    <a:srgbClr val="FF6600"/>
                  </a:solidFill>
                  <a:round/>
                  <a:headEnd/>
                  <a:tailEnd/>
                </a:ln>
              </p:spPr>
              <p:txBody>
                <a:bodyPr/>
                <a:lstStyle/>
                <a:p>
                  <a:endParaRPr lang="es-MX"/>
                </a:p>
              </p:txBody>
            </p:sp>
            <p:sp>
              <p:nvSpPr>
                <p:cNvPr id="11496" name="Freeform 2737"/>
                <p:cNvSpPr>
                  <a:spLocks/>
                </p:cNvSpPr>
                <p:nvPr/>
              </p:nvSpPr>
              <p:spPr bwMode="auto">
                <a:xfrm>
                  <a:off x="2704" y="3003"/>
                  <a:ext cx="25" cy="5"/>
                </a:xfrm>
                <a:custGeom>
                  <a:avLst/>
                  <a:gdLst>
                    <a:gd name="T0" fmla="*/ 0 w 221"/>
                    <a:gd name="T1" fmla="*/ 0 h 47"/>
                    <a:gd name="T2" fmla="*/ 0 w 221"/>
                    <a:gd name="T3" fmla="*/ 0 h 47"/>
                    <a:gd name="T4" fmla="*/ 0 w 221"/>
                    <a:gd name="T5" fmla="*/ 0 h 47"/>
                    <a:gd name="T6" fmla="*/ 0 w 221"/>
                    <a:gd name="T7" fmla="*/ 0 h 47"/>
                    <a:gd name="T8" fmla="*/ 0 60000 65536"/>
                    <a:gd name="T9" fmla="*/ 0 60000 65536"/>
                    <a:gd name="T10" fmla="*/ 0 60000 65536"/>
                    <a:gd name="T11" fmla="*/ 0 60000 65536"/>
                    <a:gd name="T12" fmla="*/ 0 w 221"/>
                    <a:gd name="T13" fmla="*/ 0 h 47"/>
                    <a:gd name="T14" fmla="*/ 221 w 221"/>
                    <a:gd name="T15" fmla="*/ 47 h 47"/>
                  </a:gdLst>
                  <a:ahLst/>
                  <a:cxnLst>
                    <a:cxn ang="T8">
                      <a:pos x="T0" y="T1"/>
                    </a:cxn>
                    <a:cxn ang="T9">
                      <a:pos x="T2" y="T3"/>
                    </a:cxn>
                    <a:cxn ang="T10">
                      <a:pos x="T4" y="T5"/>
                    </a:cxn>
                    <a:cxn ang="T11">
                      <a:pos x="T6" y="T7"/>
                    </a:cxn>
                  </a:cxnLst>
                  <a:rect l="T12" t="T13" r="T14" b="T15"/>
                  <a:pathLst>
                    <a:path w="221" h="47">
                      <a:moveTo>
                        <a:pt x="0" y="0"/>
                      </a:moveTo>
                      <a:lnTo>
                        <a:pt x="36" y="47"/>
                      </a:lnTo>
                      <a:lnTo>
                        <a:pt x="221" y="40"/>
                      </a:lnTo>
                      <a:lnTo>
                        <a:pt x="0" y="0"/>
                      </a:lnTo>
                      <a:close/>
                    </a:path>
                  </a:pathLst>
                </a:custGeom>
                <a:solidFill>
                  <a:srgbClr val="FF6600"/>
                </a:solidFill>
                <a:ln w="9525">
                  <a:noFill/>
                  <a:round/>
                  <a:headEnd/>
                  <a:tailEnd/>
                </a:ln>
              </p:spPr>
              <p:txBody>
                <a:bodyPr/>
                <a:lstStyle/>
                <a:p>
                  <a:endParaRPr lang="es-MX"/>
                </a:p>
              </p:txBody>
            </p:sp>
            <p:sp>
              <p:nvSpPr>
                <p:cNvPr id="11497" name="Freeform 2738"/>
                <p:cNvSpPr>
                  <a:spLocks/>
                </p:cNvSpPr>
                <p:nvPr/>
              </p:nvSpPr>
              <p:spPr bwMode="auto">
                <a:xfrm>
                  <a:off x="2704" y="3003"/>
                  <a:ext cx="25" cy="5"/>
                </a:xfrm>
                <a:custGeom>
                  <a:avLst/>
                  <a:gdLst>
                    <a:gd name="T0" fmla="*/ 0 w 221"/>
                    <a:gd name="T1" fmla="*/ 0 h 47"/>
                    <a:gd name="T2" fmla="*/ 0 w 221"/>
                    <a:gd name="T3" fmla="*/ 0 h 47"/>
                    <a:gd name="T4" fmla="*/ 0 w 221"/>
                    <a:gd name="T5" fmla="*/ 0 h 47"/>
                    <a:gd name="T6" fmla="*/ 0 w 221"/>
                    <a:gd name="T7" fmla="*/ 0 h 47"/>
                    <a:gd name="T8" fmla="*/ 0 60000 65536"/>
                    <a:gd name="T9" fmla="*/ 0 60000 65536"/>
                    <a:gd name="T10" fmla="*/ 0 60000 65536"/>
                    <a:gd name="T11" fmla="*/ 0 60000 65536"/>
                    <a:gd name="T12" fmla="*/ 0 w 221"/>
                    <a:gd name="T13" fmla="*/ 0 h 47"/>
                    <a:gd name="T14" fmla="*/ 221 w 221"/>
                    <a:gd name="T15" fmla="*/ 47 h 47"/>
                  </a:gdLst>
                  <a:ahLst/>
                  <a:cxnLst>
                    <a:cxn ang="T8">
                      <a:pos x="T0" y="T1"/>
                    </a:cxn>
                    <a:cxn ang="T9">
                      <a:pos x="T2" y="T3"/>
                    </a:cxn>
                    <a:cxn ang="T10">
                      <a:pos x="T4" y="T5"/>
                    </a:cxn>
                    <a:cxn ang="T11">
                      <a:pos x="T6" y="T7"/>
                    </a:cxn>
                  </a:cxnLst>
                  <a:rect l="T12" t="T13" r="T14" b="T15"/>
                  <a:pathLst>
                    <a:path w="221" h="47">
                      <a:moveTo>
                        <a:pt x="0" y="0"/>
                      </a:moveTo>
                      <a:lnTo>
                        <a:pt x="36" y="47"/>
                      </a:lnTo>
                      <a:lnTo>
                        <a:pt x="221" y="40"/>
                      </a:lnTo>
                      <a:lnTo>
                        <a:pt x="0" y="0"/>
                      </a:lnTo>
                    </a:path>
                  </a:pathLst>
                </a:custGeom>
                <a:noFill/>
                <a:ln w="0">
                  <a:solidFill>
                    <a:srgbClr val="FF6600"/>
                  </a:solidFill>
                  <a:round/>
                  <a:headEnd/>
                  <a:tailEnd/>
                </a:ln>
              </p:spPr>
              <p:txBody>
                <a:bodyPr/>
                <a:lstStyle/>
                <a:p>
                  <a:endParaRPr lang="es-MX"/>
                </a:p>
              </p:txBody>
            </p:sp>
            <p:sp>
              <p:nvSpPr>
                <p:cNvPr id="11498" name="Freeform 2739"/>
                <p:cNvSpPr>
                  <a:spLocks/>
                </p:cNvSpPr>
                <p:nvPr/>
              </p:nvSpPr>
              <p:spPr bwMode="auto">
                <a:xfrm>
                  <a:off x="2704" y="2997"/>
                  <a:ext cx="25" cy="10"/>
                </a:xfrm>
                <a:custGeom>
                  <a:avLst/>
                  <a:gdLst>
                    <a:gd name="T0" fmla="*/ 0 w 221"/>
                    <a:gd name="T1" fmla="*/ 0 h 94"/>
                    <a:gd name="T2" fmla="*/ 0 w 221"/>
                    <a:gd name="T3" fmla="*/ 0 h 94"/>
                    <a:gd name="T4" fmla="*/ 0 w 221"/>
                    <a:gd name="T5" fmla="*/ 0 h 94"/>
                    <a:gd name="T6" fmla="*/ 0 w 221"/>
                    <a:gd name="T7" fmla="*/ 0 h 94"/>
                    <a:gd name="T8" fmla="*/ 0 60000 65536"/>
                    <a:gd name="T9" fmla="*/ 0 60000 65536"/>
                    <a:gd name="T10" fmla="*/ 0 60000 65536"/>
                    <a:gd name="T11" fmla="*/ 0 60000 65536"/>
                    <a:gd name="T12" fmla="*/ 0 w 221"/>
                    <a:gd name="T13" fmla="*/ 0 h 94"/>
                    <a:gd name="T14" fmla="*/ 221 w 221"/>
                    <a:gd name="T15" fmla="*/ 94 h 94"/>
                  </a:gdLst>
                  <a:ahLst/>
                  <a:cxnLst>
                    <a:cxn ang="T8">
                      <a:pos x="T0" y="T1"/>
                    </a:cxn>
                    <a:cxn ang="T9">
                      <a:pos x="T2" y="T3"/>
                    </a:cxn>
                    <a:cxn ang="T10">
                      <a:pos x="T4" y="T5"/>
                    </a:cxn>
                    <a:cxn ang="T11">
                      <a:pos x="T6" y="T7"/>
                    </a:cxn>
                  </a:cxnLst>
                  <a:rect l="T12" t="T13" r="T14" b="T15"/>
                  <a:pathLst>
                    <a:path w="221" h="94">
                      <a:moveTo>
                        <a:pt x="165" y="0"/>
                      </a:moveTo>
                      <a:lnTo>
                        <a:pt x="0" y="54"/>
                      </a:lnTo>
                      <a:lnTo>
                        <a:pt x="221" y="94"/>
                      </a:lnTo>
                      <a:lnTo>
                        <a:pt x="165" y="0"/>
                      </a:lnTo>
                      <a:close/>
                    </a:path>
                  </a:pathLst>
                </a:custGeom>
                <a:solidFill>
                  <a:srgbClr val="FF6600"/>
                </a:solidFill>
                <a:ln w="9525">
                  <a:noFill/>
                  <a:round/>
                  <a:headEnd/>
                  <a:tailEnd/>
                </a:ln>
              </p:spPr>
              <p:txBody>
                <a:bodyPr/>
                <a:lstStyle/>
                <a:p>
                  <a:endParaRPr lang="es-MX"/>
                </a:p>
              </p:txBody>
            </p:sp>
            <p:sp>
              <p:nvSpPr>
                <p:cNvPr id="11499" name="Freeform 2740"/>
                <p:cNvSpPr>
                  <a:spLocks/>
                </p:cNvSpPr>
                <p:nvPr/>
              </p:nvSpPr>
              <p:spPr bwMode="auto">
                <a:xfrm>
                  <a:off x="2704" y="2997"/>
                  <a:ext cx="25" cy="10"/>
                </a:xfrm>
                <a:custGeom>
                  <a:avLst/>
                  <a:gdLst>
                    <a:gd name="T0" fmla="*/ 0 w 221"/>
                    <a:gd name="T1" fmla="*/ 0 h 94"/>
                    <a:gd name="T2" fmla="*/ 0 w 221"/>
                    <a:gd name="T3" fmla="*/ 0 h 94"/>
                    <a:gd name="T4" fmla="*/ 0 w 221"/>
                    <a:gd name="T5" fmla="*/ 0 h 94"/>
                    <a:gd name="T6" fmla="*/ 0 w 221"/>
                    <a:gd name="T7" fmla="*/ 0 h 94"/>
                    <a:gd name="T8" fmla="*/ 0 60000 65536"/>
                    <a:gd name="T9" fmla="*/ 0 60000 65536"/>
                    <a:gd name="T10" fmla="*/ 0 60000 65536"/>
                    <a:gd name="T11" fmla="*/ 0 60000 65536"/>
                    <a:gd name="T12" fmla="*/ 0 w 221"/>
                    <a:gd name="T13" fmla="*/ 0 h 94"/>
                    <a:gd name="T14" fmla="*/ 221 w 221"/>
                    <a:gd name="T15" fmla="*/ 94 h 94"/>
                  </a:gdLst>
                  <a:ahLst/>
                  <a:cxnLst>
                    <a:cxn ang="T8">
                      <a:pos x="T0" y="T1"/>
                    </a:cxn>
                    <a:cxn ang="T9">
                      <a:pos x="T2" y="T3"/>
                    </a:cxn>
                    <a:cxn ang="T10">
                      <a:pos x="T4" y="T5"/>
                    </a:cxn>
                    <a:cxn ang="T11">
                      <a:pos x="T6" y="T7"/>
                    </a:cxn>
                  </a:cxnLst>
                  <a:rect l="T12" t="T13" r="T14" b="T15"/>
                  <a:pathLst>
                    <a:path w="221" h="94">
                      <a:moveTo>
                        <a:pt x="165" y="0"/>
                      </a:moveTo>
                      <a:lnTo>
                        <a:pt x="0" y="54"/>
                      </a:lnTo>
                      <a:lnTo>
                        <a:pt x="221" y="94"/>
                      </a:lnTo>
                      <a:lnTo>
                        <a:pt x="165" y="0"/>
                      </a:lnTo>
                    </a:path>
                  </a:pathLst>
                </a:custGeom>
                <a:noFill/>
                <a:ln w="0">
                  <a:solidFill>
                    <a:srgbClr val="FF6600"/>
                  </a:solidFill>
                  <a:round/>
                  <a:headEnd/>
                  <a:tailEnd/>
                </a:ln>
              </p:spPr>
              <p:txBody>
                <a:bodyPr/>
                <a:lstStyle/>
                <a:p>
                  <a:endParaRPr lang="es-MX"/>
                </a:p>
              </p:txBody>
            </p:sp>
            <p:sp>
              <p:nvSpPr>
                <p:cNvPr id="11500" name="Freeform 2741"/>
                <p:cNvSpPr>
                  <a:spLocks/>
                </p:cNvSpPr>
                <p:nvPr/>
              </p:nvSpPr>
              <p:spPr bwMode="auto">
                <a:xfrm>
                  <a:off x="2703" y="2993"/>
                  <a:ext cx="20" cy="10"/>
                </a:xfrm>
                <a:custGeom>
                  <a:avLst/>
                  <a:gdLst>
                    <a:gd name="T0" fmla="*/ 0 w 178"/>
                    <a:gd name="T1" fmla="*/ 0 h 84"/>
                    <a:gd name="T2" fmla="*/ 0 w 178"/>
                    <a:gd name="T3" fmla="*/ 0 h 84"/>
                    <a:gd name="T4" fmla="*/ 0 w 178"/>
                    <a:gd name="T5" fmla="*/ 0 h 84"/>
                    <a:gd name="T6" fmla="*/ 0 w 178"/>
                    <a:gd name="T7" fmla="*/ 0 h 84"/>
                    <a:gd name="T8" fmla="*/ 0 60000 65536"/>
                    <a:gd name="T9" fmla="*/ 0 60000 65536"/>
                    <a:gd name="T10" fmla="*/ 0 60000 65536"/>
                    <a:gd name="T11" fmla="*/ 0 60000 65536"/>
                    <a:gd name="T12" fmla="*/ 0 w 178"/>
                    <a:gd name="T13" fmla="*/ 0 h 84"/>
                    <a:gd name="T14" fmla="*/ 178 w 178"/>
                    <a:gd name="T15" fmla="*/ 84 h 84"/>
                  </a:gdLst>
                  <a:ahLst/>
                  <a:cxnLst>
                    <a:cxn ang="T8">
                      <a:pos x="T0" y="T1"/>
                    </a:cxn>
                    <a:cxn ang="T9">
                      <a:pos x="T2" y="T3"/>
                    </a:cxn>
                    <a:cxn ang="T10">
                      <a:pos x="T4" y="T5"/>
                    </a:cxn>
                    <a:cxn ang="T11">
                      <a:pos x="T6" y="T7"/>
                    </a:cxn>
                  </a:cxnLst>
                  <a:rect l="T12" t="T13" r="T14" b="T15"/>
                  <a:pathLst>
                    <a:path w="178" h="84">
                      <a:moveTo>
                        <a:pt x="0" y="0"/>
                      </a:moveTo>
                      <a:lnTo>
                        <a:pt x="13" y="84"/>
                      </a:lnTo>
                      <a:lnTo>
                        <a:pt x="178" y="30"/>
                      </a:lnTo>
                      <a:lnTo>
                        <a:pt x="0" y="0"/>
                      </a:lnTo>
                      <a:close/>
                    </a:path>
                  </a:pathLst>
                </a:custGeom>
                <a:solidFill>
                  <a:srgbClr val="FF6600"/>
                </a:solidFill>
                <a:ln w="9525">
                  <a:noFill/>
                  <a:round/>
                  <a:headEnd/>
                  <a:tailEnd/>
                </a:ln>
              </p:spPr>
              <p:txBody>
                <a:bodyPr/>
                <a:lstStyle/>
                <a:p>
                  <a:endParaRPr lang="es-MX"/>
                </a:p>
              </p:txBody>
            </p:sp>
            <p:sp>
              <p:nvSpPr>
                <p:cNvPr id="11501" name="Freeform 2742"/>
                <p:cNvSpPr>
                  <a:spLocks/>
                </p:cNvSpPr>
                <p:nvPr/>
              </p:nvSpPr>
              <p:spPr bwMode="auto">
                <a:xfrm>
                  <a:off x="2703" y="2993"/>
                  <a:ext cx="20" cy="10"/>
                </a:xfrm>
                <a:custGeom>
                  <a:avLst/>
                  <a:gdLst>
                    <a:gd name="T0" fmla="*/ 0 w 178"/>
                    <a:gd name="T1" fmla="*/ 0 h 84"/>
                    <a:gd name="T2" fmla="*/ 0 w 178"/>
                    <a:gd name="T3" fmla="*/ 0 h 84"/>
                    <a:gd name="T4" fmla="*/ 0 w 178"/>
                    <a:gd name="T5" fmla="*/ 0 h 84"/>
                    <a:gd name="T6" fmla="*/ 0 w 178"/>
                    <a:gd name="T7" fmla="*/ 0 h 84"/>
                    <a:gd name="T8" fmla="*/ 0 60000 65536"/>
                    <a:gd name="T9" fmla="*/ 0 60000 65536"/>
                    <a:gd name="T10" fmla="*/ 0 60000 65536"/>
                    <a:gd name="T11" fmla="*/ 0 60000 65536"/>
                    <a:gd name="T12" fmla="*/ 0 w 178"/>
                    <a:gd name="T13" fmla="*/ 0 h 84"/>
                    <a:gd name="T14" fmla="*/ 178 w 178"/>
                    <a:gd name="T15" fmla="*/ 84 h 84"/>
                  </a:gdLst>
                  <a:ahLst/>
                  <a:cxnLst>
                    <a:cxn ang="T8">
                      <a:pos x="T0" y="T1"/>
                    </a:cxn>
                    <a:cxn ang="T9">
                      <a:pos x="T2" y="T3"/>
                    </a:cxn>
                    <a:cxn ang="T10">
                      <a:pos x="T4" y="T5"/>
                    </a:cxn>
                    <a:cxn ang="T11">
                      <a:pos x="T6" y="T7"/>
                    </a:cxn>
                  </a:cxnLst>
                  <a:rect l="T12" t="T13" r="T14" b="T15"/>
                  <a:pathLst>
                    <a:path w="178" h="84">
                      <a:moveTo>
                        <a:pt x="0" y="0"/>
                      </a:moveTo>
                      <a:lnTo>
                        <a:pt x="13" y="84"/>
                      </a:lnTo>
                      <a:lnTo>
                        <a:pt x="178" y="30"/>
                      </a:lnTo>
                      <a:lnTo>
                        <a:pt x="0" y="0"/>
                      </a:lnTo>
                    </a:path>
                  </a:pathLst>
                </a:custGeom>
                <a:noFill/>
                <a:ln w="0">
                  <a:solidFill>
                    <a:srgbClr val="FF6600"/>
                  </a:solidFill>
                  <a:round/>
                  <a:headEnd/>
                  <a:tailEnd/>
                </a:ln>
              </p:spPr>
              <p:txBody>
                <a:bodyPr/>
                <a:lstStyle/>
                <a:p>
                  <a:endParaRPr lang="es-MX"/>
                </a:p>
              </p:txBody>
            </p:sp>
            <p:sp>
              <p:nvSpPr>
                <p:cNvPr id="11502" name="Freeform 2743"/>
                <p:cNvSpPr>
                  <a:spLocks/>
                </p:cNvSpPr>
                <p:nvPr/>
              </p:nvSpPr>
              <p:spPr bwMode="auto">
                <a:xfrm>
                  <a:off x="2703" y="2991"/>
                  <a:ext cx="20" cy="6"/>
                </a:xfrm>
                <a:custGeom>
                  <a:avLst/>
                  <a:gdLst>
                    <a:gd name="T0" fmla="*/ 0 w 178"/>
                    <a:gd name="T1" fmla="*/ 0 h 48"/>
                    <a:gd name="T2" fmla="*/ 0 w 178"/>
                    <a:gd name="T3" fmla="*/ 0 h 48"/>
                    <a:gd name="T4" fmla="*/ 0 w 178"/>
                    <a:gd name="T5" fmla="*/ 0 h 48"/>
                    <a:gd name="T6" fmla="*/ 0 w 178"/>
                    <a:gd name="T7" fmla="*/ 0 h 48"/>
                    <a:gd name="T8" fmla="*/ 0 60000 65536"/>
                    <a:gd name="T9" fmla="*/ 0 60000 65536"/>
                    <a:gd name="T10" fmla="*/ 0 60000 65536"/>
                    <a:gd name="T11" fmla="*/ 0 60000 65536"/>
                    <a:gd name="T12" fmla="*/ 0 w 178"/>
                    <a:gd name="T13" fmla="*/ 0 h 48"/>
                    <a:gd name="T14" fmla="*/ 178 w 178"/>
                    <a:gd name="T15" fmla="*/ 48 h 48"/>
                  </a:gdLst>
                  <a:ahLst/>
                  <a:cxnLst>
                    <a:cxn ang="T8">
                      <a:pos x="T0" y="T1"/>
                    </a:cxn>
                    <a:cxn ang="T9">
                      <a:pos x="T2" y="T3"/>
                    </a:cxn>
                    <a:cxn ang="T10">
                      <a:pos x="T4" y="T5"/>
                    </a:cxn>
                    <a:cxn ang="T11">
                      <a:pos x="T6" y="T7"/>
                    </a:cxn>
                  </a:cxnLst>
                  <a:rect l="T12" t="T13" r="T14" b="T15"/>
                  <a:pathLst>
                    <a:path w="178" h="48">
                      <a:moveTo>
                        <a:pt x="137" y="0"/>
                      </a:moveTo>
                      <a:lnTo>
                        <a:pt x="0" y="18"/>
                      </a:lnTo>
                      <a:lnTo>
                        <a:pt x="178" y="48"/>
                      </a:lnTo>
                      <a:lnTo>
                        <a:pt x="137" y="0"/>
                      </a:lnTo>
                      <a:close/>
                    </a:path>
                  </a:pathLst>
                </a:custGeom>
                <a:solidFill>
                  <a:srgbClr val="FF6600"/>
                </a:solidFill>
                <a:ln w="9525">
                  <a:noFill/>
                  <a:round/>
                  <a:headEnd/>
                  <a:tailEnd/>
                </a:ln>
              </p:spPr>
              <p:txBody>
                <a:bodyPr/>
                <a:lstStyle/>
                <a:p>
                  <a:endParaRPr lang="es-MX"/>
                </a:p>
              </p:txBody>
            </p:sp>
            <p:sp>
              <p:nvSpPr>
                <p:cNvPr id="11503" name="Freeform 2744"/>
                <p:cNvSpPr>
                  <a:spLocks/>
                </p:cNvSpPr>
                <p:nvPr/>
              </p:nvSpPr>
              <p:spPr bwMode="auto">
                <a:xfrm>
                  <a:off x="2703" y="2991"/>
                  <a:ext cx="20" cy="6"/>
                </a:xfrm>
                <a:custGeom>
                  <a:avLst/>
                  <a:gdLst>
                    <a:gd name="T0" fmla="*/ 0 w 178"/>
                    <a:gd name="T1" fmla="*/ 0 h 48"/>
                    <a:gd name="T2" fmla="*/ 0 w 178"/>
                    <a:gd name="T3" fmla="*/ 0 h 48"/>
                    <a:gd name="T4" fmla="*/ 0 w 178"/>
                    <a:gd name="T5" fmla="*/ 0 h 48"/>
                    <a:gd name="T6" fmla="*/ 0 w 178"/>
                    <a:gd name="T7" fmla="*/ 0 h 48"/>
                    <a:gd name="T8" fmla="*/ 0 60000 65536"/>
                    <a:gd name="T9" fmla="*/ 0 60000 65536"/>
                    <a:gd name="T10" fmla="*/ 0 60000 65536"/>
                    <a:gd name="T11" fmla="*/ 0 60000 65536"/>
                    <a:gd name="T12" fmla="*/ 0 w 178"/>
                    <a:gd name="T13" fmla="*/ 0 h 48"/>
                    <a:gd name="T14" fmla="*/ 178 w 178"/>
                    <a:gd name="T15" fmla="*/ 48 h 48"/>
                  </a:gdLst>
                  <a:ahLst/>
                  <a:cxnLst>
                    <a:cxn ang="T8">
                      <a:pos x="T0" y="T1"/>
                    </a:cxn>
                    <a:cxn ang="T9">
                      <a:pos x="T2" y="T3"/>
                    </a:cxn>
                    <a:cxn ang="T10">
                      <a:pos x="T4" y="T5"/>
                    </a:cxn>
                    <a:cxn ang="T11">
                      <a:pos x="T6" y="T7"/>
                    </a:cxn>
                  </a:cxnLst>
                  <a:rect l="T12" t="T13" r="T14" b="T15"/>
                  <a:pathLst>
                    <a:path w="178" h="48">
                      <a:moveTo>
                        <a:pt x="137" y="0"/>
                      </a:moveTo>
                      <a:lnTo>
                        <a:pt x="0" y="18"/>
                      </a:lnTo>
                      <a:lnTo>
                        <a:pt x="178" y="48"/>
                      </a:lnTo>
                      <a:lnTo>
                        <a:pt x="137" y="0"/>
                      </a:lnTo>
                    </a:path>
                  </a:pathLst>
                </a:custGeom>
                <a:noFill/>
                <a:ln w="0">
                  <a:solidFill>
                    <a:srgbClr val="FF6600"/>
                  </a:solidFill>
                  <a:round/>
                  <a:headEnd/>
                  <a:tailEnd/>
                </a:ln>
              </p:spPr>
              <p:txBody>
                <a:bodyPr/>
                <a:lstStyle/>
                <a:p>
                  <a:endParaRPr lang="es-MX"/>
                </a:p>
              </p:txBody>
            </p:sp>
            <p:sp>
              <p:nvSpPr>
                <p:cNvPr id="11504" name="Freeform 2745"/>
                <p:cNvSpPr>
                  <a:spLocks/>
                </p:cNvSpPr>
                <p:nvPr/>
              </p:nvSpPr>
              <p:spPr bwMode="auto">
                <a:xfrm>
                  <a:off x="2701" y="2990"/>
                  <a:ext cx="17" cy="3"/>
                </a:xfrm>
                <a:custGeom>
                  <a:avLst/>
                  <a:gdLst>
                    <a:gd name="T0" fmla="*/ 0 w 152"/>
                    <a:gd name="T1" fmla="*/ 0 h 26"/>
                    <a:gd name="T2" fmla="*/ 0 w 152"/>
                    <a:gd name="T3" fmla="*/ 0 h 26"/>
                    <a:gd name="T4" fmla="*/ 0 w 152"/>
                    <a:gd name="T5" fmla="*/ 0 h 26"/>
                    <a:gd name="T6" fmla="*/ 0 w 152"/>
                    <a:gd name="T7" fmla="*/ 0 h 26"/>
                    <a:gd name="T8" fmla="*/ 0 60000 65536"/>
                    <a:gd name="T9" fmla="*/ 0 60000 65536"/>
                    <a:gd name="T10" fmla="*/ 0 60000 65536"/>
                    <a:gd name="T11" fmla="*/ 0 60000 65536"/>
                    <a:gd name="T12" fmla="*/ 0 w 152"/>
                    <a:gd name="T13" fmla="*/ 0 h 26"/>
                    <a:gd name="T14" fmla="*/ 152 w 152"/>
                    <a:gd name="T15" fmla="*/ 26 h 26"/>
                  </a:gdLst>
                  <a:ahLst/>
                  <a:cxnLst>
                    <a:cxn ang="T8">
                      <a:pos x="T0" y="T1"/>
                    </a:cxn>
                    <a:cxn ang="T9">
                      <a:pos x="T2" y="T3"/>
                    </a:cxn>
                    <a:cxn ang="T10">
                      <a:pos x="T4" y="T5"/>
                    </a:cxn>
                    <a:cxn ang="T11">
                      <a:pos x="T6" y="T7"/>
                    </a:cxn>
                  </a:cxnLst>
                  <a:rect l="T12" t="T13" r="T14" b="T15"/>
                  <a:pathLst>
                    <a:path w="152" h="26">
                      <a:moveTo>
                        <a:pt x="0" y="0"/>
                      </a:moveTo>
                      <a:lnTo>
                        <a:pt x="15" y="26"/>
                      </a:lnTo>
                      <a:lnTo>
                        <a:pt x="152" y="8"/>
                      </a:lnTo>
                      <a:lnTo>
                        <a:pt x="0" y="0"/>
                      </a:lnTo>
                      <a:close/>
                    </a:path>
                  </a:pathLst>
                </a:custGeom>
                <a:solidFill>
                  <a:srgbClr val="FF6600"/>
                </a:solidFill>
                <a:ln w="9525">
                  <a:noFill/>
                  <a:round/>
                  <a:headEnd/>
                  <a:tailEnd/>
                </a:ln>
              </p:spPr>
              <p:txBody>
                <a:bodyPr/>
                <a:lstStyle/>
                <a:p>
                  <a:endParaRPr lang="es-MX"/>
                </a:p>
              </p:txBody>
            </p:sp>
            <p:sp>
              <p:nvSpPr>
                <p:cNvPr id="11505" name="Freeform 2746"/>
                <p:cNvSpPr>
                  <a:spLocks/>
                </p:cNvSpPr>
                <p:nvPr/>
              </p:nvSpPr>
              <p:spPr bwMode="auto">
                <a:xfrm>
                  <a:off x="2701" y="2990"/>
                  <a:ext cx="17" cy="3"/>
                </a:xfrm>
                <a:custGeom>
                  <a:avLst/>
                  <a:gdLst>
                    <a:gd name="T0" fmla="*/ 0 w 152"/>
                    <a:gd name="T1" fmla="*/ 0 h 26"/>
                    <a:gd name="T2" fmla="*/ 0 w 152"/>
                    <a:gd name="T3" fmla="*/ 0 h 26"/>
                    <a:gd name="T4" fmla="*/ 0 w 152"/>
                    <a:gd name="T5" fmla="*/ 0 h 26"/>
                    <a:gd name="T6" fmla="*/ 0 w 152"/>
                    <a:gd name="T7" fmla="*/ 0 h 26"/>
                    <a:gd name="T8" fmla="*/ 0 60000 65536"/>
                    <a:gd name="T9" fmla="*/ 0 60000 65536"/>
                    <a:gd name="T10" fmla="*/ 0 60000 65536"/>
                    <a:gd name="T11" fmla="*/ 0 60000 65536"/>
                    <a:gd name="T12" fmla="*/ 0 w 152"/>
                    <a:gd name="T13" fmla="*/ 0 h 26"/>
                    <a:gd name="T14" fmla="*/ 152 w 152"/>
                    <a:gd name="T15" fmla="*/ 26 h 26"/>
                  </a:gdLst>
                  <a:ahLst/>
                  <a:cxnLst>
                    <a:cxn ang="T8">
                      <a:pos x="T0" y="T1"/>
                    </a:cxn>
                    <a:cxn ang="T9">
                      <a:pos x="T2" y="T3"/>
                    </a:cxn>
                    <a:cxn ang="T10">
                      <a:pos x="T4" y="T5"/>
                    </a:cxn>
                    <a:cxn ang="T11">
                      <a:pos x="T6" y="T7"/>
                    </a:cxn>
                  </a:cxnLst>
                  <a:rect l="T12" t="T13" r="T14" b="T15"/>
                  <a:pathLst>
                    <a:path w="152" h="26">
                      <a:moveTo>
                        <a:pt x="0" y="0"/>
                      </a:moveTo>
                      <a:lnTo>
                        <a:pt x="15" y="26"/>
                      </a:lnTo>
                      <a:lnTo>
                        <a:pt x="152" y="8"/>
                      </a:lnTo>
                      <a:lnTo>
                        <a:pt x="0" y="0"/>
                      </a:lnTo>
                    </a:path>
                  </a:pathLst>
                </a:custGeom>
                <a:noFill/>
                <a:ln w="0">
                  <a:solidFill>
                    <a:srgbClr val="FF6600"/>
                  </a:solidFill>
                  <a:round/>
                  <a:headEnd/>
                  <a:tailEnd/>
                </a:ln>
              </p:spPr>
              <p:txBody>
                <a:bodyPr/>
                <a:lstStyle/>
                <a:p>
                  <a:endParaRPr lang="es-MX"/>
                </a:p>
              </p:txBody>
            </p:sp>
            <p:sp>
              <p:nvSpPr>
                <p:cNvPr id="11506" name="Freeform 2747"/>
                <p:cNvSpPr>
                  <a:spLocks/>
                </p:cNvSpPr>
                <p:nvPr/>
              </p:nvSpPr>
              <p:spPr bwMode="auto">
                <a:xfrm>
                  <a:off x="2701" y="2986"/>
                  <a:ext cx="25" cy="5"/>
                </a:xfrm>
                <a:custGeom>
                  <a:avLst/>
                  <a:gdLst>
                    <a:gd name="T0" fmla="*/ 0 w 227"/>
                    <a:gd name="T1" fmla="*/ 0 h 46"/>
                    <a:gd name="T2" fmla="*/ 0 w 227"/>
                    <a:gd name="T3" fmla="*/ 0 h 46"/>
                    <a:gd name="T4" fmla="*/ 0 w 227"/>
                    <a:gd name="T5" fmla="*/ 0 h 46"/>
                    <a:gd name="T6" fmla="*/ 0 w 227"/>
                    <a:gd name="T7" fmla="*/ 0 h 46"/>
                    <a:gd name="T8" fmla="*/ 0 60000 65536"/>
                    <a:gd name="T9" fmla="*/ 0 60000 65536"/>
                    <a:gd name="T10" fmla="*/ 0 60000 65536"/>
                    <a:gd name="T11" fmla="*/ 0 60000 65536"/>
                    <a:gd name="T12" fmla="*/ 0 w 227"/>
                    <a:gd name="T13" fmla="*/ 0 h 46"/>
                    <a:gd name="T14" fmla="*/ 227 w 227"/>
                    <a:gd name="T15" fmla="*/ 46 h 46"/>
                  </a:gdLst>
                  <a:ahLst/>
                  <a:cxnLst>
                    <a:cxn ang="T8">
                      <a:pos x="T0" y="T1"/>
                    </a:cxn>
                    <a:cxn ang="T9">
                      <a:pos x="T2" y="T3"/>
                    </a:cxn>
                    <a:cxn ang="T10">
                      <a:pos x="T4" y="T5"/>
                    </a:cxn>
                    <a:cxn ang="T11">
                      <a:pos x="T6" y="T7"/>
                    </a:cxn>
                  </a:cxnLst>
                  <a:rect l="T12" t="T13" r="T14" b="T15"/>
                  <a:pathLst>
                    <a:path w="227" h="46">
                      <a:moveTo>
                        <a:pt x="227" y="0"/>
                      </a:moveTo>
                      <a:lnTo>
                        <a:pt x="0" y="38"/>
                      </a:lnTo>
                      <a:lnTo>
                        <a:pt x="152" y="46"/>
                      </a:lnTo>
                      <a:lnTo>
                        <a:pt x="227" y="0"/>
                      </a:lnTo>
                      <a:close/>
                    </a:path>
                  </a:pathLst>
                </a:custGeom>
                <a:solidFill>
                  <a:srgbClr val="FF6600"/>
                </a:solidFill>
                <a:ln w="9525">
                  <a:noFill/>
                  <a:round/>
                  <a:headEnd/>
                  <a:tailEnd/>
                </a:ln>
              </p:spPr>
              <p:txBody>
                <a:bodyPr/>
                <a:lstStyle/>
                <a:p>
                  <a:endParaRPr lang="es-MX"/>
                </a:p>
              </p:txBody>
            </p:sp>
            <p:sp>
              <p:nvSpPr>
                <p:cNvPr id="11507" name="Freeform 2748"/>
                <p:cNvSpPr>
                  <a:spLocks/>
                </p:cNvSpPr>
                <p:nvPr/>
              </p:nvSpPr>
              <p:spPr bwMode="auto">
                <a:xfrm>
                  <a:off x="2701" y="2986"/>
                  <a:ext cx="25" cy="5"/>
                </a:xfrm>
                <a:custGeom>
                  <a:avLst/>
                  <a:gdLst>
                    <a:gd name="T0" fmla="*/ 0 w 227"/>
                    <a:gd name="T1" fmla="*/ 0 h 46"/>
                    <a:gd name="T2" fmla="*/ 0 w 227"/>
                    <a:gd name="T3" fmla="*/ 0 h 46"/>
                    <a:gd name="T4" fmla="*/ 0 w 227"/>
                    <a:gd name="T5" fmla="*/ 0 h 46"/>
                    <a:gd name="T6" fmla="*/ 0 w 227"/>
                    <a:gd name="T7" fmla="*/ 0 h 46"/>
                    <a:gd name="T8" fmla="*/ 0 60000 65536"/>
                    <a:gd name="T9" fmla="*/ 0 60000 65536"/>
                    <a:gd name="T10" fmla="*/ 0 60000 65536"/>
                    <a:gd name="T11" fmla="*/ 0 60000 65536"/>
                    <a:gd name="T12" fmla="*/ 0 w 227"/>
                    <a:gd name="T13" fmla="*/ 0 h 46"/>
                    <a:gd name="T14" fmla="*/ 227 w 227"/>
                    <a:gd name="T15" fmla="*/ 46 h 46"/>
                  </a:gdLst>
                  <a:ahLst/>
                  <a:cxnLst>
                    <a:cxn ang="T8">
                      <a:pos x="T0" y="T1"/>
                    </a:cxn>
                    <a:cxn ang="T9">
                      <a:pos x="T2" y="T3"/>
                    </a:cxn>
                    <a:cxn ang="T10">
                      <a:pos x="T4" y="T5"/>
                    </a:cxn>
                    <a:cxn ang="T11">
                      <a:pos x="T6" y="T7"/>
                    </a:cxn>
                  </a:cxnLst>
                  <a:rect l="T12" t="T13" r="T14" b="T15"/>
                  <a:pathLst>
                    <a:path w="227" h="46">
                      <a:moveTo>
                        <a:pt x="227" y="0"/>
                      </a:moveTo>
                      <a:lnTo>
                        <a:pt x="0" y="38"/>
                      </a:lnTo>
                      <a:lnTo>
                        <a:pt x="152" y="46"/>
                      </a:lnTo>
                      <a:lnTo>
                        <a:pt x="227" y="0"/>
                      </a:lnTo>
                    </a:path>
                  </a:pathLst>
                </a:custGeom>
                <a:noFill/>
                <a:ln w="0">
                  <a:solidFill>
                    <a:srgbClr val="FF6600"/>
                  </a:solidFill>
                  <a:round/>
                  <a:headEnd/>
                  <a:tailEnd/>
                </a:ln>
              </p:spPr>
              <p:txBody>
                <a:bodyPr/>
                <a:lstStyle/>
                <a:p>
                  <a:endParaRPr lang="es-MX"/>
                </a:p>
              </p:txBody>
            </p:sp>
            <p:sp>
              <p:nvSpPr>
                <p:cNvPr id="11508" name="Freeform 2749"/>
                <p:cNvSpPr>
                  <a:spLocks/>
                </p:cNvSpPr>
                <p:nvPr/>
              </p:nvSpPr>
              <p:spPr bwMode="auto">
                <a:xfrm>
                  <a:off x="2679" y="2980"/>
                  <a:ext cx="47" cy="10"/>
                </a:xfrm>
                <a:custGeom>
                  <a:avLst/>
                  <a:gdLst>
                    <a:gd name="T0" fmla="*/ 0 w 424"/>
                    <a:gd name="T1" fmla="*/ 0 h 93"/>
                    <a:gd name="T2" fmla="*/ 0 w 424"/>
                    <a:gd name="T3" fmla="*/ 0 h 93"/>
                    <a:gd name="T4" fmla="*/ 0 w 424"/>
                    <a:gd name="T5" fmla="*/ 0 h 93"/>
                    <a:gd name="T6" fmla="*/ 0 w 424"/>
                    <a:gd name="T7" fmla="*/ 0 h 93"/>
                    <a:gd name="T8" fmla="*/ 0 60000 65536"/>
                    <a:gd name="T9" fmla="*/ 0 60000 65536"/>
                    <a:gd name="T10" fmla="*/ 0 60000 65536"/>
                    <a:gd name="T11" fmla="*/ 0 60000 65536"/>
                    <a:gd name="T12" fmla="*/ 0 w 424"/>
                    <a:gd name="T13" fmla="*/ 0 h 93"/>
                    <a:gd name="T14" fmla="*/ 424 w 424"/>
                    <a:gd name="T15" fmla="*/ 93 h 93"/>
                  </a:gdLst>
                  <a:ahLst/>
                  <a:cxnLst>
                    <a:cxn ang="T8">
                      <a:pos x="T0" y="T1"/>
                    </a:cxn>
                    <a:cxn ang="T9">
                      <a:pos x="T2" y="T3"/>
                    </a:cxn>
                    <a:cxn ang="T10">
                      <a:pos x="T4" y="T5"/>
                    </a:cxn>
                    <a:cxn ang="T11">
                      <a:pos x="T6" y="T7"/>
                    </a:cxn>
                  </a:cxnLst>
                  <a:rect l="T12" t="T13" r="T14" b="T15"/>
                  <a:pathLst>
                    <a:path w="424" h="93">
                      <a:moveTo>
                        <a:pt x="0" y="0"/>
                      </a:moveTo>
                      <a:lnTo>
                        <a:pt x="197" y="93"/>
                      </a:lnTo>
                      <a:lnTo>
                        <a:pt x="424" y="55"/>
                      </a:lnTo>
                      <a:lnTo>
                        <a:pt x="0" y="0"/>
                      </a:lnTo>
                      <a:close/>
                    </a:path>
                  </a:pathLst>
                </a:custGeom>
                <a:solidFill>
                  <a:srgbClr val="FF6600"/>
                </a:solidFill>
                <a:ln w="9525">
                  <a:noFill/>
                  <a:round/>
                  <a:headEnd/>
                  <a:tailEnd/>
                </a:ln>
              </p:spPr>
              <p:txBody>
                <a:bodyPr/>
                <a:lstStyle/>
                <a:p>
                  <a:endParaRPr lang="es-MX"/>
                </a:p>
              </p:txBody>
            </p:sp>
            <p:sp>
              <p:nvSpPr>
                <p:cNvPr id="11509" name="Freeform 2750"/>
                <p:cNvSpPr>
                  <a:spLocks/>
                </p:cNvSpPr>
                <p:nvPr/>
              </p:nvSpPr>
              <p:spPr bwMode="auto">
                <a:xfrm>
                  <a:off x="2679" y="2980"/>
                  <a:ext cx="47" cy="10"/>
                </a:xfrm>
                <a:custGeom>
                  <a:avLst/>
                  <a:gdLst>
                    <a:gd name="T0" fmla="*/ 0 w 424"/>
                    <a:gd name="T1" fmla="*/ 0 h 93"/>
                    <a:gd name="T2" fmla="*/ 0 w 424"/>
                    <a:gd name="T3" fmla="*/ 0 h 93"/>
                    <a:gd name="T4" fmla="*/ 0 w 424"/>
                    <a:gd name="T5" fmla="*/ 0 h 93"/>
                    <a:gd name="T6" fmla="*/ 0 w 424"/>
                    <a:gd name="T7" fmla="*/ 0 h 93"/>
                    <a:gd name="T8" fmla="*/ 0 60000 65536"/>
                    <a:gd name="T9" fmla="*/ 0 60000 65536"/>
                    <a:gd name="T10" fmla="*/ 0 60000 65536"/>
                    <a:gd name="T11" fmla="*/ 0 60000 65536"/>
                    <a:gd name="T12" fmla="*/ 0 w 424"/>
                    <a:gd name="T13" fmla="*/ 0 h 93"/>
                    <a:gd name="T14" fmla="*/ 424 w 424"/>
                    <a:gd name="T15" fmla="*/ 93 h 93"/>
                  </a:gdLst>
                  <a:ahLst/>
                  <a:cxnLst>
                    <a:cxn ang="T8">
                      <a:pos x="T0" y="T1"/>
                    </a:cxn>
                    <a:cxn ang="T9">
                      <a:pos x="T2" y="T3"/>
                    </a:cxn>
                    <a:cxn ang="T10">
                      <a:pos x="T4" y="T5"/>
                    </a:cxn>
                    <a:cxn ang="T11">
                      <a:pos x="T6" y="T7"/>
                    </a:cxn>
                  </a:cxnLst>
                  <a:rect l="T12" t="T13" r="T14" b="T15"/>
                  <a:pathLst>
                    <a:path w="424" h="93">
                      <a:moveTo>
                        <a:pt x="0" y="0"/>
                      </a:moveTo>
                      <a:lnTo>
                        <a:pt x="197" y="93"/>
                      </a:lnTo>
                      <a:lnTo>
                        <a:pt x="424" y="55"/>
                      </a:lnTo>
                      <a:lnTo>
                        <a:pt x="0" y="0"/>
                      </a:lnTo>
                    </a:path>
                  </a:pathLst>
                </a:custGeom>
                <a:noFill/>
                <a:ln w="0">
                  <a:solidFill>
                    <a:srgbClr val="FF6600"/>
                  </a:solidFill>
                  <a:round/>
                  <a:headEnd/>
                  <a:tailEnd/>
                </a:ln>
              </p:spPr>
              <p:txBody>
                <a:bodyPr/>
                <a:lstStyle/>
                <a:p>
                  <a:endParaRPr lang="es-MX"/>
                </a:p>
              </p:txBody>
            </p:sp>
            <p:sp>
              <p:nvSpPr>
                <p:cNvPr id="11510" name="Freeform 2751"/>
                <p:cNvSpPr>
                  <a:spLocks/>
                </p:cNvSpPr>
                <p:nvPr/>
              </p:nvSpPr>
              <p:spPr bwMode="auto">
                <a:xfrm>
                  <a:off x="2679" y="2978"/>
                  <a:ext cx="47" cy="8"/>
                </a:xfrm>
                <a:custGeom>
                  <a:avLst/>
                  <a:gdLst>
                    <a:gd name="T0" fmla="*/ 0 w 424"/>
                    <a:gd name="T1" fmla="*/ 0 h 73"/>
                    <a:gd name="T2" fmla="*/ 0 w 424"/>
                    <a:gd name="T3" fmla="*/ 0 h 73"/>
                    <a:gd name="T4" fmla="*/ 0 w 424"/>
                    <a:gd name="T5" fmla="*/ 0 h 73"/>
                    <a:gd name="T6" fmla="*/ 0 w 424"/>
                    <a:gd name="T7" fmla="*/ 0 h 73"/>
                    <a:gd name="T8" fmla="*/ 0 60000 65536"/>
                    <a:gd name="T9" fmla="*/ 0 60000 65536"/>
                    <a:gd name="T10" fmla="*/ 0 60000 65536"/>
                    <a:gd name="T11" fmla="*/ 0 60000 65536"/>
                    <a:gd name="T12" fmla="*/ 0 w 424"/>
                    <a:gd name="T13" fmla="*/ 0 h 73"/>
                    <a:gd name="T14" fmla="*/ 424 w 424"/>
                    <a:gd name="T15" fmla="*/ 73 h 73"/>
                  </a:gdLst>
                  <a:ahLst/>
                  <a:cxnLst>
                    <a:cxn ang="T8">
                      <a:pos x="T0" y="T1"/>
                    </a:cxn>
                    <a:cxn ang="T9">
                      <a:pos x="T2" y="T3"/>
                    </a:cxn>
                    <a:cxn ang="T10">
                      <a:pos x="T4" y="T5"/>
                    </a:cxn>
                    <a:cxn ang="T11">
                      <a:pos x="T6" y="T7"/>
                    </a:cxn>
                  </a:cxnLst>
                  <a:rect l="T12" t="T13" r="T14" b="T15"/>
                  <a:pathLst>
                    <a:path w="424" h="73">
                      <a:moveTo>
                        <a:pt x="424" y="0"/>
                      </a:moveTo>
                      <a:lnTo>
                        <a:pt x="0" y="18"/>
                      </a:lnTo>
                      <a:lnTo>
                        <a:pt x="424" y="73"/>
                      </a:lnTo>
                      <a:lnTo>
                        <a:pt x="424" y="0"/>
                      </a:lnTo>
                      <a:close/>
                    </a:path>
                  </a:pathLst>
                </a:custGeom>
                <a:solidFill>
                  <a:srgbClr val="FF6600"/>
                </a:solidFill>
                <a:ln w="9525">
                  <a:noFill/>
                  <a:round/>
                  <a:headEnd/>
                  <a:tailEnd/>
                </a:ln>
              </p:spPr>
              <p:txBody>
                <a:bodyPr/>
                <a:lstStyle/>
                <a:p>
                  <a:endParaRPr lang="es-MX"/>
                </a:p>
              </p:txBody>
            </p:sp>
            <p:sp>
              <p:nvSpPr>
                <p:cNvPr id="11511" name="Freeform 2752"/>
                <p:cNvSpPr>
                  <a:spLocks/>
                </p:cNvSpPr>
                <p:nvPr/>
              </p:nvSpPr>
              <p:spPr bwMode="auto">
                <a:xfrm>
                  <a:off x="2679" y="2978"/>
                  <a:ext cx="47" cy="8"/>
                </a:xfrm>
                <a:custGeom>
                  <a:avLst/>
                  <a:gdLst>
                    <a:gd name="T0" fmla="*/ 0 w 424"/>
                    <a:gd name="T1" fmla="*/ 0 h 73"/>
                    <a:gd name="T2" fmla="*/ 0 w 424"/>
                    <a:gd name="T3" fmla="*/ 0 h 73"/>
                    <a:gd name="T4" fmla="*/ 0 w 424"/>
                    <a:gd name="T5" fmla="*/ 0 h 73"/>
                    <a:gd name="T6" fmla="*/ 0 w 424"/>
                    <a:gd name="T7" fmla="*/ 0 h 73"/>
                    <a:gd name="T8" fmla="*/ 0 60000 65536"/>
                    <a:gd name="T9" fmla="*/ 0 60000 65536"/>
                    <a:gd name="T10" fmla="*/ 0 60000 65536"/>
                    <a:gd name="T11" fmla="*/ 0 60000 65536"/>
                    <a:gd name="T12" fmla="*/ 0 w 424"/>
                    <a:gd name="T13" fmla="*/ 0 h 73"/>
                    <a:gd name="T14" fmla="*/ 424 w 424"/>
                    <a:gd name="T15" fmla="*/ 73 h 73"/>
                  </a:gdLst>
                  <a:ahLst/>
                  <a:cxnLst>
                    <a:cxn ang="T8">
                      <a:pos x="T0" y="T1"/>
                    </a:cxn>
                    <a:cxn ang="T9">
                      <a:pos x="T2" y="T3"/>
                    </a:cxn>
                    <a:cxn ang="T10">
                      <a:pos x="T4" y="T5"/>
                    </a:cxn>
                    <a:cxn ang="T11">
                      <a:pos x="T6" y="T7"/>
                    </a:cxn>
                  </a:cxnLst>
                  <a:rect l="T12" t="T13" r="T14" b="T15"/>
                  <a:pathLst>
                    <a:path w="424" h="73">
                      <a:moveTo>
                        <a:pt x="424" y="0"/>
                      </a:moveTo>
                      <a:lnTo>
                        <a:pt x="0" y="18"/>
                      </a:lnTo>
                      <a:lnTo>
                        <a:pt x="424" y="73"/>
                      </a:lnTo>
                      <a:lnTo>
                        <a:pt x="424" y="0"/>
                      </a:lnTo>
                    </a:path>
                  </a:pathLst>
                </a:custGeom>
                <a:noFill/>
                <a:ln w="0">
                  <a:solidFill>
                    <a:srgbClr val="FF6600"/>
                  </a:solidFill>
                  <a:round/>
                  <a:headEnd/>
                  <a:tailEnd/>
                </a:ln>
              </p:spPr>
              <p:txBody>
                <a:bodyPr/>
                <a:lstStyle/>
                <a:p>
                  <a:endParaRPr lang="es-MX"/>
                </a:p>
              </p:txBody>
            </p:sp>
            <p:sp>
              <p:nvSpPr>
                <p:cNvPr id="11512" name="Freeform 2753"/>
                <p:cNvSpPr>
                  <a:spLocks/>
                </p:cNvSpPr>
                <p:nvPr/>
              </p:nvSpPr>
              <p:spPr bwMode="auto">
                <a:xfrm>
                  <a:off x="2679" y="2976"/>
                  <a:ext cx="47" cy="4"/>
                </a:xfrm>
                <a:custGeom>
                  <a:avLst/>
                  <a:gdLst>
                    <a:gd name="T0" fmla="*/ 0 w 424"/>
                    <a:gd name="T1" fmla="*/ 0 h 32"/>
                    <a:gd name="T2" fmla="*/ 0 w 424"/>
                    <a:gd name="T3" fmla="*/ 0 h 32"/>
                    <a:gd name="T4" fmla="*/ 0 w 424"/>
                    <a:gd name="T5" fmla="*/ 0 h 32"/>
                    <a:gd name="T6" fmla="*/ 0 w 424"/>
                    <a:gd name="T7" fmla="*/ 0 h 32"/>
                    <a:gd name="T8" fmla="*/ 0 60000 65536"/>
                    <a:gd name="T9" fmla="*/ 0 60000 65536"/>
                    <a:gd name="T10" fmla="*/ 0 60000 65536"/>
                    <a:gd name="T11" fmla="*/ 0 60000 65536"/>
                    <a:gd name="T12" fmla="*/ 0 w 424"/>
                    <a:gd name="T13" fmla="*/ 0 h 32"/>
                    <a:gd name="T14" fmla="*/ 424 w 424"/>
                    <a:gd name="T15" fmla="*/ 32 h 32"/>
                  </a:gdLst>
                  <a:ahLst/>
                  <a:cxnLst>
                    <a:cxn ang="T8">
                      <a:pos x="T0" y="T1"/>
                    </a:cxn>
                    <a:cxn ang="T9">
                      <a:pos x="T2" y="T3"/>
                    </a:cxn>
                    <a:cxn ang="T10">
                      <a:pos x="T4" y="T5"/>
                    </a:cxn>
                    <a:cxn ang="T11">
                      <a:pos x="T6" y="T7"/>
                    </a:cxn>
                  </a:cxnLst>
                  <a:rect l="T12" t="T13" r="T14" b="T15"/>
                  <a:pathLst>
                    <a:path w="424" h="32">
                      <a:moveTo>
                        <a:pt x="395" y="0"/>
                      </a:moveTo>
                      <a:lnTo>
                        <a:pt x="0" y="32"/>
                      </a:lnTo>
                      <a:lnTo>
                        <a:pt x="424" y="14"/>
                      </a:lnTo>
                      <a:lnTo>
                        <a:pt x="395" y="0"/>
                      </a:lnTo>
                      <a:close/>
                    </a:path>
                  </a:pathLst>
                </a:custGeom>
                <a:solidFill>
                  <a:srgbClr val="FF6600"/>
                </a:solidFill>
                <a:ln w="9525">
                  <a:noFill/>
                  <a:round/>
                  <a:headEnd/>
                  <a:tailEnd/>
                </a:ln>
              </p:spPr>
              <p:txBody>
                <a:bodyPr/>
                <a:lstStyle/>
                <a:p>
                  <a:endParaRPr lang="es-MX"/>
                </a:p>
              </p:txBody>
            </p:sp>
            <p:sp>
              <p:nvSpPr>
                <p:cNvPr id="11513" name="Freeform 2754"/>
                <p:cNvSpPr>
                  <a:spLocks/>
                </p:cNvSpPr>
                <p:nvPr/>
              </p:nvSpPr>
              <p:spPr bwMode="auto">
                <a:xfrm>
                  <a:off x="2679" y="2976"/>
                  <a:ext cx="47" cy="4"/>
                </a:xfrm>
                <a:custGeom>
                  <a:avLst/>
                  <a:gdLst>
                    <a:gd name="T0" fmla="*/ 0 w 424"/>
                    <a:gd name="T1" fmla="*/ 0 h 32"/>
                    <a:gd name="T2" fmla="*/ 0 w 424"/>
                    <a:gd name="T3" fmla="*/ 0 h 32"/>
                    <a:gd name="T4" fmla="*/ 0 w 424"/>
                    <a:gd name="T5" fmla="*/ 0 h 32"/>
                    <a:gd name="T6" fmla="*/ 0 w 424"/>
                    <a:gd name="T7" fmla="*/ 0 h 32"/>
                    <a:gd name="T8" fmla="*/ 0 60000 65536"/>
                    <a:gd name="T9" fmla="*/ 0 60000 65536"/>
                    <a:gd name="T10" fmla="*/ 0 60000 65536"/>
                    <a:gd name="T11" fmla="*/ 0 60000 65536"/>
                    <a:gd name="T12" fmla="*/ 0 w 424"/>
                    <a:gd name="T13" fmla="*/ 0 h 32"/>
                    <a:gd name="T14" fmla="*/ 424 w 424"/>
                    <a:gd name="T15" fmla="*/ 32 h 32"/>
                  </a:gdLst>
                  <a:ahLst/>
                  <a:cxnLst>
                    <a:cxn ang="T8">
                      <a:pos x="T0" y="T1"/>
                    </a:cxn>
                    <a:cxn ang="T9">
                      <a:pos x="T2" y="T3"/>
                    </a:cxn>
                    <a:cxn ang="T10">
                      <a:pos x="T4" y="T5"/>
                    </a:cxn>
                    <a:cxn ang="T11">
                      <a:pos x="T6" y="T7"/>
                    </a:cxn>
                  </a:cxnLst>
                  <a:rect l="T12" t="T13" r="T14" b="T15"/>
                  <a:pathLst>
                    <a:path w="424" h="32">
                      <a:moveTo>
                        <a:pt x="395" y="0"/>
                      </a:moveTo>
                      <a:lnTo>
                        <a:pt x="0" y="32"/>
                      </a:lnTo>
                      <a:lnTo>
                        <a:pt x="424" y="14"/>
                      </a:lnTo>
                      <a:lnTo>
                        <a:pt x="395" y="0"/>
                      </a:lnTo>
                    </a:path>
                  </a:pathLst>
                </a:custGeom>
                <a:noFill/>
                <a:ln w="0">
                  <a:solidFill>
                    <a:srgbClr val="FF6600"/>
                  </a:solidFill>
                  <a:round/>
                  <a:headEnd/>
                  <a:tailEnd/>
                </a:ln>
              </p:spPr>
              <p:txBody>
                <a:bodyPr/>
                <a:lstStyle/>
                <a:p>
                  <a:endParaRPr lang="es-MX"/>
                </a:p>
              </p:txBody>
            </p:sp>
            <p:sp>
              <p:nvSpPr>
                <p:cNvPr id="11514" name="Freeform 2755"/>
                <p:cNvSpPr>
                  <a:spLocks/>
                </p:cNvSpPr>
                <p:nvPr/>
              </p:nvSpPr>
              <p:spPr bwMode="auto">
                <a:xfrm>
                  <a:off x="2679" y="2971"/>
                  <a:ext cx="44" cy="9"/>
                </a:xfrm>
                <a:custGeom>
                  <a:avLst/>
                  <a:gdLst>
                    <a:gd name="T0" fmla="*/ 0 w 395"/>
                    <a:gd name="T1" fmla="*/ 0 h 81"/>
                    <a:gd name="T2" fmla="*/ 0 w 395"/>
                    <a:gd name="T3" fmla="*/ 0 h 81"/>
                    <a:gd name="T4" fmla="*/ 0 w 395"/>
                    <a:gd name="T5" fmla="*/ 0 h 81"/>
                    <a:gd name="T6" fmla="*/ 0 w 395"/>
                    <a:gd name="T7" fmla="*/ 0 h 81"/>
                    <a:gd name="T8" fmla="*/ 0 60000 65536"/>
                    <a:gd name="T9" fmla="*/ 0 60000 65536"/>
                    <a:gd name="T10" fmla="*/ 0 60000 65536"/>
                    <a:gd name="T11" fmla="*/ 0 60000 65536"/>
                    <a:gd name="T12" fmla="*/ 0 w 395"/>
                    <a:gd name="T13" fmla="*/ 0 h 81"/>
                    <a:gd name="T14" fmla="*/ 395 w 395"/>
                    <a:gd name="T15" fmla="*/ 81 h 81"/>
                  </a:gdLst>
                  <a:ahLst/>
                  <a:cxnLst>
                    <a:cxn ang="T8">
                      <a:pos x="T0" y="T1"/>
                    </a:cxn>
                    <a:cxn ang="T9">
                      <a:pos x="T2" y="T3"/>
                    </a:cxn>
                    <a:cxn ang="T10">
                      <a:pos x="T4" y="T5"/>
                    </a:cxn>
                    <a:cxn ang="T11">
                      <a:pos x="T6" y="T7"/>
                    </a:cxn>
                  </a:cxnLst>
                  <a:rect l="T12" t="T13" r="T14" b="T15"/>
                  <a:pathLst>
                    <a:path w="395" h="81">
                      <a:moveTo>
                        <a:pt x="360" y="0"/>
                      </a:moveTo>
                      <a:lnTo>
                        <a:pt x="0" y="81"/>
                      </a:lnTo>
                      <a:lnTo>
                        <a:pt x="395" y="49"/>
                      </a:lnTo>
                      <a:lnTo>
                        <a:pt x="360" y="0"/>
                      </a:lnTo>
                      <a:close/>
                    </a:path>
                  </a:pathLst>
                </a:custGeom>
                <a:solidFill>
                  <a:srgbClr val="FF6600"/>
                </a:solidFill>
                <a:ln w="9525">
                  <a:noFill/>
                  <a:round/>
                  <a:headEnd/>
                  <a:tailEnd/>
                </a:ln>
              </p:spPr>
              <p:txBody>
                <a:bodyPr/>
                <a:lstStyle/>
                <a:p>
                  <a:endParaRPr lang="es-MX"/>
                </a:p>
              </p:txBody>
            </p:sp>
            <p:sp>
              <p:nvSpPr>
                <p:cNvPr id="11515" name="Freeform 2756"/>
                <p:cNvSpPr>
                  <a:spLocks/>
                </p:cNvSpPr>
                <p:nvPr/>
              </p:nvSpPr>
              <p:spPr bwMode="auto">
                <a:xfrm>
                  <a:off x="2679" y="2971"/>
                  <a:ext cx="44" cy="9"/>
                </a:xfrm>
                <a:custGeom>
                  <a:avLst/>
                  <a:gdLst>
                    <a:gd name="T0" fmla="*/ 0 w 395"/>
                    <a:gd name="T1" fmla="*/ 0 h 81"/>
                    <a:gd name="T2" fmla="*/ 0 w 395"/>
                    <a:gd name="T3" fmla="*/ 0 h 81"/>
                    <a:gd name="T4" fmla="*/ 0 w 395"/>
                    <a:gd name="T5" fmla="*/ 0 h 81"/>
                    <a:gd name="T6" fmla="*/ 0 w 395"/>
                    <a:gd name="T7" fmla="*/ 0 h 81"/>
                    <a:gd name="T8" fmla="*/ 0 60000 65536"/>
                    <a:gd name="T9" fmla="*/ 0 60000 65536"/>
                    <a:gd name="T10" fmla="*/ 0 60000 65536"/>
                    <a:gd name="T11" fmla="*/ 0 60000 65536"/>
                    <a:gd name="T12" fmla="*/ 0 w 395"/>
                    <a:gd name="T13" fmla="*/ 0 h 81"/>
                    <a:gd name="T14" fmla="*/ 395 w 395"/>
                    <a:gd name="T15" fmla="*/ 81 h 81"/>
                  </a:gdLst>
                  <a:ahLst/>
                  <a:cxnLst>
                    <a:cxn ang="T8">
                      <a:pos x="T0" y="T1"/>
                    </a:cxn>
                    <a:cxn ang="T9">
                      <a:pos x="T2" y="T3"/>
                    </a:cxn>
                    <a:cxn ang="T10">
                      <a:pos x="T4" y="T5"/>
                    </a:cxn>
                    <a:cxn ang="T11">
                      <a:pos x="T6" y="T7"/>
                    </a:cxn>
                  </a:cxnLst>
                  <a:rect l="T12" t="T13" r="T14" b="T15"/>
                  <a:pathLst>
                    <a:path w="395" h="81">
                      <a:moveTo>
                        <a:pt x="360" y="0"/>
                      </a:moveTo>
                      <a:lnTo>
                        <a:pt x="0" y="81"/>
                      </a:lnTo>
                      <a:lnTo>
                        <a:pt x="395" y="49"/>
                      </a:lnTo>
                      <a:lnTo>
                        <a:pt x="360" y="0"/>
                      </a:lnTo>
                    </a:path>
                  </a:pathLst>
                </a:custGeom>
                <a:noFill/>
                <a:ln w="0">
                  <a:solidFill>
                    <a:srgbClr val="FF6600"/>
                  </a:solidFill>
                  <a:round/>
                  <a:headEnd/>
                  <a:tailEnd/>
                </a:ln>
              </p:spPr>
              <p:txBody>
                <a:bodyPr/>
                <a:lstStyle/>
                <a:p>
                  <a:endParaRPr lang="es-MX"/>
                </a:p>
              </p:txBody>
            </p:sp>
            <p:sp>
              <p:nvSpPr>
                <p:cNvPr id="11516" name="Freeform 2757"/>
                <p:cNvSpPr>
                  <a:spLocks/>
                </p:cNvSpPr>
                <p:nvPr/>
              </p:nvSpPr>
              <p:spPr bwMode="auto">
                <a:xfrm>
                  <a:off x="2679" y="2962"/>
                  <a:ext cx="40" cy="18"/>
                </a:xfrm>
                <a:custGeom>
                  <a:avLst/>
                  <a:gdLst>
                    <a:gd name="T0" fmla="*/ 0 w 360"/>
                    <a:gd name="T1" fmla="*/ 0 h 164"/>
                    <a:gd name="T2" fmla="*/ 0 w 360"/>
                    <a:gd name="T3" fmla="*/ 0 h 164"/>
                    <a:gd name="T4" fmla="*/ 0 w 360"/>
                    <a:gd name="T5" fmla="*/ 0 h 164"/>
                    <a:gd name="T6" fmla="*/ 0 w 360"/>
                    <a:gd name="T7" fmla="*/ 0 h 164"/>
                    <a:gd name="T8" fmla="*/ 0 60000 65536"/>
                    <a:gd name="T9" fmla="*/ 0 60000 65536"/>
                    <a:gd name="T10" fmla="*/ 0 60000 65536"/>
                    <a:gd name="T11" fmla="*/ 0 60000 65536"/>
                    <a:gd name="T12" fmla="*/ 0 w 360"/>
                    <a:gd name="T13" fmla="*/ 0 h 164"/>
                    <a:gd name="T14" fmla="*/ 360 w 360"/>
                    <a:gd name="T15" fmla="*/ 164 h 164"/>
                  </a:gdLst>
                  <a:ahLst/>
                  <a:cxnLst>
                    <a:cxn ang="T8">
                      <a:pos x="T0" y="T1"/>
                    </a:cxn>
                    <a:cxn ang="T9">
                      <a:pos x="T2" y="T3"/>
                    </a:cxn>
                    <a:cxn ang="T10">
                      <a:pos x="T4" y="T5"/>
                    </a:cxn>
                    <a:cxn ang="T11">
                      <a:pos x="T6" y="T7"/>
                    </a:cxn>
                  </a:cxnLst>
                  <a:rect l="T12" t="T13" r="T14" b="T15"/>
                  <a:pathLst>
                    <a:path w="360" h="164">
                      <a:moveTo>
                        <a:pt x="345" y="0"/>
                      </a:moveTo>
                      <a:lnTo>
                        <a:pt x="0" y="164"/>
                      </a:lnTo>
                      <a:lnTo>
                        <a:pt x="360" y="83"/>
                      </a:lnTo>
                      <a:lnTo>
                        <a:pt x="345" y="0"/>
                      </a:lnTo>
                      <a:close/>
                    </a:path>
                  </a:pathLst>
                </a:custGeom>
                <a:solidFill>
                  <a:srgbClr val="FF6600"/>
                </a:solidFill>
                <a:ln w="9525">
                  <a:noFill/>
                  <a:round/>
                  <a:headEnd/>
                  <a:tailEnd/>
                </a:ln>
              </p:spPr>
              <p:txBody>
                <a:bodyPr/>
                <a:lstStyle/>
                <a:p>
                  <a:endParaRPr lang="es-MX"/>
                </a:p>
              </p:txBody>
            </p:sp>
            <p:sp>
              <p:nvSpPr>
                <p:cNvPr id="11517" name="Freeform 2758"/>
                <p:cNvSpPr>
                  <a:spLocks/>
                </p:cNvSpPr>
                <p:nvPr/>
              </p:nvSpPr>
              <p:spPr bwMode="auto">
                <a:xfrm>
                  <a:off x="2679" y="2962"/>
                  <a:ext cx="40" cy="18"/>
                </a:xfrm>
                <a:custGeom>
                  <a:avLst/>
                  <a:gdLst>
                    <a:gd name="T0" fmla="*/ 0 w 360"/>
                    <a:gd name="T1" fmla="*/ 0 h 164"/>
                    <a:gd name="T2" fmla="*/ 0 w 360"/>
                    <a:gd name="T3" fmla="*/ 0 h 164"/>
                    <a:gd name="T4" fmla="*/ 0 w 360"/>
                    <a:gd name="T5" fmla="*/ 0 h 164"/>
                    <a:gd name="T6" fmla="*/ 0 w 360"/>
                    <a:gd name="T7" fmla="*/ 0 h 164"/>
                    <a:gd name="T8" fmla="*/ 0 60000 65536"/>
                    <a:gd name="T9" fmla="*/ 0 60000 65536"/>
                    <a:gd name="T10" fmla="*/ 0 60000 65536"/>
                    <a:gd name="T11" fmla="*/ 0 60000 65536"/>
                    <a:gd name="T12" fmla="*/ 0 w 360"/>
                    <a:gd name="T13" fmla="*/ 0 h 164"/>
                    <a:gd name="T14" fmla="*/ 360 w 360"/>
                    <a:gd name="T15" fmla="*/ 164 h 164"/>
                  </a:gdLst>
                  <a:ahLst/>
                  <a:cxnLst>
                    <a:cxn ang="T8">
                      <a:pos x="T0" y="T1"/>
                    </a:cxn>
                    <a:cxn ang="T9">
                      <a:pos x="T2" y="T3"/>
                    </a:cxn>
                    <a:cxn ang="T10">
                      <a:pos x="T4" y="T5"/>
                    </a:cxn>
                    <a:cxn ang="T11">
                      <a:pos x="T6" y="T7"/>
                    </a:cxn>
                  </a:cxnLst>
                  <a:rect l="T12" t="T13" r="T14" b="T15"/>
                  <a:pathLst>
                    <a:path w="360" h="164">
                      <a:moveTo>
                        <a:pt x="345" y="0"/>
                      </a:moveTo>
                      <a:lnTo>
                        <a:pt x="0" y="164"/>
                      </a:lnTo>
                      <a:lnTo>
                        <a:pt x="360" y="83"/>
                      </a:lnTo>
                      <a:lnTo>
                        <a:pt x="345" y="0"/>
                      </a:lnTo>
                    </a:path>
                  </a:pathLst>
                </a:custGeom>
                <a:noFill/>
                <a:ln w="0">
                  <a:solidFill>
                    <a:srgbClr val="FF6600"/>
                  </a:solidFill>
                  <a:round/>
                  <a:headEnd/>
                  <a:tailEnd/>
                </a:ln>
              </p:spPr>
              <p:txBody>
                <a:bodyPr/>
                <a:lstStyle/>
                <a:p>
                  <a:endParaRPr lang="es-MX"/>
                </a:p>
              </p:txBody>
            </p:sp>
            <p:sp>
              <p:nvSpPr>
                <p:cNvPr id="11518" name="Freeform 2759"/>
                <p:cNvSpPr>
                  <a:spLocks/>
                </p:cNvSpPr>
                <p:nvPr/>
              </p:nvSpPr>
              <p:spPr bwMode="auto">
                <a:xfrm>
                  <a:off x="2679" y="2959"/>
                  <a:ext cx="39" cy="21"/>
                </a:xfrm>
                <a:custGeom>
                  <a:avLst/>
                  <a:gdLst>
                    <a:gd name="T0" fmla="*/ 0 w 345"/>
                    <a:gd name="T1" fmla="*/ 0 h 189"/>
                    <a:gd name="T2" fmla="*/ 0 w 345"/>
                    <a:gd name="T3" fmla="*/ 0 h 189"/>
                    <a:gd name="T4" fmla="*/ 0 w 345"/>
                    <a:gd name="T5" fmla="*/ 0 h 189"/>
                    <a:gd name="T6" fmla="*/ 0 w 345"/>
                    <a:gd name="T7" fmla="*/ 0 h 189"/>
                    <a:gd name="T8" fmla="*/ 0 60000 65536"/>
                    <a:gd name="T9" fmla="*/ 0 60000 65536"/>
                    <a:gd name="T10" fmla="*/ 0 60000 65536"/>
                    <a:gd name="T11" fmla="*/ 0 60000 65536"/>
                    <a:gd name="T12" fmla="*/ 0 w 345"/>
                    <a:gd name="T13" fmla="*/ 0 h 189"/>
                    <a:gd name="T14" fmla="*/ 345 w 345"/>
                    <a:gd name="T15" fmla="*/ 189 h 189"/>
                  </a:gdLst>
                  <a:ahLst/>
                  <a:cxnLst>
                    <a:cxn ang="T8">
                      <a:pos x="T0" y="T1"/>
                    </a:cxn>
                    <a:cxn ang="T9">
                      <a:pos x="T2" y="T3"/>
                    </a:cxn>
                    <a:cxn ang="T10">
                      <a:pos x="T4" y="T5"/>
                    </a:cxn>
                    <a:cxn ang="T11">
                      <a:pos x="T6" y="T7"/>
                    </a:cxn>
                  </a:cxnLst>
                  <a:rect l="T12" t="T13" r="T14" b="T15"/>
                  <a:pathLst>
                    <a:path w="345" h="189">
                      <a:moveTo>
                        <a:pt x="331" y="0"/>
                      </a:moveTo>
                      <a:lnTo>
                        <a:pt x="0" y="189"/>
                      </a:lnTo>
                      <a:lnTo>
                        <a:pt x="345" y="25"/>
                      </a:lnTo>
                      <a:lnTo>
                        <a:pt x="331" y="0"/>
                      </a:lnTo>
                      <a:close/>
                    </a:path>
                  </a:pathLst>
                </a:custGeom>
                <a:solidFill>
                  <a:srgbClr val="FF6600"/>
                </a:solidFill>
                <a:ln w="9525">
                  <a:noFill/>
                  <a:round/>
                  <a:headEnd/>
                  <a:tailEnd/>
                </a:ln>
              </p:spPr>
              <p:txBody>
                <a:bodyPr/>
                <a:lstStyle/>
                <a:p>
                  <a:endParaRPr lang="es-MX"/>
                </a:p>
              </p:txBody>
            </p:sp>
            <p:sp>
              <p:nvSpPr>
                <p:cNvPr id="11519" name="Freeform 2760"/>
                <p:cNvSpPr>
                  <a:spLocks/>
                </p:cNvSpPr>
                <p:nvPr/>
              </p:nvSpPr>
              <p:spPr bwMode="auto">
                <a:xfrm>
                  <a:off x="2679" y="2959"/>
                  <a:ext cx="39" cy="21"/>
                </a:xfrm>
                <a:custGeom>
                  <a:avLst/>
                  <a:gdLst>
                    <a:gd name="T0" fmla="*/ 0 w 345"/>
                    <a:gd name="T1" fmla="*/ 0 h 189"/>
                    <a:gd name="T2" fmla="*/ 0 w 345"/>
                    <a:gd name="T3" fmla="*/ 0 h 189"/>
                    <a:gd name="T4" fmla="*/ 0 w 345"/>
                    <a:gd name="T5" fmla="*/ 0 h 189"/>
                    <a:gd name="T6" fmla="*/ 0 w 345"/>
                    <a:gd name="T7" fmla="*/ 0 h 189"/>
                    <a:gd name="T8" fmla="*/ 0 60000 65536"/>
                    <a:gd name="T9" fmla="*/ 0 60000 65536"/>
                    <a:gd name="T10" fmla="*/ 0 60000 65536"/>
                    <a:gd name="T11" fmla="*/ 0 60000 65536"/>
                    <a:gd name="T12" fmla="*/ 0 w 345"/>
                    <a:gd name="T13" fmla="*/ 0 h 189"/>
                    <a:gd name="T14" fmla="*/ 345 w 345"/>
                    <a:gd name="T15" fmla="*/ 189 h 189"/>
                  </a:gdLst>
                  <a:ahLst/>
                  <a:cxnLst>
                    <a:cxn ang="T8">
                      <a:pos x="T0" y="T1"/>
                    </a:cxn>
                    <a:cxn ang="T9">
                      <a:pos x="T2" y="T3"/>
                    </a:cxn>
                    <a:cxn ang="T10">
                      <a:pos x="T4" y="T5"/>
                    </a:cxn>
                    <a:cxn ang="T11">
                      <a:pos x="T6" y="T7"/>
                    </a:cxn>
                  </a:cxnLst>
                  <a:rect l="T12" t="T13" r="T14" b="T15"/>
                  <a:pathLst>
                    <a:path w="345" h="189">
                      <a:moveTo>
                        <a:pt x="331" y="0"/>
                      </a:moveTo>
                      <a:lnTo>
                        <a:pt x="0" y="189"/>
                      </a:lnTo>
                      <a:lnTo>
                        <a:pt x="345" y="25"/>
                      </a:lnTo>
                      <a:lnTo>
                        <a:pt x="331" y="0"/>
                      </a:lnTo>
                    </a:path>
                  </a:pathLst>
                </a:custGeom>
                <a:noFill/>
                <a:ln w="0">
                  <a:solidFill>
                    <a:srgbClr val="FF6600"/>
                  </a:solidFill>
                  <a:round/>
                  <a:headEnd/>
                  <a:tailEnd/>
                </a:ln>
              </p:spPr>
              <p:txBody>
                <a:bodyPr/>
                <a:lstStyle/>
                <a:p>
                  <a:endParaRPr lang="es-MX"/>
                </a:p>
              </p:txBody>
            </p:sp>
            <p:sp>
              <p:nvSpPr>
                <p:cNvPr id="11520" name="Freeform 2761"/>
                <p:cNvSpPr>
                  <a:spLocks/>
                </p:cNvSpPr>
                <p:nvPr/>
              </p:nvSpPr>
              <p:spPr bwMode="auto">
                <a:xfrm>
                  <a:off x="2679" y="2941"/>
                  <a:ext cx="37" cy="39"/>
                </a:xfrm>
                <a:custGeom>
                  <a:avLst/>
                  <a:gdLst>
                    <a:gd name="T0" fmla="*/ 0 w 331"/>
                    <a:gd name="T1" fmla="*/ 0 h 348"/>
                    <a:gd name="T2" fmla="*/ 0 w 331"/>
                    <a:gd name="T3" fmla="*/ 0 h 348"/>
                    <a:gd name="T4" fmla="*/ 0 w 331"/>
                    <a:gd name="T5" fmla="*/ 0 h 348"/>
                    <a:gd name="T6" fmla="*/ 0 w 331"/>
                    <a:gd name="T7" fmla="*/ 0 h 348"/>
                    <a:gd name="T8" fmla="*/ 0 60000 65536"/>
                    <a:gd name="T9" fmla="*/ 0 60000 65536"/>
                    <a:gd name="T10" fmla="*/ 0 60000 65536"/>
                    <a:gd name="T11" fmla="*/ 0 60000 65536"/>
                    <a:gd name="T12" fmla="*/ 0 w 331"/>
                    <a:gd name="T13" fmla="*/ 0 h 348"/>
                    <a:gd name="T14" fmla="*/ 331 w 331"/>
                    <a:gd name="T15" fmla="*/ 348 h 348"/>
                  </a:gdLst>
                  <a:ahLst/>
                  <a:cxnLst>
                    <a:cxn ang="T8">
                      <a:pos x="T0" y="T1"/>
                    </a:cxn>
                    <a:cxn ang="T9">
                      <a:pos x="T2" y="T3"/>
                    </a:cxn>
                    <a:cxn ang="T10">
                      <a:pos x="T4" y="T5"/>
                    </a:cxn>
                    <a:cxn ang="T11">
                      <a:pos x="T6" y="T7"/>
                    </a:cxn>
                  </a:cxnLst>
                  <a:rect l="T12" t="T13" r="T14" b="T15"/>
                  <a:pathLst>
                    <a:path w="331" h="348">
                      <a:moveTo>
                        <a:pt x="0" y="0"/>
                      </a:moveTo>
                      <a:lnTo>
                        <a:pt x="0" y="348"/>
                      </a:lnTo>
                      <a:lnTo>
                        <a:pt x="331" y="159"/>
                      </a:lnTo>
                      <a:lnTo>
                        <a:pt x="0" y="0"/>
                      </a:lnTo>
                      <a:close/>
                    </a:path>
                  </a:pathLst>
                </a:custGeom>
                <a:solidFill>
                  <a:srgbClr val="FF6600"/>
                </a:solidFill>
                <a:ln w="9525">
                  <a:noFill/>
                  <a:round/>
                  <a:headEnd/>
                  <a:tailEnd/>
                </a:ln>
              </p:spPr>
              <p:txBody>
                <a:bodyPr/>
                <a:lstStyle/>
                <a:p>
                  <a:endParaRPr lang="es-MX"/>
                </a:p>
              </p:txBody>
            </p:sp>
            <p:sp>
              <p:nvSpPr>
                <p:cNvPr id="11521" name="Freeform 2762"/>
                <p:cNvSpPr>
                  <a:spLocks/>
                </p:cNvSpPr>
                <p:nvPr/>
              </p:nvSpPr>
              <p:spPr bwMode="auto">
                <a:xfrm>
                  <a:off x="2679" y="2941"/>
                  <a:ext cx="37" cy="39"/>
                </a:xfrm>
                <a:custGeom>
                  <a:avLst/>
                  <a:gdLst>
                    <a:gd name="T0" fmla="*/ 0 w 331"/>
                    <a:gd name="T1" fmla="*/ 0 h 348"/>
                    <a:gd name="T2" fmla="*/ 0 w 331"/>
                    <a:gd name="T3" fmla="*/ 0 h 348"/>
                    <a:gd name="T4" fmla="*/ 0 w 331"/>
                    <a:gd name="T5" fmla="*/ 0 h 348"/>
                    <a:gd name="T6" fmla="*/ 0 w 331"/>
                    <a:gd name="T7" fmla="*/ 0 h 348"/>
                    <a:gd name="T8" fmla="*/ 0 60000 65536"/>
                    <a:gd name="T9" fmla="*/ 0 60000 65536"/>
                    <a:gd name="T10" fmla="*/ 0 60000 65536"/>
                    <a:gd name="T11" fmla="*/ 0 60000 65536"/>
                    <a:gd name="T12" fmla="*/ 0 w 331"/>
                    <a:gd name="T13" fmla="*/ 0 h 348"/>
                    <a:gd name="T14" fmla="*/ 331 w 331"/>
                    <a:gd name="T15" fmla="*/ 348 h 348"/>
                  </a:gdLst>
                  <a:ahLst/>
                  <a:cxnLst>
                    <a:cxn ang="T8">
                      <a:pos x="T0" y="T1"/>
                    </a:cxn>
                    <a:cxn ang="T9">
                      <a:pos x="T2" y="T3"/>
                    </a:cxn>
                    <a:cxn ang="T10">
                      <a:pos x="T4" y="T5"/>
                    </a:cxn>
                    <a:cxn ang="T11">
                      <a:pos x="T6" y="T7"/>
                    </a:cxn>
                  </a:cxnLst>
                  <a:rect l="T12" t="T13" r="T14" b="T15"/>
                  <a:pathLst>
                    <a:path w="331" h="348">
                      <a:moveTo>
                        <a:pt x="0" y="0"/>
                      </a:moveTo>
                      <a:lnTo>
                        <a:pt x="0" y="348"/>
                      </a:lnTo>
                      <a:lnTo>
                        <a:pt x="331" y="159"/>
                      </a:lnTo>
                      <a:lnTo>
                        <a:pt x="0" y="0"/>
                      </a:lnTo>
                    </a:path>
                  </a:pathLst>
                </a:custGeom>
                <a:noFill/>
                <a:ln w="0">
                  <a:solidFill>
                    <a:srgbClr val="FF6600"/>
                  </a:solidFill>
                  <a:round/>
                  <a:headEnd/>
                  <a:tailEnd/>
                </a:ln>
              </p:spPr>
              <p:txBody>
                <a:bodyPr/>
                <a:lstStyle/>
                <a:p>
                  <a:endParaRPr lang="es-MX"/>
                </a:p>
              </p:txBody>
            </p:sp>
            <p:sp>
              <p:nvSpPr>
                <p:cNvPr id="11522" name="Freeform 2763"/>
                <p:cNvSpPr>
                  <a:spLocks/>
                </p:cNvSpPr>
                <p:nvPr/>
              </p:nvSpPr>
              <p:spPr bwMode="auto">
                <a:xfrm>
                  <a:off x="2909" y="2972"/>
                  <a:ext cx="1" cy="22"/>
                </a:xfrm>
                <a:custGeom>
                  <a:avLst/>
                  <a:gdLst>
                    <a:gd name="T0" fmla="*/ 0 w 2"/>
                    <a:gd name="T1" fmla="*/ 0 h 196"/>
                    <a:gd name="T2" fmla="*/ 0 w 2"/>
                    <a:gd name="T3" fmla="*/ 0 h 196"/>
                    <a:gd name="T4" fmla="*/ 1 w 2"/>
                    <a:gd name="T5" fmla="*/ 0 h 196"/>
                    <a:gd name="T6" fmla="*/ 0 60000 65536"/>
                    <a:gd name="T7" fmla="*/ 0 60000 65536"/>
                    <a:gd name="T8" fmla="*/ 0 60000 65536"/>
                    <a:gd name="T9" fmla="*/ 0 w 2"/>
                    <a:gd name="T10" fmla="*/ 0 h 196"/>
                    <a:gd name="T11" fmla="*/ 2 w 2"/>
                    <a:gd name="T12" fmla="*/ 196 h 196"/>
                  </a:gdLst>
                  <a:ahLst/>
                  <a:cxnLst>
                    <a:cxn ang="T6">
                      <a:pos x="T0" y="T1"/>
                    </a:cxn>
                    <a:cxn ang="T7">
                      <a:pos x="T2" y="T3"/>
                    </a:cxn>
                    <a:cxn ang="T8">
                      <a:pos x="T4" y="T5"/>
                    </a:cxn>
                  </a:cxnLst>
                  <a:rect l="T9" t="T10" r="T11" b="T12"/>
                  <a:pathLst>
                    <a:path w="2" h="196">
                      <a:moveTo>
                        <a:pt x="0" y="0"/>
                      </a:moveTo>
                      <a:lnTo>
                        <a:pt x="0" y="196"/>
                      </a:lnTo>
                      <a:lnTo>
                        <a:pt x="2" y="196"/>
                      </a:lnTo>
                    </a:path>
                  </a:pathLst>
                </a:custGeom>
                <a:noFill/>
                <a:ln w="0">
                  <a:solidFill>
                    <a:srgbClr val="FF6600"/>
                  </a:solidFill>
                  <a:round/>
                  <a:headEnd/>
                  <a:tailEnd/>
                </a:ln>
              </p:spPr>
              <p:txBody>
                <a:bodyPr/>
                <a:lstStyle/>
                <a:p>
                  <a:endParaRPr lang="es-MX"/>
                </a:p>
              </p:txBody>
            </p:sp>
            <p:sp>
              <p:nvSpPr>
                <p:cNvPr id="11523" name="Freeform 2764"/>
                <p:cNvSpPr>
                  <a:spLocks/>
                </p:cNvSpPr>
                <p:nvPr/>
              </p:nvSpPr>
              <p:spPr bwMode="auto">
                <a:xfrm>
                  <a:off x="2857" y="3144"/>
                  <a:ext cx="52" cy="12"/>
                </a:xfrm>
                <a:custGeom>
                  <a:avLst/>
                  <a:gdLst>
                    <a:gd name="T0" fmla="*/ 0 w 473"/>
                    <a:gd name="T1" fmla="*/ 0 h 102"/>
                    <a:gd name="T2" fmla="*/ 0 w 473"/>
                    <a:gd name="T3" fmla="*/ 0 h 102"/>
                    <a:gd name="T4" fmla="*/ 0 w 473"/>
                    <a:gd name="T5" fmla="*/ 0 h 102"/>
                    <a:gd name="T6" fmla="*/ 0 w 473"/>
                    <a:gd name="T7" fmla="*/ 0 h 102"/>
                    <a:gd name="T8" fmla="*/ 0 60000 65536"/>
                    <a:gd name="T9" fmla="*/ 0 60000 65536"/>
                    <a:gd name="T10" fmla="*/ 0 60000 65536"/>
                    <a:gd name="T11" fmla="*/ 0 60000 65536"/>
                    <a:gd name="T12" fmla="*/ 0 w 473"/>
                    <a:gd name="T13" fmla="*/ 0 h 102"/>
                    <a:gd name="T14" fmla="*/ 473 w 473"/>
                    <a:gd name="T15" fmla="*/ 102 h 102"/>
                  </a:gdLst>
                  <a:ahLst/>
                  <a:cxnLst>
                    <a:cxn ang="T8">
                      <a:pos x="T0" y="T1"/>
                    </a:cxn>
                    <a:cxn ang="T9">
                      <a:pos x="T2" y="T3"/>
                    </a:cxn>
                    <a:cxn ang="T10">
                      <a:pos x="T4" y="T5"/>
                    </a:cxn>
                    <a:cxn ang="T11">
                      <a:pos x="T6" y="T7"/>
                    </a:cxn>
                  </a:cxnLst>
                  <a:rect l="T12" t="T13" r="T14" b="T15"/>
                  <a:pathLst>
                    <a:path w="473" h="102">
                      <a:moveTo>
                        <a:pt x="464" y="102"/>
                      </a:moveTo>
                      <a:lnTo>
                        <a:pt x="473" y="65"/>
                      </a:lnTo>
                      <a:lnTo>
                        <a:pt x="0" y="0"/>
                      </a:lnTo>
                      <a:lnTo>
                        <a:pt x="464" y="102"/>
                      </a:lnTo>
                      <a:close/>
                    </a:path>
                  </a:pathLst>
                </a:custGeom>
                <a:solidFill>
                  <a:srgbClr val="FF6600"/>
                </a:solidFill>
                <a:ln w="9525">
                  <a:noFill/>
                  <a:round/>
                  <a:headEnd/>
                  <a:tailEnd/>
                </a:ln>
              </p:spPr>
              <p:txBody>
                <a:bodyPr/>
                <a:lstStyle/>
                <a:p>
                  <a:endParaRPr lang="es-MX"/>
                </a:p>
              </p:txBody>
            </p:sp>
            <p:sp>
              <p:nvSpPr>
                <p:cNvPr id="11524" name="Freeform 2765"/>
                <p:cNvSpPr>
                  <a:spLocks/>
                </p:cNvSpPr>
                <p:nvPr/>
              </p:nvSpPr>
              <p:spPr bwMode="auto">
                <a:xfrm>
                  <a:off x="2857" y="3141"/>
                  <a:ext cx="52" cy="10"/>
                </a:xfrm>
                <a:custGeom>
                  <a:avLst/>
                  <a:gdLst>
                    <a:gd name="T0" fmla="*/ 0 w 473"/>
                    <a:gd name="T1" fmla="*/ 0 h 98"/>
                    <a:gd name="T2" fmla="*/ 0 w 473"/>
                    <a:gd name="T3" fmla="*/ 0 h 98"/>
                    <a:gd name="T4" fmla="*/ 0 w 473"/>
                    <a:gd name="T5" fmla="*/ 0 h 98"/>
                    <a:gd name="T6" fmla="*/ 0 w 473"/>
                    <a:gd name="T7" fmla="*/ 0 h 98"/>
                    <a:gd name="T8" fmla="*/ 0 60000 65536"/>
                    <a:gd name="T9" fmla="*/ 0 60000 65536"/>
                    <a:gd name="T10" fmla="*/ 0 60000 65536"/>
                    <a:gd name="T11" fmla="*/ 0 60000 65536"/>
                    <a:gd name="T12" fmla="*/ 0 w 473"/>
                    <a:gd name="T13" fmla="*/ 0 h 98"/>
                    <a:gd name="T14" fmla="*/ 473 w 473"/>
                    <a:gd name="T15" fmla="*/ 98 h 98"/>
                  </a:gdLst>
                  <a:ahLst/>
                  <a:cxnLst>
                    <a:cxn ang="T8">
                      <a:pos x="T0" y="T1"/>
                    </a:cxn>
                    <a:cxn ang="T9">
                      <a:pos x="T2" y="T3"/>
                    </a:cxn>
                    <a:cxn ang="T10">
                      <a:pos x="T4" y="T5"/>
                    </a:cxn>
                    <a:cxn ang="T11">
                      <a:pos x="T6" y="T7"/>
                    </a:cxn>
                  </a:cxnLst>
                  <a:rect l="T12" t="T13" r="T14" b="T15"/>
                  <a:pathLst>
                    <a:path w="473" h="98">
                      <a:moveTo>
                        <a:pt x="473" y="98"/>
                      </a:moveTo>
                      <a:lnTo>
                        <a:pt x="0" y="33"/>
                      </a:lnTo>
                      <a:lnTo>
                        <a:pt x="26" y="0"/>
                      </a:lnTo>
                      <a:lnTo>
                        <a:pt x="473" y="98"/>
                      </a:lnTo>
                      <a:close/>
                    </a:path>
                  </a:pathLst>
                </a:custGeom>
                <a:solidFill>
                  <a:srgbClr val="FF6600"/>
                </a:solidFill>
                <a:ln w="9525">
                  <a:noFill/>
                  <a:round/>
                  <a:headEnd/>
                  <a:tailEnd/>
                </a:ln>
              </p:spPr>
              <p:txBody>
                <a:bodyPr/>
                <a:lstStyle/>
                <a:p>
                  <a:endParaRPr lang="es-MX"/>
                </a:p>
              </p:txBody>
            </p:sp>
            <p:sp>
              <p:nvSpPr>
                <p:cNvPr id="11525" name="Freeform 2766"/>
                <p:cNvSpPr>
                  <a:spLocks/>
                </p:cNvSpPr>
                <p:nvPr/>
              </p:nvSpPr>
              <p:spPr bwMode="auto">
                <a:xfrm>
                  <a:off x="2857" y="3141"/>
                  <a:ext cx="52" cy="15"/>
                </a:xfrm>
                <a:custGeom>
                  <a:avLst/>
                  <a:gdLst>
                    <a:gd name="T0" fmla="*/ 0 w 473"/>
                    <a:gd name="T1" fmla="*/ 0 h 135"/>
                    <a:gd name="T2" fmla="*/ 0 w 473"/>
                    <a:gd name="T3" fmla="*/ 0 h 135"/>
                    <a:gd name="T4" fmla="*/ 0 w 473"/>
                    <a:gd name="T5" fmla="*/ 0 h 135"/>
                    <a:gd name="T6" fmla="*/ 0 w 473"/>
                    <a:gd name="T7" fmla="*/ 0 h 135"/>
                    <a:gd name="T8" fmla="*/ 0 w 473"/>
                    <a:gd name="T9" fmla="*/ 0 h 135"/>
                    <a:gd name="T10" fmla="*/ 0 60000 65536"/>
                    <a:gd name="T11" fmla="*/ 0 60000 65536"/>
                    <a:gd name="T12" fmla="*/ 0 60000 65536"/>
                    <a:gd name="T13" fmla="*/ 0 60000 65536"/>
                    <a:gd name="T14" fmla="*/ 0 60000 65536"/>
                    <a:gd name="T15" fmla="*/ 0 w 473"/>
                    <a:gd name="T16" fmla="*/ 0 h 135"/>
                    <a:gd name="T17" fmla="*/ 473 w 473"/>
                    <a:gd name="T18" fmla="*/ 135 h 135"/>
                  </a:gdLst>
                  <a:ahLst/>
                  <a:cxnLst>
                    <a:cxn ang="T10">
                      <a:pos x="T0" y="T1"/>
                    </a:cxn>
                    <a:cxn ang="T11">
                      <a:pos x="T2" y="T3"/>
                    </a:cxn>
                    <a:cxn ang="T12">
                      <a:pos x="T4" y="T5"/>
                    </a:cxn>
                    <a:cxn ang="T13">
                      <a:pos x="T6" y="T7"/>
                    </a:cxn>
                    <a:cxn ang="T14">
                      <a:pos x="T8" y="T9"/>
                    </a:cxn>
                  </a:cxnLst>
                  <a:rect l="T15" t="T16" r="T17" b="T18"/>
                  <a:pathLst>
                    <a:path w="473" h="135">
                      <a:moveTo>
                        <a:pt x="464" y="135"/>
                      </a:moveTo>
                      <a:lnTo>
                        <a:pt x="473" y="98"/>
                      </a:lnTo>
                      <a:lnTo>
                        <a:pt x="26" y="0"/>
                      </a:lnTo>
                      <a:lnTo>
                        <a:pt x="0" y="33"/>
                      </a:lnTo>
                      <a:lnTo>
                        <a:pt x="464" y="135"/>
                      </a:lnTo>
                    </a:path>
                  </a:pathLst>
                </a:custGeom>
                <a:noFill/>
                <a:ln w="0">
                  <a:solidFill>
                    <a:srgbClr val="FF6600"/>
                  </a:solidFill>
                  <a:round/>
                  <a:headEnd/>
                  <a:tailEnd/>
                </a:ln>
              </p:spPr>
              <p:txBody>
                <a:bodyPr/>
                <a:lstStyle/>
                <a:p>
                  <a:endParaRPr lang="es-MX"/>
                </a:p>
              </p:txBody>
            </p:sp>
            <p:sp>
              <p:nvSpPr>
                <p:cNvPr id="11526" name="Freeform 2767"/>
                <p:cNvSpPr>
                  <a:spLocks/>
                </p:cNvSpPr>
                <p:nvPr/>
              </p:nvSpPr>
              <p:spPr bwMode="auto">
                <a:xfrm>
                  <a:off x="2850" y="3130"/>
                  <a:ext cx="10" cy="14"/>
                </a:xfrm>
                <a:custGeom>
                  <a:avLst/>
                  <a:gdLst>
                    <a:gd name="T0" fmla="*/ 0 w 91"/>
                    <a:gd name="T1" fmla="*/ 0 h 129"/>
                    <a:gd name="T2" fmla="*/ 0 w 91"/>
                    <a:gd name="T3" fmla="*/ 0 h 129"/>
                    <a:gd name="T4" fmla="*/ 0 w 91"/>
                    <a:gd name="T5" fmla="*/ 0 h 129"/>
                    <a:gd name="T6" fmla="*/ 0 w 91"/>
                    <a:gd name="T7" fmla="*/ 0 h 129"/>
                    <a:gd name="T8" fmla="*/ 0 60000 65536"/>
                    <a:gd name="T9" fmla="*/ 0 60000 65536"/>
                    <a:gd name="T10" fmla="*/ 0 60000 65536"/>
                    <a:gd name="T11" fmla="*/ 0 60000 65536"/>
                    <a:gd name="T12" fmla="*/ 0 w 91"/>
                    <a:gd name="T13" fmla="*/ 0 h 129"/>
                    <a:gd name="T14" fmla="*/ 91 w 91"/>
                    <a:gd name="T15" fmla="*/ 129 h 129"/>
                  </a:gdLst>
                  <a:ahLst/>
                  <a:cxnLst>
                    <a:cxn ang="T8">
                      <a:pos x="T0" y="T1"/>
                    </a:cxn>
                    <a:cxn ang="T9">
                      <a:pos x="T2" y="T3"/>
                    </a:cxn>
                    <a:cxn ang="T10">
                      <a:pos x="T4" y="T5"/>
                    </a:cxn>
                    <a:cxn ang="T11">
                      <a:pos x="T6" y="T7"/>
                    </a:cxn>
                  </a:cxnLst>
                  <a:rect l="T12" t="T13" r="T14" b="T15"/>
                  <a:pathLst>
                    <a:path w="91" h="129">
                      <a:moveTo>
                        <a:pt x="65" y="129"/>
                      </a:moveTo>
                      <a:lnTo>
                        <a:pt x="91" y="96"/>
                      </a:lnTo>
                      <a:lnTo>
                        <a:pt x="0" y="0"/>
                      </a:lnTo>
                      <a:lnTo>
                        <a:pt x="65" y="129"/>
                      </a:lnTo>
                      <a:close/>
                    </a:path>
                  </a:pathLst>
                </a:custGeom>
                <a:solidFill>
                  <a:srgbClr val="FF6600"/>
                </a:solidFill>
                <a:ln w="9525">
                  <a:noFill/>
                  <a:round/>
                  <a:headEnd/>
                  <a:tailEnd/>
                </a:ln>
              </p:spPr>
              <p:txBody>
                <a:bodyPr/>
                <a:lstStyle/>
                <a:p>
                  <a:endParaRPr lang="es-MX"/>
                </a:p>
              </p:txBody>
            </p:sp>
            <p:sp>
              <p:nvSpPr>
                <p:cNvPr id="11527" name="Freeform 2768"/>
                <p:cNvSpPr>
                  <a:spLocks/>
                </p:cNvSpPr>
                <p:nvPr/>
              </p:nvSpPr>
              <p:spPr bwMode="auto">
                <a:xfrm>
                  <a:off x="2850" y="3127"/>
                  <a:ext cx="10" cy="14"/>
                </a:xfrm>
                <a:custGeom>
                  <a:avLst/>
                  <a:gdLst>
                    <a:gd name="T0" fmla="*/ 0 w 91"/>
                    <a:gd name="T1" fmla="*/ 0 h 126"/>
                    <a:gd name="T2" fmla="*/ 0 w 91"/>
                    <a:gd name="T3" fmla="*/ 0 h 126"/>
                    <a:gd name="T4" fmla="*/ 0 w 91"/>
                    <a:gd name="T5" fmla="*/ 0 h 126"/>
                    <a:gd name="T6" fmla="*/ 0 w 91"/>
                    <a:gd name="T7" fmla="*/ 0 h 126"/>
                    <a:gd name="T8" fmla="*/ 0 60000 65536"/>
                    <a:gd name="T9" fmla="*/ 0 60000 65536"/>
                    <a:gd name="T10" fmla="*/ 0 60000 65536"/>
                    <a:gd name="T11" fmla="*/ 0 60000 65536"/>
                    <a:gd name="T12" fmla="*/ 0 w 91"/>
                    <a:gd name="T13" fmla="*/ 0 h 126"/>
                    <a:gd name="T14" fmla="*/ 91 w 91"/>
                    <a:gd name="T15" fmla="*/ 126 h 126"/>
                  </a:gdLst>
                  <a:ahLst/>
                  <a:cxnLst>
                    <a:cxn ang="T8">
                      <a:pos x="T0" y="T1"/>
                    </a:cxn>
                    <a:cxn ang="T9">
                      <a:pos x="T2" y="T3"/>
                    </a:cxn>
                    <a:cxn ang="T10">
                      <a:pos x="T4" y="T5"/>
                    </a:cxn>
                    <a:cxn ang="T11">
                      <a:pos x="T6" y="T7"/>
                    </a:cxn>
                  </a:cxnLst>
                  <a:rect l="T12" t="T13" r="T14" b="T15"/>
                  <a:pathLst>
                    <a:path w="91" h="126">
                      <a:moveTo>
                        <a:pt x="91" y="126"/>
                      </a:moveTo>
                      <a:lnTo>
                        <a:pt x="0" y="30"/>
                      </a:lnTo>
                      <a:lnTo>
                        <a:pt x="27" y="0"/>
                      </a:lnTo>
                      <a:lnTo>
                        <a:pt x="91" y="126"/>
                      </a:lnTo>
                      <a:close/>
                    </a:path>
                  </a:pathLst>
                </a:custGeom>
                <a:solidFill>
                  <a:srgbClr val="FF6600"/>
                </a:solidFill>
                <a:ln w="9525">
                  <a:noFill/>
                  <a:round/>
                  <a:headEnd/>
                  <a:tailEnd/>
                </a:ln>
              </p:spPr>
              <p:txBody>
                <a:bodyPr/>
                <a:lstStyle/>
                <a:p>
                  <a:endParaRPr lang="es-MX"/>
                </a:p>
              </p:txBody>
            </p:sp>
            <p:sp>
              <p:nvSpPr>
                <p:cNvPr id="11528" name="Freeform 2769"/>
                <p:cNvSpPr>
                  <a:spLocks/>
                </p:cNvSpPr>
                <p:nvPr/>
              </p:nvSpPr>
              <p:spPr bwMode="auto">
                <a:xfrm>
                  <a:off x="2850" y="3127"/>
                  <a:ext cx="10" cy="17"/>
                </a:xfrm>
                <a:custGeom>
                  <a:avLst/>
                  <a:gdLst>
                    <a:gd name="T0" fmla="*/ 0 w 91"/>
                    <a:gd name="T1" fmla="*/ 0 h 159"/>
                    <a:gd name="T2" fmla="*/ 0 w 91"/>
                    <a:gd name="T3" fmla="*/ 0 h 159"/>
                    <a:gd name="T4" fmla="*/ 0 w 91"/>
                    <a:gd name="T5" fmla="*/ 0 h 159"/>
                    <a:gd name="T6" fmla="*/ 0 w 91"/>
                    <a:gd name="T7" fmla="*/ 0 h 159"/>
                    <a:gd name="T8" fmla="*/ 0 w 91"/>
                    <a:gd name="T9" fmla="*/ 0 h 159"/>
                    <a:gd name="T10" fmla="*/ 0 60000 65536"/>
                    <a:gd name="T11" fmla="*/ 0 60000 65536"/>
                    <a:gd name="T12" fmla="*/ 0 60000 65536"/>
                    <a:gd name="T13" fmla="*/ 0 60000 65536"/>
                    <a:gd name="T14" fmla="*/ 0 60000 65536"/>
                    <a:gd name="T15" fmla="*/ 0 w 91"/>
                    <a:gd name="T16" fmla="*/ 0 h 159"/>
                    <a:gd name="T17" fmla="*/ 91 w 91"/>
                    <a:gd name="T18" fmla="*/ 159 h 159"/>
                  </a:gdLst>
                  <a:ahLst/>
                  <a:cxnLst>
                    <a:cxn ang="T10">
                      <a:pos x="T0" y="T1"/>
                    </a:cxn>
                    <a:cxn ang="T11">
                      <a:pos x="T2" y="T3"/>
                    </a:cxn>
                    <a:cxn ang="T12">
                      <a:pos x="T4" y="T5"/>
                    </a:cxn>
                    <a:cxn ang="T13">
                      <a:pos x="T6" y="T7"/>
                    </a:cxn>
                    <a:cxn ang="T14">
                      <a:pos x="T8" y="T9"/>
                    </a:cxn>
                  </a:cxnLst>
                  <a:rect l="T15" t="T16" r="T17" b="T18"/>
                  <a:pathLst>
                    <a:path w="91" h="159">
                      <a:moveTo>
                        <a:pt x="65" y="159"/>
                      </a:moveTo>
                      <a:lnTo>
                        <a:pt x="91" y="126"/>
                      </a:lnTo>
                      <a:lnTo>
                        <a:pt x="27" y="0"/>
                      </a:lnTo>
                      <a:lnTo>
                        <a:pt x="0" y="30"/>
                      </a:lnTo>
                      <a:lnTo>
                        <a:pt x="65" y="159"/>
                      </a:lnTo>
                    </a:path>
                  </a:pathLst>
                </a:custGeom>
                <a:noFill/>
                <a:ln w="0">
                  <a:solidFill>
                    <a:srgbClr val="FF6600"/>
                  </a:solidFill>
                  <a:round/>
                  <a:headEnd/>
                  <a:tailEnd/>
                </a:ln>
              </p:spPr>
              <p:txBody>
                <a:bodyPr/>
                <a:lstStyle/>
                <a:p>
                  <a:endParaRPr lang="es-MX"/>
                </a:p>
              </p:txBody>
            </p:sp>
            <p:sp>
              <p:nvSpPr>
                <p:cNvPr id="11529" name="Freeform 2770"/>
                <p:cNvSpPr>
                  <a:spLocks/>
                </p:cNvSpPr>
                <p:nvPr/>
              </p:nvSpPr>
              <p:spPr bwMode="auto">
                <a:xfrm>
                  <a:off x="2846" y="3127"/>
                  <a:ext cx="7" cy="3"/>
                </a:xfrm>
                <a:custGeom>
                  <a:avLst/>
                  <a:gdLst>
                    <a:gd name="T0" fmla="*/ 0 w 63"/>
                    <a:gd name="T1" fmla="*/ 0 h 30"/>
                    <a:gd name="T2" fmla="*/ 0 w 63"/>
                    <a:gd name="T3" fmla="*/ 0 h 30"/>
                    <a:gd name="T4" fmla="*/ 0 w 63"/>
                    <a:gd name="T5" fmla="*/ 0 h 30"/>
                    <a:gd name="T6" fmla="*/ 0 w 63"/>
                    <a:gd name="T7" fmla="*/ 0 h 30"/>
                    <a:gd name="T8" fmla="*/ 0 60000 65536"/>
                    <a:gd name="T9" fmla="*/ 0 60000 65536"/>
                    <a:gd name="T10" fmla="*/ 0 60000 65536"/>
                    <a:gd name="T11" fmla="*/ 0 60000 65536"/>
                    <a:gd name="T12" fmla="*/ 0 w 63"/>
                    <a:gd name="T13" fmla="*/ 0 h 30"/>
                    <a:gd name="T14" fmla="*/ 63 w 63"/>
                    <a:gd name="T15" fmla="*/ 30 h 30"/>
                  </a:gdLst>
                  <a:ahLst/>
                  <a:cxnLst>
                    <a:cxn ang="T8">
                      <a:pos x="T0" y="T1"/>
                    </a:cxn>
                    <a:cxn ang="T9">
                      <a:pos x="T2" y="T3"/>
                    </a:cxn>
                    <a:cxn ang="T10">
                      <a:pos x="T4" y="T5"/>
                    </a:cxn>
                    <a:cxn ang="T11">
                      <a:pos x="T6" y="T7"/>
                    </a:cxn>
                  </a:cxnLst>
                  <a:rect l="T12" t="T13" r="T14" b="T15"/>
                  <a:pathLst>
                    <a:path w="63" h="30">
                      <a:moveTo>
                        <a:pt x="36" y="30"/>
                      </a:moveTo>
                      <a:lnTo>
                        <a:pt x="63" y="0"/>
                      </a:lnTo>
                      <a:lnTo>
                        <a:pt x="0" y="14"/>
                      </a:lnTo>
                      <a:lnTo>
                        <a:pt x="36" y="30"/>
                      </a:lnTo>
                      <a:close/>
                    </a:path>
                  </a:pathLst>
                </a:custGeom>
                <a:solidFill>
                  <a:srgbClr val="FF6600"/>
                </a:solidFill>
                <a:ln w="9525">
                  <a:noFill/>
                  <a:round/>
                  <a:headEnd/>
                  <a:tailEnd/>
                </a:ln>
              </p:spPr>
              <p:txBody>
                <a:bodyPr/>
                <a:lstStyle/>
                <a:p>
                  <a:endParaRPr lang="es-MX"/>
                </a:p>
              </p:txBody>
            </p:sp>
            <p:sp>
              <p:nvSpPr>
                <p:cNvPr id="11530" name="Freeform 2771"/>
                <p:cNvSpPr>
                  <a:spLocks/>
                </p:cNvSpPr>
                <p:nvPr/>
              </p:nvSpPr>
              <p:spPr bwMode="auto">
                <a:xfrm>
                  <a:off x="2846" y="3124"/>
                  <a:ext cx="7" cy="6"/>
                </a:xfrm>
                <a:custGeom>
                  <a:avLst/>
                  <a:gdLst>
                    <a:gd name="T0" fmla="*/ 0 w 63"/>
                    <a:gd name="T1" fmla="*/ 0 h 53"/>
                    <a:gd name="T2" fmla="*/ 0 w 63"/>
                    <a:gd name="T3" fmla="*/ 0 h 53"/>
                    <a:gd name="T4" fmla="*/ 0 w 63"/>
                    <a:gd name="T5" fmla="*/ 0 h 53"/>
                    <a:gd name="T6" fmla="*/ 0 w 63"/>
                    <a:gd name="T7" fmla="*/ 0 h 53"/>
                    <a:gd name="T8" fmla="*/ 0 w 63"/>
                    <a:gd name="T9" fmla="*/ 0 h 53"/>
                    <a:gd name="T10" fmla="*/ 0 60000 65536"/>
                    <a:gd name="T11" fmla="*/ 0 60000 65536"/>
                    <a:gd name="T12" fmla="*/ 0 60000 65536"/>
                    <a:gd name="T13" fmla="*/ 0 60000 65536"/>
                    <a:gd name="T14" fmla="*/ 0 60000 65536"/>
                    <a:gd name="T15" fmla="*/ 0 w 63"/>
                    <a:gd name="T16" fmla="*/ 0 h 53"/>
                    <a:gd name="T17" fmla="*/ 63 w 63"/>
                    <a:gd name="T18" fmla="*/ 53 h 53"/>
                  </a:gdLst>
                  <a:ahLst/>
                  <a:cxnLst>
                    <a:cxn ang="T10">
                      <a:pos x="T0" y="T1"/>
                    </a:cxn>
                    <a:cxn ang="T11">
                      <a:pos x="T2" y="T3"/>
                    </a:cxn>
                    <a:cxn ang="T12">
                      <a:pos x="T4" y="T5"/>
                    </a:cxn>
                    <a:cxn ang="T13">
                      <a:pos x="T6" y="T7"/>
                    </a:cxn>
                    <a:cxn ang="T14">
                      <a:pos x="T8" y="T9"/>
                    </a:cxn>
                  </a:cxnLst>
                  <a:rect l="T15" t="T16" r="T17" b="T18"/>
                  <a:pathLst>
                    <a:path w="63" h="53">
                      <a:moveTo>
                        <a:pt x="36" y="53"/>
                      </a:moveTo>
                      <a:lnTo>
                        <a:pt x="63" y="23"/>
                      </a:lnTo>
                      <a:lnTo>
                        <a:pt x="8" y="0"/>
                      </a:lnTo>
                      <a:lnTo>
                        <a:pt x="0" y="37"/>
                      </a:lnTo>
                      <a:lnTo>
                        <a:pt x="36" y="53"/>
                      </a:lnTo>
                    </a:path>
                  </a:pathLst>
                </a:custGeom>
                <a:noFill/>
                <a:ln w="0">
                  <a:solidFill>
                    <a:srgbClr val="FF6600"/>
                  </a:solidFill>
                  <a:round/>
                  <a:headEnd/>
                  <a:tailEnd/>
                </a:ln>
              </p:spPr>
              <p:txBody>
                <a:bodyPr/>
                <a:lstStyle/>
                <a:p>
                  <a:endParaRPr lang="es-MX"/>
                </a:p>
              </p:txBody>
            </p:sp>
            <p:sp>
              <p:nvSpPr>
                <p:cNvPr id="11531" name="Freeform 2772"/>
                <p:cNvSpPr>
                  <a:spLocks/>
                </p:cNvSpPr>
                <p:nvPr/>
              </p:nvSpPr>
              <p:spPr bwMode="auto">
                <a:xfrm>
                  <a:off x="2809" y="3124"/>
                  <a:ext cx="38" cy="4"/>
                </a:xfrm>
                <a:custGeom>
                  <a:avLst/>
                  <a:gdLst>
                    <a:gd name="T0" fmla="*/ 0 w 334"/>
                    <a:gd name="T1" fmla="*/ 0 h 37"/>
                    <a:gd name="T2" fmla="*/ 0 w 334"/>
                    <a:gd name="T3" fmla="*/ 0 h 37"/>
                    <a:gd name="T4" fmla="*/ 0 w 334"/>
                    <a:gd name="T5" fmla="*/ 0 h 37"/>
                    <a:gd name="T6" fmla="*/ 0 w 334"/>
                    <a:gd name="T7" fmla="*/ 0 h 37"/>
                    <a:gd name="T8" fmla="*/ 0 60000 65536"/>
                    <a:gd name="T9" fmla="*/ 0 60000 65536"/>
                    <a:gd name="T10" fmla="*/ 0 60000 65536"/>
                    <a:gd name="T11" fmla="*/ 0 60000 65536"/>
                    <a:gd name="T12" fmla="*/ 0 w 334"/>
                    <a:gd name="T13" fmla="*/ 0 h 37"/>
                    <a:gd name="T14" fmla="*/ 334 w 334"/>
                    <a:gd name="T15" fmla="*/ 37 h 37"/>
                  </a:gdLst>
                  <a:ahLst/>
                  <a:cxnLst>
                    <a:cxn ang="T8">
                      <a:pos x="T0" y="T1"/>
                    </a:cxn>
                    <a:cxn ang="T9">
                      <a:pos x="T2" y="T3"/>
                    </a:cxn>
                    <a:cxn ang="T10">
                      <a:pos x="T4" y="T5"/>
                    </a:cxn>
                    <a:cxn ang="T11">
                      <a:pos x="T6" y="T7"/>
                    </a:cxn>
                  </a:cxnLst>
                  <a:rect l="T12" t="T13" r="T14" b="T15"/>
                  <a:pathLst>
                    <a:path w="334" h="37">
                      <a:moveTo>
                        <a:pt x="326" y="37"/>
                      </a:moveTo>
                      <a:lnTo>
                        <a:pt x="334" y="0"/>
                      </a:lnTo>
                      <a:lnTo>
                        <a:pt x="0" y="37"/>
                      </a:lnTo>
                      <a:lnTo>
                        <a:pt x="326" y="37"/>
                      </a:lnTo>
                      <a:close/>
                    </a:path>
                  </a:pathLst>
                </a:custGeom>
                <a:solidFill>
                  <a:srgbClr val="FF6600"/>
                </a:solidFill>
                <a:ln w="9525">
                  <a:noFill/>
                  <a:round/>
                  <a:headEnd/>
                  <a:tailEnd/>
                </a:ln>
              </p:spPr>
              <p:txBody>
                <a:bodyPr/>
                <a:lstStyle/>
                <a:p>
                  <a:endParaRPr lang="es-MX"/>
                </a:p>
              </p:txBody>
            </p:sp>
            <p:sp>
              <p:nvSpPr>
                <p:cNvPr id="11532" name="Freeform 2773"/>
                <p:cNvSpPr>
                  <a:spLocks/>
                </p:cNvSpPr>
                <p:nvPr/>
              </p:nvSpPr>
              <p:spPr bwMode="auto">
                <a:xfrm>
                  <a:off x="2809" y="3124"/>
                  <a:ext cx="38" cy="4"/>
                </a:xfrm>
                <a:custGeom>
                  <a:avLst/>
                  <a:gdLst>
                    <a:gd name="T0" fmla="*/ 0 w 334"/>
                    <a:gd name="T1" fmla="*/ 0 h 37"/>
                    <a:gd name="T2" fmla="*/ 0 w 334"/>
                    <a:gd name="T3" fmla="*/ 0 h 37"/>
                    <a:gd name="T4" fmla="*/ 0 w 334"/>
                    <a:gd name="T5" fmla="*/ 0 h 37"/>
                    <a:gd name="T6" fmla="*/ 0 w 334"/>
                    <a:gd name="T7" fmla="*/ 0 h 37"/>
                    <a:gd name="T8" fmla="*/ 0 60000 65536"/>
                    <a:gd name="T9" fmla="*/ 0 60000 65536"/>
                    <a:gd name="T10" fmla="*/ 0 60000 65536"/>
                    <a:gd name="T11" fmla="*/ 0 60000 65536"/>
                    <a:gd name="T12" fmla="*/ 0 w 334"/>
                    <a:gd name="T13" fmla="*/ 0 h 37"/>
                    <a:gd name="T14" fmla="*/ 334 w 334"/>
                    <a:gd name="T15" fmla="*/ 37 h 37"/>
                  </a:gdLst>
                  <a:ahLst/>
                  <a:cxnLst>
                    <a:cxn ang="T8">
                      <a:pos x="T0" y="T1"/>
                    </a:cxn>
                    <a:cxn ang="T9">
                      <a:pos x="T2" y="T3"/>
                    </a:cxn>
                    <a:cxn ang="T10">
                      <a:pos x="T4" y="T5"/>
                    </a:cxn>
                    <a:cxn ang="T11">
                      <a:pos x="T6" y="T7"/>
                    </a:cxn>
                  </a:cxnLst>
                  <a:rect l="T12" t="T13" r="T14" b="T15"/>
                  <a:pathLst>
                    <a:path w="334" h="37">
                      <a:moveTo>
                        <a:pt x="334" y="0"/>
                      </a:moveTo>
                      <a:lnTo>
                        <a:pt x="0" y="37"/>
                      </a:lnTo>
                      <a:lnTo>
                        <a:pt x="135" y="0"/>
                      </a:lnTo>
                      <a:lnTo>
                        <a:pt x="334" y="0"/>
                      </a:lnTo>
                      <a:close/>
                    </a:path>
                  </a:pathLst>
                </a:custGeom>
                <a:solidFill>
                  <a:srgbClr val="FF6600"/>
                </a:solidFill>
                <a:ln w="9525">
                  <a:noFill/>
                  <a:round/>
                  <a:headEnd/>
                  <a:tailEnd/>
                </a:ln>
              </p:spPr>
              <p:txBody>
                <a:bodyPr/>
                <a:lstStyle/>
                <a:p>
                  <a:endParaRPr lang="es-MX"/>
                </a:p>
              </p:txBody>
            </p:sp>
            <p:sp>
              <p:nvSpPr>
                <p:cNvPr id="11533" name="Freeform 2774"/>
                <p:cNvSpPr>
                  <a:spLocks/>
                </p:cNvSpPr>
                <p:nvPr/>
              </p:nvSpPr>
              <p:spPr bwMode="auto">
                <a:xfrm>
                  <a:off x="2809" y="3124"/>
                  <a:ext cx="38" cy="4"/>
                </a:xfrm>
                <a:custGeom>
                  <a:avLst/>
                  <a:gdLst>
                    <a:gd name="T0" fmla="*/ 0 w 334"/>
                    <a:gd name="T1" fmla="*/ 0 h 37"/>
                    <a:gd name="T2" fmla="*/ 0 w 334"/>
                    <a:gd name="T3" fmla="*/ 0 h 37"/>
                    <a:gd name="T4" fmla="*/ 0 w 334"/>
                    <a:gd name="T5" fmla="*/ 0 h 37"/>
                    <a:gd name="T6" fmla="*/ 0 w 334"/>
                    <a:gd name="T7" fmla="*/ 0 h 37"/>
                    <a:gd name="T8" fmla="*/ 0 w 334"/>
                    <a:gd name="T9" fmla="*/ 0 h 37"/>
                    <a:gd name="T10" fmla="*/ 0 60000 65536"/>
                    <a:gd name="T11" fmla="*/ 0 60000 65536"/>
                    <a:gd name="T12" fmla="*/ 0 60000 65536"/>
                    <a:gd name="T13" fmla="*/ 0 60000 65536"/>
                    <a:gd name="T14" fmla="*/ 0 60000 65536"/>
                    <a:gd name="T15" fmla="*/ 0 w 334"/>
                    <a:gd name="T16" fmla="*/ 0 h 37"/>
                    <a:gd name="T17" fmla="*/ 334 w 334"/>
                    <a:gd name="T18" fmla="*/ 37 h 37"/>
                  </a:gdLst>
                  <a:ahLst/>
                  <a:cxnLst>
                    <a:cxn ang="T10">
                      <a:pos x="T0" y="T1"/>
                    </a:cxn>
                    <a:cxn ang="T11">
                      <a:pos x="T2" y="T3"/>
                    </a:cxn>
                    <a:cxn ang="T12">
                      <a:pos x="T4" y="T5"/>
                    </a:cxn>
                    <a:cxn ang="T13">
                      <a:pos x="T6" y="T7"/>
                    </a:cxn>
                    <a:cxn ang="T14">
                      <a:pos x="T8" y="T9"/>
                    </a:cxn>
                  </a:cxnLst>
                  <a:rect l="T15" t="T16" r="T17" b="T18"/>
                  <a:pathLst>
                    <a:path w="334" h="37">
                      <a:moveTo>
                        <a:pt x="326" y="37"/>
                      </a:moveTo>
                      <a:lnTo>
                        <a:pt x="334" y="0"/>
                      </a:lnTo>
                      <a:lnTo>
                        <a:pt x="135" y="0"/>
                      </a:lnTo>
                      <a:lnTo>
                        <a:pt x="0" y="37"/>
                      </a:lnTo>
                      <a:lnTo>
                        <a:pt x="326" y="37"/>
                      </a:lnTo>
                    </a:path>
                  </a:pathLst>
                </a:custGeom>
                <a:noFill/>
                <a:ln w="0">
                  <a:solidFill>
                    <a:srgbClr val="FF6600"/>
                  </a:solidFill>
                  <a:round/>
                  <a:headEnd/>
                  <a:tailEnd/>
                </a:ln>
              </p:spPr>
              <p:txBody>
                <a:bodyPr/>
                <a:lstStyle/>
                <a:p>
                  <a:endParaRPr lang="es-MX"/>
                </a:p>
              </p:txBody>
            </p:sp>
            <p:sp>
              <p:nvSpPr>
                <p:cNvPr id="11534" name="Freeform 2775"/>
                <p:cNvSpPr>
                  <a:spLocks/>
                </p:cNvSpPr>
                <p:nvPr/>
              </p:nvSpPr>
              <p:spPr bwMode="auto">
                <a:xfrm>
                  <a:off x="2809" y="3124"/>
                  <a:ext cx="10" cy="4"/>
                </a:xfrm>
                <a:custGeom>
                  <a:avLst/>
                  <a:gdLst>
                    <a:gd name="T0" fmla="*/ 0 w 88"/>
                    <a:gd name="T1" fmla="*/ 0 h 35"/>
                    <a:gd name="T2" fmla="*/ 0 w 88"/>
                    <a:gd name="T3" fmla="*/ 0 h 35"/>
                    <a:gd name="T4" fmla="*/ 0 w 88"/>
                    <a:gd name="T5" fmla="*/ 0 h 35"/>
                    <a:gd name="T6" fmla="*/ 0 w 88"/>
                    <a:gd name="T7" fmla="*/ 0 h 35"/>
                    <a:gd name="T8" fmla="*/ 0 60000 65536"/>
                    <a:gd name="T9" fmla="*/ 0 60000 65536"/>
                    <a:gd name="T10" fmla="*/ 0 60000 65536"/>
                    <a:gd name="T11" fmla="*/ 0 60000 65536"/>
                    <a:gd name="T12" fmla="*/ 0 w 88"/>
                    <a:gd name="T13" fmla="*/ 0 h 35"/>
                    <a:gd name="T14" fmla="*/ 88 w 88"/>
                    <a:gd name="T15" fmla="*/ 35 h 35"/>
                  </a:gdLst>
                  <a:ahLst/>
                  <a:cxnLst>
                    <a:cxn ang="T8">
                      <a:pos x="T0" y="T1"/>
                    </a:cxn>
                    <a:cxn ang="T9">
                      <a:pos x="T2" y="T3"/>
                    </a:cxn>
                    <a:cxn ang="T10">
                      <a:pos x="T4" y="T5"/>
                    </a:cxn>
                    <a:cxn ang="T11">
                      <a:pos x="T6" y="T7"/>
                    </a:cxn>
                  </a:cxnLst>
                  <a:rect l="T12" t="T13" r="T14" b="T15"/>
                  <a:pathLst>
                    <a:path w="88" h="35">
                      <a:moveTo>
                        <a:pt x="88" y="11"/>
                      </a:moveTo>
                      <a:lnTo>
                        <a:pt x="0" y="35"/>
                      </a:lnTo>
                      <a:lnTo>
                        <a:pt x="59" y="0"/>
                      </a:lnTo>
                      <a:lnTo>
                        <a:pt x="88" y="11"/>
                      </a:lnTo>
                      <a:close/>
                    </a:path>
                  </a:pathLst>
                </a:custGeom>
                <a:solidFill>
                  <a:srgbClr val="FF6600"/>
                </a:solidFill>
                <a:ln w="9525">
                  <a:noFill/>
                  <a:round/>
                  <a:headEnd/>
                  <a:tailEnd/>
                </a:ln>
              </p:spPr>
              <p:txBody>
                <a:bodyPr/>
                <a:lstStyle/>
                <a:p>
                  <a:endParaRPr lang="es-MX"/>
                </a:p>
              </p:txBody>
            </p:sp>
            <p:sp>
              <p:nvSpPr>
                <p:cNvPr id="11535" name="Freeform 2776"/>
                <p:cNvSpPr>
                  <a:spLocks/>
                </p:cNvSpPr>
                <p:nvPr/>
              </p:nvSpPr>
              <p:spPr bwMode="auto">
                <a:xfrm>
                  <a:off x="2809" y="3124"/>
                  <a:ext cx="10" cy="4"/>
                </a:xfrm>
                <a:custGeom>
                  <a:avLst/>
                  <a:gdLst>
                    <a:gd name="T0" fmla="*/ 0 w 88"/>
                    <a:gd name="T1" fmla="*/ 0 h 35"/>
                    <a:gd name="T2" fmla="*/ 0 w 88"/>
                    <a:gd name="T3" fmla="*/ 0 h 35"/>
                    <a:gd name="T4" fmla="*/ 0 w 88"/>
                    <a:gd name="T5" fmla="*/ 0 h 35"/>
                    <a:gd name="T6" fmla="*/ 0 w 88"/>
                    <a:gd name="T7" fmla="*/ 0 h 35"/>
                    <a:gd name="T8" fmla="*/ 0 60000 65536"/>
                    <a:gd name="T9" fmla="*/ 0 60000 65536"/>
                    <a:gd name="T10" fmla="*/ 0 60000 65536"/>
                    <a:gd name="T11" fmla="*/ 0 60000 65536"/>
                    <a:gd name="T12" fmla="*/ 0 w 88"/>
                    <a:gd name="T13" fmla="*/ 0 h 35"/>
                    <a:gd name="T14" fmla="*/ 88 w 88"/>
                    <a:gd name="T15" fmla="*/ 35 h 35"/>
                  </a:gdLst>
                  <a:ahLst/>
                  <a:cxnLst>
                    <a:cxn ang="T8">
                      <a:pos x="T0" y="T1"/>
                    </a:cxn>
                    <a:cxn ang="T9">
                      <a:pos x="T2" y="T3"/>
                    </a:cxn>
                    <a:cxn ang="T10">
                      <a:pos x="T4" y="T5"/>
                    </a:cxn>
                    <a:cxn ang="T11">
                      <a:pos x="T6" y="T7"/>
                    </a:cxn>
                  </a:cxnLst>
                  <a:rect l="T12" t="T13" r="T14" b="T15"/>
                  <a:pathLst>
                    <a:path w="88" h="35">
                      <a:moveTo>
                        <a:pt x="88" y="11"/>
                      </a:moveTo>
                      <a:lnTo>
                        <a:pt x="0" y="35"/>
                      </a:lnTo>
                      <a:lnTo>
                        <a:pt x="59" y="0"/>
                      </a:lnTo>
                      <a:lnTo>
                        <a:pt x="88" y="11"/>
                      </a:lnTo>
                    </a:path>
                  </a:pathLst>
                </a:custGeom>
                <a:noFill/>
                <a:ln w="0">
                  <a:solidFill>
                    <a:srgbClr val="FF6600"/>
                  </a:solidFill>
                  <a:round/>
                  <a:headEnd/>
                  <a:tailEnd/>
                </a:ln>
              </p:spPr>
              <p:txBody>
                <a:bodyPr/>
                <a:lstStyle/>
                <a:p>
                  <a:endParaRPr lang="es-MX"/>
                </a:p>
              </p:txBody>
            </p:sp>
            <p:sp>
              <p:nvSpPr>
                <p:cNvPr id="11536" name="Freeform 2777"/>
                <p:cNvSpPr>
                  <a:spLocks/>
                </p:cNvSpPr>
                <p:nvPr/>
              </p:nvSpPr>
              <p:spPr bwMode="auto">
                <a:xfrm>
                  <a:off x="2819" y="3124"/>
                  <a:ext cx="5" cy="2"/>
                </a:xfrm>
                <a:custGeom>
                  <a:avLst/>
                  <a:gdLst>
                    <a:gd name="T0" fmla="*/ 0 w 47"/>
                    <a:gd name="T1" fmla="*/ 0 h 19"/>
                    <a:gd name="T2" fmla="*/ 0 w 47"/>
                    <a:gd name="T3" fmla="*/ 0 h 19"/>
                    <a:gd name="T4" fmla="*/ 0 w 47"/>
                    <a:gd name="T5" fmla="*/ 0 h 19"/>
                    <a:gd name="T6" fmla="*/ 0 w 47"/>
                    <a:gd name="T7" fmla="*/ 0 h 19"/>
                    <a:gd name="T8" fmla="*/ 0 60000 65536"/>
                    <a:gd name="T9" fmla="*/ 0 60000 65536"/>
                    <a:gd name="T10" fmla="*/ 0 60000 65536"/>
                    <a:gd name="T11" fmla="*/ 0 60000 65536"/>
                    <a:gd name="T12" fmla="*/ 0 w 47"/>
                    <a:gd name="T13" fmla="*/ 0 h 19"/>
                    <a:gd name="T14" fmla="*/ 47 w 47"/>
                    <a:gd name="T15" fmla="*/ 19 h 19"/>
                  </a:gdLst>
                  <a:ahLst/>
                  <a:cxnLst>
                    <a:cxn ang="T8">
                      <a:pos x="T0" y="T1"/>
                    </a:cxn>
                    <a:cxn ang="T9">
                      <a:pos x="T2" y="T3"/>
                    </a:cxn>
                    <a:cxn ang="T10">
                      <a:pos x="T4" y="T5"/>
                    </a:cxn>
                    <a:cxn ang="T11">
                      <a:pos x="T6" y="T7"/>
                    </a:cxn>
                  </a:cxnLst>
                  <a:rect l="T12" t="T13" r="T14" b="T15"/>
                  <a:pathLst>
                    <a:path w="47" h="19">
                      <a:moveTo>
                        <a:pt x="0" y="13"/>
                      </a:moveTo>
                      <a:lnTo>
                        <a:pt x="16" y="19"/>
                      </a:lnTo>
                      <a:lnTo>
                        <a:pt x="47" y="0"/>
                      </a:lnTo>
                      <a:lnTo>
                        <a:pt x="0" y="13"/>
                      </a:lnTo>
                      <a:close/>
                    </a:path>
                  </a:pathLst>
                </a:custGeom>
                <a:solidFill>
                  <a:srgbClr val="FF6600"/>
                </a:solidFill>
                <a:ln w="9525">
                  <a:noFill/>
                  <a:round/>
                  <a:headEnd/>
                  <a:tailEnd/>
                </a:ln>
              </p:spPr>
              <p:txBody>
                <a:bodyPr/>
                <a:lstStyle/>
                <a:p>
                  <a:endParaRPr lang="es-MX"/>
                </a:p>
              </p:txBody>
            </p:sp>
            <p:sp>
              <p:nvSpPr>
                <p:cNvPr id="11537" name="Freeform 2778"/>
                <p:cNvSpPr>
                  <a:spLocks/>
                </p:cNvSpPr>
                <p:nvPr/>
              </p:nvSpPr>
              <p:spPr bwMode="auto">
                <a:xfrm>
                  <a:off x="2819" y="3124"/>
                  <a:ext cx="5" cy="2"/>
                </a:xfrm>
                <a:custGeom>
                  <a:avLst/>
                  <a:gdLst>
                    <a:gd name="T0" fmla="*/ 0 w 47"/>
                    <a:gd name="T1" fmla="*/ 0 h 19"/>
                    <a:gd name="T2" fmla="*/ 0 w 47"/>
                    <a:gd name="T3" fmla="*/ 0 h 19"/>
                    <a:gd name="T4" fmla="*/ 0 w 47"/>
                    <a:gd name="T5" fmla="*/ 0 h 19"/>
                    <a:gd name="T6" fmla="*/ 0 w 47"/>
                    <a:gd name="T7" fmla="*/ 0 h 19"/>
                    <a:gd name="T8" fmla="*/ 0 60000 65536"/>
                    <a:gd name="T9" fmla="*/ 0 60000 65536"/>
                    <a:gd name="T10" fmla="*/ 0 60000 65536"/>
                    <a:gd name="T11" fmla="*/ 0 60000 65536"/>
                    <a:gd name="T12" fmla="*/ 0 w 47"/>
                    <a:gd name="T13" fmla="*/ 0 h 19"/>
                    <a:gd name="T14" fmla="*/ 47 w 47"/>
                    <a:gd name="T15" fmla="*/ 19 h 19"/>
                  </a:gdLst>
                  <a:ahLst/>
                  <a:cxnLst>
                    <a:cxn ang="T8">
                      <a:pos x="T0" y="T1"/>
                    </a:cxn>
                    <a:cxn ang="T9">
                      <a:pos x="T2" y="T3"/>
                    </a:cxn>
                    <a:cxn ang="T10">
                      <a:pos x="T4" y="T5"/>
                    </a:cxn>
                    <a:cxn ang="T11">
                      <a:pos x="T6" y="T7"/>
                    </a:cxn>
                  </a:cxnLst>
                  <a:rect l="T12" t="T13" r="T14" b="T15"/>
                  <a:pathLst>
                    <a:path w="47" h="19">
                      <a:moveTo>
                        <a:pt x="0" y="13"/>
                      </a:moveTo>
                      <a:lnTo>
                        <a:pt x="16" y="19"/>
                      </a:lnTo>
                      <a:lnTo>
                        <a:pt x="47" y="0"/>
                      </a:lnTo>
                      <a:lnTo>
                        <a:pt x="0" y="13"/>
                      </a:lnTo>
                    </a:path>
                  </a:pathLst>
                </a:custGeom>
                <a:noFill/>
                <a:ln w="0">
                  <a:solidFill>
                    <a:srgbClr val="FF6600"/>
                  </a:solidFill>
                  <a:round/>
                  <a:headEnd/>
                  <a:tailEnd/>
                </a:ln>
              </p:spPr>
              <p:txBody>
                <a:bodyPr/>
                <a:lstStyle/>
                <a:p>
                  <a:endParaRPr lang="es-MX"/>
                </a:p>
              </p:txBody>
            </p:sp>
            <p:sp>
              <p:nvSpPr>
                <p:cNvPr id="11538" name="Freeform 2779"/>
                <p:cNvSpPr>
                  <a:spLocks/>
                </p:cNvSpPr>
                <p:nvPr/>
              </p:nvSpPr>
              <p:spPr bwMode="auto">
                <a:xfrm>
                  <a:off x="2814" y="3119"/>
                  <a:ext cx="7" cy="7"/>
                </a:xfrm>
                <a:custGeom>
                  <a:avLst/>
                  <a:gdLst>
                    <a:gd name="T0" fmla="*/ 0 w 62"/>
                    <a:gd name="T1" fmla="*/ 0 h 64"/>
                    <a:gd name="T2" fmla="*/ 0 w 62"/>
                    <a:gd name="T3" fmla="*/ 0 h 64"/>
                    <a:gd name="T4" fmla="*/ 0 w 62"/>
                    <a:gd name="T5" fmla="*/ 0 h 64"/>
                    <a:gd name="T6" fmla="*/ 0 w 62"/>
                    <a:gd name="T7" fmla="*/ 0 h 64"/>
                    <a:gd name="T8" fmla="*/ 0 60000 65536"/>
                    <a:gd name="T9" fmla="*/ 0 60000 65536"/>
                    <a:gd name="T10" fmla="*/ 0 60000 65536"/>
                    <a:gd name="T11" fmla="*/ 0 60000 65536"/>
                    <a:gd name="T12" fmla="*/ 0 w 62"/>
                    <a:gd name="T13" fmla="*/ 0 h 64"/>
                    <a:gd name="T14" fmla="*/ 62 w 62"/>
                    <a:gd name="T15" fmla="*/ 64 h 64"/>
                  </a:gdLst>
                  <a:ahLst/>
                  <a:cxnLst>
                    <a:cxn ang="T8">
                      <a:pos x="T0" y="T1"/>
                    </a:cxn>
                    <a:cxn ang="T9">
                      <a:pos x="T2" y="T3"/>
                    </a:cxn>
                    <a:cxn ang="T10">
                      <a:pos x="T4" y="T5"/>
                    </a:cxn>
                    <a:cxn ang="T11">
                      <a:pos x="T6" y="T7"/>
                    </a:cxn>
                  </a:cxnLst>
                  <a:rect l="T12" t="T13" r="T14" b="T15"/>
                  <a:pathLst>
                    <a:path w="62" h="64">
                      <a:moveTo>
                        <a:pt x="17" y="47"/>
                      </a:moveTo>
                      <a:lnTo>
                        <a:pt x="62" y="64"/>
                      </a:lnTo>
                      <a:lnTo>
                        <a:pt x="0" y="0"/>
                      </a:lnTo>
                      <a:lnTo>
                        <a:pt x="17" y="47"/>
                      </a:lnTo>
                      <a:close/>
                    </a:path>
                  </a:pathLst>
                </a:custGeom>
                <a:solidFill>
                  <a:srgbClr val="FF6600"/>
                </a:solidFill>
                <a:ln w="9525">
                  <a:noFill/>
                  <a:round/>
                  <a:headEnd/>
                  <a:tailEnd/>
                </a:ln>
              </p:spPr>
              <p:txBody>
                <a:bodyPr/>
                <a:lstStyle/>
                <a:p>
                  <a:endParaRPr lang="es-MX"/>
                </a:p>
              </p:txBody>
            </p:sp>
            <p:sp>
              <p:nvSpPr>
                <p:cNvPr id="11539" name="Freeform 2780"/>
                <p:cNvSpPr>
                  <a:spLocks/>
                </p:cNvSpPr>
                <p:nvPr/>
              </p:nvSpPr>
              <p:spPr bwMode="auto">
                <a:xfrm>
                  <a:off x="2814" y="3117"/>
                  <a:ext cx="7" cy="9"/>
                </a:xfrm>
                <a:custGeom>
                  <a:avLst/>
                  <a:gdLst>
                    <a:gd name="T0" fmla="*/ 0 w 62"/>
                    <a:gd name="T1" fmla="*/ 0 h 83"/>
                    <a:gd name="T2" fmla="*/ 0 w 62"/>
                    <a:gd name="T3" fmla="*/ 0 h 83"/>
                    <a:gd name="T4" fmla="*/ 0 w 62"/>
                    <a:gd name="T5" fmla="*/ 0 h 83"/>
                    <a:gd name="T6" fmla="*/ 0 w 62"/>
                    <a:gd name="T7" fmla="*/ 0 h 83"/>
                    <a:gd name="T8" fmla="*/ 0 w 62"/>
                    <a:gd name="T9" fmla="*/ 0 h 83"/>
                    <a:gd name="T10" fmla="*/ 0 60000 65536"/>
                    <a:gd name="T11" fmla="*/ 0 60000 65536"/>
                    <a:gd name="T12" fmla="*/ 0 60000 65536"/>
                    <a:gd name="T13" fmla="*/ 0 60000 65536"/>
                    <a:gd name="T14" fmla="*/ 0 60000 65536"/>
                    <a:gd name="T15" fmla="*/ 0 w 62"/>
                    <a:gd name="T16" fmla="*/ 0 h 83"/>
                    <a:gd name="T17" fmla="*/ 62 w 62"/>
                    <a:gd name="T18" fmla="*/ 83 h 83"/>
                  </a:gdLst>
                  <a:ahLst/>
                  <a:cxnLst>
                    <a:cxn ang="T10">
                      <a:pos x="T0" y="T1"/>
                    </a:cxn>
                    <a:cxn ang="T11">
                      <a:pos x="T2" y="T3"/>
                    </a:cxn>
                    <a:cxn ang="T12">
                      <a:pos x="T4" y="T5"/>
                    </a:cxn>
                    <a:cxn ang="T13">
                      <a:pos x="T6" y="T7"/>
                    </a:cxn>
                    <a:cxn ang="T14">
                      <a:pos x="T8" y="T9"/>
                    </a:cxn>
                  </a:cxnLst>
                  <a:rect l="T15" t="T16" r="T17" b="T18"/>
                  <a:pathLst>
                    <a:path w="62" h="83">
                      <a:moveTo>
                        <a:pt x="17" y="66"/>
                      </a:moveTo>
                      <a:lnTo>
                        <a:pt x="62" y="83"/>
                      </a:lnTo>
                      <a:lnTo>
                        <a:pt x="34" y="0"/>
                      </a:lnTo>
                      <a:lnTo>
                        <a:pt x="0" y="19"/>
                      </a:lnTo>
                      <a:lnTo>
                        <a:pt x="17" y="66"/>
                      </a:lnTo>
                    </a:path>
                  </a:pathLst>
                </a:custGeom>
                <a:noFill/>
                <a:ln w="0">
                  <a:solidFill>
                    <a:srgbClr val="FF6600"/>
                  </a:solidFill>
                  <a:round/>
                  <a:headEnd/>
                  <a:tailEnd/>
                </a:ln>
              </p:spPr>
              <p:txBody>
                <a:bodyPr/>
                <a:lstStyle/>
                <a:p>
                  <a:endParaRPr lang="es-MX"/>
                </a:p>
              </p:txBody>
            </p:sp>
            <p:sp>
              <p:nvSpPr>
                <p:cNvPr id="11540" name="Freeform 2781"/>
                <p:cNvSpPr>
                  <a:spLocks/>
                </p:cNvSpPr>
                <p:nvPr/>
              </p:nvSpPr>
              <p:spPr bwMode="auto">
                <a:xfrm>
                  <a:off x="2812" y="3116"/>
                  <a:ext cx="6" cy="3"/>
                </a:xfrm>
                <a:custGeom>
                  <a:avLst/>
                  <a:gdLst>
                    <a:gd name="T0" fmla="*/ 0 w 53"/>
                    <a:gd name="T1" fmla="*/ 0 h 27"/>
                    <a:gd name="T2" fmla="*/ 0 w 53"/>
                    <a:gd name="T3" fmla="*/ 0 h 27"/>
                    <a:gd name="T4" fmla="*/ 0 w 53"/>
                    <a:gd name="T5" fmla="*/ 0 h 27"/>
                    <a:gd name="T6" fmla="*/ 0 w 53"/>
                    <a:gd name="T7" fmla="*/ 0 h 27"/>
                    <a:gd name="T8" fmla="*/ 0 60000 65536"/>
                    <a:gd name="T9" fmla="*/ 0 60000 65536"/>
                    <a:gd name="T10" fmla="*/ 0 60000 65536"/>
                    <a:gd name="T11" fmla="*/ 0 60000 65536"/>
                    <a:gd name="T12" fmla="*/ 0 w 53"/>
                    <a:gd name="T13" fmla="*/ 0 h 27"/>
                    <a:gd name="T14" fmla="*/ 53 w 53"/>
                    <a:gd name="T15" fmla="*/ 27 h 27"/>
                  </a:gdLst>
                  <a:ahLst/>
                  <a:cxnLst>
                    <a:cxn ang="T8">
                      <a:pos x="T0" y="T1"/>
                    </a:cxn>
                    <a:cxn ang="T9">
                      <a:pos x="T2" y="T3"/>
                    </a:cxn>
                    <a:cxn ang="T10">
                      <a:pos x="T4" y="T5"/>
                    </a:cxn>
                    <a:cxn ang="T11">
                      <a:pos x="T6" y="T7"/>
                    </a:cxn>
                  </a:cxnLst>
                  <a:rect l="T12" t="T13" r="T14" b="T15"/>
                  <a:pathLst>
                    <a:path w="53" h="27">
                      <a:moveTo>
                        <a:pt x="19" y="27"/>
                      </a:moveTo>
                      <a:lnTo>
                        <a:pt x="53" y="8"/>
                      </a:lnTo>
                      <a:lnTo>
                        <a:pt x="0" y="0"/>
                      </a:lnTo>
                      <a:lnTo>
                        <a:pt x="19" y="27"/>
                      </a:lnTo>
                      <a:close/>
                    </a:path>
                  </a:pathLst>
                </a:custGeom>
                <a:solidFill>
                  <a:srgbClr val="FF6600"/>
                </a:solidFill>
                <a:ln w="9525">
                  <a:noFill/>
                  <a:round/>
                  <a:headEnd/>
                  <a:tailEnd/>
                </a:ln>
              </p:spPr>
              <p:txBody>
                <a:bodyPr/>
                <a:lstStyle/>
                <a:p>
                  <a:endParaRPr lang="es-MX"/>
                </a:p>
              </p:txBody>
            </p:sp>
            <p:sp>
              <p:nvSpPr>
                <p:cNvPr id="11541" name="Freeform 2782"/>
                <p:cNvSpPr>
                  <a:spLocks/>
                </p:cNvSpPr>
                <p:nvPr/>
              </p:nvSpPr>
              <p:spPr bwMode="auto">
                <a:xfrm>
                  <a:off x="2812" y="3111"/>
                  <a:ext cx="6" cy="6"/>
                </a:xfrm>
                <a:custGeom>
                  <a:avLst/>
                  <a:gdLst>
                    <a:gd name="T0" fmla="*/ 0 w 53"/>
                    <a:gd name="T1" fmla="*/ 0 h 53"/>
                    <a:gd name="T2" fmla="*/ 0 w 53"/>
                    <a:gd name="T3" fmla="*/ 0 h 53"/>
                    <a:gd name="T4" fmla="*/ 0 w 53"/>
                    <a:gd name="T5" fmla="*/ 0 h 53"/>
                    <a:gd name="T6" fmla="*/ 0 w 53"/>
                    <a:gd name="T7" fmla="*/ 0 h 53"/>
                    <a:gd name="T8" fmla="*/ 0 60000 65536"/>
                    <a:gd name="T9" fmla="*/ 0 60000 65536"/>
                    <a:gd name="T10" fmla="*/ 0 60000 65536"/>
                    <a:gd name="T11" fmla="*/ 0 60000 65536"/>
                    <a:gd name="T12" fmla="*/ 0 w 53"/>
                    <a:gd name="T13" fmla="*/ 0 h 53"/>
                    <a:gd name="T14" fmla="*/ 53 w 53"/>
                    <a:gd name="T15" fmla="*/ 53 h 53"/>
                  </a:gdLst>
                  <a:ahLst/>
                  <a:cxnLst>
                    <a:cxn ang="T8">
                      <a:pos x="T0" y="T1"/>
                    </a:cxn>
                    <a:cxn ang="T9">
                      <a:pos x="T2" y="T3"/>
                    </a:cxn>
                    <a:cxn ang="T10">
                      <a:pos x="T4" y="T5"/>
                    </a:cxn>
                    <a:cxn ang="T11">
                      <a:pos x="T6" y="T7"/>
                    </a:cxn>
                  </a:cxnLst>
                  <a:rect l="T12" t="T13" r="T14" b="T15"/>
                  <a:pathLst>
                    <a:path w="53" h="53">
                      <a:moveTo>
                        <a:pt x="53" y="53"/>
                      </a:moveTo>
                      <a:lnTo>
                        <a:pt x="0" y="45"/>
                      </a:lnTo>
                      <a:lnTo>
                        <a:pt x="14" y="0"/>
                      </a:lnTo>
                      <a:lnTo>
                        <a:pt x="53" y="53"/>
                      </a:lnTo>
                      <a:close/>
                    </a:path>
                  </a:pathLst>
                </a:custGeom>
                <a:solidFill>
                  <a:srgbClr val="FF6600"/>
                </a:solidFill>
                <a:ln w="9525">
                  <a:noFill/>
                  <a:round/>
                  <a:headEnd/>
                  <a:tailEnd/>
                </a:ln>
              </p:spPr>
              <p:txBody>
                <a:bodyPr/>
                <a:lstStyle/>
                <a:p>
                  <a:endParaRPr lang="es-MX"/>
                </a:p>
              </p:txBody>
            </p:sp>
            <p:sp>
              <p:nvSpPr>
                <p:cNvPr id="11542" name="Freeform 2783"/>
                <p:cNvSpPr>
                  <a:spLocks/>
                </p:cNvSpPr>
                <p:nvPr/>
              </p:nvSpPr>
              <p:spPr bwMode="auto">
                <a:xfrm>
                  <a:off x="2812" y="3111"/>
                  <a:ext cx="6" cy="8"/>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19" y="72"/>
                      </a:moveTo>
                      <a:lnTo>
                        <a:pt x="53" y="53"/>
                      </a:lnTo>
                      <a:lnTo>
                        <a:pt x="14" y="0"/>
                      </a:lnTo>
                      <a:lnTo>
                        <a:pt x="0" y="45"/>
                      </a:lnTo>
                      <a:lnTo>
                        <a:pt x="19" y="72"/>
                      </a:lnTo>
                    </a:path>
                  </a:pathLst>
                </a:custGeom>
                <a:noFill/>
                <a:ln w="0">
                  <a:solidFill>
                    <a:srgbClr val="FF6600"/>
                  </a:solidFill>
                  <a:round/>
                  <a:headEnd/>
                  <a:tailEnd/>
                </a:ln>
              </p:spPr>
              <p:txBody>
                <a:bodyPr/>
                <a:lstStyle/>
                <a:p>
                  <a:endParaRPr lang="es-MX"/>
                </a:p>
              </p:txBody>
            </p:sp>
            <p:sp>
              <p:nvSpPr>
                <p:cNvPr id="11543" name="Freeform 2784"/>
                <p:cNvSpPr>
                  <a:spLocks/>
                </p:cNvSpPr>
                <p:nvPr/>
              </p:nvSpPr>
              <p:spPr bwMode="auto">
                <a:xfrm>
                  <a:off x="2804" y="3111"/>
                  <a:ext cx="10" cy="8"/>
                </a:xfrm>
                <a:custGeom>
                  <a:avLst/>
                  <a:gdLst>
                    <a:gd name="T0" fmla="*/ 0 w 83"/>
                    <a:gd name="T1" fmla="*/ 0 h 68"/>
                    <a:gd name="T2" fmla="*/ 0 w 83"/>
                    <a:gd name="T3" fmla="*/ 0 h 68"/>
                    <a:gd name="T4" fmla="*/ 0 w 83"/>
                    <a:gd name="T5" fmla="*/ 0 h 68"/>
                    <a:gd name="T6" fmla="*/ 0 w 83"/>
                    <a:gd name="T7" fmla="*/ 0 h 68"/>
                    <a:gd name="T8" fmla="*/ 0 60000 65536"/>
                    <a:gd name="T9" fmla="*/ 0 60000 65536"/>
                    <a:gd name="T10" fmla="*/ 0 60000 65536"/>
                    <a:gd name="T11" fmla="*/ 0 60000 65536"/>
                    <a:gd name="T12" fmla="*/ 0 w 83"/>
                    <a:gd name="T13" fmla="*/ 0 h 68"/>
                    <a:gd name="T14" fmla="*/ 83 w 83"/>
                    <a:gd name="T15" fmla="*/ 68 h 68"/>
                  </a:gdLst>
                  <a:ahLst/>
                  <a:cxnLst>
                    <a:cxn ang="T8">
                      <a:pos x="T0" y="T1"/>
                    </a:cxn>
                    <a:cxn ang="T9">
                      <a:pos x="T2" y="T3"/>
                    </a:cxn>
                    <a:cxn ang="T10">
                      <a:pos x="T4" y="T5"/>
                    </a:cxn>
                    <a:cxn ang="T11">
                      <a:pos x="T6" y="T7"/>
                    </a:cxn>
                  </a:cxnLst>
                  <a:rect l="T12" t="T13" r="T14" b="T15"/>
                  <a:pathLst>
                    <a:path w="83" h="68">
                      <a:moveTo>
                        <a:pt x="69" y="45"/>
                      </a:moveTo>
                      <a:lnTo>
                        <a:pt x="83" y="0"/>
                      </a:lnTo>
                      <a:lnTo>
                        <a:pt x="0" y="68"/>
                      </a:lnTo>
                      <a:lnTo>
                        <a:pt x="69" y="45"/>
                      </a:lnTo>
                      <a:close/>
                    </a:path>
                  </a:pathLst>
                </a:custGeom>
                <a:solidFill>
                  <a:srgbClr val="FF6600"/>
                </a:solidFill>
                <a:ln w="9525">
                  <a:noFill/>
                  <a:round/>
                  <a:headEnd/>
                  <a:tailEnd/>
                </a:ln>
              </p:spPr>
              <p:txBody>
                <a:bodyPr/>
                <a:lstStyle/>
                <a:p>
                  <a:endParaRPr lang="es-MX"/>
                </a:p>
              </p:txBody>
            </p:sp>
            <p:sp>
              <p:nvSpPr>
                <p:cNvPr id="11544" name="Freeform 2785"/>
                <p:cNvSpPr>
                  <a:spLocks/>
                </p:cNvSpPr>
                <p:nvPr/>
              </p:nvSpPr>
              <p:spPr bwMode="auto">
                <a:xfrm>
                  <a:off x="2803" y="3111"/>
                  <a:ext cx="11" cy="8"/>
                </a:xfrm>
                <a:custGeom>
                  <a:avLst/>
                  <a:gdLst>
                    <a:gd name="T0" fmla="*/ 0 w 94"/>
                    <a:gd name="T1" fmla="*/ 0 h 68"/>
                    <a:gd name="T2" fmla="*/ 0 w 94"/>
                    <a:gd name="T3" fmla="*/ 0 h 68"/>
                    <a:gd name="T4" fmla="*/ 0 w 94"/>
                    <a:gd name="T5" fmla="*/ 0 h 68"/>
                    <a:gd name="T6" fmla="*/ 0 w 94"/>
                    <a:gd name="T7" fmla="*/ 0 h 68"/>
                    <a:gd name="T8" fmla="*/ 0 60000 65536"/>
                    <a:gd name="T9" fmla="*/ 0 60000 65536"/>
                    <a:gd name="T10" fmla="*/ 0 60000 65536"/>
                    <a:gd name="T11" fmla="*/ 0 60000 65536"/>
                    <a:gd name="T12" fmla="*/ 0 w 94"/>
                    <a:gd name="T13" fmla="*/ 0 h 68"/>
                    <a:gd name="T14" fmla="*/ 94 w 94"/>
                    <a:gd name="T15" fmla="*/ 68 h 68"/>
                  </a:gdLst>
                  <a:ahLst/>
                  <a:cxnLst>
                    <a:cxn ang="T8">
                      <a:pos x="T0" y="T1"/>
                    </a:cxn>
                    <a:cxn ang="T9">
                      <a:pos x="T2" y="T3"/>
                    </a:cxn>
                    <a:cxn ang="T10">
                      <a:pos x="T4" y="T5"/>
                    </a:cxn>
                    <a:cxn ang="T11">
                      <a:pos x="T6" y="T7"/>
                    </a:cxn>
                  </a:cxnLst>
                  <a:rect l="T12" t="T13" r="T14" b="T15"/>
                  <a:pathLst>
                    <a:path w="94" h="68">
                      <a:moveTo>
                        <a:pt x="94" y="0"/>
                      </a:moveTo>
                      <a:lnTo>
                        <a:pt x="11" y="68"/>
                      </a:lnTo>
                      <a:lnTo>
                        <a:pt x="0" y="33"/>
                      </a:lnTo>
                      <a:lnTo>
                        <a:pt x="94" y="0"/>
                      </a:lnTo>
                      <a:close/>
                    </a:path>
                  </a:pathLst>
                </a:custGeom>
                <a:solidFill>
                  <a:srgbClr val="FF6600"/>
                </a:solidFill>
                <a:ln w="9525">
                  <a:noFill/>
                  <a:round/>
                  <a:headEnd/>
                  <a:tailEnd/>
                </a:ln>
              </p:spPr>
              <p:txBody>
                <a:bodyPr/>
                <a:lstStyle/>
                <a:p>
                  <a:endParaRPr lang="es-MX"/>
                </a:p>
              </p:txBody>
            </p:sp>
            <p:sp>
              <p:nvSpPr>
                <p:cNvPr id="11545" name="Freeform 2786"/>
                <p:cNvSpPr>
                  <a:spLocks/>
                </p:cNvSpPr>
                <p:nvPr/>
              </p:nvSpPr>
              <p:spPr bwMode="auto">
                <a:xfrm>
                  <a:off x="2803" y="3111"/>
                  <a:ext cx="11" cy="8"/>
                </a:xfrm>
                <a:custGeom>
                  <a:avLst/>
                  <a:gdLst>
                    <a:gd name="T0" fmla="*/ 0 w 94"/>
                    <a:gd name="T1" fmla="*/ 0 h 68"/>
                    <a:gd name="T2" fmla="*/ 0 w 94"/>
                    <a:gd name="T3" fmla="*/ 0 h 68"/>
                    <a:gd name="T4" fmla="*/ 0 w 94"/>
                    <a:gd name="T5" fmla="*/ 0 h 68"/>
                    <a:gd name="T6" fmla="*/ 0 w 94"/>
                    <a:gd name="T7" fmla="*/ 0 h 68"/>
                    <a:gd name="T8" fmla="*/ 0 w 94"/>
                    <a:gd name="T9" fmla="*/ 0 h 68"/>
                    <a:gd name="T10" fmla="*/ 0 60000 65536"/>
                    <a:gd name="T11" fmla="*/ 0 60000 65536"/>
                    <a:gd name="T12" fmla="*/ 0 60000 65536"/>
                    <a:gd name="T13" fmla="*/ 0 60000 65536"/>
                    <a:gd name="T14" fmla="*/ 0 60000 65536"/>
                    <a:gd name="T15" fmla="*/ 0 w 94"/>
                    <a:gd name="T16" fmla="*/ 0 h 68"/>
                    <a:gd name="T17" fmla="*/ 94 w 94"/>
                    <a:gd name="T18" fmla="*/ 68 h 68"/>
                  </a:gdLst>
                  <a:ahLst/>
                  <a:cxnLst>
                    <a:cxn ang="T10">
                      <a:pos x="T0" y="T1"/>
                    </a:cxn>
                    <a:cxn ang="T11">
                      <a:pos x="T2" y="T3"/>
                    </a:cxn>
                    <a:cxn ang="T12">
                      <a:pos x="T4" y="T5"/>
                    </a:cxn>
                    <a:cxn ang="T13">
                      <a:pos x="T6" y="T7"/>
                    </a:cxn>
                    <a:cxn ang="T14">
                      <a:pos x="T8" y="T9"/>
                    </a:cxn>
                  </a:cxnLst>
                  <a:rect l="T15" t="T16" r="T17" b="T18"/>
                  <a:pathLst>
                    <a:path w="94" h="68">
                      <a:moveTo>
                        <a:pt x="80" y="45"/>
                      </a:moveTo>
                      <a:lnTo>
                        <a:pt x="94" y="0"/>
                      </a:lnTo>
                      <a:lnTo>
                        <a:pt x="0" y="33"/>
                      </a:lnTo>
                      <a:lnTo>
                        <a:pt x="11" y="68"/>
                      </a:lnTo>
                      <a:lnTo>
                        <a:pt x="80" y="45"/>
                      </a:lnTo>
                    </a:path>
                  </a:pathLst>
                </a:custGeom>
                <a:noFill/>
                <a:ln w="0">
                  <a:solidFill>
                    <a:srgbClr val="FF6600"/>
                  </a:solidFill>
                  <a:round/>
                  <a:headEnd/>
                  <a:tailEnd/>
                </a:ln>
              </p:spPr>
              <p:txBody>
                <a:bodyPr/>
                <a:lstStyle/>
                <a:p>
                  <a:endParaRPr lang="es-MX"/>
                </a:p>
              </p:txBody>
            </p:sp>
            <p:sp>
              <p:nvSpPr>
                <p:cNvPr id="11546" name="Freeform 2787"/>
                <p:cNvSpPr>
                  <a:spLocks/>
                </p:cNvSpPr>
                <p:nvPr/>
              </p:nvSpPr>
              <p:spPr bwMode="auto">
                <a:xfrm>
                  <a:off x="2798" y="3115"/>
                  <a:ext cx="6" cy="5"/>
                </a:xfrm>
                <a:custGeom>
                  <a:avLst/>
                  <a:gdLst>
                    <a:gd name="T0" fmla="*/ 0 w 55"/>
                    <a:gd name="T1" fmla="*/ 0 h 51"/>
                    <a:gd name="T2" fmla="*/ 0 w 55"/>
                    <a:gd name="T3" fmla="*/ 0 h 51"/>
                    <a:gd name="T4" fmla="*/ 0 w 55"/>
                    <a:gd name="T5" fmla="*/ 0 h 51"/>
                    <a:gd name="T6" fmla="*/ 0 w 55"/>
                    <a:gd name="T7" fmla="*/ 0 h 51"/>
                    <a:gd name="T8" fmla="*/ 0 w 55"/>
                    <a:gd name="T9" fmla="*/ 0 h 51"/>
                    <a:gd name="T10" fmla="*/ 0 60000 65536"/>
                    <a:gd name="T11" fmla="*/ 0 60000 65536"/>
                    <a:gd name="T12" fmla="*/ 0 60000 65536"/>
                    <a:gd name="T13" fmla="*/ 0 60000 65536"/>
                    <a:gd name="T14" fmla="*/ 0 60000 65536"/>
                    <a:gd name="T15" fmla="*/ 0 w 55"/>
                    <a:gd name="T16" fmla="*/ 0 h 51"/>
                    <a:gd name="T17" fmla="*/ 55 w 55"/>
                    <a:gd name="T18" fmla="*/ 51 h 51"/>
                  </a:gdLst>
                  <a:ahLst/>
                  <a:cxnLst>
                    <a:cxn ang="T10">
                      <a:pos x="T0" y="T1"/>
                    </a:cxn>
                    <a:cxn ang="T11">
                      <a:pos x="T2" y="T3"/>
                    </a:cxn>
                    <a:cxn ang="T12">
                      <a:pos x="T4" y="T5"/>
                    </a:cxn>
                    <a:cxn ang="T13">
                      <a:pos x="T6" y="T7"/>
                    </a:cxn>
                    <a:cxn ang="T14">
                      <a:pos x="T8" y="T9"/>
                    </a:cxn>
                  </a:cxnLst>
                  <a:rect l="T15" t="T16" r="T17" b="T18"/>
                  <a:pathLst>
                    <a:path w="55" h="51">
                      <a:moveTo>
                        <a:pt x="55" y="35"/>
                      </a:moveTo>
                      <a:lnTo>
                        <a:pt x="44" y="0"/>
                      </a:lnTo>
                      <a:lnTo>
                        <a:pt x="0" y="12"/>
                      </a:lnTo>
                      <a:lnTo>
                        <a:pt x="2" y="51"/>
                      </a:lnTo>
                      <a:lnTo>
                        <a:pt x="55" y="35"/>
                      </a:lnTo>
                    </a:path>
                  </a:pathLst>
                </a:custGeom>
                <a:noFill/>
                <a:ln w="0">
                  <a:solidFill>
                    <a:srgbClr val="FF6600"/>
                  </a:solidFill>
                  <a:round/>
                  <a:headEnd/>
                  <a:tailEnd/>
                </a:ln>
              </p:spPr>
              <p:txBody>
                <a:bodyPr/>
                <a:lstStyle/>
                <a:p>
                  <a:endParaRPr lang="es-MX"/>
                </a:p>
              </p:txBody>
            </p:sp>
            <p:sp>
              <p:nvSpPr>
                <p:cNvPr id="11547" name="Freeform 2788"/>
                <p:cNvSpPr>
                  <a:spLocks/>
                </p:cNvSpPr>
                <p:nvPr/>
              </p:nvSpPr>
              <p:spPr bwMode="auto">
                <a:xfrm>
                  <a:off x="2796" y="3116"/>
                  <a:ext cx="2" cy="4"/>
                </a:xfrm>
                <a:custGeom>
                  <a:avLst/>
                  <a:gdLst>
                    <a:gd name="T0" fmla="*/ 0 w 22"/>
                    <a:gd name="T1" fmla="*/ 0 h 41"/>
                    <a:gd name="T2" fmla="*/ 0 w 22"/>
                    <a:gd name="T3" fmla="*/ 0 h 41"/>
                    <a:gd name="T4" fmla="*/ 0 w 22"/>
                    <a:gd name="T5" fmla="*/ 0 h 41"/>
                    <a:gd name="T6" fmla="*/ 0 w 22"/>
                    <a:gd name="T7" fmla="*/ 0 h 41"/>
                    <a:gd name="T8" fmla="*/ 0 w 22"/>
                    <a:gd name="T9" fmla="*/ 0 h 41"/>
                    <a:gd name="T10" fmla="*/ 0 60000 65536"/>
                    <a:gd name="T11" fmla="*/ 0 60000 65536"/>
                    <a:gd name="T12" fmla="*/ 0 60000 65536"/>
                    <a:gd name="T13" fmla="*/ 0 60000 65536"/>
                    <a:gd name="T14" fmla="*/ 0 60000 65536"/>
                    <a:gd name="T15" fmla="*/ 0 w 22"/>
                    <a:gd name="T16" fmla="*/ 0 h 41"/>
                    <a:gd name="T17" fmla="*/ 22 w 22"/>
                    <a:gd name="T18" fmla="*/ 41 h 41"/>
                  </a:gdLst>
                  <a:ahLst/>
                  <a:cxnLst>
                    <a:cxn ang="T10">
                      <a:pos x="T0" y="T1"/>
                    </a:cxn>
                    <a:cxn ang="T11">
                      <a:pos x="T2" y="T3"/>
                    </a:cxn>
                    <a:cxn ang="T12">
                      <a:pos x="T4" y="T5"/>
                    </a:cxn>
                    <a:cxn ang="T13">
                      <a:pos x="T6" y="T7"/>
                    </a:cxn>
                    <a:cxn ang="T14">
                      <a:pos x="T8" y="T9"/>
                    </a:cxn>
                  </a:cxnLst>
                  <a:rect l="T15" t="T16" r="T17" b="T18"/>
                  <a:pathLst>
                    <a:path w="22" h="41">
                      <a:moveTo>
                        <a:pt x="22" y="41"/>
                      </a:moveTo>
                      <a:lnTo>
                        <a:pt x="20" y="2"/>
                      </a:lnTo>
                      <a:lnTo>
                        <a:pt x="10" y="0"/>
                      </a:lnTo>
                      <a:lnTo>
                        <a:pt x="0" y="36"/>
                      </a:lnTo>
                      <a:lnTo>
                        <a:pt x="22" y="41"/>
                      </a:lnTo>
                    </a:path>
                  </a:pathLst>
                </a:custGeom>
                <a:noFill/>
                <a:ln w="0">
                  <a:solidFill>
                    <a:srgbClr val="FF6600"/>
                  </a:solidFill>
                  <a:round/>
                  <a:headEnd/>
                  <a:tailEnd/>
                </a:ln>
              </p:spPr>
              <p:txBody>
                <a:bodyPr/>
                <a:lstStyle/>
                <a:p>
                  <a:endParaRPr lang="es-MX"/>
                </a:p>
              </p:txBody>
            </p:sp>
            <p:sp>
              <p:nvSpPr>
                <p:cNvPr id="11548" name="Freeform 2789"/>
                <p:cNvSpPr>
                  <a:spLocks/>
                </p:cNvSpPr>
                <p:nvPr/>
              </p:nvSpPr>
              <p:spPr bwMode="auto">
                <a:xfrm>
                  <a:off x="2792" y="3116"/>
                  <a:ext cx="5" cy="4"/>
                </a:xfrm>
                <a:custGeom>
                  <a:avLst/>
                  <a:gdLst>
                    <a:gd name="T0" fmla="*/ 0 w 46"/>
                    <a:gd name="T1" fmla="*/ 0 h 36"/>
                    <a:gd name="T2" fmla="*/ 0 w 46"/>
                    <a:gd name="T3" fmla="*/ 0 h 36"/>
                    <a:gd name="T4" fmla="*/ 0 w 46"/>
                    <a:gd name="T5" fmla="*/ 0 h 36"/>
                    <a:gd name="T6" fmla="*/ 0 w 46"/>
                    <a:gd name="T7" fmla="*/ 0 h 36"/>
                    <a:gd name="T8" fmla="*/ 0 60000 65536"/>
                    <a:gd name="T9" fmla="*/ 0 60000 65536"/>
                    <a:gd name="T10" fmla="*/ 0 60000 65536"/>
                    <a:gd name="T11" fmla="*/ 0 60000 65536"/>
                    <a:gd name="T12" fmla="*/ 0 w 46"/>
                    <a:gd name="T13" fmla="*/ 0 h 36"/>
                    <a:gd name="T14" fmla="*/ 46 w 46"/>
                    <a:gd name="T15" fmla="*/ 36 h 36"/>
                  </a:gdLst>
                  <a:ahLst/>
                  <a:cxnLst>
                    <a:cxn ang="T8">
                      <a:pos x="T0" y="T1"/>
                    </a:cxn>
                    <a:cxn ang="T9">
                      <a:pos x="T2" y="T3"/>
                    </a:cxn>
                    <a:cxn ang="T10">
                      <a:pos x="T4" y="T5"/>
                    </a:cxn>
                    <a:cxn ang="T11">
                      <a:pos x="T6" y="T7"/>
                    </a:cxn>
                  </a:cxnLst>
                  <a:rect l="T12" t="T13" r="T14" b="T15"/>
                  <a:pathLst>
                    <a:path w="46" h="36">
                      <a:moveTo>
                        <a:pt x="36" y="36"/>
                      </a:moveTo>
                      <a:lnTo>
                        <a:pt x="46" y="0"/>
                      </a:lnTo>
                      <a:lnTo>
                        <a:pt x="0" y="23"/>
                      </a:lnTo>
                      <a:lnTo>
                        <a:pt x="36" y="36"/>
                      </a:lnTo>
                      <a:close/>
                    </a:path>
                  </a:pathLst>
                </a:custGeom>
                <a:solidFill>
                  <a:srgbClr val="FF6600"/>
                </a:solidFill>
                <a:ln w="9525">
                  <a:noFill/>
                  <a:round/>
                  <a:headEnd/>
                  <a:tailEnd/>
                </a:ln>
              </p:spPr>
              <p:txBody>
                <a:bodyPr/>
                <a:lstStyle/>
                <a:p>
                  <a:endParaRPr lang="es-MX"/>
                </a:p>
              </p:txBody>
            </p:sp>
            <p:sp>
              <p:nvSpPr>
                <p:cNvPr id="11549" name="Freeform 2790"/>
                <p:cNvSpPr>
                  <a:spLocks/>
                </p:cNvSpPr>
                <p:nvPr/>
              </p:nvSpPr>
              <p:spPr bwMode="auto">
                <a:xfrm>
                  <a:off x="2792" y="3115"/>
                  <a:ext cx="5" cy="5"/>
                </a:xfrm>
                <a:custGeom>
                  <a:avLst/>
                  <a:gdLst>
                    <a:gd name="T0" fmla="*/ 0 w 46"/>
                    <a:gd name="T1" fmla="*/ 0 h 46"/>
                    <a:gd name="T2" fmla="*/ 0 w 46"/>
                    <a:gd name="T3" fmla="*/ 0 h 46"/>
                    <a:gd name="T4" fmla="*/ 0 w 46"/>
                    <a:gd name="T5" fmla="*/ 0 h 46"/>
                    <a:gd name="T6" fmla="*/ 0 w 46"/>
                    <a:gd name="T7" fmla="*/ 0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36" y="46"/>
                      </a:moveTo>
                      <a:lnTo>
                        <a:pt x="46" y="10"/>
                      </a:lnTo>
                      <a:lnTo>
                        <a:pt x="19" y="0"/>
                      </a:lnTo>
                      <a:lnTo>
                        <a:pt x="0" y="33"/>
                      </a:lnTo>
                      <a:lnTo>
                        <a:pt x="36" y="46"/>
                      </a:lnTo>
                    </a:path>
                  </a:pathLst>
                </a:custGeom>
                <a:noFill/>
                <a:ln w="0">
                  <a:solidFill>
                    <a:srgbClr val="FF6600"/>
                  </a:solidFill>
                  <a:round/>
                  <a:headEnd/>
                  <a:tailEnd/>
                </a:ln>
              </p:spPr>
              <p:txBody>
                <a:bodyPr/>
                <a:lstStyle/>
                <a:p>
                  <a:endParaRPr lang="es-MX"/>
                </a:p>
              </p:txBody>
            </p:sp>
            <p:sp>
              <p:nvSpPr>
                <p:cNvPr id="11550" name="Freeform 2791"/>
                <p:cNvSpPr>
                  <a:spLocks/>
                </p:cNvSpPr>
                <p:nvPr/>
              </p:nvSpPr>
              <p:spPr bwMode="auto">
                <a:xfrm>
                  <a:off x="2790" y="3113"/>
                  <a:ext cx="4" cy="4"/>
                </a:xfrm>
                <a:custGeom>
                  <a:avLst/>
                  <a:gdLst>
                    <a:gd name="T0" fmla="*/ 0 w 38"/>
                    <a:gd name="T1" fmla="*/ 0 h 36"/>
                    <a:gd name="T2" fmla="*/ 0 w 38"/>
                    <a:gd name="T3" fmla="*/ 0 h 36"/>
                    <a:gd name="T4" fmla="*/ 0 w 38"/>
                    <a:gd name="T5" fmla="*/ 0 h 36"/>
                    <a:gd name="T6" fmla="*/ 0 w 38"/>
                    <a:gd name="T7" fmla="*/ 0 h 36"/>
                    <a:gd name="T8" fmla="*/ 0 60000 65536"/>
                    <a:gd name="T9" fmla="*/ 0 60000 65536"/>
                    <a:gd name="T10" fmla="*/ 0 60000 65536"/>
                    <a:gd name="T11" fmla="*/ 0 60000 65536"/>
                    <a:gd name="T12" fmla="*/ 0 w 38"/>
                    <a:gd name="T13" fmla="*/ 0 h 36"/>
                    <a:gd name="T14" fmla="*/ 38 w 38"/>
                    <a:gd name="T15" fmla="*/ 36 h 36"/>
                  </a:gdLst>
                  <a:ahLst/>
                  <a:cxnLst>
                    <a:cxn ang="T8">
                      <a:pos x="T0" y="T1"/>
                    </a:cxn>
                    <a:cxn ang="T9">
                      <a:pos x="T2" y="T3"/>
                    </a:cxn>
                    <a:cxn ang="T10">
                      <a:pos x="T4" y="T5"/>
                    </a:cxn>
                    <a:cxn ang="T11">
                      <a:pos x="T6" y="T7"/>
                    </a:cxn>
                  </a:cxnLst>
                  <a:rect l="T12" t="T13" r="T14" b="T15"/>
                  <a:pathLst>
                    <a:path w="38" h="36">
                      <a:moveTo>
                        <a:pt x="38" y="19"/>
                      </a:moveTo>
                      <a:lnTo>
                        <a:pt x="0" y="36"/>
                      </a:lnTo>
                      <a:lnTo>
                        <a:pt x="17" y="0"/>
                      </a:lnTo>
                      <a:lnTo>
                        <a:pt x="38" y="19"/>
                      </a:lnTo>
                      <a:close/>
                    </a:path>
                  </a:pathLst>
                </a:custGeom>
                <a:solidFill>
                  <a:srgbClr val="FF6600"/>
                </a:solidFill>
                <a:ln w="9525">
                  <a:noFill/>
                  <a:round/>
                  <a:headEnd/>
                  <a:tailEnd/>
                </a:ln>
              </p:spPr>
              <p:txBody>
                <a:bodyPr/>
                <a:lstStyle/>
                <a:p>
                  <a:endParaRPr lang="es-MX"/>
                </a:p>
              </p:txBody>
            </p:sp>
            <p:sp>
              <p:nvSpPr>
                <p:cNvPr id="11551" name="Freeform 2792"/>
                <p:cNvSpPr>
                  <a:spLocks/>
                </p:cNvSpPr>
                <p:nvPr/>
              </p:nvSpPr>
              <p:spPr bwMode="auto">
                <a:xfrm>
                  <a:off x="2790" y="3113"/>
                  <a:ext cx="4" cy="5"/>
                </a:xfrm>
                <a:custGeom>
                  <a:avLst/>
                  <a:gdLst>
                    <a:gd name="T0" fmla="*/ 0 w 38"/>
                    <a:gd name="T1" fmla="*/ 0 h 52"/>
                    <a:gd name="T2" fmla="*/ 0 w 38"/>
                    <a:gd name="T3" fmla="*/ 0 h 52"/>
                    <a:gd name="T4" fmla="*/ 0 w 38"/>
                    <a:gd name="T5" fmla="*/ 0 h 52"/>
                    <a:gd name="T6" fmla="*/ 0 w 38"/>
                    <a:gd name="T7" fmla="*/ 0 h 52"/>
                    <a:gd name="T8" fmla="*/ 0 w 38"/>
                    <a:gd name="T9" fmla="*/ 0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19" y="52"/>
                      </a:moveTo>
                      <a:lnTo>
                        <a:pt x="38" y="19"/>
                      </a:lnTo>
                      <a:lnTo>
                        <a:pt x="17" y="0"/>
                      </a:lnTo>
                      <a:lnTo>
                        <a:pt x="0" y="36"/>
                      </a:lnTo>
                      <a:lnTo>
                        <a:pt x="19" y="52"/>
                      </a:lnTo>
                    </a:path>
                  </a:pathLst>
                </a:custGeom>
                <a:noFill/>
                <a:ln w="0">
                  <a:solidFill>
                    <a:srgbClr val="FF6600"/>
                  </a:solidFill>
                  <a:round/>
                  <a:headEnd/>
                  <a:tailEnd/>
                </a:ln>
              </p:spPr>
              <p:txBody>
                <a:bodyPr/>
                <a:lstStyle/>
                <a:p>
                  <a:endParaRPr lang="es-MX"/>
                </a:p>
              </p:txBody>
            </p:sp>
            <p:sp>
              <p:nvSpPr>
                <p:cNvPr id="11552" name="Freeform 2793"/>
                <p:cNvSpPr>
                  <a:spLocks/>
                </p:cNvSpPr>
                <p:nvPr/>
              </p:nvSpPr>
              <p:spPr bwMode="auto">
                <a:xfrm>
                  <a:off x="2786" y="3113"/>
                  <a:ext cx="6" cy="4"/>
                </a:xfrm>
                <a:custGeom>
                  <a:avLst/>
                  <a:gdLst>
                    <a:gd name="T0" fmla="*/ 0 w 54"/>
                    <a:gd name="T1" fmla="*/ 0 h 36"/>
                    <a:gd name="T2" fmla="*/ 0 w 54"/>
                    <a:gd name="T3" fmla="*/ 0 h 36"/>
                    <a:gd name="T4" fmla="*/ 0 w 54"/>
                    <a:gd name="T5" fmla="*/ 0 h 36"/>
                    <a:gd name="T6" fmla="*/ 0 w 54"/>
                    <a:gd name="T7" fmla="*/ 0 h 36"/>
                    <a:gd name="T8" fmla="*/ 0 60000 65536"/>
                    <a:gd name="T9" fmla="*/ 0 60000 65536"/>
                    <a:gd name="T10" fmla="*/ 0 60000 65536"/>
                    <a:gd name="T11" fmla="*/ 0 60000 65536"/>
                    <a:gd name="T12" fmla="*/ 0 w 54"/>
                    <a:gd name="T13" fmla="*/ 0 h 36"/>
                    <a:gd name="T14" fmla="*/ 54 w 54"/>
                    <a:gd name="T15" fmla="*/ 36 h 36"/>
                  </a:gdLst>
                  <a:ahLst/>
                  <a:cxnLst>
                    <a:cxn ang="T8">
                      <a:pos x="T0" y="T1"/>
                    </a:cxn>
                    <a:cxn ang="T9">
                      <a:pos x="T2" y="T3"/>
                    </a:cxn>
                    <a:cxn ang="T10">
                      <a:pos x="T4" y="T5"/>
                    </a:cxn>
                    <a:cxn ang="T11">
                      <a:pos x="T6" y="T7"/>
                    </a:cxn>
                  </a:cxnLst>
                  <a:rect l="T12" t="T13" r="T14" b="T15"/>
                  <a:pathLst>
                    <a:path w="54" h="36">
                      <a:moveTo>
                        <a:pt x="37" y="36"/>
                      </a:moveTo>
                      <a:lnTo>
                        <a:pt x="54" y="0"/>
                      </a:lnTo>
                      <a:lnTo>
                        <a:pt x="0" y="29"/>
                      </a:lnTo>
                      <a:lnTo>
                        <a:pt x="37" y="36"/>
                      </a:lnTo>
                      <a:close/>
                    </a:path>
                  </a:pathLst>
                </a:custGeom>
                <a:solidFill>
                  <a:srgbClr val="FF6600"/>
                </a:solidFill>
                <a:ln w="9525">
                  <a:noFill/>
                  <a:round/>
                  <a:headEnd/>
                  <a:tailEnd/>
                </a:ln>
              </p:spPr>
              <p:txBody>
                <a:bodyPr/>
                <a:lstStyle/>
                <a:p>
                  <a:endParaRPr lang="es-MX"/>
                </a:p>
              </p:txBody>
            </p:sp>
            <p:sp>
              <p:nvSpPr>
                <p:cNvPr id="11553" name="Freeform 2794"/>
                <p:cNvSpPr>
                  <a:spLocks/>
                </p:cNvSpPr>
                <p:nvPr/>
              </p:nvSpPr>
              <p:spPr bwMode="auto">
                <a:xfrm>
                  <a:off x="2786" y="3112"/>
                  <a:ext cx="6" cy="4"/>
                </a:xfrm>
                <a:custGeom>
                  <a:avLst/>
                  <a:gdLst>
                    <a:gd name="T0" fmla="*/ 0 w 54"/>
                    <a:gd name="T1" fmla="*/ 0 h 37"/>
                    <a:gd name="T2" fmla="*/ 0 w 54"/>
                    <a:gd name="T3" fmla="*/ 0 h 37"/>
                    <a:gd name="T4" fmla="*/ 0 w 54"/>
                    <a:gd name="T5" fmla="*/ 0 h 37"/>
                    <a:gd name="T6" fmla="*/ 0 w 54"/>
                    <a:gd name="T7" fmla="*/ 0 h 37"/>
                    <a:gd name="T8" fmla="*/ 0 60000 65536"/>
                    <a:gd name="T9" fmla="*/ 0 60000 65536"/>
                    <a:gd name="T10" fmla="*/ 0 60000 65536"/>
                    <a:gd name="T11" fmla="*/ 0 60000 65536"/>
                    <a:gd name="T12" fmla="*/ 0 w 54"/>
                    <a:gd name="T13" fmla="*/ 0 h 37"/>
                    <a:gd name="T14" fmla="*/ 54 w 54"/>
                    <a:gd name="T15" fmla="*/ 37 h 37"/>
                  </a:gdLst>
                  <a:ahLst/>
                  <a:cxnLst>
                    <a:cxn ang="T8">
                      <a:pos x="T0" y="T1"/>
                    </a:cxn>
                    <a:cxn ang="T9">
                      <a:pos x="T2" y="T3"/>
                    </a:cxn>
                    <a:cxn ang="T10">
                      <a:pos x="T4" y="T5"/>
                    </a:cxn>
                    <a:cxn ang="T11">
                      <a:pos x="T6" y="T7"/>
                    </a:cxn>
                  </a:cxnLst>
                  <a:rect l="T12" t="T13" r="T14" b="T15"/>
                  <a:pathLst>
                    <a:path w="54" h="37">
                      <a:moveTo>
                        <a:pt x="54" y="8"/>
                      </a:moveTo>
                      <a:lnTo>
                        <a:pt x="0" y="37"/>
                      </a:lnTo>
                      <a:lnTo>
                        <a:pt x="0" y="0"/>
                      </a:lnTo>
                      <a:lnTo>
                        <a:pt x="54" y="8"/>
                      </a:lnTo>
                      <a:close/>
                    </a:path>
                  </a:pathLst>
                </a:custGeom>
                <a:solidFill>
                  <a:srgbClr val="FF6600"/>
                </a:solidFill>
                <a:ln w="9525">
                  <a:noFill/>
                  <a:round/>
                  <a:headEnd/>
                  <a:tailEnd/>
                </a:ln>
              </p:spPr>
              <p:txBody>
                <a:bodyPr/>
                <a:lstStyle/>
                <a:p>
                  <a:endParaRPr lang="es-MX"/>
                </a:p>
              </p:txBody>
            </p:sp>
            <p:sp>
              <p:nvSpPr>
                <p:cNvPr id="11554" name="Freeform 2795"/>
                <p:cNvSpPr>
                  <a:spLocks/>
                </p:cNvSpPr>
                <p:nvPr/>
              </p:nvSpPr>
              <p:spPr bwMode="auto">
                <a:xfrm>
                  <a:off x="2786" y="3112"/>
                  <a:ext cx="6" cy="5"/>
                </a:xfrm>
                <a:custGeom>
                  <a:avLst/>
                  <a:gdLst>
                    <a:gd name="T0" fmla="*/ 0 w 54"/>
                    <a:gd name="T1" fmla="*/ 0 h 44"/>
                    <a:gd name="T2" fmla="*/ 0 w 54"/>
                    <a:gd name="T3" fmla="*/ 0 h 44"/>
                    <a:gd name="T4" fmla="*/ 0 w 54"/>
                    <a:gd name="T5" fmla="*/ 0 h 44"/>
                    <a:gd name="T6" fmla="*/ 0 w 54"/>
                    <a:gd name="T7" fmla="*/ 0 h 44"/>
                    <a:gd name="T8" fmla="*/ 0 w 54"/>
                    <a:gd name="T9" fmla="*/ 0 h 44"/>
                    <a:gd name="T10" fmla="*/ 0 60000 65536"/>
                    <a:gd name="T11" fmla="*/ 0 60000 65536"/>
                    <a:gd name="T12" fmla="*/ 0 60000 65536"/>
                    <a:gd name="T13" fmla="*/ 0 60000 65536"/>
                    <a:gd name="T14" fmla="*/ 0 60000 65536"/>
                    <a:gd name="T15" fmla="*/ 0 w 54"/>
                    <a:gd name="T16" fmla="*/ 0 h 44"/>
                    <a:gd name="T17" fmla="*/ 54 w 54"/>
                    <a:gd name="T18" fmla="*/ 44 h 44"/>
                  </a:gdLst>
                  <a:ahLst/>
                  <a:cxnLst>
                    <a:cxn ang="T10">
                      <a:pos x="T0" y="T1"/>
                    </a:cxn>
                    <a:cxn ang="T11">
                      <a:pos x="T2" y="T3"/>
                    </a:cxn>
                    <a:cxn ang="T12">
                      <a:pos x="T4" y="T5"/>
                    </a:cxn>
                    <a:cxn ang="T13">
                      <a:pos x="T6" y="T7"/>
                    </a:cxn>
                    <a:cxn ang="T14">
                      <a:pos x="T8" y="T9"/>
                    </a:cxn>
                  </a:cxnLst>
                  <a:rect l="T15" t="T16" r="T17" b="T18"/>
                  <a:pathLst>
                    <a:path w="54" h="44">
                      <a:moveTo>
                        <a:pt x="37" y="44"/>
                      </a:moveTo>
                      <a:lnTo>
                        <a:pt x="54" y="8"/>
                      </a:lnTo>
                      <a:lnTo>
                        <a:pt x="0" y="0"/>
                      </a:lnTo>
                      <a:lnTo>
                        <a:pt x="0" y="37"/>
                      </a:lnTo>
                      <a:lnTo>
                        <a:pt x="37" y="44"/>
                      </a:lnTo>
                    </a:path>
                  </a:pathLst>
                </a:custGeom>
                <a:noFill/>
                <a:ln w="0">
                  <a:solidFill>
                    <a:srgbClr val="FF6600"/>
                  </a:solidFill>
                  <a:round/>
                  <a:headEnd/>
                  <a:tailEnd/>
                </a:ln>
              </p:spPr>
              <p:txBody>
                <a:bodyPr/>
                <a:lstStyle/>
                <a:p>
                  <a:endParaRPr lang="es-MX"/>
                </a:p>
              </p:txBody>
            </p:sp>
            <p:sp>
              <p:nvSpPr>
                <p:cNvPr id="11555" name="Freeform 2796"/>
                <p:cNvSpPr>
                  <a:spLocks/>
                </p:cNvSpPr>
                <p:nvPr/>
              </p:nvSpPr>
              <p:spPr bwMode="auto">
                <a:xfrm>
                  <a:off x="2780" y="3112"/>
                  <a:ext cx="6" cy="5"/>
                </a:xfrm>
                <a:custGeom>
                  <a:avLst/>
                  <a:gdLst>
                    <a:gd name="T0" fmla="*/ 0 w 55"/>
                    <a:gd name="T1" fmla="*/ 0 h 45"/>
                    <a:gd name="T2" fmla="*/ 0 w 55"/>
                    <a:gd name="T3" fmla="*/ 0 h 45"/>
                    <a:gd name="T4" fmla="*/ 0 w 55"/>
                    <a:gd name="T5" fmla="*/ 0 h 45"/>
                    <a:gd name="T6" fmla="*/ 0 w 55"/>
                    <a:gd name="T7" fmla="*/ 0 h 45"/>
                    <a:gd name="T8" fmla="*/ 0 60000 65536"/>
                    <a:gd name="T9" fmla="*/ 0 60000 65536"/>
                    <a:gd name="T10" fmla="*/ 0 60000 65536"/>
                    <a:gd name="T11" fmla="*/ 0 60000 65536"/>
                    <a:gd name="T12" fmla="*/ 0 w 55"/>
                    <a:gd name="T13" fmla="*/ 0 h 45"/>
                    <a:gd name="T14" fmla="*/ 55 w 55"/>
                    <a:gd name="T15" fmla="*/ 45 h 45"/>
                  </a:gdLst>
                  <a:ahLst/>
                  <a:cxnLst>
                    <a:cxn ang="T8">
                      <a:pos x="T0" y="T1"/>
                    </a:cxn>
                    <a:cxn ang="T9">
                      <a:pos x="T2" y="T3"/>
                    </a:cxn>
                    <a:cxn ang="T10">
                      <a:pos x="T4" y="T5"/>
                    </a:cxn>
                    <a:cxn ang="T11">
                      <a:pos x="T6" y="T7"/>
                    </a:cxn>
                  </a:cxnLst>
                  <a:rect l="T12" t="T13" r="T14" b="T15"/>
                  <a:pathLst>
                    <a:path w="55" h="45">
                      <a:moveTo>
                        <a:pt x="55" y="37"/>
                      </a:moveTo>
                      <a:lnTo>
                        <a:pt x="55" y="0"/>
                      </a:lnTo>
                      <a:lnTo>
                        <a:pt x="0" y="45"/>
                      </a:lnTo>
                      <a:lnTo>
                        <a:pt x="55" y="37"/>
                      </a:lnTo>
                      <a:close/>
                    </a:path>
                  </a:pathLst>
                </a:custGeom>
                <a:solidFill>
                  <a:srgbClr val="FF6600"/>
                </a:solidFill>
                <a:ln w="9525">
                  <a:noFill/>
                  <a:round/>
                  <a:headEnd/>
                  <a:tailEnd/>
                </a:ln>
              </p:spPr>
              <p:txBody>
                <a:bodyPr/>
                <a:lstStyle/>
                <a:p>
                  <a:endParaRPr lang="es-MX"/>
                </a:p>
              </p:txBody>
            </p:sp>
            <p:sp>
              <p:nvSpPr>
                <p:cNvPr id="11556" name="Freeform 2797"/>
                <p:cNvSpPr>
                  <a:spLocks/>
                </p:cNvSpPr>
                <p:nvPr/>
              </p:nvSpPr>
              <p:spPr bwMode="auto">
                <a:xfrm>
                  <a:off x="2779" y="3112"/>
                  <a:ext cx="7" cy="5"/>
                </a:xfrm>
                <a:custGeom>
                  <a:avLst/>
                  <a:gdLst>
                    <a:gd name="T0" fmla="*/ 0 w 61"/>
                    <a:gd name="T1" fmla="*/ 0 h 45"/>
                    <a:gd name="T2" fmla="*/ 0 w 61"/>
                    <a:gd name="T3" fmla="*/ 0 h 45"/>
                    <a:gd name="T4" fmla="*/ 0 w 61"/>
                    <a:gd name="T5" fmla="*/ 0 h 45"/>
                    <a:gd name="T6" fmla="*/ 0 w 61"/>
                    <a:gd name="T7" fmla="*/ 0 h 45"/>
                    <a:gd name="T8" fmla="*/ 0 60000 65536"/>
                    <a:gd name="T9" fmla="*/ 0 60000 65536"/>
                    <a:gd name="T10" fmla="*/ 0 60000 65536"/>
                    <a:gd name="T11" fmla="*/ 0 60000 65536"/>
                    <a:gd name="T12" fmla="*/ 0 w 61"/>
                    <a:gd name="T13" fmla="*/ 0 h 45"/>
                    <a:gd name="T14" fmla="*/ 61 w 61"/>
                    <a:gd name="T15" fmla="*/ 45 h 45"/>
                  </a:gdLst>
                  <a:ahLst/>
                  <a:cxnLst>
                    <a:cxn ang="T8">
                      <a:pos x="T0" y="T1"/>
                    </a:cxn>
                    <a:cxn ang="T9">
                      <a:pos x="T2" y="T3"/>
                    </a:cxn>
                    <a:cxn ang="T10">
                      <a:pos x="T4" y="T5"/>
                    </a:cxn>
                    <a:cxn ang="T11">
                      <a:pos x="T6" y="T7"/>
                    </a:cxn>
                  </a:cxnLst>
                  <a:rect l="T12" t="T13" r="T14" b="T15"/>
                  <a:pathLst>
                    <a:path w="61" h="45">
                      <a:moveTo>
                        <a:pt x="61" y="0"/>
                      </a:moveTo>
                      <a:lnTo>
                        <a:pt x="6" y="45"/>
                      </a:lnTo>
                      <a:lnTo>
                        <a:pt x="0" y="8"/>
                      </a:lnTo>
                      <a:lnTo>
                        <a:pt x="61" y="0"/>
                      </a:lnTo>
                      <a:close/>
                    </a:path>
                  </a:pathLst>
                </a:custGeom>
                <a:solidFill>
                  <a:srgbClr val="FF6600"/>
                </a:solidFill>
                <a:ln w="9525">
                  <a:noFill/>
                  <a:round/>
                  <a:headEnd/>
                  <a:tailEnd/>
                </a:ln>
              </p:spPr>
              <p:txBody>
                <a:bodyPr/>
                <a:lstStyle/>
                <a:p>
                  <a:endParaRPr lang="es-MX"/>
                </a:p>
              </p:txBody>
            </p:sp>
            <p:sp>
              <p:nvSpPr>
                <p:cNvPr id="11557" name="Freeform 2798"/>
                <p:cNvSpPr>
                  <a:spLocks/>
                </p:cNvSpPr>
                <p:nvPr/>
              </p:nvSpPr>
              <p:spPr bwMode="auto">
                <a:xfrm>
                  <a:off x="2779" y="3112"/>
                  <a:ext cx="7" cy="5"/>
                </a:xfrm>
                <a:custGeom>
                  <a:avLst/>
                  <a:gdLst>
                    <a:gd name="T0" fmla="*/ 0 w 61"/>
                    <a:gd name="T1" fmla="*/ 0 h 45"/>
                    <a:gd name="T2" fmla="*/ 0 w 61"/>
                    <a:gd name="T3" fmla="*/ 0 h 45"/>
                    <a:gd name="T4" fmla="*/ 0 w 61"/>
                    <a:gd name="T5" fmla="*/ 0 h 45"/>
                    <a:gd name="T6" fmla="*/ 0 w 61"/>
                    <a:gd name="T7" fmla="*/ 0 h 45"/>
                    <a:gd name="T8" fmla="*/ 0 w 61"/>
                    <a:gd name="T9" fmla="*/ 0 h 45"/>
                    <a:gd name="T10" fmla="*/ 0 60000 65536"/>
                    <a:gd name="T11" fmla="*/ 0 60000 65536"/>
                    <a:gd name="T12" fmla="*/ 0 60000 65536"/>
                    <a:gd name="T13" fmla="*/ 0 60000 65536"/>
                    <a:gd name="T14" fmla="*/ 0 60000 65536"/>
                    <a:gd name="T15" fmla="*/ 0 w 61"/>
                    <a:gd name="T16" fmla="*/ 0 h 45"/>
                    <a:gd name="T17" fmla="*/ 61 w 61"/>
                    <a:gd name="T18" fmla="*/ 45 h 45"/>
                  </a:gdLst>
                  <a:ahLst/>
                  <a:cxnLst>
                    <a:cxn ang="T10">
                      <a:pos x="T0" y="T1"/>
                    </a:cxn>
                    <a:cxn ang="T11">
                      <a:pos x="T2" y="T3"/>
                    </a:cxn>
                    <a:cxn ang="T12">
                      <a:pos x="T4" y="T5"/>
                    </a:cxn>
                    <a:cxn ang="T13">
                      <a:pos x="T6" y="T7"/>
                    </a:cxn>
                    <a:cxn ang="T14">
                      <a:pos x="T8" y="T9"/>
                    </a:cxn>
                  </a:cxnLst>
                  <a:rect l="T15" t="T16" r="T17" b="T18"/>
                  <a:pathLst>
                    <a:path w="61" h="45">
                      <a:moveTo>
                        <a:pt x="61" y="37"/>
                      </a:moveTo>
                      <a:lnTo>
                        <a:pt x="61" y="0"/>
                      </a:lnTo>
                      <a:lnTo>
                        <a:pt x="0" y="8"/>
                      </a:lnTo>
                      <a:lnTo>
                        <a:pt x="6" y="45"/>
                      </a:lnTo>
                      <a:lnTo>
                        <a:pt x="61" y="37"/>
                      </a:lnTo>
                    </a:path>
                  </a:pathLst>
                </a:custGeom>
                <a:noFill/>
                <a:ln w="0">
                  <a:solidFill>
                    <a:srgbClr val="FF6600"/>
                  </a:solidFill>
                  <a:round/>
                  <a:headEnd/>
                  <a:tailEnd/>
                </a:ln>
              </p:spPr>
              <p:txBody>
                <a:bodyPr/>
                <a:lstStyle/>
                <a:p>
                  <a:endParaRPr lang="es-MX"/>
                </a:p>
              </p:txBody>
            </p:sp>
            <p:sp>
              <p:nvSpPr>
                <p:cNvPr id="11558" name="Freeform 2799"/>
                <p:cNvSpPr>
                  <a:spLocks/>
                </p:cNvSpPr>
                <p:nvPr/>
              </p:nvSpPr>
              <p:spPr bwMode="auto">
                <a:xfrm>
                  <a:off x="2777" y="3113"/>
                  <a:ext cx="3" cy="4"/>
                </a:xfrm>
                <a:custGeom>
                  <a:avLst/>
                  <a:gdLst>
                    <a:gd name="T0" fmla="*/ 0 w 25"/>
                    <a:gd name="T1" fmla="*/ 0 h 42"/>
                    <a:gd name="T2" fmla="*/ 0 w 25"/>
                    <a:gd name="T3" fmla="*/ 0 h 42"/>
                    <a:gd name="T4" fmla="*/ 0 w 25"/>
                    <a:gd name="T5" fmla="*/ 0 h 42"/>
                    <a:gd name="T6" fmla="*/ 0 w 25"/>
                    <a:gd name="T7" fmla="*/ 0 h 42"/>
                    <a:gd name="T8" fmla="*/ 0 60000 65536"/>
                    <a:gd name="T9" fmla="*/ 0 60000 65536"/>
                    <a:gd name="T10" fmla="*/ 0 60000 65536"/>
                    <a:gd name="T11" fmla="*/ 0 60000 65536"/>
                    <a:gd name="T12" fmla="*/ 0 w 25"/>
                    <a:gd name="T13" fmla="*/ 0 h 42"/>
                    <a:gd name="T14" fmla="*/ 25 w 25"/>
                    <a:gd name="T15" fmla="*/ 42 h 42"/>
                  </a:gdLst>
                  <a:ahLst/>
                  <a:cxnLst>
                    <a:cxn ang="T8">
                      <a:pos x="T0" y="T1"/>
                    </a:cxn>
                    <a:cxn ang="T9">
                      <a:pos x="T2" y="T3"/>
                    </a:cxn>
                    <a:cxn ang="T10">
                      <a:pos x="T4" y="T5"/>
                    </a:cxn>
                    <a:cxn ang="T11">
                      <a:pos x="T6" y="T7"/>
                    </a:cxn>
                  </a:cxnLst>
                  <a:rect l="T12" t="T13" r="T14" b="T15"/>
                  <a:pathLst>
                    <a:path w="25" h="42">
                      <a:moveTo>
                        <a:pt x="25" y="37"/>
                      </a:moveTo>
                      <a:lnTo>
                        <a:pt x="19" y="0"/>
                      </a:lnTo>
                      <a:lnTo>
                        <a:pt x="0" y="42"/>
                      </a:lnTo>
                      <a:lnTo>
                        <a:pt x="25" y="37"/>
                      </a:lnTo>
                      <a:close/>
                    </a:path>
                  </a:pathLst>
                </a:custGeom>
                <a:solidFill>
                  <a:srgbClr val="FF6600"/>
                </a:solidFill>
                <a:ln w="9525">
                  <a:noFill/>
                  <a:round/>
                  <a:headEnd/>
                  <a:tailEnd/>
                </a:ln>
              </p:spPr>
              <p:txBody>
                <a:bodyPr/>
                <a:lstStyle/>
                <a:p>
                  <a:endParaRPr lang="es-MX"/>
                </a:p>
              </p:txBody>
            </p:sp>
            <p:sp>
              <p:nvSpPr>
                <p:cNvPr id="11559" name="Freeform 2800"/>
                <p:cNvSpPr>
                  <a:spLocks/>
                </p:cNvSpPr>
                <p:nvPr/>
              </p:nvSpPr>
              <p:spPr bwMode="auto">
                <a:xfrm>
                  <a:off x="2777" y="3113"/>
                  <a:ext cx="2" cy="4"/>
                </a:xfrm>
                <a:custGeom>
                  <a:avLst/>
                  <a:gdLst>
                    <a:gd name="T0" fmla="*/ 0 w 21"/>
                    <a:gd name="T1" fmla="*/ 0 h 42"/>
                    <a:gd name="T2" fmla="*/ 0 w 21"/>
                    <a:gd name="T3" fmla="*/ 0 h 42"/>
                    <a:gd name="T4" fmla="*/ 0 w 21"/>
                    <a:gd name="T5" fmla="*/ 0 h 42"/>
                    <a:gd name="T6" fmla="*/ 0 w 21"/>
                    <a:gd name="T7" fmla="*/ 0 h 42"/>
                    <a:gd name="T8" fmla="*/ 0 60000 65536"/>
                    <a:gd name="T9" fmla="*/ 0 60000 65536"/>
                    <a:gd name="T10" fmla="*/ 0 60000 65536"/>
                    <a:gd name="T11" fmla="*/ 0 60000 65536"/>
                    <a:gd name="T12" fmla="*/ 0 w 21"/>
                    <a:gd name="T13" fmla="*/ 0 h 42"/>
                    <a:gd name="T14" fmla="*/ 21 w 21"/>
                    <a:gd name="T15" fmla="*/ 42 h 42"/>
                  </a:gdLst>
                  <a:ahLst/>
                  <a:cxnLst>
                    <a:cxn ang="T8">
                      <a:pos x="T0" y="T1"/>
                    </a:cxn>
                    <a:cxn ang="T9">
                      <a:pos x="T2" y="T3"/>
                    </a:cxn>
                    <a:cxn ang="T10">
                      <a:pos x="T4" y="T5"/>
                    </a:cxn>
                    <a:cxn ang="T11">
                      <a:pos x="T6" y="T7"/>
                    </a:cxn>
                  </a:cxnLst>
                  <a:rect l="T12" t="T13" r="T14" b="T15"/>
                  <a:pathLst>
                    <a:path w="21" h="42">
                      <a:moveTo>
                        <a:pt x="21" y="0"/>
                      </a:moveTo>
                      <a:lnTo>
                        <a:pt x="2" y="42"/>
                      </a:lnTo>
                      <a:lnTo>
                        <a:pt x="0" y="4"/>
                      </a:lnTo>
                      <a:lnTo>
                        <a:pt x="21" y="0"/>
                      </a:lnTo>
                      <a:close/>
                    </a:path>
                  </a:pathLst>
                </a:custGeom>
                <a:solidFill>
                  <a:srgbClr val="FF6600"/>
                </a:solidFill>
                <a:ln w="9525">
                  <a:noFill/>
                  <a:round/>
                  <a:headEnd/>
                  <a:tailEnd/>
                </a:ln>
              </p:spPr>
              <p:txBody>
                <a:bodyPr/>
                <a:lstStyle/>
                <a:p>
                  <a:endParaRPr lang="es-MX"/>
                </a:p>
              </p:txBody>
            </p:sp>
            <p:sp>
              <p:nvSpPr>
                <p:cNvPr id="11560" name="Freeform 2801"/>
                <p:cNvSpPr>
                  <a:spLocks/>
                </p:cNvSpPr>
                <p:nvPr/>
              </p:nvSpPr>
              <p:spPr bwMode="auto">
                <a:xfrm>
                  <a:off x="2777" y="3113"/>
                  <a:ext cx="3" cy="4"/>
                </a:xfrm>
                <a:custGeom>
                  <a:avLst/>
                  <a:gdLst>
                    <a:gd name="T0" fmla="*/ 0 w 27"/>
                    <a:gd name="T1" fmla="*/ 0 h 42"/>
                    <a:gd name="T2" fmla="*/ 0 w 27"/>
                    <a:gd name="T3" fmla="*/ 0 h 42"/>
                    <a:gd name="T4" fmla="*/ 0 w 27"/>
                    <a:gd name="T5" fmla="*/ 0 h 42"/>
                    <a:gd name="T6" fmla="*/ 0 w 27"/>
                    <a:gd name="T7" fmla="*/ 0 h 42"/>
                    <a:gd name="T8" fmla="*/ 0 w 27"/>
                    <a:gd name="T9" fmla="*/ 0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27" y="37"/>
                      </a:moveTo>
                      <a:lnTo>
                        <a:pt x="21" y="0"/>
                      </a:lnTo>
                      <a:lnTo>
                        <a:pt x="0" y="4"/>
                      </a:lnTo>
                      <a:lnTo>
                        <a:pt x="2" y="42"/>
                      </a:lnTo>
                      <a:lnTo>
                        <a:pt x="27" y="37"/>
                      </a:lnTo>
                    </a:path>
                  </a:pathLst>
                </a:custGeom>
                <a:noFill/>
                <a:ln w="0">
                  <a:solidFill>
                    <a:srgbClr val="FF6600"/>
                  </a:solidFill>
                  <a:round/>
                  <a:headEnd/>
                  <a:tailEnd/>
                </a:ln>
              </p:spPr>
              <p:txBody>
                <a:bodyPr/>
                <a:lstStyle/>
                <a:p>
                  <a:endParaRPr lang="es-MX"/>
                </a:p>
              </p:txBody>
            </p:sp>
            <p:sp>
              <p:nvSpPr>
                <p:cNvPr id="11561" name="Freeform 2802"/>
                <p:cNvSpPr>
                  <a:spLocks/>
                </p:cNvSpPr>
                <p:nvPr/>
              </p:nvSpPr>
              <p:spPr bwMode="auto">
                <a:xfrm>
                  <a:off x="2774" y="3113"/>
                  <a:ext cx="3" cy="4"/>
                </a:xfrm>
                <a:custGeom>
                  <a:avLst/>
                  <a:gdLst>
                    <a:gd name="T0" fmla="*/ 0 w 22"/>
                    <a:gd name="T1" fmla="*/ 0 h 38"/>
                    <a:gd name="T2" fmla="*/ 0 w 22"/>
                    <a:gd name="T3" fmla="*/ 0 h 38"/>
                    <a:gd name="T4" fmla="*/ 0 w 22"/>
                    <a:gd name="T5" fmla="*/ 0 h 38"/>
                    <a:gd name="T6" fmla="*/ 0 w 22"/>
                    <a:gd name="T7" fmla="*/ 0 h 38"/>
                    <a:gd name="T8" fmla="*/ 0 60000 65536"/>
                    <a:gd name="T9" fmla="*/ 0 60000 65536"/>
                    <a:gd name="T10" fmla="*/ 0 60000 65536"/>
                    <a:gd name="T11" fmla="*/ 0 60000 65536"/>
                    <a:gd name="T12" fmla="*/ 0 w 22"/>
                    <a:gd name="T13" fmla="*/ 0 h 38"/>
                    <a:gd name="T14" fmla="*/ 22 w 22"/>
                    <a:gd name="T15" fmla="*/ 38 h 38"/>
                  </a:gdLst>
                  <a:ahLst/>
                  <a:cxnLst>
                    <a:cxn ang="T8">
                      <a:pos x="T0" y="T1"/>
                    </a:cxn>
                    <a:cxn ang="T9">
                      <a:pos x="T2" y="T3"/>
                    </a:cxn>
                    <a:cxn ang="T10">
                      <a:pos x="T4" y="T5"/>
                    </a:cxn>
                    <a:cxn ang="T11">
                      <a:pos x="T6" y="T7"/>
                    </a:cxn>
                  </a:cxnLst>
                  <a:rect l="T12" t="T13" r="T14" b="T15"/>
                  <a:pathLst>
                    <a:path w="22" h="38">
                      <a:moveTo>
                        <a:pt x="22" y="38"/>
                      </a:moveTo>
                      <a:lnTo>
                        <a:pt x="20" y="0"/>
                      </a:lnTo>
                      <a:lnTo>
                        <a:pt x="0" y="36"/>
                      </a:lnTo>
                      <a:lnTo>
                        <a:pt x="22" y="38"/>
                      </a:lnTo>
                      <a:close/>
                    </a:path>
                  </a:pathLst>
                </a:custGeom>
                <a:solidFill>
                  <a:srgbClr val="FF6600"/>
                </a:solidFill>
                <a:ln w="9525">
                  <a:noFill/>
                  <a:round/>
                  <a:headEnd/>
                  <a:tailEnd/>
                </a:ln>
              </p:spPr>
              <p:txBody>
                <a:bodyPr/>
                <a:lstStyle/>
                <a:p>
                  <a:endParaRPr lang="es-MX"/>
                </a:p>
              </p:txBody>
            </p:sp>
            <p:sp>
              <p:nvSpPr>
                <p:cNvPr id="11562" name="Freeform 2803"/>
                <p:cNvSpPr>
                  <a:spLocks/>
                </p:cNvSpPr>
                <p:nvPr/>
              </p:nvSpPr>
              <p:spPr bwMode="auto">
                <a:xfrm>
                  <a:off x="2774" y="3113"/>
                  <a:ext cx="3" cy="4"/>
                </a:xfrm>
                <a:custGeom>
                  <a:avLst/>
                  <a:gdLst>
                    <a:gd name="T0" fmla="*/ 0 w 20"/>
                    <a:gd name="T1" fmla="*/ 0 h 37"/>
                    <a:gd name="T2" fmla="*/ 0 w 20"/>
                    <a:gd name="T3" fmla="*/ 0 h 37"/>
                    <a:gd name="T4" fmla="*/ 0 w 20"/>
                    <a:gd name="T5" fmla="*/ 0 h 37"/>
                    <a:gd name="T6" fmla="*/ 0 w 20"/>
                    <a:gd name="T7" fmla="*/ 0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20" y="1"/>
                      </a:moveTo>
                      <a:lnTo>
                        <a:pt x="0" y="37"/>
                      </a:lnTo>
                      <a:lnTo>
                        <a:pt x="7" y="0"/>
                      </a:lnTo>
                      <a:lnTo>
                        <a:pt x="20" y="1"/>
                      </a:lnTo>
                      <a:close/>
                    </a:path>
                  </a:pathLst>
                </a:custGeom>
                <a:solidFill>
                  <a:srgbClr val="FF6600"/>
                </a:solidFill>
                <a:ln w="9525">
                  <a:noFill/>
                  <a:round/>
                  <a:headEnd/>
                  <a:tailEnd/>
                </a:ln>
              </p:spPr>
              <p:txBody>
                <a:bodyPr/>
                <a:lstStyle/>
                <a:p>
                  <a:endParaRPr lang="es-MX"/>
                </a:p>
              </p:txBody>
            </p:sp>
            <p:sp>
              <p:nvSpPr>
                <p:cNvPr id="11563" name="Freeform 2804"/>
                <p:cNvSpPr>
                  <a:spLocks/>
                </p:cNvSpPr>
                <p:nvPr/>
              </p:nvSpPr>
              <p:spPr bwMode="auto">
                <a:xfrm>
                  <a:off x="2774" y="3113"/>
                  <a:ext cx="3" cy="4"/>
                </a:xfrm>
                <a:custGeom>
                  <a:avLst/>
                  <a:gdLst>
                    <a:gd name="T0" fmla="*/ 0 w 22"/>
                    <a:gd name="T1" fmla="*/ 0 h 39"/>
                    <a:gd name="T2" fmla="*/ 0 w 22"/>
                    <a:gd name="T3" fmla="*/ 0 h 39"/>
                    <a:gd name="T4" fmla="*/ 0 w 22"/>
                    <a:gd name="T5" fmla="*/ 0 h 39"/>
                    <a:gd name="T6" fmla="*/ 0 w 22"/>
                    <a:gd name="T7" fmla="*/ 0 h 39"/>
                    <a:gd name="T8" fmla="*/ 0 w 22"/>
                    <a:gd name="T9" fmla="*/ 0 h 39"/>
                    <a:gd name="T10" fmla="*/ 0 60000 65536"/>
                    <a:gd name="T11" fmla="*/ 0 60000 65536"/>
                    <a:gd name="T12" fmla="*/ 0 60000 65536"/>
                    <a:gd name="T13" fmla="*/ 0 60000 65536"/>
                    <a:gd name="T14" fmla="*/ 0 60000 65536"/>
                    <a:gd name="T15" fmla="*/ 0 w 22"/>
                    <a:gd name="T16" fmla="*/ 0 h 39"/>
                    <a:gd name="T17" fmla="*/ 22 w 22"/>
                    <a:gd name="T18" fmla="*/ 39 h 39"/>
                  </a:gdLst>
                  <a:ahLst/>
                  <a:cxnLst>
                    <a:cxn ang="T10">
                      <a:pos x="T0" y="T1"/>
                    </a:cxn>
                    <a:cxn ang="T11">
                      <a:pos x="T2" y="T3"/>
                    </a:cxn>
                    <a:cxn ang="T12">
                      <a:pos x="T4" y="T5"/>
                    </a:cxn>
                    <a:cxn ang="T13">
                      <a:pos x="T6" y="T7"/>
                    </a:cxn>
                    <a:cxn ang="T14">
                      <a:pos x="T8" y="T9"/>
                    </a:cxn>
                  </a:cxnLst>
                  <a:rect l="T15" t="T16" r="T17" b="T18"/>
                  <a:pathLst>
                    <a:path w="22" h="39">
                      <a:moveTo>
                        <a:pt x="22" y="39"/>
                      </a:moveTo>
                      <a:lnTo>
                        <a:pt x="20" y="1"/>
                      </a:lnTo>
                      <a:lnTo>
                        <a:pt x="7" y="0"/>
                      </a:lnTo>
                      <a:lnTo>
                        <a:pt x="0" y="37"/>
                      </a:lnTo>
                      <a:lnTo>
                        <a:pt x="22" y="39"/>
                      </a:lnTo>
                    </a:path>
                  </a:pathLst>
                </a:custGeom>
                <a:noFill/>
                <a:ln w="0">
                  <a:solidFill>
                    <a:srgbClr val="FF6600"/>
                  </a:solidFill>
                  <a:round/>
                  <a:headEnd/>
                  <a:tailEnd/>
                </a:ln>
              </p:spPr>
              <p:txBody>
                <a:bodyPr/>
                <a:lstStyle/>
                <a:p>
                  <a:endParaRPr lang="es-MX"/>
                </a:p>
              </p:txBody>
            </p:sp>
            <p:sp>
              <p:nvSpPr>
                <p:cNvPr id="11564" name="Freeform 2805"/>
                <p:cNvSpPr>
                  <a:spLocks/>
                </p:cNvSpPr>
                <p:nvPr/>
              </p:nvSpPr>
              <p:spPr bwMode="auto">
                <a:xfrm>
                  <a:off x="2769" y="3113"/>
                  <a:ext cx="6" cy="4"/>
                </a:xfrm>
                <a:custGeom>
                  <a:avLst/>
                  <a:gdLst>
                    <a:gd name="T0" fmla="*/ 0 w 60"/>
                    <a:gd name="T1" fmla="*/ 0 h 37"/>
                    <a:gd name="T2" fmla="*/ 0 w 60"/>
                    <a:gd name="T3" fmla="*/ 0 h 37"/>
                    <a:gd name="T4" fmla="*/ 0 w 60"/>
                    <a:gd name="T5" fmla="*/ 0 h 37"/>
                    <a:gd name="T6" fmla="*/ 0 w 60"/>
                    <a:gd name="T7" fmla="*/ 0 h 37"/>
                    <a:gd name="T8" fmla="*/ 0 60000 65536"/>
                    <a:gd name="T9" fmla="*/ 0 60000 65536"/>
                    <a:gd name="T10" fmla="*/ 0 60000 65536"/>
                    <a:gd name="T11" fmla="*/ 0 60000 65536"/>
                    <a:gd name="T12" fmla="*/ 0 w 60"/>
                    <a:gd name="T13" fmla="*/ 0 h 37"/>
                    <a:gd name="T14" fmla="*/ 60 w 60"/>
                    <a:gd name="T15" fmla="*/ 37 h 37"/>
                  </a:gdLst>
                  <a:ahLst/>
                  <a:cxnLst>
                    <a:cxn ang="T8">
                      <a:pos x="T0" y="T1"/>
                    </a:cxn>
                    <a:cxn ang="T9">
                      <a:pos x="T2" y="T3"/>
                    </a:cxn>
                    <a:cxn ang="T10">
                      <a:pos x="T4" y="T5"/>
                    </a:cxn>
                    <a:cxn ang="T11">
                      <a:pos x="T6" y="T7"/>
                    </a:cxn>
                  </a:cxnLst>
                  <a:rect l="T12" t="T13" r="T14" b="T15"/>
                  <a:pathLst>
                    <a:path w="60" h="37">
                      <a:moveTo>
                        <a:pt x="53" y="37"/>
                      </a:moveTo>
                      <a:lnTo>
                        <a:pt x="60" y="0"/>
                      </a:lnTo>
                      <a:lnTo>
                        <a:pt x="0" y="20"/>
                      </a:lnTo>
                      <a:lnTo>
                        <a:pt x="53" y="37"/>
                      </a:lnTo>
                      <a:close/>
                    </a:path>
                  </a:pathLst>
                </a:custGeom>
                <a:solidFill>
                  <a:srgbClr val="FF6600"/>
                </a:solidFill>
                <a:ln w="9525">
                  <a:noFill/>
                  <a:round/>
                  <a:headEnd/>
                  <a:tailEnd/>
                </a:ln>
              </p:spPr>
              <p:txBody>
                <a:bodyPr/>
                <a:lstStyle/>
                <a:p>
                  <a:endParaRPr lang="es-MX"/>
                </a:p>
              </p:txBody>
            </p:sp>
            <p:sp>
              <p:nvSpPr>
                <p:cNvPr id="11565" name="Freeform 2806"/>
                <p:cNvSpPr>
                  <a:spLocks/>
                </p:cNvSpPr>
                <p:nvPr/>
              </p:nvSpPr>
              <p:spPr bwMode="auto">
                <a:xfrm>
                  <a:off x="2769" y="3111"/>
                  <a:ext cx="6" cy="4"/>
                </a:xfrm>
                <a:custGeom>
                  <a:avLst/>
                  <a:gdLst>
                    <a:gd name="T0" fmla="*/ 0 w 60"/>
                    <a:gd name="T1" fmla="*/ 0 h 35"/>
                    <a:gd name="T2" fmla="*/ 0 w 60"/>
                    <a:gd name="T3" fmla="*/ 0 h 35"/>
                    <a:gd name="T4" fmla="*/ 0 w 60"/>
                    <a:gd name="T5" fmla="*/ 0 h 35"/>
                    <a:gd name="T6" fmla="*/ 0 w 60"/>
                    <a:gd name="T7" fmla="*/ 0 h 35"/>
                    <a:gd name="T8" fmla="*/ 0 60000 65536"/>
                    <a:gd name="T9" fmla="*/ 0 60000 65536"/>
                    <a:gd name="T10" fmla="*/ 0 60000 65536"/>
                    <a:gd name="T11" fmla="*/ 0 60000 65536"/>
                    <a:gd name="T12" fmla="*/ 0 w 60"/>
                    <a:gd name="T13" fmla="*/ 0 h 35"/>
                    <a:gd name="T14" fmla="*/ 60 w 60"/>
                    <a:gd name="T15" fmla="*/ 35 h 35"/>
                  </a:gdLst>
                  <a:ahLst/>
                  <a:cxnLst>
                    <a:cxn ang="T8">
                      <a:pos x="T0" y="T1"/>
                    </a:cxn>
                    <a:cxn ang="T9">
                      <a:pos x="T2" y="T3"/>
                    </a:cxn>
                    <a:cxn ang="T10">
                      <a:pos x="T4" y="T5"/>
                    </a:cxn>
                    <a:cxn ang="T11">
                      <a:pos x="T6" y="T7"/>
                    </a:cxn>
                  </a:cxnLst>
                  <a:rect l="T12" t="T13" r="T14" b="T15"/>
                  <a:pathLst>
                    <a:path w="60" h="35">
                      <a:moveTo>
                        <a:pt x="60" y="15"/>
                      </a:moveTo>
                      <a:lnTo>
                        <a:pt x="0" y="35"/>
                      </a:lnTo>
                      <a:lnTo>
                        <a:pt x="12" y="0"/>
                      </a:lnTo>
                      <a:lnTo>
                        <a:pt x="60" y="15"/>
                      </a:lnTo>
                      <a:close/>
                    </a:path>
                  </a:pathLst>
                </a:custGeom>
                <a:solidFill>
                  <a:srgbClr val="FF6600"/>
                </a:solidFill>
                <a:ln w="9525">
                  <a:noFill/>
                  <a:round/>
                  <a:headEnd/>
                  <a:tailEnd/>
                </a:ln>
              </p:spPr>
              <p:txBody>
                <a:bodyPr/>
                <a:lstStyle/>
                <a:p>
                  <a:endParaRPr lang="es-MX"/>
                </a:p>
              </p:txBody>
            </p:sp>
            <p:sp>
              <p:nvSpPr>
                <p:cNvPr id="11566" name="Freeform 2807"/>
                <p:cNvSpPr>
                  <a:spLocks/>
                </p:cNvSpPr>
                <p:nvPr/>
              </p:nvSpPr>
              <p:spPr bwMode="auto">
                <a:xfrm>
                  <a:off x="2769" y="3111"/>
                  <a:ext cx="6" cy="6"/>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60000 65536"/>
                    <a:gd name="T11" fmla="*/ 0 60000 65536"/>
                    <a:gd name="T12" fmla="*/ 0 60000 65536"/>
                    <a:gd name="T13" fmla="*/ 0 60000 65536"/>
                    <a:gd name="T14" fmla="*/ 0 60000 65536"/>
                    <a:gd name="T15" fmla="*/ 0 w 60"/>
                    <a:gd name="T16" fmla="*/ 0 h 52"/>
                    <a:gd name="T17" fmla="*/ 60 w 60"/>
                    <a:gd name="T18" fmla="*/ 52 h 52"/>
                  </a:gdLst>
                  <a:ahLst/>
                  <a:cxnLst>
                    <a:cxn ang="T10">
                      <a:pos x="T0" y="T1"/>
                    </a:cxn>
                    <a:cxn ang="T11">
                      <a:pos x="T2" y="T3"/>
                    </a:cxn>
                    <a:cxn ang="T12">
                      <a:pos x="T4" y="T5"/>
                    </a:cxn>
                    <a:cxn ang="T13">
                      <a:pos x="T6" y="T7"/>
                    </a:cxn>
                    <a:cxn ang="T14">
                      <a:pos x="T8" y="T9"/>
                    </a:cxn>
                  </a:cxnLst>
                  <a:rect l="T15" t="T16" r="T17" b="T18"/>
                  <a:pathLst>
                    <a:path w="60" h="52">
                      <a:moveTo>
                        <a:pt x="53" y="52"/>
                      </a:moveTo>
                      <a:lnTo>
                        <a:pt x="60" y="15"/>
                      </a:lnTo>
                      <a:lnTo>
                        <a:pt x="12" y="0"/>
                      </a:lnTo>
                      <a:lnTo>
                        <a:pt x="0" y="35"/>
                      </a:lnTo>
                      <a:lnTo>
                        <a:pt x="53" y="52"/>
                      </a:lnTo>
                    </a:path>
                  </a:pathLst>
                </a:custGeom>
                <a:noFill/>
                <a:ln w="0">
                  <a:solidFill>
                    <a:srgbClr val="FF6600"/>
                  </a:solidFill>
                  <a:round/>
                  <a:headEnd/>
                  <a:tailEnd/>
                </a:ln>
              </p:spPr>
              <p:txBody>
                <a:bodyPr/>
                <a:lstStyle/>
                <a:p>
                  <a:endParaRPr lang="es-MX"/>
                </a:p>
              </p:txBody>
            </p:sp>
            <p:sp>
              <p:nvSpPr>
                <p:cNvPr id="11567" name="Freeform 2808"/>
                <p:cNvSpPr>
                  <a:spLocks/>
                </p:cNvSpPr>
                <p:nvPr/>
              </p:nvSpPr>
              <p:spPr bwMode="auto">
                <a:xfrm>
                  <a:off x="2761" y="3111"/>
                  <a:ext cx="9" cy="4"/>
                </a:xfrm>
                <a:custGeom>
                  <a:avLst/>
                  <a:gdLst>
                    <a:gd name="T0" fmla="*/ 0 w 83"/>
                    <a:gd name="T1" fmla="*/ 0 h 35"/>
                    <a:gd name="T2" fmla="*/ 0 w 83"/>
                    <a:gd name="T3" fmla="*/ 0 h 35"/>
                    <a:gd name="T4" fmla="*/ 0 w 83"/>
                    <a:gd name="T5" fmla="*/ 0 h 35"/>
                    <a:gd name="T6" fmla="*/ 0 w 83"/>
                    <a:gd name="T7" fmla="*/ 0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71" y="35"/>
                      </a:moveTo>
                      <a:lnTo>
                        <a:pt x="83" y="0"/>
                      </a:lnTo>
                      <a:lnTo>
                        <a:pt x="0" y="10"/>
                      </a:lnTo>
                      <a:lnTo>
                        <a:pt x="71" y="35"/>
                      </a:lnTo>
                      <a:close/>
                    </a:path>
                  </a:pathLst>
                </a:custGeom>
                <a:solidFill>
                  <a:srgbClr val="FF6600"/>
                </a:solidFill>
                <a:ln w="9525">
                  <a:noFill/>
                  <a:round/>
                  <a:headEnd/>
                  <a:tailEnd/>
                </a:ln>
              </p:spPr>
              <p:txBody>
                <a:bodyPr/>
                <a:lstStyle/>
                <a:p>
                  <a:endParaRPr lang="es-MX"/>
                </a:p>
              </p:txBody>
            </p:sp>
            <p:sp>
              <p:nvSpPr>
                <p:cNvPr id="11568" name="Freeform 2809"/>
                <p:cNvSpPr>
                  <a:spLocks/>
                </p:cNvSpPr>
                <p:nvPr/>
              </p:nvSpPr>
              <p:spPr bwMode="auto">
                <a:xfrm>
                  <a:off x="2761" y="3109"/>
                  <a:ext cx="9" cy="6"/>
                </a:xfrm>
                <a:custGeom>
                  <a:avLst/>
                  <a:gdLst>
                    <a:gd name="T0" fmla="*/ 0 w 83"/>
                    <a:gd name="T1" fmla="*/ 0 h 57"/>
                    <a:gd name="T2" fmla="*/ 0 w 83"/>
                    <a:gd name="T3" fmla="*/ 0 h 57"/>
                    <a:gd name="T4" fmla="*/ 0 w 83"/>
                    <a:gd name="T5" fmla="*/ 0 h 57"/>
                    <a:gd name="T6" fmla="*/ 0 w 83"/>
                    <a:gd name="T7" fmla="*/ 0 h 57"/>
                    <a:gd name="T8" fmla="*/ 0 w 83"/>
                    <a:gd name="T9" fmla="*/ 0 h 57"/>
                    <a:gd name="T10" fmla="*/ 0 60000 65536"/>
                    <a:gd name="T11" fmla="*/ 0 60000 65536"/>
                    <a:gd name="T12" fmla="*/ 0 60000 65536"/>
                    <a:gd name="T13" fmla="*/ 0 60000 65536"/>
                    <a:gd name="T14" fmla="*/ 0 60000 65536"/>
                    <a:gd name="T15" fmla="*/ 0 w 83"/>
                    <a:gd name="T16" fmla="*/ 0 h 57"/>
                    <a:gd name="T17" fmla="*/ 83 w 83"/>
                    <a:gd name="T18" fmla="*/ 57 h 57"/>
                  </a:gdLst>
                  <a:ahLst/>
                  <a:cxnLst>
                    <a:cxn ang="T10">
                      <a:pos x="T0" y="T1"/>
                    </a:cxn>
                    <a:cxn ang="T11">
                      <a:pos x="T2" y="T3"/>
                    </a:cxn>
                    <a:cxn ang="T12">
                      <a:pos x="T4" y="T5"/>
                    </a:cxn>
                    <a:cxn ang="T13">
                      <a:pos x="T6" y="T7"/>
                    </a:cxn>
                    <a:cxn ang="T14">
                      <a:pos x="T8" y="T9"/>
                    </a:cxn>
                  </a:cxnLst>
                  <a:rect l="T15" t="T16" r="T17" b="T18"/>
                  <a:pathLst>
                    <a:path w="83" h="57">
                      <a:moveTo>
                        <a:pt x="71" y="57"/>
                      </a:moveTo>
                      <a:lnTo>
                        <a:pt x="83" y="22"/>
                      </a:lnTo>
                      <a:lnTo>
                        <a:pt x="21" y="0"/>
                      </a:lnTo>
                      <a:lnTo>
                        <a:pt x="0" y="32"/>
                      </a:lnTo>
                      <a:lnTo>
                        <a:pt x="71" y="57"/>
                      </a:lnTo>
                    </a:path>
                  </a:pathLst>
                </a:custGeom>
                <a:noFill/>
                <a:ln w="0">
                  <a:solidFill>
                    <a:srgbClr val="FF6600"/>
                  </a:solidFill>
                  <a:round/>
                  <a:headEnd/>
                  <a:tailEnd/>
                </a:ln>
              </p:spPr>
              <p:txBody>
                <a:bodyPr/>
                <a:lstStyle/>
                <a:p>
                  <a:endParaRPr lang="es-MX"/>
                </a:p>
              </p:txBody>
            </p:sp>
            <p:sp>
              <p:nvSpPr>
                <p:cNvPr id="11569" name="Freeform 2810"/>
                <p:cNvSpPr>
                  <a:spLocks/>
                </p:cNvSpPr>
                <p:nvPr/>
              </p:nvSpPr>
              <p:spPr bwMode="auto">
                <a:xfrm>
                  <a:off x="2722" y="3069"/>
                  <a:ext cx="41" cy="43"/>
                </a:xfrm>
                <a:custGeom>
                  <a:avLst/>
                  <a:gdLst>
                    <a:gd name="T0" fmla="*/ 0 w 373"/>
                    <a:gd name="T1" fmla="*/ 0 h 388"/>
                    <a:gd name="T2" fmla="*/ 0 w 373"/>
                    <a:gd name="T3" fmla="*/ 0 h 388"/>
                    <a:gd name="T4" fmla="*/ 0 w 373"/>
                    <a:gd name="T5" fmla="*/ 0 h 388"/>
                    <a:gd name="T6" fmla="*/ 0 w 373"/>
                    <a:gd name="T7" fmla="*/ 0 h 388"/>
                    <a:gd name="T8" fmla="*/ 0 60000 65536"/>
                    <a:gd name="T9" fmla="*/ 0 60000 65536"/>
                    <a:gd name="T10" fmla="*/ 0 60000 65536"/>
                    <a:gd name="T11" fmla="*/ 0 60000 65536"/>
                    <a:gd name="T12" fmla="*/ 0 w 373"/>
                    <a:gd name="T13" fmla="*/ 0 h 388"/>
                    <a:gd name="T14" fmla="*/ 373 w 373"/>
                    <a:gd name="T15" fmla="*/ 388 h 388"/>
                  </a:gdLst>
                  <a:ahLst/>
                  <a:cxnLst>
                    <a:cxn ang="T8">
                      <a:pos x="T0" y="T1"/>
                    </a:cxn>
                    <a:cxn ang="T9">
                      <a:pos x="T2" y="T3"/>
                    </a:cxn>
                    <a:cxn ang="T10">
                      <a:pos x="T4" y="T5"/>
                    </a:cxn>
                    <a:cxn ang="T11">
                      <a:pos x="T6" y="T7"/>
                    </a:cxn>
                  </a:cxnLst>
                  <a:rect l="T12" t="T13" r="T14" b="T15"/>
                  <a:pathLst>
                    <a:path w="373" h="388">
                      <a:moveTo>
                        <a:pt x="352" y="388"/>
                      </a:moveTo>
                      <a:lnTo>
                        <a:pt x="373" y="356"/>
                      </a:lnTo>
                      <a:lnTo>
                        <a:pt x="0" y="0"/>
                      </a:lnTo>
                      <a:lnTo>
                        <a:pt x="352" y="388"/>
                      </a:lnTo>
                      <a:close/>
                    </a:path>
                  </a:pathLst>
                </a:custGeom>
                <a:solidFill>
                  <a:srgbClr val="FF6600"/>
                </a:solidFill>
                <a:ln w="9525">
                  <a:noFill/>
                  <a:round/>
                  <a:headEnd/>
                  <a:tailEnd/>
                </a:ln>
              </p:spPr>
              <p:txBody>
                <a:bodyPr/>
                <a:lstStyle/>
                <a:p>
                  <a:endParaRPr lang="es-MX"/>
                </a:p>
              </p:txBody>
            </p:sp>
            <p:sp>
              <p:nvSpPr>
                <p:cNvPr id="11570" name="Freeform 2811"/>
                <p:cNvSpPr>
                  <a:spLocks/>
                </p:cNvSpPr>
                <p:nvPr/>
              </p:nvSpPr>
              <p:spPr bwMode="auto">
                <a:xfrm>
                  <a:off x="2722" y="3067"/>
                  <a:ext cx="41" cy="42"/>
                </a:xfrm>
                <a:custGeom>
                  <a:avLst/>
                  <a:gdLst>
                    <a:gd name="T0" fmla="*/ 0 w 373"/>
                    <a:gd name="T1" fmla="*/ 0 h 378"/>
                    <a:gd name="T2" fmla="*/ 0 w 373"/>
                    <a:gd name="T3" fmla="*/ 0 h 378"/>
                    <a:gd name="T4" fmla="*/ 0 w 373"/>
                    <a:gd name="T5" fmla="*/ 0 h 378"/>
                    <a:gd name="T6" fmla="*/ 0 w 373"/>
                    <a:gd name="T7" fmla="*/ 0 h 378"/>
                    <a:gd name="T8" fmla="*/ 0 60000 65536"/>
                    <a:gd name="T9" fmla="*/ 0 60000 65536"/>
                    <a:gd name="T10" fmla="*/ 0 60000 65536"/>
                    <a:gd name="T11" fmla="*/ 0 60000 65536"/>
                    <a:gd name="T12" fmla="*/ 0 w 373"/>
                    <a:gd name="T13" fmla="*/ 0 h 378"/>
                    <a:gd name="T14" fmla="*/ 373 w 373"/>
                    <a:gd name="T15" fmla="*/ 378 h 378"/>
                  </a:gdLst>
                  <a:ahLst/>
                  <a:cxnLst>
                    <a:cxn ang="T8">
                      <a:pos x="T0" y="T1"/>
                    </a:cxn>
                    <a:cxn ang="T9">
                      <a:pos x="T2" y="T3"/>
                    </a:cxn>
                    <a:cxn ang="T10">
                      <a:pos x="T4" y="T5"/>
                    </a:cxn>
                    <a:cxn ang="T11">
                      <a:pos x="T6" y="T7"/>
                    </a:cxn>
                  </a:cxnLst>
                  <a:rect l="T12" t="T13" r="T14" b="T15"/>
                  <a:pathLst>
                    <a:path w="373" h="378">
                      <a:moveTo>
                        <a:pt x="373" y="378"/>
                      </a:moveTo>
                      <a:lnTo>
                        <a:pt x="0" y="22"/>
                      </a:lnTo>
                      <a:lnTo>
                        <a:pt x="29" y="0"/>
                      </a:lnTo>
                      <a:lnTo>
                        <a:pt x="373" y="378"/>
                      </a:lnTo>
                      <a:close/>
                    </a:path>
                  </a:pathLst>
                </a:custGeom>
                <a:solidFill>
                  <a:srgbClr val="FF6600"/>
                </a:solidFill>
                <a:ln w="9525">
                  <a:noFill/>
                  <a:round/>
                  <a:headEnd/>
                  <a:tailEnd/>
                </a:ln>
              </p:spPr>
              <p:txBody>
                <a:bodyPr/>
                <a:lstStyle/>
                <a:p>
                  <a:endParaRPr lang="es-MX"/>
                </a:p>
              </p:txBody>
            </p:sp>
            <p:sp>
              <p:nvSpPr>
                <p:cNvPr id="11571" name="Freeform 2812"/>
                <p:cNvSpPr>
                  <a:spLocks/>
                </p:cNvSpPr>
                <p:nvPr/>
              </p:nvSpPr>
              <p:spPr bwMode="auto">
                <a:xfrm>
                  <a:off x="2722" y="3067"/>
                  <a:ext cx="41" cy="45"/>
                </a:xfrm>
                <a:custGeom>
                  <a:avLst/>
                  <a:gdLst>
                    <a:gd name="T0" fmla="*/ 0 w 373"/>
                    <a:gd name="T1" fmla="*/ 0 h 410"/>
                    <a:gd name="T2" fmla="*/ 0 w 373"/>
                    <a:gd name="T3" fmla="*/ 0 h 410"/>
                    <a:gd name="T4" fmla="*/ 0 w 373"/>
                    <a:gd name="T5" fmla="*/ 0 h 410"/>
                    <a:gd name="T6" fmla="*/ 0 w 373"/>
                    <a:gd name="T7" fmla="*/ 0 h 410"/>
                    <a:gd name="T8" fmla="*/ 0 w 373"/>
                    <a:gd name="T9" fmla="*/ 0 h 410"/>
                    <a:gd name="T10" fmla="*/ 0 60000 65536"/>
                    <a:gd name="T11" fmla="*/ 0 60000 65536"/>
                    <a:gd name="T12" fmla="*/ 0 60000 65536"/>
                    <a:gd name="T13" fmla="*/ 0 60000 65536"/>
                    <a:gd name="T14" fmla="*/ 0 60000 65536"/>
                    <a:gd name="T15" fmla="*/ 0 w 373"/>
                    <a:gd name="T16" fmla="*/ 0 h 410"/>
                    <a:gd name="T17" fmla="*/ 373 w 373"/>
                    <a:gd name="T18" fmla="*/ 410 h 410"/>
                  </a:gdLst>
                  <a:ahLst/>
                  <a:cxnLst>
                    <a:cxn ang="T10">
                      <a:pos x="T0" y="T1"/>
                    </a:cxn>
                    <a:cxn ang="T11">
                      <a:pos x="T2" y="T3"/>
                    </a:cxn>
                    <a:cxn ang="T12">
                      <a:pos x="T4" y="T5"/>
                    </a:cxn>
                    <a:cxn ang="T13">
                      <a:pos x="T6" y="T7"/>
                    </a:cxn>
                    <a:cxn ang="T14">
                      <a:pos x="T8" y="T9"/>
                    </a:cxn>
                  </a:cxnLst>
                  <a:rect l="T15" t="T16" r="T17" b="T18"/>
                  <a:pathLst>
                    <a:path w="373" h="410">
                      <a:moveTo>
                        <a:pt x="352" y="410"/>
                      </a:moveTo>
                      <a:lnTo>
                        <a:pt x="373" y="378"/>
                      </a:lnTo>
                      <a:lnTo>
                        <a:pt x="29" y="0"/>
                      </a:lnTo>
                      <a:lnTo>
                        <a:pt x="0" y="22"/>
                      </a:lnTo>
                      <a:lnTo>
                        <a:pt x="352" y="410"/>
                      </a:lnTo>
                    </a:path>
                  </a:pathLst>
                </a:custGeom>
                <a:noFill/>
                <a:ln w="0">
                  <a:solidFill>
                    <a:srgbClr val="FF6600"/>
                  </a:solidFill>
                  <a:round/>
                  <a:headEnd/>
                  <a:tailEnd/>
                </a:ln>
              </p:spPr>
              <p:txBody>
                <a:bodyPr/>
                <a:lstStyle/>
                <a:p>
                  <a:endParaRPr lang="es-MX"/>
                </a:p>
              </p:txBody>
            </p:sp>
            <p:sp>
              <p:nvSpPr>
                <p:cNvPr id="11572" name="Freeform 2813"/>
                <p:cNvSpPr>
                  <a:spLocks/>
                </p:cNvSpPr>
                <p:nvPr/>
              </p:nvSpPr>
              <p:spPr bwMode="auto">
                <a:xfrm>
                  <a:off x="2720" y="3067"/>
                  <a:ext cx="5" cy="2"/>
                </a:xfrm>
                <a:custGeom>
                  <a:avLst/>
                  <a:gdLst>
                    <a:gd name="T0" fmla="*/ 0 w 43"/>
                    <a:gd name="T1" fmla="*/ 0 h 22"/>
                    <a:gd name="T2" fmla="*/ 0 w 43"/>
                    <a:gd name="T3" fmla="*/ 0 h 22"/>
                    <a:gd name="T4" fmla="*/ 0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14" y="22"/>
                      </a:moveTo>
                      <a:lnTo>
                        <a:pt x="43" y="0"/>
                      </a:lnTo>
                      <a:lnTo>
                        <a:pt x="0" y="0"/>
                      </a:lnTo>
                      <a:lnTo>
                        <a:pt x="14" y="22"/>
                      </a:lnTo>
                      <a:close/>
                    </a:path>
                  </a:pathLst>
                </a:custGeom>
                <a:solidFill>
                  <a:srgbClr val="FF6600"/>
                </a:solidFill>
                <a:ln w="9525">
                  <a:noFill/>
                  <a:round/>
                  <a:headEnd/>
                  <a:tailEnd/>
                </a:ln>
              </p:spPr>
              <p:txBody>
                <a:bodyPr/>
                <a:lstStyle/>
                <a:p>
                  <a:endParaRPr lang="es-MX"/>
                </a:p>
              </p:txBody>
            </p:sp>
            <p:sp>
              <p:nvSpPr>
                <p:cNvPr id="11573" name="Freeform 2814"/>
                <p:cNvSpPr>
                  <a:spLocks/>
                </p:cNvSpPr>
                <p:nvPr/>
              </p:nvSpPr>
              <p:spPr bwMode="auto">
                <a:xfrm>
                  <a:off x="2720" y="3065"/>
                  <a:ext cx="5" cy="2"/>
                </a:xfrm>
                <a:custGeom>
                  <a:avLst/>
                  <a:gdLst>
                    <a:gd name="T0" fmla="*/ 0 w 43"/>
                    <a:gd name="T1" fmla="*/ 0 h 14"/>
                    <a:gd name="T2" fmla="*/ 0 w 43"/>
                    <a:gd name="T3" fmla="*/ 0 h 14"/>
                    <a:gd name="T4" fmla="*/ 0 w 43"/>
                    <a:gd name="T5" fmla="*/ 0 h 14"/>
                    <a:gd name="T6" fmla="*/ 0 w 43"/>
                    <a:gd name="T7" fmla="*/ 0 h 14"/>
                    <a:gd name="T8" fmla="*/ 0 60000 65536"/>
                    <a:gd name="T9" fmla="*/ 0 60000 65536"/>
                    <a:gd name="T10" fmla="*/ 0 60000 65536"/>
                    <a:gd name="T11" fmla="*/ 0 60000 65536"/>
                    <a:gd name="T12" fmla="*/ 0 w 43"/>
                    <a:gd name="T13" fmla="*/ 0 h 14"/>
                    <a:gd name="T14" fmla="*/ 43 w 43"/>
                    <a:gd name="T15" fmla="*/ 14 h 14"/>
                  </a:gdLst>
                  <a:ahLst/>
                  <a:cxnLst>
                    <a:cxn ang="T8">
                      <a:pos x="T0" y="T1"/>
                    </a:cxn>
                    <a:cxn ang="T9">
                      <a:pos x="T2" y="T3"/>
                    </a:cxn>
                    <a:cxn ang="T10">
                      <a:pos x="T4" y="T5"/>
                    </a:cxn>
                    <a:cxn ang="T11">
                      <a:pos x="T6" y="T7"/>
                    </a:cxn>
                  </a:cxnLst>
                  <a:rect l="T12" t="T13" r="T14" b="T15"/>
                  <a:pathLst>
                    <a:path w="43" h="14">
                      <a:moveTo>
                        <a:pt x="43" y="14"/>
                      </a:moveTo>
                      <a:lnTo>
                        <a:pt x="0" y="14"/>
                      </a:lnTo>
                      <a:lnTo>
                        <a:pt x="36" y="0"/>
                      </a:lnTo>
                      <a:lnTo>
                        <a:pt x="43" y="14"/>
                      </a:lnTo>
                      <a:close/>
                    </a:path>
                  </a:pathLst>
                </a:custGeom>
                <a:solidFill>
                  <a:srgbClr val="FF6600"/>
                </a:solidFill>
                <a:ln w="9525">
                  <a:noFill/>
                  <a:round/>
                  <a:headEnd/>
                  <a:tailEnd/>
                </a:ln>
              </p:spPr>
              <p:txBody>
                <a:bodyPr/>
                <a:lstStyle/>
                <a:p>
                  <a:endParaRPr lang="es-MX"/>
                </a:p>
              </p:txBody>
            </p:sp>
            <p:sp>
              <p:nvSpPr>
                <p:cNvPr id="11574" name="Freeform 2815"/>
                <p:cNvSpPr>
                  <a:spLocks/>
                </p:cNvSpPr>
                <p:nvPr/>
              </p:nvSpPr>
              <p:spPr bwMode="auto">
                <a:xfrm>
                  <a:off x="2720" y="3065"/>
                  <a:ext cx="5" cy="4"/>
                </a:xfrm>
                <a:custGeom>
                  <a:avLst/>
                  <a:gdLst>
                    <a:gd name="T0" fmla="*/ 0 w 43"/>
                    <a:gd name="T1" fmla="*/ 0 h 36"/>
                    <a:gd name="T2" fmla="*/ 0 w 43"/>
                    <a:gd name="T3" fmla="*/ 0 h 36"/>
                    <a:gd name="T4" fmla="*/ 0 w 43"/>
                    <a:gd name="T5" fmla="*/ 0 h 36"/>
                    <a:gd name="T6" fmla="*/ 0 w 43"/>
                    <a:gd name="T7" fmla="*/ 0 h 36"/>
                    <a:gd name="T8" fmla="*/ 0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14" y="36"/>
                      </a:moveTo>
                      <a:lnTo>
                        <a:pt x="43" y="14"/>
                      </a:lnTo>
                      <a:lnTo>
                        <a:pt x="36" y="0"/>
                      </a:lnTo>
                      <a:lnTo>
                        <a:pt x="0" y="14"/>
                      </a:lnTo>
                      <a:lnTo>
                        <a:pt x="14" y="36"/>
                      </a:lnTo>
                    </a:path>
                  </a:pathLst>
                </a:custGeom>
                <a:noFill/>
                <a:ln w="0">
                  <a:solidFill>
                    <a:srgbClr val="FF6600"/>
                  </a:solidFill>
                  <a:round/>
                  <a:headEnd/>
                  <a:tailEnd/>
                </a:ln>
              </p:spPr>
              <p:txBody>
                <a:bodyPr/>
                <a:lstStyle/>
                <a:p>
                  <a:endParaRPr lang="es-MX"/>
                </a:p>
              </p:txBody>
            </p:sp>
            <p:sp>
              <p:nvSpPr>
                <p:cNvPr id="11575" name="Freeform 2816"/>
                <p:cNvSpPr>
                  <a:spLocks/>
                </p:cNvSpPr>
                <p:nvPr/>
              </p:nvSpPr>
              <p:spPr bwMode="auto">
                <a:xfrm>
                  <a:off x="2712" y="3039"/>
                  <a:ext cx="12" cy="28"/>
                </a:xfrm>
                <a:custGeom>
                  <a:avLst/>
                  <a:gdLst>
                    <a:gd name="T0" fmla="*/ 0 w 109"/>
                    <a:gd name="T1" fmla="*/ 0 h 248"/>
                    <a:gd name="T2" fmla="*/ 0 w 109"/>
                    <a:gd name="T3" fmla="*/ 0 h 248"/>
                    <a:gd name="T4" fmla="*/ 0 w 109"/>
                    <a:gd name="T5" fmla="*/ 0 h 248"/>
                    <a:gd name="T6" fmla="*/ 0 w 109"/>
                    <a:gd name="T7" fmla="*/ 0 h 248"/>
                    <a:gd name="T8" fmla="*/ 0 60000 65536"/>
                    <a:gd name="T9" fmla="*/ 0 60000 65536"/>
                    <a:gd name="T10" fmla="*/ 0 60000 65536"/>
                    <a:gd name="T11" fmla="*/ 0 60000 65536"/>
                    <a:gd name="T12" fmla="*/ 0 w 109"/>
                    <a:gd name="T13" fmla="*/ 0 h 248"/>
                    <a:gd name="T14" fmla="*/ 109 w 109"/>
                    <a:gd name="T15" fmla="*/ 248 h 248"/>
                  </a:gdLst>
                  <a:ahLst/>
                  <a:cxnLst>
                    <a:cxn ang="T8">
                      <a:pos x="T0" y="T1"/>
                    </a:cxn>
                    <a:cxn ang="T9">
                      <a:pos x="T2" y="T3"/>
                    </a:cxn>
                    <a:cxn ang="T10">
                      <a:pos x="T4" y="T5"/>
                    </a:cxn>
                    <a:cxn ang="T11">
                      <a:pos x="T6" y="T7"/>
                    </a:cxn>
                  </a:cxnLst>
                  <a:rect l="T12" t="T13" r="T14" b="T15"/>
                  <a:pathLst>
                    <a:path w="109" h="248">
                      <a:moveTo>
                        <a:pt x="73" y="248"/>
                      </a:moveTo>
                      <a:lnTo>
                        <a:pt x="109" y="234"/>
                      </a:lnTo>
                      <a:lnTo>
                        <a:pt x="0" y="0"/>
                      </a:lnTo>
                      <a:lnTo>
                        <a:pt x="73" y="248"/>
                      </a:lnTo>
                      <a:close/>
                    </a:path>
                  </a:pathLst>
                </a:custGeom>
                <a:solidFill>
                  <a:srgbClr val="FF6600"/>
                </a:solidFill>
                <a:ln w="9525">
                  <a:noFill/>
                  <a:round/>
                  <a:headEnd/>
                  <a:tailEnd/>
                </a:ln>
              </p:spPr>
              <p:txBody>
                <a:bodyPr/>
                <a:lstStyle/>
                <a:p>
                  <a:endParaRPr lang="es-MX"/>
                </a:p>
              </p:txBody>
            </p:sp>
            <p:sp>
              <p:nvSpPr>
                <p:cNvPr id="11576" name="Freeform 2817"/>
                <p:cNvSpPr>
                  <a:spLocks/>
                </p:cNvSpPr>
                <p:nvPr/>
              </p:nvSpPr>
              <p:spPr bwMode="auto">
                <a:xfrm>
                  <a:off x="2712" y="3038"/>
                  <a:ext cx="12" cy="27"/>
                </a:xfrm>
                <a:custGeom>
                  <a:avLst/>
                  <a:gdLst>
                    <a:gd name="T0" fmla="*/ 0 w 109"/>
                    <a:gd name="T1" fmla="*/ 0 h 249"/>
                    <a:gd name="T2" fmla="*/ 0 w 109"/>
                    <a:gd name="T3" fmla="*/ 0 h 249"/>
                    <a:gd name="T4" fmla="*/ 0 w 109"/>
                    <a:gd name="T5" fmla="*/ 0 h 249"/>
                    <a:gd name="T6" fmla="*/ 0 w 109"/>
                    <a:gd name="T7" fmla="*/ 0 h 249"/>
                    <a:gd name="T8" fmla="*/ 0 60000 65536"/>
                    <a:gd name="T9" fmla="*/ 0 60000 65536"/>
                    <a:gd name="T10" fmla="*/ 0 60000 65536"/>
                    <a:gd name="T11" fmla="*/ 0 60000 65536"/>
                    <a:gd name="T12" fmla="*/ 0 w 109"/>
                    <a:gd name="T13" fmla="*/ 0 h 249"/>
                    <a:gd name="T14" fmla="*/ 109 w 109"/>
                    <a:gd name="T15" fmla="*/ 249 h 249"/>
                  </a:gdLst>
                  <a:ahLst/>
                  <a:cxnLst>
                    <a:cxn ang="T8">
                      <a:pos x="T0" y="T1"/>
                    </a:cxn>
                    <a:cxn ang="T9">
                      <a:pos x="T2" y="T3"/>
                    </a:cxn>
                    <a:cxn ang="T10">
                      <a:pos x="T4" y="T5"/>
                    </a:cxn>
                    <a:cxn ang="T11">
                      <a:pos x="T6" y="T7"/>
                    </a:cxn>
                  </a:cxnLst>
                  <a:rect l="T12" t="T13" r="T14" b="T15"/>
                  <a:pathLst>
                    <a:path w="109" h="249">
                      <a:moveTo>
                        <a:pt x="109" y="249"/>
                      </a:moveTo>
                      <a:lnTo>
                        <a:pt x="0" y="15"/>
                      </a:lnTo>
                      <a:lnTo>
                        <a:pt x="35" y="0"/>
                      </a:lnTo>
                      <a:lnTo>
                        <a:pt x="109" y="249"/>
                      </a:lnTo>
                      <a:close/>
                    </a:path>
                  </a:pathLst>
                </a:custGeom>
                <a:solidFill>
                  <a:srgbClr val="FF6600"/>
                </a:solidFill>
                <a:ln w="9525">
                  <a:noFill/>
                  <a:round/>
                  <a:headEnd/>
                  <a:tailEnd/>
                </a:ln>
              </p:spPr>
              <p:txBody>
                <a:bodyPr/>
                <a:lstStyle/>
                <a:p>
                  <a:endParaRPr lang="es-MX"/>
                </a:p>
              </p:txBody>
            </p:sp>
            <p:sp>
              <p:nvSpPr>
                <p:cNvPr id="11577" name="Freeform 2818"/>
                <p:cNvSpPr>
                  <a:spLocks/>
                </p:cNvSpPr>
                <p:nvPr/>
              </p:nvSpPr>
              <p:spPr bwMode="auto">
                <a:xfrm>
                  <a:off x="2712" y="3038"/>
                  <a:ext cx="12" cy="29"/>
                </a:xfrm>
                <a:custGeom>
                  <a:avLst/>
                  <a:gdLst>
                    <a:gd name="T0" fmla="*/ 0 w 109"/>
                    <a:gd name="T1" fmla="*/ 0 h 263"/>
                    <a:gd name="T2" fmla="*/ 0 w 109"/>
                    <a:gd name="T3" fmla="*/ 0 h 263"/>
                    <a:gd name="T4" fmla="*/ 0 w 109"/>
                    <a:gd name="T5" fmla="*/ 0 h 263"/>
                    <a:gd name="T6" fmla="*/ 0 w 109"/>
                    <a:gd name="T7" fmla="*/ 0 h 263"/>
                    <a:gd name="T8" fmla="*/ 0 w 109"/>
                    <a:gd name="T9" fmla="*/ 0 h 263"/>
                    <a:gd name="T10" fmla="*/ 0 60000 65536"/>
                    <a:gd name="T11" fmla="*/ 0 60000 65536"/>
                    <a:gd name="T12" fmla="*/ 0 60000 65536"/>
                    <a:gd name="T13" fmla="*/ 0 60000 65536"/>
                    <a:gd name="T14" fmla="*/ 0 60000 65536"/>
                    <a:gd name="T15" fmla="*/ 0 w 109"/>
                    <a:gd name="T16" fmla="*/ 0 h 263"/>
                    <a:gd name="T17" fmla="*/ 109 w 109"/>
                    <a:gd name="T18" fmla="*/ 263 h 263"/>
                  </a:gdLst>
                  <a:ahLst/>
                  <a:cxnLst>
                    <a:cxn ang="T10">
                      <a:pos x="T0" y="T1"/>
                    </a:cxn>
                    <a:cxn ang="T11">
                      <a:pos x="T2" y="T3"/>
                    </a:cxn>
                    <a:cxn ang="T12">
                      <a:pos x="T4" y="T5"/>
                    </a:cxn>
                    <a:cxn ang="T13">
                      <a:pos x="T6" y="T7"/>
                    </a:cxn>
                    <a:cxn ang="T14">
                      <a:pos x="T8" y="T9"/>
                    </a:cxn>
                  </a:cxnLst>
                  <a:rect l="T15" t="T16" r="T17" b="T18"/>
                  <a:pathLst>
                    <a:path w="109" h="263">
                      <a:moveTo>
                        <a:pt x="73" y="263"/>
                      </a:moveTo>
                      <a:lnTo>
                        <a:pt x="109" y="249"/>
                      </a:lnTo>
                      <a:lnTo>
                        <a:pt x="35" y="0"/>
                      </a:lnTo>
                      <a:lnTo>
                        <a:pt x="0" y="15"/>
                      </a:lnTo>
                      <a:lnTo>
                        <a:pt x="73" y="263"/>
                      </a:lnTo>
                    </a:path>
                  </a:pathLst>
                </a:custGeom>
                <a:noFill/>
                <a:ln w="0">
                  <a:solidFill>
                    <a:srgbClr val="FF6600"/>
                  </a:solidFill>
                  <a:round/>
                  <a:headEnd/>
                  <a:tailEnd/>
                </a:ln>
              </p:spPr>
              <p:txBody>
                <a:bodyPr/>
                <a:lstStyle/>
                <a:p>
                  <a:endParaRPr lang="es-MX"/>
                </a:p>
              </p:txBody>
            </p:sp>
            <p:sp>
              <p:nvSpPr>
                <p:cNvPr id="11578" name="Freeform 2819"/>
                <p:cNvSpPr>
                  <a:spLocks/>
                </p:cNvSpPr>
                <p:nvPr/>
              </p:nvSpPr>
              <p:spPr bwMode="auto">
                <a:xfrm>
                  <a:off x="2706" y="3029"/>
                  <a:ext cx="10" cy="10"/>
                </a:xfrm>
                <a:custGeom>
                  <a:avLst/>
                  <a:gdLst>
                    <a:gd name="T0" fmla="*/ 0 w 88"/>
                    <a:gd name="T1" fmla="*/ 0 h 90"/>
                    <a:gd name="T2" fmla="*/ 0 w 88"/>
                    <a:gd name="T3" fmla="*/ 0 h 90"/>
                    <a:gd name="T4" fmla="*/ 0 w 88"/>
                    <a:gd name="T5" fmla="*/ 0 h 90"/>
                    <a:gd name="T6" fmla="*/ 0 w 88"/>
                    <a:gd name="T7" fmla="*/ 0 h 90"/>
                    <a:gd name="T8" fmla="*/ 0 60000 65536"/>
                    <a:gd name="T9" fmla="*/ 0 60000 65536"/>
                    <a:gd name="T10" fmla="*/ 0 60000 65536"/>
                    <a:gd name="T11" fmla="*/ 0 60000 65536"/>
                    <a:gd name="T12" fmla="*/ 0 w 88"/>
                    <a:gd name="T13" fmla="*/ 0 h 90"/>
                    <a:gd name="T14" fmla="*/ 88 w 88"/>
                    <a:gd name="T15" fmla="*/ 90 h 90"/>
                  </a:gdLst>
                  <a:ahLst/>
                  <a:cxnLst>
                    <a:cxn ang="T8">
                      <a:pos x="T0" y="T1"/>
                    </a:cxn>
                    <a:cxn ang="T9">
                      <a:pos x="T2" y="T3"/>
                    </a:cxn>
                    <a:cxn ang="T10">
                      <a:pos x="T4" y="T5"/>
                    </a:cxn>
                    <a:cxn ang="T11">
                      <a:pos x="T6" y="T7"/>
                    </a:cxn>
                  </a:cxnLst>
                  <a:rect l="T12" t="T13" r="T14" b="T15"/>
                  <a:pathLst>
                    <a:path w="88" h="90">
                      <a:moveTo>
                        <a:pt x="53" y="90"/>
                      </a:moveTo>
                      <a:lnTo>
                        <a:pt x="88" y="75"/>
                      </a:lnTo>
                      <a:lnTo>
                        <a:pt x="0" y="0"/>
                      </a:lnTo>
                      <a:lnTo>
                        <a:pt x="53" y="90"/>
                      </a:lnTo>
                      <a:close/>
                    </a:path>
                  </a:pathLst>
                </a:custGeom>
                <a:solidFill>
                  <a:srgbClr val="FF6600"/>
                </a:solidFill>
                <a:ln w="9525">
                  <a:noFill/>
                  <a:round/>
                  <a:headEnd/>
                  <a:tailEnd/>
                </a:ln>
              </p:spPr>
              <p:txBody>
                <a:bodyPr/>
                <a:lstStyle/>
                <a:p>
                  <a:endParaRPr lang="es-MX"/>
                </a:p>
              </p:txBody>
            </p:sp>
            <p:sp>
              <p:nvSpPr>
                <p:cNvPr id="11579" name="Freeform 2820"/>
                <p:cNvSpPr>
                  <a:spLocks/>
                </p:cNvSpPr>
                <p:nvPr/>
              </p:nvSpPr>
              <p:spPr bwMode="auto">
                <a:xfrm>
                  <a:off x="2706" y="3027"/>
                  <a:ext cx="10" cy="11"/>
                </a:xfrm>
                <a:custGeom>
                  <a:avLst/>
                  <a:gdLst>
                    <a:gd name="T0" fmla="*/ 0 w 88"/>
                    <a:gd name="T1" fmla="*/ 0 h 97"/>
                    <a:gd name="T2" fmla="*/ 0 w 88"/>
                    <a:gd name="T3" fmla="*/ 0 h 97"/>
                    <a:gd name="T4" fmla="*/ 0 w 88"/>
                    <a:gd name="T5" fmla="*/ 0 h 97"/>
                    <a:gd name="T6" fmla="*/ 0 w 88"/>
                    <a:gd name="T7" fmla="*/ 0 h 97"/>
                    <a:gd name="T8" fmla="*/ 0 60000 65536"/>
                    <a:gd name="T9" fmla="*/ 0 60000 65536"/>
                    <a:gd name="T10" fmla="*/ 0 60000 65536"/>
                    <a:gd name="T11" fmla="*/ 0 60000 65536"/>
                    <a:gd name="T12" fmla="*/ 0 w 88"/>
                    <a:gd name="T13" fmla="*/ 0 h 97"/>
                    <a:gd name="T14" fmla="*/ 88 w 88"/>
                    <a:gd name="T15" fmla="*/ 97 h 97"/>
                  </a:gdLst>
                  <a:ahLst/>
                  <a:cxnLst>
                    <a:cxn ang="T8">
                      <a:pos x="T0" y="T1"/>
                    </a:cxn>
                    <a:cxn ang="T9">
                      <a:pos x="T2" y="T3"/>
                    </a:cxn>
                    <a:cxn ang="T10">
                      <a:pos x="T4" y="T5"/>
                    </a:cxn>
                    <a:cxn ang="T11">
                      <a:pos x="T6" y="T7"/>
                    </a:cxn>
                  </a:cxnLst>
                  <a:rect l="T12" t="T13" r="T14" b="T15"/>
                  <a:pathLst>
                    <a:path w="88" h="97">
                      <a:moveTo>
                        <a:pt x="88" y="97"/>
                      </a:moveTo>
                      <a:lnTo>
                        <a:pt x="0" y="22"/>
                      </a:lnTo>
                      <a:lnTo>
                        <a:pt x="31" y="0"/>
                      </a:lnTo>
                      <a:lnTo>
                        <a:pt x="88" y="97"/>
                      </a:lnTo>
                      <a:close/>
                    </a:path>
                  </a:pathLst>
                </a:custGeom>
                <a:solidFill>
                  <a:srgbClr val="FF6600"/>
                </a:solidFill>
                <a:ln w="9525">
                  <a:noFill/>
                  <a:round/>
                  <a:headEnd/>
                  <a:tailEnd/>
                </a:ln>
              </p:spPr>
              <p:txBody>
                <a:bodyPr/>
                <a:lstStyle/>
                <a:p>
                  <a:endParaRPr lang="es-MX"/>
                </a:p>
              </p:txBody>
            </p:sp>
            <p:sp>
              <p:nvSpPr>
                <p:cNvPr id="11580" name="Freeform 2821"/>
                <p:cNvSpPr>
                  <a:spLocks/>
                </p:cNvSpPr>
                <p:nvPr/>
              </p:nvSpPr>
              <p:spPr bwMode="auto">
                <a:xfrm>
                  <a:off x="2706" y="3027"/>
                  <a:ext cx="10" cy="12"/>
                </a:xfrm>
                <a:custGeom>
                  <a:avLst/>
                  <a:gdLst>
                    <a:gd name="T0" fmla="*/ 0 w 88"/>
                    <a:gd name="T1" fmla="*/ 0 h 112"/>
                    <a:gd name="T2" fmla="*/ 0 w 88"/>
                    <a:gd name="T3" fmla="*/ 0 h 112"/>
                    <a:gd name="T4" fmla="*/ 0 w 88"/>
                    <a:gd name="T5" fmla="*/ 0 h 112"/>
                    <a:gd name="T6" fmla="*/ 0 w 88"/>
                    <a:gd name="T7" fmla="*/ 0 h 112"/>
                    <a:gd name="T8" fmla="*/ 0 w 88"/>
                    <a:gd name="T9" fmla="*/ 0 h 112"/>
                    <a:gd name="T10" fmla="*/ 0 60000 65536"/>
                    <a:gd name="T11" fmla="*/ 0 60000 65536"/>
                    <a:gd name="T12" fmla="*/ 0 60000 65536"/>
                    <a:gd name="T13" fmla="*/ 0 60000 65536"/>
                    <a:gd name="T14" fmla="*/ 0 60000 65536"/>
                    <a:gd name="T15" fmla="*/ 0 w 88"/>
                    <a:gd name="T16" fmla="*/ 0 h 112"/>
                    <a:gd name="T17" fmla="*/ 88 w 88"/>
                    <a:gd name="T18" fmla="*/ 112 h 112"/>
                  </a:gdLst>
                  <a:ahLst/>
                  <a:cxnLst>
                    <a:cxn ang="T10">
                      <a:pos x="T0" y="T1"/>
                    </a:cxn>
                    <a:cxn ang="T11">
                      <a:pos x="T2" y="T3"/>
                    </a:cxn>
                    <a:cxn ang="T12">
                      <a:pos x="T4" y="T5"/>
                    </a:cxn>
                    <a:cxn ang="T13">
                      <a:pos x="T6" y="T7"/>
                    </a:cxn>
                    <a:cxn ang="T14">
                      <a:pos x="T8" y="T9"/>
                    </a:cxn>
                  </a:cxnLst>
                  <a:rect l="T15" t="T16" r="T17" b="T18"/>
                  <a:pathLst>
                    <a:path w="88" h="112">
                      <a:moveTo>
                        <a:pt x="53" y="112"/>
                      </a:moveTo>
                      <a:lnTo>
                        <a:pt x="88" y="97"/>
                      </a:lnTo>
                      <a:lnTo>
                        <a:pt x="31" y="0"/>
                      </a:lnTo>
                      <a:lnTo>
                        <a:pt x="0" y="22"/>
                      </a:lnTo>
                      <a:lnTo>
                        <a:pt x="53" y="112"/>
                      </a:lnTo>
                    </a:path>
                  </a:pathLst>
                </a:custGeom>
                <a:noFill/>
                <a:ln w="0">
                  <a:solidFill>
                    <a:srgbClr val="FF6600"/>
                  </a:solidFill>
                  <a:round/>
                  <a:headEnd/>
                  <a:tailEnd/>
                </a:ln>
              </p:spPr>
              <p:txBody>
                <a:bodyPr/>
                <a:lstStyle/>
                <a:p>
                  <a:endParaRPr lang="es-MX"/>
                </a:p>
              </p:txBody>
            </p:sp>
            <p:sp>
              <p:nvSpPr>
                <p:cNvPr id="11581" name="Freeform 2822"/>
                <p:cNvSpPr>
                  <a:spLocks/>
                </p:cNvSpPr>
                <p:nvPr/>
              </p:nvSpPr>
              <p:spPr bwMode="auto">
                <a:xfrm>
                  <a:off x="2701" y="3024"/>
                  <a:ext cx="8" cy="5"/>
                </a:xfrm>
                <a:custGeom>
                  <a:avLst/>
                  <a:gdLst>
                    <a:gd name="T0" fmla="*/ 0 w 75"/>
                    <a:gd name="T1" fmla="*/ 0 h 50"/>
                    <a:gd name="T2" fmla="*/ 0 w 75"/>
                    <a:gd name="T3" fmla="*/ 0 h 50"/>
                    <a:gd name="T4" fmla="*/ 0 w 75"/>
                    <a:gd name="T5" fmla="*/ 0 h 50"/>
                    <a:gd name="T6" fmla="*/ 0 w 75"/>
                    <a:gd name="T7" fmla="*/ 0 h 50"/>
                    <a:gd name="T8" fmla="*/ 0 60000 65536"/>
                    <a:gd name="T9" fmla="*/ 0 60000 65536"/>
                    <a:gd name="T10" fmla="*/ 0 60000 65536"/>
                    <a:gd name="T11" fmla="*/ 0 60000 65536"/>
                    <a:gd name="T12" fmla="*/ 0 w 75"/>
                    <a:gd name="T13" fmla="*/ 0 h 50"/>
                    <a:gd name="T14" fmla="*/ 75 w 75"/>
                    <a:gd name="T15" fmla="*/ 50 h 50"/>
                  </a:gdLst>
                  <a:ahLst/>
                  <a:cxnLst>
                    <a:cxn ang="T8">
                      <a:pos x="T0" y="T1"/>
                    </a:cxn>
                    <a:cxn ang="T9">
                      <a:pos x="T2" y="T3"/>
                    </a:cxn>
                    <a:cxn ang="T10">
                      <a:pos x="T4" y="T5"/>
                    </a:cxn>
                    <a:cxn ang="T11">
                      <a:pos x="T6" y="T7"/>
                    </a:cxn>
                  </a:cxnLst>
                  <a:rect l="T12" t="T13" r="T14" b="T15"/>
                  <a:pathLst>
                    <a:path w="75" h="50">
                      <a:moveTo>
                        <a:pt x="44" y="50"/>
                      </a:moveTo>
                      <a:lnTo>
                        <a:pt x="75" y="28"/>
                      </a:lnTo>
                      <a:lnTo>
                        <a:pt x="0" y="0"/>
                      </a:lnTo>
                      <a:lnTo>
                        <a:pt x="44" y="50"/>
                      </a:lnTo>
                      <a:close/>
                    </a:path>
                  </a:pathLst>
                </a:custGeom>
                <a:solidFill>
                  <a:srgbClr val="FF6600"/>
                </a:solidFill>
                <a:ln w="9525">
                  <a:noFill/>
                  <a:round/>
                  <a:headEnd/>
                  <a:tailEnd/>
                </a:ln>
              </p:spPr>
              <p:txBody>
                <a:bodyPr/>
                <a:lstStyle/>
                <a:p>
                  <a:endParaRPr lang="es-MX"/>
                </a:p>
              </p:txBody>
            </p:sp>
            <p:sp>
              <p:nvSpPr>
                <p:cNvPr id="11582" name="Freeform 2823"/>
                <p:cNvSpPr>
                  <a:spLocks/>
                </p:cNvSpPr>
                <p:nvPr/>
              </p:nvSpPr>
              <p:spPr bwMode="auto">
                <a:xfrm>
                  <a:off x="2701" y="3022"/>
                  <a:ext cx="8" cy="5"/>
                </a:xfrm>
                <a:custGeom>
                  <a:avLst/>
                  <a:gdLst>
                    <a:gd name="T0" fmla="*/ 0 w 75"/>
                    <a:gd name="T1" fmla="*/ 0 h 44"/>
                    <a:gd name="T2" fmla="*/ 0 w 75"/>
                    <a:gd name="T3" fmla="*/ 0 h 44"/>
                    <a:gd name="T4" fmla="*/ 0 w 75"/>
                    <a:gd name="T5" fmla="*/ 0 h 44"/>
                    <a:gd name="T6" fmla="*/ 0 w 75"/>
                    <a:gd name="T7" fmla="*/ 0 h 44"/>
                    <a:gd name="T8" fmla="*/ 0 60000 65536"/>
                    <a:gd name="T9" fmla="*/ 0 60000 65536"/>
                    <a:gd name="T10" fmla="*/ 0 60000 65536"/>
                    <a:gd name="T11" fmla="*/ 0 60000 65536"/>
                    <a:gd name="T12" fmla="*/ 0 w 75"/>
                    <a:gd name="T13" fmla="*/ 0 h 44"/>
                    <a:gd name="T14" fmla="*/ 75 w 75"/>
                    <a:gd name="T15" fmla="*/ 44 h 44"/>
                  </a:gdLst>
                  <a:ahLst/>
                  <a:cxnLst>
                    <a:cxn ang="T8">
                      <a:pos x="T0" y="T1"/>
                    </a:cxn>
                    <a:cxn ang="T9">
                      <a:pos x="T2" y="T3"/>
                    </a:cxn>
                    <a:cxn ang="T10">
                      <a:pos x="T4" y="T5"/>
                    </a:cxn>
                    <a:cxn ang="T11">
                      <a:pos x="T6" y="T7"/>
                    </a:cxn>
                  </a:cxnLst>
                  <a:rect l="T12" t="T13" r="T14" b="T15"/>
                  <a:pathLst>
                    <a:path w="75" h="44">
                      <a:moveTo>
                        <a:pt x="75" y="44"/>
                      </a:moveTo>
                      <a:lnTo>
                        <a:pt x="0" y="16"/>
                      </a:lnTo>
                      <a:lnTo>
                        <a:pt x="36" y="0"/>
                      </a:lnTo>
                      <a:lnTo>
                        <a:pt x="75" y="44"/>
                      </a:lnTo>
                      <a:close/>
                    </a:path>
                  </a:pathLst>
                </a:custGeom>
                <a:solidFill>
                  <a:srgbClr val="FF6600"/>
                </a:solidFill>
                <a:ln w="9525">
                  <a:noFill/>
                  <a:round/>
                  <a:headEnd/>
                  <a:tailEnd/>
                </a:ln>
              </p:spPr>
              <p:txBody>
                <a:bodyPr/>
                <a:lstStyle/>
                <a:p>
                  <a:endParaRPr lang="es-MX"/>
                </a:p>
              </p:txBody>
            </p:sp>
            <p:sp>
              <p:nvSpPr>
                <p:cNvPr id="11583" name="Freeform 2824"/>
                <p:cNvSpPr>
                  <a:spLocks/>
                </p:cNvSpPr>
                <p:nvPr/>
              </p:nvSpPr>
              <p:spPr bwMode="auto">
                <a:xfrm>
                  <a:off x="2701" y="3022"/>
                  <a:ext cx="8" cy="7"/>
                </a:xfrm>
                <a:custGeom>
                  <a:avLst/>
                  <a:gdLst>
                    <a:gd name="T0" fmla="*/ 0 w 75"/>
                    <a:gd name="T1" fmla="*/ 0 h 66"/>
                    <a:gd name="T2" fmla="*/ 0 w 75"/>
                    <a:gd name="T3" fmla="*/ 0 h 66"/>
                    <a:gd name="T4" fmla="*/ 0 w 75"/>
                    <a:gd name="T5" fmla="*/ 0 h 66"/>
                    <a:gd name="T6" fmla="*/ 0 w 75"/>
                    <a:gd name="T7" fmla="*/ 0 h 66"/>
                    <a:gd name="T8" fmla="*/ 0 w 75"/>
                    <a:gd name="T9" fmla="*/ 0 h 66"/>
                    <a:gd name="T10" fmla="*/ 0 60000 65536"/>
                    <a:gd name="T11" fmla="*/ 0 60000 65536"/>
                    <a:gd name="T12" fmla="*/ 0 60000 65536"/>
                    <a:gd name="T13" fmla="*/ 0 60000 65536"/>
                    <a:gd name="T14" fmla="*/ 0 60000 65536"/>
                    <a:gd name="T15" fmla="*/ 0 w 75"/>
                    <a:gd name="T16" fmla="*/ 0 h 66"/>
                    <a:gd name="T17" fmla="*/ 75 w 75"/>
                    <a:gd name="T18" fmla="*/ 66 h 66"/>
                  </a:gdLst>
                  <a:ahLst/>
                  <a:cxnLst>
                    <a:cxn ang="T10">
                      <a:pos x="T0" y="T1"/>
                    </a:cxn>
                    <a:cxn ang="T11">
                      <a:pos x="T2" y="T3"/>
                    </a:cxn>
                    <a:cxn ang="T12">
                      <a:pos x="T4" y="T5"/>
                    </a:cxn>
                    <a:cxn ang="T13">
                      <a:pos x="T6" y="T7"/>
                    </a:cxn>
                    <a:cxn ang="T14">
                      <a:pos x="T8" y="T9"/>
                    </a:cxn>
                  </a:cxnLst>
                  <a:rect l="T15" t="T16" r="T17" b="T18"/>
                  <a:pathLst>
                    <a:path w="75" h="66">
                      <a:moveTo>
                        <a:pt x="44" y="66"/>
                      </a:moveTo>
                      <a:lnTo>
                        <a:pt x="75" y="44"/>
                      </a:lnTo>
                      <a:lnTo>
                        <a:pt x="36" y="0"/>
                      </a:lnTo>
                      <a:lnTo>
                        <a:pt x="0" y="16"/>
                      </a:lnTo>
                      <a:lnTo>
                        <a:pt x="44" y="66"/>
                      </a:lnTo>
                    </a:path>
                  </a:pathLst>
                </a:custGeom>
                <a:noFill/>
                <a:ln w="0">
                  <a:solidFill>
                    <a:srgbClr val="FF6600"/>
                  </a:solidFill>
                  <a:round/>
                  <a:headEnd/>
                  <a:tailEnd/>
                </a:ln>
              </p:spPr>
              <p:txBody>
                <a:bodyPr/>
                <a:lstStyle/>
                <a:p>
                  <a:endParaRPr lang="es-MX"/>
                </a:p>
              </p:txBody>
            </p:sp>
            <p:sp>
              <p:nvSpPr>
                <p:cNvPr id="11584" name="Freeform 2825"/>
                <p:cNvSpPr>
                  <a:spLocks/>
                </p:cNvSpPr>
                <p:nvPr/>
              </p:nvSpPr>
              <p:spPr bwMode="auto">
                <a:xfrm>
                  <a:off x="2701" y="3021"/>
                  <a:ext cx="2" cy="3"/>
                </a:xfrm>
                <a:custGeom>
                  <a:avLst/>
                  <a:gdLst>
                    <a:gd name="T0" fmla="*/ 0 w 22"/>
                    <a:gd name="T1" fmla="*/ 0 h 20"/>
                    <a:gd name="T2" fmla="*/ 0 w 22"/>
                    <a:gd name="T3" fmla="*/ 0 h 20"/>
                    <a:gd name="T4" fmla="*/ 0 w 22"/>
                    <a:gd name="T5" fmla="*/ 0 h 20"/>
                    <a:gd name="T6" fmla="*/ 0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22" y="11"/>
                      </a:moveTo>
                      <a:lnTo>
                        <a:pt x="3" y="20"/>
                      </a:lnTo>
                      <a:lnTo>
                        <a:pt x="0" y="0"/>
                      </a:lnTo>
                      <a:lnTo>
                        <a:pt x="22" y="11"/>
                      </a:lnTo>
                      <a:close/>
                    </a:path>
                  </a:pathLst>
                </a:custGeom>
                <a:solidFill>
                  <a:srgbClr val="FF6600"/>
                </a:solidFill>
                <a:ln w="9525">
                  <a:noFill/>
                  <a:round/>
                  <a:headEnd/>
                  <a:tailEnd/>
                </a:ln>
              </p:spPr>
              <p:txBody>
                <a:bodyPr/>
                <a:lstStyle/>
                <a:p>
                  <a:endParaRPr lang="es-MX"/>
                </a:p>
              </p:txBody>
            </p:sp>
            <p:sp>
              <p:nvSpPr>
                <p:cNvPr id="11585" name="Freeform 2826"/>
                <p:cNvSpPr>
                  <a:spLocks/>
                </p:cNvSpPr>
                <p:nvPr/>
              </p:nvSpPr>
              <p:spPr bwMode="auto">
                <a:xfrm>
                  <a:off x="2701" y="3021"/>
                  <a:ext cx="2" cy="3"/>
                </a:xfrm>
                <a:custGeom>
                  <a:avLst/>
                  <a:gdLst>
                    <a:gd name="T0" fmla="*/ 0 w 22"/>
                    <a:gd name="T1" fmla="*/ 0 h 20"/>
                    <a:gd name="T2" fmla="*/ 0 w 22"/>
                    <a:gd name="T3" fmla="*/ 0 h 20"/>
                    <a:gd name="T4" fmla="*/ 0 w 22"/>
                    <a:gd name="T5" fmla="*/ 0 h 20"/>
                    <a:gd name="T6" fmla="*/ 0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22" y="11"/>
                      </a:moveTo>
                      <a:lnTo>
                        <a:pt x="3" y="20"/>
                      </a:lnTo>
                      <a:lnTo>
                        <a:pt x="0" y="0"/>
                      </a:lnTo>
                      <a:lnTo>
                        <a:pt x="22" y="11"/>
                      </a:lnTo>
                    </a:path>
                  </a:pathLst>
                </a:custGeom>
                <a:noFill/>
                <a:ln w="0">
                  <a:solidFill>
                    <a:srgbClr val="FF6600"/>
                  </a:solidFill>
                  <a:round/>
                  <a:headEnd/>
                  <a:tailEnd/>
                </a:ln>
              </p:spPr>
              <p:txBody>
                <a:bodyPr/>
                <a:lstStyle/>
                <a:p>
                  <a:endParaRPr lang="es-MX"/>
                </a:p>
              </p:txBody>
            </p:sp>
            <p:sp>
              <p:nvSpPr>
                <p:cNvPr id="11586" name="Freeform 2827"/>
                <p:cNvSpPr>
                  <a:spLocks/>
                </p:cNvSpPr>
                <p:nvPr/>
              </p:nvSpPr>
              <p:spPr bwMode="auto">
                <a:xfrm>
                  <a:off x="2703" y="3022"/>
                  <a:ext cx="2" cy="2"/>
                </a:xfrm>
                <a:custGeom>
                  <a:avLst/>
                  <a:gdLst>
                    <a:gd name="T0" fmla="*/ 0 w 19"/>
                    <a:gd name="T1" fmla="*/ 0 h 16"/>
                    <a:gd name="T2" fmla="*/ 0 w 19"/>
                    <a:gd name="T3" fmla="*/ 0 h 16"/>
                    <a:gd name="T4" fmla="*/ 0 w 19"/>
                    <a:gd name="T5" fmla="*/ 0 h 16"/>
                    <a:gd name="T6" fmla="*/ 0 w 19"/>
                    <a:gd name="T7" fmla="*/ 0 h 16"/>
                    <a:gd name="T8" fmla="*/ 0 60000 65536"/>
                    <a:gd name="T9" fmla="*/ 0 60000 65536"/>
                    <a:gd name="T10" fmla="*/ 0 60000 65536"/>
                    <a:gd name="T11" fmla="*/ 0 60000 65536"/>
                    <a:gd name="T12" fmla="*/ 0 w 19"/>
                    <a:gd name="T13" fmla="*/ 0 h 16"/>
                    <a:gd name="T14" fmla="*/ 19 w 19"/>
                    <a:gd name="T15" fmla="*/ 16 h 16"/>
                  </a:gdLst>
                  <a:ahLst/>
                  <a:cxnLst>
                    <a:cxn ang="T8">
                      <a:pos x="T0" y="T1"/>
                    </a:cxn>
                    <a:cxn ang="T9">
                      <a:pos x="T2" y="T3"/>
                    </a:cxn>
                    <a:cxn ang="T10">
                      <a:pos x="T4" y="T5"/>
                    </a:cxn>
                    <a:cxn ang="T11">
                      <a:pos x="T6" y="T7"/>
                    </a:cxn>
                  </a:cxnLst>
                  <a:rect l="T12" t="T13" r="T14" b="T15"/>
                  <a:pathLst>
                    <a:path w="19" h="16">
                      <a:moveTo>
                        <a:pt x="0" y="7"/>
                      </a:moveTo>
                      <a:lnTo>
                        <a:pt x="19" y="16"/>
                      </a:lnTo>
                      <a:lnTo>
                        <a:pt x="17" y="0"/>
                      </a:lnTo>
                      <a:lnTo>
                        <a:pt x="0" y="7"/>
                      </a:lnTo>
                      <a:close/>
                    </a:path>
                  </a:pathLst>
                </a:custGeom>
                <a:solidFill>
                  <a:srgbClr val="FF6600"/>
                </a:solidFill>
                <a:ln w="9525">
                  <a:noFill/>
                  <a:round/>
                  <a:headEnd/>
                  <a:tailEnd/>
                </a:ln>
              </p:spPr>
              <p:txBody>
                <a:bodyPr/>
                <a:lstStyle/>
                <a:p>
                  <a:endParaRPr lang="es-MX"/>
                </a:p>
              </p:txBody>
            </p:sp>
            <p:sp>
              <p:nvSpPr>
                <p:cNvPr id="11587" name="Freeform 2828"/>
                <p:cNvSpPr>
                  <a:spLocks/>
                </p:cNvSpPr>
                <p:nvPr/>
              </p:nvSpPr>
              <p:spPr bwMode="auto">
                <a:xfrm>
                  <a:off x="2703" y="3022"/>
                  <a:ext cx="2" cy="2"/>
                </a:xfrm>
                <a:custGeom>
                  <a:avLst/>
                  <a:gdLst>
                    <a:gd name="T0" fmla="*/ 0 w 19"/>
                    <a:gd name="T1" fmla="*/ 0 h 16"/>
                    <a:gd name="T2" fmla="*/ 0 w 19"/>
                    <a:gd name="T3" fmla="*/ 0 h 16"/>
                    <a:gd name="T4" fmla="*/ 0 w 19"/>
                    <a:gd name="T5" fmla="*/ 0 h 16"/>
                    <a:gd name="T6" fmla="*/ 0 w 19"/>
                    <a:gd name="T7" fmla="*/ 0 h 16"/>
                    <a:gd name="T8" fmla="*/ 0 60000 65536"/>
                    <a:gd name="T9" fmla="*/ 0 60000 65536"/>
                    <a:gd name="T10" fmla="*/ 0 60000 65536"/>
                    <a:gd name="T11" fmla="*/ 0 60000 65536"/>
                    <a:gd name="T12" fmla="*/ 0 w 19"/>
                    <a:gd name="T13" fmla="*/ 0 h 16"/>
                    <a:gd name="T14" fmla="*/ 19 w 19"/>
                    <a:gd name="T15" fmla="*/ 16 h 16"/>
                  </a:gdLst>
                  <a:ahLst/>
                  <a:cxnLst>
                    <a:cxn ang="T8">
                      <a:pos x="T0" y="T1"/>
                    </a:cxn>
                    <a:cxn ang="T9">
                      <a:pos x="T2" y="T3"/>
                    </a:cxn>
                    <a:cxn ang="T10">
                      <a:pos x="T4" y="T5"/>
                    </a:cxn>
                    <a:cxn ang="T11">
                      <a:pos x="T6" y="T7"/>
                    </a:cxn>
                  </a:cxnLst>
                  <a:rect l="T12" t="T13" r="T14" b="T15"/>
                  <a:pathLst>
                    <a:path w="19" h="16">
                      <a:moveTo>
                        <a:pt x="0" y="7"/>
                      </a:moveTo>
                      <a:lnTo>
                        <a:pt x="19" y="16"/>
                      </a:lnTo>
                      <a:lnTo>
                        <a:pt x="17" y="0"/>
                      </a:lnTo>
                      <a:lnTo>
                        <a:pt x="0" y="7"/>
                      </a:lnTo>
                    </a:path>
                  </a:pathLst>
                </a:custGeom>
                <a:noFill/>
                <a:ln w="0">
                  <a:solidFill>
                    <a:srgbClr val="FF6600"/>
                  </a:solidFill>
                  <a:round/>
                  <a:headEnd/>
                  <a:tailEnd/>
                </a:ln>
              </p:spPr>
              <p:txBody>
                <a:bodyPr/>
                <a:lstStyle/>
                <a:p>
                  <a:endParaRPr lang="es-MX"/>
                </a:p>
              </p:txBody>
            </p:sp>
            <p:sp>
              <p:nvSpPr>
                <p:cNvPr id="11588" name="Freeform 2829"/>
                <p:cNvSpPr>
                  <a:spLocks/>
                </p:cNvSpPr>
                <p:nvPr/>
              </p:nvSpPr>
              <p:spPr bwMode="auto">
                <a:xfrm>
                  <a:off x="2701" y="3016"/>
                  <a:ext cx="8" cy="8"/>
                </a:xfrm>
                <a:custGeom>
                  <a:avLst/>
                  <a:gdLst>
                    <a:gd name="T0" fmla="*/ 0 w 76"/>
                    <a:gd name="T1" fmla="*/ 0 h 66"/>
                    <a:gd name="T2" fmla="*/ 0 w 76"/>
                    <a:gd name="T3" fmla="*/ 0 h 66"/>
                    <a:gd name="T4" fmla="*/ 0 w 76"/>
                    <a:gd name="T5" fmla="*/ 0 h 66"/>
                    <a:gd name="T6" fmla="*/ 0 w 76"/>
                    <a:gd name="T7" fmla="*/ 0 h 66"/>
                    <a:gd name="T8" fmla="*/ 0 60000 65536"/>
                    <a:gd name="T9" fmla="*/ 0 60000 65536"/>
                    <a:gd name="T10" fmla="*/ 0 60000 65536"/>
                    <a:gd name="T11" fmla="*/ 0 60000 65536"/>
                    <a:gd name="T12" fmla="*/ 0 w 76"/>
                    <a:gd name="T13" fmla="*/ 0 h 66"/>
                    <a:gd name="T14" fmla="*/ 76 w 76"/>
                    <a:gd name="T15" fmla="*/ 66 h 66"/>
                  </a:gdLst>
                  <a:ahLst/>
                  <a:cxnLst>
                    <a:cxn ang="T8">
                      <a:pos x="T0" y="T1"/>
                    </a:cxn>
                    <a:cxn ang="T9">
                      <a:pos x="T2" y="T3"/>
                    </a:cxn>
                    <a:cxn ang="T10">
                      <a:pos x="T4" y="T5"/>
                    </a:cxn>
                    <a:cxn ang="T11">
                      <a:pos x="T6" y="T7"/>
                    </a:cxn>
                  </a:cxnLst>
                  <a:rect l="T12" t="T13" r="T14" b="T15"/>
                  <a:pathLst>
                    <a:path w="76" h="66">
                      <a:moveTo>
                        <a:pt x="0" y="46"/>
                      </a:moveTo>
                      <a:lnTo>
                        <a:pt x="41" y="66"/>
                      </a:lnTo>
                      <a:lnTo>
                        <a:pt x="76" y="0"/>
                      </a:lnTo>
                      <a:lnTo>
                        <a:pt x="0" y="46"/>
                      </a:lnTo>
                      <a:close/>
                    </a:path>
                  </a:pathLst>
                </a:custGeom>
                <a:solidFill>
                  <a:srgbClr val="FF6600"/>
                </a:solidFill>
                <a:ln w="9525">
                  <a:noFill/>
                  <a:round/>
                  <a:headEnd/>
                  <a:tailEnd/>
                </a:ln>
              </p:spPr>
              <p:txBody>
                <a:bodyPr/>
                <a:lstStyle/>
                <a:p>
                  <a:endParaRPr lang="es-MX"/>
                </a:p>
              </p:txBody>
            </p:sp>
            <p:sp>
              <p:nvSpPr>
                <p:cNvPr id="11589" name="Freeform 2830"/>
                <p:cNvSpPr>
                  <a:spLocks/>
                </p:cNvSpPr>
                <p:nvPr/>
              </p:nvSpPr>
              <p:spPr bwMode="auto">
                <a:xfrm>
                  <a:off x="2701" y="3016"/>
                  <a:ext cx="12" cy="8"/>
                </a:xfrm>
                <a:custGeom>
                  <a:avLst/>
                  <a:gdLst>
                    <a:gd name="T0" fmla="*/ 0 w 114"/>
                    <a:gd name="T1" fmla="*/ 0 h 66"/>
                    <a:gd name="T2" fmla="*/ 0 w 114"/>
                    <a:gd name="T3" fmla="*/ 0 h 66"/>
                    <a:gd name="T4" fmla="*/ 0 w 114"/>
                    <a:gd name="T5" fmla="*/ 0 h 66"/>
                    <a:gd name="T6" fmla="*/ 0 w 114"/>
                    <a:gd name="T7" fmla="*/ 0 h 66"/>
                    <a:gd name="T8" fmla="*/ 0 w 114"/>
                    <a:gd name="T9" fmla="*/ 0 h 66"/>
                    <a:gd name="T10" fmla="*/ 0 60000 65536"/>
                    <a:gd name="T11" fmla="*/ 0 60000 65536"/>
                    <a:gd name="T12" fmla="*/ 0 60000 65536"/>
                    <a:gd name="T13" fmla="*/ 0 60000 65536"/>
                    <a:gd name="T14" fmla="*/ 0 60000 65536"/>
                    <a:gd name="T15" fmla="*/ 0 w 114"/>
                    <a:gd name="T16" fmla="*/ 0 h 66"/>
                    <a:gd name="T17" fmla="*/ 114 w 114"/>
                    <a:gd name="T18" fmla="*/ 66 h 66"/>
                  </a:gdLst>
                  <a:ahLst/>
                  <a:cxnLst>
                    <a:cxn ang="T10">
                      <a:pos x="T0" y="T1"/>
                    </a:cxn>
                    <a:cxn ang="T11">
                      <a:pos x="T2" y="T3"/>
                    </a:cxn>
                    <a:cxn ang="T12">
                      <a:pos x="T4" y="T5"/>
                    </a:cxn>
                    <a:cxn ang="T13">
                      <a:pos x="T6" y="T7"/>
                    </a:cxn>
                    <a:cxn ang="T14">
                      <a:pos x="T8" y="T9"/>
                    </a:cxn>
                  </a:cxnLst>
                  <a:rect l="T15" t="T16" r="T17" b="T18"/>
                  <a:pathLst>
                    <a:path w="114" h="66">
                      <a:moveTo>
                        <a:pt x="0" y="46"/>
                      </a:moveTo>
                      <a:lnTo>
                        <a:pt x="41" y="66"/>
                      </a:lnTo>
                      <a:lnTo>
                        <a:pt x="114" y="21"/>
                      </a:lnTo>
                      <a:lnTo>
                        <a:pt x="76" y="0"/>
                      </a:lnTo>
                      <a:lnTo>
                        <a:pt x="0" y="46"/>
                      </a:lnTo>
                    </a:path>
                  </a:pathLst>
                </a:custGeom>
                <a:noFill/>
                <a:ln w="0">
                  <a:solidFill>
                    <a:srgbClr val="FF6600"/>
                  </a:solidFill>
                  <a:round/>
                  <a:headEnd/>
                  <a:tailEnd/>
                </a:ln>
              </p:spPr>
              <p:txBody>
                <a:bodyPr/>
                <a:lstStyle/>
                <a:p>
                  <a:endParaRPr lang="es-MX"/>
                </a:p>
              </p:txBody>
            </p:sp>
            <p:sp>
              <p:nvSpPr>
                <p:cNvPr id="11590" name="Freeform 2831"/>
                <p:cNvSpPr>
                  <a:spLocks/>
                </p:cNvSpPr>
                <p:nvPr/>
              </p:nvSpPr>
              <p:spPr bwMode="auto">
                <a:xfrm>
                  <a:off x="2709" y="3011"/>
                  <a:ext cx="4" cy="8"/>
                </a:xfrm>
                <a:custGeom>
                  <a:avLst/>
                  <a:gdLst>
                    <a:gd name="T0" fmla="*/ 0 w 38"/>
                    <a:gd name="T1" fmla="*/ 0 h 72"/>
                    <a:gd name="T2" fmla="*/ 0 w 38"/>
                    <a:gd name="T3" fmla="*/ 0 h 72"/>
                    <a:gd name="T4" fmla="*/ 0 w 38"/>
                    <a:gd name="T5" fmla="*/ 0 h 72"/>
                    <a:gd name="T6" fmla="*/ 0 w 38"/>
                    <a:gd name="T7" fmla="*/ 0 h 72"/>
                    <a:gd name="T8" fmla="*/ 0 60000 65536"/>
                    <a:gd name="T9" fmla="*/ 0 60000 65536"/>
                    <a:gd name="T10" fmla="*/ 0 60000 65536"/>
                    <a:gd name="T11" fmla="*/ 0 60000 65536"/>
                    <a:gd name="T12" fmla="*/ 0 w 38"/>
                    <a:gd name="T13" fmla="*/ 0 h 72"/>
                    <a:gd name="T14" fmla="*/ 38 w 38"/>
                    <a:gd name="T15" fmla="*/ 72 h 72"/>
                  </a:gdLst>
                  <a:ahLst/>
                  <a:cxnLst>
                    <a:cxn ang="T8">
                      <a:pos x="T0" y="T1"/>
                    </a:cxn>
                    <a:cxn ang="T9">
                      <a:pos x="T2" y="T3"/>
                    </a:cxn>
                    <a:cxn ang="T10">
                      <a:pos x="T4" y="T5"/>
                    </a:cxn>
                    <a:cxn ang="T11">
                      <a:pos x="T6" y="T7"/>
                    </a:cxn>
                  </a:cxnLst>
                  <a:rect l="T12" t="T13" r="T14" b="T15"/>
                  <a:pathLst>
                    <a:path w="38" h="72">
                      <a:moveTo>
                        <a:pt x="0" y="51"/>
                      </a:moveTo>
                      <a:lnTo>
                        <a:pt x="38" y="72"/>
                      </a:lnTo>
                      <a:lnTo>
                        <a:pt x="0" y="0"/>
                      </a:lnTo>
                      <a:lnTo>
                        <a:pt x="0" y="51"/>
                      </a:lnTo>
                      <a:close/>
                    </a:path>
                  </a:pathLst>
                </a:custGeom>
                <a:solidFill>
                  <a:srgbClr val="FF6600"/>
                </a:solidFill>
                <a:ln w="9525">
                  <a:noFill/>
                  <a:round/>
                  <a:headEnd/>
                  <a:tailEnd/>
                </a:ln>
              </p:spPr>
              <p:txBody>
                <a:bodyPr/>
                <a:lstStyle/>
                <a:p>
                  <a:endParaRPr lang="es-MX"/>
                </a:p>
              </p:txBody>
            </p:sp>
            <p:sp>
              <p:nvSpPr>
                <p:cNvPr id="11591" name="Freeform 2832"/>
                <p:cNvSpPr>
                  <a:spLocks/>
                </p:cNvSpPr>
                <p:nvPr/>
              </p:nvSpPr>
              <p:spPr bwMode="auto">
                <a:xfrm>
                  <a:off x="2709" y="3008"/>
                  <a:ext cx="4" cy="11"/>
                </a:xfrm>
                <a:custGeom>
                  <a:avLst/>
                  <a:gdLst>
                    <a:gd name="T0" fmla="*/ 0 w 38"/>
                    <a:gd name="T1" fmla="*/ 0 h 95"/>
                    <a:gd name="T2" fmla="*/ 0 w 38"/>
                    <a:gd name="T3" fmla="*/ 0 h 95"/>
                    <a:gd name="T4" fmla="*/ 0 w 38"/>
                    <a:gd name="T5" fmla="*/ 0 h 95"/>
                    <a:gd name="T6" fmla="*/ 0 w 38"/>
                    <a:gd name="T7" fmla="*/ 0 h 95"/>
                    <a:gd name="T8" fmla="*/ 0 w 38"/>
                    <a:gd name="T9" fmla="*/ 0 h 95"/>
                    <a:gd name="T10" fmla="*/ 0 60000 65536"/>
                    <a:gd name="T11" fmla="*/ 0 60000 65536"/>
                    <a:gd name="T12" fmla="*/ 0 60000 65536"/>
                    <a:gd name="T13" fmla="*/ 0 60000 65536"/>
                    <a:gd name="T14" fmla="*/ 0 60000 65536"/>
                    <a:gd name="T15" fmla="*/ 0 w 38"/>
                    <a:gd name="T16" fmla="*/ 0 h 95"/>
                    <a:gd name="T17" fmla="*/ 38 w 38"/>
                    <a:gd name="T18" fmla="*/ 95 h 95"/>
                  </a:gdLst>
                  <a:ahLst/>
                  <a:cxnLst>
                    <a:cxn ang="T10">
                      <a:pos x="T0" y="T1"/>
                    </a:cxn>
                    <a:cxn ang="T11">
                      <a:pos x="T2" y="T3"/>
                    </a:cxn>
                    <a:cxn ang="T12">
                      <a:pos x="T4" y="T5"/>
                    </a:cxn>
                    <a:cxn ang="T13">
                      <a:pos x="T6" y="T7"/>
                    </a:cxn>
                    <a:cxn ang="T14">
                      <a:pos x="T8" y="T9"/>
                    </a:cxn>
                  </a:cxnLst>
                  <a:rect l="T15" t="T16" r="T17" b="T18"/>
                  <a:pathLst>
                    <a:path w="38" h="95">
                      <a:moveTo>
                        <a:pt x="0" y="74"/>
                      </a:moveTo>
                      <a:lnTo>
                        <a:pt x="38" y="95"/>
                      </a:lnTo>
                      <a:lnTo>
                        <a:pt x="38" y="0"/>
                      </a:lnTo>
                      <a:lnTo>
                        <a:pt x="0" y="23"/>
                      </a:lnTo>
                      <a:lnTo>
                        <a:pt x="0" y="74"/>
                      </a:lnTo>
                    </a:path>
                  </a:pathLst>
                </a:custGeom>
                <a:noFill/>
                <a:ln w="0">
                  <a:solidFill>
                    <a:srgbClr val="FF6600"/>
                  </a:solidFill>
                  <a:round/>
                  <a:headEnd/>
                  <a:tailEnd/>
                </a:ln>
              </p:spPr>
              <p:txBody>
                <a:bodyPr/>
                <a:lstStyle/>
                <a:p>
                  <a:endParaRPr lang="es-MX"/>
                </a:p>
              </p:txBody>
            </p:sp>
            <p:sp>
              <p:nvSpPr>
                <p:cNvPr id="11592" name="Freeform 2833"/>
                <p:cNvSpPr>
                  <a:spLocks/>
                </p:cNvSpPr>
                <p:nvPr/>
              </p:nvSpPr>
              <p:spPr bwMode="auto">
                <a:xfrm>
                  <a:off x="2707" y="3006"/>
                  <a:ext cx="6" cy="5"/>
                </a:xfrm>
                <a:custGeom>
                  <a:avLst/>
                  <a:gdLst>
                    <a:gd name="T0" fmla="*/ 0 w 61"/>
                    <a:gd name="T1" fmla="*/ 0 h 40"/>
                    <a:gd name="T2" fmla="*/ 0 w 61"/>
                    <a:gd name="T3" fmla="*/ 0 h 40"/>
                    <a:gd name="T4" fmla="*/ 0 w 61"/>
                    <a:gd name="T5" fmla="*/ 0 h 40"/>
                    <a:gd name="T6" fmla="*/ 0 w 61"/>
                    <a:gd name="T7" fmla="*/ 0 h 40"/>
                    <a:gd name="T8" fmla="*/ 0 w 61"/>
                    <a:gd name="T9" fmla="*/ 0 h 40"/>
                    <a:gd name="T10" fmla="*/ 0 60000 65536"/>
                    <a:gd name="T11" fmla="*/ 0 60000 65536"/>
                    <a:gd name="T12" fmla="*/ 0 60000 65536"/>
                    <a:gd name="T13" fmla="*/ 0 60000 65536"/>
                    <a:gd name="T14" fmla="*/ 0 60000 65536"/>
                    <a:gd name="T15" fmla="*/ 0 w 61"/>
                    <a:gd name="T16" fmla="*/ 0 h 40"/>
                    <a:gd name="T17" fmla="*/ 61 w 61"/>
                    <a:gd name="T18" fmla="*/ 40 h 40"/>
                  </a:gdLst>
                  <a:ahLst/>
                  <a:cxnLst>
                    <a:cxn ang="T10">
                      <a:pos x="T0" y="T1"/>
                    </a:cxn>
                    <a:cxn ang="T11">
                      <a:pos x="T2" y="T3"/>
                    </a:cxn>
                    <a:cxn ang="T12">
                      <a:pos x="T4" y="T5"/>
                    </a:cxn>
                    <a:cxn ang="T13">
                      <a:pos x="T6" y="T7"/>
                    </a:cxn>
                    <a:cxn ang="T14">
                      <a:pos x="T8" y="T9"/>
                    </a:cxn>
                  </a:cxnLst>
                  <a:rect l="T15" t="T16" r="T17" b="T18"/>
                  <a:pathLst>
                    <a:path w="61" h="40">
                      <a:moveTo>
                        <a:pt x="23" y="40"/>
                      </a:moveTo>
                      <a:lnTo>
                        <a:pt x="61" y="17"/>
                      </a:lnTo>
                      <a:lnTo>
                        <a:pt x="26" y="0"/>
                      </a:lnTo>
                      <a:lnTo>
                        <a:pt x="0" y="29"/>
                      </a:lnTo>
                      <a:lnTo>
                        <a:pt x="23" y="40"/>
                      </a:lnTo>
                    </a:path>
                  </a:pathLst>
                </a:custGeom>
                <a:noFill/>
                <a:ln w="0">
                  <a:solidFill>
                    <a:srgbClr val="FF6600"/>
                  </a:solidFill>
                  <a:round/>
                  <a:headEnd/>
                  <a:tailEnd/>
                </a:ln>
              </p:spPr>
              <p:txBody>
                <a:bodyPr/>
                <a:lstStyle/>
                <a:p>
                  <a:endParaRPr lang="es-MX"/>
                </a:p>
              </p:txBody>
            </p:sp>
            <p:sp>
              <p:nvSpPr>
                <p:cNvPr id="11593" name="Freeform 2834"/>
                <p:cNvSpPr>
                  <a:spLocks/>
                </p:cNvSpPr>
                <p:nvPr/>
              </p:nvSpPr>
              <p:spPr bwMode="auto">
                <a:xfrm>
                  <a:off x="2702" y="3003"/>
                  <a:ext cx="8" cy="6"/>
                </a:xfrm>
                <a:custGeom>
                  <a:avLst/>
                  <a:gdLst>
                    <a:gd name="T0" fmla="*/ 0 w 65"/>
                    <a:gd name="T1" fmla="*/ 0 h 55"/>
                    <a:gd name="T2" fmla="*/ 0 w 65"/>
                    <a:gd name="T3" fmla="*/ 0 h 55"/>
                    <a:gd name="T4" fmla="*/ 0 w 65"/>
                    <a:gd name="T5" fmla="*/ 0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39" y="55"/>
                      </a:moveTo>
                      <a:lnTo>
                        <a:pt x="65" y="26"/>
                      </a:lnTo>
                      <a:lnTo>
                        <a:pt x="0" y="0"/>
                      </a:lnTo>
                      <a:lnTo>
                        <a:pt x="39" y="55"/>
                      </a:lnTo>
                      <a:close/>
                    </a:path>
                  </a:pathLst>
                </a:custGeom>
                <a:solidFill>
                  <a:srgbClr val="FF6600"/>
                </a:solidFill>
                <a:ln w="9525">
                  <a:noFill/>
                  <a:round/>
                  <a:headEnd/>
                  <a:tailEnd/>
                </a:ln>
              </p:spPr>
              <p:txBody>
                <a:bodyPr/>
                <a:lstStyle/>
                <a:p>
                  <a:endParaRPr lang="es-MX"/>
                </a:p>
              </p:txBody>
            </p:sp>
            <p:sp>
              <p:nvSpPr>
                <p:cNvPr id="11594" name="Freeform 2835"/>
                <p:cNvSpPr>
                  <a:spLocks/>
                </p:cNvSpPr>
                <p:nvPr/>
              </p:nvSpPr>
              <p:spPr bwMode="auto">
                <a:xfrm>
                  <a:off x="2702" y="3002"/>
                  <a:ext cx="8" cy="4"/>
                </a:xfrm>
                <a:custGeom>
                  <a:avLst/>
                  <a:gdLst>
                    <a:gd name="T0" fmla="*/ 0 w 65"/>
                    <a:gd name="T1" fmla="*/ 0 h 41"/>
                    <a:gd name="T2" fmla="*/ 0 w 65"/>
                    <a:gd name="T3" fmla="*/ 0 h 41"/>
                    <a:gd name="T4" fmla="*/ 0 w 65"/>
                    <a:gd name="T5" fmla="*/ 0 h 41"/>
                    <a:gd name="T6" fmla="*/ 0 w 65"/>
                    <a:gd name="T7" fmla="*/ 0 h 41"/>
                    <a:gd name="T8" fmla="*/ 0 60000 65536"/>
                    <a:gd name="T9" fmla="*/ 0 60000 65536"/>
                    <a:gd name="T10" fmla="*/ 0 60000 65536"/>
                    <a:gd name="T11" fmla="*/ 0 60000 65536"/>
                    <a:gd name="T12" fmla="*/ 0 w 65"/>
                    <a:gd name="T13" fmla="*/ 0 h 41"/>
                    <a:gd name="T14" fmla="*/ 65 w 65"/>
                    <a:gd name="T15" fmla="*/ 41 h 41"/>
                  </a:gdLst>
                  <a:ahLst/>
                  <a:cxnLst>
                    <a:cxn ang="T8">
                      <a:pos x="T0" y="T1"/>
                    </a:cxn>
                    <a:cxn ang="T9">
                      <a:pos x="T2" y="T3"/>
                    </a:cxn>
                    <a:cxn ang="T10">
                      <a:pos x="T4" y="T5"/>
                    </a:cxn>
                    <a:cxn ang="T11">
                      <a:pos x="T6" y="T7"/>
                    </a:cxn>
                  </a:cxnLst>
                  <a:rect l="T12" t="T13" r="T14" b="T15"/>
                  <a:pathLst>
                    <a:path w="65" h="41">
                      <a:moveTo>
                        <a:pt x="65" y="41"/>
                      </a:moveTo>
                      <a:lnTo>
                        <a:pt x="0" y="15"/>
                      </a:lnTo>
                      <a:lnTo>
                        <a:pt x="36" y="0"/>
                      </a:lnTo>
                      <a:lnTo>
                        <a:pt x="65" y="41"/>
                      </a:lnTo>
                      <a:close/>
                    </a:path>
                  </a:pathLst>
                </a:custGeom>
                <a:solidFill>
                  <a:srgbClr val="FF6600"/>
                </a:solidFill>
                <a:ln w="9525">
                  <a:noFill/>
                  <a:round/>
                  <a:headEnd/>
                  <a:tailEnd/>
                </a:ln>
              </p:spPr>
              <p:txBody>
                <a:bodyPr/>
                <a:lstStyle/>
                <a:p>
                  <a:endParaRPr lang="es-MX"/>
                </a:p>
              </p:txBody>
            </p:sp>
            <p:sp>
              <p:nvSpPr>
                <p:cNvPr id="11595" name="Freeform 2836"/>
                <p:cNvSpPr>
                  <a:spLocks/>
                </p:cNvSpPr>
                <p:nvPr/>
              </p:nvSpPr>
              <p:spPr bwMode="auto">
                <a:xfrm>
                  <a:off x="2702" y="3002"/>
                  <a:ext cx="8" cy="7"/>
                </a:xfrm>
                <a:custGeom>
                  <a:avLst/>
                  <a:gdLst>
                    <a:gd name="T0" fmla="*/ 0 w 65"/>
                    <a:gd name="T1" fmla="*/ 0 h 70"/>
                    <a:gd name="T2" fmla="*/ 0 w 65"/>
                    <a:gd name="T3" fmla="*/ 0 h 70"/>
                    <a:gd name="T4" fmla="*/ 0 w 65"/>
                    <a:gd name="T5" fmla="*/ 0 h 70"/>
                    <a:gd name="T6" fmla="*/ 0 w 65"/>
                    <a:gd name="T7" fmla="*/ 0 h 70"/>
                    <a:gd name="T8" fmla="*/ 0 w 65"/>
                    <a:gd name="T9" fmla="*/ 0 h 70"/>
                    <a:gd name="T10" fmla="*/ 0 60000 65536"/>
                    <a:gd name="T11" fmla="*/ 0 60000 65536"/>
                    <a:gd name="T12" fmla="*/ 0 60000 65536"/>
                    <a:gd name="T13" fmla="*/ 0 60000 65536"/>
                    <a:gd name="T14" fmla="*/ 0 60000 65536"/>
                    <a:gd name="T15" fmla="*/ 0 w 65"/>
                    <a:gd name="T16" fmla="*/ 0 h 70"/>
                    <a:gd name="T17" fmla="*/ 65 w 65"/>
                    <a:gd name="T18" fmla="*/ 70 h 70"/>
                  </a:gdLst>
                  <a:ahLst/>
                  <a:cxnLst>
                    <a:cxn ang="T10">
                      <a:pos x="T0" y="T1"/>
                    </a:cxn>
                    <a:cxn ang="T11">
                      <a:pos x="T2" y="T3"/>
                    </a:cxn>
                    <a:cxn ang="T12">
                      <a:pos x="T4" y="T5"/>
                    </a:cxn>
                    <a:cxn ang="T13">
                      <a:pos x="T6" y="T7"/>
                    </a:cxn>
                    <a:cxn ang="T14">
                      <a:pos x="T8" y="T9"/>
                    </a:cxn>
                  </a:cxnLst>
                  <a:rect l="T15" t="T16" r="T17" b="T18"/>
                  <a:pathLst>
                    <a:path w="65" h="70">
                      <a:moveTo>
                        <a:pt x="39" y="70"/>
                      </a:moveTo>
                      <a:lnTo>
                        <a:pt x="65" y="41"/>
                      </a:lnTo>
                      <a:lnTo>
                        <a:pt x="36" y="0"/>
                      </a:lnTo>
                      <a:lnTo>
                        <a:pt x="0" y="15"/>
                      </a:lnTo>
                      <a:lnTo>
                        <a:pt x="39" y="70"/>
                      </a:lnTo>
                    </a:path>
                  </a:pathLst>
                </a:custGeom>
                <a:noFill/>
                <a:ln w="0">
                  <a:solidFill>
                    <a:srgbClr val="FF6600"/>
                  </a:solidFill>
                  <a:round/>
                  <a:headEnd/>
                  <a:tailEnd/>
                </a:ln>
              </p:spPr>
              <p:txBody>
                <a:bodyPr/>
                <a:lstStyle/>
                <a:p>
                  <a:endParaRPr lang="es-MX"/>
                </a:p>
              </p:txBody>
            </p:sp>
            <p:sp>
              <p:nvSpPr>
                <p:cNvPr id="11596" name="Freeform 2837"/>
                <p:cNvSpPr>
                  <a:spLocks/>
                </p:cNvSpPr>
                <p:nvPr/>
              </p:nvSpPr>
              <p:spPr bwMode="auto">
                <a:xfrm>
                  <a:off x="2701" y="2994"/>
                  <a:ext cx="5" cy="9"/>
                </a:xfrm>
                <a:custGeom>
                  <a:avLst/>
                  <a:gdLst>
                    <a:gd name="T0" fmla="*/ 0 w 51"/>
                    <a:gd name="T1" fmla="*/ 0 h 85"/>
                    <a:gd name="T2" fmla="*/ 0 w 51"/>
                    <a:gd name="T3" fmla="*/ 0 h 85"/>
                    <a:gd name="T4" fmla="*/ 0 w 51"/>
                    <a:gd name="T5" fmla="*/ 0 h 85"/>
                    <a:gd name="T6" fmla="*/ 0 w 51"/>
                    <a:gd name="T7" fmla="*/ 0 h 85"/>
                    <a:gd name="T8" fmla="*/ 0 60000 65536"/>
                    <a:gd name="T9" fmla="*/ 0 60000 65536"/>
                    <a:gd name="T10" fmla="*/ 0 60000 65536"/>
                    <a:gd name="T11" fmla="*/ 0 60000 65536"/>
                    <a:gd name="T12" fmla="*/ 0 w 51"/>
                    <a:gd name="T13" fmla="*/ 0 h 85"/>
                    <a:gd name="T14" fmla="*/ 51 w 51"/>
                    <a:gd name="T15" fmla="*/ 85 h 85"/>
                  </a:gdLst>
                  <a:ahLst/>
                  <a:cxnLst>
                    <a:cxn ang="T8">
                      <a:pos x="T0" y="T1"/>
                    </a:cxn>
                    <a:cxn ang="T9">
                      <a:pos x="T2" y="T3"/>
                    </a:cxn>
                    <a:cxn ang="T10">
                      <a:pos x="T4" y="T5"/>
                    </a:cxn>
                    <a:cxn ang="T11">
                      <a:pos x="T6" y="T7"/>
                    </a:cxn>
                  </a:cxnLst>
                  <a:rect l="T12" t="T13" r="T14" b="T15"/>
                  <a:pathLst>
                    <a:path w="51" h="85">
                      <a:moveTo>
                        <a:pt x="15" y="85"/>
                      </a:moveTo>
                      <a:lnTo>
                        <a:pt x="51" y="70"/>
                      </a:lnTo>
                      <a:lnTo>
                        <a:pt x="0" y="0"/>
                      </a:lnTo>
                      <a:lnTo>
                        <a:pt x="15" y="85"/>
                      </a:lnTo>
                      <a:close/>
                    </a:path>
                  </a:pathLst>
                </a:custGeom>
                <a:solidFill>
                  <a:srgbClr val="FF6600"/>
                </a:solidFill>
                <a:ln w="9525">
                  <a:noFill/>
                  <a:round/>
                  <a:headEnd/>
                  <a:tailEnd/>
                </a:ln>
              </p:spPr>
              <p:txBody>
                <a:bodyPr/>
                <a:lstStyle/>
                <a:p>
                  <a:endParaRPr lang="es-MX"/>
                </a:p>
              </p:txBody>
            </p:sp>
            <p:sp>
              <p:nvSpPr>
                <p:cNvPr id="11597" name="Freeform 2838"/>
                <p:cNvSpPr>
                  <a:spLocks/>
                </p:cNvSpPr>
                <p:nvPr/>
              </p:nvSpPr>
              <p:spPr bwMode="auto">
                <a:xfrm>
                  <a:off x="2701" y="2992"/>
                  <a:ext cx="5" cy="10"/>
                </a:xfrm>
                <a:custGeom>
                  <a:avLst/>
                  <a:gdLst>
                    <a:gd name="T0" fmla="*/ 0 w 51"/>
                    <a:gd name="T1" fmla="*/ 0 h 83"/>
                    <a:gd name="T2" fmla="*/ 0 w 51"/>
                    <a:gd name="T3" fmla="*/ 0 h 83"/>
                    <a:gd name="T4" fmla="*/ 0 w 51"/>
                    <a:gd name="T5" fmla="*/ 0 h 83"/>
                    <a:gd name="T6" fmla="*/ 0 w 51"/>
                    <a:gd name="T7" fmla="*/ 0 h 83"/>
                    <a:gd name="T8" fmla="*/ 0 60000 65536"/>
                    <a:gd name="T9" fmla="*/ 0 60000 65536"/>
                    <a:gd name="T10" fmla="*/ 0 60000 65536"/>
                    <a:gd name="T11" fmla="*/ 0 60000 65536"/>
                    <a:gd name="T12" fmla="*/ 0 w 51"/>
                    <a:gd name="T13" fmla="*/ 0 h 83"/>
                    <a:gd name="T14" fmla="*/ 51 w 51"/>
                    <a:gd name="T15" fmla="*/ 83 h 83"/>
                  </a:gdLst>
                  <a:ahLst/>
                  <a:cxnLst>
                    <a:cxn ang="T8">
                      <a:pos x="T0" y="T1"/>
                    </a:cxn>
                    <a:cxn ang="T9">
                      <a:pos x="T2" y="T3"/>
                    </a:cxn>
                    <a:cxn ang="T10">
                      <a:pos x="T4" y="T5"/>
                    </a:cxn>
                    <a:cxn ang="T11">
                      <a:pos x="T6" y="T7"/>
                    </a:cxn>
                  </a:cxnLst>
                  <a:rect l="T12" t="T13" r="T14" b="T15"/>
                  <a:pathLst>
                    <a:path w="51" h="83">
                      <a:moveTo>
                        <a:pt x="51" y="83"/>
                      </a:moveTo>
                      <a:lnTo>
                        <a:pt x="0" y="13"/>
                      </a:lnTo>
                      <a:lnTo>
                        <a:pt x="37" y="0"/>
                      </a:lnTo>
                      <a:lnTo>
                        <a:pt x="51" y="83"/>
                      </a:lnTo>
                      <a:close/>
                    </a:path>
                  </a:pathLst>
                </a:custGeom>
                <a:solidFill>
                  <a:srgbClr val="FF6600"/>
                </a:solidFill>
                <a:ln w="9525">
                  <a:noFill/>
                  <a:round/>
                  <a:headEnd/>
                  <a:tailEnd/>
                </a:ln>
              </p:spPr>
              <p:txBody>
                <a:bodyPr/>
                <a:lstStyle/>
                <a:p>
                  <a:endParaRPr lang="es-MX"/>
                </a:p>
              </p:txBody>
            </p:sp>
            <p:sp>
              <p:nvSpPr>
                <p:cNvPr id="11598" name="Freeform 2839"/>
                <p:cNvSpPr>
                  <a:spLocks/>
                </p:cNvSpPr>
                <p:nvPr/>
              </p:nvSpPr>
              <p:spPr bwMode="auto">
                <a:xfrm>
                  <a:off x="2701" y="2992"/>
                  <a:ext cx="5" cy="11"/>
                </a:xfrm>
                <a:custGeom>
                  <a:avLst/>
                  <a:gdLst>
                    <a:gd name="T0" fmla="*/ 0 w 51"/>
                    <a:gd name="T1" fmla="*/ 0 h 98"/>
                    <a:gd name="T2" fmla="*/ 0 w 51"/>
                    <a:gd name="T3" fmla="*/ 0 h 98"/>
                    <a:gd name="T4" fmla="*/ 0 w 51"/>
                    <a:gd name="T5" fmla="*/ 0 h 98"/>
                    <a:gd name="T6" fmla="*/ 0 w 51"/>
                    <a:gd name="T7" fmla="*/ 0 h 98"/>
                    <a:gd name="T8" fmla="*/ 0 w 51"/>
                    <a:gd name="T9" fmla="*/ 0 h 98"/>
                    <a:gd name="T10" fmla="*/ 0 60000 65536"/>
                    <a:gd name="T11" fmla="*/ 0 60000 65536"/>
                    <a:gd name="T12" fmla="*/ 0 60000 65536"/>
                    <a:gd name="T13" fmla="*/ 0 60000 65536"/>
                    <a:gd name="T14" fmla="*/ 0 60000 65536"/>
                    <a:gd name="T15" fmla="*/ 0 w 51"/>
                    <a:gd name="T16" fmla="*/ 0 h 98"/>
                    <a:gd name="T17" fmla="*/ 51 w 51"/>
                    <a:gd name="T18" fmla="*/ 98 h 98"/>
                  </a:gdLst>
                  <a:ahLst/>
                  <a:cxnLst>
                    <a:cxn ang="T10">
                      <a:pos x="T0" y="T1"/>
                    </a:cxn>
                    <a:cxn ang="T11">
                      <a:pos x="T2" y="T3"/>
                    </a:cxn>
                    <a:cxn ang="T12">
                      <a:pos x="T4" y="T5"/>
                    </a:cxn>
                    <a:cxn ang="T13">
                      <a:pos x="T6" y="T7"/>
                    </a:cxn>
                    <a:cxn ang="T14">
                      <a:pos x="T8" y="T9"/>
                    </a:cxn>
                  </a:cxnLst>
                  <a:rect l="T15" t="T16" r="T17" b="T18"/>
                  <a:pathLst>
                    <a:path w="51" h="98">
                      <a:moveTo>
                        <a:pt x="15" y="98"/>
                      </a:moveTo>
                      <a:lnTo>
                        <a:pt x="51" y="83"/>
                      </a:lnTo>
                      <a:lnTo>
                        <a:pt x="37" y="0"/>
                      </a:lnTo>
                      <a:lnTo>
                        <a:pt x="0" y="13"/>
                      </a:lnTo>
                      <a:lnTo>
                        <a:pt x="15" y="98"/>
                      </a:lnTo>
                    </a:path>
                  </a:pathLst>
                </a:custGeom>
                <a:noFill/>
                <a:ln w="0">
                  <a:solidFill>
                    <a:srgbClr val="FF6600"/>
                  </a:solidFill>
                  <a:round/>
                  <a:headEnd/>
                  <a:tailEnd/>
                </a:ln>
              </p:spPr>
              <p:txBody>
                <a:bodyPr/>
                <a:lstStyle/>
                <a:p>
                  <a:endParaRPr lang="es-MX"/>
                </a:p>
              </p:txBody>
            </p:sp>
            <p:sp>
              <p:nvSpPr>
                <p:cNvPr id="11599" name="Freeform 2840"/>
                <p:cNvSpPr>
                  <a:spLocks/>
                </p:cNvSpPr>
                <p:nvPr/>
              </p:nvSpPr>
              <p:spPr bwMode="auto">
                <a:xfrm>
                  <a:off x="2700" y="2992"/>
                  <a:ext cx="5" cy="2"/>
                </a:xfrm>
                <a:custGeom>
                  <a:avLst/>
                  <a:gdLst>
                    <a:gd name="T0" fmla="*/ 0 w 47"/>
                    <a:gd name="T1" fmla="*/ 0 h 17"/>
                    <a:gd name="T2" fmla="*/ 0 w 47"/>
                    <a:gd name="T3" fmla="*/ 0 h 17"/>
                    <a:gd name="T4" fmla="*/ 0 w 47"/>
                    <a:gd name="T5" fmla="*/ 0 h 17"/>
                    <a:gd name="T6" fmla="*/ 0 w 47"/>
                    <a:gd name="T7" fmla="*/ 0 h 17"/>
                    <a:gd name="T8" fmla="*/ 0 60000 65536"/>
                    <a:gd name="T9" fmla="*/ 0 60000 65536"/>
                    <a:gd name="T10" fmla="*/ 0 60000 65536"/>
                    <a:gd name="T11" fmla="*/ 0 60000 65536"/>
                    <a:gd name="T12" fmla="*/ 0 w 47"/>
                    <a:gd name="T13" fmla="*/ 0 h 17"/>
                    <a:gd name="T14" fmla="*/ 47 w 47"/>
                    <a:gd name="T15" fmla="*/ 17 h 17"/>
                  </a:gdLst>
                  <a:ahLst/>
                  <a:cxnLst>
                    <a:cxn ang="T8">
                      <a:pos x="T0" y="T1"/>
                    </a:cxn>
                    <a:cxn ang="T9">
                      <a:pos x="T2" y="T3"/>
                    </a:cxn>
                    <a:cxn ang="T10">
                      <a:pos x="T4" y="T5"/>
                    </a:cxn>
                    <a:cxn ang="T11">
                      <a:pos x="T6" y="T7"/>
                    </a:cxn>
                  </a:cxnLst>
                  <a:rect l="T12" t="T13" r="T14" b="T15"/>
                  <a:pathLst>
                    <a:path w="47" h="17">
                      <a:moveTo>
                        <a:pt x="10" y="17"/>
                      </a:moveTo>
                      <a:lnTo>
                        <a:pt x="47" y="4"/>
                      </a:lnTo>
                      <a:lnTo>
                        <a:pt x="0" y="0"/>
                      </a:lnTo>
                      <a:lnTo>
                        <a:pt x="10" y="17"/>
                      </a:lnTo>
                      <a:close/>
                    </a:path>
                  </a:pathLst>
                </a:custGeom>
                <a:solidFill>
                  <a:srgbClr val="FF6600"/>
                </a:solidFill>
                <a:ln w="9525">
                  <a:noFill/>
                  <a:round/>
                  <a:headEnd/>
                  <a:tailEnd/>
                </a:ln>
              </p:spPr>
              <p:txBody>
                <a:bodyPr/>
                <a:lstStyle/>
                <a:p>
                  <a:endParaRPr lang="es-MX"/>
                </a:p>
              </p:txBody>
            </p:sp>
            <p:sp>
              <p:nvSpPr>
                <p:cNvPr id="11600" name="Freeform 2841"/>
                <p:cNvSpPr>
                  <a:spLocks/>
                </p:cNvSpPr>
                <p:nvPr/>
              </p:nvSpPr>
              <p:spPr bwMode="auto">
                <a:xfrm>
                  <a:off x="2700" y="2989"/>
                  <a:ext cx="5" cy="5"/>
                </a:xfrm>
                <a:custGeom>
                  <a:avLst/>
                  <a:gdLst>
                    <a:gd name="T0" fmla="*/ 0 w 47"/>
                    <a:gd name="T1" fmla="*/ 0 h 46"/>
                    <a:gd name="T2" fmla="*/ 0 w 47"/>
                    <a:gd name="T3" fmla="*/ 0 h 46"/>
                    <a:gd name="T4" fmla="*/ 0 w 47"/>
                    <a:gd name="T5" fmla="*/ 0 h 46"/>
                    <a:gd name="T6" fmla="*/ 0 w 47"/>
                    <a:gd name="T7" fmla="*/ 0 h 46"/>
                    <a:gd name="T8" fmla="*/ 0 w 47"/>
                    <a:gd name="T9" fmla="*/ 0 h 46"/>
                    <a:gd name="T10" fmla="*/ 0 60000 65536"/>
                    <a:gd name="T11" fmla="*/ 0 60000 65536"/>
                    <a:gd name="T12" fmla="*/ 0 60000 65536"/>
                    <a:gd name="T13" fmla="*/ 0 60000 65536"/>
                    <a:gd name="T14" fmla="*/ 0 60000 65536"/>
                    <a:gd name="T15" fmla="*/ 0 w 47"/>
                    <a:gd name="T16" fmla="*/ 0 h 46"/>
                    <a:gd name="T17" fmla="*/ 47 w 47"/>
                    <a:gd name="T18" fmla="*/ 46 h 46"/>
                  </a:gdLst>
                  <a:ahLst/>
                  <a:cxnLst>
                    <a:cxn ang="T10">
                      <a:pos x="T0" y="T1"/>
                    </a:cxn>
                    <a:cxn ang="T11">
                      <a:pos x="T2" y="T3"/>
                    </a:cxn>
                    <a:cxn ang="T12">
                      <a:pos x="T4" y="T5"/>
                    </a:cxn>
                    <a:cxn ang="T13">
                      <a:pos x="T6" y="T7"/>
                    </a:cxn>
                    <a:cxn ang="T14">
                      <a:pos x="T8" y="T9"/>
                    </a:cxn>
                  </a:cxnLst>
                  <a:rect l="T15" t="T16" r="T17" b="T18"/>
                  <a:pathLst>
                    <a:path w="47" h="46">
                      <a:moveTo>
                        <a:pt x="10" y="46"/>
                      </a:moveTo>
                      <a:lnTo>
                        <a:pt x="47" y="33"/>
                      </a:lnTo>
                      <a:lnTo>
                        <a:pt x="27" y="0"/>
                      </a:lnTo>
                      <a:lnTo>
                        <a:pt x="0" y="29"/>
                      </a:lnTo>
                      <a:lnTo>
                        <a:pt x="10" y="46"/>
                      </a:lnTo>
                    </a:path>
                  </a:pathLst>
                </a:custGeom>
                <a:noFill/>
                <a:ln w="0">
                  <a:solidFill>
                    <a:srgbClr val="FF6600"/>
                  </a:solidFill>
                  <a:round/>
                  <a:headEnd/>
                  <a:tailEnd/>
                </a:ln>
              </p:spPr>
              <p:txBody>
                <a:bodyPr/>
                <a:lstStyle/>
                <a:p>
                  <a:endParaRPr lang="es-MX"/>
                </a:p>
              </p:txBody>
            </p:sp>
            <p:sp>
              <p:nvSpPr>
                <p:cNvPr id="11601" name="Freeform 2842"/>
                <p:cNvSpPr>
                  <a:spLocks/>
                </p:cNvSpPr>
                <p:nvPr/>
              </p:nvSpPr>
              <p:spPr bwMode="auto">
                <a:xfrm>
                  <a:off x="2678" y="2982"/>
                  <a:ext cx="25" cy="10"/>
                </a:xfrm>
                <a:custGeom>
                  <a:avLst/>
                  <a:gdLst>
                    <a:gd name="T0" fmla="*/ 0 w 218"/>
                    <a:gd name="T1" fmla="*/ 0 h 92"/>
                    <a:gd name="T2" fmla="*/ 0 w 218"/>
                    <a:gd name="T3" fmla="*/ 0 h 92"/>
                    <a:gd name="T4" fmla="*/ 0 w 218"/>
                    <a:gd name="T5" fmla="*/ 0 h 92"/>
                    <a:gd name="T6" fmla="*/ 0 w 218"/>
                    <a:gd name="T7" fmla="*/ 0 h 92"/>
                    <a:gd name="T8" fmla="*/ 0 60000 65536"/>
                    <a:gd name="T9" fmla="*/ 0 60000 65536"/>
                    <a:gd name="T10" fmla="*/ 0 60000 65536"/>
                    <a:gd name="T11" fmla="*/ 0 60000 65536"/>
                    <a:gd name="T12" fmla="*/ 0 w 218"/>
                    <a:gd name="T13" fmla="*/ 0 h 92"/>
                    <a:gd name="T14" fmla="*/ 218 w 218"/>
                    <a:gd name="T15" fmla="*/ 92 h 92"/>
                  </a:gdLst>
                  <a:ahLst/>
                  <a:cxnLst>
                    <a:cxn ang="T8">
                      <a:pos x="T0" y="T1"/>
                    </a:cxn>
                    <a:cxn ang="T9">
                      <a:pos x="T2" y="T3"/>
                    </a:cxn>
                    <a:cxn ang="T10">
                      <a:pos x="T4" y="T5"/>
                    </a:cxn>
                    <a:cxn ang="T11">
                      <a:pos x="T6" y="T7"/>
                    </a:cxn>
                  </a:cxnLst>
                  <a:rect l="T12" t="T13" r="T14" b="T15"/>
                  <a:pathLst>
                    <a:path w="218" h="92">
                      <a:moveTo>
                        <a:pt x="191" y="92"/>
                      </a:moveTo>
                      <a:lnTo>
                        <a:pt x="218" y="63"/>
                      </a:lnTo>
                      <a:lnTo>
                        <a:pt x="0" y="0"/>
                      </a:lnTo>
                      <a:lnTo>
                        <a:pt x="191" y="92"/>
                      </a:lnTo>
                      <a:close/>
                    </a:path>
                  </a:pathLst>
                </a:custGeom>
                <a:solidFill>
                  <a:srgbClr val="FF6600"/>
                </a:solidFill>
                <a:ln w="9525">
                  <a:noFill/>
                  <a:round/>
                  <a:headEnd/>
                  <a:tailEnd/>
                </a:ln>
              </p:spPr>
              <p:txBody>
                <a:bodyPr/>
                <a:lstStyle/>
                <a:p>
                  <a:endParaRPr lang="es-MX"/>
                </a:p>
              </p:txBody>
            </p:sp>
            <p:sp>
              <p:nvSpPr>
                <p:cNvPr id="11602" name="Freeform 2843"/>
                <p:cNvSpPr>
                  <a:spLocks/>
                </p:cNvSpPr>
                <p:nvPr/>
              </p:nvSpPr>
              <p:spPr bwMode="auto">
                <a:xfrm>
                  <a:off x="2678" y="2978"/>
                  <a:ext cx="25" cy="11"/>
                </a:xfrm>
                <a:custGeom>
                  <a:avLst/>
                  <a:gdLst>
                    <a:gd name="T0" fmla="*/ 0 w 218"/>
                    <a:gd name="T1" fmla="*/ 0 h 97"/>
                    <a:gd name="T2" fmla="*/ 0 w 218"/>
                    <a:gd name="T3" fmla="*/ 0 h 97"/>
                    <a:gd name="T4" fmla="*/ 0 w 218"/>
                    <a:gd name="T5" fmla="*/ 0 h 97"/>
                    <a:gd name="T6" fmla="*/ 0 w 218"/>
                    <a:gd name="T7" fmla="*/ 0 h 97"/>
                    <a:gd name="T8" fmla="*/ 0 60000 65536"/>
                    <a:gd name="T9" fmla="*/ 0 60000 65536"/>
                    <a:gd name="T10" fmla="*/ 0 60000 65536"/>
                    <a:gd name="T11" fmla="*/ 0 60000 65536"/>
                    <a:gd name="T12" fmla="*/ 0 w 218"/>
                    <a:gd name="T13" fmla="*/ 0 h 97"/>
                    <a:gd name="T14" fmla="*/ 218 w 218"/>
                    <a:gd name="T15" fmla="*/ 97 h 97"/>
                  </a:gdLst>
                  <a:ahLst/>
                  <a:cxnLst>
                    <a:cxn ang="T8">
                      <a:pos x="T0" y="T1"/>
                    </a:cxn>
                    <a:cxn ang="T9">
                      <a:pos x="T2" y="T3"/>
                    </a:cxn>
                    <a:cxn ang="T10">
                      <a:pos x="T4" y="T5"/>
                    </a:cxn>
                    <a:cxn ang="T11">
                      <a:pos x="T6" y="T7"/>
                    </a:cxn>
                  </a:cxnLst>
                  <a:rect l="T12" t="T13" r="T14" b="T15"/>
                  <a:pathLst>
                    <a:path w="218" h="97">
                      <a:moveTo>
                        <a:pt x="218" y="97"/>
                      </a:moveTo>
                      <a:lnTo>
                        <a:pt x="0" y="34"/>
                      </a:lnTo>
                      <a:lnTo>
                        <a:pt x="16" y="0"/>
                      </a:lnTo>
                      <a:lnTo>
                        <a:pt x="218" y="97"/>
                      </a:lnTo>
                      <a:close/>
                    </a:path>
                  </a:pathLst>
                </a:custGeom>
                <a:solidFill>
                  <a:srgbClr val="FF6600"/>
                </a:solidFill>
                <a:ln w="9525">
                  <a:noFill/>
                  <a:round/>
                  <a:headEnd/>
                  <a:tailEnd/>
                </a:ln>
              </p:spPr>
              <p:txBody>
                <a:bodyPr/>
                <a:lstStyle/>
                <a:p>
                  <a:endParaRPr lang="es-MX"/>
                </a:p>
              </p:txBody>
            </p:sp>
            <p:sp>
              <p:nvSpPr>
                <p:cNvPr id="11603" name="Freeform 2844"/>
                <p:cNvSpPr>
                  <a:spLocks/>
                </p:cNvSpPr>
                <p:nvPr/>
              </p:nvSpPr>
              <p:spPr bwMode="auto">
                <a:xfrm>
                  <a:off x="2678" y="2978"/>
                  <a:ext cx="25" cy="14"/>
                </a:xfrm>
                <a:custGeom>
                  <a:avLst/>
                  <a:gdLst>
                    <a:gd name="T0" fmla="*/ 0 w 218"/>
                    <a:gd name="T1" fmla="*/ 0 h 126"/>
                    <a:gd name="T2" fmla="*/ 0 w 218"/>
                    <a:gd name="T3" fmla="*/ 0 h 126"/>
                    <a:gd name="T4" fmla="*/ 0 w 218"/>
                    <a:gd name="T5" fmla="*/ 0 h 126"/>
                    <a:gd name="T6" fmla="*/ 0 w 218"/>
                    <a:gd name="T7" fmla="*/ 0 h 126"/>
                    <a:gd name="T8" fmla="*/ 0 w 218"/>
                    <a:gd name="T9" fmla="*/ 0 h 126"/>
                    <a:gd name="T10" fmla="*/ 0 60000 65536"/>
                    <a:gd name="T11" fmla="*/ 0 60000 65536"/>
                    <a:gd name="T12" fmla="*/ 0 60000 65536"/>
                    <a:gd name="T13" fmla="*/ 0 60000 65536"/>
                    <a:gd name="T14" fmla="*/ 0 60000 65536"/>
                    <a:gd name="T15" fmla="*/ 0 w 218"/>
                    <a:gd name="T16" fmla="*/ 0 h 126"/>
                    <a:gd name="T17" fmla="*/ 218 w 218"/>
                    <a:gd name="T18" fmla="*/ 126 h 126"/>
                  </a:gdLst>
                  <a:ahLst/>
                  <a:cxnLst>
                    <a:cxn ang="T10">
                      <a:pos x="T0" y="T1"/>
                    </a:cxn>
                    <a:cxn ang="T11">
                      <a:pos x="T2" y="T3"/>
                    </a:cxn>
                    <a:cxn ang="T12">
                      <a:pos x="T4" y="T5"/>
                    </a:cxn>
                    <a:cxn ang="T13">
                      <a:pos x="T6" y="T7"/>
                    </a:cxn>
                    <a:cxn ang="T14">
                      <a:pos x="T8" y="T9"/>
                    </a:cxn>
                  </a:cxnLst>
                  <a:rect l="T15" t="T16" r="T17" b="T18"/>
                  <a:pathLst>
                    <a:path w="218" h="126">
                      <a:moveTo>
                        <a:pt x="191" y="126"/>
                      </a:moveTo>
                      <a:lnTo>
                        <a:pt x="218" y="97"/>
                      </a:lnTo>
                      <a:lnTo>
                        <a:pt x="16" y="0"/>
                      </a:lnTo>
                      <a:lnTo>
                        <a:pt x="0" y="34"/>
                      </a:lnTo>
                      <a:lnTo>
                        <a:pt x="191" y="126"/>
                      </a:lnTo>
                    </a:path>
                  </a:pathLst>
                </a:custGeom>
                <a:noFill/>
                <a:ln w="0">
                  <a:solidFill>
                    <a:srgbClr val="FF6600"/>
                  </a:solidFill>
                  <a:round/>
                  <a:headEnd/>
                  <a:tailEnd/>
                </a:ln>
              </p:spPr>
              <p:txBody>
                <a:bodyPr/>
                <a:lstStyle/>
                <a:p>
                  <a:endParaRPr lang="es-MX"/>
                </a:p>
              </p:txBody>
            </p:sp>
            <p:sp>
              <p:nvSpPr>
                <p:cNvPr id="11604" name="Freeform 2845"/>
                <p:cNvSpPr>
                  <a:spLocks/>
                </p:cNvSpPr>
                <p:nvPr/>
              </p:nvSpPr>
              <p:spPr bwMode="auto">
                <a:xfrm>
                  <a:off x="2792" y="2894"/>
                  <a:ext cx="10" cy="10"/>
                </a:xfrm>
                <a:custGeom>
                  <a:avLst/>
                  <a:gdLst>
                    <a:gd name="T0" fmla="*/ 0 w 95"/>
                    <a:gd name="T1" fmla="*/ 0 h 95"/>
                    <a:gd name="T2" fmla="*/ 0 w 95"/>
                    <a:gd name="T3" fmla="*/ 0 h 95"/>
                    <a:gd name="T4" fmla="*/ 0 w 95"/>
                    <a:gd name="T5" fmla="*/ 0 h 95"/>
                    <a:gd name="T6" fmla="*/ 0 w 95"/>
                    <a:gd name="T7" fmla="*/ 0 h 95"/>
                    <a:gd name="T8" fmla="*/ 0 60000 65536"/>
                    <a:gd name="T9" fmla="*/ 0 60000 65536"/>
                    <a:gd name="T10" fmla="*/ 0 60000 65536"/>
                    <a:gd name="T11" fmla="*/ 0 60000 65536"/>
                    <a:gd name="T12" fmla="*/ 0 w 95"/>
                    <a:gd name="T13" fmla="*/ 0 h 95"/>
                    <a:gd name="T14" fmla="*/ 95 w 95"/>
                    <a:gd name="T15" fmla="*/ 95 h 95"/>
                  </a:gdLst>
                  <a:ahLst/>
                  <a:cxnLst>
                    <a:cxn ang="T8">
                      <a:pos x="T0" y="T1"/>
                    </a:cxn>
                    <a:cxn ang="T9">
                      <a:pos x="T2" y="T3"/>
                    </a:cxn>
                    <a:cxn ang="T10">
                      <a:pos x="T4" y="T5"/>
                    </a:cxn>
                    <a:cxn ang="T11">
                      <a:pos x="T6" y="T7"/>
                    </a:cxn>
                  </a:cxnLst>
                  <a:rect l="T12" t="T13" r="T14" b="T15"/>
                  <a:pathLst>
                    <a:path w="95" h="95">
                      <a:moveTo>
                        <a:pt x="0" y="63"/>
                      </a:moveTo>
                      <a:lnTo>
                        <a:pt x="21" y="95"/>
                      </a:lnTo>
                      <a:lnTo>
                        <a:pt x="95" y="0"/>
                      </a:lnTo>
                      <a:lnTo>
                        <a:pt x="0" y="63"/>
                      </a:lnTo>
                      <a:close/>
                    </a:path>
                  </a:pathLst>
                </a:custGeom>
                <a:solidFill>
                  <a:srgbClr val="FFCC66"/>
                </a:solidFill>
                <a:ln w="9525">
                  <a:noFill/>
                  <a:round/>
                  <a:headEnd/>
                  <a:tailEnd/>
                </a:ln>
              </p:spPr>
              <p:txBody>
                <a:bodyPr/>
                <a:lstStyle/>
                <a:p>
                  <a:endParaRPr lang="es-MX"/>
                </a:p>
              </p:txBody>
            </p:sp>
            <p:sp>
              <p:nvSpPr>
                <p:cNvPr id="11605" name="Freeform 2846"/>
                <p:cNvSpPr>
                  <a:spLocks/>
                </p:cNvSpPr>
                <p:nvPr/>
              </p:nvSpPr>
              <p:spPr bwMode="auto">
                <a:xfrm>
                  <a:off x="2794" y="2894"/>
                  <a:ext cx="10" cy="10"/>
                </a:xfrm>
                <a:custGeom>
                  <a:avLst/>
                  <a:gdLst>
                    <a:gd name="T0" fmla="*/ 0 w 92"/>
                    <a:gd name="T1" fmla="*/ 0 h 95"/>
                    <a:gd name="T2" fmla="*/ 0 w 92"/>
                    <a:gd name="T3" fmla="*/ 0 h 95"/>
                    <a:gd name="T4" fmla="*/ 0 w 92"/>
                    <a:gd name="T5" fmla="*/ 0 h 95"/>
                    <a:gd name="T6" fmla="*/ 0 w 92"/>
                    <a:gd name="T7" fmla="*/ 0 h 95"/>
                    <a:gd name="T8" fmla="*/ 0 60000 65536"/>
                    <a:gd name="T9" fmla="*/ 0 60000 65536"/>
                    <a:gd name="T10" fmla="*/ 0 60000 65536"/>
                    <a:gd name="T11" fmla="*/ 0 60000 65536"/>
                    <a:gd name="T12" fmla="*/ 0 w 92"/>
                    <a:gd name="T13" fmla="*/ 0 h 95"/>
                    <a:gd name="T14" fmla="*/ 92 w 92"/>
                    <a:gd name="T15" fmla="*/ 95 h 95"/>
                  </a:gdLst>
                  <a:ahLst/>
                  <a:cxnLst>
                    <a:cxn ang="T8">
                      <a:pos x="T0" y="T1"/>
                    </a:cxn>
                    <a:cxn ang="T9">
                      <a:pos x="T2" y="T3"/>
                    </a:cxn>
                    <a:cxn ang="T10">
                      <a:pos x="T4" y="T5"/>
                    </a:cxn>
                    <a:cxn ang="T11">
                      <a:pos x="T6" y="T7"/>
                    </a:cxn>
                  </a:cxnLst>
                  <a:rect l="T12" t="T13" r="T14" b="T15"/>
                  <a:pathLst>
                    <a:path w="92" h="95">
                      <a:moveTo>
                        <a:pt x="0" y="95"/>
                      </a:moveTo>
                      <a:lnTo>
                        <a:pt x="74" y="0"/>
                      </a:lnTo>
                      <a:lnTo>
                        <a:pt x="92" y="33"/>
                      </a:lnTo>
                      <a:lnTo>
                        <a:pt x="0" y="95"/>
                      </a:lnTo>
                      <a:close/>
                    </a:path>
                  </a:pathLst>
                </a:custGeom>
                <a:solidFill>
                  <a:srgbClr val="FFCC66"/>
                </a:solidFill>
                <a:ln w="9525">
                  <a:noFill/>
                  <a:round/>
                  <a:headEnd/>
                  <a:tailEnd/>
                </a:ln>
              </p:spPr>
              <p:txBody>
                <a:bodyPr/>
                <a:lstStyle/>
                <a:p>
                  <a:endParaRPr lang="es-MX"/>
                </a:p>
              </p:txBody>
            </p:sp>
            <p:sp>
              <p:nvSpPr>
                <p:cNvPr id="11606" name="Freeform 2847"/>
                <p:cNvSpPr>
                  <a:spLocks/>
                </p:cNvSpPr>
                <p:nvPr/>
              </p:nvSpPr>
              <p:spPr bwMode="auto">
                <a:xfrm>
                  <a:off x="2792" y="2894"/>
                  <a:ext cx="12" cy="10"/>
                </a:xfrm>
                <a:custGeom>
                  <a:avLst/>
                  <a:gdLst>
                    <a:gd name="T0" fmla="*/ 0 w 113"/>
                    <a:gd name="T1" fmla="*/ 0 h 95"/>
                    <a:gd name="T2" fmla="*/ 0 w 113"/>
                    <a:gd name="T3" fmla="*/ 0 h 95"/>
                    <a:gd name="T4" fmla="*/ 0 w 113"/>
                    <a:gd name="T5" fmla="*/ 0 h 95"/>
                    <a:gd name="T6" fmla="*/ 0 w 113"/>
                    <a:gd name="T7" fmla="*/ 0 h 95"/>
                    <a:gd name="T8" fmla="*/ 0 w 113"/>
                    <a:gd name="T9" fmla="*/ 0 h 95"/>
                    <a:gd name="T10" fmla="*/ 0 60000 65536"/>
                    <a:gd name="T11" fmla="*/ 0 60000 65536"/>
                    <a:gd name="T12" fmla="*/ 0 60000 65536"/>
                    <a:gd name="T13" fmla="*/ 0 60000 65536"/>
                    <a:gd name="T14" fmla="*/ 0 60000 65536"/>
                    <a:gd name="T15" fmla="*/ 0 w 113"/>
                    <a:gd name="T16" fmla="*/ 0 h 95"/>
                    <a:gd name="T17" fmla="*/ 113 w 113"/>
                    <a:gd name="T18" fmla="*/ 95 h 95"/>
                  </a:gdLst>
                  <a:ahLst/>
                  <a:cxnLst>
                    <a:cxn ang="T10">
                      <a:pos x="T0" y="T1"/>
                    </a:cxn>
                    <a:cxn ang="T11">
                      <a:pos x="T2" y="T3"/>
                    </a:cxn>
                    <a:cxn ang="T12">
                      <a:pos x="T4" y="T5"/>
                    </a:cxn>
                    <a:cxn ang="T13">
                      <a:pos x="T6" y="T7"/>
                    </a:cxn>
                    <a:cxn ang="T14">
                      <a:pos x="T8" y="T9"/>
                    </a:cxn>
                  </a:cxnLst>
                  <a:rect l="T15" t="T16" r="T17" b="T18"/>
                  <a:pathLst>
                    <a:path w="113" h="95">
                      <a:moveTo>
                        <a:pt x="0" y="63"/>
                      </a:moveTo>
                      <a:lnTo>
                        <a:pt x="21" y="95"/>
                      </a:lnTo>
                      <a:lnTo>
                        <a:pt x="113" y="33"/>
                      </a:lnTo>
                      <a:lnTo>
                        <a:pt x="95" y="0"/>
                      </a:lnTo>
                      <a:lnTo>
                        <a:pt x="0" y="63"/>
                      </a:lnTo>
                    </a:path>
                  </a:pathLst>
                </a:custGeom>
                <a:noFill/>
                <a:ln w="0">
                  <a:solidFill>
                    <a:srgbClr val="FFCC66"/>
                  </a:solidFill>
                  <a:round/>
                  <a:headEnd/>
                  <a:tailEnd/>
                </a:ln>
              </p:spPr>
              <p:txBody>
                <a:bodyPr/>
                <a:lstStyle/>
                <a:p>
                  <a:endParaRPr lang="es-MX"/>
                </a:p>
              </p:txBody>
            </p:sp>
            <p:sp>
              <p:nvSpPr>
                <p:cNvPr id="11607" name="Freeform 2848"/>
                <p:cNvSpPr>
                  <a:spLocks/>
                </p:cNvSpPr>
                <p:nvPr/>
              </p:nvSpPr>
              <p:spPr bwMode="auto">
                <a:xfrm>
                  <a:off x="2802" y="2889"/>
                  <a:ext cx="11" cy="8"/>
                </a:xfrm>
                <a:custGeom>
                  <a:avLst/>
                  <a:gdLst>
                    <a:gd name="T0" fmla="*/ 0 w 94"/>
                    <a:gd name="T1" fmla="*/ 0 h 72"/>
                    <a:gd name="T2" fmla="*/ 0 w 94"/>
                    <a:gd name="T3" fmla="*/ 0 h 72"/>
                    <a:gd name="T4" fmla="*/ 0 w 94"/>
                    <a:gd name="T5" fmla="*/ 0 h 72"/>
                    <a:gd name="T6" fmla="*/ 0 w 94"/>
                    <a:gd name="T7" fmla="*/ 0 h 72"/>
                    <a:gd name="T8" fmla="*/ 0 60000 65536"/>
                    <a:gd name="T9" fmla="*/ 0 60000 65536"/>
                    <a:gd name="T10" fmla="*/ 0 60000 65536"/>
                    <a:gd name="T11" fmla="*/ 0 60000 65536"/>
                    <a:gd name="T12" fmla="*/ 0 w 94"/>
                    <a:gd name="T13" fmla="*/ 0 h 72"/>
                    <a:gd name="T14" fmla="*/ 94 w 94"/>
                    <a:gd name="T15" fmla="*/ 72 h 72"/>
                  </a:gdLst>
                  <a:ahLst/>
                  <a:cxnLst>
                    <a:cxn ang="T8">
                      <a:pos x="T0" y="T1"/>
                    </a:cxn>
                    <a:cxn ang="T9">
                      <a:pos x="T2" y="T3"/>
                    </a:cxn>
                    <a:cxn ang="T10">
                      <a:pos x="T4" y="T5"/>
                    </a:cxn>
                    <a:cxn ang="T11">
                      <a:pos x="T6" y="T7"/>
                    </a:cxn>
                  </a:cxnLst>
                  <a:rect l="T12" t="T13" r="T14" b="T15"/>
                  <a:pathLst>
                    <a:path w="94" h="72">
                      <a:moveTo>
                        <a:pt x="0" y="39"/>
                      </a:moveTo>
                      <a:lnTo>
                        <a:pt x="18" y="72"/>
                      </a:lnTo>
                      <a:lnTo>
                        <a:pt x="94" y="0"/>
                      </a:lnTo>
                      <a:lnTo>
                        <a:pt x="0" y="39"/>
                      </a:lnTo>
                      <a:close/>
                    </a:path>
                  </a:pathLst>
                </a:custGeom>
                <a:solidFill>
                  <a:srgbClr val="FFCC66"/>
                </a:solidFill>
                <a:ln w="9525">
                  <a:noFill/>
                  <a:round/>
                  <a:headEnd/>
                  <a:tailEnd/>
                </a:ln>
              </p:spPr>
              <p:txBody>
                <a:bodyPr/>
                <a:lstStyle/>
                <a:p>
                  <a:endParaRPr lang="es-MX"/>
                </a:p>
              </p:txBody>
            </p:sp>
            <p:sp>
              <p:nvSpPr>
                <p:cNvPr id="11608" name="Freeform 2849"/>
                <p:cNvSpPr>
                  <a:spLocks/>
                </p:cNvSpPr>
                <p:nvPr/>
              </p:nvSpPr>
              <p:spPr bwMode="auto">
                <a:xfrm>
                  <a:off x="2804" y="2889"/>
                  <a:ext cx="11" cy="8"/>
                </a:xfrm>
                <a:custGeom>
                  <a:avLst/>
                  <a:gdLst>
                    <a:gd name="T0" fmla="*/ 0 w 95"/>
                    <a:gd name="T1" fmla="*/ 0 h 72"/>
                    <a:gd name="T2" fmla="*/ 0 w 95"/>
                    <a:gd name="T3" fmla="*/ 0 h 72"/>
                    <a:gd name="T4" fmla="*/ 0 w 95"/>
                    <a:gd name="T5" fmla="*/ 0 h 72"/>
                    <a:gd name="T6" fmla="*/ 0 w 95"/>
                    <a:gd name="T7" fmla="*/ 0 h 72"/>
                    <a:gd name="T8" fmla="*/ 0 60000 65536"/>
                    <a:gd name="T9" fmla="*/ 0 60000 65536"/>
                    <a:gd name="T10" fmla="*/ 0 60000 65536"/>
                    <a:gd name="T11" fmla="*/ 0 60000 65536"/>
                    <a:gd name="T12" fmla="*/ 0 w 95"/>
                    <a:gd name="T13" fmla="*/ 0 h 72"/>
                    <a:gd name="T14" fmla="*/ 95 w 95"/>
                    <a:gd name="T15" fmla="*/ 72 h 72"/>
                  </a:gdLst>
                  <a:ahLst/>
                  <a:cxnLst>
                    <a:cxn ang="T8">
                      <a:pos x="T0" y="T1"/>
                    </a:cxn>
                    <a:cxn ang="T9">
                      <a:pos x="T2" y="T3"/>
                    </a:cxn>
                    <a:cxn ang="T10">
                      <a:pos x="T4" y="T5"/>
                    </a:cxn>
                    <a:cxn ang="T11">
                      <a:pos x="T6" y="T7"/>
                    </a:cxn>
                  </a:cxnLst>
                  <a:rect l="T12" t="T13" r="T14" b="T15"/>
                  <a:pathLst>
                    <a:path w="95" h="72">
                      <a:moveTo>
                        <a:pt x="0" y="72"/>
                      </a:moveTo>
                      <a:lnTo>
                        <a:pt x="76" y="0"/>
                      </a:lnTo>
                      <a:lnTo>
                        <a:pt x="95" y="33"/>
                      </a:lnTo>
                      <a:lnTo>
                        <a:pt x="0" y="72"/>
                      </a:lnTo>
                      <a:close/>
                    </a:path>
                  </a:pathLst>
                </a:custGeom>
                <a:solidFill>
                  <a:srgbClr val="FFCC66"/>
                </a:solidFill>
                <a:ln w="9525">
                  <a:noFill/>
                  <a:round/>
                  <a:headEnd/>
                  <a:tailEnd/>
                </a:ln>
              </p:spPr>
              <p:txBody>
                <a:bodyPr/>
                <a:lstStyle/>
                <a:p>
                  <a:endParaRPr lang="es-MX"/>
                </a:p>
              </p:txBody>
            </p:sp>
            <p:sp>
              <p:nvSpPr>
                <p:cNvPr id="11609" name="Freeform 2850"/>
                <p:cNvSpPr>
                  <a:spLocks/>
                </p:cNvSpPr>
                <p:nvPr/>
              </p:nvSpPr>
              <p:spPr bwMode="auto">
                <a:xfrm>
                  <a:off x="2802" y="2889"/>
                  <a:ext cx="13" cy="8"/>
                </a:xfrm>
                <a:custGeom>
                  <a:avLst/>
                  <a:gdLst>
                    <a:gd name="T0" fmla="*/ 0 w 113"/>
                    <a:gd name="T1" fmla="*/ 0 h 72"/>
                    <a:gd name="T2" fmla="*/ 0 w 113"/>
                    <a:gd name="T3" fmla="*/ 0 h 72"/>
                    <a:gd name="T4" fmla="*/ 0 w 113"/>
                    <a:gd name="T5" fmla="*/ 0 h 72"/>
                    <a:gd name="T6" fmla="*/ 0 w 113"/>
                    <a:gd name="T7" fmla="*/ 0 h 72"/>
                    <a:gd name="T8" fmla="*/ 0 w 113"/>
                    <a:gd name="T9" fmla="*/ 0 h 72"/>
                    <a:gd name="T10" fmla="*/ 0 60000 65536"/>
                    <a:gd name="T11" fmla="*/ 0 60000 65536"/>
                    <a:gd name="T12" fmla="*/ 0 60000 65536"/>
                    <a:gd name="T13" fmla="*/ 0 60000 65536"/>
                    <a:gd name="T14" fmla="*/ 0 60000 65536"/>
                    <a:gd name="T15" fmla="*/ 0 w 113"/>
                    <a:gd name="T16" fmla="*/ 0 h 72"/>
                    <a:gd name="T17" fmla="*/ 113 w 113"/>
                    <a:gd name="T18" fmla="*/ 72 h 72"/>
                  </a:gdLst>
                  <a:ahLst/>
                  <a:cxnLst>
                    <a:cxn ang="T10">
                      <a:pos x="T0" y="T1"/>
                    </a:cxn>
                    <a:cxn ang="T11">
                      <a:pos x="T2" y="T3"/>
                    </a:cxn>
                    <a:cxn ang="T12">
                      <a:pos x="T4" y="T5"/>
                    </a:cxn>
                    <a:cxn ang="T13">
                      <a:pos x="T6" y="T7"/>
                    </a:cxn>
                    <a:cxn ang="T14">
                      <a:pos x="T8" y="T9"/>
                    </a:cxn>
                  </a:cxnLst>
                  <a:rect l="T15" t="T16" r="T17" b="T18"/>
                  <a:pathLst>
                    <a:path w="113" h="72">
                      <a:moveTo>
                        <a:pt x="0" y="39"/>
                      </a:moveTo>
                      <a:lnTo>
                        <a:pt x="18" y="72"/>
                      </a:lnTo>
                      <a:lnTo>
                        <a:pt x="113" y="33"/>
                      </a:lnTo>
                      <a:lnTo>
                        <a:pt x="94" y="0"/>
                      </a:lnTo>
                      <a:lnTo>
                        <a:pt x="0" y="39"/>
                      </a:lnTo>
                    </a:path>
                  </a:pathLst>
                </a:custGeom>
                <a:noFill/>
                <a:ln w="0">
                  <a:solidFill>
                    <a:srgbClr val="FFCC66"/>
                  </a:solidFill>
                  <a:round/>
                  <a:headEnd/>
                  <a:tailEnd/>
                </a:ln>
              </p:spPr>
              <p:txBody>
                <a:bodyPr/>
                <a:lstStyle/>
                <a:p>
                  <a:endParaRPr lang="es-MX"/>
                </a:p>
              </p:txBody>
            </p:sp>
            <p:sp>
              <p:nvSpPr>
                <p:cNvPr id="11610" name="Freeform 2851"/>
                <p:cNvSpPr>
                  <a:spLocks/>
                </p:cNvSpPr>
                <p:nvPr/>
              </p:nvSpPr>
              <p:spPr bwMode="auto">
                <a:xfrm>
                  <a:off x="2813" y="2854"/>
                  <a:ext cx="47" cy="39"/>
                </a:xfrm>
                <a:custGeom>
                  <a:avLst/>
                  <a:gdLst>
                    <a:gd name="T0" fmla="*/ 0 w 421"/>
                    <a:gd name="T1" fmla="*/ 0 h 346"/>
                    <a:gd name="T2" fmla="*/ 0 w 421"/>
                    <a:gd name="T3" fmla="*/ 0 h 346"/>
                    <a:gd name="T4" fmla="*/ 0 w 421"/>
                    <a:gd name="T5" fmla="*/ 0 h 346"/>
                    <a:gd name="T6" fmla="*/ 0 w 421"/>
                    <a:gd name="T7" fmla="*/ 0 h 346"/>
                    <a:gd name="T8" fmla="*/ 0 60000 65536"/>
                    <a:gd name="T9" fmla="*/ 0 60000 65536"/>
                    <a:gd name="T10" fmla="*/ 0 60000 65536"/>
                    <a:gd name="T11" fmla="*/ 0 60000 65536"/>
                    <a:gd name="T12" fmla="*/ 0 w 421"/>
                    <a:gd name="T13" fmla="*/ 0 h 346"/>
                    <a:gd name="T14" fmla="*/ 421 w 421"/>
                    <a:gd name="T15" fmla="*/ 346 h 346"/>
                  </a:gdLst>
                  <a:ahLst/>
                  <a:cxnLst>
                    <a:cxn ang="T8">
                      <a:pos x="T0" y="T1"/>
                    </a:cxn>
                    <a:cxn ang="T9">
                      <a:pos x="T2" y="T3"/>
                    </a:cxn>
                    <a:cxn ang="T10">
                      <a:pos x="T4" y="T5"/>
                    </a:cxn>
                    <a:cxn ang="T11">
                      <a:pos x="T6" y="T7"/>
                    </a:cxn>
                  </a:cxnLst>
                  <a:rect l="T12" t="T13" r="T14" b="T15"/>
                  <a:pathLst>
                    <a:path w="421" h="346">
                      <a:moveTo>
                        <a:pt x="0" y="313"/>
                      </a:moveTo>
                      <a:lnTo>
                        <a:pt x="19" y="346"/>
                      </a:lnTo>
                      <a:lnTo>
                        <a:pt x="421" y="0"/>
                      </a:lnTo>
                      <a:lnTo>
                        <a:pt x="0" y="313"/>
                      </a:lnTo>
                      <a:close/>
                    </a:path>
                  </a:pathLst>
                </a:custGeom>
                <a:solidFill>
                  <a:srgbClr val="FFCC66"/>
                </a:solidFill>
                <a:ln w="9525">
                  <a:noFill/>
                  <a:round/>
                  <a:headEnd/>
                  <a:tailEnd/>
                </a:ln>
              </p:spPr>
              <p:txBody>
                <a:bodyPr/>
                <a:lstStyle/>
                <a:p>
                  <a:endParaRPr lang="es-MX"/>
                </a:p>
              </p:txBody>
            </p:sp>
            <p:sp>
              <p:nvSpPr>
                <p:cNvPr id="11611" name="Freeform 2852"/>
                <p:cNvSpPr>
                  <a:spLocks/>
                </p:cNvSpPr>
                <p:nvPr/>
              </p:nvSpPr>
              <p:spPr bwMode="auto">
                <a:xfrm>
                  <a:off x="2815" y="2854"/>
                  <a:ext cx="46" cy="39"/>
                </a:xfrm>
                <a:custGeom>
                  <a:avLst/>
                  <a:gdLst>
                    <a:gd name="T0" fmla="*/ 0 w 414"/>
                    <a:gd name="T1" fmla="*/ 0 h 346"/>
                    <a:gd name="T2" fmla="*/ 0 w 414"/>
                    <a:gd name="T3" fmla="*/ 0 h 346"/>
                    <a:gd name="T4" fmla="*/ 0 w 414"/>
                    <a:gd name="T5" fmla="*/ 0 h 346"/>
                    <a:gd name="T6" fmla="*/ 0 w 414"/>
                    <a:gd name="T7" fmla="*/ 0 h 346"/>
                    <a:gd name="T8" fmla="*/ 0 60000 65536"/>
                    <a:gd name="T9" fmla="*/ 0 60000 65536"/>
                    <a:gd name="T10" fmla="*/ 0 60000 65536"/>
                    <a:gd name="T11" fmla="*/ 0 60000 65536"/>
                    <a:gd name="T12" fmla="*/ 0 w 414"/>
                    <a:gd name="T13" fmla="*/ 0 h 346"/>
                    <a:gd name="T14" fmla="*/ 414 w 414"/>
                    <a:gd name="T15" fmla="*/ 346 h 346"/>
                  </a:gdLst>
                  <a:ahLst/>
                  <a:cxnLst>
                    <a:cxn ang="T8">
                      <a:pos x="T0" y="T1"/>
                    </a:cxn>
                    <a:cxn ang="T9">
                      <a:pos x="T2" y="T3"/>
                    </a:cxn>
                    <a:cxn ang="T10">
                      <a:pos x="T4" y="T5"/>
                    </a:cxn>
                    <a:cxn ang="T11">
                      <a:pos x="T6" y="T7"/>
                    </a:cxn>
                  </a:cxnLst>
                  <a:rect l="T12" t="T13" r="T14" b="T15"/>
                  <a:pathLst>
                    <a:path w="414" h="346">
                      <a:moveTo>
                        <a:pt x="0" y="346"/>
                      </a:moveTo>
                      <a:lnTo>
                        <a:pt x="402" y="0"/>
                      </a:lnTo>
                      <a:lnTo>
                        <a:pt x="414" y="39"/>
                      </a:lnTo>
                      <a:lnTo>
                        <a:pt x="0" y="346"/>
                      </a:lnTo>
                      <a:close/>
                    </a:path>
                  </a:pathLst>
                </a:custGeom>
                <a:solidFill>
                  <a:srgbClr val="FFCC66"/>
                </a:solidFill>
                <a:ln w="9525">
                  <a:noFill/>
                  <a:round/>
                  <a:headEnd/>
                  <a:tailEnd/>
                </a:ln>
              </p:spPr>
              <p:txBody>
                <a:bodyPr/>
                <a:lstStyle/>
                <a:p>
                  <a:endParaRPr lang="es-MX"/>
                </a:p>
              </p:txBody>
            </p:sp>
            <p:sp>
              <p:nvSpPr>
                <p:cNvPr id="11612" name="Freeform 2853"/>
                <p:cNvSpPr>
                  <a:spLocks/>
                </p:cNvSpPr>
                <p:nvPr/>
              </p:nvSpPr>
              <p:spPr bwMode="auto">
                <a:xfrm>
                  <a:off x="2813" y="2854"/>
                  <a:ext cx="48" cy="39"/>
                </a:xfrm>
                <a:custGeom>
                  <a:avLst/>
                  <a:gdLst>
                    <a:gd name="T0" fmla="*/ 0 w 433"/>
                    <a:gd name="T1" fmla="*/ 0 h 346"/>
                    <a:gd name="T2" fmla="*/ 0 w 433"/>
                    <a:gd name="T3" fmla="*/ 0 h 346"/>
                    <a:gd name="T4" fmla="*/ 0 w 433"/>
                    <a:gd name="T5" fmla="*/ 0 h 346"/>
                    <a:gd name="T6" fmla="*/ 0 w 433"/>
                    <a:gd name="T7" fmla="*/ 0 h 346"/>
                    <a:gd name="T8" fmla="*/ 0 w 433"/>
                    <a:gd name="T9" fmla="*/ 0 h 346"/>
                    <a:gd name="T10" fmla="*/ 0 60000 65536"/>
                    <a:gd name="T11" fmla="*/ 0 60000 65536"/>
                    <a:gd name="T12" fmla="*/ 0 60000 65536"/>
                    <a:gd name="T13" fmla="*/ 0 60000 65536"/>
                    <a:gd name="T14" fmla="*/ 0 60000 65536"/>
                    <a:gd name="T15" fmla="*/ 0 w 433"/>
                    <a:gd name="T16" fmla="*/ 0 h 346"/>
                    <a:gd name="T17" fmla="*/ 433 w 433"/>
                    <a:gd name="T18" fmla="*/ 346 h 346"/>
                  </a:gdLst>
                  <a:ahLst/>
                  <a:cxnLst>
                    <a:cxn ang="T10">
                      <a:pos x="T0" y="T1"/>
                    </a:cxn>
                    <a:cxn ang="T11">
                      <a:pos x="T2" y="T3"/>
                    </a:cxn>
                    <a:cxn ang="T12">
                      <a:pos x="T4" y="T5"/>
                    </a:cxn>
                    <a:cxn ang="T13">
                      <a:pos x="T6" y="T7"/>
                    </a:cxn>
                    <a:cxn ang="T14">
                      <a:pos x="T8" y="T9"/>
                    </a:cxn>
                  </a:cxnLst>
                  <a:rect l="T15" t="T16" r="T17" b="T18"/>
                  <a:pathLst>
                    <a:path w="433" h="346">
                      <a:moveTo>
                        <a:pt x="0" y="313"/>
                      </a:moveTo>
                      <a:lnTo>
                        <a:pt x="19" y="346"/>
                      </a:lnTo>
                      <a:lnTo>
                        <a:pt x="433" y="39"/>
                      </a:lnTo>
                      <a:lnTo>
                        <a:pt x="421" y="0"/>
                      </a:lnTo>
                      <a:lnTo>
                        <a:pt x="0" y="313"/>
                      </a:lnTo>
                    </a:path>
                  </a:pathLst>
                </a:custGeom>
                <a:noFill/>
                <a:ln w="0">
                  <a:solidFill>
                    <a:srgbClr val="FFCC66"/>
                  </a:solidFill>
                  <a:round/>
                  <a:headEnd/>
                  <a:tailEnd/>
                </a:ln>
              </p:spPr>
              <p:txBody>
                <a:bodyPr/>
                <a:lstStyle/>
                <a:p>
                  <a:endParaRPr lang="es-MX"/>
                </a:p>
              </p:txBody>
            </p:sp>
            <p:sp>
              <p:nvSpPr>
                <p:cNvPr id="11613" name="Freeform 2854"/>
                <p:cNvSpPr>
                  <a:spLocks/>
                </p:cNvSpPr>
                <p:nvPr/>
              </p:nvSpPr>
              <p:spPr bwMode="auto">
                <a:xfrm>
                  <a:off x="2861" y="2855"/>
                  <a:ext cx="10" cy="4"/>
                </a:xfrm>
                <a:custGeom>
                  <a:avLst/>
                  <a:gdLst>
                    <a:gd name="T0" fmla="*/ 0 w 93"/>
                    <a:gd name="T1" fmla="*/ 0 h 38"/>
                    <a:gd name="T2" fmla="*/ 0 w 93"/>
                    <a:gd name="T3" fmla="*/ 0 h 38"/>
                    <a:gd name="T4" fmla="*/ 0 w 93"/>
                    <a:gd name="T5" fmla="*/ 0 h 38"/>
                    <a:gd name="T6" fmla="*/ 0 w 93"/>
                    <a:gd name="T7" fmla="*/ 0 h 38"/>
                    <a:gd name="T8" fmla="*/ 0 60000 65536"/>
                    <a:gd name="T9" fmla="*/ 0 60000 65536"/>
                    <a:gd name="T10" fmla="*/ 0 60000 65536"/>
                    <a:gd name="T11" fmla="*/ 0 60000 65536"/>
                    <a:gd name="T12" fmla="*/ 0 w 93"/>
                    <a:gd name="T13" fmla="*/ 0 h 38"/>
                    <a:gd name="T14" fmla="*/ 93 w 93"/>
                    <a:gd name="T15" fmla="*/ 38 h 38"/>
                  </a:gdLst>
                  <a:ahLst/>
                  <a:cxnLst>
                    <a:cxn ang="T8">
                      <a:pos x="T0" y="T1"/>
                    </a:cxn>
                    <a:cxn ang="T9">
                      <a:pos x="T2" y="T3"/>
                    </a:cxn>
                    <a:cxn ang="T10">
                      <a:pos x="T4" y="T5"/>
                    </a:cxn>
                    <a:cxn ang="T11">
                      <a:pos x="T6" y="T7"/>
                    </a:cxn>
                  </a:cxnLst>
                  <a:rect l="T12" t="T13" r="T14" b="T15"/>
                  <a:pathLst>
                    <a:path w="93" h="38">
                      <a:moveTo>
                        <a:pt x="0" y="38"/>
                      </a:moveTo>
                      <a:lnTo>
                        <a:pt x="59" y="0"/>
                      </a:lnTo>
                      <a:lnTo>
                        <a:pt x="93" y="38"/>
                      </a:lnTo>
                      <a:lnTo>
                        <a:pt x="0" y="38"/>
                      </a:lnTo>
                      <a:close/>
                    </a:path>
                  </a:pathLst>
                </a:custGeom>
                <a:solidFill>
                  <a:srgbClr val="FFCC66"/>
                </a:solidFill>
                <a:ln w="9525">
                  <a:noFill/>
                  <a:round/>
                  <a:headEnd/>
                  <a:tailEnd/>
                </a:ln>
              </p:spPr>
              <p:txBody>
                <a:bodyPr/>
                <a:lstStyle/>
                <a:p>
                  <a:endParaRPr lang="es-MX"/>
                </a:p>
              </p:txBody>
            </p:sp>
            <p:sp>
              <p:nvSpPr>
                <p:cNvPr id="11614" name="Freeform 2855"/>
                <p:cNvSpPr>
                  <a:spLocks/>
                </p:cNvSpPr>
                <p:nvPr/>
              </p:nvSpPr>
              <p:spPr bwMode="auto">
                <a:xfrm>
                  <a:off x="2860" y="2854"/>
                  <a:ext cx="11" cy="5"/>
                </a:xfrm>
                <a:custGeom>
                  <a:avLst/>
                  <a:gdLst>
                    <a:gd name="T0" fmla="*/ 0 w 105"/>
                    <a:gd name="T1" fmla="*/ 0 h 39"/>
                    <a:gd name="T2" fmla="*/ 0 w 105"/>
                    <a:gd name="T3" fmla="*/ 0 h 39"/>
                    <a:gd name="T4" fmla="*/ 0 w 105"/>
                    <a:gd name="T5" fmla="*/ 0 h 39"/>
                    <a:gd name="T6" fmla="*/ 0 w 105"/>
                    <a:gd name="T7" fmla="*/ 0 h 39"/>
                    <a:gd name="T8" fmla="*/ 0 w 105"/>
                    <a:gd name="T9" fmla="*/ 0 h 39"/>
                    <a:gd name="T10" fmla="*/ 0 60000 65536"/>
                    <a:gd name="T11" fmla="*/ 0 60000 65536"/>
                    <a:gd name="T12" fmla="*/ 0 60000 65536"/>
                    <a:gd name="T13" fmla="*/ 0 60000 65536"/>
                    <a:gd name="T14" fmla="*/ 0 60000 65536"/>
                    <a:gd name="T15" fmla="*/ 0 w 105"/>
                    <a:gd name="T16" fmla="*/ 0 h 39"/>
                    <a:gd name="T17" fmla="*/ 105 w 105"/>
                    <a:gd name="T18" fmla="*/ 39 h 39"/>
                  </a:gdLst>
                  <a:ahLst/>
                  <a:cxnLst>
                    <a:cxn ang="T10">
                      <a:pos x="T0" y="T1"/>
                    </a:cxn>
                    <a:cxn ang="T11">
                      <a:pos x="T2" y="T3"/>
                    </a:cxn>
                    <a:cxn ang="T12">
                      <a:pos x="T4" y="T5"/>
                    </a:cxn>
                    <a:cxn ang="T13">
                      <a:pos x="T6" y="T7"/>
                    </a:cxn>
                    <a:cxn ang="T14">
                      <a:pos x="T8" y="T9"/>
                    </a:cxn>
                  </a:cxnLst>
                  <a:rect l="T15" t="T16" r="T17" b="T18"/>
                  <a:pathLst>
                    <a:path w="105" h="39">
                      <a:moveTo>
                        <a:pt x="0" y="0"/>
                      </a:moveTo>
                      <a:lnTo>
                        <a:pt x="12" y="39"/>
                      </a:lnTo>
                      <a:lnTo>
                        <a:pt x="105" y="39"/>
                      </a:lnTo>
                      <a:lnTo>
                        <a:pt x="71" y="1"/>
                      </a:lnTo>
                      <a:lnTo>
                        <a:pt x="0" y="0"/>
                      </a:lnTo>
                    </a:path>
                  </a:pathLst>
                </a:custGeom>
                <a:noFill/>
                <a:ln w="0">
                  <a:solidFill>
                    <a:srgbClr val="FFCC66"/>
                  </a:solidFill>
                  <a:round/>
                  <a:headEnd/>
                  <a:tailEnd/>
                </a:ln>
              </p:spPr>
              <p:txBody>
                <a:bodyPr/>
                <a:lstStyle/>
                <a:p>
                  <a:endParaRPr lang="es-MX"/>
                </a:p>
              </p:txBody>
            </p:sp>
            <p:sp>
              <p:nvSpPr>
                <p:cNvPr id="11615" name="Freeform 2856"/>
                <p:cNvSpPr>
                  <a:spLocks/>
                </p:cNvSpPr>
                <p:nvPr/>
              </p:nvSpPr>
              <p:spPr bwMode="auto">
                <a:xfrm>
                  <a:off x="2867" y="2839"/>
                  <a:ext cx="4" cy="20"/>
                </a:xfrm>
                <a:custGeom>
                  <a:avLst/>
                  <a:gdLst>
                    <a:gd name="T0" fmla="*/ 0 w 34"/>
                    <a:gd name="T1" fmla="*/ 0 h 179"/>
                    <a:gd name="T2" fmla="*/ 0 w 34"/>
                    <a:gd name="T3" fmla="*/ 0 h 179"/>
                    <a:gd name="T4" fmla="*/ 0 w 34"/>
                    <a:gd name="T5" fmla="*/ 0 h 179"/>
                    <a:gd name="T6" fmla="*/ 0 w 34"/>
                    <a:gd name="T7" fmla="*/ 0 h 179"/>
                    <a:gd name="T8" fmla="*/ 0 60000 65536"/>
                    <a:gd name="T9" fmla="*/ 0 60000 65536"/>
                    <a:gd name="T10" fmla="*/ 0 60000 65536"/>
                    <a:gd name="T11" fmla="*/ 0 60000 65536"/>
                    <a:gd name="T12" fmla="*/ 0 w 34"/>
                    <a:gd name="T13" fmla="*/ 0 h 179"/>
                    <a:gd name="T14" fmla="*/ 34 w 34"/>
                    <a:gd name="T15" fmla="*/ 179 h 179"/>
                  </a:gdLst>
                  <a:ahLst/>
                  <a:cxnLst>
                    <a:cxn ang="T8">
                      <a:pos x="T0" y="T1"/>
                    </a:cxn>
                    <a:cxn ang="T9">
                      <a:pos x="T2" y="T3"/>
                    </a:cxn>
                    <a:cxn ang="T10">
                      <a:pos x="T4" y="T5"/>
                    </a:cxn>
                    <a:cxn ang="T11">
                      <a:pos x="T6" y="T7"/>
                    </a:cxn>
                  </a:cxnLst>
                  <a:rect l="T12" t="T13" r="T14" b="T15"/>
                  <a:pathLst>
                    <a:path w="34" h="179">
                      <a:moveTo>
                        <a:pt x="0" y="141"/>
                      </a:moveTo>
                      <a:lnTo>
                        <a:pt x="34" y="179"/>
                      </a:lnTo>
                      <a:lnTo>
                        <a:pt x="13" y="0"/>
                      </a:lnTo>
                      <a:lnTo>
                        <a:pt x="0" y="141"/>
                      </a:lnTo>
                      <a:close/>
                    </a:path>
                  </a:pathLst>
                </a:custGeom>
                <a:solidFill>
                  <a:srgbClr val="FFCC66"/>
                </a:solidFill>
                <a:ln w="9525">
                  <a:noFill/>
                  <a:round/>
                  <a:headEnd/>
                  <a:tailEnd/>
                </a:ln>
              </p:spPr>
              <p:txBody>
                <a:bodyPr/>
                <a:lstStyle/>
                <a:p>
                  <a:endParaRPr lang="es-MX"/>
                </a:p>
              </p:txBody>
            </p:sp>
            <p:sp>
              <p:nvSpPr>
                <p:cNvPr id="11616" name="Freeform 2857"/>
                <p:cNvSpPr>
                  <a:spLocks/>
                </p:cNvSpPr>
                <p:nvPr/>
              </p:nvSpPr>
              <p:spPr bwMode="auto">
                <a:xfrm>
                  <a:off x="2867" y="2838"/>
                  <a:ext cx="6" cy="21"/>
                </a:xfrm>
                <a:custGeom>
                  <a:avLst/>
                  <a:gdLst>
                    <a:gd name="T0" fmla="*/ 0 w 51"/>
                    <a:gd name="T1" fmla="*/ 0 h 183"/>
                    <a:gd name="T2" fmla="*/ 0 w 51"/>
                    <a:gd name="T3" fmla="*/ 0 h 183"/>
                    <a:gd name="T4" fmla="*/ 0 w 51"/>
                    <a:gd name="T5" fmla="*/ 0 h 183"/>
                    <a:gd name="T6" fmla="*/ 0 w 51"/>
                    <a:gd name="T7" fmla="*/ 0 h 183"/>
                    <a:gd name="T8" fmla="*/ 0 w 51"/>
                    <a:gd name="T9" fmla="*/ 0 h 183"/>
                    <a:gd name="T10" fmla="*/ 0 60000 65536"/>
                    <a:gd name="T11" fmla="*/ 0 60000 65536"/>
                    <a:gd name="T12" fmla="*/ 0 60000 65536"/>
                    <a:gd name="T13" fmla="*/ 0 60000 65536"/>
                    <a:gd name="T14" fmla="*/ 0 60000 65536"/>
                    <a:gd name="T15" fmla="*/ 0 w 51"/>
                    <a:gd name="T16" fmla="*/ 0 h 183"/>
                    <a:gd name="T17" fmla="*/ 51 w 51"/>
                    <a:gd name="T18" fmla="*/ 183 h 183"/>
                  </a:gdLst>
                  <a:ahLst/>
                  <a:cxnLst>
                    <a:cxn ang="T10">
                      <a:pos x="T0" y="T1"/>
                    </a:cxn>
                    <a:cxn ang="T11">
                      <a:pos x="T2" y="T3"/>
                    </a:cxn>
                    <a:cxn ang="T12">
                      <a:pos x="T4" y="T5"/>
                    </a:cxn>
                    <a:cxn ang="T13">
                      <a:pos x="T6" y="T7"/>
                    </a:cxn>
                    <a:cxn ang="T14">
                      <a:pos x="T8" y="T9"/>
                    </a:cxn>
                  </a:cxnLst>
                  <a:rect l="T15" t="T16" r="T17" b="T18"/>
                  <a:pathLst>
                    <a:path w="51" h="183">
                      <a:moveTo>
                        <a:pt x="0" y="145"/>
                      </a:moveTo>
                      <a:lnTo>
                        <a:pt x="34" y="183"/>
                      </a:lnTo>
                      <a:lnTo>
                        <a:pt x="51" y="0"/>
                      </a:lnTo>
                      <a:lnTo>
                        <a:pt x="13" y="4"/>
                      </a:lnTo>
                      <a:lnTo>
                        <a:pt x="0" y="145"/>
                      </a:lnTo>
                    </a:path>
                  </a:pathLst>
                </a:custGeom>
                <a:noFill/>
                <a:ln w="0">
                  <a:solidFill>
                    <a:srgbClr val="FFCC66"/>
                  </a:solidFill>
                  <a:round/>
                  <a:headEnd/>
                  <a:tailEnd/>
                </a:ln>
              </p:spPr>
              <p:txBody>
                <a:bodyPr/>
                <a:lstStyle/>
                <a:p>
                  <a:endParaRPr lang="es-MX"/>
                </a:p>
              </p:txBody>
            </p:sp>
            <p:sp>
              <p:nvSpPr>
                <p:cNvPr id="11617" name="Freeform 2858"/>
                <p:cNvSpPr>
                  <a:spLocks/>
                </p:cNvSpPr>
                <p:nvPr/>
              </p:nvSpPr>
              <p:spPr bwMode="auto">
                <a:xfrm>
                  <a:off x="2868" y="2837"/>
                  <a:ext cx="3" cy="2"/>
                </a:xfrm>
                <a:custGeom>
                  <a:avLst/>
                  <a:gdLst>
                    <a:gd name="T0" fmla="*/ 0 w 27"/>
                    <a:gd name="T1" fmla="*/ 0 h 18"/>
                    <a:gd name="T2" fmla="*/ 0 w 27"/>
                    <a:gd name="T3" fmla="*/ 0 h 18"/>
                    <a:gd name="T4" fmla="*/ 0 w 27"/>
                    <a:gd name="T5" fmla="*/ 0 h 18"/>
                    <a:gd name="T6" fmla="*/ 0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27" y="16"/>
                      </a:moveTo>
                      <a:lnTo>
                        <a:pt x="7" y="18"/>
                      </a:lnTo>
                      <a:lnTo>
                        <a:pt x="0" y="0"/>
                      </a:lnTo>
                      <a:lnTo>
                        <a:pt x="27" y="16"/>
                      </a:lnTo>
                    </a:path>
                  </a:pathLst>
                </a:custGeom>
                <a:noFill/>
                <a:ln w="0">
                  <a:solidFill>
                    <a:srgbClr val="FFCC66"/>
                  </a:solidFill>
                  <a:round/>
                  <a:headEnd/>
                  <a:tailEnd/>
                </a:ln>
              </p:spPr>
              <p:txBody>
                <a:bodyPr/>
                <a:lstStyle/>
                <a:p>
                  <a:endParaRPr lang="es-MX"/>
                </a:p>
              </p:txBody>
            </p:sp>
            <p:sp>
              <p:nvSpPr>
                <p:cNvPr id="11618" name="Freeform 2859"/>
                <p:cNvSpPr>
                  <a:spLocks/>
                </p:cNvSpPr>
                <p:nvPr/>
              </p:nvSpPr>
              <p:spPr bwMode="auto">
                <a:xfrm>
                  <a:off x="2871" y="2838"/>
                  <a:ext cx="3" cy="2"/>
                </a:xfrm>
                <a:custGeom>
                  <a:avLst/>
                  <a:gdLst>
                    <a:gd name="T0" fmla="*/ 0 w 24"/>
                    <a:gd name="T1" fmla="*/ 0 h 17"/>
                    <a:gd name="T2" fmla="*/ 0 w 24"/>
                    <a:gd name="T3" fmla="*/ 0 h 17"/>
                    <a:gd name="T4" fmla="*/ 0 w 24"/>
                    <a:gd name="T5" fmla="*/ 0 h 17"/>
                    <a:gd name="T6" fmla="*/ 0 w 24"/>
                    <a:gd name="T7" fmla="*/ 0 h 17"/>
                    <a:gd name="T8" fmla="*/ 0 60000 65536"/>
                    <a:gd name="T9" fmla="*/ 0 60000 65536"/>
                    <a:gd name="T10" fmla="*/ 0 60000 65536"/>
                    <a:gd name="T11" fmla="*/ 0 60000 65536"/>
                    <a:gd name="T12" fmla="*/ 0 w 24"/>
                    <a:gd name="T13" fmla="*/ 0 h 17"/>
                    <a:gd name="T14" fmla="*/ 24 w 24"/>
                    <a:gd name="T15" fmla="*/ 17 h 17"/>
                  </a:gdLst>
                  <a:ahLst/>
                  <a:cxnLst>
                    <a:cxn ang="T8">
                      <a:pos x="T0" y="T1"/>
                    </a:cxn>
                    <a:cxn ang="T9">
                      <a:pos x="T2" y="T3"/>
                    </a:cxn>
                    <a:cxn ang="T10">
                      <a:pos x="T4" y="T5"/>
                    </a:cxn>
                    <a:cxn ang="T11">
                      <a:pos x="T6" y="T7"/>
                    </a:cxn>
                  </a:cxnLst>
                  <a:rect l="T12" t="T13" r="T14" b="T15"/>
                  <a:pathLst>
                    <a:path w="24" h="17">
                      <a:moveTo>
                        <a:pt x="0" y="2"/>
                      </a:moveTo>
                      <a:lnTo>
                        <a:pt x="24" y="17"/>
                      </a:lnTo>
                      <a:lnTo>
                        <a:pt x="18" y="0"/>
                      </a:lnTo>
                      <a:lnTo>
                        <a:pt x="0" y="2"/>
                      </a:lnTo>
                    </a:path>
                  </a:pathLst>
                </a:custGeom>
                <a:noFill/>
                <a:ln w="0">
                  <a:solidFill>
                    <a:srgbClr val="FFCC66"/>
                  </a:solidFill>
                  <a:round/>
                  <a:headEnd/>
                  <a:tailEnd/>
                </a:ln>
              </p:spPr>
              <p:txBody>
                <a:bodyPr/>
                <a:lstStyle/>
                <a:p>
                  <a:endParaRPr lang="es-MX"/>
                </a:p>
              </p:txBody>
            </p:sp>
            <p:sp>
              <p:nvSpPr>
                <p:cNvPr id="11619" name="Freeform 2860"/>
                <p:cNvSpPr>
                  <a:spLocks/>
                </p:cNvSpPr>
                <p:nvPr/>
              </p:nvSpPr>
              <p:spPr bwMode="auto">
                <a:xfrm>
                  <a:off x="2868" y="2835"/>
                  <a:ext cx="16" cy="5"/>
                </a:xfrm>
                <a:custGeom>
                  <a:avLst/>
                  <a:gdLst>
                    <a:gd name="T0" fmla="*/ 0 w 145"/>
                    <a:gd name="T1" fmla="*/ 0 h 49"/>
                    <a:gd name="T2" fmla="*/ 0 w 145"/>
                    <a:gd name="T3" fmla="*/ 0 h 49"/>
                    <a:gd name="T4" fmla="*/ 0 w 145"/>
                    <a:gd name="T5" fmla="*/ 0 h 49"/>
                    <a:gd name="T6" fmla="*/ 0 w 145"/>
                    <a:gd name="T7" fmla="*/ 0 h 49"/>
                    <a:gd name="T8" fmla="*/ 0 60000 65536"/>
                    <a:gd name="T9" fmla="*/ 0 60000 65536"/>
                    <a:gd name="T10" fmla="*/ 0 60000 65536"/>
                    <a:gd name="T11" fmla="*/ 0 60000 65536"/>
                    <a:gd name="T12" fmla="*/ 0 w 145"/>
                    <a:gd name="T13" fmla="*/ 0 h 49"/>
                    <a:gd name="T14" fmla="*/ 145 w 145"/>
                    <a:gd name="T15" fmla="*/ 49 h 49"/>
                  </a:gdLst>
                  <a:ahLst/>
                  <a:cxnLst>
                    <a:cxn ang="T8">
                      <a:pos x="T0" y="T1"/>
                    </a:cxn>
                    <a:cxn ang="T9">
                      <a:pos x="T2" y="T3"/>
                    </a:cxn>
                    <a:cxn ang="T10">
                      <a:pos x="T4" y="T5"/>
                    </a:cxn>
                    <a:cxn ang="T11">
                      <a:pos x="T6" y="T7"/>
                    </a:cxn>
                  </a:cxnLst>
                  <a:rect l="T12" t="T13" r="T14" b="T15"/>
                  <a:pathLst>
                    <a:path w="145" h="49">
                      <a:moveTo>
                        <a:pt x="0" y="18"/>
                      </a:moveTo>
                      <a:lnTo>
                        <a:pt x="51" y="49"/>
                      </a:lnTo>
                      <a:lnTo>
                        <a:pt x="145" y="0"/>
                      </a:lnTo>
                      <a:lnTo>
                        <a:pt x="0" y="18"/>
                      </a:lnTo>
                      <a:close/>
                    </a:path>
                  </a:pathLst>
                </a:custGeom>
                <a:solidFill>
                  <a:srgbClr val="FFCC66"/>
                </a:solidFill>
                <a:ln w="9525">
                  <a:noFill/>
                  <a:round/>
                  <a:headEnd/>
                  <a:tailEnd/>
                </a:ln>
              </p:spPr>
              <p:txBody>
                <a:bodyPr/>
                <a:lstStyle/>
                <a:p>
                  <a:endParaRPr lang="es-MX"/>
                </a:p>
              </p:txBody>
            </p:sp>
            <p:sp>
              <p:nvSpPr>
                <p:cNvPr id="11620" name="Freeform 2861"/>
                <p:cNvSpPr>
                  <a:spLocks/>
                </p:cNvSpPr>
                <p:nvPr/>
              </p:nvSpPr>
              <p:spPr bwMode="auto">
                <a:xfrm>
                  <a:off x="2868" y="2835"/>
                  <a:ext cx="17" cy="5"/>
                </a:xfrm>
                <a:custGeom>
                  <a:avLst/>
                  <a:gdLst>
                    <a:gd name="T0" fmla="*/ 0 w 156"/>
                    <a:gd name="T1" fmla="*/ 0 h 49"/>
                    <a:gd name="T2" fmla="*/ 0 w 156"/>
                    <a:gd name="T3" fmla="*/ 0 h 49"/>
                    <a:gd name="T4" fmla="*/ 0 w 156"/>
                    <a:gd name="T5" fmla="*/ 0 h 49"/>
                    <a:gd name="T6" fmla="*/ 0 w 156"/>
                    <a:gd name="T7" fmla="*/ 0 h 49"/>
                    <a:gd name="T8" fmla="*/ 0 w 156"/>
                    <a:gd name="T9" fmla="*/ 0 h 49"/>
                    <a:gd name="T10" fmla="*/ 0 60000 65536"/>
                    <a:gd name="T11" fmla="*/ 0 60000 65536"/>
                    <a:gd name="T12" fmla="*/ 0 60000 65536"/>
                    <a:gd name="T13" fmla="*/ 0 60000 65536"/>
                    <a:gd name="T14" fmla="*/ 0 60000 65536"/>
                    <a:gd name="T15" fmla="*/ 0 w 156"/>
                    <a:gd name="T16" fmla="*/ 0 h 49"/>
                    <a:gd name="T17" fmla="*/ 156 w 156"/>
                    <a:gd name="T18" fmla="*/ 49 h 49"/>
                  </a:gdLst>
                  <a:ahLst/>
                  <a:cxnLst>
                    <a:cxn ang="T10">
                      <a:pos x="T0" y="T1"/>
                    </a:cxn>
                    <a:cxn ang="T11">
                      <a:pos x="T2" y="T3"/>
                    </a:cxn>
                    <a:cxn ang="T12">
                      <a:pos x="T4" y="T5"/>
                    </a:cxn>
                    <a:cxn ang="T13">
                      <a:pos x="T6" y="T7"/>
                    </a:cxn>
                    <a:cxn ang="T14">
                      <a:pos x="T8" y="T9"/>
                    </a:cxn>
                  </a:cxnLst>
                  <a:rect l="T15" t="T16" r="T17" b="T18"/>
                  <a:pathLst>
                    <a:path w="156" h="49">
                      <a:moveTo>
                        <a:pt x="0" y="18"/>
                      </a:moveTo>
                      <a:lnTo>
                        <a:pt x="51" y="49"/>
                      </a:lnTo>
                      <a:lnTo>
                        <a:pt x="156" y="36"/>
                      </a:lnTo>
                      <a:lnTo>
                        <a:pt x="145" y="0"/>
                      </a:lnTo>
                      <a:lnTo>
                        <a:pt x="0" y="18"/>
                      </a:lnTo>
                    </a:path>
                  </a:pathLst>
                </a:custGeom>
                <a:noFill/>
                <a:ln w="0">
                  <a:solidFill>
                    <a:srgbClr val="FFCC66"/>
                  </a:solidFill>
                  <a:round/>
                  <a:headEnd/>
                  <a:tailEnd/>
                </a:ln>
              </p:spPr>
              <p:txBody>
                <a:bodyPr/>
                <a:lstStyle/>
                <a:p>
                  <a:endParaRPr lang="es-MX"/>
                </a:p>
              </p:txBody>
            </p:sp>
            <p:sp>
              <p:nvSpPr>
                <p:cNvPr id="11621" name="Freeform 2862"/>
                <p:cNvSpPr>
                  <a:spLocks/>
                </p:cNvSpPr>
                <p:nvPr/>
              </p:nvSpPr>
              <p:spPr bwMode="auto">
                <a:xfrm>
                  <a:off x="2884" y="2828"/>
                  <a:ext cx="12" cy="11"/>
                </a:xfrm>
                <a:custGeom>
                  <a:avLst/>
                  <a:gdLst>
                    <a:gd name="T0" fmla="*/ 0 w 105"/>
                    <a:gd name="T1" fmla="*/ 0 h 95"/>
                    <a:gd name="T2" fmla="*/ 0 w 105"/>
                    <a:gd name="T3" fmla="*/ 0 h 95"/>
                    <a:gd name="T4" fmla="*/ 0 w 105"/>
                    <a:gd name="T5" fmla="*/ 0 h 95"/>
                    <a:gd name="T6" fmla="*/ 0 w 105"/>
                    <a:gd name="T7" fmla="*/ 0 h 95"/>
                    <a:gd name="T8" fmla="*/ 0 60000 65536"/>
                    <a:gd name="T9" fmla="*/ 0 60000 65536"/>
                    <a:gd name="T10" fmla="*/ 0 60000 65536"/>
                    <a:gd name="T11" fmla="*/ 0 60000 65536"/>
                    <a:gd name="T12" fmla="*/ 0 w 105"/>
                    <a:gd name="T13" fmla="*/ 0 h 95"/>
                    <a:gd name="T14" fmla="*/ 105 w 105"/>
                    <a:gd name="T15" fmla="*/ 95 h 95"/>
                  </a:gdLst>
                  <a:ahLst/>
                  <a:cxnLst>
                    <a:cxn ang="T8">
                      <a:pos x="T0" y="T1"/>
                    </a:cxn>
                    <a:cxn ang="T9">
                      <a:pos x="T2" y="T3"/>
                    </a:cxn>
                    <a:cxn ang="T10">
                      <a:pos x="T4" y="T5"/>
                    </a:cxn>
                    <a:cxn ang="T11">
                      <a:pos x="T6" y="T7"/>
                    </a:cxn>
                  </a:cxnLst>
                  <a:rect l="T12" t="T13" r="T14" b="T15"/>
                  <a:pathLst>
                    <a:path w="105" h="95">
                      <a:moveTo>
                        <a:pt x="0" y="59"/>
                      </a:moveTo>
                      <a:lnTo>
                        <a:pt x="11" y="95"/>
                      </a:lnTo>
                      <a:lnTo>
                        <a:pt x="105" y="0"/>
                      </a:lnTo>
                      <a:lnTo>
                        <a:pt x="0" y="59"/>
                      </a:lnTo>
                      <a:close/>
                    </a:path>
                  </a:pathLst>
                </a:custGeom>
                <a:solidFill>
                  <a:srgbClr val="FFCC66"/>
                </a:solidFill>
                <a:ln w="9525">
                  <a:noFill/>
                  <a:round/>
                  <a:headEnd/>
                  <a:tailEnd/>
                </a:ln>
              </p:spPr>
              <p:txBody>
                <a:bodyPr/>
                <a:lstStyle/>
                <a:p>
                  <a:endParaRPr lang="es-MX"/>
                </a:p>
              </p:txBody>
            </p:sp>
            <p:sp>
              <p:nvSpPr>
                <p:cNvPr id="11622" name="Freeform 2863"/>
                <p:cNvSpPr>
                  <a:spLocks/>
                </p:cNvSpPr>
                <p:nvPr/>
              </p:nvSpPr>
              <p:spPr bwMode="auto">
                <a:xfrm>
                  <a:off x="2885" y="2828"/>
                  <a:ext cx="14" cy="11"/>
                </a:xfrm>
                <a:custGeom>
                  <a:avLst/>
                  <a:gdLst>
                    <a:gd name="T0" fmla="*/ 0 w 118"/>
                    <a:gd name="T1" fmla="*/ 0 h 95"/>
                    <a:gd name="T2" fmla="*/ 0 w 118"/>
                    <a:gd name="T3" fmla="*/ 0 h 95"/>
                    <a:gd name="T4" fmla="*/ 0 w 118"/>
                    <a:gd name="T5" fmla="*/ 0 h 95"/>
                    <a:gd name="T6" fmla="*/ 0 w 118"/>
                    <a:gd name="T7" fmla="*/ 0 h 95"/>
                    <a:gd name="T8" fmla="*/ 0 60000 65536"/>
                    <a:gd name="T9" fmla="*/ 0 60000 65536"/>
                    <a:gd name="T10" fmla="*/ 0 60000 65536"/>
                    <a:gd name="T11" fmla="*/ 0 60000 65536"/>
                    <a:gd name="T12" fmla="*/ 0 w 118"/>
                    <a:gd name="T13" fmla="*/ 0 h 95"/>
                    <a:gd name="T14" fmla="*/ 118 w 118"/>
                    <a:gd name="T15" fmla="*/ 95 h 95"/>
                  </a:gdLst>
                  <a:ahLst/>
                  <a:cxnLst>
                    <a:cxn ang="T8">
                      <a:pos x="T0" y="T1"/>
                    </a:cxn>
                    <a:cxn ang="T9">
                      <a:pos x="T2" y="T3"/>
                    </a:cxn>
                    <a:cxn ang="T10">
                      <a:pos x="T4" y="T5"/>
                    </a:cxn>
                    <a:cxn ang="T11">
                      <a:pos x="T6" y="T7"/>
                    </a:cxn>
                  </a:cxnLst>
                  <a:rect l="T12" t="T13" r="T14" b="T15"/>
                  <a:pathLst>
                    <a:path w="118" h="95">
                      <a:moveTo>
                        <a:pt x="0" y="95"/>
                      </a:moveTo>
                      <a:lnTo>
                        <a:pt x="94" y="0"/>
                      </a:lnTo>
                      <a:lnTo>
                        <a:pt x="118" y="30"/>
                      </a:lnTo>
                      <a:lnTo>
                        <a:pt x="0" y="95"/>
                      </a:lnTo>
                      <a:close/>
                    </a:path>
                  </a:pathLst>
                </a:custGeom>
                <a:solidFill>
                  <a:srgbClr val="FFCC66"/>
                </a:solidFill>
                <a:ln w="9525">
                  <a:noFill/>
                  <a:round/>
                  <a:headEnd/>
                  <a:tailEnd/>
                </a:ln>
              </p:spPr>
              <p:txBody>
                <a:bodyPr/>
                <a:lstStyle/>
                <a:p>
                  <a:endParaRPr lang="es-MX"/>
                </a:p>
              </p:txBody>
            </p:sp>
            <p:sp>
              <p:nvSpPr>
                <p:cNvPr id="11623" name="Freeform 2864"/>
                <p:cNvSpPr>
                  <a:spLocks/>
                </p:cNvSpPr>
                <p:nvPr/>
              </p:nvSpPr>
              <p:spPr bwMode="auto">
                <a:xfrm>
                  <a:off x="2884" y="2828"/>
                  <a:ext cx="15" cy="11"/>
                </a:xfrm>
                <a:custGeom>
                  <a:avLst/>
                  <a:gdLst>
                    <a:gd name="T0" fmla="*/ 0 w 129"/>
                    <a:gd name="T1" fmla="*/ 0 h 95"/>
                    <a:gd name="T2" fmla="*/ 0 w 129"/>
                    <a:gd name="T3" fmla="*/ 0 h 95"/>
                    <a:gd name="T4" fmla="*/ 0 w 129"/>
                    <a:gd name="T5" fmla="*/ 0 h 95"/>
                    <a:gd name="T6" fmla="*/ 0 w 129"/>
                    <a:gd name="T7" fmla="*/ 0 h 95"/>
                    <a:gd name="T8" fmla="*/ 0 w 129"/>
                    <a:gd name="T9" fmla="*/ 0 h 95"/>
                    <a:gd name="T10" fmla="*/ 0 60000 65536"/>
                    <a:gd name="T11" fmla="*/ 0 60000 65536"/>
                    <a:gd name="T12" fmla="*/ 0 60000 65536"/>
                    <a:gd name="T13" fmla="*/ 0 60000 65536"/>
                    <a:gd name="T14" fmla="*/ 0 60000 65536"/>
                    <a:gd name="T15" fmla="*/ 0 w 129"/>
                    <a:gd name="T16" fmla="*/ 0 h 95"/>
                    <a:gd name="T17" fmla="*/ 129 w 129"/>
                    <a:gd name="T18" fmla="*/ 95 h 95"/>
                  </a:gdLst>
                  <a:ahLst/>
                  <a:cxnLst>
                    <a:cxn ang="T10">
                      <a:pos x="T0" y="T1"/>
                    </a:cxn>
                    <a:cxn ang="T11">
                      <a:pos x="T2" y="T3"/>
                    </a:cxn>
                    <a:cxn ang="T12">
                      <a:pos x="T4" y="T5"/>
                    </a:cxn>
                    <a:cxn ang="T13">
                      <a:pos x="T6" y="T7"/>
                    </a:cxn>
                    <a:cxn ang="T14">
                      <a:pos x="T8" y="T9"/>
                    </a:cxn>
                  </a:cxnLst>
                  <a:rect l="T15" t="T16" r="T17" b="T18"/>
                  <a:pathLst>
                    <a:path w="129" h="95">
                      <a:moveTo>
                        <a:pt x="0" y="59"/>
                      </a:moveTo>
                      <a:lnTo>
                        <a:pt x="11" y="95"/>
                      </a:lnTo>
                      <a:lnTo>
                        <a:pt x="129" y="30"/>
                      </a:lnTo>
                      <a:lnTo>
                        <a:pt x="105" y="0"/>
                      </a:lnTo>
                      <a:lnTo>
                        <a:pt x="0" y="59"/>
                      </a:lnTo>
                    </a:path>
                  </a:pathLst>
                </a:custGeom>
                <a:noFill/>
                <a:ln w="0">
                  <a:solidFill>
                    <a:srgbClr val="FFCC66"/>
                  </a:solidFill>
                  <a:round/>
                  <a:headEnd/>
                  <a:tailEnd/>
                </a:ln>
              </p:spPr>
              <p:txBody>
                <a:bodyPr/>
                <a:lstStyle/>
                <a:p>
                  <a:endParaRPr lang="es-MX"/>
                </a:p>
              </p:txBody>
            </p:sp>
            <p:sp>
              <p:nvSpPr>
                <p:cNvPr id="11624" name="Freeform 2865"/>
                <p:cNvSpPr>
                  <a:spLocks/>
                </p:cNvSpPr>
                <p:nvPr/>
              </p:nvSpPr>
              <p:spPr bwMode="auto">
                <a:xfrm>
                  <a:off x="2896" y="2810"/>
                  <a:ext cx="19" cy="22"/>
                </a:xfrm>
                <a:custGeom>
                  <a:avLst/>
                  <a:gdLst>
                    <a:gd name="T0" fmla="*/ 0 w 168"/>
                    <a:gd name="T1" fmla="*/ 0 h 192"/>
                    <a:gd name="T2" fmla="*/ 0 w 168"/>
                    <a:gd name="T3" fmla="*/ 0 h 192"/>
                    <a:gd name="T4" fmla="*/ 0 w 168"/>
                    <a:gd name="T5" fmla="*/ 0 h 192"/>
                    <a:gd name="T6" fmla="*/ 0 w 168"/>
                    <a:gd name="T7" fmla="*/ 0 h 192"/>
                    <a:gd name="T8" fmla="*/ 0 60000 65536"/>
                    <a:gd name="T9" fmla="*/ 0 60000 65536"/>
                    <a:gd name="T10" fmla="*/ 0 60000 65536"/>
                    <a:gd name="T11" fmla="*/ 0 60000 65536"/>
                    <a:gd name="T12" fmla="*/ 0 w 168"/>
                    <a:gd name="T13" fmla="*/ 0 h 192"/>
                    <a:gd name="T14" fmla="*/ 168 w 168"/>
                    <a:gd name="T15" fmla="*/ 192 h 192"/>
                  </a:gdLst>
                  <a:ahLst/>
                  <a:cxnLst>
                    <a:cxn ang="T8">
                      <a:pos x="T0" y="T1"/>
                    </a:cxn>
                    <a:cxn ang="T9">
                      <a:pos x="T2" y="T3"/>
                    </a:cxn>
                    <a:cxn ang="T10">
                      <a:pos x="T4" y="T5"/>
                    </a:cxn>
                    <a:cxn ang="T11">
                      <a:pos x="T6" y="T7"/>
                    </a:cxn>
                  </a:cxnLst>
                  <a:rect l="T12" t="T13" r="T14" b="T15"/>
                  <a:pathLst>
                    <a:path w="168" h="192">
                      <a:moveTo>
                        <a:pt x="0" y="162"/>
                      </a:moveTo>
                      <a:lnTo>
                        <a:pt x="24" y="192"/>
                      </a:lnTo>
                      <a:lnTo>
                        <a:pt x="168" y="0"/>
                      </a:lnTo>
                      <a:lnTo>
                        <a:pt x="0" y="162"/>
                      </a:lnTo>
                      <a:close/>
                    </a:path>
                  </a:pathLst>
                </a:custGeom>
                <a:solidFill>
                  <a:srgbClr val="FFCC66"/>
                </a:solidFill>
                <a:ln w="9525">
                  <a:noFill/>
                  <a:round/>
                  <a:headEnd/>
                  <a:tailEnd/>
                </a:ln>
              </p:spPr>
              <p:txBody>
                <a:bodyPr/>
                <a:lstStyle/>
                <a:p>
                  <a:endParaRPr lang="es-MX"/>
                </a:p>
              </p:txBody>
            </p:sp>
            <p:sp>
              <p:nvSpPr>
                <p:cNvPr id="11625" name="Freeform 2866"/>
                <p:cNvSpPr>
                  <a:spLocks/>
                </p:cNvSpPr>
                <p:nvPr/>
              </p:nvSpPr>
              <p:spPr bwMode="auto">
                <a:xfrm>
                  <a:off x="2899" y="2810"/>
                  <a:ext cx="19" cy="22"/>
                </a:xfrm>
                <a:custGeom>
                  <a:avLst/>
                  <a:gdLst>
                    <a:gd name="T0" fmla="*/ 0 w 179"/>
                    <a:gd name="T1" fmla="*/ 0 h 192"/>
                    <a:gd name="T2" fmla="*/ 0 w 179"/>
                    <a:gd name="T3" fmla="*/ 0 h 192"/>
                    <a:gd name="T4" fmla="*/ 0 w 179"/>
                    <a:gd name="T5" fmla="*/ 0 h 192"/>
                    <a:gd name="T6" fmla="*/ 0 w 179"/>
                    <a:gd name="T7" fmla="*/ 0 h 192"/>
                    <a:gd name="T8" fmla="*/ 0 60000 65536"/>
                    <a:gd name="T9" fmla="*/ 0 60000 65536"/>
                    <a:gd name="T10" fmla="*/ 0 60000 65536"/>
                    <a:gd name="T11" fmla="*/ 0 60000 65536"/>
                    <a:gd name="T12" fmla="*/ 0 w 179"/>
                    <a:gd name="T13" fmla="*/ 0 h 192"/>
                    <a:gd name="T14" fmla="*/ 179 w 179"/>
                    <a:gd name="T15" fmla="*/ 192 h 192"/>
                  </a:gdLst>
                  <a:ahLst/>
                  <a:cxnLst>
                    <a:cxn ang="T8">
                      <a:pos x="T0" y="T1"/>
                    </a:cxn>
                    <a:cxn ang="T9">
                      <a:pos x="T2" y="T3"/>
                    </a:cxn>
                    <a:cxn ang="T10">
                      <a:pos x="T4" y="T5"/>
                    </a:cxn>
                    <a:cxn ang="T11">
                      <a:pos x="T6" y="T7"/>
                    </a:cxn>
                  </a:cxnLst>
                  <a:rect l="T12" t="T13" r="T14" b="T15"/>
                  <a:pathLst>
                    <a:path w="179" h="192">
                      <a:moveTo>
                        <a:pt x="0" y="192"/>
                      </a:moveTo>
                      <a:lnTo>
                        <a:pt x="144" y="0"/>
                      </a:lnTo>
                      <a:lnTo>
                        <a:pt x="179" y="19"/>
                      </a:lnTo>
                      <a:lnTo>
                        <a:pt x="0" y="192"/>
                      </a:lnTo>
                      <a:close/>
                    </a:path>
                  </a:pathLst>
                </a:custGeom>
                <a:solidFill>
                  <a:srgbClr val="FFCC66"/>
                </a:solidFill>
                <a:ln w="9525">
                  <a:noFill/>
                  <a:round/>
                  <a:headEnd/>
                  <a:tailEnd/>
                </a:ln>
              </p:spPr>
              <p:txBody>
                <a:bodyPr/>
                <a:lstStyle/>
                <a:p>
                  <a:endParaRPr lang="es-MX"/>
                </a:p>
              </p:txBody>
            </p:sp>
            <p:sp>
              <p:nvSpPr>
                <p:cNvPr id="11626" name="Freeform 2867"/>
                <p:cNvSpPr>
                  <a:spLocks/>
                </p:cNvSpPr>
                <p:nvPr/>
              </p:nvSpPr>
              <p:spPr bwMode="auto">
                <a:xfrm>
                  <a:off x="2896" y="2810"/>
                  <a:ext cx="22" cy="22"/>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60000 65536"/>
                    <a:gd name="T11" fmla="*/ 0 60000 65536"/>
                    <a:gd name="T12" fmla="*/ 0 60000 65536"/>
                    <a:gd name="T13" fmla="*/ 0 60000 65536"/>
                    <a:gd name="T14" fmla="*/ 0 60000 65536"/>
                    <a:gd name="T15" fmla="*/ 0 w 203"/>
                    <a:gd name="T16" fmla="*/ 0 h 192"/>
                    <a:gd name="T17" fmla="*/ 203 w 203"/>
                    <a:gd name="T18" fmla="*/ 192 h 192"/>
                  </a:gdLst>
                  <a:ahLst/>
                  <a:cxnLst>
                    <a:cxn ang="T10">
                      <a:pos x="T0" y="T1"/>
                    </a:cxn>
                    <a:cxn ang="T11">
                      <a:pos x="T2" y="T3"/>
                    </a:cxn>
                    <a:cxn ang="T12">
                      <a:pos x="T4" y="T5"/>
                    </a:cxn>
                    <a:cxn ang="T13">
                      <a:pos x="T6" y="T7"/>
                    </a:cxn>
                    <a:cxn ang="T14">
                      <a:pos x="T8" y="T9"/>
                    </a:cxn>
                  </a:cxnLst>
                  <a:rect l="T15" t="T16" r="T17" b="T18"/>
                  <a:pathLst>
                    <a:path w="203" h="192">
                      <a:moveTo>
                        <a:pt x="0" y="162"/>
                      </a:moveTo>
                      <a:lnTo>
                        <a:pt x="24" y="192"/>
                      </a:lnTo>
                      <a:lnTo>
                        <a:pt x="203" y="19"/>
                      </a:lnTo>
                      <a:lnTo>
                        <a:pt x="168" y="0"/>
                      </a:lnTo>
                      <a:lnTo>
                        <a:pt x="0" y="162"/>
                      </a:lnTo>
                    </a:path>
                  </a:pathLst>
                </a:custGeom>
                <a:noFill/>
                <a:ln w="0">
                  <a:solidFill>
                    <a:srgbClr val="FFCC66"/>
                  </a:solidFill>
                  <a:round/>
                  <a:headEnd/>
                  <a:tailEnd/>
                </a:ln>
              </p:spPr>
              <p:txBody>
                <a:bodyPr/>
                <a:lstStyle/>
                <a:p>
                  <a:endParaRPr lang="es-MX"/>
                </a:p>
              </p:txBody>
            </p:sp>
            <p:sp>
              <p:nvSpPr>
                <p:cNvPr id="11627" name="Freeform 2868"/>
                <p:cNvSpPr>
                  <a:spLocks/>
                </p:cNvSpPr>
                <p:nvPr/>
              </p:nvSpPr>
              <p:spPr bwMode="auto">
                <a:xfrm>
                  <a:off x="2915" y="2784"/>
                  <a:ext cx="4" cy="28"/>
                </a:xfrm>
                <a:custGeom>
                  <a:avLst/>
                  <a:gdLst>
                    <a:gd name="T0" fmla="*/ 0 w 43"/>
                    <a:gd name="T1" fmla="*/ 0 h 254"/>
                    <a:gd name="T2" fmla="*/ 0 w 43"/>
                    <a:gd name="T3" fmla="*/ 0 h 254"/>
                    <a:gd name="T4" fmla="*/ 0 w 43"/>
                    <a:gd name="T5" fmla="*/ 0 h 254"/>
                    <a:gd name="T6" fmla="*/ 0 w 43"/>
                    <a:gd name="T7" fmla="*/ 0 h 254"/>
                    <a:gd name="T8" fmla="*/ 0 60000 65536"/>
                    <a:gd name="T9" fmla="*/ 0 60000 65536"/>
                    <a:gd name="T10" fmla="*/ 0 60000 65536"/>
                    <a:gd name="T11" fmla="*/ 0 60000 65536"/>
                    <a:gd name="T12" fmla="*/ 0 w 43"/>
                    <a:gd name="T13" fmla="*/ 0 h 254"/>
                    <a:gd name="T14" fmla="*/ 43 w 43"/>
                    <a:gd name="T15" fmla="*/ 254 h 254"/>
                  </a:gdLst>
                  <a:ahLst/>
                  <a:cxnLst>
                    <a:cxn ang="T8">
                      <a:pos x="T0" y="T1"/>
                    </a:cxn>
                    <a:cxn ang="T9">
                      <a:pos x="T2" y="T3"/>
                    </a:cxn>
                    <a:cxn ang="T10">
                      <a:pos x="T4" y="T5"/>
                    </a:cxn>
                    <a:cxn ang="T11">
                      <a:pos x="T6" y="T7"/>
                    </a:cxn>
                  </a:cxnLst>
                  <a:rect l="T12" t="T13" r="T14" b="T15"/>
                  <a:pathLst>
                    <a:path w="43" h="254">
                      <a:moveTo>
                        <a:pt x="0" y="235"/>
                      </a:moveTo>
                      <a:lnTo>
                        <a:pt x="35" y="254"/>
                      </a:lnTo>
                      <a:lnTo>
                        <a:pt x="43" y="0"/>
                      </a:lnTo>
                      <a:lnTo>
                        <a:pt x="0" y="235"/>
                      </a:lnTo>
                      <a:close/>
                    </a:path>
                  </a:pathLst>
                </a:custGeom>
                <a:solidFill>
                  <a:srgbClr val="FFCC66"/>
                </a:solidFill>
                <a:ln w="9525">
                  <a:noFill/>
                  <a:round/>
                  <a:headEnd/>
                  <a:tailEnd/>
                </a:ln>
              </p:spPr>
              <p:txBody>
                <a:bodyPr/>
                <a:lstStyle/>
                <a:p>
                  <a:endParaRPr lang="es-MX"/>
                </a:p>
              </p:txBody>
            </p:sp>
            <p:sp>
              <p:nvSpPr>
                <p:cNvPr id="11628" name="Freeform 2869"/>
                <p:cNvSpPr>
                  <a:spLocks/>
                </p:cNvSpPr>
                <p:nvPr/>
              </p:nvSpPr>
              <p:spPr bwMode="auto">
                <a:xfrm>
                  <a:off x="2918" y="2784"/>
                  <a:ext cx="5" cy="28"/>
                </a:xfrm>
                <a:custGeom>
                  <a:avLst/>
                  <a:gdLst>
                    <a:gd name="T0" fmla="*/ 0 w 45"/>
                    <a:gd name="T1" fmla="*/ 0 h 254"/>
                    <a:gd name="T2" fmla="*/ 0 w 45"/>
                    <a:gd name="T3" fmla="*/ 0 h 254"/>
                    <a:gd name="T4" fmla="*/ 0 w 45"/>
                    <a:gd name="T5" fmla="*/ 0 h 254"/>
                    <a:gd name="T6" fmla="*/ 0 w 45"/>
                    <a:gd name="T7" fmla="*/ 0 h 254"/>
                    <a:gd name="T8" fmla="*/ 0 60000 65536"/>
                    <a:gd name="T9" fmla="*/ 0 60000 65536"/>
                    <a:gd name="T10" fmla="*/ 0 60000 65536"/>
                    <a:gd name="T11" fmla="*/ 0 60000 65536"/>
                    <a:gd name="T12" fmla="*/ 0 w 45"/>
                    <a:gd name="T13" fmla="*/ 0 h 254"/>
                    <a:gd name="T14" fmla="*/ 45 w 45"/>
                    <a:gd name="T15" fmla="*/ 254 h 254"/>
                  </a:gdLst>
                  <a:ahLst/>
                  <a:cxnLst>
                    <a:cxn ang="T8">
                      <a:pos x="T0" y="T1"/>
                    </a:cxn>
                    <a:cxn ang="T9">
                      <a:pos x="T2" y="T3"/>
                    </a:cxn>
                    <a:cxn ang="T10">
                      <a:pos x="T4" y="T5"/>
                    </a:cxn>
                    <a:cxn ang="T11">
                      <a:pos x="T6" y="T7"/>
                    </a:cxn>
                  </a:cxnLst>
                  <a:rect l="T12" t="T13" r="T14" b="T15"/>
                  <a:pathLst>
                    <a:path w="45" h="254">
                      <a:moveTo>
                        <a:pt x="0" y="254"/>
                      </a:moveTo>
                      <a:lnTo>
                        <a:pt x="8" y="0"/>
                      </a:lnTo>
                      <a:lnTo>
                        <a:pt x="45" y="2"/>
                      </a:lnTo>
                      <a:lnTo>
                        <a:pt x="0" y="254"/>
                      </a:lnTo>
                      <a:close/>
                    </a:path>
                  </a:pathLst>
                </a:custGeom>
                <a:solidFill>
                  <a:srgbClr val="FFCC66"/>
                </a:solidFill>
                <a:ln w="9525">
                  <a:noFill/>
                  <a:round/>
                  <a:headEnd/>
                  <a:tailEnd/>
                </a:ln>
              </p:spPr>
              <p:txBody>
                <a:bodyPr/>
                <a:lstStyle/>
                <a:p>
                  <a:endParaRPr lang="es-MX"/>
                </a:p>
              </p:txBody>
            </p:sp>
            <p:sp>
              <p:nvSpPr>
                <p:cNvPr id="11629" name="Freeform 2870"/>
                <p:cNvSpPr>
                  <a:spLocks/>
                </p:cNvSpPr>
                <p:nvPr/>
              </p:nvSpPr>
              <p:spPr bwMode="auto">
                <a:xfrm>
                  <a:off x="2915" y="2784"/>
                  <a:ext cx="8" cy="28"/>
                </a:xfrm>
                <a:custGeom>
                  <a:avLst/>
                  <a:gdLst>
                    <a:gd name="T0" fmla="*/ 0 w 80"/>
                    <a:gd name="T1" fmla="*/ 0 h 254"/>
                    <a:gd name="T2" fmla="*/ 0 w 80"/>
                    <a:gd name="T3" fmla="*/ 0 h 254"/>
                    <a:gd name="T4" fmla="*/ 0 w 80"/>
                    <a:gd name="T5" fmla="*/ 0 h 254"/>
                    <a:gd name="T6" fmla="*/ 0 w 80"/>
                    <a:gd name="T7" fmla="*/ 0 h 254"/>
                    <a:gd name="T8" fmla="*/ 0 w 80"/>
                    <a:gd name="T9" fmla="*/ 0 h 254"/>
                    <a:gd name="T10" fmla="*/ 0 60000 65536"/>
                    <a:gd name="T11" fmla="*/ 0 60000 65536"/>
                    <a:gd name="T12" fmla="*/ 0 60000 65536"/>
                    <a:gd name="T13" fmla="*/ 0 60000 65536"/>
                    <a:gd name="T14" fmla="*/ 0 60000 65536"/>
                    <a:gd name="T15" fmla="*/ 0 w 80"/>
                    <a:gd name="T16" fmla="*/ 0 h 254"/>
                    <a:gd name="T17" fmla="*/ 80 w 80"/>
                    <a:gd name="T18" fmla="*/ 254 h 254"/>
                  </a:gdLst>
                  <a:ahLst/>
                  <a:cxnLst>
                    <a:cxn ang="T10">
                      <a:pos x="T0" y="T1"/>
                    </a:cxn>
                    <a:cxn ang="T11">
                      <a:pos x="T2" y="T3"/>
                    </a:cxn>
                    <a:cxn ang="T12">
                      <a:pos x="T4" y="T5"/>
                    </a:cxn>
                    <a:cxn ang="T13">
                      <a:pos x="T6" y="T7"/>
                    </a:cxn>
                    <a:cxn ang="T14">
                      <a:pos x="T8" y="T9"/>
                    </a:cxn>
                  </a:cxnLst>
                  <a:rect l="T15" t="T16" r="T17" b="T18"/>
                  <a:pathLst>
                    <a:path w="80" h="254">
                      <a:moveTo>
                        <a:pt x="0" y="235"/>
                      </a:moveTo>
                      <a:lnTo>
                        <a:pt x="35" y="254"/>
                      </a:lnTo>
                      <a:lnTo>
                        <a:pt x="80" y="2"/>
                      </a:lnTo>
                      <a:lnTo>
                        <a:pt x="43" y="0"/>
                      </a:lnTo>
                      <a:lnTo>
                        <a:pt x="0" y="235"/>
                      </a:lnTo>
                    </a:path>
                  </a:pathLst>
                </a:custGeom>
                <a:noFill/>
                <a:ln w="0">
                  <a:solidFill>
                    <a:srgbClr val="FFCC66"/>
                  </a:solidFill>
                  <a:round/>
                  <a:headEnd/>
                  <a:tailEnd/>
                </a:ln>
              </p:spPr>
              <p:txBody>
                <a:bodyPr/>
                <a:lstStyle/>
                <a:p>
                  <a:endParaRPr lang="es-MX"/>
                </a:p>
              </p:txBody>
            </p:sp>
            <p:sp>
              <p:nvSpPr>
                <p:cNvPr id="11630" name="Freeform 2871"/>
                <p:cNvSpPr>
                  <a:spLocks/>
                </p:cNvSpPr>
                <p:nvPr/>
              </p:nvSpPr>
              <p:spPr bwMode="auto">
                <a:xfrm>
                  <a:off x="2919" y="2767"/>
                  <a:ext cx="4" cy="17"/>
                </a:xfrm>
                <a:custGeom>
                  <a:avLst/>
                  <a:gdLst>
                    <a:gd name="T0" fmla="*/ 0 w 40"/>
                    <a:gd name="T1" fmla="*/ 0 h 153"/>
                    <a:gd name="T2" fmla="*/ 0 w 40"/>
                    <a:gd name="T3" fmla="*/ 0 h 153"/>
                    <a:gd name="T4" fmla="*/ 0 w 40"/>
                    <a:gd name="T5" fmla="*/ 0 h 153"/>
                    <a:gd name="T6" fmla="*/ 0 w 40"/>
                    <a:gd name="T7" fmla="*/ 0 h 153"/>
                    <a:gd name="T8" fmla="*/ 0 60000 65536"/>
                    <a:gd name="T9" fmla="*/ 0 60000 65536"/>
                    <a:gd name="T10" fmla="*/ 0 60000 65536"/>
                    <a:gd name="T11" fmla="*/ 0 60000 65536"/>
                    <a:gd name="T12" fmla="*/ 0 w 40"/>
                    <a:gd name="T13" fmla="*/ 0 h 153"/>
                    <a:gd name="T14" fmla="*/ 40 w 40"/>
                    <a:gd name="T15" fmla="*/ 153 h 153"/>
                  </a:gdLst>
                  <a:ahLst/>
                  <a:cxnLst>
                    <a:cxn ang="T8">
                      <a:pos x="T0" y="T1"/>
                    </a:cxn>
                    <a:cxn ang="T9">
                      <a:pos x="T2" y="T3"/>
                    </a:cxn>
                    <a:cxn ang="T10">
                      <a:pos x="T4" y="T5"/>
                    </a:cxn>
                    <a:cxn ang="T11">
                      <a:pos x="T6" y="T7"/>
                    </a:cxn>
                  </a:cxnLst>
                  <a:rect l="T12" t="T13" r="T14" b="T15"/>
                  <a:pathLst>
                    <a:path w="40" h="153">
                      <a:moveTo>
                        <a:pt x="3" y="151"/>
                      </a:moveTo>
                      <a:lnTo>
                        <a:pt x="40" y="153"/>
                      </a:lnTo>
                      <a:lnTo>
                        <a:pt x="0" y="0"/>
                      </a:lnTo>
                      <a:lnTo>
                        <a:pt x="3" y="151"/>
                      </a:lnTo>
                      <a:close/>
                    </a:path>
                  </a:pathLst>
                </a:custGeom>
                <a:solidFill>
                  <a:srgbClr val="FFCC66"/>
                </a:solidFill>
                <a:ln w="9525">
                  <a:noFill/>
                  <a:round/>
                  <a:headEnd/>
                  <a:tailEnd/>
                </a:ln>
              </p:spPr>
              <p:txBody>
                <a:bodyPr/>
                <a:lstStyle/>
                <a:p>
                  <a:endParaRPr lang="es-MX"/>
                </a:p>
              </p:txBody>
            </p:sp>
            <p:sp>
              <p:nvSpPr>
                <p:cNvPr id="11631" name="Freeform 2872"/>
                <p:cNvSpPr>
                  <a:spLocks/>
                </p:cNvSpPr>
                <p:nvPr/>
              </p:nvSpPr>
              <p:spPr bwMode="auto">
                <a:xfrm>
                  <a:off x="2919" y="2763"/>
                  <a:ext cx="4" cy="21"/>
                </a:xfrm>
                <a:custGeom>
                  <a:avLst/>
                  <a:gdLst>
                    <a:gd name="T0" fmla="*/ 0 w 40"/>
                    <a:gd name="T1" fmla="*/ 0 h 191"/>
                    <a:gd name="T2" fmla="*/ 0 w 40"/>
                    <a:gd name="T3" fmla="*/ 0 h 191"/>
                    <a:gd name="T4" fmla="*/ 0 w 40"/>
                    <a:gd name="T5" fmla="*/ 0 h 191"/>
                    <a:gd name="T6" fmla="*/ 0 w 40"/>
                    <a:gd name="T7" fmla="*/ 0 h 191"/>
                    <a:gd name="T8" fmla="*/ 0 60000 65536"/>
                    <a:gd name="T9" fmla="*/ 0 60000 65536"/>
                    <a:gd name="T10" fmla="*/ 0 60000 65536"/>
                    <a:gd name="T11" fmla="*/ 0 60000 65536"/>
                    <a:gd name="T12" fmla="*/ 0 w 40"/>
                    <a:gd name="T13" fmla="*/ 0 h 191"/>
                    <a:gd name="T14" fmla="*/ 40 w 40"/>
                    <a:gd name="T15" fmla="*/ 191 h 191"/>
                  </a:gdLst>
                  <a:ahLst/>
                  <a:cxnLst>
                    <a:cxn ang="T8">
                      <a:pos x="T0" y="T1"/>
                    </a:cxn>
                    <a:cxn ang="T9">
                      <a:pos x="T2" y="T3"/>
                    </a:cxn>
                    <a:cxn ang="T10">
                      <a:pos x="T4" y="T5"/>
                    </a:cxn>
                    <a:cxn ang="T11">
                      <a:pos x="T6" y="T7"/>
                    </a:cxn>
                  </a:cxnLst>
                  <a:rect l="T12" t="T13" r="T14" b="T15"/>
                  <a:pathLst>
                    <a:path w="40" h="191">
                      <a:moveTo>
                        <a:pt x="40" y="191"/>
                      </a:moveTo>
                      <a:lnTo>
                        <a:pt x="0" y="38"/>
                      </a:lnTo>
                      <a:lnTo>
                        <a:pt x="36" y="0"/>
                      </a:lnTo>
                      <a:lnTo>
                        <a:pt x="40" y="191"/>
                      </a:lnTo>
                      <a:close/>
                    </a:path>
                  </a:pathLst>
                </a:custGeom>
                <a:solidFill>
                  <a:srgbClr val="FFCC66"/>
                </a:solidFill>
                <a:ln w="9525">
                  <a:noFill/>
                  <a:round/>
                  <a:headEnd/>
                  <a:tailEnd/>
                </a:ln>
              </p:spPr>
              <p:txBody>
                <a:bodyPr/>
                <a:lstStyle/>
                <a:p>
                  <a:endParaRPr lang="es-MX"/>
                </a:p>
              </p:txBody>
            </p:sp>
            <p:sp>
              <p:nvSpPr>
                <p:cNvPr id="11632" name="Freeform 2873"/>
                <p:cNvSpPr>
                  <a:spLocks/>
                </p:cNvSpPr>
                <p:nvPr/>
              </p:nvSpPr>
              <p:spPr bwMode="auto">
                <a:xfrm>
                  <a:off x="2919" y="2763"/>
                  <a:ext cx="4" cy="21"/>
                </a:xfrm>
                <a:custGeom>
                  <a:avLst/>
                  <a:gdLst>
                    <a:gd name="T0" fmla="*/ 0 w 40"/>
                    <a:gd name="T1" fmla="*/ 0 h 191"/>
                    <a:gd name="T2" fmla="*/ 0 w 40"/>
                    <a:gd name="T3" fmla="*/ 0 h 191"/>
                    <a:gd name="T4" fmla="*/ 0 w 40"/>
                    <a:gd name="T5" fmla="*/ 0 h 191"/>
                    <a:gd name="T6" fmla="*/ 0 w 40"/>
                    <a:gd name="T7" fmla="*/ 0 h 191"/>
                    <a:gd name="T8" fmla="*/ 0 w 40"/>
                    <a:gd name="T9" fmla="*/ 0 h 191"/>
                    <a:gd name="T10" fmla="*/ 0 60000 65536"/>
                    <a:gd name="T11" fmla="*/ 0 60000 65536"/>
                    <a:gd name="T12" fmla="*/ 0 60000 65536"/>
                    <a:gd name="T13" fmla="*/ 0 60000 65536"/>
                    <a:gd name="T14" fmla="*/ 0 60000 65536"/>
                    <a:gd name="T15" fmla="*/ 0 w 40"/>
                    <a:gd name="T16" fmla="*/ 0 h 191"/>
                    <a:gd name="T17" fmla="*/ 40 w 40"/>
                    <a:gd name="T18" fmla="*/ 191 h 191"/>
                  </a:gdLst>
                  <a:ahLst/>
                  <a:cxnLst>
                    <a:cxn ang="T10">
                      <a:pos x="T0" y="T1"/>
                    </a:cxn>
                    <a:cxn ang="T11">
                      <a:pos x="T2" y="T3"/>
                    </a:cxn>
                    <a:cxn ang="T12">
                      <a:pos x="T4" y="T5"/>
                    </a:cxn>
                    <a:cxn ang="T13">
                      <a:pos x="T6" y="T7"/>
                    </a:cxn>
                    <a:cxn ang="T14">
                      <a:pos x="T8" y="T9"/>
                    </a:cxn>
                  </a:cxnLst>
                  <a:rect l="T15" t="T16" r="T17" b="T18"/>
                  <a:pathLst>
                    <a:path w="40" h="191">
                      <a:moveTo>
                        <a:pt x="3" y="189"/>
                      </a:moveTo>
                      <a:lnTo>
                        <a:pt x="40" y="191"/>
                      </a:lnTo>
                      <a:lnTo>
                        <a:pt x="36" y="0"/>
                      </a:lnTo>
                      <a:lnTo>
                        <a:pt x="0" y="38"/>
                      </a:lnTo>
                      <a:lnTo>
                        <a:pt x="3" y="189"/>
                      </a:lnTo>
                    </a:path>
                  </a:pathLst>
                </a:custGeom>
                <a:noFill/>
                <a:ln w="0">
                  <a:solidFill>
                    <a:srgbClr val="FFCC66"/>
                  </a:solidFill>
                  <a:round/>
                  <a:headEnd/>
                  <a:tailEnd/>
                </a:ln>
              </p:spPr>
              <p:txBody>
                <a:bodyPr/>
                <a:lstStyle/>
                <a:p>
                  <a:endParaRPr lang="es-MX"/>
                </a:p>
              </p:txBody>
            </p:sp>
            <p:sp>
              <p:nvSpPr>
                <p:cNvPr id="11633" name="Freeform 2874"/>
                <p:cNvSpPr>
                  <a:spLocks/>
                </p:cNvSpPr>
                <p:nvPr/>
              </p:nvSpPr>
              <p:spPr bwMode="auto">
                <a:xfrm>
                  <a:off x="2900" y="2763"/>
                  <a:ext cx="23" cy="4"/>
                </a:xfrm>
                <a:custGeom>
                  <a:avLst/>
                  <a:gdLst>
                    <a:gd name="T0" fmla="*/ 0 w 211"/>
                    <a:gd name="T1" fmla="*/ 0 h 38"/>
                    <a:gd name="T2" fmla="*/ 0 w 211"/>
                    <a:gd name="T3" fmla="*/ 0 h 38"/>
                    <a:gd name="T4" fmla="*/ 0 w 211"/>
                    <a:gd name="T5" fmla="*/ 0 h 38"/>
                    <a:gd name="T6" fmla="*/ 0 w 211"/>
                    <a:gd name="T7" fmla="*/ 0 h 38"/>
                    <a:gd name="T8" fmla="*/ 0 60000 65536"/>
                    <a:gd name="T9" fmla="*/ 0 60000 65536"/>
                    <a:gd name="T10" fmla="*/ 0 60000 65536"/>
                    <a:gd name="T11" fmla="*/ 0 60000 65536"/>
                    <a:gd name="T12" fmla="*/ 0 w 211"/>
                    <a:gd name="T13" fmla="*/ 0 h 38"/>
                    <a:gd name="T14" fmla="*/ 211 w 211"/>
                    <a:gd name="T15" fmla="*/ 38 h 38"/>
                  </a:gdLst>
                  <a:ahLst/>
                  <a:cxnLst>
                    <a:cxn ang="T8">
                      <a:pos x="T0" y="T1"/>
                    </a:cxn>
                    <a:cxn ang="T9">
                      <a:pos x="T2" y="T3"/>
                    </a:cxn>
                    <a:cxn ang="T10">
                      <a:pos x="T4" y="T5"/>
                    </a:cxn>
                    <a:cxn ang="T11">
                      <a:pos x="T6" y="T7"/>
                    </a:cxn>
                  </a:cxnLst>
                  <a:rect l="T12" t="T13" r="T14" b="T15"/>
                  <a:pathLst>
                    <a:path w="211" h="38">
                      <a:moveTo>
                        <a:pt x="175" y="38"/>
                      </a:moveTo>
                      <a:lnTo>
                        <a:pt x="211" y="0"/>
                      </a:lnTo>
                      <a:lnTo>
                        <a:pt x="0" y="38"/>
                      </a:lnTo>
                      <a:lnTo>
                        <a:pt x="175" y="38"/>
                      </a:lnTo>
                      <a:close/>
                    </a:path>
                  </a:pathLst>
                </a:custGeom>
                <a:solidFill>
                  <a:srgbClr val="FFCC66"/>
                </a:solidFill>
                <a:ln w="9525">
                  <a:noFill/>
                  <a:round/>
                  <a:headEnd/>
                  <a:tailEnd/>
                </a:ln>
              </p:spPr>
              <p:txBody>
                <a:bodyPr/>
                <a:lstStyle/>
                <a:p>
                  <a:endParaRPr lang="es-MX"/>
                </a:p>
              </p:txBody>
            </p:sp>
            <p:sp>
              <p:nvSpPr>
                <p:cNvPr id="11634" name="Freeform 2875"/>
                <p:cNvSpPr>
                  <a:spLocks/>
                </p:cNvSpPr>
                <p:nvPr/>
              </p:nvSpPr>
              <p:spPr bwMode="auto">
                <a:xfrm>
                  <a:off x="2900" y="2763"/>
                  <a:ext cx="23" cy="4"/>
                </a:xfrm>
                <a:custGeom>
                  <a:avLst/>
                  <a:gdLst>
                    <a:gd name="T0" fmla="*/ 0 w 211"/>
                    <a:gd name="T1" fmla="*/ 0 h 38"/>
                    <a:gd name="T2" fmla="*/ 0 w 211"/>
                    <a:gd name="T3" fmla="*/ 0 h 38"/>
                    <a:gd name="T4" fmla="*/ 0 w 211"/>
                    <a:gd name="T5" fmla="*/ 0 h 38"/>
                    <a:gd name="T6" fmla="*/ 0 w 211"/>
                    <a:gd name="T7" fmla="*/ 0 h 38"/>
                    <a:gd name="T8" fmla="*/ 0 60000 65536"/>
                    <a:gd name="T9" fmla="*/ 0 60000 65536"/>
                    <a:gd name="T10" fmla="*/ 0 60000 65536"/>
                    <a:gd name="T11" fmla="*/ 0 60000 65536"/>
                    <a:gd name="T12" fmla="*/ 0 w 211"/>
                    <a:gd name="T13" fmla="*/ 0 h 38"/>
                    <a:gd name="T14" fmla="*/ 211 w 211"/>
                    <a:gd name="T15" fmla="*/ 38 h 38"/>
                  </a:gdLst>
                  <a:ahLst/>
                  <a:cxnLst>
                    <a:cxn ang="T8">
                      <a:pos x="T0" y="T1"/>
                    </a:cxn>
                    <a:cxn ang="T9">
                      <a:pos x="T2" y="T3"/>
                    </a:cxn>
                    <a:cxn ang="T10">
                      <a:pos x="T4" y="T5"/>
                    </a:cxn>
                    <a:cxn ang="T11">
                      <a:pos x="T6" y="T7"/>
                    </a:cxn>
                  </a:cxnLst>
                  <a:rect l="T12" t="T13" r="T14" b="T15"/>
                  <a:pathLst>
                    <a:path w="211" h="38">
                      <a:moveTo>
                        <a:pt x="211" y="0"/>
                      </a:moveTo>
                      <a:lnTo>
                        <a:pt x="0" y="38"/>
                      </a:lnTo>
                      <a:lnTo>
                        <a:pt x="39" y="0"/>
                      </a:lnTo>
                      <a:lnTo>
                        <a:pt x="211" y="0"/>
                      </a:lnTo>
                      <a:close/>
                    </a:path>
                  </a:pathLst>
                </a:custGeom>
                <a:solidFill>
                  <a:srgbClr val="FFCC66"/>
                </a:solidFill>
                <a:ln w="9525">
                  <a:noFill/>
                  <a:round/>
                  <a:headEnd/>
                  <a:tailEnd/>
                </a:ln>
              </p:spPr>
              <p:txBody>
                <a:bodyPr/>
                <a:lstStyle/>
                <a:p>
                  <a:endParaRPr lang="es-MX"/>
                </a:p>
              </p:txBody>
            </p:sp>
            <p:sp>
              <p:nvSpPr>
                <p:cNvPr id="11635" name="Freeform 2876"/>
                <p:cNvSpPr>
                  <a:spLocks/>
                </p:cNvSpPr>
                <p:nvPr/>
              </p:nvSpPr>
              <p:spPr bwMode="auto">
                <a:xfrm>
                  <a:off x="2900" y="2763"/>
                  <a:ext cx="23" cy="4"/>
                </a:xfrm>
                <a:custGeom>
                  <a:avLst/>
                  <a:gdLst>
                    <a:gd name="T0" fmla="*/ 0 w 211"/>
                    <a:gd name="T1" fmla="*/ 0 h 38"/>
                    <a:gd name="T2" fmla="*/ 0 w 211"/>
                    <a:gd name="T3" fmla="*/ 0 h 38"/>
                    <a:gd name="T4" fmla="*/ 0 w 211"/>
                    <a:gd name="T5" fmla="*/ 0 h 38"/>
                    <a:gd name="T6" fmla="*/ 0 w 211"/>
                    <a:gd name="T7" fmla="*/ 0 h 38"/>
                    <a:gd name="T8" fmla="*/ 0 w 211"/>
                    <a:gd name="T9" fmla="*/ 0 h 38"/>
                    <a:gd name="T10" fmla="*/ 0 60000 65536"/>
                    <a:gd name="T11" fmla="*/ 0 60000 65536"/>
                    <a:gd name="T12" fmla="*/ 0 60000 65536"/>
                    <a:gd name="T13" fmla="*/ 0 60000 65536"/>
                    <a:gd name="T14" fmla="*/ 0 60000 65536"/>
                    <a:gd name="T15" fmla="*/ 0 w 211"/>
                    <a:gd name="T16" fmla="*/ 0 h 38"/>
                    <a:gd name="T17" fmla="*/ 211 w 211"/>
                    <a:gd name="T18" fmla="*/ 38 h 38"/>
                  </a:gdLst>
                  <a:ahLst/>
                  <a:cxnLst>
                    <a:cxn ang="T10">
                      <a:pos x="T0" y="T1"/>
                    </a:cxn>
                    <a:cxn ang="T11">
                      <a:pos x="T2" y="T3"/>
                    </a:cxn>
                    <a:cxn ang="T12">
                      <a:pos x="T4" y="T5"/>
                    </a:cxn>
                    <a:cxn ang="T13">
                      <a:pos x="T6" y="T7"/>
                    </a:cxn>
                    <a:cxn ang="T14">
                      <a:pos x="T8" y="T9"/>
                    </a:cxn>
                  </a:cxnLst>
                  <a:rect l="T15" t="T16" r="T17" b="T18"/>
                  <a:pathLst>
                    <a:path w="211" h="38">
                      <a:moveTo>
                        <a:pt x="175" y="38"/>
                      </a:moveTo>
                      <a:lnTo>
                        <a:pt x="211" y="0"/>
                      </a:lnTo>
                      <a:lnTo>
                        <a:pt x="39" y="0"/>
                      </a:lnTo>
                      <a:lnTo>
                        <a:pt x="0" y="38"/>
                      </a:lnTo>
                      <a:lnTo>
                        <a:pt x="175" y="38"/>
                      </a:lnTo>
                    </a:path>
                  </a:pathLst>
                </a:custGeom>
                <a:noFill/>
                <a:ln w="0">
                  <a:solidFill>
                    <a:srgbClr val="FFCC66"/>
                  </a:solidFill>
                  <a:round/>
                  <a:headEnd/>
                  <a:tailEnd/>
                </a:ln>
              </p:spPr>
              <p:txBody>
                <a:bodyPr/>
                <a:lstStyle/>
                <a:p>
                  <a:endParaRPr lang="es-MX"/>
                </a:p>
              </p:txBody>
            </p:sp>
            <p:sp>
              <p:nvSpPr>
                <p:cNvPr id="11636" name="Freeform 2877"/>
                <p:cNvSpPr>
                  <a:spLocks/>
                </p:cNvSpPr>
                <p:nvPr/>
              </p:nvSpPr>
              <p:spPr bwMode="auto">
                <a:xfrm>
                  <a:off x="2900" y="2755"/>
                  <a:ext cx="4" cy="12"/>
                </a:xfrm>
                <a:custGeom>
                  <a:avLst/>
                  <a:gdLst>
                    <a:gd name="T0" fmla="*/ 0 w 39"/>
                    <a:gd name="T1" fmla="*/ 0 h 109"/>
                    <a:gd name="T2" fmla="*/ 0 w 39"/>
                    <a:gd name="T3" fmla="*/ 0 h 109"/>
                    <a:gd name="T4" fmla="*/ 0 w 39"/>
                    <a:gd name="T5" fmla="*/ 0 h 109"/>
                    <a:gd name="T6" fmla="*/ 0 w 39"/>
                    <a:gd name="T7" fmla="*/ 0 h 109"/>
                    <a:gd name="T8" fmla="*/ 0 60000 65536"/>
                    <a:gd name="T9" fmla="*/ 0 60000 65536"/>
                    <a:gd name="T10" fmla="*/ 0 60000 65536"/>
                    <a:gd name="T11" fmla="*/ 0 60000 65536"/>
                    <a:gd name="T12" fmla="*/ 0 w 39"/>
                    <a:gd name="T13" fmla="*/ 0 h 109"/>
                    <a:gd name="T14" fmla="*/ 39 w 39"/>
                    <a:gd name="T15" fmla="*/ 109 h 109"/>
                  </a:gdLst>
                  <a:ahLst/>
                  <a:cxnLst>
                    <a:cxn ang="T8">
                      <a:pos x="T0" y="T1"/>
                    </a:cxn>
                    <a:cxn ang="T9">
                      <a:pos x="T2" y="T3"/>
                    </a:cxn>
                    <a:cxn ang="T10">
                      <a:pos x="T4" y="T5"/>
                    </a:cxn>
                    <a:cxn ang="T11">
                      <a:pos x="T6" y="T7"/>
                    </a:cxn>
                  </a:cxnLst>
                  <a:rect l="T12" t="T13" r="T14" b="T15"/>
                  <a:pathLst>
                    <a:path w="39" h="109">
                      <a:moveTo>
                        <a:pt x="0" y="109"/>
                      </a:moveTo>
                      <a:lnTo>
                        <a:pt x="39" y="71"/>
                      </a:lnTo>
                      <a:lnTo>
                        <a:pt x="3" y="0"/>
                      </a:lnTo>
                      <a:lnTo>
                        <a:pt x="0" y="109"/>
                      </a:lnTo>
                      <a:close/>
                    </a:path>
                  </a:pathLst>
                </a:custGeom>
                <a:solidFill>
                  <a:srgbClr val="FFCC66"/>
                </a:solidFill>
                <a:ln w="9525">
                  <a:noFill/>
                  <a:round/>
                  <a:headEnd/>
                  <a:tailEnd/>
                </a:ln>
              </p:spPr>
              <p:txBody>
                <a:bodyPr/>
                <a:lstStyle/>
                <a:p>
                  <a:endParaRPr lang="es-MX"/>
                </a:p>
              </p:txBody>
            </p:sp>
            <p:sp>
              <p:nvSpPr>
                <p:cNvPr id="11637" name="Freeform 2878"/>
                <p:cNvSpPr>
                  <a:spLocks/>
                </p:cNvSpPr>
                <p:nvPr/>
              </p:nvSpPr>
              <p:spPr bwMode="auto">
                <a:xfrm>
                  <a:off x="2900" y="2755"/>
                  <a:ext cx="4" cy="12"/>
                </a:xfrm>
                <a:custGeom>
                  <a:avLst/>
                  <a:gdLst>
                    <a:gd name="T0" fmla="*/ 0 w 40"/>
                    <a:gd name="T1" fmla="*/ 0 h 109"/>
                    <a:gd name="T2" fmla="*/ 0 w 40"/>
                    <a:gd name="T3" fmla="*/ 0 h 109"/>
                    <a:gd name="T4" fmla="*/ 0 w 40"/>
                    <a:gd name="T5" fmla="*/ 0 h 109"/>
                    <a:gd name="T6" fmla="*/ 0 w 40"/>
                    <a:gd name="T7" fmla="*/ 0 h 109"/>
                    <a:gd name="T8" fmla="*/ 0 w 40"/>
                    <a:gd name="T9" fmla="*/ 0 h 109"/>
                    <a:gd name="T10" fmla="*/ 0 60000 65536"/>
                    <a:gd name="T11" fmla="*/ 0 60000 65536"/>
                    <a:gd name="T12" fmla="*/ 0 60000 65536"/>
                    <a:gd name="T13" fmla="*/ 0 60000 65536"/>
                    <a:gd name="T14" fmla="*/ 0 60000 65536"/>
                    <a:gd name="T15" fmla="*/ 0 w 40"/>
                    <a:gd name="T16" fmla="*/ 0 h 109"/>
                    <a:gd name="T17" fmla="*/ 40 w 40"/>
                    <a:gd name="T18" fmla="*/ 109 h 109"/>
                  </a:gdLst>
                  <a:ahLst/>
                  <a:cxnLst>
                    <a:cxn ang="T10">
                      <a:pos x="T0" y="T1"/>
                    </a:cxn>
                    <a:cxn ang="T11">
                      <a:pos x="T2" y="T3"/>
                    </a:cxn>
                    <a:cxn ang="T12">
                      <a:pos x="T4" y="T5"/>
                    </a:cxn>
                    <a:cxn ang="T13">
                      <a:pos x="T6" y="T7"/>
                    </a:cxn>
                    <a:cxn ang="T14">
                      <a:pos x="T8" y="T9"/>
                    </a:cxn>
                  </a:cxnLst>
                  <a:rect l="T15" t="T16" r="T17" b="T18"/>
                  <a:pathLst>
                    <a:path w="40" h="109">
                      <a:moveTo>
                        <a:pt x="0" y="109"/>
                      </a:moveTo>
                      <a:lnTo>
                        <a:pt x="39" y="71"/>
                      </a:lnTo>
                      <a:lnTo>
                        <a:pt x="40" y="11"/>
                      </a:lnTo>
                      <a:lnTo>
                        <a:pt x="3" y="0"/>
                      </a:lnTo>
                      <a:lnTo>
                        <a:pt x="0" y="109"/>
                      </a:lnTo>
                    </a:path>
                  </a:pathLst>
                </a:custGeom>
                <a:noFill/>
                <a:ln w="0">
                  <a:solidFill>
                    <a:srgbClr val="FFCC66"/>
                  </a:solidFill>
                  <a:round/>
                  <a:headEnd/>
                  <a:tailEnd/>
                </a:ln>
              </p:spPr>
              <p:txBody>
                <a:bodyPr/>
                <a:lstStyle/>
                <a:p>
                  <a:endParaRPr lang="es-MX"/>
                </a:p>
              </p:txBody>
            </p:sp>
            <p:sp>
              <p:nvSpPr>
                <p:cNvPr id="11638" name="Freeform 2879"/>
                <p:cNvSpPr>
                  <a:spLocks/>
                </p:cNvSpPr>
                <p:nvPr/>
              </p:nvSpPr>
              <p:spPr bwMode="auto">
                <a:xfrm>
                  <a:off x="2901" y="2753"/>
                  <a:ext cx="4" cy="4"/>
                </a:xfrm>
                <a:custGeom>
                  <a:avLst/>
                  <a:gdLst>
                    <a:gd name="T0" fmla="*/ 0 w 36"/>
                    <a:gd name="T1" fmla="*/ 0 h 29"/>
                    <a:gd name="T2" fmla="*/ 0 w 36"/>
                    <a:gd name="T3" fmla="*/ 0 h 29"/>
                    <a:gd name="T4" fmla="*/ 0 w 36"/>
                    <a:gd name="T5" fmla="*/ 0 h 29"/>
                    <a:gd name="T6" fmla="*/ 0 w 36"/>
                    <a:gd name="T7" fmla="*/ 0 h 29"/>
                    <a:gd name="T8" fmla="*/ 0 60000 65536"/>
                    <a:gd name="T9" fmla="*/ 0 60000 65536"/>
                    <a:gd name="T10" fmla="*/ 0 60000 65536"/>
                    <a:gd name="T11" fmla="*/ 0 60000 65536"/>
                    <a:gd name="T12" fmla="*/ 0 w 36"/>
                    <a:gd name="T13" fmla="*/ 0 h 29"/>
                    <a:gd name="T14" fmla="*/ 36 w 36"/>
                    <a:gd name="T15" fmla="*/ 29 h 29"/>
                  </a:gdLst>
                  <a:ahLst/>
                  <a:cxnLst>
                    <a:cxn ang="T8">
                      <a:pos x="T0" y="T1"/>
                    </a:cxn>
                    <a:cxn ang="T9">
                      <a:pos x="T2" y="T3"/>
                    </a:cxn>
                    <a:cxn ang="T10">
                      <a:pos x="T4" y="T5"/>
                    </a:cxn>
                    <a:cxn ang="T11">
                      <a:pos x="T6" y="T7"/>
                    </a:cxn>
                  </a:cxnLst>
                  <a:rect l="T12" t="T13" r="T14" b="T15"/>
                  <a:pathLst>
                    <a:path w="36" h="29">
                      <a:moveTo>
                        <a:pt x="26" y="29"/>
                      </a:moveTo>
                      <a:lnTo>
                        <a:pt x="0" y="0"/>
                      </a:lnTo>
                      <a:lnTo>
                        <a:pt x="36" y="12"/>
                      </a:lnTo>
                      <a:lnTo>
                        <a:pt x="26" y="29"/>
                      </a:lnTo>
                      <a:close/>
                    </a:path>
                  </a:pathLst>
                </a:custGeom>
                <a:solidFill>
                  <a:srgbClr val="FFCC66"/>
                </a:solidFill>
                <a:ln w="9525">
                  <a:noFill/>
                  <a:round/>
                  <a:headEnd/>
                  <a:tailEnd/>
                </a:ln>
              </p:spPr>
              <p:txBody>
                <a:bodyPr/>
                <a:lstStyle/>
                <a:p>
                  <a:endParaRPr lang="es-MX"/>
                </a:p>
              </p:txBody>
            </p:sp>
            <p:sp>
              <p:nvSpPr>
                <p:cNvPr id="11639" name="Freeform 2880"/>
                <p:cNvSpPr>
                  <a:spLocks/>
                </p:cNvSpPr>
                <p:nvPr/>
              </p:nvSpPr>
              <p:spPr bwMode="auto">
                <a:xfrm>
                  <a:off x="2900" y="2753"/>
                  <a:ext cx="5" cy="4"/>
                </a:xfrm>
                <a:custGeom>
                  <a:avLst/>
                  <a:gdLst>
                    <a:gd name="T0" fmla="*/ 0 w 47"/>
                    <a:gd name="T1" fmla="*/ 0 h 29"/>
                    <a:gd name="T2" fmla="*/ 0 w 47"/>
                    <a:gd name="T3" fmla="*/ 0 h 29"/>
                    <a:gd name="T4" fmla="*/ 0 w 47"/>
                    <a:gd name="T5" fmla="*/ 0 h 29"/>
                    <a:gd name="T6" fmla="*/ 0 w 47"/>
                    <a:gd name="T7" fmla="*/ 0 h 29"/>
                    <a:gd name="T8" fmla="*/ 0 w 47"/>
                    <a:gd name="T9" fmla="*/ 0 h 29"/>
                    <a:gd name="T10" fmla="*/ 0 60000 65536"/>
                    <a:gd name="T11" fmla="*/ 0 60000 65536"/>
                    <a:gd name="T12" fmla="*/ 0 60000 65536"/>
                    <a:gd name="T13" fmla="*/ 0 60000 65536"/>
                    <a:gd name="T14" fmla="*/ 0 60000 65536"/>
                    <a:gd name="T15" fmla="*/ 0 w 47"/>
                    <a:gd name="T16" fmla="*/ 0 h 29"/>
                    <a:gd name="T17" fmla="*/ 47 w 47"/>
                    <a:gd name="T18" fmla="*/ 29 h 29"/>
                  </a:gdLst>
                  <a:ahLst/>
                  <a:cxnLst>
                    <a:cxn ang="T10">
                      <a:pos x="T0" y="T1"/>
                    </a:cxn>
                    <a:cxn ang="T11">
                      <a:pos x="T2" y="T3"/>
                    </a:cxn>
                    <a:cxn ang="T12">
                      <a:pos x="T4" y="T5"/>
                    </a:cxn>
                    <a:cxn ang="T13">
                      <a:pos x="T6" y="T7"/>
                    </a:cxn>
                    <a:cxn ang="T14">
                      <a:pos x="T8" y="T9"/>
                    </a:cxn>
                  </a:cxnLst>
                  <a:rect l="T15" t="T16" r="T17" b="T18"/>
                  <a:pathLst>
                    <a:path w="47" h="29">
                      <a:moveTo>
                        <a:pt x="0" y="18"/>
                      </a:moveTo>
                      <a:lnTo>
                        <a:pt x="37" y="29"/>
                      </a:lnTo>
                      <a:lnTo>
                        <a:pt x="47" y="12"/>
                      </a:lnTo>
                      <a:lnTo>
                        <a:pt x="11" y="0"/>
                      </a:lnTo>
                      <a:lnTo>
                        <a:pt x="0" y="18"/>
                      </a:lnTo>
                    </a:path>
                  </a:pathLst>
                </a:custGeom>
                <a:noFill/>
                <a:ln w="0">
                  <a:solidFill>
                    <a:srgbClr val="FFCC66"/>
                  </a:solidFill>
                  <a:round/>
                  <a:headEnd/>
                  <a:tailEnd/>
                </a:ln>
              </p:spPr>
              <p:txBody>
                <a:bodyPr/>
                <a:lstStyle/>
                <a:p>
                  <a:endParaRPr lang="es-MX"/>
                </a:p>
              </p:txBody>
            </p:sp>
            <p:sp>
              <p:nvSpPr>
                <p:cNvPr id="11640" name="Freeform 2881"/>
                <p:cNvSpPr>
                  <a:spLocks/>
                </p:cNvSpPr>
                <p:nvPr/>
              </p:nvSpPr>
              <p:spPr bwMode="auto">
                <a:xfrm>
                  <a:off x="2901" y="2720"/>
                  <a:ext cx="4" cy="35"/>
                </a:xfrm>
                <a:custGeom>
                  <a:avLst/>
                  <a:gdLst>
                    <a:gd name="T0" fmla="*/ 0 w 36"/>
                    <a:gd name="T1" fmla="*/ 0 h 309"/>
                    <a:gd name="T2" fmla="*/ 0 w 36"/>
                    <a:gd name="T3" fmla="*/ 0 h 309"/>
                    <a:gd name="T4" fmla="*/ 0 w 36"/>
                    <a:gd name="T5" fmla="*/ 0 h 309"/>
                    <a:gd name="T6" fmla="*/ 0 w 36"/>
                    <a:gd name="T7" fmla="*/ 0 h 309"/>
                    <a:gd name="T8" fmla="*/ 0 60000 65536"/>
                    <a:gd name="T9" fmla="*/ 0 60000 65536"/>
                    <a:gd name="T10" fmla="*/ 0 60000 65536"/>
                    <a:gd name="T11" fmla="*/ 0 60000 65536"/>
                    <a:gd name="T12" fmla="*/ 0 w 36"/>
                    <a:gd name="T13" fmla="*/ 0 h 309"/>
                    <a:gd name="T14" fmla="*/ 36 w 36"/>
                    <a:gd name="T15" fmla="*/ 309 h 309"/>
                  </a:gdLst>
                  <a:ahLst/>
                  <a:cxnLst>
                    <a:cxn ang="T8">
                      <a:pos x="T0" y="T1"/>
                    </a:cxn>
                    <a:cxn ang="T9">
                      <a:pos x="T2" y="T3"/>
                    </a:cxn>
                    <a:cxn ang="T10">
                      <a:pos x="T4" y="T5"/>
                    </a:cxn>
                    <a:cxn ang="T11">
                      <a:pos x="T6" y="T7"/>
                    </a:cxn>
                  </a:cxnLst>
                  <a:rect l="T12" t="T13" r="T14" b="T15"/>
                  <a:pathLst>
                    <a:path w="36" h="309">
                      <a:moveTo>
                        <a:pt x="0" y="297"/>
                      </a:moveTo>
                      <a:lnTo>
                        <a:pt x="36" y="309"/>
                      </a:lnTo>
                      <a:lnTo>
                        <a:pt x="16" y="0"/>
                      </a:lnTo>
                      <a:lnTo>
                        <a:pt x="0" y="297"/>
                      </a:lnTo>
                      <a:close/>
                    </a:path>
                  </a:pathLst>
                </a:custGeom>
                <a:solidFill>
                  <a:srgbClr val="FFCC66"/>
                </a:solidFill>
                <a:ln w="9525">
                  <a:noFill/>
                  <a:round/>
                  <a:headEnd/>
                  <a:tailEnd/>
                </a:ln>
              </p:spPr>
              <p:txBody>
                <a:bodyPr/>
                <a:lstStyle/>
                <a:p>
                  <a:endParaRPr lang="es-MX"/>
                </a:p>
              </p:txBody>
            </p:sp>
            <p:sp>
              <p:nvSpPr>
                <p:cNvPr id="11641" name="Freeform 2882"/>
                <p:cNvSpPr>
                  <a:spLocks/>
                </p:cNvSpPr>
                <p:nvPr/>
              </p:nvSpPr>
              <p:spPr bwMode="auto">
                <a:xfrm>
                  <a:off x="2903" y="2720"/>
                  <a:ext cx="4" cy="35"/>
                </a:xfrm>
                <a:custGeom>
                  <a:avLst/>
                  <a:gdLst>
                    <a:gd name="T0" fmla="*/ 0 w 37"/>
                    <a:gd name="T1" fmla="*/ 0 h 309"/>
                    <a:gd name="T2" fmla="*/ 0 w 37"/>
                    <a:gd name="T3" fmla="*/ 0 h 309"/>
                    <a:gd name="T4" fmla="*/ 0 w 37"/>
                    <a:gd name="T5" fmla="*/ 0 h 309"/>
                    <a:gd name="T6" fmla="*/ 0 w 37"/>
                    <a:gd name="T7" fmla="*/ 0 h 309"/>
                    <a:gd name="T8" fmla="*/ 0 60000 65536"/>
                    <a:gd name="T9" fmla="*/ 0 60000 65536"/>
                    <a:gd name="T10" fmla="*/ 0 60000 65536"/>
                    <a:gd name="T11" fmla="*/ 0 60000 65536"/>
                    <a:gd name="T12" fmla="*/ 0 w 37"/>
                    <a:gd name="T13" fmla="*/ 0 h 309"/>
                    <a:gd name="T14" fmla="*/ 37 w 37"/>
                    <a:gd name="T15" fmla="*/ 309 h 309"/>
                  </a:gdLst>
                  <a:ahLst/>
                  <a:cxnLst>
                    <a:cxn ang="T8">
                      <a:pos x="T0" y="T1"/>
                    </a:cxn>
                    <a:cxn ang="T9">
                      <a:pos x="T2" y="T3"/>
                    </a:cxn>
                    <a:cxn ang="T10">
                      <a:pos x="T4" y="T5"/>
                    </a:cxn>
                    <a:cxn ang="T11">
                      <a:pos x="T6" y="T7"/>
                    </a:cxn>
                  </a:cxnLst>
                  <a:rect l="T12" t="T13" r="T14" b="T15"/>
                  <a:pathLst>
                    <a:path w="37" h="309">
                      <a:moveTo>
                        <a:pt x="20" y="309"/>
                      </a:moveTo>
                      <a:lnTo>
                        <a:pt x="0" y="0"/>
                      </a:lnTo>
                      <a:lnTo>
                        <a:pt x="37" y="23"/>
                      </a:lnTo>
                      <a:lnTo>
                        <a:pt x="20" y="309"/>
                      </a:lnTo>
                      <a:close/>
                    </a:path>
                  </a:pathLst>
                </a:custGeom>
                <a:solidFill>
                  <a:srgbClr val="FFCC66"/>
                </a:solidFill>
                <a:ln w="9525">
                  <a:noFill/>
                  <a:round/>
                  <a:headEnd/>
                  <a:tailEnd/>
                </a:ln>
              </p:spPr>
              <p:txBody>
                <a:bodyPr/>
                <a:lstStyle/>
                <a:p>
                  <a:endParaRPr lang="es-MX"/>
                </a:p>
              </p:txBody>
            </p:sp>
            <p:sp>
              <p:nvSpPr>
                <p:cNvPr id="11642" name="Freeform 2883"/>
                <p:cNvSpPr>
                  <a:spLocks/>
                </p:cNvSpPr>
                <p:nvPr/>
              </p:nvSpPr>
              <p:spPr bwMode="auto">
                <a:xfrm>
                  <a:off x="2901" y="2720"/>
                  <a:ext cx="6" cy="35"/>
                </a:xfrm>
                <a:custGeom>
                  <a:avLst/>
                  <a:gdLst>
                    <a:gd name="T0" fmla="*/ 0 w 53"/>
                    <a:gd name="T1" fmla="*/ 0 h 309"/>
                    <a:gd name="T2" fmla="*/ 0 w 53"/>
                    <a:gd name="T3" fmla="*/ 0 h 309"/>
                    <a:gd name="T4" fmla="*/ 0 w 53"/>
                    <a:gd name="T5" fmla="*/ 0 h 309"/>
                    <a:gd name="T6" fmla="*/ 0 w 53"/>
                    <a:gd name="T7" fmla="*/ 0 h 309"/>
                    <a:gd name="T8" fmla="*/ 0 w 53"/>
                    <a:gd name="T9" fmla="*/ 0 h 309"/>
                    <a:gd name="T10" fmla="*/ 0 60000 65536"/>
                    <a:gd name="T11" fmla="*/ 0 60000 65536"/>
                    <a:gd name="T12" fmla="*/ 0 60000 65536"/>
                    <a:gd name="T13" fmla="*/ 0 60000 65536"/>
                    <a:gd name="T14" fmla="*/ 0 60000 65536"/>
                    <a:gd name="T15" fmla="*/ 0 w 53"/>
                    <a:gd name="T16" fmla="*/ 0 h 309"/>
                    <a:gd name="T17" fmla="*/ 53 w 53"/>
                    <a:gd name="T18" fmla="*/ 309 h 309"/>
                  </a:gdLst>
                  <a:ahLst/>
                  <a:cxnLst>
                    <a:cxn ang="T10">
                      <a:pos x="T0" y="T1"/>
                    </a:cxn>
                    <a:cxn ang="T11">
                      <a:pos x="T2" y="T3"/>
                    </a:cxn>
                    <a:cxn ang="T12">
                      <a:pos x="T4" y="T5"/>
                    </a:cxn>
                    <a:cxn ang="T13">
                      <a:pos x="T6" y="T7"/>
                    </a:cxn>
                    <a:cxn ang="T14">
                      <a:pos x="T8" y="T9"/>
                    </a:cxn>
                  </a:cxnLst>
                  <a:rect l="T15" t="T16" r="T17" b="T18"/>
                  <a:pathLst>
                    <a:path w="53" h="309">
                      <a:moveTo>
                        <a:pt x="0" y="297"/>
                      </a:moveTo>
                      <a:lnTo>
                        <a:pt x="36" y="309"/>
                      </a:lnTo>
                      <a:lnTo>
                        <a:pt x="53" y="23"/>
                      </a:lnTo>
                      <a:lnTo>
                        <a:pt x="16" y="0"/>
                      </a:lnTo>
                      <a:lnTo>
                        <a:pt x="0" y="297"/>
                      </a:lnTo>
                    </a:path>
                  </a:pathLst>
                </a:custGeom>
                <a:noFill/>
                <a:ln w="0">
                  <a:solidFill>
                    <a:srgbClr val="FFCC66"/>
                  </a:solidFill>
                  <a:round/>
                  <a:headEnd/>
                  <a:tailEnd/>
                </a:ln>
              </p:spPr>
              <p:txBody>
                <a:bodyPr/>
                <a:lstStyle/>
                <a:p>
                  <a:endParaRPr lang="es-MX"/>
                </a:p>
              </p:txBody>
            </p:sp>
            <p:sp>
              <p:nvSpPr>
                <p:cNvPr id="11643" name="Freeform 2884"/>
                <p:cNvSpPr>
                  <a:spLocks/>
                </p:cNvSpPr>
                <p:nvPr/>
              </p:nvSpPr>
              <p:spPr bwMode="auto">
                <a:xfrm>
                  <a:off x="2942" y="2703"/>
                  <a:ext cx="14" cy="76"/>
                </a:xfrm>
                <a:custGeom>
                  <a:avLst/>
                  <a:gdLst>
                    <a:gd name="T0" fmla="*/ 0 w 126"/>
                    <a:gd name="T1" fmla="*/ 0 h 685"/>
                    <a:gd name="T2" fmla="*/ 0 w 126"/>
                    <a:gd name="T3" fmla="*/ 0 h 685"/>
                    <a:gd name="T4" fmla="*/ 0 w 126"/>
                    <a:gd name="T5" fmla="*/ 0 h 685"/>
                    <a:gd name="T6" fmla="*/ 0 w 126"/>
                    <a:gd name="T7" fmla="*/ 0 h 685"/>
                    <a:gd name="T8" fmla="*/ 0 60000 65536"/>
                    <a:gd name="T9" fmla="*/ 0 60000 65536"/>
                    <a:gd name="T10" fmla="*/ 0 60000 65536"/>
                    <a:gd name="T11" fmla="*/ 0 60000 65536"/>
                    <a:gd name="T12" fmla="*/ 0 w 126"/>
                    <a:gd name="T13" fmla="*/ 0 h 685"/>
                    <a:gd name="T14" fmla="*/ 126 w 126"/>
                    <a:gd name="T15" fmla="*/ 685 h 685"/>
                  </a:gdLst>
                  <a:ahLst/>
                  <a:cxnLst>
                    <a:cxn ang="T8">
                      <a:pos x="T0" y="T1"/>
                    </a:cxn>
                    <a:cxn ang="T9">
                      <a:pos x="T2" y="T3"/>
                    </a:cxn>
                    <a:cxn ang="T10">
                      <a:pos x="T4" y="T5"/>
                    </a:cxn>
                    <a:cxn ang="T11">
                      <a:pos x="T6" y="T7"/>
                    </a:cxn>
                  </a:cxnLst>
                  <a:rect l="T12" t="T13" r="T14" b="T15"/>
                  <a:pathLst>
                    <a:path w="126" h="685">
                      <a:moveTo>
                        <a:pt x="33" y="0"/>
                      </a:moveTo>
                      <a:lnTo>
                        <a:pt x="0" y="43"/>
                      </a:lnTo>
                      <a:lnTo>
                        <a:pt x="126" y="685"/>
                      </a:lnTo>
                      <a:lnTo>
                        <a:pt x="33" y="0"/>
                      </a:lnTo>
                      <a:close/>
                    </a:path>
                  </a:pathLst>
                </a:custGeom>
                <a:solidFill>
                  <a:srgbClr val="FFCC66"/>
                </a:solidFill>
                <a:ln w="9525">
                  <a:noFill/>
                  <a:round/>
                  <a:headEnd/>
                  <a:tailEnd/>
                </a:ln>
              </p:spPr>
              <p:txBody>
                <a:bodyPr/>
                <a:lstStyle/>
                <a:p>
                  <a:endParaRPr lang="es-MX"/>
                </a:p>
              </p:txBody>
            </p:sp>
            <p:sp>
              <p:nvSpPr>
                <p:cNvPr id="11644" name="Freeform 2885"/>
                <p:cNvSpPr>
                  <a:spLocks/>
                </p:cNvSpPr>
                <p:nvPr/>
              </p:nvSpPr>
              <p:spPr bwMode="auto">
                <a:xfrm>
                  <a:off x="2942" y="2707"/>
                  <a:ext cx="14" cy="75"/>
                </a:xfrm>
                <a:custGeom>
                  <a:avLst/>
                  <a:gdLst>
                    <a:gd name="T0" fmla="*/ 0 w 126"/>
                    <a:gd name="T1" fmla="*/ 0 h 674"/>
                    <a:gd name="T2" fmla="*/ 0 w 126"/>
                    <a:gd name="T3" fmla="*/ 0 h 674"/>
                    <a:gd name="T4" fmla="*/ 0 w 126"/>
                    <a:gd name="T5" fmla="*/ 0 h 674"/>
                    <a:gd name="T6" fmla="*/ 0 w 126"/>
                    <a:gd name="T7" fmla="*/ 0 h 674"/>
                    <a:gd name="T8" fmla="*/ 0 60000 65536"/>
                    <a:gd name="T9" fmla="*/ 0 60000 65536"/>
                    <a:gd name="T10" fmla="*/ 0 60000 65536"/>
                    <a:gd name="T11" fmla="*/ 0 60000 65536"/>
                    <a:gd name="T12" fmla="*/ 0 w 126"/>
                    <a:gd name="T13" fmla="*/ 0 h 674"/>
                    <a:gd name="T14" fmla="*/ 126 w 126"/>
                    <a:gd name="T15" fmla="*/ 674 h 674"/>
                  </a:gdLst>
                  <a:ahLst/>
                  <a:cxnLst>
                    <a:cxn ang="T8">
                      <a:pos x="T0" y="T1"/>
                    </a:cxn>
                    <a:cxn ang="T9">
                      <a:pos x="T2" y="T3"/>
                    </a:cxn>
                    <a:cxn ang="T10">
                      <a:pos x="T4" y="T5"/>
                    </a:cxn>
                    <a:cxn ang="T11">
                      <a:pos x="T6" y="T7"/>
                    </a:cxn>
                  </a:cxnLst>
                  <a:rect l="T12" t="T13" r="T14" b="T15"/>
                  <a:pathLst>
                    <a:path w="126" h="674">
                      <a:moveTo>
                        <a:pt x="0" y="0"/>
                      </a:moveTo>
                      <a:lnTo>
                        <a:pt x="126" y="642"/>
                      </a:lnTo>
                      <a:lnTo>
                        <a:pt x="91" y="674"/>
                      </a:lnTo>
                      <a:lnTo>
                        <a:pt x="0" y="0"/>
                      </a:lnTo>
                      <a:close/>
                    </a:path>
                  </a:pathLst>
                </a:custGeom>
                <a:solidFill>
                  <a:srgbClr val="FFCC66"/>
                </a:solidFill>
                <a:ln w="9525">
                  <a:noFill/>
                  <a:round/>
                  <a:headEnd/>
                  <a:tailEnd/>
                </a:ln>
              </p:spPr>
              <p:txBody>
                <a:bodyPr/>
                <a:lstStyle/>
                <a:p>
                  <a:endParaRPr lang="es-MX"/>
                </a:p>
              </p:txBody>
            </p:sp>
            <p:sp>
              <p:nvSpPr>
                <p:cNvPr id="11645" name="Freeform 2886"/>
                <p:cNvSpPr>
                  <a:spLocks/>
                </p:cNvSpPr>
                <p:nvPr/>
              </p:nvSpPr>
              <p:spPr bwMode="auto">
                <a:xfrm>
                  <a:off x="2942" y="2703"/>
                  <a:ext cx="14" cy="79"/>
                </a:xfrm>
                <a:custGeom>
                  <a:avLst/>
                  <a:gdLst>
                    <a:gd name="T0" fmla="*/ 0 w 126"/>
                    <a:gd name="T1" fmla="*/ 0 h 717"/>
                    <a:gd name="T2" fmla="*/ 0 w 126"/>
                    <a:gd name="T3" fmla="*/ 0 h 717"/>
                    <a:gd name="T4" fmla="*/ 0 w 126"/>
                    <a:gd name="T5" fmla="*/ 0 h 717"/>
                    <a:gd name="T6" fmla="*/ 0 w 126"/>
                    <a:gd name="T7" fmla="*/ 0 h 717"/>
                    <a:gd name="T8" fmla="*/ 0 w 126"/>
                    <a:gd name="T9" fmla="*/ 0 h 717"/>
                    <a:gd name="T10" fmla="*/ 0 60000 65536"/>
                    <a:gd name="T11" fmla="*/ 0 60000 65536"/>
                    <a:gd name="T12" fmla="*/ 0 60000 65536"/>
                    <a:gd name="T13" fmla="*/ 0 60000 65536"/>
                    <a:gd name="T14" fmla="*/ 0 60000 65536"/>
                    <a:gd name="T15" fmla="*/ 0 w 126"/>
                    <a:gd name="T16" fmla="*/ 0 h 717"/>
                    <a:gd name="T17" fmla="*/ 126 w 126"/>
                    <a:gd name="T18" fmla="*/ 717 h 717"/>
                  </a:gdLst>
                  <a:ahLst/>
                  <a:cxnLst>
                    <a:cxn ang="T10">
                      <a:pos x="T0" y="T1"/>
                    </a:cxn>
                    <a:cxn ang="T11">
                      <a:pos x="T2" y="T3"/>
                    </a:cxn>
                    <a:cxn ang="T12">
                      <a:pos x="T4" y="T5"/>
                    </a:cxn>
                    <a:cxn ang="T13">
                      <a:pos x="T6" y="T7"/>
                    </a:cxn>
                    <a:cxn ang="T14">
                      <a:pos x="T8" y="T9"/>
                    </a:cxn>
                  </a:cxnLst>
                  <a:rect l="T15" t="T16" r="T17" b="T18"/>
                  <a:pathLst>
                    <a:path w="126" h="717">
                      <a:moveTo>
                        <a:pt x="33" y="0"/>
                      </a:moveTo>
                      <a:lnTo>
                        <a:pt x="0" y="43"/>
                      </a:lnTo>
                      <a:lnTo>
                        <a:pt x="91" y="717"/>
                      </a:lnTo>
                      <a:lnTo>
                        <a:pt x="126" y="685"/>
                      </a:lnTo>
                      <a:lnTo>
                        <a:pt x="33" y="0"/>
                      </a:lnTo>
                    </a:path>
                  </a:pathLst>
                </a:custGeom>
                <a:noFill/>
                <a:ln w="0">
                  <a:solidFill>
                    <a:srgbClr val="FFCC66"/>
                  </a:solidFill>
                  <a:round/>
                  <a:headEnd/>
                  <a:tailEnd/>
                </a:ln>
              </p:spPr>
              <p:txBody>
                <a:bodyPr/>
                <a:lstStyle/>
                <a:p>
                  <a:endParaRPr lang="es-MX"/>
                </a:p>
              </p:txBody>
            </p:sp>
            <p:sp>
              <p:nvSpPr>
                <p:cNvPr id="11646" name="Freeform 2887"/>
                <p:cNvSpPr>
                  <a:spLocks/>
                </p:cNvSpPr>
                <p:nvPr/>
              </p:nvSpPr>
              <p:spPr bwMode="auto">
                <a:xfrm>
                  <a:off x="2952" y="2779"/>
                  <a:ext cx="29" cy="4"/>
                </a:xfrm>
                <a:custGeom>
                  <a:avLst/>
                  <a:gdLst>
                    <a:gd name="T0" fmla="*/ 0 w 263"/>
                    <a:gd name="T1" fmla="*/ 0 h 42"/>
                    <a:gd name="T2" fmla="*/ 0 w 263"/>
                    <a:gd name="T3" fmla="*/ 0 h 42"/>
                    <a:gd name="T4" fmla="*/ 0 w 263"/>
                    <a:gd name="T5" fmla="*/ 0 h 42"/>
                    <a:gd name="T6" fmla="*/ 0 w 263"/>
                    <a:gd name="T7" fmla="*/ 0 h 42"/>
                    <a:gd name="T8" fmla="*/ 0 60000 65536"/>
                    <a:gd name="T9" fmla="*/ 0 60000 65536"/>
                    <a:gd name="T10" fmla="*/ 0 60000 65536"/>
                    <a:gd name="T11" fmla="*/ 0 60000 65536"/>
                    <a:gd name="T12" fmla="*/ 0 w 263"/>
                    <a:gd name="T13" fmla="*/ 0 h 42"/>
                    <a:gd name="T14" fmla="*/ 263 w 263"/>
                    <a:gd name="T15" fmla="*/ 42 h 42"/>
                  </a:gdLst>
                  <a:ahLst/>
                  <a:cxnLst>
                    <a:cxn ang="T8">
                      <a:pos x="T0" y="T1"/>
                    </a:cxn>
                    <a:cxn ang="T9">
                      <a:pos x="T2" y="T3"/>
                    </a:cxn>
                    <a:cxn ang="T10">
                      <a:pos x="T4" y="T5"/>
                    </a:cxn>
                    <a:cxn ang="T11">
                      <a:pos x="T6" y="T7"/>
                    </a:cxn>
                  </a:cxnLst>
                  <a:rect l="T12" t="T13" r="T14" b="T15"/>
                  <a:pathLst>
                    <a:path w="263" h="42">
                      <a:moveTo>
                        <a:pt x="35" y="0"/>
                      </a:moveTo>
                      <a:lnTo>
                        <a:pt x="0" y="32"/>
                      </a:lnTo>
                      <a:lnTo>
                        <a:pt x="263" y="42"/>
                      </a:lnTo>
                      <a:lnTo>
                        <a:pt x="35" y="0"/>
                      </a:lnTo>
                      <a:close/>
                    </a:path>
                  </a:pathLst>
                </a:custGeom>
                <a:solidFill>
                  <a:srgbClr val="FFCC66"/>
                </a:solidFill>
                <a:ln w="9525">
                  <a:noFill/>
                  <a:round/>
                  <a:headEnd/>
                  <a:tailEnd/>
                </a:ln>
              </p:spPr>
              <p:txBody>
                <a:bodyPr/>
                <a:lstStyle/>
                <a:p>
                  <a:endParaRPr lang="es-MX"/>
                </a:p>
              </p:txBody>
            </p:sp>
            <p:sp>
              <p:nvSpPr>
                <p:cNvPr id="11647" name="Freeform 2888"/>
                <p:cNvSpPr>
                  <a:spLocks/>
                </p:cNvSpPr>
                <p:nvPr/>
              </p:nvSpPr>
              <p:spPr bwMode="auto">
                <a:xfrm>
                  <a:off x="2952" y="2782"/>
                  <a:ext cx="29" cy="5"/>
                </a:xfrm>
                <a:custGeom>
                  <a:avLst/>
                  <a:gdLst>
                    <a:gd name="T0" fmla="*/ 0 w 263"/>
                    <a:gd name="T1" fmla="*/ 0 h 42"/>
                    <a:gd name="T2" fmla="*/ 0 w 263"/>
                    <a:gd name="T3" fmla="*/ 0 h 42"/>
                    <a:gd name="T4" fmla="*/ 0 w 263"/>
                    <a:gd name="T5" fmla="*/ 0 h 42"/>
                    <a:gd name="T6" fmla="*/ 0 w 263"/>
                    <a:gd name="T7" fmla="*/ 0 h 42"/>
                    <a:gd name="T8" fmla="*/ 0 60000 65536"/>
                    <a:gd name="T9" fmla="*/ 0 60000 65536"/>
                    <a:gd name="T10" fmla="*/ 0 60000 65536"/>
                    <a:gd name="T11" fmla="*/ 0 60000 65536"/>
                    <a:gd name="T12" fmla="*/ 0 w 263"/>
                    <a:gd name="T13" fmla="*/ 0 h 42"/>
                    <a:gd name="T14" fmla="*/ 263 w 263"/>
                    <a:gd name="T15" fmla="*/ 42 h 42"/>
                  </a:gdLst>
                  <a:ahLst/>
                  <a:cxnLst>
                    <a:cxn ang="T8">
                      <a:pos x="T0" y="T1"/>
                    </a:cxn>
                    <a:cxn ang="T9">
                      <a:pos x="T2" y="T3"/>
                    </a:cxn>
                    <a:cxn ang="T10">
                      <a:pos x="T4" y="T5"/>
                    </a:cxn>
                    <a:cxn ang="T11">
                      <a:pos x="T6" y="T7"/>
                    </a:cxn>
                  </a:cxnLst>
                  <a:rect l="T12" t="T13" r="T14" b="T15"/>
                  <a:pathLst>
                    <a:path w="263" h="42">
                      <a:moveTo>
                        <a:pt x="0" y="0"/>
                      </a:moveTo>
                      <a:lnTo>
                        <a:pt x="263" y="10"/>
                      </a:lnTo>
                      <a:lnTo>
                        <a:pt x="224" y="42"/>
                      </a:lnTo>
                      <a:lnTo>
                        <a:pt x="0" y="0"/>
                      </a:lnTo>
                      <a:close/>
                    </a:path>
                  </a:pathLst>
                </a:custGeom>
                <a:solidFill>
                  <a:srgbClr val="FFCC66"/>
                </a:solidFill>
                <a:ln w="9525">
                  <a:noFill/>
                  <a:round/>
                  <a:headEnd/>
                  <a:tailEnd/>
                </a:ln>
              </p:spPr>
              <p:txBody>
                <a:bodyPr/>
                <a:lstStyle/>
                <a:p>
                  <a:endParaRPr lang="es-MX"/>
                </a:p>
              </p:txBody>
            </p:sp>
            <p:sp>
              <p:nvSpPr>
                <p:cNvPr id="11648" name="Freeform 2889"/>
                <p:cNvSpPr>
                  <a:spLocks/>
                </p:cNvSpPr>
                <p:nvPr/>
              </p:nvSpPr>
              <p:spPr bwMode="auto">
                <a:xfrm>
                  <a:off x="2952" y="2779"/>
                  <a:ext cx="29" cy="8"/>
                </a:xfrm>
                <a:custGeom>
                  <a:avLst/>
                  <a:gdLst>
                    <a:gd name="T0" fmla="*/ 0 w 263"/>
                    <a:gd name="T1" fmla="*/ 0 h 74"/>
                    <a:gd name="T2" fmla="*/ 0 w 263"/>
                    <a:gd name="T3" fmla="*/ 0 h 74"/>
                    <a:gd name="T4" fmla="*/ 0 w 263"/>
                    <a:gd name="T5" fmla="*/ 0 h 74"/>
                    <a:gd name="T6" fmla="*/ 0 w 263"/>
                    <a:gd name="T7" fmla="*/ 0 h 74"/>
                    <a:gd name="T8" fmla="*/ 0 w 263"/>
                    <a:gd name="T9" fmla="*/ 0 h 74"/>
                    <a:gd name="T10" fmla="*/ 0 60000 65536"/>
                    <a:gd name="T11" fmla="*/ 0 60000 65536"/>
                    <a:gd name="T12" fmla="*/ 0 60000 65536"/>
                    <a:gd name="T13" fmla="*/ 0 60000 65536"/>
                    <a:gd name="T14" fmla="*/ 0 60000 65536"/>
                    <a:gd name="T15" fmla="*/ 0 w 263"/>
                    <a:gd name="T16" fmla="*/ 0 h 74"/>
                    <a:gd name="T17" fmla="*/ 263 w 263"/>
                    <a:gd name="T18" fmla="*/ 74 h 74"/>
                  </a:gdLst>
                  <a:ahLst/>
                  <a:cxnLst>
                    <a:cxn ang="T10">
                      <a:pos x="T0" y="T1"/>
                    </a:cxn>
                    <a:cxn ang="T11">
                      <a:pos x="T2" y="T3"/>
                    </a:cxn>
                    <a:cxn ang="T12">
                      <a:pos x="T4" y="T5"/>
                    </a:cxn>
                    <a:cxn ang="T13">
                      <a:pos x="T6" y="T7"/>
                    </a:cxn>
                    <a:cxn ang="T14">
                      <a:pos x="T8" y="T9"/>
                    </a:cxn>
                  </a:cxnLst>
                  <a:rect l="T15" t="T16" r="T17" b="T18"/>
                  <a:pathLst>
                    <a:path w="263" h="74">
                      <a:moveTo>
                        <a:pt x="35" y="0"/>
                      </a:moveTo>
                      <a:lnTo>
                        <a:pt x="0" y="32"/>
                      </a:lnTo>
                      <a:lnTo>
                        <a:pt x="224" y="74"/>
                      </a:lnTo>
                      <a:lnTo>
                        <a:pt x="263" y="42"/>
                      </a:lnTo>
                      <a:lnTo>
                        <a:pt x="35" y="0"/>
                      </a:lnTo>
                    </a:path>
                  </a:pathLst>
                </a:custGeom>
                <a:noFill/>
                <a:ln w="0">
                  <a:solidFill>
                    <a:srgbClr val="FFCC66"/>
                  </a:solidFill>
                  <a:round/>
                  <a:headEnd/>
                  <a:tailEnd/>
                </a:ln>
              </p:spPr>
              <p:txBody>
                <a:bodyPr/>
                <a:lstStyle/>
                <a:p>
                  <a:endParaRPr lang="es-MX"/>
                </a:p>
              </p:txBody>
            </p:sp>
            <p:sp>
              <p:nvSpPr>
                <p:cNvPr id="11649" name="Freeform 2890"/>
                <p:cNvSpPr>
                  <a:spLocks/>
                </p:cNvSpPr>
                <p:nvPr/>
              </p:nvSpPr>
              <p:spPr bwMode="auto">
                <a:xfrm>
                  <a:off x="2977" y="2783"/>
                  <a:ext cx="4" cy="124"/>
                </a:xfrm>
                <a:custGeom>
                  <a:avLst/>
                  <a:gdLst>
                    <a:gd name="T0" fmla="*/ 0 w 39"/>
                    <a:gd name="T1" fmla="*/ 0 h 1115"/>
                    <a:gd name="T2" fmla="*/ 0 w 39"/>
                    <a:gd name="T3" fmla="*/ 0 h 1115"/>
                    <a:gd name="T4" fmla="*/ 0 w 39"/>
                    <a:gd name="T5" fmla="*/ 0 h 1115"/>
                    <a:gd name="T6" fmla="*/ 0 w 39"/>
                    <a:gd name="T7" fmla="*/ 0 h 1115"/>
                    <a:gd name="T8" fmla="*/ 0 60000 65536"/>
                    <a:gd name="T9" fmla="*/ 0 60000 65536"/>
                    <a:gd name="T10" fmla="*/ 0 60000 65536"/>
                    <a:gd name="T11" fmla="*/ 0 60000 65536"/>
                    <a:gd name="T12" fmla="*/ 0 w 39"/>
                    <a:gd name="T13" fmla="*/ 0 h 1115"/>
                    <a:gd name="T14" fmla="*/ 39 w 39"/>
                    <a:gd name="T15" fmla="*/ 1115 h 1115"/>
                  </a:gdLst>
                  <a:ahLst/>
                  <a:cxnLst>
                    <a:cxn ang="T8">
                      <a:pos x="T0" y="T1"/>
                    </a:cxn>
                    <a:cxn ang="T9">
                      <a:pos x="T2" y="T3"/>
                    </a:cxn>
                    <a:cxn ang="T10">
                      <a:pos x="T4" y="T5"/>
                    </a:cxn>
                    <a:cxn ang="T11">
                      <a:pos x="T6" y="T7"/>
                    </a:cxn>
                  </a:cxnLst>
                  <a:rect l="T12" t="T13" r="T14" b="T15"/>
                  <a:pathLst>
                    <a:path w="39" h="1115">
                      <a:moveTo>
                        <a:pt x="39" y="0"/>
                      </a:moveTo>
                      <a:lnTo>
                        <a:pt x="0" y="32"/>
                      </a:lnTo>
                      <a:lnTo>
                        <a:pt x="38" y="1115"/>
                      </a:lnTo>
                      <a:lnTo>
                        <a:pt x="39" y="0"/>
                      </a:lnTo>
                      <a:close/>
                    </a:path>
                  </a:pathLst>
                </a:custGeom>
                <a:solidFill>
                  <a:srgbClr val="FFCC66"/>
                </a:solidFill>
                <a:ln w="9525">
                  <a:noFill/>
                  <a:round/>
                  <a:headEnd/>
                  <a:tailEnd/>
                </a:ln>
              </p:spPr>
              <p:txBody>
                <a:bodyPr/>
                <a:lstStyle/>
                <a:p>
                  <a:endParaRPr lang="es-MX"/>
                </a:p>
              </p:txBody>
            </p:sp>
            <p:sp>
              <p:nvSpPr>
                <p:cNvPr id="11650" name="Freeform 2891"/>
                <p:cNvSpPr>
                  <a:spLocks/>
                </p:cNvSpPr>
                <p:nvPr/>
              </p:nvSpPr>
              <p:spPr bwMode="auto">
                <a:xfrm>
                  <a:off x="2977" y="2787"/>
                  <a:ext cx="4" cy="120"/>
                </a:xfrm>
                <a:custGeom>
                  <a:avLst/>
                  <a:gdLst>
                    <a:gd name="T0" fmla="*/ 0 w 38"/>
                    <a:gd name="T1" fmla="*/ 0 h 1083"/>
                    <a:gd name="T2" fmla="*/ 0 w 38"/>
                    <a:gd name="T3" fmla="*/ 0 h 1083"/>
                    <a:gd name="T4" fmla="*/ 0 w 38"/>
                    <a:gd name="T5" fmla="*/ 0 h 1083"/>
                    <a:gd name="T6" fmla="*/ 0 w 38"/>
                    <a:gd name="T7" fmla="*/ 0 h 1083"/>
                    <a:gd name="T8" fmla="*/ 0 60000 65536"/>
                    <a:gd name="T9" fmla="*/ 0 60000 65536"/>
                    <a:gd name="T10" fmla="*/ 0 60000 65536"/>
                    <a:gd name="T11" fmla="*/ 0 60000 65536"/>
                    <a:gd name="T12" fmla="*/ 0 w 38"/>
                    <a:gd name="T13" fmla="*/ 0 h 1083"/>
                    <a:gd name="T14" fmla="*/ 38 w 38"/>
                    <a:gd name="T15" fmla="*/ 1083 h 1083"/>
                  </a:gdLst>
                  <a:ahLst/>
                  <a:cxnLst>
                    <a:cxn ang="T8">
                      <a:pos x="T0" y="T1"/>
                    </a:cxn>
                    <a:cxn ang="T9">
                      <a:pos x="T2" y="T3"/>
                    </a:cxn>
                    <a:cxn ang="T10">
                      <a:pos x="T4" y="T5"/>
                    </a:cxn>
                    <a:cxn ang="T11">
                      <a:pos x="T6" y="T7"/>
                    </a:cxn>
                  </a:cxnLst>
                  <a:rect l="T12" t="T13" r="T14" b="T15"/>
                  <a:pathLst>
                    <a:path w="38" h="1083">
                      <a:moveTo>
                        <a:pt x="0" y="0"/>
                      </a:moveTo>
                      <a:lnTo>
                        <a:pt x="38" y="1083"/>
                      </a:lnTo>
                      <a:lnTo>
                        <a:pt x="0" y="1041"/>
                      </a:lnTo>
                      <a:lnTo>
                        <a:pt x="0" y="0"/>
                      </a:lnTo>
                      <a:close/>
                    </a:path>
                  </a:pathLst>
                </a:custGeom>
                <a:solidFill>
                  <a:srgbClr val="FFCC66"/>
                </a:solidFill>
                <a:ln w="9525">
                  <a:noFill/>
                  <a:round/>
                  <a:headEnd/>
                  <a:tailEnd/>
                </a:ln>
              </p:spPr>
              <p:txBody>
                <a:bodyPr/>
                <a:lstStyle/>
                <a:p>
                  <a:endParaRPr lang="es-MX"/>
                </a:p>
              </p:txBody>
            </p:sp>
            <p:sp>
              <p:nvSpPr>
                <p:cNvPr id="11651" name="Freeform 2892"/>
                <p:cNvSpPr>
                  <a:spLocks/>
                </p:cNvSpPr>
                <p:nvPr/>
              </p:nvSpPr>
              <p:spPr bwMode="auto">
                <a:xfrm>
                  <a:off x="2977" y="2783"/>
                  <a:ext cx="4" cy="124"/>
                </a:xfrm>
                <a:custGeom>
                  <a:avLst/>
                  <a:gdLst>
                    <a:gd name="T0" fmla="*/ 0 w 39"/>
                    <a:gd name="T1" fmla="*/ 0 h 1115"/>
                    <a:gd name="T2" fmla="*/ 0 w 39"/>
                    <a:gd name="T3" fmla="*/ 0 h 1115"/>
                    <a:gd name="T4" fmla="*/ 0 w 39"/>
                    <a:gd name="T5" fmla="*/ 0 h 1115"/>
                    <a:gd name="T6" fmla="*/ 0 w 39"/>
                    <a:gd name="T7" fmla="*/ 0 h 1115"/>
                    <a:gd name="T8" fmla="*/ 0 w 39"/>
                    <a:gd name="T9" fmla="*/ 0 h 1115"/>
                    <a:gd name="T10" fmla="*/ 0 60000 65536"/>
                    <a:gd name="T11" fmla="*/ 0 60000 65536"/>
                    <a:gd name="T12" fmla="*/ 0 60000 65536"/>
                    <a:gd name="T13" fmla="*/ 0 60000 65536"/>
                    <a:gd name="T14" fmla="*/ 0 60000 65536"/>
                    <a:gd name="T15" fmla="*/ 0 w 39"/>
                    <a:gd name="T16" fmla="*/ 0 h 1115"/>
                    <a:gd name="T17" fmla="*/ 39 w 39"/>
                    <a:gd name="T18" fmla="*/ 1115 h 1115"/>
                  </a:gdLst>
                  <a:ahLst/>
                  <a:cxnLst>
                    <a:cxn ang="T10">
                      <a:pos x="T0" y="T1"/>
                    </a:cxn>
                    <a:cxn ang="T11">
                      <a:pos x="T2" y="T3"/>
                    </a:cxn>
                    <a:cxn ang="T12">
                      <a:pos x="T4" y="T5"/>
                    </a:cxn>
                    <a:cxn ang="T13">
                      <a:pos x="T6" y="T7"/>
                    </a:cxn>
                    <a:cxn ang="T14">
                      <a:pos x="T8" y="T9"/>
                    </a:cxn>
                  </a:cxnLst>
                  <a:rect l="T15" t="T16" r="T17" b="T18"/>
                  <a:pathLst>
                    <a:path w="39" h="1115">
                      <a:moveTo>
                        <a:pt x="39" y="0"/>
                      </a:moveTo>
                      <a:lnTo>
                        <a:pt x="0" y="32"/>
                      </a:lnTo>
                      <a:lnTo>
                        <a:pt x="0" y="1073"/>
                      </a:lnTo>
                      <a:lnTo>
                        <a:pt x="38" y="1115"/>
                      </a:lnTo>
                      <a:lnTo>
                        <a:pt x="39" y="0"/>
                      </a:lnTo>
                    </a:path>
                  </a:pathLst>
                </a:custGeom>
                <a:noFill/>
                <a:ln w="0">
                  <a:solidFill>
                    <a:srgbClr val="FFCC66"/>
                  </a:solidFill>
                  <a:round/>
                  <a:headEnd/>
                  <a:tailEnd/>
                </a:ln>
              </p:spPr>
              <p:txBody>
                <a:bodyPr/>
                <a:lstStyle/>
                <a:p>
                  <a:endParaRPr lang="es-MX"/>
                </a:p>
              </p:txBody>
            </p:sp>
            <p:sp>
              <p:nvSpPr>
                <p:cNvPr id="11652" name="Freeform 2893"/>
                <p:cNvSpPr>
                  <a:spLocks/>
                </p:cNvSpPr>
                <p:nvPr/>
              </p:nvSpPr>
              <p:spPr bwMode="auto">
                <a:xfrm>
                  <a:off x="2964" y="2903"/>
                  <a:ext cx="17" cy="4"/>
                </a:xfrm>
                <a:custGeom>
                  <a:avLst/>
                  <a:gdLst>
                    <a:gd name="T0" fmla="*/ 0 w 159"/>
                    <a:gd name="T1" fmla="*/ 0 h 42"/>
                    <a:gd name="T2" fmla="*/ 0 w 159"/>
                    <a:gd name="T3" fmla="*/ 0 h 42"/>
                    <a:gd name="T4" fmla="*/ 0 w 159"/>
                    <a:gd name="T5" fmla="*/ 0 h 42"/>
                    <a:gd name="T6" fmla="*/ 0 w 159"/>
                    <a:gd name="T7" fmla="*/ 0 h 42"/>
                    <a:gd name="T8" fmla="*/ 0 60000 65536"/>
                    <a:gd name="T9" fmla="*/ 0 60000 65536"/>
                    <a:gd name="T10" fmla="*/ 0 60000 65536"/>
                    <a:gd name="T11" fmla="*/ 0 60000 65536"/>
                    <a:gd name="T12" fmla="*/ 0 w 159"/>
                    <a:gd name="T13" fmla="*/ 0 h 42"/>
                    <a:gd name="T14" fmla="*/ 159 w 159"/>
                    <a:gd name="T15" fmla="*/ 42 h 42"/>
                  </a:gdLst>
                  <a:ahLst/>
                  <a:cxnLst>
                    <a:cxn ang="T8">
                      <a:pos x="T0" y="T1"/>
                    </a:cxn>
                    <a:cxn ang="T9">
                      <a:pos x="T2" y="T3"/>
                    </a:cxn>
                    <a:cxn ang="T10">
                      <a:pos x="T4" y="T5"/>
                    </a:cxn>
                    <a:cxn ang="T11">
                      <a:pos x="T6" y="T7"/>
                    </a:cxn>
                  </a:cxnLst>
                  <a:rect l="T12" t="T13" r="T14" b="T15"/>
                  <a:pathLst>
                    <a:path w="159" h="42">
                      <a:moveTo>
                        <a:pt x="159" y="42"/>
                      </a:moveTo>
                      <a:lnTo>
                        <a:pt x="121" y="0"/>
                      </a:lnTo>
                      <a:lnTo>
                        <a:pt x="0" y="25"/>
                      </a:lnTo>
                      <a:lnTo>
                        <a:pt x="159" y="42"/>
                      </a:lnTo>
                      <a:close/>
                    </a:path>
                  </a:pathLst>
                </a:custGeom>
                <a:solidFill>
                  <a:srgbClr val="FFCC66"/>
                </a:solidFill>
                <a:ln w="9525">
                  <a:noFill/>
                  <a:round/>
                  <a:headEnd/>
                  <a:tailEnd/>
                </a:ln>
              </p:spPr>
              <p:txBody>
                <a:bodyPr/>
                <a:lstStyle/>
                <a:p>
                  <a:endParaRPr lang="es-MX"/>
                </a:p>
              </p:txBody>
            </p:sp>
            <p:sp>
              <p:nvSpPr>
                <p:cNvPr id="11653" name="Freeform 2894"/>
                <p:cNvSpPr>
                  <a:spLocks/>
                </p:cNvSpPr>
                <p:nvPr/>
              </p:nvSpPr>
              <p:spPr bwMode="auto">
                <a:xfrm>
                  <a:off x="2964" y="2901"/>
                  <a:ext cx="13" cy="4"/>
                </a:xfrm>
                <a:custGeom>
                  <a:avLst/>
                  <a:gdLst>
                    <a:gd name="T0" fmla="*/ 0 w 121"/>
                    <a:gd name="T1" fmla="*/ 0 h 37"/>
                    <a:gd name="T2" fmla="*/ 0 w 121"/>
                    <a:gd name="T3" fmla="*/ 0 h 37"/>
                    <a:gd name="T4" fmla="*/ 0 w 121"/>
                    <a:gd name="T5" fmla="*/ 0 h 37"/>
                    <a:gd name="T6" fmla="*/ 0 w 121"/>
                    <a:gd name="T7" fmla="*/ 0 h 37"/>
                    <a:gd name="T8" fmla="*/ 0 60000 65536"/>
                    <a:gd name="T9" fmla="*/ 0 60000 65536"/>
                    <a:gd name="T10" fmla="*/ 0 60000 65536"/>
                    <a:gd name="T11" fmla="*/ 0 60000 65536"/>
                    <a:gd name="T12" fmla="*/ 0 w 121"/>
                    <a:gd name="T13" fmla="*/ 0 h 37"/>
                    <a:gd name="T14" fmla="*/ 121 w 121"/>
                    <a:gd name="T15" fmla="*/ 37 h 37"/>
                  </a:gdLst>
                  <a:ahLst/>
                  <a:cxnLst>
                    <a:cxn ang="T8">
                      <a:pos x="T0" y="T1"/>
                    </a:cxn>
                    <a:cxn ang="T9">
                      <a:pos x="T2" y="T3"/>
                    </a:cxn>
                    <a:cxn ang="T10">
                      <a:pos x="T4" y="T5"/>
                    </a:cxn>
                    <a:cxn ang="T11">
                      <a:pos x="T6" y="T7"/>
                    </a:cxn>
                  </a:cxnLst>
                  <a:rect l="T12" t="T13" r="T14" b="T15"/>
                  <a:pathLst>
                    <a:path w="121" h="37">
                      <a:moveTo>
                        <a:pt x="121" y="12"/>
                      </a:moveTo>
                      <a:lnTo>
                        <a:pt x="0" y="37"/>
                      </a:lnTo>
                      <a:lnTo>
                        <a:pt x="18" y="0"/>
                      </a:lnTo>
                      <a:lnTo>
                        <a:pt x="121" y="12"/>
                      </a:lnTo>
                      <a:close/>
                    </a:path>
                  </a:pathLst>
                </a:custGeom>
                <a:solidFill>
                  <a:srgbClr val="FFCC66"/>
                </a:solidFill>
                <a:ln w="9525">
                  <a:noFill/>
                  <a:round/>
                  <a:headEnd/>
                  <a:tailEnd/>
                </a:ln>
              </p:spPr>
              <p:txBody>
                <a:bodyPr/>
                <a:lstStyle/>
                <a:p>
                  <a:endParaRPr lang="es-MX"/>
                </a:p>
              </p:txBody>
            </p:sp>
            <p:sp>
              <p:nvSpPr>
                <p:cNvPr id="11654" name="Freeform 2895"/>
                <p:cNvSpPr>
                  <a:spLocks/>
                </p:cNvSpPr>
                <p:nvPr/>
              </p:nvSpPr>
              <p:spPr bwMode="auto">
                <a:xfrm>
                  <a:off x="2964" y="2901"/>
                  <a:ext cx="17" cy="6"/>
                </a:xfrm>
                <a:custGeom>
                  <a:avLst/>
                  <a:gdLst>
                    <a:gd name="T0" fmla="*/ 0 w 159"/>
                    <a:gd name="T1" fmla="*/ 0 h 54"/>
                    <a:gd name="T2" fmla="*/ 0 w 159"/>
                    <a:gd name="T3" fmla="*/ 0 h 54"/>
                    <a:gd name="T4" fmla="*/ 0 w 159"/>
                    <a:gd name="T5" fmla="*/ 0 h 54"/>
                    <a:gd name="T6" fmla="*/ 0 w 159"/>
                    <a:gd name="T7" fmla="*/ 0 h 54"/>
                    <a:gd name="T8" fmla="*/ 0 w 159"/>
                    <a:gd name="T9" fmla="*/ 0 h 54"/>
                    <a:gd name="T10" fmla="*/ 0 60000 65536"/>
                    <a:gd name="T11" fmla="*/ 0 60000 65536"/>
                    <a:gd name="T12" fmla="*/ 0 60000 65536"/>
                    <a:gd name="T13" fmla="*/ 0 60000 65536"/>
                    <a:gd name="T14" fmla="*/ 0 60000 65536"/>
                    <a:gd name="T15" fmla="*/ 0 w 159"/>
                    <a:gd name="T16" fmla="*/ 0 h 54"/>
                    <a:gd name="T17" fmla="*/ 159 w 159"/>
                    <a:gd name="T18" fmla="*/ 54 h 54"/>
                  </a:gdLst>
                  <a:ahLst/>
                  <a:cxnLst>
                    <a:cxn ang="T10">
                      <a:pos x="T0" y="T1"/>
                    </a:cxn>
                    <a:cxn ang="T11">
                      <a:pos x="T2" y="T3"/>
                    </a:cxn>
                    <a:cxn ang="T12">
                      <a:pos x="T4" y="T5"/>
                    </a:cxn>
                    <a:cxn ang="T13">
                      <a:pos x="T6" y="T7"/>
                    </a:cxn>
                    <a:cxn ang="T14">
                      <a:pos x="T8" y="T9"/>
                    </a:cxn>
                  </a:cxnLst>
                  <a:rect l="T15" t="T16" r="T17" b="T18"/>
                  <a:pathLst>
                    <a:path w="159" h="54">
                      <a:moveTo>
                        <a:pt x="159" y="54"/>
                      </a:moveTo>
                      <a:lnTo>
                        <a:pt x="121" y="12"/>
                      </a:lnTo>
                      <a:lnTo>
                        <a:pt x="18" y="0"/>
                      </a:lnTo>
                      <a:lnTo>
                        <a:pt x="0" y="37"/>
                      </a:lnTo>
                      <a:lnTo>
                        <a:pt x="159" y="54"/>
                      </a:lnTo>
                    </a:path>
                  </a:pathLst>
                </a:custGeom>
                <a:noFill/>
                <a:ln w="0">
                  <a:solidFill>
                    <a:srgbClr val="FFCC66"/>
                  </a:solidFill>
                  <a:round/>
                  <a:headEnd/>
                  <a:tailEnd/>
                </a:ln>
              </p:spPr>
              <p:txBody>
                <a:bodyPr/>
                <a:lstStyle/>
                <a:p>
                  <a:endParaRPr lang="es-MX"/>
                </a:p>
              </p:txBody>
            </p:sp>
            <p:sp>
              <p:nvSpPr>
                <p:cNvPr id="11655" name="Freeform 2896"/>
                <p:cNvSpPr>
                  <a:spLocks/>
                </p:cNvSpPr>
                <p:nvPr/>
              </p:nvSpPr>
              <p:spPr bwMode="auto">
                <a:xfrm>
                  <a:off x="2958" y="2900"/>
                  <a:ext cx="8" cy="5"/>
                </a:xfrm>
                <a:custGeom>
                  <a:avLst/>
                  <a:gdLst>
                    <a:gd name="T0" fmla="*/ 0 w 70"/>
                    <a:gd name="T1" fmla="*/ 0 h 51"/>
                    <a:gd name="T2" fmla="*/ 0 w 70"/>
                    <a:gd name="T3" fmla="*/ 0 h 51"/>
                    <a:gd name="T4" fmla="*/ 0 w 70"/>
                    <a:gd name="T5" fmla="*/ 0 h 51"/>
                    <a:gd name="T6" fmla="*/ 0 w 70"/>
                    <a:gd name="T7" fmla="*/ 0 h 51"/>
                    <a:gd name="T8" fmla="*/ 0 60000 65536"/>
                    <a:gd name="T9" fmla="*/ 0 60000 65536"/>
                    <a:gd name="T10" fmla="*/ 0 60000 65536"/>
                    <a:gd name="T11" fmla="*/ 0 60000 65536"/>
                    <a:gd name="T12" fmla="*/ 0 w 70"/>
                    <a:gd name="T13" fmla="*/ 0 h 51"/>
                    <a:gd name="T14" fmla="*/ 70 w 70"/>
                    <a:gd name="T15" fmla="*/ 51 h 51"/>
                  </a:gdLst>
                  <a:ahLst/>
                  <a:cxnLst>
                    <a:cxn ang="T8">
                      <a:pos x="T0" y="T1"/>
                    </a:cxn>
                    <a:cxn ang="T9">
                      <a:pos x="T2" y="T3"/>
                    </a:cxn>
                    <a:cxn ang="T10">
                      <a:pos x="T4" y="T5"/>
                    </a:cxn>
                    <a:cxn ang="T11">
                      <a:pos x="T6" y="T7"/>
                    </a:cxn>
                  </a:cxnLst>
                  <a:rect l="T12" t="T13" r="T14" b="T15"/>
                  <a:pathLst>
                    <a:path w="70" h="51">
                      <a:moveTo>
                        <a:pt x="52" y="51"/>
                      </a:moveTo>
                      <a:lnTo>
                        <a:pt x="70" y="14"/>
                      </a:lnTo>
                      <a:lnTo>
                        <a:pt x="0" y="0"/>
                      </a:lnTo>
                      <a:lnTo>
                        <a:pt x="52" y="51"/>
                      </a:lnTo>
                      <a:close/>
                    </a:path>
                  </a:pathLst>
                </a:custGeom>
                <a:solidFill>
                  <a:srgbClr val="FFCC66"/>
                </a:solidFill>
                <a:ln w="9525">
                  <a:noFill/>
                  <a:round/>
                  <a:headEnd/>
                  <a:tailEnd/>
                </a:ln>
              </p:spPr>
              <p:txBody>
                <a:bodyPr/>
                <a:lstStyle/>
                <a:p>
                  <a:endParaRPr lang="es-MX"/>
                </a:p>
              </p:txBody>
            </p:sp>
            <p:sp>
              <p:nvSpPr>
                <p:cNvPr id="11656" name="Freeform 2897"/>
                <p:cNvSpPr>
                  <a:spLocks/>
                </p:cNvSpPr>
                <p:nvPr/>
              </p:nvSpPr>
              <p:spPr bwMode="auto">
                <a:xfrm>
                  <a:off x="2958" y="2898"/>
                  <a:ext cx="8" cy="3"/>
                </a:xfrm>
                <a:custGeom>
                  <a:avLst/>
                  <a:gdLst>
                    <a:gd name="T0" fmla="*/ 0 w 70"/>
                    <a:gd name="T1" fmla="*/ 0 h 34"/>
                    <a:gd name="T2" fmla="*/ 0 w 70"/>
                    <a:gd name="T3" fmla="*/ 0 h 34"/>
                    <a:gd name="T4" fmla="*/ 0 w 70"/>
                    <a:gd name="T5" fmla="*/ 0 h 34"/>
                    <a:gd name="T6" fmla="*/ 0 w 70"/>
                    <a:gd name="T7" fmla="*/ 0 h 34"/>
                    <a:gd name="T8" fmla="*/ 0 60000 65536"/>
                    <a:gd name="T9" fmla="*/ 0 60000 65536"/>
                    <a:gd name="T10" fmla="*/ 0 60000 65536"/>
                    <a:gd name="T11" fmla="*/ 0 60000 65536"/>
                    <a:gd name="T12" fmla="*/ 0 w 70"/>
                    <a:gd name="T13" fmla="*/ 0 h 34"/>
                    <a:gd name="T14" fmla="*/ 70 w 70"/>
                    <a:gd name="T15" fmla="*/ 34 h 34"/>
                  </a:gdLst>
                  <a:ahLst/>
                  <a:cxnLst>
                    <a:cxn ang="T8">
                      <a:pos x="T0" y="T1"/>
                    </a:cxn>
                    <a:cxn ang="T9">
                      <a:pos x="T2" y="T3"/>
                    </a:cxn>
                    <a:cxn ang="T10">
                      <a:pos x="T4" y="T5"/>
                    </a:cxn>
                    <a:cxn ang="T11">
                      <a:pos x="T6" y="T7"/>
                    </a:cxn>
                  </a:cxnLst>
                  <a:rect l="T12" t="T13" r="T14" b="T15"/>
                  <a:pathLst>
                    <a:path w="70" h="34">
                      <a:moveTo>
                        <a:pt x="70" y="34"/>
                      </a:moveTo>
                      <a:lnTo>
                        <a:pt x="0" y="20"/>
                      </a:lnTo>
                      <a:lnTo>
                        <a:pt x="33" y="0"/>
                      </a:lnTo>
                      <a:lnTo>
                        <a:pt x="70" y="34"/>
                      </a:lnTo>
                      <a:close/>
                    </a:path>
                  </a:pathLst>
                </a:custGeom>
                <a:solidFill>
                  <a:srgbClr val="FFCC66"/>
                </a:solidFill>
                <a:ln w="9525">
                  <a:noFill/>
                  <a:round/>
                  <a:headEnd/>
                  <a:tailEnd/>
                </a:ln>
              </p:spPr>
              <p:txBody>
                <a:bodyPr/>
                <a:lstStyle/>
                <a:p>
                  <a:endParaRPr lang="es-MX"/>
                </a:p>
              </p:txBody>
            </p:sp>
            <p:sp>
              <p:nvSpPr>
                <p:cNvPr id="11657" name="Freeform 2898"/>
                <p:cNvSpPr>
                  <a:spLocks/>
                </p:cNvSpPr>
                <p:nvPr/>
              </p:nvSpPr>
              <p:spPr bwMode="auto">
                <a:xfrm>
                  <a:off x="2958" y="2898"/>
                  <a:ext cx="8" cy="7"/>
                </a:xfrm>
                <a:custGeom>
                  <a:avLst/>
                  <a:gdLst>
                    <a:gd name="T0" fmla="*/ 0 w 70"/>
                    <a:gd name="T1" fmla="*/ 0 h 71"/>
                    <a:gd name="T2" fmla="*/ 0 w 70"/>
                    <a:gd name="T3" fmla="*/ 0 h 71"/>
                    <a:gd name="T4" fmla="*/ 0 w 70"/>
                    <a:gd name="T5" fmla="*/ 0 h 71"/>
                    <a:gd name="T6" fmla="*/ 0 w 70"/>
                    <a:gd name="T7" fmla="*/ 0 h 71"/>
                    <a:gd name="T8" fmla="*/ 0 w 70"/>
                    <a:gd name="T9" fmla="*/ 0 h 71"/>
                    <a:gd name="T10" fmla="*/ 0 60000 65536"/>
                    <a:gd name="T11" fmla="*/ 0 60000 65536"/>
                    <a:gd name="T12" fmla="*/ 0 60000 65536"/>
                    <a:gd name="T13" fmla="*/ 0 60000 65536"/>
                    <a:gd name="T14" fmla="*/ 0 60000 65536"/>
                    <a:gd name="T15" fmla="*/ 0 w 70"/>
                    <a:gd name="T16" fmla="*/ 0 h 71"/>
                    <a:gd name="T17" fmla="*/ 70 w 70"/>
                    <a:gd name="T18" fmla="*/ 71 h 71"/>
                  </a:gdLst>
                  <a:ahLst/>
                  <a:cxnLst>
                    <a:cxn ang="T10">
                      <a:pos x="T0" y="T1"/>
                    </a:cxn>
                    <a:cxn ang="T11">
                      <a:pos x="T2" y="T3"/>
                    </a:cxn>
                    <a:cxn ang="T12">
                      <a:pos x="T4" y="T5"/>
                    </a:cxn>
                    <a:cxn ang="T13">
                      <a:pos x="T6" y="T7"/>
                    </a:cxn>
                    <a:cxn ang="T14">
                      <a:pos x="T8" y="T9"/>
                    </a:cxn>
                  </a:cxnLst>
                  <a:rect l="T15" t="T16" r="T17" b="T18"/>
                  <a:pathLst>
                    <a:path w="70" h="71">
                      <a:moveTo>
                        <a:pt x="52" y="71"/>
                      </a:moveTo>
                      <a:lnTo>
                        <a:pt x="70" y="34"/>
                      </a:lnTo>
                      <a:lnTo>
                        <a:pt x="33" y="0"/>
                      </a:lnTo>
                      <a:lnTo>
                        <a:pt x="0" y="20"/>
                      </a:lnTo>
                      <a:lnTo>
                        <a:pt x="52" y="71"/>
                      </a:lnTo>
                    </a:path>
                  </a:pathLst>
                </a:custGeom>
                <a:noFill/>
                <a:ln w="0">
                  <a:solidFill>
                    <a:srgbClr val="FFCC66"/>
                  </a:solidFill>
                  <a:round/>
                  <a:headEnd/>
                  <a:tailEnd/>
                </a:ln>
              </p:spPr>
              <p:txBody>
                <a:bodyPr/>
                <a:lstStyle/>
                <a:p>
                  <a:endParaRPr lang="es-MX"/>
                </a:p>
              </p:txBody>
            </p:sp>
            <p:sp>
              <p:nvSpPr>
                <p:cNvPr id="11658" name="Freeform 2899"/>
                <p:cNvSpPr>
                  <a:spLocks/>
                </p:cNvSpPr>
                <p:nvPr/>
              </p:nvSpPr>
              <p:spPr bwMode="auto">
                <a:xfrm>
                  <a:off x="2954" y="2885"/>
                  <a:ext cx="7" cy="15"/>
                </a:xfrm>
                <a:custGeom>
                  <a:avLst/>
                  <a:gdLst>
                    <a:gd name="T0" fmla="*/ 0 w 70"/>
                    <a:gd name="T1" fmla="*/ 0 h 130"/>
                    <a:gd name="T2" fmla="*/ 0 w 70"/>
                    <a:gd name="T3" fmla="*/ 0 h 130"/>
                    <a:gd name="T4" fmla="*/ 0 w 70"/>
                    <a:gd name="T5" fmla="*/ 0 h 130"/>
                    <a:gd name="T6" fmla="*/ 0 w 70"/>
                    <a:gd name="T7" fmla="*/ 0 h 130"/>
                    <a:gd name="T8" fmla="*/ 0 60000 65536"/>
                    <a:gd name="T9" fmla="*/ 0 60000 65536"/>
                    <a:gd name="T10" fmla="*/ 0 60000 65536"/>
                    <a:gd name="T11" fmla="*/ 0 60000 65536"/>
                    <a:gd name="T12" fmla="*/ 0 w 70"/>
                    <a:gd name="T13" fmla="*/ 0 h 130"/>
                    <a:gd name="T14" fmla="*/ 70 w 70"/>
                    <a:gd name="T15" fmla="*/ 130 h 130"/>
                  </a:gdLst>
                  <a:ahLst/>
                  <a:cxnLst>
                    <a:cxn ang="T8">
                      <a:pos x="T0" y="T1"/>
                    </a:cxn>
                    <a:cxn ang="T9">
                      <a:pos x="T2" y="T3"/>
                    </a:cxn>
                    <a:cxn ang="T10">
                      <a:pos x="T4" y="T5"/>
                    </a:cxn>
                    <a:cxn ang="T11">
                      <a:pos x="T6" y="T7"/>
                    </a:cxn>
                  </a:cxnLst>
                  <a:rect l="T12" t="T13" r="T14" b="T15"/>
                  <a:pathLst>
                    <a:path w="70" h="130">
                      <a:moveTo>
                        <a:pt x="37" y="130"/>
                      </a:moveTo>
                      <a:lnTo>
                        <a:pt x="70" y="110"/>
                      </a:lnTo>
                      <a:lnTo>
                        <a:pt x="0" y="0"/>
                      </a:lnTo>
                      <a:lnTo>
                        <a:pt x="37" y="130"/>
                      </a:lnTo>
                      <a:close/>
                    </a:path>
                  </a:pathLst>
                </a:custGeom>
                <a:solidFill>
                  <a:srgbClr val="FFCC66"/>
                </a:solidFill>
                <a:ln w="9525">
                  <a:noFill/>
                  <a:round/>
                  <a:headEnd/>
                  <a:tailEnd/>
                </a:ln>
              </p:spPr>
              <p:txBody>
                <a:bodyPr/>
                <a:lstStyle/>
                <a:p>
                  <a:endParaRPr lang="es-MX"/>
                </a:p>
              </p:txBody>
            </p:sp>
            <p:sp>
              <p:nvSpPr>
                <p:cNvPr id="11659" name="Freeform 2900"/>
                <p:cNvSpPr>
                  <a:spLocks/>
                </p:cNvSpPr>
                <p:nvPr/>
              </p:nvSpPr>
              <p:spPr bwMode="auto">
                <a:xfrm>
                  <a:off x="2954" y="2885"/>
                  <a:ext cx="7" cy="13"/>
                </a:xfrm>
                <a:custGeom>
                  <a:avLst/>
                  <a:gdLst>
                    <a:gd name="T0" fmla="*/ 0 w 70"/>
                    <a:gd name="T1" fmla="*/ 0 h 117"/>
                    <a:gd name="T2" fmla="*/ 0 w 70"/>
                    <a:gd name="T3" fmla="*/ 0 h 117"/>
                    <a:gd name="T4" fmla="*/ 0 w 70"/>
                    <a:gd name="T5" fmla="*/ 0 h 117"/>
                    <a:gd name="T6" fmla="*/ 0 w 70"/>
                    <a:gd name="T7" fmla="*/ 0 h 117"/>
                    <a:gd name="T8" fmla="*/ 0 60000 65536"/>
                    <a:gd name="T9" fmla="*/ 0 60000 65536"/>
                    <a:gd name="T10" fmla="*/ 0 60000 65536"/>
                    <a:gd name="T11" fmla="*/ 0 60000 65536"/>
                    <a:gd name="T12" fmla="*/ 0 w 70"/>
                    <a:gd name="T13" fmla="*/ 0 h 117"/>
                    <a:gd name="T14" fmla="*/ 70 w 70"/>
                    <a:gd name="T15" fmla="*/ 117 h 117"/>
                  </a:gdLst>
                  <a:ahLst/>
                  <a:cxnLst>
                    <a:cxn ang="T8">
                      <a:pos x="T0" y="T1"/>
                    </a:cxn>
                    <a:cxn ang="T9">
                      <a:pos x="T2" y="T3"/>
                    </a:cxn>
                    <a:cxn ang="T10">
                      <a:pos x="T4" y="T5"/>
                    </a:cxn>
                    <a:cxn ang="T11">
                      <a:pos x="T6" y="T7"/>
                    </a:cxn>
                  </a:cxnLst>
                  <a:rect l="T12" t="T13" r="T14" b="T15"/>
                  <a:pathLst>
                    <a:path w="70" h="117">
                      <a:moveTo>
                        <a:pt x="70" y="117"/>
                      </a:moveTo>
                      <a:lnTo>
                        <a:pt x="0" y="7"/>
                      </a:lnTo>
                      <a:lnTo>
                        <a:pt x="37" y="0"/>
                      </a:lnTo>
                      <a:lnTo>
                        <a:pt x="70" y="117"/>
                      </a:lnTo>
                      <a:close/>
                    </a:path>
                  </a:pathLst>
                </a:custGeom>
                <a:solidFill>
                  <a:srgbClr val="FFCC66"/>
                </a:solidFill>
                <a:ln w="9525">
                  <a:noFill/>
                  <a:round/>
                  <a:headEnd/>
                  <a:tailEnd/>
                </a:ln>
              </p:spPr>
              <p:txBody>
                <a:bodyPr/>
                <a:lstStyle/>
                <a:p>
                  <a:endParaRPr lang="es-MX"/>
                </a:p>
              </p:txBody>
            </p:sp>
            <p:sp>
              <p:nvSpPr>
                <p:cNvPr id="11660" name="Freeform 2901"/>
                <p:cNvSpPr>
                  <a:spLocks/>
                </p:cNvSpPr>
                <p:nvPr/>
              </p:nvSpPr>
              <p:spPr bwMode="auto">
                <a:xfrm>
                  <a:off x="2954" y="2885"/>
                  <a:ext cx="7" cy="15"/>
                </a:xfrm>
                <a:custGeom>
                  <a:avLst/>
                  <a:gdLst>
                    <a:gd name="T0" fmla="*/ 0 w 70"/>
                    <a:gd name="T1" fmla="*/ 0 h 137"/>
                    <a:gd name="T2" fmla="*/ 0 w 70"/>
                    <a:gd name="T3" fmla="*/ 0 h 137"/>
                    <a:gd name="T4" fmla="*/ 0 w 70"/>
                    <a:gd name="T5" fmla="*/ 0 h 137"/>
                    <a:gd name="T6" fmla="*/ 0 w 70"/>
                    <a:gd name="T7" fmla="*/ 0 h 137"/>
                    <a:gd name="T8" fmla="*/ 0 w 70"/>
                    <a:gd name="T9" fmla="*/ 0 h 137"/>
                    <a:gd name="T10" fmla="*/ 0 60000 65536"/>
                    <a:gd name="T11" fmla="*/ 0 60000 65536"/>
                    <a:gd name="T12" fmla="*/ 0 60000 65536"/>
                    <a:gd name="T13" fmla="*/ 0 60000 65536"/>
                    <a:gd name="T14" fmla="*/ 0 60000 65536"/>
                    <a:gd name="T15" fmla="*/ 0 w 70"/>
                    <a:gd name="T16" fmla="*/ 0 h 137"/>
                    <a:gd name="T17" fmla="*/ 70 w 70"/>
                    <a:gd name="T18" fmla="*/ 137 h 137"/>
                  </a:gdLst>
                  <a:ahLst/>
                  <a:cxnLst>
                    <a:cxn ang="T10">
                      <a:pos x="T0" y="T1"/>
                    </a:cxn>
                    <a:cxn ang="T11">
                      <a:pos x="T2" y="T3"/>
                    </a:cxn>
                    <a:cxn ang="T12">
                      <a:pos x="T4" y="T5"/>
                    </a:cxn>
                    <a:cxn ang="T13">
                      <a:pos x="T6" y="T7"/>
                    </a:cxn>
                    <a:cxn ang="T14">
                      <a:pos x="T8" y="T9"/>
                    </a:cxn>
                  </a:cxnLst>
                  <a:rect l="T15" t="T16" r="T17" b="T18"/>
                  <a:pathLst>
                    <a:path w="70" h="137">
                      <a:moveTo>
                        <a:pt x="37" y="137"/>
                      </a:moveTo>
                      <a:lnTo>
                        <a:pt x="70" y="117"/>
                      </a:lnTo>
                      <a:lnTo>
                        <a:pt x="37" y="0"/>
                      </a:lnTo>
                      <a:lnTo>
                        <a:pt x="0" y="7"/>
                      </a:lnTo>
                      <a:lnTo>
                        <a:pt x="37" y="137"/>
                      </a:lnTo>
                    </a:path>
                  </a:pathLst>
                </a:custGeom>
                <a:noFill/>
                <a:ln w="0">
                  <a:solidFill>
                    <a:srgbClr val="FFCC66"/>
                  </a:solidFill>
                  <a:round/>
                  <a:headEnd/>
                  <a:tailEnd/>
                </a:ln>
              </p:spPr>
              <p:txBody>
                <a:bodyPr/>
                <a:lstStyle/>
                <a:p>
                  <a:endParaRPr lang="es-MX"/>
                </a:p>
              </p:txBody>
            </p:sp>
            <p:sp>
              <p:nvSpPr>
                <p:cNvPr id="11661" name="Freeform 2902"/>
                <p:cNvSpPr>
                  <a:spLocks/>
                </p:cNvSpPr>
                <p:nvPr/>
              </p:nvSpPr>
              <p:spPr bwMode="auto">
                <a:xfrm>
                  <a:off x="2953" y="2874"/>
                  <a:ext cx="5" cy="11"/>
                </a:xfrm>
                <a:custGeom>
                  <a:avLst/>
                  <a:gdLst>
                    <a:gd name="T0" fmla="*/ 0 w 42"/>
                    <a:gd name="T1" fmla="*/ 0 h 92"/>
                    <a:gd name="T2" fmla="*/ 0 w 42"/>
                    <a:gd name="T3" fmla="*/ 0 h 92"/>
                    <a:gd name="T4" fmla="*/ 0 w 42"/>
                    <a:gd name="T5" fmla="*/ 0 h 92"/>
                    <a:gd name="T6" fmla="*/ 0 w 42"/>
                    <a:gd name="T7" fmla="*/ 0 h 92"/>
                    <a:gd name="T8" fmla="*/ 0 60000 65536"/>
                    <a:gd name="T9" fmla="*/ 0 60000 65536"/>
                    <a:gd name="T10" fmla="*/ 0 60000 65536"/>
                    <a:gd name="T11" fmla="*/ 0 60000 65536"/>
                    <a:gd name="T12" fmla="*/ 0 w 42"/>
                    <a:gd name="T13" fmla="*/ 0 h 92"/>
                    <a:gd name="T14" fmla="*/ 42 w 42"/>
                    <a:gd name="T15" fmla="*/ 92 h 92"/>
                  </a:gdLst>
                  <a:ahLst/>
                  <a:cxnLst>
                    <a:cxn ang="T8">
                      <a:pos x="T0" y="T1"/>
                    </a:cxn>
                    <a:cxn ang="T9">
                      <a:pos x="T2" y="T3"/>
                    </a:cxn>
                    <a:cxn ang="T10">
                      <a:pos x="T4" y="T5"/>
                    </a:cxn>
                    <a:cxn ang="T11">
                      <a:pos x="T6" y="T7"/>
                    </a:cxn>
                  </a:cxnLst>
                  <a:rect l="T12" t="T13" r="T14" b="T15"/>
                  <a:pathLst>
                    <a:path w="42" h="92">
                      <a:moveTo>
                        <a:pt x="42" y="92"/>
                      </a:moveTo>
                      <a:lnTo>
                        <a:pt x="0" y="36"/>
                      </a:lnTo>
                      <a:lnTo>
                        <a:pt x="35" y="0"/>
                      </a:lnTo>
                      <a:lnTo>
                        <a:pt x="42" y="92"/>
                      </a:lnTo>
                      <a:close/>
                    </a:path>
                  </a:pathLst>
                </a:custGeom>
                <a:solidFill>
                  <a:srgbClr val="FFCC66"/>
                </a:solidFill>
                <a:ln w="9525">
                  <a:noFill/>
                  <a:round/>
                  <a:headEnd/>
                  <a:tailEnd/>
                </a:ln>
              </p:spPr>
              <p:txBody>
                <a:bodyPr/>
                <a:lstStyle/>
                <a:p>
                  <a:endParaRPr lang="es-MX"/>
                </a:p>
              </p:txBody>
            </p:sp>
            <p:sp>
              <p:nvSpPr>
                <p:cNvPr id="11662" name="Freeform 2903"/>
                <p:cNvSpPr>
                  <a:spLocks/>
                </p:cNvSpPr>
                <p:nvPr/>
              </p:nvSpPr>
              <p:spPr bwMode="auto">
                <a:xfrm>
                  <a:off x="2953" y="2874"/>
                  <a:ext cx="5" cy="11"/>
                </a:xfrm>
                <a:custGeom>
                  <a:avLst/>
                  <a:gdLst>
                    <a:gd name="T0" fmla="*/ 0 w 42"/>
                    <a:gd name="T1" fmla="*/ 0 h 99"/>
                    <a:gd name="T2" fmla="*/ 0 w 42"/>
                    <a:gd name="T3" fmla="*/ 0 h 99"/>
                    <a:gd name="T4" fmla="*/ 0 w 42"/>
                    <a:gd name="T5" fmla="*/ 0 h 99"/>
                    <a:gd name="T6" fmla="*/ 0 w 42"/>
                    <a:gd name="T7" fmla="*/ 0 h 99"/>
                    <a:gd name="T8" fmla="*/ 0 w 42"/>
                    <a:gd name="T9" fmla="*/ 0 h 99"/>
                    <a:gd name="T10" fmla="*/ 0 60000 65536"/>
                    <a:gd name="T11" fmla="*/ 0 60000 65536"/>
                    <a:gd name="T12" fmla="*/ 0 60000 65536"/>
                    <a:gd name="T13" fmla="*/ 0 60000 65536"/>
                    <a:gd name="T14" fmla="*/ 0 60000 65536"/>
                    <a:gd name="T15" fmla="*/ 0 w 42"/>
                    <a:gd name="T16" fmla="*/ 0 h 99"/>
                    <a:gd name="T17" fmla="*/ 42 w 42"/>
                    <a:gd name="T18" fmla="*/ 99 h 99"/>
                  </a:gdLst>
                  <a:ahLst/>
                  <a:cxnLst>
                    <a:cxn ang="T10">
                      <a:pos x="T0" y="T1"/>
                    </a:cxn>
                    <a:cxn ang="T11">
                      <a:pos x="T2" y="T3"/>
                    </a:cxn>
                    <a:cxn ang="T12">
                      <a:pos x="T4" y="T5"/>
                    </a:cxn>
                    <a:cxn ang="T13">
                      <a:pos x="T6" y="T7"/>
                    </a:cxn>
                    <a:cxn ang="T14">
                      <a:pos x="T8" y="T9"/>
                    </a:cxn>
                  </a:cxnLst>
                  <a:rect l="T15" t="T16" r="T17" b="T18"/>
                  <a:pathLst>
                    <a:path w="42" h="99">
                      <a:moveTo>
                        <a:pt x="5" y="99"/>
                      </a:moveTo>
                      <a:lnTo>
                        <a:pt x="42" y="92"/>
                      </a:lnTo>
                      <a:lnTo>
                        <a:pt x="35" y="0"/>
                      </a:lnTo>
                      <a:lnTo>
                        <a:pt x="0" y="36"/>
                      </a:lnTo>
                      <a:lnTo>
                        <a:pt x="5" y="99"/>
                      </a:lnTo>
                    </a:path>
                  </a:pathLst>
                </a:custGeom>
                <a:noFill/>
                <a:ln w="0">
                  <a:solidFill>
                    <a:srgbClr val="FFCC66"/>
                  </a:solidFill>
                  <a:round/>
                  <a:headEnd/>
                  <a:tailEnd/>
                </a:ln>
              </p:spPr>
              <p:txBody>
                <a:bodyPr/>
                <a:lstStyle/>
                <a:p>
                  <a:endParaRPr lang="es-MX"/>
                </a:p>
              </p:txBody>
            </p:sp>
            <p:sp>
              <p:nvSpPr>
                <p:cNvPr id="11663" name="Freeform 2904"/>
                <p:cNvSpPr>
                  <a:spLocks/>
                </p:cNvSpPr>
                <p:nvPr/>
              </p:nvSpPr>
              <p:spPr bwMode="auto">
                <a:xfrm>
                  <a:off x="2936" y="2874"/>
                  <a:ext cx="21" cy="4"/>
                </a:xfrm>
                <a:custGeom>
                  <a:avLst/>
                  <a:gdLst>
                    <a:gd name="T0" fmla="*/ 0 w 192"/>
                    <a:gd name="T1" fmla="*/ 0 h 36"/>
                    <a:gd name="T2" fmla="*/ 0 w 192"/>
                    <a:gd name="T3" fmla="*/ 0 h 36"/>
                    <a:gd name="T4" fmla="*/ 0 w 192"/>
                    <a:gd name="T5" fmla="*/ 0 h 36"/>
                    <a:gd name="T6" fmla="*/ 0 w 192"/>
                    <a:gd name="T7" fmla="*/ 0 h 36"/>
                    <a:gd name="T8" fmla="*/ 0 60000 65536"/>
                    <a:gd name="T9" fmla="*/ 0 60000 65536"/>
                    <a:gd name="T10" fmla="*/ 0 60000 65536"/>
                    <a:gd name="T11" fmla="*/ 0 60000 65536"/>
                    <a:gd name="T12" fmla="*/ 0 w 192"/>
                    <a:gd name="T13" fmla="*/ 0 h 36"/>
                    <a:gd name="T14" fmla="*/ 192 w 192"/>
                    <a:gd name="T15" fmla="*/ 36 h 36"/>
                  </a:gdLst>
                  <a:ahLst/>
                  <a:cxnLst>
                    <a:cxn ang="T8">
                      <a:pos x="T0" y="T1"/>
                    </a:cxn>
                    <a:cxn ang="T9">
                      <a:pos x="T2" y="T3"/>
                    </a:cxn>
                    <a:cxn ang="T10">
                      <a:pos x="T4" y="T5"/>
                    </a:cxn>
                    <a:cxn ang="T11">
                      <a:pos x="T6" y="T7"/>
                    </a:cxn>
                  </a:cxnLst>
                  <a:rect l="T12" t="T13" r="T14" b="T15"/>
                  <a:pathLst>
                    <a:path w="192" h="36">
                      <a:moveTo>
                        <a:pt x="157" y="36"/>
                      </a:moveTo>
                      <a:lnTo>
                        <a:pt x="192" y="0"/>
                      </a:lnTo>
                      <a:lnTo>
                        <a:pt x="0" y="28"/>
                      </a:lnTo>
                      <a:lnTo>
                        <a:pt x="157" y="36"/>
                      </a:lnTo>
                      <a:close/>
                    </a:path>
                  </a:pathLst>
                </a:custGeom>
                <a:solidFill>
                  <a:srgbClr val="FFCC66"/>
                </a:solidFill>
                <a:ln w="9525">
                  <a:noFill/>
                  <a:round/>
                  <a:headEnd/>
                  <a:tailEnd/>
                </a:ln>
              </p:spPr>
              <p:txBody>
                <a:bodyPr/>
                <a:lstStyle/>
                <a:p>
                  <a:endParaRPr lang="es-MX"/>
                </a:p>
              </p:txBody>
            </p:sp>
            <p:sp>
              <p:nvSpPr>
                <p:cNvPr id="11664" name="Freeform 2905"/>
                <p:cNvSpPr>
                  <a:spLocks/>
                </p:cNvSpPr>
                <p:nvPr/>
              </p:nvSpPr>
              <p:spPr bwMode="auto">
                <a:xfrm>
                  <a:off x="2936" y="2873"/>
                  <a:ext cx="21" cy="5"/>
                </a:xfrm>
                <a:custGeom>
                  <a:avLst/>
                  <a:gdLst>
                    <a:gd name="T0" fmla="*/ 0 w 192"/>
                    <a:gd name="T1" fmla="*/ 0 h 44"/>
                    <a:gd name="T2" fmla="*/ 0 w 192"/>
                    <a:gd name="T3" fmla="*/ 0 h 44"/>
                    <a:gd name="T4" fmla="*/ 0 w 192"/>
                    <a:gd name="T5" fmla="*/ 0 h 44"/>
                    <a:gd name="T6" fmla="*/ 0 w 192"/>
                    <a:gd name="T7" fmla="*/ 0 h 44"/>
                    <a:gd name="T8" fmla="*/ 0 w 192"/>
                    <a:gd name="T9" fmla="*/ 0 h 44"/>
                    <a:gd name="T10" fmla="*/ 0 60000 65536"/>
                    <a:gd name="T11" fmla="*/ 0 60000 65536"/>
                    <a:gd name="T12" fmla="*/ 0 60000 65536"/>
                    <a:gd name="T13" fmla="*/ 0 60000 65536"/>
                    <a:gd name="T14" fmla="*/ 0 60000 65536"/>
                    <a:gd name="T15" fmla="*/ 0 w 192"/>
                    <a:gd name="T16" fmla="*/ 0 h 44"/>
                    <a:gd name="T17" fmla="*/ 192 w 192"/>
                    <a:gd name="T18" fmla="*/ 44 h 44"/>
                  </a:gdLst>
                  <a:ahLst/>
                  <a:cxnLst>
                    <a:cxn ang="T10">
                      <a:pos x="T0" y="T1"/>
                    </a:cxn>
                    <a:cxn ang="T11">
                      <a:pos x="T2" y="T3"/>
                    </a:cxn>
                    <a:cxn ang="T12">
                      <a:pos x="T4" y="T5"/>
                    </a:cxn>
                    <a:cxn ang="T13">
                      <a:pos x="T6" y="T7"/>
                    </a:cxn>
                    <a:cxn ang="T14">
                      <a:pos x="T8" y="T9"/>
                    </a:cxn>
                  </a:cxnLst>
                  <a:rect l="T15" t="T16" r="T17" b="T18"/>
                  <a:pathLst>
                    <a:path w="192" h="44">
                      <a:moveTo>
                        <a:pt x="157" y="44"/>
                      </a:moveTo>
                      <a:lnTo>
                        <a:pt x="192" y="8"/>
                      </a:lnTo>
                      <a:lnTo>
                        <a:pt x="39" y="0"/>
                      </a:lnTo>
                      <a:lnTo>
                        <a:pt x="0" y="36"/>
                      </a:lnTo>
                      <a:lnTo>
                        <a:pt x="157" y="44"/>
                      </a:lnTo>
                    </a:path>
                  </a:pathLst>
                </a:custGeom>
                <a:noFill/>
                <a:ln w="0">
                  <a:solidFill>
                    <a:srgbClr val="FFCC66"/>
                  </a:solidFill>
                  <a:round/>
                  <a:headEnd/>
                  <a:tailEnd/>
                </a:ln>
              </p:spPr>
              <p:txBody>
                <a:bodyPr/>
                <a:lstStyle/>
                <a:p>
                  <a:endParaRPr lang="es-MX"/>
                </a:p>
              </p:txBody>
            </p:sp>
            <p:sp>
              <p:nvSpPr>
                <p:cNvPr id="11665" name="Freeform 2906"/>
                <p:cNvSpPr>
                  <a:spLocks/>
                </p:cNvSpPr>
                <p:nvPr/>
              </p:nvSpPr>
              <p:spPr bwMode="auto">
                <a:xfrm>
                  <a:off x="2936" y="2863"/>
                  <a:ext cx="4" cy="14"/>
                </a:xfrm>
                <a:custGeom>
                  <a:avLst/>
                  <a:gdLst>
                    <a:gd name="T0" fmla="*/ 0 w 39"/>
                    <a:gd name="T1" fmla="*/ 0 h 134"/>
                    <a:gd name="T2" fmla="*/ 0 w 39"/>
                    <a:gd name="T3" fmla="*/ 0 h 134"/>
                    <a:gd name="T4" fmla="*/ 0 w 39"/>
                    <a:gd name="T5" fmla="*/ 0 h 134"/>
                    <a:gd name="T6" fmla="*/ 0 w 39"/>
                    <a:gd name="T7" fmla="*/ 0 h 134"/>
                    <a:gd name="T8" fmla="*/ 0 60000 65536"/>
                    <a:gd name="T9" fmla="*/ 0 60000 65536"/>
                    <a:gd name="T10" fmla="*/ 0 60000 65536"/>
                    <a:gd name="T11" fmla="*/ 0 60000 65536"/>
                    <a:gd name="T12" fmla="*/ 0 w 39"/>
                    <a:gd name="T13" fmla="*/ 0 h 134"/>
                    <a:gd name="T14" fmla="*/ 39 w 39"/>
                    <a:gd name="T15" fmla="*/ 134 h 134"/>
                  </a:gdLst>
                  <a:ahLst/>
                  <a:cxnLst>
                    <a:cxn ang="T8">
                      <a:pos x="T0" y="T1"/>
                    </a:cxn>
                    <a:cxn ang="T9">
                      <a:pos x="T2" y="T3"/>
                    </a:cxn>
                    <a:cxn ang="T10">
                      <a:pos x="T4" y="T5"/>
                    </a:cxn>
                    <a:cxn ang="T11">
                      <a:pos x="T6" y="T7"/>
                    </a:cxn>
                  </a:cxnLst>
                  <a:rect l="T12" t="T13" r="T14" b="T15"/>
                  <a:pathLst>
                    <a:path w="39" h="134">
                      <a:moveTo>
                        <a:pt x="0" y="134"/>
                      </a:moveTo>
                      <a:lnTo>
                        <a:pt x="39" y="98"/>
                      </a:lnTo>
                      <a:lnTo>
                        <a:pt x="8" y="0"/>
                      </a:lnTo>
                      <a:lnTo>
                        <a:pt x="0" y="134"/>
                      </a:lnTo>
                      <a:close/>
                    </a:path>
                  </a:pathLst>
                </a:custGeom>
                <a:solidFill>
                  <a:srgbClr val="FFCC66"/>
                </a:solidFill>
                <a:ln w="9525">
                  <a:noFill/>
                  <a:round/>
                  <a:headEnd/>
                  <a:tailEnd/>
                </a:ln>
              </p:spPr>
              <p:txBody>
                <a:bodyPr/>
                <a:lstStyle/>
                <a:p>
                  <a:endParaRPr lang="es-MX"/>
                </a:p>
              </p:txBody>
            </p:sp>
            <p:sp>
              <p:nvSpPr>
                <p:cNvPr id="11666" name="Freeform 2907"/>
                <p:cNvSpPr>
                  <a:spLocks/>
                </p:cNvSpPr>
                <p:nvPr/>
              </p:nvSpPr>
              <p:spPr bwMode="auto">
                <a:xfrm>
                  <a:off x="2937" y="2861"/>
                  <a:ext cx="4" cy="12"/>
                </a:xfrm>
                <a:custGeom>
                  <a:avLst/>
                  <a:gdLst>
                    <a:gd name="T0" fmla="*/ 0 w 39"/>
                    <a:gd name="T1" fmla="*/ 0 h 109"/>
                    <a:gd name="T2" fmla="*/ 0 w 39"/>
                    <a:gd name="T3" fmla="*/ 0 h 109"/>
                    <a:gd name="T4" fmla="*/ 0 w 39"/>
                    <a:gd name="T5" fmla="*/ 0 h 109"/>
                    <a:gd name="T6" fmla="*/ 0 w 39"/>
                    <a:gd name="T7" fmla="*/ 0 h 109"/>
                    <a:gd name="T8" fmla="*/ 0 60000 65536"/>
                    <a:gd name="T9" fmla="*/ 0 60000 65536"/>
                    <a:gd name="T10" fmla="*/ 0 60000 65536"/>
                    <a:gd name="T11" fmla="*/ 0 60000 65536"/>
                    <a:gd name="T12" fmla="*/ 0 w 39"/>
                    <a:gd name="T13" fmla="*/ 0 h 109"/>
                    <a:gd name="T14" fmla="*/ 39 w 39"/>
                    <a:gd name="T15" fmla="*/ 109 h 109"/>
                  </a:gdLst>
                  <a:ahLst/>
                  <a:cxnLst>
                    <a:cxn ang="T8">
                      <a:pos x="T0" y="T1"/>
                    </a:cxn>
                    <a:cxn ang="T9">
                      <a:pos x="T2" y="T3"/>
                    </a:cxn>
                    <a:cxn ang="T10">
                      <a:pos x="T4" y="T5"/>
                    </a:cxn>
                    <a:cxn ang="T11">
                      <a:pos x="T6" y="T7"/>
                    </a:cxn>
                  </a:cxnLst>
                  <a:rect l="T12" t="T13" r="T14" b="T15"/>
                  <a:pathLst>
                    <a:path w="39" h="109">
                      <a:moveTo>
                        <a:pt x="31" y="109"/>
                      </a:moveTo>
                      <a:lnTo>
                        <a:pt x="0" y="11"/>
                      </a:lnTo>
                      <a:lnTo>
                        <a:pt x="39" y="0"/>
                      </a:lnTo>
                      <a:lnTo>
                        <a:pt x="31" y="109"/>
                      </a:lnTo>
                      <a:close/>
                    </a:path>
                  </a:pathLst>
                </a:custGeom>
                <a:solidFill>
                  <a:srgbClr val="FFCC66"/>
                </a:solidFill>
                <a:ln w="9525">
                  <a:noFill/>
                  <a:round/>
                  <a:headEnd/>
                  <a:tailEnd/>
                </a:ln>
              </p:spPr>
              <p:txBody>
                <a:bodyPr/>
                <a:lstStyle/>
                <a:p>
                  <a:endParaRPr lang="es-MX"/>
                </a:p>
              </p:txBody>
            </p:sp>
            <p:sp>
              <p:nvSpPr>
                <p:cNvPr id="11667" name="Freeform 2908"/>
                <p:cNvSpPr>
                  <a:spLocks/>
                </p:cNvSpPr>
                <p:nvPr/>
              </p:nvSpPr>
              <p:spPr bwMode="auto">
                <a:xfrm>
                  <a:off x="2936" y="2861"/>
                  <a:ext cx="5" cy="16"/>
                </a:xfrm>
                <a:custGeom>
                  <a:avLst/>
                  <a:gdLst>
                    <a:gd name="T0" fmla="*/ 0 w 47"/>
                    <a:gd name="T1" fmla="*/ 0 h 145"/>
                    <a:gd name="T2" fmla="*/ 0 w 47"/>
                    <a:gd name="T3" fmla="*/ 0 h 145"/>
                    <a:gd name="T4" fmla="*/ 0 w 47"/>
                    <a:gd name="T5" fmla="*/ 0 h 145"/>
                    <a:gd name="T6" fmla="*/ 0 w 47"/>
                    <a:gd name="T7" fmla="*/ 0 h 145"/>
                    <a:gd name="T8" fmla="*/ 0 w 47"/>
                    <a:gd name="T9" fmla="*/ 0 h 145"/>
                    <a:gd name="T10" fmla="*/ 0 60000 65536"/>
                    <a:gd name="T11" fmla="*/ 0 60000 65536"/>
                    <a:gd name="T12" fmla="*/ 0 60000 65536"/>
                    <a:gd name="T13" fmla="*/ 0 60000 65536"/>
                    <a:gd name="T14" fmla="*/ 0 60000 65536"/>
                    <a:gd name="T15" fmla="*/ 0 w 47"/>
                    <a:gd name="T16" fmla="*/ 0 h 145"/>
                    <a:gd name="T17" fmla="*/ 47 w 47"/>
                    <a:gd name="T18" fmla="*/ 145 h 145"/>
                  </a:gdLst>
                  <a:ahLst/>
                  <a:cxnLst>
                    <a:cxn ang="T10">
                      <a:pos x="T0" y="T1"/>
                    </a:cxn>
                    <a:cxn ang="T11">
                      <a:pos x="T2" y="T3"/>
                    </a:cxn>
                    <a:cxn ang="T12">
                      <a:pos x="T4" y="T5"/>
                    </a:cxn>
                    <a:cxn ang="T13">
                      <a:pos x="T6" y="T7"/>
                    </a:cxn>
                    <a:cxn ang="T14">
                      <a:pos x="T8" y="T9"/>
                    </a:cxn>
                  </a:cxnLst>
                  <a:rect l="T15" t="T16" r="T17" b="T18"/>
                  <a:pathLst>
                    <a:path w="47" h="145">
                      <a:moveTo>
                        <a:pt x="0" y="145"/>
                      </a:moveTo>
                      <a:lnTo>
                        <a:pt x="39" y="109"/>
                      </a:lnTo>
                      <a:lnTo>
                        <a:pt x="47" y="0"/>
                      </a:lnTo>
                      <a:lnTo>
                        <a:pt x="8" y="11"/>
                      </a:lnTo>
                      <a:lnTo>
                        <a:pt x="0" y="145"/>
                      </a:lnTo>
                    </a:path>
                  </a:pathLst>
                </a:custGeom>
                <a:noFill/>
                <a:ln w="0">
                  <a:solidFill>
                    <a:srgbClr val="FFCC66"/>
                  </a:solidFill>
                  <a:round/>
                  <a:headEnd/>
                  <a:tailEnd/>
                </a:ln>
              </p:spPr>
              <p:txBody>
                <a:bodyPr/>
                <a:lstStyle/>
                <a:p>
                  <a:endParaRPr lang="es-MX"/>
                </a:p>
              </p:txBody>
            </p:sp>
            <p:sp>
              <p:nvSpPr>
                <p:cNvPr id="11668" name="Freeform 2909"/>
                <p:cNvSpPr>
                  <a:spLocks/>
                </p:cNvSpPr>
                <p:nvPr/>
              </p:nvSpPr>
              <p:spPr bwMode="auto">
                <a:xfrm>
                  <a:off x="2930" y="2852"/>
                  <a:ext cx="11" cy="11"/>
                </a:xfrm>
                <a:custGeom>
                  <a:avLst/>
                  <a:gdLst>
                    <a:gd name="T0" fmla="*/ 0 w 99"/>
                    <a:gd name="T1" fmla="*/ 0 h 92"/>
                    <a:gd name="T2" fmla="*/ 0 w 99"/>
                    <a:gd name="T3" fmla="*/ 0 h 92"/>
                    <a:gd name="T4" fmla="*/ 0 w 99"/>
                    <a:gd name="T5" fmla="*/ 0 h 92"/>
                    <a:gd name="T6" fmla="*/ 0 w 99"/>
                    <a:gd name="T7" fmla="*/ 0 h 92"/>
                    <a:gd name="T8" fmla="*/ 0 60000 65536"/>
                    <a:gd name="T9" fmla="*/ 0 60000 65536"/>
                    <a:gd name="T10" fmla="*/ 0 60000 65536"/>
                    <a:gd name="T11" fmla="*/ 0 60000 65536"/>
                    <a:gd name="T12" fmla="*/ 0 w 99"/>
                    <a:gd name="T13" fmla="*/ 0 h 92"/>
                    <a:gd name="T14" fmla="*/ 99 w 99"/>
                    <a:gd name="T15" fmla="*/ 92 h 92"/>
                  </a:gdLst>
                  <a:ahLst/>
                  <a:cxnLst>
                    <a:cxn ang="T8">
                      <a:pos x="T0" y="T1"/>
                    </a:cxn>
                    <a:cxn ang="T9">
                      <a:pos x="T2" y="T3"/>
                    </a:cxn>
                    <a:cxn ang="T10">
                      <a:pos x="T4" y="T5"/>
                    </a:cxn>
                    <a:cxn ang="T11">
                      <a:pos x="T6" y="T7"/>
                    </a:cxn>
                  </a:cxnLst>
                  <a:rect l="T12" t="T13" r="T14" b="T15"/>
                  <a:pathLst>
                    <a:path w="99" h="92">
                      <a:moveTo>
                        <a:pt x="60" y="92"/>
                      </a:moveTo>
                      <a:lnTo>
                        <a:pt x="99" y="81"/>
                      </a:lnTo>
                      <a:lnTo>
                        <a:pt x="0" y="0"/>
                      </a:lnTo>
                      <a:lnTo>
                        <a:pt x="60" y="92"/>
                      </a:lnTo>
                      <a:close/>
                    </a:path>
                  </a:pathLst>
                </a:custGeom>
                <a:solidFill>
                  <a:srgbClr val="FFCC66"/>
                </a:solidFill>
                <a:ln w="9525">
                  <a:noFill/>
                  <a:round/>
                  <a:headEnd/>
                  <a:tailEnd/>
                </a:ln>
              </p:spPr>
              <p:txBody>
                <a:bodyPr/>
                <a:lstStyle/>
                <a:p>
                  <a:endParaRPr lang="es-MX"/>
                </a:p>
              </p:txBody>
            </p:sp>
            <p:sp>
              <p:nvSpPr>
                <p:cNvPr id="11669" name="Freeform 2910"/>
                <p:cNvSpPr>
                  <a:spLocks/>
                </p:cNvSpPr>
                <p:nvPr/>
              </p:nvSpPr>
              <p:spPr bwMode="auto">
                <a:xfrm>
                  <a:off x="2930" y="2848"/>
                  <a:ext cx="11" cy="13"/>
                </a:xfrm>
                <a:custGeom>
                  <a:avLst/>
                  <a:gdLst>
                    <a:gd name="T0" fmla="*/ 0 w 99"/>
                    <a:gd name="T1" fmla="*/ 0 h 116"/>
                    <a:gd name="T2" fmla="*/ 0 w 99"/>
                    <a:gd name="T3" fmla="*/ 0 h 116"/>
                    <a:gd name="T4" fmla="*/ 0 w 99"/>
                    <a:gd name="T5" fmla="*/ 0 h 116"/>
                    <a:gd name="T6" fmla="*/ 0 w 99"/>
                    <a:gd name="T7" fmla="*/ 0 h 116"/>
                    <a:gd name="T8" fmla="*/ 0 60000 65536"/>
                    <a:gd name="T9" fmla="*/ 0 60000 65536"/>
                    <a:gd name="T10" fmla="*/ 0 60000 65536"/>
                    <a:gd name="T11" fmla="*/ 0 60000 65536"/>
                    <a:gd name="T12" fmla="*/ 0 w 99"/>
                    <a:gd name="T13" fmla="*/ 0 h 116"/>
                    <a:gd name="T14" fmla="*/ 99 w 99"/>
                    <a:gd name="T15" fmla="*/ 116 h 116"/>
                  </a:gdLst>
                  <a:ahLst/>
                  <a:cxnLst>
                    <a:cxn ang="T8">
                      <a:pos x="T0" y="T1"/>
                    </a:cxn>
                    <a:cxn ang="T9">
                      <a:pos x="T2" y="T3"/>
                    </a:cxn>
                    <a:cxn ang="T10">
                      <a:pos x="T4" y="T5"/>
                    </a:cxn>
                    <a:cxn ang="T11">
                      <a:pos x="T6" y="T7"/>
                    </a:cxn>
                  </a:cxnLst>
                  <a:rect l="T12" t="T13" r="T14" b="T15"/>
                  <a:pathLst>
                    <a:path w="99" h="116">
                      <a:moveTo>
                        <a:pt x="99" y="116"/>
                      </a:moveTo>
                      <a:lnTo>
                        <a:pt x="0" y="35"/>
                      </a:lnTo>
                      <a:lnTo>
                        <a:pt x="22" y="0"/>
                      </a:lnTo>
                      <a:lnTo>
                        <a:pt x="99" y="116"/>
                      </a:lnTo>
                      <a:close/>
                    </a:path>
                  </a:pathLst>
                </a:custGeom>
                <a:solidFill>
                  <a:srgbClr val="FFCC66"/>
                </a:solidFill>
                <a:ln w="9525">
                  <a:noFill/>
                  <a:round/>
                  <a:headEnd/>
                  <a:tailEnd/>
                </a:ln>
              </p:spPr>
              <p:txBody>
                <a:bodyPr/>
                <a:lstStyle/>
                <a:p>
                  <a:endParaRPr lang="es-MX"/>
                </a:p>
              </p:txBody>
            </p:sp>
            <p:sp>
              <p:nvSpPr>
                <p:cNvPr id="11670" name="Freeform 2911"/>
                <p:cNvSpPr>
                  <a:spLocks/>
                </p:cNvSpPr>
                <p:nvPr/>
              </p:nvSpPr>
              <p:spPr bwMode="auto">
                <a:xfrm>
                  <a:off x="2930" y="2848"/>
                  <a:ext cx="11" cy="15"/>
                </a:xfrm>
                <a:custGeom>
                  <a:avLst/>
                  <a:gdLst>
                    <a:gd name="T0" fmla="*/ 0 w 99"/>
                    <a:gd name="T1" fmla="*/ 0 h 127"/>
                    <a:gd name="T2" fmla="*/ 0 w 99"/>
                    <a:gd name="T3" fmla="*/ 0 h 127"/>
                    <a:gd name="T4" fmla="*/ 0 w 99"/>
                    <a:gd name="T5" fmla="*/ 0 h 127"/>
                    <a:gd name="T6" fmla="*/ 0 w 99"/>
                    <a:gd name="T7" fmla="*/ 0 h 127"/>
                    <a:gd name="T8" fmla="*/ 0 w 99"/>
                    <a:gd name="T9" fmla="*/ 0 h 127"/>
                    <a:gd name="T10" fmla="*/ 0 60000 65536"/>
                    <a:gd name="T11" fmla="*/ 0 60000 65536"/>
                    <a:gd name="T12" fmla="*/ 0 60000 65536"/>
                    <a:gd name="T13" fmla="*/ 0 60000 65536"/>
                    <a:gd name="T14" fmla="*/ 0 60000 65536"/>
                    <a:gd name="T15" fmla="*/ 0 w 99"/>
                    <a:gd name="T16" fmla="*/ 0 h 127"/>
                    <a:gd name="T17" fmla="*/ 99 w 99"/>
                    <a:gd name="T18" fmla="*/ 127 h 127"/>
                  </a:gdLst>
                  <a:ahLst/>
                  <a:cxnLst>
                    <a:cxn ang="T10">
                      <a:pos x="T0" y="T1"/>
                    </a:cxn>
                    <a:cxn ang="T11">
                      <a:pos x="T2" y="T3"/>
                    </a:cxn>
                    <a:cxn ang="T12">
                      <a:pos x="T4" y="T5"/>
                    </a:cxn>
                    <a:cxn ang="T13">
                      <a:pos x="T6" y="T7"/>
                    </a:cxn>
                    <a:cxn ang="T14">
                      <a:pos x="T8" y="T9"/>
                    </a:cxn>
                  </a:cxnLst>
                  <a:rect l="T15" t="T16" r="T17" b="T18"/>
                  <a:pathLst>
                    <a:path w="99" h="127">
                      <a:moveTo>
                        <a:pt x="60" y="127"/>
                      </a:moveTo>
                      <a:lnTo>
                        <a:pt x="99" y="116"/>
                      </a:lnTo>
                      <a:lnTo>
                        <a:pt x="22" y="0"/>
                      </a:lnTo>
                      <a:lnTo>
                        <a:pt x="0" y="35"/>
                      </a:lnTo>
                      <a:lnTo>
                        <a:pt x="60" y="127"/>
                      </a:lnTo>
                    </a:path>
                  </a:pathLst>
                </a:custGeom>
                <a:noFill/>
                <a:ln w="0">
                  <a:solidFill>
                    <a:srgbClr val="FFCC66"/>
                  </a:solidFill>
                  <a:round/>
                  <a:headEnd/>
                  <a:tailEnd/>
                </a:ln>
              </p:spPr>
              <p:txBody>
                <a:bodyPr/>
                <a:lstStyle/>
                <a:p>
                  <a:endParaRPr lang="es-MX"/>
                </a:p>
              </p:txBody>
            </p:sp>
            <p:sp>
              <p:nvSpPr>
                <p:cNvPr id="11671" name="Freeform 2912"/>
                <p:cNvSpPr>
                  <a:spLocks/>
                </p:cNvSpPr>
                <p:nvPr/>
              </p:nvSpPr>
              <p:spPr bwMode="auto">
                <a:xfrm>
                  <a:off x="2918" y="2848"/>
                  <a:ext cx="14" cy="4"/>
                </a:xfrm>
                <a:custGeom>
                  <a:avLst/>
                  <a:gdLst>
                    <a:gd name="T0" fmla="*/ 0 w 128"/>
                    <a:gd name="T1" fmla="*/ 0 h 35"/>
                    <a:gd name="T2" fmla="*/ 0 w 128"/>
                    <a:gd name="T3" fmla="*/ 0 h 35"/>
                    <a:gd name="T4" fmla="*/ 0 w 128"/>
                    <a:gd name="T5" fmla="*/ 0 h 35"/>
                    <a:gd name="T6" fmla="*/ 0 w 128"/>
                    <a:gd name="T7" fmla="*/ 0 h 35"/>
                    <a:gd name="T8" fmla="*/ 0 60000 65536"/>
                    <a:gd name="T9" fmla="*/ 0 60000 65536"/>
                    <a:gd name="T10" fmla="*/ 0 60000 65536"/>
                    <a:gd name="T11" fmla="*/ 0 60000 65536"/>
                    <a:gd name="T12" fmla="*/ 0 w 128"/>
                    <a:gd name="T13" fmla="*/ 0 h 35"/>
                    <a:gd name="T14" fmla="*/ 128 w 128"/>
                    <a:gd name="T15" fmla="*/ 35 h 35"/>
                  </a:gdLst>
                  <a:ahLst/>
                  <a:cxnLst>
                    <a:cxn ang="T8">
                      <a:pos x="T0" y="T1"/>
                    </a:cxn>
                    <a:cxn ang="T9">
                      <a:pos x="T2" y="T3"/>
                    </a:cxn>
                    <a:cxn ang="T10">
                      <a:pos x="T4" y="T5"/>
                    </a:cxn>
                    <a:cxn ang="T11">
                      <a:pos x="T6" y="T7"/>
                    </a:cxn>
                  </a:cxnLst>
                  <a:rect l="T12" t="T13" r="T14" b="T15"/>
                  <a:pathLst>
                    <a:path w="128" h="35">
                      <a:moveTo>
                        <a:pt x="106" y="35"/>
                      </a:moveTo>
                      <a:lnTo>
                        <a:pt x="128" y="0"/>
                      </a:lnTo>
                      <a:lnTo>
                        <a:pt x="0" y="26"/>
                      </a:lnTo>
                      <a:lnTo>
                        <a:pt x="106" y="35"/>
                      </a:lnTo>
                      <a:close/>
                    </a:path>
                  </a:pathLst>
                </a:custGeom>
                <a:solidFill>
                  <a:srgbClr val="FFCC66"/>
                </a:solidFill>
                <a:ln w="9525">
                  <a:noFill/>
                  <a:round/>
                  <a:headEnd/>
                  <a:tailEnd/>
                </a:ln>
              </p:spPr>
              <p:txBody>
                <a:bodyPr/>
                <a:lstStyle/>
                <a:p>
                  <a:endParaRPr lang="es-MX"/>
                </a:p>
              </p:txBody>
            </p:sp>
            <p:sp>
              <p:nvSpPr>
                <p:cNvPr id="11672" name="Freeform 2913"/>
                <p:cNvSpPr>
                  <a:spLocks/>
                </p:cNvSpPr>
                <p:nvPr/>
              </p:nvSpPr>
              <p:spPr bwMode="auto">
                <a:xfrm>
                  <a:off x="2918" y="2847"/>
                  <a:ext cx="14" cy="4"/>
                </a:xfrm>
                <a:custGeom>
                  <a:avLst/>
                  <a:gdLst>
                    <a:gd name="T0" fmla="*/ 0 w 128"/>
                    <a:gd name="T1" fmla="*/ 0 h 39"/>
                    <a:gd name="T2" fmla="*/ 0 w 128"/>
                    <a:gd name="T3" fmla="*/ 0 h 39"/>
                    <a:gd name="T4" fmla="*/ 0 w 128"/>
                    <a:gd name="T5" fmla="*/ 0 h 39"/>
                    <a:gd name="T6" fmla="*/ 0 w 128"/>
                    <a:gd name="T7" fmla="*/ 0 h 39"/>
                    <a:gd name="T8" fmla="*/ 0 60000 65536"/>
                    <a:gd name="T9" fmla="*/ 0 60000 65536"/>
                    <a:gd name="T10" fmla="*/ 0 60000 65536"/>
                    <a:gd name="T11" fmla="*/ 0 60000 65536"/>
                    <a:gd name="T12" fmla="*/ 0 w 128"/>
                    <a:gd name="T13" fmla="*/ 0 h 39"/>
                    <a:gd name="T14" fmla="*/ 128 w 128"/>
                    <a:gd name="T15" fmla="*/ 39 h 39"/>
                  </a:gdLst>
                  <a:ahLst/>
                  <a:cxnLst>
                    <a:cxn ang="T8">
                      <a:pos x="T0" y="T1"/>
                    </a:cxn>
                    <a:cxn ang="T9">
                      <a:pos x="T2" y="T3"/>
                    </a:cxn>
                    <a:cxn ang="T10">
                      <a:pos x="T4" y="T5"/>
                    </a:cxn>
                    <a:cxn ang="T11">
                      <a:pos x="T6" y="T7"/>
                    </a:cxn>
                  </a:cxnLst>
                  <a:rect l="T12" t="T13" r="T14" b="T15"/>
                  <a:pathLst>
                    <a:path w="128" h="39">
                      <a:moveTo>
                        <a:pt x="128" y="13"/>
                      </a:moveTo>
                      <a:lnTo>
                        <a:pt x="0" y="39"/>
                      </a:lnTo>
                      <a:lnTo>
                        <a:pt x="0" y="0"/>
                      </a:lnTo>
                      <a:lnTo>
                        <a:pt x="128" y="13"/>
                      </a:lnTo>
                      <a:close/>
                    </a:path>
                  </a:pathLst>
                </a:custGeom>
                <a:solidFill>
                  <a:srgbClr val="FFCC66"/>
                </a:solidFill>
                <a:ln w="9525">
                  <a:noFill/>
                  <a:round/>
                  <a:headEnd/>
                  <a:tailEnd/>
                </a:ln>
              </p:spPr>
              <p:txBody>
                <a:bodyPr/>
                <a:lstStyle/>
                <a:p>
                  <a:endParaRPr lang="es-MX"/>
                </a:p>
              </p:txBody>
            </p:sp>
            <p:sp>
              <p:nvSpPr>
                <p:cNvPr id="11673" name="Freeform 2914"/>
                <p:cNvSpPr>
                  <a:spLocks/>
                </p:cNvSpPr>
                <p:nvPr/>
              </p:nvSpPr>
              <p:spPr bwMode="auto">
                <a:xfrm>
                  <a:off x="2918" y="2847"/>
                  <a:ext cx="14" cy="5"/>
                </a:xfrm>
                <a:custGeom>
                  <a:avLst/>
                  <a:gdLst>
                    <a:gd name="T0" fmla="*/ 0 w 128"/>
                    <a:gd name="T1" fmla="*/ 0 h 48"/>
                    <a:gd name="T2" fmla="*/ 0 w 128"/>
                    <a:gd name="T3" fmla="*/ 0 h 48"/>
                    <a:gd name="T4" fmla="*/ 0 w 128"/>
                    <a:gd name="T5" fmla="*/ 0 h 48"/>
                    <a:gd name="T6" fmla="*/ 0 w 128"/>
                    <a:gd name="T7" fmla="*/ 0 h 48"/>
                    <a:gd name="T8" fmla="*/ 0 w 128"/>
                    <a:gd name="T9" fmla="*/ 0 h 48"/>
                    <a:gd name="T10" fmla="*/ 0 60000 65536"/>
                    <a:gd name="T11" fmla="*/ 0 60000 65536"/>
                    <a:gd name="T12" fmla="*/ 0 60000 65536"/>
                    <a:gd name="T13" fmla="*/ 0 60000 65536"/>
                    <a:gd name="T14" fmla="*/ 0 60000 65536"/>
                    <a:gd name="T15" fmla="*/ 0 w 128"/>
                    <a:gd name="T16" fmla="*/ 0 h 48"/>
                    <a:gd name="T17" fmla="*/ 128 w 128"/>
                    <a:gd name="T18" fmla="*/ 48 h 48"/>
                  </a:gdLst>
                  <a:ahLst/>
                  <a:cxnLst>
                    <a:cxn ang="T10">
                      <a:pos x="T0" y="T1"/>
                    </a:cxn>
                    <a:cxn ang="T11">
                      <a:pos x="T2" y="T3"/>
                    </a:cxn>
                    <a:cxn ang="T12">
                      <a:pos x="T4" y="T5"/>
                    </a:cxn>
                    <a:cxn ang="T13">
                      <a:pos x="T6" y="T7"/>
                    </a:cxn>
                    <a:cxn ang="T14">
                      <a:pos x="T8" y="T9"/>
                    </a:cxn>
                  </a:cxnLst>
                  <a:rect l="T15" t="T16" r="T17" b="T18"/>
                  <a:pathLst>
                    <a:path w="128" h="48">
                      <a:moveTo>
                        <a:pt x="106" y="48"/>
                      </a:moveTo>
                      <a:lnTo>
                        <a:pt x="128" y="13"/>
                      </a:lnTo>
                      <a:lnTo>
                        <a:pt x="0" y="0"/>
                      </a:lnTo>
                      <a:lnTo>
                        <a:pt x="0" y="39"/>
                      </a:lnTo>
                      <a:lnTo>
                        <a:pt x="106" y="48"/>
                      </a:lnTo>
                    </a:path>
                  </a:pathLst>
                </a:custGeom>
                <a:noFill/>
                <a:ln w="0">
                  <a:solidFill>
                    <a:srgbClr val="FFCC66"/>
                  </a:solidFill>
                  <a:round/>
                  <a:headEnd/>
                  <a:tailEnd/>
                </a:ln>
              </p:spPr>
              <p:txBody>
                <a:bodyPr/>
                <a:lstStyle/>
                <a:p>
                  <a:endParaRPr lang="es-MX"/>
                </a:p>
              </p:txBody>
            </p:sp>
            <p:sp>
              <p:nvSpPr>
                <p:cNvPr id="11674" name="Freeform 2915"/>
                <p:cNvSpPr>
                  <a:spLocks/>
                </p:cNvSpPr>
                <p:nvPr/>
              </p:nvSpPr>
              <p:spPr bwMode="auto">
                <a:xfrm>
                  <a:off x="2909" y="2847"/>
                  <a:ext cx="9" cy="5"/>
                </a:xfrm>
                <a:custGeom>
                  <a:avLst/>
                  <a:gdLst>
                    <a:gd name="T0" fmla="*/ 0 w 78"/>
                    <a:gd name="T1" fmla="*/ 0 h 47"/>
                    <a:gd name="T2" fmla="*/ 0 w 78"/>
                    <a:gd name="T3" fmla="*/ 0 h 47"/>
                    <a:gd name="T4" fmla="*/ 0 w 78"/>
                    <a:gd name="T5" fmla="*/ 0 h 47"/>
                    <a:gd name="T6" fmla="*/ 0 w 78"/>
                    <a:gd name="T7" fmla="*/ 0 h 47"/>
                    <a:gd name="T8" fmla="*/ 0 60000 65536"/>
                    <a:gd name="T9" fmla="*/ 0 60000 65536"/>
                    <a:gd name="T10" fmla="*/ 0 60000 65536"/>
                    <a:gd name="T11" fmla="*/ 0 60000 65536"/>
                    <a:gd name="T12" fmla="*/ 0 w 78"/>
                    <a:gd name="T13" fmla="*/ 0 h 47"/>
                    <a:gd name="T14" fmla="*/ 78 w 78"/>
                    <a:gd name="T15" fmla="*/ 47 h 47"/>
                  </a:gdLst>
                  <a:ahLst/>
                  <a:cxnLst>
                    <a:cxn ang="T8">
                      <a:pos x="T0" y="T1"/>
                    </a:cxn>
                    <a:cxn ang="T9">
                      <a:pos x="T2" y="T3"/>
                    </a:cxn>
                    <a:cxn ang="T10">
                      <a:pos x="T4" y="T5"/>
                    </a:cxn>
                    <a:cxn ang="T11">
                      <a:pos x="T6" y="T7"/>
                    </a:cxn>
                  </a:cxnLst>
                  <a:rect l="T12" t="T13" r="T14" b="T15"/>
                  <a:pathLst>
                    <a:path w="78" h="47">
                      <a:moveTo>
                        <a:pt x="78" y="39"/>
                      </a:moveTo>
                      <a:lnTo>
                        <a:pt x="78" y="0"/>
                      </a:lnTo>
                      <a:lnTo>
                        <a:pt x="0" y="47"/>
                      </a:lnTo>
                      <a:lnTo>
                        <a:pt x="78" y="39"/>
                      </a:lnTo>
                      <a:close/>
                    </a:path>
                  </a:pathLst>
                </a:custGeom>
                <a:solidFill>
                  <a:srgbClr val="FFCC66"/>
                </a:solidFill>
                <a:ln w="9525">
                  <a:noFill/>
                  <a:round/>
                  <a:headEnd/>
                  <a:tailEnd/>
                </a:ln>
              </p:spPr>
              <p:txBody>
                <a:bodyPr/>
                <a:lstStyle/>
                <a:p>
                  <a:endParaRPr lang="es-MX"/>
                </a:p>
              </p:txBody>
            </p:sp>
            <p:sp>
              <p:nvSpPr>
                <p:cNvPr id="11675" name="Freeform 2916"/>
                <p:cNvSpPr>
                  <a:spLocks/>
                </p:cNvSpPr>
                <p:nvPr/>
              </p:nvSpPr>
              <p:spPr bwMode="auto">
                <a:xfrm>
                  <a:off x="2908" y="2847"/>
                  <a:ext cx="10" cy="5"/>
                </a:xfrm>
                <a:custGeom>
                  <a:avLst/>
                  <a:gdLst>
                    <a:gd name="T0" fmla="*/ 0 w 93"/>
                    <a:gd name="T1" fmla="*/ 0 h 47"/>
                    <a:gd name="T2" fmla="*/ 0 w 93"/>
                    <a:gd name="T3" fmla="*/ 0 h 47"/>
                    <a:gd name="T4" fmla="*/ 0 w 93"/>
                    <a:gd name="T5" fmla="*/ 0 h 47"/>
                    <a:gd name="T6" fmla="*/ 0 w 93"/>
                    <a:gd name="T7" fmla="*/ 0 h 47"/>
                    <a:gd name="T8" fmla="*/ 0 60000 65536"/>
                    <a:gd name="T9" fmla="*/ 0 60000 65536"/>
                    <a:gd name="T10" fmla="*/ 0 60000 65536"/>
                    <a:gd name="T11" fmla="*/ 0 60000 65536"/>
                    <a:gd name="T12" fmla="*/ 0 w 93"/>
                    <a:gd name="T13" fmla="*/ 0 h 47"/>
                    <a:gd name="T14" fmla="*/ 93 w 93"/>
                    <a:gd name="T15" fmla="*/ 47 h 47"/>
                  </a:gdLst>
                  <a:ahLst/>
                  <a:cxnLst>
                    <a:cxn ang="T8">
                      <a:pos x="T0" y="T1"/>
                    </a:cxn>
                    <a:cxn ang="T9">
                      <a:pos x="T2" y="T3"/>
                    </a:cxn>
                    <a:cxn ang="T10">
                      <a:pos x="T4" y="T5"/>
                    </a:cxn>
                    <a:cxn ang="T11">
                      <a:pos x="T6" y="T7"/>
                    </a:cxn>
                  </a:cxnLst>
                  <a:rect l="T12" t="T13" r="T14" b="T15"/>
                  <a:pathLst>
                    <a:path w="93" h="47">
                      <a:moveTo>
                        <a:pt x="93" y="0"/>
                      </a:moveTo>
                      <a:lnTo>
                        <a:pt x="15" y="47"/>
                      </a:lnTo>
                      <a:lnTo>
                        <a:pt x="0" y="11"/>
                      </a:lnTo>
                      <a:lnTo>
                        <a:pt x="93" y="0"/>
                      </a:lnTo>
                      <a:close/>
                    </a:path>
                  </a:pathLst>
                </a:custGeom>
                <a:solidFill>
                  <a:srgbClr val="FFCC66"/>
                </a:solidFill>
                <a:ln w="9525">
                  <a:noFill/>
                  <a:round/>
                  <a:headEnd/>
                  <a:tailEnd/>
                </a:ln>
              </p:spPr>
              <p:txBody>
                <a:bodyPr/>
                <a:lstStyle/>
                <a:p>
                  <a:endParaRPr lang="es-MX"/>
                </a:p>
              </p:txBody>
            </p:sp>
            <p:sp>
              <p:nvSpPr>
                <p:cNvPr id="11676" name="Freeform 2917"/>
                <p:cNvSpPr>
                  <a:spLocks/>
                </p:cNvSpPr>
                <p:nvPr/>
              </p:nvSpPr>
              <p:spPr bwMode="auto">
                <a:xfrm>
                  <a:off x="2908" y="2847"/>
                  <a:ext cx="10" cy="5"/>
                </a:xfrm>
                <a:custGeom>
                  <a:avLst/>
                  <a:gdLst>
                    <a:gd name="T0" fmla="*/ 0 w 93"/>
                    <a:gd name="T1" fmla="*/ 0 h 47"/>
                    <a:gd name="T2" fmla="*/ 0 w 93"/>
                    <a:gd name="T3" fmla="*/ 0 h 47"/>
                    <a:gd name="T4" fmla="*/ 0 w 93"/>
                    <a:gd name="T5" fmla="*/ 0 h 47"/>
                    <a:gd name="T6" fmla="*/ 0 w 93"/>
                    <a:gd name="T7" fmla="*/ 0 h 47"/>
                    <a:gd name="T8" fmla="*/ 0 w 93"/>
                    <a:gd name="T9" fmla="*/ 0 h 47"/>
                    <a:gd name="T10" fmla="*/ 0 60000 65536"/>
                    <a:gd name="T11" fmla="*/ 0 60000 65536"/>
                    <a:gd name="T12" fmla="*/ 0 60000 65536"/>
                    <a:gd name="T13" fmla="*/ 0 60000 65536"/>
                    <a:gd name="T14" fmla="*/ 0 60000 65536"/>
                    <a:gd name="T15" fmla="*/ 0 w 93"/>
                    <a:gd name="T16" fmla="*/ 0 h 47"/>
                    <a:gd name="T17" fmla="*/ 93 w 93"/>
                    <a:gd name="T18" fmla="*/ 47 h 47"/>
                  </a:gdLst>
                  <a:ahLst/>
                  <a:cxnLst>
                    <a:cxn ang="T10">
                      <a:pos x="T0" y="T1"/>
                    </a:cxn>
                    <a:cxn ang="T11">
                      <a:pos x="T2" y="T3"/>
                    </a:cxn>
                    <a:cxn ang="T12">
                      <a:pos x="T4" y="T5"/>
                    </a:cxn>
                    <a:cxn ang="T13">
                      <a:pos x="T6" y="T7"/>
                    </a:cxn>
                    <a:cxn ang="T14">
                      <a:pos x="T8" y="T9"/>
                    </a:cxn>
                  </a:cxnLst>
                  <a:rect l="T15" t="T16" r="T17" b="T18"/>
                  <a:pathLst>
                    <a:path w="93" h="47">
                      <a:moveTo>
                        <a:pt x="93" y="39"/>
                      </a:moveTo>
                      <a:lnTo>
                        <a:pt x="93" y="0"/>
                      </a:lnTo>
                      <a:lnTo>
                        <a:pt x="0" y="11"/>
                      </a:lnTo>
                      <a:lnTo>
                        <a:pt x="15" y="47"/>
                      </a:lnTo>
                      <a:lnTo>
                        <a:pt x="93" y="39"/>
                      </a:lnTo>
                    </a:path>
                  </a:pathLst>
                </a:custGeom>
                <a:noFill/>
                <a:ln w="0">
                  <a:solidFill>
                    <a:srgbClr val="FFCC66"/>
                  </a:solidFill>
                  <a:round/>
                  <a:headEnd/>
                  <a:tailEnd/>
                </a:ln>
              </p:spPr>
              <p:txBody>
                <a:bodyPr/>
                <a:lstStyle/>
                <a:p>
                  <a:endParaRPr lang="es-MX"/>
                </a:p>
              </p:txBody>
            </p:sp>
            <p:sp>
              <p:nvSpPr>
                <p:cNvPr id="11677" name="Freeform 2918"/>
                <p:cNvSpPr>
                  <a:spLocks/>
                </p:cNvSpPr>
                <p:nvPr/>
              </p:nvSpPr>
              <p:spPr bwMode="auto">
                <a:xfrm>
                  <a:off x="2903" y="2848"/>
                  <a:ext cx="6" cy="9"/>
                </a:xfrm>
                <a:custGeom>
                  <a:avLst/>
                  <a:gdLst>
                    <a:gd name="T0" fmla="*/ 0 w 59"/>
                    <a:gd name="T1" fmla="*/ 0 h 82"/>
                    <a:gd name="T2" fmla="*/ 0 w 59"/>
                    <a:gd name="T3" fmla="*/ 0 h 82"/>
                    <a:gd name="T4" fmla="*/ 0 w 59"/>
                    <a:gd name="T5" fmla="*/ 0 h 82"/>
                    <a:gd name="T6" fmla="*/ 0 w 59"/>
                    <a:gd name="T7" fmla="*/ 0 h 82"/>
                    <a:gd name="T8" fmla="*/ 0 60000 65536"/>
                    <a:gd name="T9" fmla="*/ 0 60000 65536"/>
                    <a:gd name="T10" fmla="*/ 0 60000 65536"/>
                    <a:gd name="T11" fmla="*/ 0 60000 65536"/>
                    <a:gd name="T12" fmla="*/ 0 w 59"/>
                    <a:gd name="T13" fmla="*/ 0 h 82"/>
                    <a:gd name="T14" fmla="*/ 59 w 59"/>
                    <a:gd name="T15" fmla="*/ 82 h 82"/>
                  </a:gdLst>
                  <a:ahLst/>
                  <a:cxnLst>
                    <a:cxn ang="T8">
                      <a:pos x="T0" y="T1"/>
                    </a:cxn>
                    <a:cxn ang="T9">
                      <a:pos x="T2" y="T3"/>
                    </a:cxn>
                    <a:cxn ang="T10">
                      <a:pos x="T4" y="T5"/>
                    </a:cxn>
                    <a:cxn ang="T11">
                      <a:pos x="T6" y="T7"/>
                    </a:cxn>
                  </a:cxnLst>
                  <a:rect l="T12" t="T13" r="T14" b="T15"/>
                  <a:pathLst>
                    <a:path w="59" h="82">
                      <a:moveTo>
                        <a:pt x="59" y="36"/>
                      </a:moveTo>
                      <a:lnTo>
                        <a:pt x="44" y="0"/>
                      </a:lnTo>
                      <a:lnTo>
                        <a:pt x="0" y="82"/>
                      </a:lnTo>
                      <a:lnTo>
                        <a:pt x="59" y="36"/>
                      </a:lnTo>
                      <a:close/>
                    </a:path>
                  </a:pathLst>
                </a:custGeom>
                <a:solidFill>
                  <a:srgbClr val="FFCC66"/>
                </a:solidFill>
                <a:ln w="9525">
                  <a:noFill/>
                  <a:round/>
                  <a:headEnd/>
                  <a:tailEnd/>
                </a:ln>
              </p:spPr>
              <p:txBody>
                <a:bodyPr/>
                <a:lstStyle/>
                <a:p>
                  <a:endParaRPr lang="es-MX"/>
                </a:p>
              </p:txBody>
            </p:sp>
            <p:sp>
              <p:nvSpPr>
                <p:cNvPr id="11678" name="Freeform 2919"/>
                <p:cNvSpPr>
                  <a:spLocks/>
                </p:cNvSpPr>
                <p:nvPr/>
              </p:nvSpPr>
              <p:spPr bwMode="auto">
                <a:xfrm>
                  <a:off x="2900" y="2848"/>
                  <a:ext cx="8" cy="9"/>
                </a:xfrm>
                <a:custGeom>
                  <a:avLst/>
                  <a:gdLst>
                    <a:gd name="T0" fmla="*/ 0 w 74"/>
                    <a:gd name="T1" fmla="*/ 0 h 82"/>
                    <a:gd name="T2" fmla="*/ 0 w 74"/>
                    <a:gd name="T3" fmla="*/ 0 h 82"/>
                    <a:gd name="T4" fmla="*/ 0 w 74"/>
                    <a:gd name="T5" fmla="*/ 0 h 82"/>
                    <a:gd name="T6" fmla="*/ 0 w 74"/>
                    <a:gd name="T7" fmla="*/ 0 h 82"/>
                    <a:gd name="T8" fmla="*/ 0 60000 65536"/>
                    <a:gd name="T9" fmla="*/ 0 60000 65536"/>
                    <a:gd name="T10" fmla="*/ 0 60000 65536"/>
                    <a:gd name="T11" fmla="*/ 0 60000 65536"/>
                    <a:gd name="T12" fmla="*/ 0 w 74"/>
                    <a:gd name="T13" fmla="*/ 0 h 82"/>
                    <a:gd name="T14" fmla="*/ 74 w 74"/>
                    <a:gd name="T15" fmla="*/ 82 h 82"/>
                  </a:gdLst>
                  <a:ahLst/>
                  <a:cxnLst>
                    <a:cxn ang="T8">
                      <a:pos x="T0" y="T1"/>
                    </a:cxn>
                    <a:cxn ang="T9">
                      <a:pos x="T2" y="T3"/>
                    </a:cxn>
                    <a:cxn ang="T10">
                      <a:pos x="T4" y="T5"/>
                    </a:cxn>
                    <a:cxn ang="T11">
                      <a:pos x="T6" y="T7"/>
                    </a:cxn>
                  </a:cxnLst>
                  <a:rect l="T12" t="T13" r="T14" b="T15"/>
                  <a:pathLst>
                    <a:path w="74" h="82">
                      <a:moveTo>
                        <a:pt x="74" y="0"/>
                      </a:moveTo>
                      <a:lnTo>
                        <a:pt x="30" y="82"/>
                      </a:lnTo>
                      <a:lnTo>
                        <a:pt x="0" y="57"/>
                      </a:lnTo>
                      <a:lnTo>
                        <a:pt x="74" y="0"/>
                      </a:lnTo>
                      <a:close/>
                    </a:path>
                  </a:pathLst>
                </a:custGeom>
                <a:solidFill>
                  <a:srgbClr val="FFCC66"/>
                </a:solidFill>
                <a:ln w="9525">
                  <a:noFill/>
                  <a:round/>
                  <a:headEnd/>
                  <a:tailEnd/>
                </a:ln>
              </p:spPr>
              <p:txBody>
                <a:bodyPr/>
                <a:lstStyle/>
                <a:p>
                  <a:endParaRPr lang="es-MX"/>
                </a:p>
              </p:txBody>
            </p:sp>
            <p:sp>
              <p:nvSpPr>
                <p:cNvPr id="11679" name="Freeform 2920"/>
                <p:cNvSpPr>
                  <a:spLocks/>
                </p:cNvSpPr>
                <p:nvPr/>
              </p:nvSpPr>
              <p:spPr bwMode="auto">
                <a:xfrm>
                  <a:off x="2900" y="2848"/>
                  <a:ext cx="9" cy="9"/>
                </a:xfrm>
                <a:custGeom>
                  <a:avLst/>
                  <a:gdLst>
                    <a:gd name="T0" fmla="*/ 0 w 89"/>
                    <a:gd name="T1" fmla="*/ 0 h 82"/>
                    <a:gd name="T2" fmla="*/ 0 w 89"/>
                    <a:gd name="T3" fmla="*/ 0 h 82"/>
                    <a:gd name="T4" fmla="*/ 0 w 89"/>
                    <a:gd name="T5" fmla="*/ 0 h 82"/>
                    <a:gd name="T6" fmla="*/ 0 w 89"/>
                    <a:gd name="T7" fmla="*/ 0 h 82"/>
                    <a:gd name="T8" fmla="*/ 0 w 89"/>
                    <a:gd name="T9" fmla="*/ 0 h 82"/>
                    <a:gd name="T10" fmla="*/ 0 60000 65536"/>
                    <a:gd name="T11" fmla="*/ 0 60000 65536"/>
                    <a:gd name="T12" fmla="*/ 0 60000 65536"/>
                    <a:gd name="T13" fmla="*/ 0 60000 65536"/>
                    <a:gd name="T14" fmla="*/ 0 60000 65536"/>
                    <a:gd name="T15" fmla="*/ 0 w 89"/>
                    <a:gd name="T16" fmla="*/ 0 h 82"/>
                    <a:gd name="T17" fmla="*/ 89 w 89"/>
                    <a:gd name="T18" fmla="*/ 82 h 82"/>
                  </a:gdLst>
                  <a:ahLst/>
                  <a:cxnLst>
                    <a:cxn ang="T10">
                      <a:pos x="T0" y="T1"/>
                    </a:cxn>
                    <a:cxn ang="T11">
                      <a:pos x="T2" y="T3"/>
                    </a:cxn>
                    <a:cxn ang="T12">
                      <a:pos x="T4" y="T5"/>
                    </a:cxn>
                    <a:cxn ang="T13">
                      <a:pos x="T6" y="T7"/>
                    </a:cxn>
                    <a:cxn ang="T14">
                      <a:pos x="T8" y="T9"/>
                    </a:cxn>
                  </a:cxnLst>
                  <a:rect l="T15" t="T16" r="T17" b="T18"/>
                  <a:pathLst>
                    <a:path w="89" h="82">
                      <a:moveTo>
                        <a:pt x="89" y="36"/>
                      </a:moveTo>
                      <a:lnTo>
                        <a:pt x="74" y="0"/>
                      </a:lnTo>
                      <a:lnTo>
                        <a:pt x="0" y="57"/>
                      </a:lnTo>
                      <a:lnTo>
                        <a:pt x="30" y="82"/>
                      </a:lnTo>
                      <a:lnTo>
                        <a:pt x="89" y="36"/>
                      </a:lnTo>
                    </a:path>
                  </a:pathLst>
                </a:custGeom>
                <a:noFill/>
                <a:ln w="0">
                  <a:solidFill>
                    <a:srgbClr val="FFCC66"/>
                  </a:solidFill>
                  <a:round/>
                  <a:headEnd/>
                  <a:tailEnd/>
                </a:ln>
              </p:spPr>
              <p:txBody>
                <a:bodyPr/>
                <a:lstStyle/>
                <a:p>
                  <a:endParaRPr lang="es-MX"/>
                </a:p>
              </p:txBody>
            </p:sp>
            <p:sp>
              <p:nvSpPr>
                <p:cNvPr id="11680" name="Freeform 2921"/>
                <p:cNvSpPr>
                  <a:spLocks/>
                </p:cNvSpPr>
                <p:nvPr/>
              </p:nvSpPr>
              <p:spPr bwMode="auto">
                <a:xfrm>
                  <a:off x="2898" y="2855"/>
                  <a:ext cx="5" cy="12"/>
                </a:xfrm>
                <a:custGeom>
                  <a:avLst/>
                  <a:gdLst>
                    <a:gd name="T0" fmla="*/ 0 w 42"/>
                    <a:gd name="T1" fmla="*/ 0 h 109"/>
                    <a:gd name="T2" fmla="*/ 0 w 42"/>
                    <a:gd name="T3" fmla="*/ 0 h 109"/>
                    <a:gd name="T4" fmla="*/ 0 w 42"/>
                    <a:gd name="T5" fmla="*/ 0 h 109"/>
                    <a:gd name="T6" fmla="*/ 0 w 42"/>
                    <a:gd name="T7" fmla="*/ 0 h 109"/>
                    <a:gd name="T8" fmla="*/ 0 60000 65536"/>
                    <a:gd name="T9" fmla="*/ 0 60000 65536"/>
                    <a:gd name="T10" fmla="*/ 0 60000 65536"/>
                    <a:gd name="T11" fmla="*/ 0 60000 65536"/>
                    <a:gd name="T12" fmla="*/ 0 w 42"/>
                    <a:gd name="T13" fmla="*/ 0 h 109"/>
                    <a:gd name="T14" fmla="*/ 42 w 42"/>
                    <a:gd name="T15" fmla="*/ 109 h 109"/>
                  </a:gdLst>
                  <a:ahLst/>
                  <a:cxnLst>
                    <a:cxn ang="T8">
                      <a:pos x="T0" y="T1"/>
                    </a:cxn>
                    <a:cxn ang="T9">
                      <a:pos x="T2" y="T3"/>
                    </a:cxn>
                    <a:cxn ang="T10">
                      <a:pos x="T4" y="T5"/>
                    </a:cxn>
                    <a:cxn ang="T11">
                      <a:pos x="T6" y="T7"/>
                    </a:cxn>
                  </a:cxnLst>
                  <a:rect l="T12" t="T13" r="T14" b="T15"/>
                  <a:pathLst>
                    <a:path w="42" h="109">
                      <a:moveTo>
                        <a:pt x="42" y="25"/>
                      </a:moveTo>
                      <a:lnTo>
                        <a:pt x="12" y="0"/>
                      </a:lnTo>
                      <a:lnTo>
                        <a:pt x="0" y="109"/>
                      </a:lnTo>
                      <a:lnTo>
                        <a:pt x="42" y="25"/>
                      </a:lnTo>
                      <a:close/>
                    </a:path>
                  </a:pathLst>
                </a:custGeom>
                <a:solidFill>
                  <a:srgbClr val="FFCC66"/>
                </a:solidFill>
                <a:ln w="9525">
                  <a:noFill/>
                  <a:round/>
                  <a:headEnd/>
                  <a:tailEnd/>
                </a:ln>
              </p:spPr>
              <p:txBody>
                <a:bodyPr/>
                <a:lstStyle/>
                <a:p>
                  <a:endParaRPr lang="es-MX"/>
                </a:p>
              </p:txBody>
            </p:sp>
            <p:sp>
              <p:nvSpPr>
                <p:cNvPr id="11681" name="Freeform 2922"/>
                <p:cNvSpPr>
                  <a:spLocks/>
                </p:cNvSpPr>
                <p:nvPr/>
              </p:nvSpPr>
              <p:spPr bwMode="auto">
                <a:xfrm>
                  <a:off x="2894" y="2855"/>
                  <a:ext cx="6" cy="12"/>
                </a:xfrm>
                <a:custGeom>
                  <a:avLst/>
                  <a:gdLst>
                    <a:gd name="T0" fmla="*/ 0 w 49"/>
                    <a:gd name="T1" fmla="*/ 0 h 109"/>
                    <a:gd name="T2" fmla="*/ 0 w 49"/>
                    <a:gd name="T3" fmla="*/ 0 h 109"/>
                    <a:gd name="T4" fmla="*/ 0 w 49"/>
                    <a:gd name="T5" fmla="*/ 0 h 109"/>
                    <a:gd name="T6" fmla="*/ 0 w 49"/>
                    <a:gd name="T7" fmla="*/ 0 h 109"/>
                    <a:gd name="T8" fmla="*/ 0 60000 65536"/>
                    <a:gd name="T9" fmla="*/ 0 60000 65536"/>
                    <a:gd name="T10" fmla="*/ 0 60000 65536"/>
                    <a:gd name="T11" fmla="*/ 0 60000 65536"/>
                    <a:gd name="T12" fmla="*/ 0 w 49"/>
                    <a:gd name="T13" fmla="*/ 0 h 109"/>
                    <a:gd name="T14" fmla="*/ 49 w 49"/>
                    <a:gd name="T15" fmla="*/ 109 h 109"/>
                  </a:gdLst>
                  <a:ahLst/>
                  <a:cxnLst>
                    <a:cxn ang="T8">
                      <a:pos x="T0" y="T1"/>
                    </a:cxn>
                    <a:cxn ang="T9">
                      <a:pos x="T2" y="T3"/>
                    </a:cxn>
                    <a:cxn ang="T10">
                      <a:pos x="T4" y="T5"/>
                    </a:cxn>
                    <a:cxn ang="T11">
                      <a:pos x="T6" y="T7"/>
                    </a:cxn>
                  </a:cxnLst>
                  <a:rect l="T12" t="T13" r="T14" b="T15"/>
                  <a:pathLst>
                    <a:path w="49" h="109">
                      <a:moveTo>
                        <a:pt x="49" y="0"/>
                      </a:moveTo>
                      <a:lnTo>
                        <a:pt x="37" y="109"/>
                      </a:lnTo>
                      <a:lnTo>
                        <a:pt x="0" y="100"/>
                      </a:lnTo>
                      <a:lnTo>
                        <a:pt x="49" y="0"/>
                      </a:lnTo>
                      <a:close/>
                    </a:path>
                  </a:pathLst>
                </a:custGeom>
                <a:solidFill>
                  <a:srgbClr val="FFCC66"/>
                </a:solidFill>
                <a:ln w="9525">
                  <a:noFill/>
                  <a:round/>
                  <a:headEnd/>
                  <a:tailEnd/>
                </a:ln>
              </p:spPr>
              <p:txBody>
                <a:bodyPr/>
                <a:lstStyle/>
                <a:p>
                  <a:endParaRPr lang="es-MX"/>
                </a:p>
              </p:txBody>
            </p:sp>
            <p:sp>
              <p:nvSpPr>
                <p:cNvPr id="11682" name="Freeform 2923"/>
                <p:cNvSpPr>
                  <a:spLocks/>
                </p:cNvSpPr>
                <p:nvPr/>
              </p:nvSpPr>
              <p:spPr bwMode="auto">
                <a:xfrm>
                  <a:off x="2894" y="2855"/>
                  <a:ext cx="9" cy="12"/>
                </a:xfrm>
                <a:custGeom>
                  <a:avLst/>
                  <a:gdLst>
                    <a:gd name="T0" fmla="*/ 0 w 79"/>
                    <a:gd name="T1" fmla="*/ 0 h 109"/>
                    <a:gd name="T2" fmla="*/ 0 w 79"/>
                    <a:gd name="T3" fmla="*/ 0 h 109"/>
                    <a:gd name="T4" fmla="*/ 0 w 79"/>
                    <a:gd name="T5" fmla="*/ 0 h 109"/>
                    <a:gd name="T6" fmla="*/ 0 w 79"/>
                    <a:gd name="T7" fmla="*/ 0 h 109"/>
                    <a:gd name="T8" fmla="*/ 0 w 79"/>
                    <a:gd name="T9" fmla="*/ 0 h 109"/>
                    <a:gd name="T10" fmla="*/ 0 60000 65536"/>
                    <a:gd name="T11" fmla="*/ 0 60000 65536"/>
                    <a:gd name="T12" fmla="*/ 0 60000 65536"/>
                    <a:gd name="T13" fmla="*/ 0 60000 65536"/>
                    <a:gd name="T14" fmla="*/ 0 60000 65536"/>
                    <a:gd name="T15" fmla="*/ 0 w 79"/>
                    <a:gd name="T16" fmla="*/ 0 h 109"/>
                    <a:gd name="T17" fmla="*/ 79 w 79"/>
                    <a:gd name="T18" fmla="*/ 109 h 109"/>
                  </a:gdLst>
                  <a:ahLst/>
                  <a:cxnLst>
                    <a:cxn ang="T10">
                      <a:pos x="T0" y="T1"/>
                    </a:cxn>
                    <a:cxn ang="T11">
                      <a:pos x="T2" y="T3"/>
                    </a:cxn>
                    <a:cxn ang="T12">
                      <a:pos x="T4" y="T5"/>
                    </a:cxn>
                    <a:cxn ang="T13">
                      <a:pos x="T6" y="T7"/>
                    </a:cxn>
                    <a:cxn ang="T14">
                      <a:pos x="T8" y="T9"/>
                    </a:cxn>
                  </a:cxnLst>
                  <a:rect l="T15" t="T16" r="T17" b="T18"/>
                  <a:pathLst>
                    <a:path w="79" h="109">
                      <a:moveTo>
                        <a:pt x="79" y="25"/>
                      </a:moveTo>
                      <a:lnTo>
                        <a:pt x="49" y="0"/>
                      </a:lnTo>
                      <a:lnTo>
                        <a:pt x="0" y="100"/>
                      </a:lnTo>
                      <a:lnTo>
                        <a:pt x="37" y="109"/>
                      </a:lnTo>
                      <a:lnTo>
                        <a:pt x="79" y="25"/>
                      </a:lnTo>
                    </a:path>
                  </a:pathLst>
                </a:custGeom>
                <a:noFill/>
                <a:ln w="0">
                  <a:solidFill>
                    <a:srgbClr val="FFCC66"/>
                  </a:solidFill>
                  <a:round/>
                  <a:headEnd/>
                  <a:tailEnd/>
                </a:ln>
              </p:spPr>
              <p:txBody>
                <a:bodyPr/>
                <a:lstStyle/>
                <a:p>
                  <a:endParaRPr lang="es-MX"/>
                </a:p>
              </p:txBody>
            </p:sp>
            <p:sp>
              <p:nvSpPr>
                <p:cNvPr id="11683" name="Freeform 2924"/>
                <p:cNvSpPr>
                  <a:spLocks/>
                </p:cNvSpPr>
                <p:nvPr/>
              </p:nvSpPr>
              <p:spPr bwMode="auto">
                <a:xfrm>
                  <a:off x="2894" y="2866"/>
                  <a:ext cx="4" cy="17"/>
                </a:xfrm>
                <a:custGeom>
                  <a:avLst/>
                  <a:gdLst>
                    <a:gd name="T0" fmla="*/ 0 w 37"/>
                    <a:gd name="T1" fmla="*/ 0 h 157"/>
                    <a:gd name="T2" fmla="*/ 0 w 37"/>
                    <a:gd name="T3" fmla="*/ 0 h 157"/>
                    <a:gd name="T4" fmla="*/ 0 w 37"/>
                    <a:gd name="T5" fmla="*/ 0 h 157"/>
                    <a:gd name="T6" fmla="*/ 0 w 37"/>
                    <a:gd name="T7" fmla="*/ 0 h 157"/>
                    <a:gd name="T8" fmla="*/ 0 60000 65536"/>
                    <a:gd name="T9" fmla="*/ 0 60000 65536"/>
                    <a:gd name="T10" fmla="*/ 0 60000 65536"/>
                    <a:gd name="T11" fmla="*/ 0 60000 65536"/>
                    <a:gd name="T12" fmla="*/ 0 w 37"/>
                    <a:gd name="T13" fmla="*/ 0 h 157"/>
                    <a:gd name="T14" fmla="*/ 37 w 37"/>
                    <a:gd name="T15" fmla="*/ 157 h 157"/>
                  </a:gdLst>
                  <a:ahLst/>
                  <a:cxnLst>
                    <a:cxn ang="T8">
                      <a:pos x="T0" y="T1"/>
                    </a:cxn>
                    <a:cxn ang="T9">
                      <a:pos x="T2" y="T3"/>
                    </a:cxn>
                    <a:cxn ang="T10">
                      <a:pos x="T4" y="T5"/>
                    </a:cxn>
                    <a:cxn ang="T11">
                      <a:pos x="T6" y="T7"/>
                    </a:cxn>
                  </a:cxnLst>
                  <a:rect l="T12" t="T13" r="T14" b="T15"/>
                  <a:pathLst>
                    <a:path w="37" h="157">
                      <a:moveTo>
                        <a:pt x="37" y="9"/>
                      </a:moveTo>
                      <a:lnTo>
                        <a:pt x="0" y="0"/>
                      </a:lnTo>
                      <a:lnTo>
                        <a:pt x="36" y="157"/>
                      </a:lnTo>
                      <a:lnTo>
                        <a:pt x="37" y="9"/>
                      </a:lnTo>
                      <a:close/>
                    </a:path>
                  </a:pathLst>
                </a:custGeom>
                <a:solidFill>
                  <a:srgbClr val="FFCC66"/>
                </a:solidFill>
                <a:ln w="9525">
                  <a:noFill/>
                  <a:round/>
                  <a:headEnd/>
                  <a:tailEnd/>
                </a:ln>
              </p:spPr>
              <p:txBody>
                <a:bodyPr/>
                <a:lstStyle/>
                <a:p>
                  <a:endParaRPr lang="es-MX"/>
                </a:p>
              </p:txBody>
            </p:sp>
            <p:sp>
              <p:nvSpPr>
                <p:cNvPr id="11684" name="Freeform 2925"/>
                <p:cNvSpPr>
                  <a:spLocks/>
                </p:cNvSpPr>
                <p:nvPr/>
              </p:nvSpPr>
              <p:spPr bwMode="auto">
                <a:xfrm>
                  <a:off x="2894" y="2866"/>
                  <a:ext cx="4" cy="17"/>
                </a:xfrm>
                <a:custGeom>
                  <a:avLst/>
                  <a:gdLst>
                    <a:gd name="T0" fmla="*/ 0 w 37"/>
                    <a:gd name="T1" fmla="*/ 0 h 159"/>
                    <a:gd name="T2" fmla="*/ 0 w 37"/>
                    <a:gd name="T3" fmla="*/ 0 h 159"/>
                    <a:gd name="T4" fmla="*/ 0 w 37"/>
                    <a:gd name="T5" fmla="*/ 0 h 159"/>
                    <a:gd name="T6" fmla="*/ 0 w 37"/>
                    <a:gd name="T7" fmla="*/ 0 h 159"/>
                    <a:gd name="T8" fmla="*/ 0 60000 65536"/>
                    <a:gd name="T9" fmla="*/ 0 60000 65536"/>
                    <a:gd name="T10" fmla="*/ 0 60000 65536"/>
                    <a:gd name="T11" fmla="*/ 0 60000 65536"/>
                    <a:gd name="T12" fmla="*/ 0 w 37"/>
                    <a:gd name="T13" fmla="*/ 0 h 159"/>
                    <a:gd name="T14" fmla="*/ 37 w 37"/>
                    <a:gd name="T15" fmla="*/ 159 h 159"/>
                  </a:gdLst>
                  <a:ahLst/>
                  <a:cxnLst>
                    <a:cxn ang="T8">
                      <a:pos x="T0" y="T1"/>
                    </a:cxn>
                    <a:cxn ang="T9">
                      <a:pos x="T2" y="T3"/>
                    </a:cxn>
                    <a:cxn ang="T10">
                      <a:pos x="T4" y="T5"/>
                    </a:cxn>
                    <a:cxn ang="T11">
                      <a:pos x="T6" y="T7"/>
                    </a:cxn>
                  </a:cxnLst>
                  <a:rect l="T12" t="T13" r="T14" b="T15"/>
                  <a:pathLst>
                    <a:path w="37" h="159">
                      <a:moveTo>
                        <a:pt x="1" y="0"/>
                      </a:moveTo>
                      <a:lnTo>
                        <a:pt x="37" y="157"/>
                      </a:lnTo>
                      <a:lnTo>
                        <a:pt x="0" y="159"/>
                      </a:lnTo>
                      <a:lnTo>
                        <a:pt x="1" y="0"/>
                      </a:lnTo>
                      <a:close/>
                    </a:path>
                  </a:pathLst>
                </a:custGeom>
                <a:solidFill>
                  <a:srgbClr val="FFCC66"/>
                </a:solidFill>
                <a:ln w="9525">
                  <a:noFill/>
                  <a:round/>
                  <a:headEnd/>
                  <a:tailEnd/>
                </a:ln>
              </p:spPr>
              <p:txBody>
                <a:bodyPr/>
                <a:lstStyle/>
                <a:p>
                  <a:endParaRPr lang="es-MX"/>
                </a:p>
              </p:txBody>
            </p:sp>
            <p:sp>
              <p:nvSpPr>
                <p:cNvPr id="11685" name="Freeform 2926"/>
                <p:cNvSpPr>
                  <a:spLocks/>
                </p:cNvSpPr>
                <p:nvPr/>
              </p:nvSpPr>
              <p:spPr bwMode="auto">
                <a:xfrm>
                  <a:off x="2894" y="2866"/>
                  <a:ext cx="4" cy="17"/>
                </a:xfrm>
                <a:custGeom>
                  <a:avLst/>
                  <a:gdLst>
                    <a:gd name="T0" fmla="*/ 0 w 38"/>
                    <a:gd name="T1" fmla="*/ 0 h 159"/>
                    <a:gd name="T2" fmla="*/ 0 w 38"/>
                    <a:gd name="T3" fmla="*/ 0 h 159"/>
                    <a:gd name="T4" fmla="*/ 0 w 38"/>
                    <a:gd name="T5" fmla="*/ 0 h 159"/>
                    <a:gd name="T6" fmla="*/ 0 w 38"/>
                    <a:gd name="T7" fmla="*/ 0 h 159"/>
                    <a:gd name="T8" fmla="*/ 0 w 38"/>
                    <a:gd name="T9" fmla="*/ 0 h 159"/>
                    <a:gd name="T10" fmla="*/ 0 60000 65536"/>
                    <a:gd name="T11" fmla="*/ 0 60000 65536"/>
                    <a:gd name="T12" fmla="*/ 0 60000 65536"/>
                    <a:gd name="T13" fmla="*/ 0 60000 65536"/>
                    <a:gd name="T14" fmla="*/ 0 60000 65536"/>
                    <a:gd name="T15" fmla="*/ 0 w 38"/>
                    <a:gd name="T16" fmla="*/ 0 h 159"/>
                    <a:gd name="T17" fmla="*/ 38 w 38"/>
                    <a:gd name="T18" fmla="*/ 159 h 159"/>
                  </a:gdLst>
                  <a:ahLst/>
                  <a:cxnLst>
                    <a:cxn ang="T10">
                      <a:pos x="T0" y="T1"/>
                    </a:cxn>
                    <a:cxn ang="T11">
                      <a:pos x="T2" y="T3"/>
                    </a:cxn>
                    <a:cxn ang="T12">
                      <a:pos x="T4" y="T5"/>
                    </a:cxn>
                    <a:cxn ang="T13">
                      <a:pos x="T6" y="T7"/>
                    </a:cxn>
                    <a:cxn ang="T14">
                      <a:pos x="T8" y="T9"/>
                    </a:cxn>
                  </a:cxnLst>
                  <a:rect l="T15" t="T16" r="T17" b="T18"/>
                  <a:pathLst>
                    <a:path w="38" h="159">
                      <a:moveTo>
                        <a:pt x="38" y="9"/>
                      </a:moveTo>
                      <a:lnTo>
                        <a:pt x="1" y="0"/>
                      </a:lnTo>
                      <a:lnTo>
                        <a:pt x="0" y="159"/>
                      </a:lnTo>
                      <a:lnTo>
                        <a:pt x="37" y="157"/>
                      </a:lnTo>
                      <a:lnTo>
                        <a:pt x="38" y="9"/>
                      </a:lnTo>
                    </a:path>
                  </a:pathLst>
                </a:custGeom>
                <a:noFill/>
                <a:ln w="0">
                  <a:solidFill>
                    <a:srgbClr val="FFCC66"/>
                  </a:solidFill>
                  <a:round/>
                  <a:headEnd/>
                  <a:tailEnd/>
                </a:ln>
              </p:spPr>
              <p:txBody>
                <a:bodyPr/>
                <a:lstStyle/>
                <a:p>
                  <a:endParaRPr lang="es-MX"/>
                </a:p>
              </p:txBody>
            </p:sp>
            <p:sp>
              <p:nvSpPr>
                <p:cNvPr id="11686" name="Freeform 2927"/>
                <p:cNvSpPr>
                  <a:spLocks/>
                </p:cNvSpPr>
                <p:nvPr/>
              </p:nvSpPr>
              <p:spPr bwMode="auto">
                <a:xfrm>
                  <a:off x="2894" y="2883"/>
                  <a:ext cx="7" cy="23"/>
                </a:xfrm>
                <a:custGeom>
                  <a:avLst/>
                  <a:gdLst>
                    <a:gd name="T0" fmla="*/ 0 w 64"/>
                    <a:gd name="T1" fmla="*/ 0 h 207"/>
                    <a:gd name="T2" fmla="*/ 0 w 64"/>
                    <a:gd name="T3" fmla="*/ 0 h 207"/>
                    <a:gd name="T4" fmla="*/ 0 w 64"/>
                    <a:gd name="T5" fmla="*/ 0 h 207"/>
                    <a:gd name="T6" fmla="*/ 0 w 64"/>
                    <a:gd name="T7" fmla="*/ 0 h 207"/>
                    <a:gd name="T8" fmla="*/ 0 60000 65536"/>
                    <a:gd name="T9" fmla="*/ 0 60000 65536"/>
                    <a:gd name="T10" fmla="*/ 0 60000 65536"/>
                    <a:gd name="T11" fmla="*/ 0 60000 65536"/>
                    <a:gd name="T12" fmla="*/ 0 w 64"/>
                    <a:gd name="T13" fmla="*/ 0 h 207"/>
                    <a:gd name="T14" fmla="*/ 64 w 64"/>
                    <a:gd name="T15" fmla="*/ 207 h 207"/>
                  </a:gdLst>
                  <a:ahLst/>
                  <a:cxnLst>
                    <a:cxn ang="T8">
                      <a:pos x="T0" y="T1"/>
                    </a:cxn>
                    <a:cxn ang="T9">
                      <a:pos x="T2" y="T3"/>
                    </a:cxn>
                    <a:cxn ang="T10">
                      <a:pos x="T4" y="T5"/>
                    </a:cxn>
                    <a:cxn ang="T11">
                      <a:pos x="T6" y="T7"/>
                    </a:cxn>
                  </a:cxnLst>
                  <a:rect l="T12" t="T13" r="T14" b="T15"/>
                  <a:pathLst>
                    <a:path w="64" h="207">
                      <a:moveTo>
                        <a:pt x="37" y="0"/>
                      </a:moveTo>
                      <a:lnTo>
                        <a:pt x="0" y="2"/>
                      </a:lnTo>
                      <a:lnTo>
                        <a:pt x="64" y="207"/>
                      </a:lnTo>
                      <a:lnTo>
                        <a:pt x="37" y="0"/>
                      </a:lnTo>
                      <a:close/>
                    </a:path>
                  </a:pathLst>
                </a:custGeom>
                <a:solidFill>
                  <a:srgbClr val="FFCC66"/>
                </a:solidFill>
                <a:ln w="9525">
                  <a:noFill/>
                  <a:round/>
                  <a:headEnd/>
                  <a:tailEnd/>
                </a:ln>
              </p:spPr>
              <p:txBody>
                <a:bodyPr/>
                <a:lstStyle/>
                <a:p>
                  <a:endParaRPr lang="es-MX"/>
                </a:p>
              </p:txBody>
            </p:sp>
            <p:sp>
              <p:nvSpPr>
                <p:cNvPr id="11687" name="Freeform 2928"/>
                <p:cNvSpPr>
                  <a:spLocks/>
                </p:cNvSpPr>
                <p:nvPr/>
              </p:nvSpPr>
              <p:spPr bwMode="auto">
                <a:xfrm>
                  <a:off x="2894" y="2883"/>
                  <a:ext cx="7" cy="23"/>
                </a:xfrm>
                <a:custGeom>
                  <a:avLst/>
                  <a:gdLst>
                    <a:gd name="T0" fmla="*/ 0 w 64"/>
                    <a:gd name="T1" fmla="*/ 0 h 205"/>
                    <a:gd name="T2" fmla="*/ 0 w 64"/>
                    <a:gd name="T3" fmla="*/ 0 h 205"/>
                    <a:gd name="T4" fmla="*/ 0 w 64"/>
                    <a:gd name="T5" fmla="*/ 0 h 205"/>
                    <a:gd name="T6" fmla="*/ 0 w 64"/>
                    <a:gd name="T7" fmla="*/ 0 h 205"/>
                    <a:gd name="T8" fmla="*/ 0 60000 65536"/>
                    <a:gd name="T9" fmla="*/ 0 60000 65536"/>
                    <a:gd name="T10" fmla="*/ 0 60000 65536"/>
                    <a:gd name="T11" fmla="*/ 0 60000 65536"/>
                    <a:gd name="T12" fmla="*/ 0 w 64"/>
                    <a:gd name="T13" fmla="*/ 0 h 205"/>
                    <a:gd name="T14" fmla="*/ 64 w 64"/>
                    <a:gd name="T15" fmla="*/ 205 h 205"/>
                  </a:gdLst>
                  <a:ahLst/>
                  <a:cxnLst>
                    <a:cxn ang="T8">
                      <a:pos x="T0" y="T1"/>
                    </a:cxn>
                    <a:cxn ang="T9">
                      <a:pos x="T2" y="T3"/>
                    </a:cxn>
                    <a:cxn ang="T10">
                      <a:pos x="T4" y="T5"/>
                    </a:cxn>
                    <a:cxn ang="T11">
                      <a:pos x="T6" y="T7"/>
                    </a:cxn>
                  </a:cxnLst>
                  <a:rect l="T12" t="T13" r="T14" b="T15"/>
                  <a:pathLst>
                    <a:path w="64" h="205">
                      <a:moveTo>
                        <a:pt x="0" y="0"/>
                      </a:moveTo>
                      <a:lnTo>
                        <a:pt x="64" y="205"/>
                      </a:lnTo>
                      <a:lnTo>
                        <a:pt x="26" y="204"/>
                      </a:lnTo>
                      <a:lnTo>
                        <a:pt x="0" y="0"/>
                      </a:lnTo>
                      <a:close/>
                    </a:path>
                  </a:pathLst>
                </a:custGeom>
                <a:solidFill>
                  <a:srgbClr val="FFCC66"/>
                </a:solidFill>
                <a:ln w="9525">
                  <a:noFill/>
                  <a:round/>
                  <a:headEnd/>
                  <a:tailEnd/>
                </a:ln>
              </p:spPr>
              <p:txBody>
                <a:bodyPr/>
                <a:lstStyle/>
                <a:p>
                  <a:endParaRPr lang="es-MX"/>
                </a:p>
              </p:txBody>
            </p:sp>
            <p:sp>
              <p:nvSpPr>
                <p:cNvPr id="11688" name="Freeform 2929"/>
                <p:cNvSpPr>
                  <a:spLocks/>
                </p:cNvSpPr>
                <p:nvPr/>
              </p:nvSpPr>
              <p:spPr bwMode="auto">
                <a:xfrm>
                  <a:off x="2894" y="2883"/>
                  <a:ext cx="7" cy="23"/>
                </a:xfrm>
                <a:custGeom>
                  <a:avLst/>
                  <a:gdLst>
                    <a:gd name="T0" fmla="*/ 0 w 64"/>
                    <a:gd name="T1" fmla="*/ 0 h 207"/>
                    <a:gd name="T2" fmla="*/ 0 w 64"/>
                    <a:gd name="T3" fmla="*/ 0 h 207"/>
                    <a:gd name="T4" fmla="*/ 0 w 64"/>
                    <a:gd name="T5" fmla="*/ 0 h 207"/>
                    <a:gd name="T6" fmla="*/ 0 w 64"/>
                    <a:gd name="T7" fmla="*/ 0 h 207"/>
                    <a:gd name="T8" fmla="*/ 0 w 64"/>
                    <a:gd name="T9" fmla="*/ 0 h 207"/>
                    <a:gd name="T10" fmla="*/ 0 60000 65536"/>
                    <a:gd name="T11" fmla="*/ 0 60000 65536"/>
                    <a:gd name="T12" fmla="*/ 0 60000 65536"/>
                    <a:gd name="T13" fmla="*/ 0 60000 65536"/>
                    <a:gd name="T14" fmla="*/ 0 60000 65536"/>
                    <a:gd name="T15" fmla="*/ 0 w 64"/>
                    <a:gd name="T16" fmla="*/ 0 h 207"/>
                    <a:gd name="T17" fmla="*/ 64 w 64"/>
                    <a:gd name="T18" fmla="*/ 207 h 207"/>
                  </a:gdLst>
                  <a:ahLst/>
                  <a:cxnLst>
                    <a:cxn ang="T10">
                      <a:pos x="T0" y="T1"/>
                    </a:cxn>
                    <a:cxn ang="T11">
                      <a:pos x="T2" y="T3"/>
                    </a:cxn>
                    <a:cxn ang="T12">
                      <a:pos x="T4" y="T5"/>
                    </a:cxn>
                    <a:cxn ang="T13">
                      <a:pos x="T6" y="T7"/>
                    </a:cxn>
                    <a:cxn ang="T14">
                      <a:pos x="T8" y="T9"/>
                    </a:cxn>
                  </a:cxnLst>
                  <a:rect l="T15" t="T16" r="T17" b="T18"/>
                  <a:pathLst>
                    <a:path w="64" h="207">
                      <a:moveTo>
                        <a:pt x="37" y="0"/>
                      </a:moveTo>
                      <a:lnTo>
                        <a:pt x="0" y="2"/>
                      </a:lnTo>
                      <a:lnTo>
                        <a:pt x="26" y="206"/>
                      </a:lnTo>
                      <a:lnTo>
                        <a:pt x="64" y="207"/>
                      </a:lnTo>
                      <a:lnTo>
                        <a:pt x="37" y="0"/>
                      </a:lnTo>
                    </a:path>
                  </a:pathLst>
                </a:custGeom>
                <a:noFill/>
                <a:ln w="0">
                  <a:solidFill>
                    <a:srgbClr val="FFCC66"/>
                  </a:solidFill>
                  <a:round/>
                  <a:headEnd/>
                  <a:tailEnd/>
                </a:ln>
              </p:spPr>
              <p:txBody>
                <a:bodyPr/>
                <a:lstStyle/>
                <a:p>
                  <a:endParaRPr lang="es-MX"/>
                </a:p>
              </p:txBody>
            </p:sp>
            <p:sp>
              <p:nvSpPr>
                <p:cNvPr id="11689" name="Freeform 2930"/>
                <p:cNvSpPr>
                  <a:spLocks/>
                </p:cNvSpPr>
                <p:nvPr/>
              </p:nvSpPr>
              <p:spPr bwMode="auto">
                <a:xfrm>
                  <a:off x="2896" y="2906"/>
                  <a:ext cx="5" cy="2"/>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60000 65536"/>
                    <a:gd name="T11" fmla="*/ 0 60000 65536"/>
                    <a:gd name="T12" fmla="*/ 0 60000 65536"/>
                    <a:gd name="T13" fmla="*/ 0 60000 65536"/>
                    <a:gd name="T14" fmla="*/ 0 60000 65536"/>
                    <a:gd name="T15" fmla="*/ 0 w 42"/>
                    <a:gd name="T16" fmla="*/ 0 h 22"/>
                    <a:gd name="T17" fmla="*/ 42 w 42"/>
                    <a:gd name="T18" fmla="*/ 22 h 22"/>
                  </a:gdLst>
                  <a:ahLst/>
                  <a:cxnLst>
                    <a:cxn ang="T10">
                      <a:pos x="T0" y="T1"/>
                    </a:cxn>
                    <a:cxn ang="T11">
                      <a:pos x="T2" y="T3"/>
                    </a:cxn>
                    <a:cxn ang="T12">
                      <a:pos x="T4" y="T5"/>
                    </a:cxn>
                    <a:cxn ang="T13">
                      <a:pos x="T6" y="T7"/>
                    </a:cxn>
                    <a:cxn ang="T14">
                      <a:pos x="T8" y="T9"/>
                    </a:cxn>
                  </a:cxnLst>
                  <a:rect l="T15" t="T16" r="T17" b="T18"/>
                  <a:pathLst>
                    <a:path w="42" h="22">
                      <a:moveTo>
                        <a:pt x="42" y="1"/>
                      </a:moveTo>
                      <a:lnTo>
                        <a:pt x="4" y="0"/>
                      </a:lnTo>
                      <a:lnTo>
                        <a:pt x="0" y="22"/>
                      </a:lnTo>
                      <a:lnTo>
                        <a:pt x="37" y="22"/>
                      </a:lnTo>
                      <a:lnTo>
                        <a:pt x="42" y="1"/>
                      </a:lnTo>
                    </a:path>
                  </a:pathLst>
                </a:custGeom>
                <a:noFill/>
                <a:ln w="0">
                  <a:solidFill>
                    <a:srgbClr val="FFCC66"/>
                  </a:solidFill>
                  <a:round/>
                  <a:headEnd/>
                  <a:tailEnd/>
                </a:ln>
              </p:spPr>
              <p:txBody>
                <a:bodyPr/>
                <a:lstStyle/>
                <a:p>
                  <a:endParaRPr lang="es-MX"/>
                </a:p>
              </p:txBody>
            </p:sp>
            <p:sp>
              <p:nvSpPr>
                <p:cNvPr id="11690" name="Freeform 2931"/>
                <p:cNvSpPr>
                  <a:spLocks/>
                </p:cNvSpPr>
                <p:nvPr/>
              </p:nvSpPr>
              <p:spPr bwMode="auto">
                <a:xfrm>
                  <a:off x="2896" y="2908"/>
                  <a:ext cx="12" cy="42"/>
                </a:xfrm>
                <a:custGeom>
                  <a:avLst/>
                  <a:gdLst>
                    <a:gd name="T0" fmla="*/ 0 w 106"/>
                    <a:gd name="T1" fmla="*/ 0 h 375"/>
                    <a:gd name="T2" fmla="*/ 0 w 106"/>
                    <a:gd name="T3" fmla="*/ 0 h 375"/>
                    <a:gd name="T4" fmla="*/ 0 w 106"/>
                    <a:gd name="T5" fmla="*/ 0 h 375"/>
                    <a:gd name="T6" fmla="*/ 0 w 106"/>
                    <a:gd name="T7" fmla="*/ 0 h 375"/>
                    <a:gd name="T8" fmla="*/ 0 60000 65536"/>
                    <a:gd name="T9" fmla="*/ 0 60000 65536"/>
                    <a:gd name="T10" fmla="*/ 0 60000 65536"/>
                    <a:gd name="T11" fmla="*/ 0 60000 65536"/>
                    <a:gd name="T12" fmla="*/ 0 w 106"/>
                    <a:gd name="T13" fmla="*/ 0 h 375"/>
                    <a:gd name="T14" fmla="*/ 106 w 106"/>
                    <a:gd name="T15" fmla="*/ 375 h 375"/>
                  </a:gdLst>
                  <a:ahLst/>
                  <a:cxnLst>
                    <a:cxn ang="T8">
                      <a:pos x="T0" y="T1"/>
                    </a:cxn>
                    <a:cxn ang="T9">
                      <a:pos x="T2" y="T3"/>
                    </a:cxn>
                    <a:cxn ang="T10">
                      <a:pos x="T4" y="T5"/>
                    </a:cxn>
                    <a:cxn ang="T11">
                      <a:pos x="T6" y="T7"/>
                    </a:cxn>
                  </a:cxnLst>
                  <a:rect l="T12" t="T13" r="T14" b="T15"/>
                  <a:pathLst>
                    <a:path w="106" h="375">
                      <a:moveTo>
                        <a:pt x="37" y="0"/>
                      </a:moveTo>
                      <a:lnTo>
                        <a:pt x="0" y="0"/>
                      </a:lnTo>
                      <a:lnTo>
                        <a:pt x="106" y="375"/>
                      </a:lnTo>
                      <a:lnTo>
                        <a:pt x="37" y="0"/>
                      </a:lnTo>
                      <a:close/>
                    </a:path>
                  </a:pathLst>
                </a:custGeom>
                <a:solidFill>
                  <a:srgbClr val="FFCC66"/>
                </a:solidFill>
                <a:ln w="9525">
                  <a:noFill/>
                  <a:round/>
                  <a:headEnd/>
                  <a:tailEnd/>
                </a:ln>
              </p:spPr>
              <p:txBody>
                <a:bodyPr/>
                <a:lstStyle/>
                <a:p>
                  <a:endParaRPr lang="es-MX"/>
                </a:p>
              </p:txBody>
            </p:sp>
            <p:sp>
              <p:nvSpPr>
                <p:cNvPr id="11691" name="Freeform 2932"/>
                <p:cNvSpPr>
                  <a:spLocks/>
                </p:cNvSpPr>
                <p:nvPr/>
              </p:nvSpPr>
              <p:spPr bwMode="auto">
                <a:xfrm>
                  <a:off x="2896" y="2908"/>
                  <a:ext cx="12" cy="43"/>
                </a:xfrm>
                <a:custGeom>
                  <a:avLst/>
                  <a:gdLst>
                    <a:gd name="T0" fmla="*/ 0 w 106"/>
                    <a:gd name="T1" fmla="*/ 0 h 382"/>
                    <a:gd name="T2" fmla="*/ 0 w 106"/>
                    <a:gd name="T3" fmla="*/ 0 h 382"/>
                    <a:gd name="T4" fmla="*/ 0 w 106"/>
                    <a:gd name="T5" fmla="*/ 0 h 382"/>
                    <a:gd name="T6" fmla="*/ 0 w 106"/>
                    <a:gd name="T7" fmla="*/ 0 h 382"/>
                    <a:gd name="T8" fmla="*/ 0 60000 65536"/>
                    <a:gd name="T9" fmla="*/ 0 60000 65536"/>
                    <a:gd name="T10" fmla="*/ 0 60000 65536"/>
                    <a:gd name="T11" fmla="*/ 0 60000 65536"/>
                    <a:gd name="T12" fmla="*/ 0 w 106"/>
                    <a:gd name="T13" fmla="*/ 0 h 382"/>
                    <a:gd name="T14" fmla="*/ 106 w 106"/>
                    <a:gd name="T15" fmla="*/ 382 h 382"/>
                  </a:gdLst>
                  <a:ahLst/>
                  <a:cxnLst>
                    <a:cxn ang="T8">
                      <a:pos x="T0" y="T1"/>
                    </a:cxn>
                    <a:cxn ang="T9">
                      <a:pos x="T2" y="T3"/>
                    </a:cxn>
                    <a:cxn ang="T10">
                      <a:pos x="T4" y="T5"/>
                    </a:cxn>
                    <a:cxn ang="T11">
                      <a:pos x="T6" y="T7"/>
                    </a:cxn>
                  </a:cxnLst>
                  <a:rect l="T12" t="T13" r="T14" b="T15"/>
                  <a:pathLst>
                    <a:path w="106" h="382">
                      <a:moveTo>
                        <a:pt x="0" y="0"/>
                      </a:moveTo>
                      <a:lnTo>
                        <a:pt x="106" y="375"/>
                      </a:lnTo>
                      <a:lnTo>
                        <a:pt x="68" y="382"/>
                      </a:lnTo>
                      <a:lnTo>
                        <a:pt x="0" y="0"/>
                      </a:lnTo>
                      <a:close/>
                    </a:path>
                  </a:pathLst>
                </a:custGeom>
                <a:solidFill>
                  <a:srgbClr val="FFCC66"/>
                </a:solidFill>
                <a:ln w="9525">
                  <a:noFill/>
                  <a:round/>
                  <a:headEnd/>
                  <a:tailEnd/>
                </a:ln>
              </p:spPr>
              <p:txBody>
                <a:bodyPr/>
                <a:lstStyle/>
                <a:p>
                  <a:endParaRPr lang="es-MX"/>
                </a:p>
              </p:txBody>
            </p:sp>
            <p:sp>
              <p:nvSpPr>
                <p:cNvPr id="11692" name="Freeform 2933"/>
                <p:cNvSpPr>
                  <a:spLocks/>
                </p:cNvSpPr>
                <p:nvPr/>
              </p:nvSpPr>
              <p:spPr bwMode="auto">
                <a:xfrm>
                  <a:off x="2896" y="2908"/>
                  <a:ext cx="12" cy="43"/>
                </a:xfrm>
                <a:custGeom>
                  <a:avLst/>
                  <a:gdLst>
                    <a:gd name="T0" fmla="*/ 0 w 106"/>
                    <a:gd name="T1" fmla="*/ 0 h 382"/>
                    <a:gd name="T2" fmla="*/ 0 w 106"/>
                    <a:gd name="T3" fmla="*/ 0 h 382"/>
                    <a:gd name="T4" fmla="*/ 0 w 106"/>
                    <a:gd name="T5" fmla="*/ 0 h 382"/>
                    <a:gd name="T6" fmla="*/ 0 w 106"/>
                    <a:gd name="T7" fmla="*/ 0 h 382"/>
                    <a:gd name="T8" fmla="*/ 0 w 106"/>
                    <a:gd name="T9" fmla="*/ 0 h 382"/>
                    <a:gd name="T10" fmla="*/ 0 60000 65536"/>
                    <a:gd name="T11" fmla="*/ 0 60000 65536"/>
                    <a:gd name="T12" fmla="*/ 0 60000 65536"/>
                    <a:gd name="T13" fmla="*/ 0 60000 65536"/>
                    <a:gd name="T14" fmla="*/ 0 60000 65536"/>
                    <a:gd name="T15" fmla="*/ 0 w 106"/>
                    <a:gd name="T16" fmla="*/ 0 h 382"/>
                    <a:gd name="T17" fmla="*/ 106 w 106"/>
                    <a:gd name="T18" fmla="*/ 382 h 382"/>
                  </a:gdLst>
                  <a:ahLst/>
                  <a:cxnLst>
                    <a:cxn ang="T10">
                      <a:pos x="T0" y="T1"/>
                    </a:cxn>
                    <a:cxn ang="T11">
                      <a:pos x="T2" y="T3"/>
                    </a:cxn>
                    <a:cxn ang="T12">
                      <a:pos x="T4" y="T5"/>
                    </a:cxn>
                    <a:cxn ang="T13">
                      <a:pos x="T6" y="T7"/>
                    </a:cxn>
                    <a:cxn ang="T14">
                      <a:pos x="T8" y="T9"/>
                    </a:cxn>
                  </a:cxnLst>
                  <a:rect l="T15" t="T16" r="T17" b="T18"/>
                  <a:pathLst>
                    <a:path w="106" h="382">
                      <a:moveTo>
                        <a:pt x="37" y="0"/>
                      </a:moveTo>
                      <a:lnTo>
                        <a:pt x="0" y="0"/>
                      </a:lnTo>
                      <a:lnTo>
                        <a:pt x="68" y="382"/>
                      </a:lnTo>
                      <a:lnTo>
                        <a:pt x="106" y="375"/>
                      </a:lnTo>
                      <a:lnTo>
                        <a:pt x="37" y="0"/>
                      </a:lnTo>
                    </a:path>
                  </a:pathLst>
                </a:custGeom>
                <a:noFill/>
                <a:ln w="0">
                  <a:solidFill>
                    <a:srgbClr val="FFCC66"/>
                  </a:solidFill>
                  <a:round/>
                  <a:headEnd/>
                  <a:tailEnd/>
                </a:ln>
              </p:spPr>
              <p:txBody>
                <a:bodyPr/>
                <a:lstStyle/>
                <a:p>
                  <a:endParaRPr lang="es-MX"/>
                </a:p>
              </p:txBody>
            </p:sp>
            <p:sp>
              <p:nvSpPr>
                <p:cNvPr id="11693" name="Freeform 2934"/>
                <p:cNvSpPr>
                  <a:spLocks/>
                </p:cNvSpPr>
                <p:nvPr/>
              </p:nvSpPr>
              <p:spPr bwMode="auto">
                <a:xfrm>
                  <a:off x="2904" y="2950"/>
                  <a:ext cx="7" cy="19"/>
                </a:xfrm>
                <a:custGeom>
                  <a:avLst/>
                  <a:gdLst>
                    <a:gd name="T0" fmla="*/ 0 w 67"/>
                    <a:gd name="T1" fmla="*/ 0 h 174"/>
                    <a:gd name="T2" fmla="*/ 0 w 67"/>
                    <a:gd name="T3" fmla="*/ 0 h 174"/>
                    <a:gd name="T4" fmla="*/ 0 w 67"/>
                    <a:gd name="T5" fmla="*/ 0 h 174"/>
                    <a:gd name="T6" fmla="*/ 0 w 67"/>
                    <a:gd name="T7" fmla="*/ 0 h 174"/>
                    <a:gd name="T8" fmla="*/ 0 60000 65536"/>
                    <a:gd name="T9" fmla="*/ 0 60000 65536"/>
                    <a:gd name="T10" fmla="*/ 0 60000 65536"/>
                    <a:gd name="T11" fmla="*/ 0 60000 65536"/>
                    <a:gd name="T12" fmla="*/ 0 w 67"/>
                    <a:gd name="T13" fmla="*/ 0 h 174"/>
                    <a:gd name="T14" fmla="*/ 67 w 67"/>
                    <a:gd name="T15" fmla="*/ 174 h 174"/>
                  </a:gdLst>
                  <a:ahLst/>
                  <a:cxnLst>
                    <a:cxn ang="T8">
                      <a:pos x="T0" y="T1"/>
                    </a:cxn>
                    <a:cxn ang="T9">
                      <a:pos x="T2" y="T3"/>
                    </a:cxn>
                    <a:cxn ang="T10">
                      <a:pos x="T4" y="T5"/>
                    </a:cxn>
                    <a:cxn ang="T11">
                      <a:pos x="T6" y="T7"/>
                    </a:cxn>
                  </a:cxnLst>
                  <a:rect l="T12" t="T13" r="T14" b="T15"/>
                  <a:pathLst>
                    <a:path w="67" h="174">
                      <a:moveTo>
                        <a:pt x="38" y="0"/>
                      </a:moveTo>
                      <a:lnTo>
                        <a:pt x="0" y="7"/>
                      </a:lnTo>
                      <a:lnTo>
                        <a:pt x="67" y="174"/>
                      </a:lnTo>
                      <a:lnTo>
                        <a:pt x="38" y="0"/>
                      </a:lnTo>
                      <a:close/>
                    </a:path>
                  </a:pathLst>
                </a:custGeom>
                <a:solidFill>
                  <a:srgbClr val="FFCC66"/>
                </a:solidFill>
                <a:ln w="9525">
                  <a:noFill/>
                  <a:round/>
                  <a:headEnd/>
                  <a:tailEnd/>
                </a:ln>
              </p:spPr>
              <p:txBody>
                <a:bodyPr/>
                <a:lstStyle/>
                <a:p>
                  <a:endParaRPr lang="es-MX"/>
                </a:p>
              </p:txBody>
            </p:sp>
            <p:sp>
              <p:nvSpPr>
                <p:cNvPr id="11694" name="Freeform 2935"/>
                <p:cNvSpPr>
                  <a:spLocks/>
                </p:cNvSpPr>
                <p:nvPr/>
              </p:nvSpPr>
              <p:spPr bwMode="auto">
                <a:xfrm>
                  <a:off x="2904" y="2951"/>
                  <a:ext cx="7" cy="19"/>
                </a:xfrm>
                <a:custGeom>
                  <a:avLst/>
                  <a:gdLst>
                    <a:gd name="T0" fmla="*/ 0 w 67"/>
                    <a:gd name="T1" fmla="*/ 0 h 169"/>
                    <a:gd name="T2" fmla="*/ 0 w 67"/>
                    <a:gd name="T3" fmla="*/ 0 h 169"/>
                    <a:gd name="T4" fmla="*/ 0 w 67"/>
                    <a:gd name="T5" fmla="*/ 0 h 169"/>
                    <a:gd name="T6" fmla="*/ 0 w 67"/>
                    <a:gd name="T7" fmla="*/ 0 h 169"/>
                    <a:gd name="T8" fmla="*/ 0 60000 65536"/>
                    <a:gd name="T9" fmla="*/ 0 60000 65536"/>
                    <a:gd name="T10" fmla="*/ 0 60000 65536"/>
                    <a:gd name="T11" fmla="*/ 0 60000 65536"/>
                    <a:gd name="T12" fmla="*/ 0 w 67"/>
                    <a:gd name="T13" fmla="*/ 0 h 169"/>
                    <a:gd name="T14" fmla="*/ 67 w 67"/>
                    <a:gd name="T15" fmla="*/ 169 h 169"/>
                  </a:gdLst>
                  <a:ahLst/>
                  <a:cxnLst>
                    <a:cxn ang="T8">
                      <a:pos x="T0" y="T1"/>
                    </a:cxn>
                    <a:cxn ang="T9">
                      <a:pos x="T2" y="T3"/>
                    </a:cxn>
                    <a:cxn ang="T10">
                      <a:pos x="T4" y="T5"/>
                    </a:cxn>
                    <a:cxn ang="T11">
                      <a:pos x="T6" y="T7"/>
                    </a:cxn>
                  </a:cxnLst>
                  <a:rect l="T12" t="T13" r="T14" b="T15"/>
                  <a:pathLst>
                    <a:path w="67" h="169">
                      <a:moveTo>
                        <a:pt x="0" y="0"/>
                      </a:moveTo>
                      <a:lnTo>
                        <a:pt x="67" y="167"/>
                      </a:lnTo>
                      <a:lnTo>
                        <a:pt x="29" y="169"/>
                      </a:lnTo>
                      <a:lnTo>
                        <a:pt x="0" y="0"/>
                      </a:lnTo>
                      <a:close/>
                    </a:path>
                  </a:pathLst>
                </a:custGeom>
                <a:solidFill>
                  <a:srgbClr val="FFCC66"/>
                </a:solidFill>
                <a:ln w="9525">
                  <a:noFill/>
                  <a:round/>
                  <a:headEnd/>
                  <a:tailEnd/>
                </a:ln>
              </p:spPr>
              <p:txBody>
                <a:bodyPr/>
                <a:lstStyle/>
                <a:p>
                  <a:endParaRPr lang="es-MX"/>
                </a:p>
              </p:txBody>
            </p:sp>
            <p:sp>
              <p:nvSpPr>
                <p:cNvPr id="11695" name="Freeform 2936"/>
                <p:cNvSpPr>
                  <a:spLocks/>
                </p:cNvSpPr>
                <p:nvPr/>
              </p:nvSpPr>
              <p:spPr bwMode="auto">
                <a:xfrm>
                  <a:off x="2904" y="2950"/>
                  <a:ext cx="7" cy="20"/>
                </a:xfrm>
                <a:custGeom>
                  <a:avLst/>
                  <a:gdLst>
                    <a:gd name="T0" fmla="*/ 0 w 67"/>
                    <a:gd name="T1" fmla="*/ 0 h 176"/>
                    <a:gd name="T2" fmla="*/ 0 w 67"/>
                    <a:gd name="T3" fmla="*/ 0 h 176"/>
                    <a:gd name="T4" fmla="*/ 0 w 67"/>
                    <a:gd name="T5" fmla="*/ 0 h 176"/>
                    <a:gd name="T6" fmla="*/ 0 w 67"/>
                    <a:gd name="T7" fmla="*/ 0 h 176"/>
                    <a:gd name="T8" fmla="*/ 0 w 67"/>
                    <a:gd name="T9" fmla="*/ 0 h 176"/>
                    <a:gd name="T10" fmla="*/ 0 60000 65536"/>
                    <a:gd name="T11" fmla="*/ 0 60000 65536"/>
                    <a:gd name="T12" fmla="*/ 0 60000 65536"/>
                    <a:gd name="T13" fmla="*/ 0 60000 65536"/>
                    <a:gd name="T14" fmla="*/ 0 60000 65536"/>
                    <a:gd name="T15" fmla="*/ 0 w 67"/>
                    <a:gd name="T16" fmla="*/ 0 h 176"/>
                    <a:gd name="T17" fmla="*/ 67 w 67"/>
                    <a:gd name="T18" fmla="*/ 176 h 176"/>
                  </a:gdLst>
                  <a:ahLst/>
                  <a:cxnLst>
                    <a:cxn ang="T10">
                      <a:pos x="T0" y="T1"/>
                    </a:cxn>
                    <a:cxn ang="T11">
                      <a:pos x="T2" y="T3"/>
                    </a:cxn>
                    <a:cxn ang="T12">
                      <a:pos x="T4" y="T5"/>
                    </a:cxn>
                    <a:cxn ang="T13">
                      <a:pos x="T6" y="T7"/>
                    </a:cxn>
                    <a:cxn ang="T14">
                      <a:pos x="T8" y="T9"/>
                    </a:cxn>
                  </a:cxnLst>
                  <a:rect l="T15" t="T16" r="T17" b="T18"/>
                  <a:pathLst>
                    <a:path w="67" h="176">
                      <a:moveTo>
                        <a:pt x="38" y="0"/>
                      </a:moveTo>
                      <a:lnTo>
                        <a:pt x="0" y="7"/>
                      </a:lnTo>
                      <a:lnTo>
                        <a:pt x="29" y="176"/>
                      </a:lnTo>
                      <a:lnTo>
                        <a:pt x="67" y="174"/>
                      </a:lnTo>
                      <a:lnTo>
                        <a:pt x="38" y="0"/>
                      </a:lnTo>
                    </a:path>
                  </a:pathLst>
                </a:custGeom>
                <a:noFill/>
                <a:ln w="0">
                  <a:solidFill>
                    <a:srgbClr val="FFCC66"/>
                  </a:solidFill>
                  <a:round/>
                  <a:headEnd/>
                  <a:tailEnd/>
                </a:ln>
              </p:spPr>
              <p:txBody>
                <a:bodyPr/>
                <a:lstStyle/>
                <a:p>
                  <a:endParaRPr lang="es-MX"/>
                </a:p>
              </p:txBody>
            </p:sp>
            <p:sp>
              <p:nvSpPr>
                <p:cNvPr id="11696" name="Freeform 2937"/>
                <p:cNvSpPr>
                  <a:spLocks/>
                </p:cNvSpPr>
                <p:nvPr/>
              </p:nvSpPr>
              <p:spPr bwMode="auto">
                <a:xfrm>
                  <a:off x="2907" y="2969"/>
                  <a:ext cx="4" cy="3"/>
                </a:xfrm>
                <a:custGeom>
                  <a:avLst/>
                  <a:gdLst>
                    <a:gd name="T0" fmla="*/ 0 w 38"/>
                    <a:gd name="T1" fmla="*/ 0 h 21"/>
                    <a:gd name="T2" fmla="*/ 0 w 38"/>
                    <a:gd name="T3" fmla="*/ 0 h 21"/>
                    <a:gd name="T4" fmla="*/ 0 w 38"/>
                    <a:gd name="T5" fmla="*/ 0 h 21"/>
                    <a:gd name="T6" fmla="*/ 0 w 38"/>
                    <a:gd name="T7" fmla="*/ 0 h 21"/>
                    <a:gd name="T8" fmla="*/ 0 w 38"/>
                    <a:gd name="T9" fmla="*/ 0 h 21"/>
                    <a:gd name="T10" fmla="*/ 0 60000 65536"/>
                    <a:gd name="T11" fmla="*/ 0 60000 65536"/>
                    <a:gd name="T12" fmla="*/ 0 60000 65536"/>
                    <a:gd name="T13" fmla="*/ 0 60000 65536"/>
                    <a:gd name="T14" fmla="*/ 0 60000 65536"/>
                    <a:gd name="T15" fmla="*/ 0 w 38"/>
                    <a:gd name="T16" fmla="*/ 0 h 21"/>
                    <a:gd name="T17" fmla="*/ 38 w 38"/>
                    <a:gd name="T18" fmla="*/ 21 h 21"/>
                  </a:gdLst>
                  <a:ahLst/>
                  <a:cxnLst>
                    <a:cxn ang="T10">
                      <a:pos x="T0" y="T1"/>
                    </a:cxn>
                    <a:cxn ang="T11">
                      <a:pos x="T2" y="T3"/>
                    </a:cxn>
                    <a:cxn ang="T12">
                      <a:pos x="T4" y="T5"/>
                    </a:cxn>
                    <a:cxn ang="T13">
                      <a:pos x="T6" y="T7"/>
                    </a:cxn>
                    <a:cxn ang="T14">
                      <a:pos x="T8" y="T9"/>
                    </a:cxn>
                  </a:cxnLst>
                  <a:rect l="T15" t="T16" r="T17" b="T18"/>
                  <a:pathLst>
                    <a:path w="38" h="21">
                      <a:moveTo>
                        <a:pt x="38" y="0"/>
                      </a:moveTo>
                      <a:lnTo>
                        <a:pt x="0" y="2"/>
                      </a:lnTo>
                      <a:lnTo>
                        <a:pt x="0" y="15"/>
                      </a:lnTo>
                      <a:lnTo>
                        <a:pt x="37" y="21"/>
                      </a:lnTo>
                      <a:lnTo>
                        <a:pt x="38" y="0"/>
                      </a:lnTo>
                    </a:path>
                  </a:pathLst>
                </a:custGeom>
                <a:noFill/>
                <a:ln w="0">
                  <a:solidFill>
                    <a:srgbClr val="FFCC66"/>
                  </a:solidFill>
                  <a:round/>
                  <a:headEnd/>
                  <a:tailEnd/>
                </a:ln>
              </p:spPr>
              <p:txBody>
                <a:bodyPr/>
                <a:lstStyle/>
                <a:p>
                  <a:endParaRPr lang="es-MX"/>
                </a:p>
              </p:txBody>
            </p:sp>
            <p:sp>
              <p:nvSpPr>
                <p:cNvPr id="11697" name="Freeform 2938"/>
                <p:cNvSpPr>
                  <a:spLocks/>
                </p:cNvSpPr>
                <p:nvPr/>
              </p:nvSpPr>
              <p:spPr bwMode="auto">
                <a:xfrm>
                  <a:off x="2908" y="2971"/>
                  <a:ext cx="3" cy="2"/>
                </a:xfrm>
                <a:custGeom>
                  <a:avLst/>
                  <a:gdLst>
                    <a:gd name="T0" fmla="*/ 0 w 26"/>
                    <a:gd name="T1" fmla="*/ 0 h 17"/>
                    <a:gd name="T2" fmla="*/ 0 w 26"/>
                    <a:gd name="T3" fmla="*/ 0 h 17"/>
                    <a:gd name="T4" fmla="*/ 0 w 26"/>
                    <a:gd name="T5" fmla="*/ 0 h 17"/>
                    <a:gd name="T6" fmla="*/ 0 w 26"/>
                    <a:gd name="T7" fmla="*/ 0 h 17"/>
                    <a:gd name="T8" fmla="*/ 0 60000 65536"/>
                    <a:gd name="T9" fmla="*/ 0 60000 65536"/>
                    <a:gd name="T10" fmla="*/ 0 60000 65536"/>
                    <a:gd name="T11" fmla="*/ 0 60000 65536"/>
                    <a:gd name="T12" fmla="*/ 0 w 26"/>
                    <a:gd name="T13" fmla="*/ 0 h 17"/>
                    <a:gd name="T14" fmla="*/ 26 w 26"/>
                    <a:gd name="T15" fmla="*/ 17 h 17"/>
                  </a:gdLst>
                  <a:ahLst/>
                  <a:cxnLst>
                    <a:cxn ang="T8">
                      <a:pos x="T0" y="T1"/>
                    </a:cxn>
                    <a:cxn ang="T9">
                      <a:pos x="T2" y="T3"/>
                    </a:cxn>
                    <a:cxn ang="T10">
                      <a:pos x="T4" y="T5"/>
                    </a:cxn>
                    <a:cxn ang="T11">
                      <a:pos x="T6" y="T7"/>
                    </a:cxn>
                  </a:cxnLst>
                  <a:rect l="T12" t="T13" r="T14" b="T15"/>
                  <a:pathLst>
                    <a:path w="26" h="17">
                      <a:moveTo>
                        <a:pt x="0" y="0"/>
                      </a:moveTo>
                      <a:lnTo>
                        <a:pt x="26" y="4"/>
                      </a:lnTo>
                      <a:lnTo>
                        <a:pt x="23" y="17"/>
                      </a:lnTo>
                      <a:lnTo>
                        <a:pt x="0" y="0"/>
                      </a:lnTo>
                    </a:path>
                  </a:pathLst>
                </a:custGeom>
                <a:noFill/>
                <a:ln w="0">
                  <a:solidFill>
                    <a:srgbClr val="FFCC66"/>
                  </a:solidFill>
                  <a:round/>
                  <a:headEnd/>
                  <a:tailEnd/>
                </a:ln>
              </p:spPr>
              <p:txBody>
                <a:bodyPr/>
                <a:lstStyle/>
                <a:p>
                  <a:endParaRPr lang="es-MX"/>
                </a:p>
              </p:txBody>
            </p:sp>
            <p:sp>
              <p:nvSpPr>
                <p:cNvPr id="11698" name="Freeform 2939"/>
                <p:cNvSpPr>
                  <a:spLocks/>
                </p:cNvSpPr>
                <p:nvPr/>
              </p:nvSpPr>
              <p:spPr bwMode="auto">
                <a:xfrm>
                  <a:off x="2907" y="2971"/>
                  <a:ext cx="1" cy="1"/>
                </a:xfrm>
                <a:custGeom>
                  <a:avLst/>
                  <a:gdLst>
                    <a:gd name="T0" fmla="*/ 0 w 11"/>
                    <a:gd name="T1" fmla="*/ 0 h 7"/>
                    <a:gd name="T2" fmla="*/ 0 w 11"/>
                    <a:gd name="T3" fmla="*/ 0 h 7"/>
                    <a:gd name="T4" fmla="*/ 0 w 11"/>
                    <a:gd name="T5" fmla="*/ 0 h 7"/>
                    <a:gd name="T6" fmla="*/ 0 w 11"/>
                    <a:gd name="T7" fmla="*/ 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7"/>
                      </a:moveTo>
                      <a:lnTo>
                        <a:pt x="2" y="0"/>
                      </a:lnTo>
                      <a:lnTo>
                        <a:pt x="0" y="5"/>
                      </a:lnTo>
                      <a:lnTo>
                        <a:pt x="11" y="7"/>
                      </a:lnTo>
                    </a:path>
                  </a:pathLst>
                </a:custGeom>
                <a:noFill/>
                <a:ln w="0">
                  <a:solidFill>
                    <a:srgbClr val="FFCC66"/>
                  </a:solidFill>
                  <a:round/>
                  <a:headEnd/>
                  <a:tailEnd/>
                </a:ln>
              </p:spPr>
              <p:txBody>
                <a:bodyPr/>
                <a:lstStyle/>
                <a:p>
                  <a:endParaRPr lang="es-MX"/>
                </a:p>
              </p:txBody>
            </p:sp>
            <p:sp>
              <p:nvSpPr>
                <p:cNvPr id="11699" name="Freeform 2940"/>
                <p:cNvSpPr>
                  <a:spLocks/>
                </p:cNvSpPr>
                <p:nvPr/>
              </p:nvSpPr>
              <p:spPr bwMode="auto">
                <a:xfrm>
                  <a:off x="2908" y="2971"/>
                  <a:ext cx="3" cy="3"/>
                </a:xfrm>
                <a:custGeom>
                  <a:avLst/>
                  <a:gdLst>
                    <a:gd name="T0" fmla="*/ 0 w 25"/>
                    <a:gd name="T1" fmla="*/ 0 h 27"/>
                    <a:gd name="T2" fmla="*/ 0 w 25"/>
                    <a:gd name="T3" fmla="*/ 0 h 27"/>
                    <a:gd name="T4" fmla="*/ 0 w 25"/>
                    <a:gd name="T5" fmla="*/ 0 h 27"/>
                    <a:gd name="T6" fmla="*/ 0 w 25"/>
                    <a:gd name="T7" fmla="*/ 0 h 27"/>
                    <a:gd name="T8" fmla="*/ 0 60000 65536"/>
                    <a:gd name="T9" fmla="*/ 0 60000 65536"/>
                    <a:gd name="T10" fmla="*/ 0 60000 65536"/>
                    <a:gd name="T11" fmla="*/ 0 60000 65536"/>
                    <a:gd name="T12" fmla="*/ 0 w 25"/>
                    <a:gd name="T13" fmla="*/ 0 h 27"/>
                    <a:gd name="T14" fmla="*/ 25 w 25"/>
                    <a:gd name="T15" fmla="*/ 27 h 27"/>
                  </a:gdLst>
                  <a:ahLst/>
                  <a:cxnLst>
                    <a:cxn ang="T8">
                      <a:pos x="T0" y="T1"/>
                    </a:cxn>
                    <a:cxn ang="T9">
                      <a:pos x="T2" y="T3"/>
                    </a:cxn>
                    <a:cxn ang="T10">
                      <a:pos x="T4" y="T5"/>
                    </a:cxn>
                    <a:cxn ang="T11">
                      <a:pos x="T6" y="T7"/>
                    </a:cxn>
                  </a:cxnLst>
                  <a:rect l="T12" t="T13" r="T14" b="T15"/>
                  <a:pathLst>
                    <a:path w="25" h="27">
                      <a:moveTo>
                        <a:pt x="0" y="0"/>
                      </a:moveTo>
                      <a:lnTo>
                        <a:pt x="25" y="19"/>
                      </a:lnTo>
                      <a:lnTo>
                        <a:pt x="12" y="27"/>
                      </a:lnTo>
                      <a:lnTo>
                        <a:pt x="0" y="0"/>
                      </a:lnTo>
                    </a:path>
                  </a:pathLst>
                </a:custGeom>
                <a:noFill/>
                <a:ln w="0">
                  <a:solidFill>
                    <a:srgbClr val="FFCC66"/>
                  </a:solidFill>
                  <a:round/>
                  <a:headEnd/>
                  <a:tailEnd/>
                </a:ln>
              </p:spPr>
              <p:txBody>
                <a:bodyPr/>
                <a:lstStyle/>
                <a:p>
                  <a:endParaRPr lang="es-MX"/>
                </a:p>
              </p:txBody>
            </p:sp>
            <p:sp>
              <p:nvSpPr>
                <p:cNvPr id="11700" name="Freeform 2941"/>
                <p:cNvSpPr>
                  <a:spLocks/>
                </p:cNvSpPr>
                <p:nvPr/>
              </p:nvSpPr>
              <p:spPr bwMode="auto">
                <a:xfrm>
                  <a:off x="2907" y="2970"/>
                  <a:ext cx="1" cy="1"/>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7"/>
                      </a:moveTo>
                      <a:lnTo>
                        <a:pt x="3" y="0"/>
                      </a:lnTo>
                      <a:lnTo>
                        <a:pt x="0" y="2"/>
                      </a:lnTo>
                      <a:lnTo>
                        <a:pt x="7" y="7"/>
                      </a:lnTo>
                    </a:path>
                  </a:pathLst>
                </a:custGeom>
                <a:noFill/>
                <a:ln w="0">
                  <a:solidFill>
                    <a:srgbClr val="FFCC66"/>
                  </a:solidFill>
                  <a:round/>
                  <a:headEnd/>
                  <a:tailEnd/>
                </a:ln>
              </p:spPr>
              <p:txBody>
                <a:bodyPr/>
                <a:lstStyle/>
                <a:p>
                  <a:endParaRPr lang="es-MX"/>
                </a:p>
              </p:txBody>
            </p:sp>
            <p:sp>
              <p:nvSpPr>
                <p:cNvPr id="11701" name="Freeform 2942"/>
                <p:cNvSpPr>
                  <a:spLocks/>
                </p:cNvSpPr>
                <p:nvPr/>
              </p:nvSpPr>
              <p:spPr bwMode="auto">
                <a:xfrm>
                  <a:off x="2908" y="2970"/>
                  <a:ext cx="2" cy="5"/>
                </a:xfrm>
                <a:custGeom>
                  <a:avLst/>
                  <a:gdLst>
                    <a:gd name="T0" fmla="*/ 0 w 17"/>
                    <a:gd name="T1" fmla="*/ 0 h 38"/>
                    <a:gd name="T2" fmla="*/ 0 w 17"/>
                    <a:gd name="T3" fmla="*/ 0 h 38"/>
                    <a:gd name="T4" fmla="*/ 0 w 17"/>
                    <a:gd name="T5" fmla="*/ 0 h 38"/>
                    <a:gd name="T6" fmla="*/ 0 w 17"/>
                    <a:gd name="T7" fmla="*/ 0 h 38"/>
                    <a:gd name="T8" fmla="*/ 0 w 17"/>
                    <a:gd name="T9" fmla="*/ 0 h 38"/>
                    <a:gd name="T10" fmla="*/ 0 60000 65536"/>
                    <a:gd name="T11" fmla="*/ 0 60000 65536"/>
                    <a:gd name="T12" fmla="*/ 0 60000 65536"/>
                    <a:gd name="T13" fmla="*/ 0 60000 65536"/>
                    <a:gd name="T14" fmla="*/ 0 60000 65536"/>
                    <a:gd name="T15" fmla="*/ 0 w 17"/>
                    <a:gd name="T16" fmla="*/ 0 h 38"/>
                    <a:gd name="T17" fmla="*/ 17 w 17"/>
                    <a:gd name="T18" fmla="*/ 38 h 38"/>
                  </a:gdLst>
                  <a:ahLst/>
                  <a:cxnLst>
                    <a:cxn ang="T10">
                      <a:pos x="T0" y="T1"/>
                    </a:cxn>
                    <a:cxn ang="T11">
                      <a:pos x="T2" y="T3"/>
                    </a:cxn>
                    <a:cxn ang="T12">
                      <a:pos x="T4" y="T5"/>
                    </a:cxn>
                    <a:cxn ang="T13">
                      <a:pos x="T6" y="T7"/>
                    </a:cxn>
                    <a:cxn ang="T14">
                      <a:pos x="T8" y="T9"/>
                    </a:cxn>
                  </a:cxnLst>
                  <a:rect l="T15" t="T16" r="T17" b="T18"/>
                  <a:pathLst>
                    <a:path w="17" h="38">
                      <a:moveTo>
                        <a:pt x="17" y="34"/>
                      </a:moveTo>
                      <a:lnTo>
                        <a:pt x="1" y="0"/>
                      </a:lnTo>
                      <a:lnTo>
                        <a:pt x="0" y="0"/>
                      </a:lnTo>
                      <a:lnTo>
                        <a:pt x="0" y="38"/>
                      </a:lnTo>
                      <a:lnTo>
                        <a:pt x="17" y="34"/>
                      </a:lnTo>
                    </a:path>
                  </a:pathLst>
                </a:custGeom>
                <a:noFill/>
                <a:ln w="0">
                  <a:solidFill>
                    <a:srgbClr val="FFCC66"/>
                  </a:solidFill>
                  <a:round/>
                  <a:headEnd/>
                  <a:tailEnd/>
                </a:ln>
              </p:spPr>
              <p:txBody>
                <a:bodyPr/>
                <a:lstStyle/>
                <a:p>
                  <a:endParaRPr lang="es-MX"/>
                </a:p>
              </p:txBody>
            </p:sp>
            <p:sp>
              <p:nvSpPr>
                <p:cNvPr id="11702" name="Freeform 2943"/>
                <p:cNvSpPr>
                  <a:spLocks/>
                </p:cNvSpPr>
                <p:nvPr/>
              </p:nvSpPr>
              <p:spPr bwMode="auto">
                <a:xfrm>
                  <a:off x="2904" y="2970"/>
                  <a:ext cx="4" cy="5"/>
                </a:xfrm>
                <a:custGeom>
                  <a:avLst/>
                  <a:gdLst>
                    <a:gd name="T0" fmla="*/ 0 w 32"/>
                    <a:gd name="T1" fmla="*/ 0 h 38"/>
                    <a:gd name="T2" fmla="*/ 0 w 32"/>
                    <a:gd name="T3" fmla="*/ 0 h 38"/>
                    <a:gd name="T4" fmla="*/ 0 w 32"/>
                    <a:gd name="T5" fmla="*/ 0 h 38"/>
                    <a:gd name="T6" fmla="*/ 0 w 32"/>
                    <a:gd name="T7" fmla="*/ 0 h 38"/>
                    <a:gd name="T8" fmla="*/ 0 60000 65536"/>
                    <a:gd name="T9" fmla="*/ 0 60000 65536"/>
                    <a:gd name="T10" fmla="*/ 0 60000 65536"/>
                    <a:gd name="T11" fmla="*/ 0 60000 65536"/>
                    <a:gd name="T12" fmla="*/ 0 w 32"/>
                    <a:gd name="T13" fmla="*/ 0 h 38"/>
                    <a:gd name="T14" fmla="*/ 32 w 32"/>
                    <a:gd name="T15" fmla="*/ 38 h 38"/>
                  </a:gdLst>
                  <a:ahLst/>
                  <a:cxnLst>
                    <a:cxn ang="T8">
                      <a:pos x="T0" y="T1"/>
                    </a:cxn>
                    <a:cxn ang="T9">
                      <a:pos x="T2" y="T3"/>
                    </a:cxn>
                    <a:cxn ang="T10">
                      <a:pos x="T4" y="T5"/>
                    </a:cxn>
                    <a:cxn ang="T11">
                      <a:pos x="T6" y="T7"/>
                    </a:cxn>
                  </a:cxnLst>
                  <a:rect l="T12" t="T13" r="T14" b="T15"/>
                  <a:pathLst>
                    <a:path w="32" h="38">
                      <a:moveTo>
                        <a:pt x="32" y="38"/>
                      </a:moveTo>
                      <a:lnTo>
                        <a:pt x="32" y="0"/>
                      </a:lnTo>
                      <a:lnTo>
                        <a:pt x="0" y="31"/>
                      </a:lnTo>
                      <a:lnTo>
                        <a:pt x="32" y="38"/>
                      </a:lnTo>
                      <a:close/>
                    </a:path>
                  </a:pathLst>
                </a:custGeom>
                <a:solidFill>
                  <a:srgbClr val="FFCC66"/>
                </a:solidFill>
                <a:ln w="9525">
                  <a:noFill/>
                  <a:round/>
                  <a:headEnd/>
                  <a:tailEnd/>
                </a:ln>
              </p:spPr>
              <p:txBody>
                <a:bodyPr/>
                <a:lstStyle/>
                <a:p>
                  <a:endParaRPr lang="es-MX"/>
                </a:p>
              </p:txBody>
            </p:sp>
            <p:sp>
              <p:nvSpPr>
                <p:cNvPr id="11703" name="Freeform 2944"/>
                <p:cNvSpPr>
                  <a:spLocks/>
                </p:cNvSpPr>
                <p:nvPr/>
              </p:nvSpPr>
              <p:spPr bwMode="auto">
                <a:xfrm>
                  <a:off x="2904" y="2970"/>
                  <a:ext cx="4" cy="4"/>
                </a:xfrm>
                <a:custGeom>
                  <a:avLst/>
                  <a:gdLst>
                    <a:gd name="T0" fmla="*/ 0 w 32"/>
                    <a:gd name="T1" fmla="*/ 0 h 36"/>
                    <a:gd name="T2" fmla="*/ 0 w 32"/>
                    <a:gd name="T3" fmla="*/ 0 h 36"/>
                    <a:gd name="T4" fmla="*/ 0 w 32"/>
                    <a:gd name="T5" fmla="*/ 0 h 36"/>
                    <a:gd name="T6" fmla="*/ 0 w 32"/>
                    <a:gd name="T7" fmla="*/ 0 h 36"/>
                    <a:gd name="T8" fmla="*/ 0 60000 65536"/>
                    <a:gd name="T9" fmla="*/ 0 60000 65536"/>
                    <a:gd name="T10" fmla="*/ 0 60000 65536"/>
                    <a:gd name="T11" fmla="*/ 0 60000 65536"/>
                    <a:gd name="T12" fmla="*/ 0 w 32"/>
                    <a:gd name="T13" fmla="*/ 0 h 36"/>
                    <a:gd name="T14" fmla="*/ 32 w 32"/>
                    <a:gd name="T15" fmla="*/ 36 h 36"/>
                  </a:gdLst>
                  <a:ahLst/>
                  <a:cxnLst>
                    <a:cxn ang="T8">
                      <a:pos x="T0" y="T1"/>
                    </a:cxn>
                    <a:cxn ang="T9">
                      <a:pos x="T2" y="T3"/>
                    </a:cxn>
                    <a:cxn ang="T10">
                      <a:pos x="T4" y="T5"/>
                    </a:cxn>
                    <a:cxn ang="T11">
                      <a:pos x="T6" y="T7"/>
                    </a:cxn>
                  </a:cxnLst>
                  <a:rect l="T12" t="T13" r="T14" b="T15"/>
                  <a:pathLst>
                    <a:path w="32" h="36">
                      <a:moveTo>
                        <a:pt x="32" y="5"/>
                      </a:moveTo>
                      <a:lnTo>
                        <a:pt x="0" y="36"/>
                      </a:lnTo>
                      <a:lnTo>
                        <a:pt x="16" y="0"/>
                      </a:lnTo>
                      <a:lnTo>
                        <a:pt x="32" y="5"/>
                      </a:lnTo>
                      <a:close/>
                    </a:path>
                  </a:pathLst>
                </a:custGeom>
                <a:solidFill>
                  <a:srgbClr val="FFCC66"/>
                </a:solidFill>
                <a:ln w="9525">
                  <a:noFill/>
                  <a:round/>
                  <a:headEnd/>
                  <a:tailEnd/>
                </a:ln>
              </p:spPr>
              <p:txBody>
                <a:bodyPr/>
                <a:lstStyle/>
                <a:p>
                  <a:endParaRPr lang="es-MX"/>
                </a:p>
              </p:txBody>
            </p:sp>
            <p:sp>
              <p:nvSpPr>
                <p:cNvPr id="11704" name="Freeform 2945"/>
                <p:cNvSpPr>
                  <a:spLocks/>
                </p:cNvSpPr>
                <p:nvPr/>
              </p:nvSpPr>
              <p:spPr bwMode="auto">
                <a:xfrm>
                  <a:off x="2904" y="2970"/>
                  <a:ext cx="4" cy="5"/>
                </a:xfrm>
                <a:custGeom>
                  <a:avLst/>
                  <a:gdLst>
                    <a:gd name="T0" fmla="*/ 0 w 32"/>
                    <a:gd name="T1" fmla="*/ 0 h 43"/>
                    <a:gd name="T2" fmla="*/ 0 w 32"/>
                    <a:gd name="T3" fmla="*/ 0 h 43"/>
                    <a:gd name="T4" fmla="*/ 0 w 32"/>
                    <a:gd name="T5" fmla="*/ 0 h 43"/>
                    <a:gd name="T6" fmla="*/ 0 w 32"/>
                    <a:gd name="T7" fmla="*/ 0 h 43"/>
                    <a:gd name="T8" fmla="*/ 0 w 32"/>
                    <a:gd name="T9" fmla="*/ 0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32" y="43"/>
                      </a:moveTo>
                      <a:lnTo>
                        <a:pt x="32" y="5"/>
                      </a:lnTo>
                      <a:lnTo>
                        <a:pt x="16" y="0"/>
                      </a:lnTo>
                      <a:lnTo>
                        <a:pt x="0" y="36"/>
                      </a:lnTo>
                      <a:lnTo>
                        <a:pt x="32" y="43"/>
                      </a:lnTo>
                    </a:path>
                  </a:pathLst>
                </a:custGeom>
                <a:noFill/>
                <a:ln w="0">
                  <a:solidFill>
                    <a:srgbClr val="FFCC66"/>
                  </a:solidFill>
                  <a:round/>
                  <a:headEnd/>
                  <a:tailEnd/>
                </a:ln>
              </p:spPr>
              <p:txBody>
                <a:bodyPr/>
                <a:lstStyle/>
                <a:p>
                  <a:endParaRPr lang="es-MX"/>
                </a:p>
              </p:txBody>
            </p:sp>
            <p:sp>
              <p:nvSpPr>
                <p:cNvPr id="11705" name="Freeform 2946"/>
                <p:cNvSpPr>
                  <a:spLocks/>
                </p:cNvSpPr>
                <p:nvPr/>
              </p:nvSpPr>
              <p:spPr bwMode="auto">
                <a:xfrm>
                  <a:off x="2897" y="2969"/>
                  <a:ext cx="9" cy="5"/>
                </a:xfrm>
                <a:custGeom>
                  <a:avLst/>
                  <a:gdLst>
                    <a:gd name="T0" fmla="*/ 0 w 79"/>
                    <a:gd name="T1" fmla="*/ 0 h 39"/>
                    <a:gd name="T2" fmla="*/ 0 w 79"/>
                    <a:gd name="T3" fmla="*/ 0 h 39"/>
                    <a:gd name="T4" fmla="*/ 0 w 79"/>
                    <a:gd name="T5" fmla="*/ 0 h 39"/>
                    <a:gd name="T6" fmla="*/ 0 w 79"/>
                    <a:gd name="T7" fmla="*/ 0 h 39"/>
                    <a:gd name="T8" fmla="*/ 0 60000 65536"/>
                    <a:gd name="T9" fmla="*/ 0 60000 65536"/>
                    <a:gd name="T10" fmla="*/ 0 60000 65536"/>
                    <a:gd name="T11" fmla="*/ 0 60000 65536"/>
                    <a:gd name="T12" fmla="*/ 0 w 79"/>
                    <a:gd name="T13" fmla="*/ 0 h 39"/>
                    <a:gd name="T14" fmla="*/ 79 w 79"/>
                    <a:gd name="T15" fmla="*/ 39 h 39"/>
                  </a:gdLst>
                  <a:ahLst/>
                  <a:cxnLst>
                    <a:cxn ang="T8">
                      <a:pos x="T0" y="T1"/>
                    </a:cxn>
                    <a:cxn ang="T9">
                      <a:pos x="T2" y="T3"/>
                    </a:cxn>
                    <a:cxn ang="T10">
                      <a:pos x="T4" y="T5"/>
                    </a:cxn>
                    <a:cxn ang="T11">
                      <a:pos x="T6" y="T7"/>
                    </a:cxn>
                  </a:cxnLst>
                  <a:rect l="T12" t="T13" r="T14" b="T15"/>
                  <a:pathLst>
                    <a:path w="79" h="39">
                      <a:moveTo>
                        <a:pt x="63" y="39"/>
                      </a:moveTo>
                      <a:lnTo>
                        <a:pt x="79" y="3"/>
                      </a:lnTo>
                      <a:lnTo>
                        <a:pt x="0" y="0"/>
                      </a:lnTo>
                      <a:lnTo>
                        <a:pt x="63" y="39"/>
                      </a:lnTo>
                      <a:close/>
                    </a:path>
                  </a:pathLst>
                </a:custGeom>
                <a:solidFill>
                  <a:srgbClr val="FFCC66"/>
                </a:solidFill>
                <a:ln w="9525">
                  <a:noFill/>
                  <a:round/>
                  <a:headEnd/>
                  <a:tailEnd/>
                </a:ln>
              </p:spPr>
              <p:txBody>
                <a:bodyPr/>
                <a:lstStyle/>
                <a:p>
                  <a:endParaRPr lang="es-MX"/>
                </a:p>
              </p:txBody>
            </p:sp>
            <p:sp>
              <p:nvSpPr>
                <p:cNvPr id="11706" name="Freeform 2947"/>
                <p:cNvSpPr>
                  <a:spLocks/>
                </p:cNvSpPr>
                <p:nvPr/>
              </p:nvSpPr>
              <p:spPr bwMode="auto">
                <a:xfrm>
                  <a:off x="2897" y="2966"/>
                  <a:ext cx="9" cy="4"/>
                </a:xfrm>
                <a:custGeom>
                  <a:avLst/>
                  <a:gdLst>
                    <a:gd name="T0" fmla="*/ 0 w 79"/>
                    <a:gd name="T1" fmla="*/ 0 h 32"/>
                    <a:gd name="T2" fmla="*/ 0 w 79"/>
                    <a:gd name="T3" fmla="*/ 0 h 32"/>
                    <a:gd name="T4" fmla="*/ 0 w 79"/>
                    <a:gd name="T5" fmla="*/ 0 h 32"/>
                    <a:gd name="T6" fmla="*/ 0 w 79"/>
                    <a:gd name="T7" fmla="*/ 0 h 32"/>
                    <a:gd name="T8" fmla="*/ 0 60000 65536"/>
                    <a:gd name="T9" fmla="*/ 0 60000 65536"/>
                    <a:gd name="T10" fmla="*/ 0 60000 65536"/>
                    <a:gd name="T11" fmla="*/ 0 60000 65536"/>
                    <a:gd name="T12" fmla="*/ 0 w 79"/>
                    <a:gd name="T13" fmla="*/ 0 h 32"/>
                    <a:gd name="T14" fmla="*/ 79 w 79"/>
                    <a:gd name="T15" fmla="*/ 32 h 32"/>
                  </a:gdLst>
                  <a:ahLst/>
                  <a:cxnLst>
                    <a:cxn ang="T8">
                      <a:pos x="T0" y="T1"/>
                    </a:cxn>
                    <a:cxn ang="T9">
                      <a:pos x="T2" y="T3"/>
                    </a:cxn>
                    <a:cxn ang="T10">
                      <a:pos x="T4" y="T5"/>
                    </a:cxn>
                    <a:cxn ang="T11">
                      <a:pos x="T6" y="T7"/>
                    </a:cxn>
                  </a:cxnLst>
                  <a:rect l="T12" t="T13" r="T14" b="T15"/>
                  <a:pathLst>
                    <a:path w="79" h="32">
                      <a:moveTo>
                        <a:pt x="79" y="32"/>
                      </a:moveTo>
                      <a:lnTo>
                        <a:pt x="0" y="29"/>
                      </a:lnTo>
                      <a:lnTo>
                        <a:pt x="27" y="0"/>
                      </a:lnTo>
                      <a:lnTo>
                        <a:pt x="79" y="32"/>
                      </a:lnTo>
                      <a:close/>
                    </a:path>
                  </a:pathLst>
                </a:custGeom>
                <a:solidFill>
                  <a:srgbClr val="FFCC66"/>
                </a:solidFill>
                <a:ln w="9525">
                  <a:noFill/>
                  <a:round/>
                  <a:headEnd/>
                  <a:tailEnd/>
                </a:ln>
              </p:spPr>
              <p:txBody>
                <a:bodyPr/>
                <a:lstStyle/>
                <a:p>
                  <a:endParaRPr lang="es-MX"/>
                </a:p>
              </p:txBody>
            </p:sp>
            <p:sp>
              <p:nvSpPr>
                <p:cNvPr id="11707" name="Freeform 2948"/>
                <p:cNvSpPr>
                  <a:spLocks/>
                </p:cNvSpPr>
                <p:nvPr/>
              </p:nvSpPr>
              <p:spPr bwMode="auto">
                <a:xfrm>
                  <a:off x="2897" y="2966"/>
                  <a:ext cx="9" cy="8"/>
                </a:xfrm>
                <a:custGeom>
                  <a:avLst/>
                  <a:gdLst>
                    <a:gd name="T0" fmla="*/ 0 w 79"/>
                    <a:gd name="T1" fmla="*/ 0 h 68"/>
                    <a:gd name="T2" fmla="*/ 0 w 79"/>
                    <a:gd name="T3" fmla="*/ 0 h 68"/>
                    <a:gd name="T4" fmla="*/ 0 w 79"/>
                    <a:gd name="T5" fmla="*/ 0 h 68"/>
                    <a:gd name="T6" fmla="*/ 0 w 79"/>
                    <a:gd name="T7" fmla="*/ 0 h 68"/>
                    <a:gd name="T8" fmla="*/ 0 w 79"/>
                    <a:gd name="T9" fmla="*/ 0 h 68"/>
                    <a:gd name="T10" fmla="*/ 0 60000 65536"/>
                    <a:gd name="T11" fmla="*/ 0 60000 65536"/>
                    <a:gd name="T12" fmla="*/ 0 60000 65536"/>
                    <a:gd name="T13" fmla="*/ 0 60000 65536"/>
                    <a:gd name="T14" fmla="*/ 0 60000 65536"/>
                    <a:gd name="T15" fmla="*/ 0 w 79"/>
                    <a:gd name="T16" fmla="*/ 0 h 68"/>
                    <a:gd name="T17" fmla="*/ 79 w 79"/>
                    <a:gd name="T18" fmla="*/ 68 h 68"/>
                  </a:gdLst>
                  <a:ahLst/>
                  <a:cxnLst>
                    <a:cxn ang="T10">
                      <a:pos x="T0" y="T1"/>
                    </a:cxn>
                    <a:cxn ang="T11">
                      <a:pos x="T2" y="T3"/>
                    </a:cxn>
                    <a:cxn ang="T12">
                      <a:pos x="T4" y="T5"/>
                    </a:cxn>
                    <a:cxn ang="T13">
                      <a:pos x="T6" y="T7"/>
                    </a:cxn>
                    <a:cxn ang="T14">
                      <a:pos x="T8" y="T9"/>
                    </a:cxn>
                  </a:cxnLst>
                  <a:rect l="T15" t="T16" r="T17" b="T18"/>
                  <a:pathLst>
                    <a:path w="79" h="68">
                      <a:moveTo>
                        <a:pt x="63" y="68"/>
                      </a:moveTo>
                      <a:lnTo>
                        <a:pt x="79" y="32"/>
                      </a:lnTo>
                      <a:lnTo>
                        <a:pt x="27" y="0"/>
                      </a:lnTo>
                      <a:lnTo>
                        <a:pt x="0" y="29"/>
                      </a:lnTo>
                      <a:lnTo>
                        <a:pt x="63" y="68"/>
                      </a:lnTo>
                    </a:path>
                  </a:pathLst>
                </a:custGeom>
                <a:noFill/>
                <a:ln w="0">
                  <a:solidFill>
                    <a:srgbClr val="FFCC66"/>
                  </a:solidFill>
                  <a:round/>
                  <a:headEnd/>
                  <a:tailEnd/>
                </a:ln>
              </p:spPr>
              <p:txBody>
                <a:bodyPr/>
                <a:lstStyle/>
                <a:p>
                  <a:endParaRPr lang="es-MX"/>
                </a:p>
              </p:txBody>
            </p:sp>
            <p:sp>
              <p:nvSpPr>
                <p:cNvPr id="11708" name="Freeform 2949"/>
                <p:cNvSpPr>
                  <a:spLocks/>
                </p:cNvSpPr>
                <p:nvPr/>
              </p:nvSpPr>
              <p:spPr bwMode="auto">
                <a:xfrm>
                  <a:off x="2896" y="2964"/>
                  <a:ext cx="4" cy="5"/>
                </a:xfrm>
                <a:custGeom>
                  <a:avLst/>
                  <a:gdLst>
                    <a:gd name="T0" fmla="*/ 0 w 38"/>
                    <a:gd name="T1" fmla="*/ 0 h 51"/>
                    <a:gd name="T2" fmla="*/ 0 w 38"/>
                    <a:gd name="T3" fmla="*/ 0 h 51"/>
                    <a:gd name="T4" fmla="*/ 0 w 38"/>
                    <a:gd name="T5" fmla="*/ 0 h 51"/>
                    <a:gd name="T6" fmla="*/ 0 w 38"/>
                    <a:gd name="T7" fmla="*/ 0 h 51"/>
                    <a:gd name="T8" fmla="*/ 0 w 38"/>
                    <a:gd name="T9" fmla="*/ 0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11" y="51"/>
                      </a:moveTo>
                      <a:lnTo>
                        <a:pt x="38" y="22"/>
                      </a:lnTo>
                      <a:lnTo>
                        <a:pt x="24" y="0"/>
                      </a:lnTo>
                      <a:lnTo>
                        <a:pt x="0" y="33"/>
                      </a:lnTo>
                      <a:lnTo>
                        <a:pt x="11" y="51"/>
                      </a:lnTo>
                    </a:path>
                  </a:pathLst>
                </a:custGeom>
                <a:noFill/>
                <a:ln w="0">
                  <a:solidFill>
                    <a:srgbClr val="FFCC66"/>
                  </a:solidFill>
                  <a:round/>
                  <a:headEnd/>
                  <a:tailEnd/>
                </a:ln>
              </p:spPr>
              <p:txBody>
                <a:bodyPr/>
                <a:lstStyle/>
                <a:p>
                  <a:endParaRPr lang="es-MX"/>
                </a:p>
              </p:txBody>
            </p:sp>
            <p:sp>
              <p:nvSpPr>
                <p:cNvPr id="11709" name="Freeform 2950"/>
                <p:cNvSpPr>
                  <a:spLocks/>
                </p:cNvSpPr>
                <p:nvPr/>
              </p:nvSpPr>
              <p:spPr bwMode="auto">
                <a:xfrm>
                  <a:off x="2891" y="2964"/>
                  <a:ext cx="8" cy="3"/>
                </a:xfrm>
                <a:custGeom>
                  <a:avLst/>
                  <a:gdLst>
                    <a:gd name="T0" fmla="*/ 0 w 67"/>
                    <a:gd name="T1" fmla="*/ 0 h 33"/>
                    <a:gd name="T2" fmla="*/ 0 w 67"/>
                    <a:gd name="T3" fmla="*/ 0 h 33"/>
                    <a:gd name="T4" fmla="*/ 0 w 67"/>
                    <a:gd name="T5" fmla="*/ 0 h 33"/>
                    <a:gd name="T6" fmla="*/ 0 w 67"/>
                    <a:gd name="T7" fmla="*/ 0 h 33"/>
                    <a:gd name="T8" fmla="*/ 0 60000 65536"/>
                    <a:gd name="T9" fmla="*/ 0 60000 65536"/>
                    <a:gd name="T10" fmla="*/ 0 60000 65536"/>
                    <a:gd name="T11" fmla="*/ 0 60000 65536"/>
                    <a:gd name="T12" fmla="*/ 0 w 67"/>
                    <a:gd name="T13" fmla="*/ 0 h 33"/>
                    <a:gd name="T14" fmla="*/ 67 w 67"/>
                    <a:gd name="T15" fmla="*/ 33 h 33"/>
                  </a:gdLst>
                  <a:ahLst/>
                  <a:cxnLst>
                    <a:cxn ang="T8">
                      <a:pos x="T0" y="T1"/>
                    </a:cxn>
                    <a:cxn ang="T9">
                      <a:pos x="T2" y="T3"/>
                    </a:cxn>
                    <a:cxn ang="T10">
                      <a:pos x="T4" y="T5"/>
                    </a:cxn>
                    <a:cxn ang="T11">
                      <a:pos x="T6" y="T7"/>
                    </a:cxn>
                  </a:cxnLst>
                  <a:rect l="T12" t="T13" r="T14" b="T15"/>
                  <a:pathLst>
                    <a:path w="67" h="33">
                      <a:moveTo>
                        <a:pt x="43" y="33"/>
                      </a:moveTo>
                      <a:lnTo>
                        <a:pt x="67" y="0"/>
                      </a:lnTo>
                      <a:lnTo>
                        <a:pt x="0" y="23"/>
                      </a:lnTo>
                      <a:lnTo>
                        <a:pt x="43" y="33"/>
                      </a:lnTo>
                      <a:close/>
                    </a:path>
                  </a:pathLst>
                </a:custGeom>
                <a:solidFill>
                  <a:srgbClr val="FFCC66"/>
                </a:solidFill>
                <a:ln w="9525">
                  <a:noFill/>
                  <a:round/>
                  <a:headEnd/>
                  <a:tailEnd/>
                </a:ln>
              </p:spPr>
              <p:txBody>
                <a:bodyPr/>
                <a:lstStyle/>
                <a:p>
                  <a:endParaRPr lang="es-MX"/>
                </a:p>
              </p:txBody>
            </p:sp>
            <p:sp>
              <p:nvSpPr>
                <p:cNvPr id="11710" name="Freeform 2951"/>
                <p:cNvSpPr>
                  <a:spLocks/>
                </p:cNvSpPr>
                <p:nvPr/>
              </p:nvSpPr>
              <p:spPr bwMode="auto">
                <a:xfrm>
                  <a:off x="2891" y="2962"/>
                  <a:ext cx="8" cy="5"/>
                </a:xfrm>
                <a:custGeom>
                  <a:avLst/>
                  <a:gdLst>
                    <a:gd name="T0" fmla="*/ 0 w 71"/>
                    <a:gd name="T1" fmla="*/ 0 h 49"/>
                    <a:gd name="T2" fmla="*/ 0 w 71"/>
                    <a:gd name="T3" fmla="*/ 0 h 49"/>
                    <a:gd name="T4" fmla="*/ 0 w 71"/>
                    <a:gd name="T5" fmla="*/ 0 h 49"/>
                    <a:gd name="T6" fmla="*/ 0 w 71"/>
                    <a:gd name="T7" fmla="*/ 0 h 49"/>
                    <a:gd name="T8" fmla="*/ 0 w 71"/>
                    <a:gd name="T9" fmla="*/ 0 h 49"/>
                    <a:gd name="T10" fmla="*/ 0 60000 65536"/>
                    <a:gd name="T11" fmla="*/ 0 60000 65536"/>
                    <a:gd name="T12" fmla="*/ 0 60000 65536"/>
                    <a:gd name="T13" fmla="*/ 0 60000 65536"/>
                    <a:gd name="T14" fmla="*/ 0 60000 65536"/>
                    <a:gd name="T15" fmla="*/ 0 w 71"/>
                    <a:gd name="T16" fmla="*/ 0 h 49"/>
                    <a:gd name="T17" fmla="*/ 71 w 71"/>
                    <a:gd name="T18" fmla="*/ 49 h 49"/>
                  </a:gdLst>
                  <a:ahLst/>
                  <a:cxnLst>
                    <a:cxn ang="T10">
                      <a:pos x="T0" y="T1"/>
                    </a:cxn>
                    <a:cxn ang="T11">
                      <a:pos x="T2" y="T3"/>
                    </a:cxn>
                    <a:cxn ang="T12">
                      <a:pos x="T4" y="T5"/>
                    </a:cxn>
                    <a:cxn ang="T13">
                      <a:pos x="T6" y="T7"/>
                    </a:cxn>
                    <a:cxn ang="T14">
                      <a:pos x="T8" y="T9"/>
                    </a:cxn>
                  </a:cxnLst>
                  <a:rect l="T15" t="T16" r="T17" b="T18"/>
                  <a:pathLst>
                    <a:path w="71" h="49">
                      <a:moveTo>
                        <a:pt x="47" y="49"/>
                      </a:moveTo>
                      <a:lnTo>
                        <a:pt x="71" y="16"/>
                      </a:lnTo>
                      <a:lnTo>
                        <a:pt x="0" y="0"/>
                      </a:lnTo>
                      <a:lnTo>
                        <a:pt x="4" y="39"/>
                      </a:lnTo>
                      <a:lnTo>
                        <a:pt x="47" y="49"/>
                      </a:lnTo>
                    </a:path>
                  </a:pathLst>
                </a:custGeom>
                <a:noFill/>
                <a:ln w="0">
                  <a:solidFill>
                    <a:srgbClr val="FFCC66"/>
                  </a:solidFill>
                  <a:round/>
                  <a:headEnd/>
                  <a:tailEnd/>
                </a:ln>
              </p:spPr>
              <p:txBody>
                <a:bodyPr/>
                <a:lstStyle/>
                <a:p>
                  <a:endParaRPr lang="es-MX"/>
                </a:p>
              </p:txBody>
            </p:sp>
            <p:sp>
              <p:nvSpPr>
                <p:cNvPr id="11711" name="Freeform 2952"/>
                <p:cNvSpPr>
                  <a:spLocks/>
                </p:cNvSpPr>
                <p:nvPr/>
              </p:nvSpPr>
              <p:spPr bwMode="auto">
                <a:xfrm>
                  <a:off x="2887" y="2962"/>
                  <a:ext cx="4" cy="7"/>
                </a:xfrm>
                <a:custGeom>
                  <a:avLst/>
                  <a:gdLst>
                    <a:gd name="T0" fmla="*/ 0 w 41"/>
                    <a:gd name="T1" fmla="*/ 0 h 59"/>
                    <a:gd name="T2" fmla="*/ 0 w 41"/>
                    <a:gd name="T3" fmla="*/ 0 h 59"/>
                    <a:gd name="T4" fmla="*/ 0 w 41"/>
                    <a:gd name="T5" fmla="*/ 0 h 59"/>
                    <a:gd name="T6" fmla="*/ 0 w 41"/>
                    <a:gd name="T7" fmla="*/ 0 h 59"/>
                    <a:gd name="T8" fmla="*/ 0 60000 65536"/>
                    <a:gd name="T9" fmla="*/ 0 60000 65536"/>
                    <a:gd name="T10" fmla="*/ 0 60000 65536"/>
                    <a:gd name="T11" fmla="*/ 0 60000 65536"/>
                    <a:gd name="T12" fmla="*/ 0 w 41"/>
                    <a:gd name="T13" fmla="*/ 0 h 59"/>
                    <a:gd name="T14" fmla="*/ 41 w 41"/>
                    <a:gd name="T15" fmla="*/ 59 h 59"/>
                  </a:gdLst>
                  <a:ahLst/>
                  <a:cxnLst>
                    <a:cxn ang="T8">
                      <a:pos x="T0" y="T1"/>
                    </a:cxn>
                    <a:cxn ang="T9">
                      <a:pos x="T2" y="T3"/>
                    </a:cxn>
                    <a:cxn ang="T10">
                      <a:pos x="T4" y="T5"/>
                    </a:cxn>
                    <a:cxn ang="T11">
                      <a:pos x="T6" y="T7"/>
                    </a:cxn>
                  </a:cxnLst>
                  <a:rect l="T12" t="T13" r="T14" b="T15"/>
                  <a:pathLst>
                    <a:path w="41" h="59">
                      <a:moveTo>
                        <a:pt x="41" y="39"/>
                      </a:moveTo>
                      <a:lnTo>
                        <a:pt x="37" y="0"/>
                      </a:lnTo>
                      <a:lnTo>
                        <a:pt x="0" y="59"/>
                      </a:lnTo>
                      <a:lnTo>
                        <a:pt x="41" y="39"/>
                      </a:lnTo>
                      <a:close/>
                    </a:path>
                  </a:pathLst>
                </a:custGeom>
                <a:solidFill>
                  <a:srgbClr val="FFCC66"/>
                </a:solidFill>
                <a:ln w="9525">
                  <a:noFill/>
                  <a:round/>
                  <a:headEnd/>
                  <a:tailEnd/>
                </a:ln>
              </p:spPr>
              <p:txBody>
                <a:bodyPr/>
                <a:lstStyle/>
                <a:p>
                  <a:endParaRPr lang="es-MX"/>
                </a:p>
              </p:txBody>
            </p:sp>
            <p:sp>
              <p:nvSpPr>
                <p:cNvPr id="11712" name="Freeform 2953"/>
                <p:cNvSpPr>
                  <a:spLocks/>
                </p:cNvSpPr>
                <p:nvPr/>
              </p:nvSpPr>
              <p:spPr bwMode="auto">
                <a:xfrm>
                  <a:off x="2883" y="2962"/>
                  <a:ext cx="8" cy="7"/>
                </a:xfrm>
                <a:custGeom>
                  <a:avLst/>
                  <a:gdLst>
                    <a:gd name="T0" fmla="*/ 0 w 72"/>
                    <a:gd name="T1" fmla="*/ 0 h 59"/>
                    <a:gd name="T2" fmla="*/ 0 w 72"/>
                    <a:gd name="T3" fmla="*/ 0 h 59"/>
                    <a:gd name="T4" fmla="*/ 0 w 72"/>
                    <a:gd name="T5" fmla="*/ 0 h 59"/>
                    <a:gd name="T6" fmla="*/ 0 w 72"/>
                    <a:gd name="T7" fmla="*/ 0 h 59"/>
                    <a:gd name="T8" fmla="*/ 0 60000 65536"/>
                    <a:gd name="T9" fmla="*/ 0 60000 65536"/>
                    <a:gd name="T10" fmla="*/ 0 60000 65536"/>
                    <a:gd name="T11" fmla="*/ 0 60000 65536"/>
                    <a:gd name="T12" fmla="*/ 0 w 72"/>
                    <a:gd name="T13" fmla="*/ 0 h 59"/>
                    <a:gd name="T14" fmla="*/ 72 w 72"/>
                    <a:gd name="T15" fmla="*/ 59 h 59"/>
                  </a:gdLst>
                  <a:ahLst/>
                  <a:cxnLst>
                    <a:cxn ang="T8">
                      <a:pos x="T0" y="T1"/>
                    </a:cxn>
                    <a:cxn ang="T9">
                      <a:pos x="T2" y="T3"/>
                    </a:cxn>
                    <a:cxn ang="T10">
                      <a:pos x="T4" y="T5"/>
                    </a:cxn>
                    <a:cxn ang="T11">
                      <a:pos x="T6" y="T7"/>
                    </a:cxn>
                  </a:cxnLst>
                  <a:rect l="T12" t="T13" r="T14" b="T15"/>
                  <a:pathLst>
                    <a:path w="72" h="59">
                      <a:moveTo>
                        <a:pt x="72" y="0"/>
                      </a:moveTo>
                      <a:lnTo>
                        <a:pt x="35" y="59"/>
                      </a:lnTo>
                      <a:lnTo>
                        <a:pt x="0" y="34"/>
                      </a:lnTo>
                      <a:lnTo>
                        <a:pt x="72" y="0"/>
                      </a:lnTo>
                      <a:close/>
                    </a:path>
                  </a:pathLst>
                </a:custGeom>
                <a:solidFill>
                  <a:srgbClr val="FFCC66"/>
                </a:solidFill>
                <a:ln w="9525">
                  <a:noFill/>
                  <a:round/>
                  <a:headEnd/>
                  <a:tailEnd/>
                </a:ln>
              </p:spPr>
              <p:txBody>
                <a:bodyPr/>
                <a:lstStyle/>
                <a:p>
                  <a:endParaRPr lang="es-MX"/>
                </a:p>
              </p:txBody>
            </p:sp>
            <p:sp>
              <p:nvSpPr>
                <p:cNvPr id="11713" name="Freeform 2954"/>
                <p:cNvSpPr>
                  <a:spLocks/>
                </p:cNvSpPr>
                <p:nvPr/>
              </p:nvSpPr>
              <p:spPr bwMode="auto">
                <a:xfrm>
                  <a:off x="2883" y="2962"/>
                  <a:ext cx="8" cy="7"/>
                </a:xfrm>
                <a:custGeom>
                  <a:avLst/>
                  <a:gdLst>
                    <a:gd name="T0" fmla="*/ 0 w 76"/>
                    <a:gd name="T1" fmla="*/ 0 h 59"/>
                    <a:gd name="T2" fmla="*/ 0 w 76"/>
                    <a:gd name="T3" fmla="*/ 0 h 59"/>
                    <a:gd name="T4" fmla="*/ 0 w 76"/>
                    <a:gd name="T5" fmla="*/ 0 h 59"/>
                    <a:gd name="T6" fmla="*/ 0 w 76"/>
                    <a:gd name="T7" fmla="*/ 0 h 59"/>
                    <a:gd name="T8" fmla="*/ 0 w 76"/>
                    <a:gd name="T9" fmla="*/ 0 h 59"/>
                    <a:gd name="T10" fmla="*/ 0 60000 65536"/>
                    <a:gd name="T11" fmla="*/ 0 60000 65536"/>
                    <a:gd name="T12" fmla="*/ 0 60000 65536"/>
                    <a:gd name="T13" fmla="*/ 0 60000 65536"/>
                    <a:gd name="T14" fmla="*/ 0 60000 65536"/>
                    <a:gd name="T15" fmla="*/ 0 w 76"/>
                    <a:gd name="T16" fmla="*/ 0 h 59"/>
                    <a:gd name="T17" fmla="*/ 76 w 76"/>
                    <a:gd name="T18" fmla="*/ 59 h 59"/>
                  </a:gdLst>
                  <a:ahLst/>
                  <a:cxnLst>
                    <a:cxn ang="T10">
                      <a:pos x="T0" y="T1"/>
                    </a:cxn>
                    <a:cxn ang="T11">
                      <a:pos x="T2" y="T3"/>
                    </a:cxn>
                    <a:cxn ang="T12">
                      <a:pos x="T4" y="T5"/>
                    </a:cxn>
                    <a:cxn ang="T13">
                      <a:pos x="T6" y="T7"/>
                    </a:cxn>
                    <a:cxn ang="T14">
                      <a:pos x="T8" y="T9"/>
                    </a:cxn>
                  </a:cxnLst>
                  <a:rect l="T15" t="T16" r="T17" b="T18"/>
                  <a:pathLst>
                    <a:path w="76" h="59">
                      <a:moveTo>
                        <a:pt x="76" y="39"/>
                      </a:moveTo>
                      <a:lnTo>
                        <a:pt x="72" y="0"/>
                      </a:lnTo>
                      <a:lnTo>
                        <a:pt x="0" y="34"/>
                      </a:lnTo>
                      <a:lnTo>
                        <a:pt x="35" y="59"/>
                      </a:lnTo>
                      <a:lnTo>
                        <a:pt x="76" y="39"/>
                      </a:lnTo>
                    </a:path>
                  </a:pathLst>
                </a:custGeom>
                <a:noFill/>
                <a:ln w="0">
                  <a:solidFill>
                    <a:srgbClr val="FFCC66"/>
                  </a:solidFill>
                  <a:round/>
                  <a:headEnd/>
                  <a:tailEnd/>
                </a:ln>
              </p:spPr>
              <p:txBody>
                <a:bodyPr/>
                <a:lstStyle/>
                <a:p>
                  <a:endParaRPr lang="es-MX"/>
                </a:p>
              </p:txBody>
            </p:sp>
            <p:sp>
              <p:nvSpPr>
                <p:cNvPr id="11714" name="Freeform 2955"/>
                <p:cNvSpPr>
                  <a:spLocks/>
                </p:cNvSpPr>
                <p:nvPr/>
              </p:nvSpPr>
              <p:spPr bwMode="auto">
                <a:xfrm>
                  <a:off x="2883" y="2966"/>
                  <a:ext cx="4" cy="15"/>
                </a:xfrm>
                <a:custGeom>
                  <a:avLst/>
                  <a:gdLst>
                    <a:gd name="T0" fmla="*/ 0 w 35"/>
                    <a:gd name="T1" fmla="*/ 0 h 133"/>
                    <a:gd name="T2" fmla="*/ 0 w 35"/>
                    <a:gd name="T3" fmla="*/ 0 h 133"/>
                    <a:gd name="T4" fmla="*/ 0 w 35"/>
                    <a:gd name="T5" fmla="*/ 0 h 133"/>
                    <a:gd name="T6" fmla="*/ 0 w 35"/>
                    <a:gd name="T7" fmla="*/ 0 h 133"/>
                    <a:gd name="T8" fmla="*/ 0 60000 65536"/>
                    <a:gd name="T9" fmla="*/ 0 60000 65536"/>
                    <a:gd name="T10" fmla="*/ 0 60000 65536"/>
                    <a:gd name="T11" fmla="*/ 0 60000 65536"/>
                    <a:gd name="T12" fmla="*/ 0 w 35"/>
                    <a:gd name="T13" fmla="*/ 0 h 133"/>
                    <a:gd name="T14" fmla="*/ 35 w 35"/>
                    <a:gd name="T15" fmla="*/ 133 h 133"/>
                  </a:gdLst>
                  <a:ahLst/>
                  <a:cxnLst>
                    <a:cxn ang="T8">
                      <a:pos x="T0" y="T1"/>
                    </a:cxn>
                    <a:cxn ang="T9">
                      <a:pos x="T2" y="T3"/>
                    </a:cxn>
                    <a:cxn ang="T10">
                      <a:pos x="T4" y="T5"/>
                    </a:cxn>
                    <a:cxn ang="T11">
                      <a:pos x="T6" y="T7"/>
                    </a:cxn>
                  </a:cxnLst>
                  <a:rect l="T12" t="T13" r="T14" b="T15"/>
                  <a:pathLst>
                    <a:path w="35" h="133">
                      <a:moveTo>
                        <a:pt x="35" y="25"/>
                      </a:moveTo>
                      <a:lnTo>
                        <a:pt x="0" y="0"/>
                      </a:lnTo>
                      <a:lnTo>
                        <a:pt x="15" y="133"/>
                      </a:lnTo>
                      <a:lnTo>
                        <a:pt x="35" y="25"/>
                      </a:lnTo>
                      <a:close/>
                    </a:path>
                  </a:pathLst>
                </a:custGeom>
                <a:solidFill>
                  <a:srgbClr val="FFCC66"/>
                </a:solidFill>
                <a:ln w="9525">
                  <a:noFill/>
                  <a:round/>
                  <a:headEnd/>
                  <a:tailEnd/>
                </a:ln>
              </p:spPr>
              <p:txBody>
                <a:bodyPr/>
                <a:lstStyle/>
                <a:p>
                  <a:endParaRPr lang="es-MX"/>
                </a:p>
              </p:txBody>
            </p:sp>
            <p:sp>
              <p:nvSpPr>
                <p:cNvPr id="11715" name="Freeform 2956"/>
                <p:cNvSpPr>
                  <a:spLocks/>
                </p:cNvSpPr>
                <p:nvPr/>
              </p:nvSpPr>
              <p:spPr bwMode="auto">
                <a:xfrm>
                  <a:off x="2880" y="2966"/>
                  <a:ext cx="7" cy="15"/>
                </a:xfrm>
                <a:custGeom>
                  <a:avLst/>
                  <a:gdLst>
                    <a:gd name="T0" fmla="*/ 0 w 56"/>
                    <a:gd name="T1" fmla="*/ 0 h 133"/>
                    <a:gd name="T2" fmla="*/ 0 w 56"/>
                    <a:gd name="T3" fmla="*/ 0 h 133"/>
                    <a:gd name="T4" fmla="*/ 0 w 56"/>
                    <a:gd name="T5" fmla="*/ 0 h 133"/>
                    <a:gd name="T6" fmla="*/ 0 w 56"/>
                    <a:gd name="T7" fmla="*/ 0 h 133"/>
                    <a:gd name="T8" fmla="*/ 0 w 56"/>
                    <a:gd name="T9" fmla="*/ 0 h 133"/>
                    <a:gd name="T10" fmla="*/ 0 60000 65536"/>
                    <a:gd name="T11" fmla="*/ 0 60000 65536"/>
                    <a:gd name="T12" fmla="*/ 0 60000 65536"/>
                    <a:gd name="T13" fmla="*/ 0 60000 65536"/>
                    <a:gd name="T14" fmla="*/ 0 60000 65536"/>
                    <a:gd name="T15" fmla="*/ 0 w 56"/>
                    <a:gd name="T16" fmla="*/ 0 h 133"/>
                    <a:gd name="T17" fmla="*/ 56 w 56"/>
                    <a:gd name="T18" fmla="*/ 133 h 133"/>
                  </a:gdLst>
                  <a:ahLst/>
                  <a:cxnLst>
                    <a:cxn ang="T10">
                      <a:pos x="T0" y="T1"/>
                    </a:cxn>
                    <a:cxn ang="T11">
                      <a:pos x="T2" y="T3"/>
                    </a:cxn>
                    <a:cxn ang="T12">
                      <a:pos x="T4" y="T5"/>
                    </a:cxn>
                    <a:cxn ang="T13">
                      <a:pos x="T6" y="T7"/>
                    </a:cxn>
                    <a:cxn ang="T14">
                      <a:pos x="T8" y="T9"/>
                    </a:cxn>
                  </a:cxnLst>
                  <a:rect l="T15" t="T16" r="T17" b="T18"/>
                  <a:pathLst>
                    <a:path w="56" h="133">
                      <a:moveTo>
                        <a:pt x="56" y="25"/>
                      </a:moveTo>
                      <a:lnTo>
                        <a:pt x="21" y="0"/>
                      </a:lnTo>
                      <a:lnTo>
                        <a:pt x="0" y="120"/>
                      </a:lnTo>
                      <a:lnTo>
                        <a:pt x="36" y="133"/>
                      </a:lnTo>
                      <a:lnTo>
                        <a:pt x="56" y="25"/>
                      </a:lnTo>
                    </a:path>
                  </a:pathLst>
                </a:custGeom>
                <a:noFill/>
                <a:ln w="0">
                  <a:solidFill>
                    <a:srgbClr val="FFCC66"/>
                  </a:solidFill>
                  <a:round/>
                  <a:headEnd/>
                  <a:tailEnd/>
                </a:ln>
              </p:spPr>
              <p:txBody>
                <a:bodyPr/>
                <a:lstStyle/>
                <a:p>
                  <a:endParaRPr lang="es-MX"/>
                </a:p>
              </p:txBody>
            </p:sp>
            <p:sp>
              <p:nvSpPr>
                <p:cNvPr id="11716" name="Freeform 2957"/>
                <p:cNvSpPr>
                  <a:spLocks/>
                </p:cNvSpPr>
                <p:nvPr/>
              </p:nvSpPr>
              <p:spPr bwMode="auto">
                <a:xfrm>
                  <a:off x="2880" y="2979"/>
                  <a:ext cx="4" cy="8"/>
                </a:xfrm>
                <a:custGeom>
                  <a:avLst/>
                  <a:gdLst>
                    <a:gd name="T0" fmla="*/ 0 w 36"/>
                    <a:gd name="T1" fmla="*/ 0 h 73"/>
                    <a:gd name="T2" fmla="*/ 0 w 36"/>
                    <a:gd name="T3" fmla="*/ 0 h 73"/>
                    <a:gd name="T4" fmla="*/ 0 w 36"/>
                    <a:gd name="T5" fmla="*/ 0 h 73"/>
                    <a:gd name="T6" fmla="*/ 0 w 36"/>
                    <a:gd name="T7" fmla="*/ 0 h 73"/>
                    <a:gd name="T8" fmla="*/ 0 60000 65536"/>
                    <a:gd name="T9" fmla="*/ 0 60000 65536"/>
                    <a:gd name="T10" fmla="*/ 0 60000 65536"/>
                    <a:gd name="T11" fmla="*/ 0 60000 65536"/>
                    <a:gd name="T12" fmla="*/ 0 w 36"/>
                    <a:gd name="T13" fmla="*/ 0 h 73"/>
                    <a:gd name="T14" fmla="*/ 36 w 36"/>
                    <a:gd name="T15" fmla="*/ 73 h 73"/>
                  </a:gdLst>
                  <a:ahLst/>
                  <a:cxnLst>
                    <a:cxn ang="T8">
                      <a:pos x="T0" y="T1"/>
                    </a:cxn>
                    <a:cxn ang="T9">
                      <a:pos x="T2" y="T3"/>
                    </a:cxn>
                    <a:cxn ang="T10">
                      <a:pos x="T4" y="T5"/>
                    </a:cxn>
                    <a:cxn ang="T11">
                      <a:pos x="T6" y="T7"/>
                    </a:cxn>
                  </a:cxnLst>
                  <a:rect l="T12" t="T13" r="T14" b="T15"/>
                  <a:pathLst>
                    <a:path w="36" h="73">
                      <a:moveTo>
                        <a:pt x="36" y="13"/>
                      </a:moveTo>
                      <a:lnTo>
                        <a:pt x="0" y="0"/>
                      </a:lnTo>
                      <a:lnTo>
                        <a:pt x="4" y="73"/>
                      </a:lnTo>
                      <a:lnTo>
                        <a:pt x="36" y="13"/>
                      </a:lnTo>
                      <a:close/>
                    </a:path>
                  </a:pathLst>
                </a:custGeom>
                <a:solidFill>
                  <a:srgbClr val="FFCC66"/>
                </a:solidFill>
                <a:ln w="9525">
                  <a:noFill/>
                  <a:round/>
                  <a:headEnd/>
                  <a:tailEnd/>
                </a:ln>
              </p:spPr>
              <p:txBody>
                <a:bodyPr/>
                <a:lstStyle/>
                <a:p>
                  <a:endParaRPr lang="es-MX"/>
                </a:p>
              </p:txBody>
            </p:sp>
            <p:sp>
              <p:nvSpPr>
                <p:cNvPr id="11717" name="Freeform 2958"/>
                <p:cNvSpPr>
                  <a:spLocks/>
                </p:cNvSpPr>
                <p:nvPr/>
              </p:nvSpPr>
              <p:spPr bwMode="auto">
                <a:xfrm>
                  <a:off x="2878" y="2979"/>
                  <a:ext cx="3" cy="8"/>
                </a:xfrm>
                <a:custGeom>
                  <a:avLst/>
                  <a:gdLst>
                    <a:gd name="T0" fmla="*/ 0 w 29"/>
                    <a:gd name="T1" fmla="*/ 0 h 73"/>
                    <a:gd name="T2" fmla="*/ 0 w 29"/>
                    <a:gd name="T3" fmla="*/ 0 h 73"/>
                    <a:gd name="T4" fmla="*/ 0 w 29"/>
                    <a:gd name="T5" fmla="*/ 0 h 73"/>
                    <a:gd name="T6" fmla="*/ 0 w 29"/>
                    <a:gd name="T7" fmla="*/ 0 h 73"/>
                    <a:gd name="T8" fmla="*/ 0 60000 65536"/>
                    <a:gd name="T9" fmla="*/ 0 60000 65536"/>
                    <a:gd name="T10" fmla="*/ 0 60000 65536"/>
                    <a:gd name="T11" fmla="*/ 0 60000 65536"/>
                    <a:gd name="T12" fmla="*/ 0 w 29"/>
                    <a:gd name="T13" fmla="*/ 0 h 73"/>
                    <a:gd name="T14" fmla="*/ 29 w 29"/>
                    <a:gd name="T15" fmla="*/ 73 h 73"/>
                  </a:gdLst>
                  <a:ahLst/>
                  <a:cxnLst>
                    <a:cxn ang="T8">
                      <a:pos x="T0" y="T1"/>
                    </a:cxn>
                    <a:cxn ang="T9">
                      <a:pos x="T2" y="T3"/>
                    </a:cxn>
                    <a:cxn ang="T10">
                      <a:pos x="T4" y="T5"/>
                    </a:cxn>
                    <a:cxn ang="T11">
                      <a:pos x="T6" y="T7"/>
                    </a:cxn>
                  </a:cxnLst>
                  <a:rect l="T12" t="T13" r="T14" b="T15"/>
                  <a:pathLst>
                    <a:path w="29" h="73">
                      <a:moveTo>
                        <a:pt x="25" y="0"/>
                      </a:moveTo>
                      <a:lnTo>
                        <a:pt x="29" y="73"/>
                      </a:lnTo>
                      <a:lnTo>
                        <a:pt x="0" y="46"/>
                      </a:lnTo>
                      <a:lnTo>
                        <a:pt x="25" y="0"/>
                      </a:lnTo>
                      <a:close/>
                    </a:path>
                  </a:pathLst>
                </a:custGeom>
                <a:solidFill>
                  <a:srgbClr val="FFCC66"/>
                </a:solidFill>
                <a:ln w="9525">
                  <a:noFill/>
                  <a:round/>
                  <a:headEnd/>
                  <a:tailEnd/>
                </a:ln>
              </p:spPr>
              <p:txBody>
                <a:bodyPr/>
                <a:lstStyle/>
                <a:p>
                  <a:endParaRPr lang="es-MX"/>
                </a:p>
              </p:txBody>
            </p:sp>
            <p:sp>
              <p:nvSpPr>
                <p:cNvPr id="11718" name="Freeform 2959"/>
                <p:cNvSpPr>
                  <a:spLocks/>
                </p:cNvSpPr>
                <p:nvPr/>
              </p:nvSpPr>
              <p:spPr bwMode="auto">
                <a:xfrm>
                  <a:off x="2878" y="2979"/>
                  <a:ext cx="6" cy="8"/>
                </a:xfrm>
                <a:custGeom>
                  <a:avLst/>
                  <a:gdLst>
                    <a:gd name="T0" fmla="*/ 0 w 61"/>
                    <a:gd name="T1" fmla="*/ 0 h 73"/>
                    <a:gd name="T2" fmla="*/ 0 w 61"/>
                    <a:gd name="T3" fmla="*/ 0 h 73"/>
                    <a:gd name="T4" fmla="*/ 0 w 61"/>
                    <a:gd name="T5" fmla="*/ 0 h 73"/>
                    <a:gd name="T6" fmla="*/ 0 w 61"/>
                    <a:gd name="T7" fmla="*/ 0 h 73"/>
                    <a:gd name="T8" fmla="*/ 0 w 61"/>
                    <a:gd name="T9" fmla="*/ 0 h 73"/>
                    <a:gd name="T10" fmla="*/ 0 60000 65536"/>
                    <a:gd name="T11" fmla="*/ 0 60000 65536"/>
                    <a:gd name="T12" fmla="*/ 0 60000 65536"/>
                    <a:gd name="T13" fmla="*/ 0 60000 65536"/>
                    <a:gd name="T14" fmla="*/ 0 60000 65536"/>
                    <a:gd name="T15" fmla="*/ 0 w 61"/>
                    <a:gd name="T16" fmla="*/ 0 h 73"/>
                    <a:gd name="T17" fmla="*/ 61 w 61"/>
                    <a:gd name="T18" fmla="*/ 73 h 73"/>
                  </a:gdLst>
                  <a:ahLst/>
                  <a:cxnLst>
                    <a:cxn ang="T10">
                      <a:pos x="T0" y="T1"/>
                    </a:cxn>
                    <a:cxn ang="T11">
                      <a:pos x="T2" y="T3"/>
                    </a:cxn>
                    <a:cxn ang="T12">
                      <a:pos x="T4" y="T5"/>
                    </a:cxn>
                    <a:cxn ang="T13">
                      <a:pos x="T6" y="T7"/>
                    </a:cxn>
                    <a:cxn ang="T14">
                      <a:pos x="T8" y="T9"/>
                    </a:cxn>
                  </a:cxnLst>
                  <a:rect l="T15" t="T16" r="T17" b="T18"/>
                  <a:pathLst>
                    <a:path w="61" h="73">
                      <a:moveTo>
                        <a:pt x="61" y="13"/>
                      </a:moveTo>
                      <a:lnTo>
                        <a:pt x="25" y="0"/>
                      </a:lnTo>
                      <a:lnTo>
                        <a:pt x="0" y="46"/>
                      </a:lnTo>
                      <a:lnTo>
                        <a:pt x="29" y="73"/>
                      </a:lnTo>
                      <a:lnTo>
                        <a:pt x="61" y="13"/>
                      </a:lnTo>
                    </a:path>
                  </a:pathLst>
                </a:custGeom>
                <a:noFill/>
                <a:ln w="0">
                  <a:solidFill>
                    <a:srgbClr val="FFCC66"/>
                  </a:solidFill>
                  <a:round/>
                  <a:headEnd/>
                  <a:tailEnd/>
                </a:ln>
              </p:spPr>
              <p:txBody>
                <a:bodyPr/>
                <a:lstStyle/>
                <a:p>
                  <a:endParaRPr lang="es-MX"/>
                </a:p>
              </p:txBody>
            </p:sp>
            <p:sp>
              <p:nvSpPr>
                <p:cNvPr id="11719" name="Freeform 2960"/>
                <p:cNvSpPr>
                  <a:spLocks/>
                </p:cNvSpPr>
                <p:nvPr/>
              </p:nvSpPr>
              <p:spPr bwMode="auto">
                <a:xfrm>
                  <a:off x="2865" y="2984"/>
                  <a:ext cx="16" cy="13"/>
                </a:xfrm>
                <a:custGeom>
                  <a:avLst/>
                  <a:gdLst>
                    <a:gd name="T0" fmla="*/ 0 w 145"/>
                    <a:gd name="T1" fmla="*/ 0 h 113"/>
                    <a:gd name="T2" fmla="*/ 0 w 145"/>
                    <a:gd name="T3" fmla="*/ 0 h 113"/>
                    <a:gd name="T4" fmla="*/ 0 w 145"/>
                    <a:gd name="T5" fmla="*/ 0 h 113"/>
                    <a:gd name="T6" fmla="*/ 0 w 145"/>
                    <a:gd name="T7" fmla="*/ 0 h 113"/>
                    <a:gd name="T8" fmla="*/ 0 60000 65536"/>
                    <a:gd name="T9" fmla="*/ 0 60000 65536"/>
                    <a:gd name="T10" fmla="*/ 0 60000 65536"/>
                    <a:gd name="T11" fmla="*/ 0 60000 65536"/>
                    <a:gd name="T12" fmla="*/ 0 w 145"/>
                    <a:gd name="T13" fmla="*/ 0 h 113"/>
                    <a:gd name="T14" fmla="*/ 145 w 145"/>
                    <a:gd name="T15" fmla="*/ 113 h 113"/>
                  </a:gdLst>
                  <a:ahLst/>
                  <a:cxnLst>
                    <a:cxn ang="T8">
                      <a:pos x="T0" y="T1"/>
                    </a:cxn>
                    <a:cxn ang="T9">
                      <a:pos x="T2" y="T3"/>
                    </a:cxn>
                    <a:cxn ang="T10">
                      <a:pos x="T4" y="T5"/>
                    </a:cxn>
                    <a:cxn ang="T11">
                      <a:pos x="T6" y="T7"/>
                    </a:cxn>
                  </a:cxnLst>
                  <a:rect l="T12" t="T13" r="T14" b="T15"/>
                  <a:pathLst>
                    <a:path w="145" h="113">
                      <a:moveTo>
                        <a:pt x="145" y="27"/>
                      </a:moveTo>
                      <a:lnTo>
                        <a:pt x="116" y="0"/>
                      </a:lnTo>
                      <a:lnTo>
                        <a:pt x="0" y="113"/>
                      </a:lnTo>
                      <a:lnTo>
                        <a:pt x="145" y="27"/>
                      </a:lnTo>
                      <a:close/>
                    </a:path>
                  </a:pathLst>
                </a:custGeom>
                <a:solidFill>
                  <a:srgbClr val="FFCC66"/>
                </a:solidFill>
                <a:ln w="9525">
                  <a:noFill/>
                  <a:round/>
                  <a:headEnd/>
                  <a:tailEnd/>
                </a:ln>
              </p:spPr>
              <p:txBody>
                <a:bodyPr/>
                <a:lstStyle/>
                <a:p>
                  <a:endParaRPr lang="es-MX"/>
                </a:p>
              </p:txBody>
            </p:sp>
            <p:sp>
              <p:nvSpPr>
                <p:cNvPr id="11720" name="Freeform 2961"/>
                <p:cNvSpPr>
                  <a:spLocks/>
                </p:cNvSpPr>
                <p:nvPr/>
              </p:nvSpPr>
              <p:spPr bwMode="auto">
                <a:xfrm>
                  <a:off x="2863" y="2984"/>
                  <a:ext cx="15" cy="13"/>
                </a:xfrm>
                <a:custGeom>
                  <a:avLst/>
                  <a:gdLst>
                    <a:gd name="T0" fmla="*/ 0 w 127"/>
                    <a:gd name="T1" fmla="*/ 0 h 113"/>
                    <a:gd name="T2" fmla="*/ 0 w 127"/>
                    <a:gd name="T3" fmla="*/ 0 h 113"/>
                    <a:gd name="T4" fmla="*/ 0 w 127"/>
                    <a:gd name="T5" fmla="*/ 0 h 113"/>
                    <a:gd name="T6" fmla="*/ 0 w 127"/>
                    <a:gd name="T7" fmla="*/ 0 h 113"/>
                    <a:gd name="T8" fmla="*/ 0 60000 65536"/>
                    <a:gd name="T9" fmla="*/ 0 60000 65536"/>
                    <a:gd name="T10" fmla="*/ 0 60000 65536"/>
                    <a:gd name="T11" fmla="*/ 0 60000 65536"/>
                    <a:gd name="T12" fmla="*/ 0 w 127"/>
                    <a:gd name="T13" fmla="*/ 0 h 113"/>
                    <a:gd name="T14" fmla="*/ 127 w 127"/>
                    <a:gd name="T15" fmla="*/ 113 h 113"/>
                  </a:gdLst>
                  <a:ahLst/>
                  <a:cxnLst>
                    <a:cxn ang="T8">
                      <a:pos x="T0" y="T1"/>
                    </a:cxn>
                    <a:cxn ang="T9">
                      <a:pos x="T2" y="T3"/>
                    </a:cxn>
                    <a:cxn ang="T10">
                      <a:pos x="T4" y="T5"/>
                    </a:cxn>
                    <a:cxn ang="T11">
                      <a:pos x="T6" y="T7"/>
                    </a:cxn>
                  </a:cxnLst>
                  <a:rect l="T12" t="T13" r="T14" b="T15"/>
                  <a:pathLst>
                    <a:path w="127" h="113">
                      <a:moveTo>
                        <a:pt x="127" y="0"/>
                      </a:moveTo>
                      <a:lnTo>
                        <a:pt x="11" y="113"/>
                      </a:lnTo>
                      <a:lnTo>
                        <a:pt x="0" y="75"/>
                      </a:lnTo>
                      <a:lnTo>
                        <a:pt x="127" y="0"/>
                      </a:lnTo>
                      <a:close/>
                    </a:path>
                  </a:pathLst>
                </a:custGeom>
                <a:solidFill>
                  <a:srgbClr val="FFCC66"/>
                </a:solidFill>
                <a:ln w="9525">
                  <a:noFill/>
                  <a:round/>
                  <a:headEnd/>
                  <a:tailEnd/>
                </a:ln>
              </p:spPr>
              <p:txBody>
                <a:bodyPr/>
                <a:lstStyle/>
                <a:p>
                  <a:endParaRPr lang="es-MX"/>
                </a:p>
              </p:txBody>
            </p:sp>
            <p:sp>
              <p:nvSpPr>
                <p:cNvPr id="11721" name="Freeform 2962"/>
                <p:cNvSpPr>
                  <a:spLocks/>
                </p:cNvSpPr>
                <p:nvPr/>
              </p:nvSpPr>
              <p:spPr bwMode="auto">
                <a:xfrm>
                  <a:off x="2863" y="2984"/>
                  <a:ext cx="18" cy="13"/>
                </a:xfrm>
                <a:custGeom>
                  <a:avLst/>
                  <a:gdLst>
                    <a:gd name="T0" fmla="*/ 0 w 156"/>
                    <a:gd name="T1" fmla="*/ 0 h 113"/>
                    <a:gd name="T2" fmla="*/ 0 w 156"/>
                    <a:gd name="T3" fmla="*/ 0 h 113"/>
                    <a:gd name="T4" fmla="*/ 0 w 156"/>
                    <a:gd name="T5" fmla="*/ 0 h 113"/>
                    <a:gd name="T6" fmla="*/ 0 w 156"/>
                    <a:gd name="T7" fmla="*/ 0 h 113"/>
                    <a:gd name="T8" fmla="*/ 0 w 156"/>
                    <a:gd name="T9" fmla="*/ 0 h 113"/>
                    <a:gd name="T10" fmla="*/ 0 60000 65536"/>
                    <a:gd name="T11" fmla="*/ 0 60000 65536"/>
                    <a:gd name="T12" fmla="*/ 0 60000 65536"/>
                    <a:gd name="T13" fmla="*/ 0 60000 65536"/>
                    <a:gd name="T14" fmla="*/ 0 60000 65536"/>
                    <a:gd name="T15" fmla="*/ 0 w 156"/>
                    <a:gd name="T16" fmla="*/ 0 h 113"/>
                    <a:gd name="T17" fmla="*/ 156 w 156"/>
                    <a:gd name="T18" fmla="*/ 113 h 113"/>
                  </a:gdLst>
                  <a:ahLst/>
                  <a:cxnLst>
                    <a:cxn ang="T10">
                      <a:pos x="T0" y="T1"/>
                    </a:cxn>
                    <a:cxn ang="T11">
                      <a:pos x="T2" y="T3"/>
                    </a:cxn>
                    <a:cxn ang="T12">
                      <a:pos x="T4" y="T5"/>
                    </a:cxn>
                    <a:cxn ang="T13">
                      <a:pos x="T6" y="T7"/>
                    </a:cxn>
                    <a:cxn ang="T14">
                      <a:pos x="T8" y="T9"/>
                    </a:cxn>
                  </a:cxnLst>
                  <a:rect l="T15" t="T16" r="T17" b="T18"/>
                  <a:pathLst>
                    <a:path w="156" h="113">
                      <a:moveTo>
                        <a:pt x="156" y="27"/>
                      </a:moveTo>
                      <a:lnTo>
                        <a:pt x="127" y="0"/>
                      </a:lnTo>
                      <a:lnTo>
                        <a:pt x="0" y="75"/>
                      </a:lnTo>
                      <a:lnTo>
                        <a:pt x="11" y="113"/>
                      </a:lnTo>
                      <a:lnTo>
                        <a:pt x="156" y="27"/>
                      </a:lnTo>
                    </a:path>
                  </a:pathLst>
                </a:custGeom>
                <a:noFill/>
                <a:ln w="0">
                  <a:solidFill>
                    <a:srgbClr val="FFCC66"/>
                  </a:solidFill>
                  <a:round/>
                  <a:headEnd/>
                  <a:tailEnd/>
                </a:ln>
              </p:spPr>
              <p:txBody>
                <a:bodyPr/>
                <a:lstStyle/>
                <a:p>
                  <a:endParaRPr lang="es-MX"/>
                </a:p>
              </p:txBody>
            </p:sp>
            <p:sp>
              <p:nvSpPr>
                <p:cNvPr id="11722" name="Freeform 2963"/>
                <p:cNvSpPr>
                  <a:spLocks/>
                </p:cNvSpPr>
                <p:nvPr/>
              </p:nvSpPr>
              <p:spPr bwMode="auto">
                <a:xfrm>
                  <a:off x="2857" y="2993"/>
                  <a:ext cx="8" cy="4"/>
                </a:xfrm>
                <a:custGeom>
                  <a:avLst/>
                  <a:gdLst>
                    <a:gd name="T0" fmla="*/ 0 w 71"/>
                    <a:gd name="T1" fmla="*/ 0 h 42"/>
                    <a:gd name="T2" fmla="*/ 0 w 71"/>
                    <a:gd name="T3" fmla="*/ 0 h 42"/>
                    <a:gd name="T4" fmla="*/ 0 w 71"/>
                    <a:gd name="T5" fmla="*/ 0 h 42"/>
                    <a:gd name="T6" fmla="*/ 0 w 71"/>
                    <a:gd name="T7" fmla="*/ 0 h 42"/>
                    <a:gd name="T8" fmla="*/ 0 60000 65536"/>
                    <a:gd name="T9" fmla="*/ 0 60000 65536"/>
                    <a:gd name="T10" fmla="*/ 0 60000 65536"/>
                    <a:gd name="T11" fmla="*/ 0 60000 65536"/>
                    <a:gd name="T12" fmla="*/ 0 w 71"/>
                    <a:gd name="T13" fmla="*/ 0 h 42"/>
                    <a:gd name="T14" fmla="*/ 71 w 71"/>
                    <a:gd name="T15" fmla="*/ 42 h 42"/>
                  </a:gdLst>
                  <a:ahLst/>
                  <a:cxnLst>
                    <a:cxn ang="T8">
                      <a:pos x="T0" y="T1"/>
                    </a:cxn>
                    <a:cxn ang="T9">
                      <a:pos x="T2" y="T3"/>
                    </a:cxn>
                    <a:cxn ang="T10">
                      <a:pos x="T4" y="T5"/>
                    </a:cxn>
                    <a:cxn ang="T11">
                      <a:pos x="T6" y="T7"/>
                    </a:cxn>
                  </a:cxnLst>
                  <a:rect l="T12" t="T13" r="T14" b="T15"/>
                  <a:pathLst>
                    <a:path w="71" h="42">
                      <a:moveTo>
                        <a:pt x="71" y="38"/>
                      </a:moveTo>
                      <a:lnTo>
                        <a:pt x="60" y="0"/>
                      </a:lnTo>
                      <a:lnTo>
                        <a:pt x="0" y="42"/>
                      </a:lnTo>
                      <a:lnTo>
                        <a:pt x="71" y="38"/>
                      </a:lnTo>
                      <a:close/>
                    </a:path>
                  </a:pathLst>
                </a:custGeom>
                <a:solidFill>
                  <a:srgbClr val="FFCC66"/>
                </a:solidFill>
                <a:ln w="9525">
                  <a:noFill/>
                  <a:round/>
                  <a:headEnd/>
                  <a:tailEnd/>
                </a:ln>
              </p:spPr>
              <p:txBody>
                <a:bodyPr/>
                <a:lstStyle/>
                <a:p>
                  <a:endParaRPr lang="es-MX"/>
                </a:p>
              </p:txBody>
            </p:sp>
            <p:sp>
              <p:nvSpPr>
                <p:cNvPr id="11723" name="Freeform 2964"/>
                <p:cNvSpPr>
                  <a:spLocks/>
                </p:cNvSpPr>
                <p:nvPr/>
              </p:nvSpPr>
              <p:spPr bwMode="auto">
                <a:xfrm>
                  <a:off x="2852" y="2993"/>
                  <a:ext cx="11" cy="4"/>
                </a:xfrm>
                <a:custGeom>
                  <a:avLst/>
                  <a:gdLst>
                    <a:gd name="T0" fmla="*/ 0 w 106"/>
                    <a:gd name="T1" fmla="*/ 0 h 42"/>
                    <a:gd name="T2" fmla="*/ 0 w 106"/>
                    <a:gd name="T3" fmla="*/ 0 h 42"/>
                    <a:gd name="T4" fmla="*/ 0 w 106"/>
                    <a:gd name="T5" fmla="*/ 0 h 42"/>
                    <a:gd name="T6" fmla="*/ 0 w 106"/>
                    <a:gd name="T7" fmla="*/ 0 h 42"/>
                    <a:gd name="T8" fmla="*/ 0 60000 65536"/>
                    <a:gd name="T9" fmla="*/ 0 60000 65536"/>
                    <a:gd name="T10" fmla="*/ 0 60000 65536"/>
                    <a:gd name="T11" fmla="*/ 0 60000 65536"/>
                    <a:gd name="T12" fmla="*/ 0 w 106"/>
                    <a:gd name="T13" fmla="*/ 0 h 42"/>
                    <a:gd name="T14" fmla="*/ 106 w 106"/>
                    <a:gd name="T15" fmla="*/ 42 h 42"/>
                  </a:gdLst>
                  <a:ahLst/>
                  <a:cxnLst>
                    <a:cxn ang="T8">
                      <a:pos x="T0" y="T1"/>
                    </a:cxn>
                    <a:cxn ang="T9">
                      <a:pos x="T2" y="T3"/>
                    </a:cxn>
                    <a:cxn ang="T10">
                      <a:pos x="T4" y="T5"/>
                    </a:cxn>
                    <a:cxn ang="T11">
                      <a:pos x="T6" y="T7"/>
                    </a:cxn>
                  </a:cxnLst>
                  <a:rect l="T12" t="T13" r="T14" b="T15"/>
                  <a:pathLst>
                    <a:path w="106" h="42">
                      <a:moveTo>
                        <a:pt x="106" y="0"/>
                      </a:moveTo>
                      <a:lnTo>
                        <a:pt x="46" y="42"/>
                      </a:lnTo>
                      <a:lnTo>
                        <a:pt x="0" y="7"/>
                      </a:lnTo>
                      <a:lnTo>
                        <a:pt x="106" y="0"/>
                      </a:lnTo>
                      <a:close/>
                    </a:path>
                  </a:pathLst>
                </a:custGeom>
                <a:solidFill>
                  <a:srgbClr val="FFCC66"/>
                </a:solidFill>
                <a:ln w="9525">
                  <a:noFill/>
                  <a:round/>
                  <a:headEnd/>
                  <a:tailEnd/>
                </a:ln>
              </p:spPr>
              <p:txBody>
                <a:bodyPr/>
                <a:lstStyle/>
                <a:p>
                  <a:endParaRPr lang="es-MX"/>
                </a:p>
              </p:txBody>
            </p:sp>
            <p:sp>
              <p:nvSpPr>
                <p:cNvPr id="11724" name="Freeform 2965"/>
                <p:cNvSpPr>
                  <a:spLocks/>
                </p:cNvSpPr>
                <p:nvPr/>
              </p:nvSpPr>
              <p:spPr bwMode="auto">
                <a:xfrm>
                  <a:off x="2852" y="2993"/>
                  <a:ext cx="13" cy="4"/>
                </a:xfrm>
                <a:custGeom>
                  <a:avLst/>
                  <a:gdLst>
                    <a:gd name="T0" fmla="*/ 0 w 117"/>
                    <a:gd name="T1" fmla="*/ 0 h 42"/>
                    <a:gd name="T2" fmla="*/ 0 w 117"/>
                    <a:gd name="T3" fmla="*/ 0 h 42"/>
                    <a:gd name="T4" fmla="*/ 0 w 117"/>
                    <a:gd name="T5" fmla="*/ 0 h 42"/>
                    <a:gd name="T6" fmla="*/ 0 w 117"/>
                    <a:gd name="T7" fmla="*/ 0 h 42"/>
                    <a:gd name="T8" fmla="*/ 0 w 117"/>
                    <a:gd name="T9" fmla="*/ 0 h 42"/>
                    <a:gd name="T10" fmla="*/ 0 60000 65536"/>
                    <a:gd name="T11" fmla="*/ 0 60000 65536"/>
                    <a:gd name="T12" fmla="*/ 0 60000 65536"/>
                    <a:gd name="T13" fmla="*/ 0 60000 65536"/>
                    <a:gd name="T14" fmla="*/ 0 60000 65536"/>
                    <a:gd name="T15" fmla="*/ 0 w 117"/>
                    <a:gd name="T16" fmla="*/ 0 h 42"/>
                    <a:gd name="T17" fmla="*/ 117 w 117"/>
                    <a:gd name="T18" fmla="*/ 42 h 42"/>
                  </a:gdLst>
                  <a:ahLst/>
                  <a:cxnLst>
                    <a:cxn ang="T10">
                      <a:pos x="T0" y="T1"/>
                    </a:cxn>
                    <a:cxn ang="T11">
                      <a:pos x="T2" y="T3"/>
                    </a:cxn>
                    <a:cxn ang="T12">
                      <a:pos x="T4" y="T5"/>
                    </a:cxn>
                    <a:cxn ang="T13">
                      <a:pos x="T6" y="T7"/>
                    </a:cxn>
                    <a:cxn ang="T14">
                      <a:pos x="T8" y="T9"/>
                    </a:cxn>
                  </a:cxnLst>
                  <a:rect l="T15" t="T16" r="T17" b="T18"/>
                  <a:pathLst>
                    <a:path w="117" h="42">
                      <a:moveTo>
                        <a:pt x="117" y="38"/>
                      </a:moveTo>
                      <a:lnTo>
                        <a:pt x="106" y="0"/>
                      </a:lnTo>
                      <a:lnTo>
                        <a:pt x="0" y="7"/>
                      </a:lnTo>
                      <a:lnTo>
                        <a:pt x="46" y="42"/>
                      </a:lnTo>
                      <a:lnTo>
                        <a:pt x="117" y="38"/>
                      </a:lnTo>
                    </a:path>
                  </a:pathLst>
                </a:custGeom>
                <a:noFill/>
                <a:ln w="0">
                  <a:solidFill>
                    <a:srgbClr val="FFCC66"/>
                  </a:solidFill>
                  <a:round/>
                  <a:headEnd/>
                  <a:tailEnd/>
                </a:ln>
              </p:spPr>
              <p:txBody>
                <a:bodyPr/>
                <a:lstStyle/>
                <a:p>
                  <a:endParaRPr lang="es-MX"/>
                </a:p>
              </p:txBody>
            </p:sp>
            <p:sp>
              <p:nvSpPr>
                <p:cNvPr id="11725" name="Freeform 2966"/>
                <p:cNvSpPr>
                  <a:spLocks/>
                </p:cNvSpPr>
                <p:nvPr/>
              </p:nvSpPr>
              <p:spPr bwMode="auto">
                <a:xfrm>
                  <a:off x="2852" y="2993"/>
                  <a:ext cx="9" cy="27"/>
                </a:xfrm>
                <a:custGeom>
                  <a:avLst/>
                  <a:gdLst>
                    <a:gd name="T0" fmla="*/ 0 w 85"/>
                    <a:gd name="T1" fmla="*/ 0 h 240"/>
                    <a:gd name="T2" fmla="*/ 0 w 85"/>
                    <a:gd name="T3" fmla="*/ 0 h 240"/>
                    <a:gd name="T4" fmla="*/ 0 w 85"/>
                    <a:gd name="T5" fmla="*/ 0 h 240"/>
                    <a:gd name="T6" fmla="*/ 0 w 85"/>
                    <a:gd name="T7" fmla="*/ 0 h 240"/>
                    <a:gd name="T8" fmla="*/ 0 60000 65536"/>
                    <a:gd name="T9" fmla="*/ 0 60000 65536"/>
                    <a:gd name="T10" fmla="*/ 0 60000 65536"/>
                    <a:gd name="T11" fmla="*/ 0 60000 65536"/>
                    <a:gd name="T12" fmla="*/ 0 w 85"/>
                    <a:gd name="T13" fmla="*/ 0 h 240"/>
                    <a:gd name="T14" fmla="*/ 85 w 85"/>
                    <a:gd name="T15" fmla="*/ 240 h 240"/>
                  </a:gdLst>
                  <a:ahLst/>
                  <a:cxnLst>
                    <a:cxn ang="T8">
                      <a:pos x="T0" y="T1"/>
                    </a:cxn>
                    <a:cxn ang="T9">
                      <a:pos x="T2" y="T3"/>
                    </a:cxn>
                    <a:cxn ang="T10">
                      <a:pos x="T4" y="T5"/>
                    </a:cxn>
                    <a:cxn ang="T11">
                      <a:pos x="T6" y="T7"/>
                    </a:cxn>
                  </a:cxnLst>
                  <a:rect l="T12" t="T13" r="T14" b="T15"/>
                  <a:pathLst>
                    <a:path w="85" h="240">
                      <a:moveTo>
                        <a:pt x="46" y="35"/>
                      </a:moveTo>
                      <a:lnTo>
                        <a:pt x="0" y="0"/>
                      </a:lnTo>
                      <a:lnTo>
                        <a:pt x="85" y="240"/>
                      </a:lnTo>
                      <a:lnTo>
                        <a:pt x="46" y="35"/>
                      </a:lnTo>
                      <a:close/>
                    </a:path>
                  </a:pathLst>
                </a:custGeom>
                <a:solidFill>
                  <a:srgbClr val="FFCC66"/>
                </a:solidFill>
                <a:ln w="9525">
                  <a:noFill/>
                  <a:round/>
                  <a:headEnd/>
                  <a:tailEnd/>
                </a:ln>
              </p:spPr>
              <p:txBody>
                <a:bodyPr/>
                <a:lstStyle/>
                <a:p>
                  <a:endParaRPr lang="es-MX"/>
                </a:p>
              </p:txBody>
            </p:sp>
            <p:sp>
              <p:nvSpPr>
                <p:cNvPr id="11726" name="Freeform 2967"/>
                <p:cNvSpPr>
                  <a:spLocks/>
                </p:cNvSpPr>
                <p:nvPr/>
              </p:nvSpPr>
              <p:spPr bwMode="auto">
                <a:xfrm>
                  <a:off x="2852" y="2993"/>
                  <a:ext cx="9" cy="31"/>
                </a:xfrm>
                <a:custGeom>
                  <a:avLst/>
                  <a:gdLst>
                    <a:gd name="T0" fmla="*/ 0 w 85"/>
                    <a:gd name="T1" fmla="*/ 0 h 274"/>
                    <a:gd name="T2" fmla="*/ 0 w 85"/>
                    <a:gd name="T3" fmla="*/ 0 h 274"/>
                    <a:gd name="T4" fmla="*/ 0 w 85"/>
                    <a:gd name="T5" fmla="*/ 0 h 274"/>
                    <a:gd name="T6" fmla="*/ 0 w 85"/>
                    <a:gd name="T7" fmla="*/ 0 h 274"/>
                    <a:gd name="T8" fmla="*/ 0 60000 65536"/>
                    <a:gd name="T9" fmla="*/ 0 60000 65536"/>
                    <a:gd name="T10" fmla="*/ 0 60000 65536"/>
                    <a:gd name="T11" fmla="*/ 0 60000 65536"/>
                    <a:gd name="T12" fmla="*/ 0 w 85"/>
                    <a:gd name="T13" fmla="*/ 0 h 274"/>
                    <a:gd name="T14" fmla="*/ 85 w 85"/>
                    <a:gd name="T15" fmla="*/ 274 h 274"/>
                  </a:gdLst>
                  <a:ahLst/>
                  <a:cxnLst>
                    <a:cxn ang="T8">
                      <a:pos x="T0" y="T1"/>
                    </a:cxn>
                    <a:cxn ang="T9">
                      <a:pos x="T2" y="T3"/>
                    </a:cxn>
                    <a:cxn ang="T10">
                      <a:pos x="T4" y="T5"/>
                    </a:cxn>
                    <a:cxn ang="T11">
                      <a:pos x="T6" y="T7"/>
                    </a:cxn>
                  </a:cxnLst>
                  <a:rect l="T12" t="T13" r="T14" b="T15"/>
                  <a:pathLst>
                    <a:path w="85" h="274">
                      <a:moveTo>
                        <a:pt x="0" y="0"/>
                      </a:moveTo>
                      <a:lnTo>
                        <a:pt x="85" y="240"/>
                      </a:lnTo>
                      <a:lnTo>
                        <a:pt x="53" y="274"/>
                      </a:lnTo>
                      <a:lnTo>
                        <a:pt x="0" y="0"/>
                      </a:lnTo>
                      <a:close/>
                    </a:path>
                  </a:pathLst>
                </a:custGeom>
                <a:solidFill>
                  <a:srgbClr val="FFCC66"/>
                </a:solidFill>
                <a:ln w="9525">
                  <a:noFill/>
                  <a:round/>
                  <a:headEnd/>
                  <a:tailEnd/>
                </a:ln>
              </p:spPr>
              <p:txBody>
                <a:bodyPr/>
                <a:lstStyle/>
                <a:p>
                  <a:endParaRPr lang="es-MX"/>
                </a:p>
              </p:txBody>
            </p:sp>
            <p:sp>
              <p:nvSpPr>
                <p:cNvPr id="11727" name="Freeform 2968"/>
                <p:cNvSpPr>
                  <a:spLocks/>
                </p:cNvSpPr>
                <p:nvPr/>
              </p:nvSpPr>
              <p:spPr bwMode="auto">
                <a:xfrm>
                  <a:off x="2852" y="2993"/>
                  <a:ext cx="9" cy="31"/>
                </a:xfrm>
                <a:custGeom>
                  <a:avLst/>
                  <a:gdLst>
                    <a:gd name="T0" fmla="*/ 0 w 85"/>
                    <a:gd name="T1" fmla="*/ 0 h 274"/>
                    <a:gd name="T2" fmla="*/ 0 w 85"/>
                    <a:gd name="T3" fmla="*/ 0 h 274"/>
                    <a:gd name="T4" fmla="*/ 0 w 85"/>
                    <a:gd name="T5" fmla="*/ 0 h 274"/>
                    <a:gd name="T6" fmla="*/ 0 w 85"/>
                    <a:gd name="T7" fmla="*/ 0 h 274"/>
                    <a:gd name="T8" fmla="*/ 0 w 85"/>
                    <a:gd name="T9" fmla="*/ 0 h 274"/>
                    <a:gd name="T10" fmla="*/ 0 60000 65536"/>
                    <a:gd name="T11" fmla="*/ 0 60000 65536"/>
                    <a:gd name="T12" fmla="*/ 0 60000 65536"/>
                    <a:gd name="T13" fmla="*/ 0 60000 65536"/>
                    <a:gd name="T14" fmla="*/ 0 60000 65536"/>
                    <a:gd name="T15" fmla="*/ 0 w 85"/>
                    <a:gd name="T16" fmla="*/ 0 h 274"/>
                    <a:gd name="T17" fmla="*/ 85 w 85"/>
                    <a:gd name="T18" fmla="*/ 274 h 274"/>
                  </a:gdLst>
                  <a:ahLst/>
                  <a:cxnLst>
                    <a:cxn ang="T10">
                      <a:pos x="T0" y="T1"/>
                    </a:cxn>
                    <a:cxn ang="T11">
                      <a:pos x="T2" y="T3"/>
                    </a:cxn>
                    <a:cxn ang="T12">
                      <a:pos x="T4" y="T5"/>
                    </a:cxn>
                    <a:cxn ang="T13">
                      <a:pos x="T6" y="T7"/>
                    </a:cxn>
                    <a:cxn ang="T14">
                      <a:pos x="T8" y="T9"/>
                    </a:cxn>
                  </a:cxnLst>
                  <a:rect l="T15" t="T16" r="T17" b="T18"/>
                  <a:pathLst>
                    <a:path w="85" h="274">
                      <a:moveTo>
                        <a:pt x="46" y="35"/>
                      </a:moveTo>
                      <a:lnTo>
                        <a:pt x="0" y="0"/>
                      </a:lnTo>
                      <a:lnTo>
                        <a:pt x="53" y="274"/>
                      </a:lnTo>
                      <a:lnTo>
                        <a:pt x="85" y="240"/>
                      </a:lnTo>
                      <a:lnTo>
                        <a:pt x="46" y="35"/>
                      </a:lnTo>
                    </a:path>
                  </a:pathLst>
                </a:custGeom>
                <a:noFill/>
                <a:ln w="0">
                  <a:solidFill>
                    <a:srgbClr val="FFCC66"/>
                  </a:solidFill>
                  <a:round/>
                  <a:headEnd/>
                  <a:tailEnd/>
                </a:ln>
              </p:spPr>
              <p:txBody>
                <a:bodyPr/>
                <a:lstStyle/>
                <a:p>
                  <a:endParaRPr lang="es-MX"/>
                </a:p>
              </p:txBody>
            </p:sp>
            <p:sp>
              <p:nvSpPr>
                <p:cNvPr id="11728" name="Freeform 2969"/>
                <p:cNvSpPr>
                  <a:spLocks/>
                </p:cNvSpPr>
                <p:nvPr/>
              </p:nvSpPr>
              <p:spPr bwMode="auto">
                <a:xfrm>
                  <a:off x="2858" y="3020"/>
                  <a:ext cx="12" cy="4"/>
                </a:xfrm>
                <a:custGeom>
                  <a:avLst/>
                  <a:gdLst>
                    <a:gd name="T0" fmla="*/ 0 w 108"/>
                    <a:gd name="T1" fmla="*/ 0 h 34"/>
                    <a:gd name="T2" fmla="*/ 0 w 108"/>
                    <a:gd name="T3" fmla="*/ 0 h 34"/>
                    <a:gd name="T4" fmla="*/ 0 w 108"/>
                    <a:gd name="T5" fmla="*/ 0 h 34"/>
                    <a:gd name="T6" fmla="*/ 0 w 108"/>
                    <a:gd name="T7" fmla="*/ 0 h 34"/>
                    <a:gd name="T8" fmla="*/ 0 60000 65536"/>
                    <a:gd name="T9" fmla="*/ 0 60000 65536"/>
                    <a:gd name="T10" fmla="*/ 0 60000 65536"/>
                    <a:gd name="T11" fmla="*/ 0 60000 65536"/>
                    <a:gd name="T12" fmla="*/ 0 w 108"/>
                    <a:gd name="T13" fmla="*/ 0 h 34"/>
                    <a:gd name="T14" fmla="*/ 108 w 108"/>
                    <a:gd name="T15" fmla="*/ 34 h 34"/>
                  </a:gdLst>
                  <a:ahLst/>
                  <a:cxnLst>
                    <a:cxn ang="T8">
                      <a:pos x="T0" y="T1"/>
                    </a:cxn>
                    <a:cxn ang="T9">
                      <a:pos x="T2" y="T3"/>
                    </a:cxn>
                    <a:cxn ang="T10">
                      <a:pos x="T4" y="T5"/>
                    </a:cxn>
                    <a:cxn ang="T11">
                      <a:pos x="T6" y="T7"/>
                    </a:cxn>
                  </a:cxnLst>
                  <a:rect l="T12" t="T13" r="T14" b="T15"/>
                  <a:pathLst>
                    <a:path w="108" h="34">
                      <a:moveTo>
                        <a:pt x="32" y="0"/>
                      </a:moveTo>
                      <a:lnTo>
                        <a:pt x="0" y="34"/>
                      </a:lnTo>
                      <a:lnTo>
                        <a:pt x="108" y="8"/>
                      </a:lnTo>
                      <a:lnTo>
                        <a:pt x="32" y="0"/>
                      </a:lnTo>
                      <a:close/>
                    </a:path>
                  </a:pathLst>
                </a:custGeom>
                <a:solidFill>
                  <a:srgbClr val="FFCC66"/>
                </a:solidFill>
                <a:ln w="9525">
                  <a:noFill/>
                  <a:round/>
                  <a:headEnd/>
                  <a:tailEnd/>
                </a:ln>
              </p:spPr>
              <p:txBody>
                <a:bodyPr/>
                <a:lstStyle/>
                <a:p>
                  <a:endParaRPr lang="es-MX"/>
                </a:p>
              </p:txBody>
            </p:sp>
            <p:sp>
              <p:nvSpPr>
                <p:cNvPr id="11729" name="Freeform 2970"/>
                <p:cNvSpPr>
                  <a:spLocks/>
                </p:cNvSpPr>
                <p:nvPr/>
              </p:nvSpPr>
              <p:spPr bwMode="auto">
                <a:xfrm>
                  <a:off x="2858" y="3021"/>
                  <a:ext cx="12" cy="4"/>
                </a:xfrm>
                <a:custGeom>
                  <a:avLst/>
                  <a:gdLst>
                    <a:gd name="T0" fmla="*/ 0 w 108"/>
                    <a:gd name="T1" fmla="*/ 0 h 36"/>
                    <a:gd name="T2" fmla="*/ 0 w 108"/>
                    <a:gd name="T3" fmla="*/ 0 h 36"/>
                    <a:gd name="T4" fmla="*/ 0 w 108"/>
                    <a:gd name="T5" fmla="*/ 0 h 36"/>
                    <a:gd name="T6" fmla="*/ 0 w 108"/>
                    <a:gd name="T7" fmla="*/ 0 h 36"/>
                    <a:gd name="T8" fmla="*/ 0 60000 65536"/>
                    <a:gd name="T9" fmla="*/ 0 60000 65536"/>
                    <a:gd name="T10" fmla="*/ 0 60000 65536"/>
                    <a:gd name="T11" fmla="*/ 0 60000 65536"/>
                    <a:gd name="T12" fmla="*/ 0 w 108"/>
                    <a:gd name="T13" fmla="*/ 0 h 36"/>
                    <a:gd name="T14" fmla="*/ 108 w 108"/>
                    <a:gd name="T15" fmla="*/ 36 h 36"/>
                  </a:gdLst>
                  <a:ahLst/>
                  <a:cxnLst>
                    <a:cxn ang="T8">
                      <a:pos x="T0" y="T1"/>
                    </a:cxn>
                    <a:cxn ang="T9">
                      <a:pos x="T2" y="T3"/>
                    </a:cxn>
                    <a:cxn ang="T10">
                      <a:pos x="T4" y="T5"/>
                    </a:cxn>
                    <a:cxn ang="T11">
                      <a:pos x="T6" y="T7"/>
                    </a:cxn>
                  </a:cxnLst>
                  <a:rect l="T12" t="T13" r="T14" b="T15"/>
                  <a:pathLst>
                    <a:path w="108" h="36">
                      <a:moveTo>
                        <a:pt x="0" y="26"/>
                      </a:moveTo>
                      <a:lnTo>
                        <a:pt x="108" y="0"/>
                      </a:lnTo>
                      <a:lnTo>
                        <a:pt x="97" y="36"/>
                      </a:lnTo>
                      <a:lnTo>
                        <a:pt x="0" y="26"/>
                      </a:lnTo>
                      <a:close/>
                    </a:path>
                  </a:pathLst>
                </a:custGeom>
                <a:solidFill>
                  <a:srgbClr val="FFCC66"/>
                </a:solidFill>
                <a:ln w="9525">
                  <a:noFill/>
                  <a:round/>
                  <a:headEnd/>
                  <a:tailEnd/>
                </a:ln>
              </p:spPr>
              <p:txBody>
                <a:bodyPr/>
                <a:lstStyle/>
                <a:p>
                  <a:endParaRPr lang="es-MX"/>
                </a:p>
              </p:txBody>
            </p:sp>
            <p:sp>
              <p:nvSpPr>
                <p:cNvPr id="11730" name="Freeform 2971"/>
                <p:cNvSpPr>
                  <a:spLocks/>
                </p:cNvSpPr>
                <p:nvPr/>
              </p:nvSpPr>
              <p:spPr bwMode="auto">
                <a:xfrm>
                  <a:off x="2858" y="3020"/>
                  <a:ext cx="12" cy="5"/>
                </a:xfrm>
                <a:custGeom>
                  <a:avLst/>
                  <a:gdLst>
                    <a:gd name="T0" fmla="*/ 0 w 108"/>
                    <a:gd name="T1" fmla="*/ 0 h 44"/>
                    <a:gd name="T2" fmla="*/ 0 w 108"/>
                    <a:gd name="T3" fmla="*/ 0 h 44"/>
                    <a:gd name="T4" fmla="*/ 0 w 108"/>
                    <a:gd name="T5" fmla="*/ 0 h 44"/>
                    <a:gd name="T6" fmla="*/ 0 w 108"/>
                    <a:gd name="T7" fmla="*/ 0 h 44"/>
                    <a:gd name="T8" fmla="*/ 0 w 108"/>
                    <a:gd name="T9" fmla="*/ 0 h 44"/>
                    <a:gd name="T10" fmla="*/ 0 60000 65536"/>
                    <a:gd name="T11" fmla="*/ 0 60000 65536"/>
                    <a:gd name="T12" fmla="*/ 0 60000 65536"/>
                    <a:gd name="T13" fmla="*/ 0 60000 65536"/>
                    <a:gd name="T14" fmla="*/ 0 60000 65536"/>
                    <a:gd name="T15" fmla="*/ 0 w 108"/>
                    <a:gd name="T16" fmla="*/ 0 h 44"/>
                    <a:gd name="T17" fmla="*/ 108 w 108"/>
                    <a:gd name="T18" fmla="*/ 44 h 44"/>
                  </a:gdLst>
                  <a:ahLst/>
                  <a:cxnLst>
                    <a:cxn ang="T10">
                      <a:pos x="T0" y="T1"/>
                    </a:cxn>
                    <a:cxn ang="T11">
                      <a:pos x="T2" y="T3"/>
                    </a:cxn>
                    <a:cxn ang="T12">
                      <a:pos x="T4" y="T5"/>
                    </a:cxn>
                    <a:cxn ang="T13">
                      <a:pos x="T6" y="T7"/>
                    </a:cxn>
                    <a:cxn ang="T14">
                      <a:pos x="T8" y="T9"/>
                    </a:cxn>
                  </a:cxnLst>
                  <a:rect l="T15" t="T16" r="T17" b="T18"/>
                  <a:pathLst>
                    <a:path w="108" h="44">
                      <a:moveTo>
                        <a:pt x="32" y="0"/>
                      </a:moveTo>
                      <a:lnTo>
                        <a:pt x="0" y="34"/>
                      </a:lnTo>
                      <a:lnTo>
                        <a:pt x="97" y="44"/>
                      </a:lnTo>
                      <a:lnTo>
                        <a:pt x="108" y="8"/>
                      </a:lnTo>
                      <a:lnTo>
                        <a:pt x="32" y="0"/>
                      </a:lnTo>
                    </a:path>
                  </a:pathLst>
                </a:custGeom>
                <a:noFill/>
                <a:ln w="0">
                  <a:solidFill>
                    <a:srgbClr val="FFCC66"/>
                  </a:solidFill>
                  <a:round/>
                  <a:headEnd/>
                  <a:tailEnd/>
                </a:ln>
              </p:spPr>
              <p:txBody>
                <a:bodyPr/>
                <a:lstStyle/>
                <a:p>
                  <a:endParaRPr lang="es-MX"/>
                </a:p>
              </p:txBody>
            </p:sp>
            <p:sp>
              <p:nvSpPr>
                <p:cNvPr id="11731" name="Freeform 2972"/>
                <p:cNvSpPr>
                  <a:spLocks/>
                </p:cNvSpPr>
                <p:nvPr/>
              </p:nvSpPr>
              <p:spPr bwMode="auto">
                <a:xfrm>
                  <a:off x="2868" y="3021"/>
                  <a:ext cx="13" cy="6"/>
                </a:xfrm>
                <a:custGeom>
                  <a:avLst/>
                  <a:gdLst>
                    <a:gd name="T0" fmla="*/ 0 w 114"/>
                    <a:gd name="T1" fmla="*/ 0 h 58"/>
                    <a:gd name="T2" fmla="*/ 0 w 114"/>
                    <a:gd name="T3" fmla="*/ 0 h 58"/>
                    <a:gd name="T4" fmla="*/ 0 w 114"/>
                    <a:gd name="T5" fmla="*/ 0 h 58"/>
                    <a:gd name="T6" fmla="*/ 0 w 114"/>
                    <a:gd name="T7" fmla="*/ 0 h 58"/>
                    <a:gd name="T8" fmla="*/ 0 60000 65536"/>
                    <a:gd name="T9" fmla="*/ 0 60000 65536"/>
                    <a:gd name="T10" fmla="*/ 0 60000 65536"/>
                    <a:gd name="T11" fmla="*/ 0 60000 65536"/>
                    <a:gd name="T12" fmla="*/ 0 w 114"/>
                    <a:gd name="T13" fmla="*/ 0 h 58"/>
                    <a:gd name="T14" fmla="*/ 114 w 114"/>
                    <a:gd name="T15" fmla="*/ 58 h 58"/>
                  </a:gdLst>
                  <a:ahLst/>
                  <a:cxnLst>
                    <a:cxn ang="T8">
                      <a:pos x="T0" y="T1"/>
                    </a:cxn>
                    <a:cxn ang="T9">
                      <a:pos x="T2" y="T3"/>
                    </a:cxn>
                    <a:cxn ang="T10">
                      <a:pos x="T4" y="T5"/>
                    </a:cxn>
                    <a:cxn ang="T11">
                      <a:pos x="T6" y="T7"/>
                    </a:cxn>
                  </a:cxnLst>
                  <a:rect l="T12" t="T13" r="T14" b="T15"/>
                  <a:pathLst>
                    <a:path w="114" h="58">
                      <a:moveTo>
                        <a:pt x="11" y="0"/>
                      </a:moveTo>
                      <a:lnTo>
                        <a:pt x="0" y="36"/>
                      </a:lnTo>
                      <a:lnTo>
                        <a:pt x="114" y="58"/>
                      </a:lnTo>
                      <a:lnTo>
                        <a:pt x="11" y="0"/>
                      </a:lnTo>
                      <a:close/>
                    </a:path>
                  </a:pathLst>
                </a:custGeom>
                <a:solidFill>
                  <a:srgbClr val="FFCC66"/>
                </a:solidFill>
                <a:ln w="9525">
                  <a:noFill/>
                  <a:round/>
                  <a:headEnd/>
                  <a:tailEnd/>
                </a:ln>
              </p:spPr>
              <p:txBody>
                <a:bodyPr/>
                <a:lstStyle/>
                <a:p>
                  <a:endParaRPr lang="es-MX"/>
                </a:p>
              </p:txBody>
            </p:sp>
            <p:sp>
              <p:nvSpPr>
                <p:cNvPr id="11732" name="Freeform 2973"/>
                <p:cNvSpPr>
                  <a:spLocks/>
                </p:cNvSpPr>
                <p:nvPr/>
              </p:nvSpPr>
              <p:spPr bwMode="auto">
                <a:xfrm>
                  <a:off x="2868" y="3021"/>
                  <a:ext cx="13" cy="9"/>
                </a:xfrm>
                <a:custGeom>
                  <a:avLst/>
                  <a:gdLst>
                    <a:gd name="T0" fmla="*/ 0 w 114"/>
                    <a:gd name="T1" fmla="*/ 0 h 85"/>
                    <a:gd name="T2" fmla="*/ 0 w 114"/>
                    <a:gd name="T3" fmla="*/ 0 h 85"/>
                    <a:gd name="T4" fmla="*/ 0 w 114"/>
                    <a:gd name="T5" fmla="*/ 0 h 85"/>
                    <a:gd name="T6" fmla="*/ 0 w 114"/>
                    <a:gd name="T7" fmla="*/ 0 h 85"/>
                    <a:gd name="T8" fmla="*/ 0 w 114"/>
                    <a:gd name="T9" fmla="*/ 0 h 85"/>
                    <a:gd name="T10" fmla="*/ 0 60000 65536"/>
                    <a:gd name="T11" fmla="*/ 0 60000 65536"/>
                    <a:gd name="T12" fmla="*/ 0 60000 65536"/>
                    <a:gd name="T13" fmla="*/ 0 60000 65536"/>
                    <a:gd name="T14" fmla="*/ 0 60000 65536"/>
                    <a:gd name="T15" fmla="*/ 0 w 114"/>
                    <a:gd name="T16" fmla="*/ 0 h 85"/>
                    <a:gd name="T17" fmla="*/ 114 w 114"/>
                    <a:gd name="T18" fmla="*/ 85 h 85"/>
                  </a:gdLst>
                  <a:ahLst/>
                  <a:cxnLst>
                    <a:cxn ang="T10">
                      <a:pos x="T0" y="T1"/>
                    </a:cxn>
                    <a:cxn ang="T11">
                      <a:pos x="T2" y="T3"/>
                    </a:cxn>
                    <a:cxn ang="T12">
                      <a:pos x="T4" y="T5"/>
                    </a:cxn>
                    <a:cxn ang="T13">
                      <a:pos x="T6" y="T7"/>
                    </a:cxn>
                    <a:cxn ang="T14">
                      <a:pos x="T8" y="T9"/>
                    </a:cxn>
                  </a:cxnLst>
                  <a:rect l="T15" t="T16" r="T17" b="T18"/>
                  <a:pathLst>
                    <a:path w="114" h="85">
                      <a:moveTo>
                        <a:pt x="11" y="0"/>
                      </a:moveTo>
                      <a:lnTo>
                        <a:pt x="0" y="36"/>
                      </a:lnTo>
                      <a:lnTo>
                        <a:pt x="85" y="85"/>
                      </a:lnTo>
                      <a:lnTo>
                        <a:pt x="114" y="58"/>
                      </a:lnTo>
                      <a:lnTo>
                        <a:pt x="11" y="0"/>
                      </a:lnTo>
                    </a:path>
                  </a:pathLst>
                </a:custGeom>
                <a:noFill/>
                <a:ln w="0">
                  <a:solidFill>
                    <a:srgbClr val="FFCC66"/>
                  </a:solidFill>
                  <a:round/>
                  <a:headEnd/>
                  <a:tailEnd/>
                </a:ln>
              </p:spPr>
              <p:txBody>
                <a:bodyPr/>
                <a:lstStyle/>
                <a:p>
                  <a:endParaRPr lang="es-MX"/>
                </a:p>
              </p:txBody>
            </p:sp>
            <p:sp>
              <p:nvSpPr>
                <p:cNvPr id="11733" name="Freeform 2974"/>
                <p:cNvSpPr>
                  <a:spLocks/>
                </p:cNvSpPr>
                <p:nvPr/>
              </p:nvSpPr>
              <p:spPr bwMode="auto">
                <a:xfrm>
                  <a:off x="2878" y="3027"/>
                  <a:ext cx="4" cy="5"/>
                </a:xfrm>
                <a:custGeom>
                  <a:avLst/>
                  <a:gdLst>
                    <a:gd name="T0" fmla="*/ 0 w 40"/>
                    <a:gd name="T1" fmla="*/ 0 h 42"/>
                    <a:gd name="T2" fmla="*/ 0 w 40"/>
                    <a:gd name="T3" fmla="*/ 0 h 42"/>
                    <a:gd name="T4" fmla="*/ 0 w 40"/>
                    <a:gd name="T5" fmla="*/ 0 h 42"/>
                    <a:gd name="T6" fmla="*/ 0 w 40"/>
                    <a:gd name="T7" fmla="*/ 0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29" y="0"/>
                      </a:moveTo>
                      <a:lnTo>
                        <a:pt x="0" y="27"/>
                      </a:lnTo>
                      <a:lnTo>
                        <a:pt x="8" y="42"/>
                      </a:lnTo>
                      <a:lnTo>
                        <a:pt x="40" y="22"/>
                      </a:lnTo>
                      <a:lnTo>
                        <a:pt x="29" y="0"/>
                      </a:lnTo>
                    </a:path>
                  </a:pathLst>
                </a:custGeom>
                <a:noFill/>
                <a:ln w="0">
                  <a:solidFill>
                    <a:srgbClr val="FFCC66"/>
                  </a:solidFill>
                  <a:round/>
                  <a:headEnd/>
                  <a:tailEnd/>
                </a:ln>
              </p:spPr>
              <p:txBody>
                <a:bodyPr/>
                <a:lstStyle/>
                <a:p>
                  <a:endParaRPr lang="es-MX"/>
                </a:p>
              </p:txBody>
            </p:sp>
            <p:sp>
              <p:nvSpPr>
                <p:cNvPr id="11734" name="Freeform 2975"/>
                <p:cNvSpPr>
                  <a:spLocks/>
                </p:cNvSpPr>
                <p:nvPr/>
              </p:nvSpPr>
              <p:spPr bwMode="auto">
                <a:xfrm>
                  <a:off x="2879" y="3030"/>
                  <a:ext cx="5" cy="4"/>
                </a:xfrm>
                <a:custGeom>
                  <a:avLst/>
                  <a:gdLst>
                    <a:gd name="T0" fmla="*/ 0 w 50"/>
                    <a:gd name="T1" fmla="*/ 0 h 40"/>
                    <a:gd name="T2" fmla="*/ 0 w 50"/>
                    <a:gd name="T3" fmla="*/ 0 h 40"/>
                    <a:gd name="T4" fmla="*/ 0 w 50"/>
                    <a:gd name="T5" fmla="*/ 0 h 40"/>
                    <a:gd name="T6" fmla="*/ 0 w 50"/>
                    <a:gd name="T7" fmla="*/ 0 h 40"/>
                    <a:gd name="T8" fmla="*/ 0 w 50"/>
                    <a:gd name="T9" fmla="*/ 0 h 40"/>
                    <a:gd name="T10" fmla="*/ 0 60000 65536"/>
                    <a:gd name="T11" fmla="*/ 0 60000 65536"/>
                    <a:gd name="T12" fmla="*/ 0 60000 65536"/>
                    <a:gd name="T13" fmla="*/ 0 60000 65536"/>
                    <a:gd name="T14" fmla="*/ 0 60000 65536"/>
                    <a:gd name="T15" fmla="*/ 0 w 50"/>
                    <a:gd name="T16" fmla="*/ 0 h 40"/>
                    <a:gd name="T17" fmla="*/ 50 w 50"/>
                    <a:gd name="T18" fmla="*/ 40 h 40"/>
                  </a:gdLst>
                  <a:ahLst/>
                  <a:cxnLst>
                    <a:cxn ang="T10">
                      <a:pos x="T0" y="T1"/>
                    </a:cxn>
                    <a:cxn ang="T11">
                      <a:pos x="T2" y="T3"/>
                    </a:cxn>
                    <a:cxn ang="T12">
                      <a:pos x="T4" y="T5"/>
                    </a:cxn>
                    <a:cxn ang="T13">
                      <a:pos x="T6" y="T7"/>
                    </a:cxn>
                    <a:cxn ang="T14">
                      <a:pos x="T8" y="T9"/>
                    </a:cxn>
                  </a:cxnLst>
                  <a:rect l="T15" t="T16" r="T17" b="T18"/>
                  <a:pathLst>
                    <a:path w="50" h="40">
                      <a:moveTo>
                        <a:pt x="32" y="0"/>
                      </a:moveTo>
                      <a:lnTo>
                        <a:pt x="0" y="20"/>
                      </a:lnTo>
                      <a:lnTo>
                        <a:pt x="15" y="40"/>
                      </a:lnTo>
                      <a:lnTo>
                        <a:pt x="50" y="21"/>
                      </a:lnTo>
                      <a:lnTo>
                        <a:pt x="32" y="0"/>
                      </a:lnTo>
                    </a:path>
                  </a:pathLst>
                </a:custGeom>
                <a:noFill/>
                <a:ln w="0">
                  <a:solidFill>
                    <a:srgbClr val="FFCC66"/>
                  </a:solidFill>
                  <a:round/>
                  <a:headEnd/>
                  <a:tailEnd/>
                </a:ln>
              </p:spPr>
              <p:txBody>
                <a:bodyPr/>
                <a:lstStyle/>
                <a:p>
                  <a:endParaRPr lang="es-MX"/>
                </a:p>
              </p:txBody>
            </p:sp>
            <p:sp>
              <p:nvSpPr>
                <p:cNvPr id="11735" name="Freeform 2976"/>
                <p:cNvSpPr>
                  <a:spLocks/>
                </p:cNvSpPr>
                <p:nvPr/>
              </p:nvSpPr>
              <p:spPr bwMode="auto">
                <a:xfrm>
                  <a:off x="2880" y="3032"/>
                  <a:ext cx="28" cy="78"/>
                </a:xfrm>
                <a:custGeom>
                  <a:avLst/>
                  <a:gdLst>
                    <a:gd name="T0" fmla="*/ 0 w 250"/>
                    <a:gd name="T1" fmla="*/ 0 h 699"/>
                    <a:gd name="T2" fmla="*/ 0 w 250"/>
                    <a:gd name="T3" fmla="*/ 0 h 699"/>
                    <a:gd name="T4" fmla="*/ 0 w 250"/>
                    <a:gd name="T5" fmla="*/ 0 h 699"/>
                    <a:gd name="T6" fmla="*/ 0 w 250"/>
                    <a:gd name="T7" fmla="*/ 0 h 699"/>
                    <a:gd name="T8" fmla="*/ 0 60000 65536"/>
                    <a:gd name="T9" fmla="*/ 0 60000 65536"/>
                    <a:gd name="T10" fmla="*/ 0 60000 65536"/>
                    <a:gd name="T11" fmla="*/ 0 60000 65536"/>
                    <a:gd name="T12" fmla="*/ 0 w 250"/>
                    <a:gd name="T13" fmla="*/ 0 h 699"/>
                    <a:gd name="T14" fmla="*/ 250 w 250"/>
                    <a:gd name="T15" fmla="*/ 699 h 699"/>
                  </a:gdLst>
                  <a:ahLst/>
                  <a:cxnLst>
                    <a:cxn ang="T8">
                      <a:pos x="T0" y="T1"/>
                    </a:cxn>
                    <a:cxn ang="T9">
                      <a:pos x="T2" y="T3"/>
                    </a:cxn>
                    <a:cxn ang="T10">
                      <a:pos x="T4" y="T5"/>
                    </a:cxn>
                    <a:cxn ang="T11">
                      <a:pos x="T6" y="T7"/>
                    </a:cxn>
                  </a:cxnLst>
                  <a:rect l="T12" t="T13" r="T14" b="T15"/>
                  <a:pathLst>
                    <a:path w="250" h="699">
                      <a:moveTo>
                        <a:pt x="35" y="0"/>
                      </a:moveTo>
                      <a:lnTo>
                        <a:pt x="0" y="19"/>
                      </a:lnTo>
                      <a:lnTo>
                        <a:pt x="250" y="699"/>
                      </a:lnTo>
                      <a:lnTo>
                        <a:pt x="35" y="0"/>
                      </a:lnTo>
                      <a:close/>
                    </a:path>
                  </a:pathLst>
                </a:custGeom>
                <a:solidFill>
                  <a:srgbClr val="FFCC66"/>
                </a:solidFill>
                <a:ln w="9525">
                  <a:noFill/>
                  <a:round/>
                  <a:headEnd/>
                  <a:tailEnd/>
                </a:ln>
              </p:spPr>
              <p:txBody>
                <a:bodyPr/>
                <a:lstStyle/>
                <a:p>
                  <a:endParaRPr lang="es-MX"/>
                </a:p>
              </p:txBody>
            </p:sp>
            <p:sp>
              <p:nvSpPr>
                <p:cNvPr id="11736" name="Freeform 2977"/>
                <p:cNvSpPr>
                  <a:spLocks/>
                </p:cNvSpPr>
                <p:nvPr/>
              </p:nvSpPr>
              <p:spPr bwMode="auto">
                <a:xfrm>
                  <a:off x="2880" y="3034"/>
                  <a:ext cx="28" cy="77"/>
                </a:xfrm>
                <a:custGeom>
                  <a:avLst/>
                  <a:gdLst>
                    <a:gd name="T0" fmla="*/ 0 w 250"/>
                    <a:gd name="T1" fmla="*/ 0 h 693"/>
                    <a:gd name="T2" fmla="*/ 0 w 250"/>
                    <a:gd name="T3" fmla="*/ 0 h 693"/>
                    <a:gd name="T4" fmla="*/ 0 w 250"/>
                    <a:gd name="T5" fmla="*/ 0 h 693"/>
                    <a:gd name="T6" fmla="*/ 0 w 250"/>
                    <a:gd name="T7" fmla="*/ 0 h 693"/>
                    <a:gd name="T8" fmla="*/ 0 60000 65536"/>
                    <a:gd name="T9" fmla="*/ 0 60000 65536"/>
                    <a:gd name="T10" fmla="*/ 0 60000 65536"/>
                    <a:gd name="T11" fmla="*/ 0 60000 65536"/>
                    <a:gd name="T12" fmla="*/ 0 w 250"/>
                    <a:gd name="T13" fmla="*/ 0 h 693"/>
                    <a:gd name="T14" fmla="*/ 250 w 250"/>
                    <a:gd name="T15" fmla="*/ 693 h 693"/>
                  </a:gdLst>
                  <a:ahLst/>
                  <a:cxnLst>
                    <a:cxn ang="T8">
                      <a:pos x="T0" y="T1"/>
                    </a:cxn>
                    <a:cxn ang="T9">
                      <a:pos x="T2" y="T3"/>
                    </a:cxn>
                    <a:cxn ang="T10">
                      <a:pos x="T4" y="T5"/>
                    </a:cxn>
                    <a:cxn ang="T11">
                      <a:pos x="T6" y="T7"/>
                    </a:cxn>
                  </a:cxnLst>
                  <a:rect l="T12" t="T13" r="T14" b="T15"/>
                  <a:pathLst>
                    <a:path w="250" h="693">
                      <a:moveTo>
                        <a:pt x="0" y="0"/>
                      </a:moveTo>
                      <a:lnTo>
                        <a:pt x="250" y="680"/>
                      </a:lnTo>
                      <a:lnTo>
                        <a:pt x="215" y="693"/>
                      </a:lnTo>
                      <a:lnTo>
                        <a:pt x="0" y="0"/>
                      </a:lnTo>
                      <a:close/>
                    </a:path>
                  </a:pathLst>
                </a:custGeom>
                <a:solidFill>
                  <a:srgbClr val="FFCC66"/>
                </a:solidFill>
                <a:ln w="9525">
                  <a:noFill/>
                  <a:round/>
                  <a:headEnd/>
                  <a:tailEnd/>
                </a:ln>
              </p:spPr>
              <p:txBody>
                <a:bodyPr/>
                <a:lstStyle/>
                <a:p>
                  <a:endParaRPr lang="es-MX"/>
                </a:p>
              </p:txBody>
            </p:sp>
            <p:sp>
              <p:nvSpPr>
                <p:cNvPr id="11737" name="Freeform 2978"/>
                <p:cNvSpPr>
                  <a:spLocks/>
                </p:cNvSpPr>
                <p:nvPr/>
              </p:nvSpPr>
              <p:spPr bwMode="auto">
                <a:xfrm>
                  <a:off x="2880" y="3032"/>
                  <a:ext cx="28" cy="79"/>
                </a:xfrm>
                <a:custGeom>
                  <a:avLst/>
                  <a:gdLst>
                    <a:gd name="T0" fmla="*/ 0 w 250"/>
                    <a:gd name="T1" fmla="*/ 0 h 712"/>
                    <a:gd name="T2" fmla="*/ 0 w 250"/>
                    <a:gd name="T3" fmla="*/ 0 h 712"/>
                    <a:gd name="T4" fmla="*/ 0 w 250"/>
                    <a:gd name="T5" fmla="*/ 0 h 712"/>
                    <a:gd name="T6" fmla="*/ 0 w 250"/>
                    <a:gd name="T7" fmla="*/ 0 h 712"/>
                    <a:gd name="T8" fmla="*/ 0 w 250"/>
                    <a:gd name="T9" fmla="*/ 0 h 712"/>
                    <a:gd name="T10" fmla="*/ 0 60000 65536"/>
                    <a:gd name="T11" fmla="*/ 0 60000 65536"/>
                    <a:gd name="T12" fmla="*/ 0 60000 65536"/>
                    <a:gd name="T13" fmla="*/ 0 60000 65536"/>
                    <a:gd name="T14" fmla="*/ 0 60000 65536"/>
                    <a:gd name="T15" fmla="*/ 0 w 250"/>
                    <a:gd name="T16" fmla="*/ 0 h 712"/>
                    <a:gd name="T17" fmla="*/ 250 w 250"/>
                    <a:gd name="T18" fmla="*/ 712 h 712"/>
                  </a:gdLst>
                  <a:ahLst/>
                  <a:cxnLst>
                    <a:cxn ang="T10">
                      <a:pos x="T0" y="T1"/>
                    </a:cxn>
                    <a:cxn ang="T11">
                      <a:pos x="T2" y="T3"/>
                    </a:cxn>
                    <a:cxn ang="T12">
                      <a:pos x="T4" y="T5"/>
                    </a:cxn>
                    <a:cxn ang="T13">
                      <a:pos x="T6" y="T7"/>
                    </a:cxn>
                    <a:cxn ang="T14">
                      <a:pos x="T8" y="T9"/>
                    </a:cxn>
                  </a:cxnLst>
                  <a:rect l="T15" t="T16" r="T17" b="T18"/>
                  <a:pathLst>
                    <a:path w="250" h="712">
                      <a:moveTo>
                        <a:pt x="35" y="0"/>
                      </a:moveTo>
                      <a:lnTo>
                        <a:pt x="0" y="19"/>
                      </a:lnTo>
                      <a:lnTo>
                        <a:pt x="215" y="712"/>
                      </a:lnTo>
                      <a:lnTo>
                        <a:pt x="250" y="699"/>
                      </a:lnTo>
                      <a:lnTo>
                        <a:pt x="35" y="0"/>
                      </a:lnTo>
                    </a:path>
                  </a:pathLst>
                </a:custGeom>
                <a:noFill/>
                <a:ln w="0">
                  <a:solidFill>
                    <a:srgbClr val="FFCC66"/>
                  </a:solidFill>
                  <a:round/>
                  <a:headEnd/>
                  <a:tailEnd/>
                </a:ln>
              </p:spPr>
              <p:txBody>
                <a:bodyPr/>
                <a:lstStyle/>
                <a:p>
                  <a:endParaRPr lang="es-MX"/>
                </a:p>
              </p:txBody>
            </p:sp>
            <p:sp>
              <p:nvSpPr>
                <p:cNvPr id="11738" name="Freeform 2979"/>
                <p:cNvSpPr>
                  <a:spLocks/>
                </p:cNvSpPr>
                <p:nvPr/>
              </p:nvSpPr>
              <p:spPr bwMode="auto">
                <a:xfrm>
                  <a:off x="2904" y="3110"/>
                  <a:ext cx="8" cy="7"/>
                </a:xfrm>
                <a:custGeom>
                  <a:avLst/>
                  <a:gdLst>
                    <a:gd name="T0" fmla="*/ 0 w 68"/>
                    <a:gd name="T1" fmla="*/ 0 h 69"/>
                    <a:gd name="T2" fmla="*/ 0 w 68"/>
                    <a:gd name="T3" fmla="*/ 0 h 69"/>
                    <a:gd name="T4" fmla="*/ 0 w 68"/>
                    <a:gd name="T5" fmla="*/ 0 h 69"/>
                    <a:gd name="T6" fmla="*/ 0 w 68"/>
                    <a:gd name="T7" fmla="*/ 0 h 69"/>
                    <a:gd name="T8" fmla="*/ 0 60000 65536"/>
                    <a:gd name="T9" fmla="*/ 0 60000 65536"/>
                    <a:gd name="T10" fmla="*/ 0 60000 65536"/>
                    <a:gd name="T11" fmla="*/ 0 60000 65536"/>
                    <a:gd name="T12" fmla="*/ 0 w 68"/>
                    <a:gd name="T13" fmla="*/ 0 h 69"/>
                    <a:gd name="T14" fmla="*/ 68 w 68"/>
                    <a:gd name="T15" fmla="*/ 69 h 69"/>
                  </a:gdLst>
                  <a:ahLst/>
                  <a:cxnLst>
                    <a:cxn ang="T8">
                      <a:pos x="T0" y="T1"/>
                    </a:cxn>
                    <a:cxn ang="T9">
                      <a:pos x="T2" y="T3"/>
                    </a:cxn>
                    <a:cxn ang="T10">
                      <a:pos x="T4" y="T5"/>
                    </a:cxn>
                    <a:cxn ang="T11">
                      <a:pos x="T6" y="T7"/>
                    </a:cxn>
                  </a:cxnLst>
                  <a:rect l="T12" t="T13" r="T14" b="T15"/>
                  <a:pathLst>
                    <a:path w="68" h="69">
                      <a:moveTo>
                        <a:pt x="35" y="0"/>
                      </a:moveTo>
                      <a:lnTo>
                        <a:pt x="0" y="13"/>
                      </a:lnTo>
                      <a:lnTo>
                        <a:pt x="68" y="69"/>
                      </a:lnTo>
                      <a:lnTo>
                        <a:pt x="35" y="0"/>
                      </a:lnTo>
                      <a:close/>
                    </a:path>
                  </a:pathLst>
                </a:custGeom>
                <a:solidFill>
                  <a:srgbClr val="FFCC66"/>
                </a:solidFill>
                <a:ln w="9525">
                  <a:noFill/>
                  <a:round/>
                  <a:headEnd/>
                  <a:tailEnd/>
                </a:ln>
              </p:spPr>
              <p:txBody>
                <a:bodyPr/>
                <a:lstStyle/>
                <a:p>
                  <a:endParaRPr lang="es-MX"/>
                </a:p>
              </p:txBody>
            </p:sp>
            <p:sp>
              <p:nvSpPr>
                <p:cNvPr id="11739" name="Freeform 2980"/>
                <p:cNvSpPr>
                  <a:spLocks/>
                </p:cNvSpPr>
                <p:nvPr/>
              </p:nvSpPr>
              <p:spPr bwMode="auto">
                <a:xfrm>
                  <a:off x="2904" y="3111"/>
                  <a:ext cx="8" cy="6"/>
                </a:xfrm>
                <a:custGeom>
                  <a:avLst/>
                  <a:gdLst>
                    <a:gd name="T0" fmla="*/ 0 w 68"/>
                    <a:gd name="T1" fmla="*/ 0 h 56"/>
                    <a:gd name="T2" fmla="*/ 0 w 68"/>
                    <a:gd name="T3" fmla="*/ 0 h 56"/>
                    <a:gd name="T4" fmla="*/ 0 w 68"/>
                    <a:gd name="T5" fmla="*/ 0 h 56"/>
                    <a:gd name="T6" fmla="*/ 0 w 68"/>
                    <a:gd name="T7" fmla="*/ 0 h 56"/>
                    <a:gd name="T8" fmla="*/ 0 60000 65536"/>
                    <a:gd name="T9" fmla="*/ 0 60000 65536"/>
                    <a:gd name="T10" fmla="*/ 0 60000 65536"/>
                    <a:gd name="T11" fmla="*/ 0 60000 65536"/>
                    <a:gd name="T12" fmla="*/ 0 w 68"/>
                    <a:gd name="T13" fmla="*/ 0 h 56"/>
                    <a:gd name="T14" fmla="*/ 68 w 68"/>
                    <a:gd name="T15" fmla="*/ 56 h 56"/>
                  </a:gdLst>
                  <a:ahLst/>
                  <a:cxnLst>
                    <a:cxn ang="T8">
                      <a:pos x="T0" y="T1"/>
                    </a:cxn>
                    <a:cxn ang="T9">
                      <a:pos x="T2" y="T3"/>
                    </a:cxn>
                    <a:cxn ang="T10">
                      <a:pos x="T4" y="T5"/>
                    </a:cxn>
                    <a:cxn ang="T11">
                      <a:pos x="T6" y="T7"/>
                    </a:cxn>
                  </a:cxnLst>
                  <a:rect l="T12" t="T13" r="T14" b="T15"/>
                  <a:pathLst>
                    <a:path w="68" h="56">
                      <a:moveTo>
                        <a:pt x="0" y="0"/>
                      </a:moveTo>
                      <a:lnTo>
                        <a:pt x="68" y="56"/>
                      </a:lnTo>
                      <a:lnTo>
                        <a:pt x="17" y="35"/>
                      </a:lnTo>
                      <a:lnTo>
                        <a:pt x="0" y="0"/>
                      </a:lnTo>
                      <a:close/>
                    </a:path>
                  </a:pathLst>
                </a:custGeom>
                <a:solidFill>
                  <a:srgbClr val="FFCC66"/>
                </a:solidFill>
                <a:ln w="9525">
                  <a:noFill/>
                  <a:round/>
                  <a:headEnd/>
                  <a:tailEnd/>
                </a:ln>
              </p:spPr>
              <p:txBody>
                <a:bodyPr/>
                <a:lstStyle/>
                <a:p>
                  <a:endParaRPr lang="es-MX"/>
                </a:p>
              </p:txBody>
            </p:sp>
            <p:sp>
              <p:nvSpPr>
                <p:cNvPr id="11740" name="Freeform 2981"/>
                <p:cNvSpPr>
                  <a:spLocks/>
                </p:cNvSpPr>
                <p:nvPr/>
              </p:nvSpPr>
              <p:spPr bwMode="auto">
                <a:xfrm>
                  <a:off x="2904" y="3110"/>
                  <a:ext cx="8" cy="7"/>
                </a:xfrm>
                <a:custGeom>
                  <a:avLst/>
                  <a:gdLst>
                    <a:gd name="T0" fmla="*/ 0 w 68"/>
                    <a:gd name="T1" fmla="*/ 0 h 69"/>
                    <a:gd name="T2" fmla="*/ 0 w 68"/>
                    <a:gd name="T3" fmla="*/ 0 h 69"/>
                    <a:gd name="T4" fmla="*/ 0 w 68"/>
                    <a:gd name="T5" fmla="*/ 0 h 69"/>
                    <a:gd name="T6" fmla="*/ 0 w 68"/>
                    <a:gd name="T7" fmla="*/ 0 h 69"/>
                    <a:gd name="T8" fmla="*/ 0 w 68"/>
                    <a:gd name="T9" fmla="*/ 0 h 69"/>
                    <a:gd name="T10" fmla="*/ 0 60000 65536"/>
                    <a:gd name="T11" fmla="*/ 0 60000 65536"/>
                    <a:gd name="T12" fmla="*/ 0 60000 65536"/>
                    <a:gd name="T13" fmla="*/ 0 60000 65536"/>
                    <a:gd name="T14" fmla="*/ 0 60000 65536"/>
                    <a:gd name="T15" fmla="*/ 0 w 68"/>
                    <a:gd name="T16" fmla="*/ 0 h 69"/>
                    <a:gd name="T17" fmla="*/ 68 w 68"/>
                    <a:gd name="T18" fmla="*/ 69 h 69"/>
                  </a:gdLst>
                  <a:ahLst/>
                  <a:cxnLst>
                    <a:cxn ang="T10">
                      <a:pos x="T0" y="T1"/>
                    </a:cxn>
                    <a:cxn ang="T11">
                      <a:pos x="T2" y="T3"/>
                    </a:cxn>
                    <a:cxn ang="T12">
                      <a:pos x="T4" y="T5"/>
                    </a:cxn>
                    <a:cxn ang="T13">
                      <a:pos x="T6" y="T7"/>
                    </a:cxn>
                    <a:cxn ang="T14">
                      <a:pos x="T8" y="T9"/>
                    </a:cxn>
                  </a:cxnLst>
                  <a:rect l="T15" t="T16" r="T17" b="T18"/>
                  <a:pathLst>
                    <a:path w="68" h="69">
                      <a:moveTo>
                        <a:pt x="35" y="0"/>
                      </a:moveTo>
                      <a:lnTo>
                        <a:pt x="0" y="13"/>
                      </a:lnTo>
                      <a:lnTo>
                        <a:pt x="17" y="48"/>
                      </a:lnTo>
                      <a:lnTo>
                        <a:pt x="68" y="69"/>
                      </a:lnTo>
                      <a:lnTo>
                        <a:pt x="35" y="0"/>
                      </a:lnTo>
                    </a:path>
                  </a:pathLst>
                </a:custGeom>
                <a:noFill/>
                <a:ln w="0">
                  <a:solidFill>
                    <a:srgbClr val="FFCC66"/>
                  </a:solidFill>
                  <a:round/>
                  <a:headEnd/>
                  <a:tailEnd/>
                </a:ln>
              </p:spPr>
              <p:txBody>
                <a:bodyPr/>
                <a:lstStyle/>
                <a:p>
                  <a:endParaRPr lang="es-MX"/>
                </a:p>
              </p:txBody>
            </p:sp>
            <p:sp>
              <p:nvSpPr>
                <p:cNvPr id="11741" name="Freeform 2982"/>
                <p:cNvSpPr>
                  <a:spLocks/>
                </p:cNvSpPr>
                <p:nvPr/>
              </p:nvSpPr>
              <p:spPr bwMode="auto">
                <a:xfrm>
                  <a:off x="2905" y="3115"/>
                  <a:ext cx="7" cy="5"/>
                </a:xfrm>
                <a:custGeom>
                  <a:avLst/>
                  <a:gdLst>
                    <a:gd name="T0" fmla="*/ 0 w 63"/>
                    <a:gd name="T1" fmla="*/ 0 h 45"/>
                    <a:gd name="T2" fmla="*/ 0 w 63"/>
                    <a:gd name="T3" fmla="*/ 0 h 45"/>
                    <a:gd name="T4" fmla="*/ 0 w 63"/>
                    <a:gd name="T5" fmla="*/ 0 h 45"/>
                    <a:gd name="T6" fmla="*/ 0 w 63"/>
                    <a:gd name="T7" fmla="*/ 0 h 45"/>
                    <a:gd name="T8" fmla="*/ 0 w 63"/>
                    <a:gd name="T9" fmla="*/ 0 h 45"/>
                    <a:gd name="T10" fmla="*/ 0 60000 65536"/>
                    <a:gd name="T11" fmla="*/ 0 60000 65536"/>
                    <a:gd name="T12" fmla="*/ 0 60000 65536"/>
                    <a:gd name="T13" fmla="*/ 0 60000 65536"/>
                    <a:gd name="T14" fmla="*/ 0 60000 65536"/>
                    <a:gd name="T15" fmla="*/ 0 w 63"/>
                    <a:gd name="T16" fmla="*/ 0 h 45"/>
                    <a:gd name="T17" fmla="*/ 63 w 63"/>
                    <a:gd name="T18" fmla="*/ 45 h 45"/>
                  </a:gdLst>
                  <a:ahLst/>
                  <a:cxnLst>
                    <a:cxn ang="T10">
                      <a:pos x="T0" y="T1"/>
                    </a:cxn>
                    <a:cxn ang="T11">
                      <a:pos x="T2" y="T3"/>
                    </a:cxn>
                    <a:cxn ang="T12">
                      <a:pos x="T4" y="T5"/>
                    </a:cxn>
                    <a:cxn ang="T13">
                      <a:pos x="T6" y="T7"/>
                    </a:cxn>
                    <a:cxn ang="T14">
                      <a:pos x="T8" y="T9"/>
                    </a:cxn>
                  </a:cxnLst>
                  <a:rect l="T15" t="T16" r="T17" b="T18"/>
                  <a:pathLst>
                    <a:path w="63" h="45">
                      <a:moveTo>
                        <a:pt x="63" y="21"/>
                      </a:moveTo>
                      <a:lnTo>
                        <a:pt x="12" y="0"/>
                      </a:lnTo>
                      <a:lnTo>
                        <a:pt x="0" y="5"/>
                      </a:lnTo>
                      <a:lnTo>
                        <a:pt x="2" y="45"/>
                      </a:lnTo>
                      <a:lnTo>
                        <a:pt x="63" y="21"/>
                      </a:lnTo>
                    </a:path>
                  </a:pathLst>
                </a:custGeom>
                <a:noFill/>
                <a:ln w="0">
                  <a:solidFill>
                    <a:srgbClr val="FFCC66"/>
                  </a:solidFill>
                  <a:round/>
                  <a:headEnd/>
                  <a:tailEnd/>
                </a:ln>
              </p:spPr>
              <p:txBody>
                <a:bodyPr/>
                <a:lstStyle/>
                <a:p>
                  <a:endParaRPr lang="es-MX"/>
                </a:p>
              </p:txBody>
            </p:sp>
            <p:sp>
              <p:nvSpPr>
                <p:cNvPr id="11742" name="Freeform 2983"/>
                <p:cNvSpPr>
                  <a:spLocks/>
                </p:cNvSpPr>
                <p:nvPr/>
              </p:nvSpPr>
              <p:spPr bwMode="auto">
                <a:xfrm>
                  <a:off x="2872" y="3113"/>
                  <a:ext cx="33" cy="7"/>
                </a:xfrm>
                <a:custGeom>
                  <a:avLst/>
                  <a:gdLst>
                    <a:gd name="T0" fmla="*/ 0 w 299"/>
                    <a:gd name="T1" fmla="*/ 0 h 67"/>
                    <a:gd name="T2" fmla="*/ 0 w 299"/>
                    <a:gd name="T3" fmla="*/ 0 h 67"/>
                    <a:gd name="T4" fmla="*/ 0 w 299"/>
                    <a:gd name="T5" fmla="*/ 0 h 67"/>
                    <a:gd name="T6" fmla="*/ 0 w 299"/>
                    <a:gd name="T7" fmla="*/ 0 h 67"/>
                    <a:gd name="T8" fmla="*/ 0 60000 65536"/>
                    <a:gd name="T9" fmla="*/ 0 60000 65536"/>
                    <a:gd name="T10" fmla="*/ 0 60000 65536"/>
                    <a:gd name="T11" fmla="*/ 0 60000 65536"/>
                    <a:gd name="T12" fmla="*/ 0 w 299"/>
                    <a:gd name="T13" fmla="*/ 0 h 67"/>
                    <a:gd name="T14" fmla="*/ 299 w 299"/>
                    <a:gd name="T15" fmla="*/ 67 h 67"/>
                  </a:gdLst>
                  <a:ahLst/>
                  <a:cxnLst>
                    <a:cxn ang="T8">
                      <a:pos x="T0" y="T1"/>
                    </a:cxn>
                    <a:cxn ang="T9">
                      <a:pos x="T2" y="T3"/>
                    </a:cxn>
                    <a:cxn ang="T10">
                      <a:pos x="T4" y="T5"/>
                    </a:cxn>
                    <a:cxn ang="T11">
                      <a:pos x="T6" y="T7"/>
                    </a:cxn>
                  </a:cxnLst>
                  <a:rect l="T12" t="T13" r="T14" b="T15"/>
                  <a:pathLst>
                    <a:path w="299" h="67">
                      <a:moveTo>
                        <a:pt x="299" y="67"/>
                      </a:moveTo>
                      <a:lnTo>
                        <a:pt x="297" y="27"/>
                      </a:lnTo>
                      <a:lnTo>
                        <a:pt x="0" y="0"/>
                      </a:lnTo>
                      <a:lnTo>
                        <a:pt x="299" y="67"/>
                      </a:lnTo>
                      <a:close/>
                    </a:path>
                  </a:pathLst>
                </a:custGeom>
                <a:solidFill>
                  <a:srgbClr val="FFCC66"/>
                </a:solidFill>
                <a:ln w="9525">
                  <a:noFill/>
                  <a:round/>
                  <a:headEnd/>
                  <a:tailEnd/>
                </a:ln>
              </p:spPr>
              <p:txBody>
                <a:bodyPr/>
                <a:lstStyle/>
                <a:p>
                  <a:endParaRPr lang="es-MX"/>
                </a:p>
              </p:txBody>
            </p:sp>
            <p:sp>
              <p:nvSpPr>
                <p:cNvPr id="11743" name="Freeform 2984"/>
                <p:cNvSpPr>
                  <a:spLocks/>
                </p:cNvSpPr>
                <p:nvPr/>
              </p:nvSpPr>
              <p:spPr bwMode="auto">
                <a:xfrm>
                  <a:off x="2872" y="3109"/>
                  <a:ext cx="33" cy="7"/>
                </a:xfrm>
                <a:custGeom>
                  <a:avLst/>
                  <a:gdLst>
                    <a:gd name="T0" fmla="*/ 0 w 297"/>
                    <a:gd name="T1" fmla="*/ 0 h 60"/>
                    <a:gd name="T2" fmla="*/ 0 w 297"/>
                    <a:gd name="T3" fmla="*/ 0 h 60"/>
                    <a:gd name="T4" fmla="*/ 0 w 297"/>
                    <a:gd name="T5" fmla="*/ 0 h 60"/>
                    <a:gd name="T6" fmla="*/ 0 w 297"/>
                    <a:gd name="T7" fmla="*/ 0 h 60"/>
                    <a:gd name="T8" fmla="*/ 0 60000 65536"/>
                    <a:gd name="T9" fmla="*/ 0 60000 65536"/>
                    <a:gd name="T10" fmla="*/ 0 60000 65536"/>
                    <a:gd name="T11" fmla="*/ 0 60000 65536"/>
                    <a:gd name="T12" fmla="*/ 0 w 297"/>
                    <a:gd name="T13" fmla="*/ 0 h 60"/>
                    <a:gd name="T14" fmla="*/ 297 w 297"/>
                    <a:gd name="T15" fmla="*/ 60 h 60"/>
                  </a:gdLst>
                  <a:ahLst/>
                  <a:cxnLst>
                    <a:cxn ang="T8">
                      <a:pos x="T0" y="T1"/>
                    </a:cxn>
                    <a:cxn ang="T9">
                      <a:pos x="T2" y="T3"/>
                    </a:cxn>
                    <a:cxn ang="T10">
                      <a:pos x="T4" y="T5"/>
                    </a:cxn>
                    <a:cxn ang="T11">
                      <a:pos x="T6" y="T7"/>
                    </a:cxn>
                  </a:cxnLst>
                  <a:rect l="T12" t="T13" r="T14" b="T15"/>
                  <a:pathLst>
                    <a:path w="297" h="60">
                      <a:moveTo>
                        <a:pt x="297" y="60"/>
                      </a:moveTo>
                      <a:lnTo>
                        <a:pt x="0" y="33"/>
                      </a:lnTo>
                      <a:lnTo>
                        <a:pt x="26" y="0"/>
                      </a:lnTo>
                      <a:lnTo>
                        <a:pt x="297" y="60"/>
                      </a:lnTo>
                      <a:close/>
                    </a:path>
                  </a:pathLst>
                </a:custGeom>
                <a:solidFill>
                  <a:srgbClr val="FFCC66"/>
                </a:solidFill>
                <a:ln w="9525">
                  <a:noFill/>
                  <a:round/>
                  <a:headEnd/>
                  <a:tailEnd/>
                </a:ln>
              </p:spPr>
              <p:txBody>
                <a:bodyPr/>
                <a:lstStyle/>
                <a:p>
                  <a:endParaRPr lang="es-MX"/>
                </a:p>
              </p:txBody>
            </p:sp>
            <p:sp>
              <p:nvSpPr>
                <p:cNvPr id="11744" name="Freeform 2985"/>
                <p:cNvSpPr>
                  <a:spLocks/>
                </p:cNvSpPr>
                <p:nvPr/>
              </p:nvSpPr>
              <p:spPr bwMode="auto">
                <a:xfrm>
                  <a:off x="2872" y="3109"/>
                  <a:ext cx="33" cy="11"/>
                </a:xfrm>
                <a:custGeom>
                  <a:avLst/>
                  <a:gdLst>
                    <a:gd name="T0" fmla="*/ 0 w 299"/>
                    <a:gd name="T1" fmla="*/ 0 h 100"/>
                    <a:gd name="T2" fmla="*/ 0 w 299"/>
                    <a:gd name="T3" fmla="*/ 0 h 100"/>
                    <a:gd name="T4" fmla="*/ 0 w 299"/>
                    <a:gd name="T5" fmla="*/ 0 h 100"/>
                    <a:gd name="T6" fmla="*/ 0 w 299"/>
                    <a:gd name="T7" fmla="*/ 0 h 100"/>
                    <a:gd name="T8" fmla="*/ 0 w 299"/>
                    <a:gd name="T9" fmla="*/ 0 h 100"/>
                    <a:gd name="T10" fmla="*/ 0 60000 65536"/>
                    <a:gd name="T11" fmla="*/ 0 60000 65536"/>
                    <a:gd name="T12" fmla="*/ 0 60000 65536"/>
                    <a:gd name="T13" fmla="*/ 0 60000 65536"/>
                    <a:gd name="T14" fmla="*/ 0 60000 65536"/>
                    <a:gd name="T15" fmla="*/ 0 w 299"/>
                    <a:gd name="T16" fmla="*/ 0 h 100"/>
                    <a:gd name="T17" fmla="*/ 299 w 299"/>
                    <a:gd name="T18" fmla="*/ 100 h 100"/>
                  </a:gdLst>
                  <a:ahLst/>
                  <a:cxnLst>
                    <a:cxn ang="T10">
                      <a:pos x="T0" y="T1"/>
                    </a:cxn>
                    <a:cxn ang="T11">
                      <a:pos x="T2" y="T3"/>
                    </a:cxn>
                    <a:cxn ang="T12">
                      <a:pos x="T4" y="T5"/>
                    </a:cxn>
                    <a:cxn ang="T13">
                      <a:pos x="T6" y="T7"/>
                    </a:cxn>
                    <a:cxn ang="T14">
                      <a:pos x="T8" y="T9"/>
                    </a:cxn>
                  </a:cxnLst>
                  <a:rect l="T15" t="T16" r="T17" b="T18"/>
                  <a:pathLst>
                    <a:path w="299" h="100">
                      <a:moveTo>
                        <a:pt x="299" y="100"/>
                      </a:moveTo>
                      <a:lnTo>
                        <a:pt x="297" y="60"/>
                      </a:lnTo>
                      <a:lnTo>
                        <a:pt x="26" y="0"/>
                      </a:lnTo>
                      <a:lnTo>
                        <a:pt x="0" y="33"/>
                      </a:lnTo>
                      <a:lnTo>
                        <a:pt x="299" y="100"/>
                      </a:lnTo>
                    </a:path>
                  </a:pathLst>
                </a:custGeom>
                <a:noFill/>
                <a:ln w="0">
                  <a:solidFill>
                    <a:srgbClr val="FFCC66"/>
                  </a:solidFill>
                  <a:round/>
                  <a:headEnd/>
                  <a:tailEnd/>
                </a:ln>
              </p:spPr>
              <p:txBody>
                <a:bodyPr/>
                <a:lstStyle/>
                <a:p>
                  <a:endParaRPr lang="es-MX"/>
                </a:p>
              </p:txBody>
            </p:sp>
            <p:sp>
              <p:nvSpPr>
                <p:cNvPr id="11745" name="Freeform 2986"/>
                <p:cNvSpPr>
                  <a:spLocks/>
                </p:cNvSpPr>
                <p:nvPr/>
              </p:nvSpPr>
              <p:spPr bwMode="auto">
                <a:xfrm>
                  <a:off x="2865" y="3098"/>
                  <a:ext cx="10" cy="15"/>
                </a:xfrm>
                <a:custGeom>
                  <a:avLst/>
                  <a:gdLst>
                    <a:gd name="T0" fmla="*/ 0 w 91"/>
                    <a:gd name="T1" fmla="*/ 0 h 129"/>
                    <a:gd name="T2" fmla="*/ 0 w 91"/>
                    <a:gd name="T3" fmla="*/ 0 h 129"/>
                    <a:gd name="T4" fmla="*/ 0 w 91"/>
                    <a:gd name="T5" fmla="*/ 0 h 129"/>
                    <a:gd name="T6" fmla="*/ 0 w 91"/>
                    <a:gd name="T7" fmla="*/ 0 h 129"/>
                    <a:gd name="T8" fmla="*/ 0 60000 65536"/>
                    <a:gd name="T9" fmla="*/ 0 60000 65536"/>
                    <a:gd name="T10" fmla="*/ 0 60000 65536"/>
                    <a:gd name="T11" fmla="*/ 0 60000 65536"/>
                    <a:gd name="T12" fmla="*/ 0 w 91"/>
                    <a:gd name="T13" fmla="*/ 0 h 129"/>
                    <a:gd name="T14" fmla="*/ 91 w 91"/>
                    <a:gd name="T15" fmla="*/ 129 h 129"/>
                  </a:gdLst>
                  <a:ahLst/>
                  <a:cxnLst>
                    <a:cxn ang="T8">
                      <a:pos x="T0" y="T1"/>
                    </a:cxn>
                    <a:cxn ang="T9">
                      <a:pos x="T2" y="T3"/>
                    </a:cxn>
                    <a:cxn ang="T10">
                      <a:pos x="T4" y="T5"/>
                    </a:cxn>
                    <a:cxn ang="T11">
                      <a:pos x="T6" y="T7"/>
                    </a:cxn>
                  </a:cxnLst>
                  <a:rect l="T12" t="T13" r="T14" b="T15"/>
                  <a:pathLst>
                    <a:path w="91" h="129">
                      <a:moveTo>
                        <a:pt x="65" y="129"/>
                      </a:moveTo>
                      <a:lnTo>
                        <a:pt x="91" y="96"/>
                      </a:lnTo>
                      <a:lnTo>
                        <a:pt x="0" y="0"/>
                      </a:lnTo>
                      <a:lnTo>
                        <a:pt x="65" y="129"/>
                      </a:lnTo>
                      <a:close/>
                    </a:path>
                  </a:pathLst>
                </a:custGeom>
                <a:solidFill>
                  <a:srgbClr val="FFCC66"/>
                </a:solidFill>
                <a:ln w="9525">
                  <a:noFill/>
                  <a:round/>
                  <a:headEnd/>
                  <a:tailEnd/>
                </a:ln>
              </p:spPr>
              <p:txBody>
                <a:bodyPr/>
                <a:lstStyle/>
                <a:p>
                  <a:endParaRPr lang="es-MX"/>
                </a:p>
              </p:txBody>
            </p:sp>
            <p:sp>
              <p:nvSpPr>
                <p:cNvPr id="11746" name="Freeform 2987"/>
                <p:cNvSpPr>
                  <a:spLocks/>
                </p:cNvSpPr>
                <p:nvPr/>
              </p:nvSpPr>
              <p:spPr bwMode="auto">
                <a:xfrm>
                  <a:off x="2865" y="3095"/>
                  <a:ext cx="10" cy="14"/>
                </a:xfrm>
                <a:custGeom>
                  <a:avLst/>
                  <a:gdLst>
                    <a:gd name="T0" fmla="*/ 0 w 91"/>
                    <a:gd name="T1" fmla="*/ 0 h 124"/>
                    <a:gd name="T2" fmla="*/ 0 w 91"/>
                    <a:gd name="T3" fmla="*/ 0 h 124"/>
                    <a:gd name="T4" fmla="*/ 0 w 91"/>
                    <a:gd name="T5" fmla="*/ 0 h 124"/>
                    <a:gd name="T6" fmla="*/ 0 w 91"/>
                    <a:gd name="T7" fmla="*/ 0 h 124"/>
                    <a:gd name="T8" fmla="*/ 0 60000 65536"/>
                    <a:gd name="T9" fmla="*/ 0 60000 65536"/>
                    <a:gd name="T10" fmla="*/ 0 60000 65536"/>
                    <a:gd name="T11" fmla="*/ 0 60000 65536"/>
                    <a:gd name="T12" fmla="*/ 0 w 91"/>
                    <a:gd name="T13" fmla="*/ 0 h 124"/>
                    <a:gd name="T14" fmla="*/ 91 w 91"/>
                    <a:gd name="T15" fmla="*/ 124 h 124"/>
                  </a:gdLst>
                  <a:ahLst/>
                  <a:cxnLst>
                    <a:cxn ang="T8">
                      <a:pos x="T0" y="T1"/>
                    </a:cxn>
                    <a:cxn ang="T9">
                      <a:pos x="T2" y="T3"/>
                    </a:cxn>
                    <a:cxn ang="T10">
                      <a:pos x="T4" y="T5"/>
                    </a:cxn>
                    <a:cxn ang="T11">
                      <a:pos x="T6" y="T7"/>
                    </a:cxn>
                  </a:cxnLst>
                  <a:rect l="T12" t="T13" r="T14" b="T15"/>
                  <a:pathLst>
                    <a:path w="91" h="124">
                      <a:moveTo>
                        <a:pt x="91" y="124"/>
                      </a:moveTo>
                      <a:lnTo>
                        <a:pt x="0" y="28"/>
                      </a:lnTo>
                      <a:lnTo>
                        <a:pt x="27" y="0"/>
                      </a:lnTo>
                      <a:lnTo>
                        <a:pt x="91" y="124"/>
                      </a:lnTo>
                      <a:close/>
                    </a:path>
                  </a:pathLst>
                </a:custGeom>
                <a:solidFill>
                  <a:srgbClr val="FFCC66"/>
                </a:solidFill>
                <a:ln w="9525">
                  <a:noFill/>
                  <a:round/>
                  <a:headEnd/>
                  <a:tailEnd/>
                </a:ln>
              </p:spPr>
              <p:txBody>
                <a:bodyPr/>
                <a:lstStyle/>
                <a:p>
                  <a:endParaRPr lang="es-MX"/>
                </a:p>
              </p:txBody>
            </p:sp>
            <p:sp>
              <p:nvSpPr>
                <p:cNvPr id="11747" name="Freeform 2988"/>
                <p:cNvSpPr>
                  <a:spLocks/>
                </p:cNvSpPr>
                <p:nvPr/>
              </p:nvSpPr>
              <p:spPr bwMode="auto">
                <a:xfrm>
                  <a:off x="2865" y="3095"/>
                  <a:ext cx="10" cy="18"/>
                </a:xfrm>
                <a:custGeom>
                  <a:avLst/>
                  <a:gdLst>
                    <a:gd name="T0" fmla="*/ 0 w 91"/>
                    <a:gd name="T1" fmla="*/ 0 h 157"/>
                    <a:gd name="T2" fmla="*/ 0 w 91"/>
                    <a:gd name="T3" fmla="*/ 0 h 157"/>
                    <a:gd name="T4" fmla="*/ 0 w 91"/>
                    <a:gd name="T5" fmla="*/ 0 h 157"/>
                    <a:gd name="T6" fmla="*/ 0 w 91"/>
                    <a:gd name="T7" fmla="*/ 0 h 157"/>
                    <a:gd name="T8" fmla="*/ 0 w 91"/>
                    <a:gd name="T9" fmla="*/ 0 h 157"/>
                    <a:gd name="T10" fmla="*/ 0 60000 65536"/>
                    <a:gd name="T11" fmla="*/ 0 60000 65536"/>
                    <a:gd name="T12" fmla="*/ 0 60000 65536"/>
                    <a:gd name="T13" fmla="*/ 0 60000 65536"/>
                    <a:gd name="T14" fmla="*/ 0 60000 65536"/>
                    <a:gd name="T15" fmla="*/ 0 w 91"/>
                    <a:gd name="T16" fmla="*/ 0 h 157"/>
                    <a:gd name="T17" fmla="*/ 91 w 91"/>
                    <a:gd name="T18" fmla="*/ 157 h 157"/>
                  </a:gdLst>
                  <a:ahLst/>
                  <a:cxnLst>
                    <a:cxn ang="T10">
                      <a:pos x="T0" y="T1"/>
                    </a:cxn>
                    <a:cxn ang="T11">
                      <a:pos x="T2" y="T3"/>
                    </a:cxn>
                    <a:cxn ang="T12">
                      <a:pos x="T4" y="T5"/>
                    </a:cxn>
                    <a:cxn ang="T13">
                      <a:pos x="T6" y="T7"/>
                    </a:cxn>
                    <a:cxn ang="T14">
                      <a:pos x="T8" y="T9"/>
                    </a:cxn>
                  </a:cxnLst>
                  <a:rect l="T15" t="T16" r="T17" b="T18"/>
                  <a:pathLst>
                    <a:path w="91" h="157">
                      <a:moveTo>
                        <a:pt x="65" y="157"/>
                      </a:moveTo>
                      <a:lnTo>
                        <a:pt x="91" y="124"/>
                      </a:lnTo>
                      <a:lnTo>
                        <a:pt x="27" y="0"/>
                      </a:lnTo>
                      <a:lnTo>
                        <a:pt x="0" y="28"/>
                      </a:lnTo>
                      <a:lnTo>
                        <a:pt x="65" y="157"/>
                      </a:lnTo>
                    </a:path>
                  </a:pathLst>
                </a:custGeom>
                <a:noFill/>
                <a:ln w="0">
                  <a:solidFill>
                    <a:srgbClr val="FFCC66"/>
                  </a:solidFill>
                  <a:round/>
                  <a:headEnd/>
                  <a:tailEnd/>
                </a:ln>
              </p:spPr>
              <p:txBody>
                <a:bodyPr/>
                <a:lstStyle/>
                <a:p>
                  <a:endParaRPr lang="es-MX"/>
                </a:p>
              </p:txBody>
            </p:sp>
            <p:sp>
              <p:nvSpPr>
                <p:cNvPr id="11748" name="Freeform 2989"/>
                <p:cNvSpPr>
                  <a:spLocks/>
                </p:cNvSpPr>
                <p:nvPr/>
              </p:nvSpPr>
              <p:spPr bwMode="auto">
                <a:xfrm>
                  <a:off x="2861" y="3095"/>
                  <a:ext cx="7" cy="3"/>
                </a:xfrm>
                <a:custGeom>
                  <a:avLst/>
                  <a:gdLst>
                    <a:gd name="T0" fmla="*/ 0 w 62"/>
                    <a:gd name="T1" fmla="*/ 0 h 28"/>
                    <a:gd name="T2" fmla="*/ 0 w 62"/>
                    <a:gd name="T3" fmla="*/ 0 h 28"/>
                    <a:gd name="T4" fmla="*/ 0 w 62"/>
                    <a:gd name="T5" fmla="*/ 0 h 28"/>
                    <a:gd name="T6" fmla="*/ 0 w 62"/>
                    <a:gd name="T7" fmla="*/ 0 h 28"/>
                    <a:gd name="T8" fmla="*/ 0 60000 65536"/>
                    <a:gd name="T9" fmla="*/ 0 60000 65536"/>
                    <a:gd name="T10" fmla="*/ 0 60000 65536"/>
                    <a:gd name="T11" fmla="*/ 0 60000 65536"/>
                    <a:gd name="T12" fmla="*/ 0 w 62"/>
                    <a:gd name="T13" fmla="*/ 0 h 28"/>
                    <a:gd name="T14" fmla="*/ 62 w 62"/>
                    <a:gd name="T15" fmla="*/ 28 h 28"/>
                  </a:gdLst>
                  <a:ahLst/>
                  <a:cxnLst>
                    <a:cxn ang="T8">
                      <a:pos x="T0" y="T1"/>
                    </a:cxn>
                    <a:cxn ang="T9">
                      <a:pos x="T2" y="T3"/>
                    </a:cxn>
                    <a:cxn ang="T10">
                      <a:pos x="T4" y="T5"/>
                    </a:cxn>
                    <a:cxn ang="T11">
                      <a:pos x="T6" y="T7"/>
                    </a:cxn>
                  </a:cxnLst>
                  <a:rect l="T12" t="T13" r="T14" b="T15"/>
                  <a:pathLst>
                    <a:path w="62" h="28">
                      <a:moveTo>
                        <a:pt x="35" y="28"/>
                      </a:moveTo>
                      <a:lnTo>
                        <a:pt x="62" y="0"/>
                      </a:lnTo>
                      <a:lnTo>
                        <a:pt x="0" y="14"/>
                      </a:lnTo>
                      <a:lnTo>
                        <a:pt x="35" y="28"/>
                      </a:lnTo>
                      <a:close/>
                    </a:path>
                  </a:pathLst>
                </a:custGeom>
                <a:solidFill>
                  <a:srgbClr val="FFCC66"/>
                </a:solidFill>
                <a:ln w="9525">
                  <a:noFill/>
                  <a:round/>
                  <a:headEnd/>
                  <a:tailEnd/>
                </a:ln>
              </p:spPr>
              <p:txBody>
                <a:bodyPr/>
                <a:lstStyle/>
                <a:p>
                  <a:endParaRPr lang="es-MX"/>
                </a:p>
              </p:txBody>
            </p:sp>
            <p:sp>
              <p:nvSpPr>
                <p:cNvPr id="11749" name="Freeform 2990"/>
                <p:cNvSpPr>
                  <a:spLocks/>
                </p:cNvSpPr>
                <p:nvPr/>
              </p:nvSpPr>
              <p:spPr bwMode="auto">
                <a:xfrm>
                  <a:off x="2861" y="3093"/>
                  <a:ext cx="7" cy="4"/>
                </a:xfrm>
                <a:custGeom>
                  <a:avLst/>
                  <a:gdLst>
                    <a:gd name="T0" fmla="*/ 0 w 62"/>
                    <a:gd name="T1" fmla="*/ 0 h 38"/>
                    <a:gd name="T2" fmla="*/ 0 w 62"/>
                    <a:gd name="T3" fmla="*/ 0 h 38"/>
                    <a:gd name="T4" fmla="*/ 0 w 62"/>
                    <a:gd name="T5" fmla="*/ 0 h 38"/>
                    <a:gd name="T6" fmla="*/ 0 w 62"/>
                    <a:gd name="T7" fmla="*/ 0 h 38"/>
                    <a:gd name="T8" fmla="*/ 0 60000 65536"/>
                    <a:gd name="T9" fmla="*/ 0 60000 65536"/>
                    <a:gd name="T10" fmla="*/ 0 60000 65536"/>
                    <a:gd name="T11" fmla="*/ 0 60000 65536"/>
                    <a:gd name="T12" fmla="*/ 0 w 62"/>
                    <a:gd name="T13" fmla="*/ 0 h 38"/>
                    <a:gd name="T14" fmla="*/ 62 w 62"/>
                    <a:gd name="T15" fmla="*/ 38 h 38"/>
                  </a:gdLst>
                  <a:ahLst/>
                  <a:cxnLst>
                    <a:cxn ang="T8">
                      <a:pos x="T0" y="T1"/>
                    </a:cxn>
                    <a:cxn ang="T9">
                      <a:pos x="T2" y="T3"/>
                    </a:cxn>
                    <a:cxn ang="T10">
                      <a:pos x="T4" y="T5"/>
                    </a:cxn>
                    <a:cxn ang="T11">
                      <a:pos x="T6" y="T7"/>
                    </a:cxn>
                  </a:cxnLst>
                  <a:rect l="T12" t="T13" r="T14" b="T15"/>
                  <a:pathLst>
                    <a:path w="62" h="38">
                      <a:moveTo>
                        <a:pt x="62" y="24"/>
                      </a:moveTo>
                      <a:lnTo>
                        <a:pt x="0" y="38"/>
                      </a:lnTo>
                      <a:lnTo>
                        <a:pt x="8" y="0"/>
                      </a:lnTo>
                      <a:lnTo>
                        <a:pt x="62" y="24"/>
                      </a:lnTo>
                      <a:close/>
                    </a:path>
                  </a:pathLst>
                </a:custGeom>
                <a:solidFill>
                  <a:srgbClr val="FFCC66"/>
                </a:solidFill>
                <a:ln w="9525">
                  <a:noFill/>
                  <a:round/>
                  <a:headEnd/>
                  <a:tailEnd/>
                </a:ln>
              </p:spPr>
              <p:txBody>
                <a:bodyPr/>
                <a:lstStyle/>
                <a:p>
                  <a:endParaRPr lang="es-MX"/>
                </a:p>
              </p:txBody>
            </p:sp>
            <p:sp>
              <p:nvSpPr>
                <p:cNvPr id="11750" name="Freeform 2991"/>
                <p:cNvSpPr>
                  <a:spLocks/>
                </p:cNvSpPr>
                <p:nvPr/>
              </p:nvSpPr>
              <p:spPr bwMode="auto">
                <a:xfrm>
                  <a:off x="2861" y="3093"/>
                  <a:ext cx="7" cy="5"/>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60000 65536"/>
                    <a:gd name="T11" fmla="*/ 0 60000 65536"/>
                    <a:gd name="T12" fmla="*/ 0 60000 65536"/>
                    <a:gd name="T13" fmla="*/ 0 60000 65536"/>
                    <a:gd name="T14" fmla="*/ 0 60000 65536"/>
                    <a:gd name="T15" fmla="*/ 0 w 62"/>
                    <a:gd name="T16" fmla="*/ 0 h 52"/>
                    <a:gd name="T17" fmla="*/ 62 w 62"/>
                    <a:gd name="T18" fmla="*/ 52 h 52"/>
                  </a:gdLst>
                  <a:ahLst/>
                  <a:cxnLst>
                    <a:cxn ang="T10">
                      <a:pos x="T0" y="T1"/>
                    </a:cxn>
                    <a:cxn ang="T11">
                      <a:pos x="T2" y="T3"/>
                    </a:cxn>
                    <a:cxn ang="T12">
                      <a:pos x="T4" y="T5"/>
                    </a:cxn>
                    <a:cxn ang="T13">
                      <a:pos x="T6" y="T7"/>
                    </a:cxn>
                    <a:cxn ang="T14">
                      <a:pos x="T8" y="T9"/>
                    </a:cxn>
                  </a:cxnLst>
                  <a:rect l="T15" t="T16" r="T17" b="T18"/>
                  <a:pathLst>
                    <a:path w="62" h="52">
                      <a:moveTo>
                        <a:pt x="35" y="52"/>
                      </a:moveTo>
                      <a:lnTo>
                        <a:pt x="62" y="24"/>
                      </a:lnTo>
                      <a:lnTo>
                        <a:pt x="8" y="0"/>
                      </a:lnTo>
                      <a:lnTo>
                        <a:pt x="0" y="38"/>
                      </a:lnTo>
                      <a:lnTo>
                        <a:pt x="35" y="52"/>
                      </a:lnTo>
                    </a:path>
                  </a:pathLst>
                </a:custGeom>
                <a:noFill/>
                <a:ln w="0">
                  <a:solidFill>
                    <a:srgbClr val="FFCC66"/>
                  </a:solidFill>
                  <a:round/>
                  <a:headEnd/>
                  <a:tailEnd/>
                </a:ln>
              </p:spPr>
              <p:txBody>
                <a:bodyPr/>
                <a:lstStyle/>
                <a:p>
                  <a:endParaRPr lang="es-MX"/>
                </a:p>
              </p:txBody>
            </p:sp>
            <p:sp>
              <p:nvSpPr>
                <p:cNvPr id="11751" name="Freeform 2992"/>
                <p:cNvSpPr>
                  <a:spLocks/>
                </p:cNvSpPr>
                <p:nvPr/>
              </p:nvSpPr>
              <p:spPr bwMode="auto">
                <a:xfrm>
                  <a:off x="2824" y="3093"/>
                  <a:ext cx="38" cy="4"/>
                </a:xfrm>
                <a:custGeom>
                  <a:avLst/>
                  <a:gdLst>
                    <a:gd name="T0" fmla="*/ 0 w 334"/>
                    <a:gd name="T1" fmla="*/ 0 h 38"/>
                    <a:gd name="T2" fmla="*/ 0 w 334"/>
                    <a:gd name="T3" fmla="*/ 0 h 38"/>
                    <a:gd name="T4" fmla="*/ 0 w 334"/>
                    <a:gd name="T5" fmla="*/ 0 h 38"/>
                    <a:gd name="T6" fmla="*/ 0 w 334"/>
                    <a:gd name="T7" fmla="*/ 0 h 38"/>
                    <a:gd name="T8" fmla="*/ 0 60000 65536"/>
                    <a:gd name="T9" fmla="*/ 0 60000 65536"/>
                    <a:gd name="T10" fmla="*/ 0 60000 65536"/>
                    <a:gd name="T11" fmla="*/ 0 60000 65536"/>
                    <a:gd name="T12" fmla="*/ 0 w 334"/>
                    <a:gd name="T13" fmla="*/ 0 h 38"/>
                    <a:gd name="T14" fmla="*/ 334 w 334"/>
                    <a:gd name="T15" fmla="*/ 38 h 38"/>
                  </a:gdLst>
                  <a:ahLst/>
                  <a:cxnLst>
                    <a:cxn ang="T8">
                      <a:pos x="T0" y="T1"/>
                    </a:cxn>
                    <a:cxn ang="T9">
                      <a:pos x="T2" y="T3"/>
                    </a:cxn>
                    <a:cxn ang="T10">
                      <a:pos x="T4" y="T5"/>
                    </a:cxn>
                    <a:cxn ang="T11">
                      <a:pos x="T6" y="T7"/>
                    </a:cxn>
                  </a:cxnLst>
                  <a:rect l="T12" t="T13" r="T14" b="T15"/>
                  <a:pathLst>
                    <a:path w="334" h="38">
                      <a:moveTo>
                        <a:pt x="326" y="38"/>
                      </a:moveTo>
                      <a:lnTo>
                        <a:pt x="334" y="0"/>
                      </a:lnTo>
                      <a:lnTo>
                        <a:pt x="0" y="38"/>
                      </a:lnTo>
                      <a:lnTo>
                        <a:pt x="326" y="38"/>
                      </a:lnTo>
                      <a:close/>
                    </a:path>
                  </a:pathLst>
                </a:custGeom>
                <a:solidFill>
                  <a:srgbClr val="FFCC66"/>
                </a:solidFill>
                <a:ln w="9525">
                  <a:noFill/>
                  <a:round/>
                  <a:headEnd/>
                  <a:tailEnd/>
                </a:ln>
              </p:spPr>
              <p:txBody>
                <a:bodyPr/>
                <a:lstStyle/>
                <a:p>
                  <a:endParaRPr lang="es-MX"/>
                </a:p>
              </p:txBody>
            </p:sp>
            <p:sp>
              <p:nvSpPr>
                <p:cNvPr id="11752" name="Freeform 2993"/>
                <p:cNvSpPr>
                  <a:spLocks/>
                </p:cNvSpPr>
                <p:nvPr/>
              </p:nvSpPr>
              <p:spPr bwMode="auto">
                <a:xfrm>
                  <a:off x="2824" y="3093"/>
                  <a:ext cx="38" cy="4"/>
                </a:xfrm>
                <a:custGeom>
                  <a:avLst/>
                  <a:gdLst>
                    <a:gd name="T0" fmla="*/ 0 w 334"/>
                    <a:gd name="T1" fmla="*/ 0 h 38"/>
                    <a:gd name="T2" fmla="*/ 0 w 334"/>
                    <a:gd name="T3" fmla="*/ 0 h 38"/>
                    <a:gd name="T4" fmla="*/ 0 w 334"/>
                    <a:gd name="T5" fmla="*/ 0 h 38"/>
                    <a:gd name="T6" fmla="*/ 0 w 334"/>
                    <a:gd name="T7" fmla="*/ 0 h 38"/>
                    <a:gd name="T8" fmla="*/ 0 60000 65536"/>
                    <a:gd name="T9" fmla="*/ 0 60000 65536"/>
                    <a:gd name="T10" fmla="*/ 0 60000 65536"/>
                    <a:gd name="T11" fmla="*/ 0 60000 65536"/>
                    <a:gd name="T12" fmla="*/ 0 w 334"/>
                    <a:gd name="T13" fmla="*/ 0 h 38"/>
                    <a:gd name="T14" fmla="*/ 334 w 334"/>
                    <a:gd name="T15" fmla="*/ 38 h 38"/>
                  </a:gdLst>
                  <a:ahLst/>
                  <a:cxnLst>
                    <a:cxn ang="T8">
                      <a:pos x="T0" y="T1"/>
                    </a:cxn>
                    <a:cxn ang="T9">
                      <a:pos x="T2" y="T3"/>
                    </a:cxn>
                    <a:cxn ang="T10">
                      <a:pos x="T4" y="T5"/>
                    </a:cxn>
                    <a:cxn ang="T11">
                      <a:pos x="T6" y="T7"/>
                    </a:cxn>
                  </a:cxnLst>
                  <a:rect l="T12" t="T13" r="T14" b="T15"/>
                  <a:pathLst>
                    <a:path w="334" h="38">
                      <a:moveTo>
                        <a:pt x="334" y="0"/>
                      </a:moveTo>
                      <a:lnTo>
                        <a:pt x="0" y="38"/>
                      </a:lnTo>
                      <a:lnTo>
                        <a:pt x="134" y="1"/>
                      </a:lnTo>
                      <a:lnTo>
                        <a:pt x="334" y="0"/>
                      </a:lnTo>
                      <a:close/>
                    </a:path>
                  </a:pathLst>
                </a:custGeom>
                <a:solidFill>
                  <a:srgbClr val="FFCC66"/>
                </a:solidFill>
                <a:ln w="9525">
                  <a:noFill/>
                  <a:round/>
                  <a:headEnd/>
                  <a:tailEnd/>
                </a:ln>
              </p:spPr>
              <p:txBody>
                <a:bodyPr/>
                <a:lstStyle/>
                <a:p>
                  <a:endParaRPr lang="es-MX"/>
                </a:p>
              </p:txBody>
            </p:sp>
            <p:sp>
              <p:nvSpPr>
                <p:cNvPr id="11753" name="Freeform 2994"/>
                <p:cNvSpPr>
                  <a:spLocks/>
                </p:cNvSpPr>
                <p:nvPr/>
              </p:nvSpPr>
              <p:spPr bwMode="auto">
                <a:xfrm>
                  <a:off x="2824" y="3093"/>
                  <a:ext cx="38" cy="4"/>
                </a:xfrm>
                <a:custGeom>
                  <a:avLst/>
                  <a:gdLst>
                    <a:gd name="T0" fmla="*/ 0 w 334"/>
                    <a:gd name="T1" fmla="*/ 0 h 38"/>
                    <a:gd name="T2" fmla="*/ 0 w 334"/>
                    <a:gd name="T3" fmla="*/ 0 h 38"/>
                    <a:gd name="T4" fmla="*/ 0 w 334"/>
                    <a:gd name="T5" fmla="*/ 0 h 38"/>
                    <a:gd name="T6" fmla="*/ 0 w 334"/>
                    <a:gd name="T7" fmla="*/ 0 h 38"/>
                    <a:gd name="T8" fmla="*/ 0 w 334"/>
                    <a:gd name="T9" fmla="*/ 0 h 38"/>
                    <a:gd name="T10" fmla="*/ 0 60000 65536"/>
                    <a:gd name="T11" fmla="*/ 0 60000 65536"/>
                    <a:gd name="T12" fmla="*/ 0 60000 65536"/>
                    <a:gd name="T13" fmla="*/ 0 60000 65536"/>
                    <a:gd name="T14" fmla="*/ 0 60000 65536"/>
                    <a:gd name="T15" fmla="*/ 0 w 334"/>
                    <a:gd name="T16" fmla="*/ 0 h 38"/>
                    <a:gd name="T17" fmla="*/ 334 w 334"/>
                    <a:gd name="T18" fmla="*/ 38 h 38"/>
                  </a:gdLst>
                  <a:ahLst/>
                  <a:cxnLst>
                    <a:cxn ang="T10">
                      <a:pos x="T0" y="T1"/>
                    </a:cxn>
                    <a:cxn ang="T11">
                      <a:pos x="T2" y="T3"/>
                    </a:cxn>
                    <a:cxn ang="T12">
                      <a:pos x="T4" y="T5"/>
                    </a:cxn>
                    <a:cxn ang="T13">
                      <a:pos x="T6" y="T7"/>
                    </a:cxn>
                    <a:cxn ang="T14">
                      <a:pos x="T8" y="T9"/>
                    </a:cxn>
                  </a:cxnLst>
                  <a:rect l="T15" t="T16" r="T17" b="T18"/>
                  <a:pathLst>
                    <a:path w="334" h="38">
                      <a:moveTo>
                        <a:pt x="326" y="38"/>
                      </a:moveTo>
                      <a:lnTo>
                        <a:pt x="334" y="0"/>
                      </a:lnTo>
                      <a:lnTo>
                        <a:pt x="134" y="1"/>
                      </a:lnTo>
                      <a:lnTo>
                        <a:pt x="0" y="38"/>
                      </a:lnTo>
                      <a:lnTo>
                        <a:pt x="326" y="38"/>
                      </a:lnTo>
                    </a:path>
                  </a:pathLst>
                </a:custGeom>
                <a:noFill/>
                <a:ln w="0">
                  <a:solidFill>
                    <a:srgbClr val="FFCC66"/>
                  </a:solidFill>
                  <a:round/>
                  <a:headEnd/>
                  <a:tailEnd/>
                </a:ln>
              </p:spPr>
              <p:txBody>
                <a:bodyPr/>
                <a:lstStyle/>
                <a:p>
                  <a:endParaRPr lang="es-MX"/>
                </a:p>
              </p:txBody>
            </p:sp>
            <p:sp>
              <p:nvSpPr>
                <p:cNvPr id="11754" name="Freeform 2995"/>
                <p:cNvSpPr>
                  <a:spLocks/>
                </p:cNvSpPr>
                <p:nvPr/>
              </p:nvSpPr>
              <p:spPr bwMode="auto">
                <a:xfrm>
                  <a:off x="2824" y="3093"/>
                  <a:ext cx="10" cy="4"/>
                </a:xfrm>
                <a:custGeom>
                  <a:avLst/>
                  <a:gdLst>
                    <a:gd name="T0" fmla="*/ 0 w 88"/>
                    <a:gd name="T1" fmla="*/ 0 h 35"/>
                    <a:gd name="T2" fmla="*/ 0 w 88"/>
                    <a:gd name="T3" fmla="*/ 0 h 35"/>
                    <a:gd name="T4" fmla="*/ 0 w 88"/>
                    <a:gd name="T5" fmla="*/ 0 h 35"/>
                    <a:gd name="T6" fmla="*/ 0 w 88"/>
                    <a:gd name="T7" fmla="*/ 0 h 35"/>
                    <a:gd name="T8" fmla="*/ 0 60000 65536"/>
                    <a:gd name="T9" fmla="*/ 0 60000 65536"/>
                    <a:gd name="T10" fmla="*/ 0 60000 65536"/>
                    <a:gd name="T11" fmla="*/ 0 60000 65536"/>
                    <a:gd name="T12" fmla="*/ 0 w 88"/>
                    <a:gd name="T13" fmla="*/ 0 h 35"/>
                    <a:gd name="T14" fmla="*/ 88 w 88"/>
                    <a:gd name="T15" fmla="*/ 35 h 35"/>
                  </a:gdLst>
                  <a:ahLst/>
                  <a:cxnLst>
                    <a:cxn ang="T8">
                      <a:pos x="T0" y="T1"/>
                    </a:cxn>
                    <a:cxn ang="T9">
                      <a:pos x="T2" y="T3"/>
                    </a:cxn>
                    <a:cxn ang="T10">
                      <a:pos x="T4" y="T5"/>
                    </a:cxn>
                    <a:cxn ang="T11">
                      <a:pos x="T6" y="T7"/>
                    </a:cxn>
                  </a:cxnLst>
                  <a:rect l="T12" t="T13" r="T14" b="T15"/>
                  <a:pathLst>
                    <a:path w="88" h="35">
                      <a:moveTo>
                        <a:pt x="88" y="10"/>
                      </a:moveTo>
                      <a:lnTo>
                        <a:pt x="0" y="35"/>
                      </a:lnTo>
                      <a:lnTo>
                        <a:pt x="58" y="0"/>
                      </a:lnTo>
                      <a:lnTo>
                        <a:pt x="88" y="10"/>
                      </a:lnTo>
                      <a:close/>
                    </a:path>
                  </a:pathLst>
                </a:custGeom>
                <a:solidFill>
                  <a:srgbClr val="FFCC66"/>
                </a:solidFill>
                <a:ln w="9525">
                  <a:noFill/>
                  <a:round/>
                  <a:headEnd/>
                  <a:tailEnd/>
                </a:ln>
              </p:spPr>
              <p:txBody>
                <a:bodyPr/>
                <a:lstStyle/>
                <a:p>
                  <a:endParaRPr lang="es-MX"/>
                </a:p>
              </p:txBody>
            </p:sp>
            <p:sp>
              <p:nvSpPr>
                <p:cNvPr id="11755" name="Freeform 2996"/>
                <p:cNvSpPr>
                  <a:spLocks/>
                </p:cNvSpPr>
                <p:nvPr/>
              </p:nvSpPr>
              <p:spPr bwMode="auto">
                <a:xfrm>
                  <a:off x="2824" y="3093"/>
                  <a:ext cx="10" cy="4"/>
                </a:xfrm>
                <a:custGeom>
                  <a:avLst/>
                  <a:gdLst>
                    <a:gd name="T0" fmla="*/ 0 w 88"/>
                    <a:gd name="T1" fmla="*/ 0 h 35"/>
                    <a:gd name="T2" fmla="*/ 0 w 88"/>
                    <a:gd name="T3" fmla="*/ 0 h 35"/>
                    <a:gd name="T4" fmla="*/ 0 w 88"/>
                    <a:gd name="T5" fmla="*/ 0 h 35"/>
                    <a:gd name="T6" fmla="*/ 0 w 88"/>
                    <a:gd name="T7" fmla="*/ 0 h 35"/>
                    <a:gd name="T8" fmla="*/ 0 60000 65536"/>
                    <a:gd name="T9" fmla="*/ 0 60000 65536"/>
                    <a:gd name="T10" fmla="*/ 0 60000 65536"/>
                    <a:gd name="T11" fmla="*/ 0 60000 65536"/>
                    <a:gd name="T12" fmla="*/ 0 w 88"/>
                    <a:gd name="T13" fmla="*/ 0 h 35"/>
                    <a:gd name="T14" fmla="*/ 88 w 88"/>
                    <a:gd name="T15" fmla="*/ 35 h 35"/>
                  </a:gdLst>
                  <a:ahLst/>
                  <a:cxnLst>
                    <a:cxn ang="T8">
                      <a:pos x="T0" y="T1"/>
                    </a:cxn>
                    <a:cxn ang="T9">
                      <a:pos x="T2" y="T3"/>
                    </a:cxn>
                    <a:cxn ang="T10">
                      <a:pos x="T4" y="T5"/>
                    </a:cxn>
                    <a:cxn ang="T11">
                      <a:pos x="T6" y="T7"/>
                    </a:cxn>
                  </a:cxnLst>
                  <a:rect l="T12" t="T13" r="T14" b="T15"/>
                  <a:pathLst>
                    <a:path w="88" h="35">
                      <a:moveTo>
                        <a:pt x="88" y="10"/>
                      </a:moveTo>
                      <a:lnTo>
                        <a:pt x="0" y="35"/>
                      </a:lnTo>
                      <a:lnTo>
                        <a:pt x="58" y="0"/>
                      </a:lnTo>
                      <a:lnTo>
                        <a:pt x="88" y="10"/>
                      </a:lnTo>
                    </a:path>
                  </a:pathLst>
                </a:custGeom>
                <a:noFill/>
                <a:ln w="0">
                  <a:solidFill>
                    <a:srgbClr val="FFCC66"/>
                  </a:solidFill>
                  <a:round/>
                  <a:headEnd/>
                  <a:tailEnd/>
                </a:ln>
              </p:spPr>
              <p:txBody>
                <a:bodyPr/>
                <a:lstStyle/>
                <a:p>
                  <a:endParaRPr lang="es-MX"/>
                </a:p>
              </p:txBody>
            </p:sp>
            <p:sp>
              <p:nvSpPr>
                <p:cNvPr id="11756" name="Freeform 2997"/>
                <p:cNvSpPr>
                  <a:spLocks/>
                </p:cNvSpPr>
                <p:nvPr/>
              </p:nvSpPr>
              <p:spPr bwMode="auto">
                <a:xfrm>
                  <a:off x="2834" y="3093"/>
                  <a:ext cx="5" cy="2"/>
                </a:xfrm>
                <a:custGeom>
                  <a:avLst/>
                  <a:gdLst>
                    <a:gd name="T0" fmla="*/ 0 w 46"/>
                    <a:gd name="T1" fmla="*/ 0 h 18"/>
                    <a:gd name="T2" fmla="*/ 0 w 46"/>
                    <a:gd name="T3" fmla="*/ 0 h 18"/>
                    <a:gd name="T4" fmla="*/ 0 w 46"/>
                    <a:gd name="T5" fmla="*/ 0 h 18"/>
                    <a:gd name="T6" fmla="*/ 0 w 46"/>
                    <a:gd name="T7" fmla="*/ 0 h 18"/>
                    <a:gd name="T8" fmla="*/ 0 60000 65536"/>
                    <a:gd name="T9" fmla="*/ 0 60000 65536"/>
                    <a:gd name="T10" fmla="*/ 0 60000 65536"/>
                    <a:gd name="T11" fmla="*/ 0 60000 65536"/>
                    <a:gd name="T12" fmla="*/ 0 w 46"/>
                    <a:gd name="T13" fmla="*/ 0 h 18"/>
                    <a:gd name="T14" fmla="*/ 46 w 46"/>
                    <a:gd name="T15" fmla="*/ 18 h 18"/>
                  </a:gdLst>
                  <a:ahLst/>
                  <a:cxnLst>
                    <a:cxn ang="T8">
                      <a:pos x="T0" y="T1"/>
                    </a:cxn>
                    <a:cxn ang="T9">
                      <a:pos x="T2" y="T3"/>
                    </a:cxn>
                    <a:cxn ang="T10">
                      <a:pos x="T4" y="T5"/>
                    </a:cxn>
                    <a:cxn ang="T11">
                      <a:pos x="T6" y="T7"/>
                    </a:cxn>
                  </a:cxnLst>
                  <a:rect l="T12" t="T13" r="T14" b="T15"/>
                  <a:pathLst>
                    <a:path w="46" h="18">
                      <a:moveTo>
                        <a:pt x="0" y="12"/>
                      </a:moveTo>
                      <a:lnTo>
                        <a:pt x="15" y="18"/>
                      </a:lnTo>
                      <a:lnTo>
                        <a:pt x="46" y="0"/>
                      </a:lnTo>
                      <a:lnTo>
                        <a:pt x="0" y="12"/>
                      </a:lnTo>
                    </a:path>
                  </a:pathLst>
                </a:custGeom>
                <a:noFill/>
                <a:ln w="0">
                  <a:solidFill>
                    <a:srgbClr val="FFCC66"/>
                  </a:solidFill>
                  <a:round/>
                  <a:headEnd/>
                  <a:tailEnd/>
                </a:ln>
              </p:spPr>
              <p:txBody>
                <a:bodyPr/>
                <a:lstStyle/>
                <a:p>
                  <a:endParaRPr lang="es-MX"/>
                </a:p>
              </p:txBody>
            </p:sp>
            <p:sp>
              <p:nvSpPr>
                <p:cNvPr id="11757" name="Freeform 2998"/>
                <p:cNvSpPr>
                  <a:spLocks/>
                </p:cNvSpPr>
                <p:nvPr/>
              </p:nvSpPr>
              <p:spPr bwMode="auto">
                <a:xfrm>
                  <a:off x="2829" y="3087"/>
                  <a:ext cx="7" cy="8"/>
                </a:xfrm>
                <a:custGeom>
                  <a:avLst/>
                  <a:gdLst>
                    <a:gd name="T0" fmla="*/ 0 w 61"/>
                    <a:gd name="T1" fmla="*/ 0 h 65"/>
                    <a:gd name="T2" fmla="*/ 0 w 61"/>
                    <a:gd name="T3" fmla="*/ 0 h 65"/>
                    <a:gd name="T4" fmla="*/ 0 w 61"/>
                    <a:gd name="T5" fmla="*/ 0 h 65"/>
                    <a:gd name="T6" fmla="*/ 0 w 61"/>
                    <a:gd name="T7" fmla="*/ 0 h 65"/>
                    <a:gd name="T8" fmla="*/ 0 60000 65536"/>
                    <a:gd name="T9" fmla="*/ 0 60000 65536"/>
                    <a:gd name="T10" fmla="*/ 0 60000 65536"/>
                    <a:gd name="T11" fmla="*/ 0 60000 65536"/>
                    <a:gd name="T12" fmla="*/ 0 w 61"/>
                    <a:gd name="T13" fmla="*/ 0 h 65"/>
                    <a:gd name="T14" fmla="*/ 61 w 61"/>
                    <a:gd name="T15" fmla="*/ 65 h 65"/>
                  </a:gdLst>
                  <a:ahLst/>
                  <a:cxnLst>
                    <a:cxn ang="T8">
                      <a:pos x="T0" y="T1"/>
                    </a:cxn>
                    <a:cxn ang="T9">
                      <a:pos x="T2" y="T3"/>
                    </a:cxn>
                    <a:cxn ang="T10">
                      <a:pos x="T4" y="T5"/>
                    </a:cxn>
                    <a:cxn ang="T11">
                      <a:pos x="T6" y="T7"/>
                    </a:cxn>
                  </a:cxnLst>
                  <a:rect l="T12" t="T13" r="T14" b="T15"/>
                  <a:pathLst>
                    <a:path w="61" h="65">
                      <a:moveTo>
                        <a:pt x="16" y="49"/>
                      </a:moveTo>
                      <a:lnTo>
                        <a:pt x="61" y="65"/>
                      </a:lnTo>
                      <a:lnTo>
                        <a:pt x="0" y="0"/>
                      </a:lnTo>
                      <a:lnTo>
                        <a:pt x="16" y="49"/>
                      </a:lnTo>
                      <a:close/>
                    </a:path>
                  </a:pathLst>
                </a:custGeom>
                <a:solidFill>
                  <a:srgbClr val="FFCC66"/>
                </a:solidFill>
                <a:ln w="9525">
                  <a:noFill/>
                  <a:round/>
                  <a:headEnd/>
                  <a:tailEnd/>
                </a:ln>
              </p:spPr>
              <p:txBody>
                <a:bodyPr/>
                <a:lstStyle/>
                <a:p>
                  <a:endParaRPr lang="es-MX"/>
                </a:p>
              </p:txBody>
            </p:sp>
            <p:sp>
              <p:nvSpPr>
                <p:cNvPr id="11758" name="Freeform 2999"/>
                <p:cNvSpPr>
                  <a:spLocks/>
                </p:cNvSpPr>
                <p:nvPr/>
              </p:nvSpPr>
              <p:spPr bwMode="auto">
                <a:xfrm>
                  <a:off x="2829" y="3086"/>
                  <a:ext cx="7" cy="9"/>
                </a:xfrm>
                <a:custGeom>
                  <a:avLst/>
                  <a:gdLst>
                    <a:gd name="T0" fmla="*/ 0 w 61"/>
                    <a:gd name="T1" fmla="*/ 0 h 82"/>
                    <a:gd name="T2" fmla="*/ 0 w 61"/>
                    <a:gd name="T3" fmla="*/ 0 h 82"/>
                    <a:gd name="T4" fmla="*/ 0 w 61"/>
                    <a:gd name="T5" fmla="*/ 0 h 82"/>
                    <a:gd name="T6" fmla="*/ 0 w 61"/>
                    <a:gd name="T7" fmla="*/ 0 h 82"/>
                    <a:gd name="T8" fmla="*/ 0 60000 65536"/>
                    <a:gd name="T9" fmla="*/ 0 60000 65536"/>
                    <a:gd name="T10" fmla="*/ 0 60000 65536"/>
                    <a:gd name="T11" fmla="*/ 0 60000 65536"/>
                    <a:gd name="T12" fmla="*/ 0 w 61"/>
                    <a:gd name="T13" fmla="*/ 0 h 82"/>
                    <a:gd name="T14" fmla="*/ 61 w 61"/>
                    <a:gd name="T15" fmla="*/ 82 h 82"/>
                  </a:gdLst>
                  <a:ahLst/>
                  <a:cxnLst>
                    <a:cxn ang="T8">
                      <a:pos x="T0" y="T1"/>
                    </a:cxn>
                    <a:cxn ang="T9">
                      <a:pos x="T2" y="T3"/>
                    </a:cxn>
                    <a:cxn ang="T10">
                      <a:pos x="T4" y="T5"/>
                    </a:cxn>
                    <a:cxn ang="T11">
                      <a:pos x="T6" y="T7"/>
                    </a:cxn>
                  </a:cxnLst>
                  <a:rect l="T12" t="T13" r="T14" b="T15"/>
                  <a:pathLst>
                    <a:path w="61" h="82">
                      <a:moveTo>
                        <a:pt x="61" y="82"/>
                      </a:moveTo>
                      <a:lnTo>
                        <a:pt x="0" y="17"/>
                      </a:lnTo>
                      <a:lnTo>
                        <a:pt x="34" y="0"/>
                      </a:lnTo>
                      <a:lnTo>
                        <a:pt x="61" y="82"/>
                      </a:lnTo>
                      <a:close/>
                    </a:path>
                  </a:pathLst>
                </a:custGeom>
                <a:solidFill>
                  <a:srgbClr val="FFCC66"/>
                </a:solidFill>
                <a:ln w="9525">
                  <a:noFill/>
                  <a:round/>
                  <a:headEnd/>
                  <a:tailEnd/>
                </a:ln>
              </p:spPr>
              <p:txBody>
                <a:bodyPr/>
                <a:lstStyle/>
                <a:p>
                  <a:endParaRPr lang="es-MX"/>
                </a:p>
              </p:txBody>
            </p:sp>
            <p:sp>
              <p:nvSpPr>
                <p:cNvPr id="11759" name="Freeform 3000"/>
                <p:cNvSpPr>
                  <a:spLocks/>
                </p:cNvSpPr>
                <p:nvPr/>
              </p:nvSpPr>
              <p:spPr bwMode="auto">
                <a:xfrm>
                  <a:off x="2829" y="3086"/>
                  <a:ext cx="7" cy="9"/>
                </a:xfrm>
                <a:custGeom>
                  <a:avLst/>
                  <a:gdLst>
                    <a:gd name="T0" fmla="*/ 0 w 61"/>
                    <a:gd name="T1" fmla="*/ 0 h 82"/>
                    <a:gd name="T2" fmla="*/ 0 w 61"/>
                    <a:gd name="T3" fmla="*/ 0 h 82"/>
                    <a:gd name="T4" fmla="*/ 0 w 61"/>
                    <a:gd name="T5" fmla="*/ 0 h 82"/>
                    <a:gd name="T6" fmla="*/ 0 w 61"/>
                    <a:gd name="T7" fmla="*/ 0 h 82"/>
                    <a:gd name="T8" fmla="*/ 0 w 61"/>
                    <a:gd name="T9" fmla="*/ 0 h 82"/>
                    <a:gd name="T10" fmla="*/ 0 60000 65536"/>
                    <a:gd name="T11" fmla="*/ 0 60000 65536"/>
                    <a:gd name="T12" fmla="*/ 0 60000 65536"/>
                    <a:gd name="T13" fmla="*/ 0 60000 65536"/>
                    <a:gd name="T14" fmla="*/ 0 60000 65536"/>
                    <a:gd name="T15" fmla="*/ 0 w 61"/>
                    <a:gd name="T16" fmla="*/ 0 h 82"/>
                    <a:gd name="T17" fmla="*/ 61 w 61"/>
                    <a:gd name="T18" fmla="*/ 82 h 82"/>
                  </a:gdLst>
                  <a:ahLst/>
                  <a:cxnLst>
                    <a:cxn ang="T10">
                      <a:pos x="T0" y="T1"/>
                    </a:cxn>
                    <a:cxn ang="T11">
                      <a:pos x="T2" y="T3"/>
                    </a:cxn>
                    <a:cxn ang="T12">
                      <a:pos x="T4" y="T5"/>
                    </a:cxn>
                    <a:cxn ang="T13">
                      <a:pos x="T6" y="T7"/>
                    </a:cxn>
                    <a:cxn ang="T14">
                      <a:pos x="T8" y="T9"/>
                    </a:cxn>
                  </a:cxnLst>
                  <a:rect l="T15" t="T16" r="T17" b="T18"/>
                  <a:pathLst>
                    <a:path w="61" h="82">
                      <a:moveTo>
                        <a:pt x="16" y="66"/>
                      </a:moveTo>
                      <a:lnTo>
                        <a:pt x="61" y="82"/>
                      </a:lnTo>
                      <a:lnTo>
                        <a:pt x="34" y="0"/>
                      </a:lnTo>
                      <a:lnTo>
                        <a:pt x="0" y="17"/>
                      </a:lnTo>
                      <a:lnTo>
                        <a:pt x="16" y="66"/>
                      </a:lnTo>
                    </a:path>
                  </a:pathLst>
                </a:custGeom>
                <a:noFill/>
                <a:ln w="0">
                  <a:solidFill>
                    <a:srgbClr val="FFCC66"/>
                  </a:solidFill>
                  <a:round/>
                  <a:headEnd/>
                  <a:tailEnd/>
                </a:ln>
              </p:spPr>
              <p:txBody>
                <a:bodyPr/>
                <a:lstStyle/>
                <a:p>
                  <a:endParaRPr lang="es-MX"/>
                </a:p>
              </p:txBody>
            </p:sp>
            <p:sp>
              <p:nvSpPr>
                <p:cNvPr id="11760" name="Freeform 3001"/>
                <p:cNvSpPr>
                  <a:spLocks/>
                </p:cNvSpPr>
                <p:nvPr/>
              </p:nvSpPr>
              <p:spPr bwMode="auto">
                <a:xfrm>
                  <a:off x="2827" y="3085"/>
                  <a:ext cx="6" cy="2"/>
                </a:xfrm>
                <a:custGeom>
                  <a:avLst/>
                  <a:gdLst>
                    <a:gd name="T0" fmla="*/ 0 w 54"/>
                    <a:gd name="T1" fmla="*/ 0 h 26"/>
                    <a:gd name="T2" fmla="*/ 0 w 54"/>
                    <a:gd name="T3" fmla="*/ 0 h 26"/>
                    <a:gd name="T4" fmla="*/ 0 w 54"/>
                    <a:gd name="T5" fmla="*/ 0 h 26"/>
                    <a:gd name="T6" fmla="*/ 0 w 54"/>
                    <a:gd name="T7" fmla="*/ 0 h 26"/>
                    <a:gd name="T8" fmla="*/ 0 60000 65536"/>
                    <a:gd name="T9" fmla="*/ 0 60000 65536"/>
                    <a:gd name="T10" fmla="*/ 0 60000 65536"/>
                    <a:gd name="T11" fmla="*/ 0 60000 65536"/>
                    <a:gd name="T12" fmla="*/ 0 w 54"/>
                    <a:gd name="T13" fmla="*/ 0 h 26"/>
                    <a:gd name="T14" fmla="*/ 54 w 54"/>
                    <a:gd name="T15" fmla="*/ 26 h 26"/>
                  </a:gdLst>
                  <a:ahLst/>
                  <a:cxnLst>
                    <a:cxn ang="T8">
                      <a:pos x="T0" y="T1"/>
                    </a:cxn>
                    <a:cxn ang="T9">
                      <a:pos x="T2" y="T3"/>
                    </a:cxn>
                    <a:cxn ang="T10">
                      <a:pos x="T4" y="T5"/>
                    </a:cxn>
                    <a:cxn ang="T11">
                      <a:pos x="T6" y="T7"/>
                    </a:cxn>
                  </a:cxnLst>
                  <a:rect l="T12" t="T13" r="T14" b="T15"/>
                  <a:pathLst>
                    <a:path w="54" h="26">
                      <a:moveTo>
                        <a:pt x="20" y="26"/>
                      </a:moveTo>
                      <a:lnTo>
                        <a:pt x="54" y="9"/>
                      </a:lnTo>
                      <a:lnTo>
                        <a:pt x="0" y="0"/>
                      </a:lnTo>
                      <a:lnTo>
                        <a:pt x="20" y="26"/>
                      </a:lnTo>
                      <a:close/>
                    </a:path>
                  </a:pathLst>
                </a:custGeom>
                <a:solidFill>
                  <a:srgbClr val="FFCC66"/>
                </a:solidFill>
                <a:ln w="9525">
                  <a:noFill/>
                  <a:round/>
                  <a:headEnd/>
                  <a:tailEnd/>
                </a:ln>
              </p:spPr>
              <p:txBody>
                <a:bodyPr/>
                <a:lstStyle/>
                <a:p>
                  <a:endParaRPr lang="es-MX"/>
                </a:p>
              </p:txBody>
            </p:sp>
            <p:sp>
              <p:nvSpPr>
                <p:cNvPr id="11761" name="Freeform 3002"/>
                <p:cNvSpPr>
                  <a:spLocks/>
                </p:cNvSpPr>
                <p:nvPr/>
              </p:nvSpPr>
              <p:spPr bwMode="auto">
                <a:xfrm>
                  <a:off x="2827" y="3080"/>
                  <a:ext cx="6" cy="7"/>
                </a:xfrm>
                <a:custGeom>
                  <a:avLst/>
                  <a:gdLst>
                    <a:gd name="T0" fmla="*/ 0 w 54"/>
                    <a:gd name="T1" fmla="*/ 0 h 70"/>
                    <a:gd name="T2" fmla="*/ 0 w 54"/>
                    <a:gd name="T3" fmla="*/ 0 h 70"/>
                    <a:gd name="T4" fmla="*/ 0 w 54"/>
                    <a:gd name="T5" fmla="*/ 0 h 70"/>
                    <a:gd name="T6" fmla="*/ 0 w 54"/>
                    <a:gd name="T7" fmla="*/ 0 h 70"/>
                    <a:gd name="T8" fmla="*/ 0 w 54"/>
                    <a:gd name="T9" fmla="*/ 0 h 70"/>
                    <a:gd name="T10" fmla="*/ 0 60000 65536"/>
                    <a:gd name="T11" fmla="*/ 0 60000 65536"/>
                    <a:gd name="T12" fmla="*/ 0 60000 65536"/>
                    <a:gd name="T13" fmla="*/ 0 60000 65536"/>
                    <a:gd name="T14" fmla="*/ 0 60000 65536"/>
                    <a:gd name="T15" fmla="*/ 0 w 54"/>
                    <a:gd name="T16" fmla="*/ 0 h 70"/>
                    <a:gd name="T17" fmla="*/ 54 w 54"/>
                    <a:gd name="T18" fmla="*/ 70 h 70"/>
                  </a:gdLst>
                  <a:ahLst/>
                  <a:cxnLst>
                    <a:cxn ang="T10">
                      <a:pos x="T0" y="T1"/>
                    </a:cxn>
                    <a:cxn ang="T11">
                      <a:pos x="T2" y="T3"/>
                    </a:cxn>
                    <a:cxn ang="T12">
                      <a:pos x="T4" y="T5"/>
                    </a:cxn>
                    <a:cxn ang="T13">
                      <a:pos x="T6" y="T7"/>
                    </a:cxn>
                    <a:cxn ang="T14">
                      <a:pos x="T8" y="T9"/>
                    </a:cxn>
                  </a:cxnLst>
                  <a:rect l="T15" t="T16" r="T17" b="T18"/>
                  <a:pathLst>
                    <a:path w="54" h="70">
                      <a:moveTo>
                        <a:pt x="20" y="70"/>
                      </a:moveTo>
                      <a:lnTo>
                        <a:pt x="54" y="53"/>
                      </a:lnTo>
                      <a:lnTo>
                        <a:pt x="14" y="0"/>
                      </a:lnTo>
                      <a:lnTo>
                        <a:pt x="0" y="44"/>
                      </a:lnTo>
                      <a:lnTo>
                        <a:pt x="20" y="70"/>
                      </a:lnTo>
                    </a:path>
                  </a:pathLst>
                </a:custGeom>
                <a:noFill/>
                <a:ln w="0">
                  <a:solidFill>
                    <a:srgbClr val="FFCC66"/>
                  </a:solidFill>
                  <a:round/>
                  <a:headEnd/>
                  <a:tailEnd/>
                </a:ln>
              </p:spPr>
              <p:txBody>
                <a:bodyPr/>
                <a:lstStyle/>
                <a:p>
                  <a:endParaRPr lang="es-MX"/>
                </a:p>
              </p:txBody>
            </p:sp>
            <p:sp>
              <p:nvSpPr>
                <p:cNvPr id="11762" name="Freeform 3003"/>
                <p:cNvSpPr>
                  <a:spLocks/>
                </p:cNvSpPr>
                <p:nvPr/>
              </p:nvSpPr>
              <p:spPr bwMode="auto">
                <a:xfrm>
                  <a:off x="2819" y="3080"/>
                  <a:ext cx="9" cy="7"/>
                </a:xfrm>
                <a:custGeom>
                  <a:avLst/>
                  <a:gdLst>
                    <a:gd name="T0" fmla="*/ 0 w 83"/>
                    <a:gd name="T1" fmla="*/ 0 h 68"/>
                    <a:gd name="T2" fmla="*/ 0 w 83"/>
                    <a:gd name="T3" fmla="*/ 0 h 68"/>
                    <a:gd name="T4" fmla="*/ 0 w 83"/>
                    <a:gd name="T5" fmla="*/ 0 h 68"/>
                    <a:gd name="T6" fmla="*/ 0 w 83"/>
                    <a:gd name="T7" fmla="*/ 0 h 68"/>
                    <a:gd name="T8" fmla="*/ 0 60000 65536"/>
                    <a:gd name="T9" fmla="*/ 0 60000 65536"/>
                    <a:gd name="T10" fmla="*/ 0 60000 65536"/>
                    <a:gd name="T11" fmla="*/ 0 60000 65536"/>
                    <a:gd name="T12" fmla="*/ 0 w 83"/>
                    <a:gd name="T13" fmla="*/ 0 h 68"/>
                    <a:gd name="T14" fmla="*/ 83 w 83"/>
                    <a:gd name="T15" fmla="*/ 68 h 68"/>
                  </a:gdLst>
                  <a:ahLst/>
                  <a:cxnLst>
                    <a:cxn ang="T8">
                      <a:pos x="T0" y="T1"/>
                    </a:cxn>
                    <a:cxn ang="T9">
                      <a:pos x="T2" y="T3"/>
                    </a:cxn>
                    <a:cxn ang="T10">
                      <a:pos x="T4" y="T5"/>
                    </a:cxn>
                    <a:cxn ang="T11">
                      <a:pos x="T6" y="T7"/>
                    </a:cxn>
                  </a:cxnLst>
                  <a:rect l="T12" t="T13" r="T14" b="T15"/>
                  <a:pathLst>
                    <a:path w="83" h="68">
                      <a:moveTo>
                        <a:pt x="69" y="44"/>
                      </a:moveTo>
                      <a:lnTo>
                        <a:pt x="83" y="0"/>
                      </a:lnTo>
                      <a:lnTo>
                        <a:pt x="0" y="68"/>
                      </a:lnTo>
                      <a:lnTo>
                        <a:pt x="69" y="44"/>
                      </a:lnTo>
                      <a:close/>
                    </a:path>
                  </a:pathLst>
                </a:custGeom>
                <a:solidFill>
                  <a:srgbClr val="FFCC66"/>
                </a:solidFill>
                <a:ln w="9525">
                  <a:noFill/>
                  <a:round/>
                  <a:headEnd/>
                  <a:tailEnd/>
                </a:ln>
              </p:spPr>
              <p:txBody>
                <a:bodyPr/>
                <a:lstStyle/>
                <a:p>
                  <a:endParaRPr lang="es-MX"/>
                </a:p>
              </p:txBody>
            </p:sp>
            <p:sp>
              <p:nvSpPr>
                <p:cNvPr id="11763" name="Freeform 3004"/>
                <p:cNvSpPr>
                  <a:spLocks/>
                </p:cNvSpPr>
                <p:nvPr/>
              </p:nvSpPr>
              <p:spPr bwMode="auto">
                <a:xfrm>
                  <a:off x="2818" y="3080"/>
                  <a:ext cx="10" cy="7"/>
                </a:xfrm>
                <a:custGeom>
                  <a:avLst/>
                  <a:gdLst>
                    <a:gd name="T0" fmla="*/ 0 w 94"/>
                    <a:gd name="T1" fmla="*/ 0 h 68"/>
                    <a:gd name="T2" fmla="*/ 0 w 94"/>
                    <a:gd name="T3" fmla="*/ 0 h 68"/>
                    <a:gd name="T4" fmla="*/ 0 w 94"/>
                    <a:gd name="T5" fmla="*/ 0 h 68"/>
                    <a:gd name="T6" fmla="*/ 0 w 94"/>
                    <a:gd name="T7" fmla="*/ 0 h 68"/>
                    <a:gd name="T8" fmla="*/ 0 60000 65536"/>
                    <a:gd name="T9" fmla="*/ 0 60000 65536"/>
                    <a:gd name="T10" fmla="*/ 0 60000 65536"/>
                    <a:gd name="T11" fmla="*/ 0 60000 65536"/>
                    <a:gd name="T12" fmla="*/ 0 w 94"/>
                    <a:gd name="T13" fmla="*/ 0 h 68"/>
                    <a:gd name="T14" fmla="*/ 94 w 94"/>
                    <a:gd name="T15" fmla="*/ 68 h 68"/>
                  </a:gdLst>
                  <a:ahLst/>
                  <a:cxnLst>
                    <a:cxn ang="T8">
                      <a:pos x="T0" y="T1"/>
                    </a:cxn>
                    <a:cxn ang="T9">
                      <a:pos x="T2" y="T3"/>
                    </a:cxn>
                    <a:cxn ang="T10">
                      <a:pos x="T4" y="T5"/>
                    </a:cxn>
                    <a:cxn ang="T11">
                      <a:pos x="T6" y="T7"/>
                    </a:cxn>
                  </a:cxnLst>
                  <a:rect l="T12" t="T13" r="T14" b="T15"/>
                  <a:pathLst>
                    <a:path w="94" h="68">
                      <a:moveTo>
                        <a:pt x="94" y="0"/>
                      </a:moveTo>
                      <a:lnTo>
                        <a:pt x="11" y="68"/>
                      </a:lnTo>
                      <a:lnTo>
                        <a:pt x="0" y="32"/>
                      </a:lnTo>
                      <a:lnTo>
                        <a:pt x="94" y="0"/>
                      </a:lnTo>
                      <a:close/>
                    </a:path>
                  </a:pathLst>
                </a:custGeom>
                <a:solidFill>
                  <a:srgbClr val="FFCC66"/>
                </a:solidFill>
                <a:ln w="9525">
                  <a:noFill/>
                  <a:round/>
                  <a:headEnd/>
                  <a:tailEnd/>
                </a:ln>
              </p:spPr>
              <p:txBody>
                <a:bodyPr/>
                <a:lstStyle/>
                <a:p>
                  <a:endParaRPr lang="es-MX"/>
                </a:p>
              </p:txBody>
            </p:sp>
            <p:sp>
              <p:nvSpPr>
                <p:cNvPr id="11764" name="Freeform 3005"/>
                <p:cNvSpPr>
                  <a:spLocks/>
                </p:cNvSpPr>
                <p:nvPr/>
              </p:nvSpPr>
              <p:spPr bwMode="auto">
                <a:xfrm>
                  <a:off x="2818" y="3080"/>
                  <a:ext cx="10" cy="7"/>
                </a:xfrm>
                <a:custGeom>
                  <a:avLst/>
                  <a:gdLst>
                    <a:gd name="T0" fmla="*/ 0 w 94"/>
                    <a:gd name="T1" fmla="*/ 0 h 68"/>
                    <a:gd name="T2" fmla="*/ 0 w 94"/>
                    <a:gd name="T3" fmla="*/ 0 h 68"/>
                    <a:gd name="T4" fmla="*/ 0 w 94"/>
                    <a:gd name="T5" fmla="*/ 0 h 68"/>
                    <a:gd name="T6" fmla="*/ 0 w 94"/>
                    <a:gd name="T7" fmla="*/ 0 h 68"/>
                    <a:gd name="T8" fmla="*/ 0 w 94"/>
                    <a:gd name="T9" fmla="*/ 0 h 68"/>
                    <a:gd name="T10" fmla="*/ 0 60000 65536"/>
                    <a:gd name="T11" fmla="*/ 0 60000 65536"/>
                    <a:gd name="T12" fmla="*/ 0 60000 65536"/>
                    <a:gd name="T13" fmla="*/ 0 60000 65536"/>
                    <a:gd name="T14" fmla="*/ 0 60000 65536"/>
                    <a:gd name="T15" fmla="*/ 0 w 94"/>
                    <a:gd name="T16" fmla="*/ 0 h 68"/>
                    <a:gd name="T17" fmla="*/ 94 w 94"/>
                    <a:gd name="T18" fmla="*/ 68 h 68"/>
                  </a:gdLst>
                  <a:ahLst/>
                  <a:cxnLst>
                    <a:cxn ang="T10">
                      <a:pos x="T0" y="T1"/>
                    </a:cxn>
                    <a:cxn ang="T11">
                      <a:pos x="T2" y="T3"/>
                    </a:cxn>
                    <a:cxn ang="T12">
                      <a:pos x="T4" y="T5"/>
                    </a:cxn>
                    <a:cxn ang="T13">
                      <a:pos x="T6" y="T7"/>
                    </a:cxn>
                    <a:cxn ang="T14">
                      <a:pos x="T8" y="T9"/>
                    </a:cxn>
                  </a:cxnLst>
                  <a:rect l="T15" t="T16" r="T17" b="T18"/>
                  <a:pathLst>
                    <a:path w="94" h="68">
                      <a:moveTo>
                        <a:pt x="80" y="44"/>
                      </a:moveTo>
                      <a:lnTo>
                        <a:pt x="94" y="0"/>
                      </a:lnTo>
                      <a:lnTo>
                        <a:pt x="0" y="32"/>
                      </a:lnTo>
                      <a:lnTo>
                        <a:pt x="11" y="68"/>
                      </a:lnTo>
                      <a:lnTo>
                        <a:pt x="80" y="44"/>
                      </a:lnTo>
                    </a:path>
                  </a:pathLst>
                </a:custGeom>
                <a:noFill/>
                <a:ln w="0">
                  <a:solidFill>
                    <a:srgbClr val="FFCC66"/>
                  </a:solidFill>
                  <a:round/>
                  <a:headEnd/>
                  <a:tailEnd/>
                </a:ln>
              </p:spPr>
              <p:txBody>
                <a:bodyPr/>
                <a:lstStyle/>
                <a:p>
                  <a:endParaRPr lang="es-MX"/>
                </a:p>
              </p:txBody>
            </p:sp>
            <p:sp>
              <p:nvSpPr>
                <p:cNvPr id="11765" name="Freeform 3006"/>
                <p:cNvSpPr>
                  <a:spLocks/>
                </p:cNvSpPr>
                <p:nvPr/>
              </p:nvSpPr>
              <p:spPr bwMode="auto">
                <a:xfrm>
                  <a:off x="2813" y="3083"/>
                  <a:ext cx="6" cy="6"/>
                </a:xfrm>
                <a:custGeom>
                  <a:avLst/>
                  <a:gdLst>
                    <a:gd name="T0" fmla="*/ 0 w 53"/>
                    <a:gd name="T1" fmla="*/ 0 h 51"/>
                    <a:gd name="T2" fmla="*/ 0 w 53"/>
                    <a:gd name="T3" fmla="*/ 0 h 51"/>
                    <a:gd name="T4" fmla="*/ 0 w 53"/>
                    <a:gd name="T5" fmla="*/ 0 h 51"/>
                    <a:gd name="T6" fmla="*/ 0 w 53"/>
                    <a:gd name="T7" fmla="*/ 0 h 51"/>
                    <a:gd name="T8" fmla="*/ 0 60000 65536"/>
                    <a:gd name="T9" fmla="*/ 0 60000 65536"/>
                    <a:gd name="T10" fmla="*/ 0 60000 65536"/>
                    <a:gd name="T11" fmla="*/ 0 60000 65536"/>
                    <a:gd name="T12" fmla="*/ 0 w 53"/>
                    <a:gd name="T13" fmla="*/ 0 h 51"/>
                    <a:gd name="T14" fmla="*/ 53 w 53"/>
                    <a:gd name="T15" fmla="*/ 51 h 51"/>
                  </a:gdLst>
                  <a:ahLst/>
                  <a:cxnLst>
                    <a:cxn ang="T8">
                      <a:pos x="T0" y="T1"/>
                    </a:cxn>
                    <a:cxn ang="T9">
                      <a:pos x="T2" y="T3"/>
                    </a:cxn>
                    <a:cxn ang="T10">
                      <a:pos x="T4" y="T5"/>
                    </a:cxn>
                    <a:cxn ang="T11">
                      <a:pos x="T6" y="T7"/>
                    </a:cxn>
                  </a:cxnLst>
                  <a:rect l="T12" t="T13" r="T14" b="T15"/>
                  <a:pathLst>
                    <a:path w="53" h="51">
                      <a:moveTo>
                        <a:pt x="53" y="36"/>
                      </a:moveTo>
                      <a:lnTo>
                        <a:pt x="42" y="0"/>
                      </a:lnTo>
                      <a:lnTo>
                        <a:pt x="0" y="51"/>
                      </a:lnTo>
                      <a:lnTo>
                        <a:pt x="53" y="36"/>
                      </a:lnTo>
                      <a:close/>
                    </a:path>
                  </a:pathLst>
                </a:custGeom>
                <a:solidFill>
                  <a:srgbClr val="FFCC66"/>
                </a:solidFill>
                <a:ln w="9525">
                  <a:noFill/>
                  <a:round/>
                  <a:headEnd/>
                  <a:tailEnd/>
                </a:ln>
              </p:spPr>
              <p:txBody>
                <a:bodyPr/>
                <a:lstStyle/>
                <a:p>
                  <a:endParaRPr lang="es-MX"/>
                </a:p>
              </p:txBody>
            </p:sp>
            <p:sp>
              <p:nvSpPr>
                <p:cNvPr id="11766" name="Freeform 3007"/>
                <p:cNvSpPr>
                  <a:spLocks/>
                </p:cNvSpPr>
                <p:nvPr/>
              </p:nvSpPr>
              <p:spPr bwMode="auto">
                <a:xfrm>
                  <a:off x="2813" y="3083"/>
                  <a:ext cx="5" cy="6"/>
                </a:xfrm>
                <a:custGeom>
                  <a:avLst/>
                  <a:gdLst>
                    <a:gd name="T0" fmla="*/ 0 w 44"/>
                    <a:gd name="T1" fmla="*/ 0 h 51"/>
                    <a:gd name="T2" fmla="*/ 0 w 44"/>
                    <a:gd name="T3" fmla="*/ 0 h 51"/>
                    <a:gd name="T4" fmla="*/ 0 w 44"/>
                    <a:gd name="T5" fmla="*/ 0 h 51"/>
                    <a:gd name="T6" fmla="*/ 0 w 44"/>
                    <a:gd name="T7" fmla="*/ 0 h 51"/>
                    <a:gd name="T8" fmla="*/ 0 60000 65536"/>
                    <a:gd name="T9" fmla="*/ 0 60000 65536"/>
                    <a:gd name="T10" fmla="*/ 0 60000 65536"/>
                    <a:gd name="T11" fmla="*/ 0 60000 65536"/>
                    <a:gd name="T12" fmla="*/ 0 w 44"/>
                    <a:gd name="T13" fmla="*/ 0 h 51"/>
                    <a:gd name="T14" fmla="*/ 44 w 44"/>
                    <a:gd name="T15" fmla="*/ 51 h 51"/>
                  </a:gdLst>
                  <a:ahLst/>
                  <a:cxnLst>
                    <a:cxn ang="T8">
                      <a:pos x="T0" y="T1"/>
                    </a:cxn>
                    <a:cxn ang="T9">
                      <a:pos x="T2" y="T3"/>
                    </a:cxn>
                    <a:cxn ang="T10">
                      <a:pos x="T4" y="T5"/>
                    </a:cxn>
                    <a:cxn ang="T11">
                      <a:pos x="T6" y="T7"/>
                    </a:cxn>
                  </a:cxnLst>
                  <a:rect l="T12" t="T13" r="T14" b="T15"/>
                  <a:pathLst>
                    <a:path w="44" h="51">
                      <a:moveTo>
                        <a:pt x="44" y="0"/>
                      </a:moveTo>
                      <a:lnTo>
                        <a:pt x="2" y="51"/>
                      </a:lnTo>
                      <a:lnTo>
                        <a:pt x="0" y="12"/>
                      </a:lnTo>
                      <a:lnTo>
                        <a:pt x="44" y="0"/>
                      </a:lnTo>
                      <a:close/>
                    </a:path>
                  </a:pathLst>
                </a:custGeom>
                <a:solidFill>
                  <a:srgbClr val="FFCC66"/>
                </a:solidFill>
                <a:ln w="9525">
                  <a:noFill/>
                  <a:round/>
                  <a:headEnd/>
                  <a:tailEnd/>
                </a:ln>
              </p:spPr>
              <p:txBody>
                <a:bodyPr/>
                <a:lstStyle/>
                <a:p>
                  <a:endParaRPr lang="es-MX"/>
                </a:p>
              </p:txBody>
            </p:sp>
            <p:sp>
              <p:nvSpPr>
                <p:cNvPr id="11767" name="Freeform 3008"/>
                <p:cNvSpPr>
                  <a:spLocks/>
                </p:cNvSpPr>
                <p:nvPr/>
              </p:nvSpPr>
              <p:spPr bwMode="auto">
                <a:xfrm>
                  <a:off x="2813" y="3083"/>
                  <a:ext cx="6" cy="6"/>
                </a:xfrm>
                <a:custGeom>
                  <a:avLst/>
                  <a:gdLst>
                    <a:gd name="T0" fmla="*/ 0 w 55"/>
                    <a:gd name="T1" fmla="*/ 0 h 51"/>
                    <a:gd name="T2" fmla="*/ 0 w 55"/>
                    <a:gd name="T3" fmla="*/ 0 h 51"/>
                    <a:gd name="T4" fmla="*/ 0 w 55"/>
                    <a:gd name="T5" fmla="*/ 0 h 51"/>
                    <a:gd name="T6" fmla="*/ 0 w 55"/>
                    <a:gd name="T7" fmla="*/ 0 h 51"/>
                    <a:gd name="T8" fmla="*/ 0 w 55"/>
                    <a:gd name="T9" fmla="*/ 0 h 51"/>
                    <a:gd name="T10" fmla="*/ 0 60000 65536"/>
                    <a:gd name="T11" fmla="*/ 0 60000 65536"/>
                    <a:gd name="T12" fmla="*/ 0 60000 65536"/>
                    <a:gd name="T13" fmla="*/ 0 60000 65536"/>
                    <a:gd name="T14" fmla="*/ 0 60000 65536"/>
                    <a:gd name="T15" fmla="*/ 0 w 55"/>
                    <a:gd name="T16" fmla="*/ 0 h 51"/>
                    <a:gd name="T17" fmla="*/ 55 w 55"/>
                    <a:gd name="T18" fmla="*/ 51 h 51"/>
                  </a:gdLst>
                  <a:ahLst/>
                  <a:cxnLst>
                    <a:cxn ang="T10">
                      <a:pos x="T0" y="T1"/>
                    </a:cxn>
                    <a:cxn ang="T11">
                      <a:pos x="T2" y="T3"/>
                    </a:cxn>
                    <a:cxn ang="T12">
                      <a:pos x="T4" y="T5"/>
                    </a:cxn>
                    <a:cxn ang="T13">
                      <a:pos x="T6" y="T7"/>
                    </a:cxn>
                    <a:cxn ang="T14">
                      <a:pos x="T8" y="T9"/>
                    </a:cxn>
                  </a:cxnLst>
                  <a:rect l="T15" t="T16" r="T17" b="T18"/>
                  <a:pathLst>
                    <a:path w="55" h="51">
                      <a:moveTo>
                        <a:pt x="55" y="36"/>
                      </a:moveTo>
                      <a:lnTo>
                        <a:pt x="44" y="0"/>
                      </a:lnTo>
                      <a:lnTo>
                        <a:pt x="0" y="12"/>
                      </a:lnTo>
                      <a:lnTo>
                        <a:pt x="2" y="51"/>
                      </a:lnTo>
                      <a:lnTo>
                        <a:pt x="55" y="36"/>
                      </a:lnTo>
                    </a:path>
                  </a:pathLst>
                </a:custGeom>
                <a:noFill/>
                <a:ln w="0">
                  <a:solidFill>
                    <a:srgbClr val="FFCC66"/>
                  </a:solidFill>
                  <a:round/>
                  <a:headEnd/>
                  <a:tailEnd/>
                </a:ln>
              </p:spPr>
              <p:txBody>
                <a:bodyPr/>
                <a:lstStyle/>
                <a:p>
                  <a:endParaRPr lang="es-MX"/>
                </a:p>
              </p:txBody>
            </p:sp>
            <p:sp>
              <p:nvSpPr>
                <p:cNvPr id="11768" name="Freeform 3009"/>
                <p:cNvSpPr>
                  <a:spLocks/>
                </p:cNvSpPr>
                <p:nvPr/>
              </p:nvSpPr>
              <p:spPr bwMode="auto">
                <a:xfrm>
                  <a:off x="2811" y="3085"/>
                  <a:ext cx="2" cy="4"/>
                </a:xfrm>
                <a:custGeom>
                  <a:avLst/>
                  <a:gdLst>
                    <a:gd name="T0" fmla="*/ 0 w 22"/>
                    <a:gd name="T1" fmla="*/ 0 h 39"/>
                    <a:gd name="T2" fmla="*/ 0 w 22"/>
                    <a:gd name="T3" fmla="*/ 0 h 39"/>
                    <a:gd name="T4" fmla="*/ 0 w 22"/>
                    <a:gd name="T5" fmla="*/ 0 h 39"/>
                    <a:gd name="T6" fmla="*/ 0 w 22"/>
                    <a:gd name="T7" fmla="*/ 0 h 39"/>
                    <a:gd name="T8" fmla="*/ 0 60000 65536"/>
                    <a:gd name="T9" fmla="*/ 0 60000 65536"/>
                    <a:gd name="T10" fmla="*/ 0 60000 65536"/>
                    <a:gd name="T11" fmla="*/ 0 60000 65536"/>
                    <a:gd name="T12" fmla="*/ 0 w 22"/>
                    <a:gd name="T13" fmla="*/ 0 h 39"/>
                    <a:gd name="T14" fmla="*/ 22 w 22"/>
                    <a:gd name="T15" fmla="*/ 39 h 39"/>
                  </a:gdLst>
                  <a:ahLst/>
                  <a:cxnLst>
                    <a:cxn ang="T8">
                      <a:pos x="T0" y="T1"/>
                    </a:cxn>
                    <a:cxn ang="T9">
                      <a:pos x="T2" y="T3"/>
                    </a:cxn>
                    <a:cxn ang="T10">
                      <a:pos x="T4" y="T5"/>
                    </a:cxn>
                    <a:cxn ang="T11">
                      <a:pos x="T6" y="T7"/>
                    </a:cxn>
                  </a:cxnLst>
                  <a:rect l="T12" t="T13" r="T14" b="T15"/>
                  <a:pathLst>
                    <a:path w="22" h="39">
                      <a:moveTo>
                        <a:pt x="22" y="39"/>
                      </a:moveTo>
                      <a:lnTo>
                        <a:pt x="20" y="0"/>
                      </a:lnTo>
                      <a:lnTo>
                        <a:pt x="0" y="35"/>
                      </a:lnTo>
                      <a:lnTo>
                        <a:pt x="22" y="39"/>
                      </a:lnTo>
                      <a:close/>
                    </a:path>
                  </a:pathLst>
                </a:custGeom>
                <a:solidFill>
                  <a:srgbClr val="FFCC66"/>
                </a:solidFill>
                <a:ln w="9525">
                  <a:noFill/>
                  <a:round/>
                  <a:headEnd/>
                  <a:tailEnd/>
                </a:ln>
              </p:spPr>
              <p:txBody>
                <a:bodyPr/>
                <a:lstStyle/>
                <a:p>
                  <a:endParaRPr lang="es-MX"/>
                </a:p>
              </p:txBody>
            </p:sp>
            <p:sp>
              <p:nvSpPr>
                <p:cNvPr id="11769" name="Freeform 3010"/>
                <p:cNvSpPr>
                  <a:spLocks/>
                </p:cNvSpPr>
                <p:nvPr/>
              </p:nvSpPr>
              <p:spPr bwMode="auto">
                <a:xfrm>
                  <a:off x="2811" y="3084"/>
                  <a:ext cx="2" cy="4"/>
                </a:xfrm>
                <a:custGeom>
                  <a:avLst/>
                  <a:gdLst>
                    <a:gd name="T0" fmla="*/ 0 w 20"/>
                    <a:gd name="T1" fmla="*/ 0 h 36"/>
                    <a:gd name="T2" fmla="*/ 0 w 20"/>
                    <a:gd name="T3" fmla="*/ 0 h 36"/>
                    <a:gd name="T4" fmla="*/ 0 w 20"/>
                    <a:gd name="T5" fmla="*/ 0 h 36"/>
                    <a:gd name="T6" fmla="*/ 0 w 20"/>
                    <a:gd name="T7" fmla="*/ 0 h 36"/>
                    <a:gd name="T8" fmla="*/ 0 60000 65536"/>
                    <a:gd name="T9" fmla="*/ 0 60000 65536"/>
                    <a:gd name="T10" fmla="*/ 0 60000 65536"/>
                    <a:gd name="T11" fmla="*/ 0 60000 65536"/>
                    <a:gd name="T12" fmla="*/ 0 w 20"/>
                    <a:gd name="T13" fmla="*/ 0 h 36"/>
                    <a:gd name="T14" fmla="*/ 20 w 20"/>
                    <a:gd name="T15" fmla="*/ 36 h 36"/>
                  </a:gdLst>
                  <a:ahLst/>
                  <a:cxnLst>
                    <a:cxn ang="T8">
                      <a:pos x="T0" y="T1"/>
                    </a:cxn>
                    <a:cxn ang="T9">
                      <a:pos x="T2" y="T3"/>
                    </a:cxn>
                    <a:cxn ang="T10">
                      <a:pos x="T4" y="T5"/>
                    </a:cxn>
                    <a:cxn ang="T11">
                      <a:pos x="T6" y="T7"/>
                    </a:cxn>
                  </a:cxnLst>
                  <a:rect l="T12" t="T13" r="T14" b="T15"/>
                  <a:pathLst>
                    <a:path w="20" h="36">
                      <a:moveTo>
                        <a:pt x="20" y="1"/>
                      </a:moveTo>
                      <a:lnTo>
                        <a:pt x="0" y="36"/>
                      </a:lnTo>
                      <a:lnTo>
                        <a:pt x="10" y="0"/>
                      </a:lnTo>
                      <a:lnTo>
                        <a:pt x="20" y="1"/>
                      </a:lnTo>
                      <a:close/>
                    </a:path>
                  </a:pathLst>
                </a:custGeom>
                <a:solidFill>
                  <a:srgbClr val="FFCC66"/>
                </a:solidFill>
                <a:ln w="9525">
                  <a:noFill/>
                  <a:round/>
                  <a:headEnd/>
                  <a:tailEnd/>
                </a:ln>
              </p:spPr>
              <p:txBody>
                <a:bodyPr/>
                <a:lstStyle/>
                <a:p>
                  <a:endParaRPr lang="es-MX"/>
                </a:p>
              </p:txBody>
            </p:sp>
            <p:sp>
              <p:nvSpPr>
                <p:cNvPr id="11770" name="Freeform 3011"/>
                <p:cNvSpPr>
                  <a:spLocks/>
                </p:cNvSpPr>
                <p:nvPr/>
              </p:nvSpPr>
              <p:spPr bwMode="auto">
                <a:xfrm>
                  <a:off x="2811" y="3084"/>
                  <a:ext cx="2" cy="5"/>
                </a:xfrm>
                <a:custGeom>
                  <a:avLst/>
                  <a:gdLst>
                    <a:gd name="T0" fmla="*/ 0 w 22"/>
                    <a:gd name="T1" fmla="*/ 0 h 40"/>
                    <a:gd name="T2" fmla="*/ 0 w 22"/>
                    <a:gd name="T3" fmla="*/ 0 h 40"/>
                    <a:gd name="T4" fmla="*/ 0 w 22"/>
                    <a:gd name="T5" fmla="*/ 0 h 40"/>
                    <a:gd name="T6" fmla="*/ 0 w 22"/>
                    <a:gd name="T7" fmla="*/ 0 h 40"/>
                    <a:gd name="T8" fmla="*/ 0 w 22"/>
                    <a:gd name="T9" fmla="*/ 0 h 40"/>
                    <a:gd name="T10" fmla="*/ 0 60000 65536"/>
                    <a:gd name="T11" fmla="*/ 0 60000 65536"/>
                    <a:gd name="T12" fmla="*/ 0 60000 65536"/>
                    <a:gd name="T13" fmla="*/ 0 60000 65536"/>
                    <a:gd name="T14" fmla="*/ 0 60000 65536"/>
                    <a:gd name="T15" fmla="*/ 0 w 22"/>
                    <a:gd name="T16" fmla="*/ 0 h 40"/>
                    <a:gd name="T17" fmla="*/ 22 w 22"/>
                    <a:gd name="T18" fmla="*/ 40 h 40"/>
                  </a:gdLst>
                  <a:ahLst/>
                  <a:cxnLst>
                    <a:cxn ang="T10">
                      <a:pos x="T0" y="T1"/>
                    </a:cxn>
                    <a:cxn ang="T11">
                      <a:pos x="T2" y="T3"/>
                    </a:cxn>
                    <a:cxn ang="T12">
                      <a:pos x="T4" y="T5"/>
                    </a:cxn>
                    <a:cxn ang="T13">
                      <a:pos x="T6" y="T7"/>
                    </a:cxn>
                    <a:cxn ang="T14">
                      <a:pos x="T8" y="T9"/>
                    </a:cxn>
                  </a:cxnLst>
                  <a:rect l="T15" t="T16" r="T17" b="T18"/>
                  <a:pathLst>
                    <a:path w="22" h="40">
                      <a:moveTo>
                        <a:pt x="22" y="40"/>
                      </a:moveTo>
                      <a:lnTo>
                        <a:pt x="20" y="1"/>
                      </a:lnTo>
                      <a:lnTo>
                        <a:pt x="10" y="0"/>
                      </a:lnTo>
                      <a:lnTo>
                        <a:pt x="0" y="36"/>
                      </a:lnTo>
                      <a:lnTo>
                        <a:pt x="22" y="40"/>
                      </a:lnTo>
                    </a:path>
                  </a:pathLst>
                </a:custGeom>
                <a:noFill/>
                <a:ln w="0">
                  <a:solidFill>
                    <a:srgbClr val="FFCC66"/>
                  </a:solidFill>
                  <a:round/>
                  <a:headEnd/>
                  <a:tailEnd/>
                </a:ln>
              </p:spPr>
              <p:txBody>
                <a:bodyPr/>
                <a:lstStyle/>
                <a:p>
                  <a:endParaRPr lang="es-MX"/>
                </a:p>
              </p:txBody>
            </p:sp>
            <p:sp>
              <p:nvSpPr>
                <p:cNvPr id="11771" name="Freeform 3012"/>
                <p:cNvSpPr>
                  <a:spLocks/>
                </p:cNvSpPr>
                <p:nvPr/>
              </p:nvSpPr>
              <p:spPr bwMode="auto">
                <a:xfrm>
                  <a:off x="2807" y="3083"/>
                  <a:ext cx="5" cy="4"/>
                </a:xfrm>
                <a:custGeom>
                  <a:avLst/>
                  <a:gdLst>
                    <a:gd name="T0" fmla="*/ 0 w 46"/>
                    <a:gd name="T1" fmla="*/ 0 h 33"/>
                    <a:gd name="T2" fmla="*/ 0 w 46"/>
                    <a:gd name="T3" fmla="*/ 0 h 33"/>
                    <a:gd name="T4" fmla="*/ 0 w 46"/>
                    <a:gd name="T5" fmla="*/ 0 h 33"/>
                    <a:gd name="T6" fmla="*/ 0 w 46"/>
                    <a:gd name="T7" fmla="*/ 0 h 33"/>
                    <a:gd name="T8" fmla="*/ 0 60000 65536"/>
                    <a:gd name="T9" fmla="*/ 0 60000 65536"/>
                    <a:gd name="T10" fmla="*/ 0 60000 65536"/>
                    <a:gd name="T11" fmla="*/ 0 60000 65536"/>
                    <a:gd name="T12" fmla="*/ 0 w 46"/>
                    <a:gd name="T13" fmla="*/ 0 h 33"/>
                    <a:gd name="T14" fmla="*/ 46 w 46"/>
                    <a:gd name="T15" fmla="*/ 33 h 33"/>
                  </a:gdLst>
                  <a:ahLst/>
                  <a:cxnLst>
                    <a:cxn ang="T8">
                      <a:pos x="T0" y="T1"/>
                    </a:cxn>
                    <a:cxn ang="T9">
                      <a:pos x="T2" y="T3"/>
                    </a:cxn>
                    <a:cxn ang="T10">
                      <a:pos x="T4" y="T5"/>
                    </a:cxn>
                    <a:cxn ang="T11">
                      <a:pos x="T6" y="T7"/>
                    </a:cxn>
                  </a:cxnLst>
                  <a:rect l="T12" t="T13" r="T14" b="T15"/>
                  <a:pathLst>
                    <a:path w="46" h="33">
                      <a:moveTo>
                        <a:pt x="46" y="10"/>
                      </a:moveTo>
                      <a:lnTo>
                        <a:pt x="0" y="33"/>
                      </a:lnTo>
                      <a:lnTo>
                        <a:pt x="20" y="0"/>
                      </a:lnTo>
                      <a:lnTo>
                        <a:pt x="46" y="10"/>
                      </a:lnTo>
                      <a:close/>
                    </a:path>
                  </a:pathLst>
                </a:custGeom>
                <a:solidFill>
                  <a:srgbClr val="FFCC66"/>
                </a:solidFill>
                <a:ln w="9525">
                  <a:noFill/>
                  <a:round/>
                  <a:headEnd/>
                  <a:tailEnd/>
                </a:ln>
              </p:spPr>
              <p:txBody>
                <a:bodyPr/>
                <a:lstStyle/>
                <a:p>
                  <a:endParaRPr lang="es-MX"/>
                </a:p>
              </p:txBody>
            </p:sp>
            <p:sp>
              <p:nvSpPr>
                <p:cNvPr id="11772" name="Freeform 3013"/>
                <p:cNvSpPr>
                  <a:spLocks/>
                </p:cNvSpPr>
                <p:nvPr/>
              </p:nvSpPr>
              <p:spPr bwMode="auto">
                <a:xfrm>
                  <a:off x="2807" y="3083"/>
                  <a:ext cx="5" cy="5"/>
                </a:xfrm>
                <a:custGeom>
                  <a:avLst/>
                  <a:gdLst>
                    <a:gd name="T0" fmla="*/ 0 w 46"/>
                    <a:gd name="T1" fmla="*/ 0 h 46"/>
                    <a:gd name="T2" fmla="*/ 0 w 46"/>
                    <a:gd name="T3" fmla="*/ 0 h 46"/>
                    <a:gd name="T4" fmla="*/ 0 w 46"/>
                    <a:gd name="T5" fmla="*/ 0 h 46"/>
                    <a:gd name="T6" fmla="*/ 0 w 46"/>
                    <a:gd name="T7" fmla="*/ 0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36" y="46"/>
                      </a:moveTo>
                      <a:lnTo>
                        <a:pt x="46" y="10"/>
                      </a:lnTo>
                      <a:lnTo>
                        <a:pt x="20" y="0"/>
                      </a:lnTo>
                      <a:lnTo>
                        <a:pt x="0" y="33"/>
                      </a:lnTo>
                      <a:lnTo>
                        <a:pt x="36" y="46"/>
                      </a:lnTo>
                    </a:path>
                  </a:pathLst>
                </a:custGeom>
                <a:noFill/>
                <a:ln w="0">
                  <a:solidFill>
                    <a:srgbClr val="FFCC66"/>
                  </a:solidFill>
                  <a:round/>
                  <a:headEnd/>
                  <a:tailEnd/>
                </a:ln>
              </p:spPr>
              <p:txBody>
                <a:bodyPr/>
                <a:lstStyle/>
                <a:p>
                  <a:endParaRPr lang="es-MX"/>
                </a:p>
              </p:txBody>
            </p:sp>
            <p:sp>
              <p:nvSpPr>
                <p:cNvPr id="11773" name="Freeform 3014"/>
                <p:cNvSpPr>
                  <a:spLocks/>
                </p:cNvSpPr>
                <p:nvPr/>
              </p:nvSpPr>
              <p:spPr bwMode="auto">
                <a:xfrm>
                  <a:off x="2805" y="3081"/>
                  <a:ext cx="4" cy="6"/>
                </a:xfrm>
                <a:custGeom>
                  <a:avLst/>
                  <a:gdLst>
                    <a:gd name="T0" fmla="*/ 0 w 39"/>
                    <a:gd name="T1" fmla="*/ 0 h 53"/>
                    <a:gd name="T2" fmla="*/ 0 w 39"/>
                    <a:gd name="T3" fmla="*/ 0 h 53"/>
                    <a:gd name="T4" fmla="*/ 0 w 39"/>
                    <a:gd name="T5" fmla="*/ 0 h 53"/>
                    <a:gd name="T6" fmla="*/ 0 w 39"/>
                    <a:gd name="T7" fmla="*/ 0 h 53"/>
                    <a:gd name="T8" fmla="*/ 0 w 39"/>
                    <a:gd name="T9" fmla="*/ 0 h 53"/>
                    <a:gd name="T10" fmla="*/ 0 60000 65536"/>
                    <a:gd name="T11" fmla="*/ 0 60000 65536"/>
                    <a:gd name="T12" fmla="*/ 0 60000 65536"/>
                    <a:gd name="T13" fmla="*/ 0 60000 65536"/>
                    <a:gd name="T14" fmla="*/ 0 60000 65536"/>
                    <a:gd name="T15" fmla="*/ 0 w 39"/>
                    <a:gd name="T16" fmla="*/ 0 h 53"/>
                    <a:gd name="T17" fmla="*/ 39 w 39"/>
                    <a:gd name="T18" fmla="*/ 53 h 53"/>
                  </a:gdLst>
                  <a:ahLst/>
                  <a:cxnLst>
                    <a:cxn ang="T10">
                      <a:pos x="T0" y="T1"/>
                    </a:cxn>
                    <a:cxn ang="T11">
                      <a:pos x="T2" y="T3"/>
                    </a:cxn>
                    <a:cxn ang="T12">
                      <a:pos x="T4" y="T5"/>
                    </a:cxn>
                    <a:cxn ang="T13">
                      <a:pos x="T6" y="T7"/>
                    </a:cxn>
                    <a:cxn ang="T14">
                      <a:pos x="T8" y="T9"/>
                    </a:cxn>
                  </a:cxnLst>
                  <a:rect l="T15" t="T16" r="T17" b="T18"/>
                  <a:pathLst>
                    <a:path w="39" h="53">
                      <a:moveTo>
                        <a:pt x="19" y="53"/>
                      </a:moveTo>
                      <a:lnTo>
                        <a:pt x="39" y="20"/>
                      </a:lnTo>
                      <a:lnTo>
                        <a:pt x="18" y="0"/>
                      </a:lnTo>
                      <a:lnTo>
                        <a:pt x="0" y="35"/>
                      </a:lnTo>
                      <a:lnTo>
                        <a:pt x="19" y="53"/>
                      </a:lnTo>
                    </a:path>
                  </a:pathLst>
                </a:custGeom>
                <a:noFill/>
                <a:ln w="0">
                  <a:solidFill>
                    <a:srgbClr val="FFCC66"/>
                  </a:solidFill>
                  <a:round/>
                  <a:headEnd/>
                  <a:tailEnd/>
                </a:ln>
              </p:spPr>
              <p:txBody>
                <a:bodyPr/>
                <a:lstStyle/>
                <a:p>
                  <a:endParaRPr lang="es-MX"/>
                </a:p>
              </p:txBody>
            </p:sp>
            <p:sp>
              <p:nvSpPr>
                <p:cNvPr id="11774" name="Freeform 3015"/>
                <p:cNvSpPr>
                  <a:spLocks/>
                </p:cNvSpPr>
                <p:nvPr/>
              </p:nvSpPr>
              <p:spPr bwMode="auto">
                <a:xfrm>
                  <a:off x="2801" y="3081"/>
                  <a:ext cx="6" cy="4"/>
                </a:xfrm>
                <a:custGeom>
                  <a:avLst/>
                  <a:gdLst>
                    <a:gd name="T0" fmla="*/ 0 w 54"/>
                    <a:gd name="T1" fmla="*/ 0 h 35"/>
                    <a:gd name="T2" fmla="*/ 0 w 54"/>
                    <a:gd name="T3" fmla="*/ 0 h 35"/>
                    <a:gd name="T4" fmla="*/ 0 w 54"/>
                    <a:gd name="T5" fmla="*/ 0 h 35"/>
                    <a:gd name="T6" fmla="*/ 0 w 54"/>
                    <a:gd name="T7" fmla="*/ 0 h 35"/>
                    <a:gd name="T8" fmla="*/ 0 60000 65536"/>
                    <a:gd name="T9" fmla="*/ 0 60000 65536"/>
                    <a:gd name="T10" fmla="*/ 0 60000 65536"/>
                    <a:gd name="T11" fmla="*/ 0 60000 65536"/>
                    <a:gd name="T12" fmla="*/ 0 w 54"/>
                    <a:gd name="T13" fmla="*/ 0 h 35"/>
                    <a:gd name="T14" fmla="*/ 54 w 54"/>
                    <a:gd name="T15" fmla="*/ 35 h 35"/>
                  </a:gdLst>
                  <a:ahLst/>
                  <a:cxnLst>
                    <a:cxn ang="T8">
                      <a:pos x="T0" y="T1"/>
                    </a:cxn>
                    <a:cxn ang="T9">
                      <a:pos x="T2" y="T3"/>
                    </a:cxn>
                    <a:cxn ang="T10">
                      <a:pos x="T4" y="T5"/>
                    </a:cxn>
                    <a:cxn ang="T11">
                      <a:pos x="T6" y="T7"/>
                    </a:cxn>
                  </a:cxnLst>
                  <a:rect l="T12" t="T13" r="T14" b="T15"/>
                  <a:pathLst>
                    <a:path w="54" h="35">
                      <a:moveTo>
                        <a:pt x="36" y="35"/>
                      </a:moveTo>
                      <a:lnTo>
                        <a:pt x="54" y="0"/>
                      </a:lnTo>
                      <a:lnTo>
                        <a:pt x="0" y="30"/>
                      </a:lnTo>
                      <a:lnTo>
                        <a:pt x="36" y="35"/>
                      </a:lnTo>
                      <a:close/>
                    </a:path>
                  </a:pathLst>
                </a:custGeom>
                <a:solidFill>
                  <a:srgbClr val="FFCC66"/>
                </a:solidFill>
                <a:ln w="9525">
                  <a:noFill/>
                  <a:round/>
                  <a:headEnd/>
                  <a:tailEnd/>
                </a:ln>
              </p:spPr>
              <p:txBody>
                <a:bodyPr/>
                <a:lstStyle/>
                <a:p>
                  <a:endParaRPr lang="es-MX"/>
                </a:p>
              </p:txBody>
            </p:sp>
            <p:sp>
              <p:nvSpPr>
                <p:cNvPr id="11775" name="Freeform 3016"/>
                <p:cNvSpPr>
                  <a:spLocks/>
                </p:cNvSpPr>
                <p:nvPr/>
              </p:nvSpPr>
              <p:spPr bwMode="auto">
                <a:xfrm>
                  <a:off x="2801" y="3080"/>
                  <a:ext cx="6" cy="5"/>
                </a:xfrm>
                <a:custGeom>
                  <a:avLst/>
                  <a:gdLst>
                    <a:gd name="T0" fmla="*/ 0 w 54"/>
                    <a:gd name="T1" fmla="*/ 0 h 44"/>
                    <a:gd name="T2" fmla="*/ 0 w 54"/>
                    <a:gd name="T3" fmla="*/ 0 h 44"/>
                    <a:gd name="T4" fmla="*/ 0 w 54"/>
                    <a:gd name="T5" fmla="*/ 0 h 44"/>
                    <a:gd name="T6" fmla="*/ 0 w 54"/>
                    <a:gd name="T7" fmla="*/ 0 h 44"/>
                    <a:gd name="T8" fmla="*/ 0 w 54"/>
                    <a:gd name="T9" fmla="*/ 0 h 44"/>
                    <a:gd name="T10" fmla="*/ 0 60000 65536"/>
                    <a:gd name="T11" fmla="*/ 0 60000 65536"/>
                    <a:gd name="T12" fmla="*/ 0 60000 65536"/>
                    <a:gd name="T13" fmla="*/ 0 60000 65536"/>
                    <a:gd name="T14" fmla="*/ 0 60000 65536"/>
                    <a:gd name="T15" fmla="*/ 0 w 54"/>
                    <a:gd name="T16" fmla="*/ 0 h 44"/>
                    <a:gd name="T17" fmla="*/ 54 w 54"/>
                    <a:gd name="T18" fmla="*/ 44 h 44"/>
                  </a:gdLst>
                  <a:ahLst/>
                  <a:cxnLst>
                    <a:cxn ang="T10">
                      <a:pos x="T0" y="T1"/>
                    </a:cxn>
                    <a:cxn ang="T11">
                      <a:pos x="T2" y="T3"/>
                    </a:cxn>
                    <a:cxn ang="T12">
                      <a:pos x="T4" y="T5"/>
                    </a:cxn>
                    <a:cxn ang="T13">
                      <a:pos x="T6" y="T7"/>
                    </a:cxn>
                    <a:cxn ang="T14">
                      <a:pos x="T8" y="T9"/>
                    </a:cxn>
                  </a:cxnLst>
                  <a:rect l="T15" t="T16" r="T17" b="T18"/>
                  <a:pathLst>
                    <a:path w="54" h="44">
                      <a:moveTo>
                        <a:pt x="36" y="44"/>
                      </a:moveTo>
                      <a:lnTo>
                        <a:pt x="54" y="9"/>
                      </a:lnTo>
                      <a:lnTo>
                        <a:pt x="0" y="0"/>
                      </a:lnTo>
                      <a:lnTo>
                        <a:pt x="0" y="39"/>
                      </a:lnTo>
                      <a:lnTo>
                        <a:pt x="36" y="44"/>
                      </a:lnTo>
                    </a:path>
                  </a:pathLst>
                </a:custGeom>
                <a:noFill/>
                <a:ln w="0">
                  <a:solidFill>
                    <a:srgbClr val="FFCC66"/>
                  </a:solidFill>
                  <a:round/>
                  <a:headEnd/>
                  <a:tailEnd/>
                </a:ln>
              </p:spPr>
              <p:txBody>
                <a:bodyPr/>
                <a:lstStyle/>
                <a:p>
                  <a:endParaRPr lang="es-MX"/>
                </a:p>
              </p:txBody>
            </p:sp>
            <p:sp>
              <p:nvSpPr>
                <p:cNvPr id="11776" name="Freeform 3017"/>
                <p:cNvSpPr>
                  <a:spLocks/>
                </p:cNvSpPr>
                <p:nvPr/>
              </p:nvSpPr>
              <p:spPr bwMode="auto">
                <a:xfrm>
                  <a:off x="2795" y="3080"/>
                  <a:ext cx="6" cy="5"/>
                </a:xfrm>
                <a:custGeom>
                  <a:avLst/>
                  <a:gdLst>
                    <a:gd name="T0" fmla="*/ 0 w 55"/>
                    <a:gd name="T1" fmla="*/ 0 h 47"/>
                    <a:gd name="T2" fmla="*/ 0 w 55"/>
                    <a:gd name="T3" fmla="*/ 0 h 47"/>
                    <a:gd name="T4" fmla="*/ 0 w 55"/>
                    <a:gd name="T5" fmla="*/ 0 h 47"/>
                    <a:gd name="T6" fmla="*/ 0 w 55"/>
                    <a:gd name="T7" fmla="*/ 0 h 47"/>
                    <a:gd name="T8" fmla="*/ 0 60000 65536"/>
                    <a:gd name="T9" fmla="*/ 0 60000 65536"/>
                    <a:gd name="T10" fmla="*/ 0 60000 65536"/>
                    <a:gd name="T11" fmla="*/ 0 60000 65536"/>
                    <a:gd name="T12" fmla="*/ 0 w 55"/>
                    <a:gd name="T13" fmla="*/ 0 h 47"/>
                    <a:gd name="T14" fmla="*/ 55 w 55"/>
                    <a:gd name="T15" fmla="*/ 47 h 47"/>
                  </a:gdLst>
                  <a:ahLst/>
                  <a:cxnLst>
                    <a:cxn ang="T8">
                      <a:pos x="T0" y="T1"/>
                    </a:cxn>
                    <a:cxn ang="T9">
                      <a:pos x="T2" y="T3"/>
                    </a:cxn>
                    <a:cxn ang="T10">
                      <a:pos x="T4" y="T5"/>
                    </a:cxn>
                    <a:cxn ang="T11">
                      <a:pos x="T6" y="T7"/>
                    </a:cxn>
                  </a:cxnLst>
                  <a:rect l="T12" t="T13" r="T14" b="T15"/>
                  <a:pathLst>
                    <a:path w="55" h="47">
                      <a:moveTo>
                        <a:pt x="55" y="39"/>
                      </a:moveTo>
                      <a:lnTo>
                        <a:pt x="55" y="0"/>
                      </a:lnTo>
                      <a:lnTo>
                        <a:pt x="0" y="47"/>
                      </a:lnTo>
                      <a:lnTo>
                        <a:pt x="55" y="39"/>
                      </a:lnTo>
                      <a:close/>
                    </a:path>
                  </a:pathLst>
                </a:custGeom>
                <a:solidFill>
                  <a:srgbClr val="FFCC66"/>
                </a:solidFill>
                <a:ln w="9525">
                  <a:noFill/>
                  <a:round/>
                  <a:headEnd/>
                  <a:tailEnd/>
                </a:ln>
              </p:spPr>
              <p:txBody>
                <a:bodyPr/>
                <a:lstStyle/>
                <a:p>
                  <a:endParaRPr lang="es-MX"/>
                </a:p>
              </p:txBody>
            </p:sp>
            <p:sp>
              <p:nvSpPr>
                <p:cNvPr id="11777" name="Freeform 3018"/>
                <p:cNvSpPr>
                  <a:spLocks/>
                </p:cNvSpPr>
                <p:nvPr/>
              </p:nvSpPr>
              <p:spPr bwMode="auto">
                <a:xfrm>
                  <a:off x="2794" y="3080"/>
                  <a:ext cx="7" cy="5"/>
                </a:xfrm>
                <a:custGeom>
                  <a:avLst/>
                  <a:gdLst>
                    <a:gd name="T0" fmla="*/ 0 w 62"/>
                    <a:gd name="T1" fmla="*/ 0 h 47"/>
                    <a:gd name="T2" fmla="*/ 0 w 62"/>
                    <a:gd name="T3" fmla="*/ 0 h 47"/>
                    <a:gd name="T4" fmla="*/ 0 w 62"/>
                    <a:gd name="T5" fmla="*/ 0 h 47"/>
                    <a:gd name="T6" fmla="*/ 0 w 62"/>
                    <a:gd name="T7" fmla="*/ 0 h 47"/>
                    <a:gd name="T8" fmla="*/ 0 w 62"/>
                    <a:gd name="T9" fmla="*/ 0 h 47"/>
                    <a:gd name="T10" fmla="*/ 0 60000 65536"/>
                    <a:gd name="T11" fmla="*/ 0 60000 65536"/>
                    <a:gd name="T12" fmla="*/ 0 60000 65536"/>
                    <a:gd name="T13" fmla="*/ 0 60000 65536"/>
                    <a:gd name="T14" fmla="*/ 0 60000 65536"/>
                    <a:gd name="T15" fmla="*/ 0 w 62"/>
                    <a:gd name="T16" fmla="*/ 0 h 47"/>
                    <a:gd name="T17" fmla="*/ 62 w 62"/>
                    <a:gd name="T18" fmla="*/ 47 h 47"/>
                  </a:gdLst>
                  <a:ahLst/>
                  <a:cxnLst>
                    <a:cxn ang="T10">
                      <a:pos x="T0" y="T1"/>
                    </a:cxn>
                    <a:cxn ang="T11">
                      <a:pos x="T2" y="T3"/>
                    </a:cxn>
                    <a:cxn ang="T12">
                      <a:pos x="T4" y="T5"/>
                    </a:cxn>
                    <a:cxn ang="T13">
                      <a:pos x="T6" y="T7"/>
                    </a:cxn>
                    <a:cxn ang="T14">
                      <a:pos x="T8" y="T9"/>
                    </a:cxn>
                  </a:cxnLst>
                  <a:rect l="T15" t="T16" r="T17" b="T18"/>
                  <a:pathLst>
                    <a:path w="62" h="47">
                      <a:moveTo>
                        <a:pt x="62" y="39"/>
                      </a:moveTo>
                      <a:lnTo>
                        <a:pt x="62" y="0"/>
                      </a:lnTo>
                      <a:lnTo>
                        <a:pt x="0" y="9"/>
                      </a:lnTo>
                      <a:lnTo>
                        <a:pt x="7" y="47"/>
                      </a:lnTo>
                      <a:lnTo>
                        <a:pt x="62" y="39"/>
                      </a:lnTo>
                    </a:path>
                  </a:pathLst>
                </a:custGeom>
                <a:noFill/>
                <a:ln w="0">
                  <a:solidFill>
                    <a:srgbClr val="FFCC66"/>
                  </a:solidFill>
                  <a:round/>
                  <a:headEnd/>
                  <a:tailEnd/>
                </a:ln>
              </p:spPr>
              <p:txBody>
                <a:bodyPr/>
                <a:lstStyle/>
                <a:p>
                  <a:endParaRPr lang="es-MX"/>
                </a:p>
              </p:txBody>
            </p:sp>
            <p:sp>
              <p:nvSpPr>
                <p:cNvPr id="11778" name="Freeform 3019"/>
                <p:cNvSpPr>
                  <a:spLocks/>
                </p:cNvSpPr>
                <p:nvPr/>
              </p:nvSpPr>
              <p:spPr bwMode="auto">
                <a:xfrm>
                  <a:off x="2792" y="3081"/>
                  <a:ext cx="3" cy="5"/>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28" y="38"/>
                      </a:moveTo>
                      <a:lnTo>
                        <a:pt x="21" y="0"/>
                      </a:lnTo>
                      <a:lnTo>
                        <a:pt x="0" y="3"/>
                      </a:lnTo>
                      <a:lnTo>
                        <a:pt x="2" y="42"/>
                      </a:lnTo>
                      <a:lnTo>
                        <a:pt x="28" y="38"/>
                      </a:lnTo>
                    </a:path>
                  </a:pathLst>
                </a:custGeom>
                <a:noFill/>
                <a:ln w="0">
                  <a:solidFill>
                    <a:srgbClr val="FFCC66"/>
                  </a:solidFill>
                  <a:round/>
                  <a:headEnd/>
                  <a:tailEnd/>
                </a:ln>
              </p:spPr>
              <p:txBody>
                <a:bodyPr/>
                <a:lstStyle/>
                <a:p>
                  <a:endParaRPr lang="es-MX"/>
                </a:p>
              </p:txBody>
            </p:sp>
            <p:sp>
              <p:nvSpPr>
                <p:cNvPr id="11779" name="Freeform 3020"/>
                <p:cNvSpPr>
                  <a:spLocks/>
                </p:cNvSpPr>
                <p:nvPr/>
              </p:nvSpPr>
              <p:spPr bwMode="auto">
                <a:xfrm>
                  <a:off x="2789" y="3081"/>
                  <a:ext cx="3" cy="5"/>
                </a:xfrm>
                <a:custGeom>
                  <a:avLst/>
                  <a:gdLst>
                    <a:gd name="T0" fmla="*/ 0 w 22"/>
                    <a:gd name="T1" fmla="*/ 0 h 40"/>
                    <a:gd name="T2" fmla="*/ 0 w 22"/>
                    <a:gd name="T3" fmla="*/ 0 h 40"/>
                    <a:gd name="T4" fmla="*/ 0 w 22"/>
                    <a:gd name="T5" fmla="*/ 0 h 40"/>
                    <a:gd name="T6" fmla="*/ 0 w 22"/>
                    <a:gd name="T7" fmla="*/ 0 h 40"/>
                    <a:gd name="T8" fmla="*/ 0 w 22"/>
                    <a:gd name="T9" fmla="*/ 0 h 40"/>
                    <a:gd name="T10" fmla="*/ 0 60000 65536"/>
                    <a:gd name="T11" fmla="*/ 0 60000 65536"/>
                    <a:gd name="T12" fmla="*/ 0 60000 65536"/>
                    <a:gd name="T13" fmla="*/ 0 60000 65536"/>
                    <a:gd name="T14" fmla="*/ 0 60000 65536"/>
                    <a:gd name="T15" fmla="*/ 0 w 22"/>
                    <a:gd name="T16" fmla="*/ 0 h 40"/>
                    <a:gd name="T17" fmla="*/ 22 w 22"/>
                    <a:gd name="T18" fmla="*/ 40 h 40"/>
                  </a:gdLst>
                  <a:ahLst/>
                  <a:cxnLst>
                    <a:cxn ang="T10">
                      <a:pos x="T0" y="T1"/>
                    </a:cxn>
                    <a:cxn ang="T11">
                      <a:pos x="T2" y="T3"/>
                    </a:cxn>
                    <a:cxn ang="T12">
                      <a:pos x="T4" y="T5"/>
                    </a:cxn>
                    <a:cxn ang="T13">
                      <a:pos x="T6" y="T7"/>
                    </a:cxn>
                    <a:cxn ang="T14">
                      <a:pos x="T8" y="T9"/>
                    </a:cxn>
                  </a:cxnLst>
                  <a:rect l="T15" t="T16" r="T17" b="T18"/>
                  <a:pathLst>
                    <a:path w="22" h="40">
                      <a:moveTo>
                        <a:pt x="22" y="40"/>
                      </a:moveTo>
                      <a:lnTo>
                        <a:pt x="20" y="1"/>
                      </a:lnTo>
                      <a:lnTo>
                        <a:pt x="7" y="0"/>
                      </a:lnTo>
                      <a:lnTo>
                        <a:pt x="0" y="38"/>
                      </a:lnTo>
                      <a:lnTo>
                        <a:pt x="22" y="40"/>
                      </a:lnTo>
                    </a:path>
                  </a:pathLst>
                </a:custGeom>
                <a:noFill/>
                <a:ln w="0">
                  <a:solidFill>
                    <a:srgbClr val="FFCC66"/>
                  </a:solidFill>
                  <a:round/>
                  <a:headEnd/>
                  <a:tailEnd/>
                </a:ln>
              </p:spPr>
              <p:txBody>
                <a:bodyPr/>
                <a:lstStyle/>
                <a:p>
                  <a:endParaRPr lang="es-MX"/>
                </a:p>
              </p:txBody>
            </p:sp>
            <p:sp>
              <p:nvSpPr>
                <p:cNvPr id="11780" name="Freeform 3021"/>
                <p:cNvSpPr>
                  <a:spLocks/>
                </p:cNvSpPr>
                <p:nvPr/>
              </p:nvSpPr>
              <p:spPr bwMode="auto">
                <a:xfrm>
                  <a:off x="2783" y="3081"/>
                  <a:ext cx="7" cy="5"/>
                </a:xfrm>
                <a:custGeom>
                  <a:avLst/>
                  <a:gdLst>
                    <a:gd name="T0" fmla="*/ 0 w 60"/>
                    <a:gd name="T1" fmla="*/ 0 h 38"/>
                    <a:gd name="T2" fmla="*/ 0 w 60"/>
                    <a:gd name="T3" fmla="*/ 0 h 38"/>
                    <a:gd name="T4" fmla="*/ 0 w 60"/>
                    <a:gd name="T5" fmla="*/ 0 h 38"/>
                    <a:gd name="T6" fmla="*/ 0 w 60"/>
                    <a:gd name="T7" fmla="*/ 0 h 38"/>
                    <a:gd name="T8" fmla="*/ 0 60000 65536"/>
                    <a:gd name="T9" fmla="*/ 0 60000 65536"/>
                    <a:gd name="T10" fmla="*/ 0 60000 65536"/>
                    <a:gd name="T11" fmla="*/ 0 60000 65536"/>
                    <a:gd name="T12" fmla="*/ 0 w 60"/>
                    <a:gd name="T13" fmla="*/ 0 h 38"/>
                    <a:gd name="T14" fmla="*/ 60 w 60"/>
                    <a:gd name="T15" fmla="*/ 38 h 38"/>
                  </a:gdLst>
                  <a:ahLst/>
                  <a:cxnLst>
                    <a:cxn ang="T8">
                      <a:pos x="T0" y="T1"/>
                    </a:cxn>
                    <a:cxn ang="T9">
                      <a:pos x="T2" y="T3"/>
                    </a:cxn>
                    <a:cxn ang="T10">
                      <a:pos x="T4" y="T5"/>
                    </a:cxn>
                    <a:cxn ang="T11">
                      <a:pos x="T6" y="T7"/>
                    </a:cxn>
                  </a:cxnLst>
                  <a:rect l="T12" t="T13" r="T14" b="T15"/>
                  <a:pathLst>
                    <a:path w="60" h="38">
                      <a:moveTo>
                        <a:pt x="53" y="38"/>
                      </a:moveTo>
                      <a:lnTo>
                        <a:pt x="60" y="0"/>
                      </a:lnTo>
                      <a:lnTo>
                        <a:pt x="0" y="22"/>
                      </a:lnTo>
                      <a:lnTo>
                        <a:pt x="53" y="38"/>
                      </a:lnTo>
                      <a:close/>
                    </a:path>
                  </a:pathLst>
                </a:custGeom>
                <a:solidFill>
                  <a:srgbClr val="FFCC66"/>
                </a:solidFill>
                <a:ln w="9525">
                  <a:noFill/>
                  <a:round/>
                  <a:headEnd/>
                  <a:tailEnd/>
                </a:ln>
              </p:spPr>
              <p:txBody>
                <a:bodyPr/>
                <a:lstStyle/>
                <a:p>
                  <a:endParaRPr lang="es-MX"/>
                </a:p>
              </p:txBody>
            </p:sp>
            <p:sp>
              <p:nvSpPr>
                <p:cNvPr id="11781" name="Freeform 3022"/>
                <p:cNvSpPr>
                  <a:spLocks/>
                </p:cNvSpPr>
                <p:nvPr/>
              </p:nvSpPr>
              <p:spPr bwMode="auto">
                <a:xfrm>
                  <a:off x="2783" y="3080"/>
                  <a:ext cx="7" cy="6"/>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60000 65536"/>
                    <a:gd name="T11" fmla="*/ 0 60000 65536"/>
                    <a:gd name="T12" fmla="*/ 0 60000 65536"/>
                    <a:gd name="T13" fmla="*/ 0 60000 65536"/>
                    <a:gd name="T14" fmla="*/ 0 60000 65536"/>
                    <a:gd name="T15" fmla="*/ 0 w 60"/>
                    <a:gd name="T16" fmla="*/ 0 h 52"/>
                    <a:gd name="T17" fmla="*/ 60 w 60"/>
                    <a:gd name="T18" fmla="*/ 52 h 52"/>
                  </a:gdLst>
                  <a:ahLst/>
                  <a:cxnLst>
                    <a:cxn ang="T10">
                      <a:pos x="T0" y="T1"/>
                    </a:cxn>
                    <a:cxn ang="T11">
                      <a:pos x="T2" y="T3"/>
                    </a:cxn>
                    <a:cxn ang="T12">
                      <a:pos x="T4" y="T5"/>
                    </a:cxn>
                    <a:cxn ang="T13">
                      <a:pos x="T6" y="T7"/>
                    </a:cxn>
                    <a:cxn ang="T14">
                      <a:pos x="T8" y="T9"/>
                    </a:cxn>
                  </a:cxnLst>
                  <a:rect l="T15" t="T16" r="T17" b="T18"/>
                  <a:pathLst>
                    <a:path w="60" h="52">
                      <a:moveTo>
                        <a:pt x="53" y="52"/>
                      </a:moveTo>
                      <a:lnTo>
                        <a:pt x="60" y="14"/>
                      </a:lnTo>
                      <a:lnTo>
                        <a:pt x="13" y="0"/>
                      </a:lnTo>
                      <a:lnTo>
                        <a:pt x="0" y="36"/>
                      </a:lnTo>
                      <a:lnTo>
                        <a:pt x="53" y="52"/>
                      </a:lnTo>
                    </a:path>
                  </a:pathLst>
                </a:custGeom>
                <a:noFill/>
                <a:ln w="0">
                  <a:solidFill>
                    <a:srgbClr val="FFCC66"/>
                  </a:solidFill>
                  <a:round/>
                  <a:headEnd/>
                  <a:tailEnd/>
                </a:ln>
              </p:spPr>
              <p:txBody>
                <a:bodyPr/>
                <a:lstStyle/>
                <a:p>
                  <a:endParaRPr lang="es-MX"/>
                </a:p>
              </p:txBody>
            </p:sp>
            <p:sp>
              <p:nvSpPr>
                <p:cNvPr id="11782" name="Freeform 3023"/>
                <p:cNvSpPr>
                  <a:spLocks/>
                </p:cNvSpPr>
                <p:nvPr/>
              </p:nvSpPr>
              <p:spPr bwMode="auto">
                <a:xfrm>
                  <a:off x="2776" y="3080"/>
                  <a:ext cx="9" cy="4"/>
                </a:xfrm>
                <a:custGeom>
                  <a:avLst/>
                  <a:gdLst>
                    <a:gd name="T0" fmla="*/ 0 w 83"/>
                    <a:gd name="T1" fmla="*/ 0 h 36"/>
                    <a:gd name="T2" fmla="*/ 0 w 83"/>
                    <a:gd name="T3" fmla="*/ 0 h 36"/>
                    <a:gd name="T4" fmla="*/ 0 w 83"/>
                    <a:gd name="T5" fmla="*/ 0 h 36"/>
                    <a:gd name="T6" fmla="*/ 0 w 83"/>
                    <a:gd name="T7" fmla="*/ 0 h 36"/>
                    <a:gd name="T8" fmla="*/ 0 60000 65536"/>
                    <a:gd name="T9" fmla="*/ 0 60000 65536"/>
                    <a:gd name="T10" fmla="*/ 0 60000 65536"/>
                    <a:gd name="T11" fmla="*/ 0 60000 65536"/>
                    <a:gd name="T12" fmla="*/ 0 w 83"/>
                    <a:gd name="T13" fmla="*/ 0 h 36"/>
                    <a:gd name="T14" fmla="*/ 83 w 83"/>
                    <a:gd name="T15" fmla="*/ 36 h 36"/>
                  </a:gdLst>
                  <a:ahLst/>
                  <a:cxnLst>
                    <a:cxn ang="T8">
                      <a:pos x="T0" y="T1"/>
                    </a:cxn>
                    <a:cxn ang="T9">
                      <a:pos x="T2" y="T3"/>
                    </a:cxn>
                    <a:cxn ang="T10">
                      <a:pos x="T4" y="T5"/>
                    </a:cxn>
                    <a:cxn ang="T11">
                      <a:pos x="T6" y="T7"/>
                    </a:cxn>
                  </a:cxnLst>
                  <a:rect l="T12" t="T13" r="T14" b="T15"/>
                  <a:pathLst>
                    <a:path w="83" h="36">
                      <a:moveTo>
                        <a:pt x="70" y="36"/>
                      </a:moveTo>
                      <a:lnTo>
                        <a:pt x="83" y="0"/>
                      </a:lnTo>
                      <a:lnTo>
                        <a:pt x="0" y="11"/>
                      </a:lnTo>
                      <a:lnTo>
                        <a:pt x="70" y="36"/>
                      </a:lnTo>
                      <a:close/>
                    </a:path>
                  </a:pathLst>
                </a:custGeom>
                <a:solidFill>
                  <a:srgbClr val="FFCC66"/>
                </a:solidFill>
                <a:ln w="9525">
                  <a:noFill/>
                  <a:round/>
                  <a:headEnd/>
                  <a:tailEnd/>
                </a:ln>
              </p:spPr>
              <p:txBody>
                <a:bodyPr/>
                <a:lstStyle/>
                <a:p>
                  <a:endParaRPr lang="es-MX"/>
                </a:p>
              </p:txBody>
            </p:sp>
            <p:sp>
              <p:nvSpPr>
                <p:cNvPr id="11783" name="Freeform 3024"/>
                <p:cNvSpPr>
                  <a:spLocks/>
                </p:cNvSpPr>
                <p:nvPr/>
              </p:nvSpPr>
              <p:spPr bwMode="auto">
                <a:xfrm>
                  <a:off x="2776" y="3077"/>
                  <a:ext cx="9" cy="4"/>
                </a:xfrm>
                <a:custGeom>
                  <a:avLst/>
                  <a:gdLst>
                    <a:gd name="T0" fmla="*/ 0 w 83"/>
                    <a:gd name="T1" fmla="*/ 0 h 33"/>
                    <a:gd name="T2" fmla="*/ 0 w 83"/>
                    <a:gd name="T3" fmla="*/ 0 h 33"/>
                    <a:gd name="T4" fmla="*/ 0 w 83"/>
                    <a:gd name="T5" fmla="*/ 0 h 33"/>
                    <a:gd name="T6" fmla="*/ 0 w 83"/>
                    <a:gd name="T7" fmla="*/ 0 h 33"/>
                    <a:gd name="T8" fmla="*/ 0 60000 65536"/>
                    <a:gd name="T9" fmla="*/ 0 60000 65536"/>
                    <a:gd name="T10" fmla="*/ 0 60000 65536"/>
                    <a:gd name="T11" fmla="*/ 0 60000 65536"/>
                    <a:gd name="T12" fmla="*/ 0 w 83"/>
                    <a:gd name="T13" fmla="*/ 0 h 33"/>
                    <a:gd name="T14" fmla="*/ 83 w 83"/>
                    <a:gd name="T15" fmla="*/ 33 h 33"/>
                  </a:gdLst>
                  <a:ahLst/>
                  <a:cxnLst>
                    <a:cxn ang="T8">
                      <a:pos x="T0" y="T1"/>
                    </a:cxn>
                    <a:cxn ang="T9">
                      <a:pos x="T2" y="T3"/>
                    </a:cxn>
                    <a:cxn ang="T10">
                      <a:pos x="T4" y="T5"/>
                    </a:cxn>
                    <a:cxn ang="T11">
                      <a:pos x="T6" y="T7"/>
                    </a:cxn>
                  </a:cxnLst>
                  <a:rect l="T12" t="T13" r="T14" b="T15"/>
                  <a:pathLst>
                    <a:path w="83" h="33">
                      <a:moveTo>
                        <a:pt x="83" y="22"/>
                      </a:moveTo>
                      <a:lnTo>
                        <a:pt x="0" y="33"/>
                      </a:lnTo>
                      <a:lnTo>
                        <a:pt x="21" y="0"/>
                      </a:lnTo>
                      <a:lnTo>
                        <a:pt x="83" y="22"/>
                      </a:lnTo>
                      <a:close/>
                    </a:path>
                  </a:pathLst>
                </a:custGeom>
                <a:solidFill>
                  <a:srgbClr val="FFCC66"/>
                </a:solidFill>
                <a:ln w="9525">
                  <a:noFill/>
                  <a:round/>
                  <a:headEnd/>
                  <a:tailEnd/>
                </a:ln>
              </p:spPr>
              <p:txBody>
                <a:bodyPr/>
                <a:lstStyle/>
                <a:p>
                  <a:endParaRPr lang="es-MX"/>
                </a:p>
              </p:txBody>
            </p:sp>
            <p:sp>
              <p:nvSpPr>
                <p:cNvPr id="11784" name="Freeform 3025"/>
                <p:cNvSpPr>
                  <a:spLocks/>
                </p:cNvSpPr>
                <p:nvPr/>
              </p:nvSpPr>
              <p:spPr bwMode="auto">
                <a:xfrm>
                  <a:off x="2776" y="3077"/>
                  <a:ext cx="9" cy="7"/>
                </a:xfrm>
                <a:custGeom>
                  <a:avLst/>
                  <a:gdLst>
                    <a:gd name="T0" fmla="*/ 0 w 83"/>
                    <a:gd name="T1" fmla="*/ 0 h 58"/>
                    <a:gd name="T2" fmla="*/ 0 w 83"/>
                    <a:gd name="T3" fmla="*/ 0 h 58"/>
                    <a:gd name="T4" fmla="*/ 0 w 83"/>
                    <a:gd name="T5" fmla="*/ 0 h 58"/>
                    <a:gd name="T6" fmla="*/ 0 w 83"/>
                    <a:gd name="T7" fmla="*/ 0 h 58"/>
                    <a:gd name="T8" fmla="*/ 0 w 83"/>
                    <a:gd name="T9" fmla="*/ 0 h 58"/>
                    <a:gd name="T10" fmla="*/ 0 60000 65536"/>
                    <a:gd name="T11" fmla="*/ 0 60000 65536"/>
                    <a:gd name="T12" fmla="*/ 0 60000 65536"/>
                    <a:gd name="T13" fmla="*/ 0 60000 65536"/>
                    <a:gd name="T14" fmla="*/ 0 60000 65536"/>
                    <a:gd name="T15" fmla="*/ 0 w 83"/>
                    <a:gd name="T16" fmla="*/ 0 h 58"/>
                    <a:gd name="T17" fmla="*/ 83 w 83"/>
                    <a:gd name="T18" fmla="*/ 58 h 58"/>
                  </a:gdLst>
                  <a:ahLst/>
                  <a:cxnLst>
                    <a:cxn ang="T10">
                      <a:pos x="T0" y="T1"/>
                    </a:cxn>
                    <a:cxn ang="T11">
                      <a:pos x="T2" y="T3"/>
                    </a:cxn>
                    <a:cxn ang="T12">
                      <a:pos x="T4" y="T5"/>
                    </a:cxn>
                    <a:cxn ang="T13">
                      <a:pos x="T6" y="T7"/>
                    </a:cxn>
                    <a:cxn ang="T14">
                      <a:pos x="T8" y="T9"/>
                    </a:cxn>
                  </a:cxnLst>
                  <a:rect l="T15" t="T16" r="T17" b="T18"/>
                  <a:pathLst>
                    <a:path w="83" h="58">
                      <a:moveTo>
                        <a:pt x="70" y="58"/>
                      </a:moveTo>
                      <a:lnTo>
                        <a:pt x="83" y="22"/>
                      </a:lnTo>
                      <a:lnTo>
                        <a:pt x="21" y="0"/>
                      </a:lnTo>
                      <a:lnTo>
                        <a:pt x="0" y="33"/>
                      </a:lnTo>
                      <a:lnTo>
                        <a:pt x="70" y="58"/>
                      </a:lnTo>
                    </a:path>
                  </a:pathLst>
                </a:custGeom>
                <a:noFill/>
                <a:ln w="0">
                  <a:solidFill>
                    <a:srgbClr val="FFCC66"/>
                  </a:solidFill>
                  <a:round/>
                  <a:headEnd/>
                  <a:tailEnd/>
                </a:ln>
              </p:spPr>
              <p:txBody>
                <a:bodyPr/>
                <a:lstStyle/>
                <a:p>
                  <a:endParaRPr lang="es-MX"/>
                </a:p>
              </p:txBody>
            </p:sp>
            <p:sp>
              <p:nvSpPr>
                <p:cNvPr id="11785" name="Freeform 3026"/>
                <p:cNvSpPr>
                  <a:spLocks/>
                </p:cNvSpPr>
                <p:nvPr/>
              </p:nvSpPr>
              <p:spPr bwMode="auto">
                <a:xfrm>
                  <a:off x="2736" y="3038"/>
                  <a:ext cx="42" cy="43"/>
                </a:xfrm>
                <a:custGeom>
                  <a:avLst/>
                  <a:gdLst>
                    <a:gd name="T0" fmla="*/ 0 w 374"/>
                    <a:gd name="T1" fmla="*/ 0 h 389"/>
                    <a:gd name="T2" fmla="*/ 0 w 374"/>
                    <a:gd name="T3" fmla="*/ 0 h 389"/>
                    <a:gd name="T4" fmla="*/ 0 w 374"/>
                    <a:gd name="T5" fmla="*/ 0 h 389"/>
                    <a:gd name="T6" fmla="*/ 0 w 374"/>
                    <a:gd name="T7" fmla="*/ 0 h 389"/>
                    <a:gd name="T8" fmla="*/ 0 60000 65536"/>
                    <a:gd name="T9" fmla="*/ 0 60000 65536"/>
                    <a:gd name="T10" fmla="*/ 0 60000 65536"/>
                    <a:gd name="T11" fmla="*/ 0 60000 65536"/>
                    <a:gd name="T12" fmla="*/ 0 w 374"/>
                    <a:gd name="T13" fmla="*/ 0 h 389"/>
                    <a:gd name="T14" fmla="*/ 374 w 374"/>
                    <a:gd name="T15" fmla="*/ 389 h 389"/>
                  </a:gdLst>
                  <a:ahLst/>
                  <a:cxnLst>
                    <a:cxn ang="T8">
                      <a:pos x="T0" y="T1"/>
                    </a:cxn>
                    <a:cxn ang="T9">
                      <a:pos x="T2" y="T3"/>
                    </a:cxn>
                    <a:cxn ang="T10">
                      <a:pos x="T4" y="T5"/>
                    </a:cxn>
                    <a:cxn ang="T11">
                      <a:pos x="T6" y="T7"/>
                    </a:cxn>
                  </a:cxnLst>
                  <a:rect l="T12" t="T13" r="T14" b="T15"/>
                  <a:pathLst>
                    <a:path w="374" h="389">
                      <a:moveTo>
                        <a:pt x="353" y="389"/>
                      </a:moveTo>
                      <a:lnTo>
                        <a:pt x="374" y="356"/>
                      </a:lnTo>
                      <a:lnTo>
                        <a:pt x="0" y="0"/>
                      </a:lnTo>
                      <a:lnTo>
                        <a:pt x="353" y="389"/>
                      </a:lnTo>
                      <a:close/>
                    </a:path>
                  </a:pathLst>
                </a:custGeom>
                <a:solidFill>
                  <a:srgbClr val="FFCC66"/>
                </a:solidFill>
                <a:ln w="9525">
                  <a:noFill/>
                  <a:round/>
                  <a:headEnd/>
                  <a:tailEnd/>
                </a:ln>
              </p:spPr>
              <p:txBody>
                <a:bodyPr/>
                <a:lstStyle/>
                <a:p>
                  <a:endParaRPr lang="es-MX"/>
                </a:p>
              </p:txBody>
            </p:sp>
            <p:sp>
              <p:nvSpPr>
                <p:cNvPr id="11786" name="Freeform 3027"/>
                <p:cNvSpPr>
                  <a:spLocks/>
                </p:cNvSpPr>
                <p:nvPr/>
              </p:nvSpPr>
              <p:spPr bwMode="auto">
                <a:xfrm>
                  <a:off x="2736" y="3035"/>
                  <a:ext cx="42" cy="42"/>
                </a:xfrm>
                <a:custGeom>
                  <a:avLst/>
                  <a:gdLst>
                    <a:gd name="T0" fmla="*/ 0 w 374"/>
                    <a:gd name="T1" fmla="*/ 0 h 378"/>
                    <a:gd name="T2" fmla="*/ 0 w 374"/>
                    <a:gd name="T3" fmla="*/ 0 h 378"/>
                    <a:gd name="T4" fmla="*/ 0 w 374"/>
                    <a:gd name="T5" fmla="*/ 0 h 378"/>
                    <a:gd name="T6" fmla="*/ 0 w 374"/>
                    <a:gd name="T7" fmla="*/ 0 h 378"/>
                    <a:gd name="T8" fmla="*/ 0 60000 65536"/>
                    <a:gd name="T9" fmla="*/ 0 60000 65536"/>
                    <a:gd name="T10" fmla="*/ 0 60000 65536"/>
                    <a:gd name="T11" fmla="*/ 0 60000 65536"/>
                    <a:gd name="T12" fmla="*/ 0 w 374"/>
                    <a:gd name="T13" fmla="*/ 0 h 378"/>
                    <a:gd name="T14" fmla="*/ 374 w 374"/>
                    <a:gd name="T15" fmla="*/ 378 h 378"/>
                  </a:gdLst>
                  <a:ahLst/>
                  <a:cxnLst>
                    <a:cxn ang="T8">
                      <a:pos x="T0" y="T1"/>
                    </a:cxn>
                    <a:cxn ang="T9">
                      <a:pos x="T2" y="T3"/>
                    </a:cxn>
                    <a:cxn ang="T10">
                      <a:pos x="T4" y="T5"/>
                    </a:cxn>
                    <a:cxn ang="T11">
                      <a:pos x="T6" y="T7"/>
                    </a:cxn>
                  </a:cxnLst>
                  <a:rect l="T12" t="T13" r="T14" b="T15"/>
                  <a:pathLst>
                    <a:path w="374" h="378">
                      <a:moveTo>
                        <a:pt x="374" y="378"/>
                      </a:moveTo>
                      <a:lnTo>
                        <a:pt x="0" y="22"/>
                      </a:lnTo>
                      <a:lnTo>
                        <a:pt x="30" y="0"/>
                      </a:lnTo>
                      <a:lnTo>
                        <a:pt x="374" y="378"/>
                      </a:lnTo>
                      <a:close/>
                    </a:path>
                  </a:pathLst>
                </a:custGeom>
                <a:solidFill>
                  <a:srgbClr val="FFCC66"/>
                </a:solidFill>
                <a:ln w="9525">
                  <a:noFill/>
                  <a:round/>
                  <a:headEnd/>
                  <a:tailEnd/>
                </a:ln>
              </p:spPr>
              <p:txBody>
                <a:bodyPr/>
                <a:lstStyle/>
                <a:p>
                  <a:endParaRPr lang="es-MX"/>
                </a:p>
              </p:txBody>
            </p:sp>
            <p:sp>
              <p:nvSpPr>
                <p:cNvPr id="11787" name="Freeform 3028"/>
                <p:cNvSpPr>
                  <a:spLocks/>
                </p:cNvSpPr>
                <p:nvPr/>
              </p:nvSpPr>
              <p:spPr bwMode="auto">
                <a:xfrm>
                  <a:off x="2736" y="3035"/>
                  <a:ext cx="42" cy="46"/>
                </a:xfrm>
                <a:custGeom>
                  <a:avLst/>
                  <a:gdLst>
                    <a:gd name="T0" fmla="*/ 0 w 374"/>
                    <a:gd name="T1" fmla="*/ 0 h 411"/>
                    <a:gd name="T2" fmla="*/ 0 w 374"/>
                    <a:gd name="T3" fmla="*/ 0 h 411"/>
                    <a:gd name="T4" fmla="*/ 0 w 374"/>
                    <a:gd name="T5" fmla="*/ 0 h 411"/>
                    <a:gd name="T6" fmla="*/ 0 w 374"/>
                    <a:gd name="T7" fmla="*/ 0 h 411"/>
                    <a:gd name="T8" fmla="*/ 0 w 374"/>
                    <a:gd name="T9" fmla="*/ 0 h 411"/>
                    <a:gd name="T10" fmla="*/ 0 60000 65536"/>
                    <a:gd name="T11" fmla="*/ 0 60000 65536"/>
                    <a:gd name="T12" fmla="*/ 0 60000 65536"/>
                    <a:gd name="T13" fmla="*/ 0 60000 65536"/>
                    <a:gd name="T14" fmla="*/ 0 60000 65536"/>
                    <a:gd name="T15" fmla="*/ 0 w 374"/>
                    <a:gd name="T16" fmla="*/ 0 h 411"/>
                    <a:gd name="T17" fmla="*/ 374 w 374"/>
                    <a:gd name="T18" fmla="*/ 411 h 411"/>
                  </a:gdLst>
                  <a:ahLst/>
                  <a:cxnLst>
                    <a:cxn ang="T10">
                      <a:pos x="T0" y="T1"/>
                    </a:cxn>
                    <a:cxn ang="T11">
                      <a:pos x="T2" y="T3"/>
                    </a:cxn>
                    <a:cxn ang="T12">
                      <a:pos x="T4" y="T5"/>
                    </a:cxn>
                    <a:cxn ang="T13">
                      <a:pos x="T6" y="T7"/>
                    </a:cxn>
                    <a:cxn ang="T14">
                      <a:pos x="T8" y="T9"/>
                    </a:cxn>
                  </a:cxnLst>
                  <a:rect l="T15" t="T16" r="T17" b="T18"/>
                  <a:pathLst>
                    <a:path w="374" h="411">
                      <a:moveTo>
                        <a:pt x="353" y="411"/>
                      </a:moveTo>
                      <a:lnTo>
                        <a:pt x="374" y="378"/>
                      </a:lnTo>
                      <a:lnTo>
                        <a:pt x="30" y="0"/>
                      </a:lnTo>
                      <a:lnTo>
                        <a:pt x="0" y="22"/>
                      </a:lnTo>
                      <a:lnTo>
                        <a:pt x="353" y="411"/>
                      </a:lnTo>
                    </a:path>
                  </a:pathLst>
                </a:custGeom>
                <a:noFill/>
                <a:ln w="0">
                  <a:solidFill>
                    <a:srgbClr val="FFCC66"/>
                  </a:solidFill>
                  <a:round/>
                  <a:headEnd/>
                  <a:tailEnd/>
                </a:ln>
              </p:spPr>
              <p:txBody>
                <a:bodyPr/>
                <a:lstStyle/>
                <a:p>
                  <a:endParaRPr lang="es-MX"/>
                </a:p>
              </p:txBody>
            </p:sp>
            <p:sp>
              <p:nvSpPr>
                <p:cNvPr id="11788" name="Freeform 3029"/>
                <p:cNvSpPr>
                  <a:spLocks/>
                </p:cNvSpPr>
                <p:nvPr/>
              </p:nvSpPr>
              <p:spPr bwMode="auto">
                <a:xfrm>
                  <a:off x="2735" y="3034"/>
                  <a:ext cx="5" cy="4"/>
                </a:xfrm>
                <a:custGeom>
                  <a:avLst/>
                  <a:gdLst>
                    <a:gd name="T0" fmla="*/ 0 w 43"/>
                    <a:gd name="T1" fmla="*/ 0 h 36"/>
                    <a:gd name="T2" fmla="*/ 0 w 43"/>
                    <a:gd name="T3" fmla="*/ 0 h 36"/>
                    <a:gd name="T4" fmla="*/ 0 w 43"/>
                    <a:gd name="T5" fmla="*/ 0 h 36"/>
                    <a:gd name="T6" fmla="*/ 0 w 43"/>
                    <a:gd name="T7" fmla="*/ 0 h 36"/>
                    <a:gd name="T8" fmla="*/ 0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13" y="36"/>
                      </a:moveTo>
                      <a:lnTo>
                        <a:pt x="43" y="14"/>
                      </a:lnTo>
                      <a:lnTo>
                        <a:pt x="35" y="0"/>
                      </a:lnTo>
                      <a:lnTo>
                        <a:pt x="0" y="15"/>
                      </a:lnTo>
                      <a:lnTo>
                        <a:pt x="13" y="36"/>
                      </a:lnTo>
                    </a:path>
                  </a:pathLst>
                </a:custGeom>
                <a:noFill/>
                <a:ln w="0">
                  <a:solidFill>
                    <a:srgbClr val="FFCC66"/>
                  </a:solidFill>
                  <a:round/>
                  <a:headEnd/>
                  <a:tailEnd/>
                </a:ln>
              </p:spPr>
              <p:txBody>
                <a:bodyPr/>
                <a:lstStyle/>
                <a:p>
                  <a:endParaRPr lang="es-MX"/>
                </a:p>
              </p:txBody>
            </p:sp>
            <p:sp>
              <p:nvSpPr>
                <p:cNvPr id="11789" name="Freeform 3030"/>
                <p:cNvSpPr>
                  <a:spLocks/>
                </p:cNvSpPr>
                <p:nvPr/>
              </p:nvSpPr>
              <p:spPr bwMode="auto">
                <a:xfrm>
                  <a:off x="2727" y="3008"/>
                  <a:ext cx="12" cy="27"/>
                </a:xfrm>
                <a:custGeom>
                  <a:avLst/>
                  <a:gdLst>
                    <a:gd name="T0" fmla="*/ 0 w 109"/>
                    <a:gd name="T1" fmla="*/ 0 h 248"/>
                    <a:gd name="T2" fmla="*/ 0 w 109"/>
                    <a:gd name="T3" fmla="*/ 0 h 248"/>
                    <a:gd name="T4" fmla="*/ 0 w 109"/>
                    <a:gd name="T5" fmla="*/ 0 h 248"/>
                    <a:gd name="T6" fmla="*/ 0 w 109"/>
                    <a:gd name="T7" fmla="*/ 0 h 248"/>
                    <a:gd name="T8" fmla="*/ 0 60000 65536"/>
                    <a:gd name="T9" fmla="*/ 0 60000 65536"/>
                    <a:gd name="T10" fmla="*/ 0 60000 65536"/>
                    <a:gd name="T11" fmla="*/ 0 60000 65536"/>
                    <a:gd name="T12" fmla="*/ 0 w 109"/>
                    <a:gd name="T13" fmla="*/ 0 h 248"/>
                    <a:gd name="T14" fmla="*/ 109 w 109"/>
                    <a:gd name="T15" fmla="*/ 248 h 248"/>
                  </a:gdLst>
                  <a:ahLst/>
                  <a:cxnLst>
                    <a:cxn ang="T8">
                      <a:pos x="T0" y="T1"/>
                    </a:cxn>
                    <a:cxn ang="T9">
                      <a:pos x="T2" y="T3"/>
                    </a:cxn>
                    <a:cxn ang="T10">
                      <a:pos x="T4" y="T5"/>
                    </a:cxn>
                    <a:cxn ang="T11">
                      <a:pos x="T6" y="T7"/>
                    </a:cxn>
                  </a:cxnLst>
                  <a:rect l="T12" t="T13" r="T14" b="T15"/>
                  <a:pathLst>
                    <a:path w="109" h="248">
                      <a:moveTo>
                        <a:pt x="74" y="248"/>
                      </a:moveTo>
                      <a:lnTo>
                        <a:pt x="109" y="233"/>
                      </a:lnTo>
                      <a:lnTo>
                        <a:pt x="0" y="0"/>
                      </a:lnTo>
                      <a:lnTo>
                        <a:pt x="74" y="248"/>
                      </a:lnTo>
                      <a:close/>
                    </a:path>
                  </a:pathLst>
                </a:custGeom>
                <a:solidFill>
                  <a:srgbClr val="FFCC66"/>
                </a:solidFill>
                <a:ln w="9525">
                  <a:noFill/>
                  <a:round/>
                  <a:headEnd/>
                  <a:tailEnd/>
                </a:ln>
              </p:spPr>
              <p:txBody>
                <a:bodyPr/>
                <a:lstStyle/>
                <a:p>
                  <a:endParaRPr lang="es-MX"/>
                </a:p>
              </p:txBody>
            </p:sp>
            <p:sp>
              <p:nvSpPr>
                <p:cNvPr id="11790" name="Freeform 3031"/>
                <p:cNvSpPr>
                  <a:spLocks/>
                </p:cNvSpPr>
                <p:nvPr/>
              </p:nvSpPr>
              <p:spPr bwMode="auto">
                <a:xfrm>
                  <a:off x="2727" y="3006"/>
                  <a:ext cx="12" cy="28"/>
                </a:xfrm>
                <a:custGeom>
                  <a:avLst/>
                  <a:gdLst>
                    <a:gd name="T0" fmla="*/ 0 w 109"/>
                    <a:gd name="T1" fmla="*/ 0 h 248"/>
                    <a:gd name="T2" fmla="*/ 0 w 109"/>
                    <a:gd name="T3" fmla="*/ 0 h 248"/>
                    <a:gd name="T4" fmla="*/ 0 w 109"/>
                    <a:gd name="T5" fmla="*/ 0 h 248"/>
                    <a:gd name="T6" fmla="*/ 0 w 109"/>
                    <a:gd name="T7" fmla="*/ 0 h 248"/>
                    <a:gd name="T8" fmla="*/ 0 60000 65536"/>
                    <a:gd name="T9" fmla="*/ 0 60000 65536"/>
                    <a:gd name="T10" fmla="*/ 0 60000 65536"/>
                    <a:gd name="T11" fmla="*/ 0 60000 65536"/>
                    <a:gd name="T12" fmla="*/ 0 w 109"/>
                    <a:gd name="T13" fmla="*/ 0 h 248"/>
                    <a:gd name="T14" fmla="*/ 109 w 109"/>
                    <a:gd name="T15" fmla="*/ 248 h 248"/>
                  </a:gdLst>
                  <a:ahLst/>
                  <a:cxnLst>
                    <a:cxn ang="T8">
                      <a:pos x="T0" y="T1"/>
                    </a:cxn>
                    <a:cxn ang="T9">
                      <a:pos x="T2" y="T3"/>
                    </a:cxn>
                    <a:cxn ang="T10">
                      <a:pos x="T4" y="T5"/>
                    </a:cxn>
                    <a:cxn ang="T11">
                      <a:pos x="T6" y="T7"/>
                    </a:cxn>
                  </a:cxnLst>
                  <a:rect l="T12" t="T13" r="T14" b="T15"/>
                  <a:pathLst>
                    <a:path w="109" h="248">
                      <a:moveTo>
                        <a:pt x="109" y="248"/>
                      </a:moveTo>
                      <a:lnTo>
                        <a:pt x="0" y="15"/>
                      </a:lnTo>
                      <a:lnTo>
                        <a:pt x="35" y="0"/>
                      </a:lnTo>
                      <a:lnTo>
                        <a:pt x="109" y="248"/>
                      </a:lnTo>
                      <a:close/>
                    </a:path>
                  </a:pathLst>
                </a:custGeom>
                <a:solidFill>
                  <a:srgbClr val="FFCC66"/>
                </a:solidFill>
                <a:ln w="9525">
                  <a:noFill/>
                  <a:round/>
                  <a:headEnd/>
                  <a:tailEnd/>
                </a:ln>
              </p:spPr>
              <p:txBody>
                <a:bodyPr/>
                <a:lstStyle/>
                <a:p>
                  <a:endParaRPr lang="es-MX"/>
                </a:p>
              </p:txBody>
            </p:sp>
            <p:sp>
              <p:nvSpPr>
                <p:cNvPr id="11791" name="Freeform 3032"/>
                <p:cNvSpPr>
                  <a:spLocks/>
                </p:cNvSpPr>
                <p:nvPr/>
              </p:nvSpPr>
              <p:spPr bwMode="auto">
                <a:xfrm>
                  <a:off x="2727" y="3006"/>
                  <a:ext cx="12" cy="29"/>
                </a:xfrm>
                <a:custGeom>
                  <a:avLst/>
                  <a:gdLst>
                    <a:gd name="T0" fmla="*/ 0 w 109"/>
                    <a:gd name="T1" fmla="*/ 0 h 263"/>
                    <a:gd name="T2" fmla="*/ 0 w 109"/>
                    <a:gd name="T3" fmla="*/ 0 h 263"/>
                    <a:gd name="T4" fmla="*/ 0 w 109"/>
                    <a:gd name="T5" fmla="*/ 0 h 263"/>
                    <a:gd name="T6" fmla="*/ 0 w 109"/>
                    <a:gd name="T7" fmla="*/ 0 h 263"/>
                    <a:gd name="T8" fmla="*/ 0 w 109"/>
                    <a:gd name="T9" fmla="*/ 0 h 263"/>
                    <a:gd name="T10" fmla="*/ 0 60000 65536"/>
                    <a:gd name="T11" fmla="*/ 0 60000 65536"/>
                    <a:gd name="T12" fmla="*/ 0 60000 65536"/>
                    <a:gd name="T13" fmla="*/ 0 60000 65536"/>
                    <a:gd name="T14" fmla="*/ 0 60000 65536"/>
                    <a:gd name="T15" fmla="*/ 0 w 109"/>
                    <a:gd name="T16" fmla="*/ 0 h 263"/>
                    <a:gd name="T17" fmla="*/ 109 w 109"/>
                    <a:gd name="T18" fmla="*/ 263 h 263"/>
                  </a:gdLst>
                  <a:ahLst/>
                  <a:cxnLst>
                    <a:cxn ang="T10">
                      <a:pos x="T0" y="T1"/>
                    </a:cxn>
                    <a:cxn ang="T11">
                      <a:pos x="T2" y="T3"/>
                    </a:cxn>
                    <a:cxn ang="T12">
                      <a:pos x="T4" y="T5"/>
                    </a:cxn>
                    <a:cxn ang="T13">
                      <a:pos x="T6" y="T7"/>
                    </a:cxn>
                    <a:cxn ang="T14">
                      <a:pos x="T8" y="T9"/>
                    </a:cxn>
                  </a:cxnLst>
                  <a:rect l="T15" t="T16" r="T17" b="T18"/>
                  <a:pathLst>
                    <a:path w="109" h="263">
                      <a:moveTo>
                        <a:pt x="74" y="263"/>
                      </a:moveTo>
                      <a:lnTo>
                        <a:pt x="109" y="248"/>
                      </a:lnTo>
                      <a:lnTo>
                        <a:pt x="35" y="0"/>
                      </a:lnTo>
                      <a:lnTo>
                        <a:pt x="0" y="15"/>
                      </a:lnTo>
                      <a:lnTo>
                        <a:pt x="74" y="263"/>
                      </a:lnTo>
                    </a:path>
                  </a:pathLst>
                </a:custGeom>
                <a:noFill/>
                <a:ln w="0">
                  <a:solidFill>
                    <a:srgbClr val="FFCC66"/>
                  </a:solidFill>
                  <a:round/>
                  <a:headEnd/>
                  <a:tailEnd/>
                </a:ln>
              </p:spPr>
              <p:txBody>
                <a:bodyPr/>
                <a:lstStyle/>
                <a:p>
                  <a:endParaRPr lang="es-MX"/>
                </a:p>
              </p:txBody>
            </p:sp>
            <p:sp>
              <p:nvSpPr>
                <p:cNvPr id="11792" name="Freeform 3033"/>
                <p:cNvSpPr>
                  <a:spLocks/>
                </p:cNvSpPr>
                <p:nvPr/>
              </p:nvSpPr>
              <p:spPr bwMode="auto">
                <a:xfrm>
                  <a:off x="2721" y="2998"/>
                  <a:ext cx="10" cy="10"/>
                </a:xfrm>
                <a:custGeom>
                  <a:avLst/>
                  <a:gdLst>
                    <a:gd name="T0" fmla="*/ 0 w 88"/>
                    <a:gd name="T1" fmla="*/ 0 h 91"/>
                    <a:gd name="T2" fmla="*/ 0 w 88"/>
                    <a:gd name="T3" fmla="*/ 0 h 91"/>
                    <a:gd name="T4" fmla="*/ 0 w 88"/>
                    <a:gd name="T5" fmla="*/ 0 h 91"/>
                    <a:gd name="T6" fmla="*/ 0 w 88"/>
                    <a:gd name="T7" fmla="*/ 0 h 91"/>
                    <a:gd name="T8" fmla="*/ 0 60000 65536"/>
                    <a:gd name="T9" fmla="*/ 0 60000 65536"/>
                    <a:gd name="T10" fmla="*/ 0 60000 65536"/>
                    <a:gd name="T11" fmla="*/ 0 60000 65536"/>
                    <a:gd name="T12" fmla="*/ 0 w 88"/>
                    <a:gd name="T13" fmla="*/ 0 h 91"/>
                    <a:gd name="T14" fmla="*/ 88 w 88"/>
                    <a:gd name="T15" fmla="*/ 91 h 91"/>
                  </a:gdLst>
                  <a:ahLst/>
                  <a:cxnLst>
                    <a:cxn ang="T8">
                      <a:pos x="T0" y="T1"/>
                    </a:cxn>
                    <a:cxn ang="T9">
                      <a:pos x="T2" y="T3"/>
                    </a:cxn>
                    <a:cxn ang="T10">
                      <a:pos x="T4" y="T5"/>
                    </a:cxn>
                    <a:cxn ang="T11">
                      <a:pos x="T6" y="T7"/>
                    </a:cxn>
                  </a:cxnLst>
                  <a:rect l="T12" t="T13" r="T14" b="T15"/>
                  <a:pathLst>
                    <a:path w="88" h="91">
                      <a:moveTo>
                        <a:pt x="53" y="91"/>
                      </a:moveTo>
                      <a:lnTo>
                        <a:pt x="88" y="76"/>
                      </a:lnTo>
                      <a:lnTo>
                        <a:pt x="0" y="0"/>
                      </a:lnTo>
                      <a:lnTo>
                        <a:pt x="53" y="91"/>
                      </a:lnTo>
                      <a:close/>
                    </a:path>
                  </a:pathLst>
                </a:custGeom>
                <a:solidFill>
                  <a:srgbClr val="FFCC66"/>
                </a:solidFill>
                <a:ln w="9525">
                  <a:noFill/>
                  <a:round/>
                  <a:headEnd/>
                  <a:tailEnd/>
                </a:ln>
              </p:spPr>
              <p:txBody>
                <a:bodyPr/>
                <a:lstStyle/>
                <a:p>
                  <a:endParaRPr lang="es-MX"/>
                </a:p>
              </p:txBody>
            </p:sp>
            <p:sp>
              <p:nvSpPr>
                <p:cNvPr id="11793" name="Freeform 3034"/>
                <p:cNvSpPr>
                  <a:spLocks/>
                </p:cNvSpPr>
                <p:nvPr/>
              </p:nvSpPr>
              <p:spPr bwMode="auto">
                <a:xfrm>
                  <a:off x="2721" y="2995"/>
                  <a:ext cx="10" cy="11"/>
                </a:xfrm>
                <a:custGeom>
                  <a:avLst/>
                  <a:gdLst>
                    <a:gd name="T0" fmla="*/ 0 w 88"/>
                    <a:gd name="T1" fmla="*/ 0 h 98"/>
                    <a:gd name="T2" fmla="*/ 0 w 88"/>
                    <a:gd name="T3" fmla="*/ 0 h 98"/>
                    <a:gd name="T4" fmla="*/ 0 w 88"/>
                    <a:gd name="T5" fmla="*/ 0 h 98"/>
                    <a:gd name="T6" fmla="*/ 0 w 88"/>
                    <a:gd name="T7" fmla="*/ 0 h 98"/>
                    <a:gd name="T8" fmla="*/ 0 60000 65536"/>
                    <a:gd name="T9" fmla="*/ 0 60000 65536"/>
                    <a:gd name="T10" fmla="*/ 0 60000 65536"/>
                    <a:gd name="T11" fmla="*/ 0 60000 65536"/>
                    <a:gd name="T12" fmla="*/ 0 w 88"/>
                    <a:gd name="T13" fmla="*/ 0 h 98"/>
                    <a:gd name="T14" fmla="*/ 88 w 88"/>
                    <a:gd name="T15" fmla="*/ 98 h 98"/>
                  </a:gdLst>
                  <a:ahLst/>
                  <a:cxnLst>
                    <a:cxn ang="T8">
                      <a:pos x="T0" y="T1"/>
                    </a:cxn>
                    <a:cxn ang="T9">
                      <a:pos x="T2" y="T3"/>
                    </a:cxn>
                    <a:cxn ang="T10">
                      <a:pos x="T4" y="T5"/>
                    </a:cxn>
                    <a:cxn ang="T11">
                      <a:pos x="T6" y="T7"/>
                    </a:cxn>
                  </a:cxnLst>
                  <a:rect l="T12" t="T13" r="T14" b="T15"/>
                  <a:pathLst>
                    <a:path w="88" h="98">
                      <a:moveTo>
                        <a:pt x="88" y="98"/>
                      </a:moveTo>
                      <a:lnTo>
                        <a:pt x="0" y="22"/>
                      </a:lnTo>
                      <a:lnTo>
                        <a:pt x="30" y="0"/>
                      </a:lnTo>
                      <a:lnTo>
                        <a:pt x="88" y="98"/>
                      </a:lnTo>
                      <a:close/>
                    </a:path>
                  </a:pathLst>
                </a:custGeom>
                <a:solidFill>
                  <a:srgbClr val="FFCC66"/>
                </a:solidFill>
                <a:ln w="9525">
                  <a:noFill/>
                  <a:round/>
                  <a:headEnd/>
                  <a:tailEnd/>
                </a:ln>
              </p:spPr>
              <p:txBody>
                <a:bodyPr/>
                <a:lstStyle/>
                <a:p>
                  <a:endParaRPr lang="es-MX"/>
                </a:p>
              </p:txBody>
            </p:sp>
            <p:sp>
              <p:nvSpPr>
                <p:cNvPr id="11794" name="Freeform 3035"/>
                <p:cNvSpPr>
                  <a:spLocks/>
                </p:cNvSpPr>
                <p:nvPr/>
              </p:nvSpPr>
              <p:spPr bwMode="auto">
                <a:xfrm>
                  <a:off x="2721" y="2995"/>
                  <a:ext cx="10" cy="13"/>
                </a:xfrm>
                <a:custGeom>
                  <a:avLst/>
                  <a:gdLst>
                    <a:gd name="T0" fmla="*/ 0 w 88"/>
                    <a:gd name="T1" fmla="*/ 0 h 113"/>
                    <a:gd name="T2" fmla="*/ 0 w 88"/>
                    <a:gd name="T3" fmla="*/ 0 h 113"/>
                    <a:gd name="T4" fmla="*/ 0 w 88"/>
                    <a:gd name="T5" fmla="*/ 0 h 113"/>
                    <a:gd name="T6" fmla="*/ 0 w 88"/>
                    <a:gd name="T7" fmla="*/ 0 h 113"/>
                    <a:gd name="T8" fmla="*/ 0 w 88"/>
                    <a:gd name="T9" fmla="*/ 0 h 113"/>
                    <a:gd name="T10" fmla="*/ 0 60000 65536"/>
                    <a:gd name="T11" fmla="*/ 0 60000 65536"/>
                    <a:gd name="T12" fmla="*/ 0 60000 65536"/>
                    <a:gd name="T13" fmla="*/ 0 60000 65536"/>
                    <a:gd name="T14" fmla="*/ 0 60000 65536"/>
                    <a:gd name="T15" fmla="*/ 0 w 88"/>
                    <a:gd name="T16" fmla="*/ 0 h 113"/>
                    <a:gd name="T17" fmla="*/ 88 w 88"/>
                    <a:gd name="T18" fmla="*/ 113 h 113"/>
                  </a:gdLst>
                  <a:ahLst/>
                  <a:cxnLst>
                    <a:cxn ang="T10">
                      <a:pos x="T0" y="T1"/>
                    </a:cxn>
                    <a:cxn ang="T11">
                      <a:pos x="T2" y="T3"/>
                    </a:cxn>
                    <a:cxn ang="T12">
                      <a:pos x="T4" y="T5"/>
                    </a:cxn>
                    <a:cxn ang="T13">
                      <a:pos x="T6" y="T7"/>
                    </a:cxn>
                    <a:cxn ang="T14">
                      <a:pos x="T8" y="T9"/>
                    </a:cxn>
                  </a:cxnLst>
                  <a:rect l="T15" t="T16" r="T17" b="T18"/>
                  <a:pathLst>
                    <a:path w="88" h="113">
                      <a:moveTo>
                        <a:pt x="53" y="113"/>
                      </a:moveTo>
                      <a:lnTo>
                        <a:pt x="88" y="98"/>
                      </a:lnTo>
                      <a:lnTo>
                        <a:pt x="30" y="0"/>
                      </a:lnTo>
                      <a:lnTo>
                        <a:pt x="0" y="22"/>
                      </a:lnTo>
                      <a:lnTo>
                        <a:pt x="53" y="113"/>
                      </a:lnTo>
                    </a:path>
                  </a:pathLst>
                </a:custGeom>
                <a:noFill/>
                <a:ln w="0">
                  <a:solidFill>
                    <a:srgbClr val="FFCC66"/>
                  </a:solidFill>
                  <a:round/>
                  <a:headEnd/>
                  <a:tailEnd/>
                </a:ln>
              </p:spPr>
              <p:txBody>
                <a:bodyPr/>
                <a:lstStyle/>
                <a:p>
                  <a:endParaRPr lang="es-MX"/>
                </a:p>
              </p:txBody>
            </p:sp>
            <p:sp>
              <p:nvSpPr>
                <p:cNvPr id="11795" name="Freeform 3036"/>
                <p:cNvSpPr>
                  <a:spLocks/>
                </p:cNvSpPr>
                <p:nvPr/>
              </p:nvSpPr>
              <p:spPr bwMode="auto">
                <a:xfrm>
                  <a:off x="2716" y="2992"/>
                  <a:ext cx="8" cy="6"/>
                </a:xfrm>
                <a:custGeom>
                  <a:avLst/>
                  <a:gdLst>
                    <a:gd name="T0" fmla="*/ 0 w 74"/>
                    <a:gd name="T1" fmla="*/ 0 h 50"/>
                    <a:gd name="T2" fmla="*/ 0 w 74"/>
                    <a:gd name="T3" fmla="*/ 0 h 50"/>
                    <a:gd name="T4" fmla="*/ 0 w 74"/>
                    <a:gd name="T5" fmla="*/ 0 h 50"/>
                    <a:gd name="T6" fmla="*/ 0 w 74"/>
                    <a:gd name="T7" fmla="*/ 0 h 50"/>
                    <a:gd name="T8" fmla="*/ 0 60000 65536"/>
                    <a:gd name="T9" fmla="*/ 0 60000 65536"/>
                    <a:gd name="T10" fmla="*/ 0 60000 65536"/>
                    <a:gd name="T11" fmla="*/ 0 60000 65536"/>
                    <a:gd name="T12" fmla="*/ 0 w 74"/>
                    <a:gd name="T13" fmla="*/ 0 h 50"/>
                    <a:gd name="T14" fmla="*/ 74 w 74"/>
                    <a:gd name="T15" fmla="*/ 50 h 50"/>
                  </a:gdLst>
                  <a:ahLst/>
                  <a:cxnLst>
                    <a:cxn ang="T8">
                      <a:pos x="T0" y="T1"/>
                    </a:cxn>
                    <a:cxn ang="T9">
                      <a:pos x="T2" y="T3"/>
                    </a:cxn>
                    <a:cxn ang="T10">
                      <a:pos x="T4" y="T5"/>
                    </a:cxn>
                    <a:cxn ang="T11">
                      <a:pos x="T6" y="T7"/>
                    </a:cxn>
                  </a:cxnLst>
                  <a:rect l="T12" t="T13" r="T14" b="T15"/>
                  <a:pathLst>
                    <a:path w="74" h="50">
                      <a:moveTo>
                        <a:pt x="44" y="50"/>
                      </a:moveTo>
                      <a:lnTo>
                        <a:pt x="74" y="28"/>
                      </a:lnTo>
                      <a:lnTo>
                        <a:pt x="0" y="0"/>
                      </a:lnTo>
                      <a:lnTo>
                        <a:pt x="44" y="50"/>
                      </a:lnTo>
                      <a:close/>
                    </a:path>
                  </a:pathLst>
                </a:custGeom>
                <a:solidFill>
                  <a:srgbClr val="FFCC66"/>
                </a:solidFill>
                <a:ln w="9525">
                  <a:noFill/>
                  <a:round/>
                  <a:headEnd/>
                  <a:tailEnd/>
                </a:ln>
              </p:spPr>
              <p:txBody>
                <a:bodyPr/>
                <a:lstStyle/>
                <a:p>
                  <a:endParaRPr lang="es-MX"/>
                </a:p>
              </p:txBody>
            </p:sp>
            <p:sp>
              <p:nvSpPr>
                <p:cNvPr id="11796" name="Freeform 3037"/>
                <p:cNvSpPr>
                  <a:spLocks/>
                </p:cNvSpPr>
                <p:nvPr/>
              </p:nvSpPr>
              <p:spPr bwMode="auto">
                <a:xfrm>
                  <a:off x="2716" y="2991"/>
                  <a:ext cx="8" cy="7"/>
                </a:xfrm>
                <a:custGeom>
                  <a:avLst/>
                  <a:gdLst>
                    <a:gd name="T0" fmla="*/ 0 w 74"/>
                    <a:gd name="T1" fmla="*/ 0 h 65"/>
                    <a:gd name="T2" fmla="*/ 0 w 74"/>
                    <a:gd name="T3" fmla="*/ 0 h 65"/>
                    <a:gd name="T4" fmla="*/ 0 w 74"/>
                    <a:gd name="T5" fmla="*/ 0 h 65"/>
                    <a:gd name="T6" fmla="*/ 0 w 74"/>
                    <a:gd name="T7" fmla="*/ 0 h 65"/>
                    <a:gd name="T8" fmla="*/ 0 w 74"/>
                    <a:gd name="T9" fmla="*/ 0 h 65"/>
                    <a:gd name="T10" fmla="*/ 0 60000 65536"/>
                    <a:gd name="T11" fmla="*/ 0 60000 65536"/>
                    <a:gd name="T12" fmla="*/ 0 60000 65536"/>
                    <a:gd name="T13" fmla="*/ 0 60000 65536"/>
                    <a:gd name="T14" fmla="*/ 0 60000 65536"/>
                    <a:gd name="T15" fmla="*/ 0 w 74"/>
                    <a:gd name="T16" fmla="*/ 0 h 65"/>
                    <a:gd name="T17" fmla="*/ 74 w 74"/>
                    <a:gd name="T18" fmla="*/ 65 h 65"/>
                  </a:gdLst>
                  <a:ahLst/>
                  <a:cxnLst>
                    <a:cxn ang="T10">
                      <a:pos x="T0" y="T1"/>
                    </a:cxn>
                    <a:cxn ang="T11">
                      <a:pos x="T2" y="T3"/>
                    </a:cxn>
                    <a:cxn ang="T12">
                      <a:pos x="T4" y="T5"/>
                    </a:cxn>
                    <a:cxn ang="T13">
                      <a:pos x="T6" y="T7"/>
                    </a:cxn>
                    <a:cxn ang="T14">
                      <a:pos x="T8" y="T9"/>
                    </a:cxn>
                  </a:cxnLst>
                  <a:rect l="T15" t="T16" r="T17" b="T18"/>
                  <a:pathLst>
                    <a:path w="74" h="65">
                      <a:moveTo>
                        <a:pt x="44" y="65"/>
                      </a:moveTo>
                      <a:lnTo>
                        <a:pt x="74" y="43"/>
                      </a:lnTo>
                      <a:lnTo>
                        <a:pt x="36" y="0"/>
                      </a:lnTo>
                      <a:lnTo>
                        <a:pt x="0" y="15"/>
                      </a:lnTo>
                      <a:lnTo>
                        <a:pt x="44" y="65"/>
                      </a:lnTo>
                    </a:path>
                  </a:pathLst>
                </a:custGeom>
                <a:noFill/>
                <a:ln w="0">
                  <a:solidFill>
                    <a:srgbClr val="FFCC66"/>
                  </a:solidFill>
                  <a:round/>
                  <a:headEnd/>
                  <a:tailEnd/>
                </a:ln>
              </p:spPr>
              <p:txBody>
                <a:bodyPr/>
                <a:lstStyle/>
                <a:p>
                  <a:endParaRPr lang="es-MX"/>
                </a:p>
              </p:txBody>
            </p:sp>
            <p:sp>
              <p:nvSpPr>
                <p:cNvPr id="11797" name="Freeform 3038"/>
                <p:cNvSpPr>
                  <a:spLocks/>
                </p:cNvSpPr>
                <p:nvPr/>
              </p:nvSpPr>
              <p:spPr bwMode="auto">
                <a:xfrm>
                  <a:off x="2716" y="2990"/>
                  <a:ext cx="2" cy="2"/>
                </a:xfrm>
                <a:custGeom>
                  <a:avLst/>
                  <a:gdLst>
                    <a:gd name="T0" fmla="*/ 0 w 22"/>
                    <a:gd name="T1" fmla="*/ 0 h 19"/>
                    <a:gd name="T2" fmla="*/ 0 w 22"/>
                    <a:gd name="T3" fmla="*/ 0 h 19"/>
                    <a:gd name="T4" fmla="*/ 0 w 22"/>
                    <a:gd name="T5" fmla="*/ 0 h 19"/>
                    <a:gd name="T6" fmla="*/ 0 w 22"/>
                    <a:gd name="T7" fmla="*/ 0 h 19"/>
                    <a:gd name="T8" fmla="*/ 0 60000 65536"/>
                    <a:gd name="T9" fmla="*/ 0 60000 65536"/>
                    <a:gd name="T10" fmla="*/ 0 60000 65536"/>
                    <a:gd name="T11" fmla="*/ 0 60000 65536"/>
                    <a:gd name="T12" fmla="*/ 0 w 22"/>
                    <a:gd name="T13" fmla="*/ 0 h 19"/>
                    <a:gd name="T14" fmla="*/ 22 w 22"/>
                    <a:gd name="T15" fmla="*/ 19 h 19"/>
                  </a:gdLst>
                  <a:ahLst/>
                  <a:cxnLst>
                    <a:cxn ang="T8">
                      <a:pos x="T0" y="T1"/>
                    </a:cxn>
                    <a:cxn ang="T9">
                      <a:pos x="T2" y="T3"/>
                    </a:cxn>
                    <a:cxn ang="T10">
                      <a:pos x="T4" y="T5"/>
                    </a:cxn>
                    <a:cxn ang="T11">
                      <a:pos x="T6" y="T7"/>
                    </a:cxn>
                  </a:cxnLst>
                  <a:rect l="T12" t="T13" r="T14" b="T15"/>
                  <a:pathLst>
                    <a:path w="22" h="19">
                      <a:moveTo>
                        <a:pt x="22" y="10"/>
                      </a:moveTo>
                      <a:lnTo>
                        <a:pt x="2" y="19"/>
                      </a:lnTo>
                      <a:lnTo>
                        <a:pt x="0" y="0"/>
                      </a:lnTo>
                      <a:lnTo>
                        <a:pt x="22" y="10"/>
                      </a:lnTo>
                    </a:path>
                  </a:pathLst>
                </a:custGeom>
                <a:noFill/>
                <a:ln w="0">
                  <a:solidFill>
                    <a:srgbClr val="FFCC66"/>
                  </a:solidFill>
                  <a:round/>
                  <a:headEnd/>
                  <a:tailEnd/>
                </a:ln>
              </p:spPr>
              <p:txBody>
                <a:bodyPr/>
                <a:lstStyle/>
                <a:p>
                  <a:endParaRPr lang="es-MX"/>
                </a:p>
              </p:txBody>
            </p:sp>
            <p:sp>
              <p:nvSpPr>
                <p:cNvPr id="11798" name="Freeform 3039"/>
                <p:cNvSpPr>
                  <a:spLocks/>
                </p:cNvSpPr>
                <p:nvPr/>
              </p:nvSpPr>
              <p:spPr bwMode="auto">
                <a:xfrm>
                  <a:off x="2718" y="2991"/>
                  <a:ext cx="2" cy="1"/>
                </a:xfrm>
                <a:custGeom>
                  <a:avLst/>
                  <a:gdLst>
                    <a:gd name="T0" fmla="*/ 0 w 19"/>
                    <a:gd name="T1" fmla="*/ 0 h 15"/>
                    <a:gd name="T2" fmla="*/ 0 w 19"/>
                    <a:gd name="T3" fmla="*/ 0 h 15"/>
                    <a:gd name="T4" fmla="*/ 0 w 19"/>
                    <a:gd name="T5" fmla="*/ 0 h 15"/>
                    <a:gd name="T6" fmla="*/ 0 w 19"/>
                    <a:gd name="T7" fmla="*/ 0 h 15"/>
                    <a:gd name="T8" fmla="*/ 0 60000 65536"/>
                    <a:gd name="T9" fmla="*/ 0 60000 65536"/>
                    <a:gd name="T10" fmla="*/ 0 60000 65536"/>
                    <a:gd name="T11" fmla="*/ 0 60000 65536"/>
                    <a:gd name="T12" fmla="*/ 0 w 19"/>
                    <a:gd name="T13" fmla="*/ 0 h 15"/>
                    <a:gd name="T14" fmla="*/ 19 w 19"/>
                    <a:gd name="T15" fmla="*/ 15 h 15"/>
                  </a:gdLst>
                  <a:ahLst/>
                  <a:cxnLst>
                    <a:cxn ang="T8">
                      <a:pos x="T0" y="T1"/>
                    </a:cxn>
                    <a:cxn ang="T9">
                      <a:pos x="T2" y="T3"/>
                    </a:cxn>
                    <a:cxn ang="T10">
                      <a:pos x="T4" y="T5"/>
                    </a:cxn>
                    <a:cxn ang="T11">
                      <a:pos x="T6" y="T7"/>
                    </a:cxn>
                  </a:cxnLst>
                  <a:rect l="T12" t="T13" r="T14" b="T15"/>
                  <a:pathLst>
                    <a:path w="19" h="15">
                      <a:moveTo>
                        <a:pt x="0" y="6"/>
                      </a:moveTo>
                      <a:lnTo>
                        <a:pt x="19" y="15"/>
                      </a:lnTo>
                      <a:lnTo>
                        <a:pt x="16" y="0"/>
                      </a:lnTo>
                      <a:lnTo>
                        <a:pt x="0" y="6"/>
                      </a:lnTo>
                    </a:path>
                  </a:pathLst>
                </a:custGeom>
                <a:noFill/>
                <a:ln w="0">
                  <a:solidFill>
                    <a:srgbClr val="FFCC66"/>
                  </a:solidFill>
                  <a:round/>
                  <a:headEnd/>
                  <a:tailEnd/>
                </a:ln>
              </p:spPr>
              <p:txBody>
                <a:bodyPr/>
                <a:lstStyle/>
                <a:p>
                  <a:endParaRPr lang="es-MX"/>
                </a:p>
              </p:txBody>
            </p:sp>
            <p:sp>
              <p:nvSpPr>
                <p:cNvPr id="11799" name="Freeform 3040"/>
                <p:cNvSpPr>
                  <a:spLocks/>
                </p:cNvSpPr>
                <p:nvPr/>
              </p:nvSpPr>
              <p:spPr bwMode="auto">
                <a:xfrm>
                  <a:off x="2716" y="2985"/>
                  <a:ext cx="8" cy="7"/>
                </a:xfrm>
                <a:custGeom>
                  <a:avLst/>
                  <a:gdLst>
                    <a:gd name="T0" fmla="*/ 0 w 76"/>
                    <a:gd name="T1" fmla="*/ 0 h 66"/>
                    <a:gd name="T2" fmla="*/ 0 w 76"/>
                    <a:gd name="T3" fmla="*/ 0 h 66"/>
                    <a:gd name="T4" fmla="*/ 0 w 76"/>
                    <a:gd name="T5" fmla="*/ 0 h 66"/>
                    <a:gd name="T6" fmla="*/ 0 w 76"/>
                    <a:gd name="T7" fmla="*/ 0 h 66"/>
                    <a:gd name="T8" fmla="*/ 0 60000 65536"/>
                    <a:gd name="T9" fmla="*/ 0 60000 65536"/>
                    <a:gd name="T10" fmla="*/ 0 60000 65536"/>
                    <a:gd name="T11" fmla="*/ 0 60000 65536"/>
                    <a:gd name="T12" fmla="*/ 0 w 76"/>
                    <a:gd name="T13" fmla="*/ 0 h 66"/>
                    <a:gd name="T14" fmla="*/ 76 w 76"/>
                    <a:gd name="T15" fmla="*/ 66 h 66"/>
                  </a:gdLst>
                  <a:ahLst/>
                  <a:cxnLst>
                    <a:cxn ang="T8">
                      <a:pos x="T0" y="T1"/>
                    </a:cxn>
                    <a:cxn ang="T9">
                      <a:pos x="T2" y="T3"/>
                    </a:cxn>
                    <a:cxn ang="T10">
                      <a:pos x="T4" y="T5"/>
                    </a:cxn>
                    <a:cxn ang="T11">
                      <a:pos x="T6" y="T7"/>
                    </a:cxn>
                  </a:cxnLst>
                  <a:rect l="T12" t="T13" r="T14" b="T15"/>
                  <a:pathLst>
                    <a:path w="76" h="66">
                      <a:moveTo>
                        <a:pt x="0" y="47"/>
                      </a:moveTo>
                      <a:lnTo>
                        <a:pt x="41" y="66"/>
                      </a:lnTo>
                      <a:lnTo>
                        <a:pt x="76" y="0"/>
                      </a:lnTo>
                      <a:lnTo>
                        <a:pt x="0" y="47"/>
                      </a:lnTo>
                      <a:close/>
                    </a:path>
                  </a:pathLst>
                </a:custGeom>
                <a:solidFill>
                  <a:srgbClr val="FFCC66"/>
                </a:solidFill>
                <a:ln w="9525">
                  <a:noFill/>
                  <a:round/>
                  <a:headEnd/>
                  <a:tailEnd/>
                </a:ln>
              </p:spPr>
              <p:txBody>
                <a:bodyPr/>
                <a:lstStyle/>
                <a:p>
                  <a:endParaRPr lang="es-MX"/>
                </a:p>
              </p:txBody>
            </p:sp>
            <p:sp>
              <p:nvSpPr>
                <p:cNvPr id="11800" name="Freeform 3041"/>
                <p:cNvSpPr>
                  <a:spLocks/>
                </p:cNvSpPr>
                <p:nvPr/>
              </p:nvSpPr>
              <p:spPr bwMode="auto">
                <a:xfrm>
                  <a:off x="2720" y="2985"/>
                  <a:ext cx="8" cy="7"/>
                </a:xfrm>
                <a:custGeom>
                  <a:avLst/>
                  <a:gdLst>
                    <a:gd name="T0" fmla="*/ 0 w 72"/>
                    <a:gd name="T1" fmla="*/ 0 h 66"/>
                    <a:gd name="T2" fmla="*/ 0 w 72"/>
                    <a:gd name="T3" fmla="*/ 0 h 66"/>
                    <a:gd name="T4" fmla="*/ 0 w 72"/>
                    <a:gd name="T5" fmla="*/ 0 h 66"/>
                    <a:gd name="T6" fmla="*/ 0 w 72"/>
                    <a:gd name="T7" fmla="*/ 0 h 66"/>
                    <a:gd name="T8" fmla="*/ 0 60000 65536"/>
                    <a:gd name="T9" fmla="*/ 0 60000 65536"/>
                    <a:gd name="T10" fmla="*/ 0 60000 65536"/>
                    <a:gd name="T11" fmla="*/ 0 60000 65536"/>
                    <a:gd name="T12" fmla="*/ 0 w 72"/>
                    <a:gd name="T13" fmla="*/ 0 h 66"/>
                    <a:gd name="T14" fmla="*/ 72 w 72"/>
                    <a:gd name="T15" fmla="*/ 66 h 66"/>
                  </a:gdLst>
                  <a:ahLst/>
                  <a:cxnLst>
                    <a:cxn ang="T8">
                      <a:pos x="T0" y="T1"/>
                    </a:cxn>
                    <a:cxn ang="T9">
                      <a:pos x="T2" y="T3"/>
                    </a:cxn>
                    <a:cxn ang="T10">
                      <a:pos x="T4" y="T5"/>
                    </a:cxn>
                    <a:cxn ang="T11">
                      <a:pos x="T6" y="T7"/>
                    </a:cxn>
                  </a:cxnLst>
                  <a:rect l="T12" t="T13" r="T14" b="T15"/>
                  <a:pathLst>
                    <a:path w="72" h="66">
                      <a:moveTo>
                        <a:pt x="0" y="66"/>
                      </a:moveTo>
                      <a:lnTo>
                        <a:pt x="35" y="0"/>
                      </a:lnTo>
                      <a:lnTo>
                        <a:pt x="72" y="21"/>
                      </a:lnTo>
                      <a:lnTo>
                        <a:pt x="0" y="66"/>
                      </a:lnTo>
                      <a:close/>
                    </a:path>
                  </a:pathLst>
                </a:custGeom>
                <a:solidFill>
                  <a:srgbClr val="FFCC66"/>
                </a:solidFill>
                <a:ln w="9525">
                  <a:noFill/>
                  <a:round/>
                  <a:headEnd/>
                  <a:tailEnd/>
                </a:ln>
              </p:spPr>
              <p:txBody>
                <a:bodyPr/>
                <a:lstStyle/>
                <a:p>
                  <a:endParaRPr lang="es-MX"/>
                </a:p>
              </p:txBody>
            </p:sp>
            <p:sp>
              <p:nvSpPr>
                <p:cNvPr id="11801" name="Freeform 3042"/>
                <p:cNvSpPr>
                  <a:spLocks/>
                </p:cNvSpPr>
                <p:nvPr/>
              </p:nvSpPr>
              <p:spPr bwMode="auto">
                <a:xfrm>
                  <a:off x="2716" y="2985"/>
                  <a:ext cx="12" cy="7"/>
                </a:xfrm>
                <a:custGeom>
                  <a:avLst/>
                  <a:gdLst>
                    <a:gd name="T0" fmla="*/ 0 w 113"/>
                    <a:gd name="T1" fmla="*/ 0 h 66"/>
                    <a:gd name="T2" fmla="*/ 0 w 113"/>
                    <a:gd name="T3" fmla="*/ 0 h 66"/>
                    <a:gd name="T4" fmla="*/ 0 w 113"/>
                    <a:gd name="T5" fmla="*/ 0 h 66"/>
                    <a:gd name="T6" fmla="*/ 0 w 113"/>
                    <a:gd name="T7" fmla="*/ 0 h 66"/>
                    <a:gd name="T8" fmla="*/ 0 w 113"/>
                    <a:gd name="T9" fmla="*/ 0 h 66"/>
                    <a:gd name="T10" fmla="*/ 0 60000 65536"/>
                    <a:gd name="T11" fmla="*/ 0 60000 65536"/>
                    <a:gd name="T12" fmla="*/ 0 60000 65536"/>
                    <a:gd name="T13" fmla="*/ 0 60000 65536"/>
                    <a:gd name="T14" fmla="*/ 0 60000 65536"/>
                    <a:gd name="T15" fmla="*/ 0 w 113"/>
                    <a:gd name="T16" fmla="*/ 0 h 66"/>
                    <a:gd name="T17" fmla="*/ 113 w 113"/>
                    <a:gd name="T18" fmla="*/ 66 h 66"/>
                  </a:gdLst>
                  <a:ahLst/>
                  <a:cxnLst>
                    <a:cxn ang="T10">
                      <a:pos x="T0" y="T1"/>
                    </a:cxn>
                    <a:cxn ang="T11">
                      <a:pos x="T2" y="T3"/>
                    </a:cxn>
                    <a:cxn ang="T12">
                      <a:pos x="T4" y="T5"/>
                    </a:cxn>
                    <a:cxn ang="T13">
                      <a:pos x="T6" y="T7"/>
                    </a:cxn>
                    <a:cxn ang="T14">
                      <a:pos x="T8" y="T9"/>
                    </a:cxn>
                  </a:cxnLst>
                  <a:rect l="T15" t="T16" r="T17" b="T18"/>
                  <a:pathLst>
                    <a:path w="113" h="66">
                      <a:moveTo>
                        <a:pt x="0" y="47"/>
                      </a:moveTo>
                      <a:lnTo>
                        <a:pt x="41" y="66"/>
                      </a:lnTo>
                      <a:lnTo>
                        <a:pt x="113" y="21"/>
                      </a:lnTo>
                      <a:lnTo>
                        <a:pt x="76" y="0"/>
                      </a:lnTo>
                      <a:lnTo>
                        <a:pt x="0" y="47"/>
                      </a:lnTo>
                    </a:path>
                  </a:pathLst>
                </a:custGeom>
                <a:noFill/>
                <a:ln w="0">
                  <a:solidFill>
                    <a:srgbClr val="FFCC66"/>
                  </a:solidFill>
                  <a:round/>
                  <a:headEnd/>
                  <a:tailEnd/>
                </a:ln>
              </p:spPr>
              <p:txBody>
                <a:bodyPr/>
                <a:lstStyle/>
                <a:p>
                  <a:endParaRPr lang="es-MX"/>
                </a:p>
              </p:txBody>
            </p:sp>
            <p:sp>
              <p:nvSpPr>
                <p:cNvPr id="11802" name="Freeform 3043"/>
                <p:cNvSpPr>
                  <a:spLocks/>
                </p:cNvSpPr>
                <p:nvPr/>
              </p:nvSpPr>
              <p:spPr bwMode="auto">
                <a:xfrm>
                  <a:off x="2724" y="2979"/>
                  <a:ext cx="4" cy="8"/>
                </a:xfrm>
                <a:custGeom>
                  <a:avLst/>
                  <a:gdLst>
                    <a:gd name="T0" fmla="*/ 0 w 37"/>
                    <a:gd name="T1" fmla="*/ 0 h 72"/>
                    <a:gd name="T2" fmla="*/ 0 w 37"/>
                    <a:gd name="T3" fmla="*/ 0 h 72"/>
                    <a:gd name="T4" fmla="*/ 0 w 37"/>
                    <a:gd name="T5" fmla="*/ 0 h 72"/>
                    <a:gd name="T6" fmla="*/ 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0" y="51"/>
                      </a:moveTo>
                      <a:lnTo>
                        <a:pt x="37" y="72"/>
                      </a:lnTo>
                      <a:lnTo>
                        <a:pt x="0" y="0"/>
                      </a:lnTo>
                      <a:lnTo>
                        <a:pt x="0" y="51"/>
                      </a:lnTo>
                      <a:close/>
                    </a:path>
                  </a:pathLst>
                </a:custGeom>
                <a:solidFill>
                  <a:srgbClr val="FFCC66"/>
                </a:solidFill>
                <a:ln w="9525">
                  <a:noFill/>
                  <a:round/>
                  <a:headEnd/>
                  <a:tailEnd/>
                </a:ln>
              </p:spPr>
              <p:txBody>
                <a:bodyPr/>
                <a:lstStyle/>
                <a:p>
                  <a:endParaRPr lang="es-MX"/>
                </a:p>
              </p:txBody>
            </p:sp>
            <p:sp>
              <p:nvSpPr>
                <p:cNvPr id="11803" name="Freeform 3044"/>
                <p:cNvSpPr>
                  <a:spLocks/>
                </p:cNvSpPr>
                <p:nvPr/>
              </p:nvSpPr>
              <p:spPr bwMode="auto">
                <a:xfrm>
                  <a:off x="2724" y="2977"/>
                  <a:ext cx="4" cy="10"/>
                </a:xfrm>
                <a:custGeom>
                  <a:avLst/>
                  <a:gdLst>
                    <a:gd name="T0" fmla="*/ 0 w 37"/>
                    <a:gd name="T1" fmla="*/ 0 h 95"/>
                    <a:gd name="T2" fmla="*/ 0 w 37"/>
                    <a:gd name="T3" fmla="*/ 0 h 95"/>
                    <a:gd name="T4" fmla="*/ 0 w 37"/>
                    <a:gd name="T5" fmla="*/ 0 h 95"/>
                    <a:gd name="T6" fmla="*/ 0 w 37"/>
                    <a:gd name="T7" fmla="*/ 0 h 95"/>
                    <a:gd name="T8" fmla="*/ 0 60000 65536"/>
                    <a:gd name="T9" fmla="*/ 0 60000 65536"/>
                    <a:gd name="T10" fmla="*/ 0 60000 65536"/>
                    <a:gd name="T11" fmla="*/ 0 60000 65536"/>
                    <a:gd name="T12" fmla="*/ 0 w 37"/>
                    <a:gd name="T13" fmla="*/ 0 h 95"/>
                    <a:gd name="T14" fmla="*/ 37 w 37"/>
                    <a:gd name="T15" fmla="*/ 95 h 95"/>
                  </a:gdLst>
                  <a:ahLst/>
                  <a:cxnLst>
                    <a:cxn ang="T8">
                      <a:pos x="T0" y="T1"/>
                    </a:cxn>
                    <a:cxn ang="T9">
                      <a:pos x="T2" y="T3"/>
                    </a:cxn>
                    <a:cxn ang="T10">
                      <a:pos x="T4" y="T5"/>
                    </a:cxn>
                    <a:cxn ang="T11">
                      <a:pos x="T6" y="T7"/>
                    </a:cxn>
                  </a:cxnLst>
                  <a:rect l="T12" t="T13" r="T14" b="T15"/>
                  <a:pathLst>
                    <a:path w="37" h="95">
                      <a:moveTo>
                        <a:pt x="37" y="95"/>
                      </a:moveTo>
                      <a:lnTo>
                        <a:pt x="0" y="23"/>
                      </a:lnTo>
                      <a:lnTo>
                        <a:pt x="37" y="0"/>
                      </a:lnTo>
                      <a:lnTo>
                        <a:pt x="37" y="95"/>
                      </a:lnTo>
                      <a:close/>
                    </a:path>
                  </a:pathLst>
                </a:custGeom>
                <a:solidFill>
                  <a:srgbClr val="FFCC66"/>
                </a:solidFill>
                <a:ln w="9525">
                  <a:noFill/>
                  <a:round/>
                  <a:headEnd/>
                  <a:tailEnd/>
                </a:ln>
              </p:spPr>
              <p:txBody>
                <a:bodyPr/>
                <a:lstStyle/>
                <a:p>
                  <a:endParaRPr lang="es-MX"/>
                </a:p>
              </p:txBody>
            </p:sp>
            <p:sp>
              <p:nvSpPr>
                <p:cNvPr id="11804" name="Freeform 3045"/>
                <p:cNvSpPr>
                  <a:spLocks/>
                </p:cNvSpPr>
                <p:nvPr/>
              </p:nvSpPr>
              <p:spPr bwMode="auto">
                <a:xfrm>
                  <a:off x="2724" y="2977"/>
                  <a:ext cx="4" cy="10"/>
                </a:xfrm>
                <a:custGeom>
                  <a:avLst/>
                  <a:gdLst>
                    <a:gd name="T0" fmla="*/ 0 w 37"/>
                    <a:gd name="T1" fmla="*/ 0 h 95"/>
                    <a:gd name="T2" fmla="*/ 0 w 37"/>
                    <a:gd name="T3" fmla="*/ 0 h 95"/>
                    <a:gd name="T4" fmla="*/ 0 w 37"/>
                    <a:gd name="T5" fmla="*/ 0 h 95"/>
                    <a:gd name="T6" fmla="*/ 0 w 37"/>
                    <a:gd name="T7" fmla="*/ 0 h 95"/>
                    <a:gd name="T8" fmla="*/ 0 w 37"/>
                    <a:gd name="T9" fmla="*/ 0 h 95"/>
                    <a:gd name="T10" fmla="*/ 0 60000 65536"/>
                    <a:gd name="T11" fmla="*/ 0 60000 65536"/>
                    <a:gd name="T12" fmla="*/ 0 60000 65536"/>
                    <a:gd name="T13" fmla="*/ 0 60000 65536"/>
                    <a:gd name="T14" fmla="*/ 0 60000 65536"/>
                    <a:gd name="T15" fmla="*/ 0 w 37"/>
                    <a:gd name="T16" fmla="*/ 0 h 95"/>
                    <a:gd name="T17" fmla="*/ 37 w 37"/>
                    <a:gd name="T18" fmla="*/ 95 h 95"/>
                  </a:gdLst>
                  <a:ahLst/>
                  <a:cxnLst>
                    <a:cxn ang="T10">
                      <a:pos x="T0" y="T1"/>
                    </a:cxn>
                    <a:cxn ang="T11">
                      <a:pos x="T2" y="T3"/>
                    </a:cxn>
                    <a:cxn ang="T12">
                      <a:pos x="T4" y="T5"/>
                    </a:cxn>
                    <a:cxn ang="T13">
                      <a:pos x="T6" y="T7"/>
                    </a:cxn>
                    <a:cxn ang="T14">
                      <a:pos x="T8" y="T9"/>
                    </a:cxn>
                  </a:cxnLst>
                  <a:rect l="T15" t="T16" r="T17" b="T18"/>
                  <a:pathLst>
                    <a:path w="37" h="95">
                      <a:moveTo>
                        <a:pt x="0" y="74"/>
                      </a:moveTo>
                      <a:lnTo>
                        <a:pt x="37" y="95"/>
                      </a:lnTo>
                      <a:lnTo>
                        <a:pt x="37" y="0"/>
                      </a:lnTo>
                      <a:lnTo>
                        <a:pt x="0" y="23"/>
                      </a:lnTo>
                      <a:lnTo>
                        <a:pt x="0" y="74"/>
                      </a:lnTo>
                    </a:path>
                  </a:pathLst>
                </a:custGeom>
                <a:noFill/>
                <a:ln w="0">
                  <a:solidFill>
                    <a:srgbClr val="FFCC66"/>
                  </a:solidFill>
                  <a:round/>
                  <a:headEnd/>
                  <a:tailEnd/>
                </a:ln>
              </p:spPr>
              <p:txBody>
                <a:bodyPr/>
                <a:lstStyle/>
                <a:p>
                  <a:endParaRPr lang="es-MX"/>
                </a:p>
              </p:txBody>
            </p:sp>
            <p:sp>
              <p:nvSpPr>
                <p:cNvPr id="11805" name="Freeform 3046"/>
                <p:cNvSpPr>
                  <a:spLocks/>
                </p:cNvSpPr>
                <p:nvPr/>
              </p:nvSpPr>
              <p:spPr bwMode="auto">
                <a:xfrm>
                  <a:off x="2722" y="2977"/>
                  <a:ext cx="6" cy="2"/>
                </a:xfrm>
                <a:custGeom>
                  <a:avLst/>
                  <a:gdLst>
                    <a:gd name="T0" fmla="*/ 0 w 60"/>
                    <a:gd name="T1" fmla="*/ 0 h 23"/>
                    <a:gd name="T2" fmla="*/ 0 w 60"/>
                    <a:gd name="T3" fmla="*/ 0 h 23"/>
                    <a:gd name="T4" fmla="*/ 0 w 60"/>
                    <a:gd name="T5" fmla="*/ 0 h 23"/>
                    <a:gd name="T6" fmla="*/ 0 w 60"/>
                    <a:gd name="T7" fmla="*/ 0 h 23"/>
                    <a:gd name="T8" fmla="*/ 0 60000 65536"/>
                    <a:gd name="T9" fmla="*/ 0 60000 65536"/>
                    <a:gd name="T10" fmla="*/ 0 60000 65536"/>
                    <a:gd name="T11" fmla="*/ 0 60000 65536"/>
                    <a:gd name="T12" fmla="*/ 0 w 60"/>
                    <a:gd name="T13" fmla="*/ 0 h 23"/>
                    <a:gd name="T14" fmla="*/ 60 w 60"/>
                    <a:gd name="T15" fmla="*/ 23 h 23"/>
                  </a:gdLst>
                  <a:ahLst/>
                  <a:cxnLst>
                    <a:cxn ang="T8">
                      <a:pos x="T0" y="T1"/>
                    </a:cxn>
                    <a:cxn ang="T9">
                      <a:pos x="T2" y="T3"/>
                    </a:cxn>
                    <a:cxn ang="T10">
                      <a:pos x="T4" y="T5"/>
                    </a:cxn>
                    <a:cxn ang="T11">
                      <a:pos x="T6" y="T7"/>
                    </a:cxn>
                  </a:cxnLst>
                  <a:rect l="T12" t="T13" r="T14" b="T15"/>
                  <a:pathLst>
                    <a:path w="60" h="23">
                      <a:moveTo>
                        <a:pt x="23" y="23"/>
                      </a:moveTo>
                      <a:lnTo>
                        <a:pt x="60" y="0"/>
                      </a:lnTo>
                      <a:lnTo>
                        <a:pt x="0" y="12"/>
                      </a:lnTo>
                      <a:lnTo>
                        <a:pt x="23" y="23"/>
                      </a:lnTo>
                      <a:close/>
                    </a:path>
                  </a:pathLst>
                </a:custGeom>
                <a:solidFill>
                  <a:srgbClr val="FFCC66"/>
                </a:solidFill>
                <a:ln w="9525">
                  <a:noFill/>
                  <a:round/>
                  <a:headEnd/>
                  <a:tailEnd/>
                </a:ln>
              </p:spPr>
              <p:txBody>
                <a:bodyPr/>
                <a:lstStyle/>
                <a:p>
                  <a:endParaRPr lang="es-MX"/>
                </a:p>
              </p:txBody>
            </p:sp>
            <p:sp>
              <p:nvSpPr>
                <p:cNvPr id="11806" name="Freeform 3047"/>
                <p:cNvSpPr>
                  <a:spLocks/>
                </p:cNvSpPr>
                <p:nvPr/>
              </p:nvSpPr>
              <p:spPr bwMode="auto">
                <a:xfrm>
                  <a:off x="2722" y="2975"/>
                  <a:ext cx="6" cy="3"/>
                </a:xfrm>
                <a:custGeom>
                  <a:avLst/>
                  <a:gdLst>
                    <a:gd name="T0" fmla="*/ 0 w 60"/>
                    <a:gd name="T1" fmla="*/ 0 h 30"/>
                    <a:gd name="T2" fmla="*/ 0 w 60"/>
                    <a:gd name="T3" fmla="*/ 0 h 30"/>
                    <a:gd name="T4" fmla="*/ 0 w 60"/>
                    <a:gd name="T5" fmla="*/ 0 h 30"/>
                    <a:gd name="T6" fmla="*/ 0 w 60"/>
                    <a:gd name="T7" fmla="*/ 0 h 30"/>
                    <a:gd name="T8" fmla="*/ 0 60000 65536"/>
                    <a:gd name="T9" fmla="*/ 0 60000 65536"/>
                    <a:gd name="T10" fmla="*/ 0 60000 65536"/>
                    <a:gd name="T11" fmla="*/ 0 60000 65536"/>
                    <a:gd name="T12" fmla="*/ 0 w 60"/>
                    <a:gd name="T13" fmla="*/ 0 h 30"/>
                    <a:gd name="T14" fmla="*/ 60 w 60"/>
                    <a:gd name="T15" fmla="*/ 30 h 30"/>
                  </a:gdLst>
                  <a:ahLst/>
                  <a:cxnLst>
                    <a:cxn ang="T8">
                      <a:pos x="T0" y="T1"/>
                    </a:cxn>
                    <a:cxn ang="T9">
                      <a:pos x="T2" y="T3"/>
                    </a:cxn>
                    <a:cxn ang="T10">
                      <a:pos x="T4" y="T5"/>
                    </a:cxn>
                    <a:cxn ang="T11">
                      <a:pos x="T6" y="T7"/>
                    </a:cxn>
                  </a:cxnLst>
                  <a:rect l="T12" t="T13" r="T14" b="T15"/>
                  <a:pathLst>
                    <a:path w="60" h="30">
                      <a:moveTo>
                        <a:pt x="60" y="18"/>
                      </a:moveTo>
                      <a:lnTo>
                        <a:pt x="0" y="30"/>
                      </a:lnTo>
                      <a:lnTo>
                        <a:pt x="25" y="0"/>
                      </a:lnTo>
                      <a:lnTo>
                        <a:pt x="60" y="18"/>
                      </a:lnTo>
                      <a:close/>
                    </a:path>
                  </a:pathLst>
                </a:custGeom>
                <a:solidFill>
                  <a:srgbClr val="FFCC66"/>
                </a:solidFill>
                <a:ln w="9525">
                  <a:noFill/>
                  <a:round/>
                  <a:headEnd/>
                  <a:tailEnd/>
                </a:ln>
              </p:spPr>
              <p:txBody>
                <a:bodyPr/>
                <a:lstStyle/>
                <a:p>
                  <a:endParaRPr lang="es-MX"/>
                </a:p>
              </p:txBody>
            </p:sp>
            <p:sp>
              <p:nvSpPr>
                <p:cNvPr id="11807" name="Freeform 3048"/>
                <p:cNvSpPr>
                  <a:spLocks/>
                </p:cNvSpPr>
                <p:nvPr/>
              </p:nvSpPr>
              <p:spPr bwMode="auto">
                <a:xfrm>
                  <a:off x="2722" y="2975"/>
                  <a:ext cx="6" cy="4"/>
                </a:xfrm>
                <a:custGeom>
                  <a:avLst/>
                  <a:gdLst>
                    <a:gd name="T0" fmla="*/ 0 w 60"/>
                    <a:gd name="T1" fmla="*/ 0 h 41"/>
                    <a:gd name="T2" fmla="*/ 0 w 60"/>
                    <a:gd name="T3" fmla="*/ 0 h 41"/>
                    <a:gd name="T4" fmla="*/ 0 w 60"/>
                    <a:gd name="T5" fmla="*/ 0 h 41"/>
                    <a:gd name="T6" fmla="*/ 0 w 60"/>
                    <a:gd name="T7" fmla="*/ 0 h 41"/>
                    <a:gd name="T8" fmla="*/ 0 w 60"/>
                    <a:gd name="T9" fmla="*/ 0 h 41"/>
                    <a:gd name="T10" fmla="*/ 0 60000 65536"/>
                    <a:gd name="T11" fmla="*/ 0 60000 65536"/>
                    <a:gd name="T12" fmla="*/ 0 60000 65536"/>
                    <a:gd name="T13" fmla="*/ 0 60000 65536"/>
                    <a:gd name="T14" fmla="*/ 0 60000 65536"/>
                    <a:gd name="T15" fmla="*/ 0 w 60"/>
                    <a:gd name="T16" fmla="*/ 0 h 41"/>
                    <a:gd name="T17" fmla="*/ 60 w 60"/>
                    <a:gd name="T18" fmla="*/ 41 h 41"/>
                  </a:gdLst>
                  <a:ahLst/>
                  <a:cxnLst>
                    <a:cxn ang="T10">
                      <a:pos x="T0" y="T1"/>
                    </a:cxn>
                    <a:cxn ang="T11">
                      <a:pos x="T2" y="T3"/>
                    </a:cxn>
                    <a:cxn ang="T12">
                      <a:pos x="T4" y="T5"/>
                    </a:cxn>
                    <a:cxn ang="T13">
                      <a:pos x="T6" y="T7"/>
                    </a:cxn>
                    <a:cxn ang="T14">
                      <a:pos x="T8" y="T9"/>
                    </a:cxn>
                  </a:cxnLst>
                  <a:rect l="T15" t="T16" r="T17" b="T18"/>
                  <a:pathLst>
                    <a:path w="60" h="41">
                      <a:moveTo>
                        <a:pt x="23" y="41"/>
                      </a:moveTo>
                      <a:lnTo>
                        <a:pt x="60" y="18"/>
                      </a:lnTo>
                      <a:lnTo>
                        <a:pt x="25" y="0"/>
                      </a:lnTo>
                      <a:lnTo>
                        <a:pt x="0" y="30"/>
                      </a:lnTo>
                      <a:lnTo>
                        <a:pt x="23" y="41"/>
                      </a:lnTo>
                    </a:path>
                  </a:pathLst>
                </a:custGeom>
                <a:noFill/>
                <a:ln w="0">
                  <a:solidFill>
                    <a:srgbClr val="FFCC66"/>
                  </a:solidFill>
                  <a:round/>
                  <a:headEnd/>
                  <a:tailEnd/>
                </a:ln>
              </p:spPr>
              <p:txBody>
                <a:bodyPr/>
                <a:lstStyle/>
                <a:p>
                  <a:endParaRPr lang="es-MX"/>
                </a:p>
              </p:txBody>
            </p:sp>
            <p:sp>
              <p:nvSpPr>
                <p:cNvPr id="11808" name="Freeform 3049"/>
                <p:cNvSpPr>
                  <a:spLocks/>
                </p:cNvSpPr>
                <p:nvPr/>
              </p:nvSpPr>
              <p:spPr bwMode="auto">
                <a:xfrm>
                  <a:off x="2717" y="2972"/>
                  <a:ext cx="7" cy="6"/>
                </a:xfrm>
                <a:custGeom>
                  <a:avLst/>
                  <a:gdLst>
                    <a:gd name="T0" fmla="*/ 0 w 65"/>
                    <a:gd name="T1" fmla="*/ 0 h 55"/>
                    <a:gd name="T2" fmla="*/ 0 w 65"/>
                    <a:gd name="T3" fmla="*/ 0 h 55"/>
                    <a:gd name="T4" fmla="*/ 0 w 65"/>
                    <a:gd name="T5" fmla="*/ 0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40" y="55"/>
                      </a:moveTo>
                      <a:lnTo>
                        <a:pt x="65" y="25"/>
                      </a:lnTo>
                      <a:lnTo>
                        <a:pt x="0" y="0"/>
                      </a:lnTo>
                      <a:lnTo>
                        <a:pt x="40" y="55"/>
                      </a:lnTo>
                      <a:close/>
                    </a:path>
                  </a:pathLst>
                </a:custGeom>
                <a:solidFill>
                  <a:srgbClr val="FFCC66"/>
                </a:solidFill>
                <a:ln w="9525">
                  <a:noFill/>
                  <a:round/>
                  <a:headEnd/>
                  <a:tailEnd/>
                </a:ln>
              </p:spPr>
              <p:txBody>
                <a:bodyPr/>
                <a:lstStyle/>
                <a:p>
                  <a:endParaRPr lang="es-MX"/>
                </a:p>
              </p:txBody>
            </p:sp>
            <p:sp>
              <p:nvSpPr>
                <p:cNvPr id="11809" name="Freeform 3050"/>
                <p:cNvSpPr>
                  <a:spLocks/>
                </p:cNvSpPr>
                <p:nvPr/>
              </p:nvSpPr>
              <p:spPr bwMode="auto">
                <a:xfrm>
                  <a:off x="2717" y="2970"/>
                  <a:ext cx="7" cy="8"/>
                </a:xfrm>
                <a:custGeom>
                  <a:avLst/>
                  <a:gdLst>
                    <a:gd name="T0" fmla="*/ 0 w 65"/>
                    <a:gd name="T1" fmla="*/ 0 h 69"/>
                    <a:gd name="T2" fmla="*/ 0 w 65"/>
                    <a:gd name="T3" fmla="*/ 0 h 69"/>
                    <a:gd name="T4" fmla="*/ 0 w 65"/>
                    <a:gd name="T5" fmla="*/ 0 h 69"/>
                    <a:gd name="T6" fmla="*/ 0 w 65"/>
                    <a:gd name="T7" fmla="*/ 0 h 69"/>
                    <a:gd name="T8" fmla="*/ 0 w 65"/>
                    <a:gd name="T9" fmla="*/ 0 h 69"/>
                    <a:gd name="T10" fmla="*/ 0 60000 65536"/>
                    <a:gd name="T11" fmla="*/ 0 60000 65536"/>
                    <a:gd name="T12" fmla="*/ 0 60000 65536"/>
                    <a:gd name="T13" fmla="*/ 0 60000 65536"/>
                    <a:gd name="T14" fmla="*/ 0 60000 65536"/>
                    <a:gd name="T15" fmla="*/ 0 w 65"/>
                    <a:gd name="T16" fmla="*/ 0 h 69"/>
                    <a:gd name="T17" fmla="*/ 65 w 65"/>
                    <a:gd name="T18" fmla="*/ 69 h 69"/>
                  </a:gdLst>
                  <a:ahLst/>
                  <a:cxnLst>
                    <a:cxn ang="T10">
                      <a:pos x="T0" y="T1"/>
                    </a:cxn>
                    <a:cxn ang="T11">
                      <a:pos x="T2" y="T3"/>
                    </a:cxn>
                    <a:cxn ang="T12">
                      <a:pos x="T4" y="T5"/>
                    </a:cxn>
                    <a:cxn ang="T13">
                      <a:pos x="T6" y="T7"/>
                    </a:cxn>
                    <a:cxn ang="T14">
                      <a:pos x="T8" y="T9"/>
                    </a:cxn>
                  </a:cxnLst>
                  <a:rect l="T15" t="T16" r="T17" b="T18"/>
                  <a:pathLst>
                    <a:path w="65" h="69">
                      <a:moveTo>
                        <a:pt x="40" y="69"/>
                      </a:moveTo>
                      <a:lnTo>
                        <a:pt x="65" y="39"/>
                      </a:lnTo>
                      <a:lnTo>
                        <a:pt x="35" y="0"/>
                      </a:lnTo>
                      <a:lnTo>
                        <a:pt x="0" y="14"/>
                      </a:lnTo>
                      <a:lnTo>
                        <a:pt x="40" y="69"/>
                      </a:lnTo>
                    </a:path>
                  </a:pathLst>
                </a:custGeom>
                <a:noFill/>
                <a:ln w="0">
                  <a:solidFill>
                    <a:srgbClr val="FFCC66"/>
                  </a:solidFill>
                  <a:round/>
                  <a:headEnd/>
                  <a:tailEnd/>
                </a:ln>
              </p:spPr>
              <p:txBody>
                <a:bodyPr/>
                <a:lstStyle/>
                <a:p>
                  <a:endParaRPr lang="es-MX"/>
                </a:p>
              </p:txBody>
            </p:sp>
            <p:sp>
              <p:nvSpPr>
                <p:cNvPr id="11810" name="Freeform 3051"/>
                <p:cNvSpPr>
                  <a:spLocks/>
                </p:cNvSpPr>
                <p:nvPr/>
              </p:nvSpPr>
              <p:spPr bwMode="auto">
                <a:xfrm>
                  <a:off x="2716" y="2962"/>
                  <a:ext cx="5" cy="10"/>
                </a:xfrm>
                <a:custGeom>
                  <a:avLst/>
                  <a:gdLst>
                    <a:gd name="T0" fmla="*/ 0 w 49"/>
                    <a:gd name="T1" fmla="*/ 0 h 85"/>
                    <a:gd name="T2" fmla="*/ 0 w 49"/>
                    <a:gd name="T3" fmla="*/ 0 h 85"/>
                    <a:gd name="T4" fmla="*/ 0 w 49"/>
                    <a:gd name="T5" fmla="*/ 0 h 85"/>
                    <a:gd name="T6" fmla="*/ 0 w 49"/>
                    <a:gd name="T7" fmla="*/ 0 h 85"/>
                    <a:gd name="T8" fmla="*/ 0 60000 65536"/>
                    <a:gd name="T9" fmla="*/ 0 60000 65536"/>
                    <a:gd name="T10" fmla="*/ 0 60000 65536"/>
                    <a:gd name="T11" fmla="*/ 0 60000 65536"/>
                    <a:gd name="T12" fmla="*/ 0 w 49"/>
                    <a:gd name="T13" fmla="*/ 0 h 85"/>
                    <a:gd name="T14" fmla="*/ 49 w 49"/>
                    <a:gd name="T15" fmla="*/ 85 h 85"/>
                  </a:gdLst>
                  <a:ahLst/>
                  <a:cxnLst>
                    <a:cxn ang="T8">
                      <a:pos x="T0" y="T1"/>
                    </a:cxn>
                    <a:cxn ang="T9">
                      <a:pos x="T2" y="T3"/>
                    </a:cxn>
                    <a:cxn ang="T10">
                      <a:pos x="T4" y="T5"/>
                    </a:cxn>
                    <a:cxn ang="T11">
                      <a:pos x="T6" y="T7"/>
                    </a:cxn>
                  </a:cxnLst>
                  <a:rect l="T12" t="T13" r="T14" b="T15"/>
                  <a:pathLst>
                    <a:path w="49" h="85">
                      <a:moveTo>
                        <a:pt x="14" y="85"/>
                      </a:moveTo>
                      <a:lnTo>
                        <a:pt x="49" y="71"/>
                      </a:lnTo>
                      <a:lnTo>
                        <a:pt x="0" y="0"/>
                      </a:lnTo>
                      <a:lnTo>
                        <a:pt x="14" y="85"/>
                      </a:lnTo>
                      <a:close/>
                    </a:path>
                  </a:pathLst>
                </a:custGeom>
                <a:solidFill>
                  <a:srgbClr val="FFCC66"/>
                </a:solidFill>
                <a:ln w="9525">
                  <a:noFill/>
                  <a:round/>
                  <a:headEnd/>
                  <a:tailEnd/>
                </a:ln>
              </p:spPr>
              <p:txBody>
                <a:bodyPr/>
                <a:lstStyle/>
                <a:p>
                  <a:endParaRPr lang="es-MX"/>
                </a:p>
              </p:txBody>
            </p:sp>
            <p:sp>
              <p:nvSpPr>
                <p:cNvPr id="11811" name="Freeform 3052"/>
                <p:cNvSpPr>
                  <a:spLocks/>
                </p:cNvSpPr>
                <p:nvPr/>
              </p:nvSpPr>
              <p:spPr bwMode="auto">
                <a:xfrm>
                  <a:off x="2716" y="2961"/>
                  <a:ext cx="5" cy="11"/>
                </a:xfrm>
                <a:custGeom>
                  <a:avLst/>
                  <a:gdLst>
                    <a:gd name="T0" fmla="*/ 0 w 49"/>
                    <a:gd name="T1" fmla="*/ 0 h 98"/>
                    <a:gd name="T2" fmla="*/ 0 w 49"/>
                    <a:gd name="T3" fmla="*/ 0 h 98"/>
                    <a:gd name="T4" fmla="*/ 0 w 49"/>
                    <a:gd name="T5" fmla="*/ 0 h 98"/>
                    <a:gd name="T6" fmla="*/ 0 w 49"/>
                    <a:gd name="T7" fmla="*/ 0 h 98"/>
                    <a:gd name="T8" fmla="*/ 0 w 49"/>
                    <a:gd name="T9" fmla="*/ 0 h 98"/>
                    <a:gd name="T10" fmla="*/ 0 60000 65536"/>
                    <a:gd name="T11" fmla="*/ 0 60000 65536"/>
                    <a:gd name="T12" fmla="*/ 0 60000 65536"/>
                    <a:gd name="T13" fmla="*/ 0 60000 65536"/>
                    <a:gd name="T14" fmla="*/ 0 60000 65536"/>
                    <a:gd name="T15" fmla="*/ 0 w 49"/>
                    <a:gd name="T16" fmla="*/ 0 h 98"/>
                    <a:gd name="T17" fmla="*/ 49 w 49"/>
                    <a:gd name="T18" fmla="*/ 98 h 98"/>
                  </a:gdLst>
                  <a:ahLst/>
                  <a:cxnLst>
                    <a:cxn ang="T10">
                      <a:pos x="T0" y="T1"/>
                    </a:cxn>
                    <a:cxn ang="T11">
                      <a:pos x="T2" y="T3"/>
                    </a:cxn>
                    <a:cxn ang="T12">
                      <a:pos x="T4" y="T5"/>
                    </a:cxn>
                    <a:cxn ang="T13">
                      <a:pos x="T6" y="T7"/>
                    </a:cxn>
                    <a:cxn ang="T14">
                      <a:pos x="T8" y="T9"/>
                    </a:cxn>
                  </a:cxnLst>
                  <a:rect l="T15" t="T16" r="T17" b="T18"/>
                  <a:pathLst>
                    <a:path w="49" h="98">
                      <a:moveTo>
                        <a:pt x="14" y="98"/>
                      </a:moveTo>
                      <a:lnTo>
                        <a:pt x="49" y="84"/>
                      </a:lnTo>
                      <a:lnTo>
                        <a:pt x="36" y="0"/>
                      </a:lnTo>
                      <a:lnTo>
                        <a:pt x="0" y="13"/>
                      </a:lnTo>
                      <a:lnTo>
                        <a:pt x="14" y="98"/>
                      </a:lnTo>
                    </a:path>
                  </a:pathLst>
                </a:custGeom>
                <a:noFill/>
                <a:ln w="0">
                  <a:solidFill>
                    <a:srgbClr val="FFCC66"/>
                  </a:solidFill>
                  <a:round/>
                  <a:headEnd/>
                  <a:tailEnd/>
                </a:ln>
              </p:spPr>
              <p:txBody>
                <a:bodyPr/>
                <a:lstStyle/>
                <a:p>
                  <a:endParaRPr lang="es-MX"/>
                </a:p>
              </p:txBody>
            </p:sp>
            <p:sp>
              <p:nvSpPr>
                <p:cNvPr id="11812" name="Freeform 3053"/>
                <p:cNvSpPr>
                  <a:spLocks/>
                </p:cNvSpPr>
                <p:nvPr/>
              </p:nvSpPr>
              <p:spPr bwMode="auto">
                <a:xfrm>
                  <a:off x="2715" y="2957"/>
                  <a:ext cx="5" cy="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46" y="32"/>
                      </a:moveTo>
                      <a:lnTo>
                        <a:pt x="0" y="29"/>
                      </a:lnTo>
                      <a:lnTo>
                        <a:pt x="26" y="0"/>
                      </a:lnTo>
                      <a:lnTo>
                        <a:pt x="46" y="32"/>
                      </a:lnTo>
                      <a:close/>
                    </a:path>
                  </a:pathLst>
                </a:custGeom>
                <a:solidFill>
                  <a:srgbClr val="FFCC66"/>
                </a:solidFill>
                <a:ln w="9525">
                  <a:noFill/>
                  <a:round/>
                  <a:headEnd/>
                  <a:tailEnd/>
                </a:ln>
              </p:spPr>
              <p:txBody>
                <a:bodyPr/>
                <a:lstStyle/>
                <a:p>
                  <a:endParaRPr lang="es-MX"/>
                </a:p>
              </p:txBody>
            </p:sp>
            <p:sp>
              <p:nvSpPr>
                <p:cNvPr id="11813" name="Freeform 3054"/>
                <p:cNvSpPr>
                  <a:spLocks/>
                </p:cNvSpPr>
                <p:nvPr/>
              </p:nvSpPr>
              <p:spPr bwMode="auto">
                <a:xfrm>
                  <a:off x="2715" y="2957"/>
                  <a:ext cx="5" cy="5"/>
                </a:xfrm>
                <a:custGeom>
                  <a:avLst/>
                  <a:gdLst>
                    <a:gd name="T0" fmla="*/ 0 w 46"/>
                    <a:gd name="T1" fmla="*/ 0 h 45"/>
                    <a:gd name="T2" fmla="*/ 0 w 46"/>
                    <a:gd name="T3" fmla="*/ 0 h 45"/>
                    <a:gd name="T4" fmla="*/ 0 w 46"/>
                    <a:gd name="T5" fmla="*/ 0 h 45"/>
                    <a:gd name="T6" fmla="*/ 0 w 46"/>
                    <a:gd name="T7" fmla="*/ 0 h 45"/>
                    <a:gd name="T8" fmla="*/ 0 w 46"/>
                    <a:gd name="T9" fmla="*/ 0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10" y="45"/>
                      </a:moveTo>
                      <a:lnTo>
                        <a:pt x="46" y="32"/>
                      </a:lnTo>
                      <a:lnTo>
                        <a:pt x="26" y="0"/>
                      </a:lnTo>
                      <a:lnTo>
                        <a:pt x="0" y="29"/>
                      </a:lnTo>
                      <a:lnTo>
                        <a:pt x="10" y="45"/>
                      </a:lnTo>
                    </a:path>
                  </a:pathLst>
                </a:custGeom>
                <a:noFill/>
                <a:ln w="0">
                  <a:solidFill>
                    <a:srgbClr val="FFCC66"/>
                  </a:solidFill>
                  <a:round/>
                  <a:headEnd/>
                  <a:tailEnd/>
                </a:ln>
              </p:spPr>
              <p:txBody>
                <a:bodyPr/>
                <a:lstStyle/>
                <a:p>
                  <a:endParaRPr lang="es-MX"/>
                </a:p>
              </p:txBody>
            </p:sp>
            <p:sp>
              <p:nvSpPr>
                <p:cNvPr id="11814" name="Freeform 3055"/>
                <p:cNvSpPr>
                  <a:spLocks/>
                </p:cNvSpPr>
                <p:nvPr/>
              </p:nvSpPr>
              <p:spPr bwMode="auto">
                <a:xfrm>
                  <a:off x="2677" y="2943"/>
                  <a:ext cx="40" cy="18"/>
                </a:xfrm>
                <a:custGeom>
                  <a:avLst/>
                  <a:gdLst>
                    <a:gd name="T0" fmla="*/ 0 w 363"/>
                    <a:gd name="T1" fmla="*/ 0 h 162"/>
                    <a:gd name="T2" fmla="*/ 0 w 363"/>
                    <a:gd name="T3" fmla="*/ 0 h 162"/>
                    <a:gd name="T4" fmla="*/ 0 w 363"/>
                    <a:gd name="T5" fmla="*/ 0 h 162"/>
                    <a:gd name="T6" fmla="*/ 0 w 363"/>
                    <a:gd name="T7" fmla="*/ 0 h 162"/>
                    <a:gd name="T8" fmla="*/ 0 60000 65536"/>
                    <a:gd name="T9" fmla="*/ 0 60000 65536"/>
                    <a:gd name="T10" fmla="*/ 0 60000 65536"/>
                    <a:gd name="T11" fmla="*/ 0 60000 65536"/>
                    <a:gd name="T12" fmla="*/ 0 w 363"/>
                    <a:gd name="T13" fmla="*/ 0 h 162"/>
                    <a:gd name="T14" fmla="*/ 363 w 363"/>
                    <a:gd name="T15" fmla="*/ 162 h 162"/>
                  </a:gdLst>
                  <a:ahLst/>
                  <a:cxnLst>
                    <a:cxn ang="T8">
                      <a:pos x="T0" y="T1"/>
                    </a:cxn>
                    <a:cxn ang="T9">
                      <a:pos x="T2" y="T3"/>
                    </a:cxn>
                    <a:cxn ang="T10">
                      <a:pos x="T4" y="T5"/>
                    </a:cxn>
                    <a:cxn ang="T11">
                      <a:pos x="T6" y="T7"/>
                    </a:cxn>
                  </a:cxnLst>
                  <a:rect l="T12" t="T13" r="T14" b="T15"/>
                  <a:pathLst>
                    <a:path w="363" h="162">
                      <a:moveTo>
                        <a:pt x="337" y="162"/>
                      </a:moveTo>
                      <a:lnTo>
                        <a:pt x="363" y="133"/>
                      </a:lnTo>
                      <a:lnTo>
                        <a:pt x="0" y="0"/>
                      </a:lnTo>
                      <a:lnTo>
                        <a:pt x="337" y="162"/>
                      </a:lnTo>
                      <a:close/>
                    </a:path>
                  </a:pathLst>
                </a:custGeom>
                <a:solidFill>
                  <a:srgbClr val="FFCC66"/>
                </a:solidFill>
                <a:ln w="9525">
                  <a:noFill/>
                  <a:round/>
                  <a:headEnd/>
                  <a:tailEnd/>
                </a:ln>
              </p:spPr>
              <p:txBody>
                <a:bodyPr/>
                <a:lstStyle/>
                <a:p>
                  <a:endParaRPr lang="es-MX"/>
                </a:p>
              </p:txBody>
            </p:sp>
            <p:sp>
              <p:nvSpPr>
                <p:cNvPr id="11815" name="Freeform 3056"/>
                <p:cNvSpPr>
                  <a:spLocks/>
                </p:cNvSpPr>
                <p:nvPr/>
              </p:nvSpPr>
              <p:spPr bwMode="auto">
                <a:xfrm>
                  <a:off x="2677" y="2940"/>
                  <a:ext cx="40" cy="17"/>
                </a:xfrm>
                <a:custGeom>
                  <a:avLst/>
                  <a:gdLst>
                    <a:gd name="T0" fmla="*/ 0 w 363"/>
                    <a:gd name="T1" fmla="*/ 0 h 156"/>
                    <a:gd name="T2" fmla="*/ 0 w 363"/>
                    <a:gd name="T3" fmla="*/ 0 h 156"/>
                    <a:gd name="T4" fmla="*/ 0 w 363"/>
                    <a:gd name="T5" fmla="*/ 0 h 156"/>
                    <a:gd name="T6" fmla="*/ 0 w 363"/>
                    <a:gd name="T7" fmla="*/ 0 h 156"/>
                    <a:gd name="T8" fmla="*/ 0 60000 65536"/>
                    <a:gd name="T9" fmla="*/ 0 60000 65536"/>
                    <a:gd name="T10" fmla="*/ 0 60000 65536"/>
                    <a:gd name="T11" fmla="*/ 0 60000 65536"/>
                    <a:gd name="T12" fmla="*/ 0 w 363"/>
                    <a:gd name="T13" fmla="*/ 0 h 156"/>
                    <a:gd name="T14" fmla="*/ 363 w 363"/>
                    <a:gd name="T15" fmla="*/ 156 h 156"/>
                  </a:gdLst>
                  <a:ahLst/>
                  <a:cxnLst>
                    <a:cxn ang="T8">
                      <a:pos x="T0" y="T1"/>
                    </a:cxn>
                    <a:cxn ang="T9">
                      <a:pos x="T2" y="T3"/>
                    </a:cxn>
                    <a:cxn ang="T10">
                      <a:pos x="T4" y="T5"/>
                    </a:cxn>
                    <a:cxn ang="T11">
                      <a:pos x="T6" y="T7"/>
                    </a:cxn>
                  </a:cxnLst>
                  <a:rect l="T12" t="T13" r="T14" b="T15"/>
                  <a:pathLst>
                    <a:path w="363" h="156">
                      <a:moveTo>
                        <a:pt x="363" y="156"/>
                      </a:moveTo>
                      <a:lnTo>
                        <a:pt x="0" y="23"/>
                      </a:lnTo>
                      <a:lnTo>
                        <a:pt x="39" y="0"/>
                      </a:lnTo>
                      <a:lnTo>
                        <a:pt x="363" y="156"/>
                      </a:lnTo>
                      <a:close/>
                    </a:path>
                  </a:pathLst>
                </a:custGeom>
                <a:solidFill>
                  <a:srgbClr val="FFCC66"/>
                </a:solidFill>
                <a:ln w="9525">
                  <a:noFill/>
                  <a:round/>
                  <a:headEnd/>
                  <a:tailEnd/>
                </a:ln>
              </p:spPr>
              <p:txBody>
                <a:bodyPr/>
                <a:lstStyle/>
                <a:p>
                  <a:endParaRPr lang="es-MX"/>
                </a:p>
              </p:txBody>
            </p:sp>
            <p:sp>
              <p:nvSpPr>
                <p:cNvPr id="11816" name="Freeform 3057"/>
                <p:cNvSpPr>
                  <a:spLocks/>
                </p:cNvSpPr>
                <p:nvPr/>
              </p:nvSpPr>
              <p:spPr bwMode="auto">
                <a:xfrm>
                  <a:off x="2677" y="2940"/>
                  <a:ext cx="40" cy="21"/>
                </a:xfrm>
                <a:custGeom>
                  <a:avLst/>
                  <a:gdLst>
                    <a:gd name="T0" fmla="*/ 0 w 363"/>
                    <a:gd name="T1" fmla="*/ 0 h 185"/>
                    <a:gd name="T2" fmla="*/ 0 w 363"/>
                    <a:gd name="T3" fmla="*/ 0 h 185"/>
                    <a:gd name="T4" fmla="*/ 0 w 363"/>
                    <a:gd name="T5" fmla="*/ 0 h 185"/>
                    <a:gd name="T6" fmla="*/ 0 w 363"/>
                    <a:gd name="T7" fmla="*/ 0 h 185"/>
                    <a:gd name="T8" fmla="*/ 0 w 363"/>
                    <a:gd name="T9" fmla="*/ 0 h 185"/>
                    <a:gd name="T10" fmla="*/ 0 60000 65536"/>
                    <a:gd name="T11" fmla="*/ 0 60000 65536"/>
                    <a:gd name="T12" fmla="*/ 0 60000 65536"/>
                    <a:gd name="T13" fmla="*/ 0 60000 65536"/>
                    <a:gd name="T14" fmla="*/ 0 60000 65536"/>
                    <a:gd name="T15" fmla="*/ 0 w 363"/>
                    <a:gd name="T16" fmla="*/ 0 h 185"/>
                    <a:gd name="T17" fmla="*/ 363 w 363"/>
                    <a:gd name="T18" fmla="*/ 185 h 185"/>
                  </a:gdLst>
                  <a:ahLst/>
                  <a:cxnLst>
                    <a:cxn ang="T10">
                      <a:pos x="T0" y="T1"/>
                    </a:cxn>
                    <a:cxn ang="T11">
                      <a:pos x="T2" y="T3"/>
                    </a:cxn>
                    <a:cxn ang="T12">
                      <a:pos x="T4" y="T5"/>
                    </a:cxn>
                    <a:cxn ang="T13">
                      <a:pos x="T6" y="T7"/>
                    </a:cxn>
                    <a:cxn ang="T14">
                      <a:pos x="T8" y="T9"/>
                    </a:cxn>
                  </a:cxnLst>
                  <a:rect l="T15" t="T16" r="T17" b="T18"/>
                  <a:pathLst>
                    <a:path w="363" h="185">
                      <a:moveTo>
                        <a:pt x="337" y="185"/>
                      </a:moveTo>
                      <a:lnTo>
                        <a:pt x="363" y="156"/>
                      </a:lnTo>
                      <a:lnTo>
                        <a:pt x="39" y="0"/>
                      </a:lnTo>
                      <a:lnTo>
                        <a:pt x="0" y="23"/>
                      </a:lnTo>
                      <a:lnTo>
                        <a:pt x="337" y="185"/>
                      </a:lnTo>
                    </a:path>
                  </a:pathLst>
                </a:custGeom>
                <a:noFill/>
                <a:ln w="0">
                  <a:solidFill>
                    <a:srgbClr val="FFCC66"/>
                  </a:solidFill>
                  <a:round/>
                  <a:headEnd/>
                  <a:tailEnd/>
                </a:ln>
              </p:spPr>
              <p:txBody>
                <a:bodyPr/>
                <a:lstStyle/>
                <a:p>
                  <a:endParaRPr lang="es-MX"/>
                </a:p>
              </p:txBody>
            </p:sp>
            <p:sp>
              <p:nvSpPr>
                <p:cNvPr id="11817" name="Freeform 3058"/>
                <p:cNvSpPr>
                  <a:spLocks/>
                </p:cNvSpPr>
                <p:nvPr/>
              </p:nvSpPr>
              <p:spPr bwMode="auto">
                <a:xfrm>
                  <a:off x="2677" y="2932"/>
                  <a:ext cx="4" cy="11"/>
                </a:xfrm>
                <a:custGeom>
                  <a:avLst/>
                  <a:gdLst>
                    <a:gd name="T0" fmla="*/ 0 w 39"/>
                    <a:gd name="T1" fmla="*/ 0 h 98"/>
                    <a:gd name="T2" fmla="*/ 0 w 39"/>
                    <a:gd name="T3" fmla="*/ 0 h 98"/>
                    <a:gd name="T4" fmla="*/ 0 w 39"/>
                    <a:gd name="T5" fmla="*/ 0 h 98"/>
                    <a:gd name="T6" fmla="*/ 0 w 39"/>
                    <a:gd name="T7" fmla="*/ 0 h 98"/>
                    <a:gd name="T8" fmla="*/ 0 60000 65536"/>
                    <a:gd name="T9" fmla="*/ 0 60000 65536"/>
                    <a:gd name="T10" fmla="*/ 0 60000 65536"/>
                    <a:gd name="T11" fmla="*/ 0 60000 65536"/>
                    <a:gd name="T12" fmla="*/ 0 w 39"/>
                    <a:gd name="T13" fmla="*/ 0 h 98"/>
                    <a:gd name="T14" fmla="*/ 39 w 39"/>
                    <a:gd name="T15" fmla="*/ 98 h 98"/>
                  </a:gdLst>
                  <a:ahLst/>
                  <a:cxnLst>
                    <a:cxn ang="T8">
                      <a:pos x="T0" y="T1"/>
                    </a:cxn>
                    <a:cxn ang="T9">
                      <a:pos x="T2" y="T3"/>
                    </a:cxn>
                    <a:cxn ang="T10">
                      <a:pos x="T4" y="T5"/>
                    </a:cxn>
                    <a:cxn ang="T11">
                      <a:pos x="T6" y="T7"/>
                    </a:cxn>
                  </a:cxnLst>
                  <a:rect l="T12" t="T13" r="T14" b="T15"/>
                  <a:pathLst>
                    <a:path w="39" h="98">
                      <a:moveTo>
                        <a:pt x="0" y="98"/>
                      </a:moveTo>
                      <a:lnTo>
                        <a:pt x="39" y="75"/>
                      </a:lnTo>
                      <a:lnTo>
                        <a:pt x="7" y="0"/>
                      </a:lnTo>
                      <a:lnTo>
                        <a:pt x="0" y="98"/>
                      </a:lnTo>
                      <a:close/>
                    </a:path>
                  </a:pathLst>
                </a:custGeom>
                <a:solidFill>
                  <a:srgbClr val="FFCC66"/>
                </a:solidFill>
                <a:ln w="9525">
                  <a:noFill/>
                  <a:round/>
                  <a:headEnd/>
                  <a:tailEnd/>
                </a:ln>
              </p:spPr>
              <p:txBody>
                <a:bodyPr/>
                <a:lstStyle/>
                <a:p>
                  <a:endParaRPr lang="es-MX"/>
                </a:p>
              </p:txBody>
            </p:sp>
            <p:sp>
              <p:nvSpPr>
                <p:cNvPr id="11818" name="Freeform 3059"/>
                <p:cNvSpPr>
                  <a:spLocks/>
                </p:cNvSpPr>
                <p:nvPr/>
              </p:nvSpPr>
              <p:spPr bwMode="auto">
                <a:xfrm>
                  <a:off x="2678" y="2932"/>
                  <a:ext cx="4" cy="8"/>
                </a:xfrm>
                <a:custGeom>
                  <a:avLst/>
                  <a:gdLst>
                    <a:gd name="T0" fmla="*/ 0 w 37"/>
                    <a:gd name="T1" fmla="*/ 0 h 75"/>
                    <a:gd name="T2" fmla="*/ 0 w 37"/>
                    <a:gd name="T3" fmla="*/ 0 h 75"/>
                    <a:gd name="T4" fmla="*/ 0 w 37"/>
                    <a:gd name="T5" fmla="*/ 0 h 75"/>
                    <a:gd name="T6" fmla="*/ 0 w 37"/>
                    <a:gd name="T7" fmla="*/ 0 h 75"/>
                    <a:gd name="T8" fmla="*/ 0 60000 65536"/>
                    <a:gd name="T9" fmla="*/ 0 60000 65536"/>
                    <a:gd name="T10" fmla="*/ 0 60000 65536"/>
                    <a:gd name="T11" fmla="*/ 0 60000 65536"/>
                    <a:gd name="T12" fmla="*/ 0 w 37"/>
                    <a:gd name="T13" fmla="*/ 0 h 75"/>
                    <a:gd name="T14" fmla="*/ 37 w 37"/>
                    <a:gd name="T15" fmla="*/ 75 h 75"/>
                  </a:gdLst>
                  <a:ahLst/>
                  <a:cxnLst>
                    <a:cxn ang="T8">
                      <a:pos x="T0" y="T1"/>
                    </a:cxn>
                    <a:cxn ang="T9">
                      <a:pos x="T2" y="T3"/>
                    </a:cxn>
                    <a:cxn ang="T10">
                      <a:pos x="T4" y="T5"/>
                    </a:cxn>
                    <a:cxn ang="T11">
                      <a:pos x="T6" y="T7"/>
                    </a:cxn>
                  </a:cxnLst>
                  <a:rect l="T12" t="T13" r="T14" b="T15"/>
                  <a:pathLst>
                    <a:path w="37" h="75">
                      <a:moveTo>
                        <a:pt x="32" y="75"/>
                      </a:moveTo>
                      <a:lnTo>
                        <a:pt x="0" y="0"/>
                      </a:lnTo>
                      <a:lnTo>
                        <a:pt x="37" y="13"/>
                      </a:lnTo>
                      <a:lnTo>
                        <a:pt x="32" y="75"/>
                      </a:lnTo>
                      <a:close/>
                    </a:path>
                  </a:pathLst>
                </a:custGeom>
                <a:solidFill>
                  <a:srgbClr val="FFCC66"/>
                </a:solidFill>
                <a:ln w="9525">
                  <a:noFill/>
                  <a:round/>
                  <a:headEnd/>
                  <a:tailEnd/>
                </a:ln>
              </p:spPr>
              <p:txBody>
                <a:bodyPr/>
                <a:lstStyle/>
                <a:p>
                  <a:endParaRPr lang="es-MX"/>
                </a:p>
              </p:txBody>
            </p:sp>
            <p:sp>
              <p:nvSpPr>
                <p:cNvPr id="11819" name="Freeform 3060"/>
                <p:cNvSpPr>
                  <a:spLocks/>
                </p:cNvSpPr>
                <p:nvPr/>
              </p:nvSpPr>
              <p:spPr bwMode="auto">
                <a:xfrm>
                  <a:off x="2677" y="2932"/>
                  <a:ext cx="5" cy="11"/>
                </a:xfrm>
                <a:custGeom>
                  <a:avLst/>
                  <a:gdLst>
                    <a:gd name="T0" fmla="*/ 0 w 44"/>
                    <a:gd name="T1" fmla="*/ 0 h 98"/>
                    <a:gd name="T2" fmla="*/ 0 w 44"/>
                    <a:gd name="T3" fmla="*/ 0 h 98"/>
                    <a:gd name="T4" fmla="*/ 0 w 44"/>
                    <a:gd name="T5" fmla="*/ 0 h 98"/>
                    <a:gd name="T6" fmla="*/ 0 w 44"/>
                    <a:gd name="T7" fmla="*/ 0 h 98"/>
                    <a:gd name="T8" fmla="*/ 0 w 44"/>
                    <a:gd name="T9" fmla="*/ 0 h 98"/>
                    <a:gd name="T10" fmla="*/ 0 60000 65536"/>
                    <a:gd name="T11" fmla="*/ 0 60000 65536"/>
                    <a:gd name="T12" fmla="*/ 0 60000 65536"/>
                    <a:gd name="T13" fmla="*/ 0 60000 65536"/>
                    <a:gd name="T14" fmla="*/ 0 60000 65536"/>
                    <a:gd name="T15" fmla="*/ 0 w 44"/>
                    <a:gd name="T16" fmla="*/ 0 h 98"/>
                    <a:gd name="T17" fmla="*/ 44 w 44"/>
                    <a:gd name="T18" fmla="*/ 98 h 98"/>
                  </a:gdLst>
                  <a:ahLst/>
                  <a:cxnLst>
                    <a:cxn ang="T10">
                      <a:pos x="T0" y="T1"/>
                    </a:cxn>
                    <a:cxn ang="T11">
                      <a:pos x="T2" y="T3"/>
                    </a:cxn>
                    <a:cxn ang="T12">
                      <a:pos x="T4" y="T5"/>
                    </a:cxn>
                    <a:cxn ang="T13">
                      <a:pos x="T6" y="T7"/>
                    </a:cxn>
                    <a:cxn ang="T14">
                      <a:pos x="T8" y="T9"/>
                    </a:cxn>
                  </a:cxnLst>
                  <a:rect l="T15" t="T16" r="T17" b="T18"/>
                  <a:pathLst>
                    <a:path w="44" h="98">
                      <a:moveTo>
                        <a:pt x="0" y="98"/>
                      </a:moveTo>
                      <a:lnTo>
                        <a:pt x="39" y="75"/>
                      </a:lnTo>
                      <a:lnTo>
                        <a:pt x="44" y="13"/>
                      </a:lnTo>
                      <a:lnTo>
                        <a:pt x="7" y="0"/>
                      </a:lnTo>
                      <a:lnTo>
                        <a:pt x="0" y="98"/>
                      </a:lnTo>
                    </a:path>
                  </a:pathLst>
                </a:custGeom>
                <a:noFill/>
                <a:ln w="0">
                  <a:solidFill>
                    <a:srgbClr val="FFCC66"/>
                  </a:solidFill>
                  <a:round/>
                  <a:headEnd/>
                  <a:tailEnd/>
                </a:ln>
              </p:spPr>
              <p:txBody>
                <a:bodyPr/>
                <a:lstStyle/>
                <a:p>
                  <a:endParaRPr lang="es-MX"/>
                </a:p>
              </p:txBody>
            </p:sp>
            <p:sp>
              <p:nvSpPr>
                <p:cNvPr id="11820" name="Freeform 3061"/>
                <p:cNvSpPr>
                  <a:spLocks/>
                </p:cNvSpPr>
                <p:nvPr/>
              </p:nvSpPr>
              <p:spPr bwMode="auto">
                <a:xfrm>
                  <a:off x="2678" y="2925"/>
                  <a:ext cx="4" cy="8"/>
                </a:xfrm>
                <a:custGeom>
                  <a:avLst/>
                  <a:gdLst>
                    <a:gd name="T0" fmla="*/ 0 w 40"/>
                    <a:gd name="T1" fmla="*/ 0 h 71"/>
                    <a:gd name="T2" fmla="*/ 0 w 40"/>
                    <a:gd name="T3" fmla="*/ 0 h 71"/>
                    <a:gd name="T4" fmla="*/ 0 w 40"/>
                    <a:gd name="T5" fmla="*/ 0 h 71"/>
                    <a:gd name="T6" fmla="*/ 0 w 40"/>
                    <a:gd name="T7" fmla="*/ 0 h 71"/>
                    <a:gd name="T8" fmla="*/ 0 60000 65536"/>
                    <a:gd name="T9" fmla="*/ 0 60000 65536"/>
                    <a:gd name="T10" fmla="*/ 0 60000 65536"/>
                    <a:gd name="T11" fmla="*/ 0 60000 65536"/>
                    <a:gd name="T12" fmla="*/ 0 w 40"/>
                    <a:gd name="T13" fmla="*/ 0 h 71"/>
                    <a:gd name="T14" fmla="*/ 40 w 40"/>
                    <a:gd name="T15" fmla="*/ 71 h 71"/>
                  </a:gdLst>
                  <a:ahLst/>
                  <a:cxnLst>
                    <a:cxn ang="T8">
                      <a:pos x="T0" y="T1"/>
                    </a:cxn>
                    <a:cxn ang="T9">
                      <a:pos x="T2" y="T3"/>
                    </a:cxn>
                    <a:cxn ang="T10">
                      <a:pos x="T4" y="T5"/>
                    </a:cxn>
                    <a:cxn ang="T11">
                      <a:pos x="T6" y="T7"/>
                    </a:cxn>
                  </a:cxnLst>
                  <a:rect l="T12" t="T13" r="T14" b="T15"/>
                  <a:pathLst>
                    <a:path w="40" h="71">
                      <a:moveTo>
                        <a:pt x="0" y="58"/>
                      </a:moveTo>
                      <a:lnTo>
                        <a:pt x="37" y="71"/>
                      </a:lnTo>
                      <a:lnTo>
                        <a:pt x="40" y="0"/>
                      </a:lnTo>
                      <a:lnTo>
                        <a:pt x="0" y="58"/>
                      </a:lnTo>
                      <a:close/>
                    </a:path>
                  </a:pathLst>
                </a:custGeom>
                <a:solidFill>
                  <a:srgbClr val="FFCC66"/>
                </a:solidFill>
                <a:ln w="9525">
                  <a:noFill/>
                  <a:round/>
                  <a:headEnd/>
                  <a:tailEnd/>
                </a:ln>
              </p:spPr>
              <p:txBody>
                <a:bodyPr/>
                <a:lstStyle/>
                <a:p>
                  <a:endParaRPr lang="es-MX"/>
                </a:p>
              </p:txBody>
            </p:sp>
            <p:sp>
              <p:nvSpPr>
                <p:cNvPr id="11821" name="Freeform 3062"/>
                <p:cNvSpPr>
                  <a:spLocks/>
                </p:cNvSpPr>
                <p:nvPr/>
              </p:nvSpPr>
              <p:spPr bwMode="auto">
                <a:xfrm>
                  <a:off x="2678" y="2925"/>
                  <a:ext cx="7" cy="8"/>
                </a:xfrm>
                <a:custGeom>
                  <a:avLst/>
                  <a:gdLst>
                    <a:gd name="T0" fmla="*/ 0 w 65"/>
                    <a:gd name="T1" fmla="*/ 0 h 71"/>
                    <a:gd name="T2" fmla="*/ 0 w 65"/>
                    <a:gd name="T3" fmla="*/ 0 h 71"/>
                    <a:gd name="T4" fmla="*/ 0 w 65"/>
                    <a:gd name="T5" fmla="*/ 0 h 71"/>
                    <a:gd name="T6" fmla="*/ 0 w 65"/>
                    <a:gd name="T7" fmla="*/ 0 h 71"/>
                    <a:gd name="T8" fmla="*/ 0 w 65"/>
                    <a:gd name="T9" fmla="*/ 0 h 71"/>
                    <a:gd name="T10" fmla="*/ 0 60000 65536"/>
                    <a:gd name="T11" fmla="*/ 0 60000 65536"/>
                    <a:gd name="T12" fmla="*/ 0 60000 65536"/>
                    <a:gd name="T13" fmla="*/ 0 60000 65536"/>
                    <a:gd name="T14" fmla="*/ 0 60000 65536"/>
                    <a:gd name="T15" fmla="*/ 0 w 65"/>
                    <a:gd name="T16" fmla="*/ 0 h 71"/>
                    <a:gd name="T17" fmla="*/ 65 w 65"/>
                    <a:gd name="T18" fmla="*/ 71 h 71"/>
                  </a:gdLst>
                  <a:ahLst/>
                  <a:cxnLst>
                    <a:cxn ang="T10">
                      <a:pos x="T0" y="T1"/>
                    </a:cxn>
                    <a:cxn ang="T11">
                      <a:pos x="T2" y="T3"/>
                    </a:cxn>
                    <a:cxn ang="T12">
                      <a:pos x="T4" y="T5"/>
                    </a:cxn>
                    <a:cxn ang="T13">
                      <a:pos x="T6" y="T7"/>
                    </a:cxn>
                    <a:cxn ang="T14">
                      <a:pos x="T8" y="T9"/>
                    </a:cxn>
                  </a:cxnLst>
                  <a:rect l="T15" t="T16" r="T17" b="T18"/>
                  <a:pathLst>
                    <a:path w="65" h="71">
                      <a:moveTo>
                        <a:pt x="0" y="58"/>
                      </a:moveTo>
                      <a:lnTo>
                        <a:pt x="37" y="71"/>
                      </a:lnTo>
                      <a:lnTo>
                        <a:pt x="65" y="29"/>
                      </a:lnTo>
                      <a:lnTo>
                        <a:pt x="40" y="0"/>
                      </a:lnTo>
                      <a:lnTo>
                        <a:pt x="0" y="58"/>
                      </a:lnTo>
                    </a:path>
                  </a:pathLst>
                </a:custGeom>
                <a:noFill/>
                <a:ln w="0">
                  <a:solidFill>
                    <a:srgbClr val="FFCC66"/>
                  </a:solidFill>
                  <a:round/>
                  <a:headEnd/>
                  <a:tailEnd/>
                </a:ln>
              </p:spPr>
              <p:txBody>
                <a:bodyPr/>
                <a:lstStyle/>
                <a:p>
                  <a:endParaRPr lang="es-MX"/>
                </a:p>
              </p:txBody>
            </p:sp>
            <p:sp>
              <p:nvSpPr>
                <p:cNvPr id="11822" name="Freeform 3063"/>
                <p:cNvSpPr>
                  <a:spLocks/>
                </p:cNvSpPr>
                <p:nvPr/>
              </p:nvSpPr>
              <p:spPr bwMode="auto">
                <a:xfrm>
                  <a:off x="2682" y="2917"/>
                  <a:ext cx="16" cy="12"/>
                </a:xfrm>
                <a:custGeom>
                  <a:avLst/>
                  <a:gdLst>
                    <a:gd name="T0" fmla="*/ 0 w 144"/>
                    <a:gd name="T1" fmla="*/ 0 h 107"/>
                    <a:gd name="T2" fmla="*/ 0 w 144"/>
                    <a:gd name="T3" fmla="*/ 0 h 107"/>
                    <a:gd name="T4" fmla="*/ 0 w 144"/>
                    <a:gd name="T5" fmla="*/ 0 h 107"/>
                    <a:gd name="T6" fmla="*/ 0 w 144"/>
                    <a:gd name="T7" fmla="*/ 0 h 107"/>
                    <a:gd name="T8" fmla="*/ 0 60000 65536"/>
                    <a:gd name="T9" fmla="*/ 0 60000 65536"/>
                    <a:gd name="T10" fmla="*/ 0 60000 65536"/>
                    <a:gd name="T11" fmla="*/ 0 60000 65536"/>
                    <a:gd name="T12" fmla="*/ 0 w 144"/>
                    <a:gd name="T13" fmla="*/ 0 h 107"/>
                    <a:gd name="T14" fmla="*/ 144 w 144"/>
                    <a:gd name="T15" fmla="*/ 107 h 107"/>
                  </a:gdLst>
                  <a:ahLst/>
                  <a:cxnLst>
                    <a:cxn ang="T8">
                      <a:pos x="T0" y="T1"/>
                    </a:cxn>
                    <a:cxn ang="T9">
                      <a:pos x="T2" y="T3"/>
                    </a:cxn>
                    <a:cxn ang="T10">
                      <a:pos x="T4" y="T5"/>
                    </a:cxn>
                    <a:cxn ang="T11">
                      <a:pos x="T6" y="T7"/>
                    </a:cxn>
                  </a:cxnLst>
                  <a:rect l="T12" t="T13" r="T14" b="T15"/>
                  <a:pathLst>
                    <a:path w="144" h="107">
                      <a:moveTo>
                        <a:pt x="0" y="78"/>
                      </a:moveTo>
                      <a:lnTo>
                        <a:pt x="25" y="107"/>
                      </a:lnTo>
                      <a:lnTo>
                        <a:pt x="144" y="0"/>
                      </a:lnTo>
                      <a:lnTo>
                        <a:pt x="0" y="78"/>
                      </a:lnTo>
                      <a:close/>
                    </a:path>
                  </a:pathLst>
                </a:custGeom>
                <a:solidFill>
                  <a:srgbClr val="FFCC66"/>
                </a:solidFill>
                <a:ln w="9525">
                  <a:noFill/>
                  <a:round/>
                  <a:headEnd/>
                  <a:tailEnd/>
                </a:ln>
              </p:spPr>
              <p:txBody>
                <a:bodyPr/>
                <a:lstStyle/>
                <a:p>
                  <a:endParaRPr lang="es-MX"/>
                </a:p>
              </p:txBody>
            </p:sp>
            <p:sp>
              <p:nvSpPr>
                <p:cNvPr id="11823" name="Freeform 3064"/>
                <p:cNvSpPr>
                  <a:spLocks/>
                </p:cNvSpPr>
                <p:nvPr/>
              </p:nvSpPr>
              <p:spPr bwMode="auto">
                <a:xfrm>
                  <a:off x="2685" y="2917"/>
                  <a:ext cx="16" cy="12"/>
                </a:xfrm>
                <a:custGeom>
                  <a:avLst/>
                  <a:gdLst>
                    <a:gd name="T0" fmla="*/ 0 w 147"/>
                    <a:gd name="T1" fmla="*/ 0 h 107"/>
                    <a:gd name="T2" fmla="*/ 0 w 147"/>
                    <a:gd name="T3" fmla="*/ 0 h 107"/>
                    <a:gd name="T4" fmla="*/ 0 w 147"/>
                    <a:gd name="T5" fmla="*/ 0 h 107"/>
                    <a:gd name="T6" fmla="*/ 0 w 147"/>
                    <a:gd name="T7" fmla="*/ 0 h 107"/>
                    <a:gd name="T8" fmla="*/ 0 60000 65536"/>
                    <a:gd name="T9" fmla="*/ 0 60000 65536"/>
                    <a:gd name="T10" fmla="*/ 0 60000 65536"/>
                    <a:gd name="T11" fmla="*/ 0 60000 65536"/>
                    <a:gd name="T12" fmla="*/ 0 w 147"/>
                    <a:gd name="T13" fmla="*/ 0 h 107"/>
                    <a:gd name="T14" fmla="*/ 147 w 147"/>
                    <a:gd name="T15" fmla="*/ 107 h 107"/>
                  </a:gdLst>
                  <a:ahLst/>
                  <a:cxnLst>
                    <a:cxn ang="T8">
                      <a:pos x="T0" y="T1"/>
                    </a:cxn>
                    <a:cxn ang="T9">
                      <a:pos x="T2" y="T3"/>
                    </a:cxn>
                    <a:cxn ang="T10">
                      <a:pos x="T4" y="T5"/>
                    </a:cxn>
                    <a:cxn ang="T11">
                      <a:pos x="T6" y="T7"/>
                    </a:cxn>
                  </a:cxnLst>
                  <a:rect l="T12" t="T13" r="T14" b="T15"/>
                  <a:pathLst>
                    <a:path w="147" h="107">
                      <a:moveTo>
                        <a:pt x="0" y="107"/>
                      </a:moveTo>
                      <a:lnTo>
                        <a:pt x="119" y="0"/>
                      </a:lnTo>
                      <a:lnTo>
                        <a:pt x="147" y="28"/>
                      </a:lnTo>
                      <a:lnTo>
                        <a:pt x="0" y="107"/>
                      </a:lnTo>
                      <a:close/>
                    </a:path>
                  </a:pathLst>
                </a:custGeom>
                <a:solidFill>
                  <a:srgbClr val="FFCC66"/>
                </a:solidFill>
                <a:ln w="9525">
                  <a:noFill/>
                  <a:round/>
                  <a:headEnd/>
                  <a:tailEnd/>
                </a:ln>
              </p:spPr>
              <p:txBody>
                <a:bodyPr/>
                <a:lstStyle/>
                <a:p>
                  <a:endParaRPr lang="es-MX"/>
                </a:p>
              </p:txBody>
            </p:sp>
            <p:sp>
              <p:nvSpPr>
                <p:cNvPr id="11824" name="Freeform 3065"/>
                <p:cNvSpPr>
                  <a:spLocks/>
                </p:cNvSpPr>
                <p:nvPr/>
              </p:nvSpPr>
              <p:spPr bwMode="auto">
                <a:xfrm>
                  <a:off x="2682" y="2917"/>
                  <a:ext cx="19" cy="12"/>
                </a:xfrm>
                <a:custGeom>
                  <a:avLst/>
                  <a:gdLst>
                    <a:gd name="T0" fmla="*/ 0 w 172"/>
                    <a:gd name="T1" fmla="*/ 0 h 107"/>
                    <a:gd name="T2" fmla="*/ 0 w 172"/>
                    <a:gd name="T3" fmla="*/ 0 h 107"/>
                    <a:gd name="T4" fmla="*/ 0 w 172"/>
                    <a:gd name="T5" fmla="*/ 0 h 107"/>
                    <a:gd name="T6" fmla="*/ 0 w 172"/>
                    <a:gd name="T7" fmla="*/ 0 h 107"/>
                    <a:gd name="T8" fmla="*/ 0 w 172"/>
                    <a:gd name="T9" fmla="*/ 0 h 107"/>
                    <a:gd name="T10" fmla="*/ 0 60000 65536"/>
                    <a:gd name="T11" fmla="*/ 0 60000 65536"/>
                    <a:gd name="T12" fmla="*/ 0 60000 65536"/>
                    <a:gd name="T13" fmla="*/ 0 60000 65536"/>
                    <a:gd name="T14" fmla="*/ 0 60000 65536"/>
                    <a:gd name="T15" fmla="*/ 0 w 172"/>
                    <a:gd name="T16" fmla="*/ 0 h 107"/>
                    <a:gd name="T17" fmla="*/ 172 w 172"/>
                    <a:gd name="T18" fmla="*/ 107 h 107"/>
                  </a:gdLst>
                  <a:ahLst/>
                  <a:cxnLst>
                    <a:cxn ang="T10">
                      <a:pos x="T0" y="T1"/>
                    </a:cxn>
                    <a:cxn ang="T11">
                      <a:pos x="T2" y="T3"/>
                    </a:cxn>
                    <a:cxn ang="T12">
                      <a:pos x="T4" y="T5"/>
                    </a:cxn>
                    <a:cxn ang="T13">
                      <a:pos x="T6" y="T7"/>
                    </a:cxn>
                    <a:cxn ang="T14">
                      <a:pos x="T8" y="T9"/>
                    </a:cxn>
                  </a:cxnLst>
                  <a:rect l="T15" t="T16" r="T17" b="T18"/>
                  <a:pathLst>
                    <a:path w="172" h="107">
                      <a:moveTo>
                        <a:pt x="0" y="78"/>
                      </a:moveTo>
                      <a:lnTo>
                        <a:pt x="25" y="107"/>
                      </a:lnTo>
                      <a:lnTo>
                        <a:pt x="172" y="28"/>
                      </a:lnTo>
                      <a:lnTo>
                        <a:pt x="144" y="0"/>
                      </a:lnTo>
                      <a:lnTo>
                        <a:pt x="0" y="78"/>
                      </a:lnTo>
                    </a:path>
                  </a:pathLst>
                </a:custGeom>
                <a:noFill/>
                <a:ln w="0">
                  <a:solidFill>
                    <a:srgbClr val="FFCC66"/>
                  </a:solidFill>
                  <a:round/>
                  <a:headEnd/>
                  <a:tailEnd/>
                </a:ln>
              </p:spPr>
              <p:txBody>
                <a:bodyPr/>
                <a:lstStyle/>
                <a:p>
                  <a:endParaRPr lang="es-MX"/>
                </a:p>
              </p:txBody>
            </p:sp>
            <p:sp>
              <p:nvSpPr>
                <p:cNvPr id="11825" name="Freeform 3066"/>
                <p:cNvSpPr>
                  <a:spLocks/>
                </p:cNvSpPr>
                <p:nvPr/>
              </p:nvSpPr>
              <p:spPr bwMode="auto">
                <a:xfrm>
                  <a:off x="2698" y="2914"/>
                  <a:ext cx="5" cy="6"/>
                </a:xfrm>
                <a:custGeom>
                  <a:avLst/>
                  <a:gdLst>
                    <a:gd name="T0" fmla="*/ 0 w 42"/>
                    <a:gd name="T1" fmla="*/ 0 h 55"/>
                    <a:gd name="T2" fmla="*/ 0 w 42"/>
                    <a:gd name="T3" fmla="*/ 0 h 55"/>
                    <a:gd name="T4" fmla="*/ 0 w 42"/>
                    <a:gd name="T5" fmla="*/ 0 h 55"/>
                    <a:gd name="T6" fmla="*/ 0 w 42"/>
                    <a:gd name="T7" fmla="*/ 0 h 55"/>
                    <a:gd name="T8" fmla="*/ 0 w 42"/>
                    <a:gd name="T9" fmla="*/ 0 h 55"/>
                    <a:gd name="T10" fmla="*/ 0 60000 65536"/>
                    <a:gd name="T11" fmla="*/ 0 60000 65536"/>
                    <a:gd name="T12" fmla="*/ 0 60000 65536"/>
                    <a:gd name="T13" fmla="*/ 0 60000 65536"/>
                    <a:gd name="T14" fmla="*/ 0 60000 65536"/>
                    <a:gd name="T15" fmla="*/ 0 w 42"/>
                    <a:gd name="T16" fmla="*/ 0 h 55"/>
                    <a:gd name="T17" fmla="*/ 42 w 42"/>
                    <a:gd name="T18" fmla="*/ 55 h 55"/>
                  </a:gdLst>
                  <a:ahLst/>
                  <a:cxnLst>
                    <a:cxn ang="T10">
                      <a:pos x="T0" y="T1"/>
                    </a:cxn>
                    <a:cxn ang="T11">
                      <a:pos x="T2" y="T3"/>
                    </a:cxn>
                    <a:cxn ang="T12">
                      <a:pos x="T4" y="T5"/>
                    </a:cxn>
                    <a:cxn ang="T13">
                      <a:pos x="T6" y="T7"/>
                    </a:cxn>
                    <a:cxn ang="T14">
                      <a:pos x="T8" y="T9"/>
                    </a:cxn>
                  </a:cxnLst>
                  <a:rect l="T15" t="T16" r="T17" b="T18"/>
                  <a:pathLst>
                    <a:path w="42" h="55">
                      <a:moveTo>
                        <a:pt x="0" y="27"/>
                      </a:moveTo>
                      <a:lnTo>
                        <a:pt x="28" y="55"/>
                      </a:lnTo>
                      <a:lnTo>
                        <a:pt x="42" y="28"/>
                      </a:lnTo>
                      <a:lnTo>
                        <a:pt x="14" y="0"/>
                      </a:lnTo>
                      <a:lnTo>
                        <a:pt x="0" y="27"/>
                      </a:lnTo>
                    </a:path>
                  </a:pathLst>
                </a:custGeom>
                <a:noFill/>
                <a:ln w="0">
                  <a:solidFill>
                    <a:srgbClr val="FFCC66"/>
                  </a:solidFill>
                  <a:round/>
                  <a:headEnd/>
                  <a:tailEnd/>
                </a:ln>
              </p:spPr>
              <p:txBody>
                <a:bodyPr/>
                <a:lstStyle/>
                <a:p>
                  <a:endParaRPr lang="es-MX"/>
                </a:p>
              </p:txBody>
            </p:sp>
            <p:sp>
              <p:nvSpPr>
                <p:cNvPr id="11826" name="Freeform 3067"/>
                <p:cNvSpPr>
                  <a:spLocks/>
                </p:cNvSpPr>
                <p:nvPr/>
              </p:nvSpPr>
              <p:spPr bwMode="auto">
                <a:xfrm>
                  <a:off x="2700" y="2894"/>
                  <a:ext cx="37" cy="23"/>
                </a:xfrm>
                <a:custGeom>
                  <a:avLst/>
                  <a:gdLst>
                    <a:gd name="T0" fmla="*/ 0 w 338"/>
                    <a:gd name="T1" fmla="*/ 0 h 206"/>
                    <a:gd name="T2" fmla="*/ 0 w 338"/>
                    <a:gd name="T3" fmla="*/ 0 h 206"/>
                    <a:gd name="T4" fmla="*/ 0 w 338"/>
                    <a:gd name="T5" fmla="*/ 0 h 206"/>
                    <a:gd name="T6" fmla="*/ 0 w 338"/>
                    <a:gd name="T7" fmla="*/ 0 h 206"/>
                    <a:gd name="T8" fmla="*/ 0 60000 65536"/>
                    <a:gd name="T9" fmla="*/ 0 60000 65536"/>
                    <a:gd name="T10" fmla="*/ 0 60000 65536"/>
                    <a:gd name="T11" fmla="*/ 0 60000 65536"/>
                    <a:gd name="T12" fmla="*/ 0 w 338"/>
                    <a:gd name="T13" fmla="*/ 0 h 206"/>
                    <a:gd name="T14" fmla="*/ 338 w 338"/>
                    <a:gd name="T15" fmla="*/ 206 h 206"/>
                  </a:gdLst>
                  <a:ahLst/>
                  <a:cxnLst>
                    <a:cxn ang="T8">
                      <a:pos x="T0" y="T1"/>
                    </a:cxn>
                    <a:cxn ang="T9">
                      <a:pos x="T2" y="T3"/>
                    </a:cxn>
                    <a:cxn ang="T10">
                      <a:pos x="T4" y="T5"/>
                    </a:cxn>
                    <a:cxn ang="T11">
                      <a:pos x="T6" y="T7"/>
                    </a:cxn>
                  </a:cxnLst>
                  <a:rect l="T12" t="T13" r="T14" b="T15"/>
                  <a:pathLst>
                    <a:path w="338" h="206">
                      <a:moveTo>
                        <a:pt x="0" y="178"/>
                      </a:moveTo>
                      <a:lnTo>
                        <a:pt x="28" y="206"/>
                      </a:lnTo>
                      <a:lnTo>
                        <a:pt x="338" y="0"/>
                      </a:lnTo>
                      <a:lnTo>
                        <a:pt x="0" y="178"/>
                      </a:lnTo>
                      <a:close/>
                    </a:path>
                  </a:pathLst>
                </a:custGeom>
                <a:solidFill>
                  <a:srgbClr val="FFCC66"/>
                </a:solidFill>
                <a:ln w="9525">
                  <a:noFill/>
                  <a:round/>
                  <a:headEnd/>
                  <a:tailEnd/>
                </a:ln>
              </p:spPr>
              <p:txBody>
                <a:bodyPr/>
                <a:lstStyle/>
                <a:p>
                  <a:endParaRPr lang="es-MX"/>
                </a:p>
              </p:txBody>
            </p:sp>
            <p:sp>
              <p:nvSpPr>
                <p:cNvPr id="11827" name="Freeform 3068"/>
                <p:cNvSpPr>
                  <a:spLocks/>
                </p:cNvSpPr>
                <p:nvPr/>
              </p:nvSpPr>
              <p:spPr bwMode="auto">
                <a:xfrm>
                  <a:off x="2703" y="2894"/>
                  <a:ext cx="35" cy="23"/>
                </a:xfrm>
                <a:custGeom>
                  <a:avLst/>
                  <a:gdLst>
                    <a:gd name="T0" fmla="*/ 0 w 314"/>
                    <a:gd name="T1" fmla="*/ 0 h 206"/>
                    <a:gd name="T2" fmla="*/ 0 w 314"/>
                    <a:gd name="T3" fmla="*/ 0 h 206"/>
                    <a:gd name="T4" fmla="*/ 0 w 314"/>
                    <a:gd name="T5" fmla="*/ 0 h 206"/>
                    <a:gd name="T6" fmla="*/ 0 w 314"/>
                    <a:gd name="T7" fmla="*/ 0 h 206"/>
                    <a:gd name="T8" fmla="*/ 0 60000 65536"/>
                    <a:gd name="T9" fmla="*/ 0 60000 65536"/>
                    <a:gd name="T10" fmla="*/ 0 60000 65536"/>
                    <a:gd name="T11" fmla="*/ 0 60000 65536"/>
                    <a:gd name="T12" fmla="*/ 0 w 314"/>
                    <a:gd name="T13" fmla="*/ 0 h 206"/>
                    <a:gd name="T14" fmla="*/ 314 w 314"/>
                    <a:gd name="T15" fmla="*/ 206 h 206"/>
                  </a:gdLst>
                  <a:ahLst/>
                  <a:cxnLst>
                    <a:cxn ang="T8">
                      <a:pos x="T0" y="T1"/>
                    </a:cxn>
                    <a:cxn ang="T9">
                      <a:pos x="T2" y="T3"/>
                    </a:cxn>
                    <a:cxn ang="T10">
                      <a:pos x="T4" y="T5"/>
                    </a:cxn>
                    <a:cxn ang="T11">
                      <a:pos x="T6" y="T7"/>
                    </a:cxn>
                  </a:cxnLst>
                  <a:rect l="T12" t="T13" r="T14" b="T15"/>
                  <a:pathLst>
                    <a:path w="314" h="206">
                      <a:moveTo>
                        <a:pt x="0" y="206"/>
                      </a:moveTo>
                      <a:lnTo>
                        <a:pt x="310" y="0"/>
                      </a:lnTo>
                      <a:lnTo>
                        <a:pt x="314" y="41"/>
                      </a:lnTo>
                      <a:lnTo>
                        <a:pt x="0" y="206"/>
                      </a:lnTo>
                      <a:close/>
                    </a:path>
                  </a:pathLst>
                </a:custGeom>
                <a:solidFill>
                  <a:srgbClr val="FFCC66"/>
                </a:solidFill>
                <a:ln w="9525">
                  <a:noFill/>
                  <a:round/>
                  <a:headEnd/>
                  <a:tailEnd/>
                </a:ln>
              </p:spPr>
              <p:txBody>
                <a:bodyPr/>
                <a:lstStyle/>
                <a:p>
                  <a:endParaRPr lang="es-MX"/>
                </a:p>
              </p:txBody>
            </p:sp>
            <p:sp>
              <p:nvSpPr>
                <p:cNvPr id="11828" name="Freeform 3069"/>
                <p:cNvSpPr>
                  <a:spLocks/>
                </p:cNvSpPr>
                <p:nvPr/>
              </p:nvSpPr>
              <p:spPr bwMode="auto">
                <a:xfrm>
                  <a:off x="2700" y="2894"/>
                  <a:ext cx="38" cy="23"/>
                </a:xfrm>
                <a:custGeom>
                  <a:avLst/>
                  <a:gdLst>
                    <a:gd name="T0" fmla="*/ 0 w 342"/>
                    <a:gd name="T1" fmla="*/ 0 h 206"/>
                    <a:gd name="T2" fmla="*/ 0 w 342"/>
                    <a:gd name="T3" fmla="*/ 0 h 206"/>
                    <a:gd name="T4" fmla="*/ 0 w 342"/>
                    <a:gd name="T5" fmla="*/ 0 h 206"/>
                    <a:gd name="T6" fmla="*/ 0 w 342"/>
                    <a:gd name="T7" fmla="*/ 0 h 206"/>
                    <a:gd name="T8" fmla="*/ 0 w 342"/>
                    <a:gd name="T9" fmla="*/ 0 h 206"/>
                    <a:gd name="T10" fmla="*/ 0 60000 65536"/>
                    <a:gd name="T11" fmla="*/ 0 60000 65536"/>
                    <a:gd name="T12" fmla="*/ 0 60000 65536"/>
                    <a:gd name="T13" fmla="*/ 0 60000 65536"/>
                    <a:gd name="T14" fmla="*/ 0 60000 65536"/>
                    <a:gd name="T15" fmla="*/ 0 w 342"/>
                    <a:gd name="T16" fmla="*/ 0 h 206"/>
                    <a:gd name="T17" fmla="*/ 342 w 342"/>
                    <a:gd name="T18" fmla="*/ 206 h 206"/>
                  </a:gdLst>
                  <a:ahLst/>
                  <a:cxnLst>
                    <a:cxn ang="T10">
                      <a:pos x="T0" y="T1"/>
                    </a:cxn>
                    <a:cxn ang="T11">
                      <a:pos x="T2" y="T3"/>
                    </a:cxn>
                    <a:cxn ang="T12">
                      <a:pos x="T4" y="T5"/>
                    </a:cxn>
                    <a:cxn ang="T13">
                      <a:pos x="T6" y="T7"/>
                    </a:cxn>
                    <a:cxn ang="T14">
                      <a:pos x="T8" y="T9"/>
                    </a:cxn>
                  </a:cxnLst>
                  <a:rect l="T15" t="T16" r="T17" b="T18"/>
                  <a:pathLst>
                    <a:path w="342" h="206">
                      <a:moveTo>
                        <a:pt x="0" y="178"/>
                      </a:moveTo>
                      <a:lnTo>
                        <a:pt x="28" y="206"/>
                      </a:lnTo>
                      <a:lnTo>
                        <a:pt x="342" y="41"/>
                      </a:lnTo>
                      <a:lnTo>
                        <a:pt x="338" y="0"/>
                      </a:lnTo>
                      <a:lnTo>
                        <a:pt x="0" y="178"/>
                      </a:lnTo>
                    </a:path>
                  </a:pathLst>
                </a:custGeom>
                <a:noFill/>
                <a:ln w="0">
                  <a:solidFill>
                    <a:srgbClr val="FFCC66"/>
                  </a:solidFill>
                  <a:round/>
                  <a:headEnd/>
                  <a:tailEnd/>
                </a:ln>
              </p:spPr>
              <p:txBody>
                <a:bodyPr/>
                <a:lstStyle/>
                <a:p>
                  <a:endParaRPr lang="es-MX"/>
                </a:p>
              </p:txBody>
            </p:sp>
            <p:sp>
              <p:nvSpPr>
                <p:cNvPr id="11829" name="Freeform 3070"/>
                <p:cNvSpPr>
                  <a:spLocks/>
                </p:cNvSpPr>
                <p:nvPr/>
              </p:nvSpPr>
              <p:spPr bwMode="auto">
                <a:xfrm>
                  <a:off x="2737" y="2894"/>
                  <a:ext cx="48" cy="11"/>
                </a:xfrm>
                <a:custGeom>
                  <a:avLst/>
                  <a:gdLst>
                    <a:gd name="T0" fmla="*/ 0 w 430"/>
                    <a:gd name="T1" fmla="*/ 0 h 99"/>
                    <a:gd name="T2" fmla="*/ 0 w 430"/>
                    <a:gd name="T3" fmla="*/ 0 h 99"/>
                    <a:gd name="T4" fmla="*/ 0 w 430"/>
                    <a:gd name="T5" fmla="*/ 0 h 99"/>
                    <a:gd name="T6" fmla="*/ 0 w 430"/>
                    <a:gd name="T7" fmla="*/ 0 h 99"/>
                    <a:gd name="T8" fmla="*/ 0 60000 65536"/>
                    <a:gd name="T9" fmla="*/ 0 60000 65536"/>
                    <a:gd name="T10" fmla="*/ 0 60000 65536"/>
                    <a:gd name="T11" fmla="*/ 0 60000 65536"/>
                    <a:gd name="T12" fmla="*/ 0 w 430"/>
                    <a:gd name="T13" fmla="*/ 0 h 99"/>
                    <a:gd name="T14" fmla="*/ 430 w 430"/>
                    <a:gd name="T15" fmla="*/ 99 h 99"/>
                  </a:gdLst>
                  <a:ahLst/>
                  <a:cxnLst>
                    <a:cxn ang="T8">
                      <a:pos x="T0" y="T1"/>
                    </a:cxn>
                    <a:cxn ang="T9">
                      <a:pos x="T2" y="T3"/>
                    </a:cxn>
                    <a:cxn ang="T10">
                      <a:pos x="T4" y="T5"/>
                    </a:cxn>
                    <a:cxn ang="T11">
                      <a:pos x="T6" y="T7"/>
                    </a:cxn>
                  </a:cxnLst>
                  <a:rect l="T12" t="T13" r="T14" b="T15"/>
                  <a:pathLst>
                    <a:path w="430" h="99">
                      <a:moveTo>
                        <a:pt x="0" y="0"/>
                      </a:moveTo>
                      <a:lnTo>
                        <a:pt x="4" y="41"/>
                      </a:lnTo>
                      <a:lnTo>
                        <a:pt x="430" y="99"/>
                      </a:lnTo>
                      <a:lnTo>
                        <a:pt x="0" y="0"/>
                      </a:lnTo>
                      <a:close/>
                    </a:path>
                  </a:pathLst>
                </a:custGeom>
                <a:solidFill>
                  <a:srgbClr val="FFCC66"/>
                </a:solidFill>
                <a:ln w="9525">
                  <a:noFill/>
                  <a:round/>
                  <a:headEnd/>
                  <a:tailEnd/>
                </a:ln>
              </p:spPr>
              <p:txBody>
                <a:bodyPr/>
                <a:lstStyle/>
                <a:p>
                  <a:endParaRPr lang="es-MX"/>
                </a:p>
              </p:txBody>
            </p:sp>
            <p:sp>
              <p:nvSpPr>
                <p:cNvPr id="11830" name="Freeform 3071"/>
                <p:cNvSpPr>
                  <a:spLocks/>
                </p:cNvSpPr>
                <p:nvPr/>
              </p:nvSpPr>
              <p:spPr bwMode="auto">
                <a:xfrm>
                  <a:off x="2738" y="2898"/>
                  <a:ext cx="48" cy="11"/>
                </a:xfrm>
                <a:custGeom>
                  <a:avLst/>
                  <a:gdLst>
                    <a:gd name="T0" fmla="*/ 0 w 433"/>
                    <a:gd name="T1" fmla="*/ 0 h 99"/>
                    <a:gd name="T2" fmla="*/ 0 w 433"/>
                    <a:gd name="T3" fmla="*/ 0 h 99"/>
                    <a:gd name="T4" fmla="*/ 0 w 433"/>
                    <a:gd name="T5" fmla="*/ 0 h 99"/>
                    <a:gd name="T6" fmla="*/ 0 w 433"/>
                    <a:gd name="T7" fmla="*/ 0 h 99"/>
                    <a:gd name="T8" fmla="*/ 0 60000 65536"/>
                    <a:gd name="T9" fmla="*/ 0 60000 65536"/>
                    <a:gd name="T10" fmla="*/ 0 60000 65536"/>
                    <a:gd name="T11" fmla="*/ 0 60000 65536"/>
                    <a:gd name="T12" fmla="*/ 0 w 433"/>
                    <a:gd name="T13" fmla="*/ 0 h 99"/>
                    <a:gd name="T14" fmla="*/ 433 w 433"/>
                    <a:gd name="T15" fmla="*/ 99 h 99"/>
                  </a:gdLst>
                  <a:ahLst/>
                  <a:cxnLst>
                    <a:cxn ang="T8">
                      <a:pos x="T0" y="T1"/>
                    </a:cxn>
                    <a:cxn ang="T9">
                      <a:pos x="T2" y="T3"/>
                    </a:cxn>
                    <a:cxn ang="T10">
                      <a:pos x="T4" y="T5"/>
                    </a:cxn>
                    <a:cxn ang="T11">
                      <a:pos x="T6" y="T7"/>
                    </a:cxn>
                  </a:cxnLst>
                  <a:rect l="T12" t="T13" r="T14" b="T15"/>
                  <a:pathLst>
                    <a:path w="433" h="99">
                      <a:moveTo>
                        <a:pt x="0" y="0"/>
                      </a:moveTo>
                      <a:lnTo>
                        <a:pt x="426" y="58"/>
                      </a:lnTo>
                      <a:lnTo>
                        <a:pt x="433" y="99"/>
                      </a:lnTo>
                      <a:lnTo>
                        <a:pt x="0" y="0"/>
                      </a:lnTo>
                      <a:close/>
                    </a:path>
                  </a:pathLst>
                </a:custGeom>
                <a:solidFill>
                  <a:srgbClr val="FFCC66"/>
                </a:solidFill>
                <a:ln w="9525">
                  <a:noFill/>
                  <a:round/>
                  <a:headEnd/>
                  <a:tailEnd/>
                </a:ln>
              </p:spPr>
              <p:txBody>
                <a:bodyPr/>
                <a:lstStyle/>
                <a:p>
                  <a:endParaRPr lang="es-MX"/>
                </a:p>
              </p:txBody>
            </p:sp>
            <p:sp>
              <p:nvSpPr>
                <p:cNvPr id="11831" name="Freeform 3072"/>
                <p:cNvSpPr>
                  <a:spLocks/>
                </p:cNvSpPr>
                <p:nvPr/>
              </p:nvSpPr>
              <p:spPr bwMode="auto">
                <a:xfrm>
                  <a:off x="2737" y="2894"/>
                  <a:ext cx="49" cy="15"/>
                </a:xfrm>
                <a:custGeom>
                  <a:avLst/>
                  <a:gdLst>
                    <a:gd name="T0" fmla="*/ 0 w 437"/>
                    <a:gd name="T1" fmla="*/ 0 h 140"/>
                    <a:gd name="T2" fmla="*/ 0 w 437"/>
                    <a:gd name="T3" fmla="*/ 0 h 140"/>
                    <a:gd name="T4" fmla="*/ 0 w 437"/>
                    <a:gd name="T5" fmla="*/ 0 h 140"/>
                    <a:gd name="T6" fmla="*/ 0 w 437"/>
                    <a:gd name="T7" fmla="*/ 0 h 140"/>
                    <a:gd name="T8" fmla="*/ 0 w 437"/>
                    <a:gd name="T9" fmla="*/ 0 h 140"/>
                    <a:gd name="T10" fmla="*/ 0 60000 65536"/>
                    <a:gd name="T11" fmla="*/ 0 60000 65536"/>
                    <a:gd name="T12" fmla="*/ 0 60000 65536"/>
                    <a:gd name="T13" fmla="*/ 0 60000 65536"/>
                    <a:gd name="T14" fmla="*/ 0 60000 65536"/>
                    <a:gd name="T15" fmla="*/ 0 w 437"/>
                    <a:gd name="T16" fmla="*/ 0 h 140"/>
                    <a:gd name="T17" fmla="*/ 437 w 437"/>
                    <a:gd name="T18" fmla="*/ 140 h 140"/>
                  </a:gdLst>
                  <a:ahLst/>
                  <a:cxnLst>
                    <a:cxn ang="T10">
                      <a:pos x="T0" y="T1"/>
                    </a:cxn>
                    <a:cxn ang="T11">
                      <a:pos x="T2" y="T3"/>
                    </a:cxn>
                    <a:cxn ang="T12">
                      <a:pos x="T4" y="T5"/>
                    </a:cxn>
                    <a:cxn ang="T13">
                      <a:pos x="T6" y="T7"/>
                    </a:cxn>
                    <a:cxn ang="T14">
                      <a:pos x="T8" y="T9"/>
                    </a:cxn>
                  </a:cxnLst>
                  <a:rect l="T15" t="T16" r="T17" b="T18"/>
                  <a:pathLst>
                    <a:path w="437" h="140">
                      <a:moveTo>
                        <a:pt x="0" y="0"/>
                      </a:moveTo>
                      <a:lnTo>
                        <a:pt x="4" y="41"/>
                      </a:lnTo>
                      <a:lnTo>
                        <a:pt x="437" y="140"/>
                      </a:lnTo>
                      <a:lnTo>
                        <a:pt x="430" y="99"/>
                      </a:lnTo>
                      <a:lnTo>
                        <a:pt x="0" y="0"/>
                      </a:lnTo>
                    </a:path>
                  </a:pathLst>
                </a:custGeom>
                <a:noFill/>
                <a:ln w="0">
                  <a:solidFill>
                    <a:srgbClr val="FFCC66"/>
                  </a:solidFill>
                  <a:round/>
                  <a:headEnd/>
                  <a:tailEnd/>
                </a:ln>
              </p:spPr>
              <p:txBody>
                <a:bodyPr/>
                <a:lstStyle/>
                <a:p>
                  <a:endParaRPr lang="es-MX"/>
                </a:p>
              </p:txBody>
            </p:sp>
            <p:sp>
              <p:nvSpPr>
                <p:cNvPr id="11832" name="Freeform 3073"/>
                <p:cNvSpPr>
                  <a:spLocks/>
                </p:cNvSpPr>
                <p:nvPr/>
              </p:nvSpPr>
              <p:spPr bwMode="auto">
                <a:xfrm>
                  <a:off x="2785" y="2901"/>
                  <a:ext cx="7" cy="8"/>
                </a:xfrm>
                <a:custGeom>
                  <a:avLst/>
                  <a:gdLst>
                    <a:gd name="T0" fmla="*/ 0 w 59"/>
                    <a:gd name="T1" fmla="*/ 0 h 80"/>
                    <a:gd name="T2" fmla="*/ 0 w 59"/>
                    <a:gd name="T3" fmla="*/ 0 h 80"/>
                    <a:gd name="T4" fmla="*/ 0 w 59"/>
                    <a:gd name="T5" fmla="*/ 0 h 80"/>
                    <a:gd name="T6" fmla="*/ 0 w 59"/>
                    <a:gd name="T7" fmla="*/ 0 h 80"/>
                    <a:gd name="T8" fmla="*/ 0 60000 65536"/>
                    <a:gd name="T9" fmla="*/ 0 60000 65536"/>
                    <a:gd name="T10" fmla="*/ 0 60000 65536"/>
                    <a:gd name="T11" fmla="*/ 0 60000 65536"/>
                    <a:gd name="T12" fmla="*/ 0 w 59"/>
                    <a:gd name="T13" fmla="*/ 0 h 80"/>
                    <a:gd name="T14" fmla="*/ 59 w 59"/>
                    <a:gd name="T15" fmla="*/ 80 h 80"/>
                  </a:gdLst>
                  <a:ahLst/>
                  <a:cxnLst>
                    <a:cxn ang="T8">
                      <a:pos x="T0" y="T1"/>
                    </a:cxn>
                    <a:cxn ang="T9">
                      <a:pos x="T2" y="T3"/>
                    </a:cxn>
                    <a:cxn ang="T10">
                      <a:pos x="T4" y="T5"/>
                    </a:cxn>
                    <a:cxn ang="T11">
                      <a:pos x="T6" y="T7"/>
                    </a:cxn>
                  </a:cxnLst>
                  <a:rect l="T12" t="T13" r="T14" b="T15"/>
                  <a:pathLst>
                    <a:path w="59" h="80">
                      <a:moveTo>
                        <a:pt x="0" y="39"/>
                      </a:moveTo>
                      <a:lnTo>
                        <a:pt x="7" y="80"/>
                      </a:lnTo>
                      <a:lnTo>
                        <a:pt x="59" y="0"/>
                      </a:lnTo>
                      <a:lnTo>
                        <a:pt x="0" y="39"/>
                      </a:lnTo>
                      <a:close/>
                    </a:path>
                  </a:pathLst>
                </a:custGeom>
                <a:solidFill>
                  <a:srgbClr val="FFCC66"/>
                </a:solidFill>
                <a:ln w="9525">
                  <a:noFill/>
                  <a:round/>
                  <a:headEnd/>
                  <a:tailEnd/>
                </a:ln>
              </p:spPr>
              <p:txBody>
                <a:bodyPr/>
                <a:lstStyle/>
                <a:p>
                  <a:endParaRPr lang="es-MX"/>
                </a:p>
              </p:txBody>
            </p:sp>
            <p:sp>
              <p:nvSpPr>
                <p:cNvPr id="11833" name="Freeform 3074"/>
                <p:cNvSpPr>
                  <a:spLocks/>
                </p:cNvSpPr>
                <p:nvPr/>
              </p:nvSpPr>
              <p:spPr bwMode="auto">
                <a:xfrm>
                  <a:off x="2786" y="2901"/>
                  <a:ext cx="8" cy="8"/>
                </a:xfrm>
                <a:custGeom>
                  <a:avLst/>
                  <a:gdLst>
                    <a:gd name="T0" fmla="*/ 0 w 73"/>
                    <a:gd name="T1" fmla="*/ 0 h 80"/>
                    <a:gd name="T2" fmla="*/ 0 w 73"/>
                    <a:gd name="T3" fmla="*/ 0 h 80"/>
                    <a:gd name="T4" fmla="*/ 0 w 73"/>
                    <a:gd name="T5" fmla="*/ 0 h 80"/>
                    <a:gd name="T6" fmla="*/ 0 w 73"/>
                    <a:gd name="T7" fmla="*/ 0 h 80"/>
                    <a:gd name="T8" fmla="*/ 0 60000 65536"/>
                    <a:gd name="T9" fmla="*/ 0 60000 65536"/>
                    <a:gd name="T10" fmla="*/ 0 60000 65536"/>
                    <a:gd name="T11" fmla="*/ 0 60000 65536"/>
                    <a:gd name="T12" fmla="*/ 0 w 73"/>
                    <a:gd name="T13" fmla="*/ 0 h 80"/>
                    <a:gd name="T14" fmla="*/ 73 w 73"/>
                    <a:gd name="T15" fmla="*/ 80 h 80"/>
                  </a:gdLst>
                  <a:ahLst/>
                  <a:cxnLst>
                    <a:cxn ang="T8">
                      <a:pos x="T0" y="T1"/>
                    </a:cxn>
                    <a:cxn ang="T9">
                      <a:pos x="T2" y="T3"/>
                    </a:cxn>
                    <a:cxn ang="T10">
                      <a:pos x="T4" y="T5"/>
                    </a:cxn>
                    <a:cxn ang="T11">
                      <a:pos x="T6" y="T7"/>
                    </a:cxn>
                  </a:cxnLst>
                  <a:rect l="T12" t="T13" r="T14" b="T15"/>
                  <a:pathLst>
                    <a:path w="73" h="80">
                      <a:moveTo>
                        <a:pt x="0" y="80"/>
                      </a:moveTo>
                      <a:lnTo>
                        <a:pt x="52" y="0"/>
                      </a:lnTo>
                      <a:lnTo>
                        <a:pt x="73" y="32"/>
                      </a:lnTo>
                      <a:lnTo>
                        <a:pt x="0" y="80"/>
                      </a:lnTo>
                      <a:close/>
                    </a:path>
                  </a:pathLst>
                </a:custGeom>
                <a:solidFill>
                  <a:srgbClr val="FFCC66"/>
                </a:solidFill>
                <a:ln w="9525">
                  <a:noFill/>
                  <a:round/>
                  <a:headEnd/>
                  <a:tailEnd/>
                </a:ln>
              </p:spPr>
              <p:txBody>
                <a:bodyPr/>
                <a:lstStyle/>
                <a:p>
                  <a:endParaRPr lang="es-MX"/>
                </a:p>
              </p:txBody>
            </p:sp>
            <p:sp>
              <p:nvSpPr>
                <p:cNvPr id="11834" name="Freeform 3075"/>
                <p:cNvSpPr>
                  <a:spLocks/>
                </p:cNvSpPr>
                <p:nvPr/>
              </p:nvSpPr>
              <p:spPr bwMode="auto">
                <a:xfrm>
                  <a:off x="2785" y="2901"/>
                  <a:ext cx="9" cy="8"/>
                </a:xfrm>
                <a:custGeom>
                  <a:avLst/>
                  <a:gdLst>
                    <a:gd name="T0" fmla="*/ 0 w 80"/>
                    <a:gd name="T1" fmla="*/ 0 h 80"/>
                    <a:gd name="T2" fmla="*/ 0 w 80"/>
                    <a:gd name="T3" fmla="*/ 0 h 80"/>
                    <a:gd name="T4" fmla="*/ 0 w 80"/>
                    <a:gd name="T5" fmla="*/ 0 h 80"/>
                    <a:gd name="T6" fmla="*/ 0 w 80"/>
                    <a:gd name="T7" fmla="*/ 0 h 80"/>
                    <a:gd name="T8" fmla="*/ 0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0" y="39"/>
                      </a:moveTo>
                      <a:lnTo>
                        <a:pt x="7" y="80"/>
                      </a:lnTo>
                      <a:lnTo>
                        <a:pt x="80" y="32"/>
                      </a:lnTo>
                      <a:lnTo>
                        <a:pt x="59" y="0"/>
                      </a:lnTo>
                      <a:lnTo>
                        <a:pt x="0" y="39"/>
                      </a:lnTo>
                    </a:path>
                  </a:pathLst>
                </a:custGeom>
                <a:noFill/>
                <a:ln w="0">
                  <a:solidFill>
                    <a:srgbClr val="FFCC66"/>
                  </a:solidFill>
                  <a:round/>
                  <a:headEnd/>
                  <a:tailEnd/>
                </a:ln>
              </p:spPr>
              <p:txBody>
                <a:bodyPr/>
                <a:lstStyle/>
                <a:p>
                  <a:endParaRPr lang="es-MX"/>
                </a:p>
              </p:txBody>
            </p:sp>
            <p:sp>
              <p:nvSpPr>
                <p:cNvPr id="11835" name="Freeform 3076"/>
                <p:cNvSpPr>
                  <a:spLocks/>
                </p:cNvSpPr>
                <p:nvPr/>
              </p:nvSpPr>
              <p:spPr bwMode="auto">
                <a:xfrm>
                  <a:off x="2898" y="2992"/>
                  <a:ext cx="12" cy="5"/>
                </a:xfrm>
                <a:custGeom>
                  <a:avLst/>
                  <a:gdLst>
                    <a:gd name="T0" fmla="*/ 0 w 105"/>
                    <a:gd name="T1" fmla="*/ 0 h 52"/>
                    <a:gd name="T2" fmla="*/ 0 w 105"/>
                    <a:gd name="T3" fmla="*/ 0 h 52"/>
                    <a:gd name="T4" fmla="*/ 0 w 105"/>
                    <a:gd name="T5" fmla="*/ 0 h 52"/>
                    <a:gd name="T6" fmla="*/ 0 w 105"/>
                    <a:gd name="T7" fmla="*/ 0 h 52"/>
                    <a:gd name="T8" fmla="*/ 0 60000 65536"/>
                    <a:gd name="T9" fmla="*/ 0 60000 65536"/>
                    <a:gd name="T10" fmla="*/ 0 60000 65536"/>
                    <a:gd name="T11" fmla="*/ 0 60000 65536"/>
                    <a:gd name="T12" fmla="*/ 0 w 105"/>
                    <a:gd name="T13" fmla="*/ 0 h 52"/>
                    <a:gd name="T14" fmla="*/ 105 w 105"/>
                    <a:gd name="T15" fmla="*/ 52 h 52"/>
                  </a:gdLst>
                  <a:ahLst/>
                  <a:cxnLst>
                    <a:cxn ang="T8">
                      <a:pos x="T0" y="T1"/>
                    </a:cxn>
                    <a:cxn ang="T9">
                      <a:pos x="T2" y="T3"/>
                    </a:cxn>
                    <a:cxn ang="T10">
                      <a:pos x="T4" y="T5"/>
                    </a:cxn>
                    <a:cxn ang="T11">
                      <a:pos x="T6" y="T7"/>
                    </a:cxn>
                  </a:cxnLst>
                  <a:rect l="T12" t="T13" r="T14" b="T15"/>
                  <a:pathLst>
                    <a:path w="105" h="52">
                      <a:moveTo>
                        <a:pt x="105" y="37"/>
                      </a:moveTo>
                      <a:lnTo>
                        <a:pt x="99" y="0"/>
                      </a:lnTo>
                      <a:lnTo>
                        <a:pt x="0" y="52"/>
                      </a:lnTo>
                      <a:lnTo>
                        <a:pt x="105" y="37"/>
                      </a:lnTo>
                      <a:close/>
                    </a:path>
                  </a:pathLst>
                </a:custGeom>
                <a:solidFill>
                  <a:srgbClr val="FF6600"/>
                </a:solidFill>
                <a:ln w="9525">
                  <a:noFill/>
                  <a:round/>
                  <a:headEnd/>
                  <a:tailEnd/>
                </a:ln>
              </p:spPr>
              <p:txBody>
                <a:bodyPr/>
                <a:lstStyle/>
                <a:p>
                  <a:endParaRPr lang="es-MX"/>
                </a:p>
              </p:txBody>
            </p:sp>
            <p:sp>
              <p:nvSpPr>
                <p:cNvPr id="11836" name="Freeform 3077"/>
                <p:cNvSpPr>
                  <a:spLocks/>
                </p:cNvSpPr>
                <p:nvPr/>
              </p:nvSpPr>
              <p:spPr bwMode="auto">
                <a:xfrm>
                  <a:off x="2894" y="2992"/>
                  <a:ext cx="15" cy="5"/>
                </a:xfrm>
                <a:custGeom>
                  <a:avLst/>
                  <a:gdLst>
                    <a:gd name="T0" fmla="*/ 0 w 131"/>
                    <a:gd name="T1" fmla="*/ 0 h 52"/>
                    <a:gd name="T2" fmla="*/ 0 w 131"/>
                    <a:gd name="T3" fmla="*/ 0 h 52"/>
                    <a:gd name="T4" fmla="*/ 0 w 131"/>
                    <a:gd name="T5" fmla="*/ 0 h 52"/>
                    <a:gd name="T6" fmla="*/ 0 w 131"/>
                    <a:gd name="T7" fmla="*/ 0 h 52"/>
                    <a:gd name="T8" fmla="*/ 0 60000 65536"/>
                    <a:gd name="T9" fmla="*/ 0 60000 65536"/>
                    <a:gd name="T10" fmla="*/ 0 60000 65536"/>
                    <a:gd name="T11" fmla="*/ 0 60000 65536"/>
                    <a:gd name="T12" fmla="*/ 0 w 131"/>
                    <a:gd name="T13" fmla="*/ 0 h 52"/>
                    <a:gd name="T14" fmla="*/ 131 w 131"/>
                    <a:gd name="T15" fmla="*/ 52 h 52"/>
                  </a:gdLst>
                  <a:ahLst/>
                  <a:cxnLst>
                    <a:cxn ang="T8">
                      <a:pos x="T0" y="T1"/>
                    </a:cxn>
                    <a:cxn ang="T9">
                      <a:pos x="T2" y="T3"/>
                    </a:cxn>
                    <a:cxn ang="T10">
                      <a:pos x="T4" y="T5"/>
                    </a:cxn>
                    <a:cxn ang="T11">
                      <a:pos x="T6" y="T7"/>
                    </a:cxn>
                  </a:cxnLst>
                  <a:rect l="T12" t="T13" r="T14" b="T15"/>
                  <a:pathLst>
                    <a:path w="131" h="52">
                      <a:moveTo>
                        <a:pt x="131" y="0"/>
                      </a:moveTo>
                      <a:lnTo>
                        <a:pt x="32" y="52"/>
                      </a:lnTo>
                      <a:lnTo>
                        <a:pt x="0" y="19"/>
                      </a:lnTo>
                      <a:lnTo>
                        <a:pt x="131" y="0"/>
                      </a:lnTo>
                      <a:close/>
                    </a:path>
                  </a:pathLst>
                </a:custGeom>
                <a:solidFill>
                  <a:srgbClr val="FF6600"/>
                </a:solidFill>
                <a:ln w="9525">
                  <a:noFill/>
                  <a:round/>
                  <a:headEnd/>
                  <a:tailEnd/>
                </a:ln>
              </p:spPr>
              <p:txBody>
                <a:bodyPr/>
                <a:lstStyle/>
                <a:p>
                  <a:endParaRPr lang="es-MX"/>
                </a:p>
              </p:txBody>
            </p:sp>
            <p:sp>
              <p:nvSpPr>
                <p:cNvPr id="11837" name="Freeform 3078"/>
                <p:cNvSpPr>
                  <a:spLocks/>
                </p:cNvSpPr>
                <p:nvPr/>
              </p:nvSpPr>
              <p:spPr bwMode="auto">
                <a:xfrm>
                  <a:off x="2894" y="2992"/>
                  <a:ext cx="16" cy="5"/>
                </a:xfrm>
                <a:custGeom>
                  <a:avLst/>
                  <a:gdLst>
                    <a:gd name="T0" fmla="*/ 0 w 137"/>
                    <a:gd name="T1" fmla="*/ 0 h 52"/>
                    <a:gd name="T2" fmla="*/ 0 w 137"/>
                    <a:gd name="T3" fmla="*/ 0 h 52"/>
                    <a:gd name="T4" fmla="*/ 0 w 137"/>
                    <a:gd name="T5" fmla="*/ 0 h 52"/>
                    <a:gd name="T6" fmla="*/ 0 w 137"/>
                    <a:gd name="T7" fmla="*/ 0 h 52"/>
                    <a:gd name="T8" fmla="*/ 0 w 137"/>
                    <a:gd name="T9" fmla="*/ 0 h 52"/>
                    <a:gd name="T10" fmla="*/ 0 60000 65536"/>
                    <a:gd name="T11" fmla="*/ 0 60000 65536"/>
                    <a:gd name="T12" fmla="*/ 0 60000 65536"/>
                    <a:gd name="T13" fmla="*/ 0 60000 65536"/>
                    <a:gd name="T14" fmla="*/ 0 60000 65536"/>
                    <a:gd name="T15" fmla="*/ 0 w 137"/>
                    <a:gd name="T16" fmla="*/ 0 h 52"/>
                    <a:gd name="T17" fmla="*/ 137 w 137"/>
                    <a:gd name="T18" fmla="*/ 52 h 52"/>
                  </a:gdLst>
                  <a:ahLst/>
                  <a:cxnLst>
                    <a:cxn ang="T10">
                      <a:pos x="T0" y="T1"/>
                    </a:cxn>
                    <a:cxn ang="T11">
                      <a:pos x="T2" y="T3"/>
                    </a:cxn>
                    <a:cxn ang="T12">
                      <a:pos x="T4" y="T5"/>
                    </a:cxn>
                    <a:cxn ang="T13">
                      <a:pos x="T6" y="T7"/>
                    </a:cxn>
                    <a:cxn ang="T14">
                      <a:pos x="T8" y="T9"/>
                    </a:cxn>
                  </a:cxnLst>
                  <a:rect l="T15" t="T16" r="T17" b="T18"/>
                  <a:pathLst>
                    <a:path w="137" h="52">
                      <a:moveTo>
                        <a:pt x="137" y="37"/>
                      </a:moveTo>
                      <a:lnTo>
                        <a:pt x="131" y="0"/>
                      </a:lnTo>
                      <a:lnTo>
                        <a:pt x="0" y="19"/>
                      </a:lnTo>
                      <a:lnTo>
                        <a:pt x="32" y="52"/>
                      </a:lnTo>
                      <a:lnTo>
                        <a:pt x="137" y="37"/>
                      </a:lnTo>
                    </a:path>
                  </a:pathLst>
                </a:custGeom>
                <a:noFill/>
                <a:ln w="0">
                  <a:solidFill>
                    <a:srgbClr val="FF6600"/>
                  </a:solidFill>
                  <a:round/>
                  <a:headEnd/>
                  <a:tailEnd/>
                </a:ln>
              </p:spPr>
              <p:txBody>
                <a:bodyPr/>
                <a:lstStyle/>
                <a:p>
                  <a:endParaRPr lang="es-MX"/>
                </a:p>
              </p:txBody>
            </p:sp>
            <p:sp>
              <p:nvSpPr>
                <p:cNvPr id="11838" name="Freeform 3079"/>
                <p:cNvSpPr>
                  <a:spLocks/>
                </p:cNvSpPr>
                <p:nvPr/>
              </p:nvSpPr>
              <p:spPr bwMode="auto">
                <a:xfrm>
                  <a:off x="2894" y="2994"/>
                  <a:ext cx="4" cy="15"/>
                </a:xfrm>
                <a:custGeom>
                  <a:avLst/>
                  <a:gdLst>
                    <a:gd name="T0" fmla="*/ 0 w 32"/>
                    <a:gd name="T1" fmla="*/ 0 h 138"/>
                    <a:gd name="T2" fmla="*/ 0 w 32"/>
                    <a:gd name="T3" fmla="*/ 0 h 138"/>
                    <a:gd name="T4" fmla="*/ 0 w 32"/>
                    <a:gd name="T5" fmla="*/ 0 h 138"/>
                    <a:gd name="T6" fmla="*/ 0 w 32"/>
                    <a:gd name="T7" fmla="*/ 0 h 138"/>
                    <a:gd name="T8" fmla="*/ 0 60000 65536"/>
                    <a:gd name="T9" fmla="*/ 0 60000 65536"/>
                    <a:gd name="T10" fmla="*/ 0 60000 65536"/>
                    <a:gd name="T11" fmla="*/ 0 60000 65536"/>
                    <a:gd name="T12" fmla="*/ 0 w 32"/>
                    <a:gd name="T13" fmla="*/ 0 h 138"/>
                    <a:gd name="T14" fmla="*/ 32 w 32"/>
                    <a:gd name="T15" fmla="*/ 138 h 138"/>
                  </a:gdLst>
                  <a:ahLst/>
                  <a:cxnLst>
                    <a:cxn ang="T8">
                      <a:pos x="T0" y="T1"/>
                    </a:cxn>
                    <a:cxn ang="T9">
                      <a:pos x="T2" y="T3"/>
                    </a:cxn>
                    <a:cxn ang="T10">
                      <a:pos x="T4" y="T5"/>
                    </a:cxn>
                    <a:cxn ang="T11">
                      <a:pos x="T6" y="T7"/>
                    </a:cxn>
                  </a:cxnLst>
                  <a:rect l="T12" t="T13" r="T14" b="T15"/>
                  <a:pathLst>
                    <a:path w="32" h="138">
                      <a:moveTo>
                        <a:pt x="32" y="33"/>
                      </a:moveTo>
                      <a:lnTo>
                        <a:pt x="0" y="0"/>
                      </a:lnTo>
                      <a:lnTo>
                        <a:pt x="13" y="138"/>
                      </a:lnTo>
                      <a:lnTo>
                        <a:pt x="32" y="33"/>
                      </a:lnTo>
                      <a:close/>
                    </a:path>
                  </a:pathLst>
                </a:custGeom>
                <a:solidFill>
                  <a:srgbClr val="FF6600"/>
                </a:solidFill>
                <a:ln w="9525">
                  <a:noFill/>
                  <a:round/>
                  <a:headEnd/>
                  <a:tailEnd/>
                </a:ln>
              </p:spPr>
              <p:txBody>
                <a:bodyPr/>
                <a:lstStyle/>
                <a:p>
                  <a:endParaRPr lang="es-MX"/>
                </a:p>
              </p:txBody>
            </p:sp>
            <p:sp>
              <p:nvSpPr>
                <p:cNvPr id="11839" name="Freeform 3080"/>
                <p:cNvSpPr>
                  <a:spLocks/>
                </p:cNvSpPr>
                <p:nvPr/>
              </p:nvSpPr>
              <p:spPr bwMode="auto">
                <a:xfrm>
                  <a:off x="2892" y="2994"/>
                  <a:ext cx="4" cy="15"/>
                </a:xfrm>
                <a:custGeom>
                  <a:avLst/>
                  <a:gdLst>
                    <a:gd name="T0" fmla="*/ 0 w 35"/>
                    <a:gd name="T1" fmla="*/ 0 h 138"/>
                    <a:gd name="T2" fmla="*/ 0 w 35"/>
                    <a:gd name="T3" fmla="*/ 0 h 138"/>
                    <a:gd name="T4" fmla="*/ 0 w 35"/>
                    <a:gd name="T5" fmla="*/ 0 h 138"/>
                    <a:gd name="T6" fmla="*/ 0 w 35"/>
                    <a:gd name="T7" fmla="*/ 0 h 138"/>
                    <a:gd name="T8" fmla="*/ 0 60000 65536"/>
                    <a:gd name="T9" fmla="*/ 0 60000 65536"/>
                    <a:gd name="T10" fmla="*/ 0 60000 65536"/>
                    <a:gd name="T11" fmla="*/ 0 60000 65536"/>
                    <a:gd name="T12" fmla="*/ 0 w 35"/>
                    <a:gd name="T13" fmla="*/ 0 h 138"/>
                    <a:gd name="T14" fmla="*/ 35 w 35"/>
                    <a:gd name="T15" fmla="*/ 138 h 138"/>
                  </a:gdLst>
                  <a:ahLst/>
                  <a:cxnLst>
                    <a:cxn ang="T8">
                      <a:pos x="T0" y="T1"/>
                    </a:cxn>
                    <a:cxn ang="T9">
                      <a:pos x="T2" y="T3"/>
                    </a:cxn>
                    <a:cxn ang="T10">
                      <a:pos x="T4" y="T5"/>
                    </a:cxn>
                    <a:cxn ang="T11">
                      <a:pos x="T6" y="T7"/>
                    </a:cxn>
                  </a:cxnLst>
                  <a:rect l="T12" t="T13" r="T14" b="T15"/>
                  <a:pathLst>
                    <a:path w="35" h="138">
                      <a:moveTo>
                        <a:pt x="22" y="0"/>
                      </a:moveTo>
                      <a:lnTo>
                        <a:pt x="35" y="138"/>
                      </a:lnTo>
                      <a:lnTo>
                        <a:pt x="0" y="125"/>
                      </a:lnTo>
                      <a:lnTo>
                        <a:pt x="22" y="0"/>
                      </a:lnTo>
                      <a:close/>
                    </a:path>
                  </a:pathLst>
                </a:custGeom>
                <a:solidFill>
                  <a:srgbClr val="FF6600"/>
                </a:solidFill>
                <a:ln w="9525">
                  <a:noFill/>
                  <a:round/>
                  <a:headEnd/>
                  <a:tailEnd/>
                </a:ln>
              </p:spPr>
              <p:txBody>
                <a:bodyPr/>
                <a:lstStyle/>
                <a:p>
                  <a:endParaRPr lang="es-MX"/>
                </a:p>
              </p:txBody>
            </p:sp>
            <p:sp>
              <p:nvSpPr>
                <p:cNvPr id="11840" name="Freeform 3081"/>
                <p:cNvSpPr>
                  <a:spLocks/>
                </p:cNvSpPr>
                <p:nvPr/>
              </p:nvSpPr>
              <p:spPr bwMode="auto">
                <a:xfrm>
                  <a:off x="2892" y="2994"/>
                  <a:ext cx="6" cy="15"/>
                </a:xfrm>
                <a:custGeom>
                  <a:avLst/>
                  <a:gdLst>
                    <a:gd name="T0" fmla="*/ 0 w 54"/>
                    <a:gd name="T1" fmla="*/ 0 h 138"/>
                    <a:gd name="T2" fmla="*/ 0 w 54"/>
                    <a:gd name="T3" fmla="*/ 0 h 138"/>
                    <a:gd name="T4" fmla="*/ 0 w 54"/>
                    <a:gd name="T5" fmla="*/ 0 h 138"/>
                    <a:gd name="T6" fmla="*/ 0 w 54"/>
                    <a:gd name="T7" fmla="*/ 0 h 138"/>
                    <a:gd name="T8" fmla="*/ 0 w 54"/>
                    <a:gd name="T9" fmla="*/ 0 h 138"/>
                    <a:gd name="T10" fmla="*/ 0 60000 65536"/>
                    <a:gd name="T11" fmla="*/ 0 60000 65536"/>
                    <a:gd name="T12" fmla="*/ 0 60000 65536"/>
                    <a:gd name="T13" fmla="*/ 0 60000 65536"/>
                    <a:gd name="T14" fmla="*/ 0 60000 65536"/>
                    <a:gd name="T15" fmla="*/ 0 w 54"/>
                    <a:gd name="T16" fmla="*/ 0 h 138"/>
                    <a:gd name="T17" fmla="*/ 54 w 54"/>
                    <a:gd name="T18" fmla="*/ 138 h 138"/>
                  </a:gdLst>
                  <a:ahLst/>
                  <a:cxnLst>
                    <a:cxn ang="T10">
                      <a:pos x="T0" y="T1"/>
                    </a:cxn>
                    <a:cxn ang="T11">
                      <a:pos x="T2" y="T3"/>
                    </a:cxn>
                    <a:cxn ang="T12">
                      <a:pos x="T4" y="T5"/>
                    </a:cxn>
                    <a:cxn ang="T13">
                      <a:pos x="T6" y="T7"/>
                    </a:cxn>
                    <a:cxn ang="T14">
                      <a:pos x="T8" y="T9"/>
                    </a:cxn>
                  </a:cxnLst>
                  <a:rect l="T15" t="T16" r="T17" b="T18"/>
                  <a:pathLst>
                    <a:path w="54" h="138">
                      <a:moveTo>
                        <a:pt x="54" y="33"/>
                      </a:moveTo>
                      <a:lnTo>
                        <a:pt x="22" y="0"/>
                      </a:lnTo>
                      <a:lnTo>
                        <a:pt x="0" y="125"/>
                      </a:lnTo>
                      <a:lnTo>
                        <a:pt x="35" y="138"/>
                      </a:lnTo>
                      <a:lnTo>
                        <a:pt x="54" y="33"/>
                      </a:lnTo>
                    </a:path>
                  </a:pathLst>
                </a:custGeom>
                <a:noFill/>
                <a:ln w="0">
                  <a:solidFill>
                    <a:srgbClr val="FF6600"/>
                  </a:solidFill>
                  <a:round/>
                  <a:headEnd/>
                  <a:tailEnd/>
                </a:ln>
              </p:spPr>
              <p:txBody>
                <a:bodyPr/>
                <a:lstStyle/>
                <a:p>
                  <a:endParaRPr lang="es-MX"/>
                </a:p>
              </p:txBody>
            </p:sp>
            <p:sp>
              <p:nvSpPr>
                <p:cNvPr id="11841" name="Freeform 3082"/>
                <p:cNvSpPr>
                  <a:spLocks/>
                </p:cNvSpPr>
                <p:nvPr/>
              </p:nvSpPr>
              <p:spPr bwMode="auto">
                <a:xfrm>
                  <a:off x="2892" y="3008"/>
                  <a:ext cx="4" cy="8"/>
                </a:xfrm>
                <a:custGeom>
                  <a:avLst/>
                  <a:gdLst>
                    <a:gd name="T0" fmla="*/ 0 w 35"/>
                    <a:gd name="T1" fmla="*/ 0 h 73"/>
                    <a:gd name="T2" fmla="*/ 0 w 35"/>
                    <a:gd name="T3" fmla="*/ 0 h 73"/>
                    <a:gd name="T4" fmla="*/ 0 w 35"/>
                    <a:gd name="T5" fmla="*/ 0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35" y="13"/>
                      </a:moveTo>
                      <a:lnTo>
                        <a:pt x="0" y="0"/>
                      </a:lnTo>
                      <a:lnTo>
                        <a:pt x="3" y="73"/>
                      </a:lnTo>
                      <a:lnTo>
                        <a:pt x="35" y="13"/>
                      </a:lnTo>
                      <a:close/>
                    </a:path>
                  </a:pathLst>
                </a:custGeom>
                <a:solidFill>
                  <a:srgbClr val="FF6600"/>
                </a:solidFill>
                <a:ln w="9525">
                  <a:noFill/>
                  <a:round/>
                  <a:headEnd/>
                  <a:tailEnd/>
                </a:ln>
              </p:spPr>
              <p:txBody>
                <a:bodyPr/>
                <a:lstStyle/>
                <a:p>
                  <a:endParaRPr lang="es-MX"/>
                </a:p>
              </p:txBody>
            </p:sp>
            <p:sp>
              <p:nvSpPr>
                <p:cNvPr id="11842" name="Freeform 3083"/>
                <p:cNvSpPr>
                  <a:spLocks/>
                </p:cNvSpPr>
                <p:nvPr/>
              </p:nvSpPr>
              <p:spPr bwMode="auto">
                <a:xfrm>
                  <a:off x="2889" y="3008"/>
                  <a:ext cx="3" cy="8"/>
                </a:xfrm>
                <a:custGeom>
                  <a:avLst/>
                  <a:gdLst>
                    <a:gd name="T0" fmla="*/ 0 w 28"/>
                    <a:gd name="T1" fmla="*/ 0 h 73"/>
                    <a:gd name="T2" fmla="*/ 0 w 28"/>
                    <a:gd name="T3" fmla="*/ 0 h 73"/>
                    <a:gd name="T4" fmla="*/ 0 w 28"/>
                    <a:gd name="T5" fmla="*/ 0 h 73"/>
                    <a:gd name="T6" fmla="*/ 0 w 28"/>
                    <a:gd name="T7" fmla="*/ 0 h 73"/>
                    <a:gd name="T8" fmla="*/ 0 60000 65536"/>
                    <a:gd name="T9" fmla="*/ 0 60000 65536"/>
                    <a:gd name="T10" fmla="*/ 0 60000 65536"/>
                    <a:gd name="T11" fmla="*/ 0 60000 65536"/>
                    <a:gd name="T12" fmla="*/ 0 w 28"/>
                    <a:gd name="T13" fmla="*/ 0 h 73"/>
                    <a:gd name="T14" fmla="*/ 28 w 28"/>
                    <a:gd name="T15" fmla="*/ 73 h 73"/>
                  </a:gdLst>
                  <a:ahLst/>
                  <a:cxnLst>
                    <a:cxn ang="T8">
                      <a:pos x="T0" y="T1"/>
                    </a:cxn>
                    <a:cxn ang="T9">
                      <a:pos x="T2" y="T3"/>
                    </a:cxn>
                    <a:cxn ang="T10">
                      <a:pos x="T4" y="T5"/>
                    </a:cxn>
                    <a:cxn ang="T11">
                      <a:pos x="T6" y="T7"/>
                    </a:cxn>
                  </a:cxnLst>
                  <a:rect l="T12" t="T13" r="T14" b="T15"/>
                  <a:pathLst>
                    <a:path w="28" h="73">
                      <a:moveTo>
                        <a:pt x="25" y="0"/>
                      </a:moveTo>
                      <a:lnTo>
                        <a:pt x="28" y="73"/>
                      </a:lnTo>
                      <a:lnTo>
                        <a:pt x="0" y="45"/>
                      </a:lnTo>
                      <a:lnTo>
                        <a:pt x="25" y="0"/>
                      </a:lnTo>
                      <a:close/>
                    </a:path>
                  </a:pathLst>
                </a:custGeom>
                <a:solidFill>
                  <a:srgbClr val="FF6600"/>
                </a:solidFill>
                <a:ln w="9525">
                  <a:noFill/>
                  <a:round/>
                  <a:headEnd/>
                  <a:tailEnd/>
                </a:ln>
              </p:spPr>
              <p:txBody>
                <a:bodyPr/>
                <a:lstStyle/>
                <a:p>
                  <a:endParaRPr lang="es-MX"/>
                </a:p>
              </p:txBody>
            </p:sp>
            <p:sp>
              <p:nvSpPr>
                <p:cNvPr id="11843" name="Freeform 3084"/>
                <p:cNvSpPr>
                  <a:spLocks/>
                </p:cNvSpPr>
                <p:nvPr/>
              </p:nvSpPr>
              <p:spPr bwMode="auto">
                <a:xfrm>
                  <a:off x="2889" y="3008"/>
                  <a:ext cx="7" cy="8"/>
                </a:xfrm>
                <a:custGeom>
                  <a:avLst/>
                  <a:gdLst>
                    <a:gd name="T0" fmla="*/ 0 w 60"/>
                    <a:gd name="T1" fmla="*/ 0 h 73"/>
                    <a:gd name="T2" fmla="*/ 0 w 60"/>
                    <a:gd name="T3" fmla="*/ 0 h 73"/>
                    <a:gd name="T4" fmla="*/ 0 w 60"/>
                    <a:gd name="T5" fmla="*/ 0 h 73"/>
                    <a:gd name="T6" fmla="*/ 0 w 60"/>
                    <a:gd name="T7" fmla="*/ 0 h 73"/>
                    <a:gd name="T8" fmla="*/ 0 w 60"/>
                    <a:gd name="T9" fmla="*/ 0 h 73"/>
                    <a:gd name="T10" fmla="*/ 0 60000 65536"/>
                    <a:gd name="T11" fmla="*/ 0 60000 65536"/>
                    <a:gd name="T12" fmla="*/ 0 60000 65536"/>
                    <a:gd name="T13" fmla="*/ 0 60000 65536"/>
                    <a:gd name="T14" fmla="*/ 0 60000 65536"/>
                    <a:gd name="T15" fmla="*/ 0 w 60"/>
                    <a:gd name="T16" fmla="*/ 0 h 73"/>
                    <a:gd name="T17" fmla="*/ 60 w 60"/>
                    <a:gd name="T18" fmla="*/ 73 h 73"/>
                  </a:gdLst>
                  <a:ahLst/>
                  <a:cxnLst>
                    <a:cxn ang="T10">
                      <a:pos x="T0" y="T1"/>
                    </a:cxn>
                    <a:cxn ang="T11">
                      <a:pos x="T2" y="T3"/>
                    </a:cxn>
                    <a:cxn ang="T12">
                      <a:pos x="T4" y="T5"/>
                    </a:cxn>
                    <a:cxn ang="T13">
                      <a:pos x="T6" y="T7"/>
                    </a:cxn>
                    <a:cxn ang="T14">
                      <a:pos x="T8" y="T9"/>
                    </a:cxn>
                  </a:cxnLst>
                  <a:rect l="T15" t="T16" r="T17" b="T18"/>
                  <a:pathLst>
                    <a:path w="60" h="73">
                      <a:moveTo>
                        <a:pt x="60" y="13"/>
                      </a:moveTo>
                      <a:lnTo>
                        <a:pt x="25" y="0"/>
                      </a:lnTo>
                      <a:lnTo>
                        <a:pt x="0" y="45"/>
                      </a:lnTo>
                      <a:lnTo>
                        <a:pt x="28" y="73"/>
                      </a:lnTo>
                      <a:lnTo>
                        <a:pt x="60" y="13"/>
                      </a:lnTo>
                    </a:path>
                  </a:pathLst>
                </a:custGeom>
                <a:noFill/>
                <a:ln w="0">
                  <a:solidFill>
                    <a:srgbClr val="FF6600"/>
                  </a:solidFill>
                  <a:round/>
                  <a:headEnd/>
                  <a:tailEnd/>
                </a:ln>
              </p:spPr>
              <p:txBody>
                <a:bodyPr/>
                <a:lstStyle/>
                <a:p>
                  <a:endParaRPr lang="es-MX"/>
                </a:p>
              </p:txBody>
            </p:sp>
            <p:sp>
              <p:nvSpPr>
                <p:cNvPr id="11844" name="Freeform 3085"/>
                <p:cNvSpPr>
                  <a:spLocks/>
                </p:cNvSpPr>
                <p:nvPr/>
              </p:nvSpPr>
              <p:spPr bwMode="auto">
                <a:xfrm>
                  <a:off x="2876" y="3013"/>
                  <a:ext cx="16" cy="12"/>
                </a:xfrm>
                <a:custGeom>
                  <a:avLst/>
                  <a:gdLst>
                    <a:gd name="T0" fmla="*/ 0 w 143"/>
                    <a:gd name="T1" fmla="*/ 0 h 114"/>
                    <a:gd name="T2" fmla="*/ 0 w 143"/>
                    <a:gd name="T3" fmla="*/ 0 h 114"/>
                    <a:gd name="T4" fmla="*/ 0 w 143"/>
                    <a:gd name="T5" fmla="*/ 0 h 114"/>
                    <a:gd name="T6" fmla="*/ 0 w 143"/>
                    <a:gd name="T7" fmla="*/ 0 h 114"/>
                    <a:gd name="T8" fmla="*/ 0 60000 65536"/>
                    <a:gd name="T9" fmla="*/ 0 60000 65536"/>
                    <a:gd name="T10" fmla="*/ 0 60000 65536"/>
                    <a:gd name="T11" fmla="*/ 0 60000 65536"/>
                    <a:gd name="T12" fmla="*/ 0 w 143"/>
                    <a:gd name="T13" fmla="*/ 0 h 114"/>
                    <a:gd name="T14" fmla="*/ 143 w 143"/>
                    <a:gd name="T15" fmla="*/ 114 h 114"/>
                  </a:gdLst>
                  <a:ahLst/>
                  <a:cxnLst>
                    <a:cxn ang="T8">
                      <a:pos x="T0" y="T1"/>
                    </a:cxn>
                    <a:cxn ang="T9">
                      <a:pos x="T2" y="T3"/>
                    </a:cxn>
                    <a:cxn ang="T10">
                      <a:pos x="T4" y="T5"/>
                    </a:cxn>
                    <a:cxn ang="T11">
                      <a:pos x="T6" y="T7"/>
                    </a:cxn>
                  </a:cxnLst>
                  <a:rect l="T12" t="T13" r="T14" b="T15"/>
                  <a:pathLst>
                    <a:path w="143" h="114">
                      <a:moveTo>
                        <a:pt x="143" y="28"/>
                      </a:moveTo>
                      <a:lnTo>
                        <a:pt x="115" y="0"/>
                      </a:lnTo>
                      <a:lnTo>
                        <a:pt x="0" y="114"/>
                      </a:lnTo>
                      <a:lnTo>
                        <a:pt x="143" y="28"/>
                      </a:lnTo>
                      <a:close/>
                    </a:path>
                  </a:pathLst>
                </a:custGeom>
                <a:solidFill>
                  <a:srgbClr val="FF6600"/>
                </a:solidFill>
                <a:ln w="9525">
                  <a:noFill/>
                  <a:round/>
                  <a:headEnd/>
                  <a:tailEnd/>
                </a:ln>
              </p:spPr>
              <p:txBody>
                <a:bodyPr/>
                <a:lstStyle/>
                <a:p>
                  <a:endParaRPr lang="es-MX"/>
                </a:p>
              </p:txBody>
            </p:sp>
            <p:sp>
              <p:nvSpPr>
                <p:cNvPr id="11845" name="Freeform 3086"/>
                <p:cNvSpPr>
                  <a:spLocks/>
                </p:cNvSpPr>
                <p:nvPr/>
              </p:nvSpPr>
              <p:spPr bwMode="auto">
                <a:xfrm>
                  <a:off x="2875" y="3013"/>
                  <a:ext cx="14" cy="12"/>
                </a:xfrm>
                <a:custGeom>
                  <a:avLst/>
                  <a:gdLst>
                    <a:gd name="T0" fmla="*/ 0 w 127"/>
                    <a:gd name="T1" fmla="*/ 0 h 114"/>
                    <a:gd name="T2" fmla="*/ 0 w 127"/>
                    <a:gd name="T3" fmla="*/ 0 h 114"/>
                    <a:gd name="T4" fmla="*/ 0 w 127"/>
                    <a:gd name="T5" fmla="*/ 0 h 114"/>
                    <a:gd name="T6" fmla="*/ 0 w 127"/>
                    <a:gd name="T7" fmla="*/ 0 h 114"/>
                    <a:gd name="T8" fmla="*/ 0 60000 65536"/>
                    <a:gd name="T9" fmla="*/ 0 60000 65536"/>
                    <a:gd name="T10" fmla="*/ 0 60000 65536"/>
                    <a:gd name="T11" fmla="*/ 0 60000 65536"/>
                    <a:gd name="T12" fmla="*/ 0 w 127"/>
                    <a:gd name="T13" fmla="*/ 0 h 114"/>
                    <a:gd name="T14" fmla="*/ 127 w 127"/>
                    <a:gd name="T15" fmla="*/ 114 h 114"/>
                  </a:gdLst>
                  <a:ahLst/>
                  <a:cxnLst>
                    <a:cxn ang="T8">
                      <a:pos x="T0" y="T1"/>
                    </a:cxn>
                    <a:cxn ang="T9">
                      <a:pos x="T2" y="T3"/>
                    </a:cxn>
                    <a:cxn ang="T10">
                      <a:pos x="T4" y="T5"/>
                    </a:cxn>
                    <a:cxn ang="T11">
                      <a:pos x="T6" y="T7"/>
                    </a:cxn>
                  </a:cxnLst>
                  <a:rect l="T12" t="T13" r="T14" b="T15"/>
                  <a:pathLst>
                    <a:path w="127" h="114">
                      <a:moveTo>
                        <a:pt x="127" y="0"/>
                      </a:moveTo>
                      <a:lnTo>
                        <a:pt x="12" y="114"/>
                      </a:lnTo>
                      <a:lnTo>
                        <a:pt x="0" y="76"/>
                      </a:lnTo>
                      <a:lnTo>
                        <a:pt x="127" y="0"/>
                      </a:lnTo>
                      <a:close/>
                    </a:path>
                  </a:pathLst>
                </a:custGeom>
                <a:solidFill>
                  <a:srgbClr val="FF6600"/>
                </a:solidFill>
                <a:ln w="9525">
                  <a:noFill/>
                  <a:round/>
                  <a:headEnd/>
                  <a:tailEnd/>
                </a:ln>
              </p:spPr>
              <p:txBody>
                <a:bodyPr/>
                <a:lstStyle/>
                <a:p>
                  <a:endParaRPr lang="es-MX"/>
                </a:p>
              </p:txBody>
            </p:sp>
            <p:sp>
              <p:nvSpPr>
                <p:cNvPr id="11846" name="Freeform 3087"/>
                <p:cNvSpPr>
                  <a:spLocks/>
                </p:cNvSpPr>
                <p:nvPr/>
              </p:nvSpPr>
              <p:spPr bwMode="auto">
                <a:xfrm>
                  <a:off x="2875" y="3013"/>
                  <a:ext cx="17" cy="12"/>
                </a:xfrm>
                <a:custGeom>
                  <a:avLst/>
                  <a:gdLst>
                    <a:gd name="T0" fmla="*/ 0 w 155"/>
                    <a:gd name="T1" fmla="*/ 0 h 114"/>
                    <a:gd name="T2" fmla="*/ 0 w 155"/>
                    <a:gd name="T3" fmla="*/ 0 h 114"/>
                    <a:gd name="T4" fmla="*/ 0 w 155"/>
                    <a:gd name="T5" fmla="*/ 0 h 114"/>
                    <a:gd name="T6" fmla="*/ 0 w 155"/>
                    <a:gd name="T7" fmla="*/ 0 h 114"/>
                    <a:gd name="T8" fmla="*/ 0 w 155"/>
                    <a:gd name="T9" fmla="*/ 0 h 114"/>
                    <a:gd name="T10" fmla="*/ 0 60000 65536"/>
                    <a:gd name="T11" fmla="*/ 0 60000 65536"/>
                    <a:gd name="T12" fmla="*/ 0 60000 65536"/>
                    <a:gd name="T13" fmla="*/ 0 60000 65536"/>
                    <a:gd name="T14" fmla="*/ 0 60000 65536"/>
                    <a:gd name="T15" fmla="*/ 0 w 155"/>
                    <a:gd name="T16" fmla="*/ 0 h 114"/>
                    <a:gd name="T17" fmla="*/ 155 w 155"/>
                    <a:gd name="T18" fmla="*/ 114 h 114"/>
                  </a:gdLst>
                  <a:ahLst/>
                  <a:cxnLst>
                    <a:cxn ang="T10">
                      <a:pos x="T0" y="T1"/>
                    </a:cxn>
                    <a:cxn ang="T11">
                      <a:pos x="T2" y="T3"/>
                    </a:cxn>
                    <a:cxn ang="T12">
                      <a:pos x="T4" y="T5"/>
                    </a:cxn>
                    <a:cxn ang="T13">
                      <a:pos x="T6" y="T7"/>
                    </a:cxn>
                    <a:cxn ang="T14">
                      <a:pos x="T8" y="T9"/>
                    </a:cxn>
                  </a:cxnLst>
                  <a:rect l="T15" t="T16" r="T17" b="T18"/>
                  <a:pathLst>
                    <a:path w="155" h="114">
                      <a:moveTo>
                        <a:pt x="155" y="28"/>
                      </a:moveTo>
                      <a:lnTo>
                        <a:pt x="127" y="0"/>
                      </a:lnTo>
                      <a:lnTo>
                        <a:pt x="0" y="76"/>
                      </a:lnTo>
                      <a:lnTo>
                        <a:pt x="12" y="114"/>
                      </a:lnTo>
                      <a:lnTo>
                        <a:pt x="155" y="28"/>
                      </a:lnTo>
                    </a:path>
                  </a:pathLst>
                </a:custGeom>
                <a:noFill/>
                <a:ln w="0">
                  <a:solidFill>
                    <a:srgbClr val="FF6600"/>
                  </a:solidFill>
                  <a:round/>
                  <a:headEnd/>
                  <a:tailEnd/>
                </a:ln>
              </p:spPr>
              <p:txBody>
                <a:bodyPr/>
                <a:lstStyle/>
                <a:p>
                  <a:endParaRPr lang="es-MX"/>
                </a:p>
              </p:txBody>
            </p:sp>
            <p:sp>
              <p:nvSpPr>
                <p:cNvPr id="11847" name="Freeform 3088"/>
                <p:cNvSpPr>
                  <a:spLocks/>
                </p:cNvSpPr>
                <p:nvPr/>
              </p:nvSpPr>
              <p:spPr bwMode="auto">
                <a:xfrm>
                  <a:off x="2868" y="3021"/>
                  <a:ext cx="8" cy="5"/>
                </a:xfrm>
                <a:custGeom>
                  <a:avLst/>
                  <a:gdLst>
                    <a:gd name="T0" fmla="*/ 0 w 73"/>
                    <a:gd name="T1" fmla="*/ 0 h 41"/>
                    <a:gd name="T2" fmla="*/ 0 w 73"/>
                    <a:gd name="T3" fmla="*/ 0 h 41"/>
                    <a:gd name="T4" fmla="*/ 0 w 73"/>
                    <a:gd name="T5" fmla="*/ 0 h 41"/>
                    <a:gd name="T6" fmla="*/ 0 w 73"/>
                    <a:gd name="T7" fmla="*/ 0 h 41"/>
                    <a:gd name="T8" fmla="*/ 0 60000 65536"/>
                    <a:gd name="T9" fmla="*/ 0 60000 65536"/>
                    <a:gd name="T10" fmla="*/ 0 60000 65536"/>
                    <a:gd name="T11" fmla="*/ 0 60000 65536"/>
                    <a:gd name="T12" fmla="*/ 0 w 73"/>
                    <a:gd name="T13" fmla="*/ 0 h 41"/>
                    <a:gd name="T14" fmla="*/ 73 w 73"/>
                    <a:gd name="T15" fmla="*/ 41 h 41"/>
                  </a:gdLst>
                  <a:ahLst/>
                  <a:cxnLst>
                    <a:cxn ang="T8">
                      <a:pos x="T0" y="T1"/>
                    </a:cxn>
                    <a:cxn ang="T9">
                      <a:pos x="T2" y="T3"/>
                    </a:cxn>
                    <a:cxn ang="T10">
                      <a:pos x="T4" y="T5"/>
                    </a:cxn>
                    <a:cxn ang="T11">
                      <a:pos x="T6" y="T7"/>
                    </a:cxn>
                  </a:cxnLst>
                  <a:rect l="T12" t="T13" r="T14" b="T15"/>
                  <a:pathLst>
                    <a:path w="73" h="41">
                      <a:moveTo>
                        <a:pt x="73" y="38"/>
                      </a:moveTo>
                      <a:lnTo>
                        <a:pt x="61" y="0"/>
                      </a:lnTo>
                      <a:lnTo>
                        <a:pt x="0" y="41"/>
                      </a:lnTo>
                      <a:lnTo>
                        <a:pt x="73" y="38"/>
                      </a:lnTo>
                      <a:close/>
                    </a:path>
                  </a:pathLst>
                </a:custGeom>
                <a:solidFill>
                  <a:srgbClr val="FF6600"/>
                </a:solidFill>
                <a:ln w="9525">
                  <a:noFill/>
                  <a:round/>
                  <a:headEnd/>
                  <a:tailEnd/>
                </a:ln>
              </p:spPr>
              <p:txBody>
                <a:bodyPr/>
                <a:lstStyle/>
                <a:p>
                  <a:endParaRPr lang="es-MX"/>
                </a:p>
              </p:txBody>
            </p:sp>
            <p:sp>
              <p:nvSpPr>
                <p:cNvPr id="11848" name="Freeform 3089"/>
                <p:cNvSpPr>
                  <a:spLocks/>
                </p:cNvSpPr>
                <p:nvPr/>
              </p:nvSpPr>
              <p:spPr bwMode="auto">
                <a:xfrm>
                  <a:off x="2863" y="3021"/>
                  <a:ext cx="12" cy="5"/>
                </a:xfrm>
                <a:custGeom>
                  <a:avLst/>
                  <a:gdLst>
                    <a:gd name="T0" fmla="*/ 0 w 106"/>
                    <a:gd name="T1" fmla="*/ 0 h 41"/>
                    <a:gd name="T2" fmla="*/ 0 w 106"/>
                    <a:gd name="T3" fmla="*/ 0 h 41"/>
                    <a:gd name="T4" fmla="*/ 0 w 106"/>
                    <a:gd name="T5" fmla="*/ 0 h 41"/>
                    <a:gd name="T6" fmla="*/ 0 w 106"/>
                    <a:gd name="T7" fmla="*/ 0 h 41"/>
                    <a:gd name="T8" fmla="*/ 0 60000 65536"/>
                    <a:gd name="T9" fmla="*/ 0 60000 65536"/>
                    <a:gd name="T10" fmla="*/ 0 60000 65536"/>
                    <a:gd name="T11" fmla="*/ 0 60000 65536"/>
                    <a:gd name="T12" fmla="*/ 0 w 106"/>
                    <a:gd name="T13" fmla="*/ 0 h 41"/>
                    <a:gd name="T14" fmla="*/ 106 w 106"/>
                    <a:gd name="T15" fmla="*/ 41 h 41"/>
                  </a:gdLst>
                  <a:ahLst/>
                  <a:cxnLst>
                    <a:cxn ang="T8">
                      <a:pos x="T0" y="T1"/>
                    </a:cxn>
                    <a:cxn ang="T9">
                      <a:pos x="T2" y="T3"/>
                    </a:cxn>
                    <a:cxn ang="T10">
                      <a:pos x="T4" y="T5"/>
                    </a:cxn>
                    <a:cxn ang="T11">
                      <a:pos x="T6" y="T7"/>
                    </a:cxn>
                  </a:cxnLst>
                  <a:rect l="T12" t="T13" r="T14" b="T15"/>
                  <a:pathLst>
                    <a:path w="106" h="41">
                      <a:moveTo>
                        <a:pt x="106" y="0"/>
                      </a:moveTo>
                      <a:lnTo>
                        <a:pt x="45" y="41"/>
                      </a:lnTo>
                      <a:lnTo>
                        <a:pt x="0" y="6"/>
                      </a:lnTo>
                      <a:lnTo>
                        <a:pt x="106" y="0"/>
                      </a:lnTo>
                      <a:close/>
                    </a:path>
                  </a:pathLst>
                </a:custGeom>
                <a:solidFill>
                  <a:srgbClr val="FF6600"/>
                </a:solidFill>
                <a:ln w="9525">
                  <a:noFill/>
                  <a:round/>
                  <a:headEnd/>
                  <a:tailEnd/>
                </a:ln>
              </p:spPr>
              <p:txBody>
                <a:bodyPr/>
                <a:lstStyle/>
                <a:p>
                  <a:endParaRPr lang="es-MX"/>
                </a:p>
              </p:txBody>
            </p:sp>
            <p:sp>
              <p:nvSpPr>
                <p:cNvPr id="11849" name="Freeform 3090"/>
                <p:cNvSpPr>
                  <a:spLocks/>
                </p:cNvSpPr>
                <p:nvPr/>
              </p:nvSpPr>
              <p:spPr bwMode="auto">
                <a:xfrm>
                  <a:off x="2863" y="3021"/>
                  <a:ext cx="13" cy="5"/>
                </a:xfrm>
                <a:custGeom>
                  <a:avLst/>
                  <a:gdLst>
                    <a:gd name="T0" fmla="*/ 0 w 118"/>
                    <a:gd name="T1" fmla="*/ 0 h 41"/>
                    <a:gd name="T2" fmla="*/ 0 w 118"/>
                    <a:gd name="T3" fmla="*/ 0 h 41"/>
                    <a:gd name="T4" fmla="*/ 0 w 118"/>
                    <a:gd name="T5" fmla="*/ 0 h 41"/>
                    <a:gd name="T6" fmla="*/ 0 w 118"/>
                    <a:gd name="T7" fmla="*/ 0 h 41"/>
                    <a:gd name="T8" fmla="*/ 0 w 118"/>
                    <a:gd name="T9" fmla="*/ 0 h 41"/>
                    <a:gd name="T10" fmla="*/ 0 60000 65536"/>
                    <a:gd name="T11" fmla="*/ 0 60000 65536"/>
                    <a:gd name="T12" fmla="*/ 0 60000 65536"/>
                    <a:gd name="T13" fmla="*/ 0 60000 65536"/>
                    <a:gd name="T14" fmla="*/ 0 60000 65536"/>
                    <a:gd name="T15" fmla="*/ 0 w 118"/>
                    <a:gd name="T16" fmla="*/ 0 h 41"/>
                    <a:gd name="T17" fmla="*/ 118 w 118"/>
                    <a:gd name="T18" fmla="*/ 41 h 41"/>
                  </a:gdLst>
                  <a:ahLst/>
                  <a:cxnLst>
                    <a:cxn ang="T10">
                      <a:pos x="T0" y="T1"/>
                    </a:cxn>
                    <a:cxn ang="T11">
                      <a:pos x="T2" y="T3"/>
                    </a:cxn>
                    <a:cxn ang="T12">
                      <a:pos x="T4" y="T5"/>
                    </a:cxn>
                    <a:cxn ang="T13">
                      <a:pos x="T6" y="T7"/>
                    </a:cxn>
                    <a:cxn ang="T14">
                      <a:pos x="T8" y="T9"/>
                    </a:cxn>
                  </a:cxnLst>
                  <a:rect l="T15" t="T16" r="T17" b="T18"/>
                  <a:pathLst>
                    <a:path w="118" h="41">
                      <a:moveTo>
                        <a:pt x="118" y="38"/>
                      </a:moveTo>
                      <a:lnTo>
                        <a:pt x="106" y="0"/>
                      </a:lnTo>
                      <a:lnTo>
                        <a:pt x="0" y="6"/>
                      </a:lnTo>
                      <a:lnTo>
                        <a:pt x="45" y="41"/>
                      </a:lnTo>
                      <a:lnTo>
                        <a:pt x="118" y="38"/>
                      </a:lnTo>
                    </a:path>
                  </a:pathLst>
                </a:custGeom>
                <a:noFill/>
                <a:ln w="0">
                  <a:solidFill>
                    <a:srgbClr val="FF6600"/>
                  </a:solidFill>
                  <a:round/>
                  <a:headEnd/>
                  <a:tailEnd/>
                </a:ln>
              </p:spPr>
              <p:txBody>
                <a:bodyPr/>
                <a:lstStyle/>
                <a:p>
                  <a:endParaRPr lang="es-MX"/>
                </a:p>
              </p:txBody>
            </p:sp>
            <p:sp>
              <p:nvSpPr>
                <p:cNvPr id="11850" name="Freeform 3091"/>
                <p:cNvSpPr>
                  <a:spLocks/>
                </p:cNvSpPr>
                <p:nvPr/>
              </p:nvSpPr>
              <p:spPr bwMode="auto">
                <a:xfrm>
                  <a:off x="2863" y="3022"/>
                  <a:ext cx="5" cy="4"/>
                </a:xfrm>
                <a:custGeom>
                  <a:avLst/>
                  <a:gdLst>
                    <a:gd name="T0" fmla="*/ 0 w 46"/>
                    <a:gd name="T1" fmla="*/ 0 h 38"/>
                    <a:gd name="T2" fmla="*/ 0 w 46"/>
                    <a:gd name="T3" fmla="*/ 0 h 38"/>
                    <a:gd name="T4" fmla="*/ 0 w 46"/>
                    <a:gd name="T5" fmla="*/ 0 h 38"/>
                    <a:gd name="T6" fmla="*/ 0 w 46"/>
                    <a:gd name="T7" fmla="*/ 0 h 38"/>
                    <a:gd name="T8" fmla="*/ 0 60000 65536"/>
                    <a:gd name="T9" fmla="*/ 0 60000 65536"/>
                    <a:gd name="T10" fmla="*/ 0 60000 65536"/>
                    <a:gd name="T11" fmla="*/ 0 60000 65536"/>
                    <a:gd name="T12" fmla="*/ 0 w 46"/>
                    <a:gd name="T13" fmla="*/ 0 h 38"/>
                    <a:gd name="T14" fmla="*/ 46 w 46"/>
                    <a:gd name="T15" fmla="*/ 38 h 38"/>
                  </a:gdLst>
                  <a:ahLst/>
                  <a:cxnLst>
                    <a:cxn ang="T8">
                      <a:pos x="T0" y="T1"/>
                    </a:cxn>
                    <a:cxn ang="T9">
                      <a:pos x="T2" y="T3"/>
                    </a:cxn>
                    <a:cxn ang="T10">
                      <a:pos x="T4" y="T5"/>
                    </a:cxn>
                    <a:cxn ang="T11">
                      <a:pos x="T6" y="T7"/>
                    </a:cxn>
                  </a:cxnLst>
                  <a:rect l="T12" t="T13" r="T14" b="T15"/>
                  <a:pathLst>
                    <a:path w="46" h="38">
                      <a:moveTo>
                        <a:pt x="45" y="35"/>
                      </a:moveTo>
                      <a:lnTo>
                        <a:pt x="0" y="0"/>
                      </a:lnTo>
                      <a:lnTo>
                        <a:pt x="46" y="38"/>
                      </a:lnTo>
                      <a:lnTo>
                        <a:pt x="45" y="35"/>
                      </a:lnTo>
                      <a:close/>
                    </a:path>
                  </a:pathLst>
                </a:custGeom>
                <a:solidFill>
                  <a:srgbClr val="FF6600"/>
                </a:solidFill>
                <a:ln w="9525">
                  <a:noFill/>
                  <a:round/>
                  <a:headEnd/>
                  <a:tailEnd/>
                </a:ln>
              </p:spPr>
              <p:txBody>
                <a:bodyPr/>
                <a:lstStyle/>
                <a:p>
                  <a:endParaRPr lang="es-MX"/>
                </a:p>
              </p:txBody>
            </p:sp>
            <p:sp>
              <p:nvSpPr>
                <p:cNvPr id="11851" name="Freeform 3092"/>
                <p:cNvSpPr>
                  <a:spLocks/>
                </p:cNvSpPr>
                <p:nvPr/>
              </p:nvSpPr>
              <p:spPr bwMode="auto">
                <a:xfrm>
                  <a:off x="2863" y="3022"/>
                  <a:ext cx="5" cy="5"/>
                </a:xfrm>
                <a:custGeom>
                  <a:avLst/>
                  <a:gdLst>
                    <a:gd name="T0" fmla="*/ 0 w 46"/>
                    <a:gd name="T1" fmla="*/ 0 h 45"/>
                    <a:gd name="T2" fmla="*/ 0 w 46"/>
                    <a:gd name="T3" fmla="*/ 0 h 45"/>
                    <a:gd name="T4" fmla="*/ 0 w 46"/>
                    <a:gd name="T5" fmla="*/ 0 h 45"/>
                    <a:gd name="T6" fmla="*/ 0 w 46"/>
                    <a:gd name="T7" fmla="*/ 0 h 45"/>
                    <a:gd name="T8" fmla="*/ 0 60000 65536"/>
                    <a:gd name="T9" fmla="*/ 0 60000 65536"/>
                    <a:gd name="T10" fmla="*/ 0 60000 65536"/>
                    <a:gd name="T11" fmla="*/ 0 60000 65536"/>
                    <a:gd name="T12" fmla="*/ 0 w 46"/>
                    <a:gd name="T13" fmla="*/ 0 h 45"/>
                    <a:gd name="T14" fmla="*/ 46 w 46"/>
                    <a:gd name="T15" fmla="*/ 45 h 45"/>
                  </a:gdLst>
                  <a:ahLst/>
                  <a:cxnLst>
                    <a:cxn ang="T8">
                      <a:pos x="T0" y="T1"/>
                    </a:cxn>
                    <a:cxn ang="T9">
                      <a:pos x="T2" y="T3"/>
                    </a:cxn>
                    <a:cxn ang="T10">
                      <a:pos x="T4" y="T5"/>
                    </a:cxn>
                    <a:cxn ang="T11">
                      <a:pos x="T6" y="T7"/>
                    </a:cxn>
                  </a:cxnLst>
                  <a:rect l="T12" t="T13" r="T14" b="T15"/>
                  <a:pathLst>
                    <a:path w="46" h="45">
                      <a:moveTo>
                        <a:pt x="0" y="0"/>
                      </a:moveTo>
                      <a:lnTo>
                        <a:pt x="46" y="38"/>
                      </a:lnTo>
                      <a:lnTo>
                        <a:pt x="9" y="45"/>
                      </a:lnTo>
                      <a:lnTo>
                        <a:pt x="0" y="0"/>
                      </a:lnTo>
                      <a:close/>
                    </a:path>
                  </a:pathLst>
                </a:custGeom>
                <a:solidFill>
                  <a:srgbClr val="FF6600"/>
                </a:solidFill>
                <a:ln w="9525">
                  <a:noFill/>
                  <a:round/>
                  <a:headEnd/>
                  <a:tailEnd/>
                </a:ln>
              </p:spPr>
              <p:txBody>
                <a:bodyPr/>
                <a:lstStyle/>
                <a:p>
                  <a:endParaRPr lang="es-MX"/>
                </a:p>
              </p:txBody>
            </p:sp>
            <p:sp>
              <p:nvSpPr>
                <p:cNvPr id="11852" name="Freeform 3093"/>
                <p:cNvSpPr>
                  <a:spLocks/>
                </p:cNvSpPr>
                <p:nvPr/>
              </p:nvSpPr>
              <p:spPr bwMode="auto">
                <a:xfrm>
                  <a:off x="2863" y="3022"/>
                  <a:ext cx="5" cy="5"/>
                </a:xfrm>
                <a:custGeom>
                  <a:avLst/>
                  <a:gdLst>
                    <a:gd name="T0" fmla="*/ 0 w 46"/>
                    <a:gd name="T1" fmla="*/ 0 h 45"/>
                    <a:gd name="T2" fmla="*/ 0 w 46"/>
                    <a:gd name="T3" fmla="*/ 0 h 45"/>
                    <a:gd name="T4" fmla="*/ 0 w 46"/>
                    <a:gd name="T5" fmla="*/ 0 h 45"/>
                    <a:gd name="T6" fmla="*/ 0 w 46"/>
                    <a:gd name="T7" fmla="*/ 0 h 45"/>
                    <a:gd name="T8" fmla="*/ 0 w 46"/>
                    <a:gd name="T9" fmla="*/ 0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45" y="35"/>
                      </a:moveTo>
                      <a:lnTo>
                        <a:pt x="0" y="0"/>
                      </a:lnTo>
                      <a:lnTo>
                        <a:pt x="9" y="45"/>
                      </a:lnTo>
                      <a:lnTo>
                        <a:pt x="46" y="38"/>
                      </a:lnTo>
                      <a:lnTo>
                        <a:pt x="45" y="35"/>
                      </a:lnTo>
                    </a:path>
                  </a:pathLst>
                </a:custGeom>
                <a:noFill/>
                <a:ln w="0">
                  <a:solidFill>
                    <a:srgbClr val="FF6600"/>
                  </a:solidFill>
                  <a:round/>
                  <a:headEnd/>
                  <a:tailEnd/>
                </a:ln>
              </p:spPr>
              <p:txBody>
                <a:bodyPr/>
                <a:lstStyle/>
                <a:p>
                  <a:endParaRPr lang="es-MX"/>
                </a:p>
              </p:txBody>
            </p:sp>
            <p:sp>
              <p:nvSpPr>
                <p:cNvPr id="11853" name="Freeform 3094"/>
                <p:cNvSpPr>
                  <a:spLocks/>
                </p:cNvSpPr>
                <p:nvPr/>
              </p:nvSpPr>
              <p:spPr bwMode="auto">
                <a:xfrm>
                  <a:off x="2909" y="3116"/>
                  <a:ext cx="1" cy="37"/>
                </a:xfrm>
                <a:custGeom>
                  <a:avLst/>
                  <a:gdLst>
                    <a:gd name="T0" fmla="*/ 0 w 1"/>
                    <a:gd name="T1" fmla="*/ 0 h 334"/>
                    <a:gd name="T2" fmla="*/ 0 w 1"/>
                    <a:gd name="T3" fmla="*/ 0 h 334"/>
                    <a:gd name="T4" fmla="*/ 1 w 1"/>
                    <a:gd name="T5" fmla="*/ 0 h 334"/>
                    <a:gd name="T6" fmla="*/ 0 60000 65536"/>
                    <a:gd name="T7" fmla="*/ 0 60000 65536"/>
                    <a:gd name="T8" fmla="*/ 0 60000 65536"/>
                    <a:gd name="T9" fmla="*/ 0 w 1"/>
                    <a:gd name="T10" fmla="*/ 0 h 334"/>
                    <a:gd name="T11" fmla="*/ 1 w 1"/>
                    <a:gd name="T12" fmla="*/ 334 h 334"/>
                  </a:gdLst>
                  <a:ahLst/>
                  <a:cxnLst>
                    <a:cxn ang="T6">
                      <a:pos x="T0" y="T1"/>
                    </a:cxn>
                    <a:cxn ang="T7">
                      <a:pos x="T2" y="T3"/>
                    </a:cxn>
                    <a:cxn ang="T8">
                      <a:pos x="T4" y="T5"/>
                    </a:cxn>
                  </a:cxnLst>
                  <a:rect l="T9" t="T10" r="T11" b="T12"/>
                  <a:pathLst>
                    <a:path w="1" h="334">
                      <a:moveTo>
                        <a:pt x="0" y="0"/>
                      </a:moveTo>
                      <a:lnTo>
                        <a:pt x="0" y="334"/>
                      </a:lnTo>
                      <a:lnTo>
                        <a:pt x="1" y="334"/>
                      </a:lnTo>
                    </a:path>
                  </a:pathLst>
                </a:custGeom>
                <a:noFill/>
                <a:ln w="0">
                  <a:solidFill>
                    <a:srgbClr val="FF6600"/>
                  </a:solidFill>
                  <a:round/>
                  <a:headEnd/>
                  <a:tailEnd/>
                </a:ln>
              </p:spPr>
              <p:txBody>
                <a:bodyPr/>
                <a:lstStyle/>
                <a:p>
                  <a:endParaRPr lang="es-MX"/>
                </a:p>
              </p:txBody>
            </p:sp>
            <p:sp>
              <p:nvSpPr>
                <p:cNvPr id="11854" name="Freeform 3095"/>
                <p:cNvSpPr>
                  <a:spLocks/>
                </p:cNvSpPr>
                <p:nvPr/>
              </p:nvSpPr>
              <p:spPr bwMode="auto">
                <a:xfrm>
                  <a:off x="2905" y="2811"/>
                  <a:ext cx="12" cy="11"/>
                </a:xfrm>
                <a:custGeom>
                  <a:avLst/>
                  <a:gdLst>
                    <a:gd name="T0" fmla="*/ 0 w 101"/>
                    <a:gd name="T1" fmla="*/ 0 h 97"/>
                    <a:gd name="T2" fmla="*/ 0 w 101"/>
                    <a:gd name="T3" fmla="*/ 0 h 97"/>
                    <a:gd name="T4" fmla="*/ 0 w 101"/>
                    <a:gd name="T5" fmla="*/ 0 h 97"/>
                    <a:gd name="T6" fmla="*/ 0 w 101"/>
                    <a:gd name="T7" fmla="*/ 0 h 97"/>
                    <a:gd name="T8" fmla="*/ 0 60000 65536"/>
                    <a:gd name="T9" fmla="*/ 0 60000 65536"/>
                    <a:gd name="T10" fmla="*/ 0 60000 65536"/>
                    <a:gd name="T11" fmla="*/ 0 60000 65536"/>
                    <a:gd name="T12" fmla="*/ 0 w 101"/>
                    <a:gd name="T13" fmla="*/ 0 h 97"/>
                    <a:gd name="T14" fmla="*/ 101 w 101"/>
                    <a:gd name="T15" fmla="*/ 97 h 97"/>
                  </a:gdLst>
                  <a:ahLst/>
                  <a:cxnLst>
                    <a:cxn ang="T8">
                      <a:pos x="T0" y="T1"/>
                    </a:cxn>
                    <a:cxn ang="T9">
                      <a:pos x="T2" y="T3"/>
                    </a:cxn>
                    <a:cxn ang="T10">
                      <a:pos x="T4" y="T5"/>
                    </a:cxn>
                    <a:cxn ang="T11">
                      <a:pos x="T6" y="T7"/>
                    </a:cxn>
                  </a:cxnLst>
                  <a:rect l="T12" t="T13" r="T14" b="T15"/>
                  <a:pathLst>
                    <a:path w="101" h="97">
                      <a:moveTo>
                        <a:pt x="101" y="0"/>
                      </a:moveTo>
                      <a:lnTo>
                        <a:pt x="10" y="40"/>
                      </a:lnTo>
                      <a:lnTo>
                        <a:pt x="0" y="97"/>
                      </a:lnTo>
                      <a:lnTo>
                        <a:pt x="101" y="0"/>
                      </a:lnTo>
                      <a:close/>
                    </a:path>
                  </a:pathLst>
                </a:custGeom>
                <a:solidFill>
                  <a:srgbClr val="FF6600"/>
                </a:solidFill>
                <a:ln w="9525">
                  <a:noFill/>
                  <a:round/>
                  <a:headEnd/>
                  <a:tailEnd/>
                </a:ln>
              </p:spPr>
              <p:txBody>
                <a:bodyPr/>
                <a:lstStyle/>
                <a:p>
                  <a:endParaRPr lang="es-MX"/>
                </a:p>
              </p:txBody>
            </p:sp>
            <p:sp>
              <p:nvSpPr>
                <p:cNvPr id="11855" name="Freeform 3096"/>
                <p:cNvSpPr>
                  <a:spLocks/>
                </p:cNvSpPr>
                <p:nvPr/>
              </p:nvSpPr>
              <p:spPr bwMode="auto">
                <a:xfrm>
                  <a:off x="2905" y="2811"/>
                  <a:ext cx="12" cy="11"/>
                </a:xfrm>
                <a:custGeom>
                  <a:avLst/>
                  <a:gdLst>
                    <a:gd name="T0" fmla="*/ 0 w 101"/>
                    <a:gd name="T1" fmla="*/ 0 h 97"/>
                    <a:gd name="T2" fmla="*/ 0 w 101"/>
                    <a:gd name="T3" fmla="*/ 0 h 97"/>
                    <a:gd name="T4" fmla="*/ 0 w 101"/>
                    <a:gd name="T5" fmla="*/ 0 h 97"/>
                    <a:gd name="T6" fmla="*/ 0 w 101"/>
                    <a:gd name="T7" fmla="*/ 0 h 97"/>
                    <a:gd name="T8" fmla="*/ 0 60000 65536"/>
                    <a:gd name="T9" fmla="*/ 0 60000 65536"/>
                    <a:gd name="T10" fmla="*/ 0 60000 65536"/>
                    <a:gd name="T11" fmla="*/ 0 60000 65536"/>
                    <a:gd name="T12" fmla="*/ 0 w 101"/>
                    <a:gd name="T13" fmla="*/ 0 h 97"/>
                    <a:gd name="T14" fmla="*/ 101 w 101"/>
                    <a:gd name="T15" fmla="*/ 97 h 97"/>
                  </a:gdLst>
                  <a:ahLst/>
                  <a:cxnLst>
                    <a:cxn ang="T8">
                      <a:pos x="T0" y="T1"/>
                    </a:cxn>
                    <a:cxn ang="T9">
                      <a:pos x="T2" y="T3"/>
                    </a:cxn>
                    <a:cxn ang="T10">
                      <a:pos x="T4" y="T5"/>
                    </a:cxn>
                    <a:cxn ang="T11">
                      <a:pos x="T6" y="T7"/>
                    </a:cxn>
                  </a:cxnLst>
                  <a:rect l="T12" t="T13" r="T14" b="T15"/>
                  <a:pathLst>
                    <a:path w="101" h="97">
                      <a:moveTo>
                        <a:pt x="101" y="0"/>
                      </a:moveTo>
                      <a:lnTo>
                        <a:pt x="10" y="40"/>
                      </a:lnTo>
                      <a:lnTo>
                        <a:pt x="0" y="97"/>
                      </a:lnTo>
                      <a:lnTo>
                        <a:pt x="101" y="0"/>
                      </a:lnTo>
                    </a:path>
                  </a:pathLst>
                </a:custGeom>
                <a:noFill/>
                <a:ln w="0">
                  <a:solidFill>
                    <a:srgbClr val="FF6600"/>
                  </a:solidFill>
                  <a:round/>
                  <a:headEnd/>
                  <a:tailEnd/>
                </a:ln>
              </p:spPr>
              <p:txBody>
                <a:bodyPr/>
                <a:lstStyle/>
                <a:p>
                  <a:endParaRPr lang="es-MX"/>
                </a:p>
              </p:txBody>
            </p:sp>
            <p:sp>
              <p:nvSpPr>
                <p:cNvPr id="11856" name="Freeform 3097"/>
                <p:cNvSpPr>
                  <a:spLocks/>
                </p:cNvSpPr>
                <p:nvPr/>
              </p:nvSpPr>
              <p:spPr bwMode="auto">
                <a:xfrm>
                  <a:off x="2906" y="2797"/>
                  <a:ext cx="11" cy="19"/>
                </a:xfrm>
                <a:custGeom>
                  <a:avLst/>
                  <a:gdLst>
                    <a:gd name="T0" fmla="*/ 0 w 94"/>
                    <a:gd name="T1" fmla="*/ 0 h 171"/>
                    <a:gd name="T2" fmla="*/ 0 w 94"/>
                    <a:gd name="T3" fmla="*/ 0 h 171"/>
                    <a:gd name="T4" fmla="*/ 0 w 94"/>
                    <a:gd name="T5" fmla="*/ 0 h 171"/>
                    <a:gd name="T6" fmla="*/ 0 w 94"/>
                    <a:gd name="T7" fmla="*/ 0 h 171"/>
                    <a:gd name="T8" fmla="*/ 0 60000 65536"/>
                    <a:gd name="T9" fmla="*/ 0 60000 65536"/>
                    <a:gd name="T10" fmla="*/ 0 60000 65536"/>
                    <a:gd name="T11" fmla="*/ 0 60000 65536"/>
                    <a:gd name="T12" fmla="*/ 0 w 94"/>
                    <a:gd name="T13" fmla="*/ 0 h 171"/>
                    <a:gd name="T14" fmla="*/ 94 w 94"/>
                    <a:gd name="T15" fmla="*/ 171 h 171"/>
                  </a:gdLst>
                  <a:ahLst/>
                  <a:cxnLst>
                    <a:cxn ang="T8">
                      <a:pos x="T0" y="T1"/>
                    </a:cxn>
                    <a:cxn ang="T9">
                      <a:pos x="T2" y="T3"/>
                    </a:cxn>
                    <a:cxn ang="T10">
                      <a:pos x="T4" y="T5"/>
                    </a:cxn>
                    <a:cxn ang="T11">
                      <a:pos x="T6" y="T7"/>
                    </a:cxn>
                  </a:cxnLst>
                  <a:rect l="T12" t="T13" r="T14" b="T15"/>
                  <a:pathLst>
                    <a:path w="94" h="171">
                      <a:moveTo>
                        <a:pt x="0" y="0"/>
                      </a:moveTo>
                      <a:lnTo>
                        <a:pt x="3" y="171"/>
                      </a:lnTo>
                      <a:lnTo>
                        <a:pt x="94" y="131"/>
                      </a:lnTo>
                      <a:lnTo>
                        <a:pt x="0" y="0"/>
                      </a:lnTo>
                      <a:close/>
                    </a:path>
                  </a:pathLst>
                </a:custGeom>
                <a:solidFill>
                  <a:srgbClr val="FF6600"/>
                </a:solidFill>
                <a:ln w="9525">
                  <a:noFill/>
                  <a:round/>
                  <a:headEnd/>
                  <a:tailEnd/>
                </a:ln>
              </p:spPr>
              <p:txBody>
                <a:bodyPr/>
                <a:lstStyle/>
                <a:p>
                  <a:endParaRPr lang="es-MX"/>
                </a:p>
              </p:txBody>
            </p:sp>
            <p:sp>
              <p:nvSpPr>
                <p:cNvPr id="11857" name="Freeform 3098"/>
                <p:cNvSpPr>
                  <a:spLocks/>
                </p:cNvSpPr>
                <p:nvPr/>
              </p:nvSpPr>
              <p:spPr bwMode="auto">
                <a:xfrm>
                  <a:off x="2906" y="2797"/>
                  <a:ext cx="11" cy="19"/>
                </a:xfrm>
                <a:custGeom>
                  <a:avLst/>
                  <a:gdLst>
                    <a:gd name="T0" fmla="*/ 0 w 94"/>
                    <a:gd name="T1" fmla="*/ 0 h 171"/>
                    <a:gd name="T2" fmla="*/ 0 w 94"/>
                    <a:gd name="T3" fmla="*/ 0 h 171"/>
                    <a:gd name="T4" fmla="*/ 0 w 94"/>
                    <a:gd name="T5" fmla="*/ 0 h 171"/>
                    <a:gd name="T6" fmla="*/ 0 w 94"/>
                    <a:gd name="T7" fmla="*/ 0 h 171"/>
                    <a:gd name="T8" fmla="*/ 0 60000 65536"/>
                    <a:gd name="T9" fmla="*/ 0 60000 65536"/>
                    <a:gd name="T10" fmla="*/ 0 60000 65536"/>
                    <a:gd name="T11" fmla="*/ 0 60000 65536"/>
                    <a:gd name="T12" fmla="*/ 0 w 94"/>
                    <a:gd name="T13" fmla="*/ 0 h 171"/>
                    <a:gd name="T14" fmla="*/ 94 w 94"/>
                    <a:gd name="T15" fmla="*/ 171 h 171"/>
                  </a:gdLst>
                  <a:ahLst/>
                  <a:cxnLst>
                    <a:cxn ang="T8">
                      <a:pos x="T0" y="T1"/>
                    </a:cxn>
                    <a:cxn ang="T9">
                      <a:pos x="T2" y="T3"/>
                    </a:cxn>
                    <a:cxn ang="T10">
                      <a:pos x="T4" y="T5"/>
                    </a:cxn>
                    <a:cxn ang="T11">
                      <a:pos x="T6" y="T7"/>
                    </a:cxn>
                  </a:cxnLst>
                  <a:rect l="T12" t="T13" r="T14" b="T15"/>
                  <a:pathLst>
                    <a:path w="94" h="171">
                      <a:moveTo>
                        <a:pt x="0" y="0"/>
                      </a:moveTo>
                      <a:lnTo>
                        <a:pt x="3" y="171"/>
                      </a:lnTo>
                      <a:lnTo>
                        <a:pt x="94" y="131"/>
                      </a:lnTo>
                      <a:lnTo>
                        <a:pt x="0" y="0"/>
                      </a:lnTo>
                    </a:path>
                  </a:pathLst>
                </a:custGeom>
                <a:noFill/>
                <a:ln w="0">
                  <a:solidFill>
                    <a:srgbClr val="FF6600"/>
                  </a:solidFill>
                  <a:round/>
                  <a:headEnd/>
                  <a:tailEnd/>
                </a:ln>
              </p:spPr>
              <p:txBody>
                <a:bodyPr/>
                <a:lstStyle/>
                <a:p>
                  <a:endParaRPr lang="es-MX"/>
                </a:p>
              </p:txBody>
            </p:sp>
            <p:sp>
              <p:nvSpPr>
                <p:cNvPr id="11858" name="Freeform 3099"/>
                <p:cNvSpPr>
                  <a:spLocks/>
                </p:cNvSpPr>
                <p:nvPr/>
              </p:nvSpPr>
              <p:spPr bwMode="auto">
                <a:xfrm>
                  <a:off x="2902" y="2784"/>
                  <a:ext cx="19" cy="13"/>
                </a:xfrm>
                <a:custGeom>
                  <a:avLst/>
                  <a:gdLst>
                    <a:gd name="T0" fmla="*/ 0 w 179"/>
                    <a:gd name="T1" fmla="*/ 0 h 112"/>
                    <a:gd name="T2" fmla="*/ 0 w 179"/>
                    <a:gd name="T3" fmla="*/ 0 h 112"/>
                    <a:gd name="T4" fmla="*/ 0 w 179"/>
                    <a:gd name="T5" fmla="*/ 0 h 112"/>
                    <a:gd name="T6" fmla="*/ 0 w 179"/>
                    <a:gd name="T7" fmla="*/ 0 h 112"/>
                    <a:gd name="T8" fmla="*/ 0 60000 65536"/>
                    <a:gd name="T9" fmla="*/ 0 60000 65536"/>
                    <a:gd name="T10" fmla="*/ 0 60000 65536"/>
                    <a:gd name="T11" fmla="*/ 0 60000 65536"/>
                    <a:gd name="T12" fmla="*/ 0 w 179"/>
                    <a:gd name="T13" fmla="*/ 0 h 112"/>
                    <a:gd name="T14" fmla="*/ 179 w 179"/>
                    <a:gd name="T15" fmla="*/ 112 h 112"/>
                  </a:gdLst>
                  <a:ahLst/>
                  <a:cxnLst>
                    <a:cxn ang="T8">
                      <a:pos x="T0" y="T1"/>
                    </a:cxn>
                    <a:cxn ang="T9">
                      <a:pos x="T2" y="T3"/>
                    </a:cxn>
                    <a:cxn ang="T10">
                      <a:pos x="T4" y="T5"/>
                    </a:cxn>
                    <a:cxn ang="T11">
                      <a:pos x="T6" y="T7"/>
                    </a:cxn>
                  </a:cxnLst>
                  <a:rect l="T12" t="T13" r="T14" b="T15"/>
                  <a:pathLst>
                    <a:path w="179" h="112">
                      <a:moveTo>
                        <a:pt x="179" y="0"/>
                      </a:moveTo>
                      <a:lnTo>
                        <a:pt x="0" y="112"/>
                      </a:lnTo>
                      <a:lnTo>
                        <a:pt x="41" y="112"/>
                      </a:lnTo>
                      <a:lnTo>
                        <a:pt x="179" y="0"/>
                      </a:lnTo>
                      <a:close/>
                    </a:path>
                  </a:pathLst>
                </a:custGeom>
                <a:solidFill>
                  <a:srgbClr val="FF6600"/>
                </a:solidFill>
                <a:ln w="9525">
                  <a:noFill/>
                  <a:round/>
                  <a:headEnd/>
                  <a:tailEnd/>
                </a:ln>
              </p:spPr>
              <p:txBody>
                <a:bodyPr/>
                <a:lstStyle/>
                <a:p>
                  <a:endParaRPr lang="es-MX"/>
                </a:p>
              </p:txBody>
            </p:sp>
            <p:sp>
              <p:nvSpPr>
                <p:cNvPr id="11859" name="Freeform 3100"/>
                <p:cNvSpPr>
                  <a:spLocks/>
                </p:cNvSpPr>
                <p:nvPr/>
              </p:nvSpPr>
              <p:spPr bwMode="auto">
                <a:xfrm>
                  <a:off x="2902" y="2784"/>
                  <a:ext cx="19" cy="13"/>
                </a:xfrm>
                <a:custGeom>
                  <a:avLst/>
                  <a:gdLst>
                    <a:gd name="T0" fmla="*/ 0 w 179"/>
                    <a:gd name="T1" fmla="*/ 0 h 112"/>
                    <a:gd name="T2" fmla="*/ 0 w 179"/>
                    <a:gd name="T3" fmla="*/ 0 h 112"/>
                    <a:gd name="T4" fmla="*/ 0 w 179"/>
                    <a:gd name="T5" fmla="*/ 0 h 112"/>
                    <a:gd name="T6" fmla="*/ 0 w 179"/>
                    <a:gd name="T7" fmla="*/ 0 h 112"/>
                    <a:gd name="T8" fmla="*/ 0 60000 65536"/>
                    <a:gd name="T9" fmla="*/ 0 60000 65536"/>
                    <a:gd name="T10" fmla="*/ 0 60000 65536"/>
                    <a:gd name="T11" fmla="*/ 0 60000 65536"/>
                    <a:gd name="T12" fmla="*/ 0 w 179"/>
                    <a:gd name="T13" fmla="*/ 0 h 112"/>
                    <a:gd name="T14" fmla="*/ 179 w 179"/>
                    <a:gd name="T15" fmla="*/ 112 h 112"/>
                  </a:gdLst>
                  <a:ahLst/>
                  <a:cxnLst>
                    <a:cxn ang="T8">
                      <a:pos x="T0" y="T1"/>
                    </a:cxn>
                    <a:cxn ang="T9">
                      <a:pos x="T2" y="T3"/>
                    </a:cxn>
                    <a:cxn ang="T10">
                      <a:pos x="T4" y="T5"/>
                    </a:cxn>
                    <a:cxn ang="T11">
                      <a:pos x="T6" y="T7"/>
                    </a:cxn>
                  </a:cxnLst>
                  <a:rect l="T12" t="T13" r="T14" b="T15"/>
                  <a:pathLst>
                    <a:path w="179" h="112">
                      <a:moveTo>
                        <a:pt x="179" y="0"/>
                      </a:moveTo>
                      <a:lnTo>
                        <a:pt x="0" y="112"/>
                      </a:lnTo>
                      <a:lnTo>
                        <a:pt x="41" y="112"/>
                      </a:lnTo>
                      <a:lnTo>
                        <a:pt x="179" y="0"/>
                      </a:lnTo>
                    </a:path>
                  </a:pathLst>
                </a:custGeom>
                <a:noFill/>
                <a:ln w="0">
                  <a:solidFill>
                    <a:srgbClr val="FF6600"/>
                  </a:solidFill>
                  <a:round/>
                  <a:headEnd/>
                  <a:tailEnd/>
                </a:ln>
              </p:spPr>
              <p:txBody>
                <a:bodyPr/>
                <a:lstStyle/>
                <a:p>
                  <a:endParaRPr lang="es-MX"/>
                </a:p>
              </p:txBody>
            </p:sp>
            <p:sp>
              <p:nvSpPr>
                <p:cNvPr id="11860" name="Freeform 3101"/>
                <p:cNvSpPr>
                  <a:spLocks/>
                </p:cNvSpPr>
                <p:nvPr/>
              </p:nvSpPr>
              <p:spPr bwMode="auto">
                <a:xfrm>
                  <a:off x="2906" y="2784"/>
                  <a:ext cx="15" cy="27"/>
                </a:xfrm>
                <a:custGeom>
                  <a:avLst/>
                  <a:gdLst>
                    <a:gd name="T0" fmla="*/ 0 w 138"/>
                    <a:gd name="T1" fmla="*/ 0 h 243"/>
                    <a:gd name="T2" fmla="*/ 0 w 138"/>
                    <a:gd name="T3" fmla="*/ 0 h 243"/>
                    <a:gd name="T4" fmla="*/ 0 w 138"/>
                    <a:gd name="T5" fmla="*/ 0 h 243"/>
                    <a:gd name="T6" fmla="*/ 0 w 138"/>
                    <a:gd name="T7" fmla="*/ 0 h 243"/>
                    <a:gd name="T8" fmla="*/ 0 60000 65536"/>
                    <a:gd name="T9" fmla="*/ 0 60000 65536"/>
                    <a:gd name="T10" fmla="*/ 0 60000 65536"/>
                    <a:gd name="T11" fmla="*/ 0 60000 65536"/>
                    <a:gd name="T12" fmla="*/ 0 w 138"/>
                    <a:gd name="T13" fmla="*/ 0 h 243"/>
                    <a:gd name="T14" fmla="*/ 138 w 138"/>
                    <a:gd name="T15" fmla="*/ 243 h 243"/>
                  </a:gdLst>
                  <a:ahLst/>
                  <a:cxnLst>
                    <a:cxn ang="T8">
                      <a:pos x="T0" y="T1"/>
                    </a:cxn>
                    <a:cxn ang="T9">
                      <a:pos x="T2" y="T3"/>
                    </a:cxn>
                    <a:cxn ang="T10">
                      <a:pos x="T4" y="T5"/>
                    </a:cxn>
                    <a:cxn ang="T11">
                      <a:pos x="T6" y="T7"/>
                    </a:cxn>
                  </a:cxnLst>
                  <a:rect l="T12" t="T13" r="T14" b="T15"/>
                  <a:pathLst>
                    <a:path w="138" h="243">
                      <a:moveTo>
                        <a:pt x="138" y="0"/>
                      </a:moveTo>
                      <a:lnTo>
                        <a:pt x="0" y="112"/>
                      </a:lnTo>
                      <a:lnTo>
                        <a:pt x="94" y="243"/>
                      </a:lnTo>
                      <a:lnTo>
                        <a:pt x="138" y="0"/>
                      </a:lnTo>
                      <a:close/>
                    </a:path>
                  </a:pathLst>
                </a:custGeom>
                <a:solidFill>
                  <a:srgbClr val="FF6600"/>
                </a:solidFill>
                <a:ln w="9525">
                  <a:noFill/>
                  <a:round/>
                  <a:headEnd/>
                  <a:tailEnd/>
                </a:ln>
              </p:spPr>
              <p:txBody>
                <a:bodyPr/>
                <a:lstStyle/>
                <a:p>
                  <a:endParaRPr lang="es-MX"/>
                </a:p>
              </p:txBody>
            </p:sp>
            <p:sp>
              <p:nvSpPr>
                <p:cNvPr id="11861" name="Freeform 3102"/>
                <p:cNvSpPr>
                  <a:spLocks/>
                </p:cNvSpPr>
                <p:nvPr/>
              </p:nvSpPr>
              <p:spPr bwMode="auto">
                <a:xfrm>
                  <a:off x="2906" y="2784"/>
                  <a:ext cx="15" cy="27"/>
                </a:xfrm>
                <a:custGeom>
                  <a:avLst/>
                  <a:gdLst>
                    <a:gd name="T0" fmla="*/ 0 w 138"/>
                    <a:gd name="T1" fmla="*/ 0 h 243"/>
                    <a:gd name="T2" fmla="*/ 0 w 138"/>
                    <a:gd name="T3" fmla="*/ 0 h 243"/>
                    <a:gd name="T4" fmla="*/ 0 w 138"/>
                    <a:gd name="T5" fmla="*/ 0 h 243"/>
                    <a:gd name="T6" fmla="*/ 0 w 138"/>
                    <a:gd name="T7" fmla="*/ 0 h 243"/>
                    <a:gd name="T8" fmla="*/ 0 60000 65536"/>
                    <a:gd name="T9" fmla="*/ 0 60000 65536"/>
                    <a:gd name="T10" fmla="*/ 0 60000 65536"/>
                    <a:gd name="T11" fmla="*/ 0 60000 65536"/>
                    <a:gd name="T12" fmla="*/ 0 w 138"/>
                    <a:gd name="T13" fmla="*/ 0 h 243"/>
                    <a:gd name="T14" fmla="*/ 138 w 138"/>
                    <a:gd name="T15" fmla="*/ 243 h 243"/>
                  </a:gdLst>
                  <a:ahLst/>
                  <a:cxnLst>
                    <a:cxn ang="T8">
                      <a:pos x="T0" y="T1"/>
                    </a:cxn>
                    <a:cxn ang="T9">
                      <a:pos x="T2" y="T3"/>
                    </a:cxn>
                    <a:cxn ang="T10">
                      <a:pos x="T4" y="T5"/>
                    </a:cxn>
                    <a:cxn ang="T11">
                      <a:pos x="T6" y="T7"/>
                    </a:cxn>
                  </a:cxnLst>
                  <a:rect l="T12" t="T13" r="T14" b="T15"/>
                  <a:pathLst>
                    <a:path w="138" h="243">
                      <a:moveTo>
                        <a:pt x="138" y="0"/>
                      </a:moveTo>
                      <a:lnTo>
                        <a:pt x="0" y="112"/>
                      </a:lnTo>
                      <a:lnTo>
                        <a:pt x="94" y="243"/>
                      </a:lnTo>
                      <a:lnTo>
                        <a:pt x="138" y="0"/>
                      </a:lnTo>
                    </a:path>
                  </a:pathLst>
                </a:custGeom>
                <a:noFill/>
                <a:ln w="0">
                  <a:solidFill>
                    <a:srgbClr val="FF6600"/>
                  </a:solidFill>
                  <a:round/>
                  <a:headEnd/>
                  <a:tailEnd/>
                </a:ln>
              </p:spPr>
              <p:txBody>
                <a:bodyPr/>
                <a:lstStyle/>
                <a:p>
                  <a:endParaRPr lang="es-MX"/>
                </a:p>
              </p:txBody>
            </p:sp>
            <p:sp>
              <p:nvSpPr>
                <p:cNvPr id="11862" name="Freeform 3103"/>
                <p:cNvSpPr>
                  <a:spLocks/>
                </p:cNvSpPr>
                <p:nvPr/>
              </p:nvSpPr>
              <p:spPr bwMode="auto">
                <a:xfrm>
                  <a:off x="2902" y="2765"/>
                  <a:ext cx="19" cy="32"/>
                </a:xfrm>
                <a:custGeom>
                  <a:avLst/>
                  <a:gdLst>
                    <a:gd name="T0" fmla="*/ 0 w 179"/>
                    <a:gd name="T1" fmla="*/ 0 h 283"/>
                    <a:gd name="T2" fmla="*/ 0 w 179"/>
                    <a:gd name="T3" fmla="*/ 0 h 283"/>
                    <a:gd name="T4" fmla="*/ 0 w 179"/>
                    <a:gd name="T5" fmla="*/ 0 h 283"/>
                    <a:gd name="T6" fmla="*/ 0 w 179"/>
                    <a:gd name="T7" fmla="*/ 0 h 283"/>
                    <a:gd name="T8" fmla="*/ 0 60000 65536"/>
                    <a:gd name="T9" fmla="*/ 0 60000 65536"/>
                    <a:gd name="T10" fmla="*/ 0 60000 65536"/>
                    <a:gd name="T11" fmla="*/ 0 60000 65536"/>
                    <a:gd name="T12" fmla="*/ 0 w 179"/>
                    <a:gd name="T13" fmla="*/ 0 h 283"/>
                    <a:gd name="T14" fmla="*/ 179 w 179"/>
                    <a:gd name="T15" fmla="*/ 283 h 283"/>
                  </a:gdLst>
                  <a:ahLst/>
                  <a:cxnLst>
                    <a:cxn ang="T8">
                      <a:pos x="T0" y="T1"/>
                    </a:cxn>
                    <a:cxn ang="T9">
                      <a:pos x="T2" y="T3"/>
                    </a:cxn>
                    <a:cxn ang="T10">
                      <a:pos x="T4" y="T5"/>
                    </a:cxn>
                    <a:cxn ang="T11">
                      <a:pos x="T6" y="T7"/>
                    </a:cxn>
                  </a:cxnLst>
                  <a:rect l="T12" t="T13" r="T14" b="T15"/>
                  <a:pathLst>
                    <a:path w="179" h="283">
                      <a:moveTo>
                        <a:pt x="175" y="0"/>
                      </a:moveTo>
                      <a:lnTo>
                        <a:pt x="0" y="283"/>
                      </a:lnTo>
                      <a:lnTo>
                        <a:pt x="179" y="171"/>
                      </a:lnTo>
                      <a:lnTo>
                        <a:pt x="175" y="0"/>
                      </a:lnTo>
                      <a:close/>
                    </a:path>
                  </a:pathLst>
                </a:custGeom>
                <a:solidFill>
                  <a:srgbClr val="FF6600"/>
                </a:solidFill>
                <a:ln w="9525">
                  <a:noFill/>
                  <a:round/>
                  <a:headEnd/>
                  <a:tailEnd/>
                </a:ln>
              </p:spPr>
              <p:txBody>
                <a:bodyPr/>
                <a:lstStyle/>
                <a:p>
                  <a:endParaRPr lang="es-MX"/>
                </a:p>
              </p:txBody>
            </p:sp>
            <p:sp>
              <p:nvSpPr>
                <p:cNvPr id="11863" name="Freeform 3104"/>
                <p:cNvSpPr>
                  <a:spLocks/>
                </p:cNvSpPr>
                <p:nvPr/>
              </p:nvSpPr>
              <p:spPr bwMode="auto">
                <a:xfrm>
                  <a:off x="2902" y="2765"/>
                  <a:ext cx="19" cy="32"/>
                </a:xfrm>
                <a:custGeom>
                  <a:avLst/>
                  <a:gdLst>
                    <a:gd name="T0" fmla="*/ 0 w 179"/>
                    <a:gd name="T1" fmla="*/ 0 h 283"/>
                    <a:gd name="T2" fmla="*/ 0 w 179"/>
                    <a:gd name="T3" fmla="*/ 0 h 283"/>
                    <a:gd name="T4" fmla="*/ 0 w 179"/>
                    <a:gd name="T5" fmla="*/ 0 h 283"/>
                    <a:gd name="T6" fmla="*/ 0 w 179"/>
                    <a:gd name="T7" fmla="*/ 0 h 283"/>
                    <a:gd name="T8" fmla="*/ 0 60000 65536"/>
                    <a:gd name="T9" fmla="*/ 0 60000 65536"/>
                    <a:gd name="T10" fmla="*/ 0 60000 65536"/>
                    <a:gd name="T11" fmla="*/ 0 60000 65536"/>
                    <a:gd name="T12" fmla="*/ 0 w 179"/>
                    <a:gd name="T13" fmla="*/ 0 h 283"/>
                    <a:gd name="T14" fmla="*/ 179 w 179"/>
                    <a:gd name="T15" fmla="*/ 283 h 283"/>
                  </a:gdLst>
                  <a:ahLst/>
                  <a:cxnLst>
                    <a:cxn ang="T8">
                      <a:pos x="T0" y="T1"/>
                    </a:cxn>
                    <a:cxn ang="T9">
                      <a:pos x="T2" y="T3"/>
                    </a:cxn>
                    <a:cxn ang="T10">
                      <a:pos x="T4" y="T5"/>
                    </a:cxn>
                    <a:cxn ang="T11">
                      <a:pos x="T6" y="T7"/>
                    </a:cxn>
                  </a:cxnLst>
                  <a:rect l="T12" t="T13" r="T14" b="T15"/>
                  <a:pathLst>
                    <a:path w="179" h="283">
                      <a:moveTo>
                        <a:pt x="175" y="0"/>
                      </a:moveTo>
                      <a:lnTo>
                        <a:pt x="0" y="283"/>
                      </a:lnTo>
                      <a:lnTo>
                        <a:pt x="179" y="171"/>
                      </a:lnTo>
                      <a:lnTo>
                        <a:pt x="175" y="0"/>
                      </a:lnTo>
                    </a:path>
                  </a:pathLst>
                </a:custGeom>
                <a:noFill/>
                <a:ln w="0">
                  <a:solidFill>
                    <a:srgbClr val="FF6600"/>
                  </a:solidFill>
                  <a:round/>
                  <a:headEnd/>
                  <a:tailEnd/>
                </a:ln>
              </p:spPr>
              <p:txBody>
                <a:bodyPr/>
                <a:lstStyle/>
                <a:p>
                  <a:endParaRPr lang="es-MX"/>
                </a:p>
              </p:txBody>
            </p:sp>
            <p:sp>
              <p:nvSpPr>
                <p:cNvPr id="11864" name="Freeform 3105"/>
                <p:cNvSpPr>
                  <a:spLocks/>
                </p:cNvSpPr>
                <p:nvPr/>
              </p:nvSpPr>
              <p:spPr bwMode="auto">
                <a:xfrm>
                  <a:off x="2902" y="2765"/>
                  <a:ext cx="19" cy="32"/>
                </a:xfrm>
                <a:custGeom>
                  <a:avLst/>
                  <a:gdLst>
                    <a:gd name="T0" fmla="*/ 0 w 175"/>
                    <a:gd name="T1" fmla="*/ 0 h 283"/>
                    <a:gd name="T2" fmla="*/ 0 w 175"/>
                    <a:gd name="T3" fmla="*/ 0 h 283"/>
                    <a:gd name="T4" fmla="*/ 0 w 175"/>
                    <a:gd name="T5" fmla="*/ 0 h 283"/>
                    <a:gd name="T6" fmla="*/ 0 w 175"/>
                    <a:gd name="T7" fmla="*/ 0 h 283"/>
                    <a:gd name="T8" fmla="*/ 0 60000 65536"/>
                    <a:gd name="T9" fmla="*/ 0 60000 65536"/>
                    <a:gd name="T10" fmla="*/ 0 60000 65536"/>
                    <a:gd name="T11" fmla="*/ 0 60000 65536"/>
                    <a:gd name="T12" fmla="*/ 0 w 175"/>
                    <a:gd name="T13" fmla="*/ 0 h 283"/>
                    <a:gd name="T14" fmla="*/ 175 w 175"/>
                    <a:gd name="T15" fmla="*/ 283 h 283"/>
                  </a:gdLst>
                  <a:ahLst/>
                  <a:cxnLst>
                    <a:cxn ang="T8">
                      <a:pos x="T0" y="T1"/>
                    </a:cxn>
                    <a:cxn ang="T9">
                      <a:pos x="T2" y="T3"/>
                    </a:cxn>
                    <a:cxn ang="T10">
                      <a:pos x="T4" y="T5"/>
                    </a:cxn>
                    <a:cxn ang="T11">
                      <a:pos x="T6" y="T7"/>
                    </a:cxn>
                  </a:cxnLst>
                  <a:rect l="T12" t="T13" r="T14" b="T15"/>
                  <a:pathLst>
                    <a:path w="175" h="283">
                      <a:moveTo>
                        <a:pt x="2" y="0"/>
                      </a:moveTo>
                      <a:lnTo>
                        <a:pt x="0" y="283"/>
                      </a:lnTo>
                      <a:lnTo>
                        <a:pt x="175" y="0"/>
                      </a:lnTo>
                      <a:lnTo>
                        <a:pt x="2" y="0"/>
                      </a:lnTo>
                      <a:close/>
                    </a:path>
                  </a:pathLst>
                </a:custGeom>
                <a:solidFill>
                  <a:srgbClr val="FF6600"/>
                </a:solidFill>
                <a:ln w="9525">
                  <a:noFill/>
                  <a:round/>
                  <a:headEnd/>
                  <a:tailEnd/>
                </a:ln>
              </p:spPr>
              <p:txBody>
                <a:bodyPr/>
                <a:lstStyle/>
                <a:p>
                  <a:endParaRPr lang="es-MX"/>
                </a:p>
              </p:txBody>
            </p:sp>
            <p:sp>
              <p:nvSpPr>
                <p:cNvPr id="11865" name="Freeform 3106"/>
                <p:cNvSpPr>
                  <a:spLocks/>
                </p:cNvSpPr>
                <p:nvPr/>
              </p:nvSpPr>
              <p:spPr bwMode="auto">
                <a:xfrm>
                  <a:off x="2902" y="2765"/>
                  <a:ext cx="19" cy="32"/>
                </a:xfrm>
                <a:custGeom>
                  <a:avLst/>
                  <a:gdLst>
                    <a:gd name="T0" fmla="*/ 0 w 175"/>
                    <a:gd name="T1" fmla="*/ 0 h 283"/>
                    <a:gd name="T2" fmla="*/ 0 w 175"/>
                    <a:gd name="T3" fmla="*/ 0 h 283"/>
                    <a:gd name="T4" fmla="*/ 0 w 175"/>
                    <a:gd name="T5" fmla="*/ 0 h 283"/>
                    <a:gd name="T6" fmla="*/ 0 w 175"/>
                    <a:gd name="T7" fmla="*/ 0 h 283"/>
                    <a:gd name="T8" fmla="*/ 0 60000 65536"/>
                    <a:gd name="T9" fmla="*/ 0 60000 65536"/>
                    <a:gd name="T10" fmla="*/ 0 60000 65536"/>
                    <a:gd name="T11" fmla="*/ 0 60000 65536"/>
                    <a:gd name="T12" fmla="*/ 0 w 175"/>
                    <a:gd name="T13" fmla="*/ 0 h 283"/>
                    <a:gd name="T14" fmla="*/ 175 w 175"/>
                    <a:gd name="T15" fmla="*/ 283 h 283"/>
                  </a:gdLst>
                  <a:ahLst/>
                  <a:cxnLst>
                    <a:cxn ang="T8">
                      <a:pos x="T0" y="T1"/>
                    </a:cxn>
                    <a:cxn ang="T9">
                      <a:pos x="T2" y="T3"/>
                    </a:cxn>
                    <a:cxn ang="T10">
                      <a:pos x="T4" y="T5"/>
                    </a:cxn>
                    <a:cxn ang="T11">
                      <a:pos x="T6" y="T7"/>
                    </a:cxn>
                  </a:cxnLst>
                  <a:rect l="T12" t="T13" r="T14" b="T15"/>
                  <a:pathLst>
                    <a:path w="175" h="283">
                      <a:moveTo>
                        <a:pt x="2" y="0"/>
                      </a:moveTo>
                      <a:lnTo>
                        <a:pt x="0" y="283"/>
                      </a:lnTo>
                      <a:lnTo>
                        <a:pt x="175" y="0"/>
                      </a:lnTo>
                      <a:lnTo>
                        <a:pt x="2" y="0"/>
                      </a:lnTo>
                    </a:path>
                  </a:pathLst>
                </a:custGeom>
                <a:noFill/>
                <a:ln w="0">
                  <a:solidFill>
                    <a:srgbClr val="FF6600"/>
                  </a:solidFill>
                  <a:round/>
                  <a:headEnd/>
                  <a:tailEnd/>
                </a:ln>
              </p:spPr>
              <p:txBody>
                <a:bodyPr/>
                <a:lstStyle/>
                <a:p>
                  <a:endParaRPr lang="es-MX"/>
                </a:p>
              </p:txBody>
            </p:sp>
            <p:sp>
              <p:nvSpPr>
                <p:cNvPr id="11866" name="Freeform 3107"/>
                <p:cNvSpPr>
                  <a:spLocks/>
                </p:cNvSpPr>
                <p:nvPr/>
              </p:nvSpPr>
              <p:spPr bwMode="auto">
                <a:xfrm>
                  <a:off x="2945" y="2930"/>
                  <a:ext cx="34" cy="8"/>
                </a:xfrm>
                <a:custGeom>
                  <a:avLst/>
                  <a:gdLst>
                    <a:gd name="T0" fmla="*/ 0 w 310"/>
                    <a:gd name="T1" fmla="*/ 0 h 72"/>
                    <a:gd name="T2" fmla="*/ 0 w 310"/>
                    <a:gd name="T3" fmla="*/ 0 h 72"/>
                    <a:gd name="T4" fmla="*/ 0 w 310"/>
                    <a:gd name="T5" fmla="*/ 0 h 72"/>
                    <a:gd name="T6" fmla="*/ 0 w 310"/>
                    <a:gd name="T7" fmla="*/ 0 h 72"/>
                    <a:gd name="T8" fmla="*/ 0 60000 65536"/>
                    <a:gd name="T9" fmla="*/ 0 60000 65536"/>
                    <a:gd name="T10" fmla="*/ 0 60000 65536"/>
                    <a:gd name="T11" fmla="*/ 0 60000 65536"/>
                    <a:gd name="T12" fmla="*/ 0 w 310"/>
                    <a:gd name="T13" fmla="*/ 0 h 72"/>
                    <a:gd name="T14" fmla="*/ 310 w 310"/>
                    <a:gd name="T15" fmla="*/ 72 h 72"/>
                  </a:gdLst>
                  <a:ahLst/>
                  <a:cxnLst>
                    <a:cxn ang="T8">
                      <a:pos x="T0" y="T1"/>
                    </a:cxn>
                    <a:cxn ang="T9">
                      <a:pos x="T2" y="T3"/>
                    </a:cxn>
                    <a:cxn ang="T10">
                      <a:pos x="T4" y="T5"/>
                    </a:cxn>
                    <a:cxn ang="T11">
                      <a:pos x="T6" y="T7"/>
                    </a:cxn>
                  </a:cxnLst>
                  <a:rect l="T12" t="T13" r="T14" b="T15"/>
                  <a:pathLst>
                    <a:path w="310" h="72">
                      <a:moveTo>
                        <a:pt x="0" y="0"/>
                      </a:moveTo>
                      <a:lnTo>
                        <a:pt x="44" y="42"/>
                      </a:lnTo>
                      <a:lnTo>
                        <a:pt x="310" y="72"/>
                      </a:lnTo>
                      <a:lnTo>
                        <a:pt x="0" y="0"/>
                      </a:lnTo>
                      <a:close/>
                    </a:path>
                  </a:pathLst>
                </a:custGeom>
                <a:solidFill>
                  <a:srgbClr val="FF6600"/>
                </a:solidFill>
                <a:ln w="9525">
                  <a:noFill/>
                  <a:round/>
                  <a:headEnd/>
                  <a:tailEnd/>
                </a:ln>
              </p:spPr>
              <p:txBody>
                <a:bodyPr/>
                <a:lstStyle/>
                <a:p>
                  <a:endParaRPr lang="es-MX"/>
                </a:p>
              </p:txBody>
            </p:sp>
            <p:sp>
              <p:nvSpPr>
                <p:cNvPr id="11867" name="Freeform 3108"/>
                <p:cNvSpPr>
                  <a:spLocks/>
                </p:cNvSpPr>
                <p:nvPr/>
              </p:nvSpPr>
              <p:spPr bwMode="auto">
                <a:xfrm>
                  <a:off x="2945" y="2930"/>
                  <a:ext cx="34" cy="8"/>
                </a:xfrm>
                <a:custGeom>
                  <a:avLst/>
                  <a:gdLst>
                    <a:gd name="T0" fmla="*/ 0 w 310"/>
                    <a:gd name="T1" fmla="*/ 0 h 72"/>
                    <a:gd name="T2" fmla="*/ 0 w 310"/>
                    <a:gd name="T3" fmla="*/ 0 h 72"/>
                    <a:gd name="T4" fmla="*/ 0 w 310"/>
                    <a:gd name="T5" fmla="*/ 0 h 72"/>
                    <a:gd name="T6" fmla="*/ 0 w 310"/>
                    <a:gd name="T7" fmla="*/ 0 h 72"/>
                    <a:gd name="T8" fmla="*/ 0 60000 65536"/>
                    <a:gd name="T9" fmla="*/ 0 60000 65536"/>
                    <a:gd name="T10" fmla="*/ 0 60000 65536"/>
                    <a:gd name="T11" fmla="*/ 0 60000 65536"/>
                    <a:gd name="T12" fmla="*/ 0 w 310"/>
                    <a:gd name="T13" fmla="*/ 0 h 72"/>
                    <a:gd name="T14" fmla="*/ 310 w 310"/>
                    <a:gd name="T15" fmla="*/ 72 h 72"/>
                  </a:gdLst>
                  <a:ahLst/>
                  <a:cxnLst>
                    <a:cxn ang="T8">
                      <a:pos x="T0" y="T1"/>
                    </a:cxn>
                    <a:cxn ang="T9">
                      <a:pos x="T2" y="T3"/>
                    </a:cxn>
                    <a:cxn ang="T10">
                      <a:pos x="T4" y="T5"/>
                    </a:cxn>
                    <a:cxn ang="T11">
                      <a:pos x="T6" y="T7"/>
                    </a:cxn>
                  </a:cxnLst>
                  <a:rect l="T12" t="T13" r="T14" b="T15"/>
                  <a:pathLst>
                    <a:path w="310" h="72">
                      <a:moveTo>
                        <a:pt x="0" y="0"/>
                      </a:moveTo>
                      <a:lnTo>
                        <a:pt x="44" y="42"/>
                      </a:lnTo>
                      <a:lnTo>
                        <a:pt x="310" y="72"/>
                      </a:lnTo>
                      <a:lnTo>
                        <a:pt x="0" y="0"/>
                      </a:lnTo>
                    </a:path>
                  </a:pathLst>
                </a:custGeom>
                <a:noFill/>
                <a:ln w="0">
                  <a:solidFill>
                    <a:srgbClr val="FF6600"/>
                  </a:solidFill>
                  <a:round/>
                  <a:headEnd/>
                  <a:tailEnd/>
                </a:ln>
              </p:spPr>
              <p:txBody>
                <a:bodyPr/>
                <a:lstStyle/>
                <a:p>
                  <a:endParaRPr lang="es-MX"/>
                </a:p>
              </p:txBody>
            </p:sp>
            <p:sp>
              <p:nvSpPr>
                <p:cNvPr id="11868" name="Freeform 3109"/>
                <p:cNvSpPr>
                  <a:spLocks/>
                </p:cNvSpPr>
                <p:nvPr/>
              </p:nvSpPr>
              <p:spPr bwMode="auto">
                <a:xfrm>
                  <a:off x="2941" y="2916"/>
                  <a:ext cx="38" cy="22"/>
                </a:xfrm>
                <a:custGeom>
                  <a:avLst/>
                  <a:gdLst>
                    <a:gd name="T0" fmla="*/ 0 w 345"/>
                    <a:gd name="T1" fmla="*/ 0 h 195"/>
                    <a:gd name="T2" fmla="*/ 0 w 345"/>
                    <a:gd name="T3" fmla="*/ 0 h 195"/>
                    <a:gd name="T4" fmla="*/ 0 w 345"/>
                    <a:gd name="T5" fmla="*/ 0 h 195"/>
                    <a:gd name="T6" fmla="*/ 0 w 345"/>
                    <a:gd name="T7" fmla="*/ 0 h 195"/>
                    <a:gd name="T8" fmla="*/ 0 60000 65536"/>
                    <a:gd name="T9" fmla="*/ 0 60000 65536"/>
                    <a:gd name="T10" fmla="*/ 0 60000 65536"/>
                    <a:gd name="T11" fmla="*/ 0 60000 65536"/>
                    <a:gd name="T12" fmla="*/ 0 w 345"/>
                    <a:gd name="T13" fmla="*/ 0 h 195"/>
                    <a:gd name="T14" fmla="*/ 345 w 345"/>
                    <a:gd name="T15" fmla="*/ 195 h 195"/>
                  </a:gdLst>
                  <a:ahLst/>
                  <a:cxnLst>
                    <a:cxn ang="T8">
                      <a:pos x="T0" y="T1"/>
                    </a:cxn>
                    <a:cxn ang="T9">
                      <a:pos x="T2" y="T3"/>
                    </a:cxn>
                    <a:cxn ang="T10">
                      <a:pos x="T4" y="T5"/>
                    </a:cxn>
                    <a:cxn ang="T11">
                      <a:pos x="T6" y="T7"/>
                    </a:cxn>
                  </a:cxnLst>
                  <a:rect l="T12" t="T13" r="T14" b="T15"/>
                  <a:pathLst>
                    <a:path w="345" h="195">
                      <a:moveTo>
                        <a:pt x="0" y="0"/>
                      </a:moveTo>
                      <a:lnTo>
                        <a:pt x="35" y="123"/>
                      </a:lnTo>
                      <a:lnTo>
                        <a:pt x="345" y="195"/>
                      </a:lnTo>
                      <a:lnTo>
                        <a:pt x="0" y="0"/>
                      </a:lnTo>
                      <a:close/>
                    </a:path>
                  </a:pathLst>
                </a:custGeom>
                <a:solidFill>
                  <a:srgbClr val="FF6600"/>
                </a:solidFill>
                <a:ln w="9525">
                  <a:noFill/>
                  <a:round/>
                  <a:headEnd/>
                  <a:tailEnd/>
                </a:ln>
              </p:spPr>
              <p:txBody>
                <a:bodyPr/>
                <a:lstStyle/>
                <a:p>
                  <a:endParaRPr lang="es-MX"/>
                </a:p>
              </p:txBody>
            </p:sp>
            <p:sp>
              <p:nvSpPr>
                <p:cNvPr id="11869" name="Freeform 3110"/>
                <p:cNvSpPr>
                  <a:spLocks/>
                </p:cNvSpPr>
                <p:nvPr/>
              </p:nvSpPr>
              <p:spPr bwMode="auto">
                <a:xfrm>
                  <a:off x="2941" y="2916"/>
                  <a:ext cx="38" cy="22"/>
                </a:xfrm>
                <a:custGeom>
                  <a:avLst/>
                  <a:gdLst>
                    <a:gd name="T0" fmla="*/ 0 w 345"/>
                    <a:gd name="T1" fmla="*/ 0 h 195"/>
                    <a:gd name="T2" fmla="*/ 0 w 345"/>
                    <a:gd name="T3" fmla="*/ 0 h 195"/>
                    <a:gd name="T4" fmla="*/ 0 w 345"/>
                    <a:gd name="T5" fmla="*/ 0 h 195"/>
                    <a:gd name="T6" fmla="*/ 0 w 345"/>
                    <a:gd name="T7" fmla="*/ 0 h 195"/>
                    <a:gd name="T8" fmla="*/ 0 60000 65536"/>
                    <a:gd name="T9" fmla="*/ 0 60000 65536"/>
                    <a:gd name="T10" fmla="*/ 0 60000 65536"/>
                    <a:gd name="T11" fmla="*/ 0 60000 65536"/>
                    <a:gd name="T12" fmla="*/ 0 w 345"/>
                    <a:gd name="T13" fmla="*/ 0 h 195"/>
                    <a:gd name="T14" fmla="*/ 345 w 345"/>
                    <a:gd name="T15" fmla="*/ 195 h 195"/>
                  </a:gdLst>
                  <a:ahLst/>
                  <a:cxnLst>
                    <a:cxn ang="T8">
                      <a:pos x="T0" y="T1"/>
                    </a:cxn>
                    <a:cxn ang="T9">
                      <a:pos x="T2" y="T3"/>
                    </a:cxn>
                    <a:cxn ang="T10">
                      <a:pos x="T4" y="T5"/>
                    </a:cxn>
                    <a:cxn ang="T11">
                      <a:pos x="T6" y="T7"/>
                    </a:cxn>
                  </a:cxnLst>
                  <a:rect l="T12" t="T13" r="T14" b="T15"/>
                  <a:pathLst>
                    <a:path w="345" h="195">
                      <a:moveTo>
                        <a:pt x="0" y="0"/>
                      </a:moveTo>
                      <a:lnTo>
                        <a:pt x="35" y="123"/>
                      </a:lnTo>
                      <a:lnTo>
                        <a:pt x="345" y="195"/>
                      </a:lnTo>
                      <a:lnTo>
                        <a:pt x="0" y="0"/>
                      </a:lnTo>
                    </a:path>
                  </a:pathLst>
                </a:custGeom>
                <a:noFill/>
                <a:ln w="0">
                  <a:solidFill>
                    <a:srgbClr val="FF6600"/>
                  </a:solidFill>
                  <a:round/>
                  <a:headEnd/>
                  <a:tailEnd/>
                </a:ln>
              </p:spPr>
              <p:txBody>
                <a:bodyPr/>
                <a:lstStyle/>
                <a:p>
                  <a:endParaRPr lang="es-MX"/>
                </a:p>
              </p:txBody>
            </p:sp>
            <p:sp>
              <p:nvSpPr>
                <p:cNvPr id="11870" name="Freeform 3111"/>
                <p:cNvSpPr>
                  <a:spLocks/>
                </p:cNvSpPr>
                <p:nvPr/>
              </p:nvSpPr>
              <p:spPr bwMode="auto">
                <a:xfrm>
                  <a:off x="2940" y="2908"/>
                  <a:ext cx="39" cy="30"/>
                </a:xfrm>
                <a:custGeom>
                  <a:avLst/>
                  <a:gdLst>
                    <a:gd name="T0" fmla="*/ 0 w 351"/>
                    <a:gd name="T1" fmla="*/ 0 h 273"/>
                    <a:gd name="T2" fmla="*/ 0 w 351"/>
                    <a:gd name="T3" fmla="*/ 0 h 273"/>
                    <a:gd name="T4" fmla="*/ 0 w 351"/>
                    <a:gd name="T5" fmla="*/ 0 h 273"/>
                    <a:gd name="T6" fmla="*/ 0 w 351"/>
                    <a:gd name="T7" fmla="*/ 0 h 273"/>
                    <a:gd name="T8" fmla="*/ 0 60000 65536"/>
                    <a:gd name="T9" fmla="*/ 0 60000 65536"/>
                    <a:gd name="T10" fmla="*/ 0 60000 65536"/>
                    <a:gd name="T11" fmla="*/ 0 60000 65536"/>
                    <a:gd name="T12" fmla="*/ 0 w 351"/>
                    <a:gd name="T13" fmla="*/ 0 h 273"/>
                    <a:gd name="T14" fmla="*/ 351 w 351"/>
                    <a:gd name="T15" fmla="*/ 273 h 273"/>
                  </a:gdLst>
                  <a:ahLst/>
                  <a:cxnLst>
                    <a:cxn ang="T8">
                      <a:pos x="T0" y="T1"/>
                    </a:cxn>
                    <a:cxn ang="T9">
                      <a:pos x="T2" y="T3"/>
                    </a:cxn>
                    <a:cxn ang="T10">
                      <a:pos x="T4" y="T5"/>
                    </a:cxn>
                    <a:cxn ang="T11">
                      <a:pos x="T6" y="T7"/>
                    </a:cxn>
                  </a:cxnLst>
                  <a:rect l="T12" t="T13" r="T14" b="T15"/>
                  <a:pathLst>
                    <a:path w="351" h="273">
                      <a:moveTo>
                        <a:pt x="0" y="0"/>
                      </a:moveTo>
                      <a:lnTo>
                        <a:pt x="6" y="78"/>
                      </a:lnTo>
                      <a:lnTo>
                        <a:pt x="351" y="273"/>
                      </a:lnTo>
                      <a:lnTo>
                        <a:pt x="0" y="0"/>
                      </a:lnTo>
                      <a:close/>
                    </a:path>
                  </a:pathLst>
                </a:custGeom>
                <a:solidFill>
                  <a:srgbClr val="FF6600"/>
                </a:solidFill>
                <a:ln w="9525">
                  <a:noFill/>
                  <a:round/>
                  <a:headEnd/>
                  <a:tailEnd/>
                </a:ln>
              </p:spPr>
              <p:txBody>
                <a:bodyPr/>
                <a:lstStyle/>
                <a:p>
                  <a:endParaRPr lang="es-MX"/>
                </a:p>
              </p:txBody>
            </p:sp>
            <p:sp>
              <p:nvSpPr>
                <p:cNvPr id="11871" name="Freeform 3112"/>
                <p:cNvSpPr>
                  <a:spLocks/>
                </p:cNvSpPr>
                <p:nvPr/>
              </p:nvSpPr>
              <p:spPr bwMode="auto">
                <a:xfrm>
                  <a:off x="2940" y="2908"/>
                  <a:ext cx="39" cy="30"/>
                </a:xfrm>
                <a:custGeom>
                  <a:avLst/>
                  <a:gdLst>
                    <a:gd name="T0" fmla="*/ 0 w 351"/>
                    <a:gd name="T1" fmla="*/ 0 h 273"/>
                    <a:gd name="T2" fmla="*/ 0 w 351"/>
                    <a:gd name="T3" fmla="*/ 0 h 273"/>
                    <a:gd name="T4" fmla="*/ 0 w 351"/>
                    <a:gd name="T5" fmla="*/ 0 h 273"/>
                    <a:gd name="T6" fmla="*/ 0 w 351"/>
                    <a:gd name="T7" fmla="*/ 0 h 273"/>
                    <a:gd name="T8" fmla="*/ 0 60000 65536"/>
                    <a:gd name="T9" fmla="*/ 0 60000 65536"/>
                    <a:gd name="T10" fmla="*/ 0 60000 65536"/>
                    <a:gd name="T11" fmla="*/ 0 60000 65536"/>
                    <a:gd name="T12" fmla="*/ 0 w 351"/>
                    <a:gd name="T13" fmla="*/ 0 h 273"/>
                    <a:gd name="T14" fmla="*/ 351 w 351"/>
                    <a:gd name="T15" fmla="*/ 273 h 273"/>
                  </a:gdLst>
                  <a:ahLst/>
                  <a:cxnLst>
                    <a:cxn ang="T8">
                      <a:pos x="T0" y="T1"/>
                    </a:cxn>
                    <a:cxn ang="T9">
                      <a:pos x="T2" y="T3"/>
                    </a:cxn>
                    <a:cxn ang="T10">
                      <a:pos x="T4" y="T5"/>
                    </a:cxn>
                    <a:cxn ang="T11">
                      <a:pos x="T6" y="T7"/>
                    </a:cxn>
                  </a:cxnLst>
                  <a:rect l="T12" t="T13" r="T14" b="T15"/>
                  <a:pathLst>
                    <a:path w="351" h="273">
                      <a:moveTo>
                        <a:pt x="0" y="0"/>
                      </a:moveTo>
                      <a:lnTo>
                        <a:pt x="6" y="78"/>
                      </a:lnTo>
                      <a:lnTo>
                        <a:pt x="351" y="273"/>
                      </a:lnTo>
                      <a:lnTo>
                        <a:pt x="0" y="0"/>
                      </a:lnTo>
                    </a:path>
                  </a:pathLst>
                </a:custGeom>
                <a:noFill/>
                <a:ln w="0">
                  <a:solidFill>
                    <a:srgbClr val="FF6600"/>
                  </a:solidFill>
                  <a:round/>
                  <a:headEnd/>
                  <a:tailEnd/>
                </a:ln>
              </p:spPr>
              <p:txBody>
                <a:bodyPr/>
                <a:lstStyle/>
                <a:p>
                  <a:endParaRPr lang="es-MX"/>
                </a:p>
              </p:txBody>
            </p:sp>
            <p:sp>
              <p:nvSpPr>
                <p:cNvPr id="11872" name="Freeform 3113"/>
                <p:cNvSpPr>
                  <a:spLocks/>
                </p:cNvSpPr>
                <p:nvPr/>
              </p:nvSpPr>
              <p:spPr bwMode="auto">
                <a:xfrm>
                  <a:off x="2923" y="2905"/>
                  <a:ext cx="56" cy="3"/>
                </a:xfrm>
                <a:custGeom>
                  <a:avLst/>
                  <a:gdLst>
                    <a:gd name="T0" fmla="*/ 0 w 506"/>
                    <a:gd name="T1" fmla="*/ 0 h 25"/>
                    <a:gd name="T2" fmla="*/ 0 w 506"/>
                    <a:gd name="T3" fmla="*/ 0 h 25"/>
                    <a:gd name="T4" fmla="*/ 0 w 506"/>
                    <a:gd name="T5" fmla="*/ 0 h 25"/>
                    <a:gd name="T6" fmla="*/ 0 w 506"/>
                    <a:gd name="T7" fmla="*/ 0 h 25"/>
                    <a:gd name="T8" fmla="*/ 0 60000 65536"/>
                    <a:gd name="T9" fmla="*/ 0 60000 65536"/>
                    <a:gd name="T10" fmla="*/ 0 60000 65536"/>
                    <a:gd name="T11" fmla="*/ 0 60000 65536"/>
                    <a:gd name="T12" fmla="*/ 0 w 506"/>
                    <a:gd name="T13" fmla="*/ 0 h 25"/>
                    <a:gd name="T14" fmla="*/ 506 w 506"/>
                    <a:gd name="T15" fmla="*/ 25 h 25"/>
                  </a:gdLst>
                  <a:ahLst/>
                  <a:cxnLst>
                    <a:cxn ang="T8">
                      <a:pos x="T0" y="T1"/>
                    </a:cxn>
                    <a:cxn ang="T9">
                      <a:pos x="T2" y="T3"/>
                    </a:cxn>
                    <a:cxn ang="T10">
                      <a:pos x="T4" y="T5"/>
                    </a:cxn>
                    <a:cxn ang="T11">
                      <a:pos x="T6" y="T7"/>
                    </a:cxn>
                  </a:cxnLst>
                  <a:rect l="T12" t="T13" r="T14" b="T15"/>
                  <a:pathLst>
                    <a:path w="506" h="25">
                      <a:moveTo>
                        <a:pt x="506" y="0"/>
                      </a:moveTo>
                      <a:lnTo>
                        <a:pt x="0" y="17"/>
                      </a:lnTo>
                      <a:lnTo>
                        <a:pt x="155" y="25"/>
                      </a:lnTo>
                      <a:lnTo>
                        <a:pt x="506" y="0"/>
                      </a:lnTo>
                      <a:close/>
                    </a:path>
                  </a:pathLst>
                </a:custGeom>
                <a:solidFill>
                  <a:srgbClr val="FF6600"/>
                </a:solidFill>
                <a:ln w="9525">
                  <a:noFill/>
                  <a:round/>
                  <a:headEnd/>
                  <a:tailEnd/>
                </a:ln>
              </p:spPr>
              <p:txBody>
                <a:bodyPr/>
                <a:lstStyle/>
                <a:p>
                  <a:endParaRPr lang="es-MX"/>
                </a:p>
              </p:txBody>
            </p:sp>
            <p:sp>
              <p:nvSpPr>
                <p:cNvPr id="11873" name="Freeform 3114"/>
                <p:cNvSpPr>
                  <a:spLocks/>
                </p:cNvSpPr>
                <p:nvPr/>
              </p:nvSpPr>
              <p:spPr bwMode="auto">
                <a:xfrm>
                  <a:off x="2923" y="2905"/>
                  <a:ext cx="56" cy="3"/>
                </a:xfrm>
                <a:custGeom>
                  <a:avLst/>
                  <a:gdLst>
                    <a:gd name="T0" fmla="*/ 0 w 506"/>
                    <a:gd name="T1" fmla="*/ 0 h 25"/>
                    <a:gd name="T2" fmla="*/ 0 w 506"/>
                    <a:gd name="T3" fmla="*/ 0 h 25"/>
                    <a:gd name="T4" fmla="*/ 0 w 506"/>
                    <a:gd name="T5" fmla="*/ 0 h 25"/>
                    <a:gd name="T6" fmla="*/ 0 w 506"/>
                    <a:gd name="T7" fmla="*/ 0 h 25"/>
                    <a:gd name="T8" fmla="*/ 0 60000 65536"/>
                    <a:gd name="T9" fmla="*/ 0 60000 65536"/>
                    <a:gd name="T10" fmla="*/ 0 60000 65536"/>
                    <a:gd name="T11" fmla="*/ 0 60000 65536"/>
                    <a:gd name="T12" fmla="*/ 0 w 506"/>
                    <a:gd name="T13" fmla="*/ 0 h 25"/>
                    <a:gd name="T14" fmla="*/ 506 w 506"/>
                    <a:gd name="T15" fmla="*/ 25 h 25"/>
                  </a:gdLst>
                  <a:ahLst/>
                  <a:cxnLst>
                    <a:cxn ang="T8">
                      <a:pos x="T0" y="T1"/>
                    </a:cxn>
                    <a:cxn ang="T9">
                      <a:pos x="T2" y="T3"/>
                    </a:cxn>
                    <a:cxn ang="T10">
                      <a:pos x="T4" y="T5"/>
                    </a:cxn>
                    <a:cxn ang="T11">
                      <a:pos x="T6" y="T7"/>
                    </a:cxn>
                  </a:cxnLst>
                  <a:rect l="T12" t="T13" r="T14" b="T15"/>
                  <a:pathLst>
                    <a:path w="506" h="25">
                      <a:moveTo>
                        <a:pt x="506" y="0"/>
                      </a:moveTo>
                      <a:lnTo>
                        <a:pt x="0" y="17"/>
                      </a:lnTo>
                      <a:lnTo>
                        <a:pt x="155" y="25"/>
                      </a:lnTo>
                      <a:lnTo>
                        <a:pt x="506" y="0"/>
                      </a:lnTo>
                    </a:path>
                  </a:pathLst>
                </a:custGeom>
                <a:noFill/>
                <a:ln w="0">
                  <a:solidFill>
                    <a:srgbClr val="FF6600"/>
                  </a:solidFill>
                  <a:round/>
                  <a:headEnd/>
                  <a:tailEnd/>
                </a:ln>
              </p:spPr>
              <p:txBody>
                <a:bodyPr/>
                <a:lstStyle/>
                <a:p>
                  <a:endParaRPr lang="es-MX"/>
                </a:p>
              </p:txBody>
            </p:sp>
            <p:sp>
              <p:nvSpPr>
                <p:cNvPr id="11874" name="Freeform 3115"/>
                <p:cNvSpPr>
                  <a:spLocks/>
                </p:cNvSpPr>
                <p:nvPr/>
              </p:nvSpPr>
              <p:spPr bwMode="auto">
                <a:xfrm>
                  <a:off x="2940" y="2905"/>
                  <a:ext cx="39" cy="33"/>
                </a:xfrm>
                <a:custGeom>
                  <a:avLst/>
                  <a:gdLst>
                    <a:gd name="T0" fmla="*/ 0 w 351"/>
                    <a:gd name="T1" fmla="*/ 0 h 298"/>
                    <a:gd name="T2" fmla="*/ 0 w 351"/>
                    <a:gd name="T3" fmla="*/ 0 h 298"/>
                    <a:gd name="T4" fmla="*/ 0 w 351"/>
                    <a:gd name="T5" fmla="*/ 0 h 298"/>
                    <a:gd name="T6" fmla="*/ 0 w 351"/>
                    <a:gd name="T7" fmla="*/ 0 h 298"/>
                    <a:gd name="T8" fmla="*/ 0 60000 65536"/>
                    <a:gd name="T9" fmla="*/ 0 60000 65536"/>
                    <a:gd name="T10" fmla="*/ 0 60000 65536"/>
                    <a:gd name="T11" fmla="*/ 0 60000 65536"/>
                    <a:gd name="T12" fmla="*/ 0 w 351"/>
                    <a:gd name="T13" fmla="*/ 0 h 298"/>
                    <a:gd name="T14" fmla="*/ 351 w 351"/>
                    <a:gd name="T15" fmla="*/ 298 h 298"/>
                  </a:gdLst>
                  <a:ahLst/>
                  <a:cxnLst>
                    <a:cxn ang="T8">
                      <a:pos x="T0" y="T1"/>
                    </a:cxn>
                    <a:cxn ang="T9">
                      <a:pos x="T2" y="T3"/>
                    </a:cxn>
                    <a:cxn ang="T10">
                      <a:pos x="T4" y="T5"/>
                    </a:cxn>
                    <a:cxn ang="T11">
                      <a:pos x="T6" y="T7"/>
                    </a:cxn>
                  </a:cxnLst>
                  <a:rect l="T12" t="T13" r="T14" b="T15"/>
                  <a:pathLst>
                    <a:path w="351" h="298">
                      <a:moveTo>
                        <a:pt x="351" y="0"/>
                      </a:moveTo>
                      <a:lnTo>
                        <a:pt x="0" y="25"/>
                      </a:lnTo>
                      <a:lnTo>
                        <a:pt x="351" y="298"/>
                      </a:lnTo>
                      <a:lnTo>
                        <a:pt x="351" y="0"/>
                      </a:lnTo>
                      <a:close/>
                    </a:path>
                  </a:pathLst>
                </a:custGeom>
                <a:solidFill>
                  <a:srgbClr val="FF6600"/>
                </a:solidFill>
                <a:ln w="9525">
                  <a:noFill/>
                  <a:round/>
                  <a:headEnd/>
                  <a:tailEnd/>
                </a:ln>
              </p:spPr>
              <p:txBody>
                <a:bodyPr/>
                <a:lstStyle/>
                <a:p>
                  <a:endParaRPr lang="es-MX"/>
                </a:p>
              </p:txBody>
            </p:sp>
            <p:sp>
              <p:nvSpPr>
                <p:cNvPr id="11875" name="Freeform 3116"/>
                <p:cNvSpPr>
                  <a:spLocks/>
                </p:cNvSpPr>
                <p:nvPr/>
              </p:nvSpPr>
              <p:spPr bwMode="auto">
                <a:xfrm>
                  <a:off x="2940" y="2905"/>
                  <a:ext cx="39" cy="33"/>
                </a:xfrm>
                <a:custGeom>
                  <a:avLst/>
                  <a:gdLst>
                    <a:gd name="T0" fmla="*/ 0 w 351"/>
                    <a:gd name="T1" fmla="*/ 0 h 298"/>
                    <a:gd name="T2" fmla="*/ 0 w 351"/>
                    <a:gd name="T3" fmla="*/ 0 h 298"/>
                    <a:gd name="T4" fmla="*/ 0 w 351"/>
                    <a:gd name="T5" fmla="*/ 0 h 298"/>
                    <a:gd name="T6" fmla="*/ 0 w 351"/>
                    <a:gd name="T7" fmla="*/ 0 h 298"/>
                    <a:gd name="T8" fmla="*/ 0 60000 65536"/>
                    <a:gd name="T9" fmla="*/ 0 60000 65536"/>
                    <a:gd name="T10" fmla="*/ 0 60000 65536"/>
                    <a:gd name="T11" fmla="*/ 0 60000 65536"/>
                    <a:gd name="T12" fmla="*/ 0 w 351"/>
                    <a:gd name="T13" fmla="*/ 0 h 298"/>
                    <a:gd name="T14" fmla="*/ 351 w 351"/>
                    <a:gd name="T15" fmla="*/ 298 h 298"/>
                  </a:gdLst>
                  <a:ahLst/>
                  <a:cxnLst>
                    <a:cxn ang="T8">
                      <a:pos x="T0" y="T1"/>
                    </a:cxn>
                    <a:cxn ang="T9">
                      <a:pos x="T2" y="T3"/>
                    </a:cxn>
                    <a:cxn ang="T10">
                      <a:pos x="T4" y="T5"/>
                    </a:cxn>
                    <a:cxn ang="T11">
                      <a:pos x="T6" y="T7"/>
                    </a:cxn>
                  </a:cxnLst>
                  <a:rect l="T12" t="T13" r="T14" b="T15"/>
                  <a:pathLst>
                    <a:path w="351" h="298">
                      <a:moveTo>
                        <a:pt x="351" y="0"/>
                      </a:moveTo>
                      <a:lnTo>
                        <a:pt x="0" y="25"/>
                      </a:lnTo>
                      <a:lnTo>
                        <a:pt x="351" y="298"/>
                      </a:lnTo>
                      <a:lnTo>
                        <a:pt x="351" y="0"/>
                      </a:lnTo>
                    </a:path>
                  </a:pathLst>
                </a:custGeom>
                <a:noFill/>
                <a:ln w="0">
                  <a:solidFill>
                    <a:srgbClr val="FF6600"/>
                  </a:solidFill>
                  <a:round/>
                  <a:headEnd/>
                  <a:tailEnd/>
                </a:ln>
              </p:spPr>
              <p:txBody>
                <a:bodyPr/>
                <a:lstStyle/>
                <a:p>
                  <a:endParaRPr lang="es-MX"/>
                </a:p>
              </p:txBody>
            </p:sp>
            <p:sp>
              <p:nvSpPr>
                <p:cNvPr id="11876" name="Freeform 3117"/>
                <p:cNvSpPr>
                  <a:spLocks/>
                </p:cNvSpPr>
                <p:nvPr/>
              </p:nvSpPr>
              <p:spPr bwMode="auto">
                <a:xfrm>
                  <a:off x="2923" y="2903"/>
                  <a:ext cx="56" cy="4"/>
                </a:xfrm>
                <a:custGeom>
                  <a:avLst/>
                  <a:gdLst>
                    <a:gd name="T0" fmla="*/ 0 w 506"/>
                    <a:gd name="T1" fmla="*/ 0 h 32"/>
                    <a:gd name="T2" fmla="*/ 0 w 506"/>
                    <a:gd name="T3" fmla="*/ 0 h 32"/>
                    <a:gd name="T4" fmla="*/ 0 w 506"/>
                    <a:gd name="T5" fmla="*/ 0 h 32"/>
                    <a:gd name="T6" fmla="*/ 0 w 506"/>
                    <a:gd name="T7" fmla="*/ 0 h 32"/>
                    <a:gd name="T8" fmla="*/ 0 60000 65536"/>
                    <a:gd name="T9" fmla="*/ 0 60000 65536"/>
                    <a:gd name="T10" fmla="*/ 0 60000 65536"/>
                    <a:gd name="T11" fmla="*/ 0 60000 65536"/>
                    <a:gd name="T12" fmla="*/ 0 w 506"/>
                    <a:gd name="T13" fmla="*/ 0 h 32"/>
                    <a:gd name="T14" fmla="*/ 506 w 506"/>
                    <a:gd name="T15" fmla="*/ 32 h 32"/>
                  </a:gdLst>
                  <a:ahLst/>
                  <a:cxnLst>
                    <a:cxn ang="T8">
                      <a:pos x="T0" y="T1"/>
                    </a:cxn>
                    <a:cxn ang="T9">
                      <a:pos x="T2" y="T3"/>
                    </a:cxn>
                    <a:cxn ang="T10">
                      <a:pos x="T4" y="T5"/>
                    </a:cxn>
                    <a:cxn ang="T11">
                      <a:pos x="T6" y="T7"/>
                    </a:cxn>
                  </a:cxnLst>
                  <a:rect l="T12" t="T13" r="T14" b="T15"/>
                  <a:pathLst>
                    <a:path w="506" h="32">
                      <a:moveTo>
                        <a:pt x="375" y="0"/>
                      </a:moveTo>
                      <a:lnTo>
                        <a:pt x="0" y="32"/>
                      </a:lnTo>
                      <a:lnTo>
                        <a:pt x="506" y="15"/>
                      </a:lnTo>
                      <a:lnTo>
                        <a:pt x="375" y="0"/>
                      </a:lnTo>
                      <a:close/>
                    </a:path>
                  </a:pathLst>
                </a:custGeom>
                <a:solidFill>
                  <a:srgbClr val="FF6600"/>
                </a:solidFill>
                <a:ln w="9525">
                  <a:noFill/>
                  <a:round/>
                  <a:headEnd/>
                  <a:tailEnd/>
                </a:ln>
              </p:spPr>
              <p:txBody>
                <a:bodyPr/>
                <a:lstStyle/>
                <a:p>
                  <a:endParaRPr lang="es-MX"/>
                </a:p>
              </p:txBody>
            </p:sp>
            <p:sp>
              <p:nvSpPr>
                <p:cNvPr id="11877" name="Freeform 3118"/>
                <p:cNvSpPr>
                  <a:spLocks/>
                </p:cNvSpPr>
                <p:nvPr/>
              </p:nvSpPr>
              <p:spPr bwMode="auto">
                <a:xfrm>
                  <a:off x="2923" y="2903"/>
                  <a:ext cx="56" cy="4"/>
                </a:xfrm>
                <a:custGeom>
                  <a:avLst/>
                  <a:gdLst>
                    <a:gd name="T0" fmla="*/ 0 w 506"/>
                    <a:gd name="T1" fmla="*/ 0 h 32"/>
                    <a:gd name="T2" fmla="*/ 0 w 506"/>
                    <a:gd name="T3" fmla="*/ 0 h 32"/>
                    <a:gd name="T4" fmla="*/ 0 w 506"/>
                    <a:gd name="T5" fmla="*/ 0 h 32"/>
                    <a:gd name="T6" fmla="*/ 0 w 506"/>
                    <a:gd name="T7" fmla="*/ 0 h 32"/>
                    <a:gd name="T8" fmla="*/ 0 60000 65536"/>
                    <a:gd name="T9" fmla="*/ 0 60000 65536"/>
                    <a:gd name="T10" fmla="*/ 0 60000 65536"/>
                    <a:gd name="T11" fmla="*/ 0 60000 65536"/>
                    <a:gd name="T12" fmla="*/ 0 w 506"/>
                    <a:gd name="T13" fmla="*/ 0 h 32"/>
                    <a:gd name="T14" fmla="*/ 506 w 506"/>
                    <a:gd name="T15" fmla="*/ 32 h 32"/>
                  </a:gdLst>
                  <a:ahLst/>
                  <a:cxnLst>
                    <a:cxn ang="T8">
                      <a:pos x="T0" y="T1"/>
                    </a:cxn>
                    <a:cxn ang="T9">
                      <a:pos x="T2" y="T3"/>
                    </a:cxn>
                    <a:cxn ang="T10">
                      <a:pos x="T4" y="T5"/>
                    </a:cxn>
                    <a:cxn ang="T11">
                      <a:pos x="T6" y="T7"/>
                    </a:cxn>
                  </a:cxnLst>
                  <a:rect l="T12" t="T13" r="T14" b="T15"/>
                  <a:pathLst>
                    <a:path w="506" h="32">
                      <a:moveTo>
                        <a:pt x="375" y="0"/>
                      </a:moveTo>
                      <a:lnTo>
                        <a:pt x="0" y="32"/>
                      </a:lnTo>
                      <a:lnTo>
                        <a:pt x="506" y="15"/>
                      </a:lnTo>
                      <a:lnTo>
                        <a:pt x="375" y="0"/>
                      </a:lnTo>
                    </a:path>
                  </a:pathLst>
                </a:custGeom>
                <a:noFill/>
                <a:ln w="0">
                  <a:solidFill>
                    <a:srgbClr val="FF6600"/>
                  </a:solidFill>
                  <a:round/>
                  <a:headEnd/>
                  <a:tailEnd/>
                </a:ln>
              </p:spPr>
              <p:txBody>
                <a:bodyPr/>
                <a:lstStyle/>
                <a:p>
                  <a:endParaRPr lang="es-MX"/>
                </a:p>
              </p:txBody>
            </p:sp>
            <p:sp>
              <p:nvSpPr>
                <p:cNvPr id="11878" name="Freeform 3119"/>
                <p:cNvSpPr>
                  <a:spLocks/>
                </p:cNvSpPr>
                <p:nvPr/>
              </p:nvSpPr>
              <p:spPr bwMode="auto">
                <a:xfrm>
                  <a:off x="2923" y="2899"/>
                  <a:ext cx="42" cy="8"/>
                </a:xfrm>
                <a:custGeom>
                  <a:avLst/>
                  <a:gdLst>
                    <a:gd name="T0" fmla="*/ 0 w 375"/>
                    <a:gd name="T1" fmla="*/ 0 h 74"/>
                    <a:gd name="T2" fmla="*/ 0 w 375"/>
                    <a:gd name="T3" fmla="*/ 0 h 74"/>
                    <a:gd name="T4" fmla="*/ 0 w 375"/>
                    <a:gd name="T5" fmla="*/ 0 h 74"/>
                    <a:gd name="T6" fmla="*/ 0 w 375"/>
                    <a:gd name="T7" fmla="*/ 0 h 74"/>
                    <a:gd name="T8" fmla="*/ 0 60000 65536"/>
                    <a:gd name="T9" fmla="*/ 0 60000 65536"/>
                    <a:gd name="T10" fmla="*/ 0 60000 65536"/>
                    <a:gd name="T11" fmla="*/ 0 60000 65536"/>
                    <a:gd name="T12" fmla="*/ 0 w 375"/>
                    <a:gd name="T13" fmla="*/ 0 h 74"/>
                    <a:gd name="T14" fmla="*/ 375 w 375"/>
                    <a:gd name="T15" fmla="*/ 74 h 74"/>
                  </a:gdLst>
                  <a:ahLst/>
                  <a:cxnLst>
                    <a:cxn ang="T8">
                      <a:pos x="T0" y="T1"/>
                    </a:cxn>
                    <a:cxn ang="T9">
                      <a:pos x="T2" y="T3"/>
                    </a:cxn>
                    <a:cxn ang="T10">
                      <a:pos x="T4" y="T5"/>
                    </a:cxn>
                    <a:cxn ang="T11">
                      <a:pos x="T6" y="T7"/>
                    </a:cxn>
                  </a:cxnLst>
                  <a:rect l="T12" t="T13" r="T14" b="T15"/>
                  <a:pathLst>
                    <a:path w="375" h="74">
                      <a:moveTo>
                        <a:pt x="331" y="0"/>
                      </a:moveTo>
                      <a:lnTo>
                        <a:pt x="0" y="74"/>
                      </a:lnTo>
                      <a:lnTo>
                        <a:pt x="375" y="42"/>
                      </a:lnTo>
                      <a:lnTo>
                        <a:pt x="331" y="0"/>
                      </a:lnTo>
                      <a:close/>
                    </a:path>
                  </a:pathLst>
                </a:custGeom>
                <a:solidFill>
                  <a:srgbClr val="FF6600"/>
                </a:solidFill>
                <a:ln w="9525">
                  <a:noFill/>
                  <a:round/>
                  <a:headEnd/>
                  <a:tailEnd/>
                </a:ln>
              </p:spPr>
              <p:txBody>
                <a:bodyPr/>
                <a:lstStyle/>
                <a:p>
                  <a:endParaRPr lang="es-MX"/>
                </a:p>
              </p:txBody>
            </p:sp>
            <p:sp>
              <p:nvSpPr>
                <p:cNvPr id="11879" name="Freeform 3120"/>
                <p:cNvSpPr>
                  <a:spLocks/>
                </p:cNvSpPr>
                <p:nvPr/>
              </p:nvSpPr>
              <p:spPr bwMode="auto">
                <a:xfrm>
                  <a:off x="2923" y="2899"/>
                  <a:ext cx="42" cy="8"/>
                </a:xfrm>
                <a:custGeom>
                  <a:avLst/>
                  <a:gdLst>
                    <a:gd name="T0" fmla="*/ 0 w 375"/>
                    <a:gd name="T1" fmla="*/ 0 h 74"/>
                    <a:gd name="T2" fmla="*/ 0 w 375"/>
                    <a:gd name="T3" fmla="*/ 0 h 74"/>
                    <a:gd name="T4" fmla="*/ 0 w 375"/>
                    <a:gd name="T5" fmla="*/ 0 h 74"/>
                    <a:gd name="T6" fmla="*/ 0 w 375"/>
                    <a:gd name="T7" fmla="*/ 0 h 74"/>
                    <a:gd name="T8" fmla="*/ 0 60000 65536"/>
                    <a:gd name="T9" fmla="*/ 0 60000 65536"/>
                    <a:gd name="T10" fmla="*/ 0 60000 65536"/>
                    <a:gd name="T11" fmla="*/ 0 60000 65536"/>
                    <a:gd name="T12" fmla="*/ 0 w 375"/>
                    <a:gd name="T13" fmla="*/ 0 h 74"/>
                    <a:gd name="T14" fmla="*/ 375 w 375"/>
                    <a:gd name="T15" fmla="*/ 74 h 74"/>
                  </a:gdLst>
                  <a:ahLst/>
                  <a:cxnLst>
                    <a:cxn ang="T8">
                      <a:pos x="T0" y="T1"/>
                    </a:cxn>
                    <a:cxn ang="T9">
                      <a:pos x="T2" y="T3"/>
                    </a:cxn>
                    <a:cxn ang="T10">
                      <a:pos x="T4" y="T5"/>
                    </a:cxn>
                    <a:cxn ang="T11">
                      <a:pos x="T6" y="T7"/>
                    </a:cxn>
                  </a:cxnLst>
                  <a:rect l="T12" t="T13" r="T14" b="T15"/>
                  <a:pathLst>
                    <a:path w="375" h="74">
                      <a:moveTo>
                        <a:pt x="331" y="0"/>
                      </a:moveTo>
                      <a:lnTo>
                        <a:pt x="0" y="74"/>
                      </a:lnTo>
                      <a:lnTo>
                        <a:pt x="375" y="42"/>
                      </a:lnTo>
                      <a:lnTo>
                        <a:pt x="331" y="0"/>
                      </a:lnTo>
                    </a:path>
                  </a:pathLst>
                </a:custGeom>
                <a:noFill/>
                <a:ln w="0">
                  <a:solidFill>
                    <a:srgbClr val="FF6600"/>
                  </a:solidFill>
                  <a:round/>
                  <a:headEnd/>
                  <a:tailEnd/>
                </a:ln>
              </p:spPr>
              <p:txBody>
                <a:bodyPr/>
                <a:lstStyle/>
                <a:p>
                  <a:endParaRPr lang="es-MX"/>
                </a:p>
              </p:txBody>
            </p:sp>
            <p:sp>
              <p:nvSpPr>
                <p:cNvPr id="11880" name="Freeform 3121"/>
                <p:cNvSpPr>
                  <a:spLocks/>
                </p:cNvSpPr>
                <p:nvPr/>
              </p:nvSpPr>
              <p:spPr bwMode="auto">
                <a:xfrm>
                  <a:off x="2923" y="2893"/>
                  <a:ext cx="37" cy="14"/>
                </a:xfrm>
                <a:custGeom>
                  <a:avLst/>
                  <a:gdLst>
                    <a:gd name="T0" fmla="*/ 0 w 331"/>
                    <a:gd name="T1" fmla="*/ 0 h 122"/>
                    <a:gd name="T2" fmla="*/ 0 w 331"/>
                    <a:gd name="T3" fmla="*/ 0 h 122"/>
                    <a:gd name="T4" fmla="*/ 0 w 331"/>
                    <a:gd name="T5" fmla="*/ 0 h 122"/>
                    <a:gd name="T6" fmla="*/ 0 w 331"/>
                    <a:gd name="T7" fmla="*/ 0 h 122"/>
                    <a:gd name="T8" fmla="*/ 0 60000 65536"/>
                    <a:gd name="T9" fmla="*/ 0 60000 65536"/>
                    <a:gd name="T10" fmla="*/ 0 60000 65536"/>
                    <a:gd name="T11" fmla="*/ 0 60000 65536"/>
                    <a:gd name="T12" fmla="*/ 0 w 331"/>
                    <a:gd name="T13" fmla="*/ 0 h 122"/>
                    <a:gd name="T14" fmla="*/ 331 w 331"/>
                    <a:gd name="T15" fmla="*/ 122 h 122"/>
                  </a:gdLst>
                  <a:ahLst/>
                  <a:cxnLst>
                    <a:cxn ang="T8">
                      <a:pos x="T0" y="T1"/>
                    </a:cxn>
                    <a:cxn ang="T9">
                      <a:pos x="T2" y="T3"/>
                    </a:cxn>
                    <a:cxn ang="T10">
                      <a:pos x="T4" y="T5"/>
                    </a:cxn>
                    <a:cxn ang="T11">
                      <a:pos x="T6" y="T7"/>
                    </a:cxn>
                  </a:cxnLst>
                  <a:rect l="T12" t="T13" r="T14" b="T15"/>
                  <a:pathLst>
                    <a:path w="331" h="122">
                      <a:moveTo>
                        <a:pt x="8" y="0"/>
                      </a:moveTo>
                      <a:lnTo>
                        <a:pt x="0" y="122"/>
                      </a:lnTo>
                      <a:lnTo>
                        <a:pt x="331" y="48"/>
                      </a:lnTo>
                      <a:lnTo>
                        <a:pt x="8" y="0"/>
                      </a:lnTo>
                      <a:close/>
                    </a:path>
                  </a:pathLst>
                </a:custGeom>
                <a:solidFill>
                  <a:srgbClr val="FF6600"/>
                </a:solidFill>
                <a:ln w="9525">
                  <a:noFill/>
                  <a:round/>
                  <a:headEnd/>
                  <a:tailEnd/>
                </a:ln>
              </p:spPr>
              <p:txBody>
                <a:bodyPr/>
                <a:lstStyle/>
                <a:p>
                  <a:endParaRPr lang="es-MX"/>
                </a:p>
              </p:txBody>
            </p:sp>
            <p:sp>
              <p:nvSpPr>
                <p:cNvPr id="11881" name="Freeform 3122"/>
                <p:cNvSpPr>
                  <a:spLocks/>
                </p:cNvSpPr>
                <p:nvPr/>
              </p:nvSpPr>
              <p:spPr bwMode="auto">
                <a:xfrm>
                  <a:off x="2923" y="2893"/>
                  <a:ext cx="37" cy="14"/>
                </a:xfrm>
                <a:custGeom>
                  <a:avLst/>
                  <a:gdLst>
                    <a:gd name="T0" fmla="*/ 0 w 331"/>
                    <a:gd name="T1" fmla="*/ 0 h 122"/>
                    <a:gd name="T2" fmla="*/ 0 w 331"/>
                    <a:gd name="T3" fmla="*/ 0 h 122"/>
                    <a:gd name="T4" fmla="*/ 0 w 331"/>
                    <a:gd name="T5" fmla="*/ 0 h 122"/>
                    <a:gd name="T6" fmla="*/ 0 w 331"/>
                    <a:gd name="T7" fmla="*/ 0 h 122"/>
                    <a:gd name="T8" fmla="*/ 0 60000 65536"/>
                    <a:gd name="T9" fmla="*/ 0 60000 65536"/>
                    <a:gd name="T10" fmla="*/ 0 60000 65536"/>
                    <a:gd name="T11" fmla="*/ 0 60000 65536"/>
                    <a:gd name="T12" fmla="*/ 0 w 331"/>
                    <a:gd name="T13" fmla="*/ 0 h 122"/>
                    <a:gd name="T14" fmla="*/ 331 w 331"/>
                    <a:gd name="T15" fmla="*/ 122 h 122"/>
                  </a:gdLst>
                  <a:ahLst/>
                  <a:cxnLst>
                    <a:cxn ang="T8">
                      <a:pos x="T0" y="T1"/>
                    </a:cxn>
                    <a:cxn ang="T9">
                      <a:pos x="T2" y="T3"/>
                    </a:cxn>
                    <a:cxn ang="T10">
                      <a:pos x="T4" y="T5"/>
                    </a:cxn>
                    <a:cxn ang="T11">
                      <a:pos x="T6" y="T7"/>
                    </a:cxn>
                  </a:cxnLst>
                  <a:rect l="T12" t="T13" r="T14" b="T15"/>
                  <a:pathLst>
                    <a:path w="331" h="122">
                      <a:moveTo>
                        <a:pt x="8" y="0"/>
                      </a:moveTo>
                      <a:lnTo>
                        <a:pt x="0" y="122"/>
                      </a:lnTo>
                      <a:lnTo>
                        <a:pt x="331" y="48"/>
                      </a:lnTo>
                      <a:lnTo>
                        <a:pt x="8" y="0"/>
                      </a:lnTo>
                    </a:path>
                  </a:pathLst>
                </a:custGeom>
                <a:noFill/>
                <a:ln w="0">
                  <a:solidFill>
                    <a:srgbClr val="FF6600"/>
                  </a:solidFill>
                  <a:round/>
                  <a:headEnd/>
                  <a:tailEnd/>
                </a:ln>
              </p:spPr>
              <p:txBody>
                <a:bodyPr/>
                <a:lstStyle/>
                <a:p>
                  <a:endParaRPr lang="es-MX"/>
                </a:p>
              </p:txBody>
            </p:sp>
            <p:sp>
              <p:nvSpPr>
                <p:cNvPr id="11882" name="Freeform 3123"/>
                <p:cNvSpPr>
                  <a:spLocks/>
                </p:cNvSpPr>
                <p:nvPr/>
              </p:nvSpPr>
              <p:spPr bwMode="auto">
                <a:xfrm>
                  <a:off x="2924" y="2885"/>
                  <a:ext cx="36" cy="14"/>
                </a:xfrm>
                <a:custGeom>
                  <a:avLst/>
                  <a:gdLst>
                    <a:gd name="T0" fmla="*/ 0 w 323"/>
                    <a:gd name="T1" fmla="*/ 0 h 123"/>
                    <a:gd name="T2" fmla="*/ 0 w 323"/>
                    <a:gd name="T3" fmla="*/ 0 h 123"/>
                    <a:gd name="T4" fmla="*/ 0 w 323"/>
                    <a:gd name="T5" fmla="*/ 0 h 123"/>
                    <a:gd name="T6" fmla="*/ 0 w 323"/>
                    <a:gd name="T7" fmla="*/ 0 h 123"/>
                    <a:gd name="T8" fmla="*/ 0 60000 65536"/>
                    <a:gd name="T9" fmla="*/ 0 60000 65536"/>
                    <a:gd name="T10" fmla="*/ 0 60000 65536"/>
                    <a:gd name="T11" fmla="*/ 0 60000 65536"/>
                    <a:gd name="T12" fmla="*/ 0 w 323"/>
                    <a:gd name="T13" fmla="*/ 0 h 123"/>
                    <a:gd name="T14" fmla="*/ 323 w 323"/>
                    <a:gd name="T15" fmla="*/ 123 h 123"/>
                  </a:gdLst>
                  <a:ahLst/>
                  <a:cxnLst>
                    <a:cxn ang="T8">
                      <a:pos x="T0" y="T1"/>
                    </a:cxn>
                    <a:cxn ang="T9">
                      <a:pos x="T2" y="T3"/>
                    </a:cxn>
                    <a:cxn ang="T10">
                      <a:pos x="T4" y="T5"/>
                    </a:cxn>
                    <a:cxn ang="T11">
                      <a:pos x="T6" y="T7"/>
                    </a:cxn>
                  </a:cxnLst>
                  <a:rect l="T12" t="T13" r="T14" b="T15"/>
                  <a:pathLst>
                    <a:path w="323" h="123">
                      <a:moveTo>
                        <a:pt x="287" y="0"/>
                      </a:moveTo>
                      <a:lnTo>
                        <a:pt x="0" y="75"/>
                      </a:lnTo>
                      <a:lnTo>
                        <a:pt x="323" y="123"/>
                      </a:lnTo>
                      <a:lnTo>
                        <a:pt x="287" y="0"/>
                      </a:lnTo>
                      <a:close/>
                    </a:path>
                  </a:pathLst>
                </a:custGeom>
                <a:solidFill>
                  <a:srgbClr val="FF6600"/>
                </a:solidFill>
                <a:ln w="9525">
                  <a:noFill/>
                  <a:round/>
                  <a:headEnd/>
                  <a:tailEnd/>
                </a:ln>
              </p:spPr>
              <p:txBody>
                <a:bodyPr/>
                <a:lstStyle/>
                <a:p>
                  <a:endParaRPr lang="es-MX"/>
                </a:p>
              </p:txBody>
            </p:sp>
            <p:sp>
              <p:nvSpPr>
                <p:cNvPr id="11883" name="Freeform 3124"/>
                <p:cNvSpPr>
                  <a:spLocks/>
                </p:cNvSpPr>
                <p:nvPr/>
              </p:nvSpPr>
              <p:spPr bwMode="auto">
                <a:xfrm>
                  <a:off x="2924" y="2885"/>
                  <a:ext cx="36" cy="14"/>
                </a:xfrm>
                <a:custGeom>
                  <a:avLst/>
                  <a:gdLst>
                    <a:gd name="T0" fmla="*/ 0 w 323"/>
                    <a:gd name="T1" fmla="*/ 0 h 123"/>
                    <a:gd name="T2" fmla="*/ 0 w 323"/>
                    <a:gd name="T3" fmla="*/ 0 h 123"/>
                    <a:gd name="T4" fmla="*/ 0 w 323"/>
                    <a:gd name="T5" fmla="*/ 0 h 123"/>
                    <a:gd name="T6" fmla="*/ 0 w 323"/>
                    <a:gd name="T7" fmla="*/ 0 h 123"/>
                    <a:gd name="T8" fmla="*/ 0 60000 65536"/>
                    <a:gd name="T9" fmla="*/ 0 60000 65536"/>
                    <a:gd name="T10" fmla="*/ 0 60000 65536"/>
                    <a:gd name="T11" fmla="*/ 0 60000 65536"/>
                    <a:gd name="T12" fmla="*/ 0 w 323"/>
                    <a:gd name="T13" fmla="*/ 0 h 123"/>
                    <a:gd name="T14" fmla="*/ 323 w 323"/>
                    <a:gd name="T15" fmla="*/ 123 h 123"/>
                  </a:gdLst>
                  <a:ahLst/>
                  <a:cxnLst>
                    <a:cxn ang="T8">
                      <a:pos x="T0" y="T1"/>
                    </a:cxn>
                    <a:cxn ang="T9">
                      <a:pos x="T2" y="T3"/>
                    </a:cxn>
                    <a:cxn ang="T10">
                      <a:pos x="T4" y="T5"/>
                    </a:cxn>
                    <a:cxn ang="T11">
                      <a:pos x="T6" y="T7"/>
                    </a:cxn>
                  </a:cxnLst>
                  <a:rect l="T12" t="T13" r="T14" b="T15"/>
                  <a:pathLst>
                    <a:path w="323" h="123">
                      <a:moveTo>
                        <a:pt x="287" y="0"/>
                      </a:moveTo>
                      <a:lnTo>
                        <a:pt x="0" y="75"/>
                      </a:lnTo>
                      <a:lnTo>
                        <a:pt x="323" y="123"/>
                      </a:lnTo>
                      <a:lnTo>
                        <a:pt x="287" y="0"/>
                      </a:lnTo>
                    </a:path>
                  </a:pathLst>
                </a:custGeom>
                <a:noFill/>
                <a:ln w="0">
                  <a:solidFill>
                    <a:srgbClr val="FF6600"/>
                  </a:solidFill>
                  <a:round/>
                  <a:headEnd/>
                  <a:tailEnd/>
                </a:ln>
              </p:spPr>
              <p:txBody>
                <a:bodyPr/>
                <a:lstStyle/>
                <a:p>
                  <a:endParaRPr lang="es-MX"/>
                </a:p>
              </p:txBody>
            </p:sp>
            <p:sp>
              <p:nvSpPr>
                <p:cNvPr id="11884" name="Freeform 3125"/>
                <p:cNvSpPr>
                  <a:spLocks/>
                </p:cNvSpPr>
                <p:nvPr/>
              </p:nvSpPr>
              <p:spPr bwMode="auto">
                <a:xfrm>
                  <a:off x="2916" y="2882"/>
                  <a:ext cx="40" cy="11"/>
                </a:xfrm>
                <a:custGeom>
                  <a:avLst/>
                  <a:gdLst>
                    <a:gd name="T0" fmla="*/ 0 w 356"/>
                    <a:gd name="T1" fmla="*/ 0 h 103"/>
                    <a:gd name="T2" fmla="*/ 0 w 356"/>
                    <a:gd name="T3" fmla="*/ 0 h 103"/>
                    <a:gd name="T4" fmla="*/ 0 w 356"/>
                    <a:gd name="T5" fmla="*/ 0 h 103"/>
                    <a:gd name="T6" fmla="*/ 0 w 356"/>
                    <a:gd name="T7" fmla="*/ 0 h 103"/>
                    <a:gd name="T8" fmla="*/ 0 60000 65536"/>
                    <a:gd name="T9" fmla="*/ 0 60000 65536"/>
                    <a:gd name="T10" fmla="*/ 0 60000 65536"/>
                    <a:gd name="T11" fmla="*/ 0 60000 65536"/>
                    <a:gd name="T12" fmla="*/ 0 w 356"/>
                    <a:gd name="T13" fmla="*/ 0 h 103"/>
                    <a:gd name="T14" fmla="*/ 356 w 356"/>
                    <a:gd name="T15" fmla="*/ 103 h 103"/>
                  </a:gdLst>
                  <a:ahLst/>
                  <a:cxnLst>
                    <a:cxn ang="T8">
                      <a:pos x="T0" y="T1"/>
                    </a:cxn>
                    <a:cxn ang="T9">
                      <a:pos x="T2" y="T3"/>
                    </a:cxn>
                    <a:cxn ang="T10">
                      <a:pos x="T4" y="T5"/>
                    </a:cxn>
                    <a:cxn ang="T11">
                      <a:pos x="T6" y="T7"/>
                    </a:cxn>
                  </a:cxnLst>
                  <a:rect l="T12" t="T13" r="T14" b="T15"/>
                  <a:pathLst>
                    <a:path w="356" h="103">
                      <a:moveTo>
                        <a:pt x="0" y="0"/>
                      </a:moveTo>
                      <a:lnTo>
                        <a:pt x="69" y="103"/>
                      </a:lnTo>
                      <a:lnTo>
                        <a:pt x="356" y="28"/>
                      </a:lnTo>
                      <a:lnTo>
                        <a:pt x="0" y="0"/>
                      </a:lnTo>
                      <a:close/>
                    </a:path>
                  </a:pathLst>
                </a:custGeom>
                <a:solidFill>
                  <a:srgbClr val="FF6600"/>
                </a:solidFill>
                <a:ln w="9525">
                  <a:noFill/>
                  <a:round/>
                  <a:headEnd/>
                  <a:tailEnd/>
                </a:ln>
              </p:spPr>
              <p:txBody>
                <a:bodyPr/>
                <a:lstStyle/>
                <a:p>
                  <a:endParaRPr lang="es-MX"/>
                </a:p>
              </p:txBody>
            </p:sp>
            <p:sp>
              <p:nvSpPr>
                <p:cNvPr id="11885" name="Freeform 3126"/>
                <p:cNvSpPr>
                  <a:spLocks/>
                </p:cNvSpPr>
                <p:nvPr/>
              </p:nvSpPr>
              <p:spPr bwMode="auto">
                <a:xfrm>
                  <a:off x="2916" y="2882"/>
                  <a:ext cx="40" cy="11"/>
                </a:xfrm>
                <a:custGeom>
                  <a:avLst/>
                  <a:gdLst>
                    <a:gd name="T0" fmla="*/ 0 w 356"/>
                    <a:gd name="T1" fmla="*/ 0 h 103"/>
                    <a:gd name="T2" fmla="*/ 0 w 356"/>
                    <a:gd name="T3" fmla="*/ 0 h 103"/>
                    <a:gd name="T4" fmla="*/ 0 w 356"/>
                    <a:gd name="T5" fmla="*/ 0 h 103"/>
                    <a:gd name="T6" fmla="*/ 0 w 356"/>
                    <a:gd name="T7" fmla="*/ 0 h 103"/>
                    <a:gd name="T8" fmla="*/ 0 60000 65536"/>
                    <a:gd name="T9" fmla="*/ 0 60000 65536"/>
                    <a:gd name="T10" fmla="*/ 0 60000 65536"/>
                    <a:gd name="T11" fmla="*/ 0 60000 65536"/>
                    <a:gd name="T12" fmla="*/ 0 w 356"/>
                    <a:gd name="T13" fmla="*/ 0 h 103"/>
                    <a:gd name="T14" fmla="*/ 356 w 356"/>
                    <a:gd name="T15" fmla="*/ 103 h 103"/>
                  </a:gdLst>
                  <a:ahLst/>
                  <a:cxnLst>
                    <a:cxn ang="T8">
                      <a:pos x="T0" y="T1"/>
                    </a:cxn>
                    <a:cxn ang="T9">
                      <a:pos x="T2" y="T3"/>
                    </a:cxn>
                    <a:cxn ang="T10">
                      <a:pos x="T4" y="T5"/>
                    </a:cxn>
                    <a:cxn ang="T11">
                      <a:pos x="T6" y="T7"/>
                    </a:cxn>
                  </a:cxnLst>
                  <a:rect l="T12" t="T13" r="T14" b="T15"/>
                  <a:pathLst>
                    <a:path w="356" h="103">
                      <a:moveTo>
                        <a:pt x="0" y="0"/>
                      </a:moveTo>
                      <a:lnTo>
                        <a:pt x="69" y="103"/>
                      </a:lnTo>
                      <a:lnTo>
                        <a:pt x="356" y="28"/>
                      </a:lnTo>
                      <a:lnTo>
                        <a:pt x="0" y="0"/>
                      </a:lnTo>
                    </a:path>
                  </a:pathLst>
                </a:custGeom>
                <a:noFill/>
                <a:ln w="0">
                  <a:solidFill>
                    <a:srgbClr val="FF6600"/>
                  </a:solidFill>
                  <a:round/>
                  <a:headEnd/>
                  <a:tailEnd/>
                </a:ln>
              </p:spPr>
              <p:txBody>
                <a:bodyPr/>
                <a:lstStyle/>
                <a:p>
                  <a:endParaRPr lang="es-MX"/>
                </a:p>
              </p:txBody>
            </p:sp>
            <p:sp>
              <p:nvSpPr>
                <p:cNvPr id="11886" name="Freeform 3127"/>
                <p:cNvSpPr>
                  <a:spLocks/>
                </p:cNvSpPr>
                <p:nvPr/>
              </p:nvSpPr>
              <p:spPr bwMode="auto">
                <a:xfrm>
                  <a:off x="2903" y="2881"/>
                  <a:ext cx="53" cy="4"/>
                </a:xfrm>
                <a:custGeom>
                  <a:avLst/>
                  <a:gdLst>
                    <a:gd name="T0" fmla="*/ 0 w 473"/>
                    <a:gd name="T1" fmla="*/ 0 h 40"/>
                    <a:gd name="T2" fmla="*/ 0 w 473"/>
                    <a:gd name="T3" fmla="*/ 0 h 40"/>
                    <a:gd name="T4" fmla="*/ 0 w 473"/>
                    <a:gd name="T5" fmla="*/ 0 h 40"/>
                    <a:gd name="T6" fmla="*/ 0 w 473"/>
                    <a:gd name="T7" fmla="*/ 0 h 40"/>
                    <a:gd name="T8" fmla="*/ 0 60000 65536"/>
                    <a:gd name="T9" fmla="*/ 0 60000 65536"/>
                    <a:gd name="T10" fmla="*/ 0 60000 65536"/>
                    <a:gd name="T11" fmla="*/ 0 60000 65536"/>
                    <a:gd name="T12" fmla="*/ 0 w 473"/>
                    <a:gd name="T13" fmla="*/ 0 h 40"/>
                    <a:gd name="T14" fmla="*/ 473 w 473"/>
                    <a:gd name="T15" fmla="*/ 40 h 40"/>
                  </a:gdLst>
                  <a:ahLst/>
                  <a:cxnLst>
                    <a:cxn ang="T8">
                      <a:pos x="T0" y="T1"/>
                    </a:cxn>
                    <a:cxn ang="T9">
                      <a:pos x="T2" y="T3"/>
                    </a:cxn>
                    <a:cxn ang="T10">
                      <a:pos x="T4" y="T5"/>
                    </a:cxn>
                    <a:cxn ang="T11">
                      <a:pos x="T6" y="T7"/>
                    </a:cxn>
                  </a:cxnLst>
                  <a:rect l="T12" t="T13" r="T14" b="T15"/>
                  <a:pathLst>
                    <a:path w="473" h="40">
                      <a:moveTo>
                        <a:pt x="0" y="0"/>
                      </a:moveTo>
                      <a:lnTo>
                        <a:pt x="117" y="12"/>
                      </a:lnTo>
                      <a:lnTo>
                        <a:pt x="473" y="40"/>
                      </a:lnTo>
                      <a:lnTo>
                        <a:pt x="0" y="0"/>
                      </a:lnTo>
                      <a:close/>
                    </a:path>
                  </a:pathLst>
                </a:custGeom>
                <a:solidFill>
                  <a:srgbClr val="FF6600"/>
                </a:solidFill>
                <a:ln w="9525">
                  <a:noFill/>
                  <a:round/>
                  <a:headEnd/>
                  <a:tailEnd/>
                </a:ln>
              </p:spPr>
              <p:txBody>
                <a:bodyPr/>
                <a:lstStyle/>
                <a:p>
                  <a:endParaRPr lang="es-MX"/>
                </a:p>
              </p:txBody>
            </p:sp>
            <p:sp>
              <p:nvSpPr>
                <p:cNvPr id="11887" name="Freeform 3128"/>
                <p:cNvSpPr>
                  <a:spLocks/>
                </p:cNvSpPr>
                <p:nvPr/>
              </p:nvSpPr>
              <p:spPr bwMode="auto">
                <a:xfrm>
                  <a:off x="2903" y="2881"/>
                  <a:ext cx="53" cy="4"/>
                </a:xfrm>
                <a:custGeom>
                  <a:avLst/>
                  <a:gdLst>
                    <a:gd name="T0" fmla="*/ 0 w 473"/>
                    <a:gd name="T1" fmla="*/ 0 h 40"/>
                    <a:gd name="T2" fmla="*/ 0 w 473"/>
                    <a:gd name="T3" fmla="*/ 0 h 40"/>
                    <a:gd name="T4" fmla="*/ 0 w 473"/>
                    <a:gd name="T5" fmla="*/ 0 h 40"/>
                    <a:gd name="T6" fmla="*/ 0 w 473"/>
                    <a:gd name="T7" fmla="*/ 0 h 40"/>
                    <a:gd name="T8" fmla="*/ 0 60000 65536"/>
                    <a:gd name="T9" fmla="*/ 0 60000 65536"/>
                    <a:gd name="T10" fmla="*/ 0 60000 65536"/>
                    <a:gd name="T11" fmla="*/ 0 60000 65536"/>
                    <a:gd name="T12" fmla="*/ 0 w 473"/>
                    <a:gd name="T13" fmla="*/ 0 h 40"/>
                    <a:gd name="T14" fmla="*/ 473 w 473"/>
                    <a:gd name="T15" fmla="*/ 40 h 40"/>
                  </a:gdLst>
                  <a:ahLst/>
                  <a:cxnLst>
                    <a:cxn ang="T8">
                      <a:pos x="T0" y="T1"/>
                    </a:cxn>
                    <a:cxn ang="T9">
                      <a:pos x="T2" y="T3"/>
                    </a:cxn>
                    <a:cxn ang="T10">
                      <a:pos x="T4" y="T5"/>
                    </a:cxn>
                    <a:cxn ang="T11">
                      <a:pos x="T6" y="T7"/>
                    </a:cxn>
                  </a:cxnLst>
                  <a:rect l="T12" t="T13" r="T14" b="T15"/>
                  <a:pathLst>
                    <a:path w="473" h="40">
                      <a:moveTo>
                        <a:pt x="0" y="0"/>
                      </a:moveTo>
                      <a:lnTo>
                        <a:pt x="117" y="12"/>
                      </a:lnTo>
                      <a:lnTo>
                        <a:pt x="473" y="40"/>
                      </a:lnTo>
                      <a:lnTo>
                        <a:pt x="0" y="0"/>
                      </a:lnTo>
                    </a:path>
                  </a:pathLst>
                </a:custGeom>
                <a:noFill/>
                <a:ln w="0">
                  <a:solidFill>
                    <a:srgbClr val="FF6600"/>
                  </a:solidFill>
                  <a:round/>
                  <a:headEnd/>
                  <a:tailEnd/>
                </a:ln>
              </p:spPr>
              <p:txBody>
                <a:bodyPr/>
                <a:lstStyle/>
                <a:p>
                  <a:endParaRPr lang="es-MX"/>
                </a:p>
              </p:txBody>
            </p:sp>
            <p:sp>
              <p:nvSpPr>
                <p:cNvPr id="11888" name="Freeform 3129"/>
                <p:cNvSpPr>
                  <a:spLocks/>
                </p:cNvSpPr>
                <p:nvPr/>
              </p:nvSpPr>
              <p:spPr bwMode="auto">
                <a:xfrm>
                  <a:off x="2903" y="2876"/>
                  <a:ext cx="53" cy="9"/>
                </a:xfrm>
                <a:custGeom>
                  <a:avLst/>
                  <a:gdLst>
                    <a:gd name="T0" fmla="*/ 0 w 473"/>
                    <a:gd name="T1" fmla="*/ 0 h 78"/>
                    <a:gd name="T2" fmla="*/ 0 w 473"/>
                    <a:gd name="T3" fmla="*/ 0 h 78"/>
                    <a:gd name="T4" fmla="*/ 0 w 473"/>
                    <a:gd name="T5" fmla="*/ 0 h 78"/>
                    <a:gd name="T6" fmla="*/ 0 w 473"/>
                    <a:gd name="T7" fmla="*/ 0 h 78"/>
                    <a:gd name="T8" fmla="*/ 0 60000 65536"/>
                    <a:gd name="T9" fmla="*/ 0 60000 65536"/>
                    <a:gd name="T10" fmla="*/ 0 60000 65536"/>
                    <a:gd name="T11" fmla="*/ 0 60000 65536"/>
                    <a:gd name="T12" fmla="*/ 0 w 473"/>
                    <a:gd name="T13" fmla="*/ 0 h 78"/>
                    <a:gd name="T14" fmla="*/ 473 w 473"/>
                    <a:gd name="T15" fmla="*/ 78 h 78"/>
                  </a:gdLst>
                  <a:ahLst/>
                  <a:cxnLst>
                    <a:cxn ang="T8">
                      <a:pos x="T0" y="T1"/>
                    </a:cxn>
                    <a:cxn ang="T9">
                      <a:pos x="T2" y="T3"/>
                    </a:cxn>
                    <a:cxn ang="T10">
                      <a:pos x="T4" y="T5"/>
                    </a:cxn>
                    <a:cxn ang="T11">
                      <a:pos x="T6" y="T7"/>
                    </a:cxn>
                  </a:cxnLst>
                  <a:rect l="T12" t="T13" r="T14" b="T15"/>
                  <a:pathLst>
                    <a:path w="473" h="78">
                      <a:moveTo>
                        <a:pt x="468" y="0"/>
                      </a:moveTo>
                      <a:lnTo>
                        <a:pt x="0" y="38"/>
                      </a:lnTo>
                      <a:lnTo>
                        <a:pt x="473" y="78"/>
                      </a:lnTo>
                      <a:lnTo>
                        <a:pt x="468" y="0"/>
                      </a:lnTo>
                      <a:close/>
                    </a:path>
                  </a:pathLst>
                </a:custGeom>
                <a:solidFill>
                  <a:srgbClr val="FF6600"/>
                </a:solidFill>
                <a:ln w="9525">
                  <a:noFill/>
                  <a:round/>
                  <a:headEnd/>
                  <a:tailEnd/>
                </a:ln>
              </p:spPr>
              <p:txBody>
                <a:bodyPr/>
                <a:lstStyle/>
                <a:p>
                  <a:endParaRPr lang="es-MX"/>
                </a:p>
              </p:txBody>
            </p:sp>
            <p:sp>
              <p:nvSpPr>
                <p:cNvPr id="11889" name="Freeform 3130"/>
                <p:cNvSpPr>
                  <a:spLocks/>
                </p:cNvSpPr>
                <p:nvPr/>
              </p:nvSpPr>
              <p:spPr bwMode="auto">
                <a:xfrm>
                  <a:off x="2903" y="2876"/>
                  <a:ext cx="53" cy="9"/>
                </a:xfrm>
                <a:custGeom>
                  <a:avLst/>
                  <a:gdLst>
                    <a:gd name="T0" fmla="*/ 0 w 473"/>
                    <a:gd name="T1" fmla="*/ 0 h 78"/>
                    <a:gd name="T2" fmla="*/ 0 w 473"/>
                    <a:gd name="T3" fmla="*/ 0 h 78"/>
                    <a:gd name="T4" fmla="*/ 0 w 473"/>
                    <a:gd name="T5" fmla="*/ 0 h 78"/>
                    <a:gd name="T6" fmla="*/ 0 w 473"/>
                    <a:gd name="T7" fmla="*/ 0 h 78"/>
                    <a:gd name="T8" fmla="*/ 0 60000 65536"/>
                    <a:gd name="T9" fmla="*/ 0 60000 65536"/>
                    <a:gd name="T10" fmla="*/ 0 60000 65536"/>
                    <a:gd name="T11" fmla="*/ 0 60000 65536"/>
                    <a:gd name="T12" fmla="*/ 0 w 473"/>
                    <a:gd name="T13" fmla="*/ 0 h 78"/>
                    <a:gd name="T14" fmla="*/ 473 w 473"/>
                    <a:gd name="T15" fmla="*/ 78 h 78"/>
                  </a:gdLst>
                  <a:ahLst/>
                  <a:cxnLst>
                    <a:cxn ang="T8">
                      <a:pos x="T0" y="T1"/>
                    </a:cxn>
                    <a:cxn ang="T9">
                      <a:pos x="T2" y="T3"/>
                    </a:cxn>
                    <a:cxn ang="T10">
                      <a:pos x="T4" y="T5"/>
                    </a:cxn>
                    <a:cxn ang="T11">
                      <a:pos x="T6" y="T7"/>
                    </a:cxn>
                  </a:cxnLst>
                  <a:rect l="T12" t="T13" r="T14" b="T15"/>
                  <a:pathLst>
                    <a:path w="473" h="78">
                      <a:moveTo>
                        <a:pt x="468" y="0"/>
                      </a:moveTo>
                      <a:lnTo>
                        <a:pt x="0" y="38"/>
                      </a:lnTo>
                      <a:lnTo>
                        <a:pt x="473" y="78"/>
                      </a:lnTo>
                      <a:lnTo>
                        <a:pt x="468" y="0"/>
                      </a:lnTo>
                    </a:path>
                  </a:pathLst>
                </a:custGeom>
                <a:noFill/>
                <a:ln w="0">
                  <a:solidFill>
                    <a:srgbClr val="FF6600"/>
                  </a:solidFill>
                  <a:round/>
                  <a:headEnd/>
                  <a:tailEnd/>
                </a:ln>
              </p:spPr>
              <p:txBody>
                <a:bodyPr/>
                <a:lstStyle/>
                <a:p>
                  <a:endParaRPr lang="es-MX"/>
                </a:p>
              </p:txBody>
            </p:sp>
            <p:sp>
              <p:nvSpPr>
                <p:cNvPr id="11890" name="Freeform 3131"/>
                <p:cNvSpPr>
                  <a:spLocks/>
                </p:cNvSpPr>
                <p:nvPr/>
              </p:nvSpPr>
              <p:spPr bwMode="auto">
                <a:xfrm>
                  <a:off x="2903" y="2876"/>
                  <a:ext cx="52" cy="5"/>
                </a:xfrm>
                <a:custGeom>
                  <a:avLst/>
                  <a:gdLst>
                    <a:gd name="T0" fmla="*/ 0 w 468"/>
                    <a:gd name="T1" fmla="*/ 0 h 45"/>
                    <a:gd name="T2" fmla="*/ 0 w 468"/>
                    <a:gd name="T3" fmla="*/ 0 h 45"/>
                    <a:gd name="T4" fmla="*/ 0 w 468"/>
                    <a:gd name="T5" fmla="*/ 0 h 45"/>
                    <a:gd name="T6" fmla="*/ 0 w 468"/>
                    <a:gd name="T7" fmla="*/ 0 h 45"/>
                    <a:gd name="T8" fmla="*/ 0 60000 65536"/>
                    <a:gd name="T9" fmla="*/ 0 60000 65536"/>
                    <a:gd name="T10" fmla="*/ 0 60000 65536"/>
                    <a:gd name="T11" fmla="*/ 0 60000 65536"/>
                    <a:gd name="T12" fmla="*/ 0 w 468"/>
                    <a:gd name="T13" fmla="*/ 0 h 45"/>
                    <a:gd name="T14" fmla="*/ 468 w 468"/>
                    <a:gd name="T15" fmla="*/ 45 h 45"/>
                  </a:gdLst>
                  <a:ahLst/>
                  <a:cxnLst>
                    <a:cxn ang="T8">
                      <a:pos x="T0" y="T1"/>
                    </a:cxn>
                    <a:cxn ang="T9">
                      <a:pos x="T2" y="T3"/>
                    </a:cxn>
                    <a:cxn ang="T10">
                      <a:pos x="T4" y="T5"/>
                    </a:cxn>
                    <a:cxn ang="T11">
                      <a:pos x="T6" y="T7"/>
                    </a:cxn>
                  </a:cxnLst>
                  <a:rect l="T12" t="T13" r="T14" b="T15"/>
                  <a:pathLst>
                    <a:path w="468" h="45">
                      <a:moveTo>
                        <a:pt x="312" y="0"/>
                      </a:moveTo>
                      <a:lnTo>
                        <a:pt x="0" y="45"/>
                      </a:lnTo>
                      <a:lnTo>
                        <a:pt x="468" y="7"/>
                      </a:lnTo>
                      <a:lnTo>
                        <a:pt x="312" y="0"/>
                      </a:lnTo>
                      <a:close/>
                    </a:path>
                  </a:pathLst>
                </a:custGeom>
                <a:solidFill>
                  <a:srgbClr val="FF6600"/>
                </a:solidFill>
                <a:ln w="9525">
                  <a:noFill/>
                  <a:round/>
                  <a:headEnd/>
                  <a:tailEnd/>
                </a:ln>
              </p:spPr>
              <p:txBody>
                <a:bodyPr/>
                <a:lstStyle/>
                <a:p>
                  <a:endParaRPr lang="es-MX"/>
                </a:p>
              </p:txBody>
            </p:sp>
            <p:sp>
              <p:nvSpPr>
                <p:cNvPr id="11891" name="Freeform 3132"/>
                <p:cNvSpPr>
                  <a:spLocks/>
                </p:cNvSpPr>
                <p:nvPr/>
              </p:nvSpPr>
              <p:spPr bwMode="auto">
                <a:xfrm>
                  <a:off x="2903" y="2876"/>
                  <a:ext cx="52" cy="5"/>
                </a:xfrm>
                <a:custGeom>
                  <a:avLst/>
                  <a:gdLst>
                    <a:gd name="T0" fmla="*/ 0 w 468"/>
                    <a:gd name="T1" fmla="*/ 0 h 45"/>
                    <a:gd name="T2" fmla="*/ 0 w 468"/>
                    <a:gd name="T3" fmla="*/ 0 h 45"/>
                    <a:gd name="T4" fmla="*/ 0 w 468"/>
                    <a:gd name="T5" fmla="*/ 0 h 45"/>
                    <a:gd name="T6" fmla="*/ 0 w 468"/>
                    <a:gd name="T7" fmla="*/ 0 h 45"/>
                    <a:gd name="T8" fmla="*/ 0 60000 65536"/>
                    <a:gd name="T9" fmla="*/ 0 60000 65536"/>
                    <a:gd name="T10" fmla="*/ 0 60000 65536"/>
                    <a:gd name="T11" fmla="*/ 0 60000 65536"/>
                    <a:gd name="T12" fmla="*/ 0 w 468"/>
                    <a:gd name="T13" fmla="*/ 0 h 45"/>
                    <a:gd name="T14" fmla="*/ 468 w 468"/>
                    <a:gd name="T15" fmla="*/ 45 h 45"/>
                  </a:gdLst>
                  <a:ahLst/>
                  <a:cxnLst>
                    <a:cxn ang="T8">
                      <a:pos x="T0" y="T1"/>
                    </a:cxn>
                    <a:cxn ang="T9">
                      <a:pos x="T2" y="T3"/>
                    </a:cxn>
                    <a:cxn ang="T10">
                      <a:pos x="T4" y="T5"/>
                    </a:cxn>
                    <a:cxn ang="T11">
                      <a:pos x="T6" y="T7"/>
                    </a:cxn>
                  </a:cxnLst>
                  <a:rect l="T12" t="T13" r="T14" b="T15"/>
                  <a:pathLst>
                    <a:path w="468" h="45">
                      <a:moveTo>
                        <a:pt x="312" y="0"/>
                      </a:moveTo>
                      <a:lnTo>
                        <a:pt x="0" y="45"/>
                      </a:lnTo>
                      <a:lnTo>
                        <a:pt x="468" y="7"/>
                      </a:lnTo>
                      <a:lnTo>
                        <a:pt x="312" y="0"/>
                      </a:lnTo>
                    </a:path>
                  </a:pathLst>
                </a:custGeom>
                <a:noFill/>
                <a:ln w="0">
                  <a:solidFill>
                    <a:srgbClr val="FF6600"/>
                  </a:solidFill>
                  <a:round/>
                  <a:headEnd/>
                  <a:tailEnd/>
                </a:ln>
              </p:spPr>
              <p:txBody>
                <a:bodyPr/>
                <a:lstStyle/>
                <a:p>
                  <a:endParaRPr lang="es-MX"/>
                </a:p>
              </p:txBody>
            </p:sp>
            <p:sp>
              <p:nvSpPr>
                <p:cNvPr id="11892" name="Freeform 3133"/>
                <p:cNvSpPr>
                  <a:spLocks/>
                </p:cNvSpPr>
                <p:nvPr/>
              </p:nvSpPr>
              <p:spPr bwMode="auto">
                <a:xfrm>
                  <a:off x="2896" y="2876"/>
                  <a:ext cx="42" cy="5"/>
                </a:xfrm>
                <a:custGeom>
                  <a:avLst/>
                  <a:gdLst>
                    <a:gd name="T0" fmla="*/ 0 w 376"/>
                    <a:gd name="T1" fmla="*/ 0 h 53"/>
                    <a:gd name="T2" fmla="*/ 0 w 376"/>
                    <a:gd name="T3" fmla="*/ 0 h 53"/>
                    <a:gd name="T4" fmla="*/ 0 w 376"/>
                    <a:gd name="T5" fmla="*/ 0 h 53"/>
                    <a:gd name="T6" fmla="*/ 0 w 376"/>
                    <a:gd name="T7" fmla="*/ 0 h 53"/>
                    <a:gd name="T8" fmla="*/ 0 60000 65536"/>
                    <a:gd name="T9" fmla="*/ 0 60000 65536"/>
                    <a:gd name="T10" fmla="*/ 0 60000 65536"/>
                    <a:gd name="T11" fmla="*/ 0 60000 65536"/>
                    <a:gd name="T12" fmla="*/ 0 w 376"/>
                    <a:gd name="T13" fmla="*/ 0 h 53"/>
                    <a:gd name="T14" fmla="*/ 376 w 376"/>
                    <a:gd name="T15" fmla="*/ 53 h 53"/>
                  </a:gdLst>
                  <a:ahLst/>
                  <a:cxnLst>
                    <a:cxn ang="T8">
                      <a:pos x="T0" y="T1"/>
                    </a:cxn>
                    <a:cxn ang="T9">
                      <a:pos x="T2" y="T3"/>
                    </a:cxn>
                    <a:cxn ang="T10">
                      <a:pos x="T4" y="T5"/>
                    </a:cxn>
                    <a:cxn ang="T11">
                      <a:pos x="T6" y="T7"/>
                    </a:cxn>
                  </a:cxnLst>
                  <a:rect l="T12" t="T13" r="T14" b="T15"/>
                  <a:pathLst>
                    <a:path w="376" h="53">
                      <a:moveTo>
                        <a:pt x="376" y="0"/>
                      </a:moveTo>
                      <a:lnTo>
                        <a:pt x="0" y="53"/>
                      </a:lnTo>
                      <a:lnTo>
                        <a:pt x="64" y="45"/>
                      </a:lnTo>
                      <a:lnTo>
                        <a:pt x="376" y="0"/>
                      </a:lnTo>
                      <a:close/>
                    </a:path>
                  </a:pathLst>
                </a:custGeom>
                <a:solidFill>
                  <a:srgbClr val="FF6600"/>
                </a:solidFill>
                <a:ln w="9525">
                  <a:noFill/>
                  <a:round/>
                  <a:headEnd/>
                  <a:tailEnd/>
                </a:ln>
              </p:spPr>
              <p:txBody>
                <a:bodyPr/>
                <a:lstStyle/>
                <a:p>
                  <a:endParaRPr lang="es-MX"/>
                </a:p>
              </p:txBody>
            </p:sp>
            <p:sp>
              <p:nvSpPr>
                <p:cNvPr id="11893" name="Freeform 3134"/>
                <p:cNvSpPr>
                  <a:spLocks/>
                </p:cNvSpPr>
                <p:nvPr/>
              </p:nvSpPr>
              <p:spPr bwMode="auto">
                <a:xfrm>
                  <a:off x="2896" y="2876"/>
                  <a:ext cx="42" cy="5"/>
                </a:xfrm>
                <a:custGeom>
                  <a:avLst/>
                  <a:gdLst>
                    <a:gd name="T0" fmla="*/ 0 w 376"/>
                    <a:gd name="T1" fmla="*/ 0 h 53"/>
                    <a:gd name="T2" fmla="*/ 0 w 376"/>
                    <a:gd name="T3" fmla="*/ 0 h 53"/>
                    <a:gd name="T4" fmla="*/ 0 w 376"/>
                    <a:gd name="T5" fmla="*/ 0 h 53"/>
                    <a:gd name="T6" fmla="*/ 0 w 376"/>
                    <a:gd name="T7" fmla="*/ 0 h 53"/>
                    <a:gd name="T8" fmla="*/ 0 60000 65536"/>
                    <a:gd name="T9" fmla="*/ 0 60000 65536"/>
                    <a:gd name="T10" fmla="*/ 0 60000 65536"/>
                    <a:gd name="T11" fmla="*/ 0 60000 65536"/>
                    <a:gd name="T12" fmla="*/ 0 w 376"/>
                    <a:gd name="T13" fmla="*/ 0 h 53"/>
                    <a:gd name="T14" fmla="*/ 376 w 376"/>
                    <a:gd name="T15" fmla="*/ 53 h 53"/>
                  </a:gdLst>
                  <a:ahLst/>
                  <a:cxnLst>
                    <a:cxn ang="T8">
                      <a:pos x="T0" y="T1"/>
                    </a:cxn>
                    <a:cxn ang="T9">
                      <a:pos x="T2" y="T3"/>
                    </a:cxn>
                    <a:cxn ang="T10">
                      <a:pos x="T4" y="T5"/>
                    </a:cxn>
                    <a:cxn ang="T11">
                      <a:pos x="T6" y="T7"/>
                    </a:cxn>
                  </a:cxnLst>
                  <a:rect l="T12" t="T13" r="T14" b="T15"/>
                  <a:pathLst>
                    <a:path w="376" h="53">
                      <a:moveTo>
                        <a:pt x="376" y="0"/>
                      </a:moveTo>
                      <a:lnTo>
                        <a:pt x="0" y="53"/>
                      </a:lnTo>
                      <a:lnTo>
                        <a:pt x="64" y="45"/>
                      </a:lnTo>
                      <a:lnTo>
                        <a:pt x="376" y="0"/>
                      </a:lnTo>
                    </a:path>
                  </a:pathLst>
                </a:custGeom>
                <a:noFill/>
                <a:ln w="0">
                  <a:solidFill>
                    <a:srgbClr val="FF6600"/>
                  </a:solidFill>
                  <a:round/>
                  <a:headEnd/>
                  <a:tailEnd/>
                </a:ln>
              </p:spPr>
              <p:txBody>
                <a:bodyPr/>
                <a:lstStyle/>
                <a:p>
                  <a:endParaRPr lang="es-MX"/>
                </a:p>
              </p:txBody>
            </p:sp>
            <p:sp>
              <p:nvSpPr>
                <p:cNvPr id="11894" name="Freeform 3135"/>
                <p:cNvSpPr>
                  <a:spLocks/>
                </p:cNvSpPr>
                <p:nvPr/>
              </p:nvSpPr>
              <p:spPr bwMode="auto">
                <a:xfrm>
                  <a:off x="2896" y="2866"/>
                  <a:ext cx="42" cy="15"/>
                </a:xfrm>
                <a:custGeom>
                  <a:avLst/>
                  <a:gdLst>
                    <a:gd name="T0" fmla="*/ 0 w 376"/>
                    <a:gd name="T1" fmla="*/ 0 h 138"/>
                    <a:gd name="T2" fmla="*/ 0 w 376"/>
                    <a:gd name="T3" fmla="*/ 0 h 138"/>
                    <a:gd name="T4" fmla="*/ 0 w 376"/>
                    <a:gd name="T5" fmla="*/ 0 h 138"/>
                    <a:gd name="T6" fmla="*/ 0 w 376"/>
                    <a:gd name="T7" fmla="*/ 0 h 138"/>
                    <a:gd name="T8" fmla="*/ 0 60000 65536"/>
                    <a:gd name="T9" fmla="*/ 0 60000 65536"/>
                    <a:gd name="T10" fmla="*/ 0 60000 65536"/>
                    <a:gd name="T11" fmla="*/ 0 60000 65536"/>
                    <a:gd name="T12" fmla="*/ 0 w 376"/>
                    <a:gd name="T13" fmla="*/ 0 h 138"/>
                    <a:gd name="T14" fmla="*/ 376 w 376"/>
                    <a:gd name="T15" fmla="*/ 138 h 138"/>
                  </a:gdLst>
                  <a:ahLst/>
                  <a:cxnLst>
                    <a:cxn ang="T8">
                      <a:pos x="T0" y="T1"/>
                    </a:cxn>
                    <a:cxn ang="T9">
                      <a:pos x="T2" y="T3"/>
                    </a:cxn>
                    <a:cxn ang="T10">
                      <a:pos x="T4" y="T5"/>
                    </a:cxn>
                    <a:cxn ang="T11">
                      <a:pos x="T6" y="T7"/>
                    </a:cxn>
                  </a:cxnLst>
                  <a:rect l="T12" t="T13" r="T14" b="T15"/>
                  <a:pathLst>
                    <a:path w="376" h="138">
                      <a:moveTo>
                        <a:pt x="2" y="0"/>
                      </a:moveTo>
                      <a:lnTo>
                        <a:pt x="0" y="138"/>
                      </a:lnTo>
                      <a:lnTo>
                        <a:pt x="376" y="85"/>
                      </a:lnTo>
                      <a:lnTo>
                        <a:pt x="2" y="0"/>
                      </a:lnTo>
                      <a:close/>
                    </a:path>
                  </a:pathLst>
                </a:custGeom>
                <a:solidFill>
                  <a:srgbClr val="FF6600"/>
                </a:solidFill>
                <a:ln w="9525">
                  <a:noFill/>
                  <a:round/>
                  <a:headEnd/>
                  <a:tailEnd/>
                </a:ln>
              </p:spPr>
              <p:txBody>
                <a:bodyPr/>
                <a:lstStyle/>
                <a:p>
                  <a:endParaRPr lang="es-MX"/>
                </a:p>
              </p:txBody>
            </p:sp>
            <p:sp>
              <p:nvSpPr>
                <p:cNvPr id="11895" name="Freeform 3136"/>
                <p:cNvSpPr>
                  <a:spLocks/>
                </p:cNvSpPr>
                <p:nvPr/>
              </p:nvSpPr>
              <p:spPr bwMode="auto">
                <a:xfrm>
                  <a:off x="2896" y="2866"/>
                  <a:ext cx="42" cy="15"/>
                </a:xfrm>
                <a:custGeom>
                  <a:avLst/>
                  <a:gdLst>
                    <a:gd name="T0" fmla="*/ 0 w 376"/>
                    <a:gd name="T1" fmla="*/ 0 h 138"/>
                    <a:gd name="T2" fmla="*/ 0 w 376"/>
                    <a:gd name="T3" fmla="*/ 0 h 138"/>
                    <a:gd name="T4" fmla="*/ 0 w 376"/>
                    <a:gd name="T5" fmla="*/ 0 h 138"/>
                    <a:gd name="T6" fmla="*/ 0 w 376"/>
                    <a:gd name="T7" fmla="*/ 0 h 138"/>
                    <a:gd name="T8" fmla="*/ 0 60000 65536"/>
                    <a:gd name="T9" fmla="*/ 0 60000 65536"/>
                    <a:gd name="T10" fmla="*/ 0 60000 65536"/>
                    <a:gd name="T11" fmla="*/ 0 60000 65536"/>
                    <a:gd name="T12" fmla="*/ 0 w 376"/>
                    <a:gd name="T13" fmla="*/ 0 h 138"/>
                    <a:gd name="T14" fmla="*/ 376 w 376"/>
                    <a:gd name="T15" fmla="*/ 138 h 138"/>
                  </a:gdLst>
                  <a:ahLst/>
                  <a:cxnLst>
                    <a:cxn ang="T8">
                      <a:pos x="T0" y="T1"/>
                    </a:cxn>
                    <a:cxn ang="T9">
                      <a:pos x="T2" y="T3"/>
                    </a:cxn>
                    <a:cxn ang="T10">
                      <a:pos x="T4" y="T5"/>
                    </a:cxn>
                    <a:cxn ang="T11">
                      <a:pos x="T6" y="T7"/>
                    </a:cxn>
                  </a:cxnLst>
                  <a:rect l="T12" t="T13" r="T14" b="T15"/>
                  <a:pathLst>
                    <a:path w="376" h="138">
                      <a:moveTo>
                        <a:pt x="2" y="0"/>
                      </a:moveTo>
                      <a:lnTo>
                        <a:pt x="0" y="138"/>
                      </a:lnTo>
                      <a:lnTo>
                        <a:pt x="376" y="85"/>
                      </a:lnTo>
                      <a:lnTo>
                        <a:pt x="2" y="0"/>
                      </a:lnTo>
                    </a:path>
                  </a:pathLst>
                </a:custGeom>
                <a:noFill/>
                <a:ln w="0">
                  <a:solidFill>
                    <a:srgbClr val="FF6600"/>
                  </a:solidFill>
                  <a:round/>
                  <a:headEnd/>
                  <a:tailEnd/>
                </a:ln>
              </p:spPr>
              <p:txBody>
                <a:bodyPr/>
                <a:lstStyle/>
                <a:p>
                  <a:endParaRPr lang="es-MX"/>
                </a:p>
              </p:txBody>
            </p:sp>
            <p:sp>
              <p:nvSpPr>
                <p:cNvPr id="11896" name="Freeform 3137"/>
                <p:cNvSpPr>
                  <a:spLocks/>
                </p:cNvSpPr>
                <p:nvPr/>
              </p:nvSpPr>
              <p:spPr bwMode="auto">
                <a:xfrm>
                  <a:off x="2896" y="2862"/>
                  <a:ext cx="43" cy="14"/>
                </a:xfrm>
                <a:custGeom>
                  <a:avLst/>
                  <a:gdLst>
                    <a:gd name="T0" fmla="*/ 0 w 382"/>
                    <a:gd name="T1" fmla="*/ 0 h 123"/>
                    <a:gd name="T2" fmla="*/ 0 w 382"/>
                    <a:gd name="T3" fmla="*/ 0 h 123"/>
                    <a:gd name="T4" fmla="*/ 0 w 382"/>
                    <a:gd name="T5" fmla="*/ 0 h 123"/>
                    <a:gd name="T6" fmla="*/ 0 w 382"/>
                    <a:gd name="T7" fmla="*/ 0 h 123"/>
                    <a:gd name="T8" fmla="*/ 0 60000 65536"/>
                    <a:gd name="T9" fmla="*/ 0 60000 65536"/>
                    <a:gd name="T10" fmla="*/ 0 60000 65536"/>
                    <a:gd name="T11" fmla="*/ 0 60000 65536"/>
                    <a:gd name="T12" fmla="*/ 0 w 382"/>
                    <a:gd name="T13" fmla="*/ 0 h 123"/>
                    <a:gd name="T14" fmla="*/ 382 w 382"/>
                    <a:gd name="T15" fmla="*/ 123 h 123"/>
                  </a:gdLst>
                  <a:ahLst/>
                  <a:cxnLst>
                    <a:cxn ang="T8">
                      <a:pos x="T0" y="T1"/>
                    </a:cxn>
                    <a:cxn ang="T9">
                      <a:pos x="T2" y="T3"/>
                    </a:cxn>
                    <a:cxn ang="T10">
                      <a:pos x="T4" y="T5"/>
                    </a:cxn>
                    <a:cxn ang="T11">
                      <a:pos x="T6" y="T7"/>
                    </a:cxn>
                  </a:cxnLst>
                  <a:rect l="T12" t="T13" r="T14" b="T15"/>
                  <a:pathLst>
                    <a:path w="382" h="123">
                      <a:moveTo>
                        <a:pt x="382" y="0"/>
                      </a:moveTo>
                      <a:lnTo>
                        <a:pt x="0" y="38"/>
                      </a:lnTo>
                      <a:lnTo>
                        <a:pt x="374" y="123"/>
                      </a:lnTo>
                      <a:lnTo>
                        <a:pt x="382" y="0"/>
                      </a:lnTo>
                      <a:close/>
                    </a:path>
                  </a:pathLst>
                </a:custGeom>
                <a:solidFill>
                  <a:srgbClr val="FF6600"/>
                </a:solidFill>
                <a:ln w="9525">
                  <a:noFill/>
                  <a:round/>
                  <a:headEnd/>
                  <a:tailEnd/>
                </a:ln>
              </p:spPr>
              <p:txBody>
                <a:bodyPr/>
                <a:lstStyle/>
                <a:p>
                  <a:endParaRPr lang="es-MX"/>
                </a:p>
              </p:txBody>
            </p:sp>
            <p:sp>
              <p:nvSpPr>
                <p:cNvPr id="11897" name="Freeform 3138"/>
                <p:cNvSpPr>
                  <a:spLocks/>
                </p:cNvSpPr>
                <p:nvPr/>
              </p:nvSpPr>
              <p:spPr bwMode="auto">
                <a:xfrm>
                  <a:off x="2896" y="2862"/>
                  <a:ext cx="43" cy="14"/>
                </a:xfrm>
                <a:custGeom>
                  <a:avLst/>
                  <a:gdLst>
                    <a:gd name="T0" fmla="*/ 0 w 382"/>
                    <a:gd name="T1" fmla="*/ 0 h 123"/>
                    <a:gd name="T2" fmla="*/ 0 w 382"/>
                    <a:gd name="T3" fmla="*/ 0 h 123"/>
                    <a:gd name="T4" fmla="*/ 0 w 382"/>
                    <a:gd name="T5" fmla="*/ 0 h 123"/>
                    <a:gd name="T6" fmla="*/ 0 w 382"/>
                    <a:gd name="T7" fmla="*/ 0 h 123"/>
                    <a:gd name="T8" fmla="*/ 0 60000 65536"/>
                    <a:gd name="T9" fmla="*/ 0 60000 65536"/>
                    <a:gd name="T10" fmla="*/ 0 60000 65536"/>
                    <a:gd name="T11" fmla="*/ 0 60000 65536"/>
                    <a:gd name="T12" fmla="*/ 0 w 382"/>
                    <a:gd name="T13" fmla="*/ 0 h 123"/>
                    <a:gd name="T14" fmla="*/ 382 w 382"/>
                    <a:gd name="T15" fmla="*/ 123 h 123"/>
                  </a:gdLst>
                  <a:ahLst/>
                  <a:cxnLst>
                    <a:cxn ang="T8">
                      <a:pos x="T0" y="T1"/>
                    </a:cxn>
                    <a:cxn ang="T9">
                      <a:pos x="T2" y="T3"/>
                    </a:cxn>
                    <a:cxn ang="T10">
                      <a:pos x="T4" y="T5"/>
                    </a:cxn>
                    <a:cxn ang="T11">
                      <a:pos x="T6" y="T7"/>
                    </a:cxn>
                  </a:cxnLst>
                  <a:rect l="T12" t="T13" r="T14" b="T15"/>
                  <a:pathLst>
                    <a:path w="382" h="123">
                      <a:moveTo>
                        <a:pt x="382" y="0"/>
                      </a:moveTo>
                      <a:lnTo>
                        <a:pt x="0" y="38"/>
                      </a:lnTo>
                      <a:lnTo>
                        <a:pt x="374" y="123"/>
                      </a:lnTo>
                      <a:lnTo>
                        <a:pt x="382" y="0"/>
                      </a:lnTo>
                    </a:path>
                  </a:pathLst>
                </a:custGeom>
                <a:noFill/>
                <a:ln w="0">
                  <a:solidFill>
                    <a:srgbClr val="FF6600"/>
                  </a:solidFill>
                  <a:round/>
                  <a:headEnd/>
                  <a:tailEnd/>
                </a:ln>
              </p:spPr>
              <p:txBody>
                <a:bodyPr/>
                <a:lstStyle/>
                <a:p>
                  <a:endParaRPr lang="es-MX"/>
                </a:p>
              </p:txBody>
            </p:sp>
            <p:sp>
              <p:nvSpPr>
                <p:cNvPr id="11898" name="Freeform 3139"/>
                <p:cNvSpPr>
                  <a:spLocks/>
                </p:cNvSpPr>
                <p:nvPr/>
              </p:nvSpPr>
              <p:spPr bwMode="auto">
                <a:xfrm>
                  <a:off x="2896" y="2856"/>
                  <a:ext cx="43" cy="10"/>
                </a:xfrm>
                <a:custGeom>
                  <a:avLst/>
                  <a:gdLst>
                    <a:gd name="T0" fmla="*/ 0 w 382"/>
                    <a:gd name="T1" fmla="*/ 0 h 92"/>
                    <a:gd name="T2" fmla="*/ 0 w 382"/>
                    <a:gd name="T3" fmla="*/ 0 h 92"/>
                    <a:gd name="T4" fmla="*/ 0 w 382"/>
                    <a:gd name="T5" fmla="*/ 0 h 92"/>
                    <a:gd name="T6" fmla="*/ 0 w 382"/>
                    <a:gd name="T7" fmla="*/ 0 h 92"/>
                    <a:gd name="T8" fmla="*/ 0 60000 65536"/>
                    <a:gd name="T9" fmla="*/ 0 60000 65536"/>
                    <a:gd name="T10" fmla="*/ 0 60000 65536"/>
                    <a:gd name="T11" fmla="*/ 0 60000 65536"/>
                    <a:gd name="T12" fmla="*/ 0 w 382"/>
                    <a:gd name="T13" fmla="*/ 0 h 92"/>
                    <a:gd name="T14" fmla="*/ 382 w 382"/>
                    <a:gd name="T15" fmla="*/ 92 h 92"/>
                  </a:gdLst>
                  <a:ahLst/>
                  <a:cxnLst>
                    <a:cxn ang="T8">
                      <a:pos x="T0" y="T1"/>
                    </a:cxn>
                    <a:cxn ang="T9">
                      <a:pos x="T2" y="T3"/>
                    </a:cxn>
                    <a:cxn ang="T10">
                      <a:pos x="T4" y="T5"/>
                    </a:cxn>
                    <a:cxn ang="T11">
                      <a:pos x="T6" y="T7"/>
                    </a:cxn>
                  </a:cxnLst>
                  <a:rect l="T12" t="T13" r="T14" b="T15"/>
                  <a:pathLst>
                    <a:path w="382" h="92">
                      <a:moveTo>
                        <a:pt x="46" y="0"/>
                      </a:moveTo>
                      <a:lnTo>
                        <a:pt x="0" y="92"/>
                      </a:lnTo>
                      <a:lnTo>
                        <a:pt x="382" y="54"/>
                      </a:lnTo>
                      <a:lnTo>
                        <a:pt x="46" y="0"/>
                      </a:lnTo>
                      <a:close/>
                    </a:path>
                  </a:pathLst>
                </a:custGeom>
                <a:solidFill>
                  <a:srgbClr val="FF6600"/>
                </a:solidFill>
                <a:ln w="9525">
                  <a:noFill/>
                  <a:round/>
                  <a:headEnd/>
                  <a:tailEnd/>
                </a:ln>
              </p:spPr>
              <p:txBody>
                <a:bodyPr/>
                <a:lstStyle/>
                <a:p>
                  <a:endParaRPr lang="es-MX"/>
                </a:p>
              </p:txBody>
            </p:sp>
            <p:sp>
              <p:nvSpPr>
                <p:cNvPr id="11899" name="Freeform 3140"/>
                <p:cNvSpPr>
                  <a:spLocks/>
                </p:cNvSpPr>
                <p:nvPr/>
              </p:nvSpPr>
              <p:spPr bwMode="auto">
                <a:xfrm>
                  <a:off x="2896" y="2856"/>
                  <a:ext cx="43" cy="10"/>
                </a:xfrm>
                <a:custGeom>
                  <a:avLst/>
                  <a:gdLst>
                    <a:gd name="T0" fmla="*/ 0 w 382"/>
                    <a:gd name="T1" fmla="*/ 0 h 92"/>
                    <a:gd name="T2" fmla="*/ 0 w 382"/>
                    <a:gd name="T3" fmla="*/ 0 h 92"/>
                    <a:gd name="T4" fmla="*/ 0 w 382"/>
                    <a:gd name="T5" fmla="*/ 0 h 92"/>
                    <a:gd name="T6" fmla="*/ 0 w 382"/>
                    <a:gd name="T7" fmla="*/ 0 h 92"/>
                    <a:gd name="T8" fmla="*/ 0 60000 65536"/>
                    <a:gd name="T9" fmla="*/ 0 60000 65536"/>
                    <a:gd name="T10" fmla="*/ 0 60000 65536"/>
                    <a:gd name="T11" fmla="*/ 0 60000 65536"/>
                    <a:gd name="T12" fmla="*/ 0 w 382"/>
                    <a:gd name="T13" fmla="*/ 0 h 92"/>
                    <a:gd name="T14" fmla="*/ 382 w 382"/>
                    <a:gd name="T15" fmla="*/ 92 h 92"/>
                  </a:gdLst>
                  <a:ahLst/>
                  <a:cxnLst>
                    <a:cxn ang="T8">
                      <a:pos x="T0" y="T1"/>
                    </a:cxn>
                    <a:cxn ang="T9">
                      <a:pos x="T2" y="T3"/>
                    </a:cxn>
                    <a:cxn ang="T10">
                      <a:pos x="T4" y="T5"/>
                    </a:cxn>
                    <a:cxn ang="T11">
                      <a:pos x="T6" y="T7"/>
                    </a:cxn>
                  </a:cxnLst>
                  <a:rect l="T12" t="T13" r="T14" b="T15"/>
                  <a:pathLst>
                    <a:path w="382" h="92">
                      <a:moveTo>
                        <a:pt x="46" y="0"/>
                      </a:moveTo>
                      <a:lnTo>
                        <a:pt x="0" y="92"/>
                      </a:lnTo>
                      <a:lnTo>
                        <a:pt x="382" y="54"/>
                      </a:lnTo>
                      <a:lnTo>
                        <a:pt x="46" y="0"/>
                      </a:lnTo>
                    </a:path>
                  </a:pathLst>
                </a:custGeom>
                <a:noFill/>
                <a:ln w="0">
                  <a:solidFill>
                    <a:srgbClr val="FF6600"/>
                  </a:solidFill>
                  <a:round/>
                  <a:headEnd/>
                  <a:tailEnd/>
                </a:ln>
              </p:spPr>
              <p:txBody>
                <a:bodyPr/>
                <a:lstStyle/>
                <a:p>
                  <a:endParaRPr lang="es-MX"/>
                </a:p>
              </p:txBody>
            </p:sp>
            <p:sp>
              <p:nvSpPr>
                <p:cNvPr id="11900" name="Freeform 3141"/>
                <p:cNvSpPr>
                  <a:spLocks/>
                </p:cNvSpPr>
                <p:nvPr/>
              </p:nvSpPr>
              <p:spPr bwMode="auto">
                <a:xfrm>
                  <a:off x="2901" y="2850"/>
                  <a:ext cx="38" cy="12"/>
                </a:xfrm>
                <a:custGeom>
                  <a:avLst/>
                  <a:gdLst>
                    <a:gd name="T0" fmla="*/ 0 w 336"/>
                    <a:gd name="T1" fmla="*/ 0 h 103"/>
                    <a:gd name="T2" fmla="*/ 0 w 336"/>
                    <a:gd name="T3" fmla="*/ 0 h 103"/>
                    <a:gd name="T4" fmla="*/ 0 w 336"/>
                    <a:gd name="T5" fmla="*/ 0 h 103"/>
                    <a:gd name="T6" fmla="*/ 0 w 336"/>
                    <a:gd name="T7" fmla="*/ 0 h 103"/>
                    <a:gd name="T8" fmla="*/ 0 60000 65536"/>
                    <a:gd name="T9" fmla="*/ 0 60000 65536"/>
                    <a:gd name="T10" fmla="*/ 0 60000 65536"/>
                    <a:gd name="T11" fmla="*/ 0 60000 65536"/>
                    <a:gd name="T12" fmla="*/ 0 w 336"/>
                    <a:gd name="T13" fmla="*/ 0 h 103"/>
                    <a:gd name="T14" fmla="*/ 336 w 336"/>
                    <a:gd name="T15" fmla="*/ 103 h 103"/>
                  </a:gdLst>
                  <a:ahLst/>
                  <a:cxnLst>
                    <a:cxn ang="T8">
                      <a:pos x="T0" y="T1"/>
                    </a:cxn>
                    <a:cxn ang="T9">
                      <a:pos x="T2" y="T3"/>
                    </a:cxn>
                    <a:cxn ang="T10">
                      <a:pos x="T4" y="T5"/>
                    </a:cxn>
                    <a:cxn ang="T11">
                      <a:pos x="T6" y="T7"/>
                    </a:cxn>
                  </a:cxnLst>
                  <a:rect l="T12" t="T13" r="T14" b="T15"/>
                  <a:pathLst>
                    <a:path w="336" h="103">
                      <a:moveTo>
                        <a:pt x="268" y="0"/>
                      </a:moveTo>
                      <a:lnTo>
                        <a:pt x="0" y="49"/>
                      </a:lnTo>
                      <a:lnTo>
                        <a:pt x="336" y="103"/>
                      </a:lnTo>
                      <a:lnTo>
                        <a:pt x="268" y="0"/>
                      </a:lnTo>
                      <a:close/>
                    </a:path>
                  </a:pathLst>
                </a:custGeom>
                <a:solidFill>
                  <a:srgbClr val="FF6600"/>
                </a:solidFill>
                <a:ln w="9525">
                  <a:noFill/>
                  <a:round/>
                  <a:headEnd/>
                  <a:tailEnd/>
                </a:ln>
              </p:spPr>
              <p:txBody>
                <a:bodyPr/>
                <a:lstStyle/>
                <a:p>
                  <a:endParaRPr lang="es-MX"/>
                </a:p>
              </p:txBody>
            </p:sp>
            <p:sp>
              <p:nvSpPr>
                <p:cNvPr id="11901" name="Freeform 3142"/>
                <p:cNvSpPr>
                  <a:spLocks/>
                </p:cNvSpPr>
                <p:nvPr/>
              </p:nvSpPr>
              <p:spPr bwMode="auto">
                <a:xfrm>
                  <a:off x="2901" y="2850"/>
                  <a:ext cx="38" cy="12"/>
                </a:xfrm>
                <a:custGeom>
                  <a:avLst/>
                  <a:gdLst>
                    <a:gd name="T0" fmla="*/ 0 w 336"/>
                    <a:gd name="T1" fmla="*/ 0 h 103"/>
                    <a:gd name="T2" fmla="*/ 0 w 336"/>
                    <a:gd name="T3" fmla="*/ 0 h 103"/>
                    <a:gd name="T4" fmla="*/ 0 w 336"/>
                    <a:gd name="T5" fmla="*/ 0 h 103"/>
                    <a:gd name="T6" fmla="*/ 0 w 336"/>
                    <a:gd name="T7" fmla="*/ 0 h 103"/>
                    <a:gd name="T8" fmla="*/ 0 60000 65536"/>
                    <a:gd name="T9" fmla="*/ 0 60000 65536"/>
                    <a:gd name="T10" fmla="*/ 0 60000 65536"/>
                    <a:gd name="T11" fmla="*/ 0 60000 65536"/>
                    <a:gd name="T12" fmla="*/ 0 w 336"/>
                    <a:gd name="T13" fmla="*/ 0 h 103"/>
                    <a:gd name="T14" fmla="*/ 336 w 336"/>
                    <a:gd name="T15" fmla="*/ 103 h 103"/>
                  </a:gdLst>
                  <a:ahLst/>
                  <a:cxnLst>
                    <a:cxn ang="T8">
                      <a:pos x="T0" y="T1"/>
                    </a:cxn>
                    <a:cxn ang="T9">
                      <a:pos x="T2" y="T3"/>
                    </a:cxn>
                    <a:cxn ang="T10">
                      <a:pos x="T4" y="T5"/>
                    </a:cxn>
                    <a:cxn ang="T11">
                      <a:pos x="T6" y="T7"/>
                    </a:cxn>
                  </a:cxnLst>
                  <a:rect l="T12" t="T13" r="T14" b="T15"/>
                  <a:pathLst>
                    <a:path w="336" h="103">
                      <a:moveTo>
                        <a:pt x="268" y="0"/>
                      </a:moveTo>
                      <a:lnTo>
                        <a:pt x="0" y="49"/>
                      </a:lnTo>
                      <a:lnTo>
                        <a:pt x="336" y="103"/>
                      </a:lnTo>
                      <a:lnTo>
                        <a:pt x="268" y="0"/>
                      </a:lnTo>
                    </a:path>
                  </a:pathLst>
                </a:custGeom>
                <a:noFill/>
                <a:ln w="0">
                  <a:solidFill>
                    <a:srgbClr val="FF6600"/>
                  </a:solidFill>
                  <a:round/>
                  <a:headEnd/>
                  <a:tailEnd/>
                </a:ln>
              </p:spPr>
              <p:txBody>
                <a:bodyPr/>
                <a:lstStyle/>
                <a:p>
                  <a:endParaRPr lang="es-MX"/>
                </a:p>
              </p:txBody>
            </p:sp>
            <p:sp>
              <p:nvSpPr>
                <p:cNvPr id="11902" name="Freeform 3143"/>
                <p:cNvSpPr>
                  <a:spLocks/>
                </p:cNvSpPr>
                <p:nvPr/>
              </p:nvSpPr>
              <p:spPr bwMode="auto">
                <a:xfrm>
                  <a:off x="2901" y="2850"/>
                  <a:ext cx="30" cy="6"/>
                </a:xfrm>
                <a:custGeom>
                  <a:avLst/>
                  <a:gdLst>
                    <a:gd name="T0" fmla="*/ 0 w 268"/>
                    <a:gd name="T1" fmla="*/ 0 h 50"/>
                    <a:gd name="T2" fmla="*/ 0 w 268"/>
                    <a:gd name="T3" fmla="*/ 0 h 50"/>
                    <a:gd name="T4" fmla="*/ 0 w 268"/>
                    <a:gd name="T5" fmla="*/ 0 h 50"/>
                    <a:gd name="T6" fmla="*/ 0 w 268"/>
                    <a:gd name="T7" fmla="*/ 0 h 50"/>
                    <a:gd name="T8" fmla="*/ 0 60000 65536"/>
                    <a:gd name="T9" fmla="*/ 0 60000 65536"/>
                    <a:gd name="T10" fmla="*/ 0 60000 65536"/>
                    <a:gd name="T11" fmla="*/ 0 60000 65536"/>
                    <a:gd name="T12" fmla="*/ 0 w 268"/>
                    <a:gd name="T13" fmla="*/ 0 h 50"/>
                    <a:gd name="T14" fmla="*/ 268 w 268"/>
                    <a:gd name="T15" fmla="*/ 50 h 50"/>
                  </a:gdLst>
                  <a:ahLst/>
                  <a:cxnLst>
                    <a:cxn ang="T8">
                      <a:pos x="T0" y="T1"/>
                    </a:cxn>
                    <a:cxn ang="T9">
                      <a:pos x="T2" y="T3"/>
                    </a:cxn>
                    <a:cxn ang="T10">
                      <a:pos x="T4" y="T5"/>
                    </a:cxn>
                    <a:cxn ang="T11">
                      <a:pos x="T6" y="T7"/>
                    </a:cxn>
                  </a:cxnLst>
                  <a:rect l="T12" t="T13" r="T14" b="T15"/>
                  <a:pathLst>
                    <a:path w="268" h="50">
                      <a:moveTo>
                        <a:pt x="65" y="0"/>
                      </a:moveTo>
                      <a:lnTo>
                        <a:pt x="0" y="50"/>
                      </a:lnTo>
                      <a:lnTo>
                        <a:pt x="268" y="1"/>
                      </a:lnTo>
                      <a:lnTo>
                        <a:pt x="65" y="0"/>
                      </a:lnTo>
                      <a:close/>
                    </a:path>
                  </a:pathLst>
                </a:custGeom>
                <a:solidFill>
                  <a:srgbClr val="FF6600"/>
                </a:solidFill>
                <a:ln w="9525">
                  <a:noFill/>
                  <a:round/>
                  <a:headEnd/>
                  <a:tailEnd/>
                </a:ln>
              </p:spPr>
              <p:txBody>
                <a:bodyPr/>
                <a:lstStyle/>
                <a:p>
                  <a:endParaRPr lang="es-MX"/>
                </a:p>
              </p:txBody>
            </p:sp>
            <p:sp>
              <p:nvSpPr>
                <p:cNvPr id="11903" name="Freeform 3144"/>
                <p:cNvSpPr>
                  <a:spLocks/>
                </p:cNvSpPr>
                <p:nvPr/>
              </p:nvSpPr>
              <p:spPr bwMode="auto">
                <a:xfrm>
                  <a:off x="2901" y="2850"/>
                  <a:ext cx="30" cy="6"/>
                </a:xfrm>
                <a:custGeom>
                  <a:avLst/>
                  <a:gdLst>
                    <a:gd name="T0" fmla="*/ 0 w 268"/>
                    <a:gd name="T1" fmla="*/ 0 h 50"/>
                    <a:gd name="T2" fmla="*/ 0 w 268"/>
                    <a:gd name="T3" fmla="*/ 0 h 50"/>
                    <a:gd name="T4" fmla="*/ 0 w 268"/>
                    <a:gd name="T5" fmla="*/ 0 h 50"/>
                    <a:gd name="T6" fmla="*/ 0 w 268"/>
                    <a:gd name="T7" fmla="*/ 0 h 50"/>
                    <a:gd name="T8" fmla="*/ 0 60000 65536"/>
                    <a:gd name="T9" fmla="*/ 0 60000 65536"/>
                    <a:gd name="T10" fmla="*/ 0 60000 65536"/>
                    <a:gd name="T11" fmla="*/ 0 60000 65536"/>
                    <a:gd name="T12" fmla="*/ 0 w 268"/>
                    <a:gd name="T13" fmla="*/ 0 h 50"/>
                    <a:gd name="T14" fmla="*/ 268 w 268"/>
                    <a:gd name="T15" fmla="*/ 50 h 50"/>
                  </a:gdLst>
                  <a:ahLst/>
                  <a:cxnLst>
                    <a:cxn ang="T8">
                      <a:pos x="T0" y="T1"/>
                    </a:cxn>
                    <a:cxn ang="T9">
                      <a:pos x="T2" y="T3"/>
                    </a:cxn>
                    <a:cxn ang="T10">
                      <a:pos x="T4" y="T5"/>
                    </a:cxn>
                    <a:cxn ang="T11">
                      <a:pos x="T6" y="T7"/>
                    </a:cxn>
                  </a:cxnLst>
                  <a:rect l="T12" t="T13" r="T14" b="T15"/>
                  <a:pathLst>
                    <a:path w="268" h="50">
                      <a:moveTo>
                        <a:pt x="65" y="0"/>
                      </a:moveTo>
                      <a:lnTo>
                        <a:pt x="0" y="50"/>
                      </a:lnTo>
                      <a:lnTo>
                        <a:pt x="268" y="1"/>
                      </a:lnTo>
                      <a:lnTo>
                        <a:pt x="65" y="0"/>
                      </a:lnTo>
                    </a:path>
                  </a:pathLst>
                </a:custGeom>
                <a:noFill/>
                <a:ln w="0">
                  <a:solidFill>
                    <a:srgbClr val="FF6600"/>
                  </a:solidFill>
                  <a:round/>
                  <a:headEnd/>
                  <a:tailEnd/>
                </a:ln>
              </p:spPr>
              <p:txBody>
                <a:bodyPr/>
                <a:lstStyle/>
                <a:p>
                  <a:endParaRPr lang="es-MX"/>
                </a:p>
              </p:txBody>
            </p:sp>
            <p:sp>
              <p:nvSpPr>
                <p:cNvPr id="11904" name="Freeform 3145"/>
                <p:cNvSpPr>
                  <a:spLocks/>
                </p:cNvSpPr>
                <p:nvPr/>
              </p:nvSpPr>
              <p:spPr bwMode="auto">
                <a:xfrm>
                  <a:off x="2909" y="2849"/>
                  <a:ext cx="22" cy="1"/>
                </a:xfrm>
                <a:custGeom>
                  <a:avLst/>
                  <a:gdLst>
                    <a:gd name="T0" fmla="*/ 0 w 203"/>
                    <a:gd name="T1" fmla="*/ 0 h 11"/>
                    <a:gd name="T2" fmla="*/ 0 w 203"/>
                    <a:gd name="T3" fmla="*/ 0 h 11"/>
                    <a:gd name="T4" fmla="*/ 0 w 203"/>
                    <a:gd name="T5" fmla="*/ 0 h 11"/>
                    <a:gd name="T6" fmla="*/ 0 w 203"/>
                    <a:gd name="T7" fmla="*/ 0 h 11"/>
                    <a:gd name="T8" fmla="*/ 0 60000 65536"/>
                    <a:gd name="T9" fmla="*/ 0 60000 65536"/>
                    <a:gd name="T10" fmla="*/ 0 60000 65536"/>
                    <a:gd name="T11" fmla="*/ 0 60000 65536"/>
                    <a:gd name="T12" fmla="*/ 0 w 203"/>
                    <a:gd name="T13" fmla="*/ 0 h 11"/>
                    <a:gd name="T14" fmla="*/ 203 w 203"/>
                    <a:gd name="T15" fmla="*/ 11 h 11"/>
                  </a:gdLst>
                  <a:ahLst/>
                  <a:cxnLst>
                    <a:cxn ang="T8">
                      <a:pos x="T0" y="T1"/>
                    </a:cxn>
                    <a:cxn ang="T9">
                      <a:pos x="T2" y="T3"/>
                    </a:cxn>
                    <a:cxn ang="T10">
                      <a:pos x="T4" y="T5"/>
                    </a:cxn>
                    <a:cxn ang="T11">
                      <a:pos x="T6" y="T7"/>
                    </a:cxn>
                  </a:cxnLst>
                  <a:rect l="T12" t="T13" r="T14" b="T15"/>
                  <a:pathLst>
                    <a:path w="203" h="11">
                      <a:moveTo>
                        <a:pt x="86" y="0"/>
                      </a:moveTo>
                      <a:lnTo>
                        <a:pt x="0" y="10"/>
                      </a:lnTo>
                      <a:lnTo>
                        <a:pt x="203" y="11"/>
                      </a:lnTo>
                      <a:lnTo>
                        <a:pt x="86" y="0"/>
                      </a:lnTo>
                      <a:close/>
                    </a:path>
                  </a:pathLst>
                </a:custGeom>
                <a:solidFill>
                  <a:srgbClr val="FF6600"/>
                </a:solidFill>
                <a:ln w="9525">
                  <a:noFill/>
                  <a:round/>
                  <a:headEnd/>
                  <a:tailEnd/>
                </a:ln>
              </p:spPr>
              <p:txBody>
                <a:bodyPr/>
                <a:lstStyle/>
                <a:p>
                  <a:endParaRPr lang="es-MX"/>
                </a:p>
              </p:txBody>
            </p:sp>
            <p:sp>
              <p:nvSpPr>
                <p:cNvPr id="11905" name="Freeform 3146"/>
                <p:cNvSpPr>
                  <a:spLocks/>
                </p:cNvSpPr>
                <p:nvPr/>
              </p:nvSpPr>
              <p:spPr bwMode="auto">
                <a:xfrm>
                  <a:off x="2909" y="2849"/>
                  <a:ext cx="22" cy="1"/>
                </a:xfrm>
                <a:custGeom>
                  <a:avLst/>
                  <a:gdLst>
                    <a:gd name="T0" fmla="*/ 0 w 203"/>
                    <a:gd name="T1" fmla="*/ 0 h 11"/>
                    <a:gd name="T2" fmla="*/ 0 w 203"/>
                    <a:gd name="T3" fmla="*/ 0 h 11"/>
                    <a:gd name="T4" fmla="*/ 0 w 203"/>
                    <a:gd name="T5" fmla="*/ 0 h 11"/>
                    <a:gd name="T6" fmla="*/ 0 w 203"/>
                    <a:gd name="T7" fmla="*/ 0 h 11"/>
                    <a:gd name="T8" fmla="*/ 0 60000 65536"/>
                    <a:gd name="T9" fmla="*/ 0 60000 65536"/>
                    <a:gd name="T10" fmla="*/ 0 60000 65536"/>
                    <a:gd name="T11" fmla="*/ 0 60000 65536"/>
                    <a:gd name="T12" fmla="*/ 0 w 203"/>
                    <a:gd name="T13" fmla="*/ 0 h 11"/>
                    <a:gd name="T14" fmla="*/ 203 w 203"/>
                    <a:gd name="T15" fmla="*/ 11 h 11"/>
                  </a:gdLst>
                  <a:ahLst/>
                  <a:cxnLst>
                    <a:cxn ang="T8">
                      <a:pos x="T0" y="T1"/>
                    </a:cxn>
                    <a:cxn ang="T9">
                      <a:pos x="T2" y="T3"/>
                    </a:cxn>
                    <a:cxn ang="T10">
                      <a:pos x="T4" y="T5"/>
                    </a:cxn>
                    <a:cxn ang="T11">
                      <a:pos x="T6" y="T7"/>
                    </a:cxn>
                  </a:cxnLst>
                  <a:rect l="T12" t="T13" r="T14" b="T15"/>
                  <a:pathLst>
                    <a:path w="203" h="11">
                      <a:moveTo>
                        <a:pt x="86" y="0"/>
                      </a:moveTo>
                      <a:lnTo>
                        <a:pt x="0" y="10"/>
                      </a:lnTo>
                      <a:lnTo>
                        <a:pt x="203" y="11"/>
                      </a:lnTo>
                      <a:lnTo>
                        <a:pt x="86" y="0"/>
                      </a:lnTo>
                    </a:path>
                  </a:pathLst>
                </a:custGeom>
                <a:noFill/>
                <a:ln w="0">
                  <a:solidFill>
                    <a:srgbClr val="FF6600"/>
                  </a:solidFill>
                  <a:round/>
                  <a:headEnd/>
                  <a:tailEnd/>
                </a:ln>
              </p:spPr>
              <p:txBody>
                <a:bodyPr/>
                <a:lstStyle/>
                <a:p>
                  <a:endParaRPr lang="es-MX"/>
                </a:p>
              </p:txBody>
            </p:sp>
            <p:sp>
              <p:nvSpPr>
                <p:cNvPr id="11906" name="Freeform 3147"/>
                <p:cNvSpPr>
                  <a:spLocks/>
                </p:cNvSpPr>
                <p:nvPr/>
              </p:nvSpPr>
              <p:spPr bwMode="auto">
                <a:xfrm>
                  <a:off x="2949" y="2936"/>
                  <a:ext cx="30" cy="4"/>
                </a:xfrm>
                <a:custGeom>
                  <a:avLst/>
                  <a:gdLst>
                    <a:gd name="T0" fmla="*/ 0 w 276"/>
                    <a:gd name="T1" fmla="*/ 0 h 38"/>
                    <a:gd name="T2" fmla="*/ 0 w 276"/>
                    <a:gd name="T3" fmla="*/ 0 h 38"/>
                    <a:gd name="T4" fmla="*/ 0 w 276"/>
                    <a:gd name="T5" fmla="*/ 0 h 38"/>
                    <a:gd name="T6" fmla="*/ 0 w 276"/>
                    <a:gd name="T7" fmla="*/ 0 h 38"/>
                    <a:gd name="T8" fmla="*/ 0 60000 65536"/>
                    <a:gd name="T9" fmla="*/ 0 60000 65536"/>
                    <a:gd name="T10" fmla="*/ 0 60000 65536"/>
                    <a:gd name="T11" fmla="*/ 0 60000 65536"/>
                    <a:gd name="T12" fmla="*/ 0 w 276"/>
                    <a:gd name="T13" fmla="*/ 0 h 38"/>
                    <a:gd name="T14" fmla="*/ 276 w 276"/>
                    <a:gd name="T15" fmla="*/ 38 h 38"/>
                  </a:gdLst>
                  <a:ahLst/>
                  <a:cxnLst>
                    <a:cxn ang="T8">
                      <a:pos x="T0" y="T1"/>
                    </a:cxn>
                    <a:cxn ang="T9">
                      <a:pos x="T2" y="T3"/>
                    </a:cxn>
                    <a:cxn ang="T10">
                      <a:pos x="T4" y="T5"/>
                    </a:cxn>
                    <a:cxn ang="T11">
                      <a:pos x="T6" y="T7"/>
                    </a:cxn>
                  </a:cxnLst>
                  <a:rect l="T12" t="T13" r="T14" b="T15"/>
                  <a:pathLst>
                    <a:path w="276" h="38">
                      <a:moveTo>
                        <a:pt x="272" y="38"/>
                      </a:moveTo>
                      <a:lnTo>
                        <a:pt x="276" y="0"/>
                      </a:lnTo>
                      <a:lnTo>
                        <a:pt x="0" y="7"/>
                      </a:lnTo>
                      <a:lnTo>
                        <a:pt x="272" y="38"/>
                      </a:lnTo>
                      <a:close/>
                    </a:path>
                  </a:pathLst>
                </a:custGeom>
                <a:solidFill>
                  <a:srgbClr val="FF6600"/>
                </a:solidFill>
                <a:ln w="9525">
                  <a:noFill/>
                  <a:round/>
                  <a:headEnd/>
                  <a:tailEnd/>
                </a:ln>
              </p:spPr>
              <p:txBody>
                <a:bodyPr/>
                <a:lstStyle/>
                <a:p>
                  <a:endParaRPr lang="es-MX"/>
                </a:p>
              </p:txBody>
            </p:sp>
            <p:sp>
              <p:nvSpPr>
                <p:cNvPr id="11907" name="Freeform 3148"/>
                <p:cNvSpPr>
                  <a:spLocks/>
                </p:cNvSpPr>
                <p:nvPr/>
              </p:nvSpPr>
              <p:spPr bwMode="auto">
                <a:xfrm>
                  <a:off x="2949" y="2933"/>
                  <a:ext cx="30" cy="4"/>
                </a:xfrm>
                <a:custGeom>
                  <a:avLst/>
                  <a:gdLst>
                    <a:gd name="T0" fmla="*/ 0 w 276"/>
                    <a:gd name="T1" fmla="*/ 0 h 35"/>
                    <a:gd name="T2" fmla="*/ 0 w 276"/>
                    <a:gd name="T3" fmla="*/ 0 h 35"/>
                    <a:gd name="T4" fmla="*/ 0 w 276"/>
                    <a:gd name="T5" fmla="*/ 0 h 35"/>
                    <a:gd name="T6" fmla="*/ 0 w 276"/>
                    <a:gd name="T7" fmla="*/ 0 h 35"/>
                    <a:gd name="T8" fmla="*/ 0 60000 65536"/>
                    <a:gd name="T9" fmla="*/ 0 60000 65536"/>
                    <a:gd name="T10" fmla="*/ 0 60000 65536"/>
                    <a:gd name="T11" fmla="*/ 0 60000 65536"/>
                    <a:gd name="T12" fmla="*/ 0 w 276"/>
                    <a:gd name="T13" fmla="*/ 0 h 35"/>
                    <a:gd name="T14" fmla="*/ 276 w 276"/>
                    <a:gd name="T15" fmla="*/ 35 h 35"/>
                  </a:gdLst>
                  <a:ahLst/>
                  <a:cxnLst>
                    <a:cxn ang="T8">
                      <a:pos x="T0" y="T1"/>
                    </a:cxn>
                    <a:cxn ang="T9">
                      <a:pos x="T2" y="T3"/>
                    </a:cxn>
                    <a:cxn ang="T10">
                      <a:pos x="T4" y="T5"/>
                    </a:cxn>
                    <a:cxn ang="T11">
                      <a:pos x="T6" y="T7"/>
                    </a:cxn>
                  </a:cxnLst>
                  <a:rect l="T12" t="T13" r="T14" b="T15"/>
                  <a:pathLst>
                    <a:path w="276" h="35">
                      <a:moveTo>
                        <a:pt x="276" y="28"/>
                      </a:moveTo>
                      <a:lnTo>
                        <a:pt x="0" y="35"/>
                      </a:lnTo>
                      <a:lnTo>
                        <a:pt x="17" y="0"/>
                      </a:lnTo>
                      <a:lnTo>
                        <a:pt x="276" y="28"/>
                      </a:lnTo>
                      <a:close/>
                    </a:path>
                  </a:pathLst>
                </a:custGeom>
                <a:solidFill>
                  <a:srgbClr val="FF6600"/>
                </a:solidFill>
                <a:ln w="9525">
                  <a:noFill/>
                  <a:round/>
                  <a:headEnd/>
                  <a:tailEnd/>
                </a:ln>
              </p:spPr>
              <p:txBody>
                <a:bodyPr/>
                <a:lstStyle/>
                <a:p>
                  <a:endParaRPr lang="es-MX"/>
                </a:p>
              </p:txBody>
            </p:sp>
            <p:sp>
              <p:nvSpPr>
                <p:cNvPr id="11908" name="Freeform 3149"/>
                <p:cNvSpPr>
                  <a:spLocks/>
                </p:cNvSpPr>
                <p:nvPr/>
              </p:nvSpPr>
              <p:spPr bwMode="auto">
                <a:xfrm>
                  <a:off x="2949" y="2933"/>
                  <a:ext cx="30" cy="7"/>
                </a:xfrm>
                <a:custGeom>
                  <a:avLst/>
                  <a:gdLst>
                    <a:gd name="T0" fmla="*/ 0 w 276"/>
                    <a:gd name="T1" fmla="*/ 0 h 66"/>
                    <a:gd name="T2" fmla="*/ 0 w 276"/>
                    <a:gd name="T3" fmla="*/ 0 h 66"/>
                    <a:gd name="T4" fmla="*/ 0 w 276"/>
                    <a:gd name="T5" fmla="*/ 0 h 66"/>
                    <a:gd name="T6" fmla="*/ 0 w 276"/>
                    <a:gd name="T7" fmla="*/ 0 h 66"/>
                    <a:gd name="T8" fmla="*/ 0 w 276"/>
                    <a:gd name="T9" fmla="*/ 0 h 66"/>
                    <a:gd name="T10" fmla="*/ 0 60000 65536"/>
                    <a:gd name="T11" fmla="*/ 0 60000 65536"/>
                    <a:gd name="T12" fmla="*/ 0 60000 65536"/>
                    <a:gd name="T13" fmla="*/ 0 60000 65536"/>
                    <a:gd name="T14" fmla="*/ 0 60000 65536"/>
                    <a:gd name="T15" fmla="*/ 0 w 276"/>
                    <a:gd name="T16" fmla="*/ 0 h 66"/>
                    <a:gd name="T17" fmla="*/ 276 w 276"/>
                    <a:gd name="T18" fmla="*/ 66 h 66"/>
                  </a:gdLst>
                  <a:ahLst/>
                  <a:cxnLst>
                    <a:cxn ang="T10">
                      <a:pos x="T0" y="T1"/>
                    </a:cxn>
                    <a:cxn ang="T11">
                      <a:pos x="T2" y="T3"/>
                    </a:cxn>
                    <a:cxn ang="T12">
                      <a:pos x="T4" y="T5"/>
                    </a:cxn>
                    <a:cxn ang="T13">
                      <a:pos x="T6" y="T7"/>
                    </a:cxn>
                    <a:cxn ang="T14">
                      <a:pos x="T8" y="T9"/>
                    </a:cxn>
                  </a:cxnLst>
                  <a:rect l="T15" t="T16" r="T17" b="T18"/>
                  <a:pathLst>
                    <a:path w="276" h="66">
                      <a:moveTo>
                        <a:pt x="272" y="66"/>
                      </a:moveTo>
                      <a:lnTo>
                        <a:pt x="276" y="28"/>
                      </a:lnTo>
                      <a:lnTo>
                        <a:pt x="17" y="0"/>
                      </a:lnTo>
                      <a:lnTo>
                        <a:pt x="0" y="35"/>
                      </a:lnTo>
                      <a:lnTo>
                        <a:pt x="272" y="66"/>
                      </a:lnTo>
                    </a:path>
                  </a:pathLst>
                </a:custGeom>
                <a:noFill/>
                <a:ln w="0">
                  <a:solidFill>
                    <a:srgbClr val="FF6600"/>
                  </a:solidFill>
                  <a:round/>
                  <a:headEnd/>
                  <a:tailEnd/>
                </a:ln>
              </p:spPr>
              <p:txBody>
                <a:bodyPr/>
                <a:lstStyle/>
                <a:p>
                  <a:endParaRPr lang="es-MX"/>
                </a:p>
              </p:txBody>
            </p:sp>
            <p:sp>
              <p:nvSpPr>
                <p:cNvPr id="11909" name="Freeform 3150"/>
                <p:cNvSpPr>
                  <a:spLocks/>
                </p:cNvSpPr>
                <p:nvPr/>
              </p:nvSpPr>
              <p:spPr bwMode="auto">
                <a:xfrm>
                  <a:off x="2943" y="2931"/>
                  <a:ext cx="8" cy="6"/>
                </a:xfrm>
                <a:custGeom>
                  <a:avLst/>
                  <a:gdLst>
                    <a:gd name="T0" fmla="*/ 0 w 69"/>
                    <a:gd name="T1" fmla="*/ 0 h 50"/>
                    <a:gd name="T2" fmla="*/ 0 w 69"/>
                    <a:gd name="T3" fmla="*/ 0 h 50"/>
                    <a:gd name="T4" fmla="*/ 0 w 69"/>
                    <a:gd name="T5" fmla="*/ 0 h 50"/>
                    <a:gd name="T6" fmla="*/ 0 w 69"/>
                    <a:gd name="T7" fmla="*/ 0 h 50"/>
                    <a:gd name="T8" fmla="*/ 0 60000 65536"/>
                    <a:gd name="T9" fmla="*/ 0 60000 65536"/>
                    <a:gd name="T10" fmla="*/ 0 60000 65536"/>
                    <a:gd name="T11" fmla="*/ 0 60000 65536"/>
                    <a:gd name="T12" fmla="*/ 0 w 69"/>
                    <a:gd name="T13" fmla="*/ 0 h 50"/>
                    <a:gd name="T14" fmla="*/ 69 w 69"/>
                    <a:gd name="T15" fmla="*/ 50 h 50"/>
                  </a:gdLst>
                  <a:ahLst/>
                  <a:cxnLst>
                    <a:cxn ang="T8">
                      <a:pos x="T0" y="T1"/>
                    </a:cxn>
                    <a:cxn ang="T9">
                      <a:pos x="T2" y="T3"/>
                    </a:cxn>
                    <a:cxn ang="T10">
                      <a:pos x="T4" y="T5"/>
                    </a:cxn>
                    <a:cxn ang="T11">
                      <a:pos x="T6" y="T7"/>
                    </a:cxn>
                  </a:cxnLst>
                  <a:rect l="T12" t="T13" r="T14" b="T15"/>
                  <a:pathLst>
                    <a:path w="69" h="50">
                      <a:moveTo>
                        <a:pt x="52" y="50"/>
                      </a:moveTo>
                      <a:lnTo>
                        <a:pt x="69" y="15"/>
                      </a:lnTo>
                      <a:lnTo>
                        <a:pt x="0" y="0"/>
                      </a:lnTo>
                      <a:lnTo>
                        <a:pt x="52" y="50"/>
                      </a:lnTo>
                      <a:close/>
                    </a:path>
                  </a:pathLst>
                </a:custGeom>
                <a:solidFill>
                  <a:srgbClr val="FF6600"/>
                </a:solidFill>
                <a:ln w="9525">
                  <a:noFill/>
                  <a:round/>
                  <a:headEnd/>
                  <a:tailEnd/>
                </a:ln>
              </p:spPr>
              <p:txBody>
                <a:bodyPr/>
                <a:lstStyle/>
                <a:p>
                  <a:endParaRPr lang="es-MX"/>
                </a:p>
              </p:txBody>
            </p:sp>
            <p:sp>
              <p:nvSpPr>
                <p:cNvPr id="11910" name="Freeform 3151"/>
                <p:cNvSpPr>
                  <a:spLocks/>
                </p:cNvSpPr>
                <p:nvPr/>
              </p:nvSpPr>
              <p:spPr bwMode="auto">
                <a:xfrm>
                  <a:off x="2943" y="2929"/>
                  <a:ext cx="8" cy="4"/>
                </a:xfrm>
                <a:custGeom>
                  <a:avLst/>
                  <a:gdLst>
                    <a:gd name="T0" fmla="*/ 0 w 69"/>
                    <a:gd name="T1" fmla="*/ 0 h 36"/>
                    <a:gd name="T2" fmla="*/ 0 w 69"/>
                    <a:gd name="T3" fmla="*/ 0 h 36"/>
                    <a:gd name="T4" fmla="*/ 0 w 69"/>
                    <a:gd name="T5" fmla="*/ 0 h 36"/>
                    <a:gd name="T6" fmla="*/ 0 w 69"/>
                    <a:gd name="T7" fmla="*/ 0 h 36"/>
                    <a:gd name="T8" fmla="*/ 0 60000 65536"/>
                    <a:gd name="T9" fmla="*/ 0 60000 65536"/>
                    <a:gd name="T10" fmla="*/ 0 60000 65536"/>
                    <a:gd name="T11" fmla="*/ 0 60000 65536"/>
                    <a:gd name="T12" fmla="*/ 0 w 69"/>
                    <a:gd name="T13" fmla="*/ 0 h 36"/>
                    <a:gd name="T14" fmla="*/ 69 w 69"/>
                    <a:gd name="T15" fmla="*/ 36 h 36"/>
                  </a:gdLst>
                  <a:ahLst/>
                  <a:cxnLst>
                    <a:cxn ang="T8">
                      <a:pos x="T0" y="T1"/>
                    </a:cxn>
                    <a:cxn ang="T9">
                      <a:pos x="T2" y="T3"/>
                    </a:cxn>
                    <a:cxn ang="T10">
                      <a:pos x="T4" y="T5"/>
                    </a:cxn>
                    <a:cxn ang="T11">
                      <a:pos x="T6" y="T7"/>
                    </a:cxn>
                  </a:cxnLst>
                  <a:rect l="T12" t="T13" r="T14" b="T15"/>
                  <a:pathLst>
                    <a:path w="69" h="36">
                      <a:moveTo>
                        <a:pt x="69" y="36"/>
                      </a:moveTo>
                      <a:lnTo>
                        <a:pt x="0" y="21"/>
                      </a:lnTo>
                      <a:lnTo>
                        <a:pt x="33" y="0"/>
                      </a:lnTo>
                      <a:lnTo>
                        <a:pt x="69" y="36"/>
                      </a:lnTo>
                      <a:close/>
                    </a:path>
                  </a:pathLst>
                </a:custGeom>
                <a:solidFill>
                  <a:srgbClr val="FF6600"/>
                </a:solidFill>
                <a:ln w="9525">
                  <a:noFill/>
                  <a:round/>
                  <a:headEnd/>
                  <a:tailEnd/>
                </a:ln>
              </p:spPr>
              <p:txBody>
                <a:bodyPr/>
                <a:lstStyle/>
                <a:p>
                  <a:endParaRPr lang="es-MX"/>
                </a:p>
              </p:txBody>
            </p:sp>
            <p:sp>
              <p:nvSpPr>
                <p:cNvPr id="11911" name="Freeform 3152"/>
                <p:cNvSpPr>
                  <a:spLocks/>
                </p:cNvSpPr>
                <p:nvPr/>
              </p:nvSpPr>
              <p:spPr bwMode="auto">
                <a:xfrm>
                  <a:off x="2943" y="2929"/>
                  <a:ext cx="8" cy="8"/>
                </a:xfrm>
                <a:custGeom>
                  <a:avLst/>
                  <a:gdLst>
                    <a:gd name="T0" fmla="*/ 0 w 69"/>
                    <a:gd name="T1" fmla="*/ 0 h 71"/>
                    <a:gd name="T2" fmla="*/ 0 w 69"/>
                    <a:gd name="T3" fmla="*/ 0 h 71"/>
                    <a:gd name="T4" fmla="*/ 0 w 69"/>
                    <a:gd name="T5" fmla="*/ 0 h 71"/>
                    <a:gd name="T6" fmla="*/ 0 w 69"/>
                    <a:gd name="T7" fmla="*/ 0 h 71"/>
                    <a:gd name="T8" fmla="*/ 0 w 69"/>
                    <a:gd name="T9" fmla="*/ 0 h 71"/>
                    <a:gd name="T10" fmla="*/ 0 60000 65536"/>
                    <a:gd name="T11" fmla="*/ 0 60000 65536"/>
                    <a:gd name="T12" fmla="*/ 0 60000 65536"/>
                    <a:gd name="T13" fmla="*/ 0 60000 65536"/>
                    <a:gd name="T14" fmla="*/ 0 60000 65536"/>
                    <a:gd name="T15" fmla="*/ 0 w 69"/>
                    <a:gd name="T16" fmla="*/ 0 h 71"/>
                    <a:gd name="T17" fmla="*/ 69 w 69"/>
                    <a:gd name="T18" fmla="*/ 71 h 71"/>
                  </a:gdLst>
                  <a:ahLst/>
                  <a:cxnLst>
                    <a:cxn ang="T10">
                      <a:pos x="T0" y="T1"/>
                    </a:cxn>
                    <a:cxn ang="T11">
                      <a:pos x="T2" y="T3"/>
                    </a:cxn>
                    <a:cxn ang="T12">
                      <a:pos x="T4" y="T5"/>
                    </a:cxn>
                    <a:cxn ang="T13">
                      <a:pos x="T6" y="T7"/>
                    </a:cxn>
                    <a:cxn ang="T14">
                      <a:pos x="T8" y="T9"/>
                    </a:cxn>
                  </a:cxnLst>
                  <a:rect l="T15" t="T16" r="T17" b="T18"/>
                  <a:pathLst>
                    <a:path w="69" h="71">
                      <a:moveTo>
                        <a:pt x="52" y="71"/>
                      </a:moveTo>
                      <a:lnTo>
                        <a:pt x="69" y="36"/>
                      </a:lnTo>
                      <a:lnTo>
                        <a:pt x="33" y="0"/>
                      </a:lnTo>
                      <a:lnTo>
                        <a:pt x="0" y="21"/>
                      </a:lnTo>
                      <a:lnTo>
                        <a:pt x="52" y="71"/>
                      </a:lnTo>
                    </a:path>
                  </a:pathLst>
                </a:custGeom>
                <a:noFill/>
                <a:ln w="0">
                  <a:solidFill>
                    <a:srgbClr val="FF6600"/>
                  </a:solidFill>
                  <a:round/>
                  <a:headEnd/>
                  <a:tailEnd/>
                </a:ln>
              </p:spPr>
              <p:txBody>
                <a:bodyPr/>
                <a:lstStyle/>
                <a:p>
                  <a:endParaRPr lang="es-MX"/>
                </a:p>
              </p:txBody>
            </p:sp>
            <p:sp>
              <p:nvSpPr>
                <p:cNvPr id="11912" name="Freeform 3153"/>
                <p:cNvSpPr>
                  <a:spLocks/>
                </p:cNvSpPr>
                <p:nvPr/>
              </p:nvSpPr>
              <p:spPr bwMode="auto">
                <a:xfrm>
                  <a:off x="2939" y="2917"/>
                  <a:ext cx="8" cy="14"/>
                </a:xfrm>
                <a:custGeom>
                  <a:avLst/>
                  <a:gdLst>
                    <a:gd name="T0" fmla="*/ 0 w 71"/>
                    <a:gd name="T1" fmla="*/ 0 h 130"/>
                    <a:gd name="T2" fmla="*/ 0 w 71"/>
                    <a:gd name="T3" fmla="*/ 0 h 130"/>
                    <a:gd name="T4" fmla="*/ 0 w 71"/>
                    <a:gd name="T5" fmla="*/ 0 h 130"/>
                    <a:gd name="T6" fmla="*/ 0 w 71"/>
                    <a:gd name="T7" fmla="*/ 0 h 130"/>
                    <a:gd name="T8" fmla="*/ 0 60000 65536"/>
                    <a:gd name="T9" fmla="*/ 0 60000 65536"/>
                    <a:gd name="T10" fmla="*/ 0 60000 65536"/>
                    <a:gd name="T11" fmla="*/ 0 60000 65536"/>
                    <a:gd name="T12" fmla="*/ 0 w 71"/>
                    <a:gd name="T13" fmla="*/ 0 h 130"/>
                    <a:gd name="T14" fmla="*/ 71 w 71"/>
                    <a:gd name="T15" fmla="*/ 130 h 130"/>
                  </a:gdLst>
                  <a:ahLst/>
                  <a:cxnLst>
                    <a:cxn ang="T8">
                      <a:pos x="T0" y="T1"/>
                    </a:cxn>
                    <a:cxn ang="T9">
                      <a:pos x="T2" y="T3"/>
                    </a:cxn>
                    <a:cxn ang="T10">
                      <a:pos x="T4" y="T5"/>
                    </a:cxn>
                    <a:cxn ang="T11">
                      <a:pos x="T6" y="T7"/>
                    </a:cxn>
                  </a:cxnLst>
                  <a:rect l="T12" t="T13" r="T14" b="T15"/>
                  <a:pathLst>
                    <a:path w="71" h="130">
                      <a:moveTo>
                        <a:pt x="38" y="130"/>
                      </a:moveTo>
                      <a:lnTo>
                        <a:pt x="71" y="109"/>
                      </a:lnTo>
                      <a:lnTo>
                        <a:pt x="0" y="0"/>
                      </a:lnTo>
                      <a:lnTo>
                        <a:pt x="38" y="130"/>
                      </a:lnTo>
                      <a:close/>
                    </a:path>
                  </a:pathLst>
                </a:custGeom>
                <a:solidFill>
                  <a:srgbClr val="FF6600"/>
                </a:solidFill>
                <a:ln w="9525">
                  <a:noFill/>
                  <a:round/>
                  <a:headEnd/>
                  <a:tailEnd/>
                </a:ln>
              </p:spPr>
              <p:txBody>
                <a:bodyPr/>
                <a:lstStyle/>
                <a:p>
                  <a:endParaRPr lang="es-MX"/>
                </a:p>
              </p:txBody>
            </p:sp>
            <p:sp>
              <p:nvSpPr>
                <p:cNvPr id="11913" name="Freeform 3154"/>
                <p:cNvSpPr>
                  <a:spLocks/>
                </p:cNvSpPr>
                <p:nvPr/>
              </p:nvSpPr>
              <p:spPr bwMode="auto">
                <a:xfrm>
                  <a:off x="2939" y="2916"/>
                  <a:ext cx="8" cy="13"/>
                </a:xfrm>
                <a:custGeom>
                  <a:avLst/>
                  <a:gdLst>
                    <a:gd name="T0" fmla="*/ 0 w 71"/>
                    <a:gd name="T1" fmla="*/ 0 h 115"/>
                    <a:gd name="T2" fmla="*/ 0 w 71"/>
                    <a:gd name="T3" fmla="*/ 0 h 115"/>
                    <a:gd name="T4" fmla="*/ 0 w 71"/>
                    <a:gd name="T5" fmla="*/ 0 h 115"/>
                    <a:gd name="T6" fmla="*/ 0 w 71"/>
                    <a:gd name="T7" fmla="*/ 0 h 115"/>
                    <a:gd name="T8" fmla="*/ 0 60000 65536"/>
                    <a:gd name="T9" fmla="*/ 0 60000 65536"/>
                    <a:gd name="T10" fmla="*/ 0 60000 65536"/>
                    <a:gd name="T11" fmla="*/ 0 60000 65536"/>
                    <a:gd name="T12" fmla="*/ 0 w 71"/>
                    <a:gd name="T13" fmla="*/ 0 h 115"/>
                    <a:gd name="T14" fmla="*/ 71 w 71"/>
                    <a:gd name="T15" fmla="*/ 115 h 115"/>
                  </a:gdLst>
                  <a:ahLst/>
                  <a:cxnLst>
                    <a:cxn ang="T8">
                      <a:pos x="T0" y="T1"/>
                    </a:cxn>
                    <a:cxn ang="T9">
                      <a:pos x="T2" y="T3"/>
                    </a:cxn>
                    <a:cxn ang="T10">
                      <a:pos x="T4" y="T5"/>
                    </a:cxn>
                    <a:cxn ang="T11">
                      <a:pos x="T6" y="T7"/>
                    </a:cxn>
                  </a:cxnLst>
                  <a:rect l="T12" t="T13" r="T14" b="T15"/>
                  <a:pathLst>
                    <a:path w="71" h="115">
                      <a:moveTo>
                        <a:pt x="71" y="115"/>
                      </a:moveTo>
                      <a:lnTo>
                        <a:pt x="0" y="6"/>
                      </a:lnTo>
                      <a:lnTo>
                        <a:pt x="38" y="0"/>
                      </a:lnTo>
                      <a:lnTo>
                        <a:pt x="71" y="115"/>
                      </a:lnTo>
                      <a:close/>
                    </a:path>
                  </a:pathLst>
                </a:custGeom>
                <a:solidFill>
                  <a:srgbClr val="FF6600"/>
                </a:solidFill>
                <a:ln w="9525">
                  <a:noFill/>
                  <a:round/>
                  <a:headEnd/>
                  <a:tailEnd/>
                </a:ln>
              </p:spPr>
              <p:txBody>
                <a:bodyPr/>
                <a:lstStyle/>
                <a:p>
                  <a:endParaRPr lang="es-MX"/>
                </a:p>
              </p:txBody>
            </p:sp>
            <p:sp>
              <p:nvSpPr>
                <p:cNvPr id="11914" name="Freeform 3155"/>
                <p:cNvSpPr>
                  <a:spLocks/>
                </p:cNvSpPr>
                <p:nvPr/>
              </p:nvSpPr>
              <p:spPr bwMode="auto">
                <a:xfrm>
                  <a:off x="2939" y="2916"/>
                  <a:ext cx="8" cy="15"/>
                </a:xfrm>
                <a:custGeom>
                  <a:avLst/>
                  <a:gdLst>
                    <a:gd name="T0" fmla="*/ 0 w 71"/>
                    <a:gd name="T1" fmla="*/ 0 h 136"/>
                    <a:gd name="T2" fmla="*/ 0 w 71"/>
                    <a:gd name="T3" fmla="*/ 0 h 136"/>
                    <a:gd name="T4" fmla="*/ 0 w 71"/>
                    <a:gd name="T5" fmla="*/ 0 h 136"/>
                    <a:gd name="T6" fmla="*/ 0 w 71"/>
                    <a:gd name="T7" fmla="*/ 0 h 136"/>
                    <a:gd name="T8" fmla="*/ 0 w 71"/>
                    <a:gd name="T9" fmla="*/ 0 h 136"/>
                    <a:gd name="T10" fmla="*/ 0 60000 65536"/>
                    <a:gd name="T11" fmla="*/ 0 60000 65536"/>
                    <a:gd name="T12" fmla="*/ 0 60000 65536"/>
                    <a:gd name="T13" fmla="*/ 0 60000 65536"/>
                    <a:gd name="T14" fmla="*/ 0 60000 65536"/>
                    <a:gd name="T15" fmla="*/ 0 w 71"/>
                    <a:gd name="T16" fmla="*/ 0 h 136"/>
                    <a:gd name="T17" fmla="*/ 71 w 71"/>
                    <a:gd name="T18" fmla="*/ 136 h 136"/>
                  </a:gdLst>
                  <a:ahLst/>
                  <a:cxnLst>
                    <a:cxn ang="T10">
                      <a:pos x="T0" y="T1"/>
                    </a:cxn>
                    <a:cxn ang="T11">
                      <a:pos x="T2" y="T3"/>
                    </a:cxn>
                    <a:cxn ang="T12">
                      <a:pos x="T4" y="T5"/>
                    </a:cxn>
                    <a:cxn ang="T13">
                      <a:pos x="T6" y="T7"/>
                    </a:cxn>
                    <a:cxn ang="T14">
                      <a:pos x="T8" y="T9"/>
                    </a:cxn>
                  </a:cxnLst>
                  <a:rect l="T15" t="T16" r="T17" b="T18"/>
                  <a:pathLst>
                    <a:path w="71" h="136">
                      <a:moveTo>
                        <a:pt x="38" y="136"/>
                      </a:moveTo>
                      <a:lnTo>
                        <a:pt x="71" y="115"/>
                      </a:lnTo>
                      <a:lnTo>
                        <a:pt x="38" y="0"/>
                      </a:lnTo>
                      <a:lnTo>
                        <a:pt x="0" y="6"/>
                      </a:lnTo>
                      <a:lnTo>
                        <a:pt x="38" y="136"/>
                      </a:lnTo>
                    </a:path>
                  </a:pathLst>
                </a:custGeom>
                <a:noFill/>
                <a:ln w="0">
                  <a:solidFill>
                    <a:srgbClr val="FF6600"/>
                  </a:solidFill>
                  <a:round/>
                  <a:headEnd/>
                  <a:tailEnd/>
                </a:ln>
              </p:spPr>
              <p:txBody>
                <a:bodyPr/>
                <a:lstStyle/>
                <a:p>
                  <a:endParaRPr lang="es-MX"/>
                </a:p>
              </p:txBody>
            </p:sp>
            <p:sp>
              <p:nvSpPr>
                <p:cNvPr id="11915" name="Freeform 3156"/>
                <p:cNvSpPr>
                  <a:spLocks/>
                </p:cNvSpPr>
                <p:nvPr/>
              </p:nvSpPr>
              <p:spPr bwMode="auto">
                <a:xfrm>
                  <a:off x="2938" y="2910"/>
                  <a:ext cx="5" cy="7"/>
                </a:xfrm>
                <a:custGeom>
                  <a:avLst/>
                  <a:gdLst>
                    <a:gd name="T0" fmla="*/ 0 w 42"/>
                    <a:gd name="T1" fmla="*/ 0 h 64"/>
                    <a:gd name="T2" fmla="*/ 0 w 42"/>
                    <a:gd name="T3" fmla="*/ 0 h 64"/>
                    <a:gd name="T4" fmla="*/ 0 w 42"/>
                    <a:gd name="T5" fmla="*/ 0 h 64"/>
                    <a:gd name="T6" fmla="*/ 0 w 42"/>
                    <a:gd name="T7" fmla="*/ 0 h 64"/>
                    <a:gd name="T8" fmla="*/ 0 60000 65536"/>
                    <a:gd name="T9" fmla="*/ 0 60000 65536"/>
                    <a:gd name="T10" fmla="*/ 0 60000 65536"/>
                    <a:gd name="T11" fmla="*/ 0 60000 65536"/>
                    <a:gd name="T12" fmla="*/ 0 w 42"/>
                    <a:gd name="T13" fmla="*/ 0 h 64"/>
                    <a:gd name="T14" fmla="*/ 42 w 42"/>
                    <a:gd name="T15" fmla="*/ 64 h 64"/>
                  </a:gdLst>
                  <a:ahLst/>
                  <a:cxnLst>
                    <a:cxn ang="T8">
                      <a:pos x="T0" y="T1"/>
                    </a:cxn>
                    <a:cxn ang="T9">
                      <a:pos x="T2" y="T3"/>
                    </a:cxn>
                    <a:cxn ang="T10">
                      <a:pos x="T4" y="T5"/>
                    </a:cxn>
                    <a:cxn ang="T11">
                      <a:pos x="T6" y="T7"/>
                    </a:cxn>
                  </a:cxnLst>
                  <a:rect l="T12" t="T13" r="T14" b="T15"/>
                  <a:pathLst>
                    <a:path w="42" h="64">
                      <a:moveTo>
                        <a:pt x="4" y="64"/>
                      </a:moveTo>
                      <a:lnTo>
                        <a:pt x="42" y="58"/>
                      </a:lnTo>
                      <a:lnTo>
                        <a:pt x="0" y="0"/>
                      </a:lnTo>
                      <a:lnTo>
                        <a:pt x="4" y="64"/>
                      </a:lnTo>
                      <a:close/>
                    </a:path>
                  </a:pathLst>
                </a:custGeom>
                <a:solidFill>
                  <a:srgbClr val="FF6600"/>
                </a:solidFill>
                <a:ln w="9525">
                  <a:noFill/>
                  <a:round/>
                  <a:headEnd/>
                  <a:tailEnd/>
                </a:ln>
              </p:spPr>
              <p:txBody>
                <a:bodyPr/>
                <a:lstStyle/>
                <a:p>
                  <a:endParaRPr lang="es-MX"/>
                </a:p>
              </p:txBody>
            </p:sp>
            <p:sp>
              <p:nvSpPr>
                <p:cNvPr id="11916" name="Freeform 3157"/>
                <p:cNvSpPr>
                  <a:spLocks/>
                </p:cNvSpPr>
                <p:nvPr/>
              </p:nvSpPr>
              <p:spPr bwMode="auto">
                <a:xfrm>
                  <a:off x="2938" y="2906"/>
                  <a:ext cx="5" cy="10"/>
                </a:xfrm>
                <a:custGeom>
                  <a:avLst/>
                  <a:gdLst>
                    <a:gd name="T0" fmla="*/ 0 w 42"/>
                    <a:gd name="T1" fmla="*/ 0 h 93"/>
                    <a:gd name="T2" fmla="*/ 0 w 42"/>
                    <a:gd name="T3" fmla="*/ 0 h 93"/>
                    <a:gd name="T4" fmla="*/ 0 w 42"/>
                    <a:gd name="T5" fmla="*/ 0 h 93"/>
                    <a:gd name="T6" fmla="*/ 0 w 42"/>
                    <a:gd name="T7" fmla="*/ 0 h 93"/>
                    <a:gd name="T8" fmla="*/ 0 60000 65536"/>
                    <a:gd name="T9" fmla="*/ 0 60000 65536"/>
                    <a:gd name="T10" fmla="*/ 0 60000 65536"/>
                    <a:gd name="T11" fmla="*/ 0 60000 65536"/>
                    <a:gd name="T12" fmla="*/ 0 w 42"/>
                    <a:gd name="T13" fmla="*/ 0 h 93"/>
                    <a:gd name="T14" fmla="*/ 42 w 42"/>
                    <a:gd name="T15" fmla="*/ 93 h 93"/>
                  </a:gdLst>
                  <a:ahLst/>
                  <a:cxnLst>
                    <a:cxn ang="T8">
                      <a:pos x="T0" y="T1"/>
                    </a:cxn>
                    <a:cxn ang="T9">
                      <a:pos x="T2" y="T3"/>
                    </a:cxn>
                    <a:cxn ang="T10">
                      <a:pos x="T4" y="T5"/>
                    </a:cxn>
                    <a:cxn ang="T11">
                      <a:pos x="T6" y="T7"/>
                    </a:cxn>
                  </a:cxnLst>
                  <a:rect l="T12" t="T13" r="T14" b="T15"/>
                  <a:pathLst>
                    <a:path w="42" h="93">
                      <a:moveTo>
                        <a:pt x="42" y="93"/>
                      </a:moveTo>
                      <a:lnTo>
                        <a:pt x="0" y="35"/>
                      </a:lnTo>
                      <a:lnTo>
                        <a:pt x="35" y="0"/>
                      </a:lnTo>
                      <a:lnTo>
                        <a:pt x="42" y="93"/>
                      </a:lnTo>
                      <a:close/>
                    </a:path>
                  </a:pathLst>
                </a:custGeom>
                <a:solidFill>
                  <a:srgbClr val="FF6600"/>
                </a:solidFill>
                <a:ln w="9525">
                  <a:noFill/>
                  <a:round/>
                  <a:headEnd/>
                  <a:tailEnd/>
                </a:ln>
              </p:spPr>
              <p:txBody>
                <a:bodyPr/>
                <a:lstStyle/>
                <a:p>
                  <a:endParaRPr lang="es-MX"/>
                </a:p>
              </p:txBody>
            </p:sp>
            <p:sp>
              <p:nvSpPr>
                <p:cNvPr id="11917" name="Freeform 3158"/>
                <p:cNvSpPr>
                  <a:spLocks/>
                </p:cNvSpPr>
                <p:nvPr/>
              </p:nvSpPr>
              <p:spPr bwMode="auto">
                <a:xfrm>
                  <a:off x="2938" y="2906"/>
                  <a:ext cx="5" cy="11"/>
                </a:xfrm>
                <a:custGeom>
                  <a:avLst/>
                  <a:gdLst>
                    <a:gd name="T0" fmla="*/ 0 w 42"/>
                    <a:gd name="T1" fmla="*/ 0 h 99"/>
                    <a:gd name="T2" fmla="*/ 0 w 42"/>
                    <a:gd name="T3" fmla="*/ 0 h 99"/>
                    <a:gd name="T4" fmla="*/ 0 w 42"/>
                    <a:gd name="T5" fmla="*/ 0 h 99"/>
                    <a:gd name="T6" fmla="*/ 0 w 42"/>
                    <a:gd name="T7" fmla="*/ 0 h 99"/>
                    <a:gd name="T8" fmla="*/ 0 w 42"/>
                    <a:gd name="T9" fmla="*/ 0 h 99"/>
                    <a:gd name="T10" fmla="*/ 0 60000 65536"/>
                    <a:gd name="T11" fmla="*/ 0 60000 65536"/>
                    <a:gd name="T12" fmla="*/ 0 60000 65536"/>
                    <a:gd name="T13" fmla="*/ 0 60000 65536"/>
                    <a:gd name="T14" fmla="*/ 0 60000 65536"/>
                    <a:gd name="T15" fmla="*/ 0 w 42"/>
                    <a:gd name="T16" fmla="*/ 0 h 99"/>
                    <a:gd name="T17" fmla="*/ 42 w 42"/>
                    <a:gd name="T18" fmla="*/ 99 h 99"/>
                  </a:gdLst>
                  <a:ahLst/>
                  <a:cxnLst>
                    <a:cxn ang="T10">
                      <a:pos x="T0" y="T1"/>
                    </a:cxn>
                    <a:cxn ang="T11">
                      <a:pos x="T2" y="T3"/>
                    </a:cxn>
                    <a:cxn ang="T12">
                      <a:pos x="T4" y="T5"/>
                    </a:cxn>
                    <a:cxn ang="T13">
                      <a:pos x="T6" y="T7"/>
                    </a:cxn>
                    <a:cxn ang="T14">
                      <a:pos x="T8" y="T9"/>
                    </a:cxn>
                  </a:cxnLst>
                  <a:rect l="T15" t="T16" r="T17" b="T18"/>
                  <a:pathLst>
                    <a:path w="42" h="99">
                      <a:moveTo>
                        <a:pt x="4" y="99"/>
                      </a:moveTo>
                      <a:lnTo>
                        <a:pt x="42" y="93"/>
                      </a:lnTo>
                      <a:lnTo>
                        <a:pt x="35" y="0"/>
                      </a:lnTo>
                      <a:lnTo>
                        <a:pt x="0" y="35"/>
                      </a:lnTo>
                      <a:lnTo>
                        <a:pt x="4" y="99"/>
                      </a:lnTo>
                    </a:path>
                  </a:pathLst>
                </a:custGeom>
                <a:noFill/>
                <a:ln w="0">
                  <a:solidFill>
                    <a:srgbClr val="FF6600"/>
                  </a:solidFill>
                  <a:round/>
                  <a:headEnd/>
                  <a:tailEnd/>
                </a:ln>
              </p:spPr>
              <p:txBody>
                <a:bodyPr/>
                <a:lstStyle/>
                <a:p>
                  <a:endParaRPr lang="es-MX"/>
                </a:p>
              </p:txBody>
            </p:sp>
            <p:sp>
              <p:nvSpPr>
                <p:cNvPr id="11918" name="Freeform 3159"/>
                <p:cNvSpPr>
                  <a:spLocks/>
                </p:cNvSpPr>
                <p:nvPr/>
              </p:nvSpPr>
              <p:spPr bwMode="auto">
                <a:xfrm>
                  <a:off x="2921" y="2906"/>
                  <a:ext cx="21" cy="4"/>
                </a:xfrm>
                <a:custGeom>
                  <a:avLst/>
                  <a:gdLst>
                    <a:gd name="T0" fmla="*/ 0 w 193"/>
                    <a:gd name="T1" fmla="*/ 0 h 35"/>
                    <a:gd name="T2" fmla="*/ 0 w 193"/>
                    <a:gd name="T3" fmla="*/ 0 h 35"/>
                    <a:gd name="T4" fmla="*/ 0 w 193"/>
                    <a:gd name="T5" fmla="*/ 0 h 35"/>
                    <a:gd name="T6" fmla="*/ 0 w 193"/>
                    <a:gd name="T7" fmla="*/ 0 h 35"/>
                    <a:gd name="T8" fmla="*/ 0 60000 65536"/>
                    <a:gd name="T9" fmla="*/ 0 60000 65536"/>
                    <a:gd name="T10" fmla="*/ 0 60000 65536"/>
                    <a:gd name="T11" fmla="*/ 0 60000 65536"/>
                    <a:gd name="T12" fmla="*/ 0 w 193"/>
                    <a:gd name="T13" fmla="*/ 0 h 35"/>
                    <a:gd name="T14" fmla="*/ 193 w 193"/>
                    <a:gd name="T15" fmla="*/ 35 h 35"/>
                  </a:gdLst>
                  <a:ahLst/>
                  <a:cxnLst>
                    <a:cxn ang="T8">
                      <a:pos x="T0" y="T1"/>
                    </a:cxn>
                    <a:cxn ang="T9">
                      <a:pos x="T2" y="T3"/>
                    </a:cxn>
                    <a:cxn ang="T10">
                      <a:pos x="T4" y="T5"/>
                    </a:cxn>
                    <a:cxn ang="T11">
                      <a:pos x="T6" y="T7"/>
                    </a:cxn>
                  </a:cxnLst>
                  <a:rect l="T12" t="T13" r="T14" b="T15"/>
                  <a:pathLst>
                    <a:path w="193" h="35">
                      <a:moveTo>
                        <a:pt x="158" y="35"/>
                      </a:moveTo>
                      <a:lnTo>
                        <a:pt x="193" y="0"/>
                      </a:lnTo>
                      <a:lnTo>
                        <a:pt x="0" y="28"/>
                      </a:lnTo>
                      <a:lnTo>
                        <a:pt x="158" y="35"/>
                      </a:lnTo>
                      <a:close/>
                    </a:path>
                  </a:pathLst>
                </a:custGeom>
                <a:solidFill>
                  <a:srgbClr val="FF6600"/>
                </a:solidFill>
                <a:ln w="9525">
                  <a:noFill/>
                  <a:round/>
                  <a:headEnd/>
                  <a:tailEnd/>
                </a:ln>
              </p:spPr>
              <p:txBody>
                <a:bodyPr/>
                <a:lstStyle/>
                <a:p>
                  <a:endParaRPr lang="es-MX"/>
                </a:p>
              </p:txBody>
            </p:sp>
            <p:sp>
              <p:nvSpPr>
                <p:cNvPr id="11919" name="Freeform 3160"/>
                <p:cNvSpPr>
                  <a:spLocks/>
                </p:cNvSpPr>
                <p:nvPr/>
              </p:nvSpPr>
              <p:spPr bwMode="auto">
                <a:xfrm>
                  <a:off x="2921" y="2905"/>
                  <a:ext cx="21" cy="4"/>
                </a:xfrm>
                <a:custGeom>
                  <a:avLst/>
                  <a:gdLst>
                    <a:gd name="T0" fmla="*/ 0 w 193"/>
                    <a:gd name="T1" fmla="*/ 0 h 36"/>
                    <a:gd name="T2" fmla="*/ 0 w 193"/>
                    <a:gd name="T3" fmla="*/ 0 h 36"/>
                    <a:gd name="T4" fmla="*/ 0 w 193"/>
                    <a:gd name="T5" fmla="*/ 0 h 36"/>
                    <a:gd name="T6" fmla="*/ 0 w 193"/>
                    <a:gd name="T7" fmla="*/ 0 h 36"/>
                    <a:gd name="T8" fmla="*/ 0 60000 65536"/>
                    <a:gd name="T9" fmla="*/ 0 60000 65536"/>
                    <a:gd name="T10" fmla="*/ 0 60000 65536"/>
                    <a:gd name="T11" fmla="*/ 0 60000 65536"/>
                    <a:gd name="T12" fmla="*/ 0 w 193"/>
                    <a:gd name="T13" fmla="*/ 0 h 36"/>
                    <a:gd name="T14" fmla="*/ 193 w 193"/>
                    <a:gd name="T15" fmla="*/ 36 h 36"/>
                  </a:gdLst>
                  <a:ahLst/>
                  <a:cxnLst>
                    <a:cxn ang="T8">
                      <a:pos x="T0" y="T1"/>
                    </a:cxn>
                    <a:cxn ang="T9">
                      <a:pos x="T2" y="T3"/>
                    </a:cxn>
                    <a:cxn ang="T10">
                      <a:pos x="T4" y="T5"/>
                    </a:cxn>
                    <a:cxn ang="T11">
                      <a:pos x="T6" y="T7"/>
                    </a:cxn>
                  </a:cxnLst>
                  <a:rect l="T12" t="T13" r="T14" b="T15"/>
                  <a:pathLst>
                    <a:path w="193" h="36">
                      <a:moveTo>
                        <a:pt x="193" y="8"/>
                      </a:moveTo>
                      <a:lnTo>
                        <a:pt x="0" y="36"/>
                      </a:lnTo>
                      <a:lnTo>
                        <a:pt x="41" y="0"/>
                      </a:lnTo>
                      <a:lnTo>
                        <a:pt x="193" y="8"/>
                      </a:lnTo>
                      <a:close/>
                    </a:path>
                  </a:pathLst>
                </a:custGeom>
                <a:solidFill>
                  <a:srgbClr val="FF6600"/>
                </a:solidFill>
                <a:ln w="9525">
                  <a:noFill/>
                  <a:round/>
                  <a:headEnd/>
                  <a:tailEnd/>
                </a:ln>
              </p:spPr>
              <p:txBody>
                <a:bodyPr/>
                <a:lstStyle/>
                <a:p>
                  <a:endParaRPr lang="es-MX"/>
                </a:p>
              </p:txBody>
            </p:sp>
            <p:sp>
              <p:nvSpPr>
                <p:cNvPr id="11920" name="Freeform 3161"/>
                <p:cNvSpPr>
                  <a:spLocks/>
                </p:cNvSpPr>
                <p:nvPr/>
              </p:nvSpPr>
              <p:spPr bwMode="auto">
                <a:xfrm>
                  <a:off x="2921" y="2905"/>
                  <a:ext cx="21" cy="5"/>
                </a:xfrm>
                <a:custGeom>
                  <a:avLst/>
                  <a:gdLst>
                    <a:gd name="T0" fmla="*/ 0 w 193"/>
                    <a:gd name="T1" fmla="*/ 0 h 43"/>
                    <a:gd name="T2" fmla="*/ 0 w 193"/>
                    <a:gd name="T3" fmla="*/ 0 h 43"/>
                    <a:gd name="T4" fmla="*/ 0 w 193"/>
                    <a:gd name="T5" fmla="*/ 0 h 43"/>
                    <a:gd name="T6" fmla="*/ 0 w 193"/>
                    <a:gd name="T7" fmla="*/ 0 h 43"/>
                    <a:gd name="T8" fmla="*/ 0 w 193"/>
                    <a:gd name="T9" fmla="*/ 0 h 43"/>
                    <a:gd name="T10" fmla="*/ 0 60000 65536"/>
                    <a:gd name="T11" fmla="*/ 0 60000 65536"/>
                    <a:gd name="T12" fmla="*/ 0 60000 65536"/>
                    <a:gd name="T13" fmla="*/ 0 60000 65536"/>
                    <a:gd name="T14" fmla="*/ 0 60000 65536"/>
                    <a:gd name="T15" fmla="*/ 0 w 193"/>
                    <a:gd name="T16" fmla="*/ 0 h 43"/>
                    <a:gd name="T17" fmla="*/ 193 w 193"/>
                    <a:gd name="T18" fmla="*/ 43 h 43"/>
                  </a:gdLst>
                  <a:ahLst/>
                  <a:cxnLst>
                    <a:cxn ang="T10">
                      <a:pos x="T0" y="T1"/>
                    </a:cxn>
                    <a:cxn ang="T11">
                      <a:pos x="T2" y="T3"/>
                    </a:cxn>
                    <a:cxn ang="T12">
                      <a:pos x="T4" y="T5"/>
                    </a:cxn>
                    <a:cxn ang="T13">
                      <a:pos x="T6" y="T7"/>
                    </a:cxn>
                    <a:cxn ang="T14">
                      <a:pos x="T8" y="T9"/>
                    </a:cxn>
                  </a:cxnLst>
                  <a:rect l="T15" t="T16" r="T17" b="T18"/>
                  <a:pathLst>
                    <a:path w="193" h="43">
                      <a:moveTo>
                        <a:pt x="158" y="43"/>
                      </a:moveTo>
                      <a:lnTo>
                        <a:pt x="193" y="8"/>
                      </a:lnTo>
                      <a:lnTo>
                        <a:pt x="41" y="0"/>
                      </a:lnTo>
                      <a:lnTo>
                        <a:pt x="0" y="36"/>
                      </a:lnTo>
                      <a:lnTo>
                        <a:pt x="158" y="43"/>
                      </a:lnTo>
                    </a:path>
                  </a:pathLst>
                </a:custGeom>
                <a:noFill/>
                <a:ln w="0">
                  <a:solidFill>
                    <a:srgbClr val="FF6600"/>
                  </a:solidFill>
                  <a:round/>
                  <a:headEnd/>
                  <a:tailEnd/>
                </a:ln>
              </p:spPr>
              <p:txBody>
                <a:bodyPr/>
                <a:lstStyle/>
                <a:p>
                  <a:endParaRPr lang="es-MX"/>
                </a:p>
              </p:txBody>
            </p:sp>
            <p:sp>
              <p:nvSpPr>
                <p:cNvPr id="11921" name="Freeform 3162"/>
                <p:cNvSpPr>
                  <a:spLocks/>
                </p:cNvSpPr>
                <p:nvPr/>
              </p:nvSpPr>
              <p:spPr bwMode="auto">
                <a:xfrm>
                  <a:off x="2921" y="2894"/>
                  <a:ext cx="4" cy="15"/>
                </a:xfrm>
                <a:custGeom>
                  <a:avLst/>
                  <a:gdLst>
                    <a:gd name="T0" fmla="*/ 0 w 41"/>
                    <a:gd name="T1" fmla="*/ 0 h 135"/>
                    <a:gd name="T2" fmla="*/ 0 w 41"/>
                    <a:gd name="T3" fmla="*/ 0 h 135"/>
                    <a:gd name="T4" fmla="*/ 0 w 41"/>
                    <a:gd name="T5" fmla="*/ 0 h 135"/>
                    <a:gd name="T6" fmla="*/ 0 w 41"/>
                    <a:gd name="T7" fmla="*/ 0 h 135"/>
                    <a:gd name="T8" fmla="*/ 0 60000 65536"/>
                    <a:gd name="T9" fmla="*/ 0 60000 65536"/>
                    <a:gd name="T10" fmla="*/ 0 60000 65536"/>
                    <a:gd name="T11" fmla="*/ 0 60000 65536"/>
                    <a:gd name="T12" fmla="*/ 0 w 41"/>
                    <a:gd name="T13" fmla="*/ 0 h 135"/>
                    <a:gd name="T14" fmla="*/ 41 w 41"/>
                    <a:gd name="T15" fmla="*/ 135 h 135"/>
                  </a:gdLst>
                  <a:ahLst/>
                  <a:cxnLst>
                    <a:cxn ang="T8">
                      <a:pos x="T0" y="T1"/>
                    </a:cxn>
                    <a:cxn ang="T9">
                      <a:pos x="T2" y="T3"/>
                    </a:cxn>
                    <a:cxn ang="T10">
                      <a:pos x="T4" y="T5"/>
                    </a:cxn>
                    <a:cxn ang="T11">
                      <a:pos x="T6" y="T7"/>
                    </a:cxn>
                  </a:cxnLst>
                  <a:rect l="T12" t="T13" r="T14" b="T15"/>
                  <a:pathLst>
                    <a:path w="41" h="135">
                      <a:moveTo>
                        <a:pt x="0" y="135"/>
                      </a:moveTo>
                      <a:lnTo>
                        <a:pt x="41" y="99"/>
                      </a:lnTo>
                      <a:lnTo>
                        <a:pt x="9" y="0"/>
                      </a:lnTo>
                      <a:lnTo>
                        <a:pt x="0" y="135"/>
                      </a:lnTo>
                      <a:close/>
                    </a:path>
                  </a:pathLst>
                </a:custGeom>
                <a:solidFill>
                  <a:srgbClr val="FF6600"/>
                </a:solidFill>
                <a:ln w="9525">
                  <a:noFill/>
                  <a:round/>
                  <a:headEnd/>
                  <a:tailEnd/>
                </a:ln>
              </p:spPr>
              <p:txBody>
                <a:bodyPr/>
                <a:lstStyle/>
                <a:p>
                  <a:endParaRPr lang="es-MX"/>
                </a:p>
              </p:txBody>
            </p:sp>
            <p:sp>
              <p:nvSpPr>
                <p:cNvPr id="11922" name="Freeform 3163"/>
                <p:cNvSpPr>
                  <a:spLocks/>
                </p:cNvSpPr>
                <p:nvPr/>
              </p:nvSpPr>
              <p:spPr bwMode="auto">
                <a:xfrm>
                  <a:off x="2922" y="2893"/>
                  <a:ext cx="4" cy="12"/>
                </a:xfrm>
                <a:custGeom>
                  <a:avLst/>
                  <a:gdLst>
                    <a:gd name="T0" fmla="*/ 0 w 38"/>
                    <a:gd name="T1" fmla="*/ 0 h 109"/>
                    <a:gd name="T2" fmla="*/ 0 w 38"/>
                    <a:gd name="T3" fmla="*/ 0 h 109"/>
                    <a:gd name="T4" fmla="*/ 0 w 38"/>
                    <a:gd name="T5" fmla="*/ 0 h 109"/>
                    <a:gd name="T6" fmla="*/ 0 w 38"/>
                    <a:gd name="T7" fmla="*/ 0 h 109"/>
                    <a:gd name="T8" fmla="*/ 0 60000 65536"/>
                    <a:gd name="T9" fmla="*/ 0 60000 65536"/>
                    <a:gd name="T10" fmla="*/ 0 60000 65536"/>
                    <a:gd name="T11" fmla="*/ 0 60000 65536"/>
                    <a:gd name="T12" fmla="*/ 0 w 38"/>
                    <a:gd name="T13" fmla="*/ 0 h 109"/>
                    <a:gd name="T14" fmla="*/ 38 w 38"/>
                    <a:gd name="T15" fmla="*/ 109 h 109"/>
                  </a:gdLst>
                  <a:ahLst/>
                  <a:cxnLst>
                    <a:cxn ang="T8">
                      <a:pos x="T0" y="T1"/>
                    </a:cxn>
                    <a:cxn ang="T9">
                      <a:pos x="T2" y="T3"/>
                    </a:cxn>
                    <a:cxn ang="T10">
                      <a:pos x="T4" y="T5"/>
                    </a:cxn>
                    <a:cxn ang="T11">
                      <a:pos x="T6" y="T7"/>
                    </a:cxn>
                  </a:cxnLst>
                  <a:rect l="T12" t="T13" r="T14" b="T15"/>
                  <a:pathLst>
                    <a:path w="38" h="109">
                      <a:moveTo>
                        <a:pt x="32" y="109"/>
                      </a:moveTo>
                      <a:lnTo>
                        <a:pt x="0" y="10"/>
                      </a:lnTo>
                      <a:lnTo>
                        <a:pt x="38" y="0"/>
                      </a:lnTo>
                      <a:lnTo>
                        <a:pt x="32" y="109"/>
                      </a:lnTo>
                      <a:close/>
                    </a:path>
                  </a:pathLst>
                </a:custGeom>
                <a:solidFill>
                  <a:srgbClr val="FF6600"/>
                </a:solidFill>
                <a:ln w="9525">
                  <a:noFill/>
                  <a:round/>
                  <a:headEnd/>
                  <a:tailEnd/>
                </a:ln>
              </p:spPr>
              <p:txBody>
                <a:bodyPr/>
                <a:lstStyle/>
                <a:p>
                  <a:endParaRPr lang="es-MX"/>
                </a:p>
              </p:txBody>
            </p:sp>
            <p:sp>
              <p:nvSpPr>
                <p:cNvPr id="11923" name="Freeform 3164"/>
                <p:cNvSpPr>
                  <a:spLocks/>
                </p:cNvSpPr>
                <p:nvPr/>
              </p:nvSpPr>
              <p:spPr bwMode="auto">
                <a:xfrm>
                  <a:off x="2921" y="2893"/>
                  <a:ext cx="5" cy="16"/>
                </a:xfrm>
                <a:custGeom>
                  <a:avLst/>
                  <a:gdLst>
                    <a:gd name="T0" fmla="*/ 0 w 47"/>
                    <a:gd name="T1" fmla="*/ 0 h 145"/>
                    <a:gd name="T2" fmla="*/ 0 w 47"/>
                    <a:gd name="T3" fmla="*/ 0 h 145"/>
                    <a:gd name="T4" fmla="*/ 0 w 47"/>
                    <a:gd name="T5" fmla="*/ 0 h 145"/>
                    <a:gd name="T6" fmla="*/ 0 w 47"/>
                    <a:gd name="T7" fmla="*/ 0 h 145"/>
                    <a:gd name="T8" fmla="*/ 0 w 47"/>
                    <a:gd name="T9" fmla="*/ 0 h 145"/>
                    <a:gd name="T10" fmla="*/ 0 60000 65536"/>
                    <a:gd name="T11" fmla="*/ 0 60000 65536"/>
                    <a:gd name="T12" fmla="*/ 0 60000 65536"/>
                    <a:gd name="T13" fmla="*/ 0 60000 65536"/>
                    <a:gd name="T14" fmla="*/ 0 60000 65536"/>
                    <a:gd name="T15" fmla="*/ 0 w 47"/>
                    <a:gd name="T16" fmla="*/ 0 h 145"/>
                    <a:gd name="T17" fmla="*/ 47 w 47"/>
                    <a:gd name="T18" fmla="*/ 145 h 145"/>
                  </a:gdLst>
                  <a:ahLst/>
                  <a:cxnLst>
                    <a:cxn ang="T10">
                      <a:pos x="T0" y="T1"/>
                    </a:cxn>
                    <a:cxn ang="T11">
                      <a:pos x="T2" y="T3"/>
                    </a:cxn>
                    <a:cxn ang="T12">
                      <a:pos x="T4" y="T5"/>
                    </a:cxn>
                    <a:cxn ang="T13">
                      <a:pos x="T6" y="T7"/>
                    </a:cxn>
                    <a:cxn ang="T14">
                      <a:pos x="T8" y="T9"/>
                    </a:cxn>
                  </a:cxnLst>
                  <a:rect l="T15" t="T16" r="T17" b="T18"/>
                  <a:pathLst>
                    <a:path w="47" h="145">
                      <a:moveTo>
                        <a:pt x="0" y="145"/>
                      </a:moveTo>
                      <a:lnTo>
                        <a:pt x="41" y="109"/>
                      </a:lnTo>
                      <a:lnTo>
                        <a:pt x="47" y="0"/>
                      </a:lnTo>
                      <a:lnTo>
                        <a:pt x="9" y="10"/>
                      </a:lnTo>
                      <a:lnTo>
                        <a:pt x="0" y="145"/>
                      </a:lnTo>
                    </a:path>
                  </a:pathLst>
                </a:custGeom>
                <a:noFill/>
                <a:ln w="0">
                  <a:solidFill>
                    <a:srgbClr val="FF6600"/>
                  </a:solidFill>
                  <a:round/>
                  <a:headEnd/>
                  <a:tailEnd/>
                </a:ln>
              </p:spPr>
              <p:txBody>
                <a:bodyPr/>
                <a:lstStyle/>
                <a:p>
                  <a:endParaRPr lang="es-MX"/>
                </a:p>
              </p:txBody>
            </p:sp>
            <p:sp>
              <p:nvSpPr>
                <p:cNvPr id="11924" name="Freeform 3165"/>
                <p:cNvSpPr>
                  <a:spLocks/>
                </p:cNvSpPr>
                <p:nvPr/>
              </p:nvSpPr>
              <p:spPr bwMode="auto">
                <a:xfrm>
                  <a:off x="2915" y="2884"/>
                  <a:ext cx="11" cy="10"/>
                </a:xfrm>
                <a:custGeom>
                  <a:avLst/>
                  <a:gdLst>
                    <a:gd name="T0" fmla="*/ 0 w 99"/>
                    <a:gd name="T1" fmla="*/ 0 h 90"/>
                    <a:gd name="T2" fmla="*/ 0 w 99"/>
                    <a:gd name="T3" fmla="*/ 0 h 90"/>
                    <a:gd name="T4" fmla="*/ 0 w 99"/>
                    <a:gd name="T5" fmla="*/ 0 h 90"/>
                    <a:gd name="T6" fmla="*/ 0 w 99"/>
                    <a:gd name="T7" fmla="*/ 0 h 90"/>
                    <a:gd name="T8" fmla="*/ 0 60000 65536"/>
                    <a:gd name="T9" fmla="*/ 0 60000 65536"/>
                    <a:gd name="T10" fmla="*/ 0 60000 65536"/>
                    <a:gd name="T11" fmla="*/ 0 60000 65536"/>
                    <a:gd name="T12" fmla="*/ 0 w 99"/>
                    <a:gd name="T13" fmla="*/ 0 h 90"/>
                    <a:gd name="T14" fmla="*/ 99 w 99"/>
                    <a:gd name="T15" fmla="*/ 90 h 90"/>
                  </a:gdLst>
                  <a:ahLst/>
                  <a:cxnLst>
                    <a:cxn ang="T8">
                      <a:pos x="T0" y="T1"/>
                    </a:cxn>
                    <a:cxn ang="T9">
                      <a:pos x="T2" y="T3"/>
                    </a:cxn>
                    <a:cxn ang="T10">
                      <a:pos x="T4" y="T5"/>
                    </a:cxn>
                    <a:cxn ang="T11">
                      <a:pos x="T6" y="T7"/>
                    </a:cxn>
                  </a:cxnLst>
                  <a:rect l="T12" t="T13" r="T14" b="T15"/>
                  <a:pathLst>
                    <a:path w="99" h="90">
                      <a:moveTo>
                        <a:pt x="61" y="90"/>
                      </a:moveTo>
                      <a:lnTo>
                        <a:pt x="99" y="80"/>
                      </a:lnTo>
                      <a:lnTo>
                        <a:pt x="0" y="0"/>
                      </a:lnTo>
                      <a:lnTo>
                        <a:pt x="61" y="90"/>
                      </a:lnTo>
                      <a:close/>
                    </a:path>
                  </a:pathLst>
                </a:custGeom>
                <a:solidFill>
                  <a:srgbClr val="FF6600"/>
                </a:solidFill>
                <a:ln w="9525">
                  <a:noFill/>
                  <a:round/>
                  <a:headEnd/>
                  <a:tailEnd/>
                </a:ln>
              </p:spPr>
              <p:txBody>
                <a:bodyPr/>
                <a:lstStyle/>
                <a:p>
                  <a:endParaRPr lang="es-MX"/>
                </a:p>
              </p:txBody>
            </p:sp>
            <p:sp>
              <p:nvSpPr>
                <p:cNvPr id="11925" name="Freeform 3166"/>
                <p:cNvSpPr>
                  <a:spLocks/>
                </p:cNvSpPr>
                <p:nvPr/>
              </p:nvSpPr>
              <p:spPr bwMode="auto">
                <a:xfrm>
                  <a:off x="2915" y="2880"/>
                  <a:ext cx="11" cy="13"/>
                </a:xfrm>
                <a:custGeom>
                  <a:avLst/>
                  <a:gdLst>
                    <a:gd name="T0" fmla="*/ 0 w 99"/>
                    <a:gd name="T1" fmla="*/ 0 h 117"/>
                    <a:gd name="T2" fmla="*/ 0 w 99"/>
                    <a:gd name="T3" fmla="*/ 0 h 117"/>
                    <a:gd name="T4" fmla="*/ 0 w 99"/>
                    <a:gd name="T5" fmla="*/ 0 h 117"/>
                    <a:gd name="T6" fmla="*/ 0 w 99"/>
                    <a:gd name="T7" fmla="*/ 0 h 117"/>
                    <a:gd name="T8" fmla="*/ 0 60000 65536"/>
                    <a:gd name="T9" fmla="*/ 0 60000 65536"/>
                    <a:gd name="T10" fmla="*/ 0 60000 65536"/>
                    <a:gd name="T11" fmla="*/ 0 60000 65536"/>
                    <a:gd name="T12" fmla="*/ 0 w 99"/>
                    <a:gd name="T13" fmla="*/ 0 h 117"/>
                    <a:gd name="T14" fmla="*/ 99 w 99"/>
                    <a:gd name="T15" fmla="*/ 117 h 117"/>
                  </a:gdLst>
                  <a:ahLst/>
                  <a:cxnLst>
                    <a:cxn ang="T8">
                      <a:pos x="T0" y="T1"/>
                    </a:cxn>
                    <a:cxn ang="T9">
                      <a:pos x="T2" y="T3"/>
                    </a:cxn>
                    <a:cxn ang="T10">
                      <a:pos x="T4" y="T5"/>
                    </a:cxn>
                    <a:cxn ang="T11">
                      <a:pos x="T6" y="T7"/>
                    </a:cxn>
                  </a:cxnLst>
                  <a:rect l="T12" t="T13" r="T14" b="T15"/>
                  <a:pathLst>
                    <a:path w="99" h="117">
                      <a:moveTo>
                        <a:pt x="99" y="117"/>
                      </a:moveTo>
                      <a:lnTo>
                        <a:pt x="0" y="37"/>
                      </a:lnTo>
                      <a:lnTo>
                        <a:pt x="22" y="0"/>
                      </a:lnTo>
                      <a:lnTo>
                        <a:pt x="99" y="117"/>
                      </a:lnTo>
                      <a:close/>
                    </a:path>
                  </a:pathLst>
                </a:custGeom>
                <a:solidFill>
                  <a:srgbClr val="FF6600"/>
                </a:solidFill>
                <a:ln w="9525">
                  <a:noFill/>
                  <a:round/>
                  <a:headEnd/>
                  <a:tailEnd/>
                </a:ln>
              </p:spPr>
              <p:txBody>
                <a:bodyPr/>
                <a:lstStyle/>
                <a:p>
                  <a:endParaRPr lang="es-MX"/>
                </a:p>
              </p:txBody>
            </p:sp>
            <p:sp>
              <p:nvSpPr>
                <p:cNvPr id="11926" name="Freeform 3167"/>
                <p:cNvSpPr>
                  <a:spLocks/>
                </p:cNvSpPr>
                <p:nvPr/>
              </p:nvSpPr>
              <p:spPr bwMode="auto">
                <a:xfrm>
                  <a:off x="2915" y="2880"/>
                  <a:ext cx="11" cy="14"/>
                </a:xfrm>
                <a:custGeom>
                  <a:avLst/>
                  <a:gdLst>
                    <a:gd name="T0" fmla="*/ 0 w 99"/>
                    <a:gd name="T1" fmla="*/ 0 h 127"/>
                    <a:gd name="T2" fmla="*/ 0 w 99"/>
                    <a:gd name="T3" fmla="*/ 0 h 127"/>
                    <a:gd name="T4" fmla="*/ 0 w 99"/>
                    <a:gd name="T5" fmla="*/ 0 h 127"/>
                    <a:gd name="T6" fmla="*/ 0 w 99"/>
                    <a:gd name="T7" fmla="*/ 0 h 127"/>
                    <a:gd name="T8" fmla="*/ 0 w 99"/>
                    <a:gd name="T9" fmla="*/ 0 h 127"/>
                    <a:gd name="T10" fmla="*/ 0 60000 65536"/>
                    <a:gd name="T11" fmla="*/ 0 60000 65536"/>
                    <a:gd name="T12" fmla="*/ 0 60000 65536"/>
                    <a:gd name="T13" fmla="*/ 0 60000 65536"/>
                    <a:gd name="T14" fmla="*/ 0 60000 65536"/>
                    <a:gd name="T15" fmla="*/ 0 w 99"/>
                    <a:gd name="T16" fmla="*/ 0 h 127"/>
                    <a:gd name="T17" fmla="*/ 99 w 99"/>
                    <a:gd name="T18" fmla="*/ 127 h 127"/>
                  </a:gdLst>
                  <a:ahLst/>
                  <a:cxnLst>
                    <a:cxn ang="T10">
                      <a:pos x="T0" y="T1"/>
                    </a:cxn>
                    <a:cxn ang="T11">
                      <a:pos x="T2" y="T3"/>
                    </a:cxn>
                    <a:cxn ang="T12">
                      <a:pos x="T4" y="T5"/>
                    </a:cxn>
                    <a:cxn ang="T13">
                      <a:pos x="T6" y="T7"/>
                    </a:cxn>
                    <a:cxn ang="T14">
                      <a:pos x="T8" y="T9"/>
                    </a:cxn>
                  </a:cxnLst>
                  <a:rect l="T15" t="T16" r="T17" b="T18"/>
                  <a:pathLst>
                    <a:path w="99" h="127">
                      <a:moveTo>
                        <a:pt x="61" y="127"/>
                      </a:moveTo>
                      <a:lnTo>
                        <a:pt x="99" y="117"/>
                      </a:lnTo>
                      <a:lnTo>
                        <a:pt x="22" y="0"/>
                      </a:lnTo>
                      <a:lnTo>
                        <a:pt x="0" y="37"/>
                      </a:lnTo>
                      <a:lnTo>
                        <a:pt x="61" y="127"/>
                      </a:lnTo>
                    </a:path>
                  </a:pathLst>
                </a:custGeom>
                <a:noFill/>
                <a:ln w="0">
                  <a:solidFill>
                    <a:srgbClr val="FF6600"/>
                  </a:solidFill>
                  <a:round/>
                  <a:headEnd/>
                  <a:tailEnd/>
                </a:ln>
              </p:spPr>
              <p:txBody>
                <a:bodyPr/>
                <a:lstStyle/>
                <a:p>
                  <a:endParaRPr lang="es-MX"/>
                </a:p>
              </p:txBody>
            </p:sp>
            <p:sp>
              <p:nvSpPr>
                <p:cNvPr id="11927" name="Freeform 3168"/>
                <p:cNvSpPr>
                  <a:spLocks/>
                </p:cNvSpPr>
                <p:nvPr/>
              </p:nvSpPr>
              <p:spPr bwMode="auto">
                <a:xfrm>
                  <a:off x="2903" y="2880"/>
                  <a:ext cx="14" cy="4"/>
                </a:xfrm>
                <a:custGeom>
                  <a:avLst/>
                  <a:gdLst>
                    <a:gd name="T0" fmla="*/ 0 w 128"/>
                    <a:gd name="T1" fmla="*/ 0 h 37"/>
                    <a:gd name="T2" fmla="*/ 0 w 128"/>
                    <a:gd name="T3" fmla="*/ 0 h 37"/>
                    <a:gd name="T4" fmla="*/ 0 w 128"/>
                    <a:gd name="T5" fmla="*/ 0 h 37"/>
                    <a:gd name="T6" fmla="*/ 0 w 128"/>
                    <a:gd name="T7" fmla="*/ 0 h 37"/>
                    <a:gd name="T8" fmla="*/ 0 60000 65536"/>
                    <a:gd name="T9" fmla="*/ 0 60000 65536"/>
                    <a:gd name="T10" fmla="*/ 0 60000 65536"/>
                    <a:gd name="T11" fmla="*/ 0 60000 65536"/>
                    <a:gd name="T12" fmla="*/ 0 w 128"/>
                    <a:gd name="T13" fmla="*/ 0 h 37"/>
                    <a:gd name="T14" fmla="*/ 128 w 128"/>
                    <a:gd name="T15" fmla="*/ 37 h 37"/>
                  </a:gdLst>
                  <a:ahLst/>
                  <a:cxnLst>
                    <a:cxn ang="T8">
                      <a:pos x="T0" y="T1"/>
                    </a:cxn>
                    <a:cxn ang="T9">
                      <a:pos x="T2" y="T3"/>
                    </a:cxn>
                    <a:cxn ang="T10">
                      <a:pos x="T4" y="T5"/>
                    </a:cxn>
                    <a:cxn ang="T11">
                      <a:pos x="T6" y="T7"/>
                    </a:cxn>
                  </a:cxnLst>
                  <a:rect l="T12" t="T13" r="T14" b="T15"/>
                  <a:pathLst>
                    <a:path w="128" h="37">
                      <a:moveTo>
                        <a:pt x="106" y="37"/>
                      </a:moveTo>
                      <a:lnTo>
                        <a:pt x="128" y="0"/>
                      </a:lnTo>
                      <a:lnTo>
                        <a:pt x="0" y="26"/>
                      </a:lnTo>
                      <a:lnTo>
                        <a:pt x="106" y="37"/>
                      </a:lnTo>
                      <a:close/>
                    </a:path>
                  </a:pathLst>
                </a:custGeom>
                <a:solidFill>
                  <a:srgbClr val="FF6600"/>
                </a:solidFill>
                <a:ln w="9525">
                  <a:noFill/>
                  <a:round/>
                  <a:headEnd/>
                  <a:tailEnd/>
                </a:ln>
              </p:spPr>
              <p:txBody>
                <a:bodyPr/>
                <a:lstStyle/>
                <a:p>
                  <a:endParaRPr lang="es-MX"/>
                </a:p>
              </p:txBody>
            </p:sp>
            <p:sp>
              <p:nvSpPr>
                <p:cNvPr id="11928" name="Freeform 3169"/>
                <p:cNvSpPr>
                  <a:spLocks/>
                </p:cNvSpPr>
                <p:nvPr/>
              </p:nvSpPr>
              <p:spPr bwMode="auto">
                <a:xfrm>
                  <a:off x="2903" y="2878"/>
                  <a:ext cx="14" cy="6"/>
                </a:xfrm>
                <a:custGeom>
                  <a:avLst/>
                  <a:gdLst>
                    <a:gd name="T0" fmla="*/ 0 w 128"/>
                    <a:gd name="T1" fmla="*/ 0 h 49"/>
                    <a:gd name="T2" fmla="*/ 0 w 128"/>
                    <a:gd name="T3" fmla="*/ 0 h 49"/>
                    <a:gd name="T4" fmla="*/ 0 w 128"/>
                    <a:gd name="T5" fmla="*/ 0 h 49"/>
                    <a:gd name="T6" fmla="*/ 0 w 128"/>
                    <a:gd name="T7" fmla="*/ 0 h 49"/>
                    <a:gd name="T8" fmla="*/ 0 w 128"/>
                    <a:gd name="T9" fmla="*/ 0 h 49"/>
                    <a:gd name="T10" fmla="*/ 0 60000 65536"/>
                    <a:gd name="T11" fmla="*/ 0 60000 65536"/>
                    <a:gd name="T12" fmla="*/ 0 60000 65536"/>
                    <a:gd name="T13" fmla="*/ 0 60000 65536"/>
                    <a:gd name="T14" fmla="*/ 0 60000 65536"/>
                    <a:gd name="T15" fmla="*/ 0 w 128"/>
                    <a:gd name="T16" fmla="*/ 0 h 49"/>
                    <a:gd name="T17" fmla="*/ 128 w 128"/>
                    <a:gd name="T18" fmla="*/ 49 h 49"/>
                  </a:gdLst>
                  <a:ahLst/>
                  <a:cxnLst>
                    <a:cxn ang="T10">
                      <a:pos x="T0" y="T1"/>
                    </a:cxn>
                    <a:cxn ang="T11">
                      <a:pos x="T2" y="T3"/>
                    </a:cxn>
                    <a:cxn ang="T12">
                      <a:pos x="T4" y="T5"/>
                    </a:cxn>
                    <a:cxn ang="T13">
                      <a:pos x="T6" y="T7"/>
                    </a:cxn>
                    <a:cxn ang="T14">
                      <a:pos x="T8" y="T9"/>
                    </a:cxn>
                  </a:cxnLst>
                  <a:rect l="T15" t="T16" r="T17" b="T18"/>
                  <a:pathLst>
                    <a:path w="128" h="49">
                      <a:moveTo>
                        <a:pt x="106" y="49"/>
                      </a:moveTo>
                      <a:lnTo>
                        <a:pt x="128" y="12"/>
                      </a:lnTo>
                      <a:lnTo>
                        <a:pt x="0" y="0"/>
                      </a:lnTo>
                      <a:lnTo>
                        <a:pt x="0" y="38"/>
                      </a:lnTo>
                      <a:lnTo>
                        <a:pt x="106" y="49"/>
                      </a:lnTo>
                    </a:path>
                  </a:pathLst>
                </a:custGeom>
                <a:noFill/>
                <a:ln w="0">
                  <a:solidFill>
                    <a:srgbClr val="FF6600"/>
                  </a:solidFill>
                  <a:round/>
                  <a:headEnd/>
                  <a:tailEnd/>
                </a:ln>
              </p:spPr>
              <p:txBody>
                <a:bodyPr/>
                <a:lstStyle/>
                <a:p>
                  <a:endParaRPr lang="es-MX"/>
                </a:p>
              </p:txBody>
            </p:sp>
            <p:sp>
              <p:nvSpPr>
                <p:cNvPr id="11929" name="Freeform 3170"/>
                <p:cNvSpPr>
                  <a:spLocks/>
                </p:cNvSpPr>
                <p:nvPr/>
              </p:nvSpPr>
              <p:spPr bwMode="auto">
                <a:xfrm>
                  <a:off x="2896" y="2878"/>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60000 65536"/>
                    <a:gd name="T11" fmla="*/ 0 60000 65536"/>
                    <a:gd name="T12" fmla="*/ 0 60000 65536"/>
                    <a:gd name="T13" fmla="*/ 0 60000 65536"/>
                    <a:gd name="T14" fmla="*/ 0 60000 65536"/>
                    <a:gd name="T15" fmla="*/ 0 w 66"/>
                    <a:gd name="T16" fmla="*/ 0 h 45"/>
                    <a:gd name="T17" fmla="*/ 66 w 66"/>
                    <a:gd name="T18" fmla="*/ 45 h 45"/>
                  </a:gdLst>
                  <a:ahLst/>
                  <a:cxnLst>
                    <a:cxn ang="T10">
                      <a:pos x="T0" y="T1"/>
                    </a:cxn>
                    <a:cxn ang="T11">
                      <a:pos x="T2" y="T3"/>
                    </a:cxn>
                    <a:cxn ang="T12">
                      <a:pos x="T4" y="T5"/>
                    </a:cxn>
                    <a:cxn ang="T13">
                      <a:pos x="T6" y="T7"/>
                    </a:cxn>
                    <a:cxn ang="T14">
                      <a:pos x="T8" y="T9"/>
                    </a:cxn>
                  </a:cxnLst>
                  <a:rect l="T15" t="T16" r="T17" b="T18"/>
                  <a:pathLst>
                    <a:path w="66" h="45">
                      <a:moveTo>
                        <a:pt x="66" y="38"/>
                      </a:moveTo>
                      <a:lnTo>
                        <a:pt x="66" y="0"/>
                      </a:lnTo>
                      <a:lnTo>
                        <a:pt x="0" y="8"/>
                      </a:lnTo>
                      <a:lnTo>
                        <a:pt x="5" y="45"/>
                      </a:lnTo>
                      <a:lnTo>
                        <a:pt x="66" y="38"/>
                      </a:lnTo>
                    </a:path>
                  </a:pathLst>
                </a:custGeom>
                <a:noFill/>
                <a:ln w="0">
                  <a:solidFill>
                    <a:srgbClr val="FF6600"/>
                  </a:solidFill>
                  <a:round/>
                  <a:headEnd/>
                  <a:tailEnd/>
                </a:ln>
              </p:spPr>
              <p:txBody>
                <a:bodyPr/>
                <a:lstStyle/>
                <a:p>
                  <a:endParaRPr lang="es-MX"/>
                </a:p>
              </p:txBody>
            </p:sp>
            <p:sp>
              <p:nvSpPr>
                <p:cNvPr id="11930" name="Freeform 3171"/>
                <p:cNvSpPr>
                  <a:spLocks/>
                </p:cNvSpPr>
                <p:nvPr/>
              </p:nvSpPr>
              <p:spPr bwMode="auto">
                <a:xfrm>
                  <a:off x="2903" y="2816"/>
                  <a:ext cx="4" cy="7"/>
                </a:xfrm>
                <a:custGeom>
                  <a:avLst/>
                  <a:gdLst>
                    <a:gd name="T0" fmla="*/ 0 w 36"/>
                    <a:gd name="T1" fmla="*/ 0 h 64"/>
                    <a:gd name="T2" fmla="*/ 0 w 36"/>
                    <a:gd name="T3" fmla="*/ 0 h 64"/>
                    <a:gd name="T4" fmla="*/ 0 w 36"/>
                    <a:gd name="T5" fmla="*/ 0 h 64"/>
                    <a:gd name="T6" fmla="*/ 0 w 36"/>
                    <a:gd name="T7" fmla="*/ 0 h 64"/>
                    <a:gd name="T8" fmla="*/ 0 60000 65536"/>
                    <a:gd name="T9" fmla="*/ 0 60000 65536"/>
                    <a:gd name="T10" fmla="*/ 0 60000 65536"/>
                    <a:gd name="T11" fmla="*/ 0 60000 65536"/>
                    <a:gd name="T12" fmla="*/ 0 w 36"/>
                    <a:gd name="T13" fmla="*/ 0 h 64"/>
                    <a:gd name="T14" fmla="*/ 36 w 36"/>
                    <a:gd name="T15" fmla="*/ 64 h 64"/>
                  </a:gdLst>
                  <a:ahLst/>
                  <a:cxnLst>
                    <a:cxn ang="T8">
                      <a:pos x="T0" y="T1"/>
                    </a:cxn>
                    <a:cxn ang="T9">
                      <a:pos x="T2" y="T3"/>
                    </a:cxn>
                    <a:cxn ang="T10">
                      <a:pos x="T4" y="T5"/>
                    </a:cxn>
                    <a:cxn ang="T11">
                      <a:pos x="T6" y="T7"/>
                    </a:cxn>
                  </a:cxnLst>
                  <a:rect l="T12" t="T13" r="T14" b="T15"/>
                  <a:pathLst>
                    <a:path w="36" h="64">
                      <a:moveTo>
                        <a:pt x="0" y="56"/>
                      </a:moveTo>
                      <a:lnTo>
                        <a:pt x="36" y="64"/>
                      </a:lnTo>
                      <a:lnTo>
                        <a:pt x="9" y="0"/>
                      </a:lnTo>
                      <a:lnTo>
                        <a:pt x="0" y="56"/>
                      </a:lnTo>
                      <a:close/>
                    </a:path>
                  </a:pathLst>
                </a:custGeom>
                <a:solidFill>
                  <a:srgbClr val="FFCC66"/>
                </a:solidFill>
                <a:ln w="9525">
                  <a:noFill/>
                  <a:round/>
                  <a:headEnd/>
                  <a:tailEnd/>
                </a:ln>
              </p:spPr>
              <p:txBody>
                <a:bodyPr/>
                <a:lstStyle/>
                <a:p>
                  <a:endParaRPr lang="es-MX"/>
                </a:p>
              </p:txBody>
            </p:sp>
            <p:sp>
              <p:nvSpPr>
                <p:cNvPr id="11931" name="Freeform 3172"/>
                <p:cNvSpPr>
                  <a:spLocks/>
                </p:cNvSpPr>
                <p:nvPr/>
              </p:nvSpPr>
              <p:spPr bwMode="auto">
                <a:xfrm>
                  <a:off x="2904" y="2816"/>
                  <a:ext cx="5" cy="7"/>
                </a:xfrm>
                <a:custGeom>
                  <a:avLst/>
                  <a:gdLst>
                    <a:gd name="T0" fmla="*/ 0 w 38"/>
                    <a:gd name="T1" fmla="*/ 0 h 64"/>
                    <a:gd name="T2" fmla="*/ 0 w 38"/>
                    <a:gd name="T3" fmla="*/ 0 h 64"/>
                    <a:gd name="T4" fmla="*/ 0 w 38"/>
                    <a:gd name="T5" fmla="*/ 0 h 64"/>
                    <a:gd name="T6" fmla="*/ 0 w 38"/>
                    <a:gd name="T7" fmla="*/ 0 h 64"/>
                    <a:gd name="T8" fmla="*/ 0 60000 65536"/>
                    <a:gd name="T9" fmla="*/ 0 60000 65536"/>
                    <a:gd name="T10" fmla="*/ 0 60000 65536"/>
                    <a:gd name="T11" fmla="*/ 0 60000 65536"/>
                    <a:gd name="T12" fmla="*/ 0 w 38"/>
                    <a:gd name="T13" fmla="*/ 0 h 64"/>
                    <a:gd name="T14" fmla="*/ 38 w 38"/>
                    <a:gd name="T15" fmla="*/ 64 h 64"/>
                  </a:gdLst>
                  <a:ahLst/>
                  <a:cxnLst>
                    <a:cxn ang="T8">
                      <a:pos x="T0" y="T1"/>
                    </a:cxn>
                    <a:cxn ang="T9">
                      <a:pos x="T2" y="T3"/>
                    </a:cxn>
                    <a:cxn ang="T10">
                      <a:pos x="T4" y="T5"/>
                    </a:cxn>
                    <a:cxn ang="T11">
                      <a:pos x="T6" y="T7"/>
                    </a:cxn>
                  </a:cxnLst>
                  <a:rect l="T12" t="T13" r="T14" b="T15"/>
                  <a:pathLst>
                    <a:path w="38" h="64">
                      <a:moveTo>
                        <a:pt x="27" y="64"/>
                      </a:moveTo>
                      <a:lnTo>
                        <a:pt x="0" y="0"/>
                      </a:lnTo>
                      <a:lnTo>
                        <a:pt x="38" y="3"/>
                      </a:lnTo>
                      <a:lnTo>
                        <a:pt x="27" y="64"/>
                      </a:lnTo>
                      <a:close/>
                    </a:path>
                  </a:pathLst>
                </a:custGeom>
                <a:solidFill>
                  <a:srgbClr val="FFCC66"/>
                </a:solidFill>
                <a:ln w="9525">
                  <a:noFill/>
                  <a:round/>
                  <a:headEnd/>
                  <a:tailEnd/>
                </a:ln>
              </p:spPr>
              <p:txBody>
                <a:bodyPr/>
                <a:lstStyle/>
                <a:p>
                  <a:endParaRPr lang="es-MX"/>
                </a:p>
              </p:txBody>
            </p:sp>
            <p:sp>
              <p:nvSpPr>
                <p:cNvPr id="11932" name="Freeform 3173"/>
                <p:cNvSpPr>
                  <a:spLocks/>
                </p:cNvSpPr>
                <p:nvPr/>
              </p:nvSpPr>
              <p:spPr bwMode="auto">
                <a:xfrm>
                  <a:off x="2903" y="2816"/>
                  <a:ext cx="6" cy="7"/>
                </a:xfrm>
                <a:custGeom>
                  <a:avLst/>
                  <a:gdLst>
                    <a:gd name="T0" fmla="*/ 0 w 47"/>
                    <a:gd name="T1" fmla="*/ 0 h 64"/>
                    <a:gd name="T2" fmla="*/ 0 w 47"/>
                    <a:gd name="T3" fmla="*/ 0 h 64"/>
                    <a:gd name="T4" fmla="*/ 0 w 47"/>
                    <a:gd name="T5" fmla="*/ 0 h 64"/>
                    <a:gd name="T6" fmla="*/ 0 w 47"/>
                    <a:gd name="T7" fmla="*/ 0 h 64"/>
                    <a:gd name="T8" fmla="*/ 0 w 47"/>
                    <a:gd name="T9" fmla="*/ 0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56"/>
                      </a:moveTo>
                      <a:lnTo>
                        <a:pt x="36" y="64"/>
                      </a:lnTo>
                      <a:lnTo>
                        <a:pt x="47" y="3"/>
                      </a:lnTo>
                      <a:lnTo>
                        <a:pt x="9" y="0"/>
                      </a:lnTo>
                      <a:lnTo>
                        <a:pt x="0" y="56"/>
                      </a:lnTo>
                    </a:path>
                  </a:pathLst>
                </a:custGeom>
                <a:noFill/>
                <a:ln w="0">
                  <a:solidFill>
                    <a:srgbClr val="FFCC66"/>
                  </a:solidFill>
                  <a:round/>
                  <a:headEnd/>
                  <a:tailEnd/>
                </a:ln>
              </p:spPr>
              <p:txBody>
                <a:bodyPr/>
                <a:lstStyle/>
                <a:p>
                  <a:endParaRPr lang="es-MX"/>
                </a:p>
              </p:txBody>
            </p:sp>
            <p:sp>
              <p:nvSpPr>
                <p:cNvPr id="11933" name="Freeform 3174"/>
                <p:cNvSpPr>
                  <a:spLocks/>
                </p:cNvSpPr>
                <p:nvPr/>
              </p:nvSpPr>
              <p:spPr bwMode="auto">
                <a:xfrm>
                  <a:off x="2904" y="2799"/>
                  <a:ext cx="5" cy="17"/>
                </a:xfrm>
                <a:custGeom>
                  <a:avLst/>
                  <a:gdLst>
                    <a:gd name="T0" fmla="*/ 0 w 41"/>
                    <a:gd name="T1" fmla="*/ 0 h 153"/>
                    <a:gd name="T2" fmla="*/ 0 w 41"/>
                    <a:gd name="T3" fmla="*/ 0 h 153"/>
                    <a:gd name="T4" fmla="*/ 0 w 41"/>
                    <a:gd name="T5" fmla="*/ 0 h 153"/>
                    <a:gd name="T6" fmla="*/ 0 w 41"/>
                    <a:gd name="T7" fmla="*/ 0 h 153"/>
                    <a:gd name="T8" fmla="*/ 0 60000 65536"/>
                    <a:gd name="T9" fmla="*/ 0 60000 65536"/>
                    <a:gd name="T10" fmla="*/ 0 60000 65536"/>
                    <a:gd name="T11" fmla="*/ 0 60000 65536"/>
                    <a:gd name="T12" fmla="*/ 0 w 41"/>
                    <a:gd name="T13" fmla="*/ 0 h 153"/>
                    <a:gd name="T14" fmla="*/ 41 w 41"/>
                    <a:gd name="T15" fmla="*/ 153 h 153"/>
                  </a:gdLst>
                  <a:ahLst/>
                  <a:cxnLst>
                    <a:cxn ang="T8">
                      <a:pos x="T0" y="T1"/>
                    </a:cxn>
                    <a:cxn ang="T9">
                      <a:pos x="T2" y="T3"/>
                    </a:cxn>
                    <a:cxn ang="T10">
                      <a:pos x="T4" y="T5"/>
                    </a:cxn>
                    <a:cxn ang="T11">
                      <a:pos x="T6" y="T7"/>
                    </a:cxn>
                  </a:cxnLst>
                  <a:rect l="T12" t="T13" r="T14" b="T15"/>
                  <a:pathLst>
                    <a:path w="41" h="153">
                      <a:moveTo>
                        <a:pt x="3" y="150"/>
                      </a:moveTo>
                      <a:lnTo>
                        <a:pt x="41" y="153"/>
                      </a:lnTo>
                      <a:lnTo>
                        <a:pt x="0" y="0"/>
                      </a:lnTo>
                      <a:lnTo>
                        <a:pt x="3" y="150"/>
                      </a:lnTo>
                      <a:close/>
                    </a:path>
                  </a:pathLst>
                </a:custGeom>
                <a:solidFill>
                  <a:srgbClr val="FFCC66"/>
                </a:solidFill>
                <a:ln w="9525">
                  <a:noFill/>
                  <a:round/>
                  <a:headEnd/>
                  <a:tailEnd/>
                </a:ln>
              </p:spPr>
              <p:txBody>
                <a:bodyPr/>
                <a:lstStyle/>
                <a:p>
                  <a:endParaRPr lang="es-MX"/>
                </a:p>
              </p:txBody>
            </p:sp>
            <p:sp>
              <p:nvSpPr>
                <p:cNvPr id="11934" name="Freeform 3175"/>
                <p:cNvSpPr>
                  <a:spLocks/>
                </p:cNvSpPr>
                <p:nvPr/>
              </p:nvSpPr>
              <p:spPr bwMode="auto">
                <a:xfrm>
                  <a:off x="2904" y="2795"/>
                  <a:ext cx="5" cy="21"/>
                </a:xfrm>
                <a:custGeom>
                  <a:avLst/>
                  <a:gdLst>
                    <a:gd name="T0" fmla="*/ 0 w 41"/>
                    <a:gd name="T1" fmla="*/ 0 h 191"/>
                    <a:gd name="T2" fmla="*/ 0 w 41"/>
                    <a:gd name="T3" fmla="*/ 0 h 191"/>
                    <a:gd name="T4" fmla="*/ 0 w 41"/>
                    <a:gd name="T5" fmla="*/ 0 h 191"/>
                    <a:gd name="T6" fmla="*/ 0 w 41"/>
                    <a:gd name="T7" fmla="*/ 0 h 191"/>
                    <a:gd name="T8" fmla="*/ 0 60000 65536"/>
                    <a:gd name="T9" fmla="*/ 0 60000 65536"/>
                    <a:gd name="T10" fmla="*/ 0 60000 65536"/>
                    <a:gd name="T11" fmla="*/ 0 60000 65536"/>
                    <a:gd name="T12" fmla="*/ 0 w 41"/>
                    <a:gd name="T13" fmla="*/ 0 h 191"/>
                    <a:gd name="T14" fmla="*/ 41 w 41"/>
                    <a:gd name="T15" fmla="*/ 191 h 191"/>
                  </a:gdLst>
                  <a:ahLst/>
                  <a:cxnLst>
                    <a:cxn ang="T8">
                      <a:pos x="T0" y="T1"/>
                    </a:cxn>
                    <a:cxn ang="T9">
                      <a:pos x="T2" y="T3"/>
                    </a:cxn>
                    <a:cxn ang="T10">
                      <a:pos x="T4" y="T5"/>
                    </a:cxn>
                    <a:cxn ang="T11">
                      <a:pos x="T6" y="T7"/>
                    </a:cxn>
                  </a:cxnLst>
                  <a:rect l="T12" t="T13" r="T14" b="T15"/>
                  <a:pathLst>
                    <a:path w="41" h="191">
                      <a:moveTo>
                        <a:pt x="41" y="191"/>
                      </a:moveTo>
                      <a:lnTo>
                        <a:pt x="0" y="38"/>
                      </a:lnTo>
                      <a:lnTo>
                        <a:pt x="38" y="0"/>
                      </a:lnTo>
                      <a:lnTo>
                        <a:pt x="41" y="191"/>
                      </a:lnTo>
                      <a:close/>
                    </a:path>
                  </a:pathLst>
                </a:custGeom>
                <a:solidFill>
                  <a:srgbClr val="FFCC66"/>
                </a:solidFill>
                <a:ln w="9525">
                  <a:noFill/>
                  <a:round/>
                  <a:headEnd/>
                  <a:tailEnd/>
                </a:ln>
              </p:spPr>
              <p:txBody>
                <a:bodyPr/>
                <a:lstStyle/>
                <a:p>
                  <a:endParaRPr lang="es-MX"/>
                </a:p>
              </p:txBody>
            </p:sp>
            <p:sp>
              <p:nvSpPr>
                <p:cNvPr id="11935" name="Freeform 3176"/>
                <p:cNvSpPr>
                  <a:spLocks/>
                </p:cNvSpPr>
                <p:nvPr/>
              </p:nvSpPr>
              <p:spPr bwMode="auto">
                <a:xfrm>
                  <a:off x="2904" y="2795"/>
                  <a:ext cx="5" cy="21"/>
                </a:xfrm>
                <a:custGeom>
                  <a:avLst/>
                  <a:gdLst>
                    <a:gd name="T0" fmla="*/ 0 w 41"/>
                    <a:gd name="T1" fmla="*/ 0 h 191"/>
                    <a:gd name="T2" fmla="*/ 0 w 41"/>
                    <a:gd name="T3" fmla="*/ 0 h 191"/>
                    <a:gd name="T4" fmla="*/ 0 w 41"/>
                    <a:gd name="T5" fmla="*/ 0 h 191"/>
                    <a:gd name="T6" fmla="*/ 0 w 41"/>
                    <a:gd name="T7" fmla="*/ 0 h 191"/>
                    <a:gd name="T8" fmla="*/ 0 w 41"/>
                    <a:gd name="T9" fmla="*/ 0 h 191"/>
                    <a:gd name="T10" fmla="*/ 0 60000 65536"/>
                    <a:gd name="T11" fmla="*/ 0 60000 65536"/>
                    <a:gd name="T12" fmla="*/ 0 60000 65536"/>
                    <a:gd name="T13" fmla="*/ 0 60000 65536"/>
                    <a:gd name="T14" fmla="*/ 0 60000 65536"/>
                    <a:gd name="T15" fmla="*/ 0 w 41"/>
                    <a:gd name="T16" fmla="*/ 0 h 191"/>
                    <a:gd name="T17" fmla="*/ 41 w 41"/>
                    <a:gd name="T18" fmla="*/ 191 h 191"/>
                  </a:gdLst>
                  <a:ahLst/>
                  <a:cxnLst>
                    <a:cxn ang="T10">
                      <a:pos x="T0" y="T1"/>
                    </a:cxn>
                    <a:cxn ang="T11">
                      <a:pos x="T2" y="T3"/>
                    </a:cxn>
                    <a:cxn ang="T12">
                      <a:pos x="T4" y="T5"/>
                    </a:cxn>
                    <a:cxn ang="T13">
                      <a:pos x="T6" y="T7"/>
                    </a:cxn>
                    <a:cxn ang="T14">
                      <a:pos x="T8" y="T9"/>
                    </a:cxn>
                  </a:cxnLst>
                  <a:rect l="T15" t="T16" r="T17" b="T18"/>
                  <a:pathLst>
                    <a:path w="41" h="191">
                      <a:moveTo>
                        <a:pt x="3" y="188"/>
                      </a:moveTo>
                      <a:lnTo>
                        <a:pt x="41" y="191"/>
                      </a:lnTo>
                      <a:lnTo>
                        <a:pt x="38" y="0"/>
                      </a:lnTo>
                      <a:lnTo>
                        <a:pt x="0" y="38"/>
                      </a:lnTo>
                      <a:lnTo>
                        <a:pt x="3" y="188"/>
                      </a:lnTo>
                    </a:path>
                  </a:pathLst>
                </a:custGeom>
                <a:noFill/>
                <a:ln w="0">
                  <a:solidFill>
                    <a:srgbClr val="FFCC66"/>
                  </a:solidFill>
                  <a:round/>
                  <a:headEnd/>
                  <a:tailEnd/>
                </a:ln>
              </p:spPr>
              <p:txBody>
                <a:bodyPr/>
                <a:lstStyle/>
                <a:p>
                  <a:endParaRPr lang="es-MX"/>
                </a:p>
              </p:txBody>
            </p:sp>
            <p:sp>
              <p:nvSpPr>
                <p:cNvPr id="11936" name="Freeform 3177"/>
                <p:cNvSpPr>
                  <a:spLocks/>
                </p:cNvSpPr>
                <p:nvPr/>
              </p:nvSpPr>
              <p:spPr bwMode="auto">
                <a:xfrm>
                  <a:off x="2902" y="2795"/>
                  <a:ext cx="6" cy="4"/>
                </a:xfrm>
                <a:custGeom>
                  <a:avLst/>
                  <a:gdLst>
                    <a:gd name="T0" fmla="*/ 0 w 60"/>
                    <a:gd name="T1" fmla="*/ 0 h 38"/>
                    <a:gd name="T2" fmla="*/ 0 w 60"/>
                    <a:gd name="T3" fmla="*/ 0 h 38"/>
                    <a:gd name="T4" fmla="*/ 0 w 60"/>
                    <a:gd name="T5" fmla="*/ 0 h 38"/>
                    <a:gd name="T6" fmla="*/ 0 w 60"/>
                    <a:gd name="T7" fmla="*/ 0 h 38"/>
                    <a:gd name="T8" fmla="*/ 0 60000 65536"/>
                    <a:gd name="T9" fmla="*/ 0 60000 65536"/>
                    <a:gd name="T10" fmla="*/ 0 60000 65536"/>
                    <a:gd name="T11" fmla="*/ 0 60000 65536"/>
                    <a:gd name="T12" fmla="*/ 0 w 60"/>
                    <a:gd name="T13" fmla="*/ 0 h 38"/>
                    <a:gd name="T14" fmla="*/ 60 w 60"/>
                    <a:gd name="T15" fmla="*/ 38 h 38"/>
                  </a:gdLst>
                  <a:ahLst/>
                  <a:cxnLst>
                    <a:cxn ang="T8">
                      <a:pos x="T0" y="T1"/>
                    </a:cxn>
                    <a:cxn ang="T9">
                      <a:pos x="T2" y="T3"/>
                    </a:cxn>
                    <a:cxn ang="T10">
                      <a:pos x="T4" y="T5"/>
                    </a:cxn>
                    <a:cxn ang="T11">
                      <a:pos x="T6" y="T7"/>
                    </a:cxn>
                  </a:cxnLst>
                  <a:rect l="T12" t="T13" r="T14" b="T15"/>
                  <a:pathLst>
                    <a:path w="60" h="38">
                      <a:moveTo>
                        <a:pt x="22" y="38"/>
                      </a:moveTo>
                      <a:lnTo>
                        <a:pt x="60" y="0"/>
                      </a:lnTo>
                      <a:lnTo>
                        <a:pt x="0" y="38"/>
                      </a:lnTo>
                      <a:lnTo>
                        <a:pt x="22" y="38"/>
                      </a:lnTo>
                      <a:close/>
                    </a:path>
                  </a:pathLst>
                </a:custGeom>
                <a:solidFill>
                  <a:srgbClr val="FFCC66"/>
                </a:solidFill>
                <a:ln w="9525">
                  <a:noFill/>
                  <a:round/>
                  <a:headEnd/>
                  <a:tailEnd/>
                </a:ln>
              </p:spPr>
              <p:txBody>
                <a:bodyPr/>
                <a:lstStyle/>
                <a:p>
                  <a:endParaRPr lang="es-MX"/>
                </a:p>
              </p:txBody>
            </p:sp>
            <p:sp>
              <p:nvSpPr>
                <p:cNvPr id="11937" name="Freeform 3178"/>
                <p:cNvSpPr>
                  <a:spLocks/>
                </p:cNvSpPr>
                <p:nvPr/>
              </p:nvSpPr>
              <p:spPr bwMode="auto">
                <a:xfrm>
                  <a:off x="2902" y="2795"/>
                  <a:ext cx="6" cy="4"/>
                </a:xfrm>
                <a:custGeom>
                  <a:avLst/>
                  <a:gdLst>
                    <a:gd name="T0" fmla="*/ 0 w 60"/>
                    <a:gd name="T1" fmla="*/ 0 h 38"/>
                    <a:gd name="T2" fmla="*/ 0 w 60"/>
                    <a:gd name="T3" fmla="*/ 0 h 38"/>
                    <a:gd name="T4" fmla="*/ 0 w 60"/>
                    <a:gd name="T5" fmla="*/ 0 h 38"/>
                    <a:gd name="T6" fmla="*/ 0 w 60"/>
                    <a:gd name="T7" fmla="*/ 0 h 38"/>
                    <a:gd name="T8" fmla="*/ 0 60000 65536"/>
                    <a:gd name="T9" fmla="*/ 0 60000 65536"/>
                    <a:gd name="T10" fmla="*/ 0 60000 65536"/>
                    <a:gd name="T11" fmla="*/ 0 60000 65536"/>
                    <a:gd name="T12" fmla="*/ 0 w 60"/>
                    <a:gd name="T13" fmla="*/ 0 h 38"/>
                    <a:gd name="T14" fmla="*/ 60 w 60"/>
                    <a:gd name="T15" fmla="*/ 38 h 38"/>
                  </a:gdLst>
                  <a:ahLst/>
                  <a:cxnLst>
                    <a:cxn ang="T8">
                      <a:pos x="T0" y="T1"/>
                    </a:cxn>
                    <a:cxn ang="T9">
                      <a:pos x="T2" y="T3"/>
                    </a:cxn>
                    <a:cxn ang="T10">
                      <a:pos x="T4" y="T5"/>
                    </a:cxn>
                    <a:cxn ang="T11">
                      <a:pos x="T6" y="T7"/>
                    </a:cxn>
                  </a:cxnLst>
                  <a:rect l="T12" t="T13" r="T14" b="T15"/>
                  <a:pathLst>
                    <a:path w="60" h="38">
                      <a:moveTo>
                        <a:pt x="60" y="0"/>
                      </a:moveTo>
                      <a:lnTo>
                        <a:pt x="0" y="38"/>
                      </a:lnTo>
                      <a:lnTo>
                        <a:pt x="0" y="0"/>
                      </a:lnTo>
                      <a:lnTo>
                        <a:pt x="60" y="0"/>
                      </a:lnTo>
                      <a:close/>
                    </a:path>
                  </a:pathLst>
                </a:custGeom>
                <a:solidFill>
                  <a:srgbClr val="FFCC66"/>
                </a:solidFill>
                <a:ln w="9525">
                  <a:noFill/>
                  <a:round/>
                  <a:headEnd/>
                  <a:tailEnd/>
                </a:ln>
              </p:spPr>
              <p:txBody>
                <a:bodyPr/>
                <a:lstStyle/>
                <a:p>
                  <a:endParaRPr lang="es-MX"/>
                </a:p>
              </p:txBody>
            </p:sp>
            <p:sp>
              <p:nvSpPr>
                <p:cNvPr id="11938" name="Freeform 3179"/>
                <p:cNvSpPr>
                  <a:spLocks/>
                </p:cNvSpPr>
                <p:nvPr/>
              </p:nvSpPr>
              <p:spPr bwMode="auto">
                <a:xfrm>
                  <a:off x="2902" y="2795"/>
                  <a:ext cx="6" cy="4"/>
                </a:xfrm>
                <a:custGeom>
                  <a:avLst/>
                  <a:gdLst>
                    <a:gd name="T0" fmla="*/ 0 w 60"/>
                    <a:gd name="T1" fmla="*/ 0 h 38"/>
                    <a:gd name="T2" fmla="*/ 0 w 60"/>
                    <a:gd name="T3" fmla="*/ 0 h 38"/>
                    <a:gd name="T4" fmla="*/ 0 w 60"/>
                    <a:gd name="T5" fmla="*/ 0 h 38"/>
                    <a:gd name="T6" fmla="*/ 0 w 60"/>
                    <a:gd name="T7" fmla="*/ 0 h 38"/>
                    <a:gd name="T8" fmla="*/ 0 w 60"/>
                    <a:gd name="T9" fmla="*/ 0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22" y="38"/>
                      </a:moveTo>
                      <a:lnTo>
                        <a:pt x="60" y="0"/>
                      </a:lnTo>
                      <a:lnTo>
                        <a:pt x="0" y="0"/>
                      </a:lnTo>
                      <a:lnTo>
                        <a:pt x="0" y="38"/>
                      </a:lnTo>
                      <a:lnTo>
                        <a:pt x="22" y="38"/>
                      </a:lnTo>
                    </a:path>
                  </a:pathLst>
                </a:custGeom>
                <a:noFill/>
                <a:ln w="0">
                  <a:solidFill>
                    <a:srgbClr val="FFCC66"/>
                  </a:solidFill>
                  <a:round/>
                  <a:headEnd/>
                  <a:tailEnd/>
                </a:ln>
              </p:spPr>
              <p:txBody>
                <a:bodyPr/>
                <a:lstStyle/>
                <a:p>
                  <a:endParaRPr lang="es-MX"/>
                </a:p>
              </p:txBody>
            </p:sp>
            <p:sp>
              <p:nvSpPr>
                <p:cNvPr id="11939" name="Freeform 3180"/>
                <p:cNvSpPr>
                  <a:spLocks/>
                </p:cNvSpPr>
                <p:nvPr/>
              </p:nvSpPr>
              <p:spPr bwMode="auto">
                <a:xfrm>
                  <a:off x="2679" y="2941"/>
                  <a:ext cx="1" cy="39"/>
                </a:xfrm>
                <a:custGeom>
                  <a:avLst/>
                  <a:gdLst>
                    <a:gd name="T0" fmla="*/ 0 w 1"/>
                    <a:gd name="T1" fmla="*/ 0 h 348"/>
                    <a:gd name="T2" fmla="*/ 0 w 1"/>
                    <a:gd name="T3" fmla="*/ 0 h 348"/>
                    <a:gd name="T4" fmla="*/ 1 w 1"/>
                    <a:gd name="T5" fmla="*/ 0 h 348"/>
                    <a:gd name="T6" fmla="*/ 0 60000 65536"/>
                    <a:gd name="T7" fmla="*/ 0 60000 65536"/>
                    <a:gd name="T8" fmla="*/ 0 60000 65536"/>
                    <a:gd name="T9" fmla="*/ 0 w 1"/>
                    <a:gd name="T10" fmla="*/ 0 h 348"/>
                    <a:gd name="T11" fmla="*/ 1 w 1"/>
                    <a:gd name="T12" fmla="*/ 348 h 348"/>
                  </a:gdLst>
                  <a:ahLst/>
                  <a:cxnLst>
                    <a:cxn ang="T6">
                      <a:pos x="T0" y="T1"/>
                    </a:cxn>
                    <a:cxn ang="T7">
                      <a:pos x="T2" y="T3"/>
                    </a:cxn>
                    <a:cxn ang="T8">
                      <a:pos x="T4" y="T5"/>
                    </a:cxn>
                  </a:cxnLst>
                  <a:rect l="T9" t="T10" r="T11" b="T12"/>
                  <a:pathLst>
                    <a:path w="1" h="348">
                      <a:moveTo>
                        <a:pt x="0" y="0"/>
                      </a:moveTo>
                      <a:lnTo>
                        <a:pt x="0" y="348"/>
                      </a:lnTo>
                      <a:lnTo>
                        <a:pt x="1" y="348"/>
                      </a:lnTo>
                    </a:path>
                  </a:pathLst>
                </a:custGeom>
                <a:noFill/>
                <a:ln w="0">
                  <a:solidFill>
                    <a:srgbClr val="000000"/>
                  </a:solidFill>
                  <a:round/>
                  <a:headEnd/>
                  <a:tailEnd/>
                </a:ln>
              </p:spPr>
              <p:txBody>
                <a:bodyPr/>
                <a:lstStyle/>
                <a:p>
                  <a:endParaRPr lang="es-MX"/>
                </a:p>
              </p:txBody>
            </p:sp>
            <p:sp>
              <p:nvSpPr>
                <p:cNvPr id="11940" name="Freeform 3181"/>
                <p:cNvSpPr>
                  <a:spLocks/>
                </p:cNvSpPr>
                <p:nvPr/>
              </p:nvSpPr>
              <p:spPr bwMode="auto">
                <a:xfrm>
                  <a:off x="2902" y="2765"/>
                  <a:ext cx="1" cy="32"/>
                </a:xfrm>
                <a:custGeom>
                  <a:avLst/>
                  <a:gdLst>
                    <a:gd name="T0" fmla="*/ 1 w 2"/>
                    <a:gd name="T1" fmla="*/ 0 h 283"/>
                    <a:gd name="T2" fmla="*/ 0 w 2"/>
                    <a:gd name="T3" fmla="*/ 0 h 283"/>
                    <a:gd name="T4" fmla="*/ 1 w 2"/>
                    <a:gd name="T5" fmla="*/ 0 h 283"/>
                    <a:gd name="T6" fmla="*/ 0 60000 65536"/>
                    <a:gd name="T7" fmla="*/ 0 60000 65536"/>
                    <a:gd name="T8" fmla="*/ 0 60000 65536"/>
                    <a:gd name="T9" fmla="*/ 0 w 2"/>
                    <a:gd name="T10" fmla="*/ 0 h 283"/>
                    <a:gd name="T11" fmla="*/ 2 w 2"/>
                    <a:gd name="T12" fmla="*/ 283 h 283"/>
                  </a:gdLst>
                  <a:ahLst/>
                  <a:cxnLst>
                    <a:cxn ang="T6">
                      <a:pos x="T0" y="T1"/>
                    </a:cxn>
                    <a:cxn ang="T7">
                      <a:pos x="T2" y="T3"/>
                    </a:cxn>
                    <a:cxn ang="T8">
                      <a:pos x="T4" y="T5"/>
                    </a:cxn>
                  </a:cxnLst>
                  <a:rect l="T9" t="T10" r="T11" b="T12"/>
                  <a:pathLst>
                    <a:path w="2" h="283">
                      <a:moveTo>
                        <a:pt x="2" y="0"/>
                      </a:moveTo>
                      <a:lnTo>
                        <a:pt x="0" y="283"/>
                      </a:lnTo>
                      <a:lnTo>
                        <a:pt x="1" y="283"/>
                      </a:lnTo>
                    </a:path>
                  </a:pathLst>
                </a:custGeom>
                <a:noFill/>
                <a:ln w="0">
                  <a:solidFill>
                    <a:srgbClr val="000000"/>
                  </a:solidFill>
                  <a:round/>
                  <a:headEnd/>
                  <a:tailEnd/>
                </a:ln>
              </p:spPr>
              <p:txBody>
                <a:bodyPr/>
                <a:lstStyle/>
                <a:p>
                  <a:endParaRPr lang="es-MX"/>
                </a:p>
              </p:txBody>
            </p:sp>
            <p:sp>
              <p:nvSpPr>
                <p:cNvPr id="11941" name="Freeform 3182"/>
                <p:cNvSpPr>
                  <a:spLocks/>
                </p:cNvSpPr>
                <p:nvPr/>
              </p:nvSpPr>
              <p:spPr bwMode="auto">
                <a:xfrm>
                  <a:off x="2979" y="2905"/>
                  <a:ext cx="1" cy="33"/>
                </a:xfrm>
                <a:custGeom>
                  <a:avLst/>
                  <a:gdLst>
                    <a:gd name="T0" fmla="*/ 0 w 1"/>
                    <a:gd name="T1" fmla="*/ 0 h 298"/>
                    <a:gd name="T2" fmla="*/ 0 w 1"/>
                    <a:gd name="T3" fmla="*/ 0 h 298"/>
                    <a:gd name="T4" fmla="*/ 1 w 1"/>
                    <a:gd name="T5" fmla="*/ 0 h 298"/>
                    <a:gd name="T6" fmla="*/ 0 60000 65536"/>
                    <a:gd name="T7" fmla="*/ 0 60000 65536"/>
                    <a:gd name="T8" fmla="*/ 0 60000 65536"/>
                    <a:gd name="T9" fmla="*/ 0 w 1"/>
                    <a:gd name="T10" fmla="*/ 0 h 298"/>
                    <a:gd name="T11" fmla="*/ 1 w 1"/>
                    <a:gd name="T12" fmla="*/ 298 h 298"/>
                  </a:gdLst>
                  <a:ahLst/>
                  <a:cxnLst>
                    <a:cxn ang="T6">
                      <a:pos x="T0" y="T1"/>
                    </a:cxn>
                    <a:cxn ang="T7">
                      <a:pos x="T2" y="T3"/>
                    </a:cxn>
                    <a:cxn ang="T8">
                      <a:pos x="T4" y="T5"/>
                    </a:cxn>
                  </a:cxnLst>
                  <a:rect l="T9" t="T10" r="T11" b="T12"/>
                  <a:pathLst>
                    <a:path w="1" h="298">
                      <a:moveTo>
                        <a:pt x="0" y="0"/>
                      </a:moveTo>
                      <a:lnTo>
                        <a:pt x="0" y="298"/>
                      </a:lnTo>
                      <a:lnTo>
                        <a:pt x="1" y="298"/>
                      </a:lnTo>
                    </a:path>
                  </a:pathLst>
                </a:custGeom>
                <a:noFill/>
                <a:ln w="0">
                  <a:solidFill>
                    <a:srgbClr val="FFCC66"/>
                  </a:solidFill>
                  <a:round/>
                  <a:headEnd/>
                  <a:tailEnd/>
                </a:ln>
              </p:spPr>
              <p:txBody>
                <a:bodyPr/>
                <a:lstStyle/>
                <a:p>
                  <a:endParaRPr lang="es-MX"/>
                </a:p>
              </p:txBody>
            </p:sp>
            <p:sp>
              <p:nvSpPr>
                <p:cNvPr id="11942" name="Freeform 3183"/>
                <p:cNvSpPr>
                  <a:spLocks/>
                </p:cNvSpPr>
                <p:nvPr/>
              </p:nvSpPr>
              <p:spPr bwMode="auto">
                <a:xfrm>
                  <a:off x="2903" y="2705"/>
                  <a:ext cx="26" cy="18"/>
                </a:xfrm>
                <a:custGeom>
                  <a:avLst/>
                  <a:gdLst>
                    <a:gd name="T0" fmla="*/ 0 w 235"/>
                    <a:gd name="T1" fmla="*/ 0 h 158"/>
                    <a:gd name="T2" fmla="*/ 0 w 235"/>
                    <a:gd name="T3" fmla="*/ 0 h 158"/>
                    <a:gd name="T4" fmla="*/ 0 w 235"/>
                    <a:gd name="T5" fmla="*/ 0 h 158"/>
                    <a:gd name="T6" fmla="*/ 0 w 235"/>
                    <a:gd name="T7" fmla="*/ 0 h 158"/>
                    <a:gd name="T8" fmla="*/ 0 60000 65536"/>
                    <a:gd name="T9" fmla="*/ 0 60000 65536"/>
                    <a:gd name="T10" fmla="*/ 0 60000 65536"/>
                    <a:gd name="T11" fmla="*/ 0 60000 65536"/>
                    <a:gd name="T12" fmla="*/ 0 w 235"/>
                    <a:gd name="T13" fmla="*/ 0 h 158"/>
                    <a:gd name="T14" fmla="*/ 235 w 235"/>
                    <a:gd name="T15" fmla="*/ 158 h 158"/>
                  </a:gdLst>
                  <a:ahLst/>
                  <a:cxnLst>
                    <a:cxn ang="T8">
                      <a:pos x="T0" y="T1"/>
                    </a:cxn>
                    <a:cxn ang="T9">
                      <a:pos x="T2" y="T3"/>
                    </a:cxn>
                    <a:cxn ang="T10">
                      <a:pos x="T4" y="T5"/>
                    </a:cxn>
                    <a:cxn ang="T11">
                      <a:pos x="T6" y="T7"/>
                    </a:cxn>
                  </a:cxnLst>
                  <a:rect l="T12" t="T13" r="T14" b="T15"/>
                  <a:pathLst>
                    <a:path w="235" h="158">
                      <a:moveTo>
                        <a:pt x="0" y="135"/>
                      </a:moveTo>
                      <a:lnTo>
                        <a:pt x="37" y="158"/>
                      </a:lnTo>
                      <a:lnTo>
                        <a:pt x="235" y="0"/>
                      </a:lnTo>
                      <a:lnTo>
                        <a:pt x="0" y="135"/>
                      </a:lnTo>
                      <a:close/>
                    </a:path>
                  </a:pathLst>
                </a:custGeom>
                <a:solidFill>
                  <a:srgbClr val="FFCC66"/>
                </a:solidFill>
                <a:ln w="9525">
                  <a:noFill/>
                  <a:round/>
                  <a:headEnd/>
                  <a:tailEnd/>
                </a:ln>
              </p:spPr>
              <p:txBody>
                <a:bodyPr/>
                <a:lstStyle/>
                <a:p>
                  <a:endParaRPr lang="es-MX"/>
                </a:p>
              </p:txBody>
            </p:sp>
            <p:sp>
              <p:nvSpPr>
                <p:cNvPr id="11943" name="Freeform 3184"/>
                <p:cNvSpPr>
                  <a:spLocks/>
                </p:cNvSpPr>
                <p:nvPr/>
              </p:nvSpPr>
              <p:spPr bwMode="auto">
                <a:xfrm>
                  <a:off x="2907" y="2705"/>
                  <a:ext cx="23" cy="18"/>
                </a:xfrm>
                <a:custGeom>
                  <a:avLst/>
                  <a:gdLst>
                    <a:gd name="T0" fmla="*/ 0 w 211"/>
                    <a:gd name="T1" fmla="*/ 0 h 158"/>
                    <a:gd name="T2" fmla="*/ 0 w 211"/>
                    <a:gd name="T3" fmla="*/ 0 h 158"/>
                    <a:gd name="T4" fmla="*/ 0 w 211"/>
                    <a:gd name="T5" fmla="*/ 0 h 158"/>
                    <a:gd name="T6" fmla="*/ 0 w 211"/>
                    <a:gd name="T7" fmla="*/ 0 h 158"/>
                    <a:gd name="T8" fmla="*/ 0 60000 65536"/>
                    <a:gd name="T9" fmla="*/ 0 60000 65536"/>
                    <a:gd name="T10" fmla="*/ 0 60000 65536"/>
                    <a:gd name="T11" fmla="*/ 0 60000 65536"/>
                    <a:gd name="T12" fmla="*/ 0 w 211"/>
                    <a:gd name="T13" fmla="*/ 0 h 158"/>
                    <a:gd name="T14" fmla="*/ 211 w 211"/>
                    <a:gd name="T15" fmla="*/ 158 h 158"/>
                  </a:gdLst>
                  <a:ahLst/>
                  <a:cxnLst>
                    <a:cxn ang="T8">
                      <a:pos x="T0" y="T1"/>
                    </a:cxn>
                    <a:cxn ang="T9">
                      <a:pos x="T2" y="T3"/>
                    </a:cxn>
                    <a:cxn ang="T10">
                      <a:pos x="T4" y="T5"/>
                    </a:cxn>
                    <a:cxn ang="T11">
                      <a:pos x="T6" y="T7"/>
                    </a:cxn>
                  </a:cxnLst>
                  <a:rect l="T12" t="T13" r="T14" b="T15"/>
                  <a:pathLst>
                    <a:path w="211" h="158">
                      <a:moveTo>
                        <a:pt x="0" y="158"/>
                      </a:moveTo>
                      <a:lnTo>
                        <a:pt x="198" y="0"/>
                      </a:lnTo>
                      <a:lnTo>
                        <a:pt x="211" y="36"/>
                      </a:lnTo>
                      <a:lnTo>
                        <a:pt x="0" y="158"/>
                      </a:lnTo>
                      <a:close/>
                    </a:path>
                  </a:pathLst>
                </a:custGeom>
                <a:solidFill>
                  <a:srgbClr val="FFCC66"/>
                </a:solidFill>
                <a:ln w="9525">
                  <a:noFill/>
                  <a:round/>
                  <a:headEnd/>
                  <a:tailEnd/>
                </a:ln>
              </p:spPr>
              <p:txBody>
                <a:bodyPr/>
                <a:lstStyle/>
                <a:p>
                  <a:endParaRPr lang="es-MX"/>
                </a:p>
              </p:txBody>
            </p:sp>
            <p:sp>
              <p:nvSpPr>
                <p:cNvPr id="11944" name="Freeform 3185"/>
                <p:cNvSpPr>
                  <a:spLocks/>
                </p:cNvSpPr>
                <p:nvPr/>
              </p:nvSpPr>
              <p:spPr bwMode="auto">
                <a:xfrm>
                  <a:off x="2903" y="2705"/>
                  <a:ext cx="27" cy="18"/>
                </a:xfrm>
                <a:custGeom>
                  <a:avLst/>
                  <a:gdLst>
                    <a:gd name="T0" fmla="*/ 0 w 248"/>
                    <a:gd name="T1" fmla="*/ 0 h 158"/>
                    <a:gd name="T2" fmla="*/ 0 w 248"/>
                    <a:gd name="T3" fmla="*/ 0 h 158"/>
                    <a:gd name="T4" fmla="*/ 0 w 248"/>
                    <a:gd name="T5" fmla="*/ 0 h 158"/>
                    <a:gd name="T6" fmla="*/ 0 w 248"/>
                    <a:gd name="T7" fmla="*/ 0 h 158"/>
                    <a:gd name="T8" fmla="*/ 0 w 248"/>
                    <a:gd name="T9" fmla="*/ 0 h 158"/>
                    <a:gd name="T10" fmla="*/ 0 60000 65536"/>
                    <a:gd name="T11" fmla="*/ 0 60000 65536"/>
                    <a:gd name="T12" fmla="*/ 0 60000 65536"/>
                    <a:gd name="T13" fmla="*/ 0 60000 65536"/>
                    <a:gd name="T14" fmla="*/ 0 60000 65536"/>
                    <a:gd name="T15" fmla="*/ 0 w 248"/>
                    <a:gd name="T16" fmla="*/ 0 h 158"/>
                    <a:gd name="T17" fmla="*/ 248 w 248"/>
                    <a:gd name="T18" fmla="*/ 158 h 158"/>
                  </a:gdLst>
                  <a:ahLst/>
                  <a:cxnLst>
                    <a:cxn ang="T10">
                      <a:pos x="T0" y="T1"/>
                    </a:cxn>
                    <a:cxn ang="T11">
                      <a:pos x="T2" y="T3"/>
                    </a:cxn>
                    <a:cxn ang="T12">
                      <a:pos x="T4" y="T5"/>
                    </a:cxn>
                    <a:cxn ang="T13">
                      <a:pos x="T6" y="T7"/>
                    </a:cxn>
                    <a:cxn ang="T14">
                      <a:pos x="T8" y="T9"/>
                    </a:cxn>
                  </a:cxnLst>
                  <a:rect l="T15" t="T16" r="T17" b="T18"/>
                  <a:pathLst>
                    <a:path w="248" h="158">
                      <a:moveTo>
                        <a:pt x="0" y="135"/>
                      </a:moveTo>
                      <a:lnTo>
                        <a:pt x="37" y="158"/>
                      </a:lnTo>
                      <a:lnTo>
                        <a:pt x="248" y="36"/>
                      </a:lnTo>
                      <a:lnTo>
                        <a:pt x="235" y="0"/>
                      </a:lnTo>
                      <a:lnTo>
                        <a:pt x="0" y="135"/>
                      </a:lnTo>
                    </a:path>
                  </a:pathLst>
                </a:custGeom>
                <a:noFill/>
                <a:ln w="0">
                  <a:solidFill>
                    <a:srgbClr val="FFCC66"/>
                  </a:solidFill>
                  <a:round/>
                  <a:headEnd/>
                  <a:tailEnd/>
                </a:ln>
              </p:spPr>
              <p:txBody>
                <a:bodyPr/>
                <a:lstStyle/>
                <a:p>
                  <a:endParaRPr lang="es-MX"/>
                </a:p>
              </p:txBody>
            </p:sp>
            <p:sp>
              <p:nvSpPr>
                <p:cNvPr id="11945" name="Freeform 3186"/>
                <p:cNvSpPr>
                  <a:spLocks/>
                </p:cNvSpPr>
                <p:nvPr/>
              </p:nvSpPr>
              <p:spPr bwMode="auto">
                <a:xfrm>
                  <a:off x="2929" y="2703"/>
                  <a:ext cx="17" cy="6"/>
                </a:xfrm>
                <a:custGeom>
                  <a:avLst/>
                  <a:gdLst>
                    <a:gd name="T0" fmla="*/ 0 w 150"/>
                    <a:gd name="T1" fmla="*/ 0 h 60"/>
                    <a:gd name="T2" fmla="*/ 0 w 150"/>
                    <a:gd name="T3" fmla="*/ 0 h 60"/>
                    <a:gd name="T4" fmla="*/ 0 w 150"/>
                    <a:gd name="T5" fmla="*/ 0 h 60"/>
                    <a:gd name="T6" fmla="*/ 0 w 150"/>
                    <a:gd name="T7" fmla="*/ 0 h 60"/>
                    <a:gd name="T8" fmla="*/ 0 60000 65536"/>
                    <a:gd name="T9" fmla="*/ 0 60000 65536"/>
                    <a:gd name="T10" fmla="*/ 0 60000 65536"/>
                    <a:gd name="T11" fmla="*/ 0 60000 65536"/>
                    <a:gd name="T12" fmla="*/ 0 w 150"/>
                    <a:gd name="T13" fmla="*/ 0 h 60"/>
                    <a:gd name="T14" fmla="*/ 150 w 150"/>
                    <a:gd name="T15" fmla="*/ 60 h 60"/>
                  </a:gdLst>
                  <a:ahLst/>
                  <a:cxnLst>
                    <a:cxn ang="T8">
                      <a:pos x="T0" y="T1"/>
                    </a:cxn>
                    <a:cxn ang="T9">
                      <a:pos x="T2" y="T3"/>
                    </a:cxn>
                    <a:cxn ang="T10">
                      <a:pos x="T4" y="T5"/>
                    </a:cxn>
                    <a:cxn ang="T11">
                      <a:pos x="T6" y="T7"/>
                    </a:cxn>
                  </a:cxnLst>
                  <a:rect l="T12" t="T13" r="T14" b="T15"/>
                  <a:pathLst>
                    <a:path w="150" h="60">
                      <a:moveTo>
                        <a:pt x="0" y="24"/>
                      </a:moveTo>
                      <a:lnTo>
                        <a:pt x="13" y="60"/>
                      </a:lnTo>
                      <a:lnTo>
                        <a:pt x="150" y="0"/>
                      </a:lnTo>
                      <a:lnTo>
                        <a:pt x="0" y="24"/>
                      </a:lnTo>
                      <a:close/>
                    </a:path>
                  </a:pathLst>
                </a:custGeom>
                <a:solidFill>
                  <a:srgbClr val="FFCC66"/>
                </a:solidFill>
                <a:ln w="9525">
                  <a:noFill/>
                  <a:round/>
                  <a:headEnd/>
                  <a:tailEnd/>
                </a:ln>
              </p:spPr>
              <p:txBody>
                <a:bodyPr/>
                <a:lstStyle/>
                <a:p>
                  <a:endParaRPr lang="es-MX"/>
                </a:p>
              </p:txBody>
            </p:sp>
            <p:sp>
              <p:nvSpPr>
                <p:cNvPr id="11946" name="Freeform 3187"/>
                <p:cNvSpPr>
                  <a:spLocks/>
                </p:cNvSpPr>
                <p:nvPr/>
              </p:nvSpPr>
              <p:spPr bwMode="auto">
                <a:xfrm>
                  <a:off x="2930" y="2703"/>
                  <a:ext cx="16" cy="6"/>
                </a:xfrm>
                <a:custGeom>
                  <a:avLst/>
                  <a:gdLst>
                    <a:gd name="T0" fmla="*/ 0 w 137"/>
                    <a:gd name="T1" fmla="*/ 0 h 60"/>
                    <a:gd name="T2" fmla="*/ 0 w 137"/>
                    <a:gd name="T3" fmla="*/ 0 h 60"/>
                    <a:gd name="T4" fmla="*/ 0 w 137"/>
                    <a:gd name="T5" fmla="*/ 0 h 60"/>
                    <a:gd name="T6" fmla="*/ 0 w 137"/>
                    <a:gd name="T7" fmla="*/ 0 h 60"/>
                    <a:gd name="T8" fmla="*/ 0 60000 65536"/>
                    <a:gd name="T9" fmla="*/ 0 60000 65536"/>
                    <a:gd name="T10" fmla="*/ 0 60000 65536"/>
                    <a:gd name="T11" fmla="*/ 0 60000 65536"/>
                    <a:gd name="T12" fmla="*/ 0 w 137"/>
                    <a:gd name="T13" fmla="*/ 0 h 60"/>
                    <a:gd name="T14" fmla="*/ 137 w 137"/>
                    <a:gd name="T15" fmla="*/ 60 h 60"/>
                  </a:gdLst>
                  <a:ahLst/>
                  <a:cxnLst>
                    <a:cxn ang="T8">
                      <a:pos x="T0" y="T1"/>
                    </a:cxn>
                    <a:cxn ang="T9">
                      <a:pos x="T2" y="T3"/>
                    </a:cxn>
                    <a:cxn ang="T10">
                      <a:pos x="T4" y="T5"/>
                    </a:cxn>
                    <a:cxn ang="T11">
                      <a:pos x="T6" y="T7"/>
                    </a:cxn>
                  </a:cxnLst>
                  <a:rect l="T12" t="T13" r="T14" b="T15"/>
                  <a:pathLst>
                    <a:path w="137" h="60">
                      <a:moveTo>
                        <a:pt x="0" y="60"/>
                      </a:moveTo>
                      <a:lnTo>
                        <a:pt x="137" y="0"/>
                      </a:lnTo>
                      <a:lnTo>
                        <a:pt x="104" y="43"/>
                      </a:lnTo>
                      <a:lnTo>
                        <a:pt x="0" y="60"/>
                      </a:lnTo>
                      <a:close/>
                    </a:path>
                  </a:pathLst>
                </a:custGeom>
                <a:solidFill>
                  <a:srgbClr val="FFCC66"/>
                </a:solidFill>
                <a:ln w="9525">
                  <a:noFill/>
                  <a:round/>
                  <a:headEnd/>
                  <a:tailEnd/>
                </a:ln>
              </p:spPr>
              <p:txBody>
                <a:bodyPr/>
                <a:lstStyle/>
                <a:p>
                  <a:endParaRPr lang="es-MX"/>
                </a:p>
              </p:txBody>
            </p:sp>
            <p:sp>
              <p:nvSpPr>
                <p:cNvPr id="11947" name="Freeform 3188"/>
                <p:cNvSpPr>
                  <a:spLocks/>
                </p:cNvSpPr>
                <p:nvPr/>
              </p:nvSpPr>
              <p:spPr bwMode="auto">
                <a:xfrm>
                  <a:off x="2929" y="2703"/>
                  <a:ext cx="17" cy="6"/>
                </a:xfrm>
                <a:custGeom>
                  <a:avLst/>
                  <a:gdLst>
                    <a:gd name="T0" fmla="*/ 0 w 150"/>
                    <a:gd name="T1" fmla="*/ 0 h 60"/>
                    <a:gd name="T2" fmla="*/ 0 w 150"/>
                    <a:gd name="T3" fmla="*/ 0 h 60"/>
                    <a:gd name="T4" fmla="*/ 0 w 150"/>
                    <a:gd name="T5" fmla="*/ 0 h 60"/>
                    <a:gd name="T6" fmla="*/ 0 w 150"/>
                    <a:gd name="T7" fmla="*/ 0 h 60"/>
                    <a:gd name="T8" fmla="*/ 0 w 150"/>
                    <a:gd name="T9" fmla="*/ 0 h 60"/>
                    <a:gd name="T10" fmla="*/ 0 60000 65536"/>
                    <a:gd name="T11" fmla="*/ 0 60000 65536"/>
                    <a:gd name="T12" fmla="*/ 0 60000 65536"/>
                    <a:gd name="T13" fmla="*/ 0 60000 65536"/>
                    <a:gd name="T14" fmla="*/ 0 60000 65536"/>
                    <a:gd name="T15" fmla="*/ 0 w 150"/>
                    <a:gd name="T16" fmla="*/ 0 h 60"/>
                    <a:gd name="T17" fmla="*/ 150 w 150"/>
                    <a:gd name="T18" fmla="*/ 60 h 60"/>
                  </a:gdLst>
                  <a:ahLst/>
                  <a:cxnLst>
                    <a:cxn ang="T10">
                      <a:pos x="T0" y="T1"/>
                    </a:cxn>
                    <a:cxn ang="T11">
                      <a:pos x="T2" y="T3"/>
                    </a:cxn>
                    <a:cxn ang="T12">
                      <a:pos x="T4" y="T5"/>
                    </a:cxn>
                    <a:cxn ang="T13">
                      <a:pos x="T6" y="T7"/>
                    </a:cxn>
                    <a:cxn ang="T14">
                      <a:pos x="T8" y="T9"/>
                    </a:cxn>
                  </a:cxnLst>
                  <a:rect l="T15" t="T16" r="T17" b="T18"/>
                  <a:pathLst>
                    <a:path w="150" h="60">
                      <a:moveTo>
                        <a:pt x="0" y="24"/>
                      </a:moveTo>
                      <a:lnTo>
                        <a:pt x="13" y="60"/>
                      </a:lnTo>
                      <a:lnTo>
                        <a:pt x="117" y="43"/>
                      </a:lnTo>
                      <a:lnTo>
                        <a:pt x="150" y="0"/>
                      </a:lnTo>
                      <a:lnTo>
                        <a:pt x="0" y="24"/>
                      </a:lnTo>
                    </a:path>
                  </a:pathLst>
                </a:custGeom>
                <a:noFill/>
                <a:ln w="0">
                  <a:solidFill>
                    <a:srgbClr val="FFCC66"/>
                  </a:solidFill>
                  <a:round/>
                  <a:headEnd/>
                  <a:tailEnd/>
                </a:ln>
              </p:spPr>
              <p:txBody>
                <a:bodyPr/>
                <a:lstStyle/>
                <a:p>
                  <a:endParaRPr lang="es-MX"/>
                </a:p>
              </p:txBody>
            </p:sp>
          </p:grpSp>
          <p:grpSp>
            <p:nvGrpSpPr>
              <p:cNvPr id="11185" name="Group 3189"/>
              <p:cNvGrpSpPr>
                <a:grpSpLocks/>
              </p:cNvGrpSpPr>
              <p:nvPr/>
            </p:nvGrpSpPr>
            <p:grpSpPr bwMode="auto">
              <a:xfrm>
                <a:off x="3268" y="2445"/>
                <a:ext cx="893" cy="615"/>
                <a:chOff x="3268" y="2445"/>
                <a:chExt cx="893" cy="615"/>
              </a:xfrm>
            </p:grpSpPr>
            <p:sp>
              <p:nvSpPr>
                <p:cNvPr id="11186" name="Line 3190"/>
                <p:cNvSpPr>
                  <a:spLocks noChangeShapeType="1"/>
                </p:cNvSpPr>
                <p:nvPr/>
              </p:nvSpPr>
              <p:spPr bwMode="auto">
                <a:xfrm flipV="1">
                  <a:off x="3360" y="2445"/>
                  <a:ext cx="585" cy="463"/>
                </a:xfrm>
                <a:prstGeom prst="line">
                  <a:avLst/>
                </a:prstGeom>
                <a:noFill/>
                <a:ln w="20955">
                  <a:solidFill>
                    <a:srgbClr val="FFCC00"/>
                  </a:solidFill>
                  <a:prstDash val="sysDot"/>
                  <a:round/>
                  <a:headEnd/>
                  <a:tailEnd/>
                </a:ln>
              </p:spPr>
              <p:txBody>
                <a:bodyPr wrap="none" anchor="ctr"/>
                <a:lstStyle/>
                <a:p>
                  <a:endParaRPr lang="es-MX"/>
                </a:p>
              </p:txBody>
            </p:sp>
            <p:sp>
              <p:nvSpPr>
                <p:cNvPr id="11187" name="Line 3191"/>
                <p:cNvSpPr>
                  <a:spLocks noChangeShapeType="1"/>
                </p:cNvSpPr>
                <p:nvPr/>
              </p:nvSpPr>
              <p:spPr bwMode="auto">
                <a:xfrm flipV="1">
                  <a:off x="3268" y="2547"/>
                  <a:ext cx="746" cy="457"/>
                </a:xfrm>
                <a:prstGeom prst="line">
                  <a:avLst/>
                </a:prstGeom>
                <a:noFill/>
                <a:ln w="20955">
                  <a:solidFill>
                    <a:srgbClr val="FFCC00"/>
                  </a:solidFill>
                  <a:prstDash val="sysDot"/>
                  <a:round/>
                  <a:headEnd/>
                  <a:tailEnd/>
                </a:ln>
              </p:spPr>
              <p:txBody>
                <a:bodyPr wrap="none" anchor="ctr"/>
                <a:lstStyle/>
                <a:p>
                  <a:endParaRPr lang="es-MX"/>
                </a:p>
              </p:txBody>
            </p:sp>
            <p:sp>
              <p:nvSpPr>
                <p:cNvPr id="11188" name="Line 3192"/>
                <p:cNvSpPr>
                  <a:spLocks noChangeShapeType="1"/>
                </p:cNvSpPr>
                <p:nvPr/>
              </p:nvSpPr>
              <p:spPr bwMode="auto">
                <a:xfrm flipV="1">
                  <a:off x="3296" y="2621"/>
                  <a:ext cx="865" cy="439"/>
                </a:xfrm>
                <a:prstGeom prst="line">
                  <a:avLst/>
                </a:prstGeom>
                <a:noFill/>
                <a:ln w="20955">
                  <a:solidFill>
                    <a:srgbClr val="FFCC00"/>
                  </a:solidFill>
                  <a:prstDash val="sysDot"/>
                  <a:round/>
                  <a:headEnd/>
                  <a:tailEnd/>
                </a:ln>
              </p:spPr>
              <p:txBody>
                <a:bodyPr wrap="none" anchor="ctr"/>
                <a:lstStyle/>
                <a:p>
                  <a:endParaRPr lang="es-MX"/>
                </a:p>
              </p:txBody>
            </p:sp>
          </p:grpSp>
        </p:grpSp>
        <p:sp>
          <p:nvSpPr>
            <p:cNvPr id="8215" name="Text Box 3696"/>
            <p:cNvSpPr txBox="1">
              <a:spLocks noChangeArrowheads="1"/>
            </p:cNvSpPr>
            <p:nvPr/>
          </p:nvSpPr>
          <p:spPr bwMode="auto">
            <a:xfrm>
              <a:off x="6580188" y="2713038"/>
              <a:ext cx="2386012" cy="303212"/>
            </a:xfrm>
            <a:prstGeom prst="rect">
              <a:avLst/>
            </a:prstGeom>
            <a:solidFill>
              <a:srgbClr val="800080"/>
            </a:solidFill>
            <a:ln w="9525">
              <a:solidFill>
                <a:schemeClr val="tx1"/>
              </a:solidFill>
              <a:miter lim="800000"/>
              <a:headEnd/>
              <a:tailEnd/>
            </a:ln>
          </p:spPr>
          <p:txBody>
            <a:bodyPr wrap="none" anchor="ctr"/>
            <a:lstStyle/>
            <a:p>
              <a:pPr algn="ctr" eaLnBrk="0" hangingPunct="0"/>
              <a:r>
                <a:rPr lang="es-ES_tradnl" sz="1200">
                  <a:solidFill>
                    <a:schemeClr val="bg1"/>
                  </a:solidFill>
                </a:rPr>
                <a:t>EPIGMENIO GONZÁLEZ</a:t>
              </a:r>
            </a:p>
          </p:txBody>
        </p:sp>
        <p:sp>
          <p:nvSpPr>
            <p:cNvPr id="8216" name="Text Box 3697"/>
            <p:cNvSpPr txBox="1">
              <a:spLocks noChangeArrowheads="1"/>
            </p:cNvSpPr>
            <p:nvPr/>
          </p:nvSpPr>
          <p:spPr bwMode="auto">
            <a:xfrm>
              <a:off x="6811963" y="4633913"/>
              <a:ext cx="2217737" cy="284162"/>
            </a:xfrm>
            <a:prstGeom prst="rect">
              <a:avLst/>
            </a:prstGeom>
            <a:solidFill>
              <a:srgbClr val="800080"/>
            </a:solidFill>
            <a:ln w="9525">
              <a:solidFill>
                <a:schemeClr val="tx1"/>
              </a:solidFill>
              <a:miter lim="800000"/>
              <a:headEnd/>
              <a:tailEnd/>
            </a:ln>
          </p:spPr>
          <p:txBody>
            <a:bodyPr wrap="none" anchor="ctr"/>
            <a:lstStyle/>
            <a:p>
              <a:pPr algn="ctr" eaLnBrk="0" hangingPunct="0"/>
              <a:r>
                <a:rPr lang="es-ES_tradnl" sz="1200">
                  <a:solidFill>
                    <a:schemeClr val="bg1"/>
                  </a:solidFill>
                </a:rPr>
                <a:t>JOSEFA VERGARA</a:t>
              </a:r>
            </a:p>
          </p:txBody>
        </p:sp>
        <p:grpSp>
          <p:nvGrpSpPr>
            <p:cNvPr id="8217" name="Group 3698"/>
            <p:cNvGrpSpPr>
              <a:grpSpLocks/>
            </p:cNvGrpSpPr>
            <p:nvPr/>
          </p:nvGrpSpPr>
          <p:grpSpPr bwMode="auto">
            <a:xfrm>
              <a:off x="5181600" y="4922838"/>
              <a:ext cx="2393950" cy="754062"/>
              <a:chOff x="3264" y="3120"/>
              <a:chExt cx="1508" cy="475"/>
            </a:xfrm>
          </p:grpSpPr>
          <p:grpSp>
            <p:nvGrpSpPr>
              <p:cNvPr id="10002" name="Group 3699"/>
              <p:cNvGrpSpPr>
                <a:grpSpLocks/>
              </p:cNvGrpSpPr>
              <p:nvPr/>
            </p:nvGrpSpPr>
            <p:grpSpPr bwMode="auto">
              <a:xfrm>
                <a:off x="4272" y="3120"/>
                <a:ext cx="500" cy="475"/>
                <a:chOff x="1984" y="2769"/>
                <a:chExt cx="500" cy="475"/>
              </a:xfrm>
            </p:grpSpPr>
            <p:sp>
              <p:nvSpPr>
                <p:cNvPr id="10006" name="Freeform 3700"/>
                <p:cNvSpPr>
                  <a:spLocks/>
                </p:cNvSpPr>
                <p:nvPr/>
              </p:nvSpPr>
              <p:spPr bwMode="auto">
                <a:xfrm>
                  <a:off x="2427" y="3203"/>
                  <a:ext cx="49" cy="7"/>
                </a:xfrm>
                <a:custGeom>
                  <a:avLst/>
                  <a:gdLst>
                    <a:gd name="T0" fmla="*/ 0 w 438"/>
                    <a:gd name="T1" fmla="*/ 0 h 60"/>
                    <a:gd name="T2" fmla="*/ 0 w 438"/>
                    <a:gd name="T3" fmla="*/ 0 h 60"/>
                    <a:gd name="T4" fmla="*/ 0 w 438"/>
                    <a:gd name="T5" fmla="*/ 0 h 60"/>
                    <a:gd name="T6" fmla="*/ 0 w 438"/>
                    <a:gd name="T7" fmla="*/ 0 h 60"/>
                    <a:gd name="T8" fmla="*/ 0 60000 65536"/>
                    <a:gd name="T9" fmla="*/ 0 60000 65536"/>
                    <a:gd name="T10" fmla="*/ 0 60000 65536"/>
                    <a:gd name="T11" fmla="*/ 0 60000 65536"/>
                    <a:gd name="T12" fmla="*/ 0 w 438"/>
                    <a:gd name="T13" fmla="*/ 0 h 60"/>
                    <a:gd name="T14" fmla="*/ 438 w 438"/>
                    <a:gd name="T15" fmla="*/ 60 h 60"/>
                  </a:gdLst>
                  <a:ahLst/>
                  <a:cxnLst>
                    <a:cxn ang="T8">
                      <a:pos x="T0" y="T1"/>
                    </a:cxn>
                    <a:cxn ang="T9">
                      <a:pos x="T2" y="T3"/>
                    </a:cxn>
                    <a:cxn ang="T10">
                      <a:pos x="T4" y="T5"/>
                    </a:cxn>
                    <a:cxn ang="T11">
                      <a:pos x="T6" y="T7"/>
                    </a:cxn>
                  </a:cxnLst>
                  <a:rect l="T12" t="T13" r="T14" b="T15"/>
                  <a:pathLst>
                    <a:path w="438" h="60">
                      <a:moveTo>
                        <a:pt x="0" y="0"/>
                      </a:moveTo>
                      <a:lnTo>
                        <a:pt x="21" y="11"/>
                      </a:lnTo>
                      <a:lnTo>
                        <a:pt x="438" y="60"/>
                      </a:lnTo>
                      <a:lnTo>
                        <a:pt x="0" y="0"/>
                      </a:lnTo>
                      <a:close/>
                    </a:path>
                  </a:pathLst>
                </a:custGeom>
                <a:solidFill>
                  <a:srgbClr val="0066FF"/>
                </a:solidFill>
                <a:ln w="9525">
                  <a:noFill/>
                  <a:round/>
                  <a:headEnd/>
                  <a:tailEnd/>
                </a:ln>
              </p:spPr>
              <p:txBody>
                <a:bodyPr/>
                <a:lstStyle/>
                <a:p>
                  <a:endParaRPr lang="es-MX"/>
                </a:p>
              </p:txBody>
            </p:sp>
            <p:sp>
              <p:nvSpPr>
                <p:cNvPr id="10007" name="Freeform 3701"/>
                <p:cNvSpPr>
                  <a:spLocks/>
                </p:cNvSpPr>
                <p:nvPr/>
              </p:nvSpPr>
              <p:spPr bwMode="auto">
                <a:xfrm>
                  <a:off x="2427" y="3203"/>
                  <a:ext cx="49" cy="7"/>
                </a:xfrm>
                <a:custGeom>
                  <a:avLst/>
                  <a:gdLst>
                    <a:gd name="T0" fmla="*/ 0 w 438"/>
                    <a:gd name="T1" fmla="*/ 0 h 60"/>
                    <a:gd name="T2" fmla="*/ 0 w 438"/>
                    <a:gd name="T3" fmla="*/ 0 h 60"/>
                    <a:gd name="T4" fmla="*/ 0 w 438"/>
                    <a:gd name="T5" fmla="*/ 0 h 60"/>
                    <a:gd name="T6" fmla="*/ 0 w 438"/>
                    <a:gd name="T7" fmla="*/ 0 h 60"/>
                    <a:gd name="T8" fmla="*/ 0 60000 65536"/>
                    <a:gd name="T9" fmla="*/ 0 60000 65536"/>
                    <a:gd name="T10" fmla="*/ 0 60000 65536"/>
                    <a:gd name="T11" fmla="*/ 0 60000 65536"/>
                    <a:gd name="T12" fmla="*/ 0 w 438"/>
                    <a:gd name="T13" fmla="*/ 0 h 60"/>
                    <a:gd name="T14" fmla="*/ 438 w 438"/>
                    <a:gd name="T15" fmla="*/ 60 h 60"/>
                  </a:gdLst>
                  <a:ahLst/>
                  <a:cxnLst>
                    <a:cxn ang="T8">
                      <a:pos x="T0" y="T1"/>
                    </a:cxn>
                    <a:cxn ang="T9">
                      <a:pos x="T2" y="T3"/>
                    </a:cxn>
                    <a:cxn ang="T10">
                      <a:pos x="T4" y="T5"/>
                    </a:cxn>
                    <a:cxn ang="T11">
                      <a:pos x="T6" y="T7"/>
                    </a:cxn>
                  </a:cxnLst>
                  <a:rect l="T12" t="T13" r="T14" b="T15"/>
                  <a:pathLst>
                    <a:path w="438" h="60">
                      <a:moveTo>
                        <a:pt x="0" y="0"/>
                      </a:moveTo>
                      <a:lnTo>
                        <a:pt x="21" y="11"/>
                      </a:lnTo>
                      <a:lnTo>
                        <a:pt x="438" y="60"/>
                      </a:lnTo>
                      <a:lnTo>
                        <a:pt x="0" y="0"/>
                      </a:lnTo>
                    </a:path>
                  </a:pathLst>
                </a:custGeom>
                <a:noFill/>
                <a:ln w="0">
                  <a:solidFill>
                    <a:srgbClr val="0066FF"/>
                  </a:solidFill>
                  <a:round/>
                  <a:headEnd/>
                  <a:tailEnd/>
                </a:ln>
              </p:spPr>
              <p:txBody>
                <a:bodyPr/>
                <a:lstStyle/>
                <a:p>
                  <a:endParaRPr lang="es-MX"/>
                </a:p>
              </p:txBody>
            </p:sp>
            <p:sp>
              <p:nvSpPr>
                <p:cNvPr id="10008" name="Freeform 3702"/>
                <p:cNvSpPr>
                  <a:spLocks/>
                </p:cNvSpPr>
                <p:nvPr/>
              </p:nvSpPr>
              <p:spPr bwMode="auto">
                <a:xfrm>
                  <a:off x="2427" y="3192"/>
                  <a:ext cx="55" cy="18"/>
                </a:xfrm>
                <a:custGeom>
                  <a:avLst/>
                  <a:gdLst>
                    <a:gd name="T0" fmla="*/ 0 w 493"/>
                    <a:gd name="T1" fmla="*/ 0 h 156"/>
                    <a:gd name="T2" fmla="*/ 0 w 493"/>
                    <a:gd name="T3" fmla="*/ 0 h 156"/>
                    <a:gd name="T4" fmla="*/ 0 w 493"/>
                    <a:gd name="T5" fmla="*/ 0 h 156"/>
                    <a:gd name="T6" fmla="*/ 0 w 493"/>
                    <a:gd name="T7" fmla="*/ 0 h 156"/>
                    <a:gd name="T8" fmla="*/ 0 60000 65536"/>
                    <a:gd name="T9" fmla="*/ 0 60000 65536"/>
                    <a:gd name="T10" fmla="*/ 0 60000 65536"/>
                    <a:gd name="T11" fmla="*/ 0 60000 65536"/>
                    <a:gd name="T12" fmla="*/ 0 w 493"/>
                    <a:gd name="T13" fmla="*/ 0 h 156"/>
                    <a:gd name="T14" fmla="*/ 493 w 493"/>
                    <a:gd name="T15" fmla="*/ 156 h 156"/>
                  </a:gdLst>
                  <a:ahLst/>
                  <a:cxnLst>
                    <a:cxn ang="T8">
                      <a:pos x="T0" y="T1"/>
                    </a:cxn>
                    <a:cxn ang="T9">
                      <a:pos x="T2" y="T3"/>
                    </a:cxn>
                    <a:cxn ang="T10">
                      <a:pos x="T4" y="T5"/>
                    </a:cxn>
                    <a:cxn ang="T11">
                      <a:pos x="T6" y="T7"/>
                    </a:cxn>
                  </a:cxnLst>
                  <a:rect l="T12" t="T13" r="T14" b="T15"/>
                  <a:pathLst>
                    <a:path w="493" h="156">
                      <a:moveTo>
                        <a:pt x="493" y="0"/>
                      </a:moveTo>
                      <a:lnTo>
                        <a:pt x="0" y="96"/>
                      </a:lnTo>
                      <a:lnTo>
                        <a:pt x="438" y="156"/>
                      </a:lnTo>
                      <a:lnTo>
                        <a:pt x="493" y="0"/>
                      </a:lnTo>
                      <a:close/>
                    </a:path>
                  </a:pathLst>
                </a:custGeom>
                <a:solidFill>
                  <a:srgbClr val="0066FF"/>
                </a:solidFill>
                <a:ln w="9525">
                  <a:noFill/>
                  <a:round/>
                  <a:headEnd/>
                  <a:tailEnd/>
                </a:ln>
              </p:spPr>
              <p:txBody>
                <a:bodyPr/>
                <a:lstStyle/>
                <a:p>
                  <a:endParaRPr lang="es-MX"/>
                </a:p>
              </p:txBody>
            </p:sp>
            <p:sp>
              <p:nvSpPr>
                <p:cNvPr id="10009" name="Freeform 3703"/>
                <p:cNvSpPr>
                  <a:spLocks/>
                </p:cNvSpPr>
                <p:nvPr/>
              </p:nvSpPr>
              <p:spPr bwMode="auto">
                <a:xfrm>
                  <a:off x="2427" y="3192"/>
                  <a:ext cx="55" cy="18"/>
                </a:xfrm>
                <a:custGeom>
                  <a:avLst/>
                  <a:gdLst>
                    <a:gd name="T0" fmla="*/ 0 w 493"/>
                    <a:gd name="T1" fmla="*/ 0 h 156"/>
                    <a:gd name="T2" fmla="*/ 0 w 493"/>
                    <a:gd name="T3" fmla="*/ 0 h 156"/>
                    <a:gd name="T4" fmla="*/ 0 w 493"/>
                    <a:gd name="T5" fmla="*/ 0 h 156"/>
                    <a:gd name="T6" fmla="*/ 0 w 493"/>
                    <a:gd name="T7" fmla="*/ 0 h 156"/>
                    <a:gd name="T8" fmla="*/ 0 60000 65536"/>
                    <a:gd name="T9" fmla="*/ 0 60000 65536"/>
                    <a:gd name="T10" fmla="*/ 0 60000 65536"/>
                    <a:gd name="T11" fmla="*/ 0 60000 65536"/>
                    <a:gd name="T12" fmla="*/ 0 w 493"/>
                    <a:gd name="T13" fmla="*/ 0 h 156"/>
                    <a:gd name="T14" fmla="*/ 493 w 493"/>
                    <a:gd name="T15" fmla="*/ 156 h 156"/>
                  </a:gdLst>
                  <a:ahLst/>
                  <a:cxnLst>
                    <a:cxn ang="T8">
                      <a:pos x="T0" y="T1"/>
                    </a:cxn>
                    <a:cxn ang="T9">
                      <a:pos x="T2" y="T3"/>
                    </a:cxn>
                    <a:cxn ang="T10">
                      <a:pos x="T4" y="T5"/>
                    </a:cxn>
                    <a:cxn ang="T11">
                      <a:pos x="T6" y="T7"/>
                    </a:cxn>
                  </a:cxnLst>
                  <a:rect l="T12" t="T13" r="T14" b="T15"/>
                  <a:pathLst>
                    <a:path w="493" h="156">
                      <a:moveTo>
                        <a:pt x="493" y="0"/>
                      </a:moveTo>
                      <a:lnTo>
                        <a:pt x="0" y="96"/>
                      </a:lnTo>
                      <a:lnTo>
                        <a:pt x="438" y="156"/>
                      </a:lnTo>
                      <a:lnTo>
                        <a:pt x="493" y="0"/>
                      </a:lnTo>
                    </a:path>
                  </a:pathLst>
                </a:custGeom>
                <a:noFill/>
                <a:ln w="0">
                  <a:solidFill>
                    <a:srgbClr val="0066FF"/>
                  </a:solidFill>
                  <a:round/>
                  <a:headEnd/>
                  <a:tailEnd/>
                </a:ln>
              </p:spPr>
              <p:txBody>
                <a:bodyPr/>
                <a:lstStyle/>
                <a:p>
                  <a:endParaRPr lang="es-MX"/>
                </a:p>
              </p:txBody>
            </p:sp>
            <p:sp>
              <p:nvSpPr>
                <p:cNvPr id="10010" name="Freeform 3704"/>
                <p:cNvSpPr>
                  <a:spLocks/>
                </p:cNvSpPr>
                <p:nvPr/>
              </p:nvSpPr>
              <p:spPr bwMode="auto">
                <a:xfrm>
                  <a:off x="2427" y="3179"/>
                  <a:ext cx="55" cy="24"/>
                </a:xfrm>
                <a:custGeom>
                  <a:avLst/>
                  <a:gdLst>
                    <a:gd name="T0" fmla="*/ 0 w 493"/>
                    <a:gd name="T1" fmla="*/ 0 h 219"/>
                    <a:gd name="T2" fmla="*/ 0 w 493"/>
                    <a:gd name="T3" fmla="*/ 0 h 219"/>
                    <a:gd name="T4" fmla="*/ 0 w 493"/>
                    <a:gd name="T5" fmla="*/ 0 h 219"/>
                    <a:gd name="T6" fmla="*/ 0 w 493"/>
                    <a:gd name="T7" fmla="*/ 0 h 219"/>
                    <a:gd name="T8" fmla="*/ 0 60000 65536"/>
                    <a:gd name="T9" fmla="*/ 0 60000 65536"/>
                    <a:gd name="T10" fmla="*/ 0 60000 65536"/>
                    <a:gd name="T11" fmla="*/ 0 60000 65536"/>
                    <a:gd name="T12" fmla="*/ 0 w 493"/>
                    <a:gd name="T13" fmla="*/ 0 h 219"/>
                    <a:gd name="T14" fmla="*/ 493 w 493"/>
                    <a:gd name="T15" fmla="*/ 219 h 219"/>
                  </a:gdLst>
                  <a:ahLst/>
                  <a:cxnLst>
                    <a:cxn ang="T8">
                      <a:pos x="T0" y="T1"/>
                    </a:cxn>
                    <a:cxn ang="T9">
                      <a:pos x="T2" y="T3"/>
                    </a:cxn>
                    <a:cxn ang="T10">
                      <a:pos x="T4" y="T5"/>
                    </a:cxn>
                    <a:cxn ang="T11">
                      <a:pos x="T6" y="T7"/>
                    </a:cxn>
                  </a:cxnLst>
                  <a:rect l="T12" t="T13" r="T14" b="T15"/>
                  <a:pathLst>
                    <a:path w="493" h="219">
                      <a:moveTo>
                        <a:pt x="433" y="0"/>
                      </a:moveTo>
                      <a:lnTo>
                        <a:pt x="0" y="219"/>
                      </a:lnTo>
                      <a:lnTo>
                        <a:pt x="493" y="123"/>
                      </a:lnTo>
                      <a:lnTo>
                        <a:pt x="433" y="0"/>
                      </a:lnTo>
                      <a:close/>
                    </a:path>
                  </a:pathLst>
                </a:custGeom>
                <a:solidFill>
                  <a:srgbClr val="0066FF"/>
                </a:solidFill>
                <a:ln w="9525">
                  <a:noFill/>
                  <a:round/>
                  <a:headEnd/>
                  <a:tailEnd/>
                </a:ln>
              </p:spPr>
              <p:txBody>
                <a:bodyPr/>
                <a:lstStyle/>
                <a:p>
                  <a:endParaRPr lang="es-MX"/>
                </a:p>
              </p:txBody>
            </p:sp>
            <p:sp>
              <p:nvSpPr>
                <p:cNvPr id="10011" name="Freeform 3705"/>
                <p:cNvSpPr>
                  <a:spLocks/>
                </p:cNvSpPr>
                <p:nvPr/>
              </p:nvSpPr>
              <p:spPr bwMode="auto">
                <a:xfrm>
                  <a:off x="2427" y="3179"/>
                  <a:ext cx="55" cy="24"/>
                </a:xfrm>
                <a:custGeom>
                  <a:avLst/>
                  <a:gdLst>
                    <a:gd name="T0" fmla="*/ 0 w 493"/>
                    <a:gd name="T1" fmla="*/ 0 h 219"/>
                    <a:gd name="T2" fmla="*/ 0 w 493"/>
                    <a:gd name="T3" fmla="*/ 0 h 219"/>
                    <a:gd name="T4" fmla="*/ 0 w 493"/>
                    <a:gd name="T5" fmla="*/ 0 h 219"/>
                    <a:gd name="T6" fmla="*/ 0 w 493"/>
                    <a:gd name="T7" fmla="*/ 0 h 219"/>
                    <a:gd name="T8" fmla="*/ 0 60000 65536"/>
                    <a:gd name="T9" fmla="*/ 0 60000 65536"/>
                    <a:gd name="T10" fmla="*/ 0 60000 65536"/>
                    <a:gd name="T11" fmla="*/ 0 60000 65536"/>
                    <a:gd name="T12" fmla="*/ 0 w 493"/>
                    <a:gd name="T13" fmla="*/ 0 h 219"/>
                    <a:gd name="T14" fmla="*/ 493 w 493"/>
                    <a:gd name="T15" fmla="*/ 219 h 219"/>
                  </a:gdLst>
                  <a:ahLst/>
                  <a:cxnLst>
                    <a:cxn ang="T8">
                      <a:pos x="T0" y="T1"/>
                    </a:cxn>
                    <a:cxn ang="T9">
                      <a:pos x="T2" y="T3"/>
                    </a:cxn>
                    <a:cxn ang="T10">
                      <a:pos x="T4" y="T5"/>
                    </a:cxn>
                    <a:cxn ang="T11">
                      <a:pos x="T6" y="T7"/>
                    </a:cxn>
                  </a:cxnLst>
                  <a:rect l="T12" t="T13" r="T14" b="T15"/>
                  <a:pathLst>
                    <a:path w="493" h="219">
                      <a:moveTo>
                        <a:pt x="433" y="0"/>
                      </a:moveTo>
                      <a:lnTo>
                        <a:pt x="0" y="219"/>
                      </a:lnTo>
                      <a:lnTo>
                        <a:pt x="493" y="123"/>
                      </a:lnTo>
                      <a:lnTo>
                        <a:pt x="433" y="0"/>
                      </a:lnTo>
                    </a:path>
                  </a:pathLst>
                </a:custGeom>
                <a:noFill/>
                <a:ln w="0">
                  <a:solidFill>
                    <a:srgbClr val="0066FF"/>
                  </a:solidFill>
                  <a:round/>
                  <a:headEnd/>
                  <a:tailEnd/>
                </a:ln>
              </p:spPr>
              <p:txBody>
                <a:bodyPr/>
                <a:lstStyle/>
                <a:p>
                  <a:endParaRPr lang="es-MX"/>
                </a:p>
              </p:txBody>
            </p:sp>
            <p:sp>
              <p:nvSpPr>
                <p:cNvPr id="10012" name="Freeform 3706"/>
                <p:cNvSpPr>
                  <a:spLocks/>
                </p:cNvSpPr>
                <p:nvPr/>
              </p:nvSpPr>
              <p:spPr bwMode="auto">
                <a:xfrm>
                  <a:off x="2427" y="3161"/>
                  <a:ext cx="48" cy="42"/>
                </a:xfrm>
                <a:custGeom>
                  <a:avLst/>
                  <a:gdLst>
                    <a:gd name="T0" fmla="*/ 0 w 433"/>
                    <a:gd name="T1" fmla="*/ 0 h 377"/>
                    <a:gd name="T2" fmla="*/ 0 w 433"/>
                    <a:gd name="T3" fmla="*/ 0 h 377"/>
                    <a:gd name="T4" fmla="*/ 0 w 433"/>
                    <a:gd name="T5" fmla="*/ 0 h 377"/>
                    <a:gd name="T6" fmla="*/ 0 w 433"/>
                    <a:gd name="T7" fmla="*/ 0 h 377"/>
                    <a:gd name="T8" fmla="*/ 0 60000 65536"/>
                    <a:gd name="T9" fmla="*/ 0 60000 65536"/>
                    <a:gd name="T10" fmla="*/ 0 60000 65536"/>
                    <a:gd name="T11" fmla="*/ 0 60000 65536"/>
                    <a:gd name="T12" fmla="*/ 0 w 433"/>
                    <a:gd name="T13" fmla="*/ 0 h 377"/>
                    <a:gd name="T14" fmla="*/ 433 w 433"/>
                    <a:gd name="T15" fmla="*/ 377 h 377"/>
                  </a:gdLst>
                  <a:ahLst/>
                  <a:cxnLst>
                    <a:cxn ang="T8">
                      <a:pos x="T0" y="T1"/>
                    </a:cxn>
                    <a:cxn ang="T9">
                      <a:pos x="T2" y="T3"/>
                    </a:cxn>
                    <a:cxn ang="T10">
                      <a:pos x="T4" y="T5"/>
                    </a:cxn>
                    <a:cxn ang="T11">
                      <a:pos x="T6" y="T7"/>
                    </a:cxn>
                  </a:cxnLst>
                  <a:rect l="T12" t="T13" r="T14" b="T15"/>
                  <a:pathLst>
                    <a:path w="433" h="377">
                      <a:moveTo>
                        <a:pt x="400" y="0"/>
                      </a:moveTo>
                      <a:lnTo>
                        <a:pt x="0" y="377"/>
                      </a:lnTo>
                      <a:lnTo>
                        <a:pt x="433" y="158"/>
                      </a:lnTo>
                      <a:lnTo>
                        <a:pt x="400" y="0"/>
                      </a:lnTo>
                      <a:close/>
                    </a:path>
                  </a:pathLst>
                </a:custGeom>
                <a:solidFill>
                  <a:srgbClr val="0066FF"/>
                </a:solidFill>
                <a:ln w="9525">
                  <a:noFill/>
                  <a:round/>
                  <a:headEnd/>
                  <a:tailEnd/>
                </a:ln>
              </p:spPr>
              <p:txBody>
                <a:bodyPr/>
                <a:lstStyle/>
                <a:p>
                  <a:endParaRPr lang="es-MX"/>
                </a:p>
              </p:txBody>
            </p:sp>
            <p:sp>
              <p:nvSpPr>
                <p:cNvPr id="10013" name="Freeform 3707"/>
                <p:cNvSpPr>
                  <a:spLocks/>
                </p:cNvSpPr>
                <p:nvPr/>
              </p:nvSpPr>
              <p:spPr bwMode="auto">
                <a:xfrm>
                  <a:off x="2427" y="3161"/>
                  <a:ext cx="48" cy="42"/>
                </a:xfrm>
                <a:custGeom>
                  <a:avLst/>
                  <a:gdLst>
                    <a:gd name="T0" fmla="*/ 0 w 433"/>
                    <a:gd name="T1" fmla="*/ 0 h 377"/>
                    <a:gd name="T2" fmla="*/ 0 w 433"/>
                    <a:gd name="T3" fmla="*/ 0 h 377"/>
                    <a:gd name="T4" fmla="*/ 0 w 433"/>
                    <a:gd name="T5" fmla="*/ 0 h 377"/>
                    <a:gd name="T6" fmla="*/ 0 w 433"/>
                    <a:gd name="T7" fmla="*/ 0 h 377"/>
                    <a:gd name="T8" fmla="*/ 0 60000 65536"/>
                    <a:gd name="T9" fmla="*/ 0 60000 65536"/>
                    <a:gd name="T10" fmla="*/ 0 60000 65536"/>
                    <a:gd name="T11" fmla="*/ 0 60000 65536"/>
                    <a:gd name="T12" fmla="*/ 0 w 433"/>
                    <a:gd name="T13" fmla="*/ 0 h 377"/>
                    <a:gd name="T14" fmla="*/ 433 w 433"/>
                    <a:gd name="T15" fmla="*/ 377 h 377"/>
                  </a:gdLst>
                  <a:ahLst/>
                  <a:cxnLst>
                    <a:cxn ang="T8">
                      <a:pos x="T0" y="T1"/>
                    </a:cxn>
                    <a:cxn ang="T9">
                      <a:pos x="T2" y="T3"/>
                    </a:cxn>
                    <a:cxn ang="T10">
                      <a:pos x="T4" y="T5"/>
                    </a:cxn>
                    <a:cxn ang="T11">
                      <a:pos x="T6" y="T7"/>
                    </a:cxn>
                  </a:cxnLst>
                  <a:rect l="T12" t="T13" r="T14" b="T15"/>
                  <a:pathLst>
                    <a:path w="433" h="377">
                      <a:moveTo>
                        <a:pt x="400" y="0"/>
                      </a:moveTo>
                      <a:lnTo>
                        <a:pt x="0" y="377"/>
                      </a:lnTo>
                      <a:lnTo>
                        <a:pt x="433" y="158"/>
                      </a:lnTo>
                      <a:lnTo>
                        <a:pt x="400" y="0"/>
                      </a:lnTo>
                    </a:path>
                  </a:pathLst>
                </a:custGeom>
                <a:noFill/>
                <a:ln w="0">
                  <a:solidFill>
                    <a:srgbClr val="0066FF"/>
                  </a:solidFill>
                  <a:round/>
                  <a:headEnd/>
                  <a:tailEnd/>
                </a:ln>
              </p:spPr>
              <p:txBody>
                <a:bodyPr/>
                <a:lstStyle/>
                <a:p>
                  <a:endParaRPr lang="es-MX"/>
                </a:p>
              </p:txBody>
            </p:sp>
            <p:sp>
              <p:nvSpPr>
                <p:cNvPr id="10014" name="Freeform 3708"/>
                <p:cNvSpPr>
                  <a:spLocks/>
                </p:cNvSpPr>
                <p:nvPr/>
              </p:nvSpPr>
              <p:spPr bwMode="auto">
                <a:xfrm>
                  <a:off x="2471" y="3156"/>
                  <a:ext cx="7" cy="23"/>
                </a:xfrm>
                <a:custGeom>
                  <a:avLst/>
                  <a:gdLst>
                    <a:gd name="T0" fmla="*/ 0 w 57"/>
                    <a:gd name="T1" fmla="*/ 0 h 200"/>
                    <a:gd name="T2" fmla="*/ 0 w 57"/>
                    <a:gd name="T3" fmla="*/ 0 h 200"/>
                    <a:gd name="T4" fmla="*/ 0 w 57"/>
                    <a:gd name="T5" fmla="*/ 0 h 200"/>
                    <a:gd name="T6" fmla="*/ 0 w 57"/>
                    <a:gd name="T7" fmla="*/ 0 h 200"/>
                    <a:gd name="T8" fmla="*/ 0 60000 65536"/>
                    <a:gd name="T9" fmla="*/ 0 60000 65536"/>
                    <a:gd name="T10" fmla="*/ 0 60000 65536"/>
                    <a:gd name="T11" fmla="*/ 0 60000 65536"/>
                    <a:gd name="T12" fmla="*/ 0 w 57"/>
                    <a:gd name="T13" fmla="*/ 0 h 200"/>
                    <a:gd name="T14" fmla="*/ 57 w 57"/>
                    <a:gd name="T15" fmla="*/ 200 h 200"/>
                  </a:gdLst>
                  <a:ahLst/>
                  <a:cxnLst>
                    <a:cxn ang="T8">
                      <a:pos x="T0" y="T1"/>
                    </a:cxn>
                    <a:cxn ang="T9">
                      <a:pos x="T2" y="T3"/>
                    </a:cxn>
                    <a:cxn ang="T10">
                      <a:pos x="T4" y="T5"/>
                    </a:cxn>
                    <a:cxn ang="T11">
                      <a:pos x="T6" y="T7"/>
                    </a:cxn>
                  </a:cxnLst>
                  <a:rect l="T12" t="T13" r="T14" b="T15"/>
                  <a:pathLst>
                    <a:path w="57" h="200">
                      <a:moveTo>
                        <a:pt x="57" y="0"/>
                      </a:moveTo>
                      <a:lnTo>
                        <a:pt x="0" y="42"/>
                      </a:lnTo>
                      <a:lnTo>
                        <a:pt x="33" y="200"/>
                      </a:lnTo>
                      <a:lnTo>
                        <a:pt x="57" y="0"/>
                      </a:lnTo>
                      <a:close/>
                    </a:path>
                  </a:pathLst>
                </a:custGeom>
                <a:solidFill>
                  <a:srgbClr val="0066FF"/>
                </a:solidFill>
                <a:ln w="9525">
                  <a:noFill/>
                  <a:round/>
                  <a:headEnd/>
                  <a:tailEnd/>
                </a:ln>
              </p:spPr>
              <p:txBody>
                <a:bodyPr/>
                <a:lstStyle/>
                <a:p>
                  <a:endParaRPr lang="es-MX"/>
                </a:p>
              </p:txBody>
            </p:sp>
            <p:sp>
              <p:nvSpPr>
                <p:cNvPr id="10015" name="Freeform 3709"/>
                <p:cNvSpPr>
                  <a:spLocks/>
                </p:cNvSpPr>
                <p:nvPr/>
              </p:nvSpPr>
              <p:spPr bwMode="auto">
                <a:xfrm>
                  <a:off x="2471" y="3156"/>
                  <a:ext cx="7" cy="23"/>
                </a:xfrm>
                <a:custGeom>
                  <a:avLst/>
                  <a:gdLst>
                    <a:gd name="T0" fmla="*/ 0 w 57"/>
                    <a:gd name="T1" fmla="*/ 0 h 200"/>
                    <a:gd name="T2" fmla="*/ 0 w 57"/>
                    <a:gd name="T3" fmla="*/ 0 h 200"/>
                    <a:gd name="T4" fmla="*/ 0 w 57"/>
                    <a:gd name="T5" fmla="*/ 0 h 200"/>
                    <a:gd name="T6" fmla="*/ 0 w 57"/>
                    <a:gd name="T7" fmla="*/ 0 h 200"/>
                    <a:gd name="T8" fmla="*/ 0 60000 65536"/>
                    <a:gd name="T9" fmla="*/ 0 60000 65536"/>
                    <a:gd name="T10" fmla="*/ 0 60000 65536"/>
                    <a:gd name="T11" fmla="*/ 0 60000 65536"/>
                    <a:gd name="T12" fmla="*/ 0 w 57"/>
                    <a:gd name="T13" fmla="*/ 0 h 200"/>
                    <a:gd name="T14" fmla="*/ 57 w 57"/>
                    <a:gd name="T15" fmla="*/ 200 h 200"/>
                  </a:gdLst>
                  <a:ahLst/>
                  <a:cxnLst>
                    <a:cxn ang="T8">
                      <a:pos x="T0" y="T1"/>
                    </a:cxn>
                    <a:cxn ang="T9">
                      <a:pos x="T2" y="T3"/>
                    </a:cxn>
                    <a:cxn ang="T10">
                      <a:pos x="T4" y="T5"/>
                    </a:cxn>
                    <a:cxn ang="T11">
                      <a:pos x="T6" y="T7"/>
                    </a:cxn>
                  </a:cxnLst>
                  <a:rect l="T12" t="T13" r="T14" b="T15"/>
                  <a:pathLst>
                    <a:path w="57" h="200">
                      <a:moveTo>
                        <a:pt x="57" y="0"/>
                      </a:moveTo>
                      <a:lnTo>
                        <a:pt x="0" y="42"/>
                      </a:lnTo>
                      <a:lnTo>
                        <a:pt x="33" y="200"/>
                      </a:lnTo>
                      <a:lnTo>
                        <a:pt x="57" y="0"/>
                      </a:lnTo>
                    </a:path>
                  </a:pathLst>
                </a:custGeom>
                <a:noFill/>
                <a:ln w="0">
                  <a:solidFill>
                    <a:srgbClr val="0066FF"/>
                  </a:solidFill>
                  <a:round/>
                  <a:headEnd/>
                  <a:tailEnd/>
                </a:ln>
              </p:spPr>
              <p:txBody>
                <a:bodyPr/>
                <a:lstStyle/>
                <a:p>
                  <a:endParaRPr lang="es-MX"/>
                </a:p>
              </p:txBody>
            </p:sp>
            <p:sp>
              <p:nvSpPr>
                <p:cNvPr id="10016" name="Freeform 3710"/>
                <p:cNvSpPr>
                  <a:spLocks/>
                </p:cNvSpPr>
                <p:nvPr/>
              </p:nvSpPr>
              <p:spPr bwMode="auto">
                <a:xfrm>
                  <a:off x="2471" y="3155"/>
                  <a:ext cx="7" cy="6"/>
                </a:xfrm>
                <a:custGeom>
                  <a:avLst/>
                  <a:gdLst>
                    <a:gd name="T0" fmla="*/ 0 w 57"/>
                    <a:gd name="T1" fmla="*/ 0 h 51"/>
                    <a:gd name="T2" fmla="*/ 0 w 57"/>
                    <a:gd name="T3" fmla="*/ 0 h 51"/>
                    <a:gd name="T4" fmla="*/ 0 w 57"/>
                    <a:gd name="T5" fmla="*/ 0 h 51"/>
                    <a:gd name="T6" fmla="*/ 0 w 57"/>
                    <a:gd name="T7" fmla="*/ 0 h 51"/>
                    <a:gd name="T8" fmla="*/ 0 60000 65536"/>
                    <a:gd name="T9" fmla="*/ 0 60000 65536"/>
                    <a:gd name="T10" fmla="*/ 0 60000 65536"/>
                    <a:gd name="T11" fmla="*/ 0 60000 65536"/>
                    <a:gd name="T12" fmla="*/ 0 w 57"/>
                    <a:gd name="T13" fmla="*/ 0 h 51"/>
                    <a:gd name="T14" fmla="*/ 57 w 57"/>
                    <a:gd name="T15" fmla="*/ 51 h 51"/>
                  </a:gdLst>
                  <a:ahLst/>
                  <a:cxnLst>
                    <a:cxn ang="T8">
                      <a:pos x="T0" y="T1"/>
                    </a:cxn>
                    <a:cxn ang="T9">
                      <a:pos x="T2" y="T3"/>
                    </a:cxn>
                    <a:cxn ang="T10">
                      <a:pos x="T4" y="T5"/>
                    </a:cxn>
                    <a:cxn ang="T11">
                      <a:pos x="T6" y="T7"/>
                    </a:cxn>
                  </a:cxnLst>
                  <a:rect l="T12" t="T13" r="T14" b="T15"/>
                  <a:pathLst>
                    <a:path w="57" h="51">
                      <a:moveTo>
                        <a:pt x="56" y="0"/>
                      </a:moveTo>
                      <a:lnTo>
                        <a:pt x="0" y="51"/>
                      </a:lnTo>
                      <a:lnTo>
                        <a:pt x="57" y="9"/>
                      </a:lnTo>
                      <a:lnTo>
                        <a:pt x="56" y="0"/>
                      </a:lnTo>
                      <a:close/>
                    </a:path>
                  </a:pathLst>
                </a:custGeom>
                <a:solidFill>
                  <a:srgbClr val="0066FF"/>
                </a:solidFill>
                <a:ln w="9525">
                  <a:noFill/>
                  <a:round/>
                  <a:headEnd/>
                  <a:tailEnd/>
                </a:ln>
              </p:spPr>
              <p:txBody>
                <a:bodyPr/>
                <a:lstStyle/>
                <a:p>
                  <a:endParaRPr lang="es-MX"/>
                </a:p>
              </p:txBody>
            </p:sp>
            <p:sp>
              <p:nvSpPr>
                <p:cNvPr id="10017" name="Freeform 3711"/>
                <p:cNvSpPr>
                  <a:spLocks/>
                </p:cNvSpPr>
                <p:nvPr/>
              </p:nvSpPr>
              <p:spPr bwMode="auto">
                <a:xfrm>
                  <a:off x="2471" y="3155"/>
                  <a:ext cx="7" cy="6"/>
                </a:xfrm>
                <a:custGeom>
                  <a:avLst/>
                  <a:gdLst>
                    <a:gd name="T0" fmla="*/ 0 w 57"/>
                    <a:gd name="T1" fmla="*/ 0 h 51"/>
                    <a:gd name="T2" fmla="*/ 0 w 57"/>
                    <a:gd name="T3" fmla="*/ 0 h 51"/>
                    <a:gd name="T4" fmla="*/ 0 w 57"/>
                    <a:gd name="T5" fmla="*/ 0 h 51"/>
                    <a:gd name="T6" fmla="*/ 0 w 57"/>
                    <a:gd name="T7" fmla="*/ 0 h 51"/>
                    <a:gd name="T8" fmla="*/ 0 60000 65536"/>
                    <a:gd name="T9" fmla="*/ 0 60000 65536"/>
                    <a:gd name="T10" fmla="*/ 0 60000 65536"/>
                    <a:gd name="T11" fmla="*/ 0 60000 65536"/>
                    <a:gd name="T12" fmla="*/ 0 w 57"/>
                    <a:gd name="T13" fmla="*/ 0 h 51"/>
                    <a:gd name="T14" fmla="*/ 57 w 57"/>
                    <a:gd name="T15" fmla="*/ 51 h 51"/>
                  </a:gdLst>
                  <a:ahLst/>
                  <a:cxnLst>
                    <a:cxn ang="T8">
                      <a:pos x="T0" y="T1"/>
                    </a:cxn>
                    <a:cxn ang="T9">
                      <a:pos x="T2" y="T3"/>
                    </a:cxn>
                    <a:cxn ang="T10">
                      <a:pos x="T4" y="T5"/>
                    </a:cxn>
                    <a:cxn ang="T11">
                      <a:pos x="T6" y="T7"/>
                    </a:cxn>
                  </a:cxnLst>
                  <a:rect l="T12" t="T13" r="T14" b="T15"/>
                  <a:pathLst>
                    <a:path w="57" h="51">
                      <a:moveTo>
                        <a:pt x="56" y="0"/>
                      </a:moveTo>
                      <a:lnTo>
                        <a:pt x="0" y="51"/>
                      </a:lnTo>
                      <a:lnTo>
                        <a:pt x="57" y="9"/>
                      </a:lnTo>
                      <a:lnTo>
                        <a:pt x="56" y="0"/>
                      </a:lnTo>
                    </a:path>
                  </a:pathLst>
                </a:custGeom>
                <a:noFill/>
                <a:ln w="0">
                  <a:solidFill>
                    <a:srgbClr val="0066FF"/>
                  </a:solidFill>
                  <a:round/>
                  <a:headEnd/>
                  <a:tailEnd/>
                </a:ln>
              </p:spPr>
              <p:txBody>
                <a:bodyPr/>
                <a:lstStyle/>
                <a:p>
                  <a:endParaRPr lang="es-MX"/>
                </a:p>
              </p:txBody>
            </p:sp>
            <p:sp>
              <p:nvSpPr>
                <p:cNvPr id="10018" name="Freeform 3712"/>
                <p:cNvSpPr>
                  <a:spLocks/>
                </p:cNvSpPr>
                <p:nvPr/>
              </p:nvSpPr>
              <p:spPr bwMode="auto">
                <a:xfrm>
                  <a:off x="2471" y="3155"/>
                  <a:ext cx="7" cy="6"/>
                </a:xfrm>
                <a:custGeom>
                  <a:avLst/>
                  <a:gdLst>
                    <a:gd name="T0" fmla="*/ 0 w 56"/>
                    <a:gd name="T1" fmla="*/ 0 h 53"/>
                    <a:gd name="T2" fmla="*/ 0 w 56"/>
                    <a:gd name="T3" fmla="*/ 0 h 53"/>
                    <a:gd name="T4" fmla="*/ 0 w 56"/>
                    <a:gd name="T5" fmla="*/ 0 h 53"/>
                    <a:gd name="T6" fmla="*/ 0 w 56"/>
                    <a:gd name="T7" fmla="*/ 0 h 53"/>
                    <a:gd name="T8" fmla="*/ 0 60000 65536"/>
                    <a:gd name="T9" fmla="*/ 0 60000 65536"/>
                    <a:gd name="T10" fmla="*/ 0 60000 65536"/>
                    <a:gd name="T11" fmla="*/ 0 60000 65536"/>
                    <a:gd name="T12" fmla="*/ 0 w 56"/>
                    <a:gd name="T13" fmla="*/ 0 h 53"/>
                    <a:gd name="T14" fmla="*/ 56 w 56"/>
                    <a:gd name="T15" fmla="*/ 53 h 53"/>
                  </a:gdLst>
                  <a:ahLst/>
                  <a:cxnLst>
                    <a:cxn ang="T8">
                      <a:pos x="T0" y="T1"/>
                    </a:cxn>
                    <a:cxn ang="T9">
                      <a:pos x="T2" y="T3"/>
                    </a:cxn>
                    <a:cxn ang="T10">
                      <a:pos x="T4" y="T5"/>
                    </a:cxn>
                    <a:cxn ang="T11">
                      <a:pos x="T6" y="T7"/>
                    </a:cxn>
                  </a:cxnLst>
                  <a:rect l="T12" t="T13" r="T14" b="T15"/>
                  <a:pathLst>
                    <a:path w="56" h="53">
                      <a:moveTo>
                        <a:pt x="34" y="0"/>
                      </a:moveTo>
                      <a:lnTo>
                        <a:pt x="0" y="53"/>
                      </a:lnTo>
                      <a:lnTo>
                        <a:pt x="56" y="2"/>
                      </a:lnTo>
                      <a:lnTo>
                        <a:pt x="34" y="0"/>
                      </a:lnTo>
                      <a:close/>
                    </a:path>
                  </a:pathLst>
                </a:custGeom>
                <a:solidFill>
                  <a:srgbClr val="0066FF"/>
                </a:solidFill>
                <a:ln w="9525">
                  <a:noFill/>
                  <a:round/>
                  <a:headEnd/>
                  <a:tailEnd/>
                </a:ln>
              </p:spPr>
              <p:txBody>
                <a:bodyPr/>
                <a:lstStyle/>
                <a:p>
                  <a:endParaRPr lang="es-MX"/>
                </a:p>
              </p:txBody>
            </p:sp>
            <p:sp>
              <p:nvSpPr>
                <p:cNvPr id="10019" name="Freeform 3713"/>
                <p:cNvSpPr>
                  <a:spLocks/>
                </p:cNvSpPr>
                <p:nvPr/>
              </p:nvSpPr>
              <p:spPr bwMode="auto">
                <a:xfrm>
                  <a:off x="2471" y="3155"/>
                  <a:ext cx="7" cy="6"/>
                </a:xfrm>
                <a:custGeom>
                  <a:avLst/>
                  <a:gdLst>
                    <a:gd name="T0" fmla="*/ 0 w 56"/>
                    <a:gd name="T1" fmla="*/ 0 h 53"/>
                    <a:gd name="T2" fmla="*/ 0 w 56"/>
                    <a:gd name="T3" fmla="*/ 0 h 53"/>
                    <a:gd name="T4" fmla="*/ 0 w 56"/>
                    <a:gd name="T5" fmla="*/ 0 h 53"/>
                    <a:gd name="T6" fmla="*/ 0 w 56"/>
                    <a:gd name="T7" fmla="*/ 0 h 53"/>
                    <a:gd name="T8" fmla="*/ 0 60000 65536"/>
                    <a:gd name="T9" fmla="*/ 0 60000 65536"/>
                    <a:gd name="T10" fmla="*/ 0 60000 65536"/>
                    <a:gd name="T11" fmla="*/ 0 60000 65536"/>
                    <a:gd name="T12" fmla="*/ 0 w 56"/>
                    <a:gd name="T13" fmla="*/ 0 h 53"/>
                    <a:gd name="T14" fmla="*/ 56 w 56"/>
                    <a:gd name="T15" fmla="*/ 53 h 53"/>
                  </a:gdLst>
                  <a:ahLst/>
                  <a:cxnLst>
                    <a:cxn ang="T8">
                      <a:pos x="T0" y="T1"/>
                    </a:cxn>
                    <a:cxn ang="T9">
                      <a:pos x="T2" y="T3"/>
                    </a:cxn>
                    <a:cxn ang="T10">
                      <a:pos x="T4" y="T5"/>
                    </a:cxn>
                    <a:cxn ang="T11">
                      <a:pos x="T6" y="T7"/>
                    </a:cxn>
                  </a:cxnLst>
                  <a:rect l="T12" t="T13" r="T14" b="T15"/>
                  <a:pathLst>
                    <a:path w="56" h="53">
                      <a:moveTo>
                        <a:pt x="34" y="0"/>
                      </a:moveTo>
                      <a:lnTo>
                        <a:pt x="0" y="53"/>
                      </a:lnTo>
                      <a:lnTo>
                        <a:pt x="56" y="2"/>
                      </a:lnTo>
                      <a:lnTo>
                        <a:pt x="34" y="0"/>
                      </a:lnTo>
                    </a:path>
                  </a:pathLst>
                </a:custGeom>
                <a:noFill/>
                <a:ln w="0">
                  <a:solidFill>
                    <a:srgbClr val="0066FF"/>
                  </a:solidFill>
                  <a:round/>
                  <a:headEnd/>
                  <a:tailEnd/>
                </a:ln>
              </p:spPr>
              <p:txBody>
                <a:bodyPr/>
                <a:lstStyle/>
                <a:p>
                  <a:endParaRPr lang="es-MX"/>
                </a:p>
              </p:txBody>
            </p:sp>
            <p:sp>
              <p:nvSpPr>
                <p:cNvPr id="10020" name="Freeform 3714"/>
                <p:cNvSpPr>
                  <a:spLocks/>
                </p:cNvSpPr>
                <p:nvPr/>
              </p:nvSpPr>
              <p:spPr bwMode="auto">
                <a:xfrm>
                  <a:off x="2402" y="3152"/>
                  <a:ext cx="69" cy="51"/>
                </a:xfrm>
                <a:custGeom>
                  <a:avLst/>
                  <a:gdLst>
                    <a:gd name="T0" fmla="*/ 0 w 627"/>
                    <a:gd name="T1" fmla="*/ 0 h 462"/>
                    <a:gd name="T2" fmla="*/ 0 w 627"/>
                    <a:gd name="T3" fmla="*/ 0 h 462"/>
                    <a:gd name="T4" fmla="*/ 0 w 627"/>
                    <a:gd name="T5" fmla="*/ 0 h 462"/>
                    <a:gd name="T6" fmla="*/ 0 w 627"/>
                    <a:gd name="T7" fmla="*/ 0 h 462"/>
                    <a:gd name="T8" fmla="*/ 0 60000 65536"/>
                    <a:gd name="T9" fmla="*/ 0 60000 65536"/>
                    <a:gd name="T10" fmla="*/ 0 60000 65536"/>
                    <a:gd name="T11" fmla="*/ 0 60000 65536"/>
                    <a:gd name="T12" fmla="*/ 0 w 627"/>
                    <a:gd name="T13" fmla="*/ 0 h 462"/>
                    <a:gd name="T14" fmla="*/ 627 w 627"/>
                    <a:gd name="T15" fmla="*/ 462 h 462"/>
                  </a:gdLst>
                  <a:ahLst/>
                  <a:cxnLst>
                    <a:cxn ang="T8">
                      <a:pos x="T0" y="T1"/>
                    </a:cxn>
                    <a:cxn ang="T9">
                      <a:pos x="T2" y="T3"/>
                    </a:cxn>
                    <a:cxn ang="T10">
                      <a:pos x="T4" y="T5"/>
                    </a:cxn>
                    <a:cxn ang="T11">
                      <a:pos x="T6" y="T7"/>
                    </a:cxn>
                  </a:cxnLst>
                  <a:rect l="T12" t="T13" r="T14" b="T15"/>
                  <a:pathLst>
                    <a:path w="627" h="462">
                      <a:moveTo>
                        <a:pt x="0" y="0"/>
                      </a:moveTo>
                      <a:lnTo>
                        <a:pt x="227" y="462"/>
                      </a:lnTo>
                      <a:lnTo>
                        <a:pt x="627" y="85"/>
                      </a:lnTo>
                      <a:lnTo>
                        <a:pt x="0" y="0"/>
                      </a:lnTo>
                      <a:close/>
                    </a:path>
                  </a:pathLst>
                </a:custGeom>
                <a:solidFill>
                  <a:srgbClr val="0066FF"/>
                </a:solidFill>
                <a:ln w="9525">
                  <a:noFill/>
                  <a:round/>
                  <a:headEnd/>
                  <a:tailEnd/>
                </a:ln>
              </p:spPr>
              <p:txBody>
                <a:bodyPr/>
                <a:lstStyle/>
                <a:p>
                  <a:endParaRPr lang="es-MX"/>
                </a:p>
              </p:txBody>
            </p:sp>
            <p:sp>
              <p:nvSpPr>
                <p:cNvPr id="10021" name="Freeform 3715"/>
                <p:cNvSpPr>
                  <a:spLocks/>
                </p:cNvSpPr>
                <p:nvPr/>
              </p:nvSpPr>
              <p:spPr bwMode="auto">
                <a:xfrm>
                  <a:off x="2402" y="3152"/>
                  <a:ext cx="69" cy="51"/>
                </a:xfrm>
                <a:custGeom>
                  <a:avLst/>
                  <a:gdLst>
                    <a:gd name="T0" fmla="*/ 0 w 627"/>
                    <a:gd name="T1" fmla="*/ 0 h 462"/>
                    <a:gd name="T2" fmla="*/ 0 w 627"/>
                    <a:gd name="T3" fmla="*/ 0 h 462"/>
                    <a:gd name="T4" fmla="*/ 0 w 627"/>
                    <a:gd name="T5" fmla="*/ 0 h 462"/>
                    <a:gd name="T6" fmla="*/ 0 w 627"/>
                    <a:gd name="T7" fmla="*/ 0 h 462"/>
                    <a:gd name="T8" fmla="*/ 0 60000 65536"/>
                    <a:gd name="T9" fmla="*/ 0 60000 65536"/>
                    <a:gd name="T10" fmla="*/ 0 60000 65536"/>
                    <a:gd name="T11" fmla="*/ 0 60000 65536"/>
                    <a:gd name="T12" fmla="*/ 0 w 627"/>
                    <a:gd name="T13" fmla="*/ 0 h 462"/>
                    <a:gd name="T14" fmla="*/ 627 w 627"/>
                    <a:gd name="T15" fmla="*/ 462 h 462"/>
                  </a:gdLst>
                  <a:ahLst/>
                  <a:cxnLst>
                    <a:cxn ang="T8">
                      <a:pos x="T0" y="T1"/>
                    </a:cxn>
                    <a:cxn ang="T9">
                      <a:pos x="T2" y="T3"/>
                    </a:cxn>
                    <a:cxn ang="T10">
                      <a:pos x="T4" y="T5"/>
                    </a:cxn>
                    <a:cxn ang="T11">
                      <a:pos x="T6" y="T7"/>
                    </a:cxn>
                  </a:cxnLst>
                  <a:rect l="T12" t="T13" r="T14" b="T15"/>
                  <a:pathLst>
                    <a:path w="627" h="462">
                      <a:moveTo>
                        <a:pt x="0" y="0"/>
                      </a:moveTo>
                      <a:lnTo>
                        <a:pt x="227" y="462"/>
                      </a:lnTo>
                      <a:lnTo>
                        <a:pt x="627" y="85"/>
                      </a:lnTo>
                      <a:lnTo>
                        <a:pt x="0" y="0"/>
                      </a:lnTo>
                    </a:path>
                  </a:pathLst>
                </a:custGeom>
                <a:noFill/>
                <a:ln w="0">
                  <a:solidFill>
                    <a:srgbClr val="0066FF"/>
                  </a:solidFill>
                  <a:round/>
                  <a:headEnd/>
                  <a:tailEnd/>
                </a:ln>
              </p:spPr>
              <p:txBody>
                <a:bodyPr/>
                <a:lstStyle/>
                <a:p>
                  <a:endParaRPr lang="es-MX"/>
                </a:p>
              </p:txBody>
            </p:sp>
            <p:sp>
              <p:nvSpPr>
                <p:cNvPr id="10022" name="Freeform 3716"/>
                <p:cNvSpPr>
                  <a:spLocks/>
                </p:cNvSpPr>
                <p:nvPr/>
              </p:nvSpPr>
              <p:spPr bwMode="auto">
                <a:xfrm>
                  <a:off x="2194" y="3150"/>
                  <a:ext cx="20" cy="5"/>
                </a:xfrm>
                <a:custGeom>
                  <a:avLst/>
                  <a:gdLst>
                    <a:gd name="T0" fmla="*/ 0 w 179"/>
                    <a:gd name="T1" fmla="*/ 0 h 46"/>
                    <a:gd name="T2" fmla="*/ 0 w 179"/>
                    <a:gd name="T3" fmla="*/ 0 h 46"/>
                    <a:gd name="T4" fmla="*/ 0 w 179"/>
                    <a:gd name="T5" fmla="*/ 0 h 46"/>
                    <a:gd name="T6" fmla="*/ 0 w 179"/>
                    <a:gd name="T7" fmla="*/ 0 h 46"/>
                    <a:gd name="T8" fmla="*/ 0 60000 65536"/>
                    <a:gd name="T9" fmla="*/ 0 60000 65536"/>
                    <a:gd name="T10" fmla="*/ 0 60000 65536"/>
                    <a:gd name="T11" fmla="*/ 0 60000 65536"/>
                    <a:gd name="T12" fmla="*/ 0 w 179"/>
                    <a:gd name="T13" fmla="*/ 0 h 46"/>
                    <a:gd name="T14" fmla="*/ 179 w 179"/>
                    <a:gd name="T15" fmla="*/ 46 h 46"/>
                  </a:gdLst>
                  <a:ahLst/>
                  <a:cxnLst>
                    <a:cxn ang="T8">
                      <a:pos x="T0" y="T1"/>
                    </a:cxn>
                    <a:cxn ang="T9">
                      <a:pos x="T2" y="T3"/>
                    </a:cxn>
                    <a:cxn ang="T10">
                      <a:pos x="T4" y="T5"/>
                    </a:cxn>
                    <a:cxn ang="T11">
                      <a:pos x="T6" y="T7"/>
                    </a:cxn>
                  </a:cxnLst>
                  <a:rect l="T12" t="T13" r="T14" b="T15"/>
                  <a:pathLst>
                    <a:path w="179" h="46">
                      <a:moveTo>
                        <a:pt x="179" y="0"/>
                      </a:moveTo>
                      <a:lnTo>
                        <a:pt x="0" y="1"/>
                      </a:lnTo>
                      <a:lnTo>
                        <a:pt x="164" y="46"/>
                      </a:lnTo>
                      <a:lnTo>
                        <a:pt x="179" y="0"/>
                      </a:lnTo>
                      <a:close/>
                    </a:path>
                  </a:pathLst>
                </a:custGeom>
                <a:solidFill>
                  <a:srgbClr val="0066FF"/>
                </a:solidFill>
                <a:ln w="9525">
                  <a:noFill/>
                  <a:round/>
                  <a:headEnd/>
                  <a:tailEnd/>
                </a:ln>
              </p:spPr>
              <p:txBody>
                <a:bodyPr/>
                <a:lstStyle/>
                <a:p>
                  <a:endParaRPr lang="es-MX"/>
                </a:p>
              </p:txBody>
            </p:sp>
            <p:sp>
              <p:nvSpPr>
                <p:cNvPr id="10023" name="Freeform 3717"/>
                <p:cNvSpPr>
                  <a:spLocks/>
                </p:cNvSpPr>
                <p:nvPr/>
              </p:nvSpPr>
              <p:spPr bwMode="auto">
                <a:xfrm>
                  <a:off x="2194" y="3150"/>
                  <a:ext cx="20" cy="5"/>
                </a:xfrm>
                <a:custGeom>
                  <a:avLst/>
                  <a:gdLst>
                    <a:gd name="T0" fmla="*/ 0 w 179"/>
                    <a:gd name="T1" fmla="*/ 0 h 46"/>
                    <a:gd name="T2" fmla="*/ 0 w 179"/>
                    <a:gd name="T3" fmla="*/ 0 h 46"/>
                    <a:gd name="T4" fmla="*/ 0 w 179"/>
                    <a:gd name="T5" fmla="*/ 0 h 46"/>
                    <a:gd name="T6" fmla="*/ 0 w 179"/>
                    <a:gd name="T7" fmla="*/ 0 h 46"/>
                    <a:gd name="T8" fmla="*/ 0 60000 65536"/>
                    <a:gd name="T9" fmla="*/ 0 60000 65536"/>
                    <a:gd name="T10" fmla="*/ 0 60000 65536"/>
                    <a:gd name="T11" fmla="*/ 0 60000 65536"/>
                    <a:gd name="T12" fmla="*/ 0 w 179"/>
                    <a:gd name="T13" fmla="*/ 0 h 46"/>
                    <a:gd name="T14" fmla="*/ 179 w 179"/>
                    <a:gd name="T15" fmla="*/ 46 h 46"/>
                  </a:gdLst>
                  <a:ahLst/>
                  <a:cxnLst>
                    <a:cxn ang="T8">
                      <a:pos x="T0" y="T1"/>
                    </a:cxn>
                    <a:cxn ang="T9">
                      <a:pos x="T2" y="T3"/>
                    </a:cxn>
                    <a:cxn ang="T10">
                      <a:pos x="T4" y="T5"/>
                    </a:cxn>
                    <a:cxn ang="T11">
                      <a:pos x="T6" y="T7"/>
                    </a:cxn>
                  </a:cxnLst>
                  <a:rect l="T12" t="T13" r="T14" b="T15"/>
                  <a:pathLst>
                    <a:path w="179" h="46">
                      <a:moveTo>
                        <a:pt x="179" y="0"/>
                      </a:moveTo>
                      <a:lnTo>
                        <a:pt x="0" y="1"/>
                      </a:lnTo>
                      <a:lnTo>
                        <a:pt x="164" y="46"/>
                      </a:lnTo>
                      <a:lnTo>
                        <a:pt x="179" y="0"/>
                      </a:lnTo>
                    </a:path>
                  </a:pathLst>
                </a:custGeom>
                <a:noFill/>
                <a:ln w="0">
                  <a:solidFill>
                    <a:srgbClr val="0066FF"/>
                  </a:solidFill>
                  <a:round/>
                  <a:headEnd/>
                  <a:tailEnd/>
                </a:ln>
              </p:spPr>
              <p:txBody>
                <a:bodyPr/>
                <a:lstStyle/>
                <a:p>
                  <a:endParaRPr lang="es-MX"/>
                </a:p>
              </p:txBody>
            </p:sp>
            <p:sp>
              <p:nvSpPr>
                <p:cNvPr id="10024" name="Freeform 3718"/>
                <p:cNvSpPr>
                  <a:spLocks/>
                </p:cNvSpPr>
                <p:nvPr/>
              </p:nvSpPr>
              <p:spPr bwMode="auto">
                <a:xfrm>
                  <a:off x="2399" y="3137"/>
                  <a:ext cx="72" cy="24"/>
                </a:xfrm>
                <a:custGeom>
                  <a:avLst/>
                  <a:gdLst>
                    <a:gd name="T0" fmla="*/ 0 w 654"/>
                    <a:gd name="T1" fmla="*/ 0 h 216"/>
                    <a:gd name="T2" fmla="*/ 0 w 654"/>
                    <a:gd name="T3" fmla="*/ 0 h 216"/>
                    <a:gd name="T4" fmla="*/ 0 w 654"/>
                    <a:gd name="T5" fmla="*/ 0 h 216"/>
                    <a:gd name="T6" fmla="*/ 0 w 654"/>
                    <a:gd name="T7" fmla="*/ 0 h 216"/>
                    <a:gd name="T8" fmla="*/ 0 60000 65536"/>
                    <a:gd name="T9" fmla="*/ 0 60000 65536"/>
                    <a:gd name="T10" fmla="*/ 0 60000 65536"/>
                    <a:gd name="T11" fmla="*/ 0 60000 65536"/>
                    <a:gd name="T12" fmla="*/ 0 w 654"/>
                    <a:gd name="T13" fmla="*/ 0 h 216"/>
                    <a:gd name="T14" fmla="*/ 654 w 654"/>
                    <a:gd name="T15" fmla="*/ 216 h 216"/>
                  </a:gdLst>
                  <a:ahLst/>
                  <a:cxnLst>
                    <a:cxn ang="T8">
                      <a:pos x="T0" y="T1"/>
                    </a:cxn>
                    <a:cxn ang="T9">
                      <a:pos x="T2" y="T3"/>
                    </a:cxn>
                    <a:cxn ang="T10">
                      <a:pos x="T4" y="T5"/>
                    </a:cxn>
                    <a:cxn ang="T11">
                      <a:pos x="T6" y="T7"/>
                    </a:cxn>
                  </a:cxnLst>
                  <a:rect l="T12" t="T13" r="T14" b="T15"/>
                  <a:pathLst>
                    <a:path w="654" h="216">
                      <a:moveTo>
                        <a:pt x="0" y="0"/>
                      </a:moveTo>
                      <a:lnTo>
                        <a:pt x="27" y="131"/>
                      </a:lnTo>
                      <a:lnTo>
                        <a:pt x="654" y="216"/>
                      </a:lnTo>
                      <a:lnTo>
                        <a:pt x="0" y="0"/>
                      </a:lnTo>
                      <a:close/>
                    </a:path>
                  </a:pathLst>
                </a:custGeom>
                <a:solidFill>
                  <a:srgbClr val="0066FF"/>
                </a:solidFill>
                <a:ln w="9525">
                  <a:noFill/>
                  <a:round/>
                  <a:headEnd/>
                  <a:tailEnd/>
                </a:ln>
              </p:spPr>
              <p:txBody>
                <a:bodyPr/>
                <a:lstStyle/>
                <a:p>
                  <a:endParaRPr lang="es-MX"/>
                </a:p>
              </p:txBody>
            </p:sp>
            <p:sp>
              <p:nvSpPr>
                <p:cNvPr id="10025" name="Freeform 3719"/>
                <p:cNvSpPr>
                  <a:spLocks/>
                </p:cNvSpPr>
                <p:nvPr/>
              </p:nvSpPr>
              <p:spPr bwMode="auto">
                <a:xfrm>
                  <a:off x="2399" y="3137"/>
                  <a:ext cx="72" cy="24"/>
                </a:xfrm>
                <a:custGeom>
                  <a:avLst/>
                  <a:gdLst>
                    <a:gd name="T0" fmla="*/ 0 w 654"/>
                    <a:gd name="T1" fmla="*/ 0 h 216"/>
                    <a:gd name="T2" fmla="*/ 0 w 654"/>
                    <a:gd name="T3" fmla="*/ 0 h 216"/>
                    <a:gd name="T4" fmla="*/ 0 w 654"/>
                    <a:gd name="T5" fmla="*/ 0 h 216"/>
                    <a:gd name="T6" fmla="*/ 0 w 654"/>
                    <a:gd name="T7" fmla="*/ 0 h 216"/>
                    <a:gd name="T8" fmla="*/ 0 60000 65536"/>
                    <a:gd name="T9" fmla="*/ 0 60000 65536"/>
                    <a:gd name="T10" fmla="*/ 0 60000 65536"/>
                    <a:gd name="T11" fmla="*/ 0 60000 65536"/>
                    <a:gd name="T12" fmla="*/ 0 w 654"/>
                    <a:gd name="T13" fmla="*/ 0 h 216"/>
                    <a:gd name="T14" fmla="*/ 654 w 654"/>
                    <a:gd name="T15" fmla="*/ 216 h 216"/>
                  </a:gdLst>
                  <a:ahLst/>
                  <a:cxnLst>
                    <a:cxn ang="T8">
                      <a:pos x="T0" y="T1"/>
                    </a:cxn>
                    <a:cxn ang="T9">
                      <a:pos x="T2" y="T3"/>
                    </a:cxn>
                    <a:cxn ang="T10">
                      <a:pos x="T4" y="T5"/>
                    </a:cxn>
                    <a:cxn ang="T11">
                      <a:pos x="T6" y="T7"/>
                    </a:cxn>
                  </a:cxnLst>
                  <a:rect l="T12" t="T13" r="T14" b="T15"/>
                  <a:pathLst>
                    <a:path w="654" h="216">
                      <a:moveTo>
                        <a:pt x="0" y="0"/>
                      </a:moveTo>
                      <a:lnTo>
                        <a:pt x="27" y="131"/>
                      </a:lnTo>
                      <a:lnTo>
                        <a:pt x="654" y="216"/>
                      </a:lnTo>
                      <a:lnTo>
                        <a:pt x="0" y="0"/>
                      </a:lnTo>
                    </a:path>
                  </a:pathLst>
                </a:custGeom>
                <a:noFill/>
                <a:ln w="0">
                  <a:solidFill>
                    <a:srgbClr val="0066FF"/>
                  </a:solidFill>
                  <a:round/>
                  <a:headEnd/>
                  <a:tailEnd/>
                </a:ln>
              </p:spPr>
              <p:txBody>
                <a:bodyPr/>
                <a:lstStyle/>
                <a:p>
                  <a:endParaRPr lang="es-MX"/>
                </a:p>
              </p:txBody>
            </p:sp>
            <p:sp>
              <p:nvSpPr>
                <p:cNvPr id="10026" name="Freeform 3720"/>
                <p:cNvSpPr>
                  <a:spLocks/>
                </p:cNvSpPr>
                <p:nvPr/>
              </p:nvSpPr>
              <p:spPr bwMode="auto">
                <a:xfrm>
                  <a:off x="2399" y="3136"/>
                  <a:ext cx="72" cy="25"/>
                </a:xfrm>
                <a:custGeom>
                  <a:avLst/>
                  <a:gdLst>
                    <a:gd name="T0" fmla="*/ 0 w 654"/>
                    <a:gd name="T1" fmla="*/ 0 h 226"/>
                    <a:gd name="T2" fmla="*/ 0 w 654"/>
                    <a:gd name="T3" fmla="*/ 0 h 226"/>
                    <a:gd name="T4" fmla="*/ 0 w 654"/>
                    <a:gd name="T5" fmla="*/ 0 h 226"/>
                    <a:gd name="T6" fmla="*/ 0 w 654"/>
                    <a:gd name="T7" fmla="*/ 0 h 226"/>
                    <a:gd name="T8" fmla="*/ 0 60000 65536"/>
                    <a:gd name="T9" fmla="*/ 0 60000 65536"/>
                    <a:gd name="T10" fmla="*/ 0 60000 65536"/>
                    <a:gd name="T11" fmla="*/ 0 60000 65536"/>
                    <a:gd name="T12" fmla="*/ 0 w 654"/>
                    <a:gd name="T13" fmla="*/ 0 h 226"/>
                    <a:gd name="T14" fmla="*/ 654 w 654"/>
                    <a:gd name="T15" fmla="*/ 226 h 226"/>
                  </a:gdLst>
                  <a:ahLst/>
                  <a:cxnLst>
                    <a:cxn ang="T8">
                      <a:pos x="T0" y="T1"/>
                    </a:cxn>
                    <a:cxn ang="T9">
                      <a:pos x="T2" y="T3"/>
                    </a:cxn>
                    <a:cxn ang="T10">
                      <a:pos x="T4" y="T5"/>
                    </a:cxn>
                    <a:cxn ang="T11">
                      <a:pos x="T6" y="T7"/>
                    </a:cxn>
                  </a:cxnLst>
                  <a:rect l="T12" t="T13" r="T14" b="T15"/>
                  <a:pathLst>
                    <a:path w="654" h="226">
                      <a:moveTo>
                        <a:pt x="537" y="0"/>
                      </a:moveTo>
                      <a:lnTo>
                        <a:pt x="0" y="10"/>
                      </a:lnTo>
                      <a:lnTo>
                        <a:pt x="654" y="226"/>
                      </a:lnTo>
                      <a:lnTo>
                        <a:pt x="537" y="0"/>
                      </a:lnTo>
                      <a:close/>
                    </a:path>
                  </a:pathLst>
                </a:custGeom>
                <a:solidFill>
                  <a:srgbClr val="0066FF"/>
                </a:solidFill>
                <a:ln w="9525">
                  <a:noFill/>
                  <a:round/>
                  <a:headEnd/>
                  <a:tailEnd/>
                </a:ln>
              </p:spPr>
              <p:txBody>
                <a:bodyPr/>
                <a:lstStyle/>
                <a:p>
                  <a:endParaRPr lang="es-MX"/>
                </a:p>
              </p:txBody>
            </p:sp>
            <p:sp>
              <p:nvSpPr>
                <p:cNvPr id="10027" name="Freeform 3721"/>
                <p:cNvSpPr>
                  <a:spLocks/>
                </p:cNvSpPr>
                <p:nvPr/>
              </p:nvSpPr>
              <p:spPr bwMode="auto">
                <a:xfrm>
                  <a:off x="2399" y="3136"/>
                  <a:ext cx="72" cy="25"/>
                </a:xfrm>
                <a:custGeom>
                  <a:avLst/>
                  <a:gdLst>
                    <a:gd name="T0" fmla="*/ 0 w 654"/>
                    <a:gd name="T1" fmla="*/ 0 h 226"/>
                    <a:gd name="T2" fmla="*/ 0 w 654"/>
                    <a:gd name="T3" fmla="*/ 0 h 226"/>
                    <a:gd name="T4" fmla="*/ 0 w 654"/>
                    <a:gd name="T5" fmla="*/ 0 h 226"/>
                    <a:gd name="T6" fmla="*/ 0 w 654"/>
                    <a:gd name="T7" fmla="*/ 0 h 226"/>
                    <a:gd name="T8" fmla="*/ 0 60000 65536"/>
                    <a:gd name="T9" fmla="*/ 0 60000 65536"/>
                    <a:gd name="T10" fmla="*/ 0 60000 65536"/>
                    <a:gd name="T11" fmla="*/ 0 60000 65536"/>
                    <a:gd name="T12" fmla="*/ 0 w 654"/>
                    <a:gd name="T13" fmla="*/ 0 h 226"/>
                    <a:gd name="T14" fmla="*/ 654 w 654"/>
                    <a:gd name="T15" fmla="*/ 226 h 226"/>
                  </a:gdLst>
                  <a:ahLst/>
                  <a:cxnLst>
                    <a:cxn ang="T8">
                      <a:pos x="T0" y="T1"/>
                    </a:cxn>
                    <a:cxn ang="T9">
                      <a:pos x="T2" y="T3"/>
                    </a:cxn>
                    <a:cxn ang="T10">
                      <a:pos x="T4" y="T5"/>
                    </a:cxn>
                    <a:cxn ang="T11">
                      <a:pos x="T6" y="T7"/>
                    </a:cxn>
                  </a:cxnLst>
                  <a:rect l="T12" t="T13" r="T14" b="T15"/>
                  <a:pathLst>
                    <a:path w="654" h="226">
                      <a:moveTo>
                        <a:pt x="537" y="0"/>
                      </a:moveTo>
                      <a:lnTo>
                        <a:pt x="0" y="10"/>
                      </a:lnTo>
                      <a:lnTo>
                        <a:pt x="654" y="226"/>
                      </a:lnTo>
                      <a:lnTo>
                        <a:pt x="537" y="0"/>
                      </a:lnTo>
                    </a:path>
                  </a:pathLst>
                </a:custGeom>
                <a:noFill/>
                <a:ln w="0">
                  <a:solidFill>
                    <a:srgbClr val="0066FF"/>
                  </a:solidFill>
                  <a:round/>
                  <a:headEnd/>
                  <a:tailEnd/>
                </a:ln>
              </p:spPr>
              <p:txBody>
                <a:bodyPr/>
                <a:lstStyle/>
                <a:p>
                  <a:endParaRPr lang="es-MX"/>
                </a:p>
              </p:txBody>
            </p:sp>
            <p:sp>
              <p:nvSpPr>
                <p:cNvPr id="10028" name="Freeform 3722"/>
                <p:cNvSpPr>
                  <a:spLocks/>
                </p:cNvSpPr>
                <p:nvPr/>
              </p:nvSpPr>
              <p:spPr bwMode="auto">
                <a:xfrm>
                  <a:off x="2194" y="3132"/>
                  <a:ext cx="29" cy="18"/>
                </a:xfrm>
                <a:custGeom>
                  <a:avLst/>
                  <a:gdLst>
                    <a:gd name="T0" fmla="*/ 0 w 261"/>
                    <a:gd name="T1" fmla="*/ 0 h 163"/>
                    <a:gd name="T2" fmla="*/ 0 w 261"/>
                    <a:gd name="T3" fmla="*/ 0 h 163"/>
                    <a:gd name="T4" fmla="*/ 0 w 261"/>
                    <a:gd name="T5" fmla="*/ 0 h 163"/>
                    <a:gd name="T6" fmla="*/ 0 w 261"/>
                    <a:gd name="T7" fmla="*/ 0 h 163"/>
                    <a:gd name="T8" fmla="*/ 0 60000 65536"/>
                    <a:gd name="T9" fmla="*/ 0 60000 65536"/>
                    <a:gd name="T10" fmla="*/ 0 60000 65536"/>
                    <a:gd name="T11" fmla="*/ 0 60000 65536"/>
                    <a:gd name="T12" fmla="*/ 0 w 261"/>
                    <a:gd name="T13" fmla="*/ 0 h 163"/>
                    <a:gd name="T14" fmla="*/ 261 w 261"/>
                    <a:gd name="T15" fmla="*/ 163 h 163"/>
                  </a:gdLst>
                  <a:ahLst/>
                  <a:cxnLst>
                    <a:cxn ang="T8">
                      <a:pos x="T0" y="T1"/>
                    </a:cxn>
                    <a:cxn ang="T9">
                      <a:pos x="T2" y="T3"/>
                    </a:cxn>
                    <a:cxn ang="T10">
                      <a:pos x="T4" y="T5"/>
                    </a:cxn>
                    <a:cxn ang="T11">
                      <a:pos x="T6" y="T7"/>
                    </a:cxn>
                  </a:cxnLst>
                  <a:rect l="T12" t="T13" r="T14" b="T15"/>
                  <a:pathLst>
                    <a:path w="261" h="163">
                      <a:moveTo>
                        <a:pt x="261" y="0"/>
                      </a:moveTo>
                      <a:lnTo>
                        <a:pt x="0" y="163"/>
                      </a:lnTo>
                      <a:lnTo>
                        <a:pt x="179" y="162"/>
                      </a:lnTo>
                      <a:lnTo>
                        <a:pt x="261" y="0"/>
                      </a:lnTo>
                      <a:close/>
                    </a:path>
                  </a:pathLst>
                </a:custGeom>
                <a:solidFill>
                  <a:srgbClr val="0066FF"/>
                </a:solidFill>
                <a:ln w="9525">
                  <a:noFill/>
                  <a:round/>
                  <a:headEnd/>
                  <a:tailEnd/>
                </a:ln>
              </p:spPr>
              <p:txBody>
                <a:bodyPr/>
                <a:lstStyle/>
                <a:p>
                  <a:endParaRPr lang="es-MX"/>
                </a:p>
              </p:txBody>
            </p:sp>
            <p:sp>
              <p:nvSpPr>
                <p:cNvPr id="10029" name="Freeform 3723"/>
                <p:cNvSpPr>
                  <a:spLocks/>
                </p:cNvSpPr>
                <p:nvPr/>
              </p:nvSpPr>
              <p:spPr bwMode="auto">
                <a:xfrm>
                  <a:off x="2194" y="3132"/>
                  <a:ext cx="29" cy="18"/>
                </a:xfrm>
                <a:custGeom>
                  <a:avLst/>
                  <a:gdLst>
                    <a:gd name="T0" fmla="*/ 0 w 261"/>
                    <a:gd name="T1" fmla="*/ 0 h 163"/>
                    <a:gd name="T2" fmla="*/ 0 w 261"/>
                    <a:gd name="T3" fmla="*/ 0 h 163"/>
                    <a:gd name="T4" fmla="*/ 0 w 261"/>
                    <a:gd name="T5" fmla="*/ 0 h 163"/>
                    <a:gd name="T6" fmla="*/ 0 w 261"/>
                    <a:gd name="T7" fmla="*/ 0 h 163"/>
                    <a:gd name="T8" fmla="*/ 0 60000 65536"/>
                    <a:gd name="T9" fmla="*/ 0 60000 65536"/>
                    <a:gd name="T10" fmla="*/ 0 60000 65536"/>
                    <a:gd name="T11" fmla="*/ 0 60000 65536"/>
                    <a:gd name="T12" fmla="*/ 0 w 261"/>
                    <a:gd name="T13" fmla="*/ 0 h 163"/>
                    <a:gd name="T14" fmla="*/ 261 w 261"/>
                    <a:gd name="T15" fmla="*/ 163 h 163"/>
                  </a:gdLst>
                  <a:ahLst/>
                  <a:cxnLst>
                    <a:cxn ang="T8">
                      <a:pos x="T0" y="T1"/>
                    </a:cxn>
                    <a:cxn ang="T9">
                      <a:pos x="T2" y="T3"/>
                    </a:cxn>
                    <a:cxn ang="T10">
                      <a:pos x="T4" y="T5"/>
                    </a:cxn>
                    <a:cxn ang="T11">
                      <a:pos x="T6" y="T7"/>
                    </a:cxn>
                  </a:cxnLst>
                  <a:rect l="T12" t="T13" r="T14" b="T15"/>
                  <a:pathLst>
                    <a:path w="261" h="163">
                      <a:moveTo>
                        <a:pt x="261" y="0"/>
                      </a:moveTo>
                      <a:lnTo>
                        <a:pt x="0" y="163"/>
                      </a:lnTo>
                      <a:lnTo>
                        <a:pt x="179" y="162"/>
                      </a:lnTo>
                      <a:lnTo>
                        <a:pt x="261" y="0"/>
                      </a:lnTo>
                    </a:path>
                  </a:pathLst>
                </a:custGeom>
                <a:noFill/>
                <a:ln w="0">
                  <a:solidFill>
                    <a:srgbClr val="0066FF"/>
                  </a:solidFill>
                  <a:round/>
                  <a:headEnd/>
                  <a:tailEnd/>
                </a:ln>
              </p:spPr>
              <p:txBody>
                <a:bodyPr/>
                <a:lstStyle/>
                <a:p>
                  <a:endParaRPr lang="es-MX"/>
                </a:p>
              </p:txBody>
            </p:sp>
            <p:sp>
              <p:nvSpPr>
                <p:cNvPr id="10030" name="Freeform 3724"/>
                <p:cNvSpPr>
                  <a:spLocks/>
                </p:cNvSpPr>
                <p:nvPr/>
              </p:nvSpPr>
              <p:spPr bwMode="auto">
                <a:xfrm>
                  <a:off x="2230" y="3128"/>
                  <a:ext cx="52" cy="20"/>
                </a:xfrm>
                <a:custGeom>
                  <a:avLst/>
                  <a:gdLst>
                    <a:gd name="T0" fmla="*/ 0 w 474"/>
                    <a:gd name="T1" fmla="*/ 0 h 178"/>
                    <a:gd name="T2" fmla="*/ 0 w 474"/>
                    <a:gd name="T3" fmla="*/ 0 h 178"/>
                    <a:gd name="T4" fmla="*/ 0 w 474"/>
                    <a:gd name="T5" fmla="*/ 0 h 178"/>
                    <a:gd name="T6" fmla="*/ 0 w 474"/>
                    <a:gd name="T7" fmla="*/ 0 h 178"/>
                    <a:gd name="T8" fmla="*/ 0 60000 65536"/>
                    <a:gd name="T9" fmla="*/ 0 60000 65536"/>
                    <a:gd name="T10" fmla="*/ 0 60000 65536"/>
                    <a:gd name="T11" fmla="*/ 0 60000 65536"/>
                    <a:gd name="T12" fmla="*/ 0 w 474"/>
                    <a:gd name="T13" fmla="*/ 0 h 178"/>
                    <a:gd name="T14" fmla="*/ 474 w 474"/>
                    <a:gd name="T15" fmla="*/ 178 h 178"/>
                  </a:gdLst>
                  <a:ahLst/>
                  <a:cxnLst>
                    <a:cxn ang="T8">
                      <a:pos x="T0" y="T1"/>
                    </a:cxn>
                    <a:cxn ang="T9">
                      <a:pos x="T2" y="T3"/>
                    </a:cxn>
                    <a:cxn ang="T10">
                      <a:pos x="T4" y="T5"/>
                    </a:cxn>
                    <a:cxn ang="T11">
                      <a:pos x="T6" y="T7"/>
                    </a:cxn>
                  </a:cxnLst>
                  <a:rect l="T12" t="T13" r="T14" b="T15"/>
                  <a:pathLst>
                    <a:path w="474" h="178">
                      <a:moveTo>
                        <a:pt x="0" y="0"/>
                      </a:moveTo>
                      <a:lnTo>
                        <a:pt x="48" y="172"/>
                      </a:lnTo>
                      <a:lnTo>
                        <a:pt x="474" y="178"/>
                      </a:lnTo>
                      <a:lnTo>
                        <a:pt x="0" y="0"/>
                      </a:lnTo>
                      <a:close/>
                    </a:path>
                  </a:pathLst>
                </a:custGeom>
                <a:solidFill>
                  <a:srgbClr val="0066FF"/>
                </a:solidFill>
                <a:ln w="9525">
                  <a:noFill/>
                  <a:round/>
                  <a:headEnd/>
                  <a:tailEnd/>
                </a:ln>
              </p:spPr>
              <p:txBody>
                <a:bodyPr/>
                <a:lstStyle/>
                <a:p>
                  <a:endParaRPr lang="es-MX"/>
                </a:p>
              </p:txBody>
            </p:sp>
            <p:sp>
              <p:nvSpPr>
                <p:cNvPr id="10031" name="Freeform 3725"/>
                <p:cNvSpPr>
                  <a:spLocks/>
                </p:cNvSpPr>
                <p:nvPr/>
              </p:nvSpPr>
              <p:spPr bwMode="auto">
                <a:xfrm>
                  <a:off x="2230" y="3128"/>
                  <a:ext cx="52" cy="20"/>
                </a:xfrm>
                <a:custGeom>
                  <a:avLst/>
                  <a:gdLst>
                    <a:gd name="T0" fmla="*/ 0 w 474"/>
                    <a:gd name="T1" fmla="*/ 0 h 178"/>
                    <a:gd name="T2" fmla="*/ 0 w 474"/>
                    <a:gd name="T3" fmla="*/ 0 h 178"/>
                    <a:gd name="T4" fmla="*/ 0 w 474"/>
                    <a:gd name="T5" fmla="*/ 0 h 178"/>
                    <a:gd name="T6" fmla="*/ 0 w 474"/>
                    <a:gd name="T7" fmla="*/ 0 h 178"/>
                    <a:gd name="T8" fmla="*/ 0 60000 65536"/>
                    <a:gd name="T9" fmla="*/ 0 60000 65536"/>
                    <a:gd name="T10" fmla="*/ 0 60000 65536"/>
                    <a:gd name="T11" fmla="*/ 0 60000 65536"/>
                    <a:gd name="T12" fmla="*/ 0 w 474"/>
                    <a:gd name="T13" fmla="*/ 0 h 178"/>
                    <a:gd name="T14" fmla="*/ 474 w 474"/>
                    <a:gd name="T15" fmla="*/ 178 h 178"/>
                  </a:gdLst>
                  <a:ahLst/>
                  <a:cxnLst>
                    <a:cxn ang="T8">
                      <a:pos x="T0" y="T1"/>
                    </a:cxn>
                    <a:cxn ang="T9">
                      <a:pos x="T2" y="T3"/>
                    </a:cxn>
                    <a:cxn ang="T10">
                      <a:pos x="T4" y="T5"/>
                    </a:cxn>
                    <a:cxn ang="T11">
                      <a:pos x="T6" y="T7"/>
                    </a:cxn>
                  </a:cxnLst>
                  <a:rect l="T12" t="T13" r="T14" b="T15"/>
                  <a:pathLst>
                    <a:path w="474" h="178">
                      <a:moveTo>
                        <a:pt x="0" y="0"/>
                      </a:moveTo>
                      <a:lnTo>
                        <a:pt x="48" y="172"/>
                      </a:lnTo>
                      <a:lnTo>
                        <a:pt x="474" y="178"/>
                      </a:lnTo>
                      <a:lnTo>
                        <a:pt x="0" y="0"/>
                      </a:lnTo>
                    </a:path>
                  </a:pathLst>
                </a:custGeom>
                <a:noFill/>
                <a:ln w="0">
                  <a:solidFill>
                    <a:srgbClr val="0066FF"/>
                  </a:solidFill>
                  <a:round/>
                  <a:headEnd/>
                  <a:tailEnd/>
                </a:ln>
              </p:spPr>
              <p:txBody>
                <a:bodyPr/>
                <a:lstStyle/>
                <a:p>
                  <a:endParaRPr lang="es-MX"/>
                </a:p>
              </p:txBody>
            </p:sp>
            <p:sp>
              <p:nvSpPr>
                <p:cNvPr id="10032" name="Freeform 3726"/>
                <p:cNvSpPr>
                  <a:spLocks/>
                </p:cNvSpPr>
                <p:nvPr/>
              </p:nvSpPr>
              <p:spPr bwMode="auto">
                <a:xfrm>
                  <a:off x="2230" y="3127"/>
                  <a:ext cx="61" cy="21"/>
                </a:xfrm>
                <a:custGeom>
                  <a:avLst/>
                  <a:gdLst>
                    <a:gd name="T0" fmla="*/ 0 w 554"/>
                    <a:gd name="T1" fmla="*/ 0 h 184"/>
                    <a:gd name="T2" fmla="*/ 0 w 554"/>
                    <a:gd name="T3" fmla="*/ 0 h 184"/>
                    <a:gd name="T4" fmla="*/ 0 w 554"/>
                    <a:gd name="T5" fmla="*/ 0 h 184"/>
                    <a:gd name="T6" fmla="*/ 0 w 554"/>
                    <a:gd name="T7" fmla="*/ 0 h 184"/>
                    <a:gd name="T8" fmla="*/ 0 60000 65536"/>
                    <a:gd name="T9" fmla="*/ 0 60000 65536"/>
                    <a:gd name="T10" fmla="*/ 0 60000 65536"/>
                    <a:gd name="T11" fmla="*/ 0 60000 65536"/>
                    <a:gd name="T12" fmla="*/ 0 w 554"/>
                    <a:gd name="T13" fmla="*/ 0 h 184"/>
                    <a:gd name="T14" fmla="*/ 554 w 554"/>
                    <a:gd name="T15" fmla="*/ 184 h 184"/>
                  </a:gdLst>
                  <a:ahLst/>
                  <a:cxnLst>
                    <a:cxn ang="T8">
                      <a:pos x="T0" y="T1"/>
                    </a:cxn>
                    <a:cxn ang="T9">
                      <a:pos x="T2" y="T3"/>
                    </a:cxn>
                    <a:cxn ang="T10">
                      <a:pos x="T4" y="T5"/>
                    </a:cxn>
                    <a:cxn ang="T11">
                      <a:pos x="T6" y="T7"/>
                    </a:cxn>
                  </a:cxnLst>
                  <a:rect l="T12" t="T13" r="T14" b="T15"/>
                  <a:pathLst>
                    <a:path w="554" h="184">
                      <a:moveTo>
                        <a:pt x="554" y="0"/>
                      </a:moveTo>
                      <a:lnTo>
                        <a:pt x="0" y="6"/>
                      </a:lnTo>
                      <a:lnTo>
                        <a:pt x="474" y="184"/>
                      </a:lnTo>
                      <a:lnTo>
                        <a:pt x="554" y="0"/>
                      </a:lnTo>
                      <a:close/>
                    </a:path>
                  </a:pathLst>
                </a:custGeom>
                <a:solidFill>
                  <a:srgbClr val="0066FF"/>
                </a:solidFill>
                <a:ln w="9525">
                  <a:noFill/>
                  <a:round/>
                  <a:headEnd/>
                  <a:tailEnd/>
                </a:ln>
              </p:spPr>
              <p:txBody>
                <a:bodyPr/>
                <a:lstStyle/>
                <a:p>
                  <a:endParaRPr lang="es-MX"/>
                </a:p>
              </p:txBody>
            </p:sp>
            <p:sp>
              <p:nvSpPr>
                <p:cNvPr id="10033" name="Freeform 3727"/>
                <p:cNvSpPr>
                  <a:spLocks/>
                </p:cNvSpPr>
                <p:nvPr/>
              </p:nvSpPr>
              <p:spPr bwMode="auto">
                <a:xfrm>
                  <a:off x="2230" y="3127"/>
                  <a:ext cx="61" cy="21"/>
                </a:xfrm>
                <a:custGeom>
                  <a:avLst/>
                  <a:gdLst>
                    <a:gd name="T0" fmla="*/ 0 w 554"/>
                    <a:gd name="T1" fmla="*/ 0 h 184"/>
                    <a:gd name="T2" fmla="*/ 0 w 554"/>
                    <a:gd name="T3" fmla="*/ 0 h 184"/>
                    <a:gd name="T4" fmla="*/ 0 w 554"/>
                    <a:gd name="T5" fmla="*/ 0 h 184"/>
                    <a:gd name="T6" fmla="*/ 0 w 554"/>
                    <a:gd name="T7" fmla="*/ 0 h 184"/>
                    <a:gd name="T8" fmla="*/ 0 60000 65536"/>
                    <a:gd name="T9" fmla="*/ 0 60000 65536"/>
                    <a:gd name="T10" fmla="*/ 0 60000 65536"/>
                    <a:gd name="T11" fmla="*/ 0 60000 65536"/>
                    <a:gd name="T12" fmla="*/ 0 w 554"/>
                    <a:gd name="T13" fmla="*/ 0 h 184"/>
                    <a:gd name="T14" fmla="*/ 554 w 554"/>
                    <a:gd name="T15" fmla="*/ 184 h 184"/>
                  </a:gdLst>
                  <a:ahLst/>
                  <a:cxnLst>
                    <a:cxn ang="T8">
                      <a:pos x="T0" y="T1"/>
                    </a:cxn>
                    <a:cxn ang="T9">
                      <a:pos x="T2" y="T3"/>
                    </a:cxn>
                    <a:cxn ang="T10">
                      <a:pos x="T4" y="T5"/>
                    </a:cxn>
                    <a:cxn ang="T11">
                      <a:pos x="T6" y="T7"/>
                    </a:cxn>
                  </a:cxnLst>
                  <a:rect l="T12" t="T13" r="T14" b="T15"/>
                  <a:pathLst>
                    <a:path w="554" h="184">
                      <a:moveTo>
                        <a:pt x="554" y="0"/>
                      </a:moveTo>
                      <a:lnTo>
                        <a:pt x="0" y="6"/>
                      </a:lnTo>
                      <a:lnTo>
                        <a:pt x="474" y="184"/>
                      </a:lnTo>
                      <a:lnTo>
                        <a:pt x="554" y="0"/>
                      </a:lnTo>
                    </a:path>
                  </a:pathLst>
                </a:custGeom>
                <a:noFill/>
                <a:ln w="0">
                  <a:solidFill>
                    <a:srgbClr val="0066FF"/>
                  </a:solidFill>
                  <a:round/>
                  <a:headEnd/>
                  <a:tailEnd/>
                </a:ln>
              </p:spPr>
              <p:txBody>
                <a:bodyPr/>
                <a:lstStyle/>
                <a:p>
                  <a:endParaRPr lang="es-MX"/>
                </a:p>
              </p:txBody>
            </p:sp>
            <p:sp>
              <p:nvSpPr>
                <p:cNvPr id="10034" name="Freeform 3728"/>
                <p:cNvSpPr>
                  <a:spLocks/>
                </p:cNvSpPr>
                <p:nvPr/>
              </p:nvSpPr>
              <p:spPr bwMode="auto">
                <a:xfrm>
                  <a:off x="2399" y="3127"/>
                  <a:ext cx="59" cy="10"/>
                </a:xfrm>
                <a:custGeom>
                  <a:avLst/>
                  <a:gdLst>
                    <a:gd name="T0" fmla="*/ 0 w 537"/>
                    <a:gd name="T1" fmla="*/ 0 h 91"/>
                    <a:gd name="T2" fmla="*/ 0 w 537"/>
                    <a:gd name="T3" fmla="*/ 0 h 91"/>
                    <a:gd name="T4" fmla="*/ 0 w 537"/>
                    <a:gd name="T5" fmla="*/ 0 h 91"/>
                    <a:gd name="T6" fmla="*/ 0 w 537"/>
                    <a:gd name="T7" fmla="*/ 0 h 91"/>
                    <a:gd name="T8" fmla="*/ 0 60000 65536"/>
                    <a:gd name="T9" fmla="*/ 0 60000 65536"/>
                    <a:gd name="T10" fmla="*/ 0 60000 65536"/>
                    <a:gd name="T11" fmla="*/ 0 60000 65536"/>
                    <a:gd name="T12" fmla="*/ 0 w 537"/>
                    <a:gd name="T13" fmla="*/ 0 h 91"/>
                    <a:gd name="T14" fmla="*/ 537 w 537"/>
                    <a:gd name="T15" fmla="*/ 91 h 91"/>
                  </a:gdLst>
                  <a:ahLst/>
                  <a:cxnLst>
                    <a:cxn ang="T8">
                      <a:pos x="T0" y="T1"/>
                    </a:cxn>
                    <a:cxn ang="T9">
                      <a:pos x="T2" y="T3"/>
                    </a:cxn>
                    <a:cxn ang="T10">
                      <a:pos x="T4" y="T5"/>
                    </a:cxn>
                    <a:cxn ang="T11">
                      <a:pos x="T6" y="T7"/>
                    </a:cxn>
                  </a:cxnLst>
                  <a:rect l="T12" t="T13" r="T14" b="T15"/>
                  <a:pathLst>
                    <a:path w="537" h="91">
                      <a:moveTo>
                        <a:pt x="491" y="0"/>
                      </a:moveTo>
                      <a:lnTo>
                        <a:pt x="0" y="91"/>
                      </a:lnTo>
                      <a:lnTo>
                        <a:pt x="537" y="81"/>
                      </a:lnTo>
                      <a:lnTo>
                        <a:pt x="491" y="0"/>
                      </a:lnTo>
                      <a:close/>
                    </a:path>
                  </a:pathLst>
                </a:custGeom>
                <a:solidFill>
                  <a:srgbClr val="0066FF"/>
                </a:solidFill>
                <a:ln w="9525">
                  <a:noFill/>
                  <a:round/>
                  <a:headEnd/>
                  <a:tailEnd/>
                </a:ln>
              </p:spPr>
              <p:txBody>
                <a:bodyPr/>
                <a:lstStyle/>
                <a:p>
                  <a:endParaRPr lang="es-MX"/>
                </a:p>
              </p:txBody>
            </p:sp>
            <p:sp>
              <p:nvSpPr>
                <p:cNvPr id="10035" name="Freeform 3729"/>
                <p:cNvSpPr>
                  <a:spLocks/>
                </p:cNvSpPr>
                <p:nvPr/>
              </p:nvSpPr>
              <p:spPr bwMode="auto">
                <a:xfrm>
                  <a:off x="2399" y="3127"/>
                  <a:ext cx="59" cy="10"/>
                </a:xfrm>
                <a:custGeom>
                  <a:avLst/>
                  <a:gdLst>
                    <a:gd name="T0" fmla="*/ 0 w 537"/>
                    <a:gd name="T1" fmla="*/ 0 h 91"/>
                    <a:gd name="T2" fmla="*/ 0 w 537"/>
                    <a:gd name="T3" fmla="*/ 0 h 91"/>
                    <a:gd name="T4" fmla="*/ 0 w 537"/>
                    <a:gd name="T5" fmla="*/ 0 h 91"/>
                    <a:gd name="T6" fmla="*/ 0 w 537"/>
                    <a:gd name="T7" fmla="*/ 0 h 91"/>
                    <a:gd name="T8" fmla="*/ 0 60000 65536"/>
                    <a:gd name="T9" fmla="*/ 0 60000 65536"/>
                    <a:gd name="T10" fmla="*/ 0 60000 65536"/>
                    <a:gd name="T11" fmla="*/ 0 60000 65536"/>
                    <a:gd name="T12" fmla="*/ 0 w 537"/>
                    <a:gd name="T13" fmla="*/ 0 h 91"/>
                    <a:gd name="T14" fmla="*/ 537 w 537"/>
                    <a:gd name="T15" fmla="*/ 91 h 91"/>
                  </a:gdLst>
                  <a:ahLst/>
                  <a:cxnLst>
                    <a:cxn ang="T8">
                      <a:pos x="T0" y="T1"/>
                    </a:cxn>
                    <a:cxn ang="T9">
                      <a:pos x="T2" y="T3"/>
                    </a:cxn>
                    <a:cxn ang="T10">
                      <a:pos x="T4" y="T5"/>
                    </a:cxn>
                    <a:cxn ang="T11">
                      <a:pos x="T6" y="T7"/>
                    </a:cxn>
                  </a:cxnLst>
                  <a:rect l="T12" t="T13" r="T14" b="T15"/>
                  <a:pathLst>
                    <a:path w="537" h="91">
                      <a:moveTo>
                        <a:pt x="491" y="0"/>
                      </a:moveTo>
                      <a:lnTo>
                        <a:pt x="0" y="91"/>
                      </a:lnTo>
                      <a:lnTo>
                        <a:pt x="537" y="81"/>
                      </a:lnTo>
                      <a:lnTo>
                        <a:pt x="491" y="0"/>
                      </a:lnTo>
                    </a:path>
                  </a:pathLst>
                </a:custGeom>
                <a:noFill/>
                <a:ln w="0">
                  <a:solidFill>
                    <a:srgbClr val="0066FF"/>
                  </a:solidFill>
                  <a:round/>
                  <a:headEnd/>
                  <a:tailEnd/>
                </a:ln>
              </p:spPr>
              <p:txBody>
                <a:bodyPr/>
                <a:lstStyle/>
                <a:p>
                  <a:endParaRPr lang="es-MX"/>
                </a:p>
              </p:txBody>
            </p:sp>
            <p:sp>
              <p:nvSpPr>
                <p:cNvPr id="10036" name="Freeform 3730"/>
                <p:cNvSpPr>
                  <a:spLocks/>
                </p:cNvSpPr>
                <p:nvPr/>
              </p:nvSpPr>
              <p:spPr bwMode="auto">
                <a:xfrm>
                  <a:off x="2202" y="3127"/>
                  <a:ext cx="89" cy="1"/>
                </a:xfrm>
                <a:custGeom>
                  <a:avLst/>
                  <a:gdLst>
                    <a:gd name="T0" fmla="*/ 0 w 803"/>
                    <a:gd name="T1" fmla="*/ 0 h 14"/>
                    <a:gd name="T2" fmla="*/ 0 w 803"/>
                    <a:gd name="T3" fmla="*/ 0 h 14"/>
                    <a:gd name="T4" fmla="*/ 0 w 803"/>
                    <a:gd name="T5" fmla="*/ 0 h 14"/>
                    <a:gd name="T6" fmla="*/ 0 w 803"/>
                    <a:gd name="T7" fmla="*/ 0 h 14"/>
                    <a:gd name="T8" fmla="*/ 0 60000 65536"/>
                    <a:gd name="T9" fmla="*/ 0 60000 65536"/>
                    <a:gd name="T10" fmla="*/ 0 60000 65536"/>
                    <a:gd name="T11" fmla="*/ 0 60000 65536"/>
                    <a:gd name="T12" fmla="*/ 0 w 803"/>
                    <a:gd name="T13" fmla="*/ 0 h 14"/>
                    <a:gd name="T14" fmla="*/ 803 w 803"/>
                    <a:gd name="T15" fmla="*/ 14 h 14"/>
                  </a:gdLst>
                  <a:ahLst/>
                  <a:cxnLst>
                    <a:cxn ang="T8">
                      <a:pos x="T0" y="T1"/>
                    </a:cxn>
                    <a:cxn ang="T9">
                      <a:pos x="T2" y="T3"/>
                    </a:cxn>
                    <a:cxn ang="T10">
                      <a:pos x="T4" y="T5"/>
                    </a:cxn>
                    <a:cxn ang="T11">
                      <a:pos x="T6" y="T7"/>
                    </a:cxn>
                  </a:cxnLst>
                  <a:rect l="T12" t="T13" r="T14" b="T15"/>
                  <a:pathLst>
                    <a:path w="803" h="14">
                      <a:moveTo>
                        <a:pt x="0" y="0"/>
                      </a:moveTo>
                      <a:lnTo>
                        <a:pt x="249" y="14"/>
                      </a:lnTo>
                      <a:lnTo>
                        <a:pt x="803" y="8"/>
                      </a:lnTo>
                      <a:lnTo>
                        <a:pt x="0" y="0"/>
                      </a:lnTo>
                      <a:close/>
                    </a:path>
                  </a:pathLst>
                </a:custGeom>
                <a:solidFill>
                  <a:srgbClr val="0066FF"/>
                </a:solidFill>
                <a:ln w="9525">
                  <a:noFill/>
                  <a:round/>
                  <a:headEnd/>
                  <a:tailEnd/>
                </a:ln>
              </p:spPr>
              <p:txBody>
                <a:bodyPr/>
                <a:lstStyle/>
                <a:p>
                  <a:endParaRPr lang="es-MX"/>
                </a:p>
              </p:txBody>
            </p:sp>
            <p:sp>
              <p:nvSpPr>
                <p:cNvPr id="10037" name="Freeform 3731"/>
                <p:cNvSpPr>
                  <a:spLocks/>
                </p:cNvSpPr>
                <p:nvPr/>
              </p:nvSpPr>
              <p:spPr bwMode="auto">
                <a:xfrm>
                  <a:off x="2202" y="3127"/>
                  <a:ext cx="89" cy="1"/>
                </a:xfrm>
                <a:custGeom>
                  <a:avLst/>
                  <a:gdLst>
                    <a:gd name="T0" fmla="*/ 0 w 803"/>
                    <a:gd name="T1" fmla="*/ 0 h 14"/>
                    <a:gd name="T2" fmla="*/ 0 w 803"/>
                    <a:gd name="T3" fmla="*/ 0 h 14"/>
                    <a:gd name="T4" fmla="*/ 0 w 803"/>
                    <a:gd name="T5" fmla="*/ 0 h 14"/>
                    <a:gd name="T6" fmla="*/ 0 w 803"/>
                    <a:gd name="T7" fmla="*/ 0 h 14"/>
                    <a:gd name="T8" fmla="*/ 0 60000 65536"/>
                    <a:gd name="T9" fmla="*/ 0 60000 65536"/>
                    <a:gd name="T10" fmla="*/ 0 60000 65536"/>
                    <a:gd name="T11" fmla="*/ 0 60000 65536"/>
                    <a:gd name="T12" fmla="*/ 0 w 803"/>
                    <a:gd name="T13" fmla="*/ 0 h 14"/>
                    <a:gd name="T14" fmla="*/ 803 w 803"/>
                    <a:gd name="T15" fmla="*/ 14 h 14"/>
                  </a:gdLst>
                  <a:ahLst/>
                  <a:cxnLst>
                    <a:cxn ang="T8">
                      <a:pos x="T0" y="T1"/>
                    </a:cxn>
                    <a:cxn ang="T9">
                      <a:pos x="T2" y="T3"/>
                    </a:cxn>
                    <a:cxn ang="T10">
                      <a:pos x="T4" y="T5"/>
                    </a:cxn>
                    <a:cxn ang="T11">
                      <a:pos x="T6" y="T7"/>
                    </a:cxn>
                  </a:cxnLst>
                  <a:rect l="T12" t="T13" r="T14" b="T15"/>
                  <a:pathLst>
                    <a:path w="803" h="14">
                      <a:moveTo>
                        <a:pt x="0" y="0"/>
                      </a:moveTo>
                      <a:lnTo>
                        <a:pt x="249" y="14"/>
                      </a:lnTo>
                      <a:lnTo>
                        <a:pt x="803" y="8"/>
                      </a:lnTo>
                      <a:lnTo>
                        <a:pt x="0" y="0"/>
                      </a:lnTo>
                    </a:path>
                  </a:pathLst>
                </a:custGeom>
                <a:noFill/>
                <a:ln w="0">
                  <a:solidFill>
                    <a:srgbClr val="0066FF"/>
                  </a:solidFill>
                  <a:round/>
                  <a:headEnd/>
                  <a:tailEnd/>
                </a:ln>
              </p:spPr>
              <p:txBody>
                <a:bodyPr/>
                <a:lstStyle/>
                <a:p>
                  <a:endParaRPr lang="es-MX"/>
                </a:p>
              </p:txBody>
            </p:sp>
            <p:sp>
              <p:nvSpPr>
                <p:cNvPr id="10038" name="Freeform 3732"/>
                <p:cNvSpPr>
                  <a:spLocks/>
                </p:cNvSpPr>
                <p:nvPr/>
              </p:nvSpPr>
              <p:spPr bwMode="auto">
                <a:xfrm>
                  <a:off x="2202" y="3127"/>
                  <a:ext cx="28" cy="5"/>
                </a:xfrm>
                <a:custGeom>
                  <a:avLst/>
                  <a:gdLst>
                    <a:gd name="T0" fmla="*/ 0 w 249"/>
                    <a:gd name="T1" fmla="*/ 0 h 47"/>
                    <a:gd name="T2" fmla="*/ 0 w 249"/>
                    <a:gd name="T3" fmla="*/ 0 h 47"/>
                    <a:gd name="T4" fmla="*/ 0 w 249"/>
                    <a:gd name="T5" fmla="*/ 0 h 47"/>
                    <a:gd name="T6" fmla="*/ 0 w 249"/>
                    <a:gd name="T7" fmla="*/ 0 h 47"/>
                    <a:gd name="T8" fmla="*/ 0 60000 65536"/>
                    <a:gd name="T9" fmla="*/ 0 60000 65536"/>
                    <a:gd name="T10" fmla="*/ 0 60000 65536"/>
                    <a:gd name="T11" fmla="*/ 0 60000 65536"/>
                    <a:gd name="T12" fmla="*/ 0 w 249"/>
                    <a:gd name="T13" fmla="*/ 0 h 47"/>
                    <a:gd name="T14" fmla="*/ 249 w 249"/>
                    <a:gd name="T15" fmla="*/ 47 h 47"/>
                  </a:gdLst>
                  <a:ahLst/>
                  <a:cxnLst>
                    <a:cxn ang="T8">
                      <a:pos x="T0" y="T1"/>
                    </a:cxn>
                    <a:cxn ang="T9">
                      <a:pos x="T2" y="T3"/>
                    </a:cxn>
                    <a:cxn ang="T10">
                      <a:pos x="T4" y="T5"/>
                    </a:cxn>
                    <a:cxn ang="T11">
                      <a:pos x="T6" y="T7"/>
                    </a:cxn>
                  </a:cxnLst>
                  <a:rect l="T12" t="T13" r="T14" b="T15"/>
                  <a:pathLst>
                    <a:path w="249" h="47">
                      <a:moveTo>
                        <a:pt x="0" y="0"/>
                      </a:moveTo>
                      <a:lnTo>
                        <a:pt x="187" y="47"/>
                      </a:lnTo>
                      <a:lnTo>
                        <a:pt x="249" y="14"/>
                      </a:lnTo>
                      <a:lnTo>
                        <a:pt x="0" y="0"/>
                      </a:lnTo>
                    </a:path>
                  </a:pathLst>
                </a:custGeom>
                <a:noFill/>
                <a:ln w="0">
                  <a:solidFill>
                    <a:srgbClr val="0066FF"/>
                  </a:solidFill>
                  <a:round/>
                  <a:headEnd/>
                  <a:tailEnd/>
                </a:ln>
              </p:spPr>
              <p:txBody>
                <a:bodyPr/>
                <a:lstStyle/>
                <a:p>
                  <a:endParaRPr lang="es-MX"/>
                </a:p>
              </p:txBody>
            </p:sp>
            <p:sp>
              <p:nvSpPr>
                <p:cNvPr id="10039" name="Freeform 3733"/>
                <p:cNvSpPr>
                  <a:spLocks/>
                </p:cNvSpPr>
                <p:nvPr/>
              </p:nvSpPr>
              <p:spPr bwMode="auto">
                <a:xfrm>
                  <a:off x="2194" y="3127"/>
                  <a:ext cx="29" cy="23"/>
                </a:xfrm>
                <a:custGeom>
                  <a:avLst/>
                  <a:gdLst>
                    <a:gd name="T0" fmla="*/ 0 w 261"/>
                    <a:gd name="T1" fmla="*/ 0 h 210"/>
                    <a:gd name="T2" fmla="*/ 0 w 261"/>
                    <a:gd name="T3" fmla="*/ 0 h 210"/>
                    <a:gd name="T4" fmla="*/ 0 w 261"/>
                    <a:gd name="T5" fmla="*/ 0 h 210"/>
                    <a:gd name="T6" fmla="*/ 0 w 261"/>
                    <a:gd name="T7" fmla="*/ 0 h 210"/>
                    <a:gd name="T8" fmla="*/ 0 60000 65536"/>
                    <a:gd name="T9" fmla="*/ 0 60000 65536"/>
                    <a:gd name="T10" fmla="*/ 0 60000 65536"/>
                    <a:gd name="T11" fmla="*/ 0 60000 65536"/>
                    <a:gd name="T12" fmla="*/ 0 w 261"/>
                    <a:gd name="T13" fmla="*/ 0 h 210"/>
                    <a:gd name="T14" fmla="*/ 261 w 261"/>
                    <a:gd name="T15" fmla="*/ 210 h 210"/>
                  </a:gdLst>
                  <a:ahLst/>
                  <a:cxnLst>
                    <a:cxn ang="T8">
                      <a:pos x="T0" y="T1"/>
                    </a:cxn>
                    <a:cxn ang="T9">
                      <a:pos x="T2" y="T3"/>
                    </a:cxn>
                    <a:cxn ang="T10">
                      <a:pos x="T4" y="T5"/>
                    </a:cxn>
                    <a:cxn ang="T11">
                      <a:pos x="T6" y="T7"/>
                    </a:cxn>
                  </a:cxnLst>
                  <a:rect l="T12" t="T13" r="T14" b="T15"/>
                  <a:pathLst>
                    <a:path w="261" h="210">
                      <a:moveTo>
                        <a:pt x="74" y="0"/>
                      </a:moveTo>
                      <a:lnTo>
                        <a:pt x="0" y="210"/>
                      </a:lnTo>
                      <a:lnTo>
                        <a:pt x="261" y="47"/>
                      </a:lnTo>
                      <a:lnTo>
                        <a:pt x="74" y="0"/>
                      </a:lnTo>
                      <a:close/>
                    </a:path>
                  </a:pathLst>
                </a:custGeom>
                <a:solidFill>
                  <a:srgbClr val="0066FF"/>
                </a:solidFill>
                <a:ln w="9525">
                  <a:noFill/>
                  <a:round/>
                  <a:headEnd/>
                  <a:tailEnd/>
                </a:ln>
              </p:spPr>
              <p:txBody>
                <a:bodyPr/>
                <a:lstStyle/>
                <a:p>
                  <a:endParaRPr lang="es-MX"/>
                </a:p>
              </p:txBody>
            </p:sp>
            <p:sp>
              <p:nvSpPr>
                <p:cNvPr id="10040" name="Freeform 3734"/>
                <p:cNvSpPr>
                  <a:spLocks/>
                </p:cNvSpPr>
                <p:nvPr/>
              </p:nvSpPr>
              <p:spPr bwMode="auto">
                <a:xfrm>
                  <a:off x="2194" y="3127"/>
                  <a:ext cx="29" cy="23"/>
                </a:xfrm>
                <a:custGeom>
                  <a:avLst/>
                  <a:gdLst>
                    <a:gd name="T0" fmla="*/ 0 w 261"/>
                    <a:gd name="T1" fmla="*/ 0 h 210"/>
                    <a:gd name="T2" fmla="*/ 0 w 261"/>
                    <a:gd name="T3" fmla="*/ 0 h 210"/>
                    <a:gd name="T4" fmla="*/ 0 w 261"/>
                    <a:gd name="T5" fmla="*/ 0 h 210"/>
                    <a:gd name="T6" fmla="*/ 0 w 261"/>
                    <a:gd name="T7" fmla="*/ 0 h 210"/>
                    <a:gd name="T8" fmla="*/ 0 60000 65536"/>
                    <a:gd name="T9" fmla="*/ 0 60000 65536"/>
                    <a:gd name="T10" fmla="*/ 0 60000 65536"/>
                    <a:gd name="T11" fmla="*/ 0 60000 65536"/>
                    <a:gd name="T12" fmla="*/ 0 w 261"/>
                    <a:gd name="T13" fmla="*/ 0 h 210"/>
                    <a:gd name="T14" fmla="*/ 261 w 261"/>
                    <a:gd name="T15" fmla="*/ 210 h 210"/>
                  </a:gdLst>
                  <a:ahLst/>
                  <a:cxnLst>
                    <a:cxn ang="T8">
                      <a:pos x="T0" y="T1"/>
                    </a:cxn>
                    <a:cxn ang="T9">
                      <a:pos x="T2" y="T3"/>
                    </a:cxn>
                    <a:cxn ang="T10">
                      <a:pos x="T4" y="T5"/>
                    </a:cxn>
                    <a:cxn ang="T11">
                      <a:pos x="T6" y="T7"/>
                    </a:cxn>
                  </a:cxnLst>
                  <a:rect l="T12" t="T13" r="T14" b="T15"/>
                  <a:pathLst>
                    <a:path w="261" h="210">
                      <a:moveTo>
                        <a:pt x="74" y="0"/>
                      </a:moveTo>
                      <a:lnTo>
                        <a:pt x="0" y="210"/>
                      </a:lnTo>
                      <a:lnTo>
                        <a:pt x="261" y="47"/>
                      </a:lnTo>
                      <a:lnTo>
                        <a:pt x="74" y="0"/>
                      </a:lnTo>
                    </a:path>
                  </a:pathLst>
                </a:custGeom>
                <a:noFill/>
                <a:ln w="0">
                  <a:solidFill>
                    <a:srgbClr val="0066FF"/>
                  </a:solidFill>
                  <a:round/>
                  <a:headEnd/>
                  <a:tailEnd/>
                </a:ln>
              </p:spPr>
              <p:txBody>
                <a:bodyPr/>
                <a:lstStyle/>
                <a:p>
                  <a:endParaRPr lang="es-MX"/>
                </a:p>
              </p:txBody>
            </p:sp>
            <p:sp>
              <p:nvSpPr>
                <p:cNvPr id="10041" name="Freeform 3735"/>
                <p:cNvSpPr>
                  <a:spLocks/>
                </p:cNvSpPr>
                <p:nvPr/>
              </p:nvSpPr>
              <p:spPr bwMode="auto">
                <a:xfrm>
                  <a:off x="2395" y="3126"/>
                  <a:ext cx="58" cy="11"/>
                </a:xfrm>
                <a:custGeom>
                  <a:avLst/>
                  <a:gdLst>
                    <a:gd name="T0" fmla="*/ 0 w 527"/>
                    <a:gd name="T1" fmla="*/ 0 h 101"/>
                    <a:gd name="T2" fmla="*/ 0 w 527"/>
                    <a:gd name="T3" fmla="*/ 0 h 101"/>
                    <a:gd name="T4" fmla="*/ 0 w 527"/>
                    <a:gd name="T5" fmla="*/ 0 h 101"/>
                    <a:gd name="T6" fmla="*/ 0 w 527"/>
                    <a:gd name="T7" fmla="*/ 0 h 101"/>
                    <a:gd name="T8" fmla="*/ 0 60000 65536"/>
                    <a:gd name="T9" fmla="*/ 0 60000 65536"/>
                    <a:gd name="T10" fmla="*/ 0 60000 65536"/>
                    <a:gd name="T11" fmla="*/ 0 60000 65536"/>
                    <a:gd name="T12" fmla="*/ 0 w 527"/>
                    <a:gd name="T13" fmla="*/ 0 h 101"/>
                    <a:gd name="T14" fmla="*/ 527 w 527"/>
                    <a:gd name="T15" fmla="*/ 101 h 101"/>
                  </a:gdLst>
                  <a:ahLst/>
                  <a:cxnLst>
                    <a:cxn ang="T8">
                      <a:pos x="T0" y="T1"/>
                    </a:cxn>
                    <a:cxn ang="T9">
                      <a:pos x="T2" y="T3"/>
                    </a:cxn>
                    <a:cxn ang="T10">
                      <a:pos x="T4" y="T5"/>
                    </a:cxn>
                    <a:cxn ang="T11">
                      <a:pos x="T6" y="T7"/>
                    </a:cxn>
                  </a:cxnLst>
                  <a:rect l="T12" t="T13" r="T14" b="T15"/>
                  <a:pathLst>
                    <a:path w="527" h="101">
                      <a:moveTo>
                        <a:pt x="0" y="0"/>
                      </a:moveTo>
                      <a:lnTo>
                        <a:pt x="36" y="101"/>
                      </a:lnTo>
                      <a:lnTo>
                        <a:pt x="527" y="10"/>
                      </a:lnTo>
                      <a:lnTo>
                        <a:pt x="0" y="0"/>
                      </a:lnTo>
                      <a:close/>
                    </a:path>
                  </a:pathLst>
                </a:custGeom>
                <a:solidFill>
                  <a:srgbClr val="0066FF"/>
                </a:solidFill>
                <a:ln w="9525">
                  <a:noFill/>
                  <a:round/>
                  <a:headEnd/>
                  <a:tailEnd/>
                </a:ln>
              </p:spPr>
              <p:txBody>
                <a:bodyPr/>
                <a:lstStyle/>
                <a:p>
                  <a:endParaRPr lang="es-MX"/>
                </a:p>
              </p:txBody>
            </p:sp>
            <p:sp>
              <p:nvSpPr>
                <p:cNvPr id="10042" name="Freeform 3736"/>
                <p:cNvSpPr>
                  <a:spLocks/>
                </p:cNvSpPr>
                <p:nvPr/>
              </p:nvSpPr>
              <p:spPr bwMode="auto">
                <a:xfrm>
                  <a:off x="2395" y="3126"/>
                  <a:ext cx="58" cy="11"/>
                </a:xfrm>
                <a:custGeom>
                  <a:avLst/>
                  <a:gdLst>
                    <a:gd name="T0" fmla="*/ 0 w 527"/>
                    <a:gd name="T1" fmla="*/ 0 h 101"/>
                    <a:gd name="T2" fmla="*/ 0 w 527"/>
                    <a:gd name="T3" fmla="*/ 0 h 101"/>
                    <a:gd name="T4" fmla="*/ 0 w 527"/>
                    <a:gd name="T5" fmla="*/ 0 h 101"/>
                    <a:gd name="T6" fmla="*/ 0 w 527"/>
                    <a:gd name="T7" fmla="*/ 0 h 101"/>
                    <a:gd name="T8" fmla="*/ 0 60000 65536"/>
                    <a:gd name="T9" fmla="*/ 0 60000 65536"/>
                    <a:gd name="T10" fmla="*/ 0 60000 65536"/>
                    <a:gd name="T11" fmla="*/ 0 60000 65536"/>
                    <a:gd name="T12" fmla="*/ 0 w 527"/>
                    <a:gd name="T13" fmla="*/ 0 h 101"/>
                    <a:gd name="T14" fmla="*/ 527 w 527"/>
                    <a:gd name="T15" fmla="*/ 101 h 101"/>
                  </a:gdLst>
                  <a:ahLst/>
                  <a:cxnLst>
                    <a:cxn ang="T8">
                      <a:pos x="T0" y="T1"/>
                    </a:cxn>
                    <a:cxn ang="T9">
                      <a:pos x="T2" y="T3"/>
                    </a:cxn>
                    <a:cxn ang="T10">
                      <a:pos x="T4" y="T5"/>
                    </a:cxn>
                    <a:cxn ang="T11">
                      <a:pos x="T6" y="T7"/>
                    </a:cxn>
                  </a:cxnLst>
                  <a:rect l="T12" t="T13" r="T14" b="T15"/>
                  <a:pathLst>
                    <a:path w="527" h="101">
                      <a:moveTo>
                        <a:pt x="0" y="0"/>
                      </a:moveTo>
                      <a:lnTo>
                        <a:pt x="36" y="101"/>
                      </a:lnTo>
                      <a:lnTo>
                        <a:pt x="527" y="10"/>
                      </a:lnTo>
                      <a:lnTo>
                        <a:pt x="0" y="0"/>
                      </a:lnTo>
                    </a:path>
                  </a:pathLst>
                </a:custGeom>
                <a:noFill/>
                <a:ln w="0">
                  <a:solidFill>
                    <a:srgbClr val="0066FF"/>
                  </a:solidFill>
                  <a:round/>
                  <a:headEnd/>
                  <a:tailEnd/>
                </a:ln>
              </p:spPr>
              <p:txBody>
                <a:bodyPr/>
                <a:lstStyle/>
                <a:p>
                  <a:endParaRPr lang="es-MX"/>
                </a:p>
              </p:txBody>
            </p:sp>
            <p:sp>
              <p:nvSpPr>
                <p:cNvPr id="10043" name="Freeform 3737"/>
                <p:cNvSpPr>
                  <a:spLocks/>
                </p:cNvSpPr>
                <p:nvPr/>
              </p:nvSpPr>
              <p:spPr bwMode="auto">
                <a:xfrm>
                  <a:off x="2202" y="3124"/>
                  <a:ext cx="93" cy="3"/>
                </a:xfrm>
                <a:custGeom>
                  <a:avLst/>
                  <a:gdLst>
                    <a:gd name="T0" fmla="*/ 0 w 833"/>
                    <a:gd name="T1" fmla="*/ 0 h 34"/>
                    <a:gd name="T2" fmla="*/ 0 w 833"/>
                    <a:gd name="T3" fmla="*/ 0 h 34"/>
                    <a:gd name="T4" fmla="*/ 0 w 833"/>
                    <a:gd name="T5" fmla="*/ 0 h 34"/>
                    <a:gd name="T6" fmla="*/ 0 w 833"/>
                    <a:gd name="T7" fmla="*/ 0 h 34"/>
                    <a:gd name="T8" fmla="*/ 0 60000 65536"/>
                    <a:gd name="T9" fmla="*/ 0 60000 65536"/>
                    <a:gd name="T10" fmla="*/ 0 60000 65536"/>
                    <a:gd name="T11" fmla="*/ 0 60000 65536"/>
                    <a:gd name="T12" fmla="*/ 0 w 833"/>
                    <a:gd name="T13" fmla="*/ 0 h 34"/>
                    <a:gd name="T14" fmla="*/ 833 w 833"/>
                    <a:gd name="T15" fmla="*/ 34 h 34"/>
                  </a:gdLst>
                  <a:ahLst/>
                  <a:cxnLst>
                    <a:cxn ang="T8">
                      <a:pos x="T0" y="T1"/>
                    </a:cxn>
                    <a:cxn ang="T9">
                      <a:pos x="T2" y="T3"/>
                    </a:cxn>
                    <a:cxn ang="T10">
                      <a:pos x="T4" y="T5"/>
                    </a:cxn>
                    <a:cxn ang="T11">
                      <a:pos x="T6" y="T7"/>
                    </a:cxn>
                  </a:cxnLst>
                  <a:rect l="T12" t="T13" r="T14" b="T15"/>
                  <a:pathLst>
                    <a:path w="833" h="34">
                      <a:moveTo>
                        <a:pt x="833" y="0"/>
                      </a:moveTo>
                      <a:lnTo>
                        <a:pt x="0" y="26"/>
                      </a:lnTo>
                      <a:lnTo>
                        <a:pt x="803" y="34"/>
                      </a:lnTo>
                      <a:lnTo>
                        <a:pt x="833" y="0"/>
                      </a:lnTo>
                      <a:close/>
                    </a:path>
                  </a:pathLst>
                </a:custGeom>
                <a:solidFill>
                  <a:srgbClr val="0066FF"/>
                </a:solidFill>
                <a:ln w="9525">
                  <a:noFill/>
                  <a:round/>
                  <a:headEnd/>
                  <a:tailEnd/>
                </a:ln>
              </p:spPr>
              <p:txBody>
                <a:bodyPr/>
                <a:lstStyle/>
                <a:p>
                  <a:endParaRPr lang="es-MX"/>
                </a:p>
              </p:txBody>
            </p:sp>
            <p:sp>
              <p:nvSpPr>
                <p:cNvPr id="10044" name="Freeform 3738"/>
                <p:cNvSpPr>
                  <a:spLocks/>
                </p:cNvSpPr>
                <p:nvPr/>
              </p:nvSpPr>
              <p:spPr bwMode="auto">
                <a:xfrm>
                  <a:off x="2202" y="3124"/>
                  <a:ext cx="93" cy="3"/>
                </a:xfrm>
                <a:custGeom>
                  <a:avLst/>
                  <a:gdLst>
                    <a:gd name="T0" fmla="*/ 0 w 833"/>
                    <a:gd name="T1" fmla="*/ 0 h 34"/>
                    <a:gd name="T2" fmla="*/ 0 w 833"/>
                    <a:gd name="T3" fmla="*/ 0 h 34"/>
                    <a:gd name="T4" fmla="*/ 0 w 833"/>
                    <a:gd name="T5" fmla="*/ 0 h 34"/>
                    <a:gd name="T6" fmla="*/ 0 w 833"/>
                    <a:gd name="T7" fmla="*/ 0 h 34"/>
                    <a:gd name="T8" fmla="*/ 0 60000 65536"/>
                    <a:gd name="T9" fmla="*/ 0 60000 65536"/>
                    <a:gd name="T10" fmla="*/ 0 60000 65536"/>
                    <a:gd name="T11" fmla="*/ 0 60000 65536"/>
                    <a:gd name="T12" fmla="*/ 0 w 833"/>
                    <a:gd name="T13" fmla="*/ 0 h 34"/>
                    <a:gd name="T14" fmla="*/ 833 w 833"/>
                    <a:gd name="T15" fmla="*/ 34 h 34"/>
                  </a:gdLst>
                  <a:ahLst/>
                  <a:cxnLst>
                    <a:cxn ang="T8">
                      <a:pos x="T0" y="T1"/>
                    </a:cxn>
                    <a:cxn ang="T9">
                      <a:pos x="T2" y="T3"/>
                    </a:cxn>
                    <a:cxn ang="T10">
                      <a:pos x="T4" y="T5"/>
                    </a:cxn>
                    <a:cxn ang="T11">
                      <a:pos x="T6" y="T7"/>
                    </a:cxn>
                  </a:cxnLst>
                  <a:rect l="T12" t="T13" r="T14" b="T15"/>
                  <a:pathLst>
                    <a:path w="833" h="34">
                      <a:moveTo>
                        <a:pt x="833" y="0"/>
                      </a:moveTo>
                      <a:lnTo>
                        <a:pt x="0" y="26"/>
                      </a:lnTo>
                      <a:lnTo>
                        <a:pt x="803" y="34"/>
                      </a:lnTo>
                      <a:lnTo>
                        <a:pt x="833" y="0"/>
                      </a:lnTo>
                    </a:path>
                  </a:pathLst>
                </a:custGeom>
                <a:noFill/>
                <a:ln w="0">
                  <a:solidFill>
                    <a:srgbClr val="0066FF"/>
                  </a:solidFill>
                  <a:round/>
                  <a:headEnd/>
                  <a:tailEnd/>
                </a:ln>
              </p:spPr>
              <p:txBody>
                <a:bodyPr/>
                <a:lstStyle/>
                <a:p>
                  <a:endParaRPr lang="es-MX"/>
                </a:p>
              </p:txBody>
            </p:sp>
            <p:sp>
              <p:nvSpPr>
                <p:cNvPr id="10045" name="Freeform 3739"/>
                <p:cNvSpPr>
                  <a:spLocks/>
                </p:cNvSpPr>
                <p:nvPr/>
              </p:nvSpPr>
              <p:spPr bwMode="auto">
                <a:xfrm>
                  <a:off x="2197" y="3123"/>
                  <a:ext cx="98" cy="4"/>
                </a:xfrm>
                <a:custGeom>
                  <a:avLst/>
                  <a:gdLst>
                    <a:gd name="T0" fmla="*/ 0 w 880"/>
                    <a:gd name="T1" fmla="*/ 0 h 36"/>
                    <a:gd name="T2" fmla="*/ 0 w 880"/>
                    <a:gd name="T3" fmla="*/ 0 h 36"/>
                    <a:gd name="T4" fmla="*/ 0 w 880"/>
                    <a:gd name="T5" fmla="*/ 0 h 36"/>
                    <a:gd name="T6" fmla="*/ 0 w 880"/>
                    <a:gd name="T7" fmla="*/ 0 h 36"/>
                    <a:gd name="T8" fmla="*/ 0 60000 65536"/>
                    <a:gd name="T9" fmla="*/ 0 60000 65536"/>
                    <a:gd name="T10" fmla="*/ 0 60000 65536"/>
                    <a:gd name="T11" fmla="*/ 0 60000 65536"/>
                    <a:gd name="T12" fmla="*/ 0 w 880"/>
                    <a:gd name="T13" fmla="*/ 0 h 36"/>
                    <a:gd name="T14" fmla="*/ 880 w 880"/>
                    <a:gd name="T15" fmla="*/ 36 h 36"/>
                  </a:gdLst>
                  <a:ahLst/>
                  <a:cxnLst>
                    <a:cxn ang="T8">
                      <a:pos x="T0" y="T1"/>
                    </a:cxn>
                    <a:cxn ang="T9">
                      <a:pos x="T2" y="T3"/>
                    </a:cxn>
                    <a:cxn ang="T10">
                      <a:pos x="T4" y="T5"/>
                    </a:cxn>
                    <a:cxn ang="T11">
                      <a:pos x="T6" y="T7"/>
                    </a:cxn>
                  </a:cxnLst>
                  <a:rect l="T12" t="T13" r="T14" b="T15"/>
                  <a:pathLst>
                    <a:path w="880" h="36">
                      <a:moveTo>
                        <a:pt x="0" y="0"/>
                      </a:moveTo>
                      <a:lnTo>
                        <a:pt x="47" y="36"/>
                      </a:lnTo>
                      <a:lnTo>
                        <a:pt x="880" y="10"/>
                      </a:lnTo>
                      <a:lnTo>
                        <a:pt x="0" y="0"/>
                      </a:lnTo>
                      <a:close/>
                    </a:path>
                  </a:pathLst>
                </a:custGeom>
                <a:solidFill>
                  <a:srgbClr val="0066FF"/>
                </a:solidFill>
                <a:ln w="9525">
                  <a:noFill/>
                  <a:round/>
                  <a:headEnd/>
                  <a:tailEnd/>
                </a:ln>
              </p:spPr>
              <p:txBody>
                <a:bodyPr/>
                <a:lstStyle/>
                <a:p>
                  <a:endParaRPr lang="es-MX"/>
                </a:p>
              </p:txBody>
            </p:sp>
            <p:sp>
              <p:nvSpPr>
                <p:cNvPr id="10046" name="Freeform 3740"/>
                <p:cNvSpPr>
                  <a:spLocks/>
                </p:cNvSpPr>
                <p:nvPr/>
              </p:nvSpPr>
              <p:spPr bwMode="auto">
                <a:xfrm>
                  <a:off x="2197" y="3123"/>
                  <a:ext cx="98" cy="4"/>
                </a:xfrm>
                <a:custGeom>
                  <a:avLst/>
                  <a:gdLst>
                    <a:gd name="T0" fmla="*/ 0 w 880"/>
                    <a:gd name="T1" fmla="*/ 0 h 36"/>
                    <a:gd name="T2" fmla="*/ 0 w 880"/>
                    <a:gd name="T3" fmla="*/ 0 h 36"/>
                    <a:gd name="T4" fmla="*/ 0 w 880"/>
                    <a:gd name="T5" fmla="*/ 0 h 36"/>
                    <a:gd name="T6" fmla="*/ 0 w 880"/>
                    <a:gd name="T7" fmla="*/ 0 h 36"/>
                    <a:gd name="T8" fmla="*/ 0 60000 65536"/>
                    <a:gd name="T9" fmla="*/ 0 60000 65536"/>
                    <a:gd name="T10" fmla="*/ 0 60000 65536"/>
                    <a:gd name="T11" fmla="*/ 0 60000 65536"/>
                    <a:gd name="T12" fmla="*/ 0 w 880"/>
                    <a:gd name="T13" fmla="*/ 0 h 36"/>
                    <a:gd name="T14" fmla="*/ 880 w 880"/>
                    <a:gd name="T15" fmla="*/ 36 h 36"/>
                  </a:gdLst>
                  <a:ahLst/>
                  <a:cxnLst>
                    <a:cxn ang="T8">
                      <a:pos x="T0" y="T1"/>
                    </a:cxn>
                    <a:cxn ang="T9">
                      <a:pos x="T2" y="T3"/>
                    </a:cxn>
                    <a:cxn ang="T10">
                      <a:pos x="T4" y="T5"/>
                    </a:cxn>
                    <a:cxn ang="T11">
                      <a:pos x="T6" y="T7"/>
                    </a:cxn>
                  </a:cxnLst>
                  <a:rect l="T12" t="T13" r="T14" b="T15"/>
                  <a:pathLst>
                    <a:path w="880" h="36">
                      <a:moveTo>
                        <a:pt x="0" y="0"/>
                      </a:moveTo>
                      <a:lnTo>
                        <a:pt x="47" y="36"/>
                      </a:lnTo>
                      <a:lnTo>
                        <a:pt x="880" y="10"/>
                      </a:lnTo>
                      <a:lnTo>
                        <a:pt x="0" y="0"/>
                      </a:lnTo>
                    </a:path>
                  </a:pathLst>
                </a:custGeom>
                <a:noFill/>
                <a:ln w="0">
                  <a:solidFill>
                    <a:srgbClr val="0066FF"/>
                  </a:solidFill>
                  <a:round/>
                  <a:headEnd/>
                  <a:tailEnd/>
                </a:ln>
              </p:spPr>
              <p:txBody>
                <a:bodyPr/>
                <a:lstStyle/>
                <a:p>
                  <a:endParaRPr lang="es-MX"/>
                </a:p>
              </p:txBody>
            </p:sp>
            <p:sp>
              <p:nvSpPr>
                <p:cNvPr id="10047" name="Freeform 3741"/>
                <p:cNvSpPr>
                  <a:spLocks/>
                </p:cNvSpPr>
                <p:nvPr/>
              </p:nvSpPr>
              <p:spPr bwMode="auto">
                <a:xfrm>
                  <a:off x="2391" y="3122"/>
                  <a:ext cx="62" cy="5"/>
                </a:xfrm>
                <a:custGeom>
                  <a:avLst/>
                  <a:gdLst>
                    <a:gd name="T0" fmla="*/ 0 w 557"/>
                    <a:gd name="T1" fmla="*/ 0 h 46"/>
                    <a:gd name="T2" fmla="*/ 0 w 557"/>
                    <a:gd name="T3" fmla="*/ 0 h 46"/>
                    <a:gd name="T4" fmla="*/ 0 w 557"/>
                    <a:gd name="T5" fmla="*/ 0 h 46"/>
                    <a:gd name="T6" fmla="*/ 0 w 557"/>
                    <a:gd name="T7" fmla="*/ 0 h 46"/>
                    <a:gd name="T8" fmla="*/ 0 60000 65536"/>
                    <a:gd name="T9" fmla="*/ 0 60000 65536"/>
                    <a:gd name="T10" fmla="*/ 0 60000 65536"/>
                    <a:gd name="T11" fmla="*/ 0 60000 65536"/>
                    <a:gd name="T12" fmla="*/ 0 w 557"/>
                    <a:gd name="T13" fmla="*/ 0 h 46"/>
                    <a:gd name="T14" fmla="*/ 557 w 557"/>
                    <a:gd name="T15" fmla="*/ 46 h 46"/>
                  </a:gdLst>
                  <a:ahLst/>
                  <a:cxnLst>
                    <a:cxn ang="T8">
                      <a:pos x="T0" y="T1"/>
                    </a:cxn>
                    <a:cxn ang="T9">
                      <a:pos x="T2" y="T3"/>
                    </a:cxn>
                    <a:cxn ang="T10">
                      <a:pos x="T4" y="T5"/>
                    </a:cxn>
                    <a:cxn ang="T11">
                      <a:pos x="T6" y="T7"/>
                    </a:cxn>
                  </a:cxnLst>
                  <a:rect l="T12" t="T13" r="T14" b="T15"/>
                  <a:pathLst>
                    <a:path w="557" h="46">
                      <a:moveTo>
                        <a:pt x="0" y="0"/>
                      </a:moveTo>
                      <a:lnTo>
                        <a:pt x="30" y="36"/>
                      </a:lnTo>
                      <a:lnTo>
                        <a:pt x="557" y="46"/>
                      </a:lnTo>
                      <a:lnTo>
                        <a:pt x="0" y="0"/>
                      </a:lnTo>
                      <a:close/>
                    </a:path>
                  </a:pathLst>
                </a:custGeom>
                <a:solidFill>
                  <a:srgbClr val="0066FF"/>
                </a:solidFill>
                <a:ln w="9525">
                  <a:noFill/>
                  <a:round/>
                  <a:headEnd/>
                  <a:tailEnd/>
                </a:ln>
              </p:spPr>
              <p:txBody>
                <a:bodyPr/>
                <a:lstStyle/>
                <a:p>
                  <a:endParaRPr lang="es-MX"/>
                </a:p>
              </p:txBody>
            </p:sp>
            <p:sp>
              <p:nvSpPr>
                <p:cNvPr id="10048" name="Freeform 3742"/>
                <p:cNvSpPr>
                  <a:spLocks/>
                </p:cNvSpPr>
                <p:nvPr/>
              </p:nvSpPr>
              <p:spPr bwMode="auto">
                <a:xfrm>
                  <a:off x="2391" y="3122"/>
                  <a:ext cx="62" cy="5"/>
                </a:xfrm>
                <a:custGeom>
                  <a:avLst/>
                  <a:gdLst>
                    <a:gd name="T0" fmla="*/ 0 w 557"/>
                    <a:gd name="T1" fmla="*/ 0 h 46"/>
                    <a:gd name="T2" fmla="*/ 0 w 557"/>
                    <a:gd name="T3" fmla="*/ 0 h 46"/>
                    <a:gd name="T4" fmla="*/ 0 w 557"/>
                    <a:gd name="T5" fmla="*/ 0 h 46"/>
                    <a:gd name="T6" fmla="*/ 0 w 557"/>
                    <a:gd name="T7" fmla="*/ 0 h 46"/>
                    <a:gd name="T8" fmla="*/ 0 60000 65536"/>
                    <a:gd name="T9" fmla="*/ 0 60000 65536"/>
                    <a:gd name="T10" fmla="*/ 0 60000 65536"/>
                    <a:gd name="T11" fmla="*/ 0 60000 65536"/>
                    <a:gd name="T12" fmla="*/ 0 w 557"/>
                    <a:gd name="T13" fmla="*/ 0 h 46"/>
                    <a:gd name="T14" fmla="*/ 557 w 557"/>
                    <a:gd name="T15" fmla="*/ 46 h 46"/>
                  </a:gdLst>
                  <a:ahLst/>
                  <a:cxnLst>
                    <a:cxn ang="T8">
                      <a:pos x="T0" y="T1"/>
                    </a:cxn>
                    <a:cxn ang="T9">
                      <a:pos x="T2" y="T3"/>
                    </a:cxn>
                    <a:cxn ang="T10">
                      <a:pos x="T4" y="T5"/>
                    </a:cxn>
                    <a:cxn ang="T11">
                      <a:pos x="T6" y="T7"/>
                    </a:cxn>
                  </a:cxnLst>
                  <a:rect l="T12" t="T13" r="T14" b="T15"/>
                  <a:pathLst>
                    <a:path w="557" h="46">
                      <a:moveTo>
                        <a:pt x="0" y="0"/>
                      </a:moveTo>
                      <a:lnTo>
                        <a:pt x="30" y="36"/>
                      </a:lnTo>
                      <a:lnTo>
                        <a:pt x="557" y="46"/>
                      </a:lnTo>
                      <a:lnTo>
                        <a:pt x="0" y="0"/>
                      </a:lnTo>
                    </a:path>
                  </a:pathLst>
                </a:custGeom>
                <a:noFill/>
                <a:ln w="0">
                  <a:solidFill>
                    <a:srgbClr val="0066FF"/>
                  </a:solidFill>
                  <a:round/>
                  <a:headEnd/>
                  <a:tailEnd/>
                </a:ln>
              </p:spPr>
              <p:txBody>
                <a:bodyPr/>
                <a:lstStyle/>
                <a:p>
                  <a:endParaRPr lang="es-MX"/>
                </a:p>
              </p:txBody>
            </p:sp>
            <p:sp>
              <p:nvSpPr>
                <p:cNvPr id="10049" name="Freeform 3743"/>
                <p:cNvSpPr>
                  <a:spLocks/>
                </p:cNvSpPr>
                <p:nvPr/>
              </p:nvSpPr>
              <p:spPr bwMode="auto">
                <a:xfrm>
                  <a:off x="2197" y="3119"/>
                  <a:ext cx="107" cy="5"/>
                </a:xfrm>
                <a:custGeom>
                  <a:avLst/>
                  <a:gdLst>
                    <a:gd name="T0" fmla="*/ 0 w 963"/>
                    <a:gd name="T1" fmla="*/ 0 h 43"/>
                    <a:gd name="T2" fmla="*/ 0 w 963"/>
                    <a:gd name="T3" fmla="*/ 0 h 43"/>
                    <a:gd name="T4" fmla="*/ 0 w 963"/>
                    <a:gd name="T5" fmla="*/ 0 h 43"/>
                    <a:gd name="T6" fmla="*/ 0 w 963"/>
                    <a:gd name="T7" fmla="*/ 0 h 43"/>
                    <a:gd name="T8" fmla="*/ 0 60000 65536"/>
                    <a:gd name="T9" fmla="*/ 0 60000 65536"/>
                    <a:gd name="T10" fmla="*/ 0 60000 65536"/>
                    <a:gd name="T11" fmla="*/ 0 60000 65536"/>
                    <a:gd name="T12" fmla="*/ 0 w 963"/>
                    <a:gd name="T13" fmla="*/ 0 h 43"/>
                    <a:gd name="T14" fmla="*/ 963 w 963"/>
                    <a:gd name="T15" fmla="*/ 43 h 43"/>
                  </a:gdLst>
                  <a:ahLst/>
                  <a:cxnLst>
                    <a:cxn ang="T8">
                      <a:pos x="T0" y="T1"/>
                    </a:cxn>
                    <a:cxn ang="T9">
                      <a:pos x="T2" y="T3"/>
                    </a:cxn>
                    <a:cxn ang="T10">
                      <a:pos x="T4" y="T5"/>
                    </a:cxn>
                    <a:cxn ang="T11">
                      <a:pos x="T6" y="T7"/>
                    </a:cxn>
                  </a:cxnLst>
                  <a:rect l="T12" t="T13" r="T14" b="T15"/>
                  <a:pathLst>
                    <a:path w="963" h="43">
                      <a:moveTo>
                        <a:pt x="963" y="0"/>
                      </a:moveTo>
                      <a:lnTo>
                        <a:pt x="0" y="33"/>
                      </a:lnTo>
                      <a:lnTo>
                        <a:pt x="880" y="43"/>
                      </a:lnTo>
                      <a:lnTo>
                        <a:pt x="963" y="0"/>
                      </a:lnTo>
                      <a:close/>
                    </a:path>
                  </a:pathLst>
                </a:custGeom>
                <a:solidFill>
                  <a:srgbClr val="0066FF"/>
                </a:solidFill>
                <a:ln w="9525">
                  <a:noFill/>
                  <a:round/>
                  <a:headEnd/>
                  <a:tailEnd/>
                </a:ln>
              </p:spPr>
              <p:txBody>
                <a:bodyPr/>
                <a:lstStyle/>
                <a:p>
                  <a:endParaRPr lang="es-MX"/>
                </a:p>
              </p:txBody>
            </p:sp>
            <p:sp>
              <p:nvSpPr>
                <p:cNvPr id="10050" name="Freeform 3744"/>
                <p:cNvSpPr>
                  <a:spLocks/>
                </p:cNvSpPr>
                <p:nvPr/>
              </p:nvSpPr>
              <p:spPr bwMode="auto">
                <a:xfrm>
                  <a:off x="2197" y="3119"/>
                  <a:ext cx="107" cy="5"/>
                </a:xfrm>
                <a:custGeom>
                  <a:avLst/>
                  <a:gdLst>
                    <a:gd name="T0" fmla="*/ 0 w 963"/>
                    <a:gd name="T1" fmla="*/ 0 h 43"/>
                    <a:gd name="T2" fmla="*/ 0 w 963"/>
                    <a:gd name="T3" fmla="*/ 0 h 43"/>
                    <a:gd name="T4" fmla="*/ 0 w 963"/>
                    <a:gd name="T5" fmla="*/ 0 h 43"/>
                    <a:gd name="T6" fmla="*/ 0 w 963"/>
                    <a:gd name="T7" fmla="*/ 0 h 43"/>
                    <a:gd name="T8" fmla="*/ 0 60000 65536"/>
                    <a:gd name="T9" fmla="*/ 0 60000 65536"/>
                    <a:gd name="T10" fmla="*/ 0 60000 65536"/>
                    <a:gd name="T11" fmla="*/ 0 60000 65536"/>
                    <a:gd name="T12" fmla="*/ 0 w 963"/>
                    <a:gd name="T13" fmla="*/ 0 h 43"/>
                    <a:gd name="T14" fmla="*/ 963 w 963"/>
                    <a:gd name="T15" fmla="*/ 43 h 43"/>
                  </a:gdLst>
                  <a:ahLst/>
                  <a:cxnLst>
                    <a:cxn ang="T8">
                      <a:pos x="T0" y="T1"/>
                    </a:cxn>
                    <a:cxn ang="T9">
                      <a:pos x="T2" y="T3"/>
                    </a:cxn>
                    <a:cxn ang="T10">
                      <a:pos x="T4" y="T5"/>
                    </a:cxn>
                    <a:cxn ang="T11">
                      <a:pos x="T6" y="T7"/>
                    </a:cxn>
                  </a:cxnLst>
                  <a:rect l="T12" t="T13" r="T14" b="T15"/>
                  <a:pathLst>
                    <a:path w="963" h="43">
                      <a:moveTo>
                        <a:pt x="963" y="0"/>
                      </a:moveTo>
                      <a:lnTo>
                        <a:pt x="0" y="33"/>
                      </a:lnTo>
                      <a:lnTo>
                        <a:pt x="880" y="43"/>
                      </a:lnTo>
                      <a:lnTo>
                        <a:pt x="963" y="0"/>
                      </a:lnTo>
                    </a:path>
                  </a:pathLst>
                </a:custGeom>
                <a:noFill/>
                <a:ln w="0">
                  <a:solidFill>
                    <a:srgbClr val="0066FF"/>
                  </a:solidFill>
                  <a:round/>
                  <a:headEnd/>
                  <a:tailEnd/>
                </a:ln>
              </p:spPr>
              <p:txBody>
                <a:bodyPr/>
                <a:lstStyle/>
                <a:p>
                  <a:endParaRPr lang="es-MX"/>
                </a:p>
              </p:txBody>
            </p:sp>
            <p:sp>
              <p:nvSpPr>
                <p:cNvPr id="10051" name="Freeform 3745"/>
                <p:cNvSpPr>
                  <a:spLocks/>
                </p:cNvSpPr>
                <p:nvPr/>
              </p:nvSpPr>
              <p:spPr bwMode="auto">
                <a:xfrm>
                  <a:off x="2194" y="3117"/>
                  <a:ext cx="110" cy="6"/>
                </a:xfrm>
                <a:custGeom>
                  <a:avLst/>
                  <a:gdLst>
                    <a:gd name="T0" fmla="*/ 0 w 984"/>
                    <a:gd name="T1" fmla="*/ 0 h 53"/>
                    <a:gd name="T2" fmla="*/ 0 w 984"/>
                    <a:gd name="T3" fmla="*/ 0 h 53"/>
                    <a:gd name="T4" fmla="*/ 0 w 984"/>
                    <a:gd name="T5" fmla="*/ 0 h 53"/>
                    <a:gd name="T6" fmla="*/ 0 w 984"/>
                    <a:gd name="T7" fmla="*/ 0 h 53"/>
                    <a:gd name="T8" fmla="*/ 0 60000 65536"/>
                    <a:gd name="T9" fmla="*/ 0 60000 65536"/>
                    <a:gd name="T10" fmla="*/ 0 60000 65536"/>
                    <a:gd name="T11" fmla="*/ 0 60000 65536"/>
                    <a:gd name="T12" fmla="*/ 0 w 984"/>
                    <a:gd name="T13" fmla="*/ 0 h 53"/>
                    <a:gd name="T14" fmla="*/ 984 w 984"/>
                    <a:gd name="T15" fmla="*/ 53 h 53"/>
                  </a:gdLst>
                  <a:ahLst/>
                  <a:cxnLst>
                    <a:cxn ang="T8">
                      <a:pos x="T0" y="T1"/>
                    </a:cxn>
                    <a:cxn ang="T9">
                      <a:pos x="T2" y="T3"/>
                    </a:cxn>
                    <a:cxn ang="T10">
                      <a:pos x="T4" y="T5"/>
                    </a:cxn>
                    <a:cxn ang="T11">
                      <a:pos x="T6" y="T7"/>
                    </a:cxn>
                  </a:cxnLst>
                  <a:rect l="T12" t="T13" r="T14" b="T15"/>
                  <a:pathLst>
                    <a:path w="984" h="53">
                      <a:moveTo>
                        <a:pt x="0" y="0"/>
                      </a:moveTo>
                      <a:lnTo>
                        <a:pt x="21" y="53"/>
                      </a:lnTo>
                      <a:lnTo>
                        <a:pt x="984" y="20"/>
                      </a:lnTo>
                      <a:lnTo>
                        <a:pt x="0" y="0"/>
                      </a:lnTo>
                      <a:close/>
                    </a:path>
                  </a:pathLst>
                </a:custGeom>
                <a:solidFill>
                  <a:srgbClr val="0066FF"/>
                </a:solidFill>
                <a:ln w="9525">
                  <a:noFill/>
                  <a:round/>
                  <a:headEnd/>
                  <a:tailEnd/>
                </a:ln>
              </p:spPr>
              <p:txBody>
                <a:bodyPr/>
                <a:lstStyle/>
                <a:p>
                  <a:endParaRPr lang="es-MX"/>
                </a:p>
              </p:txBody>
            </p:sp>
            <p:sp>
              <p:nvSpPr>
                <p:cNvPr id="10052" name="Freeform 3746"/>
                <p:cNvSpPr>
                  <a:spLocks/>
                </p:cNvSpPr>
                <p:nvPr/>
              </p:nvSpPr>
              <p:spPr bwMode="auto">
                <a:xfrm>
                  <a:off x="2194" y="3117"/>
                  <a:ext cx="110" cy="6"/>
                </a:xfrm>
                <a:custGeom>
                  <a:avLst/>
                  <a:gdLst>
                    <a:gd name="T0" fmla="*/ 0 w 984"/>
                    <a:gd name="T1" fmla="*/ 0 h 53"/>
                    <a:gd name="T2" fmla="*/ 0 w 984"/>
                    <a:gd name="T3" fmla="*/ 0 h 53"/>
                    <a:gd name="T4" fmla="*/ 0 w 984"/>
                    <a:gd name="T5" fmla="*/ 0 h 53"/>
                    <a:gd name="T6" fmla="*/ 0 w 984"/>
                    <a:gd name="T7" fmla="*/ 0 h 53"/>
                    <a:gd name="T8" fmla="*/ 0 60000 65536"/>
                    <a:gd name="T9" fmla="*/ 0 60000 65536"/>
                    <a:gd name="T10" fmla="*/ 0 60000 65536"/>
                    <a:gd name="T11" fmla="*/ 0 60000 65536"/>
                    <a:gd name="T12" fmla="*/ 0 w 984"/>
                    <a:gd name="T13" fmla="*/ 0 h 53"/>
                    <a:gd name="T14" fmla="*/ 984 w 984"/>
                    <a:gd name="T15" fmla="*/ 53 h 53"/>
                  </a:gdLst>
                  <a:ahLst/>
                  <a:cxnLst>
                    <a:cxn ang="T8">
                      <a:pos x="T0" y="T1"/>
                    </a:cxn>
                    <a:cxn ang="T9">
                      <a:pos x="T2" y="T3"/>
                    </a:cxn>
                    <a:cxn ang="T10">
                      <a:pos x="T4" y="T5"/>
                    </a:cxn>
                    <a:cxn ang="T11">
                      <a:pos x="T6" y="T7"/>
                    </a:cxn>
                  </a:cxnLst>
                  <a:rect l="T12" t="T13" r="T14" b="T15"/>
                  <a:pathLst>
                    <a:path w="984" h="53">
                      <a:moveTo>
                        <a:pt x="0" y="0"/>
                      </a:moveTo>
                      <a:lnTo>
                        <a:pt x="21" y="53"/>
                      </a:lnTo>
                      <a:lnTo>
                        <a:pt x="984" y="20"/>
                      </a:lnTo>
                      <a:lnTo>
                        <a:pt x="0" y="0"/>
                      </a:lnTo>
                    </a:path>
                  </a:pathLst>
                </a:custGeom>
                <a:noFill/>
                <a:ln w="0">
                  <a:solidFill>
                    <a:srgbClr val="0066FF"/>
                  </a:solidFill>
                  <a:round/>
                  <a:headEnd/>
                  <a:tailEnd/>
                </a:ln>
              </p:spPr>
              <p:txBody>
                <a:bodyPr/>
                <a:lstStyle/>
                <a:p>
                  <a:endParaRPr lang="es-MX"/>
                </a:p>
              </p:txBody>
            </p:sp>
            <p:sp>
              <p:nvSpPr>
                <p:cNvPr id="10053" name="Freeform 3747"/>
                <p:cNvSpPr>
                  <a:spLocks/>
                </p:cNvSpPr>
                <p:nvPr/>
              </p:nvSpPr>
              <p:spPr bwMode="auto">
                <a:xfrm>
                  <a:off x="2194" y="3117"/>
                  <a:ext cx="3" cy="6"/>
                </a:xfrm>
                <a:custGeom>
                  <a:avLst/>
                  <a:gdLst>
                    <a:gd name="T0" fmla="*/ 0 w 25"/>
                    <a:gd name="T1" fmla="*/ 0 h 60"/>
                    <a:gd name="T2" fmla="*/ 0 w 25"/>
                    <a:gd name="T3" fmla="*/ 0 h 60"/>
                    <a:gd name="T4" fmla="*/ 0 w 25"/>
                    <a:gd name="T5" fmla="*/ 0 h 60"/>
                    <a:gd name="T6" fmla="*/ 0 w 25"/>
                    <a:gd name="T7" fmla="*/ 0 h 60"/>
                    <a:gd name="T8" fmla="*/ 0 60000 65536"/>
                    <a:gd name="T9" fmla="*/ 0 60000 65536"/>
                    <a:gd name="T10" fmla="*/ 0 60000 65536"/>
                    <a:gd name="T11" fmla="*/ 0 60000 65536"/>
                    <a:gd name="T12" fmla="*/ 0 w 25"/>
                    <a:gd name="T13" fmla="*/ 0 h 60"/>
                    <a:gd name="T14" fmla="*/ 25 w 25"/>
                    <a:gd name="T15" fmla="*/ 60 h 60"/>
                  </a:gdLst>
                  <a:ahLst/>
                  <a:cxnLst>
                    <a:cxn ang="T8">
                      <a:pos x="T0" y="T1"/>
                    </a:cxn>
                    <a:cxn ang="T9">
                      <a:pos x="T2" y="T3"/>
                    </a:cxn>
                    <a:cxn ang="T10">
                      <a:pos x="T4" y="T5"/>
                    </a:cxn>
                    <a:cxn ang="T11">
                      <a:pos x="T6" y="T7"/>
                    </a:cxn>
                  </a:cxnLst>
                  <a:rect l="T12" t="T13" r="T14" b="T15"/>
                  <a:pathLst>
                    <a:path w="25" h="60">
                      <a:moveTo>
                        <a:pt x="4" y="0"/>
                      </a:moveTo>
                      <a:lnTo>
                        <a:pt x="0" y="60"/>
                      </a:lnTo>
                      <a:lnTo>
                        <a:pt x="25" y="53"/>
                      </a:lnTo>
                      <a:lnTo>
                        <a:pt x="4" y="0"/>
                      </a:lnTo>
                      <a:close/>
                    </a:path>
                  </a:pathLst>
                </a:custGeom>
                <a:solidFill>
                  <a:srgbClr val="0066FF"/>
                </a:solidFill>
                <a:ln w="9525">
                  <a:noFill/>
                  <a:round/>
                  <a:headEnd/>
                  <a:tailEnd/>
                </a:ln>
              </p:spPr>
              <p:txBody>
                <a:bodyPr/>
                <a:lstStyle/>
                <a:p>
                  <a:endParaRPr lang="es-MX"/>
                </a:p>
              </p:txBody>
            </p:sp>
            <p:sp>
              <p:nvSpPr>
                <p:cNvPr id="10054" name="Freeform 3748"/>
                <p:cNvSpPr>
                  <a:spLocks/>
                </p:cNvSpPr>
                <p:nvPr/>
              </p:nvSpPr>
              <p:spPr bwMode="auto">
                <a:xfrm>
                  <a:off x="2194" y="3117"/>
                  <a:ext cx="3" cy="6"/>
                </a:xfrm>
                <a:custGeom>
                  <a:avLst/>
                  <a:gdLst>
                    <a:gd name="T0" fmla="*/ 0 w 25"/>
                    <a:gd name="T1" fmla="*/ 0 h 60"/>
                    <a:gd name="T2" fmla="*/ 0 w 25"/>
                    <a:gd name="T3" fmla="*/ 0 h 60"/>
                    <a:gd name="T4" fmla="*/ 0 w 25"/>
                    <a:gd name="T5" fmla="*/ 0 h 60"/>
                    <a:gd name="T6" fmla="*/ 0 w 25"/>
                    <a:gd name="T7" fmla="*/ 0 h 60"/>
                    <a:gd name="T8" fmla="*/ 0 60000 65536"/>
                    <a:gd name="T9" fmla="*/ 0 60000 65536"/>
                    <a:gd name="T10" fmla="*/ 0 60000 65536"/>
                    <a:gd name="T11" fmla="*/ 0 60000 65536"/>
                    <a:gd name="T12" fmla="*/ 0 w 25"/>
                    <a:gd name="T13" fmla="*/ 0 h 60"/>
                    <a:gd name="T14" fmla="*/ 25 w 25"/>
                    <a:gd name="T15" fmla="*/ 60 h 60"/>
                  </a:gdLst>
                  <a:ahLst/>
                  <a:cxnLst>
                    <a:cxn ang="T8">
                      <a:pos x="T0" y="T1"/>
                    </a:cxn>
                    <a:cxn ang="T9">
                      <a:pos x="T2" y="T3"/>
                    </a:cxn>
                    <a:cxn ang="T10">
                      <a:pos x="T4" y="T5"/>
                    </a:cxn>
                    <a:cxn ang="T11">
                      <a:pos x="T6" y="T7"/>
                    </a:cxn>
                  </a:cxnLst>
                  <a:rect l="T12" t="T13" r="T14" b="T15"/>
                  <a:pathLst>
                    <a:path w="25" h="60">
                      <a:moveTo>
                        <a:pt x="4" y="0"/>
                      </a:moveTo>
                      <a:lnTo>
                        <a:pt x="0" y="60"/>
                      </a:lnTo>
                      <a:lnTo>
                        <a:pt x="25" y="53"/>
                      </a:lnTo>
                      <a:lnTo>
                        <a:pt x="4" y="0"/>
                      </a:lnTo>
                    </a:path>
                  </a:pathLst>
                </a:custGeom>
                <a:noFill/>
                <a:ln w="0">
                  <a:solidFill>
                    <a:srgbClr val="0066FF"/>
                  </a:solidFill>
                  <a:round/>
                  <a:headEnd/>
                  <a:tailEnd/>
                </a:ln>
              </p:spPr>
              <p:txBody>
                <a:bodyPr/>
                <a:lstStyle/>
                <a:p>
                  <a:endParaRPr lang="es-MX"/>
                </a:p>
              </p:txBody>
            </p:sp>
            <p:sp>
              <p:nvSpPr>
                <p:cNvPr id="10055" name="Freeform 3749"/>
                <p:cNvSpPr>
                  <a:spLocks/>
                </p:cNvSpPr>
                <p:nvPr/>
              </p:nvSpPr>
              <p:spPr bwMode="auto">
                <a:xfrm>
                  <a:off x="2194" y="3116"/>
                  <a:ext cx="110" cy="3"/>
                </a:xfrm>
                <a:custGeom>
                  <a:avLst/>
                  <a:gdLst>
                    <a:gd name="T0" fmla="*/ 0 w 984"/>
                    <a:gd name="T1" fmla="*/ 0 h 30"/>
                    <a:gd name="T2" fmla="*/ 0 w 984"/>
                    <a:gd name="T3" fmla="*/ 0 h 30"/>
                    <a:gd name="T4" fmla="*/ 0 w 984"/>
                    <a:gd name="T5" fmla="*/ 0 h 30"/>
                    <a:gd name="T6" fmla="*/ 0 w 984"/>
                    <a:gd name="T7" fmla="*/ 0 h 30"/>
                    <a:gd name="T8" fmla="*/ 0 60000 65536"/>
                    <a:gd name="T9" fmla="*/ 0 60000 65536"/>
                    <a:gd name="T10" fmla="*/ 0 60000 65536"/>
                    <a:gd name="T11" fmla="*/ 0 60000 65536"/>
                    <a:gd name="T12" fmla="*/ 0 w 984"/>
                    <a:gd name="T13" fmla="*/ 0 h 30"/>
                    <a:gd name="T14" fmla="*/ 984 w 984"/>
                    <a:gd name="T15" fmla="*/ 30 h 30"/>
                  </a:gdLst>
                  <a:ahLst/>
                  <a:cxnLst>
                    <a:cxn ang="T8">
                      <a:pos x="T0" y="T1"/>
                    </a:cxn>
                    <a:cxn ang="T9">
                      <a:pos x="T2" y="T3"/>
                    </a:cxn>
                    <a:cxn ang="T10">
                      <a:pos x="T4" y="T5"/>
                    </a:cxn>
                    <a:cxn ang="T11">
                      <a:pos x="T6" y="T7"/>
                    </a:cxn>
                  </a:cxnLst>
                  <a:rect l="T12" t="T13" r="T14" b="T15"/>
                  <a:pathLst>
                    <a:path w="984" h="30">
                      <a:moveTo>
                        <a:pt x="5" y="0"/>
                      </a:moveTo>
                      <a:lnTo>
                        <a:pt x="0" y="10"/>
                      </a:lnTo>
                      <a:lnTo>
                        <a:pt x="984" y="30"/>
                      </a:lnTo>
                      <a:lnTo>
                        <a:pt x="5" y="0"/>
                      </a:lnTo>
                      <a:close/>
                    </a:path>
                  </a:pathLst>
                </a:custGeom>
                <a:solidFill>
                  <a:srgbClr val="0066FF"/>
                </a:solidFill>
                <a:ln w="9525">
                  <a:noFill/>
                  <a:round/>
                  <a:headEnd/>
                  <a:tailEnd/>
                </a:ln>
              </p:spPr>
              <p:txBody>
                <a:bodyPr/>
                <a:lstStyle/>
                <a:p>
                  <a:endParaRPr lang="es-MX"/>
                </a:p>
              </p:txBody>
            </p:sp>
            <p:sp>
              <p:nvSpPr>
                <p:cNvPr id="10056" name="Freeform 3750"/>
                <p:cNvSpPr>
                  <a:spLocks/>
                </p:cNvSpPr>
                <p:nvPr/>
              </p:nvSpPr>
              <p:spPr bwMode="auto">
                <a:xfrm>
                  <a:off x="2194" y="3116"/>
                  <a:ext cx="110" cy="3"/>
                </a:xfrm>
                <a:custGeom>
                  <a:avLst/>
                  <a:gdLst>
                    <a:gd name="T0" fmla="*/ 0 w 984"/>
                    <a:gd name="T1" fmla="*/ 0 h 30"/>
                    <a:gd name="T2" fmla="*/ 0 w 984"/>
                    <a:gd name="T3" fmla="*/ 0 h 30"/>
                    <a:gd name="T4" fmla="*/ 0 w 984"/>
                    <a:gd name="T5" fmla="*/ 0 h 30"/>
                    <a:gd name="T6" fmla="*/ 0 w 984"/>
                    <a:gd name="T7" fmla="*/ 0 h 30"/>
                    <a:gd name="T8" fmla="*/ 0 60000 65536"/>
                    <a:gd name="T9" fmla="*/ 0 60000 65536"/>
                    <a:gd name="T10" fmla="*/ 0 60000 65536"/>
                    <a:gd name="T11" fmla="*/ 0 60000 65536"/>
                    <a:gd name="T12" fmla="*/ 0 w 984"/>
                    <a:gd name="T13" fmla="*/ 0 h 30"/>
                    <a:gd name="T14" fmla="*/ 984 w 984"/>
                    <a:gd name="T15" fmla="*/ 30 h 30"/>
                  </a:gdLst>
                  <a:ahLst/>
                  <a:cxnLst>
                    <a:cxn ang="T8">
                      <a:pos x="T0" y="T1"/>
                    </a:cxn>
                    <a:cxn ang="T9">
                      <a:pos x="T2" y="T3"/>
                    </a:cxn>
                    <a:cxn ang="T10">
                      <a:pos x="T4" y="T5"/>
                    </a:cxn>
                    <a:cxn ang="T11">
                      <a:pos x="T6" y="T7"/>
                    </a:cxn>
                  </a:cxnLst>
                  <a:rect l="T12" t="T13" r="T14" b="T15"/>
                  <a:pathLst>
                    <a:path w="984" h="30">
                      <a:moveTo>
                        <a:pt x="5" y="0"/>
                      </a:moveTo>
                      <a:lnTo>
                        <a:pt x="0" y="10"/>
                      </a:lnTo>
                      <a:lnTo>
                        <a:pt x="984" y="30"/>
                      </a:lnTo>
                      <a:lnTo>
                        <a:pt x="5" y="0"/>
                      </a:lnTo>
                    </a:path>
                  </a:pathLst>
                </a:custGeom>
                <a:noFill/>
                <a:ln w="0">
                  <a:solidFill>
                    <a:srgbClr val="0066FF"/>
                  </a:solidFill>
                  <a:round/>
                  <a:headEnd/>
                  <a:tailEnd/>
                </a:ln>
              </p:spPr>
              <p:txBody>
                <a:bodyPr/>
                <a:lstStyle/>
                <a:p>
                  <a:endParaRPr lang="es-MX"/>
                </a:p>
              </p:txBody>
            </p:sp>
            <p:sp>
              <p:nvSpPr>
                <p:cNvPr id="10057" name="Freeform 3751"/>
                <p:cNvSpPr>
                  <a:spLocks/>
                </p:cNvSpPr>
                <p:nvPr/>
              </p:nvSpPr>
              <p:spPr bwMode="auto">
                <a:xfrm>
                  <a:off x="2195" y="3114"/>
                  <a:ext cx="109" cy="5"/>
                </a:xfrm>
                <a:custGeom>
                  <a:avLst/>
                  <a:gdLst>
                    <a:gd name="T0" fmla="*/ 0 w 979"/>
                    <a:gd name="T1" fmla="*/ 0 h 43"/>
                    <a:gd name="T2" fmla="*/ 0 w 979"/>
                    <a:gd name="T3" fmla="*/ 0 h 43"/>
                    <a:gd name="T4" fmla="*/ 0 w 979"/>
                    <a:gd name="T5" fmla="*/ 0 h 43"/>
                    <a:gd name="T6" fmla="*/ 0 w 979"/>
                    <a:gd name="T7" fmla="*/ 0 h 43"/>
                    <a:gd name="T8" fmla="*/ 0 60000 65536"/>
                    <a:gd name="T9" fmla="*/ 0 60000 65536"/>
                    <a:gd name="T10" fmla="*/ 0 60000 65536"/>
                    <a:gd name="T11" fmla="*/ 0 60000 65536"/>
                    <a:gd name="T12" fmla="*/ 0 w 979"/>
                    <a:gd name="T13" fmla="*/ 0 h 43"/>
                    <a:gd name="T14" fmla="*/ 979 w 979"/>
                    <a:gd name="T15" fmla="*/ 43 h 43"/>
                  </a:gdLst>
                  <a:ahLst/>
                  <a:cxnLst>
                    <a:cxn ang="T8">
                      <a:pos x="T0" y="T1"/>
                    </a:cxn>
                    <a:cxn ang="T9">
                      <a:pos x="T2" y="T3"/>
                    </a:cxn>
                    <a:cxn ang="T10">
                      <a:pos x="T4" y="T5"/>
                    </a:cxn>
                    <a:cxn ang="T11">
                      <a:pos x="T6" y="T7"/>
                    </a:cxn>
                  </a:cxnLst>
                  <a:rect l="T12" t="T13" r="T14" b="T15"/>
                  <a:pathLst>
                    <a:path w="979" h="43">
                      <a:moveTo>
                        <a:pt x="57" y="0"/>
                      </a:moveTo>
                      <a:lnTo>
                        <a:pt x="0" y="13"/>
                      </a:lnTo>
                      <a:lnTo>
                        <a:pt x="979" y="43"/>
                      </a:lnTo>
                      <a:lnTo>
                        <a:pt x="57" y="0"/>
                      </a:lnTo>
                      <a:close/>
                    </a:path>
                  </a:pathLst>
                </a:custGeom>
                <a:solidFill>
                  <a:srgbClr val="0066FF"/>
                </a:solidFill>
                <a:ln w="9525">
                  <a:noFill/>
                  <a:round/>
                  <a:headEnd/>
                  <a:tailEnd/>
                </a:ln>
              </p:spPr>
              <p:txBody>
                <a:bodyPr/>
                <a:lstStyle/>
                <a:p>
                  <a:endParaRPr lang="es-MX"/>
                </a:p>
              </p:txBody>
            </p:sp>
            <p:sp>
              <p:nvSpPr>
                <p:cNvPr id="10058" name="Freeform 3752"/>
                <p:cNvSpPr>
                  <a:spLocks/>
                </p:cNvSpPr>
                <p:nvPr/>
              </p:nvSpPr>
              <p:spPr bwMode="auto">
                <a:xfrm>
                  <a:off x="2195" y="3114"/>
                  <a:ext cx="109" cy="5"/>
                </a:xfrm>
                <a:custGeom>
                  <a:avLst/>
                  <a:gdLst>
                    <a:gd name="T0" fmla="*/ 0 w 979"/>
                    <a:gd name="T1" fmla="*/ 0 h 43"/>
                    <a:gd name="T2" fmla="*/ 0 w 979"/>
                    <a:gd name="T3" fmla="*/ 0 h 43"/>
                    <a:gd name="T4" fmla="*/ 0 w 979"/>
                    <a:gd name="T5" fmla="*/ 0 h 43"/>
                    <a:gd name="T6" fmla="*/ 0 w 979"/>
                    <a:gd name="T7" fmla="*/ 0 h 43"/>
                    <a:gd name="T8" fmla="*/ 0 60000 65536"/>
                    <a:gd name="T9" fmla="*/ 0 60000 65536"/>
                    <a:gd name="T10" fmla="*/ 0 60000 65536"/>
                    <a:gd name="T11" fmla="*/ 0 60000 65536"/>
                    <a:gd name="T12" fmla="*/ 0 w 979"/>
                    <a:gd name="T13" fmla="*/ 0 h 43"/>
                    <a:gd name="T14" fmla="*/ 979 w 979"/>
                    <a:gd name="T15" fmla="*/ 43 h 43"/>
                  </a:gdLst>
                  <a:ahLst/>
                  <a:cxnLst>
                    <a:cxn ang="T8">
                      <a:pos x="T0" y="T1"/>
                    </a:cxn>
                    <a:cxn ang="T9">
                      <a:pos x="T2" y="T3"/>
                    </a:cxn>
                    <a:cxn ang="T10">
                      <a:pos x="T4" y="T5"/>
                    </a:cxn>
                    <a:cxn ang="T11">
                      <a:pos x="T6" y="T7"/>
                    </a:cxn>
                  </a:cxnLst>
                  <a:rect l="T12" t="T13" r="T14" b="T15"/>
                  <a:pathLst>
                    <a:path w="979" h="43">
                      <a:moveTo>
                        <a:pt x="57" y="0"/>
                      </a:moveTo>
                      <a:lnTo>
                        <a:pt x="0" y="13"/>
                      </a:lnTo>
                      <a:lnTo>
                        <a:pt x="979" y="43"/>
                      </a:lnTo>
                      <a:lnTo>
                        <a:pt x="57" y="0"/>
                      </a:lnTo>
                    </a:path>
                  </a:pathLst>
                </a:custGeom>
                <a:noFill/>
                <a:ln w="0">
                  <a:solidFill>
                    <a:srgbClr val="0066FF"/>
                  </a:solidFill>
                  <a:round/>
                  <a:headEnd/>
                  <a:tailEnd/>
                </a:ln>
              </p:spPr>
              <p:txBody>
                <a:bodyPr/>
                <a:lstStyle/>
                <a:p>
                  <a:endParaRPr lang="es-MX"/>
                </a:p>
              </p:txBody>
            </p:sp>
            <p:sp>
              <p:nvSpPr>
                <p:cNvPr id="10059" name="Freeform 3753"/>
                <p:cNvSpPr>
                  <a:spLocks/>
                </p:cNvSpPr>
                <p:nvPr/>
              </p:nvSpPr>
              <p:spPr bwMode="auto">
                <a:xfrm>
                  <a:off x="2386" y="3111"/>
                  <a:ext cx="67" cy="16"/>
                </a:xfrm>
                <a:custGeom>
                  <a:avLst/>
                  <a:gdLst>
                    <a:gd name="T0" fmla="*/ 0 w 608"/>
                    <a:gd name="T1" fmla="*/ 0 h 143"/>
                    <a:gd name="T2" fmla="*/ 0 w 608"/>
                    <a:gd name="T3" fmla="*/ 0 h 143"/>
                    <a:gd name="T4" fmla="*/ 0 w 608"/>
                    <a:gd name="T5" fmla="*/ 0 h 143"/>
                    <a:gd name="T6" fmla="*/ 0 w 608"/>
                    <a:gd name="T7" fmla="*/ 0 h 143"/>
                    <a:gd name="T8" fmla="*/ 0 60000 65536"/>
                    <a:gd name="T9" fmla="*/ 0 60000 65536"/>
                    <a:gd name="T10" fmla="*/ 0 60000 65536"/>
                    <a:gd name="T11" fmla="*/ 0 60000 65536"/>
                    <a:gd name="T12" fmla="*/ 0 w 608"/>
                    <a:gd name="T13" fmla="*/ 0 h 143"/>
                    <a:gd name="T14" fmla="*/ 608 w 608"/>
                    <a:gd name="T15" fmla="*/ 143 h 143"/>
                  </a:gdLst>
                  <a:ahLst/>
                  <a:cxnLst>
                    <a:cxn ang="T8">
                      <a:pos x="T0" y="T1"/>
                    </a:cxn>
                    <a:cxn ang="T9">
                      <a:pos x="T2" y="T3"/>
                    </a:cxn>
                    <a:cxn ang="T10">
                      <a:pos x="T4" y="T5"/>
                    </a:cxn>
                    <a:cxn ang="T11">
                      <a:pos x="T6" y="T7"/>
                    </a:cxn>
                  </a:cxnLst>
                  <a:rect l="T12" t="T13" r="T14" b="T15"/>
                  <a:pathLst>
                    <a:path w="608" h="143">
                      <a:moveTo>
                        <a:pt x="0" y="0"/>
                      </a:moveTo>
                      <a:lnTo>
                        <a:pt x="51" y="97"/>
                      </a:lnTo>
                      <a:lnTo>
                        <a:pt x="608" y="143"/>
                      </a:lnTo>
                      <a:lnTo>
                        <a:pt x="0" y="0"/>
                      </a:lnTo>
                      <a:close/>
                    </a:path>
                  </a:pathLst>
                </a:custGeom>
                <a:solidFill>
                  <a:srgbClr val="0066FF"/>
                </a:solidFill>
                <a:ln w="9525">
                  <a:noFill/>
                  <a:round/>
                  <a:headEnd/>
                  <a:tailEnd/>
                </a:ln>
              </p:spPr>
              <p:txBody>
                <a:bodyPr/>
                <a:lstStyle/>
                <a:p>
                  <a:endParaRPr lang="es-MX"/>
                </a:p>
              </p:txBody>
            </p:sp>
            <p:sp>
              <p:nvSpPr>
                <p:cNvPr id="10060" name="Freeform 3754"/>
                <p:cNvSpPr>
                  <a:spLocks/>
                </p:cNvSpPr>
                <p:nvPr/>
              </p:nvSpPr>
              <p:spPr bwMode="auto">
                <a:xfrm>
                  <a:off x="2386" y="3111"/>
                  <a:ext cx="67" cy="16"/>
                </a:xfrm>
                <a:custGeom>
                  <a:avLst/>
                  <a:gdLst>
                    <a:gd name="T0" fmla="*/ 0 w 608"/>
                    <a:gd name="T1" fmla="*/ 0 h 143"/>
                    <a:gd name="T2" fmla="*/ 0 w 608"/>
                    <a:gd name="T3" fmla="*/ 0 h 143"/>
                    <a:gd name="T4" fmla="*/ 0 w 608"/>
                    <a:gd name="T5" fmla="*/ 0 h 143"/>
                    <a:gd name="T6" fmla="*/ 0 w 608"/>
                    <a:gd name="T7" fmla="*/ 0 h 143"/>
                    <a:gd name="T8" fmla="*/ 0 60000 65536"/>
                    <a:gd name="T9" fmla="*/ 0 60000 65536"/>
                    <a:gd name="T10" fmla="*/ 0 60000 65536"/>
                    <a:gd name="T11" fmla="*/ 0 60000 65536"/>
                    <a:gd name="T12" fmla="*/ 0 w 608"/>
                    <a:gd name="T13" fmla="*/ 0 h 143"/>
                    <a:gd name="T14" fmla="*/ 608 w 608"/>
                    <a:gd name="T15" fmla="*/ 143 h 143"/>
                  </a:gdLst>
                  <a:ahLst/>
                  <a:cxnLst>
                    <a:cxn ang="T8">
                      <a:pos x="T0" y="T1"/>
                    </a:cxn>
                    <a:cxn ang="T9">
                      <a:pos x="T2" y="T3"/>
                    </a:cxn>
                    <a:cxn ang="T10">
                      <a:pos x="T4" y="T5"/>
                    </a:cxn>
                    <a:cxn ang="T11">
                      <a:pos x="T6" y="T7"/>
                    </a:cxn>
                  </a:cxnLst>
                  <a:rect l="T12" t="T13" r="T14" b="T15"/>
                  <a:pathLst>
                    <a:path w="608" h="143">
                      <a:moveTo>
                        <a:pt x="0" y="0"/>
                      </a:moveTo>
                      <a:lnTo>
                        <a:pt x="51" y="97"/>
                      </a:lnTo>
                      <a:lnTo>
                        <a:pt x="608" y="143"/>
                      </a:lnTo>
                      <a:lnTo>
                        <a:pt x="0" y="0"/>
                      </a:lnTo>
                    </a:path>
                  </a:pathLst>
                </a:custGeom>
                <a:noFill/>
                <a:ln w="0">
                  <a:solidFill>
                    <a:srgbClr val="0066FF"/>
                  </a:solidFill>
                  <a:round/>
                  <a:headEnd/>
                  <a:tailEnd/>
                </a:ln>
              </p:spPr>
              <p:txBody>
                <a:bodyPr/>
                <a:lstStyle/>
                <a:p>
                  <a:endParaRPr lang="es-MX"/>
                </a:p>
              </p:txBody>
            </p:sp>
            <p:sp>
              <p:nvSpPr>
                <p:cNvPr id="10061" name="Freeform 3755"/>
                <p:cNvSpPr>
                  <a:spLocks/>
                </p:cNvSpPr>
                <p:nvPr/>
              </p:nvSpPr>
              <p:spPr bwMode="auto">
                <a:xfrm>
                  <a:off x="2201" y="3110"/>
                  <a:ext cx="103" cy="9"/>
                </a:xfrm>
                <a:custGeom>
                  <a:avLst/>
                  <a:gdLst>
                    <a:gd name="T0" fmla="*/ 0 w 922"/>
                    <a:gd name="T1" fmla="*/ 0 h 77"/>
                    <a:gd name="T2" fmla="*/ 0 w 922"/>
                    <a:gd name="T3" fmla="*/ 0 h 77"/>
                    <a:gd name="T4" fmla="*/ 0 w 922"/>
                    <a:gd name="T5" fmla="*/ 0 h 77"/>
                    <a:gd name="T6" fmla="*/ 0 w 922"/>
                    <a:gd name="T7" fmla="*/ 0 h 77"/>
                    <a:gd name="T8" fmla="*/ 0 60000 65536"/>
                    <a:gd name="T9" fmla="*/ 0 60000 65536"/>
                    <a:gd name="T10" fmla="*/ 0 60000 65536"/>
                    <a:gd name="T11" fmla="*/ 0 60000 65536"/>
                    <a:gd name="T12" fmla="*/ 0 w 922"/>
                    <a:gd name="T13" fmla="*/ 0 h 77"/>
                    <a:gd name="T14" fmla="*/ 922 w 922"/>
                    <a:gd name="T15" fmla="*/ 77 h 77"/>
                  </a:gdLst>
                  <a:ahLst/>
                  <a:cxnLst>
                    <a:cxn ang="T8">
                      <a:pos x="T0" y="T1"/>
                    </a:cxn>
                    <a:cxn ang="T9">
                      <a:pos x="T2" y="T3"/>
                    </a:cxn>
                    <a:cxn ang="T10">
                      <a:pos x="T4" y="T5"/>
                    </a:cxn>
                    <a:cxn ang="T11">
                      <a:pos x="T6" y="T7"/>
                    </a:cxn>
                  </a:cxnLst>
                  <a:rect l="T12" t="T13" r="T14" b="T15"/>
                  <a:pathLst>
                    <a:path w="922" h="77">
                      <a:moveTo>
                        <a:pt x="66" y="0"/>
                      </a:moveTo>
                      <a:lnTo>
                        <a:pt x="0" y="34"/>
                      </a:lnTo>
                      <a:lnTo>
                        <a:pt x="922" y="77"/>
                      </a:lnTo>
                      <a:lnTo>
                        <a:pt x="66" y="0"/>
                      </a:lnTo>
                      <a:close/>
                    </a:path>
                  </a:pathLst>
                </a:custGeom>
                <a:solidFill>
                  <a:srgbClr val="0066FF"/>
                </a:solidFill>
                <a:ln w="9525">
                  <a:noFill/>
                  <a:round/>
                  <a:headEnd/>
                  <a:tailEnd/>
                </a:ln>
              </p:spPr>
              <p:txBody>
                <a:bodyPr/>
                <a:lstStyle/>
                <a:p>
                  <a:endParaRPr lang="es-MX"/>
                </a:p>
              </p:txBody>
            </p:sp>
            <p:sp>
              <p:nvSpPr>
                <p:cNvPr id="10062" name="Freeform 3756"/>
                <p:cNvSpPr>
                  <a:spLocks/>
                </p:cNvSpPr>
                <p:nvPr/>
              </p:nvSpPr>
              <p:spPr bwMode="auto">
                <a:xfrm>
                  <a:off x="2201" y="3110"/>
                  <a:ext cx="103" cy="9"/>
                </a:xfrm>
                <a:custGeom>
                  <a:avLst/>
                  <a:gdLst>
                    <a:gd name="T0" fmla="*/ 0 w 922"/>
                    <a:gd name="T1" fmla="*/ 0 h 77"/>
                    <a:gd name="T2" fmla="*/ 0 w 922"/>
                    <a:gd name="T3" fmla="*/ 0 h 77"/>
                    <a:gd name="T4" fmla="*/ 0 w 922"/>
                    <a:gd name="T5" fmla="*/ 0 h 77"/>
                    <a:gd name="T6" fmla="*/ 0 w 922"/>
                    <a:gd name="T7" fmla="*/ 0 h 77"/>
                    <a:gd name="T8" fmla="*/ 0 60000 65536"/>
                    <a:gd name="T9" fmla="*/ 0 60000 65536"/>
                    <a:gd name="T10" fmla="*/ 0 60000 65536"/>
                    <a:gd name="T11" fmla="*/ 0 60000 65536"/>
                    <a:gd name="T12" fmla="*/ 0 w 922"/>
                    <a:gd name="T13" fmla="*/ 0 h 77"/>
                    <a:gd name="T14" fmla="*/ 922 w 922"/>
                    <a:gd name="T15" fmla="*/ 77 h 77"/>
                  </a:gdLst>
                  <a:ahLst/>
                  <a:cxnLst>
                    <a:cxn ang="T8">
                      <a:pos x="T0" y="T1"/>
                    </a:cxn>
                    <a:cxn ang="T9">
                      <a:pos x="T2" y="T3"/>
                    </a:cxn>
                    <a:cxn ang="T10">
                      <a:pos x="T4" y="T5"/>
                    </a:cxn>
                    <a:cxn ang="T11">
                      <a:pos x="T6" y="T7"/>
                    </a:cxn>
                  </a:cxnLst>
                  <a:rect l="T12" t="T13" r="T14" b="T15"/>
                  <a:pathLst>
                    <a:path w="922" h="77">
                      <a:moveTo>
                        <a:pt x="66" y="0"/>
                      </a:moveTo>
                      <a:lnTo>
                        <a:pt x="0" y="34"/>
                      </a:lnTo>
                      <a:lnTo>
                        <a:pt x="922" y="77"/>
                      </a:lnTo>
                      <a:lnTo>
                        <a:pt x="66" y="0"/>
                      </a:lnTo>
                    </a:path>
                  </a:pathLst>
                </a:custGeom>
                <a:noFill/>
                <a:ln w="0">
                  <a:solidFill>
                    <a:srgbClr val="0066FF"/>
                  </a:solidFill>
                  <a:round/>
                  <a:headEnd/>
                  <a:tailEnd/>
                </a:ln>
              </p:spPr>
              <p:txBody>
                <a:bodyPr/>
                <a:lstStyle/>
                <a:p>
                  <a:endParaRPr lang="es-MX"/>
                </a:p>
              </p:txBody>
            </p:sp>
            <p:sp>
              <p:nvSpPr>
                <p:cNvPr id="10063" name="Freeform 3757"/>
                <p:cNvSpPr>
                  <a:spLocks/>
                </p:cNvSpPr>
                <p:nvPr/>
              </p:nvSpPr>
              <p:spPr bwMode="auto">
                <a:xfrm>
                  <a:off x="2386" y="3105"/>
                  <a:ext cx="67" cy="22"/>
                </a:xfrm>
                <a:custGeom>
                  <a:avLst/>
                  <a:gdLst>
                    <a:gd name="T0" fmla="*/ 0 w 608"/>
                    <a:gd name="T1" fmla="*/ 0 h 197"/>
                    <a:gd name="T2" fmla="*/ 0 w 608"/>
                    <a:gd name="T3" fmla="*/ 0 h 197"/>
                    <a:gd name="T4" fmla="*/ 0 w 608"/>
                    <a:gd name="T5" fmla="*/ 0 h 197"/>
                    <a:gd name="T6" fmla="*/ 0 w 608"/>
                    <a:gd name="T7" fmla="*/ 0 h 197"/>
                    <a:gd name="T8" fmla="*/ 0 60000 65536"/>
                    <a:gd name="T9" fmla="*/ 0 60000 65536"/>
                    <a:gd name="T10" fmla="*/ 0 60000 65536"/>
                    <a:gd name="T11" fmla="*/ 0 60000 65536"/>
                    <a:gd name="T12" fmla="*/ 0 w 608"/>
                    <a:gd name="T13" fmla="*/ 0 h 197"/>
                    <a:gd name="T14" fmla="*/ 608 w 608"/>
                    <a:gd name="T15" fmla="*/ 197 h 197"/>
                  </a:gdLst>
                  <a:ahLst/>
                  <a:cxnLst>
                    <a:cxn ang="T8">
                      <a:pos x="T0" y="T1"/>
                    </a:cxn>
                    <a:cxn ang="T9">
                      <a:pos x="T2" y="T3"/>
                    </a:cxn>
                    <a:cxn ang="T10">
                      <a:pos x="T4" y="T5"/>
                    </a:cxn>
                    <a:cxn ang="T11">
                      <a:pos x="T6" y="T7"/>
                    </a:cxn>
                  </a:cxnLst>
                  <a:rect l="T12" t="T13" r="T14" b="T15"/>
                  <a:pathLst>
                    <a:path w="608" h="197">
                      <a:moveTo>
                        <a:pt x="497" y="0"/>
                      </a:moveTo>
                      <a:lnTo>
                        <a:pt x="0" y="54"/>
                      </a:lnTo>
                      <a:lnTo>
                        <a:pt x="608" y="197"/>
                      </a:lnTo>
                      <a:lnTo>
                        <a:pt x="497" y="0"/>
                      </a:lnTo>
                      <a:close/>
                    </a:path>
                  </a:pathLst>
                </a:custGeom>
                <a:solidFill>
                  <a:srgbClr val="0066FF"/>
                </a:solidFill>
                <a:ln w="9525">
                  <a:noFill/>
                  <a:round/>
                  <a:headEnd/>
                  <a:tailEnd/>
                </a:ln>
              </p:spPr>
              <p:txBody>
                <a:bodyPr/>
                <a:lstStyle/>
                <a:p>
                  <a:endParaRPr lang="es-MX"/>
                </a:p>
              </p:txBody>
            </p:sp>
            <p:sp>
              <p:nvSpPr>
                <p:cNvPr id="10064" name="Freeform 3758"/>
                <p:cNvSpPr>
                  <a:spLocks/>
                </p:cNvSpPr>
                <p:nvPr/>
              </p:nvSpPr>
              <p:spPr bwMode="auto">
                <a:xfrm>
                  <a:off x="2386" y="3105"/>
                  <a:ext cx="67" cy="22"/>
                </a:xfrm>
                <a:custGeom>
                  <a:avLst/>
                  <a:gdLst>
                    <a:gd name="T0" fmla="*/ 0 w 608"/>
                    <a:gd name="T1" fmla="*/ 0 h 197"/>
                    <a:gd name="T2" fmla="*/ 0 w 608"/>
                    <a:gd name="T3" fmla="*/ 0 h 197"/>
                    <a:gd name="T4" fmla="*/ 0 w 608"/>
                    <a:gd name="T5" fmla="*/ 0 h 197"/>
                    <a:gd name="T6" fmla="*/ 0 w 608"/>
                    <a:gd name="T7" fmla="*/ 0 h 197"/>
                    <a:gd name="T8" fmla="*/ 0 60000 65536"/>
                    <a:gd name="T9" fmla="*/ 0 60000 65536"/>
                    <a:gd name="T10" fmla="*/ 0 60000 65536"/>
                    <a:gd name="T11" fmla="*/ 0 60000 65536"/>
                    <a:gd name="T12" fmla="*/ 0 w 608"/>
                    <a:gd name="T13" fmla="*/ 0 h 197"/>
                    <a:gd name="T14" fmla="*/ 608 w 608"/>
                    <a:gd name="T15" fmla="*/ 197 h 197"/>
                  </a:gdLst>
                  <a:ahLst/>
                  <a:cxnLst>
                    <a:cxn ang="T8">
                      <a:pos x="T0" y="T1"/>
                    </a:cxn>
                    <a:cxn ang="T9">
                      <a:pos x="T2" y="T3"/>
                    </a:cxn>
                    <a:cxn ang="T10">
                      <a:pos x="T4" y="T5"/>
                    </a:cxn>
                    <a:cxn ang="T11">
                      <a:pos x="T6" y="T7"/>
                    </a:cxn>
                  </a:cxnLst>
                  <a:rect l="T12" t="T13" r="T14" b="T15"/>
                  <a:pathLst>
                    <a:path w="608" h="197">
                      <a:moveTo>
                        <a:pt x="497" y="0"/>
                      </a:moveTo>
                      <a:lnTo>
                        <a:pt x="0" y="54"/>
                      </a:lnTo>
                      <a:lnTo>
                        <a:pt x="608" y="197"/>
                      </a:lnTo>
                      <a:lnTo>
                        <a:pt x="497" y="0"/>
                      </a:lnTo>
                    </a:path>
                  </a:pathLst>
                </a:custGeom>
                <a:noFill/>
                <a:ln w="0">
                  <a:solidFill>
                    <a:srgbClr val="0066FF"/>
                  </a:solidFill>
                  <a:round/>
                  <a:headEnd/>
                  <a:tailEnd/>
                </a:ln>
              </p:spPr>
              <p:txBody>
                <a:bodyPr/>
                <a:lstStyle/>
                <a:p>
                  <a:endParaRPr lang="es-MX"/>
                </a:p>
              </p:txBody>
            </p:sp>
            <p:sp>
              <p:nvSpPr>
                <p:cNvPr id="10065" name="Freeform 3759"/>
                <p:cNvSpPr>
                  <a:spLocks/>
                </p:cNvSpPr>
                <p:nvPr/>
              </p:nvSpPr>
              <p:spPr bwMode="auto">
                <a:xfrm>
                  <a:off x="2209" y="3104"/>
                  <a:ext cx="126" cy="15"/>
                </a:xfrm>
                <a:custGeom>
                  <a:avLst/>
                  <a:gdLst>
                    <a:gd name="T0" fmla="*/ 0 w 1138"/>
                    <a:gd name="T1" fmla="*/ 0 h 131"/>
                    <a:gd name="T2" fmla="*/ 0 w 1138"/>
                    <a:gd name="T3" fmla="*/ 0 h 131"/>
                    <a:gd name="T4" fmla="*/ 0 w 1138"/>
                    <a:gd name="T5" fmla="*/ 0 h 131"/>
                    <a:gd name="T6" fmla="*/ 0 w 1138"/>
                    <a:gd name="T7" fmla="*/ 0 h 131"/>
                    <a:gd name="T8" fmla="*/ 0 60000 65536"/>
                    <a:gd name="T9" fmla="*/ 0 60000 65536"/>
                    <a:gd name="T10" fmla="*/ 0 60000 65536"/>
                    <a:gd name="T11" fmla="*/ 0 60000 65536"/>
                    <a:gd name="T12" fmla="*/ 0 w 1138"/>
                    <a:gd name="T13" fmla="*/ 0 h 131"/>
                    <a:gd name="T14" fmla="*/ 1138 w 1138"/>
                    <a:gd name="T15" fmla="*/ 131 h 131"/>
                  </a:gdLst>
                  <a:ahLst/>
                  <a:cxnLst>
                    <a:cxn ang="T8">
                      <a:pos x="T0" y="T1"/>
                    </a:cxn>
                    <a:cxn ang="T9">
                      <a:pos x="T2" y="T3"/>
                    </a:cxn>
                    <a:cxn ang="T10">
                      <a:pos x="T4" y="T5"/>
                    </a:cxn>
                    <a:cxn ang="T11">
                      <a:pos x="T6" y="T7"/>
                    </a:cxn>
                  </a:cxnLst>
                  <a:rect l="T12" t="T13" r="T14" b="T15"/>
                  <a:pathLst>
                    <a:path w="1138" h="131">
                      <a:moveTo>
                        <a:pt x="1138" y="0"/>
                      </a:moveTo>
                      <a:lnTo>
                        <a:pt x="0" y="54"/>
                      </a:lnTo>
                      <a:lnTo>
                        <a:pt x="856" y="131"/>
                      </a:lnTo>
                      <a:lnTo>
                        <a:pt x="1138" y="0"/>
                      </a:lnTo>
                      <a:close/>
                    </a:path>
                  </a:pathLst>
                </a:custGeom>
                <a:solidFill>
                  <a:srgbClr val="0066FF"/>
                </a:solidFill>
                <a:ln w="9525">
                  <a:noFill/>
                  <a:round/>
                  <a:headEnd/>
                  <a:tailEnd/>
                </a:ln>
              </p:spPr>
              <p:txBody>
                <a:bodyPr/>
                <a:lstStyle/>
                <a:p>
                  <a:endParaRPr lang="es-MX"/>
                </a:p>
              </p:txBody>
            </p:sp>
            <p:sp>
              <p:nvSpPr>
                <p:cNvPr id="10066" name="Freeform 3760"/>
                <p:cNvSpPr>
                  <a:spLocks/>
                </p:cNvSpPr>
                <p:nvPr/>
              </p:nvSpPr>
              <p:spPr bwMode="auto">
                <a:xfrm>
                  <a:off x="2209" y="3104"/>
                  <a:ext cx="126" cy="15"/>
                </a:xfrm>
                <a:custGeom>
                  <a:avLst/>
                  <a:gdLst>
                    <a:gd name="T0" fmla="*/ 0 w 1138"/>
                    <a:gd name="T1" fmla="*/ 0 h 131"/>
                    <a:gd name="T2" fmla="*/ 0 w 1138"/>
                    <a:gd name="T3" fmla="*/ 0 h 131"/>
                    <a:gd name="T4" fmla="*/ 0 w 1138"/>
                    <a:gd name="T5" fmla="*/ 0 h 131"/>
                    <a:gd name="T6" fmla="*/ 0 w 1138"/>
                    <a:gd name="T7" fmla="*/ 0 h 131"/>
                    <a:gd name="T8" fmla="*/ 0 60000 65536"/>
                    <a:gd name="T9" fmla="*/ 0 60000 65536"/>
                    <a:gd name="T10" fmla="*/ 0 60000 65536"/>
                    <a:gd name="T11" fmla="*/ 0 60000 65536"/>
                    <a:gd name="T12" fmla="*/ 0 w 1138"/>
                    <a:gd name="T13" fmla="*/ 0 h 131"/>
                    <a:gd name="T14" fmla="*/ 1138 w 1138"/>
                    <a:gd name="T15" fmla="*/ 131 h 131"/>
                  </a:gdLst>
                  <a:ahLst/>
                  <a:cxnLst>
                    <a:cxn ang="T8">
                      <a:pos x="T0" y="T1"/>
                    </a:cxn>
                    <a:cxn ang="T9">
                      <a:pos x="T2" y="T3"/>
                    </a:cxn>
                    <a:cxn ang="T10">
                      <a:pos x="T4" y="T5"/>
                    </a:cxn>
                    <a:cxn ang="T11">
                      <a:pos x="T6" y="T7"/>
                    </a:cxn>
                  </a:cxnLst>
                  <a:rect l="T12" t="T13" r="T14" b="T15"/>
                  <a:pathLst>
                    <a:path w="1138" h="131">
                      <a:moveTo>
                        <a:pt x="1138" y="0"/>
                      </a:moveTo>
                      <a:lnTo>
                        <a:pt x="0" y="54"/>
                      </a:lnTo>
                      <a:lnTo>
                        <a:pt x="856" y="131"/>
                      </a:lnTo>
                      <a:lnTo>
                        <a:pt x="1138" y="0"/>
                      </a:lnTo>
                    </a:path>
                  </a:pathLst>
                </a:custGeom>
                <a:noFill/>
                <a:ln w="0">
                  <a:solidFill>
                    <a:srgbClr val="0066FF"/>
                  </a:solidFill>
                  <a:round/>
                  <a:headEnd/>
                  <a:tailEnd/>
                </a:ln>
              </p:spPr>
              <p:txBody>
                <a:bodyPr/>
                <a:lstStyle/>
                <a:p>
                  <a:endParaRPr lang="es-MX"/>
                </a:p>
              </p:txBody>
            </p:sp>
            <p:sp>
              <p:nvSpPr>
                <p:cNvPr id="10067" name="Freeform 3761"/>
                <p:cNvSpPr>
                  <a:spLocks/>
                </p:cNvSpPr>
                <p:nvPr/>
              </p:nvSpPr>
              <p:spPr bwMode="auto">
                <a:xfrm>
                  <a:off x="2376" y="3101"/>
                  <a:ext cx="65" cy="10"/>
                </a:xfrm>
                <a:custGeom>
                  <a:avLst/>
                  <a:gdLst>
                    <a:gd name="T0" fmla="*/ 0 w 585"/>
                    <a:gd name="T1" fmla="*/ 0 h 87"/>
                    <a:gd name="T2" fmla="*/ 0 w 585"/>
                    <a:gd name="T3" fmla="*/ 0 h 87"/>
                    <a:gd name="T4" fmla="*/ 0 w 585"/>
                    <a:gd name="T5" fmla="*/ 0 h 87"/>
                    <a:gd name="T6" fmla="*/ 0 w 585"/>
                    <a:gd name="T7" fmla="*/ 0 h 87"/>
                    <a:gd name="T8" fmla="*/ 0 60000 65536"/>
                    <a:gd name="T9" fmla="*/ 0 60000 65536"/>
                    <a:gd name="T10" fmla="*/ 0 60000 65536"/>
                    <a:gd name="T11" fmla="*/ 0 60000 65536"/>
                    <a:gd name="T12" fmla="*/ 0 w 585"/>
                    <a:gd name="T13" fmla="*/ 0 h 87"/>
                    <a:gd name="T14" fmla="*/ 585 w 585"/>
                    <a:gd name="T15" fmla="*/ 87 h 87"/>
                  </a:gdLst>
                  <a:ahLst/>
                  <a:cxnLst>
                    <a:cxn ang="T8">
                      <a:pos x="T0" y="T1"/>
                    </a:cxn>
                    <a:cxn ang="T9">
                      <a:pos x="T2" y="T3"/>
                    </a:cxn>
                    <a:cxn ang="T10">
                      <a:pos x="T4" y="T5"/>
                    </a:cxn>
                    <a:cxn ang="T11">
                      <a:pos x="T6" y="T7"/>
                    </a:cxn>
                  </a:cxnLst>
                  <a:rect l="T12" t="T13" r="T14" b="T15"/>
                  <a:pathLst>
                    <a:path w="585" h="87">
                      <a:moveTo>
                        <a:pt x="0" y="0"/>
                      </a:moveTo>
                      <a:lnTo>
                        <a:pt x="88" y="87"/>
                      </a:lnTo>
                      <a:lnTo>
                        <a:pt x="585" y="33"/>
                      </a:lnTo>
                      <a:lnTo>
                        <a:pt x="0" y="0"/>
                      </a:lnTo>
                      <a:close/>
                    </a:path>
                  </a:pathLst>
                </a:custGeom>
                <a:solidFill>
                  <a:srgbClr val="0066FF"/>
                </a:solidFill>
                <a:ln w="9525">
                  <a:noFill/>
                  <a:round/>
                  <a:headEnd/>
                  <a:tailEnd/>
                </a:ln>
              </p:spPr>
              <p:txBody>
                <a:bodyPr/>
                <a:lstStyle/>
                <a:p>
                  <a:endParaRPr lang="es-MX"/>
                </a:p>
              </p:txBody>
            </p:sp>
            <p:sp>
              <p:nvSpPr>
                <p:cNvPr id="10068" name="Freeform 3762"/>
                <p:cNvSpPr>
                  <a:spLocks/>
                </p:cNvSpPr>
                <p:nvPr/>
              </p:nvSpPr>
              <p:spPr bwMode="auto">
                <a:xfrm>
                  <a:off x="2376" y="3101"/>
                  <a:ext cx="65" cy="10"/>
                </a:xfrm>
                <a:custGeom>
                  <a:avLst/>
                  <a:gdLst>
                    <a:gd name="T0" fmla="*/ 0 w 585"/>
                    <a:gd name="T1" fmla="*/ 0 h 87"/>
                    <a:gd name="T2" fmla="*/ 0 w 585"/>
                    <a:gd name="T3" fmla="*/ 0 h 87"/>
                    <a:gd name="T4" fmla="*/ 0 w 585"/>
                    <a:gd name="T5" fmla="*/ 0 h 87"/>
                    <a:gd name="T6" fmla="*/ 0 w 585"/>
                    <a:gd name="T7" fmla="*/ 0 h 87"/>
                    <a:gd name="T8" fmla="*/ 0 60000 65536"/>
                    <a:gd name="T9" fmla="*/ 0 60000 65536"/>
                    <a:gd name="T10" fmla="*/ 0 60000 65536"/>
                    <a:gd name="T11" fmla="*/ 0 60000 65536"/>
                    <a:gd name="T12" fmla="*/ 0 w 585"/>
                    <a:gd name="T13" fmla="*/ 0 h 87"/>
                    <a:gd name="T14" fmla="*/ 585 w 585"/>
                    <a:gd name="T15" fmla="*/ 87 h 87"/>
                  </a:gdLst>
                  <a:ahLst/>
                  <a:cxnLst>
                    <a:cxn ang="T8">
                      <a:pos x="T0" y="T1"/>
                    </a:cxn>
                    <a:cxn ang="T9">
                      <a:pos x="T2" y="T3"/>
                    </a:cxn>
                    <a:cxn ang="T10">
                      <a:pos x="T4" y="T5"/>
                    </a:cxn>
                    <a:cxn ang="T11">
                      <a:pos x="T6" y="T7"/>
                    </a:cxn>
                  </a:cxnLst>
                  <a:rect l="T12" t="T13" r="T14" b="T15"/>
                  <a:pathLst>
                    <a:path w="585" h="87">
                      <a:moveTo>
                        <a:pt x="0" y="0"/>
                      </a:moveTo>
                      <a:lnTo>
                        <a:pt x="88" y="87"/>
                      </a:lnTo>
                      <a:lnTo>
                        <a:pt x="585" y="33"/>
                      </a:lnTo>
                      <a:lnTo>
                        <a:pt x="0" y="0"/>
                      </a:lnTo>
                    </a:path>
                  </a:pathLst>
                </a:custGeom>
                <a:noFill/>
                <a:ln w="0">
                  <a:solidFill>
                    <a:srgbClr val="0066FF"/>
                  </a:solidFill>
                  <a:round/>
                  <a:headEnd/>
                  <a:tailEnd/>
                </a:ln>
              </p:spPr>
              <p:txBody>
                <a:bodyPr/>
                <a:lstStyle/>
                <a:p>
                  <a:endParaRPr lang="es-MX"/>
                </a:p>
              </p:txBody>
            </p:sp>
            <p:sp>
              <p:nvSpPr>
                <p:cNvPr id="10069" name="Freeform 3763"/>
                <p:cNvSpPr>
                  <a:spLocks/>
                </p:cNvSpPr>
                <p:nvPr/>
              </p:nvSpPr>
              <p:spPr bwMode="auto">
                <a:xfrm>
                  <a:off x="2209" y="3101"/>
                  <a:ext cx="136" cy="9"/>
                </a:xfrm>
                <a:custGeom>
                  <a:avLst/>
                  <a:gdLst>
                    <a:gd name="T0" fmla="*/ 0 w 1226"/>
                    <a:gd name="T1" fmla="*/ 0 h 81"/>
                    <a:gd name="T2" fmla="*/ 0 w 1226"/>
                    <a:gd name="T3" fmla="*/ 0 h 81"/>
                    <a:gd name="T4" fmla="*/ 0 w 1226"/>
                    <a:gd name="T5" fmla="*/ 0 h 81"/>
                    <a:gd name="T6" fmla="*/ 0 w 1226"/>
                    <a:gd name="T7" fmla="*/ 0 h 81"/>
                    <a:gd name="T8" fmla="*/ 0 60000 65536"/>
                    <a:gd name="T9" fmla="*/ 0 60000 65536"/>
                    <a:gd name="T10" fmla="*/ 0 60000 65536"/>
                    <a:gd name="T11" fmla="*/ 0 60000 65536"/>
                    <a:gd name="T12" fmla="*/ 0 w 1226"/>
                    <a:gd name="T13" fmla="*/ 0 h 81"/>
                    <a:gd name="T14" fmla="*/ 1226 w 1226"/>
                    <a:gd name="T15" fmla="*/ 81 h 81"/>
                  </a:gdLst>
                  <a:ahLst/>
                  <a:cxnLst>
                    <a:cxn ang="T8">
                      <a:pos x="T0" y="T1"/>
                    </a:cxn>
                    <a:cxn ang="T9">
                      <a:pos x="T2" y="T3"/>
                    </a:cxn>
                    <a:cxn ang="T10">
                      <a:pos x="T4" y="T5"/>
                    </a:cxn>
                    <a:cxn ang="T11">
                      <a:pos x="T6" y="T7"/>
                    </a:cxn>
                  </a:cxnLst>
                  <a:rect l="T12" t="T13" r="T14" b="T15"/>
                  <a:pathLst>
                    <a:path w="1226" h="81">
                      <a:moveTo>
                        <a:pt x="1226" y="0"/>
                      </a:moveTo>
                      <a:lnTo>
                        <a:pt x="0" y="81"/>
                      </a:lnTo>
                      <a:lnTo>
                        <a:pt x="1138" y="27"/>
                      </a:lnTo>
                      <a:lnTo>
                        <a:pt x="1226" y="0"/>
                      </a:lnTo>
                      <a:close/>
                    </a:path>
                  </a:pathLst>
                </a:custGeom>
                <a:solidFill>
                  <a:srgbClr val="0066FF"/>
                </a:solidFill>
                <a:ln w="9525">
                  <a:noFill/>
                  <a:round/>
                  <a:headEnd/>
                  <a:tailEnd/>
                </a:ln>
              </p:spPr>
              <p:txBody>
                <a:bodyPr/>
                <a:lstStyle/>
                <a:p>
                  <a:endParaRPr lang="es-MX"/>
                </a:p>
              </p:txBody>
            </p:sp>
            <p:sp>
              <p:nvSpPr>
                <p:cNvPr id="10070" name="Freeform 3764"/>
                <p:cNvSpPr>
                  <a:spLocks/>
                </p:cNvSpPr>
                <p:nvPr/>
              </p:nvSpPr>
              <p:spPr bwMode="auto">
                <a:xfrm>
                  <a:off x="2209" y="3101"/>
                  <a:ext cx="136" cy="9"/>
                </a:xfrm>
                <a:custGeom>
                  <a:avLst/>
                  <a:gdLst>
                    <a:gd name="T0" fmla="*/ 0 w 1226"/>
                    <a:gd name="T1" fmla="*/ 0 h 81"/>
                    <a:gd name="T2" fmla="*/ 0 w 1226"/>
                    <a:gd name="T3" fmla="*/ 0 h 81"/>
                    <a:gd name="T4" fmla="*/ 0 w 1226"/>
                    <a:gd name="T5" fmla="*/ 0 h 81"/>
                    <a:gd name="T6" fmla="*/ 0 w 1226"/>
                    <a:gd name="T7" fmla="*/ 0 h 81"/>
                    <a:gd name="T8" fmla="*/ 0 60000 65536"/>
                    <a:gd name="T9" fmla="*/ 0 60000 65536"/>
                    <a:gd name="T10" fmla="*/ 0 60000 65536"/>
                    <a:gd name="T11" fmla="*/ 0 60000 65536"/>
                    <a:gd name="T12" fmla="*/ 0 w 1226"/>
                    <a:gd name="T13" fmla="*/ 0 h 81"/>
                    <a:gd name="T14" fmla="*/ 1226 w 1226"/>
                    <a:gd name="T15" fmla="*/ 81 h 81"/>
                  </a:gdLst>
                  <a:ahLst/>
                  <a:cxnLst>
                    <a:cxn ang="T8">
                      <a:pos x="T0" y="T1"/>
                    </a:cxn>
                    <a:cxn ang="T9">
                      <a:pos x="T2" y="T3"/>
                    </a:cxn>
                    <a:cxn ang="T10">
                      <a:pos x="T4" y="T5"/>
                    </a:cxn>
                    <a:cxn ang="T11">
                      <a:pos x="T6" y="T7"/>
                    </a:cxn>
                  </a:cxnLst>
                  <a:rect l="T12" t="T13" r="T14" b="T15"/>
                  <a:pathLst>
                    <a:path w="1226" h="81">
                      <a:moveTo>
                        <a:pt x="1226" y="0"/>
                      </a:moveTo>
                      <a:lnTo>
                        <a:pt x="0" y="81"/>
                      </a:lnTo>
                      <a:lnTo>
                        <a:pt x="1138" y="27"/>
                      </a:lnTo>
                      <a:lnTo>
                        <a:pt x="1226" y="0"/>
                      </a:lnTo>
                    </a:path>
                  </a:pathLst>
                </a:custGeom>
                <a:noFill/>
                <a:ln w="0">
                  <a:solidFill>
                    <a:srgbClr val="0066FF"/>
                  </a:solidFill>
                  <a:round/>
                  <a:headEnd/>
                  <a:tailEnd/>
                </a:ln>
              </p:spPr>
              <p:txBody>
                <a:bodyPr/>
                <a:lstStyle/>
                <a:p>
                  <a:endParaRPr lang="es-MX"/>
                </a:p>
              </p:txBody>
            </p:sp>
            <p:sp>
              <p:nvSpPr>
                <p:cNvPr id="10071" name="Freeform 3765"/>
                <p:cNvSpPr>
                  <a:spLocks/>
                </p:cNvSpPr>
                <p:nvPr/>
              </p:nvSpPr>
              <p:spPr bwMode="auto">
                <a:xfrm>
                  <a:off x="2373" y="3100"/>
                  <a:ext cx="68" cy="5"/>
                </a:xfrm>
                <a:custGeom>
                  <a:avLst/>
                  <a:gdLst>
                    <a:gd name="T0" fmla="*/ 0 w 609"/>
                    <a:gd name="T1" fmla="*/ 0 h 48"/>
                    <a:gd name="T2" fmla="*/ 0 w 609"/>
                    <a:gd name="T3" fmla="*/ 0 h 48"/>
                    <a:gd name="T4" fmla="*/ 0 w 609"/>
                    <a:gd name="T5" fmla="*/ 0 h 48"/>
                    <a:gd name="T6" fmla="*/ 0 w 609"/>
                    <a:gd name="T7" fmla="*/ 0 h 48"/>
                    <a:gd name="T8" fmla="*/ 0 60000 65536"/>
                    <a:gd name="T9" fmla="*/ 0 60000 65536"/>
                    <a:gd name="T10" fmla="*/ 0 60000 65536"/>
                    <a:gd name="T11" fmla="*/ 0 60000 65536"/>
                    <a:gd name="T12" fmla="*/ 0 w 609"/>
                    <a:gd name="T13" fmla="*/ 0 h 48"/>
                    <a:gd name="T14" fmla="*/ 609 w 609"/>
                    <a:gd name="T15" fmla="*/ 48 h 48"/>
                  </a:gdLst>
                  <a:ahLst/>
                  <a:cxnLst>
                    <a:cxn ang="T8">
                      <a:pos x="T0" y="T1"/>
                    </a:cxn>
                    <a:cxn ang="T9">
                      <a:pos x="T2" y="T3"/>
                    </a:cxn>
                    <a:cxn ang="T10">
                      <a:pos x="T4" y="T5"/>
                    </a:cxn>
                    <a:cxn ang="T11">
                      <a:pos x="T6" y="T7"/>
                    </a:cxn>
                  </a:cxnLst>
                  <a:rect l="T12" t="T13" r="T14" b="T15"/>
                  <a:pathLst>
                    <a:path w="609" h="48">
                      <a:moveTo>
                        <a:pt x="0" y="0"/>
                      </a:moveTo>
                      <a:lnTo>
                        <a:pt x="24" y="15"/>
                      </a:lnTo>
                      <a:lnTo>
                        <a:pt x="609" y="48"/>
                      </a:lnTo>
                      <a:lnTo>
                        <a:pt x="0" y="0"/>
                      </a:lnTo>
                      <a:close/>
                    </a:path>
                  </a:pathLst>
                </a:custGeom>
                <a:solidFill>
                  <a:srgbClr val="0066FF"/>
                </a:solidFill>
                <a:ln w="9525">
                  <a:noFill/>
                  <a:round/>
                  <a:headEnd/>
                  <a:tailEnd/>
                </a:ln>
              </p:spPr>
              <p:txBody>
                <a:bodyPr/>
                <a:lstStyle/>
                <a:p>
                  <a:endParaRPr lang="es-MX"/>
                </a:p>
              </p:txBody>
            </p:sp>
            <p:sp>
              <p:nvSpPr>
                <p:cNvPr id="10072" name="Freeform 3766"/>
                <p:cNvSpPr>
                  <a:spLocks/>
                </p:cNvSpPr>
                <p:nvPr/>
              </p:nvSpPr>
              <p:spPr bwMode="auto">
                <a:xfrm>
                  <a:off x="2373" y="3100"/>
                  <a:ext cx="68" cy="5"/>
                </a:xfrm>
                <a:custGeom>
                  <a:avLst/>
                  <a:gdLst>
                    <a:gd name="T0" fmla="*/ 0 w 609"/>
                    <a:gd name="T1" fmla="*/ 0 h 48"/>
                    <a:gd name="T2" fmla="*/ 0 w 609"/>
                    <a:gd name="T3" fmla="*/ 0 h 48"/>
                    <a:gd name="T4" fmla="*/ 0 w 609"/>
                    <a:gd name="T5" fmla="*/ 0 h 48"/>
                    <a:gd name="T6" fmla="*/ 0 w 609"/>
                    <a:gd name="T7" fmla="*/ 0 h 48"/>
                    <a:gd name="T8" fmla="*/ 0 60000 65536"/>
                    <a:gd name="T9" fmla="*/ 0 60000 65536"/>
                    <a:gd name="T10" fmla="*/ 0 60000 65536"/>
                    <a:gd name="T11" fmla="*/ 0 60000 65536"/>
                    <a:gd name="T12" fmla="*/ 0 w 609"/>
                    <a:gd name="T13" fmla="*/ 0 h 48"/>
                    <a:gd name="T14" fmla="*/ 609 w 609"/>
                    <a:gd name="T15" fmla="*/ 48 h 48"/>
                  </a:gdLst>
                  <a:ahLst/>
                  <a:cxnLst>
                    <a:cxn ang="T8">
                      <a:pos x="T0" y="T1"/>
                    </a:cxn>
                    <a:cxn ang="T9">
                      <a:pos x="T2" y="T3"/>
                    </a:cxn>
                    <a:cxn ang="T10">
                      <a:pos x="T4" y="T5"/>
                    </a:cxn>
                    <a:cxn ang="T11">
                      <a:pos x="T6" y="T7"/>
                    </a:cxn>
                  </a:cxnLst>
                  <a:rect l="T12" t="T13" r="T14" b="T15"/>
                  <a:pathLst>
                    <a:path w="609" h="48">
                      <a:moveTo>
                        <a:pt x="0" y="0"/>
                      </a:moveTo>
                      <a:lnTo>
                        <a:pt x="24" y="15"/>
                      </a:lnTo>
                      <a:lnTo>
                        <a:pt x="609" y="48"/>
                      </a:lnTo>
                      <a:lnTo>
                        <a:pt x="0" y="0"/>
                      </a:lnTo>
                    </a:path>
                  </a:pathLst>
                </a:custGeom>
                <a:noFill/>
                <a:ln w="0">
                  <a:solidFill>
                    <a:srgbClr val="0066FF"/>
                  </a:solidFill>
                  <a:round/>
                  <a:headEnd/>
                  <a:tailEnd/>
                </a:ln>
              </p:spPr>
              <p:txBody>
                <a:bodyPr/>
                <a:lstStyle/>
                <a:p>
                  <a:endParaRPr lang="es-MX"/>
                </a:p>
              </p:txBody>
            </p:sp>
            <p:sp>
              <p:nvSpPr>
                <p:cNvPr id="10073" name="Freeform 3767"/>
                <p:cNvSpPr>
                  <a:spLocks/>
                </p:cNvSpPr>
                <p:nvPr/>
              </p:nvSpPr>
              <p:spPr bwMode="auto">
                <a:xfrm>
                  <a:off x="2372" y="3097"/>
                  <a:ext cx="69" cy="8"/>
                </a:xfrm>
                <a:custGeom>
                  <a:avLst/>
                  <a:gdLst>
                    <a:gd name="T0" fmla="*/ 0 w 618"/>
                    <a:gd name="T1" fmla="*/ 0 h 68"/>
                    <a:gd name="T2" fmla="*/ 0 w 618"/>
                    <a:gd name="T3" fmla="*/ 0 h 68"/>
                    <a:gd name="T4" fmla="*/ 0 w 618"/>
                    <a:gd name="T5" fmla="*/ 0 h 68"/>
                    <a:gd name="T6" fmla="*/ 0 w 618"/>
                    <a:gd name="T7" fmla="*/ 0 h 68"/>
                    <a:gd name="T8" fmla="*/ 0 60000 65536"/>
                    <a:gd name="T9" fmla="*/ 0 60000 65536"/>
                    <a:gd name="T10" fmla="*/ 0 60000 65536"/>
                    <a:gd name="T11" fmla="*/ 0 60000 65536"/>
                    <a:gd name="T12" fmla="*/ 0 w 618"/>
                    <a:gd name="T13" fmla="*/ 0 h 68"/>
                    <a:gd name="T14" fmla="*/ 618 w 618"/>
                    <a:gd name="T15" fmla="*/ 68 h 68"/>
                  </a:gdLst>
                  <a:ahLst/>
                  <a:cxnLst>
                    <a:cxn ang="T8">
                      <a:pos x="T0" y="T1"/>
                    </a:cxn>
                    <a:cxn ang="T9">
                      <a:pos x="T2" y="T3"/>
                    </a:cxn>
                    <a:cxn ang="T10">
                      <a:pos x="T4" y="T5"/>
                    </a:cxn>
                    <a:cxn ang="T11">
                      <a:pos x="T6" y="T7"/>
                    </a:cxn>
                  </a:cxnLst>
                  <a:rect l="T12" t="T13" r="T14" b="T15"/>
                  <a:pathLst>
                    <a:path w="618" h="68">
                      <a:moveTo>
                        <a:pt x="0" y="0"/>
                      </a:moveTo>
                      <a:lnTo>
                        <a:pt x="9" y="20"/>
                      </a:lnTo>
                      <a:lnTo>
                        <a:pt x="618" y="68"/>
                      </a:lnTo>
                      <a:lnTo>
                        <a:pt x="0" y="0"/>
                      </a:lnTo>
                      <a:close/>
                    </a:path>
                  </a:pathLst>
                </a:custGeom>
                <a:solidFill>
                  <a:srgbClr val="0066FF"/>
                </a:solidFill>
                <a:ln w="9525">
                  <a:noFill/>
                  <a:round/>
                  <a:headEnd/>
                  <a:tailEnd/>
                </a:ln>
              </p:spPr>
              <p:txBody>
                <a:bodyPr/>
                <a:lstStyle/>
                <a:p>
                  <a:endParaRPr lang="es-MX"/>
                </a:p>
              </p:txBody>
            </p:sp>
            <p:sp>
              <p:nvSpPr>
                <p:cNvPr id="10074" name="Freeform 3768"/>
                <p:cNvSpPr>
                  <a:spLocks/>
                </p:cNvSpPr>
                <p:nvPr/>
              </p:nvSpPr>
              <p:spPr bwMode="auto">
                <a:xfrm>
                  <a:off x="2372" y="3097"/>
                  <a:ext cx="69" cy="8"/>
                </a:xfrm>
                <a:custGeom>
                  <a:avLst/>
                  <a:gdLst>
                    <a:gd name="T0" fmla="*/ 0 w 618"/>
                    <a:gd name="T1" fmla="*/ 0 h 68"/>
                    <a:gd name="T2" fmla="*/ 0 w 618"/>
                    <a:gd name="T3" fmla="*/ 0 h 68"/>
                    <a:gd name="T4" fmla="*/ 0 w 618"/>
                    <a:gd name="T5" fmla="*/ 0 h 68"/>
                    <a:gd name="T6" fmla="*/ 0 w 618"/>
                    <a:gd name="T7" fmla="*/ 0 h 68"/>
                    <a:gd name="T8" fmla="*/ 0 60000 65536"/>
                    <a:gd name="T9" fmla="*/ 0 60000 65536"/>
                    <a:gd name="T10" fmla="*/ 0 60000 65536"/>
                    <a:gd name="T11" fmla="*/ 0 60000 65536"/>
                    <a:gd name="T12" fmla="*/ 0 w 618"/>
                    <a:gd name="T13" fmla="*/ 0 h 68"/>
                    <a:gd name="T14" fmla="*/ 618 w 618"/>
                    <a:gd name="T15" fmla="*/ 68 h 68"/>
                  </a:gdLst>
                  <a:ahLst/>
                  <a:cxnLst>
                    <a:cxn ang="T8">
                      <a:pos x="T0" y="T1"/>
                    </a:cxn>
                    <a:cxn ang="T9">
                      <a:pos x="T2" y="T3"/>
                    </a:cxn>
                    <a:cxn ang="T10">
                      <a:pos x="T4" y="T5"/>
                    </a:cxn>
                    <a:cxn ang="T11">
                      <a:pos x="T6" y="T7"/>
                    </a:cxn>
                  </a:cxnLst>
                  <a:rect l="T12" t="T13" r="T14" b="T15"/>
                  <a:pathLst>
                    <a:path w="618" h="68">
                      <a:moveTo>
                        <a:pt x="0" y="0"/>
                      </a:moveTo>
                      <a:lnTo>
                        <a:pt x="9" y="20"/>
                      </a:lnTo>
                      <a:lnTo>
                        <a:pt x="618" y="68"/>
                      </a:lnTo>
                      <a:lnTo>
                        <a:pt x="0" y="0"/>
                      </a:lnTo>
                    </a:path>
                  </a:pathLst>
                </a:custGeom>
                <a:noFill/>
                <a:ln w="0">
                  <a:solidFill>
                    <a:srgbClr val="0066FF"/>
                  </a:solidFill>
                  <a:round/>
                  <a:headEnd/>
                  <a:tailEnd/>
                </a:ln>
              </p:spPr>
              <p:txBody>
                <a:bodyPr/>
                <a:lstStyle/>
                <a:p>
                  <a:endParaRPr lang="es-MX"/>
                </a:p>
              </p:txBody>
            </p:sp>
            <p:sp>
              <p:nvSpPr>
                <p:cNvPr id="10075" name="Freeform 3769"/>
                <p:cNvSpPr>
                  <a:spLocks/>
                </p:cNvSpPr>
                <p:nvPr/>
              </p:nvSpPr>
              <p:spPr bwMode="auto">
                <a:xfrm>
                  <a:off x="2209" y="3097"/>
                  <a:ext cx="156" cy="13"/>
                </a:xfrm>
                <a:custGeom>
                  <a:avLst/>
                  <a:gdLst>
                    <a:gd name="T0" fmla="*/ 0 w 1404"/>
                    <a:gd name="T1" fmla="*/ 0 h 120"/>
                    <a:gd name="T2" fmla="*/ 0 w 1404"/>
                    <a:gd name="T3" fmla="*/ 0 h 120"/>
                    <a:gd name="T4" fmla="*/ 0 w 1404"/>
                    <a:gd name="T5" fmla="*/ 0 h 120"/>
                    <a:gd name="T6" fmla="*/ 0 w 1404"/>
                    <a:gd name="T7" fmla="*/ 0 h 120"/>
                    <a:gd name="T8" fmla="*/ 0 60000 65536"/>
                    <a:gd name="T9" fmla="*/ 0 60000 65536"/>
                    <a:gd name="T10" fmla="*/ 0 60000 65536"/>
                    <a:gd name="T11" fmla="*/ 0 60000 65536"/>
                    <a:gd name="T12" fmla="*/ 0 w 1404"/>
                    <a:gd name="T13" fmla="*/ 0 h 120"/>
                    <a:gd name="T14" fmla="*/ 1404 w 1404"/>
                    <a:gd name="T15" fmla="*/ 120 h 120"/>
                  </a:gdLst>
                  <a:ahLst/>
                  <a:cxnLst>
                    <a:cxn ang="T8">
                      <a:pos x="T0" y="T1"/>
                    </a:cxn>
                    <a:cxn ang="T9">
                      <a:pos x="T2" y="T3"/>
                    </a:cxn>
                    <a:cxn ang="T10">
                      <a:pos x="T4" y="T5"/>
                    </a:cxn>
                    <a:cxn ang="T11">
                      <a:pos x="T6" y="T7"/>
                    </a:cxn>
                  </a:cxnLst>
                  <a:rect l="T12" t="T13" r="T14" b="T15"/>
                  <a:pathLst>
                    <a:path w="1404" h="120">
                      <a:moveTo>
                        <a:pt x="1404" y="0"/>
                      </a:moveTo>
                      <a:lnTo>
                        <a:pt x="0" y="120"/>
                      </a:lnTo>
                      <a:lnTo>
                        <a:pt x="1226" y="39"/>
                      </a:lnTo>
                      <a:lnTo>
                        <a:pt x="1404" y="0"/>
                      </a:lnTo>
                      <a:close/>
                    </a:path>
                  </a:pathLst>
                </a:custGeom>
                <a:solidFill>
                  <a:srgbClr val="0066FF"/>
                </a:solidFill>
                <a:ln w="9525">
                  <a:noFill/>
                  <a:round/>
                  <a:headEnd/>
                  <a:tailEnd/>
                </a:ln>
              </p:spPr>
              <p:txBody>
                <a:bodyPr/>
                <a:lstStyle/>
                <a:p>
                  <a:endParaRPr lang="es-MX"/>
                </a:p>
              </p:txBody>
            </p:sp>
            <p:sp>
              <p:nvSpPr>
                <p:cNvPr id="10076" name="Freeform 3770"/>
                <p:cNvSpPr>
                  <a:spLocks/>
                </p:cNvSpPr>
                <p:nvPr/>
              </p:nvSpPr>
              <p:spPr bwMode="auto">
                <a:xfrm>
                  <a:off x="2209" y="3097"/>
                  <a:ext cx="156" cy="13"/>
                </a:xfrm>
                <a:custGeom>
                  <a:avLst/>
                  <a:gdLst>
                    <a:gd name="T0" fmla="*/ 0 w 1404"/>
                    <a:gd name="T1" fmla="*/ 0 h 120"/>
                    <a:gd name="T2" fmla="*/ 0 w 1404"/>
                    <a:gd name="T3" fmla="*/ 0 h 120"/>
                    <a:gd name="T4" fmla="*/ 0 w 1404"/>
                    <a:gd name="T5" fmla="*/ 0 h 120"/>
                    <a:gd name="T6" fmla="*/ 0 w 1404"/>
                    <a:gd name="T7" fmla="*/ 0 h 120"/>
                    <a:gd name="T8" fmla="*/ 0 60000 65536"/>
                    <a:gd name="T9" fmla="*/ 0 60000 65536"/>
                    <a:gd name="T10" fmla="*/ 0 60000 65536"/>
                    <a:gd name="T11" fmla="*/ 0 60000 65536"/>
                    <a:gd name="T12" fmla="*/ 0 w 1404"/>
                    <a:gd name="T13" fmla="*/ 0 h 120"/>
                    <a:gd name="T14" fmla="*/ 1404 w 1404"/>
                    <a:gd name="T15" fmla="*/ 120 h 120"/>
                  </a:gdLst>
                  <a:ahLst/>
                  <a:cxnLst>
                    <a:cxn ang="T8">
                      <a:pos x="T0" y="T1"/>
                    </a:cxn>
                    <a:cxn ang="T9">
                      <a:pos x="T2" y="T3"/>
                    </a:cxn>
                    <a:cxn ang="T10">
                      <a:pos x="T4" y="T5"/>
                    </a:cxn>
                    <a:cxn ang="T11">
                      <a:pos x="T6" y="T7"/>
                    </a:cxn>
                  </a:cxnLst>
                  <a:rect l="T12" t="T13" r="T14" b="T15"/>
                  <a:pathLst>
                    <a:path w="1404" h="120">
                      <a:moveTo>
                        <a:pt x="1404" y="0"/>
                      </a:moveTo>
                      <a:lnTo>
                        <a:pt x="0" y="120"/>
                      </a:lnTo>
                      <a:lnTo>
                        <a:pt x="1226" y="39"/>
                      </a:lnTo>
                      <a:lnTo>
                        <a:pt x="1404" y="0"/>
                      </a:lnTo>
                    </a:path>
                  </a:pathLst>
                </a:custGeom>
                <a:noFill/>
                <a:ln w="0">
                  <a:solidFill>
                    <a:srgbClr val="0066FF"/>
                  </a:solidFill>
                  <a:round/>
                  <a:headEnd/>
                  <a:tailEnd/>
                </a:ln>
              </p:spPr>
              <p:txBody>
                <a:bodyPr/>
                <a:lstStyle/>
                <a:p>
                  <a:endParaRPr lang="es-MX"/>
                </a:p>
              </p:txBody>
            </p:sp>
            <p:sp>
              <p:nvSpPr>
                <p:cNvPr id="10077" name="Freeform 3771"/>
                <p:cNvSpPr>
                  <a:spLocks/>
                </p:cNvSpPr>
                <p:nvPr/>
              </p:nvSpPr>
              <p:spPr bwMode="auto">
                <a:xfrm>
                  <a:off x="2209" y="3096"/>
                  <a:ext cx="159" cy="14"/>
                </a:xfrm>
                <a:custGeom>
                  <a:avLst/>
                  <a:gdLst>
                    <a:gd name="T0" fmla="*/ 0 w 1430"/>
                    <a:gd name="T1" fmla="*/ 0 h 132"/>
                    <a:gd name="T2" fmla="*/ 0 w 1430"/>
                    <a:gd name="T3" fmla="*/ 0 h 132"/>
                    <a:gd name="T4" fmla="*/ 0 w 1430"/>
                    <a:gd name="T5" fmla="*/ 0 h 132"/>
                    <a:gd name="T6" fmla="*/ 0 w 1430"/>
                    <a:gd name="T7" fmla="*/ 0 h 132"/>
                    <a:gd name="T8" fmla="*/ 0 60000 65536"/>
                    <a:gd name="T9" fmla="*/ 0 60000 65536"/>
                    <a:gd name="T10" fmla="*/ 0 60000 65536"/>
                    <a:gd name="T11" fmla="*/ 0 60000 65536"/>
                    <a:gd name="T12" fmla="*/ 0 w 1430"/>
                    <a:gd name="T13" fmla="*/ 0 h 132"/>
                    <a:gd name="T14" fmla="*/ 1430 w 1430"/>
                    <a:gd name="T15" fmla="*/ 132 h 132"/>
                  </a:gdLst>
                  <a:ahLst/>
                  <a:cxnLst>
                    <a:cxn ang="T8">
                      <a:pos x="T0" y="T1"/>
                    </a:cxn>
                    <a:cxn ang="T9">
                      <a:pos x="T2" y="T3"/>
                    </a:cxn>
                    <a:cxn ang="T10">
                      <a:pos x="T4" y="T5"/>
                    </a:cxn>
                    <a:cxn ang="T11">
                      <a:pos x="T6" y="T7"/>
                    </a:cxn>
                  </a:cxnLst>
                  <a:rect l="T12" t="T13" r="T14" b="T15"/>
                  <a:pathLst>
                    <a:path w="1430" h="132">
                      <a:moveTo>
                        <a:pt x="1430" y="0"/>
                      </a:moveTo>
                      <a:lnTo>
                        <a:pt x="0" y="132"/>
                      </a:lnTo>
                      <a:lnTo>
                        <a:pt x="1404" y="12"/>
                      </a:lnTo>
                      <a:lnTo>
                        <a:pt x="1430" y="0"/>
                      </a:lnTo>
                      <a:close/>
                    </a:path>
                  </a:pathLst>
                </a:custGeom>
                <a:solidFill>
                  <a:srgbClr val="0066FF"/>
                </a:solidFill>
                <a:ln w="9525">
                  <a:noFill/>
                  <a:round/>
                  <a:headEnd/>
                  <a:tailEnd/>
                </a:ln>
              </p:spPr>
              <p:txBody>
                <a:bodyPr/>
                <a:lstStyle/>
                <a:p>
                  <a:endParaRPr lang="es-MX"/>
                </a:p>
              </p:txBody>
            </p:sp>
            <p:sp>
              <p:nvSpPr>
                <p:cNvPr id="10078" name="Freeform 3772"/>
                <p:cNvSpPr>
                  <a:spLocks/>
                </p:cNvSpPr>
                <p:nvPr/>
              </p:nvSpPr>
              <p:spPr bwMode="auto">
                <a:xfrm>
                  <a:off x="2209" y="3096"/>
                  <a:ext cx="159" cy="14"/>
                </a:xfrm>
                <a:custGeom>
                  <a:avLst/>
                  <a:gdLst>
                    <a:gd name="T0" fmla="*/ 0 w 1430"/>
                    <a:gd name="T1" fmla="*/ 0 h 132"/>
                    <a:gd name="T2" fmla="*/ 0 w 1430"/>
                    <a:gd name="T3" fmla="*/ 0 h 132"/>
                    <a:gd name="T4" fmla="*/ 0 w 1430"/>
                    <a:gd name="T5" fmla="*/ 0 h 132"/>
                    <a:gd name="T6" fmla="*/ 0 w 1430"/>
                    <a:gd name="T7" fmla="*/ 0 h 132"/>
                    <a:gd name="T8" fmla="*/ 0 60000 65536"/>
                    <a:gd name="T9" fmla="*/ 0 60000 65536"/>
                    <a:gd name="T10" fmla="*/ 0 60000 65536"/>
                    <a:gd name="T11" fmla="*/ 0 60000 65536"/>
                    <a:gd name="T12" fmla="*/ 0 w 1430"/>
                    <a:gd name="T13" fmla="*/ 0 h 132"/>
                    <a:gd name="T14" fmla="*/ 1430 w 1430"/>
                    <a:gd name="T15" fmla="*/ 132 h 132"/>
                  </a:gdLst>
                  <a:ahLst/>
                  <a:cxnLst>
                    <a:cxn ang="T8">
                      <a:pos x="T0" y="T1"/>
                    </a:cxn>
                    <a:cxn ang="T9">
                      <a:pos x="T2" y="T3"/>
                    </a:cxn>
                    <a:cxn ang="T10">
                      <a:pos x="T4" y="T5"/>
                    </a:cxn>
                    <a:cxn ang="T11">
                      <a:pos x="T6" y="T7"/>
                    </a:cxn>
                  </a:cxnLst>
                  <a:rect l="T12" t="T13" r="T14" b="T15"/>
                  <a:pathLst>
                    <a:path w="1430" h="132">
                      <a:moveTo>
                        <a:pt x="1430" y="0"/>
                      </a:moveTo>
                      <a:lnTo>
                        <a:pt x="0" y="132"/>
                      </a:lnTo>
                      <a:lnTo>
                        <a:pt x="1404" y="12"/>
                      </a:lnTo>
                      <a:lnTo>
                        <a:pt x="1430" y="0"/>
                      </a:lnTo>
                    </a:path>
                  </a:pathLst>
                </a:custGeom>
                <a:noFill/>
                <a:ln w="0">
                  <a:solidFill>
                    <a:srgbClr val="0066FF"/>
                  </a:solidFill>
                  <a:round/>
                  <a:headEnd/>
                  <a:tailEnd/>
                </a:ln>
              </p:spPr>
              <p:txBody>
                <a:bodyPr/>
                <a:lstStyle/>
                <a:p>
                  <a:endParaRPr lang="es-MX"/>
                </a:p>
              </p:txBody>
            </p:sp>
            <p:sp>
              <p:nvSpPr>
                <p:cNvPr id="10079" name="Freeform 3773"/>
                <p:cNvSpPr>
                  <a:spLocks/>
                </p:cNvSpPr>
                <p:nvPr/>
              </p:nvSpPr>
              <p:spPr bwMode="auto">
                <a:xfrm>
                  <a:off x="2368" y="3096"/>
                  <a:ext cx="73" cy="9"/>
                </a:xfrm>
                <a:custGeom>
                  <a:avLst/>
                  <a:gdLst>
                    <a:gd name="T0" fmla="*/ 0 w 661"/>
                    <a:gd name="T1" fmla="*/ 0 h 84"/>
                    <a:gd name="T2" fmla="*/ 0 w 661"/>
                    <a:gd name="T3" fmla="*/ 0 h 84"/>
                    <a:gd name="T4" fmla="*/ 0 w 661"/>
                    <a:gd name="T5" fmla="*/ 0 h 84"/>
                    <a:gd name="T6" fmla="*/ 0 w 661"/>
                    <a:gd name="T7" fmla="*/ 0 h 84"/>
                    <a:gd name="T8" fmla="*/ 0 60000 65536"/>
                    <a:gd name="T9" fmla="*/ 0 60000 65536"/>
                    <a:gd name="T10" fmla="*/ 0 60000 65536"/>
                    <a:gd name="T11" fmla="*/ 0 60000 65536"/>
                    <a:gd name="T12" fmla="*/ 0 w 661"/>
                    <a:gd name="T13" fmla="*/ 0 h 84"/>
                    <a:gd name="T14" fmla="*/ 661 w 661"/>
                    <a:gd name="T15" fmla="*/ 84 h 84"/>
                  </a:gdLst>
                  <a:ahLst/>
                  <a:cxnLst>
                    <a:cxn ang="T8">
                      <a:pos x="T0" y="T1"/>
                    </a:cxn>
                    <a:cxn ang="T9">
                      <a:pos x="T2" y="T3"/>
                    </a:cxn>
                    <a:cxn ang="T10">
                      <a:pos x="T4" y="T5"/>
                    </a:cxn>
                    <a:cxn ang="T11">
                      <a:pos x="T6" y="T7"/>
                    </a:cxn>
                  </a:cxnLst>
                  <a:rect l="T12" t="T13" r="T14" b="T15"/>
                  <a:pathLst>
                    <a:path w="661" h="84">
                      <a:moveTo>
                        <a:pt x="0" y="0"/>
                      </a:moveTo>
                      <a:lnTo>
                        <a:pt x="43" y="16"/>
                      </a:lnTo>
                      <a:lnTo>
                        <a:pt x="661" y="84"/>
                      </a:lnTo>
                      <a:lnTo>
                        <a:pt x="0" y="0"/>
                      </a:lnTo>
                      <a:close/>
                    </a:path>
                  </a:pathLst>
                </a:custGeom>
                <a:solidFill>
                  <a:srgbClr val="0066FF"/>
                </a:solidFill>
                <a:ln w="9525">
                  <a:noFill/>
                  <a:round/>
                  <a:headEnd/>
                  <a:tailEnd/>
                </a:ln>
              </p:spPr>
              <p:txBody>
                <a:bodyPr/>
                <a:lstStyle/>
                <a:p>
                  <a:endParaRPr lang="es-MX"/>
                </a:p>
              </p:txBody>
            </p:sp>
            <p:sp>
              <p:nvSpPr>
                <p:cNvPr id="10080" name="Freeform 3774"/>
                <p:cNvSpPr>
                  <a:spLocks/>
                </p:cNvSpPr>
                <p:nvPr/>
              </p:nvSpPr>
              <p:spPr bwMode="auto">
                <a:xfrm>
                  <a:off x="2368" y="3096"/>
                  <a:ext cx="73" cy="9"/>
                </a:xfrm>
                <a:custGeom>
                  <a:avLst/>
                  <a:gdLst>
                    <a:gd name="T0" fmla="*/ 0 w 661"/>
                    <a:gd name="T1" fmla="*/ 0 h 84"/>
                    <a:gd name="T2" fmla="*/ 0 w 661"/>
                    <a:gd name="T3" fmla="*/ 0 h 84"/>
                    <a:gd name="T4" fmla="*/ 0 w 661"/>
                    <a:gd name="T5" fmla="*/ 0 h 84"/>
                    <a:gd name="T6" fmla="*/ 0 w 661"/>
                    <a:gd name="T7" fmla="*/ 0 h 84"/>
                    <a:gd name="T8" fmla="*/ 0 60000 65536"/>
                    <a:gd name="T9" fmla="*/ 0 60000 65536"/>
                    <a:gd name="T10" fmla="*/ 0 60000 65536"/>
                    <a:gd name="T11" fmla="*/ 0 60000 65536"/>
                    <a:gd name="T12" fmla="*/ 0 w 661"/>
                    <a:gd name="T13" fmla="*/ 0 h 84"/>
                    <a:gd name="T14" fmla="*/ 661 w 661"/>
                    <a:gd name="T15" fmla="*/ 84 h 84"/>
                  </a:gdLst>
                  <a:ahLst/>
                  <a:cxnLst>
                    <a:cxn ang="T8">
                      <a:pos x="T0" y="T1"/>
                    </a:cxn>
                    <a:cxn ang="T9">
                      <a:pos x="T2" y="T3"/>
                    </a:cxn>
                    <a:cxn ang="T10">
                      <a:pos x="T4" y="T5"/>
                    </a:cxn>
                    <a:cxn ang="T11">
                      <a:pos x="T6" y="T7"/>
                    </a:cxn>
                  </a:cxnLst>
                  <a:rect l="T12" t="T13" r="T14" b="T15"/>
                  <a:pathLst>
                    <a:path w="661" h="84">
                      <a:moveTo>
                        <a:pt x="0" y="0"/>
                      </a:moveTo>
                      <a:lnTo>
                        <a:pt x="43" y="16"/>
                      </a:lnTo>
                      <a:lnTo>
                        <a:pt x="661" y="84"/>
                      </a:lnTo>
                      <a:lnTo>
                        <a:pt x="0" y="0"/>
                      </a:lnTo>
                    </a:path>
                  </a:pathLst>
                </a:custGeom>
                <a:noFill/>
                <a:ln w="0">
                  <a:solidFill>
                    <a:srgbClr val="0066FF"/>
                  </a:solidFill>
                  <a:round/>
                  <a:headEnd/>
                  <a:tailEnd/>
                </a:ln>
              </p:spPr>
              <p:txBody>
                <a:bodyPr/>
                <a:lstStyle/>
                <a:p>
                  <a:endParaRPr lang="es-MX"/>
                </a:p>
              </p:txBody>
            </p:sp>
            <p:sp>
              <p:nvSpPr>
                <p:cNvPr id="10081" name="Freeform 3775"/>
                <p:cNvSpPr>
                  <a:spLocks/>
                </p:cNvSpPr>
                <p:nvPr/>
              </p:nvSpPr>
              <p:spPr bwMode="auto">
                <a:xfrm>
                  <a:off x="2368" y="3094"/>
                  <a:ext cx="73" cy="11"/>
                </a:xfrm>
                <a:custGeom>
                  <a:avLst/>
                  <a:gdLst>
                    <a:gd name="T0" fmla="*/ 0 w 661"/>
                    <a:gd name="T1" fmla="*/ 0 h 97"/>
                    <a:gd name="T2" fmla="*/ 0 w 661"/>
                    <a:gd name="T3" fmla="*/ 0 h 97"/>
                    <a:gd name="T4" fmla="*/ 0 w 661"/>
                    <a:gd name="T5" fmla="*/ 0 h 97"/>
                    <a:gd name="T6" fmla="*/ 0 w 661"/>
                    <a:gd name="T7" fmla="*/ 0 h 97"/>
                    <a:gd name="T8" fmla="*/ 0 60000 65536"/>
                    <a:gd name="T9" fmla="*/ 0 60000 65536"/>
                    <a:gd name="T10" fmla="*/ 0 60000 65536"/>
                    <a:gd name="T11" fmla="*/ 0 60000 65536"/>
                    <a:gd name="T12" fmla="*/ 0 w 661"/>
                    <a:gd name="T13" fmla="*/ 0 h 97"/>
                    <a:gd name="T14" fmla="*/ 661 w 661"/>
                    <a:gd name="T15" fmla="*/ 97 h 97"/>
                  </a:gdLst>
                  <a:ahLst/>
                  <a:cxnLst>
                    <a:cxn ang="T8">
                      <a:pos x="T0" y="T1"/>
                    </a:cxn>
                    <a:cxn ang="T9">
                      <a:pos x="T2" y="T3"/>
                    </a:cxn>
                    <a:cxn ang="T10">
                      <a:pos x="T4" y="T5"/>
                    </a:cxn>
                    <a:cxn ang="T11">
                      <a:pos x="T6" y="T7"/>
                    </a:cxn>
                  </a:cxnLst>
                  <a:rect l="T12" t="T13" r="T14" b="T15"/>
                  <a:pathLst>
                    <a:path w="661" h="97">
                      <a:moveTo>
                        <a:pt x="565" y="0"/>
                      </a:moveTo>
                      <a:lnTo>
                        <a:pt x="0" y="13"/>
                      </a:lnTo>
                      <a:lnTo>
                        <a:pt x="661" y="97"/>
                      </a:lnTo>
                      <a:lnTo>
                        <a:pt x="565" y="0"/>
                      </a:lnTo>
                      <a:close/>
                    </a:path>
                  </a:pathLst>
                </a:custGeom>
                <a:solidFill>
                  <a:srgbClr val="0066FF"/>
                </a:solidFill>
                <a:ln w="9525">
                  <a:noFill/>
                  <a:round/>
                  <a:headEnd/>
                  <a:tailEnd/>
                </a:ln>
              </p:spPr>
              <p:txBody>
                <a:bodyPr/>
                <a:lstStyle/>
                <a:p>
                  <a:endParaRPr lang="es-MX"/>
                </a:p>
              </p:txBody>
            </p:sp>
            <p:sp>
              <p:nvSpPr>
                <p:cNvPr id="10082" name="Freeform 3776"/>
                <p:cNvSpPr>
                  <a:spLocks/>
                </p:cNvSpPr>
                <p:nvPr/>
              </p:nvSpPr>
              <p:spPr bwMode="auto">
                <a:xfrm>
                  <a:off x="2368" y="3094"/>
                  <a:ext cx="73" cy="11"/>
                </a:xfrm>
                <a:custGeom>
                  <a:avLst/>
                  <a:gdLst>
                    <a:gd name="T0" fmla="*/ 0 w 661"/>
                    <a:gd name="T1" fmla="*/ 0 h 97"/>
                    <a:gd name="T2" fmla="*/ 0 w 661"/>
                    <a:gd name="T3" fmla="*/ 0 h 97"/>
                    <a:gd name="T4" fmla="*/ 0 w 661"/>
                    <a:gd name="T5" fmla="*/ 0 h 97"/>
                    <a:gd name="T6" fmla="*/ 0 w 661"/>
                    <a:gd name="T7" fmla="*/ 0 h 97"/>
                    <a:gd name="T8" fmla="*/ 0 60000 65536"/>
                    <a:gd name="T9" fmla="*/ 0 60000 65536"/>
                    <a:gd name="T10" fmla="*/ 0 60000 65536"/>
                    <a:gd name="T11" fmla="*/ 0 60000 65536"/>
                    <a:gd name="T12" fmla="*/ 0 w 661"/>
                    <a:gd name="T13" fmla="*/ 0 h 97"/>
                    <a:gd name="T14" fmla="*/ 661 w 661"/>
                    <a:gd name="T15" fmla="*/ 97 h 97"/>
                  </a:gdLst>
                  <a:ahLst/>
                  <a:cxnLst>
                    <a:cxn ang="T8">
                      <a:pos x="T0" y="T1"/>
                    </a:cxn>
                    <a:cxn ang="T9">
                      <a:pos x="T2" y="T3"/>
                    </a:cxn>
                    <a:cxn ang="T10">
                      <a:pos x="T4" y="T5"/>
                    </a:cxn>
                    <a:cxn ang="T11">
                      <a:pos x="T6" y="T7"/>
                    </a:cxn>
                  </a:cxnLst>
                  <a:rect l="T12" t="T13" r="T14" b="T15"/>
                  <a:pathLst>
                    <a:path w="661" h="97">
                      <a:moveTo>
                        <a:pt x="565" y="0"/>
                      </a:moveTo>
                      <a:lnTo>
                        <a:pt x="0" y="13"/>
                      </a:lnTo>
                      <a:lnTo>
                        <a:pt x="661" y="97"/>
                      </a:lnTo>
                      <a:lnTo>
                        <a:pt x="565" y="0"/>
                      </a:lnTo>
                    </a:path>
                  </a:pathLst>
                </a:custGeom>
                <a:noFill/>
                <a:ln w="0">
                  <a:solidFill>
                    <a:srgbClr val="0066FF"/>
                  </a:solidFill>
                  <a:round/>
                  <a:headEnd/>
                  <a:tailEnd/>
                </a:ln>
              </p:spPr>
              <p:txBody>
                <a:bodyPr/>
                <a:lstStyle/>
                <a:p>
                  <a:endParaRPr lang="es-MX"/>
                </a:p>
              </p:txBody>
            </p:sp>
            <p:sp>
              <p:nvSpPr>
                <p:cNvPr id="10083" name="Freeform 3777"/>
                <p:cNvSpPr>
                  <a:spLocks/>
                </p:cNvSpPr>
                <p:nvPr/>
              </p:nvSpPr>
              <p:spPr bwMode="auto">
                <a:xfrm>
                  <a:off x="2368" y="3087"/>
                  <a:ext cx="62" cy="9"/>
                </a:xfrm>
                <a:custGeom>
                  <a:avLst/>
                  <a:gdLst>
                    <a:gd name="T0" fmla="*/ 0 w 565"/>
                    <a:gd name="T1" fmla="*/ 0 h 76"/>
                    <a:gd name="T2" fmla="*/ 0 w 565"/>
                    <a:gd name="T3" fmla="*/ 0 h 76"/>
                    <a:gd name="T4" fmla="*/ 0 w 565"/>
                    <a:gd name="T5" fmla="*/ 0 h 76"/>
                    <a:gd name="T6" fmla="*/ 0 w 565"/>
                    <a:gd name="T7" fmla="*/ 0 h 76"/>
                    <a:gd name="T8" fmla="*/ 0 60000 65536"/>
                    <a:gd name="T9" fmla="*/ 0 60000 65536"/>
                    <a:gd name="T10" fmla="*/ 0 60000 65536"/>
                    <a:gd name="T11" fmla="*/ 0 60000 65536"/>
                    <a:gd name="T12" fmla="*/ 0 w 565"/>
                    <a:gd name="T13" fmla="*/ 0 h 76"/>
                    <a:gd name="T14" fmla="*/ 565 w 565"/>
                    <a:gd name="T15" fmla="*/ 76 h 76"/>
                  </a:gdLst>
                  <a:ahLst/>
                  <a:cxnLst>
                    <a:cxn ang="T8">
                      <a:pos x="T0" y="T1"/>
                    </a:cxn>
                    <a:cxn ang="T9">
                      <a:pos x="T2" y="T3"/>
                    </a:cxn>
                    <a:cxn ang="T10">
                      <a:pos x="T4" y="T5"/>
                    </a:cxn>
                    <a:cxn ang="T11">
                      <a:pos x="T6" y="T7"/>
                    </a:cxn>
                  </a:cxnLst>
                  <a:rect l="T12" t="T13" r="T14" b="T15"/>
                  <a:pathLst>
                    <a:path w="565" h="76">
                      <a:moveTo>
                        <a:pt x="498" y="0"/>
                      </a:moveTo>
                      <a:lnTo>
                        <a:pt x="0" y="76"/>
                      </a:lnTo>
                      <a:lnTo>
                        <a:pt x="565" y="63"/>
                      </a:lnTo>
                      <a:lnTo>
                        <a:pt x="498" y="0"/>
                      </a:lnTo>
                      <a:close/>
                    </a:path>
                  </a:pathLst>
                </a:custGeom>
                <a:solidFill>
                  <a:srgbClr val="0066FF"/>
                </a:solidFill>
                <a:ln w="9525">
                  <a:noFill/>
                  <a:round/>
                  <a:headEnd/>
                  <a:tailEnd/>
                </a:ln>
              </p:spPr>
              <p:txBody>
                <a:bodyPr/>
                <a:lstStyle/>
                <a:p>
                  <a:endParaRPr lang="es-MX"/>
                </a:p>
              </p:txBody>
            </p:sp>
            <p:sp>
              <p:nvSpPr>
                <p:cNvPr id="10084" name="Freeform 3778"/>
                <p:cNvSpPr>
                  <a:spLocks/>
                </p:cNvSpPr>
                <p:nvPr/>
              </p:nvSpPr>
              <p:spPr bwMode="auto">
                <a:xfrm>
                  <a:off x="2368" y="3087"/>
                  <a:ext cx="62" cy="9"/>
                </a:xfrm>
                <a:custGeom>
                  <a:avLst/>
                  <a:gdLst>
                    <a:gd name="T0" fmla="*/ 0 w 565"/>
                    <a:gd name="T1" fmla="*/ 0 h 76"/>
                    <a:gd name="T2" fmla="*/ 0 w 565"/>
                    <a:gd name="T3" fmla="*/ 0 h 76"/>
                    <a:gd name="T4" fmla="*/ 0 w 565"/>
                    <a:gd name="T5" fmla="*/ 0 h 76"/>
                    <a:gd name="T6" fmla="*/ 0 w 565"/>
                    <a:gd name="T7" fmla="*/ 0 h 76"/>
                    <a:gd name="T8" fmla="*/ 0 60000 65536"/>
                    <a:gd name="T9" fmla="*/ 0 60000 65536"/>
                    <a:gd name="T10" fmla="*/ 0 60000 65536"/>
                    <a:gd name="T11" fmla="*/ 0 60000 65536"/>
                    <a:gd name="T12" fmla="*/ 0 w 565"/>
                    <a:gd name="T13" fmla="*/ 0 h 76"/>
                    <a:gd name="T14" fmla="*/ 565 w 565"/>
                    <a:gd name="T15" fmla="*/ 76 h 76"/>
                  </a:gdLst>
                  <a:ahLst/>
                  <a:cxnLst>
                    <a:cxn ang="T8">
                      <a:pos x="T0" y="T1"/>
                    </a:cxn>
                    <a:cxn ang="T9">
                      <a:pos x="T2" y="T3"/>
                    </a:cxn>
                    <a:cxn ang="T10">
                      <a:pos x="T4" y="T5"/>
                    </a:cxn>
                    <a:cxn ang="T11">
                      <a:pos x="T6" y="T7"/>
                    </a:cxn>
                  </a:cxnLst>
                  <a:rect l="T12" t="T13" r="T14" b="T15"/>
                  <a:pathLst>
                    <a:path w="565" h="76">
                      <a:moveTo>
                        <a:pt x="498" y="0"/>
                      </a:moveTo>
                      <a:lnTo>
                        <a:pt x="0" y="76"/>
                      </a:lnTo>
                      <a:lnTo>
                        <a:pt x="565" y="63"/>
                      </a:lnTo>
                      <a:lnTo>
                        <a:pt x="498" y="0"/>
                      </a:lnTo>
                    </a:path>
                  </a:pathLst>
                </a:custGeom>
                <a:noFill/>
                <a:ln w="0">
                  <a:solidFill>
                    <a:srgbClr val="0066FF"/>
                  </a:solidFill>
                  <a:round/>
                  <a:headEnd/>
                  <a:tailEnd/>
                </a:ln>
              </p:spPr>
              <p:txBody>
                <a:bodyPr/>
                <a:lstStyle/>
                <a:p>
                  <a:endParaRPr lang="es-MX"/>
                </a:p>
              </p:txBody>
            </p:sp>
            <p:sp>
              <p:nvSpPr>
                <p:cNvPr id="10085" name="Freeform 3779"/>
                <p:cNvSpPr>
                  <a:spLocks/>
                </p:cNvSpPr>
                <p:nvPr/>
              </p:nvSpPr>
              <p:spPr bwMode="auto">
                <a:xfrm>
                  <a:off x="2209" y="3087"/>
                  <a:ext cx="214" cy="23"/>
                </a:xfrm>
                <a:custGeom>
                  <a:avLst/>
                  <a:gdLst>
                    <a:gd name="T0" fmla="*/ 0 w 1928"/>
                    <a:gd name="T1" fmla="*/ 0 h 208"/>
                    <a:gd name="T2" fmla="*/ 0 w 1928"/>
                    <a:gd name="T3" fmla="*/ 0 h 208"/>
                    <a:gd name="T4" fmla="*/ 0 w 1928"/>
                    <a:gd name="T5" fmla="*/ 0 h 208"/>
                    <a:gd name="T6" fmla="*/ 0 w 1928"/>
                    <a:gd name="T7" fmla="*/ 0 h 208"/>
                    <a:gd name="T8" fmla="*/ 0 60000 65536"/>
                    <a:gd name="T9" fmla="*/ 0 60000 65536"/>
                    <a:gd name="T10" fmla="*/ 0 60000 65536"/>
                    <a:gd name="T11" fmla="*/ 0 60000 65536"/>
                    <a:gd name="T12" fmla="*/ 0 w 1928"/>
                    <a:gd name="T13" fmla="*/ 0 h 208"/>
                    <a:gd name="T14" fmla="*/ 1928 w 1928"/>
                    <a:gd name="T15" fmla="*/ 208 h 208"/>
                  </a:gdLst>
                  <a:ahLst/>
                  <a:cxnLst>
                    <a:cxn ang="T8">
                      <a:pos x="T0" y="T1"/>
                    </a:cxn>
                    <a:cxn ang="T9">
                      <a:pos x="T2" y="T3"/>
                    </a:cxn>
                    <a:cxn ang="T10">
                      <a:pos x="T4" y="T5"/>
                    </a:cxn>
                    <a:cxn ang="T11">
                      <a:pos x="T6" y="T7"/>
                    </a:cxn>
                  </a:cxnLst>
                  <a:rect l="T12" t="T13" r="T14" b="T15"/>
                  <a:pathLst>
                    <a:path w="1928" h="208">
                      <a:moveTo>
                        <a:pt x="1928" y="0"/>
                      </a:moveTo>
                      <a:lnTo>
                        <a:pt x="0" y="208"/>
                      </a:lnTo>
                      <a:lnTo>
                        <a:pt x="1430" y="76"/>
                      </a:lnTo>
                      <a:lnTo>
                        <a:pt x="1928" y="0"/>
                      </a:lnTo>
                      <a:close/>
                    </a:path>
                  </a:pathLst>
                </a:custGeom>
                <a:solidFill>
                  <a:srgbClr val="0066FF"/>
                </a:solidFill>
                <a:ln w="9525">
                  <a:noFill/>
                  <a:round/>
                  <a:headEnd/>
                  <a:tailEnd/>
                </a:ln>
              </p:spPr>
              <p:txBody>
                <a:bodyPr/>
                <a:lstStyle/>
                <a:p>
                  <a:endParaRPr lang="es-MX"/>
                </a:p>
              </p:txBody>
            </p:sp>
            <p:sp>
              <p:nvSpPr>
                <p:cNvPr id="10086" name="Freeform 3780"/>
                <p:cNvSpPr>
                  <a:spLocks/>
                </p:cNvSpPr>
                <p:nvPr/>
              </p:nvSpPr>
              <p:spPr bwMode="auto">
                <a:xfrm>
                  <a:off x="2209" y="3087"/>
                  <a:ext cx="214" cy="23"/>
                </a:xfrm>
                <a:custGeom>
                  <a:avLst/>
                  <a:gdLst>
                    <a:gd name="T0" fmla="*/ 0 w 1928"/>
                    <a:gd name="T1" fmla="*/ 0 h 208"/>
                    <a:gd name="T2" fmla="*/ 0 w 1928"/>
                    <a:gd name="T3" fmla="*/ 0 h 208"/>
                    <a:gd name="T4" fmla="*/ 0 w 1928"/>
                    <a:gd name="T5" fmla="*/ 0 h 208"/>
                    <a:gd name="T6" fmla="*/ 0 w 1928"/>
                    <a:gd name="T7" fmla="*/ 0 h 208"/>
                    <a:gd name="T8" fmla="*/ 0 60000 65536"/>
                    <a:gd name="T9" fmla="*/ 0 60000 65536"/>
                    <a:gd name="T10" fmla="*/ 0 60000 65536"/>
                    <a:gd name="T11" fmla="*/ 0 60000 65536"/>
                    <a:gd name="T12" fmla="*/ 0 w 1928"/>
                    <a:gd name="T13" fmla="*/ 0 h 208"/>
                    <a:gd name="T14" fmla="*/ 1928 w 1928"/>
                    <a:gd name="T15" fmla="*/ 208 h 208"/>
                  </a:gdLst>
                  <a:ahLst/>
                  <a:cxnLst>
                    <a:cxn ang="T8">
                      <a:pos x="T0" y="T1"/>
                    </a:cxn>
                    <a:cxn ang="T9">
                      <a:pos x="T2" y="T3"/>
                    </a:cxn>
                    <a:cxn ang="T10">
                      <a:pos x="T4" y="T5"/>
                    </a:cxn>
                    <a:cxn ang="T11">
                      <a:pos x="T6" y="T7"/>
                    </a:cxn>
                  </a:cxnLst>
                  <a:rect l="T12" t="T13" r="T14" b="T15"/>
                  <a:pathLst>
                    <a:path w="1928" h="208">
                      <a:moveTo>
                        <a:pt x="1928" y="0"/>
                      </a:moveTo>
                      <a:lnTo>
                        <a:pt x="0" y="208"/>
                      </a:lnTo>
                      <a:lnTo>
                        <a:pt x="1430" y="76"/>
                      </a:lnTo>
                      <a:lnTo>
                        <a:pt x="1928" y="0"/>
                      </a:lnTo>
                    </a:path>
                  </a:pathLst>
                </a:custGeom>
                <a:noFill/>
                <a:ln w="0">
                  <a:solidFill>
                    <a:srgbClr val="0066FF"/>
                  </a:solidFill>
                  <a:round/>
                  <a:headEnd/>
                  <a:tailEnd/>
                </a:ln>
              </p:spPr>
              <p:txBody>
                <a:bodyPr/>
                <a:lstStyle/>
                <a:p>
                  <a:endParaRPr lang="es-MX"/>
                </a:p>
              </p:txBody>
            </p:sp>
            <p:sp>
              <p:nvSpPr>
                <p:cNvPr id="10087" name="Freeform 3781"/>
                <p:cNvSpPr>
                  <a:spLocks/>
                </p:cNvSpPr>
                <p:nvPr/>
              </p:nvSpPr>
              <p:spPr bwMode="auto">
                <a:xfrm>
                  <a:off x="2209" y="3073"/>
                  <a:ext cx="214" cy="37"/>
                </a:xfrm>
                <a:custGeom>
                  <a:avLst/>
                  <a:gdLst>
                    <a:gd name="T0" fmla="*/ 0 w 1928"/>
                    <a:gd name="T1" fmla="*/ 0 h 332"/>
                    <a:gd name="T2" fmla="*/ 0 w 1928"/>
                    <a:gd name="T3" fmla="*/ 0 h 332"/>
                    <a:gd name="T4" fmla="*/ 0 w 1928"/>
                    <a:gd name="T5" fmla="*/ 0 h 332"/>
                    <a:gd name="T6" fmla="*/ 0 w 1928"/>
                    <a:gd name="T7" fmla="*/ 0 h 332"/>
                    <a:gd name="T8" fmla="*/ 0 60000 65536"/>
                    <a:gd name="T9" fmla="*/ 0 60000 65536"/>
                    <a:gd name="T10" fmla="*/ 0 60000 65536"/>
                    <a:gd name="T11" fmla="*/ 0 60000 65536"/>
                    <a:gd name="T12" fmla="*/ 0 w 1928"/>
                    <a:gd name="T13" fmla="*/ 0 h 332"/>
                    <a:gd name="T14" fmla="*/ 1928 w 1928"/>
                    <a:gd name="T15" fmla="*/ 332 h 332"/>
                  </a:gdLst>
                  <a:ahLst/>
                  <a:cxnLst>
                    <a:cxn ang="T8">
                      <a:pos x="T0" y="T1"/>
                    </a:cxn>
                    <a:cxn ang="T9">
                      <a:pos x="T2" y="T3"/>
                    </a:cxn>
                    <a:cxn ang="T10">
                      <a:pos x="T4" y="T5"/>
                    </a:cxn>
                    <a:cxn ang="T11">
                      <a:pos x="T6" y="T7"/>
                    </a:cxn>
                  </a:cxnLst>
                  <a:rect l="T12" t="T13" r="T14" b="T15"/>
                  <a:pathLst>
                    <a:path w="1928" h="332">
                      <a:moveTo>
                        <a:pt x="44" y="0"/>
                      </a:moveTo>
                      <a:lnTo>
                        <a:pt x="0" y="332"/>
                      </a:lnTo>
                      <a:lnTo>
                        <a:pt x="1928" y="124"/>
                      </a:lnTo>
                      <a:lnTo>
                        <a:pt x="44" y="0"/>
                      </a:lnTo>
                      <a:close/>
                    </a:path>
                  </a:pathLst>
                </a:custGeom>
                <a:solidFill>
                  <a:srgbClr val="0066FF"/>
                </a:solidFill>
                <a:ln w="9525">
                  <a:noFill/>
                  <a:round/>
                  <a:headEnd/>
                  <a:tailEnd/>
                </a:ln>
              </p:spPr>
              <p:txBody>
                <a:bodyPr/>
                <a:lstStyle/>
                <a:p>
                  <a:endParaRPr lang="es-MX"/>
                </a:p>
              </p:txBody>
            </p:sp>
            <p:sp>
              <p:nvSpPr>
                <p:cNvPr id="10088" name="Freeform 3782"/>
                <p:cNvSpPr>
                  <a:spLocks/>
                </p:cNvSpPr>
                <p:nvPr/>
              </p:nvSpPr>
              <p:spPr bwMode="auto">
                <a:xfrm>
                  <a:off x="2209" y="3073"/>
                  <a:ext cx="214" cy="37"/>
                </a:xfrm>
                <a:custGeom>
                  <a:avLst/>
                  <a:gdLst>
                    <a:gd name="T0" fmla="*/ 0 w 1928"/>
                    <a:gd name="T1" fmla="*/ 0 h 332"/>
                    <a:gd name="T2" fmla="*/ 0 w 1928"/>
                    <a:gd name="T3" fmla="*/ 0 h 332"/>
                    <a:gd name="T4" fmla="*/ 0 w 1928"/>
                    <a:gd name="T5" fmla="*/ 0 h 332"/>
                    <a:gd name="T6" fmla="*/ 0 w 1928"/>
                    <a:gd name="T7" fmla="*/ 0 h 332"/>
                    <a:gd name="T8" fmla="*/ 0 60000 65536"/>
                    <a:gd name="T9" fmla="*/ 0 60000 65536"/>
                    <a:gd name="T10" fmla="*/ 0 60000 65536"/>
                    <a:gd name="T11" fmla="*/ 0 60000 65536"/>
                    <a:gd name="T12" fmla="*/ 0 w 1928"/>
                    <a:gd name="T13" fmla="*/ 0 h 332"/>
                    <a:gd name="T14" fmla="*/ 1928 w 1928"/>
                    <a:gd name="T15" fmla="*/ 332 h 332"/>
                  </a:gdLst>
                  <a:ahLst/>
                  <a:cxnLst>
                    <a:cxn ang="T8">
                      <a:pos x="T0" y="T1"/>
                    </a:cxn>
                    <a:cxn ang="T9">
                      <a:pos x="T2" y="T3"/>
                    </a:cxn>
                    <a:cxn ang="T10">
                      <a:pos x="T4" y="T5"/>
                    </a:cxn>
                    <a:cxn ang="T11">
                      <a:pos x="T6" y="T7"/>
                    </a:cxn>
                  </a:cxnLst>
                  <a:rect l="T12" t="T13" r="T14" b="T15"/>
                  <a:pathLst>
                    <a:path w="1928" h="332">
                      <a:moveTo>
                        <a:pt x="44" y="0"/>
                      </a:moveTo>
                      <a:lnTo>
                        <a:pt x="0" y="332"/>
                      </a:lnTo>
                      <a:lnTo>
                        <a:pt x="1928" y="124"/>
                      </a:lnTo>
                      <a:lnTo>
                        <a:pt x="44" y="0"/>
                      </a:lnTo>
                    </a:path>
                  </a:pathLst>
                </a:custGeom>
                <a:noFill/>
                <a:ln w="0">
                  <a:solidFill>
                    <a:srgbClr val="0066FF"/>
                  </a:solidFill>
                  <a:round/>
                  <a:headEnd/>
                  <a:tailEnd/>
                </a:ln>
              </p:spPr>
              <p:txBody>
                <a:bodyPr/>
                <a:lstStyle/>
                <a:p>
                  <a:endParaRPr lang="es-MX"/>
                </a:p>
              </p:txBody>
            </p:sp>
            <p:sp>
              <p:nvSpPr>
                <p:cNvPr id="10089" name="Freeform 3783"/>
                <p:cNvSpPr>
                  <a:spLocks/>
                </p:cNvSpPr>
                <p:nvPr/>
              </p:nvSpPr>
              <p:spPr bwMode="auto">
                <a:xfrm>
                  <a:off x="2214" y="3022"/>
                  <a:ext cx="209" cy="65"/>
                </a:xfrm>
                <a:custGeom>
                  <a:avLst/>
                  <a:gdLst>
                    <a:gd name="T0" fmla="*/ 0 w 1884"/>
                    <a:gd name="T1" fmla="*/ 0 h 586"/>
                    <a:gd name="T2" fmla="*/ 0 w 1884"/>
                    <a:gd name="T3" fmla="*/ 0 h 586"/>
                    <a:gd name="T4" fmla="*/ 0 w 1884"/>
                    <a:gd name="T5" fmla="*/ 0 h 586"/>
                    <a:gd name="T6" fmla="*/ 0 w 1884"/>
                    <a:gd name="T7" fmla="*/ 0 h 586"/>
                    <a:gd name="T8" fmla="*/ 0 60000 65536"/>
                    <a:gd name="T9" fmla="*/ 0 60000 65536"/>
                    <a:gd name="T10" fmla="*/ 0 60000 65536"/>
                    <a:gd name="T11" fmla="*/ 0 60000 65536"/>
                    <a:gd name="T12" fmla="*/ 0 w 1884"/>
                    <a:gd name="T13" fmla="*/ 0 h 586"/>
                    <a:gd name="T14" fmla="*/ 1884 w 1884"/>
                    <a:gd name="T15" fmla="*/ 586 h 586"/>
                  </a:gdLst>
                  <a:ahLst/>
                  <a:cxnLst>
                    <a:cxn ang="T8">
                      <a:pos x="T0" y="T1"/>
                    </a:cxn>
                    <a:cxn ang="T9">
                      <a:pos x="T2" y="T3"/>
                    </a:cxn>
                    <a:cxn ang="T10">
                      <a:pos x="T4" y="T5"/>
                    </a:cxn>
                    <a:cxn ang="T11">
                      <a:pos x="T6" y="T7"/>
                    </a:cxn>
                  </a:cxnLst>
                  <a:rect l="T12" t="T13" r="T14" b="T15"/>
                  <a:pathLst>
                    <a:path w="1884" h="586">
                      <a:moveTo>
                        <a:pt x="1514" y="0"/>
                      </a:moveTo>
                      <a:lnTo>
                        <a:pt x="0" y="462"/>
                      </a:lnTo>
                      <a:lnTo>
                        <a:pt x="1884" y="586"/>
                      </a:lnTo>
                      <a:lnTo>
                        <a:pt x="1514" y="0"/>
                      </a:lnTo>
                      <a:close/>
                    </a:path>
                  </a:pathLst>
                </a:custGeom>
                <a:solidFill>
                  <a:srgbClr val="0066FF"/>
                </a:solidFill>
                <a:ln w="9525">
                  <a:noFill/>
                  <a:round/>
                  <a:headEnd/>
                  <a:tailEnd/>
                </a:ln>
              </p:spPr>
              <p:txBody>
                <a:bodyPr/>
                <a:lstStyle/>
                <a:p>
                  <a:endParaRPr lang="es-MX"/>
                </a:p>
              </p:txBody>
            </p:sp>
            <p:sp>
              <p:nvSpPr>
                <p:cNvPr id="10090" name="Freeform 3784"/>
                <p:cNvSpPr>
                  <a:spLocks/>
                </p:cNvSpPr>
                <p:nvPr/>
              </p:nvSpPr>
              <p:spPr bwMode="auto">
                <a:xfrm>
                  <a:off x="2214" y="3022"/>
                  <a:ext cx="209" cy="65"/>
                </a:xfrm>
                <a:custGeom>
                  <a:avLst/>
                  <a:gdLst>
                    <a:gd name="T0" fmla="*/ 0 w 1884"/>
                    <a:gd name="T1" fmla="*/ 0 h 586"/>
                    <a:gd name="T2" fmla="*/ 0 w 1884"/>
                    <a:gd name="T3" fmla="*/ 0 h 586"/>
                    <a:gd name="T4" fmla="*/ 0 w 1884"/>
                    <a:gd name="T5" fmla="*/ 0 h 586"/>
                    <a:gd name="T6" fmla="*/ 0 w 1884"/>
                    <a:gd name="T7" fmla="*/ 0 h 586"/>
                    <a:gd name="T8" fmla="*/ 0 60000 65536"/>
                    <a:gd name="T9" fmla="*/ 0 60000 65536"/>
                    <a:gd name="T10" fmla="*/ 0 60000 65536"/>
                    <a:gd name="T11" fmla="*/ 0 60000 65536"/>
                    <a:gd name="T12" fmla="*/ 0 w 1884"/>
                    <a:gd name="T13" fmla="*/ 0 h 586"/>
                    <a:gd name="T14" fmla="*/ 1884 w 1884"/>
                    <a:gd name="T15" fmla="*/ 586 h 586"/>
                  </a:gdLst>
                  <a:ahLst/>
                  <a:cxnLst>
                    <a:cxn ang="T8">
                      <a:pos x="T0" y="T1"/>
                    </a:cxn>
                    <a:cxn ang="T9">
                      <a:pos x="T2" y="T3"/>
                    </a:cxn>
                    <a:cxn ang="T10">
                      <a:pos x="T4" y="T5"/>
                    </a:cxn>
                    <a:cxn ang="T11">
                      <a:pos x="T6" y="T7"/>
                    </a:cxn>
                  </a:cxnLst>
                  <a:rect l="T12" t="T13" r="T14" b="T15"/>
                  <a:pathLst>
                    <a:path w="1884" h="586">
                      <a:moveTo>
                        <a:pt x="1514" y="0"/>
                      </a:moveTo>
                      <a:lnTo>
                        <a:pt x="0" y="462"/>
                      </a:lnTo>
                      <a:lnTo>
                        <a:pt x="1884" y="586"/>
                      </a:lnTo>
                      <a:lnTo>
                        <a:pt x="1514" y="0"/>
                      </a:lnTo>
                    </a:path>
                  </a:pathLst>
                </a:custGeom>
                <a:noFill/>
                <a:ln w="0">
                  <a:solidFill>
                    <a:srgbClr val="0066FF"/>
                  </a:solidFill>
                  <a:round/>
                  <a:headEnd/>
                  <a:tailEnd/>
                </a:ln>
              </p:spPr>
              <p:txBody>
                <a:bodyPr/>
                <a:lstStyle/>
                <a:p>
                  <a:endParaRPr lang="es-MX"/>
                </a:p>
              </p:txBody>
            </p:sp>
            <p:sp>
              <p:nvSpPr>
                <p:cNvPr id="10091" name="Freeform 3785"/>
                <p:cNvSpPr>
                  <a:spLocks/>
                </p:cNvSpPr>
                <p:nvPr/>
              </p:nvSpPr>
              <p:spPr bwMode="auto">
                <a:xfrm>
                  <a:off x="2141" y="3007"/>
                  <a:ext cx="10" cy="2"/>
                </a:xfrm>
                <a:custGeom>
                  <a:avLst/>
                  <a:gdLst>
                    <a:gd name="T0" fmla="*/ 0 w 87"/>
                    <a:gd name="T1" fmla="*/ 0 h 22"/>
                    <a:gd name="T2" fmla="*/ 0 w 87"/>
                    <a:gd name="T3" fmla="*/ 0 h 22"/>
                    <a:gd name="T4" fmla="*/ 0 w 87"/>
                    <a:gd name="T5" fmla="*/ 0 h 22"/>
                    <a:gd name="T6" fmla="*/ 0 w 87"/>
                    <a:gd name="T7" fmla="*/ 0 h 22"/>
                    <a:gd name="T8" fmla="*/ 0 60000 65536"/>
                    <a:gd name="T9" fmla="*/ 0 60000 65536"/>
                    <a:gd name="T10" fmla="*/ 0 60000 65536"/>
                    <a:gd name="T11" fmla="*/ 0 60000 65536"/>
                    <a:gd name="T12" fmla="*/ 0 w 87"/>
                    <a:gd name="T13" fmla="*/ 0 h 22"/>
                    <a:gd name="T14" fmla="*/ 87 w 87"/>
                    <a:gd name="T15" fmla="*/ 22 h 22"/>
                  </a:gdLst>
                  <a:ahLst/>
                  <a:cxnLst>
                    <a:cxn ang="T8">
                      <a:pos x="T0" y="T1"/>
                    </a:cxn>
                    <a:cxn ang="T9">
                      <a:pos x="T2" y="T3"/>
                    </a:cxn>
                    <a:cxn ang="T10">
                      <a:pos x="T4" y="T5"/>
                    </a:cxn>
                    <a:cxn ang="T11">
                      <a:pos x="T6" y="T7"/>
                    </a:cxn>
                  </a:cxnLst>
                  <a:rect l="T12" t="T13" r="T14" b="T15"/>
                  <a:pathLst>
                    <a:path w="87" h="22">
                      <a:moveTo>
                        <a:pt x="87" y="0"/>
                      </a:moveTo>
                      <a:lnTo>
                        <a:pt x="0" y="22"/>
                      </a:lnTo>
                      <a:lnTo>
                        <a:pt x="33" y="19"/>
                      </a:lnTo>
                      <a:lnTo>
                        <a:pt x="87" y="0"/>
                      </a:lnTo>
                    </a:path>
                  </a:pathLst>
                </a:custGeom>
                <a:noFill/>
                <a:ln w="0">
                  <a:solidFill>
                    <a:srgbClr val="0066FF"/>
                  </a:solidFill>
                  <a:round/>
                  <a:headEnd/>
                  <a:tailEnd/>
                </a:ln>
              </p:spPr>
              <p:txBody>
                <a:bodyPr/>
                <a:lstStyle/>
                <a:p>
                  <a:endParaRPr lang="es-MX"/>
                </a:p>
              </p:txBody>
            </p:sp>
            <p:sp>
              <p:nvSpPr>
                <p:cNvPr id="10092" name="Freeform 3786"/>
                <p:cNvSpPr>
                  <a:spLocks/>
                </p:cNvSpPr>
                <p:nvPr/>
              </p:nvSpPr>
              <p:spPr bwMode="auto">
                <a:xfrm>
                  <a:off x="2133" y="3007"/>
                  <a:ext cx="18" cy="2"/>
                </a:xfrm>
                <a:custGeom>
                  <a:avLst/>
                  <a:gdLst>
                    <a:gd name="T0" fmla="*/ 0 w 160"/>
                    <a:gd name="T1" fmla="*/ 0 h 23"/>
                    <a:gd name="T2" fmla="*/ 0 w 160"/>
                    <a:gd name="T3" fmla="*/ 0 h 23"/>
                    <a:gd name="T4" fmla="*/ 0 w 160"/>
                    <a:gd name="T5" fmla="*/ 0 h 23"/>
                    <a:gd name="T6" fmla="*/ 0 w 160"/>
                    <a:gd name="T7" fmla="*/ 0 h 23"/>
                    <a:gd name="T8" fmla="*/ 0 60000 65536"/>
                    <a:gd name="T9" fmla="*/ 0 60000 65536"/>
                    <a:gd name="T10" fmla="*/ 0 60000 65536"/>
                    <a:gd name="T11" fmla="*/ 0 60000 65536"/>
                    <a:gd name="T12" fmla="*/ 0 w 160"/>
                    <a:gd name="T13" fmla="*/ 0 h 23"/>
                    <a:gd name="T14" fmla="*/ 160 w 160"/>
                    <a:gd name="T15" fmla="*/ 23 h 23"/>
                  </a:gdLst>
                  <a:ahLst/>
                  <a:cxnLst>
                    <a:cxn ang="T8">
                      <a:pos x="T0" y="T1"/>
                    </a:cxn>
                    <a:cxn ang="T9">
                      <a:pos x="T2" y="T3"/>
                    </a:cxn>
                    <a:cxn ang="T10">
                      <a:pos x="T4" y="T5"/>
                    </a:cxn>
                    <a:cxn ang="T11">
                      <a:pos x="T6" y="T7"/>
                    </a:cxn>
                  </a:cxnLst>
                  <a:rect l="T12" t="T13" r="T14" b="T15"/>
                  <a:pathLst>
                    <a:path w="160" h="23">
                      <a:moveTo>
                        <a:pt x="0" y="0"/>
                      </a:moveTo>
                      <a:lnTo>
                        <a:pt x="73" y="23"/>
                      </a:lnTo>
                      <a:lnTo>
                        <a:pt x="160" y="1"/>
                      </a:lnTo>
                      <a:lnTo>
                        <a:pt x="0" y="0"/>
                      </a:lnTo>
                      <a:close/>
                    </a:path>
                  </a:pathLst>
                </a:custGeom>
                <a:solidFill>
                  <a:srgbClr val="0066FF"/>
                </a:solidFill>
                <a:ln w="9525">
                  <a:noFill/>
                  <a:round/>
                  <a:headEnd/>
                  <a:tailEnd/>
                </a:ln>
              </p:spPr>
              <p:txBody>
                <a:bodyPr/>
                <a:lstStyle/>
                <a:p>
                  <a:endParaRPr lang="es-MX"/>
                </a:p>
              </p:txBody>
            </p:sp>
            <p:sp>
              <p:nvSpPr>
                <p:cNvPr id="10093" name="Freeform 3787"/>
                <p:cNvSpPr>
                  <a:spLocks/>
                </p:cNvSpPr>
                <p:nvPr/>
              </p:nvSpPr>
              <p:spPr bwMode="auto">
                <a:xfrm>
                  <a:off x="2133" y="3007"/>
                  <a:ext cx="18" cy="2"/>
                </a:xfrm>
                <a:custGeom>
                  <a:avLst/>
                  <a:gdLst>
                    <a:gd name="T0" fmla="*/ 0 w 160"/>
                    <a:gd name="T1" fmla="*/ 0 h 23"/>
                    <a:gd name="T2" fmla="*/ 0 w 160"/>
                    <a:gd name="T3" fmla="*/ 0 h 23"/>
                    <a:gd name="T4" fmla="*/ 0 w 160"/>
                    <a:gd name="T5" fmla="*/ 0 h 23"/>
                    <a:gd name="T6" fmla="*/ 0 w 160"/>
                    <a:gd name="T7" fmla="*/ 0 h 23"/>
                    <a:gd name="T8" fmla="*/ 0 60000 65536"/>
                    <a:gd name="T9" fmla="*/ 0 60000 65536"/>
                    <a:gd name="T10" fmla="*/ 0 60000 65536"/>
                    <a:gd name="T11" fmla="*/ 0 60000 65536"/>
                    <a:gd name="T12" fmla="*/ 0 w 160"/>
                    <a:gd name="T13" fmla="*/ 0 h 23"/>
                    <a:gd name="T14" fmla="*/ 160 w 160"/>
                    <a:gd name="T15" fmla="*/ 23 h 23"/>
                  </a:gdLst>
                  <a:ahLst/>
                  <a:cxnLst>
                    <a:cxn ang="T8">
                      <a:pos x="T0" y="T1"/>
                    </a:cxn>
                    <a:cxn ang="T9">
                      <a:pos x="T2" y="T3"/>
                    </a:cxn>
                    <a:cxn ang="T10">
                      <a:pos x="T4" y="T5"/>
                    </a:cxn>
                    <a:cxn ang="T11">
                      <a:pos x="T6" y="T7"/>
                    </a:cxn>
                  </a:cxnLst>
                  <a:rect l="T12" t="T13" r="T14" b="T15"/>
                  <a:pathLst>
                    <a:path w="160" h="23">
                      <a:moveTo>
                        <a:pt x="0" y="0"/>
                      </a:moveTo>
                      <a:lnTo>
                        <a:pt x="73" y="23"/>
                      </a:lnTo>
                      <a:lnTo>
                        <a:pt x="160" y="1"/>
                      </a:lnTo>
                      <a:lnTo>
                        <a:pt x="0" y="0"/>
                      </a:lnTo>
                    </a:path>
                  </a:pathLst>
                </a:custGeom>
                <a:noFill/>
                <a:ln w="0">
                  <a:solidFill>
                    <a:srgbClr val="0066FF"/>
                  </a:solidFill>
                  <a:round/>
                  <a:headEnd/>
                  <a:tailEnd/>
                </a:ln>
              </p:spPr>
              <p:txBody>
                <a:bodyPr/>
                <a:lstStyle/>
                <a:p>
                  <a:endParaRPr lang="es-MX"/>
                </a:p>
              </p:txBody>
            </p:sp>
            <p:sp>
              <p:nvSpPr>
                <p:cNvPr id="10094" name="Freeform 3788"/>
                <p:cNvSpPr>
                  <a:spLocks/>
                </p:cNvSpPr>
                <p:nvPr/>
              </p:nvSpPr>
              <p:spPr bwMode="auto">
                <a:xfrm>
                  <a:off x="2133" y="3005"/>
                  <a:ext cx="30" cy="2"/>
                </a:xfrm>
                <a:custGeom>
                  <a:avLst/>
                  <a:gdLst>
                    <a:gd name="T0" fmla="*/ 0 w 263"/>
                    <a:gd name="T1" fmla="*/ 0 h 18"/>
                    <a:gd name="T2" fmla="*/ 0 w 263"/>
                    <a:gd name="T3" fmla="*/ 0 h 18"/>
                    <a:gd name="T4" fmla="*/ 0 w 263"/>
                    <a:gd name="T5" fmla="*/ 0 h 18"/>
                    <a:gd name="T6" fmla="*/ 0 w 263"/>
                    <a:gd name="T7" fmla="*/ 0 h 18"/>
                    <a:gd name="T8" fmla="*/ 0 60000 65536"/>
                    <a:gd name="T9" fmla="*/ 0 60000 65536"/>
                    <a:gd name="T10" fmla="*/ 0 60000 65536"/>
                    <a:gd name="T11" fmla="*/ 0 60000 65536"/>
                    <a:gd name="T12" fmla="*/ 0 w 263"/>
                    <a:gd name="T13" fmla="*/ 0 h 18"/>
                    <a:gd name="T14" fmla="*/ 263 w 263"/>
                    <a:gd name="T15" fmla="*/ 18 h 18"/>
                  </a:gdLst>
                  <a:ahLst/>
                  <a:cxnLst>
                    <a:cxn ang="T8">
                      <a:pos x="T0" y="T1"/>
                    </a:cxn>
                    <a:cxn ang="T9">
                      <a:pos x="T2" y="T3"/>
                    </a:cxn>
                    <a:cxn ang="T10">
                      <a:pos x="T4" y="T5"/>
                    </a:cxn>
                    <a:cxn ang="T11">
                      <a:pos x="T6" y="T7"/>
                    </a:cxn>
                  </a:cxnLst>
                  <a:rect l="T12" t="T13" r="T14" b="T15"/>
                  <a:pathLst>
                    <a:path w="263" h="18">
                      <a:moveTo>
                        <a:pt x="263" y="0"/>
                      </a:moveTo>
                      <a:lnTo>
                        <a:pt x="0" y="17"/>
                      </a:lnTo>
                      <a:lnTo>
                        <a:pt x="160" y="18"/>
                      </a:lnTo>
                      <a:lnTo>
                        <a:pt x="263" y="0"/>
                      </a:lnTo>
                      <a:close/>
                    </a:path>
                  </a:pathLst>
                </a:custGeom>
                <a:solidFill>
                  <a:srgbClr val="0066FF"/>
                </a:solidFill>
                <a:ln w="9525">
                  <a:noFill/>
                  <a:round/>
                  <a:headEnd/>
                  <a:tailEnd/>
                </a:ln>
              </p:spPr>
              <p:txBody>
                <a:bodyPr/>
                <a:lstStyle/>
                <a:p>
                  <a:endParaRPr lang="es-MX"/>
                </a:p>
              </p:txBody>
            </p:sp>
            <p:sp>
              <p:nvSpPr>
                <p:cNvPr id="10095" name="Freeform 3789"/>
                <p:cNvSpPr>
                  <a:spLocks/>
                </p:cNvSpPr>
                <p:nvPr/>
              </p:nvSpPr>
              <p:spPr bwMode="auto">
                <a:xfrm>
                  <a:off x="2133" y="3005"/>
                  <a:ext cx="30" cy="2"/>
                </a:xfrm>
                <a:custGeom>
                  <a:avLst/>
                  <a:gdLst>
                    <a:gd name="T0" fmla="*/ 0 w 263"/>
                    <a:gd name="T1" fmla="*/ 0 h 18"/>
                    <a:gd name="T2" fmla="*/ 0 w 263"/>
                    <a:gd name="T3" fmla="*/ 0 h 18"/>
                    <a:gd name="T4" fmla="*/ 0 w 263"/>
                    <a:gd name="T5" fmla="*/ 0 h 18"/>
                    <a:gd name="T6" fmla="*/ 0 w 263"/>
                    <a:gd name="T7" fmla="*/ 0 h 18"/>
                    <a:gd name="T8" fmla="*/ 0 60000 65536"/>
                    <a:gd name="T9" fmla="*/ 0 60000 65536"/>
                    <a:gd name="T10" fmla="*/ 0 60000 65536"/>
                    <a:gd name="T11" fmla="*/ 0 60000 65536"/>
                    <a:gd name="T12" fmla="*/ 0 w 263"/>
                    <a:gd name="T13" fmla="*/ 0 h 18"/>
                    <a:gd name="T14" fmla="*/ 263 w 263"/>
                    <a:gd name="T15" fmla="*/ 18 h 18"/>
                  </a:gdLst>
                  <a:ahLst/>
                  <a:cxnLst>
                    <a:cxn ang="T8">
                      <a:pos x="T0" y="T1"/>
                    </a:cxn>
                    <a:cxn ang="T9">
                      <a:pos x="T2" y="T3"/>
                    </a:cxn>
                    <a:cxn ang="T10">
                      <a:pos x="T4" y="T5"/>
                    </a:cxn>
                    <a:cxn ang="T11">
                      <a:pos x="T6" y="T7"/>
                    </a:cxn>
                  </a:cxnLst>
                  <a:rect l="T12" t="T13" r="T14" b="T15"/>
                  <a:pathLst>
                    <a:path w="263" h="18">
                      <a:moveTo>
                        <a:pt x="263" y="0"/>
                      </a:moveTo>
                      <a:lnTo>
                        <a:pt x="0" y="17"/>
                      </a:lnTo>
                      <a:lnTo>
                        <a:pt x="160" y="18"/>
                      </a:lnTo>
                      <a:lnTo>
                        <a:pt x="263" y="0"/>
                      </a:lnTo>
                    </a:path>
                  </a:pathLst>
                </a:custGeom>
                <a:noFill/>
                <a:ln w="0">
                  <a:solidFill>
                    <a:srgbClr val="0066FF"/>
                  </a:solidFill>
                  <a:round/>
                  <a:headEnd/>
                  <a:tailEnd/>
                </a:ln>
              </p:spPr>
              <p:txBody>
                <a:bodyPr/>
                <a:lstStyle/>
                <a:p>
                  <a:endParaRPr lang="es-MX"/>
                </a:p>
              </p:txBody>
            </p:sp>
            <p:sp>
              <p:nvSpPr>
                <p:cNvPr id="10096" name="Freeform 3790"/>
                <p:cNvSpPr>
                  <a:spLocks/>
                </p:cNvSpPr>
                <p:nvPr/>
              </p:nvSpPr>
              <p:spPr bwMode="auto">
                <a:xfrm>
                  <a:off x="2133" y="3005"/>
                  <a:ext cx="31" cy="2"/>
                </a:xfrm>
                <a:custGeom>
                  <a:avLst/>
                  <a:gdLst>
                    <a:gd name="T0" fmla="*/ 0 w 272"/>
                    <a:gd name="T1" fmla="*/ 0 h 21"/>
                    <a:gd name="T2" fmla="*/ 0 w 272"/>
                    <a:gd name="T3" fmla="*/ 0 h 21"/>
                    <a:gd name="T4" fmla="*/ 0 w 272"/>
                    <a:gd name="T5" fmla="*/ 0 h 21"/>
                    <a:gd name="T6" fmla="*/ 0 w 272"/>
                    <a:gd name="T7" fmla="*/ 0 h 21"/>
                    <a:gd name="T8" fmla="*/ 0 60000 65536"/>
                    <a:gd name="T9" fmla="*/ 0 60000 65536"/>
                    <a:gd name="T10" fmla="*/ 0 60000 65536"/>
                    <a:gd name="T11" fmla="*/ 0 60000 65536"/>
                    <a:gd name="T12" fmla="*/ 0 w 272"/>
                    <a:gd name="T13" fmla="*/ 0 h 21"/>
                    <a:gd name="T14" fmla="*/ 272 w 272"/>
                    <a:gd name="T15" fmla="*/ 21 h 21"/>
                  </a:gdLst>
                  <a:ahLst/>
                  <a:cxnLst>
                    <a:cxn ang="T8">
                      <a:pos x="T0" y="T1"/>
                    </a:cxn>
                    <a:cxn ang="T9">
                      <a:pos x="T2" y="T3"/>
                    </a:cxn>
                    <a:cxn ang="T10">
                      <a:pos x="T4" y="T5"/>
                    </a:cxn>
                    <a:cxn ang="T11">
                      <a:pos x="T6" y="T7"/>
                    </a:cxn>
                  </a:cxnLst>
                  <a:rect l="T12" t="T13" r="T14" b="T15"/>
                  <a:pathLst>
                    <a:path w="272" h="21">
                      <a:moveTo>
                        <a:pt x="272" y="0"/>
                      </a:moveTo>
                      <a:lnTo>
                        <a:pt x="0" y="21"/>
                      </a:lnTo>
                      <a:lnTo>
                        <a:pt x="263" y="4"/>
                      </a:lnTo>
                      <a:lnTo>
                        <a:pt x="272" y="0"/>
                      </a:lnTo>
                      <a:close/>
                    </a:path>
                  </a:pathLst>
                </a:custGeom>
                <a:solidFill>
                  <a:srgbClr val="0066FF"/>
                </a:solidFill>
                <a:ln w="9525">
                  <a:noFill/>
                  <a:round/>
                  <a:headEnd/>
                  <a:tailEnd/>
                </a:ln>
              </p:spPr>
              <p:txBody>
                <a:bodyPr/>
                <a:lstStyle/>
                <a:p>
                  <a:endParaRPr lang="es-MX"/>
                </a:p>
              </p:txBody>
            </p:sp>
            <p:sp>
              <p:nvSpPr>
                <p:cNvPr id="10097" name="Freeform 3791"/>
                <p:cNvSpPr>
                  <a:spLocks/>
                </p:cNvSpPr>
                <p:nvPr/>
              </p:nvSpPr>
              <p:spPr bwMode="auto">
                <a:xfrm>
                  <a:off x="2133" y="3005"/>
                  <a:ext cx="31" cy="2"/>
                </a:xfrm>
                <a:custGeom>
                  <a:avLst/>
                  <a:gdLst>
                    <a:gd name="T0" fmla="*/ 0 w 272"/>
                    <a:gd name="T1" fmla="*/ 0 h 21"/>
                    <a:gd name="T2" fmla="*/ 0 w 272"/>
                    <a:gd name="T3" fmla="*/ 0 h 21"/>
                    <a:gd name="T4" fmla="*/ 0 w 272"/>
                    <a:gd name="T5" fmla="*/ 0 h 21"/>
                    <a:gd name="T6" fmla="*/ 0 w 272"/>
                    <a:gd name="T7" fmla="*/ 0 h 21"/>
                    <a:gd name="T8" fmla="*/ 0 60000 65536"/>
                    <a:gd name="T9" fmla="*/ 0 60000 65536"/>
                    <a:gd name="T10" fmla="*/ 0 60000 65536"/>
                    <a:gd name="T11" fmla="*/ 0 60000 65536"/>
                    <a:gd name="T12" fmla="*/ 0 w 272"/>
                    <a:gd name="T13" fmla="*/ 0 h 21"/>
                    <a:gd name="T14" fmla="*/ 272 w 272"/>
                    <a:gd name="T15" fmla="*/ 21 h 21"/>
                  </a:gdLst>
                  <a:ahLst/>
                  <a:cxnLst>
                    <a:cxn ang="T8">
                      <a:pos x="T0" y="T1"/>
                    </a:cxn>
                    <a:cxn ang="T9">
                      <a:pos x="T2" y="T3"/>
                    </a:cxn>
                    <a:cxn ang="T10">
                      <a:pos x="T4" y="T5"/>
                    </a:cxn>
                    <a:cxn ang="T11">
                      <a:pos x="T6" y="T7"/>
                    </a:cxn>
                  </a:cxnLst>
                  <a:rect l="T12" t="T13" r="T14" b="T15"/>
                  <a:pathLst>
                    <a:path w="272" h="21">
                      <a:moveTo>
                        <a:pt x="272" y="0"/>
                      </a:moveTo>
                      <a:lnTo>
                        <a:pt x="0" y="21"/>
                      </a:lnTo>
                      <a:lnTo>
                        <a:pt x="263" y="4"/>
                      </a:lnTo>
                      <a:lnTo>
                        <a:pt x="272" y="0"/>
                      </a:lnTo>
                    </a:path>
                  </a:pathLst>
                </a:custGeom>
                <a:noFill/>
                <a:ln w="0">
                  <a:solidFill>
                    <a:srgbClr val="0066FF"/>
                  </a:solidFill>
                  <a:round/>
                  <a:headEnd/>
                  <a:tailEnd/>
                </a:ln>
              </p:spPr>
              <p:txBody>
                <a:bodyPr/>
                <a:lstStyle/>
                <a:p>
                  <a:endParaRPr lang="es-MX"/>
                </a:p>
              </p:txBody>
            </p:sp>
            <p:sp>
              <p:nvSpPr>
                <p:cNvPr id="10098" name="Freeform 3792"/>
                <p:cNvSpPr>
                  <a:spLocks/>
                </p:cNvSpPr>
                <p:nvPr/>
              </p:nvSpPr>
              <p:spPr bwMode="auto">
                <a:xfrm>
                  <a:off x="2214" y="3003"/>
                  <a:ext cx="168" cy="70"/>
                </a:xfrm>
                <a:custGeom>
                  <a:avLst/>
                  <a:gdLst>
                    <a:gd name="T0" fmla="*/ 0 w 1514"/>
                    <a:gd name="T1" fmla="*/ 0 h 633"/>
                    <a:gd name="T2" fmla="*/ 0 w 1514"/>
                    <a:gd name="T3" fmla="*/ 0 h 633"/>
                    <a:gd name="T4" fmla="*/ 0 w 1514"/>
                    <a:gd name="T5" fmla="*/ 0 h 633"/>
                    <a:gd name="T6" fmla="*/ 0 w 1514"/>
                    <a:gd name="T7" fmla="*/ 0 h 633"/>
                    <a:gd name="T8" fmla="*/ 0 60000 65536"/>
                    <a:gd name="T9" fmla="*/ 0 60000 65536"/>
                    <a:gd name="T10" fmla="*/ 0 60000 65536"/>
                    <a:gd name="T11" fmla="*/ 0 60000 65536"/>
                    <a:gd name="T12" fmla="*/ 0 w 1514"/>
                    <a:gd name="T13" fmla="*/ 0 h 633"/>
                    <a:gd name="T14" fmla="*/ 1514 w 1514"/>
                    <a:gd name="T15" fmla="*/ 633 h 633"/>
                  </a:gdLst>
                  <a:ahLst/>
                  <a:cxnLst>
                    <a:cxn ang="T8">
                      <a:pos x="T0" y="T1"/>
                    </a:cxn>
                    <a:cxn ang="T9">
                      <a:pos x="T2" y="T3"/>
                    </a:cxn>
                    <a:cxn ang="T10">
                      <a:pos x="T4" y="T5"/>
                    </a:cxn>
                    <a:cxn ang="T11">
                      <a:pos x="T6" y="T7"/>
                    </a:cxn>
                  </a:cxnLst>
                  <a:rect l="T12" t="T13" r="T14" b="T15"/>
                  <a:pathLst>
                    <a:path w="1514" h="633">
                      <a:moveTo>
                        <a:pt x="1501" y="0"/>
                      </a:moveTo>
                      <a:lnTo>
                        <a:pt x="0" y="633"/>
                      </a:lnTo>
                      <a:lnTo>
                        <a:pt x="1514" y="171"/>
                      </a:lnTo>
                      <a:lnTo>
                        <a:pt x="1501" y="0"/>
                      </a:lnTo>
                      <a:close/>
                    </a:path>
                  </a:pathLst>
                </a:custGeom>
                <a:solidFill>
                  <a:srgbClr val="0066FF"/>
                </a:solidFill>
                <a:ln w="9525">
                  <a:noFill/>
                  <a:round/>
                  <a:headEnd/>
                  <a:tailEnd/>
                </a:ln>
              </p:spPr>
              <p:txBody>
                <a:bodyPr/>
                <a:lstStyle/>
                <a:p>
                  <a:endParaRPr lang="es-MX"/>
                </a:p>
              </p:txBody>
            </p:sp>
            <p:sp>
              <p:nvSpPr>
                <p:cNvPr id="10099" name="Freeform 3793"/>
                <p:cNvSpPr>
                  <a:spLocks/>
                </p:cNvSpPr>
                <p:nvPr/>
              </p:nvSpPr>
              <p:spPr bwMode="auto">
                <a:xfrm>
                  <a:off x="2214" y="3003"/>
                  <a:ext cx="168" cy="70"/>
                </a:xfrm>
                <a:custGeom>
                  <a:avLst/>
                  <a:gdLst>
                    <a:gd name="T0" fmla="*/ 0 w 1514"/>
                    <a:gd name="T1" fmla="*/ 0 h 633"/>
                    <a:gd name="T2" fmla="*/ 0 w 1514"/>
                    <a:gd name="T3" fmla="*/ 0 h 633"/>
                    <a:gd name="T4" fmla="*/ 0 w 1514"/>
                    <a:gd name="T5" fmla="*/ 0 h 633"/>
                    <a:gd name="T6" fmla="*/ 0 w 1514"/>
                    <a:gd name="T7" fmla="*/ 0 h 633"/>
                    <a:gd name="T8" fmla="*/ 0 60000 65536"/>
                    <a:gd name="T9" fmla="*/ 0 60000 65536"/>
                    <a:gd name="T10" fmla="*/ 0 60000 65536"/>
                    <a:gd name="T11" fmla="*/ 0 60000 65536"/>
                    <a:gd name="T12" fmla="*/ 0 w 1514"/>
                    <a:gd name="T13" fmla="*/ 0 h 633"/>
                    <a:gd name="T14" fmla="*/ 1514 w 1514"/>
                    <a:gd name="T15" fmla="*/ 633 h 633"/>
                  </a:gdLst>
                  <a:ahLst/>
                  <a:cxnLst>
                    <a:cxn ang="T8">
                      <a:pos x="T0" y="T1"/>
                    </a:cxn>
                    <a:cxn ang="T9">
                      <a:pos x="T2" y="T3"/>
                    </a:cxn>
                    <a:cxn ang="T10">
                      <a:pos x="T4" y="T5"/>
                    </a:cxn>
                    <a:cxn ang="T11">
                      <a:pos x="T6" y="T7"/>
                    </a:cxn>
                  </a:cxnLst>
                  <a:rect l="T12" t="T13" r="T14" b="T15"/>
                  <a:pathLst>
                    <a:path w="1514" h="633">
                      <a:moveTo>
                        <a:pt x="1501" y="0"/>
                      </a:moveTo>
                      <a:lnTo>
                        <a:pt x="0" y="633"/>
                      </a:lnTo>
                      <a:lnTo>
                        <a:pt x="1514" y="171"/>
                      </a:lnTo>
                      <a:lnTo>
                        <a:pt x="1501" y="0"/>
                      </a:lnTo>
                    </a:path>
                  </a:pathLst>
                </a:custGeom>
                <a:noFill/>
                <a:ln w="0">
                  <a:solidFill>
                    <a:srgbClr val="0066FF"/>
                  </a:solidFill>
                  <a:round/>
                  <a:headEnd/>
                  <a:tailEnd/>
                </a:ln>
              </p:spPr>
              <p:txBody>
                <a:bodyPr/>
                <a:lstStyle/>
                <a:p>
                  <a:endParaRPr lang="es-MX"/>
                </a:p>
              </p:txBody>
            </p:sp>
            <p:sp>
              <p:nvSpPr>
                <p:cNvPr id="10100" name="Freeform 3794"/>
                <p:cNvSpPr>
                  <a:spLocks/>
                </p:cNvSpPr>
                <p:nvPr/>
              </p:nvSpPr>
              <p:spPr bwMode="auto">
                <a:xfrm>
                  <a:off x="2133" y="3003"/>
                  <a:ext cx="38" cy="4"/>
                </a:xfrm>
                <a:custGeom>
                  <a:avLst/>
                  <a:gdLst>
                    <a:gd name="T0" fmla="*/ 0 w 339"/>
                    <a:gd name="T1" fmla="*/ 0 h 39"/>
                    <a:gd name="T2" fmla="*/ 0 w 339"/>
                    <a:gd name="T3" fmla="*/ 0 h 39"/>
                    <a:gd name="T4" fmla="*/ 0 w 339"/>
                    <a:gd name="T5" fmla="*/ 0 h 39"/>
                    <a:gd name="T6" fmla="*/ 0 w 339"/>
                    <a:gd name="T7" fmla="*/ 0 h 39"/>
                    <a:gd name="T8" fmla="*/ 0 60000 65536"/>
                    <a:gd name="T9" fmla="*/ 0 60000 65536"/>
                    <a:gd name="T10" fmla="*/ 0 60000 65536"/>
                    <a:gd name="T11" fmla="*/ 0 60000 65536"/>
                    <a:gd name="T12" fmla="*/ 0 w 339"/>
                    <a:gd name="T13" fmla="*/ 0 h 39"/>
                    <a:gd name="T14" fmla="*/ 339 w 339"/>
                    <a:gd name="T15" fmla="*/ 39 h 39"/>
                  </a:gdLst>
                  <a:ahLst/>
                  <a:cxnLst>
                    <a:cxn ang="T8">
                      <a:pos x="T0" y="T1"/>
                    </a:cxn>
                    <a:cxn ang="T9">
                      <a:pos x="T2" y="T3"/>
                    </a:cxn>
                    <a:cxn ang="T10">
                      <a:pos x="T4" y="T5"/>
                    </a:cxn>
                    <a:cxn ang="T11">
                      <a:pos x="T6" y="T7"/>
                    </a:cxn>
                  </a:cxnLst>
                  <a:rect l="T12" t="T13" r="T14" b="T15"/>
                  <a:pathLst>
                    <a:path w="339" h="39">
                      <a:moveTo>
                        <a:pt x="339" y="0"/>
                      </a:moveTo>
                      <a:lnTo>
                        <a:pt x="0" y="39"/>
                      </a:lnTo>
                      <a:lnTo>
                        <a:pt x="272" y="18"/>
                      </a:lnTo>
                      <a:lnTo>
                        <a:pt x="339" y="0"/>
                      </a:lnTo>
                      <a:close/>
                    </a:path>
                  </a:pathLst>
                </a:custGeom>
                <a:solidFill>
                  <a:srgbClr val="0066FF"/>
                </a:solidFill>
                <a:ln w="9525">
                  <a:noFill/>
                  <a:round/>
                  <a:headEnd/>
                  <a:tailEnd/>
                </a:ln>
              </p:spPr>
              <p:txBody>
                <a:bodyPr/>
                <a:lstStyle/>
                <a:p>
                  <a:endParaRPr lang="es-MX"/>
                </a:p>
              </p:txBody>
            </p:sp>
            <p:sp>
              <p:nvSpPr>
                <p:cNvPr id="10101" name="Freeform 3795"/>
                <p:cNvSpPr>
                  <a:spLocks/>
                </p:cNvSpPr>
                <p:nvPr/>
              </p:nvSpPr>
              <p:spPr bwMode="auto">
                <a:xfrm>
                  <a:off x="2133" y="3003"/>
                  <a:ext cx="38" cy="4"/>
                </a:xfrm>
                <a:custGeom>
                  <a:avLst/>
                  <a:gdLst>
                    <a:gd name="T0" fmla="*/ 0 w 339"/>
                    <a:gd name="T1" fmla="*/ 0 h 39"/>
                    <a:gd name="T2" fmla="*/ 0 w 339"/>
                    <a:gd name="T3" fmla="*/ 0 h 39"/>
                    <a:gd name="T4" fmla="*/ 0 w 339"/>
                    <a:gd name="T5" fmla="*/ 0 h 39"/>
                    <a:gd name="T6" fmla="*/ 0 w 339"/>
                    <a:gd name="T7" fmla="*/ 0 h 39"/>
                    <a:gd name="T8" fmla="*/ 0 60000 65536"/>
                    <a:gd name="T9" fmla="*/ 0 60000 65536"/>
                    <a:gd name="T10" fmla="*/ 0 60000 65536"/>
                    <a:gd name="T11" fmla="*/ 0 60000 65536"/>
                    <a:gd name="T12" fmla="*/ 0 w 339"/>
                    <a:gd name="T13" fmla="*/ 0 h 39"/>
                    <a:gd name="T14" fmla="*/ 339 w 339"/>
                    <a:gd name="T15" fmla="*/ 39 h 39"/>
                  </a:gdLst>
                  <a:ahLst/>
                  <a:cxnLst>
                    <a:cxn ang="T8">
                      <a:pos x="T0" y="T1"/>
                    </a:cxn>
                    <a:cxn ang="T9">
                      <a:pos x="T2" y="T3"/>
                    </a:cxn>
                    <a:cxn ang="T10">
                      <a:pos x="T4" y="T5"/>
                    </a:cxn>
                    <a:cxn ang="T11">
                      <a:pos x="T6" y="T7"/>
                    </a:cxn>
                  </a:cxnLst>
                  <a:rect l="T12" t="T13" r="T14" b="T15"/>
                  <a:pathLst>
                    <a:path w="339" h="39">
                      <a:moveTo>
                        <a:pt x="339" y="0"/>
                      </a:moveTo>
                      <a:lnTo>
                        <a:pt x="0" y="39"/>
                      </a:lnTo>
                      <a:lnTo>
                        <a:pt x="272" y="18"/>
                      </a:lnTo>
                      <a:lnTo>
                        <a:pt x="339" y="0"/>
                      </a:lnTo>
                    </a:path>
                  </a:pathLst>
                </a:custGeom>
                <a:noFill/>
                <a:ln w="0">
                  <a:solidFill>
                    <a:srgbClr val="0066FF"/>
                  </a:solidFill>
                  <a:round/>
                  <a:headEnd/>
                  <a:tailEnd/>
                </a:ln>
              </p:spPr>
              <p:txBody>
                <a:bodyPr/>
                <a:lstStyle/>
                <a:p>
                  <a:endParaRPr lang="es-MX"/>
                </a:p>
              </p:txBody>
            </p:sp>
            <p:sp>
              <p:nvSpPr>
                <p:cNvPr id="10102" name="Freeform 3796"/>
                <p:cNvSpPr>
                  <a:spLocks/>
                </p:cNvSpPr>
                <p:nvPr/>
              </p:nvSpPr>
              <p:spPr bwMode="auto">
                <a:xfrm>
                  <a:off x="2116" y="3003"/>
                  <a:ext cx="55" cy="6"/>
                </a:xfrm>
                <a:custGeom>
                  <a:avLst/>
                  <a:gdLst>
                    <a:gd name="T0" fmla="*/ 0 w 494"/>
                    <a:gd name="T1" fmla="*/ 0 h 55"/>
                    <a:gd name="T2" fmla="*/ 0 w 494"/>
                    <a:gd name="T3" fmla="*/ 0 h 55"/>
                    <a:gd name="T4" fmla="*/ 0 w 494"/>
                    <a:gd name="T5" fmla="*/ 0 h 55"/>
                    <a:gd name="T6" fmla="*/ 0 w 494"/>
                    <a:gd name="T7" fmla="*/ 0 h 55"/>
                    <a:gd name="T8" fmla="*/ 0 60000 65536"/>
                    <a:gd name="T9" fmla="*/ 0 60000 65536"/>
                    <a:gd name="T10" fmla="*/ 0 60000 65536"/>
                    <a:gd name="T11" fmla="*/ 0 60000 65536"/>
                    <a:gd name="T12" fmla="*/ 0 w 494"/>
                    <a:gd name="T13" fmla="*/ 0 h 55"/>
                    <a:gd name="T14" fmla="*/ 494 w 494"/>
                    <a:gd name="T15" fmla="*/ 55 h 55"/>
                  </a:gdLst>
                  <a:ahLst/>
                  <a:cxnLst>
                    <a:cxn ang="T8">
                      <a:pos x="T0" y="T1"/>
                    </a:cxn>
                    <a:cxn ang="T9">
                      <a:pos x="T2" y="T3"/>
                    </a:cxn>
                    <a:cxn ang="T10">
                      <a:pos x="T4" y="T5"/>
                    </a:cxn>
                    <a:cxn ang="T11">
                      <a:pos x="T6" y="T7"/>
                    </a:cxn>
                  </a:cxnLst>
                  <a:rect l="T12" t="T13" r="T14" b="T15"/>
                  <a:pathLst>
                    <a:path w="494" h="55">
                      <a:moveTo>
                        <a:pt x="494" y="0"/>
                      </a:moveTo>
                      <a:lnTo>
                        <a:pt x="0" y="55"/>
                      </a:lnTo>
                      <a:lnTo>
                        <a:pt x="155" y="39"/>
                      </a:lnTo>
                      <a:lnTo>
                        <a:pt x="494" y="0"/>
                      </a:lnTo>
                      <a:close/>
                    </a:path>
                  </a:pathLst>
                </a:custGeom>
                <a:solidFill>
                  <a:srgbClr val="0066FF"/>
                </a:solidFill>
                <a:ln w="9525">
                  <a:noFill/>
                  <a:round/>
                  <a:headEnd/>
                  <a:tailEnd/>
                </a:ln>
              </p:spPr>
              <p:txBody>
                <a:bodyPr/>
                <a:lstStyle/>
                <a:p>
                  <a:endParaRPr lang="es-MX"/>
                </a:p>
              </p:txBody>
            </p:sp>
            <p:sp>
              <p:nvSpPr>
                <p:cNvPr id="10103" name="Freeform 3797"/>
                <p:cNvSpPr>
                  <a:spLocks/>
                </p:cNvSpPr>
                <p:nvPr/>
              </p:nvSpPr>
              <p:spPr bwMode="auto">
                <a:xfrm>
                  <a:off x="2116" y="3003"/>
                  <a:ext cx="55" cy="6"/>
                </a:xfrm>
                <a:custGeom>
                  <a:avLst/>
                  <a:gdLst>
                    <a:gd name="T0" fmla="*/ 0 w 494"/>
                    <a:gd name="T1" fmla="*/ 0 h 55"/>
                    <a:gd name="T2" fmla="*/ 0 w 494"/>
                    <a:gd name="T3" fmla="*/ 0 h 55"/>
                    <a:gd name="T4" fmla="*/ 0 w 494"/>
                    <a:gd name="T5" fmla="*/ 0 h 55"/>
                    <a:gd name="T6" fmla="*/ 0 w 494"/>
                    <a:gd name="T7" fmla="*/ 0 h 55"/>
                    <a:gd name="T8" fmla="*/ 0 60000 65536"/>
                    <a:gd name="T9" fmla="*/ 0 60000 65536"/>
                    <a:gd name="T10" fmla="*/ 0 60000 65536"/>
                    <a:gd name="T11" fmla="*/ 0 60000 65536"/>
                    <a:gd name="T12" fmla="*/ 0 w 494"/>
                    <a:gd name="T13" fmla="*/ 0 h 55"/>
                    <a:gd name="T14" fmla="*/ 494 w 494"/>
                    <a:gd name="T15" fmla="*/ 55 h 55"/>
                  </a:gdLst>
                  <a:ahLst/>
                  <a:cxnLst>
                    <a:cxn ang="T8">
                      <a:pos x="T0" y="T1"/>
                    </a:cxn>
                    <a:cxn ang="T9">
                      <a:pos x="T2" y="T3"/>
                    </a:cxn>
                    <a:cxn ang="T10">
                      <a:pos x="T4" y="T5"/>
                    </a:cxn>
                    <a:cxn ang="T11">
                      <a:pos x="T6" y="T7"/>
                    </a:cxn>
                  </a:cxnLst>
                  <a:rect l="T12" t="T13" r="T14" b="T15"/>
                  <a:pathLst>
                    <a:path w="494" h="55">
                      <a:moveTo>
                        <a:pt x="494" y="0"/>
                      </a:moveTo>
                      <a:lnTo>
                        <a:pt x="0" y="55"/>
                      </a:lnTo>
                      <a:lnTo>
                        <a:pt x="155" y="39"/>
                      </a:lnTo>
                      <a:lnTo>
                        <a:pt x="494" y="0"/>
                      </a:lnTo>
                    </a:path>
                  </a:pathLst>
                </a:custGeom>
                <a:noFill/>
                <a:ln w="0">
                  <a:solidFill>
                    <a:srgbClr val="0066FF"/>
                  </a:solidFill>
                  <a:round/>
                  <a:headEnd/>
                  <a:tailEnd/>
                </a:ln>
              </p:spPr>
              <p:txBody>
                <a:bodyPr/>
                <a:lstStyle/>
                <a:p>
                  <a:endParaRPr lang="es-MX"/>
                </a:p>
              </p:txBody>
            </p:sp>
            <p:sp>
              <p:nvSpPr>
                <p:cNvPr id="10104" name="Freeform 3798"/>
                <p:cNvSpPr>
                  <a:spLocks/>
                </p:cNvSpPr>
                <p:nvPr/>
              </p:nvSpPr>
              <p:spPr bwMode="auto">
                <a:xfrm>
                  <a:off x="2214" y="3002"/>
                  <a:ext cx="166" cy="71"/>
                </a:xfrm>
                <a:custGeom>
                  <a:avLst/>
                  <a:gdLst>
                    <a:gd name="T0" fmla="*/ 0 w 1501"/>
                    <a:gd name="T1" fmla="*/ 0 h 647"/>
                    <a:gd name="T2" fmla="*/ 0 w 1501"/>
                    <a:gd name="T3" fmla="*/ 0 h 647"/>
                    <a:gd name="T4" fmla="*/ 0 w 1501"/>
                    <a:gd name="T5" fmla="*/ 0 h 647"/>
                    <a:gd name="T6" fmla="*/ 0 w 1501"/>
                    <a:gd name="T7" fmla="*/ 0 h 647"/>
                    <a:gd name="T8" fmla="*/ 0 60000 65536"/>
                    <a:gd name="T9" fmla="*/ 0 60000 65536"/>
                    <a:gd name="T10" fmla="*/ 0 60000 65536"/>
                    <a:gd name="T11" fmla="*/ 0 60000 65536"/>
                    <a:gd name="T12" fmla="*/ 0 w 1501"/>
                    <a:gd name="T13" fmla="*/ 0 h 647"/>
                    <a:gd name="T14" fmla="*/ 1501 w 1501"/>
                    <a:gd name="T15" fmla="*/ 647 h 647"/>
                  </a:gdLst>
                  <a:ahLst/>
                  <a:cxnLst>
                    <a:cxn ang="T8">
                      <a:pos x="T0" y="T1"/>
                    </a:cxn>
                    <a:cxn ang="T9">
                      <a:pos x="T2" y="T3"/>
                    </a:cxn>
                    <a:cxn ang="T10">
                      <a:pos x="T4" y="T5"/>
                    </a:cxn>
                    <a:cxn ang="T11">
                      <a:pos x="T6" y="T7"/>
                    </a:cxn>
                  </a:cxnLst>
                  <a:rect l="T12" t="T13" r="T14" b="T15"/>
                  <a:pathLst>
                    <a:path w="1501" h="647">
                      <a:moveTo>
                        <a:pt x="1497" y="0"/>
                      </a:moveTo>
                      <a:lnTo>
                        <a:pt x="0" y="647"/>
                      </a:lnTo>
                      <a:lnTo>
                        <a:pt x="1501" y="14"/>
                      </a:lnTo>
                      <a:lnTo>
                        <a:pt x="1497" y="0"/>
                      </a:lnTo>
                      <a:close/>
                    </a:path>
                  </a:pathLst>
                </a:custGeom>
                <a:solidFill>
                  <a:srgbClr val="0066FF"/>
                </a:solidFill>
                <a:ln w="9525">
                  <a:noFill/>
                  <a:round/>
                  <a:headEnd/>
                  <a:tailEnd/>
                </a:ln>
              </p:spPr>
              <p:txBody>
                <a:bodyPr/>
                <a:lstStyle/>
                <a:p>
                  <a:endParaRPr lang="es-MX"/>
                </a:p>
              </p:txBody>
            </p:sp>
            <p:sp>
              <p:nvSpPr>
                <p:cNvPr id="10105" name="Freeform 3799"/>
                <p:cNvSpPr>
                  <a:spLocks/>
                </p:cNvSpPr>
                <p:nvPr/>
              </p:nvSpPr>
              <p:spPr bwMode="auto">
                <a:xfrm>
                  <a:off x="2214" y="3002"/>
                  <a:ext cx="166" cy="71"/>
                </a:xfrm>
                <a:custGeom>
                  <a:avLst/>
                  <a:gdLst>
                    <a:gd name="T0" fmla="*/ 0 w 1501"/>
                    <a:gd name="T1" fmla="*/ 0 h 647"/>
                    <a:gd name="T2" fmla="*/ 0 w 1501"/>
                    <a:gd name="T3" fmla="*/ 0 h 647"/>
                    <a:gd name="T4" fmla="*/ 0 w 1501"/>
                    <a:gd name="T5" fmla="*/ 0 h 647"/>
                    <a:gd name="T6" fmla="*/ 0 w 1501"/>
                    <a:gd name="T7" fmla="*/ 0 h 647"/>
                    <a:gd name="T8" fmla="*/ 0 60000 65536"/>
                    <a:gd name="T9" fmla="*/ 0 60000 65536"/>
                    <a:gd name="T10" fmla="*/ 0 60000 65536"/>
                    <a:gd name="T11" fmla="*/ 0 60000 65536"/>
                    <a:gd name="T12" fmla="*/ 0 w 1501"/>
                    <a:gd name="T13" fmla="*/ 0 h 647"/>
                    <a:gd name="T14" fmla="*/ 1501 w 1501"/>
                    <a:gd name="T15" fmla="*/ 647 h 647"/>
                  </a:gdLst>
                  <a:ahLst/>
                  <a:cxnLst>
                    <a:cxn ang="T8">
                      <a:pos x="T0" y="T1"/>
                    </a:cxn>
                    <a:cxn ang="T9">
                      <a:pos x="T2" y="T3"/>
                    </a:cxn>
                    <a:cxn ang="T10">
                      <a:pos x="T4" y="T5"/>
                    </a:cxn>
                    <a:cxn ang="T11">
                      <a:pos x="T6" y="T7"/>
                    </a:cxn>
                  </a:cxnLst>
                  <a:rect l="T12" t="T13" r="T14" b="T15"/>
                  <a:pathLst>
                    <a:path w="1501" h="647">
                      <a:moveTo>
                        <a:pt x="1497" y="0"/>
                      </a:moveTo>
                      <a:lnTo>
                        <a:pt x="0" y="647"/>
                      </a:lnTo>
                      <a:lnTo>
                        <a:pt x="1501" y="14"/>
                      </a:lnTo>
                      <a:lnTo>
                        <a:pt x="1497" y="0"/>
                      </a:lnTo>
                    </a:path>
                  </a:pathLst>
                </a:custGeom>
                <a:noFill/>
                <a:ln w="0">
                  <a:solidFill>
                    <a:srgbClr val="0066FF"/>
                  </a:solidFill>
                  <a:round/>
                  <a:headEnd/>
                  <a:tailEnd/>
                </a:ln>
              </p:spPr>
              <p:txBody>
                <a:bodyPr/>
                <a:lstStyle/>
                <a:p>
                  <a:endParaRPr lang="es-MX"/>
                </a:p>
              </p:txBody>
            </p:sp>
            <p:sp>
              <p:nvSpPr>
                <p:cNvPr id="10106" name="Freeform 3800"/>
                <p:cNvSpPr>
                  <a:spLocks/>
                </p:cNvSpPr>
                <p:nvPr/>
              </p:nvSpPr>
              <p:spPr bwMode="auto">
                <a:xfrm>
                  <a:off x="2171" y="3002"/>
                  <a:ext cx="3" cy="1"/>
                </a:xfrm>
                <a:custGeom>
                  <a:avLst/>
                  <a:gdLst>
                    <a:gd name="T0" fmla="*/ 0 w 30"/>
                    <a:gd name="T1" fmla="*/ 0 h 9"/>
                    <a:gd name="T2" fmla="*/ 0 w 30"/>
                    <a:gd name="T3" fmla="*/ 0 h 9"/>
                    <a:gd name="T4" fmla="*/ 0 w 30"/>
                    <a:gd name="T5" fmla="*/ 0 h 9"/>
                    <a:gd name="T6" fmla="*/ 0 w 30"/>
                    <a:gd name="T7" fmla="*/ 0 h 9"/>
                    <a:gd name="T8" fmla="*/ 0 60000 65536"/>
                    <a:gd name="T9" fmla="*/ 0 60000 65536"/>
                    <a:gd name="T10" fmla="*/ 0 60000 65536"/>
                    <a:gd name="T11" fmla="*/ 0 60000 65536"/>
                    <a:gd name="T12" fmla="*/ 0 w 30"/>
                    <a:gd name="T13" fmla="*/ 0 h 9"/>
                    <a:gd name="T14" fmla="*/ 30 w 30"/>
                    <a:gd name="T15" fmla="*/ 9 h 9"/>
                  </a:gdLst>
                  <a:ahLst/>
                  <a:cxnLst>
                    <a:cxn ang="T8">
                      <a:pos x="T0" y="T1"/>
                    </a:cxn>
                    <a:cxn ang="T9">
                      <a:pos x="T2" y="T3"/>
                    </a:cxn>
                    <a:cxn ang="T10">
                      <a:pos x="T4" y="T5"/>
                    </a:cxn>
                    <a:cxn ang="T11">
                      <a:pos x="T6" y="T7"/>
                    </a:cxn>
                  </a:cxnLst>
                  <a:rect l="T12" t="T13" r="T14" b="T15"/>
                  <a:pathLst>
                    <a:path w="30" h="9">
                      <a:moveTo>
                        <a:pt x="30" y="0"/>
                      </a:moveTo>
                      <a:lnTo>
                        <a:pt x="0" y="9"/>
                      </a:lnTo>
                      <a:lnTo>
                        <a:pt x="11" y="9"/>
                      </a:lnTo>
                      <a:lnTo>
                        <a:pt x="30" y="0"/>
                      </a:lnTo>
                    </a:path>
                  </a:pathLst>
                </a:custGeom>
                <a:noFill/>
                <a:ln w="0">
                  <a:solidFill>
                    <a:srgbClr val="0066FF"/>
                  </a:solidFill>
                  <a:round/>
                  <a:headEnd/>
                  <a:tailEnd/>
                </a:ln>
              </p:spPr>
              <p:txBody>
                <a:bodyPr/>
                <a:lstStyle/>
                <a:p>
                  <a:endParaRPr lang="es-MX"/>
                </a:p>
              </p:txBody>
            </p:sp>
            <p:sp>
              <p:nvSpPr>
                <p:cNvPr id="10107" name="Freeform 3801"/>
                <p:cNvSpPr>
                  <a:spLocks/>
                </p:cNvSpPr>
                <p:nvPr/>
              </p:nvSpPr>
              <p:spPr bwMode="auto">
                <a:xfrm>
                  <a:off x="2174" y="3001"/>
                  <a:ext cx="4" cy="1"/>
                </a:xfrm>
                <a:custGeom>
                  <a:avLst/>
                  <a:gdLst>
                    <a:gd name="T0" fmla="*/ 0 w 35"/>
                    <a:gd name="T1" fmla="*/ 0 h 7"/>
                    <a:gd name="T2" fmla="*/ 0 w 35"/>
                    <a:gd name="T3" fmla="*/ 0 h 7"/>
                    <a:gd name="T4" fmla="*/ 0 w 35"/>
                    <a:gd name="T5" fmla="*/ 0 h 7"/>
                    <a:gd name="T6" fmla="*/ 0 w 35"/>
                    <a:gd name="T7" fmla="*/ 0 h 7"/>
                    <a:gd name="T8" fmla="*/ 0 60000 65536"/>
                    <a:gd name="T9" fmla="*/ 0 60000 65536"/>
                    <a:gd name="T10" fmla="*/ 0 60000 65536"/>
                    <a:gd name="T11" fmla="*/ 0 60000 65536"/>
                    <a:gd name="T12" fmla="*/ 0 w 35"/>
                    <a:gd name="T13" fmla="*/ 0 h 7"/>
                    <a:gd name="T14" fmla="*/ 35 w 35"/>
                    <a:gd name="T15" fmla="*/ 7 h 7"/>
                  </a:gdLst>
                  <a:ahLst/>
                  <a:cxnLst>
                    <a:cxn ang="T8">
                      <a:pos x="T0" y="T1"/>
                    </a:cxn>
                    <a:cxn ang="T9">
                      <a:pos x="T2" y="T3"/>
                    </a:cxn>
                    <a:cxn ang="T10">
                      <a:pos x="T4" y="T5"/>
                    </a:cxn>
                    <a:cxn ang="T11">
                      <a:pos x="T6" y="T7"/>
                    </a:cxn>
                  </a:cxnLst>
                  <a:rect l="T12" t="T13" r="T14" b="T15"/>
                  <a:pathLst>
                    <a:path w="35" h="7">
                      <a:moveTo>
                        <a:pt x="35" y="0"/>
                      </a:moveTo>
                      <a:lnTo>
                        <a:pt x="0" y="7"/>
                      </a:lnTo>
                      <a:lnTo>
                        <a:pt x="20" y="6"/>
                      </a:lnTo>
                      <a:lnTo>
                        <a:pt x="35" y="0"/>
                      </a:lnTo>
                    </a:path>
                  </a:pathLst>
                </a:custGeom>
                <a:noFill/>
                <a:ln w="0">
                  <a:solidFill>
                    <a:srgbClr val="0066FF"/>
                  </a:solidFill>
                  <a:round/>
                  <a:headEnd/>
                  <a:tailEnd/>
                </a:ln>
              </p:spPr>
              <p:txBody>
                <a:bodyPr/>
                <a:lstStyle/>
                <a:p>
                  <a:endParaRPr lang="es-MX"/>
                </a:p>
              </p:txBody>
            </p:sp>
            <p:sp>
              <p:nvSpPr>
                <p:cNvPr id="10108" name="Freeform 3802"/>
                <p:cNvSpPr>
                  <a:spLocks/>
                </p:cNvSpPr>
                <p:nvPr/>
              </p:nvSpPr>
              <p:spPr bwMode="auto">
                <a:xfrm>
                  <a:off x="2174" y="2987"/>
                  <a:ext cx="17" cy="15"/>
                </a:xfrm>
                <a:custGeom>
                  <a:avLst/>
                  <a:gdLst>
                    <a:gd name="T0" fmla="*/ 0 w 152"/>
                    <a:gd name="T1" fmla="*/ 0 h 127"/>
                    <a:gd name="T2" fmla="*/ 0 w 152"/>
                    <a:gd name="T3" fmla="*/ 0 h 127"/>
                    <a:gd name="T4" fmla="*/ 0 w 152"/>
                    <a:gd name="T5" fmla="*/ 0 h 127"/>
                    <a:gd name="T6" fmla="*/ 0 w 152"/>
                    <a:gd name="T7" fmla="*/ 0 h 127"/>
                    <a:gd name="T8" fmla="*/ 0 60000 65536"/>
                    <a:gd name="T9" fmla="*/ 0 60000 65536"/>
                    <a:gd name="T10" fmla="*/ 0 60000 65536"/>
                    <a:gd name="T11" fmla="*/ 0 60000 65536"/>
                    <a:gd name="T12" fmla="*/ 0 w 152"/>
                    <a:gd name="T13" fmla="*/ 0 h 127"/>
                    <a:gd name="T14" fmla="*/ 152 w 152"/>
                    <a:gd name="T15" fmla="*/ 127 h 127"/>
                  </a:gdLst>
                  <a:ahLst/>
                  <a:cxnLst>
                    <a:cxn ang="T8">
                      <a:pos x="T0" y="T1"/>
                    </a:cxn>
                    <a:cxn ang="T9">
                      <a:pos x="T2" y="T3"/>
                    </a:cxn>
                    <a:cxn ang="T10">
                      <a:pos x="T4" y="T5"/>
                    </a:cxn>
                    <a:cxn ang="T11">
                      <a:pos x="T6" y="T7"/>
                    </a:cxn>
                  </a:cxnLst>
                  <a:rect l="T12" t="T13" r="T14" b="T15"/>
                  <a:pathLst>
                    <a:path w="152" h="127">
                      <a:moveTo>
                        <a:pt x="152" y="0"/>
                      </a:moveTo>
                      <a:lnTo>
                        <a:pt x="0" y="127"/>
                      </a:lnTo>
                      <a:lnTo>
                        <a:pt x="35" y="120"/>
                      </a:lnTo>
                      <a:lnTo>
                        <a:pt x="152" y="0"/>
                      </a:lnTo>
                      <a:close/>
                    </a:path>
                  </a:pathLst>
                </a:custGeom>
                <a:solidFill>
                  <a:srgbClr val="0066FF"/>
                </a:solidFill>
                <a:ln w="9525">
                  <a:noFill/>
                  <a:round/>
                  <a:headEnd/>
                  <a:tailEnd/>
                </a:ln>
              </p:spPr>
              <p:txBody>
                <a:bodyPr/>
                <a:lstStyle/>
                <a:p>
                  <a:endParaRPr lang="es-MX"/>
                </a:p>
              </p:txBody>
            </p:sp>
            <p:sp>
              <p:nvSpPr>
                <p:cNvPr id="10109" name="Freeform 3803"/>
                <p:cNvSpPr>
                  <a:spLocks/>
                </p:cNvSpPr>
                <p:nvPr/>
              </p:nvSpPr>
              <p:spPr bwMode="auto">
                <a:xfrm>
                  <a:off x="2174" y="2987"/>
                  <a:ext cx="17" cy="15"/>
                </a:xfrm>
                <a:custGeom>
                  <a:avLst/>
                  <a:gdLst>
                    <a:gd name="T0" fmla="*/ 0 w 152"/>
                    <a:gd name="T1" fmla="*/ 0 h 127"/>
                    <a:gd name="T2" fmla="*/ 0 w 152"/>
                    <a:gd name="T3" fmla="*/ 0 h 127"/>
                    <a:gd name="T4" fmla="*/ 0 w 152"/>
                    <a:gd name="T5" fmla="*/ 0 h 127"/>
                    <a:gd name="T6" fmla="*/ 0 w 152"/>
                    <a:gd name="T7" fmla="*/ 0 h 127"/>
                    <a:gd name="T8" fmla="*/ 0 60000 65536"/>
                    <a:gd name="T9" fmla="*/ 0 60000 65536"/>
                    <a:gd name="T10" fmla="*/ 0 60000 65536"/>
                    <a:gd name="T11" fmla="*/ 0 60000 65536"/>
                    <a:gd name="T12" fmla="*/ 0 w 152"/>
                    <a:gd name="T13" fmla="*/ 0 h 127"/>
                    <a:gd name="T14" fmla="*/ 152 w 152"/>
                    <a:gd name="T15" fmla="*/ 127 h 127"/>
                  </a:gdLst>
                  <a:ahLst/>
                  <a:cxnLst>
                    <a:cxn ang="T8">
                      <a:pos x="T0" y="T1"/>
                    </a:cxn>
                    <a:cxn ang="T9">
                      <a:pos x="T2" y="T3"/>
                    </a:cxn>
                    <a:cxn ang="T10">
                      <a:pos x="T4" y="T5"/>
                    </a:cxn>
                    <a:cxn ang="T11">
                      <a:pos x="T6" y="T7"/>
                    </a:cxn>
                  </a:cxnLst>
                  <a:rect l="T12" t="T13" r="T14" b="T15"/>
                  <a:pathLst>
                    <a:path w="152" h="127">
                      <a:moveTo>
                        <a:pt x="152" y="0"/>
                      </a:moveTo>
                      <a:lnTo>
                        <a:pt x="0" y="127"/>
                      </a:lnTo>
                      <a:lnTo>
                        <a:pt x="35" y="120"/>
                      </a:lnTo>
                      <a:lnTo>
                        <a:pt x="152" y="0"/>
                      </a:lnTo>
                    </a:path>
                  </a:pathLst>
                </a:custGeom>
                <a:noFill/>
                <a:ln w="0">
                  <a:solidFill>
                    <a:srgbClr val="0066FF"/>
                  </a:solidFill>
                  <a:round/>
                  <a:headEnd/>
                  <a:tailEnd/>
                </a:ln>
              </p:spPr>
              <p:txBody>
                <a:bodyPr/>
                <a:lstStyle/>
                <a:p>
                  <a:endParaRPr lang="es-MX"/>
                </a:p>
              </p:txBody>
            </p:sp>
            <p:sp>
              <p:nvSpPr>
                <p:cNvPr id="10110" name="Freeform 3804"/>
                <p:cNvSpPr>
                  <a:spLocks/>
                </p:cNvSpPr>
                <p:nvPr/>
              </p:nvSpPr>
              <p:spPr bwMode="auto">
                <a:xfrm>
                  <a:off x="2171" y="2987"/>
                  <a:ext cx="20" cy="16"/>
                </a:xfrm>
                <a:custGeom>
                  <a:avLst/>
                  <a:gdLst>
                    <a:gd name="T0" fmla="*/ 0 w 182"/>
                    <a:gd name="T1" fmla="*/ 0 h 136"/>
                    <a:gd name="T2" fmla="*/ 0 w 182"/>
                    <a:gd name="T3" fmla="*/ 0 h 136"/>
                    <a:gd name="T4" fmla="*/ 0 w 182"/>
                    <a:gd name="T5" fmla="*/ 0 h 136"/>
                    <a:gd name="T6" fmla="*/ 0 w 182"/>
                    <a:gd name="T7" fmla="*/ 0 h 136"/>
                    <a:gd name="T8" fmla="*/ 0 60000 65536"/>
                    <a:gd name="T9" fmla="*/ 0 60000 65536"/>
                    <a:gd name="T10" fmla="*/ 0 60000 65536"/>
                    <a:gd name="T11" fmla="*/ 0 60000 65536"/>
                    <a:gd name="T12" fmla="*/ 0 w 182"/>
                    <a:gd name="T13" fmla="*/ 0 h 136"/>
                    <a:gd name="T14" fmla="*/ 182 w 182"/>
                    <a:gd name="T15" fmla="*/ 136 h 136"/>
                  </a:gdLst>
                  <a:ahLst/>
                  <a:cxnLst>
                    <a:cxn ang="T8">
                      <a:pos x="T0" y="T1"/>
                    </a:cxn>
                    <a:cxn ang="T9">
                      <a:pos x="T2" y="T3"/>
                    </a:cxn>
                    <a:cxn ang="T10">
                      <a:pos x="T4" y="T5"/>
                    </a:cxn>
                    <a:cxn ang="T11">
                      <a:pos x="T6" y="T7"/>
                    </a:cxn>
                  </a:cxnLst>
                  <a:rect l="T12" t="T13" r="T14" b="T15"/>
                  <a:pathLst>
                    <a:path w="182" h="136">
                      <a:moveTo>
                        <a:pt x="182" y="0"/>
                      </a:moveTo>
                      <a:lnTo>
                        <a:pt x="0" y="136"/>
                      </a:lnTo>
                      <a:lnTo>
                        <a:pt x="30" y="127"/>
                      </a:lnTo>
                      <a:lnTo>
                        <a:pt x="182" y="0"/>
                      </a:lnTo>
                      <a:close/>
                    </a:path>
                  </a:pathLst>
                </a:custGeom>
                <a:solidFill>
                  <a:srgbClr val="0066FF"/>
                </a:solidFill>
                <a:ln w="9525">
                  <a:noFill/>
                  <a:round/>
                  <a:headEnd/>
                  <a:tailEnd/>
                </a:ln>
              </p:spPr>
              <p:txBody>
                <a:bodyPr/>
                <a:lstStyle/>
                <a:p>
                  <a:endParaRPr lang="es-MX"/>
                </a:p>
              </p:txBody>
            </p:sp>
            <p:sp>
              <p:nvSpPr>
                <p:cNvPr id="10111" name="Freeform 3805"/>
                <p:cNvSpPr>
                  <a:spLocks/>
                </p:cNvSpPr>
                <p:nvPr/>
              </p:nvSpPr>
              <p:spPr bwMode="auto">
                <a:xfrm>
                  <a:off x="2171" y="2987"/>
                  <a:ext cx="20" cy="16"/>
                </a:xfrm>
                <a:custGeom>
                  <a:avLst/>
                  <a:gdLst>
                    <a:gd name="T0" fmla="*/ 0 w 182"/>
                    <a:gd name="T1" fmla="*/ 0 h 136"/>
                    <a:gd name="T2" fmla="*/ 0 w 182"/>
                    <a:gd name="T3" fmla="*/ 0 h 136"/>
                    <a:gd name="T4" fmla="*/ 0 w 182"/>
                    <a:gd name="T5" fmla="*/ 0 h 136"/>
                    <a:gd name="T6" fmla="*/ 0 w 182"/>
                    <a:gd name="T7" fmla="*/ 0 h 136"/>
                    <a:gd name="T8" fmla="*/ 0 60000 65536"/>
                    <a:gd name="T9" fmla="*/ 0 60000 65536"/>
                    <a:gd name="T10" fmla="*/ 0 60000 65536"/>
                    <a:gd name="T11" fmla="*/ 0 60000 65536"/>
                    <a:gd name="T12" fmla="*/ 0 w 182"/>
                    <a:gd name="T13" fmla="*/ 0 h 136"/>
                    <a:gd name="T14" fmla="*/ 182 w 182"/>
                    <a:gd name="T15" fmla="*/ 136 h 136"/>
                  </a:gdLst>
                  <a:ahLst/>
                  <a:cxnLst>
                    <a:cxn ang="T8">
                      <a:pos x="T0" y="T1"/>
                    </a:cxn>
                    <a:cxn ang="T9">
                      <a:pos x="T2" y="T3"/>
                    </a:cxn>
                    <a:cxn ang="T10">
                      <a:pos x="T4" y="T5"/>
                    </a:cxn>
                    <a:cxn ang="T11">
                      <a:pos x="T6" y="T7"/>
                    </a:cxn>
                  </a:cxnLst>
                  <a:rect l="T12" t="T13" r="T14" b="T15"/>
                  <a:pathLst>
                    <a:path w="182" h="136">
                      <a:moveTo>
                        <a:pt x="182" y="0"/>
                      </a:moveTo>
                      <a:lnTo>
                        <a:pt x="0" y="136"/>
                      </a:lnTo>
                      <a:lnTo>
                        <a:pt x="30" y="127"/>
                      </a:lnTo>
                      <a:lnTo>
                        <a:pt x="182" y="0"/>
                      </a:lnTo>
                    </a:path>
                  </a:pathLst>
                </a:custGeom>
                <a:noFill/>
                <a:ln w="0">
                  <a:solidFill>
                    <a:srgbClr val="0066FF"/>
                  </a:solidFill>
                  <a:round/>
                  <a:headEnd/>
                  <a:tailEnd/>
                </a:ln>
              </p:spPr>
              <p:txBody>
                <a:bodyPr/>
                <a:lstStyle/>
                <a:p>
                  <a:endParaRPr lang="es-MX"/>
                </a:p>
              </p:txBody>
            </p:sp>
            <p:sp>
              <p:nvSpPr>
                <p:cNvPr id="10112" name="Freeform 3806"/>
                <p:cNvSpPr>
                  <a:spLocks/>
                </p:cNvSpPr>
                <p:nvPr/>
              </p:nvSpPr>
              <p:spPr bwMode="auto">
                <a:xfrm>
                  <a:off x="2116" y="2987"/>
                  <a:ext cx="75" cy="22"/>
                </a:xfrm>
                <a:custGeom>
                  <a:avLst/>
                  <a:gdLst>
                    <a:gd name="T0" fmla="*/ 0 w 676"/>
                    <a:gd name="T1" fmla="*/ 0 h 191"/>
                    <a:gd name="T2" fmla="*/ 0 w 676"/>
                    <a:gd name="T3" fmla="*/ 0 h 191"/>
                    <a:gd name="T4" fmla="*/ 0 w 676"/>
                    <a:gd name="T5" fmla="*/ 0 h 191"/>
                    <a:gd name="T6" fmla="*/ 0 w 676"/>
                    <a:gd name="T7" fmla="*/ 0 h 191"/>
                    <a:gd name="T8" fmla="*/ 0 60000 65536"/>
                    <a:gd name="T9" fmla="*/ 0 60000 65536"/>
                    <a:gd name="T10" fmla="*/ 0 60000 65536"/>
                    <a:gd name="T11" fmla="*/ 0 60000 65536"/>
                    <a:gd name="T12" fmla="*/ 0 w 676"/>
                    <a:gd name="T13" fmla="*/ 0 h 191"/>
                    <a:gd name="T14" fmla="*/ 676 w 676"/>
                    <a:gd name="T15" fmla="*/ 191 h 191"/>
                  </a:gdLst>
                  <a:ahLst/>
                  <a:cxnLst>
                    <a:cxn ang="T8">
                      <a:pos x="T0" y="T1"/>
                    </a:cxn>
                    <a:cxn ang="T9">
                      <a:pos x="T2" y="T3"/>
                    </a:cxn>
                    <a:cxn ang="T10">
                      <a:pos x="T4" y="T5"/>
                    </a:cxn>
                    <a:cxn ang="T11">
                      <a:pos x="T6" y="T7"/>
                    </a:cxn>
                  </a:cxnLst>
                  <a:rect l="T12" t="T13" r="T14" b="T15"/>
                  <a:pathLst>
                    <a:path w="676" h="191">
                      <a:moveTo>
                        <a:pt x="676" y="0"/>
                      </a:moveTo>
                      <a:lnTo>
                        <a:pt x="0" y="191"/>
                      </a:lnTo>
                      <a:lnTo>
                        <a:pt x="494" y="136"/>
                      </a:lnTo>
                      <a:lnTo>
                        <a:pt x="676" y="0"/>
                      </a:lnTo>
                      <a:close/>
                    </a:path>
                  </a:pathLst>
                </a:custGeom>
                <a:solidFill>
                  <a:srgbClr val="0066FF"/>
                </a:solidFill>
                <a:ln w="9525">
                  <a:noFill/>
                  <a:round/>
                  <a:headEnd/>
                  <a:tailEnd/>
                </a:ln>
              </p:spPr>
              <p:txBody>
                <a:bodyPr/>
                <a:lstStyle/>
                <a:p>
                  <a:endParaRPr lang="es-MX"/>
                </a:p>
              </p:txBody>
            </p:sp>
            <p:sp>
              <p:nvSpPr>
                <p:cNvPr id="10113" name="Freeform 3807"/>
                <p:cNvSpPr>
                  <a:spLocks/>
                </p:cNvSpPr>
                <p:nvPr/>
              </p:nvSpPr>
              <p:spPr bwMode="auto">
                <a:xfrm>
                  <a:off x="2116" y="2987"/>
                  <a:ext cx="75" cy="22"/>
                </a:xfrm>
                <a:custGeom>
                  <a:avLst/>
                  <a:gdLst>
                    <a:gd name="T0" fmla="*/ 0 w 676"/>
                    <a:gd name="T1" fmla="*/ 0 h 191"/>
                    <a:gd name="T2" fmla="*/ 0 w 676"/>
                    <a:gd name="T3" fmla="*/ 0 h 191"/>
                    <a:gd name="T4" fmla="*/ 0 w 676"/>
                    <a:gd name="T5" fmla="*/ 0 h 191"/>
                    <a:gd name="T6" fmla="*/ 0 w 676"/>
                    <a:gd name="T7" fmla="*/ 0 h 191"/>
                    <a:gd name="T8" fmla="*/ 0 60000 65536"/>
                    <a:gd name="T9" fmla="*/ 0 60000 65536"/>
                    <a:gd name="T10" fmla="*/ 0 60000 65536"/>
                    <a:gd name="T11" fmla="*/ 0 60000 65536"/>
                    <a:gd name="T12" fmla="*/ 0 w 676"/>
                    <a:gd name="T13" fmla="*/ 0 h 191"/>
                    <a:gd name="T14" fmla="*/ 676 w 676"/>
                    <a:gd name="T15" fmla="*/ 191 h 191"/>
                  </a:gdLst>
                  <a:ahLst/>
                  <a:cxnLst>
                    <a:cxn ang="T8">
                      <a:pos x="T0" y="T1"/>
                    </a:cxn>
                    <a:cxn ang="T9">
                      <a:pos x="T2" y="T3"/>
                    </a:cxn>
                    <a:cxn ang="T10">
                      <a:pos x="T4" y="T5"/>
                    </a:cxn>
                    <a:cxn ang="T11">
                      <a:pos x="T6" y="T7"/>
                    </a:cxn>
                  </a:cxnLst>
                  <a:rect l="T12" t="T13" r="T14" b="T15"/>
                  <a:pathLst>
                    <a:path w="676" h="191">
                      <a:moveTo>
                        <a:pt x="676" y="0"/>
                      </a:moveTo>
                      <a:lnTo>
                        <a:pt x="0" y="191"/>
                      </a:lnTo>
                      <a:lnTo>
                        <a:pt x="494" y="136"/>
                      </a:lnTo>
                      <a:lnTo>
                        <a:pt x="676" y="0"/>
                      </a:lnTo>
                    </a:path>
                  </a:pathLst>
                </a:custGeom>
                <a:noFill/>
                <a:ln w="0">
                  <a:solidFill>
                    <a:srgbClr val="0066FF"/>
                  </a:solidFill>
                  <a:round/>
                  <a:headEnd/>
                  <a:tailEnd/>
                </a:ln>
              </p:spPr>
              <p:txBody>
                <a:bodyPr/>
                <a:lstStyle/>
                <a:p>
                  <a:endParaRPr lang="es-MX"/>
                </a:p>
              </p:txBody>
            </p:sp>
            <p:sp>
              <p:nvSpPr>
                <p:cNvPr id="10114" name="Freeform 3808"/>
                <p:cNvSpPr>
                  <a:spLocks/>
                </p:cNvSpPr>
                <p:nvPr/>
              </p:nvSpPr>
              <p:spPr bwMode="auto">
                <a:xfrm>
                  <a:off x="2191" y="2987"/>
                  <a:ext cx="189" cy="86"/>
                </a:xfrm>
                <a:custGeom>
                  <a:avLst/>
                  <a:gdLst>
                    <a:gd name="T0" fmla="*/ 0 w 1698"/>
                    <a:gd name="T1" fmla="*/ 0 h 774"/>
                    <a:gd name="T2" fmla="*/ 0 w 1698"/>
                    <a:gd name="T3" fmla="*/ 0 h 774"/>
                    <a:gd name="T4" fmla="*/ 0 w 1698"/>
                    <a:gd name="T5" fmla="*/ 0 h 774"/>
                    <a:gd name="T6" fmla="*/ 0 w 1698"/>
                    <a:gd name="T7" fmla="*/ 0 h 774"/>
                    <a:gd name="T8" fmla="*/ 0 60000 65536"/>
                    <a:gd name="T9" fmla="*/ 0 60000 65536"/>
                    <a:gd name="T10" fmla="*/ 0 60000 65536"/>
                    <a:gd name="T11" fmla="*/ 0 60000 65536"/>
                    <a:gd name="T12" fmla="*/ 0 w 1698"/>
                    <a:gd name="T13" fmla="*/ 0 h 774"/>
                    <a:gd name="T14" fmla="*/ 1698 w 1698"/>
                    <a:gd name="T15" fmla="*/ 774 h 774"/>
                  </a:gdLst>
                  <a:ahLst/>
                  <a:cxnLst>
                    <a:cxn ang="T8">
                      <a:pos x="T0" y="T1"/>
                    </a:cxn>
                    <a:cxn ang="T9">
                      <a:pos x="T2" y="T3"/>
                    </a:cxn>
                    <a:cxn ang="T10">
                      <a:pos x="T4" y="T5"/>
                    </a:cxn>
                    <a:cxn ang="T11">
                      <a:pos x="T6" y="T7"/>
                    </a:cxn>
                  </a:cxnLst>
                  <a:rect l="T12" t="T13" r="T14" b="T15"/>
                  <a:pathLst>
                    <a:path w="1698" h="774">
                      <a:moveTo>
                        <a:pt x="0" y="0"/>
                      </a:moveTo>
                      <a:lnTo>
                        <a:pt x="201" y="774"/>
                      </a:lnTo>
                      <a:lnTo>
                        <a:pt x="1698" y="127"/>
                      </a:lnTo>
                      <a:lnTo>
                        <a:pt x="0" y="0"/>
                      </a:lnTo>
                      <a:close/>
                    </a:path>
                  </a:pathLst>
                </a:custGeom>
                <a:solidFill>
                  <a:srgbClr val="0066FF"/>
                </a:solidFill>
                <a:ln w="9525">
                  <a:noFill/>
                  <a:round/>
                  <a:headEnd/>
                  <a:tailEnd/>
                </a:ln>
              </p:spPr>
              <p:txBody>
                <a:bodyPr/>
                <a:lstStyle/>
                <a:p>
                  <a:endParaRPr lang="es-MX"/>
                </a:p>
              </p:txBody>
            </p:sp>
            <p:sp>
              <p:nvSpPr>
                <p:cNvPr id="10115" name="Freeform 3809"/>
                <p:cNvSpPr>
                  <a:spLocks/>
                </p:cNvSpPr>
                <p:nvPr/>
              </p:nvSpPr>
              <p:spPr bwMode="auto">
                <a:xfrm>
                  <a:off x="2191" y="2987"/>
                  <a:ext cx="189" cy="86"/>
                </a:xfrm>
                <a:custGeom>
                  <a:avLst/>
                  <a:gdLst>
                    <a:gd name="T0" fmla="*/ 0 w 1698"/>
                    <a:gd name="T1" fmla="*/ 0 h 774"/>
                    <a:gd name="T2" fmla="*/ 0 w 1698"/>
                    <a:gd name="T3" fmla="*/ 0 h 774"/>
                    <a:gd name="T4" fmla="*/ 0 w 1698"/>
                    <a:gd name="T5" fmla="*/ 0 h 774"/>
                    <a:gd name="T6" fmla="*/ 0 w 1698"/>
                    <a:gd name="T7" fmla="*/ 0 h 774"/>
                    <a:gd name="T8" fmla="*/ 0 60000 65536"/>
                    <a:gd name="T9" fmla="*/ 0 60000 65536"/>
                    <a:gd name="T10" fmla="*/ 0 60000 65536"/>
                    <a:gd name="T11" fmla="*/ 0 60000 65536"/>
                    <a:gd name="T12" fmla="*/ 0 w 1698"/>
                    <a:gd name="T13" fmla="*/ 0 h 774"/>
                    <a:gd name="T14" fmla="*/ 1698 w 1698"/>
                    <a:gd name="T15" fmla="*/ 774 h 774"/>
                  </a:gdLst>
                  <a:ahLst/>
                  <a:cxnLst>
                    <a:cxn ang="T8">
                      <a:pos x="T0" y="T1"/>
                    </a:cxn>
                    <a:cxn ang="T9">
                      <a:pos x="T2" y="T3"/>
                    </a:cxn>
                    <a:cxn ang="T10">
                      <a:pos x="T4" y="T5"/>
                    </a:cxn>
                    <a:cxn ang="T11">
                      <a:pos x="T6" y="T7"/>
                    </a:cxn>
                  </a:cxnLst>
                  <a:rect l="T12" t="T13" r="T14" b="T15"/>
                  <a:pathLst>
                    <a:path w="1698" h="774">
                      <a:moveTo>
                        <a:pt x="0" y="0"/>
                      </a:moveTo>
                      <a:lnTo>
                        <a:pt x="201" y="774"/>
                      </a:lnTo>
                      <a:lnTo>
                        <a:pt x="1698" y="127"/>
                      </a:lnTo>
                      <a:lnTo>
                        <a:pt x="0" y="0"/>
                      </a:lnTo>
                    </a:path>
                  </a:pathLst>
                </a:custGeom>
                <a:noFill/>
                <a:ln w="0">
                  <a:solidFill>
                    <a:srgbClr val="0066FF"/>
                  </a:solidFill>
                  <a:round/>
                  <a:headEnd/>
                  <a:tailEnd/>
                </a:ln>
              </p:spPr>
              <p:txBody>
                <a:bodyPr/>
                <a:lstStyle/>
                <a:p>
                  <a:endParaRPr lang="es-MX"/>
                </a:p>
              </p:txBody>
            </p:sp>
            <p:sp>
              <p:nvSpPr>
                <p:cNvPr id="10116" name="Freeform 3810"/>
                <p:cNvSpPr>
                  <a:spLocks/>
                </p:cNvSpPr>
                <p:nvPr/>
              </p:nvSpPr>
              <p:spPr bwMode="auto">
                <a:xfrm>
                  <a:off x="2191" y="2985"/>
                  <a:ext cx="189" cy="17"/>
                </a:xfrm>
                <a:custGeom>
                  <a:avLst/>
                  <a:gdLst>
                    <a:gd name="T0" fmla="*/ 0 w 1698"/>
                    <a:gd name="T1" fmla="*/ 0 h 151"/>
                    <a:gd name="T2" fmla="*/ 0 w 1698"/>
                    <a:gd name="T3" fmla="*/ 0 h 151"/>
                    <a:gd name="T4" fmla="*/ 0 w 1698"/>
                    <a:gd name="T5" fmla="*/ 0 h 151"/>
                    <a:gd name="T6" fmla="*/ 0 w 1698"/>
                    <a:gd name="T7" fmla="*/ 0 h 151"/>
                    <a:gd name="T8" fmla="*/ 0 60000 65536"/>
                    <a:gd name="T9" fmla="*/ 0 60000 65536"/>
                    <a:gd name="T10" fmla="*/ 0 60000 65536"/>
                    <a:gd name="T11" fmla="*/ 0 60000 65536"/>
                    <a:gd name="T12" fmla="*/ 0 w 1698"/>
                    <a:gd name="T13" fmla="*/ 0 h 151"/>
                    <a:gd name="T14" fmla="*/ 1698 w 1698"/>
                    <a:gd name="T15" fmla="*/ 151 h 151"/>
                  </a:gdLst>
                  <a:ahLst/>
                  <a:cxnLst>
                    <a:cxn ang="T8">
                      <a:pos x="T0" y="T1"/>
                    </a:cxn>
                    <a:cxn ang="T9">
                      <a:pos x="T2" y="T3"/>
                    </a:cxn>
                    <a:cxn ang="T10">
                      <a:pos x="T4" y="T5"/>
                    </a:cxn>
                    <a:cxn ang="T11">
                      <a:pos x="T6" y="T7"/>
                    </a:cxn>
                  </a:cxnLst>
                  <a:rect l="T12" t="T13" r="T14" b="T15"/>
                  <a:pathLst>
                    <a:path w="1698" h="151">
                      <a:moveTo>
                        <a:pt x="1572" y="0"/>
                      </a:moveTo>
                      <a:lnTo>
                        <a:pt x="0" y="24"/>
                      </a:lnTo>
                      <a:lnTo>
                        <a:pt x="1698" y="151"/>
                      </a:lnTo>
                      <a:lnTo>
                        <a:pt x="1572" y="0"/>
                      </a:lnTo>
                      <a:close/>
                    </a:path>
                  </a:pathLst>
                </a:custGeom>
                <a:solidFill>
                  <a:srgbClr val="0066FF"/>
                </a:solidFill>
                <a:ln w="9525">
                  <a:noFill/>
                  <a:round/>
                  <a:headEnd/>
                  <a:tailEnd/>
                </a:ln>
              </p:spPr>
              <p:txBody>
                <a:bodyPr/>
                <a:lstStyle/>
                <a:p>
                  <a:endParaRPr lang="es-MX"/>
                </a:p>
              </p:txBody>
            </p:sp>
            <p:sp>
              <p:nvSpPr>
                <p:cNvPr id="10117" name="Freeform 3811"/>
                <p:cNvSpPr>
                  <a:spLocks/>
                </p:cNvSpPr>
                <p:nvPr/>
              </p:nvSpPr>
              <p:spPr bwMode="auto">
                <a:xfrm>
                  <a:off x="2191" y="2985"/>
                  <a:ext cx="189" cy="17"/>
                </a:xfrm>
                <a:custGeom>
                  <a:avLst/>
                  <a:gdLst>
                    <a:gd name="T0" fmla="*/ 0 w 1698"/>
                    <a:gd name="T1" fmla="*/ 0 h 151"/>
                    <a:gd name="T2" fmla="*/ 0 w 1698"/>
                    <a:gd name="T3" fmla="*/ 0 h 151"/>
                    <a:gd name="T4" fmla="*/ 0 w 1698"/>
                    <a:gd name="T5" fmla="*/ 0 h 151"/>
                    <a:gd name="T6" fmla="*/ 0 w 1698"/>
                    <a:gd name="T7" fmla="*/ 0 h 151"/>
                    <a:gd name="T8" fmla="*/ 0 60000 65536"/>
                    <a:gd name="T9" fmla="*/ 0 60000 65536"/>
                    <a:gd name="T10" fmla="*/ 0 60000 65536"/>
                    <a:gd name="T11" fmla="*/ 0 60000 65536"/>
                    <a:gd name="T12" fmla="*/ 0 w 1698"/>
                    <a:gd name="T13" fmla="*/ 0 h 151"/>
                    <a:gd name="T14" fmla="*/ 1698 w 1698"/>
                    <a:gd name="T15" fmla="*/ 151 h 151"/>
                  </a:gdLst>
                  <a:ahLst/>
                  <a:cxnLst>
                    <a:cxn ang="T8">
                      <a:pos x="T0" y="T1"/>
                    </a:cxn>
                    <a:cxn ang="T9">
                      <a:pos x="T2" y="T3"/>
                    </a:cxn>
                    <a:cxn ang="T10">
                      <a:pos x="T4" y="T5"/>
                    </a:cxn>
                    <a:cxn ang="T11">
                      <a:pos x="T6" y="T7"/>
                    </a:cxn>
                  </a:cxnLst>
                  <a:rect l="T12" t="T13" r="T14" b="T15"/>
                  <a:pathLst>
                    <a:path w="1698" h="151">
                      <a:moveTo>
                        <a:pt x="1572" y="0"/>
                      </a:moveTo>
                      <a:lnTo>
                        <a:pt x="0" y="24"/>
                      </a:lnTo>
                      <a:lnTo>
                        <a:pt x="1698" y="151"/>
                      </a:lnTo>
                      <a:lnTo>
                        <a:pt x="1572" y="0"/>
                      </a:lnTo>
                    </a:path>
                  </a:pathLst>
                </a:custGeom>
                <a:noFill/>
                <a:ln w="0">
                  <a:solidFill>
                    <a:srgbClr val="0066FF"/>
                  </a:solidFill>
                  <a:round/>
                  <a:headEnd/>
                  <a:tailEnd/>
                </a:ln>
              </p:spPr>
              <p:txBody>
                <a:bodyPr/>
                <a:lstStyle/>
                <a:p>
                  <a:endParaRPr lang="es-MX"/>
                </a:p>
              </p:txBody>
            </p:sp>
            <p:sp>
              <p:nvSpPr>
                <p:cNvPr id="10118" name="Freeform 3812"/>
                <p:cNvSpPr>
                  <a:spLocks/>
                </p:cNvSpPr>
                <p:nvPr/>
              </p:nvSpPr>
              <p:spPr bwMode="auto">
                <a:xfrm>
                  <a:off x="2191" y="2981"/>
                  <a:ext cx="175" cy="6"/>
                </a:xfrm>
                <a:custGeom>
                  <a:avLst/>
                  <a:gdLst>
                    <a:gd name="T0" fmla="*/ 0 w 1572"/>
                    <a:gd name="T1" fmla="*/ 0 h 57"/>
                    <a:gd name="T2" fmla="*/ 0 w 1572"/>
                    <a:gd name="T3" fmla="*/ 0 h 57"/>
                    <a:gd name="T4" fmla="*/ 0 w 1572"/>
                    <a:gd name="T5" fmla="*/ 0 h 57"/>
                    <a:gd name="T6" fmla="*/ 0 w 1572"/>
                    <a:gd name="T7" fmla="*/ 0 h 57"/>
                    <a:gd name="T8" fmla="*/ 0 60000 65536"/>
                    <a:gd name="T9" fmla="*/ 0 60000 65536"/>
                    <a:gd name="T10" fmla="*/ 0 60000 65536"/>
                    <a:gd name="T11" fmla="*/ 0 60000 65536"/>
                    <a:gd name="T12" fmla="*/ 0 w 1572"/>
                    <a:gd name="T13" fmla="*/ 0 h 57"/>
                    <a:gd name="T14" fmla="*/ 1572 w 1572"/>
                    <a:gd name="T15" fmla="*/ 57 h 57"/>
                  </a:gdLst>
                  <a:ahLst/>
                  <a:cxnLst>
                    <a:cxn ang="T8">
                      <a:pos x="T0" y="T1"/>
                    </a:cxn>
                    <a:cxn ang="T9">
                      <a:pos x="T2" y="T3"/>
                    </a:cxn>
                    <a:cxn ang="T10">
                      <a:pos x="T4" y="T5"/>
                    </a:cxn>
                    <a:cxn ang="T11">
                      <a:pos x="T6" y="T7"/>
                    </a:cxn>
                  </a:cxnLst>
                  <a:rect l="T12" t="T13" r="T14" b="T15"/>
                  <a:pathLst>
                    <a:path w="1572" h="57">
                      <a:moveTo>
                        <a:pt x="1534" y="0"/>
                      </a:moveTo>
                      <a:lnTo>
                        <a:pt x="0" y="57"/>
                      </a:lnTo>
                      <a:lnTo>
                        <a:pt x="1572" y="33"/>
                      </a:lnTo>
                      <a:lnTo>
                        <a:pt x="1534" y="0"/>
                      </a:lnTo>
                      <a:close/>
                    </a:path>
                  </a:pathLst>
                </a:custGeom>
                <a:solidFill>
                  <a:srgbClr val="0066FF"/>
                </a:solidFill>
                <a:ln w="9525">
                  <a:noFill/>
                  <a:round/>
                  <a:headEnd/>
                  <a:tailEnd/>
                </a:ln>
              </p:spPr>
              <p:txBody>
                <a:bodyPr/>
                <a:lstStyle/>
                <a:p>
                  <a:endParaRPr lang="es-MX"/>
                </a:p>
              </p:txBody>
            </p:sp>
            <p:sp>
              <p:nvSpPr>
                <p:cNvPr id="10119" name="Freeform 3813"/>
                <p:cNvSpPr>
                  <a:spLocks/>
                </p:cNvSpPr>
                <p:nvPr/>
              </p:nvSpPr>
              <p:spPr bwMode="auto">
                <a:xfrm>
                  <a:off x="2191" y="2981"/>
                  <a:ext cx="175" cy="6"/>
                </a:xfrm>
                <a:custGeom>
                  <a:avLst/>
                  <a:gdLst>
                    <a:gd name="T0" fmla="*/ 0 w 1572"/>
                    <a:gd name="T1" fmla="*/ 0 h 57"/>
                    <a:gd name="T2" fmla="*/ 0 w 1572"/>
                    <a:gd name="T3" fmla="*/ 0 h 57"/>
                    <a:gd name="T4" fmla="*/ 0 w 1572"/>
                    <a:gd name="T5" fmla="*/ 0 h 57"/>
                    <a:gd name="T6" fmla="*/ 0 w 1572"/>
                    <a:gd name="T7" fmla="*/ 0 h 57"/>
                    <a:gd name="T8" fmla="*/ 0 60000 65536"/>
                    <a:gd name="T9" fmla="*/ 0 60000 65536"/>
                    <a:gd name="T10" fmla="*/ 0 60000 65536"/>
                    <a:gd name="T11" fmla="*/ 0 60000 65536"/>
                    <a:gd name="T12" fmla="*/ 0 w 1572"/>
                    <a:gd name="T13" fmla="*/ 0 h 57"/>
                    <a:gd name="T14" fmla="*/ 1572 w 1572"/>
                    <a:gd name="T15" fmla="*/ 57 h 57"/>
                  </a:gdLst>
                  <a:ahLst/>
                  <a:cxnLst>
                    <a:cxn ang="T8">
                      <a:pos x="T0" y="T1"/>
                    </a:cxn>
                    <a:cxn ang="T9">
                      <a:pos x="T2" y="T3"/>
                    </a:cxn>
                    <a:cxn ang="T10">
                      <a:pos x="T4" y="T5"/>
                    </a:cxn>
                    <a:cxn ang="T11">
                      <a:pos x="T6" y="T7"/>
                    </a:cxn>
                  </a:cxnLst>
                  <a:rect l="T12" t="T13" r="T14" b="T15"/>
                  <a:pathLst>
                    <a:path w="1572" h="57">
                      <a:moveTo>
                        <a:pt x="1534" y="0"/>
                      </a:moveTo>
                      <a:lnTo>
                        <a:pt x="0" y="57"/>
                      </a:lnTo>
                      <a:lnTo>
                        <a:pt x="1572" y="33"/>
                      </a:lnTo>
                      <a:lnTo>
                        <a:pt x="1534" y="0"/>
                      </a:lnTo>
                    </a:path>
                  </a:pathLst>
                </a:custGeom>
                <a:noFill/>
                <a:ln w="0">
                  <a:solidFill>
                    <a:srgbClr val="0066FF"/>
                  </a:solidFill>
                  <a:round/>
                  <a:headEnd/>
                  <a:tailEnd/>
                </a:ln>
              </p:spPr>
              <p:txBody>
                <a:bodyPr/>
                <a:lstStyle/>
                <a:p>
                  <a:endParaRPr lang="es-MX"/>
                </a:p>
              </p:txBody>
            </p:sp>
            <p:sp>
              <p:nvSpPr>
                <p:cNvPr id="10120" name="Freeform 3814"/>
                <p:cNvSpPr>
                  <a:spLocks/>
                </p:cNvSpPr>
                <p:nvPr/>
              </p:nvSpPr>
              <p:spPr bwMode="auto">
                <a:xfrm>
                  <a:off x="2103" y="2979"/>
                  <a:ext cx="259" cy="8"/>
                </a:xfrm>
                <a:custGeom>
                  <a:avLst/>
                  <a:gdLst>
                    <a:gd name="T0" fmla="*/ 0 w 2329"/>
                    <a:gd name="T1" fmla="*/ 0 h 75"/>
                    <a:gd name="T2" fmla="*/ 0 w 2329"/>
                    <a:gd name="T3" fmla="*/ 0 h 75"/>
                    <a:gd name="T4" fmla="*/ 0 w 2329"/>
                    <a:gd name="T5" fmla="*/ 0 h 75"/>
                    <a:gd name="T6" fmla="*/ 0 w 2329"/>
                    <a:gd name="T7" fmla="*/ 0 h 75"/>
                    <a:gd name="T8" fmla="*/ 0 60000 65536"/>
                    <a:gd name="T9" fmla="*/ 0 60000 65536"/>
                    <a:gd name="T10" fmla="*/ 0 60000 65536"/>
                    <a:gd name="T11" fmla="*/ 0 60000 65536"/>
                    <a:gd name="T12" fmla="*/ 0 w 2329"/>
                    <a:gd name="T13" fmla="*/ 0 h 75"/>
                    <a:gd name="T14" fmla="*/ 2329 w 2329"/>
                    <a:gd name="T15" fmla="*/ 75 h 75"/>
                  </a:gdLst>
                  <a:ahLst/>
                  <a:cxnLst>
                    <a:cxn ang="T8">
                      <a:pos x="T0" y="T1"/>
                    </a:cxn>
                    <a:cxn ang="T9">
                      <a:pos x="T2" y="T3"/>
                    </a:cxn>
                    <a:cxn ang="T10">
                      <a:pos x="T4" y="T5"/>
                    </a:cxn>
                    <a:cxn ang="T11">
                      <a:pos x="T6" y="T7"/>
                    </a:cxn>
                  </a:cxnLst>
                  <a:rect l="T12" t="T13" r="T14" b="T15"/>
                  <a:pathLst>
                    <a:path w="2329" h="75">
                      <a:moveTo>
                        <a:pt x="0" y="0"/>
                      </a:moveTo>
                      <a:lnTo>
                        <a:pt x="795" y="75"/>
                      </a:lnTo>
                      <a:lnTo>
                        <a:pt x="2329" y="18"/>
                      </a:lnTo>
                      <a:lnTo>
                        <a:pt x="0" y="0"/>
                      </a:lnTo>
                      <a:close/>
                    </a:path>
                  </a:pathLst>
                </a:custGeom>
                <a:solidFill>
                  <a:srgbClr val="0066FF"/>
                </a:solidFill>
                <a:ln w="9525">
                  <a:noFill/>
                  <a:round/>
                  <a:headEnd/>
                  <a:tailEnd/>
                </a:ln>
              </p:spPr>
              <p:txBody>
                <a:bodyPr/>
                <a:lstStyle/>
                <a:p>
                  <a:endParaRPr lang="es-MX"/>
                </a:p>
              </p:txBody>
            </p:sp>
            <p:sp>
              <p:nvSpPr>
                <p:cNvPr id="10121" name="Freeform 3815"/>
                <p:cNvSpPr>
                  <a:spLocks/>
                </p:cNvSpPr>
                <p:nvPr/>
              </p:nvSpPr>
              <p:spPr bwMode="auto">
                <a:xfrm>
                  <a:off x="2103" y="2979"/>
                  <a:ext cx="259" cy="8"/>
                </a:xfrm>
                <a:custGeom>
                  <a:avLst/>
                  <a:gdLst>
                    <a:gd name="T0" fmla="*/ 0 w 2329"/>
                    <a:gd name="T1" fmla="*/ 0 h 75"/>
                    <a:gd name="T2" fmla="*/ 0 w 2329"/>
                    <a:gd name="T3" fmla="*/ 0 h 75"/>
                    <a:gd name="T4" fmla="*/ 0 w 2329"/>
                    <a:gd name="T5" fmla="*/ 0 h 75"/>
                    <a:gd name="T6" fmla="*/ 0 w 2329"/>
                    <a:gd name="T7" fmla="*/ 0 h 75"/>
                    <a:gd name="T8" fmla="*/ 0 60000 65536"/>
                    <a:gd name="T9" fmla="*/ 0 60000 65536"/>
                    <a:gd name="T10" fmla="*/ 0 60000 65536"/>
                    <a:gd name="T11" fmla="*/ 0 60000 65536"/>
                    <a:gd name="T12" fmla="*/ 0 w 2329"/>
                    <a:gd name="T13" fmla="*/ 0 h 75"/>
                    <a:gd name="T14" fmla="*/ 2329 w 2329"/>
                    <a:gd name="T15" fmla="*/ 75 h 75"/>
                  </a:gdLst>
                  <a:ahLst/>
                  <a:cxnLst>
                    <a:cxn ang="T8">
                      <a:pos x="T0" y="T1"/>
                    </a:cxn>
                    <a:cxn ang="T9">
                      <a:pos x="T2" y="T3"/>
                    </a:cxn>
                    <a:cxn ang="T10">
                      <a:pos x="T4" y="T5"/>
                    </a:cxn>
                    <a:cxn ang="T11">
                      <a:pos x="T6" y="T7"/>
                    </a:cxn>
                  </a:cxnLst>
                  <a:rect l="T12" t="T13" r="T14" b="T15"/>
                  <a:pathLst>
                    <a:path w="2329" h="75">
                      <a:moveTo>
                        <a:pt x="0" y="0"/>
                      </a:moveTo>
                      <a:lnTo>
                        <a:pt x="795" y="75"/>
                      </a:lnTo>
                      <a:lnTo>
                        <a:pt x="2329" y="18"/>
                      </a:lnTo>
                      <a:lnTo>
                        <a:pt x="0" y="0"/>
                      </a:lnTo>
                    </a:path>
                  </a:pathLst>
                </a:custGeom>
                <a:noFill/>
                <a:ln w="0">
                  <a:solidFill>
                    <a:srgbClr val="0066FF"/>
                  </a:solidFill>
                  <a:round/>
                  <a:headEnd/>
                  <a:tailEnd/>
                </a:ln>
              </p:spPr>
              <p:txBody>
                <a:bodyPr/>
                <a:lstStyle/>
                <a:p>
                  <a:endParaRPr lang="es-MX"/>
                </a:p>
              </p:txBody>
            </p:sp>
            <p:sp>
              <p:nvSpPr>
                <p:cNvPr id="10122" name="Freeform 3816"/>
                <p:cNvSpPr>
                  <a:spLocks/>
                </p:cNvSpPr>
                <p:nvPr/>
              </p:nvSpPr>
              <p:spPr bwMode="auto">
                <a:xfrm>
                  <a:off x="2103" y="2979"/>
                  <a:ext cx="88" cy="30"/>
                </a:xfrm>
                <a:custGeom>
                  <a:avLst/>
                  <a:gdLst>
                    <a:gd name="T0" fmla="*/ 0 w 795"/>
                    <a:gd name="T1" fmla="*/ 0 h 266"/>
                    <a:gd name="T2" fmla="*/ 0 w 795"/>
                    <a:gd name="T3" fmla="*/ 0 h 266"/>
                    <a:gd name="T4" fmla="*/ 0 w 795"/>
                    <a:gd name="T5" fmla="*/ 0 h 266"/>
                    <a:gd name="T6" fmla="*/ 0 w 795"/>
                    <a:gd name="T7" fmla="*/ 0 h 266"/>
                    <a:gd name="T8" fmla="*/ 0 60000 65536"/>
                    <a:gd name="T9" fmla="*/ 0 60000 65536"/>
                    <a:gd name="T10" fmla="*/ 0 60000 65536"/>
                    <a:gd name="T11" fmla="*/ 0 60000 65536"/>
                    <a:gd name="T12" fmla="*/ 0 w 795"/>
                    <a:gd name="T13" fmla="*/ 0 h 266"/>
                    <a:gd name="T14" fmla="*/ 795 w 795"/>
                    <a:gd name="T15" fmla="*/ 266 h 266"/>
                  </a:gdLst>
                  <a:ahLst/>
                  <a:cxnLst>
                    <a:cxn ang="T8">
                      <a:pos x="T0" y="T1"/>
                    </a:cxn>
                    <a:cxn ang="T9">
                      <a:pos x="T2" y="T3"/>
                    </a:cxn>
                    <a:cxn ang="T10">
                      <a:pos x="T4" y="T5"/>
                    </a:cxn>
                    <a:cxn ang="T11">
                      <a:pos x="T6" y="T7"/>
                    </a:cxn>
                  </a:cxnLst>
                  <a:rect l="T12" t="T13" r="T14" b="T15"/>
                  <a:pathLst>
                    <a:path w="795" h="266">
                      <a:moveTo>
                        <a:pt x="0" y="0"/>
                      </a:moveTo>
                      <a:lnTo>
                        <a:pt x="119" y="266"/>
                      </a:lnTo>
                      <a:lnTo>
                        <a:pt x="795" y="75"/>
                      </a:lnTo>
                      <a:lnTo>
                        <a:pt x="0" y="0"/>
                      </a:lnTo>
                      <a:close/>
                    </a:path>
                  </a:pathLst>
                </a:custGeom>
                <a:solidFill>
                  <a:srgbClr val="0066FF"/>
                </a:solidFill>
                <a:ln w="9525">
                  <a:noFill/>
                  <a:round/>
                  <a:headEnd/>
                  <a:tailEnd/>
                </a:ln>
              </p:spPr>
              <p:txBody>
                <a:bodyPr/>
                <a:lstStyle/>
                <a:p>
                  <a:endParaRPr lang="es-MX"/>
                </a:p>
              </p:txBody>
            </p:sp>
            <p:sp>
              <p:nvSpPr>
                <p:cNvPr id="10123" name="Freeform 3817"/>
                <p:cNvSpPr>
                  <a:spLocks/>
                </p:cNvSpPr>
                <p:nvPr/>
              </p:nvSpPr>
              <p:spPr bwMode="auto">
                <a:xfrm>
                  <a:off x="2103" y="2979"/>
                  <a:ext cx="88" cy="30"/>
                </a:xfrm>
                <a:custGeom>
                  <a:avLst/>
                  <a:gdLst>
                    <a:gd name="T0" fmla="*/ 0 w 795"/>
                    <a:gd name="T1" fmla="*/ 0 h 266"/>
                    <a:gd name="T2" fmla="*/ 0 w 795"/>
                    <a:gd name="T3" fmla="*/ 0 h 266"/>
                    <a:gd name="T4" fmla="*/ 0 w 795"/>
                    <a:gd name="T5" fmla="*/ 0 h 266"/>
                    <a:gd name="T6" fmla="*/ 0 w 795"/>
                    <a:gd name="T7" fmla="*/ 0 h 266"/>
                    <a:gd name="T8" fmla="*/ 0 60000 65536"/>
                    <a:gd name="T9" fmla="*/ 0 60000 65536"/>
                    <a:gd name="T10" fmla="*/ 0 60000 65536"/>
                    <a:gd name="T11" fmla="*/ 0 60000 65536"/>
                    <a:gd name="T12" fmla="*/ 0 w 795"/>
                    <a:gd name="T13" fmla="*/ 0 h 266"/>
                    <a:gd name="T14" fmla="*/ 795 w 795"/>
                    <a:gd name="T15" fmla="*/ 266 h 266"/>
                  </a:gdLst>
                  <a:ahLst/>
                  <a:cxnLst>
                    <a:cxn ang="T8">
                      <a:pos x="T0" y="T1"/>
                    </a:cxn>
                    <a:cxn ang="T9">
                      <a:pos x="T2" y="T3"/>
                    </a:cxn>
                    <a:cxn ang="T10">
                      <a:pos x="T4" y="T5"/>
                    </a:cxn>
                    <a:cxn ang="T11">
                      <a:pos x="T6" y="T7"/>
                    </a:cxn>
                  </a:cxnLst>
                  <a:rect l="T12" t="T13" r="T14" b="T15"/>
                  <a:pathLst>
                    <a:path w="795" h="266">
                      <a:moveTo>
                        <a:pt x="0" y="0"/>
                      </a:moveTo>
                      <a:lnTo>
                        <a:pt x="119" y="266"/>
                      </a:lnTo>
                      <a:lnTo>
                        <a:pt x="795" y="75"/>
                      </a:lnTo>
                      <a:lnTo>
                        <a:pt x="0" y="0"/>
                      </a:lnTo>
                    </a:path>
                  </a:pathLst>
                </a:custGeom>
                <a:noFill/>
                <a:ln w="0">
                  <a:solidFill>
                    <a:srgbClr val="0066FF"/>
                  </a:solidFill>
                  <a:round/>
                  <a:headEnd/>
                  <a:tailEnd/>
                </a:ln>
              </p:spPr>
              <p:txBody>
                <a:bodyPr/>
                <a:lstStyle/>
                <a:p>
                  <a:endParaRPr lang="es-MX"/>
                </a:p>
              </p:txBody>
            </p:sp>
            <p:sp>
              <p:nvSpPr>
                <p:cNvPr id="10124" name="Freeform 3818"/>
                <p:cNvSpPr>
                  <a:spLocks/>
                </p:cNvSpPr>
                <p:nvPr/>
              </p:nvSpPr>
              <p:spPr bwMode="auto">
                <a:xfrm>
                  <a:off x="2103" y="2963"/>
                  <a:ext cx="259" cy="18"/>
                </a:xfrm>
                <a:custGeom>
                  <a:avLst/>
                  <a:gdLst>
                    <a:gd name="T0" fmla="*/ 0 w 2329"/>
                    <a:gd name="T1" fmla="*/ 0 h 163"/>
                    <a:gd name="T2" fmla="*/ 0 w 2329"/>
                    <a:gd name="T3" fmla="*/ 0 h 163"/>
                    <a:gd name="T4" fmla="*/ 0 w 2329"/>
                    <a:gd name="T5" fmla="*/ 0 h 163"/>
                    <a:gd name="T6" fmla="*/ 0 w 2329"/>
                    <a:gd name="T7" fmla="*/ 0 h 163"/>
                    <a:gd name="T8" fmla="*/ 0 60000 65536"/>
                    <a:gd name="T9" fmla="*/ 0 60000 65536"/>
                    <a:gd name="T10" fmla="*/ 0 60000 65536"/>
                    <a:gd name="T11" fmla="*/ 0 60000 65536"/>
                    <a:gd name="T12" fmla="*/ 0 w 2329"/>
                    <a:gd name="T13" fmla="*/ 0 h 163"/>
                    <a:gd name="T14" fmla="*/ 2329 w 2329"/>
                    <a:gd name="T15" fmla="*/ 163 h 163"/>
                  </a:gdLst>
                  <a:ahLst/>
                  <a:cxnLst>
                    <a:cxn ang="T8">
                      <a:pos x="T0" y="T1"/>
                    </a:cxn>
                    <a:cxn ang="T9">
                      <a:pos x="T2" y="T3"/>
                    </a:cxn>
                    <a:cxn ang="T10">
                      <a:pos x="T4" y="T5"/>
                    </a:cxn>
                    <a:cxn ang="T11">
                      <a:pos x="T6" y="T7"/>
                    </a:cxn>
                  </a:cxnLst>
                  <a:rect l="T12" t="T13" r="T14" b="T15"/>
                  <a:pathLst>
                    <a:path w="2329" h="163">
                      <a:moveTo>
                        <a:pt x="2035" y="0"/>
                      </a:moveTo>
                      <a:lnTo>
                        <a:pt x="0" y="145"/>
                      </a:lnTo>
                      <a:lnTo>
                        <a:pt x="2329" y="163"/>
                      </a:lnTo>
                      <a:lnTo>
                        <a:pt x="2035" y="0"/>
                      </a:lnTo>
                      <a:close/>
                    </a:path>
                  </a:pathLst>
                </a:custGeom>
                <a:solidFill>
                  <a:srgbClr val="0066FF"/>
                </a:solidFill>
                <a:ln w="9525">
                  <a:noFill/>
                  <a:round/>
                  <a:headEnd/>
                  <a:tailEnd/>
                </a:ln>
              </p:spPr>
              <p:txBody>
                <a:bodyPr/>
                <a:lstStyle/>
                <a:p>
                  <a:endParaRPr lang="es-MX"/>
                </a:p>
              </p:txBody>
            </p:sp>
            <p:sp>
              <p:nvSpPr>
                <p:cNvPr id="10125" name="Freeform 3819"/>
                <p:cNvSpPr>
                  <a:spLocks/>
                </p:cNvSpPr>
                <p:nvPr/>
              </p:nvSpPr>
              <p:spPr bwMode="auto">
                <a:xfrm>
                  <a:off x="2103" y="2963"/>
                  <a:ext cx="259" cy="18"/>
                </a:xfrm>
                <a:custGeom>
                  <a:avLst/>
                  <a:gdLst>
                    <a:gd name="T0" fmla="*/ 0 w 2329"/>
                    <a:gd name="T1" fmla="*/ 0 h 163"/>
                    <a:gd name="T2" fmla="*/ 0 w 2329"/>
                    <a:gd name="T3" fmla="*/ 0 h 163"/>
                    <a:gd name="T4" fmla="*/ 0 w 2329"/>
                    <a:gd name="T5" fmla="*/ 0 h 163"/>
                    <a:gd name="T6" fmla="*/ 0 w 2329"/>
                    <a:gd name="T7" fmla="*/ 0 h 163"/>
                    <a:gd name="T8" fmla="*/ 0 60000 65536"/>
                    <a:gd name="T9" fmla="*/ 0 60000 65536"/>
                    <a:gd name="T10" fmla="*/ 0 60000 65536"/>
                    <a:gd name="T11" fmla="*/ 0 60000 65536"/>
                    <a:gd name="T12" fmla="*/ 0 w 2329"/>
                    <a:gd name="T13" fmla="*/ 0 h 163"/>
                    <a:gd name="T14" fmla="*/ 2329 w 2329"/>
                    <a:gd name="T15" fmla="*/ 163 h 163"/>
                  </a:gdLst>
                  <a:ahLst/>
                  <a:cxnLst>
                    <a:cxn ang="T8">
                      <a:pos x="T0" y="T1"/>
                    </a:cxn>
                    <a:cxn ang="T9">
                      <a:pos x="T2" y="T3"/>
                    </a:cxn>
                    <a:cxn ang="T10">
                      <a:pos x="T4" y="T5"/>
                    </a:cxn>
                    <a:cxn ang="T11">
                      <a:pos x="T6" y="T7"/>
                    </a:cxn>
                  </a:cxnLst>
                  <a:rect l="T12" t="T13" r="T14" b="T15"/>
                  <a:pathLst>
                    <a:path w="2329" h="163">
                      <a:moveTo>
                        <a:pt x="2035" y="0"/>
                      </a:moveTo>
                      <a:lnTo>
                        <a:pt x="0" y="145"/>
                      </a:lnTo>
                      <a:lnTo>
                        <a:pt x="2329" y="163"/>
                      </a:lnTo>
                      <a:lnTo>
                        <a:pt x="2035" y="0"/>
                      </a:lnTo>
                    </a:path>
                  </a:pathLst>
                </a:custGeom>
                <a:noFill/>
                <a:ln w="0">
                  <a:solidFill>
                    <a:srgbClr val="0066FF"/>
                  </a:solidFill>
                  <a:round/>
                  <a:headEnd/>
                  <a:tailEnd/>
                </a:ln>
              </p:spPr>
              <p:txBody>
                <a:bodyPr/>
                <a:lstStyle/>
                <a:p>
                  <a:endParaRPr lang="es-MX"/>
                </a:p>
              </p:txBody>
            </p:sp>
            <p:sp>
              <p:nvSpPr>
                <p:cNvPr id="10126" name="Freeform 3820"/>
                <p:cNvSpPr>
                  <a:spLocks/>
                </p:cNvSpPr>
                <p:nvPr/>
              </p:nvSpPr>
              <p:spPr bwMode="auto">
                <a:xfrm>
                  <a:off x="2103" y="2955"/>
                  <a:ext cx="226" cy="24"/>
                </a:xfrm>
                <a:custGeom>
                  <a:avLst/>
                  <a:gdLst>
                    <a:gd name="T0" fmla="*/ 0 w 2035"/>
                    <a:gd name="T1" fmla="*/ 0 h 220"/>
                    <a:gd name="T2" fmla="*/ 0 w 2035"/>
                    <a:gd name="T3" fmla="*/ 0 h 220"/>
                    <a:gd name="T4" fmla="*/ 0 w 2035"/>
                    <a:gd name="T5" fmla="*/ 0 h 220"/>
                    <a:gd name="T6" fmla="*/ 0 w 2035"/>
                    <a:gd name="T7" fmla="*/ 0 h 220"/>
                    <a:gd name="T8" fmla="*/ 0 60000 65536"/>
                    <a:gd name="T9" fmla="*/ 0 60000 65536"/>
                    <a:gd name="T10" fmla="*/ 0 60000 65536"/>
                    <a:gd name="T11" fmla="*/ 0 60000 65536"/>
                    <a:gd name="T12" fmla="*/ 0 w 2035"/>
                    <a:gd name="T13" fmla="*/ 0 h 220"/>
                    <a:gd name="T14" fmla="*/ 2035 w 2035"/>
                    <a:gd name="T15" fmla="*/ 220 h 220"/>
                  </a:gdLst>
                  <a:ahLst/>
                  <a:cxnLst>
                    <a:cxn ang="T8">
                      <a:pos x="T0" y="T1"/>
                    </a:cxn>
                    <a:cxn ang="T9">
                      <a:pos x="T2" y="T3"/>
                    </a:cxn>
                    <a:cxn ang="T10">
                      <a:pos x="T4" y="T5"/>
                    </a:cxn>
                    <a:cxn ang="T11">
                      <a:pos x="T6" y="T7"/>
                    </a:cxn>
                  </a:cxnLst>
                  <a:rect l="T12" t="T13" r="T14" b="T15"/>
                  <a:pathLst>
                    <a:path w="2035" h="220">
                      <a:moveTo>
                        <a:pt x="1931" y="0"/>
                      </a:moveTo>
                      <a:lnTo>
                        <a:pt x="0" y="220"/>
                      </a:lnTo>
                      <a:lnTo>
                        <a:pt x="2035" y="75"/>
                      </a:lnTo>
                      <a:lnTo>
                        <a:pt x="1931" y="0"/>
                      </a:lnTo>
                      <a:close/>
                    </a:path>
                  </a:pathLst>
                </a:custGeom>
                <a:solidFill>
                  <a:srgbClr val="0066FF"/>
                </a:solidFill>
                <a:ln w="9525">
                  <a:noFill/>
                  <a:round/>
                  <a:headEnd/>
                  <a:tailEnd/>
                </a:ln>
              </p:spPr>
              <p:txBody>
                <a:bodyPr/>
                <a:lstStyle/>
                <a:p>
                  <a:endParaRPr lang="es-MX"/>
                </a:p>
              </p:txBody>
            </p:sp>
            <p:sp>
              <p:nvSpPr>
                <p:cNvPr id="10127" name="Freeform 3821"/>
                <p:cNvSpPr>
                  <a:spLocks/>
                </p:cNvSpPr>
                <p:nvPr/>
              </p:nvSpPr>
              <p:spPr bwMode="auto">
                <a:xfrm>
                  <a:off x="2103" y="2955"/>
                  <a:ext cx="226" cy="24"/>
                </a:xfrm>
                <a:custGeom>
                  <a:avLst/>
                  <a:gdLst>
                    <a:gd name="T0" fmla="*/ 0 w 2035"/>
                    <a:gd name="T1" fmla="*/ 0 h 220"/>
                    <a:gd name="T2" fmla="*/ 0 w 2035"/>
                    <a:gd name="T3" fmla="*/ 0 h 220"/>
                    <a:gd name="T4" fmla="*/ 0 w 2035"/>
                    <a:gd name="T5" fmla="*/ 0 h 220"/>
                    <a:gd name="T6" fmla="*/ 0 w 2035"/>
                    <a:gd name="T7" fmla="*/ 0 h 220"/>
                    <a:gd name="T8" fmla="*/ 0 60000 65536"/>
                    <a:gd name="T9" fmla="*/ 0 60000 65536"/>
                    <a:gd name="T10" fmla="*/ 0 60000 65536"/>
                    <a:gd name="T11" fmla="*/ 0 60000 65536"/>
                    <a:gd name="T12" fmla="*/ 0 w 2035"/>
                    <a:gd name="T13" fmla="*/ 0 h 220"/>
                    <a:gd name="T14" fmla="*/ 2035 w 2035"/>
                    <a:gd name="T15" fmla="*/ 220 h 220"/>
                  </a:gdLst>
                  <a:ahLst/>
                  <a:cxnLst>
                    <a:cxn ang="T8">
                      <a:pos x="T0" y="T1"/>
                    </a:cxn>
                    <a:cxn ang="T9">
                      <a:pos x="T2" y="T3"/>
                    </a:cxn>
                    <a:cxn ang="T10">
                      <a:pos x="T4" y="T5"/>
                    </a:cxn>
                    <a:cxn ang="T11">
                      <a:pos x="T6" y="T7"/>
                    </a:cxn>
                  </a:cxnLst>
                  <a:rect l="T12" t="T13" r="T14" b="T15"/>
                  <a:pathLst>
                    <a:path w="2035" h="220">
                      <a:moveTo>
                        <a:pt x="1931" y="0"/>
                      </a:moveTo>
                      <a:lnTo>
                        <a:pt x="0" y="220"/>
                      </a:lnTo>
                      <a:lnTo>
                        <a:pt x="2035" y="75"/>
                      </a:lnTo>
                      <a:lnTo>
                        <a:pt x="1931" y="0"/>
                      </a:lnTo>
                    </a:path>
                  </a:pathLst>
                </a:custGeom>
                <a:noFill/>
                <a:ln w="0">
                  <a:solidFill>
                    <a:srgbClr val="0066FF"/>
                  </a:solidFill>
                  <a:round/>
                  <a:headEnd/>
                  <a:tailEnd/>
                </a:ln>
              </p:spPr>
              <p:txBody>
                <a:bodyPr/>
                <a:lstStyle/>
                <a:p>
                  <a:endParaRPr lang="es-MX"/>
                </a:p>
              </p:txBody>
            </p:sp>
            <p:sp>
              <p:nvSpPr>
                <p:cNvPr id="10128" name="Freeform 3822"/>
                <p:cNvSpPr>
                  <a:spLocks/>
                </p:cNvSpPr>
                <p:nvPr/>
              </p:nvSpPr>
              <p:spPr bwMode="auto">
                <a:xfrm>
                  <a:off x="2103" y="2948"/>
                  <a:ext cx="215" cy="31"/>
                </a:xfrm>
                <a:custGeom>
                  <a:avLst/>
                  <a:gdLst>
                    <a:gd name="T0" fmla="*/ 0 w 1932"/>
                    <a:gd name="T1" fmla="*/ 0 h 277"/>
                    <a:gd name="T2" fmla="*/ 0 w 1932"/>
                    <a:gd name="T3" fmla="*/ 0 h 277"/>
                    <a:gd name="T4" fmla="*/ 0 w 1932"/>
                    <a:gd name="T5" fmla="*/ 0 h 277"/>
                    <a:gd name="T6" fmla="*/ 0 w 1932"/>
                    <a:gd name="T7" fmla="*/ 0 h 277"/>
                    <a:gd name="T8" fmla="*/ 0 60000 65536"/>
                    <a:gd name="T9" fmla="*/ 0 60000 65536"/>
                    <a:gd name="T10" fmla="*/ 0 60000 65536"/>
                    <a:gd name="T11" fmla="*/ 0 60000 65536"/>
                    <a:gd name="T12" fmla="*/ 0 w 1932"/>
                    <a:gd name="T13" fmla="*/ 0 h 277"/>
                    <a:gd name="T14" fmla="*/ 1932 w 1932"/>
                    <a:gd name="T15" fmla="*/ 277 h 277"/>
                  </a:gdLst>
                  <a:ahLst/>
                  <a:cxnLst>
                    <a:cxn ang="T8">
                      <a:pos x="T0" y="T1"/>
                    </a:cxn>
                    <a:cxn ang="T9">
                      <a:pos x="T2" y="T3"/>
                    </a:cxn>
                    <a:cxn ang="T10">
                      <a:pos x="T4" y="T5"/>
                    </a:cxn>
                    <a:cxn ang="T11">
                      <a:pos x="T6" y="T7"/>
                    </a:cxn>
                  </a:cxnLst>
                  <a:rect l="T12" t="T13" r="T14" b="T15"/>
                  <a:pathLst>
                    <a:path w="1932" h="277">
                      <a:moveTo>
                        <a:pt x="1932" y="0"/>
                      </a:moveTo>
                      <a:lnTo>
                        <a:pt x="0" y="277"/>
                      </a:lnTo>
                      <a:lnTo>
                        <a:pt x="1931" y="57"/>
                      </a:lnTo>
                      <a:lnTo>
                        <a:pt x="1932" y="0"/>
                      </a:lnTo>
                      <a:close/>
                    </a:path>
                  </a:pathLst>
                </a:custGeom>
                <a:solidFill>
                  <a:srgbClr val="0066FF"/>
                </a:solidFill>
                <a:ln w="9525">
                  <a:noFill/>
                  <a:round/>
                  <a:headEnd/>
                  <a:tailEnd/>
                </a:ln>
              </p:spPr>
              <p:txBody>
                <a:bodyPr/>
                <a:lstStyle/>
                <a:p>
                  <a:endParaRPr lang="es-MX"/>
                </a:p>
              </p:txBody>
            </p:sp>
            <p:sp>
              <p:nvSpPr>
                <p:cNvPr id="10129" name="Freeform 3823"/>
                <p:cNvSpPr>
                  <a:spLocks/>
                </p:cNvSpPr>
                <p:nvPr/>
              </p:nvSpPr>
              <p:spPr bwMode="auto">
                <a:xfrm>
                  <a:off x="2103" y="2948"/>
                  <a:ext cx="215" cy="31"/>
                </a:xfrm>
                <a:custGeom>
                  <a:avLst/>
                  <a:gdLst>
                    <a:gd name="T0" fmla="*/ 0 w 1932"/>
                    <a:gd name="T1" fmla="*/ 0 h 277"/>
                    <a:gd name="T2" fmla="*/ 0 w 1932"/>
                    <a:gd name="T3" fmla="*/ 0 h 277"/>
                    <a:gd name="T4" fmla="*/ 0 w 1932"/>
                    <a:gd name="T5" fmla="*/ 0 h 277"/>
                    <a:gd name="T6" fmla="*/ 0 w 1932"/>
                    <a:gd name="T7" fmla="*/ 0 h 277"/>
                    <a:gd name="T8" fmla="*/ 0 60000 65536"/>
                    <a:gd name="T9" fmla="*/ 0 60000 65536"/>
                    <a:gd name="T10" fmla="*/ 0 60000 65536"/>
                    <a:gd name="T11" fmla="*/ 0 60000 65536"/>
                    <a:gd name="T12" fmla="*/ 0 w 1932"/>
                    <a:gd name="T13" fmla="*/ 0 h 277"/>
                    <a:gd name="T14" fmla="*/ 1932 w 1932"/>
                    <a:gd name="T15" fmla="*/ 277 h 277"/>
                  </a:gdLst>
                  <a:ahLst/>
                  <a:cxnLst>
                    <a:cxn ang="T8">
                      <a:pos x="T0" y="T1"/>
                    </a:cxn>
                    <a:cxn ang="T9">
                      <a:pos x="T2" y="T3"/>
                    </a:cxn>
                    <a:cxn ang="T10">
                      <a:pos x="T4" y="T5"/>
                    </a:cxn>
                    <a:cxn ang="T11">
                      <a:pos x="T6" y="T7"/>
                    </a:cxn>
                  </a:cxnLst>
                  <a:rect l="T12" t="T13" r="T14" b="T15"/>
                  <a:pathLst>
                    <a:path w="1932" h="277">
                      <a:moveTo>
                        <a:pt x="1932" y="0"/>
                      </a:moveTo>
                      <a:lnTo>
                        <a:pt x="0" y="277"/>
                      </a:lnTo>
                      <a:lnTo>
                        <a:pt x="1931" y="57"/>
                      </a:lnTo>
                      <a:lnTo>
                        <a:pt x="1932" y="0"/>
                      </a:lnTo>
                    </a:path>
                  </a:pathLst>
                </a:custGeom>
                <a:noFill/>
                <a:ln w="0">
                  <a:solidFill>
                    <a:srgbClr val="0066FF"/>
                  </a:solidFill>
                  <a:round/>
                  <a:headEnd/>
                  <a:tailEnd/>
                </a:ln>
              </p:spPr>
              <p:txBody>
                <a:bodyPr/>
                <a:lstStyle/>
                <a:p>
                  <a:endParaRPr lang="es-MX"/>
                </a:p>
              </p:txBody>
            </p:sp>
            <p:sp>
              <p:nvSpPr>
                <p:cNvPr id="10130" name="Freeform 3824"/>
                <p:cNvSpPr>
                  <a:spLocks/>
                </p:cNvSpPr>
                <p:nvPr/>
              </p:nvSpPr>
              <p:spPr bwMode="auto">
                <a:xfrm>
                  <a:off x="2103" y="2945"/>
                  <a:ext cx="228" cy="34"/>
                </a:xfrm>
                <a:custGeom>
                  <a:avLst/>
                  <a:gdLst>
                    <a:gd name="T0" fmla="*/ 0 w 2057"/>
                    <a:gd name="T1" fmla="*/ 0 h 303"/>
                    <a:gd name="T2" fmla="*/ 0 w 2057"/>
                    <a:gd name="T3" fmla="*/ 0 h 303"/>
                    <a:gd name="T4" fmla="*/ 0 w 2057"/>
                    <a:gd name="T5" fmla="*/ 0 h 303"/>
                    <a:gd name="T6" fmla="*/ 0 w 2057"/>
                    <a:gd name="T7" fmla="*/ 0 h 303"/>
                    <a:gd name="T8" fmla="*/ 0 60000 65536"/>
                    <a:gd name="T9" fmla="*/ 0 60000 65536"/>
                    <a:gd name="T10" fmla="*/ 0 60000 65536"/>
                    <a:gd name="T11" fmla="*/ 0 60000 65536"/>
                    <a:gd name="T12" fmla="*/ 0 w 2057"/>
                    <a:gd name="T13" fmla="*/ 0 h 303"/>
                    <a:gd name="T14" fmla="*/ 2057 w 2057"/>
                    <a:gd name="T15" fmla="*/ 303 h 303"/>
                  </a:gdLst>
                  <a:ahLst/>
                  <a:cxnLst>
                    <a:cxn ang="T8">
                      <a:pos x="T0" y="T1"/>
                    </a:cxn>
                    <a:cxn ang="T9">
                      <a:pos x="T2" y="T3"/>
                    </a:cxn>
                    <a:cxn ang="T10">
                      <a:pos x="T4" y="T5"/>
                    </a:cxn>
                    <a:cxn ang="T11">
                      <a:pos x="T6" y="T7"/>
                    </a:cxn>
                  </a:cxnLst>
                  <a:rect l="T12" t="T13" r="T14" b="T15"/>
                  <a:pathLst>
                    <a:path w="2057" h="303">
                      <a:moveTo>
                        <a:pt x="2057" y="0"/>
                      </a:moveTo>
                      <a:lnTo>
                        <a:pt x="0" y="303"/>
                      </a:lnTo>
                      <a:lnTo>
                        <a:pt x="1932" y="26"/>
                      </a:lnTo>
                      <a:lnTo>
                        <a:pt x="2057" y="0"/>
                      </a:lnTo>
                      <a:close/>
                    </a:path>
                  </a:pathLst>
                </a:custGeom>
                <a:solidFill>
                  <a:srgbClr val="0066FF"/>
                </a:solidFill>
                <a:ln w="9525">
                  <a:noFill/>
                  <a:round/>
                  <a:headEnd/>
                  <a:tailEnd/>
                </a:ln>
              </p:spPr>
              <p:txBody>
                <a:bodyPr/>
                <a:lstStyle/>
                <a:p>
                  <a:endParaRPr lang="es-MX"/>
                </a:p>
              </p:txBody>
            </p:sp>
            <p:sp>
              <p:nvSpPr>
                <p:cNvPr id="10131" name="Freeform 3825"/>
                <p:cNvSpPr>
                  <a:spLocks/>
                </p:cNvSpPr>
                <p:nvPr/>
              </p:nvSpPr>
              <p:spPr bwMode="auto">
                <a:xfrm>
                  <a:off x="2103" y="2945"/>
                  <a:ext cx="228" cy="34"/>
                </a:xfrm>
                <a:custGeom>
                  <a:avLst/>
                  <a:gdLst>
                    <a:gd name="T0" fmla="*/ 0 w 2057"/>
                    <a:gd name="T1" fmla="*/ 0 h 303"/>
                    <a:gd name="T2" fmla="*/ 0 w 2057"/>
                    <a:gd name="T3" fmla="*/ 0 h 303"/>
                    <a:gd name="T4" fmla="*/ 0 w 2057"/>
                    <a:gd name="T5" fmla="*/ 0 h 303"/>
                    <a:gd name="T6" fmla="*/ 0 w 2057"/>
                    <a:gd name="T7" fmla="*/ 0 h 303"/>
                    <a:gd name="T8" fmla="*/ 0 60000 65536"/>
                    <a:gd name="T9" fmla="*/ 0 60000 65536"/>
                    <a:gd name="T10" fmla="*/ 0 60000 65536"/>
                    <a:gd name="T11" fmla="*/ 0 60000 65536"/>
                    <a:gd name="T12" fmla="*/ 0 w 2057"/>
                    <a:gd name="T13" fmla="*/ 0 h 303"/>
                    <a:gd name="T14" fmla="*/ 2057 w 2057"/>
                    <a:gd name="T15" fmla="*/ 303 h 303"/>
                  </a:gdLst>
                  <a:ahLst/>
                  <a:cxnLst>
                    <a:cxn ang="T8">
                      <a:pos x="T0" y="T1"/>
                    </a:cxn>
                    <a:cxn ang="T9">
                      <a:pos x="T2" y="T3"/>
                    </a:cxn>
                    <a:cxn ang="T10">
                      <a:pos x="T4" y="T5"/>
                    </a:cxn>
                    <a:cxn ang="T11">
                      <a:pos x="T6" y="T7"/>
                    </a:cxn>
                  </a:cxnLst>
                  <a:rect l="T12" t="T13" r="T14" b="T15"/>
                  <a:pathLst>
                    <a:path w="2057" h="303">
                      <a:moveTo>
                        <a:pt x="2057" y="0"/>
                      </a:moveTo>
                      <a:lnTo>
                        <a:pt x="0" y="303"/>
                      </a:lnTo>
                      <a:lnTo>
                        <a:pt x="1932" y="26"/>
                      </a:lnTo>
                      <a:lnTo>
                        <a:pt x="2057" y="0"/>
                      </a:lnTo>
                    </a:path>
                  </a:pathLst>
                </a:custGeom>
                <a:noFill/>
                <a:ln w="0">
                  <a:solidFill>
                    <a:srgbClr val="0066FF"/>
                  </a:solidFill>
                  <a:round/>
                  <a:headEnd/>
                  <a:tailEnd/>
                </a:ln>
              </p:spPr>
              <p:txBody>
                <a:bodyPr/>
                <a:lstStyle/>
                <a:p>
                  <a:endParaRPr lang="es-MX"/>
                </a:p>
              </p:txBody>
            </p:sp>
            <p:sp>
              <p:nvSpPr>
                <p:cNvPr id="10132" name="Freeform 3826"/>
                <p:cNvSpPr>
                  <a:spLocks/>
                </p:cNvSpPr>
                <p:nvPr/>
              </p:nvSpPr>
              <p:spPr bwMode="auto">
                <a:xfrm>
                  <a:off x="2103" y="2943"/>
                  <a:ext cx="243" cy="36"/>
                </a:xfrm>
                <a:custGeom>
                  <a:avLst/>
                  <a:gdLst>
                    <a:gd name="T0" fmla="*/ 0 w 2185"/>
                    <a:gd name="T1" fmla="*/ 0 h 329"/>
                    <a:gd name="T2" fmla="*/ 0 w 2185"/>
                    <a:gd name="T3" fmla="*/ 0 h 329"/>
                    <a:gd name="T4" fmla="*/ 0 w 2185"/>
                    <a:gd name="T5" fmla="*/ 0 h 329"/>
                    <a:gd name="T6" fmla="*/ 0 w 2185"/>
                    <a:gd name="T7" fmla="*/ 0 h 329"/>
                    <a:gd name="T8" fmla="*/ 0 60000 65536"/>
                    <a:gd name="T9" fmla="*/ 0 60000 65536"/>
                    <a:gd name="T10" fmla="*/ 0 60000 65536"/>
                    <a:gd name="T11" fmla="*/ 0 60000 65536"/>
                    <a:gd name="T12" fmla="*/ 0 w 2185"/>
                    <a:gd name="T13" fmla="*/ 0 h 329"/>
                    <a:gd name="T14" fmla="*/ 2185 w 2185"/>
                    <a:gd name="T15" fmla="*/ 329 h 329"/>
                  </a:gdLst>
                  <a:ahLst/>
                  <a:cxnLst>
                    <a:cxn ang="T8">
                      <a:pos x="T0" y="T1"/>
                    </a:cxn>
                    <a:cxn ang="T9">
                      <a:pos x="T2" y="T3"/>
                    </a:cxn>
                    <a:cxn ang="T10">
                      <a:pos x="T4" y="T5"/>
                    </a:cxn>
                    <a:cxn ang="T11">
                      <a:pos x="T6" y="T7"/>
                    </a:cxn>
                  </a:cxnLst>
                  <a:rect l="T12" t="T13" r="T14" b="T15"/>
                  <a:pathLst>
                    <a:path w="2185" h="329">
                      <a:moveTo>
                        <a:pt x="2185" y="0"/>
                      </a:moveTo>
                      <a:lnTo>
                        <a:pt x="0" y="329"/>
                      </a:lnTo>
                      <a:lnTo>
                        <a:pt x="2057" y="26"/>
                      </a:lnTo>
                      <a:lnTo>
                        <a:pt x="2185" y="0"/>
                      </a:lnTo>
                      <a:close/>
                    </a:path>
                  </a:pathLst>
                </a:custGeom>
                <a:solidFill>
                  <a:srgbClr val="0066FF"/>
                </a:solidFill>
                <a:ln w="9525">
                  <a:noFill/>
                  <a:round/>
                  <a:headEnd/>
                  <a:tailEnd/>
                </a:ln>
              </p:spPr>
              <p:txBody>
                <a:bodyPr/>
                <a:lstStyle/>
                <a:p>
                  <a:endParaRPr lang="es-MX"/>
                </a:p>
              </p:txBody>
            </p:sp>
            <p:sp>
              <p:nvSpPr>
                <p:cNvPr id="10133" name="Freeform 3827"/>
                <p:cNvSpPr>
                  <a:spLocks/>
                </p:cNvSpPr>
                <p:nvPr/>
              </p:nvSpPr>
              <p:spPr bwMode="auto">
                <a:xfrm>
                  <a:off x="2103" y="2943"/>
                  <a:ext cx="243" cy="36"/>
                </a:xfrm>
                <a:custGeom>
                  <a:avLst/>
                  <a:gdLst>
                    <a:gd name="T0" fmla="*/ 0 w 2185"/>
                    <a:gd name="T1" fmla="*/ 0 h 329"/>
                    <a:gd name="T2" fmla="*/ 0 w 2185"/>
                    <a:gd name="T3" fmla="*/ 0 h 329"/>
                    <a:gd name="T4" fmla="*/ 0 w 2185"/>
                    <a:gd name="T5" fmla="*/ 0 h 329"/>
                    <a:gd name="T6" fmla="*/ 0 w 2185"/>
                    <a:gd name="T7" fmla="*/ 0 h 329"/>
                    <a:gd name="T8" fmla="*/ 0 60000 65536"/>
                    <a:gd name="T9" fmla="*/ 0 60000 65536"/>
                    <a:gd name="T10" fmla="*/ 0 60000 65536"/>
                    <a:gd name="T11" fmla="*/ 0 60000 65536"/>
                    <a:gd name="T12" fmla="*/ 0 w 2185"/>
                    <a:gd name="T13" fmla="*/ 0 h 329"/>
                    <a:gd name="T14" fmla="*/ 2185 w 2185"/>
                    <a:gd name="T15" fmla="*/ 329 h 329"/>
                  </a:gdLst>
                  <a:ahLst/>
                  <a:cxnLst>
                    <a:cxn ang="T8">
                      <a:pos x="T0" y="T1"/>
                    </a:cxn>
                    <a:cxn ang="T9">
                      <a:pos x="T2" y="T3"/>
                    </a:cxn>
                    <a:cxn ang="T10">
                      <a:pos x="T4" y="T5"/>
                    </a:cxn>
                    <a:cxn ang="T11">
                      <a:pos x="T6" y="T7"/>
                    </a:cxn>
                  </a:cxnLst>
                  <a:rect l="T12" t="T13" r="T14" b="T15"/>
                  <a:pathLst>
                    <a:path w="2185" h="329">
                      <a:moveTo>
                        <a:pt x="2185" y="0"/>
                      </a:moveTo>
                      <a:lnTo>
                        <a:pt x="0" y="329"/>
                      </a:lnTo>
                      <a:lnTo>
                        <a:pt x="2057" y="26"/>
                      </a:lnTo>
                      <a:lnTo>
                        <a:pt x="2185" y="0"/>
                      </a:lnTo>
                    </a:path>
                  </a:pathLst>
                </a:custGeom>
                <a:noFill/>
                <a:ln w="0">
                  <a:solidFill>
                    <a:srgbClr val="0066FF"/>
                  </a:solidFill>
                  <a:round/>
                  <a:headEnd/>
                  <a:tailEnd/>
                </a:ln>
              </p:spPr>
              <p:txBody>
                <a:bodyPr/>
                <a:lstStyle/>
                <a:p>
                  <a:endParaRPr lang="es-MX"/>
                </a:p>
              </p:txBody>
            </p:sp>
            <p:sp>
              <p:nvSpPr>
                <p:cNvPr id="10134" name="Freeform 3828"/>
                <p:cNvSpPr>
                  <a:spLocks/>
                </p:cNvSpPr>
                <p:nvPr/>
              </p:nvSpPr>
              <p:spPr bwMode="auto">
                <a:xfrm>
                  <a:off x="2103" y="2940"/>
                  <a:ext cx="251" cy="39"/>
                </a:xfrm>
                <a:custGeom>
                  <a:avLst/>
                  <a:gdLst>
                    <a:gd name="T0" fmla="*/ 0 w 2257"/>
                    <a:gd name="T1" fmla="*/ 0 h 354"/>
                    <a:gd name="T2" fmla="*/ 0 w 2257"/>
                    <a:gd name="T3" fmla="*/ 0 h 354"/>
                    <a:gd name="T4" fmla="*/ 0 w 2257"/>
                    <a:gd name="T5" fmla="*/ 0 h 354"/>
                    <a:gd name="T6" fmla="*/ 0 w 2257"/>
                    <a:gd name="T7" fmla="*/ 0 h 354"/>
                    <a:gd name="T8" fmla="*/ 0 60000 65536"/>
                    <a:gd name="T9" fmla="*/ 0 60000 65536"/>
                    <a:gd name="T10" fmla="*/ 0 60000 65536"/>
                    <a:gd name="T11" fmla="*/ 0 60000 65536"/>
                    <a:gd name="T12" fmla="*/ 0 w 2257"/>
                    <a:gd name="T13" fmla="*/ 0 h 354"/>
                    <a:gd name="T14" fmla="*/ 2257 w 2257"/>
                    <a:gd name="T15" fmla="*/ 354 h 354"/>
                  </a:gdLst>
                  <a:ahLst/>
                  <a:cxnLst>
                    <a:cxn ang="T8">
                      <a:pos x="T0" y="T1"/>
                    </a:cxn>
                    <a:cxn ang="T9">
                      <a:pos x="T2" y="T3"/>
                    </a:cxn>
                    <a:cxn ang="T10">
                      <a:pos x="T4" y="T5"/>
                    </a:cxn>
                    <a:cxn ang="T11">
                      <a:pos x="T6" y="T7"/>
                    </a:cxn>
                  </a:cxnLst>
                  <a:rect l="T12" t="T13" r="T14" b="T15"/>
                  <a:pathLst>
                    <a:path w="2257" h="354">
                      <a:moveTo>
                        <a:pt x="2257" y="0"/>
                      </a:moveTo>
                      <a:lnTo>
                        <a:pt x="0" y="354"/>
                      </a:lnTo>
                      <a:lnTo>
                        <a:pt x="2185" y="25"/>
                      </a:lnTo>
                      <a:lnTo>
                        <a:pt x="2257" y="0"/>
                      </a:lnTo>
                      <a:close/>
                    </a:path>
                  </a:pathLst>
                </a:custGeom>
                <a:solidFill>
                  <a:srgbClr val="0066FF"/>
                </a:solidFill>
                <a:ln w="9525">
                  <a:noFill/>
                  <a:round/>
                  <a:headEnd/>
                  <a:tailEnd/>
                </a:ln>
              </p:spPr>
              <p:txBody>
                <a:bodyPr/>
                <a:lstStyle/>
                <a:p>
                  <a:endParaRPr lang="es-MX"/>
                </a:p>
              </p:txBody>
            </p:sp>
            <p:sp>
              <p:nvSpPr>
                <p:cNvPr id="10135" name="Freeform 3829"/>
                <p:cNvSpPr>
                  <a:spLocks/>
                </p:cNvSpPr>
                <p:nvPr/>
              </p:nvSpPr>
              <p:spPr bwMode="auto">
                <a:xfrm>
                  <a:off x="2103" y="2940"/>
                  <a:ext cx="251" cy="39"/>
                </a:xfrm>
                <a:custGeom>
                  <a:avLst/>
                  <a:gdLst>
                    <a:gd name="T0" fmla="*/ 0 w 2257"/>
                    <a:gd name="T1" fmla="*/ 0 h 354"/>
                    <a:gd name="T2" fmla="*/ 0 w 2257"/>
                    <a:gd name="T3" fmla="*/ 0 h 354"/>
                    <a:gd name="T4" fmla="*/ 0 w 2257"/>
                    <a:gd name="T5" fmla="*/ 0 h 354"/>
                    <a:gd name="T6" fmla="*/ 0 w 2257"/>
                    <a:gd name="T7" fmla="*/ 0 h 354"/>
                    <a:gd name="T8" fmla="*/ 0 60000 65536"/>
                    <a:gd name="T9" fmla="*/ 0 60000 65536"/>
                    <a:gd name="T10" fmla="*/ 0 60000 65536"/>
                    <a:gd name="T11" fmla="*/ 0 60000 65536"/>
                    <a:gd name="T12" fmla="*/ 0 w 2257"/>
                    <a:gd name="T13" fmla="*/ 0 h 354"/>
                    <a:gd name="T14" fmla="*/ 2257 w 2257"/>
                    <a:gd name="T15" fmla="*/ 354 h 354"/>
                  </a:gdLst>
                  <a:ahLst/>
                  <a:cxnLst>
                    <a:cxn ang="T8">
                      <a:pos x="T0" y="T1"/>
                    </a:cxn>
                    <a:cxn ang="T9">
                      <a:pos x="T2" y="T3"/>
                    </a:cxn>
                    <a:cxn ang="T10">
                      <a:pos x="T4" y="T5"/>
                    </a:cxn>
                    <a:cxn ang="T11">
                      <a:pos x="T6" y="T7"/>
                    </a:cxn>
                  </a:cxnLst>
                  <a:rect l="T12" t="T13" r="T14" b="T15"/>
                  <a:pathLst>
                    <a:path w="2257" h="354">
                      <a:moveTo>
                        <a:pt x="2257" y="0"/>
                      </a:moveTo>
                      <a:lnTo>
                        <a:pt x="0" y="354"/>
                      </a:lnTo>
                      <a:lnTo>
                        <a:pt x="2185" y="25"/>
                      </a:lnTo>
                      <a:lnTo>
                        <a:pt x="2257" y="0"/>
                      </a:lnTo>
                    </a:path>
                  </a:pathLst>
                </a:custGeom>
                <a:noFill/>
                <a:ln w="0">
                  <a:solidFill>
                    <a:srgbClr val="0066FF"/>
                  </a:solidFill>
                  <a:round/>
                  <a:headEnd/>
                  <a:tailEnd/>
                </a:ln>
              </p:spPr>
              <p:txBody>
                <a:bodyPr/>
                <a:lstStyle/>
                <a:p>
                  <a:endParaRPr lang="es-MX"/>
                </a:p>
              </p:txBody>
            </p:sp>
            <p:sp>
              <p:nvSpPr>
                <p:cNvPr id="10136" name="Freeform 3830"/>
                <p:cNvSpPr>
                  <a:spLocks/>
                </p:cNvSpPr>
                <p:nvPr/>
              </p:nvSpPr>
              <p:spPr bwMode="auto">
                <a:xfrm>
                  <a:off x="2103" y="2935"/>
                  <a:ext cx="264" cy="44"/>
                </a:xfrm>
                <a:custGeom>
                  <a:avLst/>
                  <a:gdLst>
                    <a:gd name="T0" fmla="*/ 0 w 2376"/>
                    <a:gd name="T1" fmla="*/ 0 h 394"/>
                    <a:gd name="T2" fmla="*/ 0 w 2376"/>
                    <a:gd name="T3" fmla="*/ 0 h 394"/>
                    <a:gd name="T4" fmla="*/ 0 w 2376"/>
                    <a:gd name="T5" fmla="*/ 0 h 394"/>
                    <a:gd name="T6" fmla="*/ 0 w 2376"/>
                    <a:gd name="T7" fmla="*/ 0 h 394"/>
                    <a:gd name="T8" fmla="*/ 0 60000 65536"/>
                    <a:gd name="T9" fmla="*/ 0 60000 65536"/>
                    <a:gd name="T10" fmla="*/ 0 60000 65536"/>
                    <a:gd name="T11" fmla="*/ 0 60000 65536"/>
                    <a:gd name="T12" fmla="*/ 0 w 2376"/>
                    <a:gd name="T13" fmla="*/ 0 h 394"/>
                    <a:gd name="T14" fmla="*/ 2376 w 2376"/>
                    <a:gd name="T15" fmla="*/ 394 h 394"/>
                  </a:gdLst>
                  <a:ahLst/>
                  <a:cxnLst>
                    <a:cxn ang="T8">
                      <a:pos x="T0" y="T1"/>
                    </a:cxn>
                    <a:cxn ang="T9">
                      <a:pos x="T2" y="T3"/>
                    </a:cxn>
                    <a:cxn ang="T10">
                      <a:pos x="T4" y="T5"/>
                    </a:cxn>
                    <a:cxn ang="T11">
                      <a:pos x="T6" y="T7"/>
                    </a:cxn>
                  </a:cxnLst>
                  <a:rect l="T12" t="T13" r="T14" b="T15"/>
                  <a:pathLst>
                    <a:path w="2376" h="394">
                      <a:moveTo>
                        <a:pt x="2376" y="0"/>
                      </a:moveTo>
                      <a:lnTo>
                        <a:pt x="0" y="394"/>
                      </a:lnTo>
                      <a:lnTo>
                        <a:pt x="2257" y="40"/>
                      </a:lnTo>
                      <a:lnTo>
                        <a:pt x="2376" y="0"/>
                      </a:lnTo>
                      <a:close/>
                    </a:path>
                  </a:pathLst>
                </a:custGeom>
                <a:solidFill>
                  <a:srgbClr val="0066FF"/>
                </a:solidFill>
                <a:ln w="9525">
                  <a:noFill/>
                  <a:round/>
                  <a:headEnd/>
                  <a:tailEnd/>
                </a:ln>
              </p:spPr>
              <p:txBody>
                <a:bodyPr/>
                <a:lstStyle/>
                <a:p>
                  <a:endParaRPr lang="es-MX"/>
                </a:p>
              </p:txBody>
            </p:sp>
            <p:sp>
              <p:nvSpPr>
                <p:cNvPr id="10137" name="Freeform 3831"/>
                <p:cNvSpPr>
                  <a:spLocks/>
                </p:cNvSpPr>
                <p:nvPr/>
              </p:nvSpPr>
              <p:spPr bwMode="auto">
                <a:xfrm>
                  <a:off x="2103" y="2935"/>
                  <a:ext cx="264" cy="44"/>
                </a:xfrm>
                <a:custGeom>
                  <a:avLst/>
                  <a:gdLst>
                    <a:gd name="T0" fmla="*/ 0 w 2376"/>
                    <a:gd name="T1" fmla="*/ 0 h 394"/>
                    <a:gd name="T2" fmla="*/ 0 w 2376"/>
                    <a:gd name="T3" fmla="*/ 0 h 394"/>
                    <a:gd name="T4" fmla="*/ 0 w 2376"/>
                    <a:gd name="T5" fmla="*/ 0 h 394"/>
                    <a:gd name="T6" fmla="*/ 0 w 2376"/>
                    <a:gd name="T7" fmla="*/ 0 h 394"/>
                    <a:gd name="T8" fmla="*/ 0 60000 65536"/>
                    <a:gd name="T9" fmla="*/ 0 60000 65536"/>
                    <a:gd name="T10" fmla="*/ 0 60000 65536"/>
                    <a:gd name="T11" fmla="*/ 0 60000 65536"/>
                    <a:gd name="T12" fmla="*/ 0 w 2376"/>
                    <a:gd name="T13" fmla="*/ 0 h 394"/>
                    <a:gd name="T14" fmla="*/ 2376 w 2376"/>
                    <a:gd name="T15" fmla="*/ 394 h 394"/>
                  </a:gdLst>
                  <a:ahLst/>
                  <a:cxnLst>
                    <a:cxn ang="T8">
                      <a:pos x="T0" y="T1"/>
                    </a:cxn>
                    <a:cxn ang="T9">
                      <a:pos x="T2" y="T3"/>
                    </a:cxn>
                    <a:cxn ang="T10">
                      <a:pos x="T4" y="T5"/>
                    </a:cxn>
                    <a:cxn ang="T11">
                      <a:pos x="T6" y="T7"/>
                    </a:cxn>
                  </a:cxnLst>
                  <a:rect l="T12" t="T13" r="T14" b="T15"/>
                  <a:pathLst>
                    <a:path w="2376" h="394">
                      <a:moveTo>
                        <a:pt x="2376" y="0"/>
                      </a:moveTo>
                      <a:lnTo>
                        <a:pt x="0" y="394"/>
                      </a:lnTo>
                      <a:lnTo>
                        <a:pt x="2257" y="40"/>
                      </a:lnTo>
                      <a:lnTo>
                        <a:pt x="2376" y="0"/>
                      </a:lnTo>
                    </a:path>
                  </a:pathLst>
                </a:custGeom>
                <a:noFill/>
                <a:ln w="0">
                  <a:solidFill>
                    <a:srgbClr val="0066FF"/>
                  </a:solidFill>
                  <a:round/>
                  <a:headEnd/>
                  <a:tailEnd/>
                </a:ln>
              </p:spPr>
              <p:txBody>
                <a:bodyPr/>
                <a:lstStyle/>
                <a:p>
                  <a:endParaRPr lang="es-MX"/>
                </a:p>
              </p:txBody>
            </p:sp>
            <p:sp>
              <p:nvSpPr>
                <p:cNvPr id="10138" name="Freeform 3832"/>
                <p:cNvSpPr>
                  <a:spLocks/>
                </p:cNvSpPr>
                <p:nvPr/>
              </p:nvSpPr>
              <p:spPr bwMode="auto">
                <a:xfrm>
                  <a:off x="2085" y="2934"/>
                  <a:ext cx="282" cy="45"/>
                </a:xfrm>
                <a:custGeom>
                  <a:avLst/>
                  <a:gdLst>
                    <a:gd name="T0" fmla="*/ 0 w 2540"/>
                    <a:gd name="T1" fmla="*/ 0 h 409"/>
                    <a:gd name="T2" fmla="*/ 0 w 2540"/>
                    <a:gd name="T3" fmla="*/ 0 h 409"/>
                    <a:gd name="T4" fmla="*/ 0 w 2540"/>
                    <a:gd name="T5" fmla="*/ 0 h 409"/>
                    <a:gd name="T6" fmla="*/ 0 w 2540"/>
                    <a:gd name="T7" fmla="*/ 0 h 409"/>
                    <a:gd name="T8" fmla="*/ 0 60000 65536"/>
                    <a:gd name="T9" fmla="*/ 0 60000 65536"/>
                    <a:gd name="T10" fmla="*/ 0 60000 65536"/>
                    <a:gd name="T11" fmla="*/ 0 60000 65536"/>
                    <a:gd name="T12" fmla="*/ 0 w 2540"/>
                    <a:gd name="T13" fmla="*/ 0 h 409"/>
                    <a:gd name="T14" fmla="*/ 2540 w 2540"/>
                    <a:gd name="T15" fmla="*/ 409 h 409"/>
                  </a:gdLst>
                  <a:ahLst/>
                  <a:cxnLst>
                    <a:cxn ang="T8">
                      <a:pos x="T0" y="T1"/>
                    </a:cxn>
                    <a:cxn ang="T9">
                      <a:pos x="T2" y="T3"/>
                    </a:cxn>
                    <a:cxn ang="T10">
                      <a:pos x="T4" y="T5"/>
                    </a:cxn>
                    <a:cxn ang="T11">
                      <a:pos x="T6" y="T7"/>
                    </a:cxn>
                  </a:cxnLst>
                  <a:rect l="T12" t="T13" r="T14" b="T15"/>
                  <a:pathLst>
                    <a:path w="2540" h="409">
                      <a:moveTo>
                        <a:pt x="0" y="0"/>
                      </a:moveTo>
                      <a:lnTo>
                        <a:pt x="164" y="409"/>
                      </a:lnTo>
                      <a:lnTo>
                        <a:pt x="2540" y="15"/>
                      </a:lnTo>
                      <a:lnTo>
                        <a:pt x="0" y="0"/>
                      </a:lnTo>
                      <a:close/>
                    </a:path>
                  </a:pathLst>
                </a:custGeom>
                <a:solidFill>
                  <a:srgbClr val="0066FF"/>
                </a:solidFill>
                <a:ln w="9525">
                  <a:noFill/>
                  <a:round/>
                  <a:headEnd/>
                  <a:tailEnd/>
                </a:ln>
              </p:spPr>
              <p:txBody>
                <a:bodyPr/>
                <a:lstStyle/>
                <a:p>
                  <a:endParaRPr lang="es-MX"/>
                </a:p>
              </p:txBody>
            </p:sp>
            <p:sp>
              <p:nvSpPr>
                <p:cNvPr id="10139" name="Freeform 3833"/>
                <p:cNvSpPr>
                  <a:spLocks/>
                </p:cNvSpPr>
                <p:nvPr/>
              </p:nvSpPr>
              <p:spPr bwMode="auto">
                <a:xfrm>
                  <a:off x="2085" y="2934"/>
                  <a:ext cx="282" cy="45"/>
                </a:xfrm>
                <a:custGeom>
                  <a:avLst/>
                  <a:gdLst>
                    <a:gd name="T0" fmla="*/ 0 w 2540"/>
                    <a:gd name="T1" fmla="*/ 0 h 409"/>
                    <a:gd name="T2" fmla="*/ 0 w 2540"/>
                    <a:gd name="T3" fmla="*/ 0 h 409"/>
                    <a:gd name="T4" fmla="*/ 0 w 2540"/>
                    <a:gd name="T5" fmla="*/ 0 h 409"/>
                    <a:gd name="T6" fmla="*/ 0 w 2540"/>
                    <a:gd name="T7" fmla="*/ 0 h 409"/>
                    <a:gd name="T8" fmla="*/ 0 60000 65536"/>
                    <a:gd name="T9" fmla="*/ 0 60000 65536"/>
                    <a:gd name="T10" fmla="*/ 0 60000 65536"/>
                    <a:gd name="T11" fmla="*/ 0 60000 65536"/>
                    <a:gd name="T12" fmla="*/ 0 w 2540"/>
                    <a:gd name="T13" fmla="*/ 0 h 409"/>
                    <a:gd name="T14" fmla="*/ 2540 w 2540"/>
                    <a:gd name="T15" fmla="*/ 409 h 409"/>
                  </a:gdLst>
                  <a:ahLst/>
                  <a:cxnLst>
                    <a:cxn ang="T8">
                      <a:pos x="T0" y="T1"/>
                    </a:cxn>
                    <a:cxn ang="T9">
                      <a:pos x="T2" y="T3"/>
                    </a:cxn>
                    <a:cxn ang="T10">
                      <a:pos x="T4" y="T5"/>
                    </a:cxn>
                    <a:cxn ang="T11">
                      <a:pos x="T6" y="T7"/>
                    </a:cxn>
                  </a:cxnLst>
                  <a:rect l="T12" t="T13" r="T14" b="T15"/>
                  <a:pathLst>
                    <a:path w="2540" h="409">
                      <a:moveTo>
                        <a:pt x="0" y="0"/>
                      </a:moveTo>
                      <a:lnTo>
                        <a:pt x="164" y="409"/>
                      </a:lnTo>
                      <a:lnTo>
                        <a:pt x="2540" y="15"/>
                      </a:lnTo>
                      <a:lnTo>
                        <a:pt x="0" y="0"/>
                      </a:lnTo>
                    </a:path>
                  </a:pathLst>
                </a:custGeom>
                <a:noFill/>
                <a:ln w="0">
                  <a:solidFill>
                    <a:srgbClr val="0066FF"/>
                  </a:solidFill>
                  <a:round/>
                  <a:headEnd/>
                  <a:tailEnd/>
                </a:ln>
              </p:spPr>
              <p:txBody>
                <a:bodyPr/>
                <a:lstStyle/>
                <a:p>
                  <a:endParaRPr lang="es-MX"/>
                </a:p>
              </p:txBody>
            </p:sp>
            <p:sp>
              <p:nvSpPr>
                <p:cNvPr id="10140" name="Freeform 3834"/>
                <p:cNvSpPr>
                  <a:spLocks/>
                </p:cNvSpPr>
                <p:nvPr/>
              </p:nvSpPr>
              <p:spPr bwMode="auto">
                <a:xfrm>
                  <a:off x="2085" y="2931"/>
                  <a:ext cx="282" cy="4"/>
                </a:xfrm>
                <a:custGeom>
                  <a:avLst/>
                  <a:gdLst>
                    <a:gd name="T0" fmla="*/ 0 w 2540"/>
                    <a:gd name="T1" fmla="*/ 0 h 43"/>
                    <a:gd name="T2" fmla="*/ 0 w 2540"/>
                    <a:gd name="T3" fmla="*/ 0 h 43"/>
                    <a:gd name="T4" fmla="*/ 0 w 2540"/>
                    <a:gd name="T5" fmla="*/ 0 h 43"/>
                    <a:gd name="T6" fmla="*/ 0 w 2540"/>
                    <a:gd name="T7" fmla="*/ 0 h 43"/>
                    <a:gd name="T8" fmla="*/ 0 60000 65536"/>
                    <a:gd name="T9" fmla="*/ 0 60000 65536"/>
                    <a:gd name="T10" fmla="*/ 0 60000 65536"/>
                    <a:gd name="T11" fmla="*/ 0 60000 65536"/>
                    <a:gd name="T12" fmla="*/ 0 w 2540"/>
                    <a:gd name="T13" fmla="*/ 0 h 43"/>
                    <a:gd name="T14" fmla="*/ 2540 w 2540"/>
                    <a:gd name="T15" fmla="*/ 43 h 43"/>
                  </a:gdLst>
                  <a:ahLst/>
                  <a:cxnLst>
                    <a:cxn ang="T8">
                      <a:pos x="T0" y="T1"/>
                    </a:cxn>
                    <a:cxn ang="T9">
                      <a:pos x="T2" y="T3"/>
                    </a:cxn>
                    <a:cxn ang="T10">
                      <a:pos x="T4" y="T5"/>
                    </a:cxn>
                    <a:cxn ang="T11">
                      <a:pos x="T6" y="T7"/>
                    </a:cxn>
                  </a:cxnLst>
                  <a:rect l="T12" t="T13" r="T14" b="T15"/>
                  <a:pathLst>
                    <a:path w="2540" h="43">
                      <a:moveTo>
                        <a:pt x="2528" y="0"/>
                      </a:moveTo>
                      <a:lnTo>
                        <a:pt x="0" y="28"/>
                      </a:lnTo>
                      <a:lnTo>
                        <a:pt x="2540" y="43"/>
                      </a:lnTo>
                      <a:lnTo>
                        <a:pt x="2528" y="0"/>
                      </a:lnTo>
                      <a:close/>
                    </a:path>
                  </a:pathLst>
                </a:custGeom>
                <a:solidFill>
                  <a:srgbClr val="0066FF"/>
                </a:solidFill>
                <a:ln w="9525">
                  <a:noFill/>
                  <a:round/>
                  <a:headEnd/>
                  <a:tailEnd/>
                </a:ln>
              </p:spPr>
              <p:txBody>
                <a:bodyPr/>
                <a:lstStyle/>
                <a:p>
                  <a:endParaRPr lang="es-MX"/>
                </a:p>
              </p:txBody>
            </p:sp>
            <p:sp>
              <p:nvSpPr>
                <p:cNvPr id="10141" name="Freeform 3835"/>
                <p:cNvSpPr>
                  <a:spLocks/>
                </p:cNvSpPr>
                <p:nvPr/>
              </p:nvSpPr>
              <p:spPr bwMode="auto">
                <a:xfrm>
                  <a:off x="2085" y="2931"/>
                  <a:ext cx="282" cy="4"/>
                </a:xfrm>
                <a:custGeom>
                  <a:avLst/>
                  <a:gdLst>
                    <a:gd name="T0" fmla="*/ 0 w 2540"/>
                    <a:gd name="T1" fmla="*/ 0 h 43"/>
                    <a:gd name="T2" fmla="*/ 0 w 2540"/>
                    <a:gd name="T3" fmla="*/ 0 h 43"/>
                    <a:gd name="T4" fmla="*/ 0 w 2540"/>
                    <a:gd name="T5" fmla="*/ 0 h 43"/>
                    <a:gd name="T6" fmla="*/ 0 w 2540"/>
                    <a:gd name="T7" fmla="*/ 0 h 43"/>
                    <a:gd name="T8" fmla="*/ 0 60000 65536"/>
                    <a:gd name="T9" fmla="*/ 0 60000 65536"/>
                    <a:gd name="T10" fmla="*/ 0 60000 65536"/>
                    <a:gd name="T11" fmla="*/ 0 60000 65536"/>
                    <a:gd name="T12" fmla="*/ 0 w 2540"/>
                    <a:gd name="T13" fmla="*/ 0 h 43"/>
                    <a:gd name="T14" fmla="*/ 2540 w 2540"/>
                    <a:gd name="T15" fmla="*/ 43 h 43"/>
                  </a:gdLst>
                  <a:ahLst/>
                  <a:cxnLst>
                    <a:cxn ang="T8">
                      <a:pos x="T0" y="T1"/>
                    </a:cxn>
                    <a:cxn ang="T9">
                      <a:pos x="T2" y="T3"/>
                    </a:cxn>
                    <a:cxn ang="T10">
                      <a:pos x="T4" y="T5"/>
                    </a:cxn>
                    <a:cxn ang="T11">
                      <a:pos x="T6" y="T7"/>
                    </a:cxn>
                  </a:cxnLst>
                  <a:rect l="T12" t="T13" r="T14" b="T15"/>
                  <a:pathLst>
                    <a:path w="2540" h="43">
                      <a:moveTo>
                        <a:pt x="2528" y="0"/>
                      </a:moveTo>
                      <a:lnTo>
                        <a:pt x="0" y="28"/>
                      </a:lnTo>
                      <a:lnTo>
                        <a:pt x="2540" y="43"/>
                      </a:lnTo>
                      <a:lnTo>
                        <a:pt x="2528" y="0"/>
                      </a:lnTo>
                    </a:path>
                  </a:pathLst>
                </a:custGeom>
                <a:noFill/>
                <a:ln w="0">
                  <a:solidFill>
                    <a:srgbClr val="0066FF"/>
                  </a:solidFill>
                  <a:round/>
                  <a:headEnd/>
                  <a:tailEnd/>
                </a:ln>
              </p:spPr>
              <p:txBody>
                <a:bodyPr/>
                <a:lstStyle/>
                <a:p>
                  <a:endParaRPr lang="es-MX"/>
                </a:p>
              </p:txBody>
            </p:sp>
            <p:sp>
              <p:nvSpPr>
                <p:cNvPr id="10142" name="Freeform 3836"/>
                <p:cNvSpPr>
                  <a:spLocks/>
                </p:cNvSpPr>
                <p:nvPr/>
              </p:nvSpPr>
              <p:spPr bwMode="auto">
                <a:xfrm>
                  <a:off x="2033" y="2930"/>
                  <a:ext cx="8" cy="4"/>
                </a:xfrm>
                <a:custGeom>
                  <a:avLst/>
                  <a:gdLst>
                    <a:gd name="T0" fmla="*/ 0 w 78"/>
                    <a:gd name="T1" fmla="*/ 0 h 30"/>
                    <a:gd name="T2" fmla="*/ 0 w 78"/>
                    <a:gd name="T3" fmla="*/ 0 h 30"/>
                    <a:gd name="T4" fmla="*/ 0 w 78"/>
                    <a:gd name="T5" fmla="*/ 0 h 30"/>
                    <a:gd name="T6" fmla="*/ 0 w 78"/>
                    <a:gd name="T7" fmla="*/ 0 h 30"/>
                    <a:gd name="T8" fmla="*/ 0 60000 65536"/>
                    <a:gd name="T9" fmla="*/ 0 60000 65536"/>
                    <a:gd name="T10" fmla="*/ 0 60000 65536"/>
                    <a:gd name="T11" fmla="*/ 0 60000 65536"/>
                    <a:gd name="T12" fmla="*/ 0 w 78"/>
                    <a:gd name="T13" fmla="*/ 0 h 30"/>
                    <a:gd name="T14" fmla="*/ 78 w 78"/>
                    <a:gd name="T15" fmla="*/ 30 h 30"/>
                  </a:gdLst>
                  <a:ahLst/>
                  <a:cxnLst>
                    <a:cxn ang="T8">
                      <a:pos x="T0" y="T1"/>
                    </a:cxn>
                    <a:cxn ang="T9">
                      <a:pos x="T2" y="T3"/>
                    </a:cxn>
                    <a:cxn ang="T10">
                      <a:pos x="T4" y="T5"/>
                    </a:cxn>
                    <a:cxn ang="T11">
                      <a:pos x="T6" y="T7"/>
                    </a:cxn>
                  </a:cxnLst>
                  <a:rect l="T12" t="T13" r="T14" b="T15"/>
                  <a:pathLst>
                    <a:path w="78" h="30">
                      <a:moveTo>
                        <a:pt x="0" y="0"/>
                      </a:moveTo>
                      <a:lnTo>
                        <a:pt x="39" y="30"/>
                      </a:lnTo>
                      <a:lnTo>
                        <a:pt x="78" y="9"/>
                      </a:lnTo>
                      <a:lnTo>
                        <a:pt x="0" y="0"/>
                      </a:lnTo>
                      <a:close/>
                    </a:path>
                  </a:pathLst>
                </a:custGeom>
                <a:solidFill>
                  <a:srgbClr val="0066FF"/>
                </a:solidFill>
                <a:ln w="9525">
                  <a:noFill/>
                  <a:round/>
                  <a:headEnd/>
                  <a:tailEnd/>
                </a:ln>
              </p:spPr>
              <p:txBody>
                <a:bodyPr/>
                <a:lstStyle/>
                <a:p>
                  <a:endParaRPr lang="es-MX"/>
                </a:p>
              </p:txBody>
            </p:sp>
            <p:sp>
              <p:nvSpPr>
                <p:cNvPr id="10143" name="Freeform 3837"/>
                <p:cNvSpPr>
                  <a:spLocks/>
                </p:cNvSpPr>
                <p:nvPr/>
              </p:nvSpPr>
              <p:spPr bwMode="auto">
                <a:xfrm>
                  <a:off x="2033" y="2930"/>
                  <a:ext cx="8" cy="4"/>
                </a:xfrm>
                <a:custGeom>
                  <a:avLst/>
                  <a:gdLst>
                    <a:gd name="T0" fmla="*/ 0 w 78"/>
                    <a:gd name="T1" fmla="*/ 0 h 30"/>
                    <a:gd name="T2" fmla="*/ 0 w 78"/>
                    <a:gd name="T3" fmla="*/ 0 h 30"/>
                    <a:gd name="T4" fmla="*/ 0 w 78"/>
                    <a:gd name="T5" fmla="*/ 0 h 30"/>
                    <a:gd name="T6" fmla="*/ 0 w 78"/>
                    <a:gd name="T7" fmla="*/ 0 h 30"/>
                    <a:gd name="T8" fmla="*/ 0 60000 65536"/>
                    <a:gd name="T9" fmla="*/ 0 60000 65536"/>
                    <a:gd name="T10" fmla="*/ 0 60000 65536"/>
                    <a:gd name="T11" fmla="*/ 0 60000 65536"/>
                    <a:gd name="T12" fmla="*/ 0 w 78"/>
                    <a:gd name="T13" fmla="*/ 0 h 30"/>
                    <a:gd name="T14" fmla="*/ 78 w 78"/>
                    <a:gd name="T15" fmla="*/ 30 h 30"/>
                  </a:gdLst>
                  <a:ahLst/>
                  <a:cxnLst>
                    <a:cxn ang="T8">
                      <a:pos x="T0" y="T1"/>
                    </a:cxn>
                    <a:cxn ang="T9">
                      <a:pos x="T2" y="T3"/>
                    </a:cxn>
                    <a:cxn ang="T10">
                      <a:pos x="T4" y="T5"/>
                    </a:cxn>
                    <a:cxn ang="T11">
                      <a:pos x="T6" y="T7"/>
                    </a:cxn>
                  </a:cxnLst>
                  <a:rect l="T12" t="T13" r="T14" b="T15"/>
                  <a:pathLst>
                    <a:path w="78" h="30">
                      <a:moveTo>
                        <a:pt x="0" y="0"/>
                      </a:moveTo>
                      <a:lnTo>
                        <a:pt x="39" y="30"/>
                      </a:lnTo>
                      <a:lnTo>
                        <a:pt x="78" y="9"/>
                      </a:lnTo>
                      <a:lnTo>
                        <a:pt x="0" y="0"/>
                      </a:lnTo>
                    </a:path>
                  </a:pathLst>
                </a:custGeom>
                <a:noFill/>
                <a:ln w="0">
                  <a:solidFill>
                    <a:srgbClr val="0066FF"/>
                  </a:solidFill>
                  <a:round/>
                  <a:headEnd/>
                  <a:tailEnd/>
                </a:ln>
              </p:spPr>
              <p:txBody>
                <a:bodyPr/>
                <a:lstStyle/>
                <a:p>
                  <a:endParaRPr lang="es-MX"/>
                </a:p>
              </p:txBody>
            </p:sp>
            <p:sp>
              <p:nvSpPr>
                <p:cNvPr id="10144" name="Freeform 3838"/>
                <p:cNvSpPr>
                  <a:spLocks/>
                </p:cNvSpPr>
                <p:nvPr/>
              </p:nvSpPr>
              <p:spPr bwMode="auto">
                <a:xfrm>
                  <a:off x="2085" y="2929"/>
                  <a:ext cx="281" cy="5"/>
                </a:xfrm>
                <a:custGeom>
                  <a:avLst/>
                  <a:gdLst>
                    <a:gd name="T0" fmla="*/ 0 w 2533"/>
                    <a:gd name="T1" fmla="*/ 0 h 46"/>
                    <a:gd name="T2" fmla="*/ 0 w 2533"/>
                    <a:gd name="T3" fmla="*/ 0 h 46"/>
                    <a:gd name="T4" fmla="*/ 0 w 2533"/>
                    <a:gd name="T5" fmla="*/ 0 h 46"/>
                    <a:gd name="T6" fmla="*/ 0 w 2533"/>
                    <a:gd name="T7" fmla="*/ 0 h 46"/>
                    <a:gd name="T8" fmla="*/ 0 60000 65536"/>
                    <a:gd name="T9" fmla="*/ 0 60000 65536"/>
                    <a:gd name="T10" fmla="*/ 0 60000 65536"/>
                    <a:gd name="T11" fmla="*/ 0 60000 65536"/>
                    <a:gd name="T12" fmla="*/ 0 w 2533"/>
                    <a:gd name="T13" fmla="*/ 0 h 46"/>
                    <a:gd name="T14" fmla="*/ 2533 w 2533"/>
                    <a:gd name="T15" fmla="*/ 46 h 46"/>
                  </a:gdLst>
                  <a:ahLst/>
                  <a:cxnLst>
                    <a:cxn ang="T8">
                      <a:pos x="T0" y="T1"/>
                    </a:cxn>
                    <a:cxn ang="T9">
                      <a:pos x="T2" y="T3"/>
                    </a:cxn>
                    <a:cxn ang="T10">
                      <a:pos x="T4" y="T5"/>
                    </a:cxn>
                    <a:cxn ang="T11">
                      <a:pos x="T6" y="T7"/>
                    </a:cxn>
                  </a:cxnLst>
                  <a:rect l="T12" t="T13" r="T14" b="T15"/>
                  <a:pathLst>
                    <a:path w="2533" h="46">
                      <a:moveTo>
                        <a:pt x="2533" y="0"/>
                      </a:moveTo>
                      <a:lnTo>
                        <a:pt x="0" y="46"/>
                      </a:lnTo>
                      <a:lnTo>
                        <a:pt x="2528" y="18"/>
                      </a:lnTo>
                      <a:lnTo>
                        <a:pt x="2533" y="0"/>
                      </a:lnTo>
                      <a:close/>
                    </a:path>
                  </a:pathLst>
                </a:custGeom>
                <a:solidFill>
                  <a:srgbClr val="0066FF"/>
                </a:solidFill>
                <a:ln w="9525">
                  <a:noFill/>
                  <a:round/>
                  <a:headEnd/>
                  <a:tailEnd/>
                </a:ln>
              </p:spPr>
              <p:txBody>
                <a:bodyPr/>
                <a:lstStyle/>
                <a:p>
                  <a:endParaRPr lang="es-MX"/>
                </a:p>
              </p:txBody>
            </p:sp>
            <p:sp>
              <p:nvSpPr>
                <p:cNvPr id="10145" name="Freeform 3839"/>
                <p:cNvSpPr>
                  <a:spLocks/>
                </p:cNvSpPr>
                <p:nvPr/>
              </p:nvSpPr>
              <p:spPr bwMode="auto">
                <a:xfrm>
                  <a:off x="2085" y="2929"/>
                  <a:ext cx="281" cy="5"/>
                </a:xfrm>
                <a:custGeom>
                  <a:avLst/>
                  <a:gdLst>
                    <a:gd name="T0" fmla="*/ 0 w 2533"/>
                    <a:gd name="T1" fmla="*/ 0 h 46"/>
                    <a:gd name="T2" fmla="*/ 0 w 2533"/>
                    <a:gd name="T3" fmla="*/ 0 h 46"/>
                    <a:gd name="T4" fmla="*/ 0 w 2533"/>
                    <a:gd name="T5" fmla="*/ 0 h 46"/>
                    <a:gd name="T6" fmla="*/ 0 w 2533"/>
                    <a:gd name="T7" fmla="*/ 0 h 46"/>
                    <a:gd name="T8" fmla="*/ 0 60000 65536"/>
                    <a:gd name="T9" fmla="*/ 0 60000 65536"/>
                    <a:gd name="T10" fmla="*/ 0 60000 65536"/>
                    <a:gd name="T11" fmla="*/ 0 60000 65536"/>
                    <a:gd name="T12" fmla="*/ 0 w 2533"/>
                    <a:gd name="T13" fmla="*/ 0 h 46"/>
                    <a:gd name="T14" fmla="*/ 2533 w 2533"/>
                    <a:gd name="T15" fmla="*/ 46 h 46"/>
                  </a:gdLst>
                  <a:ahLst/>
                  <a:cxnLst>
                    <a:cxn ang="T8">
                      <a:pos x="T0" y="T1"/>
                    </a:cxn>
                    <a:cxn ang="T9">
                      <a:pos x="T2" y="T3"/>
                    </a:cxn>
                    <a:cxn ang="T10">
                      <a:pos x="T4" y="T5"/>
                    </a:cxn>
                    <a:cxn ang="T11">
                      <a:pos x="T6" y="T7"/>
                    </a:cxn>
                  </a:cxnLst>
                  <a:rect l="T12" t="T13" r="T14" b="T15"/>
                  <a:pathLst>
                    <a:path w="2533" h="46">
                      <a:moveTo>
                        <a:pt x="2533" y="0"/>
                      </a:moveTo>
                      <a:lnTo>
                        <a:pt x="0" y="46"/>
                      </a:lnTo>
                      <a:lnTo>
                        <a:pt x="2528" y="18"/>
                      </a:lnTo>
                      <a:lnTo>
                        <a:pt x="2533" y="0"/>
                      </a:lnTo>
                    </a:path>
                  </a:pathLst>
                </a:custGeom>
                <a:noFill/>
                <a:ln w="0">
                  <a:solidFill>
                    <a:srgbClr val="0066FF"/>
                  </a:solidFill>
                  <a:round/>
                  <a:headEnd/>
                  <a:tailEnd/>
                </a:ln>
              </p:spPr>
              <p:txBody>
                <a:bodyPr/>
                <a:lstStyle/>
                <a:p>
                  <a:endParaRPr lang="es-MX"/>
                </a:p>
              </p:txBody>
            </p:sp>
            <p:sp>
              <p:nvSpPr>
                <p:cNvPr id="10146" name="Freeform 3840"/>
                <p:cNvSpPr>
                  <a:spLocks/>
                </p:cNvSpPr>
                <p:nvPr/>
              </p:nvSpPr>
              <p:spPr bwMode="auto">
                <a:xfrm>
                  <a:off x="2085" y="2927"/>
                  <a:ext cx="281" cy="7"/>
                </a:xfrm>
                <a:custGeom>
                  <a:avLst/>
                  <a:gdLst>
                    <a:gd name="T0" fmla="*/ 0 w 2533"/>
                    <a:gd name="T1" fmla="*/ 0 h 59"/>
                    <a:gd name="T2" fmla="*/ 0 w 2533"/>
                    <a:gd name="T3" fmla="*/ 0 h 59"/>
                    <a:gd name="T4" fmla="*/ 0 w 2533"/>
                    <a:gd name="T5" fmla="*/ 0 h 59"/>
                    <a:gd name="T6" fmla="*/ 0 w 2533"/>
                    <a:gd name="T7" fmla="*/ 0 h 59"/>
                    <a:gd name="T8" fmla="*/ 0 60000 65536"/>
                    <a:gd name="T9" fmla="*/ 0 60000 65536"/>
                    <a:gd name="T10" fmla="*/ 0 60000 65536"/>
                    <a:gd name="T11" fmla="*/ 0 60000 65536"/>
                    <a:gd name="T12" fmla="*/ 0 w 2533"/>
                    <a:gd name="T13" fmla="*/ 0 h 59"/>
                    <a:gd name="T14" fmla="*/ 2533 w 2533"/>
                    <a:gd name="T15" fmla="*/ 59 h 59"/>
                  </a:gdLst>
                  <a:ahLst/>
                  <a:cxnLst>
                    <a:cxn ang="T8">
                      <a:pos x="T0" y="T1"/>
                    </a:cxn>
                    <a:cxn ang="T9">
                      <a:pos x="T2" y="T3"/>
                    </a:cxn>
                    <a:cxn ang="T10">
                      <a:pos x="T4" y="T5"/>
                    </a:cxn>
                    <a:cxn ang="T11">
                      <a:pos x="T6" y="T7"/>
                    </a:cxn>
                  </a:cxnLst>
                  <a:rect l="T12" t="T13" r="T14" b="T15"/>
                  <a:pathLst>
                    <a:path w="2533" h="59">
                      <a:moveTo>
                        <a:pt x="2533" y="0"/>
                      </a:moveTo>
                      <a:lnTo>
                        <a:pt x="0" y="59"/>
                      </a:lnTo>
                      <a:lnTo>
                        <a:pt x="2533" y="13"/>
                      </a:lnTo>
                      <a:lnTo>
                        <a:pt x="2533" y="0"/>
                      </a:lnTo>
                      <a:close/>
                    </a:path>
                  </a:pathLst>
                </a:custGeom>
                <a:solidFill>
                  <a:srgbClr val="0066FF"/>
                </a:solidFill>
                <a:ln w="9525">
                  <a:noFill/>
                  <a:round/>
                  <a:headEnd/>
                  <a:tailEnd/>
                </a:ln>
              </p:spPr>
              <p:txBody>
                <a:bodyPr/>
                <a:lstStyle/>
                <a:p>
                  <a:endParaRPr lang="es-MX"/>
                </a:p>
              </p:txBody>
            </p:sp>
            <p:sp>
              <p:nvSpPr>
                <p:cNvPr id="10147" name="Freeform 3841"/>
                <p:cNvSpPr>
                  <a:spLocks/>
                </p:cNvSpPr>
                <p:nvPr/>
              </p:nvSpPr>
              <p:spPr bwMode="auto">
                <a:xfrm>
                  <a:off x="2085" y="2927"/>
                  <a:ext cx="281" cy="7"/>
                </a:xfrm>
                <a:custGeom>
                  <a:avLst/>
                  <a:gdLst>
                    <a:gd name="T0" fmla="*/ 0 w 2533"/>
                    <a:gd name="T1" fmla="*/ 0 h 59"/>
                    <a:gd name="T2" fmla="*/ 0 w 2533"/>
                    <a:gd name="T3" fmla="*/ 0 h 59"/>
                    <a:gd name="T4" fmla="*/ 0 w 2533"/>
                    <a:gd name="T5" fmla="*/ 0 h 59"/>
                    <a:gd name="T6" fmla="*/ 0 w 2533"/>
                    <a:gd name="T7" fmla="*/ 0 h 59"/>
                    <a:gd name="T8" fmla="*/ 0 60000 65536"/>
                    <a:gd name="T9" fmla="*/ 0 60000 65536"/>
                    <a:gd name="T10" fmla="*/ 0 60000 65536"/>
                    <a:gd name="T11" fmla="*/ 0 60000 65536"/>
                    <a:gd name="T12" fmla="*/ 0 w 2533"/>
                    <a:gd name="T13" fmla="*/ 0 h 59"/>
                    <a:gd name="T14" fmla="*/ 2533 w 2533"/>
                    <a:gd name="T15" fmla="*/ 59 h 59"/>
                  </a:gdLst>
                  <a:ahLst/>
                  <a:cxnLst>
                    <a:cxn ang="T8">
                      <a:pos x="T0" y="T1"/>
                    </a:cxn>
                    <a:cxn ang="T9">
                      <a:pos x="T2" y="T3"/>
                    </a:cxn>
                    <a:cxn ang="T10">
                      <a:pos x="T4" y="T5"/>
                    </a:cxn>
                    <a:cxn ang="T11">
                      <a:pos x="T6" y="T7"/>
                    </a:cxn>
                  </a:cxnLst>
                  <a:rect l="T12" t="T13" r="T14" b="T15"/>
                  <a:pathLst>
                    <a:path w="2533" h="59">
                      <a:moveTo>
                        <a:pt x="2533" y="0"/>
                      </a:moveTo>
                      <a:lnTo>
                        <a:pt x="0" y="59"/>
                      </a:lnTo>
                      <a:lnTo>
                        <a:pt x="2533" y="13"/>
                      </a:lnTo>
                      <a:lnTo>
                        <a:pt x="2533" y="0"/>
                      </a:lnTo>
                    </a:path>
                  </a:pathLst>
                </a:custGeom>
                <a:noFill/>
                <a:ln w="0">
                  <a:solidFill>
                    <a:srgbClr val="0066FF"/>
                  </a:solidFill>
                  <a:round/>
                  <a:headEnd/>
                  <a:tailEnd/>
                </a:ln>
              </p:spPr>
              <p:txBody>
                <a:bodyPr/>
                <a:lstStyle/>
                <a:p>
                  <a:endParaRPr lang="es-MX"/>
                </a:p>
              </p:txBody>
            </p:sp>
            <p:sp>
              <p:nvSpPr>
                <p:cNvPr id="10148" name="Freeform 3842"/>
                <p:cNvSpPr>
                  <a:spLocks/>
                </p:cNvSpPr>
                <p:nvPr/>
              </p:nvSpPr>
              <p:spPr bwMode="auto">
                <a:xfrm>
                  <a:off x="2085" y="2924"/>
                  <a:ext cx="281" cy="10"/>
                </a:xfrm>
                <a:custGeom>
                  <a:avLst/>
                  <a:gdLst>
                    <a:gd name="T0" fmla="*/ 0 w 2533"/>
                    <a:gd name="T1" fmla="*/ 0 h 85"/>
                    <a:gd name="T2" fmla="*/ 0 w 2533"/>
                    <a:gd name="T3" fmla="*/ 0 h 85"/>
                    <a:gd name="T4" fmla="*/ 0 w 2533"/>
                    <a:gd name="T5" fmla="*/ 0 h 85"/>
                    <a:gd name="T6" fmla="*/ 0 w 2533"/>
                    <a:gd name="T7" fmla="*/ 0 h 85"/>
                    <a:gd name="T8" fmla="*/ 0 60000 65536"/>
                    <a:gd name="T9" fmla="*/ 0 60000 65536"/>
                    <a:gd name="T10" fmla="*/ 0 60000 65536"/>
                    <a:gd name="T11" fmla="*/ 0 60000 65536"/>
                    <a:gd name="T12" fmla="*/ 0 w 2533"/>
                    <a:gd name="T13" fmla="*/ 0 h 85"/>
                    <a:gd name="T14" fmla="*/ 2533 w 2533"/>
                    <a:gd name="T15" fmla="*/ 85 h 85"/>
                  </a:gdLst>
                  <a:ahLst/>
                  <a:cxnLst>
                    <a:cxn ang="T8">
                      <a:pos x="T0" y="T1"/>
                    </a:cxn>
                    <a:cxn ang="T9">
                      <a:pos x="T2" y="T3"/>
                    </a:cxn>
                    <a:cxn ang="T10">
                      <a:pos x="T4" y="T5"/>
                    </a:cxn>
                    <a:cxn ang="T11">
                      <a:pos x="T6" y="T7"/>
                    </a:cxn>
                  </a:cxnLst>
                  <a:rect l="T12" t="T13" r="T14" b="T15"/>
                  <a:pathLst>
                    <a:path w="2533" h="85">
                      <a:moveTo>
                        <a:pt x="2526" y="0"/>
                      </a:moveTo>
                      <a:lnTo>
                        <a:pt x="0" y="85"/>
                      </a:lnTo>
                      <a:lnTo>
                        <a:pt x="2533" y="26"/>
                      </a:lnTo>
                      <a:lnTo>
                        <a:pt x="2526" y="0"/>
                      </a:lnTo>
                      <a:close/>
                    </a:path>
                  </a:pathLst>
                </a:custGeom>
                <a:solidFill>
                  <a:srgbClr val="0066FF"/>
                </a:solidFill>
                <a:ln w="9525">
                  <a:noFill/>
                  <a:round/>
                  <a:headEnd/>
                  <a:tailEnd/>
                </a:ln>
              </p:spPr>
              <p:txBody>
                <a:bodyPr/>
                <a:lstStyle/>
                <a:p>
                  <a:endParaRPr lang="es-MX"/>
                </a:p>
              </p:txBody>
            </p:sp>
            <p:sp>
              <p:nvSpPr>
                <p:cNvPr id="10149" name="Freeform 3843"/>
                <p:cNvSpPr>
                  <a:spLocks/>
                </p:cNvSpPr>
                <p:nvPr/>
              </p:nvSpPr>
              <p:spPr bwMode="auto">
                <a:xfrm>
                  <a:off x="2085" y="2924"/>
                  <a:ext cx="281" cy="10"/>
                </a:xfrm>
                <a:custGeom>
                  <a:avLst/>
                  <a:gdLst>
                    <a:gd name="T0" fmla="*/ 0 w 2533"/>
                    <a:gd name="T1" fmla="*/ 0 h 85"/>
                    <a:gd name="T2" fmla="*/ 0 w 2533"/>
                    <a:gd name="T3" fmla="*/ 0 h 85"/>
                    <a:gd name="T4" fmla="*/ 0 w 2533"/>
                    <a:gd name="T5" fmla="*/ 0 h 85"/>
                    <a:gd name="T6" fmla="*/ 0 w 2533"/>
                    <a:gd name="T7" fmla="*/ 0 h 85"/>
                    <a:gd name="T8" fmla="*/ 0 60000 65536"/>
                    <a:gd name="T9" fmla="*/ 0 60000 65536"/>
                    <a:gd name="T10" fmla="*/ 0 60000 65536"/>
                    <a:gd name="T11" fmla="*/ 0 60000 65536"/>
                    <a:gd name="T12" fmla="*/ 0 w 2533"/>
                    <a:gd name="T13" fmla="*/ 0 h 85"/>
                    <a:gd name="T14" fmla="*/ 2533 w 2533"/>
                    <a:gd name="T15" fmla="*/ 85 h 85"/>
                  </a:gdLst>
                  <a:ahLst/>
                  <a:cxnLst>
                    <a:cxn ang="T8">
                      <a:pos x="T0" y="T1"/>
                    </a:cxn>
                    <a:cxn ang="T9">
                      <a:pos x="T2" y="T3"/>
                    </a:cxn>
                    <a:cxn ang="T10">
                      <a:pos x="T4" y="T5"/>
                    </a:cxn>
                    <a:cxn ang="T11">
                      <a:pos x="T6" y="T7"/>
                    </a:cxn>
                  </a:cxnLst>
                  <a:rect l="T12" t="T13" r="T14" b="T15"/>
                  <a:pathLst>
                    <a:path w="2533" h="85">
                      <a:moveTo>
                        <a:pt x="2526" y="0"/>
                      </a:moveTo>
                      <a:lnTo>
                        <a:pt x="0" y="85"/>
                      </a:lnTo>
                      <a:lnTo>
                        <a:pt x="2533" y="26"/>
                      </a:lnTo>
                      <a:lnTo>
                        <a:pt x="2526" y="0"/>
                      </a:lnTo>
                    </a:path>
                  </a:pathLst>
                </a:custGeom>
                <a:noFill/>
                <a:ln w="0">
                  <a:solidFill>
                    <a:srgbClr val="0066FF"/>
                  </a:solidFill>
                  <a:round/>
                  <a:headEnd/>
                  <a:tailEnd/>
                </a:ln>
              </p:spPr>
              <p:txBody>
                <a:bodyPr/>
                <a:lstStyle/>
                <a:p>
                  <a:endParaRPr lang="es-MX"/>
                </a:p>
              </p:txBody>
            </p:sp>
            <p:sp>
              <p:nvSpPr>
                <p:cNvPr id="10150" name="Freeform 3844"/>
                <p:cNvSpPr>
                  <a:spLocks/>
                </p:cNvSpPr>
                <p:nvPr/>
              </p:nvSpPr>
              <p:spPr bwMode="auto">
                <a:xfrm>
                  <a:off x="2033" y="2924"/>
                  <a:ext cx="14" cy="7"/>
                </a:xfrm>
                <a:custGeom>
                  <a:avLst/>
                  <a:gdLst>
                    <a:gd name="T0" fmla="*/ 0 w 127"/>
                    <a:gd name="T1" fmla="*/ 0 h 69"/>
                    <a:gd name="T2" fmla="*/ 0 w 127"/>
                    <a:gd name="T3" fmla="*/ 0 h 69"/>
                    <a:gd name="T4" fmla="*/ 0 w 127"/>
                    <a:gd name="T5" fmla="*/ 0 h 69"/>
                    <a:gd name="T6" fmla="*/ 0 w 127"/>
                    <a:gd name="T7" fmla="*/ 0 h 69"/>
                    <a:gd name="T8" fmla="*/ 0 60000 65536"/>
                    <a:gd name="T9" fmla="*/ 0 60000 65536"/>
                    <a:gd name="T10" fmla="*/ 0 60000 65536"/>
                    <a:gd name="T11" fmla="*/ 0 60000 65536"/>
                    <a:gd name="T12" fmla="*/ 0 w 127"/>
                    <a:gd name="T13" fmla="*/ 0 h 69"/>
                    <a:gd name="T14" fmla="*/ 127 w 127"/>
                    <a:gd name="T15" fmla="*/ 69 h 69"/>
                  </a:gdLst>
                  <a:ahLst/>
                  <a:cxnLst>
                    <a:cxn ang="T8">
                      <a:pos x="T0" y="T1"/>
                    </a:cxn>
                    <a:cxn ang="T9">
                      <a:pos x="T2" y="T3"/>
                    </a:cxn>
                    <a:cxn ang="T10">
                      <a:pos x="T4" y="T5"/>
                    </a:cxn>
                    <a:cxn ang="T11">
                      <a:pos x="T6" y="T7"/>
                    </a:cxn>
                  </a:cxnLst>
                  <a:rect l="T12" t="T13" r="T14" b="T15"/>
                  <a:pathLst>
                    <a:path w="127" h="69">
                      <a:moveTo>
                        <a:pt x="127" y="0"/>
                      </a:moveTo>
                      <a:lnTo>
                        <a:pt x="0" y="60"/>
                      </a:lnTo>
                      <a:lnTo>
                        <a:pt x="78" y="69"/>
                      </a:lnTo>
                      <a:lnTo>
                        <a:pt x="127" y="0"/>
                      </a:lnTo>
                      <a:close/>
                    </a:path>
                  </a:pathLst>
                </a:custGeom>
                <a:solidFill>
                  <a:srgbClr val="0066FF"/>
                </a:solidFill>
                <a:ln w="9525">
                  <a:noFill/>
                  <a:round/>
                  <a:headEnd/>
                  <a:tailEnd/>
                </a:ln>
              </p:spPr>
              <p:txBody>
                <a:bodyPr/>
                <a:lstStyle/>
                <a:p>
                  <a:endParaRPr lang="es-MX"/>
                </a:p>
              </p:txBody>
            </p:sp>
            <p:sp>
              <p:nvSpPr>
                <p:cNvPr id="10151" name="Freeform 3845"/>
                <p:cNvSpPr>
                  <a:spLocks/>
                </p:cNvSpPr>
                <p:nvPr/>
              </p:nvSpPr>
              <p:spPr bwMode="auto">
                <a:xfrm>
                  <a:off x="2033" y="2924"/>
                  <a:ext cx="14" cy="7"/>
                </a:xfrm>
                <a:custGeom>
                  <a:avLst/>
                  <a:gdLst>
                    <a:gd name="T0" fmla="*/ 0 w 127"/>
                    <a:gd name="T1" fmla="*/ 0 h 69"/>
                    <a:gd name="T2" fmla="*/ 0 w 127"/>
                    <a:gd name="T3" fmla="*/ 0 h 69"/>
                    <a:gd name="T4" fmla="*/ 0 w 127"/>
                    <a:gd name="T5" fmla="*/ 0 h 69"/>
                    <a:gd name="T6" fmla="*/ 0 w 127"/>
                    <a:gd name="T7" fmla="*/ 0 h 69"/>
                    <a:gd name="T8" fmla="*/ 0 60000 65536"/>
                    <a:gd name="T9" fmla="*/ 0 60000 65536"/>
                    <a:gd name="T10" fmla="*/ 0 60000 65536"/>
                    <a:gd name="T11" fmla="*/ 0 60000 65536"/>
                    <a:gd name="T12" fmla="*/ 0 w 127"/>
                    <a:gd name="T13" fmla="*/ 0 h 69"/>
                    <a:gd name="T14" fmla="*/ 127 w 127"/>
                    <a:gd name="T15" fmla="*/ 69 h 69"/>
                  </a:gdLst>
                  <a:ahLst/>
                  <a:cxnLst>
                    <a:cxn ang="T8">
                      <a:pos x="T0" y="T1"/>
                    </a:cxn>
                    <a:cxn ang="T9">
                      <a:pos x="T2" y="T3"/>
                    </a:cxn>
                    <a:cxn ang="T10">
                      <a:pos x="T4" y="T5"/>
                    </a:cxn>
                    <a:cxn ang="T11">
                      <a:pos x="T6" y="T7"/>
                    </a:cxn>
                  </a:cxnLst>
                  <a:rect l="T12" t="T13" r="T14" b="T15"/>
                  <a:pathLst>
                    <a:path w="127" h="69">
                      <a:moveTo>
                        <a:pt x="127" y="0"/>
                      </a:moveTo>
                      <a:lnTo>
                        <a:pt x="0" y="60"/>
                      </a:lnTo>
                      <a:lnTo>
                        <a:pt x="78" y="69"/>
                      </a:lnTo>
                      <a:lnTo>
                        <a:pt x="127" y="0"/>
                      </a:lnTo>
                    </a:path>
                  </a:pathLst>
                </a:custGeom>
                <a:noFill/>
                <a:ln w="0">
                  <a:solidFill>
                    <a:srgbClr val="0066FF"/>
                  </a:solidFill>
                  <a:round/>
                  <a:headEnd/>
                  <a:tailEnd/>
                </a:ln>
              </p:spPr>
              <p:txBody>
                <a:bodyPr/>
                <a:lstStyle/>
                <a:p>
                  <a:endParaRPr lang="es-MX"/>
                </a:p>
              </p:txBody>
            </p:sp>
            <p:sp>
              <p:nvSpPr>
                <p:cNvPr id="10152" name="Freeform 3846"/>
                <p:cNvSpPr>
                  <a:spLocks/>
                </p:cNvSpPr>
                <p:nvPr/>
              </p:nvSpPr>
              <p:spPr bwMode="auto">
                <a:xfrm>
                  <a:off x="2033" y="2923"/>
                  <a:ext cx="14" cy="7"/>
                </a:xfrm>
                <a:custGeom>
                  <a:avLst/>
                  <a:gdLst>
                    <a:gd name="T0" fmla="*/ 0 w 127"/>
                    <a:gd name="T1" fmla="*/ 0 h 65"/>
                    <a:gd name="T2" fmla="*/ 0 w 127"/>
                    <a:gd name="T3" fmla="*/ 0 h 65"/>
                    <a:gd name="T4" fmla="*/ 0 w 127"/>
                    <a:gd name="T5" fmla="*/ 0 h 65"/>
                    <a:gd name="T6" fmla="*/ 0 w 127"/>
                    <a:gd name="T7" fmla="*/ 0 h 65"/>
                    <a:gd name="T8" fmla="*/ 0 60000 65536"/>
                    <a:gd name="T9" fmla="*/ 0 60000 65536"/>
                    <a:gd name="T10" fmla="*/ 0 60000 65536"/>
                    <a:gd name="T11" fmla="*/ 0 60000 65536"/>
                    <a:gd name="T12" fmla="*/ 0 w 127"/>
                    <a:gd name="T13" fmla="*/ 0 h 65"/>
                    <a:gd name="T14" fmla="*/ 127 w 127"/>
                    <a:gd name="T15" fmla="*/ 65 h 65"/>
                  </a:gdLst>
                  <a:ahLst/>
                  <a:cxnLst>
                    <a:cxn ang="T8">
                      <a:pos x="T0" y="T1"/>
                    </a:cxn>
                    <a:cxn ang="T9">
                      <a:pos x="T2" y="T3"/>
                    </a:cxn>
                    <a:cxn ang="T10">
                      <a:pos x="T4" y="T5"/>
                    </a:cxn>
                    <a:cxn ang="T11">
                      <a:pos x="T6" y="T7"/>
                    </a:cxn>
                  </a:cxnLst>
                  <a:rect l="T12" t="T13" r="T14" b="T15"/>
                  <a:pathLst>
                    <a:path w="127" h="65">
                      <a:moveTo>
                        <a:pt x="118" y="0"/>
                      </a:moveTo>
                      <a:lnTo>
                        <a:pt x="0" y="65"/>
                      </a:lnTo>
                      <a:lnTo>
                        <a:pt x="127" y="5"/>
                      </a:lnTo>
                      <a:lnTo>
                        <a:pt x="118" y="0"/>
                      </a:lnTo>
                      <a:close/>
                    </a:path>
                  </a:pathLst>
                </a:custGeom>
                <a:solidFill>
                  <a:srgbClr val="0066FF"/>
                </a:solidFill>
                <a:ln w="9525">
                  <a:noFill/>
                  <a:round/>
                  <a:headEnd/>
                  <a:tailEnd/>
                </a:ln>
              </p:spPr>
              <p:txBody>
                <a:bodyPr/>
                <a:lstStyle/>
                <a:p>
                  <a:endParaRPr lang="es-MX"/>
                </a:p>
              </p:txBody>
            </p:sp>
            <p:sp>
              <p:nvSpPr>
                <p:cNvPr id="10153" name="Freeform 3847"/>
                <p:cNvSpPr>
                  <a:spLocks/>
                </p:cNvSpPr>
                <p:nvPr/>
              </p:nvSpPr>
              <p:spPr bwMode="auto">
                <a:xfrm>
                  <a:off x="2033" y="2923"/>
                  <a:ext cx="14" cy="7"/>
                </a:xfrm>
                <a:custGeom>
                  <a:avLst/>
                  <a:gdLst>
                    <a:gd name="T0" fmla="*/ 0 w 127"/>
                    <a:gd name="T1" fmla="*/ 0 h 65"/>
                    <a:gd name="T2" fmla="*/ 0 w 127"/>
                    <a:gd name="T3" fmla="*/ 0 h 65"/>
                    <a:gd name="T4" fmla="*/ 0 w 127"/>
                    <a:gd name="T5" fmla="*/ 0 h 65"/>
                    <a:gd name="T6" fmla="*/ 0 w 127"/>
                    <a:gd name="T7" fmla="*/ 0 h 65"/>
                    <a:gd name="T8" fmla="*/ 0 60000 65536"/>
                    <a:gd name="T9" fmla="*/ 0 60000 65536"/>
                    <a:gd name="T10" fmla="*/ 0 60000 65536"/>
                    <a:gd name="T11" fmla="*/ 0 60000 65536"/>
                    <a:gd name="T12" fmla="*/ 0 w 127"/>
                    <a:gd name="T13" fmla="*/ 0 h 65"/>
                    <a:gd name="T14" fmla="*/ 127 w 127"/>
                    <a:gd name="T15" fmla="*/ 65 h 65"/>
                  </a:gdLst>
                  <a:ahLst/>
                  <a:cxnLst>
                    <a:cxn ang="T8">
                      <a:pos x="T0" y="T1"/>
                    </a:cxn>
                    <a:cxn ang="T9">
                      <a:pos x="T2" y="T3"/>
                    </a:cxn>
                    <a:cxn ang="T10">
                      <a:pos x="T4" y="T5"/>
                    </a:cxn>
                    <a:cxn ang="T11">
                      <a:pos x="T6" y="T7"/>
                    </a:cxn>
                  </a:cxnLst>
                  <a:rect l="T12" t="T13" r="T14" b="T15"/>
                  <a:pathLst>
                    <a:path w="127" h="65">
                      <a:moveTo>
                        <a:pt x="118" y="0"/>
                      </a:moveTo>
                      <a:lnTo>
                        <a:pt x="0" y="65"/>
                      </a:lnTo>
                      <a:lnTo>
                        <a:pt x="127" y="5"/>
                      </a:lnTo>
                      <a:lnTo>
                        <a:pt x="118" y="0"/>
                      </a:lnTo>
                    </a:path>
                  </a:pathLst>
                </a:custGeom>
                <a:noFill/>
                <a:ln w="0">
                  <a:solidFill>
                    <a:srgbClr val="0066FF"/>
                  </a:solidFill>
                  <a:round/>
                  <a:headEnd/>
                  <a:tailEnd/>
                </a:ln>
              </p:spPr>
              <p:txBody>
                <a:bodyPr/>
                <a:lstStyle/>
                <a:p>
                  <a:endParaRPr lang="es-MX"/>
                </a:p>
              </p:txBody>
            </p:sp>
            <p:sp>
              <p:nvSpPr>
                <p:cNvPr id="10154" name="Freeform 3848"/>
                <p:cNvSpPr>
                  <a:spLocks/>
                </p:cNvSpPr>
                <p:nvPr/>
              </p:nvSpPr>
              <p:spPr bwMode="auto">
                <a:xfrm>
                  <a:off x="2085" y="2923"/>
                  <a:ext cx="280" cy="11"/>
                </a:xfrm>
                <a:custGeom>
                  <a:avLst/>
                  <a:gdLst>
                    <a:gd name="T0" fmla="*/ 0 w 2526"/>
                    <a:gd name="T1" fmla="*/ 0 h 95"/>
                    <a:gd name="T2" fmla="*/ 0 w 2526"/>
                    <a:gd name="T3" fmla="*/ 0 h 95"/>
                    <a:gd name="T4" fmla="*/ 0 w 2526"/>
                    <a:gd name="T5" fmla="*/ 0 h 95"/>
                    <a:gd name="T6" fmla="*/ 0 w 2526"/>
                    <a:gd name="T7" fmla="*/ 0 h 95"/>
                    <a:gd name="T8" fmla="*/ 0 60000 65536"/>
                    <a:gd name="T9" fmla="*/ 0 60000 65536"/>
                    <a:gd name="T10" fmla="*/ 0 60000 65536"/>
                    <a:gd name="T11" fmla="*/ 0 60000 65536"/>
                    <a:gd name="T12" fmla="*/ 0 w 2526"/>
                    <a:gd name="T13" fmla="*/ 0 h 95"/>
                    <a:gd name="T14" fmla="*/ 2526 w 2526"/>
                    <a:gd name="T15" fmla="*/ 95 h 95"/>
                  </a:gdLst>
                  <a:ahLst/>
                  <a:cxnLst>
                    <a:cxn ang="T8">
                      <a:pos x="T0" y="T1"/>
                    </a:cxn>
                    <a:cxn ang="T9">
                      <a:pos x="T2" y="T3"/>
                    </a:cxn>
                    <a:cxn ang="T10">
                      <a:pos x="T4" y="T5"/>
                    </a:cxn>
                    <a:cxn ang="T11">
                      <a:pos x="T6" y="T7"/>
                    </a:cxn>
                  </a:cxnLst>
                  <a:rect l="T12" t="T13" r="T14" b="T15"/>
                  <a:pathLst>
                    <a:path w="2526" h="95">
                      <a:moveTo>
                        <a:pt x="2516" y="0"/>
                      </a:moveTo>
                      <a:lnTo>
                        <a:pt x="0" y="95"/>
                      </a:lnTo>
                      <a:lnTo>
                        <a:pt x="2526" y="10"/>
                      </a:lnTo>
                      <a:lnTo>
                        <a:pt x="2516" y="0"/>
                      </a:lnTo>
                      <a:close/>
                    </a:path>
                  </a:pathLst>
                </a:custGeom>
                <a:solidFill>
                  <a:srgbClr val="0066FF"/>
                </a:solidFill>
                <a:ln w="9525">
                  <a:noFill/>
                  <a:round/>
                  <a:headEnd/>
                  <a:tailEnd/>
                </a:ln>
              </p:spPr>
              <p:txBody>
                <a:bodyPr/>
                <a:lstStyle/>
                <a:p>
                  <a:endParaRPr lang="es-MX"/>
                </a:p>
              </p:txBody>
            </p:sp>
            <p:sp>
              <p:nvSpPr>
                <p:cNvPr id="10155" name="Freeform 3849"/>
                <p:cNvSpPr>
                  <a:spLocks/>
                </p:cNvSpPr>
                <p:nvPr/>
              </p:nvSpPr>
              <p:spPr bwMode="auto">
                <a:xfrm>
                  <a:off x="2085" y="2923"/>
                  <a:ext cx="280" cy="11"/>
                </a:xfrm>
                <a:custGeom>
                  <a:avLst/>
                  <a:gdLst>
                    <a:gd name="T0" fmla="*/ 0 w 2526"/>
                    <a:gd name="T1" fmla="*/ 0 h 95"/>
                    <a:gd name="T2" fmla="*/ 0 w 2526"/>
                    <a:gd name="T3" fmla="*/ 0 h 95"/>
                    <a:gd name="T4" fmla="*/ 0 w 2526"/>
                    <a:gd name="T5" fmla="*/ 0 h 95"/>
                    <a:gd name="T6" fmla="*/ 0 w 2526"/>
                    <a:gd name="T7" fmla="*/ 0 h 95"/>
                    <a:gd name="T8" fmla="*/ 0 60000 65536"/>
                    <a:gd name="T9" fmla="*/ 0 60000 65536"/>
                    <a:gd name="T10" fmla="*/ 0 60000 65536"/>
                    <a:gd name="T11" fmla="*/ 0 60000 65536"/>
                    <a:gd name="T12" fmla="*/ 0 w 2526"/>
                    <a:gd name="T13" fmla="*/ 0 h 95"/>
                    <a:gd name="T14" fmla="*/ 2526 w 2526"/>
                    <a:gd name="T15" fmla="*/ 95 h 95"/>
                  </a:gdLst>
                  <a:ahLst/>
                  <a:cxnLst>
                    <a:cxn ang="T8">
                      <a:pos x="T0" y="T1"/>
                    </a:cxn>
                    <a:cxn ang="T9">
                      <a:pos x="T2" y="T3"/>
                    </a:cxn>
                    <a:cxn ang="T10">
                      <a:pos x="T4" y="T5"/>
                    </a:cxn>
                    <a:cxn ang="T11">
                      <a:pos x="T6" y="T7"/>
                    </a:cxn>
                  </a:cxnLst>
                  <a:rect l="T12" t="T13" r="T14" b="T15"/>
                  <a:pathLst>
                    <a:path w="2526" h="95">
                      <a:moveTo>
                        <a:pt x="2516" y="0"/>
                      </a:moveTo>
                      <a:lnTo>
                        <a:pt x="0" y="95"/>
                      </a:lnTo>
                      <a:lnTo>
                        <a:pt x="2526" y="10"/>
                      </a:lnTo>
                      <a:lnTo>
                        <a:pt x="2516" y="0"/>
                      </a:lnTo>
                    </a:path>
                  </a:pathLst>
                </a:custGeom>
                <a:noFill/>
                <a:ln w="0">
                  <a:solidFill>
                    <a:srgbClr val="0066FF"/>
                  </a:solidFill>
                  <a:round/>
                  <a:headEnd/>
                  <a:tailEnd/>
                </a:ln>
              </p:spPr>
              <p:txBody>
                <a:bodyPr/>
                <a:lstStyle/>
                <a:p>
                  <a:endParaRPr lang="es-MX"/>
                </a:p>
              </p:txBody>
            </p:sp>
            <p:sp>
              <p:nvSpPr>
                <p:cNvPr id="10156" name="Freeform 3850"/>
                <p:cNvSpPr>
                  <a:spLocks/>
                </p:cNvSpPr>
                <p:nvPr/>
              </p:nvSpPr>
              <p:spPr bwMode="auto">
                <a:xfrm>
                  <a:off x="2085" y="2922"/>
                  <a:ext cx="279" cy="12"/>
                </a:xfrm>
                <a:custGeom>
                  <a:avLst/>
                  <a:gdLst>
                    <a:gd name="T0" fmla="*/ 0 w 2516"/>
                    <a:gd name="T1" fmla="*/ 0 h 104"/>
                    <a:gd name="T2" fmla="*/ 0 w 2516"/>
                    <a:gd name="T3" fmla="*/ 0 h 104"/>
                    <a:gd name="T4" fmla="*/ 0 w 2516"/>
                    <a:gd name="T5" fmla="*/ 0 h 104"/>
                    <a:gd name="T6" fmla="*/ 0 w 2516"/>
                    <a:gd name="T7" fmla="*/ 0 h 104"/>
                    <a:gd name="T8" fmla="*/ 0 60000 65536"/>
                    <a:gd name="T9" fmla="*/ 0 60000 65536"/>
                    <a:gd name="T10" fmla="*/ 0 60000 65536"/>
                    <a:gd name="T11" fmla="*/ 0 60000 65536"/>
                    <a:gd name="T12" fmla="*/ 0 w 2516"/>
                    <a:gd name="T13" fmla="*/ 0 h 104"/>
                    <a:gd name="T14" fmla="*/ 2516 w 2516"/>
                    <a:gd name="T15" fmla="*/ 104 h 104"/>
                  </a:gdLst>
                  <a:ahLst/>
                  <a:cxnLst>
                    <a:cxn ang="T8">
                      <a:pos x="T0" y="T1"/>
                    </a:cxn>
                    <a:cxn ang="T9">
                      <a:pos x="T2" y="T3"/>
                    </a:cxn>
                    <a:cxn ang="T10">
                      <a:pos x="T4" y="T5"/>
                    </a:cxn>
                    <a:cxn ang="T11">
                      <a:pos x="T6" y="T7"/>
                    </a:cxn>
                  </a:cxnLst>
                  <a:rect l="T12" t="T13" r="T14" b="T15"/>
                  <a:pathLst>
                    <a:path w="2516" h="104">
                      <a:moveTo>
                        <a:pt x="2497" y="0"/>
                      </a:moveTo>
                      <a:lnTo>
                        <a:pt x="0" y="104"/>
                      </a:lnTo>
                      <a:lnTo>
                        <a:pt x="2516" y="9"/>
                      </a:lnTo>
                      <a:lnTo>
                        <a:pt x="2497" y="0"/>
                      </a:lnTo>
                      <a:close/>
                    </a:path>
                  </a:pathLst>
                </a:custGeom>
                <a:solidFill>
                  <a:srgbClr val="0066FF"/>
                </a:solidFill>
                <a:ln w="9525">
                  <a:noFill/>
                  <a:round/>
                  <a:headEnd/>
                  <a:tailEnd/>
                </a:ln>
              </p:spPr>
              <p:txBody>
                <a:bodyPr/>
                <a:lstStyle/>
                <a:p>
                  <a:endParaRPr lang="es-MX"/>
                </a:p>
              </p:txBody>
            </p:sp>
            <p:sp>
              <p:nvSpPr>
                <p:cNvPr id="10157" name="Freeform 3851"/>
                <p:cNvSpPr>
                  <a:spLocks/>
                </p:cNvSpPr>
                <p:nvPr/>
              </p:nvSpPr>
              <p:spPr bwMode="auto">
                <a:xfrm>
                  <a:off x="2085" y="2922"/>
                  <a:ext cx="279" cy="12"/>
                </a:xfrm>
                <a:custGeom>
                  <a:avLst/>
                  <a:gdLst>
                    <a:gd name="T0" fmla="*/ 0 w 2516"/>
                    <a:gd name="T1" fmla="*/ 0 h 104"/>
                    <a:gd name="T2" fmla="*/ 0 w 2516"/>
                    <a:gd name="T3" fmla="*/ 0 h 104"/>
                    <a:gd name="T4" fmla="*/ 0 w 2516"/>
                    <a:gd name="T5" fmla="*/ 0 h 104"/>
                    <a:gd name="T6" fmla="*/ 0 w 2516"/>
                    <a:gd name="T7" fmla="*/ 0 h 104"/>
                    <a:gd name="T8" fmla="*/ 0 60000 65536"/>
                    <a:gd name="T9" fmla="*/ 0 60000 65536"/>
                    <a:gd name="T10" fmla="*/ 0 60000 65536"/>
                    <a:gd name="T11" fmla="*/ 0 60000 65536"/>
                    <a:gd name="T12" fmla="*/ 0 w 2516"/>
                    <a:gd name="T13" fmla="*/ 0 h 104"/>
                    <a:gd name="T14" fmla="*/ 2516 w 2516"/>
                    <a:gd name="T15" fmla="*/ 104 h 104"/>
                  </a:gdLst>
                  <a:ahLst/>
                  <a:cxnLst>
                    <a:cxn ang="T8">
                      <a:pos x="T0" y="T1"/>
                    </a:cxn>
                    <a:cxn ang="T9">
                      <a:pos x="T2" y="T3"/>
                    </a:cxn>
                    <a:cxn ang="T10">
                      <a:pos x="T4" y="T5"/>
                    </a:cxn>
                    <a:cxn ang="T11">
                      <a:pos x="T6" y="T7"/>
                    </a:cxn>
                  </a:cxnLst>
                  <a:rect l="T12" t="T13" r="T14" b="T15"/>
                  <a:pathLst>
                    <a:path w="2516" h="104">
                      <a:moveTo>
                        <a:pt x="2497" y="0"/>
                      </a:moveTo>
                      <a:lnTo>
                        <a:pt x="0" y="104"/>
                      </a:lnTo>
                      <a:lnTo>
                        <a:pt x="2516" y="9"/>
                      </a:lnTo>
                      <a:lnTo>
                        <a:pt x="2497" y="0"/>
                      </a:lnTo>
                    </a:path>
                  </a:pathLst>
                </a:custGeom>
                <a:noFill/>
                <a:ln w="0">
                  <a:solidFill>
                    <a:srgbClr val="0066FF"/>
                  </a:solidFill>
                  <a:round/>
                  <a:headEnd/>
                  <a:tailEnd/>
                </a:ln>
              </p:spPr>
              <p:txBody>
                <a:bodyPr/>
                <a:lstStyle/>
                <a:p>
                  <a:endParaRPr lang="es-MX"/>
                </a:p>
              </p:txBody>
            </p:sp>
            <p:sp>
              <p:nvSpPr>
                <p:cNvPr id="10158" name="Freeform 3852"/>
                <p:cNvSpPr>
                  <a:spLocks/>
                </p:cNvSpPr>
                <p:nvPr/>
              </p:nvSpPr>
              <p:spPr bwMode="auto">
                <a:xfrm>
                  <a:off x="2085" y="2920"/>
                  <a:ext cx="277" cy="14"/>
                </a:xfrm>
                <a:custGeom>
                  <a:avLst/>
                  <a:gdLst>
                    <a:gd name="T0" fmla="*/ 0 w 2497"/>
                    <a:gd name="T1" fmla="*/ 0 h 124"/>
                    <a:gd name="T2" fmla="*/ 0 w 2497"/>
                    <a:gd name="T3" fmla="*/ 0 h 124"/>
                    <a:gd name="T4" fmla="*/ 0 w 2497"/>
                    <a:gd name="T5" fmla="*/ 0 h 124"/>
                    <a:gd name="T6" fmla="*/ 0 w 2497"/>
                    <a:gd name="T7" fmla="*/ 0 h 124"/>
                    <a:gd name="T8" fmla="*/ 0 60000 65536"/>
                    <a:gd name="T9" fmla="*/ 0 60000 65536"/>
                    <a:gd name="T10" fmla="*/ 0 60000 65536"/>
                    <a:gd name="T11" fmla="*/ 0 60000 65536"/>
                    <a:gd name="T12" fmla="*/ 0 w 2497"/>
                    <a:gd name="T13" fmla="*/ 0 h 124"/>
                    <a:gd name="T14" fmla="*/ 2497 w 2497"/>
                    <a:gd name="T15" fmla="*/ 124 h 124"/>
                  </a:gdLst>
                  <a:ahLst/>
                  <a:cxnLst>
                    <a:cxn ang="T8">
                      <a:pos x="T0" y="T1"/>
                    </a:cxn>
                    <a:cxn ang="T9">
                      <a:pos x="T2" y="T3"/>
                    </a:cxn>
                    <a:cxn ang="T10">
                      <a:pos x="T4" y="T5"/>
                    </a:cxn>
                    <a:cxn ang="T11">
                      <a:pos x="T6" y="T7"/>
                    </a:cxn>
                  </a:cxnLst>
                  <a:rect l="T12" t="T13" r="T14" b="T15"/>
                  <a:pathLst>
                    <a:path w="2497" h="124">
                      <a:moveTo>
                        <a:pt x="2473" y="0"/>
                      </a:moveTo>
                      <a:lnTo>
                        <a:pt x="0" y="124"/>
                      </a:lnTo>
                      <a:lnTo>
                        <a:pt x="2497" y="20"/>
                      </a:lnTo>
                      <a:lnTo>
                        <a:pt x="2473" y="0"/>
                      </a:lnTo>
                      <a:close/>
                    </a:path>
                  </a:pathLst>
                </a:custGeom>
                <a:solidFill>
                  <a:srgbClr val="0066FF"/>
                </a:solidFill>
                <a:ln w="9525">
                  <a:noFill/>
                  <a:round/>
                  <a:headEnd/>
                  <a:tailEnd/>
                </a:ln>
              </p:spPr>
              <p:txBody>
                <a:bodyPr/>
                <a:lstStyle/>
                <a:p>
                  <a:endParaRPr lang="es-MX"/>
                </a:p>
              </p:txBody>
            </p:sp>
            <p:sp>
              <p:nvSpPr>
                <p:cNvPr id="10159" name="Freeform 3853"/>
                <p:cNvSpPr>
                  <a:spLocks/>
                </p:cNvSpPr>
                <p:nvPr/>
              </p:nvSpPr>
              <p:spPr bwMode="auto">
                <a:xfrm>
                  <a:off x="2085" y="2920"/>
                  <a:ext cx="277" cy="14"/>
                </a:xfrm>
                <a:custGeom>
                  <a:avLst/>
                  <a:gdLst>
                    <a:gd name="T0" fmla="*/ 0 w 2497"/>
                    <a:gd name="T1" fmla="*/ 0 h 124"/>
                    <a:gd name="T2" fmla="*/ 0 w 2497"/>
                    <a:gd name="T3" fmla="*/ 0 h 124"/>
                    <a:gd name="T4" fmla="*/ 0 w 2497"/>
                    <a:gd name="T5" fmla="*/ 0 h 124"/>
                    <a:gd name="T6" fmla="*/ 0 w 2497"/>
                    <a:gd name="T7" fmla="*/ 0 h 124"/>
                    <a:gd name="T8" fmla="*/ 0 60000 65536"/>
                    <a:gd name="T9" fmla="*/ 0 60000 65536"/>
                    <a:gd name="T10" fmla="*/ 0 60000 65536"/>
                    <a:gd name="T11" fmla="*/ 0 60000 65536"/>
                    <a:gd name="T12" fmla="*/ 0 w 2497"/>
                    <a:gd name="T13" fmla="*/ 0 h 124"/>
                    <a:gd name="T14" fmla="*/ 2497 w 2497"/>
                    <a:gd name="T15" fmla="*/ 124 h 124"/>
                  </a:gdLst>
                  <a:ahLst/>
                  <a:cxnLst>
                    <a:cxn ang="T8">
                      <a:pos x="T0" y="T1"/>
                    </a:cxn>
                    <a:cxn ang="T9">
                      <a:pos x="T2" y="T3"/>
                    </a:cxn>
                    <a:cxn ang="T10">
                      <a:pos x="T4" y="T5"/>
                    </a:cxn>
                    <a:cxn ang="T11">
                      <a:pos x="T6" y="T7"/>
                    </a:cxn>
                  </a:cxnLst>
                  <a:rect l="T12" t="T13" r="T14" b="T15"/>
                  <a:pathLst>
                    <a:path w="2497" h="124">
                      <a:moveTo>
                        <a:pt x="2473" y="0"/>
                      </a:moveTo>
                      <a:lnTo>
                        <a:pt x="0" y="124"/>
                      </a:lnTo>
                      <a:lnTo>
                        <a:pt x="2497" y="20"/>
                      </a:lnTo>
                      <a:lnTo>
                        <a:pt x="2473" y="0"/>
                      </a:lnTo>
                    </a:path>
                  </a:pathLst>
                </a:custGeom>
                <a:noFill/>
                <a:ln w="0">
                  <a:solidFill>
                    <a:srgbClr val="0066FF"/>
                  </a:solidFill>
                  <a:round/>
                  <a:headEnd/>
                  <a:tailEnd/>
                </a:ln>
              </p:spPr>
              <p:txBody>
                <a:bodyPr/>
                <a:lstStyle/>
                <a:p>
                  <a:endParaRPr lang="es-MX"/>
                </a:p>
              </p:txBody>
            </p:sp>
            <p:sp>
              <p:nvSpPr>
                <p:cNvPr id="10160" name="Freeform 3854"/>
                <p:cNvSpPr>
                  <a:spLocks/>
                </p:cNvSpPr>
                <p:nvPr/>
              </p:nvSpPr>
              <p:spPr bwMode="auto">
                <a:xfrm>
                  <a:off x="2085" y="2917"/>
                  <a:ext cx="274" cy="17"/>
                </a:xfrm>
                <a:custGeom>
                  <a:avLst/>
                  <a:gdLst>
                    <a:gd name="T0" fmla="*/ 0 w 2473"/>
                    <a:gd name="T1" fmla="*/ 0 h 146"/>
                    <a:gd name="T2" fmla="*/ 0 w 2473"/>
                    <a:gd name="T3" fmla="*/ 0 h 146"/>
                    <a:gd name="T4" fmla="*/ 0 w 2473"/>
                    <a:gd name="T5" fmla="*/ 0 h 146"/>
                    <a:gd name="T6" fmla="*/ 0 w 2473"/>
                    <a:gd name="T7" fmla="*/ 0 h 146"/>
                    <a:gd name="T8" fmla="*/ 0 60000 65536"/>
                    <a:gd name="T9" fmla="*/ 0 60000 65536"/>
                    <a:gd name="T10" fmla="*/ 0 60000 65536"/>
                    <a:gd name="T11" fmla="*/ 0 60000 65536"/>
                    <a:gd name="T12" fmla="*/ 0 w 2473"/>
                    <a:gd name="T13" fmla="*/ 0 h 146"/>
                    <a:gd name="T14" fmla="*/ 2473 w 2473"/>
                    <a:gd name="T15" fmla="*/ 146 h 146"/>
                  </a:gdLst>
                  <a:ahLst/>
                  <a:cxnLst>
                    <a:cxn ang="T8">
                      <a:pos x="T0" y="T1"/>
                    </a:cxn>
                    <a:cxn ang="T9">
                      <a:pos x="T2" y="T3"/>
                    </a:cxn>
                    <a:cxn ang="T10">
                      <a:pos x="T4" y="T5"/>
                    </a:cxn>
                    <a:cxn ang="T11">
                      <a:pos x="T6" y="T7"/>
                    </a:cxn>
                  </a:cxnLst>
                  <a:rect l="T12" t="T13" r="T14" b="T15"/>
                  <a:pathLst>
                    <a:path w="2473" h="146">
                      <a:moveTo>
                        <a:pt x="2437" y="0"/>
                      </a:moveTo>
                      <a:lnTo>
                        <a:pt x="0" y="146"/>
                      </a:lnTo>
                      <a:lnTo>
                        <a:pt x="2473" y="22"/>
                      </a:lnTo>
                      <a:lnTo>
                        <a:pt x="2437" y="0"/>
                      </a:lnTo>
                      <a:close/>
                    </a:path>
                  </a:pathLst>
                </a:custGeom>
                <a:solidFill>
                  <a:srgbClr val="0066FF"/>
                </a:solidFill>
                <a:ln w="9525">
                  <a:noFill/>
                  <a:round/>
                  <a:headEnd/>
                  <a:tailEnd/>
                </a:ln>
              </p:spPr>
              <p:txBody>
                <a:bodyPr/>
                <a:lstStyle/>
                <a:p>
                  <a:endParaRPr lang="es-MX"/>
                </a:p>
              </p:txBody>
            </p:sp>
            <p:sp>
              <p:nvSpPr>
                <p:cNvPr id="10161" name="Freeform 3855"/>
                <p:cNvSpPr>
                  <a:spLocks/>
                </p:cNvSpPr>
                <p:nvPr/>
              </p:nvSpPr>
              <p:spPr bwMode="auto">
                <a:xfrm>
                  <a:off x="2085" y="2917"/>
                  <a:ext cx="274" cy="17"/>
                </a:xfrm>
                <a:custGeom>
                  <a:avLst/>
                  <a:gdLst>
                    <a:gd name="T0" fmla="*/ 0 w 2473"/>
                    <a:gd name="T1" fmla="*/ 0 h 146"/>
                    <a:gd name="T2" fmla="*/ 0 w 2473"/>
                    <a:gd name="T3" fmla="*/ 0 h 146"/>
                    <a:gd name="T4" fmla="*/ 0 w 2473"/>
                    <a:gd name="T5" fmla="*/ 0 h 146"/>
                    <a:gd name="T6" fmla="*/ 0 w 2473"/>
                    <a:gd name="T7" fmla="*/ 0 h 146"/>
                    <a:gd name="T8" fmla="*/ 0 60000 65536"/>
                    <a:gd name="T9" fmla="*/ 0 60000 65536"/>
                    <a:gd name="T10" fmla="*/ 0 60000 65536"/>
                    <a:gd name="T11" fmla="*/ 0 60000 65536"/>
                    <a:gd name="T12" fmla="*/ 0 w 2473"/>
                    <a:gd name="T13" fmla="*/ 0 h 146"/>
                    <a:gd name="T14" fmla="*/ 2473 w 2473"/>
                    <a:gd name="T15" fmla="*/ 146 h 146"/>
                  </a:gdLst>
                  <a:ahLst/>
                  <a:cxnLst>
                    <a:cxn ang="T8">
                      <a:pos x="T0" y="T1"/>
                    </a:cxn>
                    <a:cxn ang="T9">
                      <a:pos x="T2" y="T3"/>
                    </a:cxn>
                    <a:cxn ang="T10">
                      <a:pos x="T4" y="T5"/>
                    </a:cxn>
                    <a:cxn ang="T11">
                      <a:pos x="T6" y="T7"/>
                    </a:cxn>
                  </a:cxnLst>
                  <a:rect l="T12" t="T13" r="T14" b="T15"/>
                  <a:pathLst>
                    <a:path w="2473" h="146">
                      <a:moveTo>
                        <a:pt x="2437" y="0"/>
                      </a:moveTo>
                      <a:lnTo>
                        <a:pt x="0" y="146"/>
                      </a:lnTo>
                      <a:lnTo>
                        <a:pt x="2473" y="22"/>
                      </a:lnTo>
                      <a:lnTo>
                        <a:pt x="2437" y="0"/>
                      </a:lnTo>
                    </a:path>
                  </a:pathLst>
                </a:custGeom>
                <a:noFill/>
                <a:ln w="0">
                  <a:solidFill>
                    <a:srgbClr val="0066FF"/>
                  </a:solidFill>
                  <a:round/>
                  <a:headEnd/>
                  <a:tailEnd/>
                </a:ln>
              </p:spPr>
              <p:txBody>
                <a:bodyPr/>
                <a:lstStyle/>
                <a:p>
                  <a:endParaRPr lang="es-MX"/>
                </a:p>
              </p:txBody>
            </p:sp>
            <p:sp>
              <p:nvSpPr>
                <p:cNvPr id="10162" name="Freeform 3856"/>
                <p:cNvSpPr>
                  <a:spLocks/>
                </p:cNvSpPr>
                <p:nvPr/>
              </p:nvSpPr>
              <p:spPr bwMode="auto">
                <a:xfrm>
                  <a:off x="2080" y="2917"/>
                  <a:ext cx="275" cy="17"/>
                </a:xfrm>
                <a:custGeom>
                  <a:avLst/>
                  <a:gdLst>
                    <a:gd name="T0" fmla="*/ 0 w 2476"/>
                    <a:gd name="T1" fmla="*/ 0 h 147"/>
                    <a:gd name="T2" fmla="*/ 0 w 2476"/>
                    <a:gd name="T3" fmla="*/ 0 h 147"/>
                    <a:gd name="T4" fmla="*/ 0 w 2476"/>
                    <a:gd name="T5" fmla="*/ 0 h 147"/>
                    <a:gd name="T6" fmla="*/ 0 w 2476"/>
                    <a:gd name="T7" fmla="*/ 0 h 147"/>
                    <a:gd name="T8" fmla="*/ 0 60000 65536"/>
                    <a:gd name="T9" fmla="*/ 0 60000 65536"/>
                    <a:gd name="T10" fmla="*/ 0 60000 65536"/>
                    <a:gd name="T11" fmla="*/ 0 60000 65536"/>
                    <a:gd name="T12" fmla="*/ 0 w 2476"/>
                    <a:gd name="T13" fmla="*/ 0 h 147"/>
                    <a:gd name="T14" fmla="*/ 2476 w 2476"/>
                    <a:gd name="T15" fmla="*/ 147 h 147"/>
                  </a:gdLst>
                  <a:ahLst/>
                  <a:cxnLst>
                    <a:cxn ang="T8">
                      <a:pos x="T0" y="T1"/>
                    </a:cxn>
                    <a:cxn ang="T9">
                      <a:pos x="T2" y="T3"/>
                    </a:cxn>
                    <a:cxn ang="T10">
                      <a:pos x="T4" y="T5"/>
                    </a:cxn>
                    <a:cxn ang="T11">
                      <a:pos x="T6" y="T7"/>
                    </a:cxn>
                  </a:cxnLst>
                  <a:rect l="T12" t="T13" r="T14" b="T15"/>
                  <a:pathLst>
                    <a:path w="2476" h="147">
                      <a:moveTo>
                        <a:pt x="0" y="0"/>
                      </a:moveTo>
                      <a:lnTo>
                        <a:pt x="39" y="147"/>
                      </a:lnTo>
                      <a:lnTo>
                        <a:pt x="2476" y="1"/>
                      </a:lnTo>
                      <a:lnTo>
                        <a:pt x="0" y="0"/>
                      </a:lnTo>
                      <a:close/>
                    </a:path>
                  </a:pathLst>
                </a:custGeom>
                <a:solidFill>
                  <a:srgbClr val="0066FF"/>
                </a:solidFill>
                <a:ln w="9525">
                  <a:noFill/>
                  <a:round/>
                  <a:headEnd/>
                  <a:tailEnd/>
                </a:ln>
              </p:spPr>
              <p:txBody>
                <a:bodyPr/>
                <a:lstStyle/>
                <a:p>
                  <a:endParaRPr lang="es-MX"/>
                </a:p>
              </p:txBody>
            </p:sp>
            <p:sp>
              <p:nvSpPr>
                <p:cNvPr id="10163" name="Freeform 3857"/>
                <p:cNvSpPr>
                  <a:spLocks/>
                </p:cNvSpPr>
                <p:nvPr/>
              </p:nvSpPr>
              <p:spPr bwMode="auto">
                <a:xfrm>
                  <a:off x="2080" y="2917"/>
                  <a:ext cx="275" cy="17"/>
                </a:xfrm>
                <a:custGeom>
                  <a:avLst/>
                  <a:gdLst>
                    <a:gd name="T0" fmla="*/ 0 w 2476"/>
                    <a:gd name="T1" fmla="*/ 0 h 147"/>
                    <a:gd name="T2" fmla="*/ 0 w 2476"/>
                    <a:gd name="T3" fmla="*/ 0 h 147"/>
                    <a:gd name="T4" fmla="*/ 0 w 2476"/>
                    <a:gd name="T5" fmla="*/ 0 h 147"/>
                    <a:gd name="T6" fmla="*/ 0 w 2476"/>
                    <a:gd name="T7" fmla="*/ 0 h 147"/>
                    <a:gd name="T8" fmla="*/ 0 60000 65536"/>
                    <a:gd name="T9" fmla="*/ 0 60000 65536"/>
                    <a:gd name="T10" fmla="*/ 0 60000 65536"/>
                    <a:gd name="T11" fmla="*/ 0 60000 65536"/>
                    <a:gd name="T12" fmla="*/ 0 w 2476"/>
                    <a:gd name="T13" fmla="*/ 0 h 147"/>
                    <a:gd name="T14" fmla="*/ 2476 w 2476"/>
                    <a:gd name="T15" fmla="*/ 147 h 147"/>
                  </a:gdLst>
                  <a:ahLst/>
                  <a:cxnLst>
                    <a:cxn ang="T8">
                      <a:pos x="T0" y="T1"/>
                    </a:cxn>
                    <a:cxn ang="T9">
                      <a:pos x="T2" y="T3"/>
                    </a:cxn>
                    <a:cxn ang="T10">
                      <a:pos x="T4" y="T5"/>
                    </a:cxn>
                    <a:cxn ang="T11">
                      <a:pos x="T6" y="T7"/>
                    </a:cxn>
                  </a:cxnLst>
                  <a:rect l="T12" t="T13" r="T14" b="T15"/>
                  <a:pathLst>
                    <a:path w="2476" h="147">
                      <a:moveTo>
                        <a:pt x="0" y="0"/>
                      </a:moveTo>
                      <a:lnTo>
                        <a:pt x="39" y="147"/>
                      </a:lnTo>
                      <a:lnTo>
                        <a:pt x="2476" y="1"/>
                      </a:lnTo>
                      <a:lnTo>
                        <a:pt x="0" y="0"/>
                      </a:lnTo>
                    </a:path>
                  </a:pathLst>
                </a:custGeom>
                <a:noFill/>
                <a:ln w="0">
                  <a:solidFill>
                    <a:srgbClr val="0066FF"/>
                  </a:solidFill>
                  <a:round/>
                  <a:headEnd/>
                  <a:tailEnd/>
                </a:ln>
              </p:spPr>
              <p:txBody>
                <a:bodyPr/>
                <a:lstStyle/>
                <a:p>
                  <a:endParaRPr lang="es-MX"/>
                </a:p>
              </p:txBody>
            </p:sp>
            <p:sp>
              <p:nvSpPr>
                <p:cNvPr id="10164" name="Freeform 3858"/>
                <p:cNvSpPr>
                  <a:spLocks/>
                </p:cNvSpPr>
                <p:nvPr/>
              </p:nvSpPr>
              <p:spPr bwMode="auto">
                <a:xfrm>
                  <a:off x="2080" y="2916"/>
                  <a:ext cx="275" cy="1"/>
                </a:xfrm>
                <a:custGeom>
                  <a:avLst/>
                  <a:gdLst>
                    <a:gd name="T0" fmla="*/ 0 w 2476"/>
                    <a:gd name="T1" fmla="*/ 0 h 15"/>
                    <a:gd name="T2" fmla="*/ 0 w 2476"/>
                    <a:gd name="T3" fmla="*/ 0 h 15"/>
                    <a:gd name="T4" fmla="*/ 0 w 2476"/>
                    <a:gd name="T5" fmla="*/ 0 h 15"/>
                    <a:gd name="T6" fmla="*/ 0 w 2476"/>
                    <a:gd name="T7" fmla="*/ 0 h 15"/>
                    <a:gd name="T8" fmla="*/ 0 60000 65536"/>
                    <a:gd name="T9" fmla="*/ 0 60000 65536"/>
                    <a:gd name="T10" fmla="*/ 0 60000 65536"/>
                    <a:gd name="T11" fmla="*/ 0 60000 65536"/>
                    <a:gd name="T12" fmla="*/ 0 w 2476"/>
                    <a:gd name="T13" fmla="*/ 0 h 15"/>
                    <a:gd name="T14" fmla="*/ 2476 w 2476"/>
                    <a:gd name="T15" fmla="*/ 15 h 15"/>
                  </a:gdLst>
                  <a:ahLst/>
                  <a:cxnLst>
                    <a:cxn ang="T8">
                      <a:pos x="T0" y="T1"/>
                    </a:cxn>
                    <a:cxn ang="T9">
                      <a:pos x="T2" y="T3"/>
                    </a:cxn>
                    <a:cxn ang="T10">
                      <a:pos x="T4" y="T5"/>
                    </a:cxn>
                    <a:cxn ang="T11">
                      <a:pos x="T6" y="T7"/>
                    </a:cxn>
                  </a:cxnLst>
                  <a:rect l="T12" t="T13" r="T14" b="T15"/>
                  <a:pathLst>
                    <a:path w="2476" h="15">
                      <a:moveTo>
                        <a:pt x="28" y="0"/>
                      </a:moveTo>
                      <a:lnTo>
                        <a:pt x="0" y="14"/>
                      </a:lnTo>
                      <a:lnTo>
                        <a:pt x="2476" y="15"/>
                      </a:lnTo>
                      <a:lnTo>
                        <a:pt x="28" y="0"/>
                      </a:lnTo>
                      <a:close/>
                    </a:path>
                  </a:pathLst>
                </a:custGeom>
                <a:solidFill>
                  <a:srgbClr val="0066FF"/>
                </a:solidFill>
                <a:ln w="9525">
                  <a:noFill/>
                  <a:round/>
                  <a:headEnd/>
                  <a:tailEnd/>
                </a:ln>
              </p:spPr>
              <p:txBody>
                <a:bodyPr/>
                <a:lstStyle/>
                <a:p>
                  <a:endParaRPr lang="es-MX"/>
                </a:p>
              </p:txBody>
            </p:sp>
            <p:sp>
              <p:nvSpPr>
                <p:cNvPr id="10165" name="Freeform 3859"/>
                <p:cNvSpPr>
                  <a:spLocks/>
                </p:cNvSpPr>
                <p:nvPr/>
              </p:nvSpPr>
              <p:spPr bwMode="auto">
                <a:xfrm>
                  <a:off x="2080" y="2916"/>
                  <a:ext cx="275" cy="1"/>
                </a:xfrm>
                <a:custGeom>
                  <a:avLst/>
                  <a:gdLst>
                    <a:gd name="T0" fmla="*/ 0 w 2476"/>
                    <a:gd name="T1" fmla="*/ 0 h 15"/>
                    <a:gd name="T2" fmla="*/ 0 w 2476"/>
                    <a:gd name="T3" fmla="*/ 0 h 15"/>
                    <a:gd name="T4" fmla="*/ 0 w 2476"/>
                    <a:gd name="T5" fmla="*/ 0 h 15"/>
                    <a:gd name="T6" fmla="*/ 0 w 2476"/>
                    <a:gd name="T7" fmla="*/ 0 h 15"/>
                    <a:gd name="T8" fmla="*/ 0 60000 65536"/>
                    <a:gd name="T9" fmla="*/ 0 60000 65536"/>
                    <a:gd name="T10" fmla="*/ 0 60000 65536"/>
                    <a:gd name="T11" fmla="*/ 0 60000 65536"/>
                    <a:gd name="T12" fmla="*/ 0 w 2476"/>
                    <a:gd name="T13" fmla="*/ 0 h 15"/>
                    <a:gd name="T14" fmla="*/ 2476 w 2476"/>
                    <a:gd name="T15" fmla="*/ 15 h 15"/>
                  </a:gdLst>
                  <a:ahLst/>
                  <a:cxnLst>
                    <a:cxn ang="T8">
                      <a:pos x="T0" y="T1"/>
                    </a:cxn>
                    <a:cxn ang="T9">
                      <a:pos x="T2" y="T3"/>
                    </a:cxn>
                    <a:cxn ang="T10">
                      <a:pos x="T4" y="T5"/>
                    </a:cxn>
                    <a:cxn ang="T11">
                      <a:pos x="T6" y="T7"/>
                    </a:cxn>
                  </a:cxnLst>
                  <a:rect l="T12" t="T13" r="T14" b="T15"/>
                  <a:pathLst>
                    <a:path w="2476" h="15">
                      <a:moveTo>
                        <a:pt x="28" y="0"/>
                      </a:moveTo>
                      <a:lnTo>
                        <a:pt x="0" y="14"/>
                      </a:lnTo>
                      <a:lnTo>
                        <a:pt x="2476" y="15"/>
                      </a:lnTo>
                      <a:lnTo>
                        <a:pt x="28" y="0"/>
                      </a:lnTo>
                    </a:path>
                  </a:pathLst>
                </a:custGeom>
                <a:noFill/>
                <a:ln w="0">
                  <a:solidFill>
                    <a:srgbClr val="0066FF"/>
                  </a:solidFill>
                  <a:round/>
                  <a:headEnd/>
                  <a:tailEnd/>
                </a:ln>
              </p:spPr>
              <p:txBody>
                <a:bodyPr/>
                <a:lstStyle/>
                <a:p>
                  <a:endParaRPr lang="es-MX"/>
                </a:p>
              </p:txBody>
            </p:sp>
            <p:sp>
              <p:nvSpPr>
                <p:cNvPr id="10166" name="Freeform 3860"/>
                <p:cNvSpPr>
                  <a:spLocks/>
                </p:cNvSpPr>
                <p:nvPr/>
              </p:nvSpPr>
              <p:spPr bwMode="auto">
                <a:xfrm>
                  <a:off x="2083" y="2915"/>
                  <a:ext cx="272" cy="2"/>
                </a:xfrm>
                <a:custGeom>
                  <a:avLst/>
                  <a:gdLst>
                    <a:gd name="T0" fmla="*/ 0 w 2448"/>
                    <a:gd name="T1" fmla="*/ 0 h 26"/>
                    <a:gd name="T2" fmla="*/ 0 w 2448"/>
                    <a:gd name="T3" fmla="*/ 0 h 26"/>
                    <a:gd name="T4" fmla="*/ 0 w 2448"/>
                    <a:gd name="T5" fmla="*/ 0 h 26"/>
                    <a:gd name="T6" fmla="*/ 0 w 2448"/>
                    <a:gd name="T7" fmla="*/ 0 h 26"/>
                    <a:gd name="T8" fmla="*/ 0 60000 65536"/>
                    <a:gd name="T9" fmla="*/ 0 60000 65536"/>
                    <a:gd name="T10" fmla="*/ 0 60000 65536"/>
                    <a:gd name="T11" fmla="*/ 0 60000 65536"/>
                    <a:gd name="T12" fmla="*/ 0 w 2448"/>
                    <a:gd name="T13" fmla="*/ 0 h 26"/>
                    <a:gd name="T14" fmla="*/ 2448 w 2448"/>
                    <a:gd name="T15" fmla="*/ 26 h 26"/>
                  </a:gdLst>
                  <a:ahLst/>
                  <a:cxnLst>
                    <a:cxn ang="T8">
                      <a:pos x="T0" y="T1"/>
                    </a:cxn>
                    <a:cxn ang="T9">
                      <a:pos x="T2" y="T3"/>
                    </a:cxn>
                    <a:cxn ang="T10">
                      <a:pos x="T4" y="T5"/>
                    </a:cxn>
                    <a:cxn ang="T11">
                      <a:pos x="T6" y="T7"/>
                    </a:cxn>
                  </a:cxnLst>
                  <a:rect l="T12" t="T13" r="T14" b="T15"/>
                  <a:pathLst>
                    <a:path w="2448" h="26">
                      <a:moveTo>
                        <a:pt x="2382" y="0"/>
                      </a:moveTo>
                      <a:lnTo>
                        <a:pt x="0" y="11"/>
                      </a:lnTo>
                      <a:lnTo>
                        <a:pt x="2448" y="26"/>
                      </a:lnTo>
                      <a:lnTo>
                        <a:pt x="2382" y="0"/>
                      </a:lnTo>
                      <a:close/>
                    </a:path>
                  </a:pathLst>
                </a:custGeom>
                <a:solidFill>
                  <a:srgbClr val="0066FF"/>
                </a:solidFill>
                <a:ln w="9525">
                  <a:noFill/>
                  <a:round/>
                  <a:headEnd/>
                  <a:tailEnd/>
                </a:ln>
              </p:spPr>
              <p:txBody>
                <a:bodyPr/>
                <a:lstStyle/>
                <a:p>
                  <a:endParaRPr lang="es-MX"/>
                </a:p>
              </p:txBody>
            </p:sp>
            <p:sp>
              <p:nvSpPr>
                <p:cNvPr id="10167" name="Freeform 3861"/>
                <p:cNvSpPr>
                  <a:spLocks/>
                </p:cNvSpPr>
                <p:nvPr/>
              </p:nvSpPr>
              <p:spPr bwMode="auto">
                <a:xfrm>
                  <a:off x="2083" y="2915"/>
                  <a:ext cx="272" cy="2"/>
                </a:xfrm>
                <a:custGeom>
                  <a:avLst/>
                  <a:gdLst>
                    <a:gd name="T0" fmla="*/ 0 w 2448"/>
                    <a:gd name="T1" fmla="*/ 0 h 26"/>
                    <a:gd name="T2" fmla="*/ 0 w 2448"/>
                    <a:gd name="T3" fmla="*/ 0 h 26"/>
                    <a:gd name="T4" fmla="*/ 0 w 2448"/>
                    <a:gd name="T5" fmla="*/ 0 h 26"/>
                    <a:gd name="T6" fmla="*/ 0 w 2448"/>
                    <a:gd name="T7" fmla="*/ 0 h 26"/>
                    <a:gd name="T8" fmla="*/ 0 60000 65536"/>
                    <a:gd name="T9" fmla="*/ 0 60000 65536"/>
                    <a:gd name="T10" fmla="*/ 0 60000 65536"/>
                    <a:gd name="T11" fmla="*/ 0 60000 65536"/>
                    <a:gd name="T12" fmla="*/ 0 w 2448"/>
                    <a:gd name="T13" fmla="*/ 0 h 26"/>
                    <a:gd name="T14" fmla="*/ 2448 w 2448"/>
                    <a:gd name="T15" fmla="*/ 26 h 26"/>
                  </a:gdLst>
                  <a:ahLst/>
                  <a:cxnLst>
                    <a:cxn ang="T8">
                      <a:pos x="T0" y="T1"/>
                    </a:cxn>
                    <a:cxn ang="T9">
                      <a:pos x="T2" y="T3"/>
                    </a:cxn>
                    <a:cxn ang="T10">
                      <a:pos x="T4" y="T5"/>
                    </a:cxn>
                    <a:cxn ang="T11">
                      <a:pos x="T6" y="T7"/>
                    </a:cxn>
                  </a:cxnLst>
                  <a:rect l="T12" t="T13" r="T14" b="T15"/>
                  <a:pathLst>
                    <a:path w="2448" h="26">
                      <a:moveTo>
                        <a:pt x="2382" y="0"/>
                      </a:moveTo>
                      <a:lnTo>
                        <a:pt x="0" y="11"/>
                      </a:lnTo>
                      <a:lnTo>
                        <a:pt x="2448" y="26"/>
                      </a:lnTo>
                      <a:lnTo>
                        <a:pt x="2382" y="0"/>
                      </a:lnTo>
                    </a:path>
                  </a:pathLst>
                </a:custGeom>
                <a:noFill/>
                <a:ln w="0">
                  <a:solidFill>
                    <a:srgbClr val="0066FF"/>
                  </a:solidFill>
                  <a:round/>
                  <a:headEnd/>
                  <a:tailEnd/>
                </a:ln>
              </p:spPr>
              <p:txBody>
                <a:bodyPr/>
                <a:lstStyle/>
                <a:p>
                  <a:endParaRPr lang="es-MX"/>
                </a:p>
              </p:txBody>
            </p:sp>
            <p:sp>
              <p:nvSpPr>
                <p:cNvPr id="10168" name="Freeform 3862"/>
                <p:cNvSpPr>
                  <a:spLocks/>
                </p:cNvSpPr>
                <p:nvPr/>
              </p:nvSpPr>
              <p:spPr bwMode="auto">
                <a:xfrm>
                  <a:off x="1993" y="2914"/>
                  <a:ext cx="53" cy="16"/>
                </a:xfrm>
                <a:custGeom>
                  <a:avLst/>
                  <a:gdLst>
                    <a:gd name="T0" fmla="*/ 0 w 478"/>
                    <a:gd name="T1" fmla="*/ 0 h 143"/>
                    <a:gd name="T2" fmla="*/ 0 w 478"/>
                    <a:gd name="T3" fmla="*/ 0 h 143"/>
                    <a:gd name="T4" fmla="*/ 0 w 478"/>
                    <a:gd name="T5" fmla="*/ 0 h 143"/>
                    <a:gd name="T6" fmla="*/ 0 w 478"/>
                    <a:gd name="T7" fmla="*/ 0 h 143"/>
                    <a:gd name="T8" fmla="*/ 0 60000 65536"/>
                    <a:gd name="T9" fmla="*/ 0 60000 65536"/>
                    <a:gd name="T10" fmla="*/ 0 60000 65536"/>
                    <a:gd name="T11" fmla="*/ 0 60000 65536"/>
                    <a:gd name="T12" fmla="*/ 0 w 478"/>
                    <a:gd name="T13" fmla="*/ 0 h 143"/>
                    <a:gd name="T14" fmla="*/ 478 w 478"/>
                    <a:gd name="T15" fmla="*/ 143 h 143"/>
                  </a:gdLst>
                  <a:ahLst/>
                  <a:cxnLst>
                    <a:cxn ang="T8">
                      <a:pos x="T0" y="T1"/>
                    </a:cxn>
                    <a:cxn ang="T9">
                      <a:pos x="T2" y="T3"/>
                    </a:cxn>
                    <a:cxn ang="T10">
                      <a:pos x="T4" y="T5"/>
                    </a:cxn>
                    <a:cxn ang="T11">
                      <a:pos x="T6" y="T7"/>
                    </a:cxn>
                  </a:cxnLst>
                  <a:rect l="T12" t="T13" r="T14" b="T15"/>
                  <a:pathLst>
                    <a:path w="478" h="143">
                      <a:moveTo>
                        <a:pt x="0" y="0"/>
                      </a:moveTo>
                      <a:lnTo>
                        <a:pt x="360" y="143"/>
                      </a:lnTo>
                      <a:lnTo>
                        <a:pt x="478" y="78"/>
                      </a:lnTo>
                      <a:lnTo>
                        <a:pt x="0" y="0"/>
                      </a:lnTo>
                      <a:close/>
                    </a:path>
                  </a:pathLst>
                </a:custGeom>
                <a:solidFill>
                  <a:srgbClr val="0066FF"/>
                </a:solidFill>
                <a:ln w="9525">
                  <a:noFill/>
                  <a:round/>
                  <a:headEnd/>
                  <a:tailEnd/>
                </a:ln>
              </p:spPr>
              <p:txBody>
                <a:bodyPr/>
                <a:lstStyle/>
                <a:p>
                  <a:endParaRPr lang="es-MX"/>
                </a:p>
              </p:txBody>
            </p:sp>
            <p:sp>
              <p:nvSpPr>
                <p:cNvPr id="10169" name="Freeform 3863"/>
                <p:cNvSpPr>
                  <a:spLocks/>
                </p:cNvSpPr>
                <p:nvPr/>
              </p:nvSpPr>
              <p:spPr bwMode="auto">
                <a:xfrm>
                  <a:off x="1993" y="2914"/>
                  <a:ext cx="53" cy="16"/>
                </a:xfrm>
                <a:custGeom>
                  <a:avLst/>
                  <a:gdLst>
                    <a:gd name="T0" fmla="*/ 0 w 478"/>
                    <a:gd name="T1" fmla="*/ 0 h 143"/>
                    <a:gd name="T2" fmla="*/ 0 w 478"/>
                    <a:gd name="T3" fmla="*/ 0 h 143"/>
                    <a:gd name="T4" fmla="*/ 0 w 478"/>
                    <a:gd name="T5" fmla="*/ 0 h 143"/>
                    <a:gd name="T6" fmla="*/ 0 w 478"/>
                    <a:gd name="T7" fmla="*/ 0 h 143"/>
                    <a:gd name="T8" fmla="*/ 0 60000 65536"/>
                    <a:gd name="T9" fmla="*/ 0 60000 65536"/>
                    <a:gd name="T10" fmla="*/ 0 60000 65536"/>
                    <a:gd name="T11" fmla="*/ 0 60000 65536"/>
                    <a:gd name="T12" fmla="*/ 0 w 478"/>
                    <a:gd name="T13" fmla="*/ 0 h 143"/>
                    <a:gd name="T14" fmla="*/ 478 w 478"/>
                    <a:gd name="T15" fmla="*/ 143 h 143"/>
                  </a:gdLst>
                  <a:ahLst/>
                  <a:cxnLst>
                    <a:cxn ang="T8">
                      <a:pos x="T0" y="T1"/>
                    </a:cxn>
                    <a:cxn ang="T9">
                      <a:pos x="T2" y="T3"/>
                    </a:cxn>
                    <a:cxn ang="T10">
                      <a:pos x="T4" y="T5"/>
                    </a:cxn>
                    <a:cxn ang="T11">
                      <a:pos x="T6" y="T7"/>
                    </a:cxn>
                  </a:cxnLst>
                  <a:rect l="T12" t="T13" r="T14" b="T15"/>
                  <a:pathLst>
                    <a:path w="478" h="143">
                      <a:moveTo>
                        <a:pt x="0" y="0"/>
                      </a:moveTo>
                      <a:lnTo>
                        <a:pt x="360" y="143"/>
                      </a:lnTo>
                      <a:lnTo>
                        <a:pt x="478" y="78"/>
                      </a:lnTo>
                      <a:lnTo>
                        <a:pt x="0" y="0"/>
                      </a:lnTo>
                    </a:path>
                  </a:pathLst>
                </a:custGeom>
                <a:noFill/>
                <a:ln w="0">
                  <a:solidFill>
                    <a:srgbClr val="0066FF"/>
                  </a:solidFill>
                  <a:round/>
                  <a:headEnd/>
                  <a:tailEnd/>
                </a:ln>
              </p:spPr>
              <p:txBody>
                <a:bodyPr/>
                <a:lstStyle/>
                <a:p>
                  <a:endParaRPr lang="es-MX"/>
                </a:p>
              </p:txBody>
            </p:sp>
            <p:sp>
              <p:nvSpPr>
                <p:cNvPr id="10170" name="Freeform 3864"/>
                <p:cNvSpPr>
                  <a:spLocks/>
                </p:cNvSpPr>
                <p:nvPr/>
              </p:nvSpPr>
              <p:spPr bwMode="auto">
                <a:xfrm>
                  <a:off x="1993" y="2914"/>
                  <a:ext cx="40" cy="24"/>
                </a:xfrm>
                <a:custGeom>
                  <a:avLst/>
                  <a:gdLst>
                    <a:gd name="T0" fmla="*/ 0 w 360"/>
                    <a:gd name="T1" fmla="*/ 0 h 215"/>
                    <a:gd name="T2" fmla="*/ 0 w 360"/>
                    <a:gd name="T3" fmla="*/ 0 h 215"/>
                    <a:gd name="T4" fmla="*/ 0 w 360"/>
                    <a:gd name="T5" fmla="*/ 0 h 215"/>
                    <a:gd name="T6" fmla="*/ 0 w 360"/>
                    <a:gd name="T7" fmla="*/ 0 h 215"/>
                    <a:gd name="T8" fmla="*/ 0 60000 65536"/>
                    <a:gd name="T9" fmla="*/ 0 60000 65536"/>
                    <a:gd name="T10" fmla="*/ 0 60000 65536"/>
                    <a:gd name="T11" fmla="*/ 0 60000 65536"/>
                    <a:gd name="T12" fmla="*/ 0 w 360"/>
                    <a:gd name="T13" fmla="*/ 0 h 215"/>
                    <a:gd name="T14" fmla="*/ 360 w 360"/>
                    <a:gd name="T15" fmla="*/ 215 h 215"/>
                  </a:gdLst>
                  <a:ahLst/>
                  <a:cxnLst>
                    <a:cxn ang="T8">
                      <a:pos x="T0" y="T1"/>
                    </a:cxn>
                    <a:cxn ang="T9">
                      <a:pos x="T2" y="T3"/>
                    </a:cxn>
                    <a:cxn ang="T10">
                      <a:pos x="T4" y="T5"/>
                    </a:cxn>
                    <a:cxn ang="T11">
                      <a:pos x="T6" y="T7"/>
                    </a:cxn>
                  </a:cxnLst>
                  <a:rect l="T12" t="T13" r="T14" b="T15"/>
                  <a:pathLst>
                    <a:path w="360" h="215">
                      <a:moveTo>
                        <a:pt x="0" y="0"/>
                      </a:moveTo>
                      <a:lnTo>
                        <a:pt x="257" y="215"/>
                      </a:lnTo>
                      <a:lnTo>
                        <a:pt x="360" y="143"/>
                      </a:lnTo>
                      <a:lnTo>
                        <a:pt x="0" y="0"/>
                      </a:lnTo>
                      <a:close/>
                    </a:path>
                  </a:pathLst>
                </a:custGeom>
                <a:solidFill>
                  <a:srgbClr val="0066FF"/>
                </a:solidFill>
                <a:ln w="9525">
                  <a:noFill/>
                  <a:round/>
                  <a:headEnd/>
                  <a:tailEnd/>
                </a:ln>
              </p:spPr>
              <p:txBody>
                <a:bodyPr/>
                <a:lstStyle/>
                <a:p>
                  <a:endParaRPr lang="es-MX"/>
                </a:p>
              </p:txBody>
            </p:sp>
            <p:sp>
              <p:nvSpPr>
                <p:cNvPr id="10171" name="Freeform 3865"/>
                <p:cNvSpPr>
                  <a:spLocks/>
                </p:cNvSpPr>
                <p:nvPr/>
              </p:nvSpPr>
              <p:spPr bwMode="auto">
                <a:xfrm>
                  <a:off x="1993" y="2914"/>
                  <a:ext cx="40" cy="24"/>
                </a:xfrm>
                <a:custGeom>
                  <a:avLst/>
                  <a:gdLst>
                    <a:gd name="T0" fmla="*/ 0 w 360"/>
                    <a:gd name="T1" fmla="*/ 0 h 215"/>
                    <a:gd name="T2" fmla="*/ 0 w 360"/>
                    <a:gd name="T3" fmla="*/ 0 h 215"/>
                    <a:gd name="T4" fmla="*/ 0 w 360"/>
                    <a:gd name="T5" fmla="*/ 0 h 215"/>
                    <a:gd name="T6" fmla="*/ 0 w 360"/>
                    <a:gd name="T7" fmla="*/ 0 h 215"/>
                    <a:gd name="T8" fmla="*/ 0 60000 65536"/>
                    <a:gd name="T9" fmla="*/ 0 60000 65536"/>
                    <a:gd name="T10" fmla="*/ 0 60000 65536"/>
                    <a:gd name="T11" fmla="*/ 0 60000 65536"/>
                    <a:gd name="T12" fmla="*/ 0 w 360"/>
                    <a:gd name="T13" fmla="*/ 0 h 215"/>
                    <a:gd name="T14" fmla="*/ 360 w 360"/>
                    <a:gd name="T15" fmla="*/ 215 h 215"/>
                  </a:gdLst>
                  <a:ahLst/>
                  <a:cxnLst>
                    <a:cxn ang="T8">
                      <a:pos x="T0" y="T1"/>
                    </a:cxn>
                    <a:cxn ang="T9">
                      <a:pos x="T2" y="T3"/>
                    </a:cxn>
                    <a:cxn ang="T10">
                      <a:pos x="T4" y="T5"/>
                    </a:cxn>
                    <a:cxn ang="T11">
                      <a:pos x="T6" y="T7"/>
                    </a:cxn>
                  </a:cxnLst>
                  <a:rect l="T12" t="T13" r="T14" b="T15"/>
                  <a:pathLst>
                    <a:path w="360" h="215">
                      <a:moveTo>
                        <a:pt x="0" y="0"/>
                      </a:moveTo>
                      <a:lnTo>
                        <a:pt x="257" y="215"/>
                      </a:lnTo>
                      <a:lnTo>
                        <a:pt x="360" y="143"/>
                      </a:lnTo>
                      <a:lnTo>
                        <a:pt x="0" y="0"/>
                      </a:lnTo>
                    </a:path>
                  </a:pathLst>
                </a:custGeom>
                <a:noFill/>
                <a:ln w="0">
                  <a:solidFill>
                    <a:srgbClr val="0066FF"/>
                  </a:solidFill>
                  <a:round/>
                  <a:headEnd/>
                  <a:tailEnd/>
                </a:ln>
              </p:spPr>
              <p:txBody>
                <a:bodyPr/>
                <a:lstStyle/>
                <a:p>
                  <a:endParaRPr lang="es-MX"/>
                </a:p>
              </p:txBody>
            </p:sp>
            <p:sp>
              <p:nvSpPr>
                <p:cNvPr id="10172" name="Freeform 3866"/>
                <p:cNvSpPr>
                  <a:spLocks/>
                </p:cNvSpPr>
                <p:nvPr/>
              </p:nvSpPr>
              <p:spPr bwMode="auto">
                <a:xfrm>
                  <a:off x="1993" y="2914"/>
                  <a:ext cx="28" cy="28"/>
                </a:xfrm>
                <a:custGeom>
                  <a:avLst/>
                  <a:gdLst>
                    <a:gd name="T0" fmla="*/ 0 w 257"/>
                    <a:gd name="T1" fmla="*/ 0 h 251"/>
                    <a:gd name="T2" fmla="*/ 0 w 257"/>
                    <a:gd name="T3" fmla="*/ 0 h 251"/>
                    <a:gd name="T4" fmla="*/ 0 w 257"/>
                    <a:gd name="T5" fmla="*/ 0 h 251"/>
                    <a:gd name="T6" fmla="*/ 0 w 257"/>
                    <a:gd name="T7" fmla="*/ 0 h 251"/>
                    <a:gd name="T8" fmla="*/ 0 60000 65536"/>
                    <a:gd name="T9" fmla="*/ 0 60000 65536"/>
                    <a:gd name="T10" fmla="*/ 0 60000 65536"/>
                    <a:gd name="T11" fmla="*/ 0 60000 65536"/>
                    <a:gd name="T12" fmla="*/ 0 w 257"/>
                    <a:gd name="T13" fmla="*/ 0 h 251"/>
                    <a:gd name="T14" fmla="*/ 257 w 257"/>
                    <a:gd name="T15" fmla="*/ 251 h 251"/>
                  </a:gdLst>
                  <a:ahLst/>
                  <a:cxnLst>
                    <a:cxn ang="T8">
                      <a:pos x="T0" y="T1"/>
                    </a:cxn>
                    <a:cxn ang="T9">
                      <a:pos x="T2" y="T3"/>
                    </a:cxn>
                    <a:cxn ang="T10">
                      <a:pos x="T4" y="T5"/>
                    </a:cxn>
                    <a:cxn ang="T11">
                      <a:pos x="T6" y="T7"/>
                    </a:cxn>
                  </a:cxnLst>
                  <a:rect l="T12" t="T13" r="T14" b="T15"/>
                  <a:pathLst>
                    <a:path w="257" h="251">
                      <a:moveTo>
                        <a:pt x="0" y="0"/>
                      </a:moveTo>
                      <a:lnTo>
                        <a:pt x="214" y="251"/>
                      </a:lnTo>
                      <a:lnTo>
                        <a:pt x="257" y="215"/>
                      </a:lnTo>
                      <a:lnTo>
                        <a:pt x="0" y="0"/>
                      </a:lnTo>
                      <a:close/>
                    </a:path>
                  </a:pathLst>
                </a:custGeom>
                <a:solidFill>
                  <a:srgbClr val="0066FF"/>
                </a:solidFill>
                <a:ln w="9525">
                  <a:noFill/>
                  <a:round/>
                  <a:headEnd/>
                  <a:tailEnd/>
                </a:ln>
              </p:spPr>
              <p:txBody>
                <a:bodyPr/>
                <a:lstStyle/>
                <a:p>
                  <a:endParaRPr lang="es-MX"/>
                </a:p>
              </p:txBody>
            </p:sp>
            <p:sp>
              <p:nvSpPr>
                <p:cNvPr id="10173" name="Freeform 3867"/>
                <p:cNvSpPr>
                  <a:spLocks/>
                </p:cNvSpPr>
                <p:nvPr/>
              </p:nvSpPr>
              <p:spPr bwMode="auto">
                <a:xfrm>
                  <a:off x="1993" y="2914"/>
                  <a:ext cx="28" cy="28"/>
                </a:xfrm>
                <a:custGeom>
                  <a:avLst/>
                  <a:gdLst>
                    <a:gd name="T0" fmla="*/ 0 w 257"/>
                    <a:gd name="T1" fmla="*/ 0 h 251"/>
                    <a:gd name="T2" fmla="*/ 0 w 257"/>
                    <a:gd name="T3" fmla="*/ 0 h 251"/>
                    <a:gd name="T4" fmla="*/ 0 w 257"/>
                    <a:gd name="T5" fmla="*/ 0 h 251"/>
                    <a:gd name="T6" fmla="*/ 0 w 257"/>
                    <a:gd name="T7" fmla="*/ 0 h 251"/>
                    <a:gd name="T8" fmla="*/ 0 60000 65536"/>
                    <a:gd name="T9" fmla="*/ 0 60000 65536"/>
                    <a:gd name="T10" fmla="*/ 0 60000 65536"/>
                    <a:gd name="T11" fmla="*/ 0 60000 65536"/>
                    <a:gd name="T12" fmla="*/ 0 w 257"/>
                    <a:gd name="T13" fmla="*/ 0 h 251"/>
                    <a:gd name="T14" fmla="*/ 257 w 257"/>
                    <a:gd name="T15" fmla="*/ 251 h 251"/>
                  </a:gdLst>
                  <a:ahLst/>
                  <a:cxnLst>
                    <a:cxn ang="T8">
                      <a:pos x="T0" y="T1"/>
                    </a:cxn>
                    <a:cxn ang="T9">
                      <a:pos x="T2" y="T3"/>
                    </a:cxn>
                    <a:cxn ang="T10">
                      <a:pos x="T4" y="T5"/>
                    </a:cxn>
                    <a:cxn ang="T11">
                      <a:pos x="T6" y="T7"/>
                    </a:cxn>
                  </a:cxnLst>
                  <a:rect l="T12" t="T13" r="T14" b="T15"/>
                  <a:pathLst>
                    <a:path w="257" h="251">
                      <a:moveTo>
                        <a:pt x="0" y="0"/>
                      </a:moveTo>
                      <a:lnTo>
                        <a:pt x="214" y="251"/>
                      </a:lnTo>
                      <a:lnTo>
                        <a:pt x="257" y="215"/>
                      </a:lnTo>
                      <a:lnTo>
                        <a:pt x="0" y="0"/>
                      </a:lnTo>
                    </a:path>
                  </a:pathLst>
                </a:custGeom>
                <a:noFill/>
                <a:ln w="0">
                  <a:solidFill>
                    <a:srgbClr val="0066FF"/>
                  </a:solidFill>
                  <a:round/>
                  <a:headEnd/>
                  <a:tailEnd/>
                </a:ln>
              </p:spPr>
              <p:txBody>
                <a:bodyPr/>
                <a:lstStyle/>
                <a:p>
                  <a:endParaRPr lang="es-MX"/>
                </a:p>
              </p:txBody>
            </p:sp>
            <p:sp>
              <p:nvSpPr>
                <p:cNvPr id="10174" name="Freeform 3868"/>
                <p:cNvSpPr>
                  <a:spLocks/>
                </p:cNvSpPr>
                <p:nvPr/>
              </p:nvSpPr>
              <p:spPr bwMode="auto">
                <a:xfrm>
                  <a:off x="1993" y="2914"/>
                  <a:ext cx="24" cy="46"/>
                </a:xfrm>
                <a:custGeom>
                  <a:avLst/>
                  <a:gdLst>
                    <a:gd name="T0" fmla="*/ 0 w 214"/>
                    <a:gd name="T1" fmla="*/ 0 h 411"/>
                    <a:gd name="T2" fmla="*/ 0 w 214"/>
                    <a:gd name="T3" fmla="*/ 0 h 411"/>
                    <a:gd name="T4" fmla="*/ 0 w 214"/>
                    <a:gd name="T5" fmla="*/ 0 h 411"/>
                    <a:gd name="T6" fmla="*/ 0 w 214"/>
                    <a:gd name="T7" fmla="*/ 0 h 411"/>
                    <a:gd name="T8" fmla="*/ 0 60000 65536"/>
                    <a:gd name="T9" fmla="*/ 0 60000 65536"/>
                    <a:gd name="T10" fmla="*/ 0 60000 65536"/>
                    <a:gd name="T11" fmla="*/ 0 60000 65536"/>
                    <a:gd name="T12" fmla="*/ 0 w 214"/>
                    <a:gd name="T13" fmla="*/ 0 h 411"/>
                    <a:gd name="T14" fmla="*/ 214 w 214"/>
                    <a:gd name="T15" fmla="*/ 411 h 411"/>
                  </a:gdLst>
                  <a:ahLst/>
                  <a:cxnLst>
                    <a:cxn ang="T8">
                      <a:pos x="T0" y="T1"/>
                    </a:cxn>
                    <a:cxn ang="T9">
                      <a:pos x="T2" y="T3"/>
                    </a:cxn>
                    <a:cxn ang="T10">
                      <a:pos x="T4" y="T5"/>
                    </a:cxn>
                    <a:cxn ang="T11">
                      <a:pos x="T6" y="T7"/>
                    </a:cxn>
                  </a:cxnLst>
                  <a:rect l="T12" t="T13" r="T14" b="T15"/>
                  <a:pathLst>
                    <a:path w="214" h="411">
                      <a:moveTo>
                        <a:pt x="0" y="0"/>
                      </a:moveTo>
                      <a:lnTo>
                        <a:pt x="23" y="411"/>
                      </a:lnTo>
                      <a:lnTo>
                        <a:pt x="214" y="251"/>
                      </a:lnTo>
                      <a:lnTo>
                        <a:pt x="0" y="0"/>
                      </a:lnTo>
                      <a:close/>
                    </a:path>
                  </a:pathLst>
                </a:custGeom>
                <a:solidFill>
                  <a:srgbClr val="0066FF"/>
                </a:solidFill>
                <a:ln w="9525">
                  <a:noFill/>
                  <a:round/>
                  <a:headEnd/>
                  <a:tailEnd/>
                </a:ln>
              </p:spPr>
              <p:txBody>
                <a:bodyPr/>
                <a:lstStyle/>
                <a:p>
                  <a:endParaRPr lang="es-MX"/>
                </a:p>
              </p:txBody>
            </p:sp>
            <p:sp>
              <p:nvSpPr>
                <p:cNvPr id="10175" name="Freeform 3869"/>
                <p:cNvSpPr>
                  <a:spLocks/>
                </p:cNvSpPr>
                <p:nvPr/>
              </p:nvSpPr>
              <p:spPr bwMode="auto">
                <a:xfrm>
                  <a:off x="1993" y="2914"/>
                  <a:ext cx="24" cy="46"/>
                </a:xfrm>
                <a:custGeom>
                  <a:avLst/>
                  <a:gdLst>
                    <a:gd name="T0" fmla="*/ 0 w 214"/>
                    <a:gd name="T1" fmla="*/ 0 h 411"/>
                    <a:gd name="T2" fmla="*/ 0 w 214"/>
                    <a:gd name="T3" fmla="*/ 0 h 411"/>
                    <a:gd name="T4" fmla="*/ 0 w 214"/>
                    <a:gd name="T5" fmla="*/ 0 h 411"/>
                    <a:gd name="T6" fmla="*/ 0 w 214"/>
                    <a:gd name="T7" fmla="*/ 0 h 411"/>
                    <a:gd name="T8" fmla="*/ 0 60000 65536"/>
                    <a:gd name="T9" fmla="*/ 0 60000 65536"/>
                    <a:gd name="T10" fmla="*/ 0 60000 65536"/>
                    <a:gd name="T11" fmla="*/ 0 60000 65536"/>
                    <a:gd name="T12" fmla="*/ 0 w 214"/>
                    <a:gd name="T13" fmla="*/ 0 h 411"/>
                    <a:gd name="T14" fmla="*/ 214 w 214"/>
                    <a:gd name="T15" fmla="*/ 411 h 411"/>
                  </a:gdLst>
                  <a:ahLst/>
                  <a:cxnLst>
                    <a:cxn ang="T8">
                      <a:pos x="T0" y="T1"/>
                    </a:cxn>
                    <a:cxn ang="T9">
                      <a:pos x="T2" y="T3"/>
                    </a:cxn>
                    <a:cxn ang="T10">
                      <a:pos x="T4" y="T5"/>
                    </a:cxn>
                    <a:cxn ang="T11">
                      <a:pos x="T6" y="T7"/>
                    </a:cxn>
                  </a:cxnLst>
                  <a:rect l="T12" t="T13" r="T14" b="T15"/>
                  <a:pathLst>
                    <a:path w="214" h="411">
                      <a:moveTo>
                        <a:pt x="0" y="0"/>
                      </a:moveTo>
                      <a:lnTo>
                        <a:pt x="23" y="411"/>
                      </a:lnTo>
                      <a:lnTo>
                        <a:pt x="214" y="251"/>
                      </a:lnTo>
                      <a:lnTo>
                        <a:pt x="0" y="0"/>
                      </a:lnTo>
                    </a:path>
                  </a:pathLst>
                </a:custGeom>
                <a:noFill/>
                <a:ln w="0">
                  <a:solidFill>
                    <a:srgbClr val="0066FF"/>
                  </a:solidFill>
                  <a:round/>
                  <a:headEnd/>
                  <a:tailEnd/>
                </a:ln>
              </p:spPr>
              <p:txBody>
                <a:bodyPr/>
                <a:lstStyle/>
                <a:p>
                  <a:endParaRPr lang="es-MX"/>
                </a:p>
              </p:txBody>
            </p:sp>
            <p:sp>
              <p:nvSpPr>
                <p:cNvPr id="10176" name="Freeform 3870"/>
                <p:cNvSpPr>
                  <a:spLocks/>
                </p:cNvSpPr>
                <p:nvPr/>
              </p:nvSpPr>
              <p:spPr bwMode="auto">
                <a:xfrm>
                  <a:off x="2083" y="2914"/>
                  <a:ext cx="265" cy="2"/>
                </a:xfrm>
                <a:custGeom>
                  <a:avLst/>
                  <a:gdLst>
                    <a:gd name="T0" fmla="*/ 0 w 2382"/>
                    <a:gd name="T1" fmla="*/ 0 h 17"/>
                    <a:gd name="T2" fmla="*/ 0 w 2382"/>
                    <a:gd name="T3" fmla="*/ 0 h 17"/>
                    <a:gd name="T4" fmla="*/ 0 w 2382"/>
                    <a:gd name="T5" fmla="*/ 0 h 17"/>
                    <a:gd name="T6" fmla="*/ 0 w 2382"/>
                    <a:gd name="T7" fmla="*/ 0 h 17"/>
                    <a:gd name="T8" fmla="*/ 0 60000 65536"/>
                    <a:gd name="T9" fmla="*/ 0 60000 65536"/>
                    <a:gd name="T10" fmla="*/ 0 60000 65536"/>
                    <a:gd name="T11" fmla="*/ 0 60000 65536"/>
                    <a:gd name="T12" fmla="*/ 0 w 2382"/>
                    <a:gd name="T13" fmla="*/ 0 h 17"/>
                    <a:gd name="T14" fmla="*/ 2382 w 2382"/>
                    <a:gd name="T15" fmla="*/ 17 h 17"/>
                  </a:gdLst>
                  <a:ahLst/>
                  <a:cxnLst>
                    <a:cxn ang="T8">
                      <a:pos x="T0" y="T1"/>
                    </a:cxn>
                    <a:cxn ang="T9">
                      <a:pos x="T2" y="T3"/>
                    </a:cxn>
                    <a:cxn ang="T10">
                      <a:pos x="T4" y="T5"/>
                    </a:cxn>
                    <a:cxn ang="T11">
                      <a:pos x="T6" y="T7"/>
                    </a:cxn>
                  </a:cxnLst>
                  <a:rect l="T12" t="T13" r="T14" b="T15"/>
                  <a:pathLst>
                    <a:path w="2382" h="17">
                      <a:moveTo>
                        <a:pt x="137" y="0"/>
                      </a:moveTo>
                      <a:lnTo>
                        <a:pt x="0" y="17"/>
                      </a:lnTo>
                      <a:lnTo>
                        <a:pt x="2382" y="6"/>
                      </a:lnTo>
                      <a:lnTo>
                        <a:pt x="137" y="0"/>
                      </a:lnTo>
                      <a:close/>
                    </a:path>
                  </a:pathLst>
                </a:custGeom>
                <a:solidFill>
                  <a:srgbClr val="0066FF"/>
                </a:solidFill>
                <a:ln w="9525">
                  <a:noFill/>
                  <a:round/>
                  <a:headEnd/>
                  <a:tailEnd/>
                </a:ln>
              </p:spPr>
              <p:txBody>
                <a:bodyPr/>
                <a:lstStyle/>
                <a:p>
                  <a:endParaRPr lang="es-MX"/>
                </a:p>
              </p:txBody>
            </p:sp>
            <p:sp>
              <p:nvSpPr>
                <p:cNvPr id="10177" name="Freeform 3871"/>
                <p:cNvSpPr>
                  <a:spLocks/>
                </p:cNvSpPr>
                <p:nvPr/>
              </p:nvSpPr>
              <p:spPr bwMode="auto">
                <a:xfrm>
                  <a:off x="2083" y="2914"/>
                  <a:ext cx="265" cy="2"/>
                </a:xfrm>
                <a:custGeom>
                  <a:avLst/>
                  <a:gdLst>
                    <a:gd name="T0" fmla="*/ 0 w 2382"/>
                    <a:gd name="T1" fmla="*/ 0 h 17"/>
                    <a:gd name="T2" fmla="*/ 0 w 2382"/>
                    <a:gd name="T3" fmla="*/ 0 h 17"/>
                    <a:gd name="T4" fmla="*/ 0 w 2382"/>
                    <a:gd name="T5" fmla="*/ 0 h 17"/>
                    <a:gd name="T6" fmla="*/ 0 w 2382"/>
                    <a:gd name="T7" fmla="*/ 0 h 17"/>
                    <a:gd name="T8" fmla="*/ 0 60000 65536"/>
                    <a:gd name="T9" fmla="*/ 0 60000 65536"/>
                    <a:gd name="T10" fmla="*/ 0 60000 65536"/>
                    <a:gd name="T11" fmla="*/ 0 60000 65536"/>
                    <a:gd name="T12" fmla="*/ 0 w 2382"/>
                    <a:gd name="T13" fmla="*/ 0 h 17"/>
                    <a:gd name="T14" fmla="*/ 2382 w 2382"/>
                    <a:gd name="T15" fmla="*/ 17 h 17"/>
                  </a:gdLst>
                  <a:ahLst/>
                  <a:cxnLst>
                    <a:cxn ang="T8">
                      <a:pos x="T0" y="T1"/>
                    </a:cxn>
                    <a:cxn ang="T9">
                      <a:pos x="T2" y="T3"/>
                    </a:cxn>
                    <a:cxn ang="T10">
                      <a:pos x="T4" y="T5"/>
                    </a:cxn>
                    <a:cxn ang="T11">
                      <a:pos x="T6" y="T7"/>
                    </a:cxn>
                  </a:cxnLst>
                  <a:rect l="T12" t="T13" r="T14" b="T15"/>
                  <a:pathLst>
                    <a:path w="2382" h="17">
                      <a:moveTo>
                        <a:pt x="137" y="0"/>
                      </a:moveTo>
                      <a:lnTo>
                        <a:pt x="0" y="17"/>
                      </a:lnTo>
                      <a:lnTo>
                        <a:pt x="2382" y="6"/>
                      </a:lnTo>
                      <a:lnTo>
                        <a:pt x="137" y="0"/>
                      </a:lnTo>
                    </a:path>
                  </a:pathLst>
                </a:custGeom>
                <a:noFill/>
                <a:ln w="0">
                  <a:solidFill>
                    <a:srgbClr val="0066FF"/>
                  </a:solidFill>
                  <a:round/>
                  <a:headEnd/>
                  <a:tailEnd/>
                </a:ln>
              </p:spPr>
              <p:txBody>
                <a:bodyPr/>
                <a:lstStyle/>
                <a:p>
                  <a:endParaRPr lang="es-MX"/>
                </a:p>
              </p:txBody>
            </p:sp>
            <p:sp>
              <p:nvSpPr>
                <p:cNvPr id="10178" name="Freeform 3872"/>
                <p:cNvSpPr>
                  <a:spLocks/>
                </p:cNvSpPr>
                <p:nvPr/>
              </p:nvSpPr>
              <p:spPr bwMode="auto">
                <a:xfrm>
                  <a:off x="2099" y="2909"/>
                  <a:ext cx="249" cy="6"/>
                </a:xfrm>
                <a:custGeom>
                  <a:avLst/>
                  <a:gdLst>
                    <a:gd name="T0" fmla="*/ 0 w 2245"/>
                    <a:gd name="T1" fmla="*/ 0 h 50"/>
                    <a:gd name="T2" fmla="*/ 0 w 2245"/>
                    <a:gd name="T3" fmla="*/ 0 h 50"/>
                    <a:gd name="T4" fmla="*/ 0 w 2245"/>
                    <a:gd name="T5" fmla="*/ 0 h 50"/>
                    <a:gd name="T6" fmla="*/ 0 w 2245"/>
                    <a:gd name="T7" fmla="*/ 0 h 50"/>
                    <a:gd name="T8" fmla="*/ 0 60000 65536"/>
                    <a:gd name="T9" fmla="*/ 0 60000 65536"/>
                    <a:gd name="T10" fmla="*/ 0 60000 65536"/>
                    <a:gd name="T11" fmla="*/ 0 60000 65536"/>
                    <a:gd name="T12" fmla="*/ 0 w 2245"/>
                    <a:gd name="T13" fmla="*/ 0 h 50"/>
                    <a:gd name="T14" fmla="*/ 2245 w 2245"/>
                    <a:gd name="T15" fmla="*/ 50 h 50"/>
                  </a:gdLst>
                  <a:ahLst/>
                  <a:cxnLst>
                    <a:cxn ang="T8">
                      <a:pos x="T0" y="T1"/>
                    </a:cxn>
                    <a:cxn ang="T9">
                      <a:pos x="T2" y="T3"/>
                    </a:cxn>
                    <a:cxn ang="T10">
                      <a:pos x="T4" y="T5"/>
                    </a:cxn>
                    <a:cxn ang="T11">
                      <a:pos x="T6" y="T7"/>
                    </a:cxn>
                  </a:cxnLst>
                  <a:rect l="T12" t="T13" r="T14" b="T15"/>
                  <a:pathLst>
                    <a:path w="2245" h="50">
                      <a:moveTo>
                        <a:pt x="2215" y="0"/>
                      </a:moveTo>
                      <a:lnTo>
                        <a:pt x="0" y="44"/>
                      </a:lnTo>
                      <a:lnTo>
                        <a:pt x="2245" y="50"/>
                      </a:lnTo>
                      <a:lnTo>
                        <a:pt x="2215" y="0"/>
                      </a:lnTo>
                      <a:close/>
                    </a:path>
                  </a:pathLst>
                </a:custGeom>
                <a:solidFill>
                  <a:srgbClr val="0066FF"/>
                </a:solidFill>
                <a:ln w="9525">
                  <a:noFill/>
                  <a:round/>
                  <a:headEnd/>
                  <a:tailEnd/>
                </a:ln>
              </p:spPr>
              <p:txBody>
                <a:bodyPr/>
                <a:lstStyle/>
                <a:p>
                  <a:endParaRPr lang="es-MX"/>
                </a:p>
              </p:txBody>
            </p:sp>
            <p:sp>
              <p:nvSpPr>
                <p:cNvPr id="10179" name="Freeform 3873"/>
                <p:cNvSpPr>
                  <a:spLocks/>
                </p:cNvSpPr>
                <p:nvPr/>
              </p:nvSpPr>
              <p:spPr bwMode="auto">
                <a:xfrm>
                  <a:off x="2099" y="2909"/>
                  <a:ext cx="249" cy="6"/>
                </a:xfrm>
                <a:custGeom>
                  <a:avLst/>
                  <a:gdLst>
                    <a:gd name="T0" fmla="*/ 0 w 2245"/>
                    <a:gd name="T1" fmla="*/ 0 h 50"/>
                    <a:gd name="T2" fmla="*/ 0 w 2245"/>
                    <a:gd name="T3" fmla="*/ 0 h 50"/>
                    <a:gd name="T4" fmla="*/ 0 w 2245"/>
                    <a:gd name="T5" fmla="*/ 0 h 50"/>
                    <a:gd name="T6" fmla="*/ 0 w 2245"/>
                    <a:gd name="T7" fmla="*/ 0 h 50"/>
                    <a:gd name="T8" fmla="*/ 0 60000 65536"/>
                    <a:gd name="T9" fmla="*/ 0 60000 65536"/>
                    <a:gd name="T10" fmla="*/ 0 60000 65536"/>
                    <a:gd name="T11" fmla="*/ 0 60000 65536"/>
                    <a:gd name="T12" fmla="*/ 0 w 2245"/>
                    <a:gd name="T13" fmla="*/ 0 h 50"/>
                    <a:gd name="T14" fmla="*/ 2245 w 2245"/>
                    <a:gd name="T15" fmla="*/ 50 h 50"/>
                  </a:gdLst>
                  <a:ahLst/>
                  <a:cxnLst>
                    <a:cxn ang="T8">
                      <a:pos x="T0" y="T1"/>
                    </a:cxn>
                    <a:cxn ang="T9">
                      <a:pos x="T2" y="T3"/>
                    </a:cxn>
                    <a:cxn ang="T10">
                      <a:pos x="T4" y="T5"/>
                    </a:cxn>
                    <a:cxn ang="T11">
                      <a:pos x="T6" y="T7"/>
                    </a:cxn>
                  </a:cxnLst>
                  <a:rect l="T12" t="T13" r="T14" b="T15"/>
                  <a:pathLst>
                    <a:path w="2245" h="50">
                      <a:moveTo>
                        <a:pt x="2215" y="0"/>
                      </a:moveTo>
                      <a:lnTo>
                        <a:pt x="0" y="44"/>
                      </a:lnTo>
                      <a:lnTo>
                        <a:pt x="2245" y="50"/>
                      </a:lnTo>
                      <a:lnTo>
                        <a:pt x="2215" y="0"/>
                      </a:lnTo>
                    </a:path>
                  </a:pathLst>
                </a:custGeom>
                <a:noFill/>
                <a:ln w="0">
                  <a:solidFill>
                    <a:srgbClr val="0066FF"/>
                  </a:solidFill>
                  <a:round/>
                  <a:headEnd/>
                  <a:tailEnd/>
                </a:ln>
              </p:spPr>
              <p:txBody>
                <a:bodyPr/>
                <a:lstStyle/>
                <a:p>
                  <a:endParaRPr lang="es-MX"/>
                </a:p>
              </p:txBody>
            </p:sp>
            <p:sp>
              <p:nvSpPr>
                <p:cNvPr id="10180" name="Freeform 3874"/>
                <p:cNvSpPr>
                  <a:spLocks/>
                </p:cNvSpPr>
                <p:nvPr/>
              </p:nvSpPr>
              <p:spPr bwMode="auto">
                <a:xfrm>
                  <a:off x="1991" y="2905"/>
                  <a:ext cx="55" cy="18"/>
                </a:xfrm>
                <a:custGeom>
                  <a:avLst/>
                  <a:gdLst>
                    <a:gd name="T0" fmla="*/ 0 w 490"/>
                    <a:gd name="T1" fmla="*/ 0 h 165"/>
                    <a:gd name="T2" fmla="*/ 0 w 490"/>
                    <a:gd name="T3" fmla="*/ 0 h 165"/>
                    <a:gd name="T4" fmla="*/ 0 w 490"/>
                    <a:gd name="T5" fmla="*/ 0 h 165"/>
                    <a:gd name="T6" fmla="*/ 0 w 490"/>
                    <a:gd name="T7" fmla="*/ 0 h 165"/>
                    <a:gd name="T8" fmla="*/ 0 60000 65536"/>
                    <a:gd name="T9" fmla="*/ 0 60000 65536"/>
                    <a:gd name="T10" fmla="*/ 0 60000 65536"/>
                    <a:gd name="T11" fmla="*/ 0 60000 65536"/>
                    <a:gd name="T12" fmla="*/ 0 w 490"/>
                    <a:gd name="T13" fmla="*/ 0 h 165"/>
                    <a:gd name="T14" fmla="*/ 490 w 490"/>
                    <a:gd name="T15" fmla="*/ 165 h 165"/>
                  </a:gdLst>
                  <a:ahLst/>
                  <a:cxnLst>
                    <a:cxn ang="T8">
                      <a:pos x="T0" y="T1"/>
                    </a:cxn>
                    <a:cxn ang="T9">
                      <a:pos x="T2" y="T3"/>
                    </a:cxn>
                    <a:cxn ang="T10">
                      <a:pos x="T4" y="T5"/>
                    </a:cxn>
                    <a:cxn ang="T11">
                      <a:pos x="T6" y="T7"/>
                    </a:cxn>
                  </a:cxnLst>
                  <a:rect l="T12" t="T13" r="T14" b="T15"/>
                  <a:pathLst>
                    <a:path w="490" h="165">
                      <a:moveTo>
                        <a:pt x="0" y="0"/>
                      </a:moveTo>
                      <a:lnTo>
                        <a:pt x="12" y="87"/>
                      </a:lnTo>
                      <a:lnTo>
                        <a:pt x="490" y="165"/>
                      </a:lnTo>
                      <a:lnTo>
                        <a:pt x="0" y="0"/>
                      </a:lnTo>
                      <a:close/>
                    </a:path>
                  </a:pathLst>
                </a:custGeom>
                <a:solidFill>
                  <a:srgbClr val="0066FF"/>
                </a:solidFill>
                <a:ln w="9525">
                  <a:noFill/>
                  <a:round/>
                  <a:headEnd/>
                  <a:tailEnd/>
                </a:ln>
              </p:spPr>
              <p:txBody>
                <a:bodyPr/>
                <a:lstStyle/>
                <a:p>
                  <a:endParaRPr lang="es-MX"/>
                </a:p>
              </p:txBody>
            </p:sp>
            <p:sp>
              <p:nvSpPr>
                <p:cNvPr id="10181" name="Freeform 3875"/>
                <p:cNvSpPr>
                  <a:spLocks/>
                </p:cNvSpPr>
                <p:nvPr/>
              </p:nvSpPr>
              <p:spPr bwMode="auto">
                <a:xfrm>
                  <a:off x="1991" y="2905"/>
                  <a:ext cx="55" cy="18"/>
                </a:xfrm>
                <a:custGeom>
                  <a:avLst/>
                  <a:gdLst>
                    <a:gd name="T0" fmla="*/ 0 w 490"/>
                    <a:gd name="T1" fmla="*/ 0 h 165"/>
                    <a:gd name="T2" fmla="*/ 0 w 490"/>
                    <a:gd name="T3" fmla="*/ 0 h 165"/>
                    <a:gd name="T4" fmla="*/ 0 w 490"/>
                    <a:gd name="T5" fmla="*/ 0 h 165"/>
                    <a:gd name="T6" fmla="*/ 0 w 490"/>
                    <a:gd name="T7" fmla="*/ 0 h 165"/>
                    <a:gd name="T8" fmla="*/ 0 60000 65536"/>
                    <a:gd name="T9" fmla="*/ 0 60000 65536"/>
                    <a:gd name="T10" fmla="*/ 0 60000 65536"/>
                    <a:gd name="T11" fmla="*/ 0 60000 65536"/>
                    <a:gd name="T12" fmla="*/ 0 w 490"/>
                    <a:gd name="T13" fmla="*/ 0 h 165"/>
                    <a:gd name="T14" fmla="*/ 490 w 490"/>
                    <a:gd name="T15" fmla="*/ 165 h 165"/>
                  </a:gdLst>
                  <a:ahLst/>
                  <a:cxnLst>
                    <a:cxn ang="T8">
                      <a:pos x="T0" y="T1"/>
                    </a:cxn>
                    <a:cxn ang="T9">
                      <a:pos x="T2" y="T3"/>
                    </a:cxn>
                    <a:cxn ang="T10">
                      <a:pos x="T4" y="T5"/>
                    </a:cxn>
                    <a:cxn ang="T11">
                      <a:pos x="T6" y="T7"/>
                    </a:cxn>
                  </a:cxnLst>
                  <a:rect l="T12" t="T13" r="T14" b="T15"/>
                  <a:pathLst>
                    <a:path w="490" h="165">
                      <a:moveTo>
                        <a:pt x="0" y="0"/>
                      </a:moveTo>
                      <a:lnTo>
                        <a:pt x="12" y="87"/>
                      </a:lnTo>
                      <a:lnTo>
                        <a:pt x="490" y="165"/>
                      </a:lnTo>
                      <a:lnTo>
                        <a:pt x="0" y="0"/>
                      </a:lnTo>
                    </a:path>
                  </a:pathLst>
                </a:custGeom>
                <a:noFill/>
                <a:ln w="0">
                  <a:solidFill>
                    <a:srgbClr val="0066FF"/>
                  </a:solidFill>
                  <a:round/>
                  <a:headEnd/>
                  <a:tailEnd/>
                </a:ln>
              </p:spPr>
              <p:txBody>
                <a:bodyPr/>
                <a:lstStyle/>
                <a:p>
                  <a:endParaRPr lang="es-MX"/>
                </a:p>
              </p:txBody>
            </p:sp>
            <p:sp>
              <p:nvSpPr>
                <p:cNvPr id="10182" name="Freeform 3876"/>
                <p:cNvSpPr>
                  <a:spLocks/>
                </p:cNvSpPr>
                <p:nvPr/>
              </p:nvSpPr>
              <p:spPr bwMode="auto">
                <a:xfrm>
                  <a:off x="2099" y="2902"/>
                  <a:ext cx="246" cy="12"/>
                </a:xfrm>
                <a:custGeom>
                  <a:avLst/>
                  <a:gdLst>
                    <a:gd name="T0" fmla="*/ 0 w 2219"/>
                    <a:gd name="T1" fmla="*/ 0 h 105"/>
                    <a:gd name="T2" fmla="*/ 0 w 2219"/>
                    <a:gd name="T3" fmla="*/ 0 h 105"/>
                    <a:gd name="T4" fmla="*/ 0 w 2219"/>
                    <a:gd name="T5" fmla="*/ 0 h 105"/>
                    <a:gd name="T6" fmla="*/ 0 w 2219"/>
                    <a:gd name="T7" fmla="*/ 0 h 105"/>
                    <a:gd name="T8" fmla="*/ 0 60000 65536"/>
                    <a:gd name="T9" fmla="*/ 0 60000 65536"/>
                    <a:gd name="T10" fmla="*/ 0 60000 65536"/>
                    <a:gd name="T11" fmla="*/ 0 60000 65536"/>
                    <a:gd name="T12" fmla="*/ 0 w 2219"/>
                    <a:gd name="T13" fmla="*/ 0 h 105"/>
                    <a:gd name="T14" fmla="*/ 2219 w 2219"/>
                    <a:gd name="T15" fmla="*/ 105 h 105"/>
                  </a:gdLst>
                  <a:ahLst/>
                  <a:cxnLst>
                    <a:cxn ang="T8">
                      <a:pos x="T0" y="T1"/>
                    </a:cxn>
                    <a:cxn ang="T9">
                      <a:pos x="T2" y="T3"/>
                    </a:cxn>
                    <a:cxn ang="T10">
                      <a:pos x="T4" y="T5"/>
                    </a:cxn>
                    <a:cxn ang="T11">
                      <a:pos x="T6" y="T7"/>
                    </a:cxn>
                  </a:cxnLst>
                  <a:rect l="T12" t="T13" r="T14" b="T15"/>
                  <a:pathLst>
                    <a:path w="2219" h="105">
                      <a:moveTo>
                        <a:pt x="2219" y="0"/>
                      </a:moveTo>
                      <a:lnTo>
                        <a:pt x="0" y="105"/>
                      </a:lnTo>
                      <a:lnTo>
                        <a:pt x="2215" y="61"/>
                      </a:lnTo>
                      <a:lnTo>
                        <a:pt x="2219" y="0"/>
                      </a:lnTo>
                      <a:close/>
                    </a:path>
                  </a:pathLst>
                </a:custGeom>
                <a:solidFill>
                  <a:srgbClr val="0066FF"/>
                </a:solidFill>
                <a:ln w="9525">
                  <a:noFill/>
                  <a:round/>
                  <a:headEnd/>
                  <a:tailEnd/>
                </a:ln>
              </p:spPr>
              <p:txBody>
                <a:bodyPr/>
                <a:lstStyle/>
                <a:p>
                  <a:endParaRPr lang="es-MX"/>
                </a:p>
              </p:txBody>
            </p:sp>
            <p:sp>
              <p:nvSpPr>
                <p:cNvPr id="10183" name="Freeform 3877"/>
                <p:cNvSpPr>
                  <a:spLocks/>
                </p:cNvSpPr>
                <p:nvPr/>
              </p:nvSpPr>
              <p:spPr bwMode="auto">
                <a:xfrm>
                  <a:off x="2099" y="2902"/>
                  <a:ext cx="246" cy="12"/>
                </a:xfrm>
                <a:custGeom>
                  <a:avLst/>
                  <a:gdLst>
                    <a:gd name="T0" fmla="*/ 0 w 2219"/>
                    <a:gd name="T1" fmla="*/ 0 h 105"/>
                    <a:gd name="T2" fmla="*/ 0 w 2219"/>
                    <a:gd name="T3" fmla="*/ 0 h 105"/>
                    <a:gd name="T4" fmla="*/ 0 w 2219"/>
                    <a:gd name="T5" fmla="*/ 0 h 105"/>
                    <a:gd name="T6" fmla="*/ 0 w 2219"/>
                    <a:gd name="T7" fmla="*/ 0 h 105"/>
                    <a:gd name="T8" fmla="*/ 0 60000 65536"/>
                    <a:gd name="T9" fmla="*/ 0 60000 65536"/>
                    <a:gd name="T10" fmla="*/ 0 60000 65536"/>
                    <a:gd name="T11" fmla="*/ 0 60000 65536"/>
                    <a:gd name="T12" fmla="*/ 0 w 2219"/>
                    <a:gd name="T13" fmla="*/ 0 h 105"/>
                    <a:gd name="T14" fmla="*/ 2219 w 2219"/>
                    <a:gd name="T15" fmla="*/ 105 h 105"/>
                  </a:gdLst>
                  <a:ahLst/>
                  <a:cxnLst>
                    <a:cxn ang="T8">
                      <a:pos x="T0" y="T1"/>
                    </a:cxn>
                    <a:cxn ang="T9">
                      <a:pos x="T2" y="T3"/>
                    </a:cxn>
                    <a:cxn ang="T10">
                      <a:pos x="T4" y="T5"/>
                    </a:cxn>
                    <a:cxn ang="T11">
                      <a:pos x="T6" y="T7"/>
                    </a:cxn>
                  </a:cxnLst>
                  <a:rect l="T12" t="T13" r="T14" b="T15"/>
                  <a:pathLst>
                    <a:path w="2219" h="105">
                      <a:moveTo>
                        <a:pt x="2219" y="0"/>
                      </a:moveTo>
                      <a:lnTo>
                        <a:pt x="0" y="105"/>
                      </a:lnTo>
                      <a:lnTo>
                        <a:pt x="2215" y="61"/>
                      </a:lnTo>
                      <a:lnTo>
                        <a:pt x="2219" y="0"/>
                      </a:lnTo>
                    </a:path>
                  </a:pathLst>
                </a:custGeom>
                <a:noFill/>
                <a:ln w="0">
                  <a:solidFill>
                    <a:srgbClr val="0066FF"/>
                  </a:solidFill>
                  <a:round/>
                  <a:headEnd/>
                  <a:tailEnd/>
                </a:ln>
              </p:spPr>
              <p:txBody>
                <a:bodyPr/>
                <a:lstStyle/>
                <a:p>
                  <a:endParaRPr lang="es-MX"/>
                </a:p>
              </p:txBody>
            </p:sp>
            <p:sp>
              <p:nvSpPr>
                <p:cNvPr id="10184" name="Freeform 3878"/>
                <p:cNvSpPr>
                  <a:spLocks/>
                </p:cNvSpPr>
                <p:nvPr/>
              </p:nvSpPr>
              <p:spPr bwMode="auto">
                <a:xfrm>
                  <a:off x="2099" y="2898"/>
                  <a:ext cx="248" cy="16"/>
                </a:xfrm>
                <a:custGeom>
                  <a:avLst/>
                  <a:gdLst>
                    <a:gd name="T0" fmla="*/ 0 w 2236"/>
                    <a:gd name="T1" fmla="*/ 0 h 139"/>
                    <a:gd name="T2" fmla="*/ 0 w 2236"/>
                    <a:gd name="T3" fmla="*/ 0 h 139"/>
                    <a:gd name="T4" fmla="*/ 0 w 2236"/>
                    <a:gd name="T5" fmla="*/ 0 h 139"/>
                    <a:gd name="T6" fmla="*/ 0 w 2236"/>
                    <a:gd name="T7" fmla="*/ 0 h 139"/>
                    <a:gd name="T8" fmla="*/ 0 60000 65536"/>
                    <a:gd name="T9" fmla="*/ 0 60000 65536"/>
                    <a:gd name="T10" fmla="*/ 0 60000 65536"/>
                    <a:gd name="T11" fmla="*/ 0 60000 65536"/>
                    <a:gd name="T12" fmla="*/ 0 w 2236"/>
                    <a:gd name="T13" fmla="*/ 0 h 139"/>
                    <a:gd name="T14" fmla="*/ 2236 w 2236"/>
                    <a:gd name="T15" fmla="*/ 139 h 139"/>
                  </a:gdLst>
                  <a:ahLst/>
                  <a:cxnLst>
                    <a:cxn ang="T8">
                      <a:pos x="T0" y="T1"/>
                    </a:cxn>
                    <a:cxn ang="T9">
                      <a:pos x="T2" y="T3"/>
                    </a:cxn>
                    <a:cxn ang="T10">
                      <a:pos x="T4" y="T5"/>
                    </a:cxn>
                    <a:cxn ang="T11">
                      <a:pos x="T6" y="T7"/>
                    </a:cxn>
                  </a:cxnLst>
                  <a:rect l="T12" t="T13" r="T14" b="T15"/>
                  <a:pathLst>
                    <a:path w="2236" h="139">
                      <a:moveTo>
                        <a:pt x="2236" y="0"/>
                      </a:moveTo>
                      <a:lnTo>
                        <a:pt x="0" y="139"/>
                      </a:lnTo>
                      <a:lnTo>
                        <a:pt x="2219" y="34"/>
                      </a:lnTo>
                      <a:lnTo>
                        <a:pt x="2236" y="0"/>
                      </a:lnTo>
                      <a:close/>
                    </a:path>
                  </a:pathLst>
                </a:custGeom>
                <a:solidFill>
                  <a:srgbClr val="0066FF"/>
                </a:solidFill>
                <a:ln w="9525">
                  <a:noFill/>
                  <a:round/>
                  <a:headEnd/>
                  <a:tailEnd/>
                </a:ln>
              </p:spPr>
              <p:txBody>
                <a:bodyPr/>
                <a:lstStyle/>
                <a:p>
                  <a:endParaRPr lang="es-MX"/>
                </a:p>
              </p:txBody>
            </p:sp>
            <p:sp>
              <p:nvSpPr>
                <p:cNvPr id="10185" name="Freeform 3879"/>
                <p:cNvSpPr>
                  <a:spLocks/>
                </p:cNvSpPr>
                <p:nvPr/>
              </p:nvSpPr>
              <p:spPr bwMode="auto">
                <a:xfrm>
                  <a:off x="2099" y="2898"/>
                  <a:ext cx="248" cy="16"/>
                </a:xfrm>
                <a:custGeom>
                  <a:avLst/>
                  <a:gdLst>
                    <a:gd name="T0" fmla="*/ 0 w 2236"/>
                    <a:gd name="T1" fmla="*/ 0 h 139"/>
                    <a:gd name="T2" fmla="*/ 0 w 2236"/>
                    <a:gd name="T3" fmla="*/ 0 h 139"/>
                    <a:gd name="T4" fmla="*/ 0 w 2236"/>
                    <a:gd name="T5" fmla="*/ 0 h 139"/>
                    <a:gd name="T6" fmla="*/ 0 w 2236"/>
                    <a:gd name="T7" fmla="*/ 0 h 139"/>
                    <a:gd name="T8" fmla="*/ 0 60000 65536"/>
                    <a:gd name="T9" fmla="*/ 0 60000 65536"/>
                    <a:gd name="T10" fmla="*/ 0 60000 65536"/>
                    <a:gd name="T11" fmla="*/ 0 60000 65536"/>
                    <a:gd name="T12" fmla="*/ 0 w 2236"/>
                    <a:gd name="T13" fmla="*/ 0 h 139"/>
                    <a:gd name="T14" fmla="*/ 2236 w 2236"/>
                    <a:gd name="T15" fmla="*/ 139 h 139"/>
                  </a:gdLst>
                  <a:ahLst/>
                  <a:cxnLst>
                    <a:cxn ang="T8">
                      <a:pos x="T0" y="T1"/>
                    </a:cxn>
                    <a:cxn ang="T9">
                      <a:pos x="T2" y="T3"/>
                    </a:cxn>
                    <a:cxn ang="T10">
                      <a:pos x="T4" y="T5"/>
                    </a:cxn>
                    <a:cxn ang="T11">
                      <a:pos x="T6" y="T7"/>
                    </a:cxn>
                  </a:cxnLst>
                  <a:rect l="T12" t="T13" r="T14" b="T15"/>
                  <a:pathLst>
                    <a:path w="2236" h="139">
                      <a:moveTo>
                        <a:pt x="2236" y="0"/>
                      </a:moveTo>
                      <a:lnTo>
                        <a:pt x="0" y="139"/>
                      </a:lnTo>
                      <a:lnTo>
                        <a:pt x="2219" y="34"/>
                      </a:lnTo>
                      <a:lnTo>
                        <a:pt x="2236" y="0"/>
                      </a:lnTo>
                    </a:path>
                  </a:pathLst>
                </a:custGeom>
                <a:noFill/>
                <a:ln w="0">
                  <a:solidFill>
                    <a:srgbClr val="0066FF"/>
                  </a:solidFill>
                  <a:round/>
                  <a:headEnd/>
                  <a:tailEnd/>
                </a:ln>
              </p:spPr>
              <p:txBody>
                <a:bodyPr/>
                <a:lstStyle/>
                <a:p>
                  <a:endParaRPr lang="es-MX"/>
                </a:p>
              </p:txBody>
            </p:sp>
            <p:sp>
              <p:nvSpPr>
                <p:cNvPr id="10186" name="Freeform 3880"/>
                <p:cNvSpPr>
                  <a:spLocks/>
                </p:cNvSpPr>
                <p:nvPr/>
              </p:nvSpPr>
              <p:spPr bwMode="auto">
                <a:xfrm>
                  <a:off x="2099" y="2897"/>
                  <a:ext cx="252" cy="17"/>
                </a:xfrm>
                <a:custGeom>
                  <a:avLst/>
                  <a:gdLst>
                    <a:gd name="T0" fmla="*/ 0 w 2269"/>
                    <a:gd name="T1" fmla="*/ 0 h 153"/>
                    <a:gd name="T2" fmla="*/ 0 w 2269"/>
                    <a:gd name="T3" fmla="*/ 0 h 153"/>
                    <a:gd name="T4" fmla="*/ 0 w 2269"/>
                    <a:gd name="T5" fmla="*/ 0 h 153"/>
                    <a:gd name="T6" fmla="*/ 0 w 2269"/>
                    <a:gd name="T7" fmla="*/ 0 h 153"/>
                    <a:gd name="T8" fmla="*/ 0 60000 65536"/>
                    <a:gd name="T9" fmla="*/ 0 60000 65536"/>
                    <a:gd name="T10" fmla="*/ 0 60000 65536"/>
                    <a:gd name="T11" fmla="*/ 0 60000 65536"/>
                    <a:gd name="T12" fmla="*/ 0 w 2269"/>
                    <a:gd name="T13" fmla="*/ 0 h 153"/>
                    <a:gd name="T14" fmla="*/ 2269 w 2269"/>
                    <a:gd name="T15" fmla="*/ 153 h 153"/>
                  </a:gdLst>
                  <a:ahLst/>
                  <a:cxnLst>
                    <a:cxn ang="T8">
                      <a:pos x="T0" y="T1"/>
                    </a:cxn>
                    <a:cxn ang="T9">
                      <a:pos x="T2" y="T3"/>
                    </a:cxn>
                    <a:cxn ang="T10">
                      <a:pos x="T4" y="T5"/>
                    </a:cxn>
                    <a:cxn ang="T11">
                      <a:pos x="T6" y="T7"/>
                    </a:cxn>
                  </a:cxnLst>
                  <a:rect l="T12" t="T13" r="T14" b="T15"/>
                  <a:pathLst>
                    <a:path w="2269" h="153">
                      <a:moveTo>
                        <a:pt x="2269" y="0"/>
                      </a:moveTo>
                      <a:lnTo>
                        <a:pt x="0" y="153"/>
                      </a:lnTo>
                      <a:lnTo>
                        <a:pt x="2236" y="14"/>
                      </a:lnTo>
                      <a:lnTo>
                        <a:pt x="2269" y="0"/>
                      </a:lnTo>
                      <a:close/>
                    </a:path>
                  </a:pathLst>
                </a:custGeom>
                <a:solidFill>
                  <a:srgbClr val="0066FF"/>
                </a:solidFill>
                <a:ln w="9525">
                  <a:noFill/>
                  <a:round/>
                  <a:headEnd/>
                  <a:tailEnd/>
                </a:ln>
              </p:spPr>
              <p:txBody>
                <a:bodyPr/>
                <a:lstStyle/>
                <a:p>
                  <a:endParaRPr lang="es-MX"/>
                </a:p>
              </p:txBody>
            </p:sp>
            <p:sp>
              <p:nvSpPr>
                <p:cNvPr id="10187" name="Freeform 3881"/>
                <p:cNvSpPr>
                  <a:spLocks/>
                </p:cNvSpPr>
                <p:nvPr/>
              </p:nvSpPr>
              <p:spPr bwMode="auto">
                <a:xfrm>
                  <a:off x="2099" y="2897"/>
                  <a:ext cx="252" cy="17"/>
                </a:xfrm>
                <a:custGeom>
                  <a:avLst/>
                  <a:gdLst>
                    <a:gd name="T0" fmla="*/ 0 w 2269"/>
                    <a:gd name="T1" fmla="*/ 0 h 153"/>
                    <a:gd name="T2" fmla="*/ 0 w 2269"/>
                    <a:gd name="T3" fmla="*/ 0 h 153"/>
                    <a:gd name="T4" fmla="*/ 0 w 2269"/>
                    <a:gd name="T5" fmla="*/ 0 h 153"/>
                    <a:gd name="T6" fmla="*/ 0 w 2269"/>
                    <a:gd name="T7" fmla="*/ 0 h 153"/>
                    <a:gd name="T8" fmla="*/ 0 60000 65536"/>
                    <a:gd name="T9" fmla="*/ 0 60000 65536"/>
                    <a:gd name="T10" fmla="*/ 0 60000 65536"/>
                    <a:gd name="T11" fmla="*/ 0 60000 65536"/>
                    <a:gd name="T12" fmla="*/ 0 w 2269"/>
                    <a:gd name="T13" fmla="*/ 0 h 153"/>
                    <a:gd name="T14" fmla="*/ 2269 w 2269"/>
                    <a:gd name="T15" fmla="*/ 153 h 153"/>
                  </a:gdLst>
                  <a:ahLst/>
                  <a:cxnLst>
                    <a:cxn ang="T8">
                      <a:pos x="T0" y="T1"/>
                    </a:cxn>
                    <a:cxn ang="T9">
                      <a:pos x="T2" y="T3"/>
                    </a:cxn>
                    <a:cxn ang="T10">
                      <a:pos x="T4" y="T5"/>
                    </a:cxn>
                    <a:cxn ang="T11">
                      <a:pos x="T6" y="T7"/>
                    </a:cxn>
                  </a:cxnLst>
                  <a:rect l="T12" t="T13" r="T14" b="T15"/>
                  <a:pathLst>
                    <a:path w="2269" h="153">
                      <a:moveTo>
                        <a:pt x="2269" y="0"/>
                      </a:moveTo>
                      <a:lnTo>
                        <a:pt x="0" y="153"/>
                      </a:lnTo>
                      <a:lnTo>
                        <a:pt x="2236" y="14"/>
                      </a:lnTo>
                      <a:lnTo>
                        <a:pt x="2269" y="0"/>
                      </a:lnTo>
                    </a:path>
                  </a:pathLst>
                </a:custGeom>
                <a:noFill/>
                <a:ln w="0">
                  <a:solidFill>
                    <a:srgbClr val="0066FF"/>
                  </a:solidFill>
                  <a:round/>
                  <a:headEnd/>
                  <a:tailEnd/>
                </a:ln>
              </p:spPr>
              <p:txBody>
                <a:bodyPr/>
                <a:lstStyle/>
                <a:p>
                  <a:endParaRPr lang="es-MX"/>
                </a:p>
              </p:txBody>
            </p:sp>
            <p:sp>
              <p:nvSpPr>
                <p:cNvPr id="10188" name="Freeform 3882"/>
                <p:cNvSpPr>
                  <a:spLocks/>
                </p:cNvSpPr>
                <p:nvPr/>
              </p:nvSpPr>
              <p:spPr bwMode="auto">
                <a:xfrm>
                  <a:off x="2099" y="2895"/>
                  <a:ext cx="262" cy="19"/>
                </a:xfrm>
                <a:custGeom>
                  <a:avLst/>
                  <a:gdLst>
                    <a:gd name="T0" fmla="*/ 0 w 2360"/>
                    <a:gd name="T1" fmla="*/ 0 h 169"/>
                    <a:gd name="T2" fmla="*/ 0 w 2360"/>
                    <a:gd name="T3" fmla="*/ 0 h 169"/>
                    <a:gd name="T4" fmla="*/ 0 w 2360"/>
                    <a:gd name="T5" fmla="*/ 0 h 169"/>
                    <a:gd name="T6" fmla="*/ 0 w 2360"/>
                    <a:gd name="T7" fmla="*/ 0 h 169"/>
                    <a:gd name="T8" fmla="*/ 0 60000 65536"/>
                    <a:gd name="T9" fmla="*/ 0 60000 65536"/>
                    <a:gd name="T10" fmla="*/ 0 60000 65536"/>
                    <a:gd name="T11" fmla="*/ 0 60000 65536"/>
                    <a:gd name="T12" fmla="*/ 0 w 2360"/>
                    <a:gd name="T13" fmla="*/ 0 h 169"/>
                    <a:gd name="T14" fmla="*/ 2360 w 2360"/>
                    <a:gd name="T15" fmla="*/ 169 h 169"/>
                  </a:gdLst>
                  <a:ahLst/>
                  <a:cxnLst>
                    <a:cxn ang="T8">
                      <a:pos x="T0" y="T1"/>
                    </a:cxn>
                    <a:cxn ang="T9">
                      <a:pos x="T2" y="T3"/>
                    </a:cxn>
                    <a:cxn ang="T10">
                      <a:pos x="T4" y="T5"/>
                    </a:cxn>
                    <a:cxn ang="T11">
                      <a:pos x="T6" y="T7"/>
                    </a:cxn>
                  </a:cxnLst>
                  <a:rect l="T12" t="T13" r="T14" b="T15"/>
                  <a:pathLst>
                    <a:path w="2360" h="169">
                      <a:moveTo>
                        <a:pt x="2360" y="0"/>
                      </a:moveTo>
                      <a:lnTo>
                        <a:pt x="0" y="169"/>
                      </a:lnTo>
                      <a:lnTo>
                        <a:pt x="2269" y="16"/>
                      </a:lnTo>
                      <a:lnTo>
                        <a:pt x="2360" y="0"/>
                      </a:lnTo>
                      <a:close/>
                    </a:path>
                  </a:pathLst>
                </a:custGeom>
                <a:solidFill>
                  <a:srgbClr val="0066FF"/>
                </a:solidFill>
                <a:ln w="9525">
                  <a:noFill/>
                  <a:round/>
                  <a:headEnd/>
                  <a:tailEnd/>
                </a:ln>
              </p:spPr>
              <p:txBody>
                <a:bodyPr/>
                <a:lstStyle/>
                <a:p>
                  <a:endParaRPr lang="es-MX"/>
                </a:p>
              </p:txBody>
            </p:sp>
            <p:sp>
              <p:nvSpPr>
                <p:cNvPr id="10189" name="Freeform 3883"/>
                <p:cNvSpPr>
                  <a:spLocks/>
                </p:cNvSpPr>
                <p:nvPr/>
              </p:nvSpPr>
              <p:spPr bwMode="auto">
                <a:xfrm>
                  <a:off x="2099" y="2895"/>
                  <a:ext cx="262" cy="19"/>
                </a:xfrm>
                <a:custGeom>
                  <a:avLst/>
                  <a:gdLst>
                    <a:gd name="T0" fmla="*/ 0 w 2360"/>
                    <a:gd name="T1" fmla="*/ 0 h 169"/>
                    <a:gd name="T2" fmla="*/ 0 w 2360"/>
                    <a:gd name="T3" fmla="*/ 0 h 169"/>
                    <a:gd name="T4" fmla="*/ 0 w 2360"/>
                    <a:gd name="T5" fmla="*/ 0 h 169"/>
                    <a:gd name="T6" fmla="*/ 0 w 2360"/>
                    <a:gd name="T7" fmla="*/ 0 h 169"/>
                    <a:gd name="T8" fmla="*/ 0 60000 65536"/>
                    <a:gd name="T9" fmla="*/ 0 60000 65536"/>
                    <a:gd name="T10" fmla="*/ 0 60000 65536"/>
                    <a:gd name="T11" fmla="*/ 0 60000 65536"/>
                    <a:gd name="T12" fmla="*/ 0 w 2360"/>
                    <a:gd name="T13" fmla="*/ 0 h 169"/>
                    <a:gd name="T14" fmla="*/ 2360 w 2360"/>
                    <a:gd name="T15" fmla="*/ 169 h 169"/>
                  </a:gdLst>
                  <a:ahLst/>
                  <a:cxnLst>
                    <a:cxn ang="T8">
                      <a:pos x="T0" y="T1"/>
                    </a:cxn>
                    <a:cxn ang="T9">
                      <a:pos x="T2" y="T3"/>
                    </a:cxn>
                    <a:cxn ang="T10">
                      <a:pos x="T4" y="T5"/>
                    </a:cxn>
                    <a:cxn ang="T11">
                      <a:pos x="T6" y="T7"/>
                    </a:cxn>
                  </a:cxnLst>
                  <a:rect l="T12" t="T13" r="T14" b="T15"/>
                  <a:pathLst>
                    <a:path w="2360" h="169">
                      <a:moveTo>
                        <a:pt x="2360" y="0"/>
                      </a:moveTo>
                      <a:lnTo>
                        <a:pt x="0" y="169"/>
                      </a:lnTo>
                      <a:lnTo>
                        <a:pt x="2269" y="16"/>
                      </a:lnTo>
                      <a:lnTo>
                        <a:pt x="2360" y="0"/>
                      </a:lnTo>
                    </a:path>
                  </a:pathLst>
                </a:custGeom>
                <a:noFill/>
                <a:ln w="0">
                  <a:solidFill>
                    <a:srgbClr val="0066FF"/>
                  </a:solidFill>
                  <a:round/>
                  <a:headEnd/>
                  <a:tailEnd/>
                </a:ln>
              </p:spPr>
              <p:txBody>
                <a:bodyPr/>
                <a:lstStyle/>
                <a:p>
                  <a:endParaRPr lang="es-MX"/>
                </a:p>
              </p:txBody>
            </p:sp>
            <p:sp>
              <p:nvSpPr>
                <p:cNvPr id="10190" name="Freeform 3884"/>
                <p:cNvSpPr>
                  <a:spLocks/>
                </p:cNvSpPr>
                <p:nvPr/>
              </p:nvSpPr>
              <p:spPr bwMode="auto">
                <a:xfrm>
                  <a:off x="2099" y="2885"/>
                  <a:ext cx="299" cy="29"/>
                </a:xfrm>
                <a:custGeom>
                  <a:avLst/>
                  <a:gdLst>
                    <a:gd name="T0" fmla="*/ 0 w 2696"/>
                    <a:gd name="T1" fmla="*/ 0 h 256"/>
                    <a:gd name="T2" fmla="*/ 0 w 2696"/>
                    <a:gd name="T3" fmla="*/ 0 h 256"/>
                    <a:gd name="T4" fmla="*/ 0 w 2696"/>
                    <a:gd name="T5" fmla="*/ 0 h 256"/>
                    <a:gd name="T6" fmla="*/ 0 w 2696"/>
                    <a:gd name="T7" fmla="*/ 0 h 256"/>
                    <a:gd name="T8" fmla="*/ 0 60000 65536"/>
                    <a:gd name="T9" fmla="*/ 0 60000 65536"/>
                    <a:gd name="T10" fmla="*/ 0 60000 65536"/>
                    <a:gd name="T11" fmla="*/ 0 60000 65536"/>
                    <a:gd name="T12" fmla="*/ 0 w 2696"/>
                    <a:gd name="T13" fmla="*/ 0 h 256"/>
                    <a:gd name="T14" fmla="*/ 2696 w 2696"/>
                    <a:gd name="T15" fmla="*/ 256 h 256"/>
                  </a:gdLst>
                  <a:ahLst/>
                  <a:cxnLst>
                    <a:cxn ang="T8">
                      <a:pos x="T0" y="T1"/>
                    </a:cxn>
                    <a:cxn ang="T9">
                      <a:pos x="T2" y="T3"/>
                    </a:cxn>
                    <a:cxn ang="T10">
                      <a:pos x="T4" y="T5"/>
                    </a:cxn>
                    <a:cxn ang="T11">
                      <a:pos x="T6" y="T7"/>
                    </a:cxn>
                  </a:cxnLst>
                  <a:rect l="T12" t="T13" r="T14" b="T15"/>
                  <a:pathLst>
                    <a:path w="2696" h="256">
                      <a:moveTo>
                        <a:pt x="2696" y="0"/>
                      </a:moveTo>
                      <a:lnTo>
                        <a:pt x="0" y="256"/>
                      </a:lnTo>
                      <a:lnTo>
                        <a:pt x="2360" y="87"/>
                      </a:lnTo>
                      <a:lnTo>
                        <a:pt x="2696" y="0"/>
                      </a:lnTo>
                      <a:close/>
                    </a:path>
                  </a:pathLst>
                </a:custGeom>
                <a:solidFill>
                  <a:srgbClr val="0066FF"/>
                </a:solidFill>
                <a:ln w="9525">
                  <a:noFill/>
                  <a:round/>
                  <a:headEnd/>
                  <a:tailEnd/>
                </a:ln>
              </p:spPr>
              <p:txBody>
                <a:bodyPr/>
                <a:lstStyle/>
                <a:p>
                  <a:endParaRPr lang="es-MX"/>
                </a:p>
              </p:txBody>
            </p:sp>
            <p:sp>
              <p:nvSpPr>
                <p:cNvPr id="10191" name="Freeform 3885"/>
                <p:cNvSpPr>
                  <a:spLocks/>
                </p:cNvSpPr>
                <p:nvPr/>
              </p:nvSpPr>
              <p:spPr bwMode="auto">
                <a:xfrm>
                  <a:off x="2099" y="2885"/>
                  <a:ext cx="299" cy="29"/>
                </a:xfrm>
                <a:custGeom>
                  <a:avLst/>
                  <a:gdLst>
                    <a:gd name="T0" fmla="*/ 0 w 2696"/>
                    <a:gd name="T1" fmla="*/ 0 h 256"/>
                    <a:gd name="T2" fmla="*/ 0 w 2696"/>
                    <a:gd name="T3" fmla="*/ 0 h 256"/>
                    <a:gd name="T4" fmla="*/ 0 w 2696"/>
                    <a:gd name="T5" fmla="*/ 0 h 256"/>
                    <a:gd name="T6" fmla="*/ 0 w 2696"/>
                    <a:gd name="T7" fmla="*/ 0 h 256"/>
                    <a:gd name="T8" fmla="*/ 0 60000 65536"/>
                    <a:gd name="T9" fmla="*/ 0 60000 65536"/>
                    <a:gd name="T10" fmla="*/ 0 60000 65536"/>
                    <a:gd name="T11" fmla="*/ 0 60000 65536"/>
                    <a:gd name="T12" fmla="*/ 0 w 2696"/>
                    <a:gd name="T13" fmla="*/ 0 h 256"/>
                    <a:gd name="T14" fmla="*/ 2696 w 2696"/>
                    <a:gd name="T15" fmla="*/ 256 h 256"/>
                  </a:gdLst>
                  <a:ahLst/>
                  <a:cxnLst>
                    <a:cxn ang="T8">
                      <a:pos x="T0" y="T1"/>
                    </a:cxn>
                    <a:cxn ang="T9">
                      <a:pos x="T2" y="T3"/>
                    </a:cxn>
                    <a:cxn ang="T10">
                      <a:pos x="T4" y="T5"/>
                    </a:cxn>
                    <a:cxn ang="T11">
                      <a:pos x="T6" y="T7"/>
                    </a:cxn>
                  </a:cxnLst>
                  <a:rect l="T12" t="T13" r="T14" b="T15"/>
                  <a:pathLst>
                    <a:path w="2696" h="256">
                      <a:moveTo>
                        <a:pt x="2696" y="0"/>
                      </a:moveTo>
                      <a:lnTo>
                        <a:pt x="0" y="256"/>
                      </a:lnTo>
                      <a:lnTo>
                        <a:pt x="2360" y="87"/>
                      </a:lnTo>
                      <a:lnTo>
                        <a:pt x="2696" y="0"/>
                      </a:lnTo>
                    </a:path>
                  </a:pathLst>
                </a:custGeom>
                <a:noFill/>
                <a:ln w="0">
                  <a:solidFill>
                    <a:srgbClr val="0066FF"/>
                  </a:solidFill>
                  <a:round/>
                  <a:headEnd/>
                  <a:tailEnd/>
                </a:ln>
              </p:spPr>
              <p:txBody>
                <a:bodyPr/>
                <a:lstStyle/>
                <a:p>
                  <a:endParaRPr lang="es-MX"/>
                </a:p>
              </p:txBody>
            </p:sp>
            <p:sp>
              <p:nvSpPr>
                <p:cNvPr id="10192" name="Freeform 3886"/>
                <p:cNvSpPr>
                  <a:spLocks/>
                </p:cNvSpPr>
                <p:nvPr/>
              </p:nvSpPr>
              <p:spPr bwMode="auto">
                <a:xfrm>
                  <a:off x="1989" y="2883"/>
                  <a:ext cx="57" cy="40"/>
                </a:xfrm>
                <a:custGeom>
                  <a:avLst/>
                  <a:gdLst>
                    <a:gd name="T0" fmla="*/ 0 w 514"/>
                    <a:gd name="T1" fmla="*/ 0 h 359"/>
                    <a:gd name="T2" fmla="*/ 0 w 514"/>
                    <a:gd name="T3" fmla="*/ 0 h 359"/>
                    <a:gd name="T4" fmla="*/ 0 w 514"/>
                    <a:gd name="T5" fmla="*/ 0 h 359"/>
                    <a:gd name="T6" fmla="*/ 0 w 514"/>
                    <a:gd name="T7" fmla="*/ 0 h 359"/>
                    <a:gd name="T8" fmla="*/ 0 60000 65536"/>
                    <a:gd name="T9" fmla="*/ 0 60000 65536"/>
                    <a:gd name="T10" fmla="*/ 0 60000 65536"/>
                    <a:gd name="T11" fmla="*/ 0 60000 65536"/>
                    <a:gd name="T12" fmla="*/ 0 w 514"/>
                    <a:gd name="T13" fmla="*/ 0 h 359"/>
                    <a:gd name="T14" fmla="*/ 514 w 514"/>
                    <a:gd name="T15" fmla="*/ 359 h 359"/>
                  </a:gdLst>
                  <a:ahLst/>
                  <a:cxnLst>
                    <a:cxn ang="T8">
                      <a:pos x="T0" y="T1"/>
                    </a:cxn>
                    <a:cxn ang="T9">
                      <a:pos x="T2" y="T3"/>
                    </a:cxn>
                    <a:cxn ang="T10">
                      <a:pos x="T4" y="T5"/>
                    </a:cxn>
                    <a:cxn ang="T11">
                      <a:pos x="T6" y="T7"/>
                    </a:cxn>
                  </a:cxnLst>
                  <a:rect l="T12" t="T13" r="T14" b="T15"/>
                  <a:pathLst>
                    <a:path w="514" h="359">
                      <a:moveTo>
                        <a:pt x="0" y="0"/>
                      </a:moveTo>
                      <a:lnTo>
                        <a:pt x="24" y="194"/>
                      </a:lnTo>
                      <a:lnTo>
                        <a:pt x="514" y="359"/>
                      </a:lnTo>
                      <a:lnTo>
                        <a:pt x="0" y="0"/>
                      </a:lnTo>
                      <a:close/>
                    </a:path>
                  </a:pathLst>
                </a:custGeom>
                <a:solidFill>
                  <a:srgbClr val="0066FF"/>
                </a:solidFill>
                <a:ln w="9525">
                  <a:noFill/>
                  <a:round/>
                  <a:headEnd/>
                  <a:tailEnd/>
                </a:ln>
              </p:spPr>
              <p:txBody>
                <a:bodyPr/>
                <a:lstStyle/>
                <a:p>
                  <a:endParaRPr lang="es-MX"/>
                </a:p>
              </p:txBody>
            </p:sp>
            <p:sp>
              <p:nvSpPr>
                <p:cNvPr id="10193" name="Freeform 3887"/>
                <p:cNvSpPr>
                  <a:spLocks/>
                </p:cNvSpPr>
                <p:nvPr/>
              </p:nvSpPr>
              <p:spPr bwMode="auto">
                <a:xfrm>
                  <a:off x="1989" y="2883"/>
                  <a:ext cx="57" cy="40"/>
                </a:xfrm>
                <a:custGeom>
                  <a:avLst/>
                  <a:gdLst>
                    <a:gd name="T0" fmla="*/ 0 w 514"/>
                    <a:gd name="T1" fmla="*/ 0 h 359"/>
                    <a:gd name="T2" fmla="*/ 0 w 514"/>
                    <a:gd name="T3" fmla="*/ 0 h 359"/>
                    <a:gd name="T4" fmla="*/ 0 w 514"/>
                    <a:gd name="T5" fmla="*/ 0 h 359"/>
                    <a:gd name="T6" fmla="*/ 0 w 514"/>
                    <a:gd name="T7" fmla="*/ 0 h 359"/>
                    <a:gd name="T8" fmla="*/ 0 60000 65536"/>
                    <a:gd name="T9" fmla="*/ 0 60000 65536"/>
                    <a:gd name="T10" fmla="*/ 0 60000 65536"/>
                    <a:gd name="T11" fmla="*/ 0 60000 65536"/>
                    <a:gd name="T12" fmla="*/ 0 w 514"/>
                    <a:gd name="T13" fmla="*/ 0 h 359"/>
                    <a:gd name="T14" fmla="*/ 514 w 514"/>
                    <a:gd name="T15" fmla="*/ 359 h 359"/>
                  </a:gdLst>
                  <a:ahLst/>
                  <a:cxnLst>
                    <a:cxn ang="T8">
                      <a:pos x="T0" y="T1"/>
                    </a:cxn>
                    <a:cxn ang="T9">
                      <a:pos x="T2" y="T3"/>
                    </a:cxn>
                    <a:cxn ang="T10">
                      <a:pos x="T4" y="T5"/>
                    </a:cxn>
                    <a:cxn ang="T11">
                      <a:pos x="T6" y="T7"/>
                    </a:cxn>
                  </a:cxnLst>
                  <a:rect l="T12" t="T13" r="T14" b="T15"/>
                  <a:pathLst>
                    <a:path w="514" h="359">
                      <a:moveTo>
                        <a:pt x="0" y="0"/>
                      </a:moveTo>
                      <a:lnTo>
                        <a:pt x="24" y="194"/>
                      </a:lnTo>
                      <a:lnTo>
                        <a:pt x="514" y="359"/>
                      </a:lnTo>
                      <a:lnTo>
                        <a:pt x="0" y="0"/>
                      </a:lnTo>
                    </a:path>
                  </a:pathLst>
                </a:custGeom>
                <a:noFill/>
                <a:ln w="0">
                  <a:solidFill>
                    <a:srgbClr val="0066FF"/>
                  </a:solidFill>
                  <a:round/>
                  <a:headEnd/>
                  <a:tailEnd/>
                </a:ln>
              </p:spPr>
              <p:txBody>
                <a:bodyPr/>
                <a:lstStyle/>
                <a:p>
                  <a:endParaRPr lang="es-MX"/>
                </a:p>
              </p:txBody>
            </p:sp>
            <p:sp>
              <p:nvSpPr>
                <p:cNvPr id="10194" name="Freeform 3888"/>
                <p:cNvSpPr>
                  <a:spLocks/>
                </p:cNvSpPr>
                <p:nvPr/>
              </p:nvSpPr>
              <p:spPr bwMode="auto">
                <a:xfrm>
                  <a:off x="2099" y="2882"/>
                  <a:ext cx="299" cy="32"/>
                </a:xfrm>
                <a:custGeom>
                  <a:avLst/>
                  <a:gdLst>
                    <a:gd name="T0" fmla="*/ 0 w 2696"/>
                    <a:gd name="T1" fmla="*/ 0 h 284"/>
                    <a:gd name="T2" fmla="*/ 0 w 2696"/>
                    <a:gd name="T3" fmla="*/ 0 h 284"/>
                    <a:gd name="T4" fmla="*/ 0 w 2696"/>
                    <a:gd name="T5" fmla="*/ 0 h 284"/>
                    <a:gd name="T6" fmla="*/ 0 w 2696"/>
                    <a:gd name="T7" fmla="*/ 0 h 284"/>
                    <a:gd name="T8" fmla="*/ 0 60000 65536"/>
                    <a:gd name="T9" fmla="*/ 0 60000 65536"/>
                    <a:gd name="T10" fmla="*/ 0 60000 65536"/>
                    <a:gd name="T11" fmla="*/ 0 60000 65536"/>
                    <a:gd name="T12" fmla="*/ 0 w 2696"/>
                    <a:gd name="T13" fmla="*/ 0 h 284"/>
                    <a:gd name="T14" fmla="*/ 2696 w 2696"/>
                    <a:gd name="T15" fmla="*/ 284 h 284"/>
                  </a:gdLst>
                  <a:ahLst/>
                  <a:cxnLst>
                    <a:cxn ang="T8">
                      <a:pos x="T0" y="T1"/>
                    </a:cxn>
                    <a:cxn ang="T9">
                      <a:pos x="T2" y="T3"/>
                    </a:cxn>
                    <a:cxn ang="T10">
                      <a:pos x="T4" y="T5"/>
                    </a:cxn>
                    <a:cxn ang="T11">
                      <a:pos x="T6" y="T7"/>
                    </a:cxn>
                  </a:cxnLst>
                  <a:rect l="T12" t="T13" r="T14" b="T15"/>
                  <a:pathLst>
                    <a:path w="2696" h="284">
                      <a:moveTo>
                        <a:pt x="2678" y="0"/>
                      </a:moveTo>
                      <a:lnTo>
                        <a:pt x="0" y="284"/>
                      </a:lnTo>
                      <a:lnTo>
                        <a:pt x="2696" y="28"/>
                      </a:lnTo>
                      <a:lnTo>
                        <a:pt x="2678" y="0"/>
                      </a:lnTo>
                      <a:close/>
                    </a:path>
                  </a:pathLst>
                </a:custGeom>
                <a:solidFill>
                  <a:srgbClr val="0066FF"/>
                </a:solidFill>
                <a:ln w="9525">
                  <a:noFill/>
                  <a:round/>
                  <a:headEnd/>
                  <a:tailEnd/>
                </a:ln>
              </p:spPr>
              <p:txBody>
                <a:bodyPr/>
                <a:lstStyle/>
                <a:p>
                  <a:endParaRPr lang="es-MX"/>
                </a:p>
              </p:txBody>
            </p:sp>
            <p:sp>
              <p:nvSpPr>
                <p:cNvPr id="10195" name="Freeform 3889"/>
                <p:cNvSpPr>
                  <a:spLocks/>
                </p:cNvSpPr>
                <p:nvPr/>
              </p:nvSpPr>
              <p:spPr bwMode="auto">
                <a:xfrm>
                  <a:off x="2099" y="2882"/>
                  <a:ext cx="299" cy="32"/>
                </a:xfrm>
                <a:custGeom>
                  <a:avLst/>
                  <a:gdLst>
                    <a:gd name="T0" fmla="*/ 0 w 2696"/>
                    <a:gd name="T1" fmla="*/ 0 h 284"/>
                    <a:gd name="T2" fmla="*/ 0 w 2696"/>
                    <a:gd name="T3" fmla="*/ 0 h 284"/>
                    <a:gd name="T4" fmla="*/ 0 w 2696"/>
                    <a:gd name="T5" fmla="*/ 0 h 284"/>
                    <a:gd name="T6" fmla="*/ 0 w 2696"/>
                    <a:gd name="T7" fmla="*/ 0 h 284"/>
                    <a:gd name="T8" fmla="*/ 0 60000 65536"/>
                    <a:gd name="T9" fmla="*/ 0 60000 65536"/>
                    <a:gd name="T10" fmla="*/ 0 60000 65536"/>
                    <a:gd name="T11" fmla="*/ 0 60000 65536"/>
                    <a:gd name="T12" fmla="*/ 0 w 2696"/>
                    <a:gd name="T13" fmla="*/ 0 h 284"/>
                    <a:gd name="T14" fmla="*/ 2696 w 2696"/>
                    <a:gd name="T15" fmla="*/ 284 h 284"/>
                  </a:gdLst>
                  <a:ahLst/>
                  <a:cxnLst>
                    <a:cxn ang="T8">
                      <a:pos x="T0" y="T1"/>
                    </a:cxn>
                    <a:cxn ang="T9">
                      <a:pos x="T2" y="T3"/>
                    </a:cxn>
                    <a:cxn ang="T10">
                      <a:pos x="T4" y="T5"/>
                    </a:cxn>
                    <a:cxn ang="T11">
                      <a:pos x="T6" y="T7"/>
                    </a:cxn>
                  </a:cxnLst>
                  <a:rect l="T12" t="T13" r="T14" b="T15"/>
                  <a:pathLst>
                    <a:path w="2696" h="284">
                      <a:moveTo>
                        <a:pt x="2678" y="0"/>
                      </a:moveTo>
                      <a:lnTo>
                        <a:pt x="0" y="284"/>
                      </a:lnTo>
                      <a:lnTo>
                        <a:pt x="2696" y="28"/>
                      </a:lnTo>
                      <a:lnTo>
                        <a:pt x="2678" y="0"/>
                      </a:lnTo>
                    </a:path>
                  </a:pathLst>
                </a:custGeom>
                <a:noFill/>
                <a:ln w="0">
                  <a:solidFill>
                    <a:srgbClr val="0066FF"/>
                  </a:solidFill>
                  <a:round/>
                  <a:headEnd/>
                  <a:tailEnd/>
                </a:ln>
              </p:spPr>
              <p:txBody>
                <a:bodyPr/>
                <a:lstStyle/>
                <a:p>
                  <a:endParaRPr lang="es-MX"/>
                </a:p>
              </p:txBody>
            </p:sp>
            <p:sp>
              <p:nvSpPr>
                <p:cNvPr id="10196" name="Freeform 3890"/>
                <p:cNvSpPr>
                  <a:spLocks/>
                </p:cNvSpPr>
                <p:nvPr/>
              </p:nvSpPr>
              <p:spPr bwMode="auto">
                <a:xfrm>
                  <a:off x="2099" y="2880"/>
                  <a:ext cx="303" cy="34"/>
                </a:xfrm>
                <a:custGeom>
                  <a:avLst/>
                  <a:gdLst>
                    <a:gd name="T0" fmla="*/ 0 w 2729"/>
                    <a:gd name="T1" fmla="*/ 0 h 301"/>
                    <a:gd name="T2" fmla="*/ 0 w 2729"/>
                    <a:gd name="T3" fmla="*/ 0 h 301"/>
                    <a:gd name="T4" fmla="*/ 0 w 2729"/>
                    <a:gd name="T5" fmla="*/ 0 h 301"/>
                    <a:gd name="T6" fmla="*/ 0 w 2729"/>
                    <a:gd name="T7" fmla="*/ 0 h 301"/>
                    <a:gd name="T8" fmla="*/ 0 60000 65536"/>
                    <a:gd name="T9" fmla="*/ 0 60000 65536"/>
                    <a:gd name="T10" fmla="*/ 0 60000 65536"/>
                    <a:gd name="T11" fmla="*/ 0 60000 65536"/>
                    <a:gd name="T12" fmla="*/ 0 w 2729"/>
                    <a:gd name="T13" fmla="*/ 0 h 301"/>
                    <a:gd name="T14" fmla="*/ 2729 w 2729"/>
                    <a:gd name="T15" fmla="*/ 301 h 301"/>
                  </a:gdLst>
                  <a:ahLst/>
                  <a:cxnLst>
                    <a:cxn ang="T8">
                      <a:pos x="T0" y="T1"/>
                    </a:cxn>
                    <a:cxn ang="T9">
                      <a:pos x="T2" y="T3"/>
                    </a:cxn>
                    <a:cxn ang="T10">
                      <a:pos x="T4" y="T5"/>
                    </a:cxn>
                    <a:cxn ang="T11">
                      <a:pos x="T6" y="T7"/>
                    </a:cxn>
                  </a:cxnLst>
                  <a:rect l="T12" t="T13" r="T14" b="T15"/>
                  <a:pathLst>
                    <a:path w="2729" h="301">
                      <a:moveTo>
                        <a:pt x="2729" y="0"/>
                      </a:moveTo>
                      <a:lnTo>
                        <a:pt x="0" y="301"/>
                      </a:lnTo>
                      <a:lnTo>
                        <a:pt x="2678" y="17"/>
                      </a:lnTo>
                      <a:lnTo>
                        <a:pt x="2729" y="0"/>
                      </a:lnTo>
                      <a:close/>
                    </a:path>
                  </a:pathLst>
                </a:custGeom>
                <a:solidFill>
                  <a:srgbClr val="0066FF"/>
                </a:solidFill>
                <a:ln w="9525">
                  <a:noFill/>
                  <a:round/>
                  <a:headEnd/>
                  <a:tailEnd/>
                </a:ln>
              </p:spPr>
              <p:txBody>
                <a:bodyPr/>
                <a:lstStyle/>
                <a:p>
                  <a:endParaRPr lang="es-MX"/>
                </a:p>
              </p:txBody>
            </p:sp>
            <p:sp>
              <p:nvSpPr>
                <p:cNvPr id="10197" name="Freeform 3891"/>
                <p:cNvSpPr>
                  <a:spLocks/>
                </p:cNvSpPr>
                <p:nvPr/>
              </p:nvSpPr>
              <p:spPr bwMode="auto">
                <a:xfrm>
                  <a:off x="2099" y="2880"/>
                  <a:ext cx="303" cy="34"/>
                </a:xfrm>
                <a:custGeom>
                  <a:avLst/>
                  <a:gdLst>
                    <a:gd name="T0" fmla="*/ 0 w 2729"/>
                    <a:gd name="T1" fmla="*/ 0 h 301"/>
                    <a:gd name="T2" fmla="*/ 0 w 2729"/>
                    <a:gd name="T3" fmla="*/ 0 h 301"/>
                    <a:gd name="T4" fmla="*/ 0 w 2729"/>
                    <a:gd name="T5" fmla="*/ 0 h 301"/>
                    <a:gd name="T6" fmla="*/ 0 w 2729"/>
                    <a:gd name="T7" fmla="*/ 0 h 301"/>
                    <a:gd name="T8" fmla="*/ 0 60000 65536"/>
                    <a:gd name="T9" fmla="*/ 0 60000 65536"/>
                    <a:gd name="T10" fmla="*/ 0 60000 65536"/>
                    <a:gd name="T11" fmla="*/ 0 60000 65536"/>
                    <a:gd name="T12" fmla="*/ 0 w 2729"/>
                    <a:gd name="T13" fmla="*/ 0 h 301"/>
                    <a:gd name="T14" fmla="*/ 2729 w 2729"/>
                    <a:gd name="T15" fmla="*/ 301 h 301"/>
                  </a:gdLst>
                  <a:ahLst/>
                  <a:cxnLst>
                    <a:cxn ang="T8">
                      <a:pos x="T0" y="T1"/>
                    </a:cxn>
                    <a:cxn ang="T9">
                      <a:pos x="T2" y="T3"/>
                    </a:cxn>
                    <a:cxn ang="T10">
                      <a:pos x="T4" y="T5"/>
                    </a:cxn>
                    <a:cxn ang="T11">
                      <a:pos x="T6" y="T7"/>
                    </a:cxn>
                  </a:cxnLst>
                  <a:rect l="T12" t="T13" r="T14" b="T15"/>
                  <a:pathLst>
                    <a:path w="2729" h="301">
                      <a:moveTo>
                        <a:pt x="2729" y="0"/>
                      </a:moveTo>
                      <a:lnTo>
                        <a:pt x="0" y="301"/>
                      </a:lnTo>
                      <a:lnTo>
                        <a:pt x="2678" y="17"/>
                      </a:lnTo>
                      <a:lnTo>
                        <a:pt x="2729" y="0"/>
                      </a:lnTo>
                    </a:path>
                  </a:pathLst>
                </a:custGeom>
                <a:noFill/>
                <a:ln w="0">
                  <a:solidFill>
                    <a:srgbClr val="0066FF"/>
                  </a:solidFill>
                  <a:round/>
                  <a:headEnd/>
                  <a:tailEnd/>
                </a:ln>
              </p:spPr>
              <p:txBody>
                <a:bodyPr/>
                <a:lstStyle/>
                <a:p>
                  <a:endParaRPr lang="es-MX"/>
                </a:p>
              </p:txBody>
            </p:sp>
            <p:sp>
              <p:nvSpPr>
                <p:cNvPr id="10198" name="Freeform 3892"/>
                <p:cNvSpPr>
                  <a:spLocks/>
                </p:cNvSpPr>
                <p:nvPr/>
              </p:nvSpPr>
              <p:spPr bwMode="auto">
                <a:xfrm>
                  <a:off x="1989" y="2870"/>
                  <a:ext cx="108" cy="53"/>
                </a:xfrm>
                <a:custGeom>
                  <a:avLst/>
                  <a:gdLst>
                    <a:gd name="T0" fmla="*/ 0 w 973"/>
                    <a:gd name="T1" fmla="*/ 0 h 475"/>
                    <a:gd name="T2" fmla="*/ 0 w 973"/>
                    <a:gd name="T3" fmla="*/ 0 h 475"/>
                    <a:gd name="T4" fmla="*/ 0 w 973"/>
                    <a:gd name="T5" fmla="*/ 0 h 475"/>
                    <a:gd name="T6" fmla="*/ 0 w 973"/>
                    <a:gd name="T7" fmla="*/ 0 h 475"/>
                    <a:gd name="T8" fmla="*/ 0 60000 65536"/>
                    <a:gd name="T9" fmla="*/ 0 60000 65536"/>
                    <a:gd name="T10" fmla="*/ 0 60000 65536"/>
                    <a:gd name="T11" fmla="*/ 0 60000 65536"/>
                    <a:gd name="T12" fmla="*/ 0 w 973"/>
                    <a:gd name="T13" fmla="*/ 0 h 475"/>
                    <a:gd name="T14" fmla="*/ 973 w 973"/>
                    <a:gd name="T15" fmla="*/ 475 h 475"/>
                  </a:gdLst>
                  <a:ahLst/>
                  <a:cxnLst>
                    <a:cxn ang="T8">
                      <a:pos x="T0" y="T1"/>
                    </a:cxn>
                    <a:cxn ang="T9">
                      <a:pos x="T2" y="T3"/>
                    </a:cxn>
                    <a:cxn ang="T10">
                      <a:pos x="T4" y="T5"/>
                    </a:cxn>
                    <a:cxn ang="T11">
                      <a:pos x="T6" y="T7"/>
                    </a:cxn>
                  </a:cxnLst>
                  <a:rect l="T12" t="T13" r="T14" b="T15"/>
                  <a:pathLst>
                    <a:path w="973" h="475">
                      <a:moveTo>
                        <a:pt x="973" y="0"/>
                      </a:moveTo>
                      <a:lnTo>
                        <a:pt x="0" y="116"/>
                      </a:lnTo>
                      <a:lnTo>
                        <a:pt x="514" y="475"/>
                      </a:lnTo>
                      <a:lnTo>
                        <a:pt x="973" y="0"/>
                      </a:lnTo>
                      <a:close/>
                    </a:path>
                  </a:pathLst>
                </a:custGeom>
                <a:solidFill>
                  <a:srgbClr val="0066FF"/>
                </a:solidFill>
                <a:ln w="9525">
                  <a:noFill/>
                  <a:round/>
                  <a:headEnd/>
                  <a:tailEnd/>
                </a:ln>
              </p:spPr>
              <p:txBody>
                <a:bodyPr/>
                <a:lstStyle/>
                <a:p>
                  <a:endParaRPr lang="es-MX"/>
                </a:p>
              </p:txBody>
            </p:sp>
            <p:sp>
              <p:nvSpPr>
                <p:cNvPr id="10199" name="Freeform 3893"/>
                <p:cNvSpPr>
                  <a:spLocks/>
                </p:cNvSpPr>
                <p:nvPr/>
              </p:nvSpPr>
              <p:spPr bwMode="auto">
                <a:xfrm>
                  <a:off x="1989" y="2870"/>
                  <a:ext cx="108" cy="53"/>
                </a:xfrm>
                <a:custGeom>
                  <a:avLst/>
                  <a:gdLst>
                    <a:gd name="T0" fmla="*/ 0 w 973"/>
                    <a:gd name="T1" fmla="*/ 0 h 475"/>
                    <a:gd name="T2" fmla="*/ 0 w 973"/>
                    <a:gd name="T3" fmla="*/ 0 h 475"/>
                    <a:gd name="T4" fmla="*/ 0 w 973"/>
                    <a:gd name="T5" fmla="*/ 0 h 475"/>
                    <a:gd name="T6" fmla="*/ 0 w 973"/>
                    <a:gd name="T7" fmla="*/ 0 h 475"/>
                    <a:gd name="T8" fmla="*/ 0 60000 65536"/>
                    <a:gd name="T9" fmla="*/ 0 60000 65536"/>
                    <a:gd name="T10" fmla="*/ 0 60000 65536"/>
                    <a:gd name="T11" fmla="*/ 0 60000 65536"/>
                    <a:gd name="T12" fmla="*/ 0 w 973"/>
                    <a:gd name="T13" fmla="*/ 0 h 475"/>
                    <a:gd name="T14" fmla="*/ 973 w 973"/>
                    <a:gd name="T15" fmla="*/ 475 h 475"/>
                  </a:gdLst>
                  <a:ahLst/>
                  <a:cxnLst>
                    <a:cxn ang="T8">
                      <a:pos x="T0" y="T1"/>
                    </a:cxn>
                    <a:cxn ang="T9">
                      <a:pos x="T2" y="T3"/>
                    </a:cxn>
                    <a:cxn ang="T10">
                      <a:pos x="T4" y="T5"/>
                    </a:cxn>
                    <a:cxn ang="T11">
                      <a:pos x="T6" y="T7"/>
                    </a:cxn>
                  </a:cxnLst>
                  <a:rect l="T12" t="T13" r="T14" b="T15"/>
                  <a:pathLst>
                    <a:path w="973" h="475">
                      <a:moveTo>
                        <a:pt x="973" y="0"/>
                      </a:moveTo>
                      <a:lnTo>
                        <a:pt x="0" y="116"/>
                      </a:lnTo>
                      <a:lnTo>
                        <a:pt x="514" y="475"/>
                      </a:lnTo>
                      <a:lnTo>
                        <a:pt x="973" y="0"/>
                      </a:lnTo>
                    </a:path>
                  </a:pathLst>
                </a:custGeom>
                <a:noFill/>
                <a:ln w="0">
                  <a:solidFill>
                    <a:srgbClr val="0066FF"/>
                  </a:solidFill>
                  <a:round/>
                  <a:headEnd/>
                  <a:tailEnd/>
                </a:ln>
              </p:spPr>
              <p:txBody>
                <a:bodyPr/>
                <a:lstStyle/>
                <a:p>
                  <a:endParaRPr lang="es-MX"/>
                </a:p>
              </p:txBody>
            </p:sp>
            <p:sp>
              <p:nvSpPr>
                <p:cNvPr id="10200" name="Freeform 3894"/>
                <p:cNvSpPr>
                  <a:spLocks/>
                </p:cNvSpPr>
                <p:nvPr/>
              </p:nvSpPr>
              <p:spPr bwMode="auto">
                <a:xfrm>
                  <a:off x="2097" y="2870"/>
                  <a:ext cx="305" cy="44"/>
                </a:xfrm>
                <a:custGeom>
                  <a:avLst/>
                  <a:gdLst>
                    <a:gd name="T0" fmla="*/ 0 w 2745"/>
                    <a:gd name="T1" fmla="*/ 0 h 392"/>
                    <a:gd name="T2" fmla="*/ 0 w 2745"/>
                    <a:gd name="T3" fmla="*/ 0 h 392"/>
                    <a:gd name="T4" fmla="*/ 0 w 2745"/>
                    <a:gd name="T5" fmla="*/ 0 h 392"/>
                    <a:gd name="T6" fmla="*/ 0 w 2745"/>
                    <a:gd name="T7" fmla="*/ 0 h 392"/>
                    <a:gd name="T8" fmla="*/ 0 60000 65536"/>
                    <a:gd name="T9" fmla="*/ 0 60000 65536"/>
                    <a:gd name="T10" fmla="*/ 0 60000 65536"/>
                    <a:gd name="T11" fmla="*/ 0 60000 65536"/>
                    <a:gd name="T12" fmla="*/ 0 w 2745"/>
                    <a:gd name="T13" fmla="*/ 0 h 392"/>
                    <a:gd name="T14" fmla="*/ 2745 w 2745"/>
                    <a:gd name="T15" fmla="*/ 392 h 392"/>
                  </a:gdLst>
                  <a:ahLst/>
                  <a:cxnLst>
                    <a:cxn ang="T8">
                      <a:pos x="T0" y="T1"/>
                    </a:cxn>
                    <a:cxn ang="T9">
                      <a:pos x="T2" y="T3"/>
                    </a:cxn>
                    <a:cxn ang="T10">
                      <a:pos x="T4" y="T5"/>
                    </a:cxn>
                    <a:cxn ang="T11">
                      <a:pos x="T6" y="T7"/>
                    </a:cxn>
                  </a:cxnLst>
                  <a:rect l="T12" t="T13" r="T14" b="T15"/>
                  <a:pathLst>
                    <a:path w="2745" h="392">
                      <a:moveTo>
                        <a:pt x="0" y="0"/>
                      </a:moveTo>
                      <a:lnTo>
                        <a:pt x="16" y="392"/>
                      </a:lnTo>
                      <a:lnTo>
                        <a:pt x="2745" y="91"/>
                      </a:lnTo>
                      <a:lnTo>
                        <a:pt x="0" y="0"/>
                      </a:lnTo>
                      <a:close/>
                    </a:path>
                  </a:pathLst>
                </a:custGeom>
                <a:solidFill>
                  <a:srgbClr val="0066FF"/>
                </a:solidFill>
                <a:ln w="9525">
                  <a:noFill/>
                  <a:round/>
                  <a:headEnd/>
                  <a:tailEnd/>
                </a:ln>
              </p:spPr>
              <p:txBody>
                <a:bodyPr/>
                <a:lstStyle/>
                <a:p>
                  <a:endParaRPr lang="es-MX"/>
                </a:p>
              </p:txBody>
            </p:sp>
            <p:sp>
              <p:nvSpPr>
                <p:cNvPr id="10201" name="Freeform 3895"/>
                <p:cNvSpPr>
                  <a:spLocks/>
                </p:cNvSpPr>
                <p:nvPr/>
              </p:nvSpPr>
              <p:spPr bwMode="auto">
                <a:xfrm>
                  <a:off x="2097" y="2870"/>
                  <a:ext cx="305" cy="44"/>
                </a:xfrm>
                <a:custGeom>
                  <a:avLst/>
                  <a:gdLst>
                    <a:gd name="T0" fmla="*/ 0 w 2745"/>
                    <a:gd name="T1" fmla="*/ 0 h 392"/>
                    <a:gd name="T2" fmla="*/ 0 w 2745"/>
                    <a:gd name="T3" fmla="*/ 0 h 392"/>
                    <a:gd name="T4" fmla="*/ 0 w 2745"/>
                    <a:gd name="T5" fmla="*/ 0 h 392"/>
                    <a:gd name="T6" fmla="*/ 0 w 2745"/>
                    <a:gd name="T7" fmla="*/ 0 h 392"/>
                    <a:gd name="T8" fmla="*/ 0 60000 65536"/>
                    <a:gd name="T9" fmla="*/ 0 60000 65536"/>
                    <a:gd name="T10" fmla="*/ 0 60000 65536"/>
                    <a:gd name="T11" fmla="*/ 0 60000 65536"/>
                    <a:gd name="T12" fmla="*/ 0 w 2745"/>
                    <a:gd name="T13" fmla="*/ 0 h 392"/>
                    <a:gd name="T14" fmla="*/ 2745 w 2745"/>
                    <a:gd name="T15" fmla="*/ 392 h 392"/>
                  </a:gdLst>
                  <a:ahLst/>
                  <a:cxnLst>
                    <a:cxn ang="T8">
                      <a:pos x="T0" y="T1"/>
                    </a:cxn>
                    <a:cxn ang="T9">
                      <a:pos x="T2" y="T3"/>
                    </a:cxn>
                    <a:cxn ang="T10">
                      <a:pos x="T4" y="T5"/>
                    </a:cxn>
                    <a:cxn ang="T11">
                      <a:pos x="T6" y="T7"/>
                    </a:cxn>
                  </a:cxnLst>
                  <a:rect l="T12" t="T13" r="T14" b="T15"/>
                  <a:pathLst>
                    <a:path w="2745" h="392">
                      <a:moveTo>
                        <a:pt x="0" y="0"/>
                      </a:moveTo>
                      <a:lnTo>
                        <a:pt x="16" y="392"/>
                      </a:lnTo>
                      <a:lnTo>
                        <a:pt x="2745" y="91"/>
                      </a:lnTo>
                      <a:lnTo>
                        <a:pt x="0" y="0"/>
                      </a:lnTo>
                    </a:path>
                  </a:pathLst>
                </a:custGeom>
                <a:noFill/>
                <a:ln w="0">
                  <a:solidFill>
                    <a:srgbClr val="0066FF"/>
                  </a:solidFill>
                  <a:round/>
                  <a:headEnd/>
                  <a:tailEnd/>
                </a:ln>
              </p:spPr>
              <p:txBody>
                <a:bodyPr/>
                <a:lstStyle/>
                <a:p>
                  <a:endParaRPr lang="es-MX"/>
                </a:p>
              </p:txBody>
            </p:sp>
            <p:sp>
              <p:nvSpPr>
                <p:cNvPr id="10202" name="Freeform 3896"/>
                <p:cNvSpPr>
                  <a:spLocks/>
                </p:cNvSpPr>
                <p:nvPr/>
              </p:nvSpPr>
              <p:spPr bwMode="auto">
                <a:xfrm>
                  <a:off x="2097" y="2869"/>
                  <a:ext cx="305" cy="11"/>
                </a:xfrm>
                <a:custGeom>
                  <a:avLst/>
                  <a:gdLst>
                    <a:gd name="T0" fmla="*/ 0 w 2745"/>
                    <a:gd name="T1" fmla="*/ 0 h 99"/>
                    <a:gd name="T2" fmla="*/ 0 w 2745"/>
                    <a:gd name="T3" fmla="*/ 0 h 99"/>
                    <a:gd name="T4" fmla="*/ 0 w 2745"/>
                    <a:gd name="T5" fmla="*/ 0 h 99"/>
                    <a:gd name="T6" fmla="*/ 0 w 2745"/>
                    <a:gd name="T7" fmla="*/ 0 h 99"/>
                    <a:gd name="T8" fmla="*/ 0 60000 65536"/>
                    <a:gd name="T9" fmla="*/ 0 60000 65536"/>
                    <a:gd name="T10" fmla="*/ 0 60000 65536"/>
                    <a:gd name="T11" fmla="*/ 0 60000 65536"/>
                    <a:gd name="T12" fmla="*/ 0 w 2745"/>
                    <a:gd name="T13" fmla="*/ 0 h 99"/>
                    <a:gd name="T14" fmla="*/ 2745 w 2745"/>
                    <a:gd name="T15" fmla="*/ 99 h 99"/>
                  </a:gdLst>
                  <a:ahLst/>
                  <a:cxnLst>
                    <a:cxn ang="T8">
                      <a:pos x="T0" y="T1"/>
                    </a:cxn>
                    <a:cxn ang="T9">
                      <a:pos x="T2" y="T3"/>
                    </a:cxn>
                    <a:cxn ang="T10">
                      <a:pos x="T4" y="T5"/>
                    </a:cxn>
                    <a:cxn ang="T11">
                      <a:pos x="T6" y="T7"/>
                    </a:cxn>
                  </a:cxnLst>
                  <a:rect l="T12" t="T13" r="T14" b="T15"/>
                  <a:pathLst>
                    <a:path w="2745" h="99">
                      <a:moveTo>
                        <a:pt x="2673" y="0"/>
                      </a:moveTo>
                      <a:lnTo>
                        <a:pt x="0" y="8"/>
                      </a:lnTo>
                      <a:lnTo>
                        <a:pt x="2745" y="99"/>
                      </a:lnTo>
                      <a:lnTo>
                        <a:pt x="2673" y="0"/>
                      </a:lnTo>
                      <a:close/>
                    </a:path>
                  </a:pathLst>
                </a:custGeom>
                <a:solidFill>
                  <a:srgbClr val="0066FF"/>
                </a:solidFill>
                <a:ln w="9525">
                  <a:noFill/>
                  <a:round/>
                  <a:headEnd/>
                  <a:tailEnd/>
                </a:ln>
              </p:spPr>
              <p:txBody>
                <a:bodyPr/>
                <a:lstStyle/>
                <a:p>
                  <a:endParaRPr lang="es-MX"/>
                </a:p>
              </p:txBody>
            </p:sp>
            <p:sp>
              <p:nvSpPr>
                <p:cNvPr id="10203" name="Freeform 3897"/>
                <p:cNvSpPr>
                  <a:spLocks/>
                </p:cNvSpPr>
                <p:nvPr/>
              </p:nvSpPr>
              <p:spPr bwMode="auto">
                <a:xfrm>
                  <a:off x="2097" y="2869"/>
                  <a:ext cx="305" cy="11"/>
                </a:xfrm>
                <a:custGeom>
                  <a:avLst/>
                  <a:gdLst>
                    <a:gd name="T0" fmla="*/ 0 w 2745"/>
                    <a:gd name="T1" fmla="*/ 0 h 99"/>
                    <a:gd name="T2" fmla="*/ 0 w 2745"/>
                    <a:gd name="T3" fmla="*/ 0 h 99"/>
                    <a:gd name="T4" fmla="*/ 0 w 2745"/>
                    <a:gd name="T5" fmla="*/ 0 h 99"/>
                    <a:gd name="T6" fmla="*/ 0 w 2745"/>
                    <a:gd name="T7" fmla="*/ 0 h 99"/>
                    <a:gd name="T8" fmla="*/ 0 60000 65536"/>
                    <a:gd name="T9" fmla="*/ 0 60000 65536"/>
                    <a:gd name="T10" fmla="*/ 0 60000 65536"/>
                    <a:gd name="T11" fmla="*/ 0 60000 65536"/>
                    <a:gd name="T12" fmla="*/ 0 w 2745"/>
                    <a:gd name="T13" fmla="*/ 0 h 99"/>
                    <a:gd name="T14" fmla="*/ 2745 w 2745"/>
                    <a:gd name="T15" fmla="*/ 99 h 99"/>
                  </a:gdLst>
                  <a:ahLst/>
                  <a:cxnLst>
                    <a:cxn ang="T8">
                      <a:pos x="T0" y="T1"/>
                    </a:cxn>
                    <a:cxn ang="T9">
                      <a:pos x="T2" y="T3"/>
                    </a:cxn>
                    <a:cxn ang="T10">
                      <a:pos x="T4" y="T5"/>
                    </a:cxn>
                    <a:cxn ang="T11">
                      <a:pos x="T6" y="T7"/>
                    </a:cxn>
                  </a:cxnLst>
                  <a:rect l="T12" t="T13" r="T14" b="T15"/>
                  <a:pathLst>
                    <a:path w="2745" h="99">
                      <a:moveTo>
                        <a:pt x="2673" y="0"/>
                      </a:moveTo>
                      <a:lnTo>
                        <a:pt x="0" y="8"/>
                      </a:lnTo>
                      <a:lnTo>
                        <a:pt x="2745" y="99"/>
                      </a:lnTo>
                      <a:lnTo>
                        <a:pt x="2673" y="0"/>
                      </a:lnTo>
                    </a:path>
                  </a:pathLst>
                </a:custGeom>
                <a:noFill/>
                <a:ln w="0">
                  <a:solidFill>
                    <a:srgbClr val="0066FF"/>
                  </a:solidFill>
                  <a:round/>
                  <a:headEnd/>
                  <a:tailEnd/>
                </a:ln>
              </p:spPr>
              <p:txBody>
                <a:bodyPr/>
                <a:lstStyle/>
                <a:p>
                  <a:endParaRPr lang="es-MX"/>
                </a:p>
              </p:txBody>
            </p:sp>
            <p:sp>
              <p:nvSpPr>
                <p:cNvPr id="10204" name="Freeform 3898"/>
                <p:cNvSpPr>
                  <a:spLocks/>
                </p:cNvSpPr>
                <p:nvPr/>
              </p:nvSpPr>
              <p:spPr bwMode="auto">
                <a:xfrm>
                  <a:off x="2097" y="2865"/>
                  <a:ext cx="297" cy="5"/>
                </a:xfrm>
                <a:custGeom>
                  <a:avLst/>
                  <a:gdLst>
                    <a:gd name="T0" fmla="*/ 0 w 2673"/>
                    <a:gd name="T1" fmla="*/ 0 h 47"/>
                    <a:gd name="T2" fmla="*/ 0 w 2673"/>
                    <a:gd name="T3" fmla="*/ 0 h 47"/>
                    <a:gd name="T4" fmla="*/ 0 w 2673"/>
                    <a:gd name="T5" fmla="*/ 0 h 47"/>
                    <a:gd name="T6" fmla="*/ 0 w 2673"/>
                    <a:gd name="T7" fmla="*/ 0 h 47"/>
                    <a:gd name="T8" fmla="*/ 0 60000 65536"/>
                    <a:gd name="T9" fmla="*/ 0 60000 65536"/>
                    <a:gd name="T10" fmla="*/ 0 60000 65536"/>
                    <a:gd name="T11" fmla="*/ 0 60000 65536"/>
                    <a:gd name="T12" fmla="*/ 0 w 2673"/>
                    <a:gd name="T13" fmla="*/ 0 h 47"/>
                    <a:gd name="T14" fmla="*/ 2673 w 2673"/>
                    <a:gd name="T15" fmla="*/ 47 h 47"/>
                  </a:gdLst>
                  <a:ahLst/>
                  <a:cxnLst>
                    <a:cxn ang="T8">
                      <a:pos x="T0" y="T1"/>
                    </a:cxn>
                    <a:cxn ang="T9">
                      <a:pos x="T2" y="T3"/>
                    </a:cxn>
                    <a:cxn ang="T10">
                      <a:pos x="T4" y="T5"/>
                    </a:cxn>
                    <a:cxn ang="T11">
                      <a:pos x="T6" y="T7"/>
                    </a:cxn>
                  </a:cxnLst>
                  <a:rect l="T12" t="T13" r="T14" b="T15"/>
                  <a:pathLst>
                    <a:path w="2673" h="47">
                      <a:moveTo>
                        <a:pt x="2652" y="0"/>
                      </a:moveTo>
                      <a:lnTo>
                        <a:pt x="0" y="47"/>
                      </a:lnTo>
                      <a:lnTo>
                        <a:pt x="2673" y="39"/>
                      </a:lnTo>
                      <a:lnTo>
                        <a:pt x="2652" y="0"/>
                      </a:lnTo>
                      <a:close/>
                    </a:path>
                  </a:pathLst>
                </a:custGeom>
                <a:solidFill>
                  <a:srgbClr val="0066FF"/>
                </a:solidFill>
                <a:ln w="9525">
                  <a:noFill/>
                  <a:round/>
                  <a:headEnd/>
                  <a:tailEnd/>
                </a:ln>
              </p:spPr>
              <p:txBody>
                <a:bodyPr/>
                <a:lstStyle/>
                <a:p>
                  <a:endParaRPr lang="es-MX"/>
                </a:p>
              </p:txBody>
            </p:sp>
            <p:sp>
              <p:nvSpPr>
                <p:cNvPr id="10205" name="Freeform 3899"/>
                <p:cNvSpPr>
                  <a:spLocks/>
                </p:cNvSpPr>
                <p:nvPr/>
              </p:nvSpPr>
              <p:spPr bwMode="auto">
                <a:xfrm>
                  <a:off x="2097" y="2865"/>
                  <a:ext cx="297" cy="5"/>
                </a:xfrm>
                <a:custGeom>
                  <a:avLst/>
                  <a:gdLst>
                    <a:gd name="T0" fmla="*/ 0 w 2673"/>
                    <a:gd name="T1" fmla="*/ 0 h 47"/>
                    <a:gd name="T2" fmla="*/ 0 w 2673"/>
                    <a:gd name="T3" fmla="*/ 0 h 47"/>
                    <a:gd name="T4" fmla="*/ 0 w 2673"/>
                    <a:gd name="T5" fmla="*/ 0 h 47"/>
                    <a:gd name="T6" fmla="*/ 0 w 2673"/>
                    <a:gd name="T7" fmla="*/ 0 h 47"/>
                    <a:gd name="T8" fmla="*/ 0 60000 65536"/>
                    <a:gd name="T9" fmla="*/ 0 60000 65536"/>
                    <a:gd name="T10" fmla="*/ 0 60000 65536"/>
                    <a:gd name="T11" fmla="*/ 0 60000 65536"/>
                    <a:gd name="T12" fmla="*/ 0 w 2673"/>
                    <a:gd name="T13" fmla="*/ 0 h 47"/>
                    <a:gd name="T14" fmla="*/ 2673 w 2673"/>
                    <a:gd name="T15" fmla="*/ 47 h 47"/>
                  </a:gdLst>
                  <a:ahLst/>
                  <a:cxnLst>
                    <a:cxn ang="T8">
                      <a:pos x="T0" y="T1"/>
                    </a:cxn>
                    <a:cxn ang="T9">
                      <a:pos x="T2" y="T3"/>
                    </a:cxn>
                    <a:cxn ang="T10">
                      <a:pos x="T4" y="T5"/>
                    </a:cxn>
                    <a:cxn ang="T11">
                      <a:pos x="T6" y="T7"/>
                    </a:cxn>
                  </a:cxnLst>
                  <a:rect l="T12" t="T13" r="T14" b="T15"/>
                  <a:pathLst>
                    <a:path w="2673" h="47">
                      <a:moveTo>
                        <a:pt x="2652" y="0"/>
                      </a:moveTo>
                      <a:lnTo>
                        <a:pt x="0" y="47"/>
                      </a:lnTo>
                      <a:lnTo>
                        <a:pt x="2673" y="39"/>
                      </a:lnTo>
                      <a:lnTo>
                        <a:pt x="2652" y="0"/>
                      </a:lnTo>
                    </a:path>
                  </a:pathLst>
                </a:custGeom>
                <a:noFill/>
                <a:ln w="0">
                  <a:solidFill>
                    <a:srgbClr val="0066FF"/>
                  </a:solidFill>
                  <a:round/>
                  <a:headEnd/>
                  <a:tailEnd/>
                </a:ln>
              </p:spPr>
              <p:txBody>
                <a:bodyPr/>
                <a:lstStyle/>
                <a:p>
                  <a:endParaRPr lang="es-MX"/>
                </a:p>
              </p:txBody>
            </p:sp>
            <p:sp>
              <p:nvSpPr>
                <p:cNvPr id="10206" name="Freeform 3900"/>
                <p:cNvSpPr>
                  <a:spLocks/>
                </p:cNvSpPr>
                <p:nvPr/>
              </p:nvSpPr>
              <p:spPr bwMode="auto">
                <a:xfrm>
                  <a:off x="1986" y="2864"/>
                  <a:ext cx="406" cy="6"/>
                </a:xfrm>
                <a:custGeom>
                  <a:avLst/>
                  <a:gdLst>
                    <a:gd name="T0" fmla="*/ 0 w 3653"/>
                    <a:gd name="T1" fmla="*/ 0 h 58"/>
                    <a:gd name="T2" fmla="*/ 0 w 3653"/>
                    <a:gd name="T3" fmla="*/ 0 h 58"/>
                    <a:gd name="T4" fmla="*/ 0 w 3653"/>
                    <a:gd name="T5" fmla="*/ 0 h 58"/>
                    <a:gd name="T6" fmla="*/ 0 w 3653"/>
                    <a:gd name="T7" fmla="*/ 0 h 58"/>
                    <a:gd name="T8" fmla="*/ 0 60000 65536"/>
                    <a:gd name="T9" fmla="*/ 0 60000 65536"/>
                    <a:gd name="T10" fmla="*/ 0 60000 65536"/>
                    <a:gd name="T11" fmla="*/ 0 60000 65536"/>
                    <a:gd name="T12" fmla="*/ 0 w 3653"/>
                    <a:gd name="T13" fmla="*/ 0 h 58"/>
                    <a:gd name="T14" fmla="*/ 3653 w 3653"/>
                    <a:gd name="T15" fmla="*/ 58 h 58"/>
                  </a:gdLst>
                  <a:ahLst/>
                  <a:cxnLst>
                    <a:cxn ang="T8">
                      <a:pos x="T0" y="T1"/>
                    </a:cxn>
                    <a:cxn ang="T9">
                      <a:pos x="T2" y="T3"/>
                    </a:cxn>
                    <a:cxn ang="T10">
                      <a:pos x="T4" y="T5"/>
                    </a:cxn>
                    <a:cxn ang="T11">
                      <a:pos x="T6" y="T7"/>
                    </a:cxn>
                  </a:cxnLst>
                  <a:rect l="T12" t="T13" r="T14" b="T15"/>
                  <a:pathLst>
                    <a:path w="3653" h="58">
                      <a:moveTo>
                        <a:pt x="0" y="0"/>
                      </a:moveTo>
                      <a:lnTo>
                        <a:pt x="1001" y="58"/>
                      </a:lnTo>
                      <a:lnTo>
                        <a:pt x="3653" y="11"/>
                      </a:lnTo>
                      <a:lnTo>
                        <a:pt x="0" y="0"/>
                      </a:lnTo>
                      <a:close/>
                    </a:path>
                  </a:pathLst>
                </a:custGeom>
                <a:solidFill>
                  <a:srgbClr val="0066FF"/>
                </a:solidFill>
                <a:ln w="9525">
                  <a:noFill/>
                  <a:round/>
                  <a:headEnd/>
                  <a:tailEnd/>
                </a:ln>
              </p:spPr>
              <p:txBody>
                <a:bodyPr/>
                <a:lstStyle/>
                <a:p>
                  <a:endParaRPr lang="es-MX"/>
                </a:p>
              </p:txBody>
            </p:sp>
            <p:sp>
              <p:nvSpPr>
                <p:cNvPr id="10207" name="Freeform 3901"/>
                <p:cNvSpPr>
                  <a:spLocks/>
                </p:cNvSpPr>
                <p:nvPr/>
              </p:nvSpPr>
              <p:spPr bwMode="auto">
                <a:xfrm>
                  <a:off x="1986" y="2864"/>
                  <a:ext cx="406" cy="6"/>
                </a:xfrm>
                <a:custGeom>
                  <a:avLst/>
                  <a:gdLst>
                    <a:gd name="T0" fmla="*/ 0 w 3653"/>
                    <a:gd name="T1" fmla="*/ 0 h 58"/>
                    <a:gd name="T2" fmla="*/ 0 w 3653"/>
                    <a:gd name="T3" fmla="*/ 0 h 58"/>
                    <a:gd name="T4" fmla="*/ 0 w 3653"/>
                    <a:gd name="T5" fmla="*/ 0 h 58"/>
                    <a:gd name="T6" fmla="*/ 0 w 3653"/>
                    <a:gd name="T7" fmla="*/ 0 h 58"/>
                    <a:gd name="T8" fmla="*/ 0 60000 65536"/>
                    <a:gd name="T9" fmla="*/ 0 60000 65536"/>
                    <a:gd name="T10" fmla="*/ 0 60000 65536"/>
                    <a:gd name="T11" fmla="*/ 0 60000 65536"/>
                    <a:gd name="T12" fmla="*/ 0 w 3653"/>
                    <a:gd name="T13" fmla="*/ 0 h 58"/>
                    <a:gd name="T14" fmla="*/ 3653 w 3653"/>
                    <a:gd name="T15" fmla="*/ 58 h 58"/>
                  </a:gdLst>
                  <a:ahLst/>
                  <a:cxnLst>
                    <a:cxn ang="T8">
                      <a:pos x="T0" y="T1"/>
                    </a:cxn>
                    <a:cxn ang="T9">
                      <a:pos x="T2" y="T3"/>
                    </a:cxn>
                    <a:cxn ang="T10">
                      <a:pos x="T4" y="T5"/>
                    </a:cxn>
                    <a:cxn ang="T11">
                      <a:pos x="T6" y="T7"/>
                    </a:cxn>
                  </a:cxnLst>
                  <a:rect l="T12" t="T13" r="T14" b="T15"/>
                  <a:pathLst>
                    <a:path w="3653" h="58">
                      <a:moveTo>
                        <a:pt x="0" y="0"/>
                      </a:moveTo>
                      <a:lnTo>
                        <a:pt x="1001" y="58"/>
                      </a:lnTo>
                      <a:lnTo>
                        <a:pt x="3653" y="11"/>
                      </a:lnTo>
                      <a:lnTo>
                        <a:pt x="0" y="0"/>
                      </a:lnTo>
                    </a:path>
                  </a:pathLst>
                </a:custGeom>
                <a:noFill/>
                <a:ln w="0">
                  <a:solidFill>
                    <a:srgbClr val="0066FF"/>
                  </a:solidFill>
                  <a:round/>
                  <a:headEnd/>
                  <a:tailEnd/>
                </a:ln>
              </p:spPr>
              <p:txBody>
                <a:bodyPr/>
                <a:lstStyle/>
                <a:p>
                  <a:endParaRPr lang="es-MX"/>
                </a:p>
              </p:txBody>
            </p:sp>
            <p:sp>
              <p:nvSpPr>
                <p:cNvPr id="10208" name="Freeform 3902"/>
                <p:cNvSpPr>
                  <a:spLocks/>
                </p:cNvSpPr>
                <p:nvPr/>
              </p:nvSpPr>
              <p:spPr bwMode="auto">
                <a:xfrm>
                  <a:off x="1986" y="2864"/>
                  <a:ext cx="111" cy="19"/>
                </a:xfrm>
                <a:custGeom>
                  <a:avLst/>
                  <a:gdLst>
                    <a:gd name="T0" fmla="*/ 0 w 1001"/>
                    <a:gd name="T1" fmla="*/ 0 h 174"/>
                    <a:gd name="T2" fmla="*/ 0 w 1001"/>
                    <a:gd name="T3" fmla="*/ 0 h 174"/>
                    <a:gd name="T4" fmla="*/ 0 w 1001"/>
                    <a:gd name="T5" fmla="*/ 0 h 174"/>
                    <a:gd name="T6" fmla="*/ 0 w 1001"/>
                    <a:gd name="T7" fmla="*/ 0 h 174"/>
                    <a:gd name="T8" fmla="*/ 0 60000 65536"/>
                    <a:gd name="T9" fmla="*/ 0 60000 65536"/>
                    <a:gd name="T10" fmla="*/ 0 60000 65536"/>
                    <a:gd name="T11" fmla="*/ 0 60000 65536"/>
                    <a:gd name="T12" fmla="*/ 0 w 1001"/>
                    <a:gd name="T13" fmla="*/ 0 h 174"/>
                    <a:gd name="T14" fmla="*/ 1001 w 1001"/>
                    <a:gd name="T15" fmla="*/ 174 h 174"/>
                  </a:gdLst>
                  <a:ahLst/>
                  <a:cxnLst>
                    <a:cxn ang="T8">
                      <a:pos x="T0" y="T1"/>
                    </a:cxn>
                    <a:cxn ang="T9">
                      <a:pos x="T2" y="T3"/>
                    </a:cxn>
                    <a:cxn ang="T10">
                      <a:pos x="T4" y="T5"/>
                    </a:cxn>
                    <a:cxn ang="T11">
                      <a:pos x="T6" y="T7"/>
                    </a:cxn>
                  </a:cxnLst>
                  <a:rect l="T12" t="T13" r="T14" b="T15"/>
                  <a:pathLst>
                    <a:path w="1001" h="174">
                      <a:moveTo>
                        <a:pt x="0" y="0"/>
                      </a:moveTo>
                      <a:lnTo>
                        <a:pt x="28" y="174"/>
                      </a:lnTo>
                      <a:lnTo>
                        <a:pt x="1001" y="58"/>
                      </a:lnTo>
                      <a:lnTo>
                        <a:pt x="0" y="0"/>
                      </a:lnTo>
                      <a:close/>
                    </a:path>
                  </a:pathLst>
                </a:custGeom>
                <a:solidFill>
                  <a:srgbClr val="0066FF"/>
                </a:solidFill>
                <a:ln w="9525">
                  <a:noFill/>
                  <a:round/>
                  <a:headEnd/>
                  <a:tailEnd/>
                </a:ln>
              </p:spPr>
              <p:txBody>
                <a:bodyPr/>
                <a:lstStyle/>
                <a:p>
                  <a:endParaRPr lang="es-MX"/>
                </a:p>
              </p:txBody>
            </p:sp>
            <p:sp>
              <p:nvSpPr>
                <p:cNvPr id="10209" name="Freeform 3903"/>
                <p:cNvSpPr>
                  <a:spLocks/>
                </p:cNvSpPr>
                <p:nvPr/>
              </p:nvSpPr>
              <p:spPr bwMode="auto">
                <a:xfrm>
                  <a:off x="1986" y="2864"/>
                  <a:ext cx="111" cy="19"/>
                </a:xfrm>
                <a:custGeom>
                  <a:avLst/>
                  <a:gdLst>
                    <a:gd name="T0" fmla="*/ 0 w 1001"/>
                    <a:gd name="T1" fmla="*/ 0 h 174"/>
                    <a:gd name="T2" fmla="*/ 0 w 1001"/>
                    <a:gd name="T3" fmla="*/ 0 h 174"/>
                    <a:gd name="T4" fmla="*/ 0 w 1001"/>
                    <a:gd name="T5" fmla="*/ 0 h 174"/>
                    <a:gd name="T6" fmla="*/ 0 w 1001"/>
                    <a:gd name="T7" fmla="*/ 0 h 174"/>
                    <a:gd name="T8" fmla="*/ 0 60000 65536"/>
                    <a:gd name="T9" fmla="*/ 0 60000 65536"/>
                    <a:gd name="T10" fmla="*/ 0 60000 65536"/>
                    <a:gd name="T11" fmla="*/ 0 60000 65536"/>
                    <a:gd name="T12" fmla="*/ 0 w 1001"/>
                    <a:gd name="T13" fmla="*/ 0 h 174"/>
                    <a:gd name="T14" fmla="*/ 1001 w 1001"/>
                    <a:gd name="T15" fmla="*/ 174 h 174"/>
                  </a:gdLst>
                  <a:ahLst/>
                  <a:cxnLst>
                    <a:cxn ang="T8">
                      <a:pos x="T0" y="T1"/>
                    </a:cxn>
                    <a:cxn ang="T9">
                      <a:pos x="T2" y="T3"/>
                    </a:cxn>
                    <a:cxn ang="T10">
                      <a:pos x="T4" y="T5"/>
                    </a:cxn>
                    <a:cxn ang="T11">
                      <a:pos x="T6" y="T7"/>
                    </a:cxn>
                  </a:cxnLst>
                  <a:rect l="T12" t="T13" r="T14" b="T15"/>
                  <a:pathLst>
                    <a:path w="1001" h="174">
                      <a:moveTo>
                        <a:pt x="0" y="0"/>
                      </a:moveTo>
                      <a:lnTo>
                        <a:pt x="28" y="174"/>
                      </a:lnTo>
                      <a:lnTo>
                        <a:pt x="1001" y="58"/>
                      </a:lnTo>
                      <a:lnTo>
                        <a:pt x="0" y="0"/>
                      </a:lnTo>
                    </a:path>
                  </a:pathLst>
                </a:custGeom>
                <a:noFill/>
                <a:ln w="0">
                  <a:solidFill>
                    <a:srgbClr val="0066FF"/>
                  </a:solidFill>
                  <a:round/>
                  <a:headEnd/>
                  <a:tailEnd/>
                </a:ln>
              </p:spPr>
              <p:txBody>
                <a:bodyPr/>
                <a:lstStyle/>
                <a:p>
                  <a:endParaRPr lang="es-MX"/>
                </a:p>
              </p:txBody>
            </p:sp>
            <p:sp>
              <p:nvSpPr>
                <p:cNvPr id="10210" name="Freeform 3904"/>
                <p:cNvSpPr>
                  <a:spLocks/>
                </p:cNvSpPr>
                <p:nvPr/>
              </p:nvSpPr>
              <p:spPr bwMode="auto">
                <a:xfrm>
                  <a:off x="1986" y="2856"/>
                  <a:ext cx="406" cy="9"/>
                </a:xfrm>
                <a:custGeom>
                  <a:avLst/>
                  <a:gdLst>
                    <a:gd name="T0" fmla="*/ 0 w 3653"/>
                    <a:gd name="T1" fmla="*/ 0 h 86"/>
                    <a:gd name="T2" fmla="*/ 0 w 3653"/>
                    <a:gd name="T3" fmla="*/ 0 h 86"/>
                    <a:gd name="T4" fmla="*/ 0 w 3653"/>
                    <a:gd name="T5" fmla="*/ 0 h 86"/>
                    <a:gd name="T6" fmla="*/ 0 w 3653"/>
                    <a:gd name="T7" fmla="*/ 0 h 86"/>
                    <a:gd name="T8" fmla="*/ 0 60000 65536"/>
                    <a:gd name="T9" fmla="*/ 0 60000 65536"/>
                    <a:gd name="T10" fmla="*/ 0 60000 65536"/>
                    <a:gd name="T11" fmla="*/ 0 60000 65536"/>
                    <a:gd name="T12" fmla="*/ 0 w 3653"/>
                    <a:gd name="T13" fmla="*/ 0 h 86"/>
                    <a:gd name="T14" fmla="*/ 3653 w 3653"/>
                    <a:gd name="T15" fmla="*/ 86 h 86"/>
                  </a:gdLst>
                  <a:ahLst/>
                  <a:cxnLst>
                    <a:cxn ang="T8">
                      <a:pos x="T0" y="T1"/>
                    </a:cxn>
                    <a:cxn ang="T9">
                      <a:pos x="T2" y="T3"/>
                    </a:cxn>
                    <a:cxn ang="T10">
                      <a:pos x="T4" y="T5"/>
                    </a:cxn>
                    <a:cxn ang="T11">
                      <a:pos x="T6" y="T7"/>
                    </a:cxn>
                  </a:cxnLst>
                  <a:rect l="T12" t="T13" r="T14" b="T15"/>
                  <a:pathLst>
                    <a:path w="3653" h="86">
                      <a:moveTo>
                        <a:pt x="290" y="0"/>
                      </a:moveTo>
                      <a:lnTo>
                        <a:pt x="0" y="75"/>
                      </a:lnTo>
                      <a:lnTo>
                        <a:pt x="3653" y="86"/>
                      </a:lnTo>
                      <a:lnTo>
                        <a:pt x="290" y="0"/>
                      </a:lnTo>
                      <a:close/>
                    </a:path>
                  </a:pathLst>
                </a:custGeom>
                <a:solidFill>
                  <a:srgbClr val="0066FF"/>
                </a:solidFill>
                <a:ln w="9525">
                  <a:noFill/>
                  <a:round/>
                  <a:headEnd/>
                  <a:tailEnd/>
                </a:ln>
              </p:spPr>
              <p:txBody>
                <a:bodyPr/>
                <a:lstStyle/>
                <a:p>
                  <a:endParaRPr lang="es-MX"/>
                </a:p>
              </p:txBody>
            </p:sp>
            <p:sp>
              <p:nvSpPr>
                <p:cNvPr id="10211" name="Freeform 3905"/>
                <p:cNvSpPr>
                  <a:spLocks/>
                </p:cNvSpPr>
                <p:nvPr/>
              </p:nvSpPr>
              <p:spPr bwMode="auto">
                <a:xfrm>
                  <a:off x="1986" y="2856"/>
                  <a:ext cx="406" cy="9"/>
                </a:xfrm>
                <a:custGeom>
                  <a:avLst/>
                  <a:gdLst>
                    <a:gd name="T0" fmla="*/ 0 w 3653"/>
                    <a:gd name="T1" fmla="*/ 0 h 86"/>
                    <a:gd name="T2" fmla="*/ 0 w 3653"/>
                    <a:gd name="T3" fmla="*/ 0 h 86"/>
                    <a:gd name="T4" fmla="*/ 0 w 3653"/>
                    <a:gd name="T5" fmla="*/ 0 h 86"/>
                    <a:gd name="T6" fmla="*/ 0 w 3653"/>
                    <a:gd name="T7" fmla="*/ 0 h 86"/>
                    <a:gd name="T8" fmla="*/ 0 60000 65536"/>
                    <a:gd name="T9" fmla="*/ 0 60000 65536"/>
                    <a:gd name="T10" fmla="*/ 0 60000 65536"/>
                    <a:gd name="T11" fmla="*/ 0 60000 65536"/>
                    <a:gd name="T12" fmla="*/ 0 w 3653"/>
                    <a:gd name="T13" fmla="*/ 0 h 86"/>
                    <a:gd name="T14" fmla="*/ 3653 w 3653"/>
                    <a:gd name="T15" fmla="*/ 86 h 86"/>
                  </a:gdLst>
                  <a:ahLst/>
                  <a:cxnLst>
                    <a:cxn ang="T8">
                      <a:pos x="T0" y="T1"/>
                    </a:cxn>
                    <a:cxn ang="T9">
                      <a:pos x="T2" y="T3"/>
                    </a:cxn>
                    <a:cxn ang="T10">
                      <a:pos x="T4" y="T5"/>
                    </a:cxn>
                    <a:cxn ang="T11">
                      <a:pos x="T6" y="T7"/>
                    </a:cxn>
                  </a:cxnLst>
                  <a:rect l="T12" t="T13" r="T14" b="T15"/>
                  <a:pathLst>
                    <a:path w="3653" h="86">
                      <a:moveTo>
                        <a:pt x="290" y="0"/>
                      </a:moveTo>
                      <a:lnTo>
                        <a:pt x="0" y="75"/>
                      </a:lnTo>
                      <a:lnTo>
                        <a:pt x="3653" y="86"/>
                      </a:lnTo>
                      <a:lnTo>
                        <a:pt x="290" y="0"/>
                      </a:lnTo>
                    </a:path>
                  </a:pathLst>
                </a:custGeom>
                <a:noFill/>
                <a:ln w="0">
                  <a:solidFill>
                    <a:srgbClr val="0066FF"/>
                  </a:solidFill>
                  <a:round/>
                  <a:headEnd/>
                  <a:tailEnd/>
                </a:ln>
              </p:spPr>
              <p:txBody>
                <a:bodyPr/>
                <a:lstStyle/>
                <a:p>
                  <a:endParaRPr lang="es-MX"/>
                </a:p>
              </p:txBody>
            </p:sp>
            <p:sp>
              <p:nvSpPr>
                <p:cNvPr id="10212" name="Freeform 3906"/>
                <p:cNvSpPr>
                  <a:spLocks/>
                </p:cNvSpPr>
                <p:nvPr/>
              </p:nvSpPr>
              <p:spPr bwMode="auto">
                <a:xfrm>
                  <a:off x="2011" y="2847"/>
                  <a:ext cx="381" cy="18"/>
                </a:xfrm>
                <a:custGeom>
                  <a:avLst/>
                  <a:gdLst>
                    <a:gd name="T0" fmla="*/ 0 w 3423"/>
                    <a:gd name="T1" fmla="*/ 0 h 165"/>
                    <a:gd name="T2" fmla="*/ 0 w 3423"/>
                    <a:gd name="T3" fmla="*/ 0 h 165"/>
                    <a:gd name="T4" fmla="*/ 0 w 3423"/>
                    <a:gd name="T5" fmla="*/ 0 h 165"/>
                    <a:gd name="T6" fmla="*/ 0 w 3423"/>
                    <a:gd name="T7" fmla="*/ 0 h 165"/>
                    <a:gd name="T8" fmla="*/ 0 60000 65536"/>
                    <a:gd name="T9" fmla="*/ 0 60000 65536"/>
                    <a:gd name="T10" fmla="*/ 0 60000 65536"/>
                    <a:gd name="T11" fmla="*/ 0 60000 65536"/>
                    <a:gd name="T12" fmla="*/ 0 w 3423"/>
                    <a:gd name="T13" fmla="*/ 0 h 165"/>
                    <a:gd name="T14" fmla="*/ 3423 w 3423"/>
                    <a:gd name="T15" fmla="*/ 165 h 165"/>
                  </a:gdLst>
                  <a:ahLst/>
                  <a:cxnLst>
                    <a:cxn ang="T8">
                      <a:pos x="T0" y="T1"/>
                    </a:cxn>
                    <a:cxn ang="T9">
                      <a:pos x="T2" y="T3"/>
                    </a:cxn>
                    <a:cxn ang="T10">
                      <a:pos x="T4" y="T5"/>
                    </a:cxn>
                    <a:cxn ang="T11">
                      <a:pos x="T6" y="T7"/>
                    </a:cxn>
                  </a:cxnLst>
                  <a:rect l="T12" t="T13" r="T14" b="T15"/>
                  <a:pathLst>
                    <a:path w="3423" h="165">
                      <a:moveTo>
                        <a:pt x="0" y="0"/>
                      </a:moveTo>
                      <a:lnTo>
                        <a:pt x="60" y="79"/>
                      </a:lnTo>
                      <a:lnTo>
                        <a:pt x="3423" y="165"/>
                      </a:lnTo>
                      <a:lnTo>
                        <a:pt x="0" y="0"/>
                      </a:lnTo>
                      <a:close/>
                    </a:path>
                  </a:pathLst>
                </a:custGeom>
                <a:solidFill>
                  <a:srgbClr val="0066FF"/>
                </a:solidFill>
                <a:ln w="9525">
                  <a:noFill/>
                  <a:round/>
                  <a:headEnd/>
                  <a:tailEnd/>
                </a:ln>
              </p:spPr>
              <p:txBody>
                <a:bodyPr/>
                <a:lstStyle/>
                <a:p>
                  <a:endParaRPr lang="es-MX"/>
                </a:p>
              </p:txBody>
            </p:sp>
            <p:sp>
              <p:nvSpPr>
                <p:cNvPr id="10213" name="Freeform 3907"/>
                <p:cNvSpPr>
                  <a:spLocks/>
                </p:cNvSpPr>
                <p:nvPr/>
              </p:nvSpPr>
              <p:spPr bwMode="auto">
                <a:xfrm>
                  <a:off x="2011" y="2847"/>
                  <a:ext cx="381" cy="18"/>
                </a:xfrm>
                <a:custGeom>
                  <a:avLst/>
                  <a:gdLst>
                    <a:gd name="T0" fmla="*/ 0 w 3423"/>
                    <a:gd name="T1" fmla="*/ 0 h 165"/>
                    <a:gd name="T2" fmla="*/ 0 w 3423"/>
                    <a:gd name="T3" fmla="*/ 0 h 165"/>
                    <a:gd name="T4" fmla="*/ 0 w 3423"/>
                    <a:gd name="T5" fmla="*/ 0 h 165"/>
                    <a:gd name="T6" fmla="*/ 0 w 3423"/>
                    <a:gd name="T7" fmla="*/ 0 h 165"/>
                    <a:gd name="T8" fmla="*/ 0 60000 65536"/>
                    <a:gd name="T9" fmla="*/ 0 60000 65536"/>
                    <a:gd name="T10" fmla="*/ 0 60000 65536"/>
                    <a:gd name="T11" fmla="*/ 0 60000 65536"/>
                    <a:gd name="T12" fmla="*/ 0 w 3423"/>
                    <a:gd name="T13" fmla="*/ 0 h 165"/>
                    <a:gd name="T14" fmla="*/ 3423 w 3423"/>
                    <a:gd name="T15" fmla="*/ 165 h 165"/>
                  </a:gdLst>
                  <a:ahLst/>
                  <a:cxnLst>
                    <a:cxn ang="T8">
                      <a:pos x="T0" y="T1"/>
                    </a:cxn>
                    <a:cxn ang="T9">
                      <a:pos x="T2" y="T3"/>
                    </a:cxn>
                    <a:cxn ang="T10">
                      <a:pos x="T4" y="T5"/>
                    </a:cxn>
                    <a:cxn ang="T11">
                      <a:pos x="T6" y="T7"/>
                    </a:cxn>
                  </a:cxnLst>
                  <a:rect l="T12" t="T13" r="T14" b="T15"/>
                  <a:pathLst>
                    <a:path w="3423" h="165">
                      <a:moveTo>
                        <a:pt x="0" y="0"/>
                      </a:moveTo>
                      <a:lnTo>
                        <a:pt x="60" y="79"/>
                      </a:lnTo>
                      <a:lnTo>
                        <a:pt x="3423" y="165"/>
                      </a:lnTo>
                      <a:lnTo>
                        <a:pt x="0" y="0"/>
                      </a:lnTo>
                    </a:path>
                  </a:pathLst>
                </a:custGeom>
                <a:noFill/>
                <a:ln w="0">
                  <a:solidFill>
                    <a:srgbClr val="0066FF"/>
                  </a:solidFill>
                  <a:round/>
                  <a:headEnd/>
                  <a:tailEnd/>
                </a:ln>
              </p:spPr>
              <p:txBody>
                <a:bodyPr/>
                <a:lstStyle/>
                <a:p>
                  <a:endParaRPr lang="es-MX"/>
                </a:p>
              </p:txBody>
            </p:sp>
            <p:sp>
              <p:nvSpPr>
                <p:cNvPr id="10214" name="Freeform 3908"/>
                <p:cNvSpPr>
                  <a:spLocks/>
                </p:cNvSpPr>
                <p:nvPr/>
              </p:nvSpPr>
              <p:spPr bwMode="auto">
                <a:xfrm>
                  <a:off x="2011" y="2843"/>
                  <a:ext cx="381" cy="22"/>
                </a:xfrm>
                <a:custGeom>
                  <a:avLst/>
                  <a:gdLst>
                    <a:gd name="T0" fmla="*/ 0 w 3423"/>
                    <a:gd name="T1" fmla="*/ 0 h 198"/>
                    <a:gd name="T2" fmla="*/ 0 w 3423"/>
                    <a:gd name="T3" fmla="*/ 0 h 198"/>
                    <a:gd name="T4" fmla="*/ 0 w 3423"/>
                    <a:gd name="T5" fmla="*/ 0 h 198"/>
                    <a:gd name="T6" fmla="*/ 0 w 3423"/>
                    <a:gd name="T7" fmla="*/ 0 h 198"/>
                    <a:gd name="T8" fmla="*/ 0 60000 65536"/>
                    <a:gd name="T9" fmla="*/ 0 60000 65536"/>
                    <a:gd name="T10" fmla="*/ 0 60000 65536"/>
                    <a:gd name="T11" fmla="*/ 0 60000 65536"/>
                    <a:gd name="T12" fmla="*/ 0 w 3423"/>
                    <a:gd name="T13" fmla="*/ 0 h 198"/>
                    <a:gd name="T14" fmla="*/ 3423 w 3423"/>
                    <a:gd name="T15" fmla="*/ 198 h 198"/>
                  </a:gdLst>
                  <a:ahLst/>
                  <a:cxnLst>
                    <a:cxn ang="T8">
                      <a:pos x="T0" y="T1"/>
                    </a:cxn>
                    <a:cxn ang="T9">
                      <a:pos x="T2" y="T3"/>
                    </a:cxn>
                    <a:cxn ang="T10">
                      <a:pos x="T4" y="T5"/>
                    </a:cxn>
                    <a:cxn ang="T11">
                      <a:pos x="T6" y="T7"/>
                    </a:cxn>
                  </a:cxnLst>
                  <a:rect l="T12" t="T13" r="T14" b="T15"/>
                  <a:pathLst>
                    <a:path w="3423" h="198">
                      <a:moveTo>
                        <a:pt x="1172" y="0"/>
                      </a:moveTo>
                      <a:lnTo>
                        <a:pt x="0" y="33"/>
                      </a:lnTo>
                      <a:lnTo>
                        <a:pt x="3423" y="198"/>
                      </a:lnTo>
                      <a:lnTo>
                        <a:pt x="1172" y="0"/>
                      </a:lnTo>
                      <a:close/>
                    </a:path>
                  </a:pathLst>
                </a:custGeom>
                <a:solidFill>
                  <a:srgbClr val="0066FF"/>
                </a:solidFill>
                <a:ln w="9525">
                  <a:noFill/>
                  <a:round/>
                  <a:headEnd/>
                  <a:tailEnd/>
                </a:ln>
              </p:spPr>
              <p:txBody>
                <a:bodyPr/>
                <a:lstStyle/>
                <a:p>
                  <a:endParaRPr lang="es-MX"/>
                </a:p>
              </p:txBody>
            </p:sp>
            <p:sp>
              <p:nvSpPr>
                <p:cNvPr id="10215" name="Freeform 3909"/>
                <p:cNvSpPr>
                  <a:spLocks/>
                </p:cNvSpPr>
                <p:nvPr/>
              </p:nvSpPr>
              <p:spPr bwMode="auto">
                <a:xfrm>
                  <a:off x="2011" y="2843"/>
                  <a:ext cx="381" cy="22"/>
                </a:xfrm>
                <a:custGeom>
                  <a:avLst/>
                  <a:gdLst>
                    <a:gd name="T0" fmla="*/ 0 w 3423"/>
                    <a:gd name="T1" fmla="*/ 0 h 198"/>
                    <a:gd name="T2" fmla="*/ 0 w 3423"/>
                    <a:gd name="T3" fmla="*/ 0 h 198"/>
                    <a:gd name="T4" fmla="*/ 0 w 3423"/>
                    <a:gd name="T5" fmla="*/ 0 h 198"/>
                    <a:gd name="T6" fmla="*/ 0 w 3423"/>
                    <a:gd name="T7" fmla="*/ 0 h 198"/>
                    <a:gd name="T8" fmla="*/ 0 60000 65536"/>
                    <a:gd name="T9" fmla="*/ 0 60000 65536"/>
                    <a:gd name="T10" fmla="*/ 0 60000 65536"/>
                    <a:gd name="T11" fmla="*/ 0 60000 65536"/>
                    <a:gd name="T12" fmla="*/ 0 w 3423"/>
                    <a:gd name="T13" fmla="*/ 0 h 198"/>
                    <a:gd name="T14" fmla="*/ 3423 w 3423"/>
                    <a:gd name="T15" fmla="*/ 198 h 198"/>
                  </a:gdLst>
                  <a:ahLst/>
                  <a:cxnLst>
                    <a:cxn ang="T8">
                      <a:pos x="T0" y="T1"/>
                    </a:cxn>
                    <a:cxn ang="T9">
                      <a:pos x="T2" y="T3"/>
                    </a:cxn>
                    <a:cxn ang="T10">
                      <a:pos x="T4" y="T5"/>
                    </a:cxn>
                    <a:cxn ang="T11">
                      <a:pos x="T6" y="T7"/>
                    </a:cxn>
                  </a:cxnLst>
                  <a:rect l="T12" t="T13" r="T14" b="T15"/>
                  <a:pathLst>
                    <a:path w="3423" h="198">
                      <a:moveTo>
                        <a:pt x="1172" y="0"/>
                      </a:moveTo>
                      <a:lnTo>
                        <a:pt x="0" y="33"/>
                      </a:lnTo>
                      <a:lnTo>
                        <a:pt x="3423" y="198"/>
                      </a:lnTo>
                      <a:lnTo>
                        <a:pt x="1172" y="0"/>
                      </a:lnTo>
                    </a:path>
                  </a:pathLst>
                </a:custGeom>
                <a:noFill/>
                <a:ln w="0">
                  <a:solidFill>
                    <a:srgbClr val="0066FF"/>
                  </a:solidFill>
                  <a:round/>
                  <a:headEnd/>
                  <a:tailEnd/>
                </a:ln>
              </p:spPr>
              <p:txBody>
                <a:bodyPr/>
                <a:lstStyle/>
                <a:p>
                  <a:endParaRPr lang="es-MX"/>
                </a:p>
              </p:txBody>
            </p:sp>
            <p:sp>
              <p:nvSpPr>
                <p:cNvPr id="10216" name="Freeform 3910"/>
                <p:cNvSpPr>
                  <a:spLocks/>
                </p:cNvSpPr>
                <p:nvPr/>
              </p:nvSpPr>
              <p:spPr bwMode="auto">
                <a:xfrm>
                  <a:off x="2141" y="2843"/>
                  <a:ext cx="251" cy="22"/>
                </a:xfrm>
                <a:custGeom>
                  <a:avLst/>
                  <a:gdLst>
                    <a:gd name="T0" fmla="*/ 0 w 2251"/>
                    <a:gd name="T1" fmla="*/ 0 h 200"/>
                    <a:gd name="T2" fmla="*/ 0 w 2251"/>
                    <a:gd name="T3" fmla="*/ 0 h 200"/>
                    <a:gd name="T4" fmla="*/ 0 w 2251"/>
                    <a:gd name="T5" fmla="*/ 0 h 200"/>
                    <a:gd name="T6" fmla="*/ 0 w 2251"/>
                    <a:gd name="T7" fmla="*/ 0 h 200"/>
                    <a:gd name="T8" fmla="*/ 0 60000 65536"/>
                    <a:gd name="T9" fmla="*/ 0 60000 65536"/>
                    <a:gd name="T10" fmla="*/ 0 60000 65536"/>
                    <a:gd name="T11" fmla="*/ 0 60000 65536"/>
                    <a:gd name="T12" fmla="*/ 0 w 2251"/>
                    <a:gd name="T13" fmla="*/ 0 h 200"/>
                    <a:gd name="T14" fmla="*/ 2251 w 2251"/>
                    <a:gd name="T15" fmla="*/ 200 h 200"/>
                  </a:gdLst>
                  <a:ahLst/>
                  <a:cxnLst>
                    <a:cxn ang="T8">
                      <a:pos x="T0" y="T1"/>
                    </a:cxn>
                    <a:cxn ang="T9">
                      <a:pos x="T2" y="T3"/>
                    </a:cxn>
                    <a:cxn ang="T10">
                      <a:pos x="T4" y="T5"/>
                    </a:cxn>
                    <a:cxn ang="T11">
                      <a:pos x="T6" y="T7"/>
                    </a:cxn>
                  </a:cxnLst>
                  <a:rect l="T12" t="T13" r="T14" b="T15"/>
                  <a:pathLst>
                    <a:path w="2251" h="200">
                      <a:moveTo>
                        <a:pt x="25" y="0"/>
                      </a:moveTo>
                      <a:lnTo>
                        <a:pt x="0" y="2"/>
                      </a:lnTo>
                      <a:lnTo>
                        <a:pt x="2251" y="200"/>
                      </a:lnTo>
                      <a:lnTo>
                        <a:pt x="25" y="0"/>
                      </a:lnTo>
                      <a:close/>
                    </a:path>
                  </a:pathLst>
                </a:custGeom>
                <a:solidFill>
                  <a:srgbClr val="0066FF"/>
                </a:solidFill>
                <a:ln w="9525">
                  <a:noFill/>
                  <a:round/>
                  <a:headEnd/>
                  <a:tailEnd/>
                </a:ln>
              </p:spPr>
              <p:txBody>
                <a:bodyPr/>
                <a:lstStyle/>
                <a:p>
                  <a:endParaRPr lang="es-MX"/>
                </a:p>
              </p:txBody>
            </p:sp>
            <p:sp>
              <p:nvSpPr>
                <p:cNvPr id="10217" name="Freeform 3911"/>
                <p:cNvSpPr>
                  <a:spLocks/>
                </p:cNvSpPr>
                <p:nvPr/>
              </p:nvSpPr>
              <p:spPr bwMode="auto">
                <a:xfrm>
                  <a:off x="2141" y="2843"/>
                  <a:ext cx="251" cy="22"/>
                </a:xfrm>
                <a:custGeom>
                  <a:avLst/>
                  <a:gdLst>
                    <a:gd name="T0" fmla="*/ 0 w 2251"/>
                    <a:gd name="T1" fmla="*/ 0 h 200"/>
                    <a:gd name="T2" fmla="*/ 0 w 2251"/>
                    <a:gd name="T3" fmla="*/ 0 h 200"/>
                    <a:gd name="T4" fmla="*/ 0 w 2251"/>
                    <a:gd name="T5" fmla="*/ 0 h 200"/>
                    <a:gd name="T6" fmla="*/ 0 w 2251"/>
                    <a:gd name="T7" fmla="*/ 0 h 200"/>
                    <a:gd name="T8" fmla="*/ 0 60000 65536"/>
                    <a:gd name="T9" fmla="*/ 0 60000 65536"/>
                    <a:gd name="T10" fmla="*/ 0 60000 65536"/>
                    <a:gd name="T11" fmla="*/ 0 60000 65536"/>
                    <a:gd name="T12" fmla="*/ 0 w 2251"/>
                    <a:gd name="T13" fmla="*/ 0 h 200"/>
                    <a:gd name="T14" fmla="*/ 2251 w 2251"/>
                    <a:gd name="T15" fmla="*/ 200 h 200"/>
                  </a:gdLst>
                  <a:ahLst/>
                  <a:cxnLst>
                    <a:cxn ang="T8">
                      <a:pos x="T0" y="T1"/>
                    </a:cxn>
                    <a:cxn ang="T9">
                      <a:pos x="T2" y="T3"/>
                    </a:cxn>
                    <a:cxn ang="T10">
                      <a:pos x="T4" y="T5"/>
                    </a:cxn>
                    <a:cxn ang="T11">
                      <a:pos x="T6" y="T7"/>
                    </a:cxn>
                  </a:cxnLst>
                  <a:rect l="T12" t="T13" r="T14" b="T15"/>
                  <a:pathLst>
                    <a:path w="2251" h="200">
                      <a:moveTo>
                        <a:pt x="25" y="0"/>
                      </a:moveTo>
                      <a:lnTo>
                        <a:pt x="0" y="2"/>
                      </a:lnTo>
                      <a:lnTo>
                        <a:pt x="2251" y="200"/>
                      </a:lnTo>
                      <a:lnTo>
                        <a:pt x="25" y="0"/>
                      </a:lnTo>
                    </a:path>
                  </a:pathLst>
                </a:custGeom>
                <a:noFill/>
                <a:ln w="0">
                  <a:solidFill>
                    <a:srgbClr val="0066FF"/>
                  </a:solidFill>
                  <a:round/>
                  <a:headEnd/>
                  <a:tailEnd/>
                </a:ln>
              </p:spPr>
              <p:txBody>
                <a:bodyPr/>
                <a:lstStyle/>
                <a:p>
                  <a:endParaRPr lang="es-MX"/>
                </a:p>
              </p:txBody>
            </p:sp>
            <p:sp>
              <p:nvSpPr>
                <p:cNvPr id="10218" name="Freeform 3912"/>
                <p:cNvSpPr>
                  <a:spLocks/>
                </p:cNvSpPr>
                <p:nvPr/>
              </p:nvSpPr>
              <p:spPr bwMode="auto">
                <a:xfrm>
                  <a:off x="2144" y="2842"/>
                  <a:ext cx="248" cy="23"/>
                </a:xfrm>
                <a:custGeom>
                  <a:avLst/>
                  <a:gdLst>
                    <a:gd name="T0" fmla="*/ 0 w 2226"/>
                    <a:gd name="T1" fmla="*/ 0 h 205"/>
                    <a:gd name="T2" fmla="*/ 0 w 2226"/>
                    <a:gd name="T3" fmla="*/ 0 h 205"/>
                    <a:gd name="T4" fmla="*/ 0 w 2226"/>
                    <a:gd name="T5" fmla="*/ 0 h 205"/>
                    <a:gd name="T6" fmla="*/ 0 w 2226"/>
                    <a:gd name="T7" fmla="*/ 0 h 205"/>
                    <a:gd name="T8" fmla="*/ 0 60000 65536"/>
                    <a:gd name="T9" fmla="*/ 0 60000 65536"/>
                    <a:gd name="T10" fmla="*/ 0 60000 65536"/>
                    <a:gd name="T11" fmla="*/ 0 60000 65536"/>
                    <a:gd name="T12" fmla="*/ 0 w 2226"/>
                    <a:gd name="T13" fmla="*/ 0 h 205"/>
                    <a:gd name="T14" fmla="*/ 2226 w 2226"/>
                    <a:gd name="T15" fmla="*/ 205 h 205"/>
                  </a:gdLst>
                  <a:ahLst/>
                  <a:cxnLst>
                    <a:cxn ang="T8">
                      <a:pos x="T0" y="T1"/>
                    </a:cxn>
                    <a:cxn ang="T9">
                      <a:pos x="T2" y="T3"/>
                    </a:cxn>
                    <a:cxn ang="T10">
                      <a:pos x="T4" y="T5"/>
                    </a:cxn>
                    <a:cxn ang="T11">
                      <a:pos x="T6" y="T7"/>
                    </a:cxn>
                  </a:cxnLst>
                  <a:rect l="T12" t="T13" r="T14" b="T15"/>
                  <a:pathLst>
                    <a:path w="2226" h="205">
                      <a:moveTo>
                        <a:pt x="28" y="0"/>
                      </a:moveTo>
                      <a:lnTo>
                        <a:pt x="0" y="5"/>
                      </a:lnTo>
                      <a:lnTo>
                        <a:pt x="2226" y="205"/>
                      </a:lnTo>
                      <a:lnTo>
                        <a:pt x="28" y="0"/>
                      </a:lnTo>
                      <a:close/>
                    </a:path>
                  </a:pathLst>
                </a:custGeom>
                <a:solidFill>
                  <a:srgbClr val="0066FF"/>
                </a:solidFill>
                <a:ln w="9525">
                  <a:noFill/>
                  <a:round/>
                  <a:headEnd/>
                  <a:tailEnd/>
                </a:ln>
              </p:spPr>
              <p:txBody>
                <a:bodyPr/>
                <a:lstStyle/>
                <a:p>
                  <a:endParaRPr lang="es-MX"/>
                </a:p>
              </p:txBody>
            </p:sp>
            <p:sp>
              <p:nvSpPr>
                <p:cNvPr id="10219" name="Freeform 3913"/>
                <p:cNvSpPr>
                  <a:spLocks/>
                </p:cNvSpPr>
                <p:nvPr/>
              </p:nvSpPr>
              <p:spPr bwMode="auto">
                <a:xfrm>
                  <a:off x="2144" y="2842"/>
                  <a:ext cx="248" cy="23"/>
                </a:xfrm>
                <a:custGeom>
                  <a:avLst/>
                  <a:gdLst>
                    <a:gd name="T0" fmla="*/ 0 w 2226"/>
                    <a:gd name="T1" fmla="*/ 0 h 205"/>
                    <a:gd name="T2" fmla="*/ 0 w 2226"/>
                    <a:gd name="T3" fmla="*/ 0 h 205"/>
                    <a:gd name="T4" fmla="*/ 0 w 2226"/>
                    <a:gd name="T5" fmla="*/ 0 h 205"/>
                    <a:gd name="T6" fmla="*/ 0 w 2226"/>
                    <a:gd name="T7" fmla="*/ 0 h 205"/>
                    <a:gd name="T8" fmla="*/ 0 60000 65536"/>
                    <a:gd name="T9" fmla="*/ 0 60000 65536"/>
                    <a:gd name="T10" fmla="*/ 0 60000 65536"/>
                    <a:gd name="T11" fmla="*/ 0 60000 65536"/>
                    <a:gd name="T12" fmla="*/ 0 w 2226"/>
                    <a:gd name="T13" fmla="*/ 0 h 205"/>
                    <a:gd name="T14" fmla="*/ 2226 w 2226"/>
                    <a:gd name="T15" fmla="*/ 205 h 205"/>
                  </a:gdLst>
                  <a:ahLst/>
                  <a:cxnLst>
                    <a:cxn ang="T8">
                      <a:pos x="T0" y="T1"/>
                    </a:cxn>
                    <a:cxn ang="T9">
                      <a:pos x="T2" y="T3"/>
                    </a:cxn>
                    <a:cxn ang="T10">
                      <a:pos x="T4" y="T5"/>
                    </a:cxn>
                    <a:cxn ang="T11">
                      <a:pos x="T6" y="T7"/>
                    </a:cxn>
                  </a:cxnLst>
                  <a:rect l="T12" t="T13" r="T14" b="T15"/>
                  <a:pathLst>
                    <a:path w="2226" h="205">
                      <a:moveTo>
                        <a:pt x="28" y="0"/>
                      </a:moveTo>
                      <a:lnTo>
                        <a:pt x="0" y="5"/>
                      </a:lnTo>
                      <a:lnTo>
                        <a:pt x="2226" y="205"/>
                      </a:lnTo>
                      <a:lnTo>
                        <a:pt x="28" y="0"/>
                      </a:lnTo>
                    </a:path>
                  </a:pathLst>
                </a:custGeom>
                <a:noFill/>
                <a:ln w="0">
                  <a:solidFill>
                    <a:srgbClr val="0066FF"/>
                  </a:solidFill>
                  <a:round/>
                  <a:headEnd/>
                  <a:tailEnd/>
                </a:ln>
              </p:spPr>
              <p:txBody>
                <a:bodyPr/>
                <a:lstStyle/>
                <a:p>
                  <a:endParaRPr lang="es-MX"/>
                </a:p>
              </p:txBody>
            </p:sp>
            <p:sp>
              <p:nvSpPr>
                <p:cNvPr id="10220" name="Freeform 3914"/>
                <p:cNvSpPr>
                  <a:spLocks/>
                </p:cNvSpPr>
                <p:nvPr/>
              </p:nvSpPr>
              <p:spPr bwMode="auto">
                <a:xfrm>
                  <a:off x="2011" y="2841"/>
                  <a:ext cx="130" cy="6"/>
                </a:xfrm>
                <a:custGeom>
                  <a:avLst/>
                  <a:gdLst>
                    <a:gd name="T0" fmla="*/ 0 w 1172"/>
                    <a:gd name="T1" fmla="*/ 0 h 52"/>
                    <a:gd name="T2" fmla="*/ 0 w 1172"/>
                    <a:gd name="T3" fmla="*/ 0 h 52"/>
                    <a:gd name="T4" fmla="*/ 0 w 1172"/>
                    <a:gd name="T5" fmla="*/ 0 h 52"/>
                    <a:gd name="T6" fmla="*/ 0 w 1172"/>
                    <a:gd name="T7" fmla="*/ 0 h 52"/>
                    <a:gd name="T8" fmla="*/ 0 60000 65536"/>
                    <a:gd name="T9" fmla="*/ 0 60000 65536"/>
                    <a:gd name="T10" fmla="*/ 0 60000 65536"/>
                    <a:gd name="T11" fmla="*/ 0 60000 65536"/>
                    <a:gd name="T12" fmla="*/ 0 w 1172"/>
                    <a:gd name="T13" fmla="*/ 0 h 52"/>
                    <a:gd name="T14" fmla="*/ 1172 w 1172"/>
                    <a:gd name="T15" fmla="*/ 52 h 52"/>
                  </a:gdLst>
                  <a:ahLst/>
                  <a:cxnLst>
                    <a:cxn ang="T8">
                      <a:pos x="T0" y="T1"/>
                    </a:cxn>
                    <a:cxn ang="T9">
                      <a:pos x="T2" y="T3"/>
                    </a:cxn>
                    <a:cxn ang="T10">
                      <a:pos x="T4" y="T5"/>
                    </a:cxn>
                    <a:cxn ang="T11">
                      <a:pos x="T6" y="T7"/>
                    </a:cxn>
                  </a:cxnLst>
                  <a:rect l="T12" t="T13" r="T14" b="T15"/>
                  <a:pathLst>
                    <a:path w="1172" h="52">
                      <a:moveTo>
                        <a:pt x="1139" y="0"/>
                      </a:moveTo>
                      <a:lnTo>
                        <a:pt x="0" y="52"/>
                      </a:lnTo>
                      <a:lnTo>
                        <a:pt x="1172" y="19"/>
                      </a:lnTo>
                      <a:lnTo>
                        <a:pt x="1139" y="0"/>
                      </a:lnTo>
                      <a:close/>
                    </a:path>
                  </a:pathLst>
                </a:custGeom>
                <a:solidFill>
                  <a:srgbClr val="0066FF"/>
                </a:solidFill>
                <a:ln w="9525">
                  <a:noFill/>
                  <a:round/>
                  <a:headEnd/>
                  <a:tailEnd/>
                </a:ln>
              </p:spPr>
              <p:txBody>
                <a:bodyPr/>
                <a:lstStyle/>
                <a:p>
                  <a:endParaRPr lang="es-MX"/>
                </a:p>
              </p:txBody>
            </p:sp>
            <p:sp>
              <p:nvSpPr>
                <p:cNvPr id="10221" name="Freeform 3915"/>
                <p:cNvSpPr>
                  <a:spLocks/>
                </p:cNvSpPr>
                <p:nvPr/>
              </p:nvSpPr>
              <p:spPr bwMode="auto">
                <a:xfrm>
                  <a:off x="2011" y="2841"/>
                  <a:ext cx="130" cy="6"/>
                </a:xfrm>
                <a:custGeom>
                  <a:avLst/>
                  <a:gdLst>
                    <a:gd name="T0" fmla="*/ 0 w 1172"/>
                    <a:gd name="T1" fmla="*/ 0 h 52"/>
                    <a:gd name="T2" fmla="*/ 0 w 1172"/>
                    <a:gd name="T3" fmla="*/ 0 h 52"/>
                    <a:gd name="T4" fmla="*/ 0 w 1172"/>
                    <a:gd name="T5" fmla="*/ 0 h 52"/>
                    <a:gd name="T6" fmla="*/ 0 w 1172"/>
                    <a:gd name="T7" fmla="*/ 0 h 52"/>
                    <a:gd name="T8" fmla="*/ 0 60000 65536"/>
                    <a:gd name="T9" fmla="*/ 0 60000 65536"/>
                    <a:gd name="T10" fmla="*/ 0 60000 65536"/>
                    <a:gd name="T11" fmla="*/ 0 60000 65536"/>
                    <a:gd name="T12" fmla="*/ 0 w 1172"/>
                    <a:gd name="T13" fmla="*/ 0 h 52"/>
                    <a:gd name="T14" fmla="*/ 1172 w 1172"/>
                    <a:gd name="T15" fmla="*/ 52 h 52"/>
                  </a:gdLst>
                  <a:ahLst/>
                  <a:cxnLst>
                    <a:cxn ang="T8">
                      <a:pos x="T0" y="T1"/>
                    </a:cxn>
                    <a:cxn ang="T9">
                      <a:pos x="T2" y="T3"/>
                    </a:cxn>
                    <a:cxn ang="T10">
                      <a:pos x="T4" y="T5"/>
                    </a:cxn>
                    <a:cxn ang="T11">
                      <a:pos x="T6" y="T7"/>
                    </a:cxn>
                  </a:cxnLst>
                  <a:rect l="T12" t="T13" r="T14" b="T15"/>
                  <a:pathLst>
                    <a:path w="1172" h="52">
                      <a:moveTo>
                        <a:pt x="1139" y="0"/>
                      </a:moveTo>
                      <a:lnTo>
                        <a:pt x="0" y="52"/>
                      </a:lnTo>
                      <a:lnTo>
                        <a:pt x="1172" y="19"/>
                      </a:lnTo>
                      <a:lnTo>
                        <a:pt x="1139" y="0"/>
                      </a:lnTo>
                    </a:path>
                  </a:pathLst>
                </a:custGeom>
                <a:noFill/>
                <a:ln w="0">
                  <a:solidFill>
                    <a:srgbClr val="0066FF"/>
                  </a:solidFill>
                  <a:round/>
                  <a:headEnd/>
                  <a:tailEnd/>
                </a:ln>
              </p:spPr>
              <p:txBody>
                <a:bodyPr/>
                <a:lstStyle/>
                <a:p>
                  <a:endParaRPr lang="es-MX"/>
                </a:p>
              </p:txBody>
            </p:sp>
            <p:sp>
              <p:nvSpPr>
                <p:cNvPr id="10222" name="Freeform 3916"/>
                <p:cNvSpPr>
                  <a:spLocks/>
                </p:cNvSpPr>
                <p:nvPr/>
              </p:nvSpPr>
              <p:spPr bwMode="auto">
                <a:xfrm>
                  <a:off x="2147" y="2838"/>
                  <a:ext cx="245" cy="27"/>
                </a:xfrm>
                <a:custGeom>
                  <a:avLst/>
                  <a:gdLst>
                    <a:gd name="T0" fmla="*/ 0 w 2198"/>
                    <a:gd name="T1" fmla="*/ 0 h 240"/>
                    <a:gd name="T2" fmla="*/ 0 w 2198"/>
                    <a:gd name="T3" fmla="*/ 0 h 240"/>
                    <a:gd name="T4" fmla="*/ 0 w 2198"/>
                    <a:gd name="T5" fmla="*/ 0 h 240"/>
                    <a:gd name="T6" fmla="*/ 0 w 2198"/>
                    <a:gd name="T7" fmla="*/ 0 h 240"/>
                    <a:gd name="T8" fmla="*/ 0 60000 65536"/>
                    <a:gd name="T9" fmla="*/ 0 60000 65536"/>
                    <a:gd name="T10" fmla="*/ 0 60000 65536"/>
                    <a:gd name="T11" fmla="*/ 0 60000 65536"/>
                    <a:gd name="T12" fmla="*/ 0 w 2198"/>
                    <a:gd name="T13" fmla="*/ 0 h 240"/>
                    <a:gd name="T14" fmla="*/ 2198 w 2198"/>
                    <a:gd name="T15" fmla="*/ 240 h 240"/>
                  </a:gdLst>
                  <a:ahLst/>
                  <a:cxnLst>
                    <a:cxn ang="T8">
                      <a:pos x="T0" y="T1"/>
                    </a:cxn>
                    <a:cxn ang="T9">
                      <a:pos x="T2" y="T3"/>
                    </a:cxn>
                    <a:cxn ang="T10">
                      <a:pos x="T4" y="T5"/>
                    </a:cxn>
                    <a:cxn ang="T11">
                      <a:pos x="T6" y="T7"/>
                    </a:cxn>
                  </a:cxnLst>
                  <a:rect l="T12" t="T13" r="T14" b="T15"/>
                  <a:pathLst>
                    <a:path w="2198" h="240">
                      <a:moveTo>
                        <a:pt x="54" y="0"/>
                      </a:moveTo>
                      <a:lnTo>
                        <a:pt x="0" y="35"/>
                      </a:lnTo>
                      <a:lnTo>
                        <a:pt x="2198" y="240"/>
                      </a:lnTo>
                      <a:lnTo>
                        <a:pt x="54" y="0"/>
                      </a:lnTo>
                      <a:close/>
                    </a:path>
                  </a:pathLst>
                </a:custGeom>
                <a:solidFill>
                  <a:srgbClr val="0066FF"/>
                </a:solidFill>
                <a:ln w="9525">
                  <a:noFill/>
                  <a:round/>
                  <a:headEnd/>
                  <a:tailEnd/>
                </a:ln>
              </p:spPr>
              <p:txBody>
                <a:bodyPr/>
                <a:lstStyle/>
                <a:p>
                  <a:endParaRPr lang="es-MX"/>
                </a:p>
              </p:txBody>
            </p:sp>
            <p:sp>
              <p:nvSpPr>
                <p:cNvPr id="10223" name="Freeform 3917"/>
                <p:cNvSpPr>
                  <a:spLocks/>
                </p:cNvSpPr>
                <p:nvPr/>
              </p:nvSpPr>
              <p:spPr bwMode="auto">
                <a:xfrm>
                  <a:off x="2147" y="2838"/>
                  <a:ext cx="245" cy="27"/>
                </a:xfrm>
                <a:custGeom>
                  <a:avLst/>
                  <a:gdLst>
                    <a:gd name="T0" fmla="*/ 0 w 2198"/>
                    <a:gd name="T1" fmla="*/ 0 h 240"/>
                    <a:gd name="T2" fmla="*/ 0 w 2198"/>
                    <a:gd name="T3" fmla="*/ 0 h 240"/>
                    <a:gd name="T4" fmla="*/ 0 w 2198"/>
                    <a:gd name="T5" fmla="*/ 0 h 240"/>
                    <a:gd name="T6" fmla="*/ 0 w 2198"/>
                    <a:gd name="T7" fmla="*/ 0 h 240"/>
                    <a:gd name="T8" fmla="*/ 0 60000 65536"/>
                    <a:gd name="T9" fmla="*/ 0 60000 65536"/>
                    <a:gd name="T10" fmla="*/ 0 60000 65536"/>
                    <a:gd name="T11" fmla="*/ 0 60000 65536"/>
                    <a:gd name="T12" fmla="*/ 0 w 2198"/>
                    <a:gd name="T13" fmla="*/ 0 h 240"/>
                    <a:gd name="T14" fmla="*/ 2198 w 2198"/>
                    <a:gd name="T15" fmla="*/ 240 h 240"/>
                  </a:gdLst>
                  <a:ahLst/>
                  <a:cxnLst>
                    <a:cxn ang="T8">
                      <a:pos x="T0" y="T1"/>
                    </a:cxn>
                    <a:cxn ang="T9">
                      <a:pos x="T2" y="T3"/>
                    </a:cxn>
                    <a:cxn ang="T10">
                      <a:pos x="T4" y="T5"/>
                    </a:cxn>
                    <a:cxn ang="T11">
                      <a:pos x="T6" y="T7"/>
                    </a:cxn>
                  </a:cxnLst>
                  <a:rect l="T12" t="T13" r="T14" b="T15"/>
                  <a:pathLst>
                    <a:path w="2198" h="240">
                      <a:moveTo>
                        <a:pt x="54" y="0"/>
                      </a:moveTo>
                      <a:lnTo>
                        <a:pt x="0" y="35"/>
                      </a:lnTo>
                      <a:lnTo>
                        <a:pt x="2198" y="240"/>
                      </a:lnTo>
                      <a:lnTo>
                        <a:pt x="54" y="0"/>
                      </a:lnTo>
                    </a:path>
                  </a:pathLst>
                </a:custGeom>
                <a:noFill/>
                <a:ln w="0">
                  <a:solidFill>
                    <a:srgbClr val="0066FF"/>
                  </a:solidFill>
                  <a:round/>
                  <a:headEnd/>
                  <a:tailEnd/>
                </a:ln>
              </p:spPr>
              <p:txBody>
                <a:bodyPr/>
                <a:lstStyle/>
                <a:p>
                  <a:endParaRPr lang="es-MX"/>
                </a:p>
              </p:txBody>
            </p:sp>
            <p:sp>
              <p:nvSpPr>
                <p:cNvPr id="10224" name="Freeform 3918"/>
                <p:cNvSpPr>
                  <a:spLocks/>
                </p:cNvSpPr>
                <p:nvPr/>
              </p:nvSpPr>
              <p:spPr bwMode="auto">
                <a:xfrm>
                  <a:off x="2153" y="2837"/>
                  <a:ext cx="239" cy="28"/>
                </a:xfrm>
                <a:custGeom>
                  <a:avLst/>
                  <a:gdLst>
                    <a:gd name="T0" fmla="*/ 0 w 2144"/>
                    <a:gd name="T1" fmla="*/ 0 h 249"/>
                    <a:gd name="T2" fmla="*/ 0 w 2144"/>
                    <a:gd name="T3" fmla="*/ 0 h 249"/>
                    <a:gd name="T4" fmla="*/ 0 w 2144"/>
                    <a:gd name="T5" fmla="*/ 0 h 249"/>
                    <a:gd name="T6" fmla="*/ 0 w 2144"/>
                    <a:gd name="T7" fmla="*/ 0 h 249"/>
                    <a:gd name="T8" fmla="*/ 0 60000 65536"/>
                    <a:gd name="T9" fmla="*/ 0 60000 65536"/>
                    <a:gd name="T10" fmla="*/ 0 60000 65536"/>
                    <a:gd name="T11" fmla="*/ 0 60000 65536"/>
                    <a:gd name="T12" fmla="*/ 0 w 2144"/>
                    <a:gd name="T13" fmla="*/ 0 h 249"/>
                    <a:gd name="T14" fmla="*/ 2144 w 2144"/>
                    <a:gd name="T15" fmla="*/ 249 h 249"/>
                  </a:gdLst>
                  <a:ahLst/>
                  <a:cxnLst>
                    <a:cxn ang="T8">
                      <a:pos x="T0" y="T1"/>
                    </a:cxn>
                    <a:cxn ang="T9">
                      <a:pos x="T2" y="T3"/>
                    </a:cxn>
                    <a:cxn ang="T10">
                      <a:pos x="T4" y="T5"/>
                    </a:cxn>
                    <a:cxn ang="T11">
                      <a:pos x="T6" y="T7"/>
                    </a:cxn>
                  </a:cxnLst>
                  <a:rect l="T12" t="T13" r="T14" b="T15"/>
                  <a:pathLst>
                    <a:path w="2144" h="249">
                      <a:moveTo>
                        <a:pt x="19" y="0"/>
                      </a:moveTo>
                      <a:lnTo>
                        <a:pt x="0" y="9"/>
                      </a:lnTo>
                      <a:lnTo>
                        <a:pt x="2144" y="249"/>
                      </a:lnTo>
                      <a:lnTo>
                        <a:pt x="19" y="0"/>
                      </a:lnTo>
                      <a:close/>
                    </a:path>
                  </a:pathLst>
                </a:custGeom>
                <a:solidFill>
                  <a:srgbClr val="0066FF"/>
                </a:solidFill>
                <a:ln w="9525">
                  <a:noFill/>
                  <a:round/>
                  <a:headEnd/>
                  <a:tailEnd/>
                </a:ln>
              </p:spPr>
              <p:txBody>
                <a:bodyPr/>
                <a:lstStyle/>
                <a:p>
                  <a:endParaRPr lang="es-MX"/>
                </a:p>
              </p:txBody>
            </p:sp>
            <p:sp>
              <p:nvSpPr>
                <p:cNvPr id="10225" name="Freeform 3919"/>
                <p:cNvSpPr>
                  <a:spLocks/>
                </p:cNvSpPr>
                <p:nvPr/>
              </p:nvSpPr>
              <p:spPr bwMode="auto">
                <a:xfrm>
                  <a:off x="2153" y="2837"/>
                  <a:ext cx="239" cy="28"/>
                </a:xfrm>
                <a:custGeom>
                  <a:avLst/>
                  <a:gdLst>
                    <a:gd name="T0" fmla="*/ 0 w 2144"/>
                    <a:gd name="T1" fmla="*/ 0 h 249"/>
                    <a:gd name="T2" fmla="*/ 0 w 2144"/>
                    <a:gd name="T3" fmla="*/ 0 h 249"/>
                    <a:gd name="T4" fmla="*/ 0 w 2144"/>
                    <a:gd name="T5" fmla="*/ 0 h 249"/>
                    <a:gd name="T6" fmla="*/ 0 w 2144"/>
                    <a:gd name="T7" fmla="*/ 0 h 249"/>
                    <a:gd name="T8" fmla="*/ 0 60000 65536"/>
                    <a:gd name="T9" fmla="*/ 0 60000 65536"/>
                    <a:gd name="T10" fmla="*/ 0 60000 65536"/>
                    <a:gd name="T11" fmla="*/ 0 60000 65536"/>
                    <a:gd name="T12" fmla="*/ 0 w 2144"/>
                    <a:gd name="T13" fmla="*/ 0 h 249"/>
                    <a:gd name="T14" fmla="*/ 2144 w 2144"/>
                    <a:gd name="T15" fmla="*/ 249 h 249"/>
                  </a:gdLst>
                  <a:ahLst/>
                  <a:cxnLst>
                    <a:cxn ang="T8">
                      <a:pos x="T0" y="T1"/>
                    </a:cxn>
                    <a:cxn ang="T9">
                      <a:pos x="T2" y="T3"/>
                    </a:cxn>
                    <a:cxn ang="T10">
                      <a:pos x="T4" y="T5"/>
                    </a:cxn>
                    <a:cxn ang="T11">
                      <a:pos x="T6" y="T7"/>
                    </a:cxn>
                  </a:cxnLst>
                  <a:rect l="T12" t="T13" r="T14" b="T15"/>
                  <a:pathLst>
                    <a:path w="2144" h="249">
                      <a:moveTo>
                        <a:pt x="19" y="0"/>
                      </a:moveTo>
                      <a:lnTo>
                        <a:pt x="0" y="9"/>
                      </a:lnTo>
                      <a:lnTo>
                        <a:pt x="2144" y="249"/>
                      </a:lnTo>
                      <a:lnTo>
                        <a:pt x="19" y="0"/>
                      </a:lnTo>
                    </a:path>
                  </a:pathLst>
                </a:custGeom>
                <a:noFill/>
                <a:ln w="0">
                  <a:solidFill>
                    <a:srgbClr val="0066FF"/>
                  </a:solidFill>
                  <a:round/>
                  <a:headEnd/>
                  <a:tailEnd/>
                </a:ln>
              </p:spPr>
              <p:txBody>
                <a:bodyPr/>
                <a:lstStyle/>
                <a:p>
                  <a:endParaRPr lang="es-MX"/>
                </a:p>
              </p:txBody>
            </p:sp>
            <p:sp>
              <p:nvSpPr>
                <p:cNvPr id="10226" name="Freeform 3920"/>
                <p:cNvSpPr>
                  <a:spLocks/>
                </p:cNvSpPr>
                <p:nvPr/>
              </p:nvSpPr>
              <p:spPr bwMode="auto">
                <a:xfrm>
                  <a:off x="2155" y="2836"/>
                  <a:ext cx="237" cy="29"/>
                </a:xfrm>
                <a:custGeom>
                  <a:avLst/>
                  <a:gdLst>
                    <a:gd name="T0" fmla="*/ 0 w 2125"/>
                    <a:gd name="T1" fmla="*/ 0 h 260"/>
                    <a:gd name="T2" fmla="*/ 0 w 2125"/>
                    <a:gd name="T3" fmla="*/ 0 h 260"/>
                    <a:gd name="T4" fmla="*/ 0 w 2125"/>
                    <a:gd name="T5" fmla="*/ 0 h 260"/>
                    <a:gd name="T6" fmla="*/ 0 w 2125"/>
                    <a:gd name="T7" fmla="*/ 0 h 260"/>
                    <a:gd name="T8" fmla="*/ 0 60000 65536"/>
                    <a:gd name="T9" fmla="*/ 0 60000 65536"/>
                    <a:gd name="T10" fmla="*/ 0 60000 65536"/>
                    <a:gd name="T11" fmla="*/ 0 60000 65536"/>
                    <a:gd name="T12" fmla="*/ 0 w 2125"/>
                    <a:gd name="T13" fmla="*/ 0 h 260"/>
                    <a:gd name="T14" fmla="*/ 2125 w 2125"/>
                    <a:gd name="T15" fmla="*/ 260 h 260"/>
                  </a:gdLst>
                  <a:ahLst/>
                  <a:cxnLst>
                    <a:cxn ang="T8">
                      <a:pos x="T0" y="T1"/>
                    </a:cxn>
                    <a:cxn ang="T9">
                      <a:pos x="T2" y="T3"/>
                    </a:cxn>
                    <a:cxn ang="T10">
                      <a:pos x="T4" y="T5"/>
                    </a:cxn>
                    <a:cxn ang="T11">
                      <a:pos x="T6" y="T7"/>
                    </a:cxn>
                  </a:cxnLst>
                  <a:rect l="T12" t="T13" r="T14" b="T15"/>
                  <a:pathLst>
                    <a:path w="2125" h="260">
                      <a:moveTo>
                        <a:pt x="50" y="0"/>
                      </a:moveTo>
                      <a:lnTo>
                        <a:pt x="0" y="11"/>
                      </a:lnTo>
                      <a:lnTo>
                        <a:pt x="2125" y="260"/>
                      </a:lnTo>
                      <a:lnTo>
                        <a:pt x="50" y="0"/>
                      </a:lnTo>
                      <a:close/>
                    </a:path>
                  </a:pathLst>
                </a:custGeom>
                <a:solidFill>
                  <a:srgbClr val="0066FF"/>
                </a:solidFill>
                <a:ln w="9525">
                  <a:noFill/>
                  <a:round/>
                  <a:headEnd/>
                  <a:tailEnd/>
                </a:ln>
              </p:spPr>
              <p:txBody>
                <a:bodyPr/>
                <a:lstStyle/>
                <a:p>
                  <a:endParaRPr lang="es-MX"/>
                </a:p>
              </p:txBody>
            </p:sp>
            <p:sp>
              <p:nvSpPr>
                <p:cNvPr id="10227" name="Freeform 3921"/>
                <p:cNvSpPr>
                  <a:spLocks/>
                </p:cNvSpPr>
                <p:nvPr/>
              </p:nvSpPr>
              <p:spPr bwMode="auto">
                <a:xfrm>
                  <a:off x="2155" y="2836"/>
                  <a:ext cx="237" cy="29"/>
                </a:xfrm>
                <a:custGeom>
                  <a:avLst/>
                  <a:gdLst>
                    <a:gd name="T0" fmla="*/ 0 w 2125"/>
                    <a:gd name="T1" fmla="*/ 0 h 260"/>
                    <a:gd name="T2" fmla="*/ 0 w 2125"/>
                    <a:gd name="T3" fmla="*/ 0 h 260"/>
                    <a:gd name="T4" fmla="*/ 0 w 2125"/>
                    <a:gd name="T5" fmla="*/ 0 h 260"/>
                    <a:gd name="T6" fmla="*/ 0 w 2125"/>
                    <a:gd name="T7" fmla="*/ 0 h 260"/>
                    <a:gd name="T8" fmla="*/ 0 60000 65536"/>
                    <a:gd name="T9" fmla="*/ 0 60000 65536"/>
                    <a:gd name="T10" fmla="*/ 0 60000 65536"/>
                    <a:gd name="T11" fmla="*/ 0 60000 65536"/>
                    <a:gd name="T12" fmla="*/ 0 w 2125"/>
                    <a:gd name="T13" fmla="*/ 0 h 260"/>
                    <a:gd name="T14" fmla="*/ 2125 w 2125"/>
                    <a:gd name="T15" fmla="*/ 260 h 260"/>
                  </a:gdLst>
                  <a:ahLst/>
                  <a:cxnLst>
                    <a:cxn ang="T8">
                      <a:pos x="T0" y="T1"/>
                    </a:cxn>
                    <a:cxn ang="T9">
                      <a:pos x="T2" y="T3"/>
                    </a:cxn>
                    <a:cxn ang="T10">
                      <a:pos x="T4" y="T5"/>
                    </a:cxn>
                    <a:cxn ang="T11">
                      <a:pos x="T6" y="T7"/>
                    </a:cxn>
                  </a:cxnLst>
                  <a:rect l="T12" t="T13" r="T14" b="T15"/>
                  <a:pathLst>
                    <a:path w="2125" h="260">
                      <a:moveTo>
                        <a:pt x="50" y="0"/>
                      </a:moveTo>
                      <a:lnTo>
                        <a:pt x="0" y="11"/>
                      </a:lnTo>
                      <a:lnTo>
                        <a:pt x="2125" y="260"/>
                      </a:lnTo>
                      <a:lnTo>
                        <a:pt x="50" y="0"/>
                      </a:lnTo>
                    </a:path>
                  </a:pathLst>
                </a:custGeom>
                <a:noFill/>
                <a:ln w="0">
                  <a:solidFill>
                    <a:srgbClr val="0066FF"/>
                  </a:solidFill>
                  <a:round/>
                  <a:headEnd/>
                  <a:tailEnd/>
                </a:ln>
              </p:spPr>
              <p:txBody>
                <a:bodyPr/>
                <a:lstStyle/>
                <a:p>
                  <a:endParaRPr lang="es-MX"/>
                </a:p>
              </p:txBody>
            </p:sp>
            <p:sp>
              <p:nvSpPr>
                <p:cNvPr id="10228" name="Freeform 3922"/>
                <p:cNvSpPr>
                  <a:spLocks/>
                </p:cNvSpPr>
                <p:nvPr/>
              </p:nvSpPr>
              <p:spPr bwMode="auto">
                <a:xfrm>
                  <a:off x="2011" y="2831"/>
                  <a:ext cx="127" cy="16"/>
                </a:xfrm>
                <a:custGeom>
                  <a:avLst/>
                  <a:gdLst>
                    <a:gd name="T0" fmla="*/ 0 w 1139"/>
                    <a:gd name="T1" fmla="*/ 0 h 143"/>
                    <a:gd name="T2" fmla="*/ 0 w 1139"/>
                    <a:gd name="T3" fmla="*/ 0 h 143"/>
                    <a:gd name="T4" fmla="*/ 0 w 1139"/>
                    <a:gd name="T5" fmla="*/ 0 h 143"/>
                    <a:gd name="T6" fmla="*/ 0 w 1139"/>
                    <a:gd name="T7" fmla="*/ 0 h 143"/>
                    <a:gd name="T8" fmla="*/ 0 60000 65536"/>
                    <a:gd name="T9" fmla="*/ 0 60000 65536"/>
                    <a:gd name="T10" fmla="*/ 0 60000 65536"/>
                    <a:gd name="T11" fmla="*/ 0 60000 65536"/>
                    <a:gd name="T12" fmla="*/ 0 w 1139"/>
                    <a:gd name="T13" fmla="*/ 0 h 143"/>
                    <a:gd name="T14" fmla="*/ 1139 w 1139"/>
                    <a:gd name="T15" fmla="*/ 143 h 143"/>
                  </a:gdLst>
                  <a:ahLst/>
                  <a:cxnLst>
                    <a:cxn ang="T8">
                      <a:pos x="T0" y="T1"/>
                    </a:cxn>
                    <a:cxn ang="T9">
                      <a:pos x="T2" y="T3"/>
                    </a:cxn>
                    <a:cxn ang="T10">
                      <a:pos x="T4" y="T5"/>
                    </a:cxn>
                    <a:cxn ang="T11">
                      <a:pos x="T6" y="T7"/>
                    </a:cxn>
                  </a:cxnLst>
                  <a:rect l="T12" t="T13" r="T14" b="T15"/>
                  <a:pathLst>
                    <a:path w="1139" h="143">
                      <a:moveTo>
                        <a:pt x="1013" y="0"/>
                      </a:moveTo>
                      <a:lnTo>
                        <a:pt x="0" y="143"/>
                      </a:lnTo>
                      <a:lnTo>
                        <a:pt x="1139" y="91"/>
                      </a:lnTo>
                      <a:lnTo>
                        <a:pt x="1013" y="0"/>
                      </a:lnTo>
                      <a:close/>
                    </a:path>
                  </a:pathLst>
                </a:custGeom>
                <a:solidFill>
                  <a:srgbClr val="0066FF"/>
                </a:solidFill>
                <a:ln w="9525">
                  <a:noFill/>
                  <a:round/>
                  <a:headEnd/>
                  <a:tailEnd/>
                </a:ln>
              </p:spPr>
              <p:txBody>
                <a:bodyPr/>
                <a:lstStyle/>
                <a:p>
                  <a:endParaRPr lang="es-MX"/>
                </a:p>
              </p:txBody>
            </p:sp>
            <p:sp>
              <p:nvSpPr>
                <p:cNvPr id="10229" name="Freeform 3923"/>
                <p:cNvSpPr>
                  <a:spLocks/>
                </p:cNvSpPr>
                <p:nvPr/>
              </p:nvSpPr>
              <p:spPr bwMode="auto">
                <a:xfrm>
                  <a:off x="2011" y="2831"/>
                  <a:ext cx="127" cy="16"/>
                </a:xfrm>
                <a:custGeom>
                  <a:avLst/>
                  <a:gdLst>
                    <a:gd name="T0" fmla="*/ 0 w 1139"/>
                    <a:gd name="T1" fmla="*/ 0 h 143"/>
                    <a:gd name="T2" fmla="*/ 0 w 1139"/>
                    <a:gd name="T3" fmla="*/ 0 h 143"/>
                    <a:gd name="T4" fmla="*/ 0 w 1139"/>
                    <a:gd name="T5" fmla="*/ 0 h 143"/>
                    <a:gd name="T6" fmla="*/ 0 w 1139"/>
                    <a:gd name="T7" fmla="*/ 0 h 143"/>
                    <a:gd name="T8" fmla="*/ 0 60000 65536"/>
                    <a:gd name="T9" fmla="*/ 0 60000 65536"/>
                    <a:gd name="T10" fmla="*/ 0 60000 65536"/>
                    <a:gd name="T11" fmla="*/ 0 60000 65536"/>
                    <a:gd name="T12" fmla="*/ 0 w 1139"/>
                    <a:gd name="T13" fmla="*/ 0 h 143"/>
                    <a:gd name="T14" fmla="*/ 1139 w 1139"/>
                    <a:gd name="T15" fmla="*/ 143 h 143"/>
                  </a:gdLst>
                  <a:ahLst/>
                  <a:cxnLst>
                    <a:cxn ang="T8">
                      <a:pos x="T0" y="T1"/>
                    </a:cxn>
                    <a:cxn ang="T9">
                      <a:pos x="T2" y="T3"/>
                    </a:cxn>
                    <a:cxn ang="T10">
                      <a:pos x="T4" y="T5"/>
                    </a:cxn>
                    <a:cxn ang="T11">
                      <a:pos x="T6" y="T7"/>
                    </a:cxn>
                  </a:cxnLst>
                  <a:rect l="T12" t="T13" r="T14" b="T15"/>
                  <a:pathLst>
                    <a:path w="1139" h="143">
                      <a:moveTo>
                        <a:pt x="1013" y="0"/>
                      </a:moveTo>
                      <a:lnTo>
                        <a:pt x="0" y="143"/>
                      </a:lnTo>
                      <a:lnTo>
                        <a:pt x="1139" y="91"/>
                      </a:lnTo>
                      <a:lnTo>
                        <a:pt x="1013" y="0"/>
                      </a:lnTo>
                    </a:path>
                  </a:pathLst>
                </a:custGeom>
                <a:noFill/>
                <a:ln w="0">
                  <a:solidFill>
                    <a:srgbClr val="0066FF"/>
                  </a:solidFill>
                  <a:round/>
                  <a:headEnd/>
                  <a:tailEnd/>
                </a:ln>
              </p:spPr>
              <p:txBody>
                <a:bodyPr/>
                <a:lstStyle/>
                <a:p>
                  <a:endParaRPr lang="es-MX"/>
                </a:p>
              </p:txBody>
            </p:sp>
            <p:sp>
              <p:nvSpPr>
                <p:cNvPr id="10230" name="Freeform 3924"/>
                <p:cNvSpPr>
                  <a:spLocks/>
                </p:cNvSpPr>
                <p:nvPr/>
              </p:nvSpPr>
              <p:spPr bwMode="auto">
                <a:xfrm>
                  <a:off x="2011" y="2829"/>
                  <a:ext cx="113" cy="18"/>
                </a:xfrm>
                <a:custGeom>
                  <a:avLst/>
                  <a:gdLst>
                    <a:gd name="T0" fmla="*/ 0 w 1013"/>
                    <a:gd name="T1" fmla="*/ 0 h 156"/>
                    <a:gd name="T2" fmla="*/ 0 w 1013"/>
                    <a:gd name="T3" fmla="*/ 0 h 156"/>
                    <a:gd name="T4" fmla="*/ 0 w 1013"/>
                    <a:gd name="T5" fmla="*/ 0 h 156"/>
                    <a:gd name="T6" fmla="*/ 0 w 1013"/>
                    <a:gd name="T7" fmla="*/ 0 h 156"/>
                    <a:gd name="T8" fmla="*/ 0 60000 65536"/>
                    <a:gd name="T9" fmla="*/ 0 60000 65536"/>
                    <a:gd name="T10" fmla="*/ 0 60000 65536"/>
                    <a:gd name="T11" fmla="*/ 0 60000 65536"/>
                    <a:gd name="T12" fmla="*/ 0 w 1013"/>
                    <a:gd name="T13" fmla="*/ 0 h 156"/>
                    <a:gd name="T14" fmla="*/ 1013 w 1013"/>
                    <a:gd name="T15" fmla="*/ 156 h 156"/>
                  </a:gdLst>
                  <a:ahLst/>
                  <a:cxnLst>
                    <a:cxn ang="T8">
                      <a:pos x="T0" y="T1"/>
                    </a:cxn>
                    <a:cxn ang="T9">
                      <a:pos x="T2" y="T3"/>
                    </a:cxn>
                    <a:cxn ang="T10">
                      <a:pos x="T4" y="T5"/>
                    </a:cxn>
                    <a:cxn ang="T11">
                      <a:pos x="T6" y="T7"/>
                    </a:cxn>
                  </a:cxnLst>
                  <a:rect l="T12" t="T13" r="T14" b="T15"/>
                  <a:pathLst>
                    <a:path w="1013" h="156">
                      <a:moveTo>
                        <a:pt x="930" y="0"/>
                      </a:moveTo>
                      <a:lnTo>
                        <a:pt x="0" y="156"/>
                      </a:lnTo>
                      <a:lnTo>
                        <a:pt x="1013" y="13"/>
                      </a:lnTo>
                      <a:lnTo>
                        <a:pt x="930" y="0"/>
                      </a:lnTo>
                      <a:close/>
                    </a:path>
                  </a:pathLst>
                </a:custGeom>
                <a:solidFill>
                  <a:srgbClr val="0066FF"/>
                </a:solidFill>
                <a:ln w="9525">
                  <a:noFill/>
                  <a:round/>
                  <a:headEnd/>
                  <a:tailEnd/>
                </a:ln>
              </p:spPr>
              <p:txBody>
                <a:bodyPr/>
                <a:lstStyle/>
                <a:p>
                  <a:endParaRPr lang="es-MX"/>
                </a:p>
              </p:txBody>
            </p:sp>
            <p:sp>
              <p:nvSpPr>
                <p:cNvPr id="10231" name="Freeform 3925"/>
                <p:cNvSpPr>
                  <a:spLocks/>
                </p:cNvSpPr>
                <p:nvPr/>
              </p:nvSpPr>
              <p:spPr bwMode="auto">
                <a:xfrm>
                  <a:off x="2011" y="2829"/>
                  <a:ext cx="113" cy="18"/>
                </a:xfrm>
                <a:custGeom>
                  <a:avLst/>
                  <a:gdLst>
                    <a:gd name="T0" fmla="*/ 0 w 1013"/>
                    <a:gd name="T1" fmla="*/ 0 h 156"/>
                    <a:gd name="T2" fmla="*/ 0 w 1013"/>
                    <a:gd name="T3" fmla="*/ 0 h 156"/>
                    <a:gd name="T4" fmla="*/ 0 w 1013"/>
                    <a:gd name="T5" fmla="*/ 0 h 156"/>
                    <a:gd name="T6" fmla="*/ 0 w 1013"/>
                    <a:gd name="T7" fmla="*/ 0 h 156"/>
                    <a:gd name="T8" fmla="*/ 0 60000 65536"/>
                    <a:gd name="T9" fmla="*/ 0 60000 65536"/>
                    <a:gd name="T10" fmla="*/ 0 60000 65536"/>
                    <a:gd name="T11" fmla="*/ 0 60000 65536"/>
                    <a:gd name="T12" fmla="*/ 0 w 1013"/>
                    <a:gd name="T13" fmla="*/ 0 h 156"/>
                    <a:gd name="T14" fmla="*/ 1013 w 1013"/>
                    <a:gd name="T15" fmla="*/ 156 h 156"/>
                  </a:gdLst>
                  <a:ahLst/>
                  <a:cxnLst>
                    <a:cxn ang="T8">
                      <a:pos x="T0" y="T1"/>
                    </a:cxn>
                    <a:cxn ang="T9">
                      <a:pos x="T2" y="T3"/>
                    </a:cxn>
                    <a:cxn ang="T10">
                      <a:pos x="T4" y="T5"/>
                    </a:cxn>
                    <a:cxn ang="T11">
                      <a:pos x="T6" y="T7"/>
                    </a:cxn>
                  </a:cxnLst>
                  <a:rect l="T12" t="T13" r="T14" b="T15"/>
                  <a:pathLst>
                    <a:path w="1013" h="156">
                      <a:moveTo>
                        <a:pt x="930" y="0"/>
                      </a:moveTo>
                      <a:lnTo>
                        <a:pt x="0" y="156"/>
                      </a:lnTo>
                      <a:lnTo>
                        <a:pt x="1013" y="13"/>
                      </a:lnTo>
                      <a:lnTo>
                        <a:pt x="930" y="0"/>
                      </a:lnTo>
                    </a:path>
                  </a:pathLst>
                </a:custGeom>
                <a:noFill/>
                <a:ln w="0">
                  <a:solidFill>
                    <a:srgbClr val="0066FF"/>
                  </a:solidFill>
                  <a:round/>
                  <a:headEnd/>
                  <a:tailEnd/>
                </a:ln>
              </p:spPr>
              <p:txBody>
                <a:bodyPr/>
                <a:lstStyle/>
                <a:p>
                  <a:endParaRPr lang="es-MX"/>
                </a:p>
              </p:txBody>
            </p:sp>
            <p:sp>
              <p:nvSpPr>
                <p:cNvPr id="10232" name="Freeform 3926"/>
                <p:cNvSpPr>
                  <a:spLocks/>
                </p:cNvSpPr>
                <p:nvPr/>
              </p:nvSpPr>
              <p:spPr bwMode="auto">
                <a:xfrm>
                  <a:off x="2003" y="2829"/>
                  <a:ext cx="112" cy="18"/>
                </a:xfrm>
                <a:custGeom>
                  <a:avLst/>
                  <a:gdLst>
                    <a:gd name="T0" fmla="*/ 0 w 1008"/>
                    <a:gd name="T1" fmla="*/ 0 h 156"/>
                    <a:gd name="T2" fmla="*/ 0 w 1008"/>
                    <a:gd name="T3" fmla="*/ 0 h 156"/>
                    <a:gd name="T4" fmla="*/ 0 w 1008"/>
                    <a:gd name="T5" fmla="*/ 0 h 156"/>
                    <a:gd name="T6" fmla="*/ 0 w 1008"/>
                    <a:gd name="T7" fmla="*/ 0 h 156"/>
                    <a:gd name="T8" fmla="*/ 0 60000 65536"/>
                    <a:gd name="T9" fmla="*/ 0 60000 65536"/>
                    <a:gd name="T10" fmla="*/ 0 60000 65536"/>
                    <a:gd name="T11" fmla="*/ 0 60000 65536"/>
                    <a:gd name="T12" fmla="*/ 0 w 1008"/>
                    <a:gd name="T13" fmla="*/ 0 h 156"/>
                    <a:gd name="T14" fmla="*/ 1008 w 1008"/>
                    <a:gd name="T15" fmla="*/ 156 h 156"/>
                  </a:gdLst>
                  <a:ahLst/>
                  <a:cxnLst>
                    <a:cxn ang="T8">
                      <a:pos x="T0" y="T1"/>
                    </a:cxn>
                    <a:cxn ang="T9">
                      <a:pos x="T2" y="T3"/>
                    </a:cxn>
                    <a:cxn ang="T10">
                      <a:pos x="T4" y="T5"/>
                    </a:cxn>
                    <a:cxn ang="T11">
                      <a:pos x="T6" y="T7"/>
                    </a:cxn>
                  </a:cxnLst>
                  <a:rect l="T12" t="T13" r="T14" b="T15"/>
                  <a:pathLst>
                    <a:path w="1008" h="156">
                      <a:moveTo>
                        <a:pt x="0" y="0"/>
                      </a:moveTo>
                      <a:lnTo>
                        <a:pt x="78" y="156"/>
                      </a:lnTo>
                      <a:lnTo>
                        <a:pt x="1008" y="0"/>
                      </a:lnTo>
                      <a:lnTo>
                        <a:pt x="0" y="0"/>
                      </a:lnTo>
                      <a:close/>
                    </a:path>
                  </a:pathLst>
                </a:custGeom>
                <a:solidFill>
                  <a:srgbClr val="0066FF"/>
                </a:solidFill>
                <a:ln w="9525">
                  <a:noFill/>
                  <a:round/>
                  <a:headEnd/>
                  <a:tailEnd/>
                </a:ln>
              </p:spPr>
              <p:txBody>
                <a:bodyPr/>
                <a:lstStyle/>
                <a:p>
                  <a:endParaRPr lang="es-MX"/>
                </a:p>
              </p:txBody>
            </p:sp>
            <p:sp>
              <p:nvSpPr>
                <p:cNvPr id="10233" name="Freeform 3927"/>
                <p:cNvSpPr>
                  <a:spLocks/>
                </p:cNvSpPr>
                <p:nvPr/>
              </p:nvSpPr>
              <p:spPr bwMode="auto">
                <a:xfrm>
                  <a:off x="2003" y="2829"/>
                  <a:ext cx="112" cy="18"/>
                </a:xfrm>
                <a:custGeom>
                  <a:avLst/>
                  <a:gdLst>
                    <a:gd name="T0" fmla="*/ 0 w 1008"/>
                    <a:gd name="T1" fmla="*/ 0 h 156"/>
                    <a:gd name="T2" fmla="*/ 0 w 1008"/>
                    <a:gd name="T3" fmla="*/ 0 h 156"/>
                    <a:gd name="T4" fmla="*/ 0 w 1008"/>
                    <a:gd name="T5" fmla="*/ 0 h 156"/>
                    <a:gd name="T6" fmla="*/ 0 w 1008"/>
                    <a:gd name="T7" fmla="*/ 0 h 156"/>
                    <a:gd name="T8" fmla="*/ 0 60000 65536"/>
                    <a:gd name="T9" fmla="*/ 0 60000 65536"/>
                    <a:gd name="T10" fmla="*/ 0 60000 65536"/>
                    <a:gd name="T11" fmla="*/ 0 60000 65536"/>
                    <a:gd name="T12" fmla="*/ 0 w 1008"/>
                    <a:gd name="T13" fmla="*/ 0 h 156"/>
                    <a:gd name="T14" fmla="*/ 1008 w 1008"/>
                    <a:gd name="T15" fmla="*/ 156 h 156"/>
                  </a:gdLst>
                  <a:ahLst/>
                  <a:cxnLst>
                    <a:cxn ang="T8">
                      <a:pos x="T0" y="T1"/>
                    </a:cxn>
                    <a:cxn ang="T9">
                      <a:pos x="T2" y="T3"/>
                    </a:cxn>
                    <a:cxn ang="T10">
                      <a:pos x="T4" y="T5"/>
                    </a:cxn>
                    <a:cxn ang="T11">
                      <a:pos x="T6" y="T7"/>
                    </a:cxn>
                  </a:cxnLst>
                  <a:rect l="T12" t="T13" r="T14" b="T15"/>
                  <a:pathLst>
                    <a:path w="1008" h="156">
                      <a:moveTo>
                        <a:pt x="0" y="0"/>
                      </a:moveTo>
                      <a:lnTo>
                        <a:pt x="78" y="156"/>
                      </a:lnTo>
                      <a:lnTo>
                        <a:pt x="1008" y="0"/>
                      </a:lnTo>
                      <a:lnTo>
                        <a:pt x="0" y="0"/>
                      </a:lnTo>
                    </a:path>
                  </a:pathLst>
                </a:custGeom>
                <a:noFill/>
                <a:ln w="0">
                  <a:solidFill>
                    <a:srgbClr val="0066FF"/>
                  </a:solidFill>
                  <a:round/>
                  <a:headEnd/>
                  <a:tailEnd/>
                </a:ln>
              </p:spPr>
              <p:txBody>
                <a:bodyPr/>
                <a:lstStyle/>
                <a:p>
                  <a:endParaRPr lang="es-MX"/>
                </a:p>
              </p:txBody>
            </p:sp>
            <p:sp>
              <p:nvSpPr>
                <p:cNvPr id="10234" name="Freeform 3928"/>
                <p:cNvSpPr>
                  <a:spLocks/>
                </p:cNvSpPr>
                <p:nvPr/>
              </p:nvSpPr>
              <p:spPr bwMode="auto">
                <a:xfrm>
                  <a:off x="2115" y="2829"/>
                  <a:ext cx="9" cy="2"/>
                </a:xfrm>
                <a:custGeom>
                  <a:avLst/>
                  <a:gdLst>
                    <a:gd name="T0" fmla="*/ 0 w 83"/>
                    <a:gd name="T1" fmla="*/ 0 h 19"/>
                    <a:gd name="T2" fmla="*/ 0 w 83"/>
                    <a:gd name="T3" fmla="*/ 0 h 19"/>
                    <a:gd name="T4" fmla="*/ 0 w 83"/>
                    <a:gd name="T5" fmla="*/ 0 h 19"/>
                    <a:gd name="T6" fmla="*/ 0 w 83"/>
                    <a:gd name="T7" fmla="*/ 0 h 19"/>
                    <a:gd name="T8" fmla="*/ 0 60000 65536"/>
                    <a:gd name="T9" fmla="*/ 0 60000 65536"/>
                    <a:gd name="T10" fmla="*/ 0 60000 65536"/>
                    <a:gd name="T11" fmla="*/ 0 60000 65536"/>
                    <a:gd name="T12" fmla="*/ 0 w 83"/>
                    <a:gd name="T13" fmla="*/ 0 h 19"/>
                    <a:gd name="T14" fmla="*/ 83 w 83"/>
                    <a:gd name="T15" fmla="*/ 19 h 19"/>
                  </a:gdLst>
                  <a:ahLst/>
                  <a:cxnLst>
                    <a:cxn ang="T8">
                      <a:pos x="T0" y="T1"/>
                    </a:cxn>
                    <a:cxn ang="T9">
                      <a:pos x="T2" y="T3"/>
                    </a:cxn>
                    <a:cxn ang="T10">
                      <a:pos x="T4" y="T5"/>
                    </a:cxn>
                    <a:cxn ang="T11">
                      <a:pos x="T6" y="T7"/>
                    </a:cxn>
                  </a:cxnLst>
                  <a:rect l="T12" t="T13" r="T14" b="T15"/>
                  <a:pathLst>
                    <a:path w="83" h="19">
                      <a:moveTo>
                        <a:pt x="35" y="0"/>
                      </a:moveTo>
                      <a:lnTo>
                        <a:pt x="0" y="6"/>
                      </a:lnTo>
                      <a:lnTo>
                        <a:pt x="83" y="19"/>
                      </a:lnTo>
                      <a:lnTo>
                        <a:pt x="35" y="0"/>
                      </a:lnTo>
                      <a:close/>
                    </a:path>
                  </a:pathLst>
                </a:custGeom>
                <a:solidFill>
                  <a:srgbClr val="0066FF"/>
                </a:solidFill>
                <a:ln w="9525">
                  <a:noFill/>
                  <a:round/>
                  <a:headEnd/>
                  <a:tailEnd/>
                </a:ln>
              </p:spPr>
              <p:txBody>
                <a:bodyPr/>
                <a:lstStyle/>
                <a:p>
                  <a:endParaRPr lang="es-MX"/>
                </a:p>
              </p:txBody>
            </p:sp>
            <p:sp>
              <p:nvSpPr>
                <p:cNvPr id="10235" name="Freeform 3929"/>
                <p:cNvSpPr>
                  <a:spLocks/>
                </p:cNvSpPr>
                <p:nvPr/>
              </p:nvSpPr>
              <p:spPr bwMode="auto">
                <a:xfrm>
                  <a:off x="2115" y="2829"/>
                  <a:ext cx="9" cy="2"/>
                </a:xfrm>
                <a:custGeom>
                  <a:avLst/>
                  <a:gdLst>
                    <a:gd name="T0" fmla="*/ 0 w 83"/>
                    <a:gd name="T1" fmla="*/ 0 h 19"/>
                    <a:gd name="T2" fmla="*/ 0 w 83"/>
                    <a:gd name="T3" fmla="*/ 0 h 19"/>
                    <a:gd name="T4" fmla="*/ 0 w 83"/>
                    <a:gd name="T5" fmla="*/ 0 h 19"/>
                    <a:gd name="T6" fmla="*/ 0 w 83"/>
                    <a:gd name="T7" fmla="*/ 0 h 19"/>
                    <a:gd name="T8" fmla="*/ 0 60000 65536"/>
                    <a:gd name="T9" fmla="*/ 0 60000 65536"/>
                    <a:gd name="T10" fmla="*/ 0 60000 65536"/>
                    <a:gd name="T11" fmla="*/ 0 60000 65536"/>
                    <a:gd name="T12" fmla="*/ 0 w 83"/>
                    <a:gd name="T13" fmla="*/ 0 h 19"/>
                    <a:gd name="T14" fmla="*/ 83 w 83"/>
                    <a:gd name="T15" fmla="*/ 19 h 19"/>
                  </a:gdLst>
                  <a:ahLst/>
                  <a:cxnLst>
                    <a:cxn ang="T8">
                      <a:pos x="T0" y="T1"/>
                    </a:cxn>
                    <a:cxn ang="T9">
                      <a:pos x="T2" y="T3"/>
                    </a:cxn>
                    <a:cxn ang="T10">
                      <a:pos x="T4" y="T5"/>
                    </a:cxn>
                    <a:cxn ang="T11">
                      <a:pos x="T6" y="T7"/>
                    </a:cxn>
                  </a:cxnLst>
                  <a:rect l="T12" t="T13" r="T14" b="T15"/>
                  <a:pathLst>
                    <a:path w="83" h="19">
                      <a:moveTo>
                        <a:pt x="35" y="0"/>
                      </a:moveTo>
                      <a:lnTo>
                        <a:pt x="0" y="6"/>
                      </a:lnTo>
                      <a:lnTo>
                        <a:pt x="83" y="19"/>
                      </a:lnTo>
                      <a:lnTo>
                        <a:pt x="35" y="0"/>
                      </a:lnTo>
                    </a:path>
                  </a:pathLst>
                </a:custGeom>
                <a:noFill/>
                <a:ln w="0">
                  <a:solidFill>
                    <a:srgbClr val="0066FF"/>
                  </a:solidFill>
                  <a:round/>
                  <a:headEnd/>
                  <a:tailEnd/>
                </a:ln>
              </p:spPr>
              <p:txBody>
                <a:bodyPr/>
                <a:lstStyle/>
                <a:p>
                  <a:endParaRPr lang="es-MX"/>
                </a:p>
              </p:txBody>
            </p:sp>
            <p:sp>
              <p:nvSpPr>
                <p:cNvPr id="10236" name="Freeform 3930"/>
                <p:cNvSpPr>
                  <a:spLocks/>
                </p:cNvSpPr>
                <p:nvPr/>
              </p:nvSpPr>
              <p:spPr bwMode="auto">
                <a:xfrm>
                  <a:off x="2124" y="2829"/>
                  <a:ext cx="14" cy="12"/>
                </a:xfrm>
                <a:custGeom>
                  <a:avLst/>
                  <a:gdLst>
                    <a:gd name="T0" fmla="*/ 0 w 126"/>
                    <a:gd name="T1" fmla="*/ 0 h 110"/>
                    <a:gd name="T2" fmla="*/ 0 w 126"/>
                    <a:gd name="T3" fmla="*/ 0 h 110"/>
                    <a:gd name="T4" fmla="*/ 0 w 126"/>
                    <a:gd name="T5" fmla="*/ 0 h 110"/>
                    <a:gd name="T6" fmla="*/ 0 w 126"/>
                    <a:gd name="T7" fmla="*/ 0 h 110"/>
                    <a:gd name="T8" fmla="*/ 0 60000 65536"/>
                    <a:gd name="T9" fmla="*/ 0 60000 65536"/>
                    <a:gd name="T10" fmla="*/ 0 60000 65536"/>
                    <a:gd name="T11" fmla="*/ 0 60000 65536"/>
                    <a:gd name="T12" fmla="*/ 0 w 126"/>
                    <a:gd name="T13" fmla="*/ 0 h 110"/>
                    <a:gd name="T14" fmla="*/ 126 w 126"/>
                    <a:gd name="T15" fmla="*/ 110 h 110"/>
                  </a:gdLst>
                  <a:ahLst/>
                  <a:cxnLst>
                    <a:cxn ang="T8">
                      <a:pos x="T0" y="T1"/>
                    </a:cxn>
                    <a:cxn ang="T9">
                      <a:pos x="T2" y="T3"/>
                    </a:cxn>
                    <a:cxn ang="T10">
                      <a:pos x="T4" y="T5"/>
                    </a:cxn>
                    <a:cxn ang="T11">
                      <a:pos x="T6" y="T7"/>
                    </a:cxn>
                  </a:cxnLst>
                  <a:rect l="T12" t="T13" r="T14" b="T15"/>
                  <a:pathLst>
                    <a:path w="126" h="110">
                      <a:moveTo>
                        <a:pt x="17" y="0"/>
                      </a:moveTo>
                      <a:lnTo>
                        <a:pt x="0" y="19"/>
                      </a:lnTo>
                      <a:lnTo>
                        <a:pt x="126" y="110"/>
                      </a:lnTo>
                      <a:lnTo>
                        <a:pt x="17" y="0"/>
                      </a:lnTo>
                      <a:close/>
                    </a:path>
                  </a:pathLst>
                </a:custGeom>
                <a:solidFill>
                  <a:srgbClr val="0066FF"/>
                </a:solidFill>
                <a:ln w="9525">
                  <a:noFill/>
                  <a:round/>
                  <a:headEnd/>
                  <a:tailEnd/>
                </a:ln>
              </p:spPr>
              <p:txBody>
                <a:bodyPr/>
                <a:lstStyle/>
                <a:p>
                  <a:endParaRPr lang="es-MX"/>
                </a:p>
              </p:txBody>
            </p:sp>
            <p:sp>
              <p:nvSpPr>
                <p:cNvPr id="10237" name="Freeform 3931"/>
                <p:cNvSpPr>
                  <a:spLocks/>
                </p:cNvSpPr>
                <p:nvPr/>
              </p:nvSpPr>
              <p:spPr bwMode="auto">
                <a:xfrm>
                  <a:off x="2124" y="2829"/>
                  <a:ext cx="14" cy="12"/>
                </a:xfrm>
                <a:custGeom>
                  <a:avLst/>
                  <a:gdLst>
                    <a:gd name="T0" fmla="*/ 0 w 126"/>
                    <a:gd name="T1" fmla="*/ 0 h 110"/>
                    <a:gd name="T2" fmla="*/ 0 w 126"/>
                    <a:gd name="T3" fmla="*/ 0 h 110"/>
                    <a:gd name="T4" fmla="*/ 0 w 126"/>
                    <a:gd name="T5" fmla="*/ 0 h 110"/>
                    <a:gd name="T6" fmla="*/ 0 w 126"/>
                    <a:gd name="T7" fmla="*/ 0 h 110"/>
                    <a:gd name="T8" fmla="*/ 0 60000 65536"/>
                    <a:gd name="T9" fmla="*/ 0 60000 65536"/>
                    <a:gd name="T10" fmla="*/ 0 60000 65536"/>
                    <a:gd name="T11" fmla="*/ 0 60000 65536"/>
                    <a:gd name="T12" fmla="*/ 0 w 126"/>
                    <a:gd name="T13" fmla="*/ 0 h 110"/>
                    <a:gd name="T14" fmla="*/ 126 w 126"/>
                    <a:gd name="T15" fmla="*/ 110 h 110"/>
                  </a:gdLst>
                  <a:ahLst/>
                  <a:cxnLst>
                    <a:cxn ang="T8">
                      <a:pos x="T0" y="T1"/>
                    </a:cxn>
                    <a:cxn ang="T9">
                      <a:pos x="T2" y="T3"/>
                    </a:cxn>
                    <a:cxn ang="T10">
                      <a:pos x="T4" y="T5"/>
                    </a:cxn>
                    <a:cxn ang="T11">
                      <a:pos x="T6" y="T7"/>
                    </a:cxn>
                  </a:cxnLst>
                  <a:rect l="T12" t="T13" r="T14" b="T15"/>
                  <a:pathLst>
                    <a:path w="126" h="110">
                      <a:moveTo>
                        <a:pt x="17" y="0"/>
                      </a:moveTo>
                      <a:lnTo>
                        <a:pt x="0" y="19"/>
                      </a:lnTo>
                      <a:lnTo>
                        <a:pt x="126" y="110"/>
                      </a:lnTo>
                      <a:lnTo>
                        <a:pt x="17" y="0"/>
                      </a:lnTo>
                    </a:path>
                  </a:pathLst>
                </a:custGeom>
                <a:noFill/>
                <a:ln w="0">
                  <a:solidFill>
                    <a:srgbClr val="0066FF"/>
                  </a:solidFill>
                  <a:round/>
                  <a:headEnd/>
                  <a:tailEnd/>
                </a:ln>
              </p:spPr>
              <p:txBody>
                <a:bodyPr/>
                <a:lstStyle/>
                <a:p>
                  <a:endParaRPr lang="es-MX"/>
                </a:p>
              </p:txBody>
            </p:sp>
            <p:sp>
              <p:nvSpPr>
                <p:cNvPr id="10238" name="Freeform 3932"/>
                <p:cNvSpPr>
                  <a:spLocks/>
                </p:cNvSpPr>
                <p:nvPr/>
              </p:nvSpPr>
              <p:spPr bwMode="auto">
                <a:xfrm>
                  <a:off x="2161" y="2818"/>
                  <a:ext cx="231" cy="47"/>
                </a:xfrm>
                <a:custGeom>
                  <a:avLst/>
                  <a:gdLst>
                    <a:gd name="T0" fmla="*/ 0 w 2075"/>
                    <a:gd name="T1" fmla="*/ 0 h 424"/>
                    <a:gd name="T2" fmla="*/ 0 w 2075"/>
                    <a:gd name="T3" fmla="*/ 0 h 424"/>
                    <a:gd name="T4" fmla="*/ 0 w 2075"/>
                    <a:gd name="T5" fmla="*/ 0 h 424"/>
                    <a:gd name="T6" fmla="*/ 0 w 2075"/>
                    <a:gd name="T7" fmla="*/ 0 h 424"/>
                    <a:gd name="T8" fmla="*/ 0 60000 65536"/>
                    <a:gd name="T9" fmla="*/ 0 60000 65536"/>
                    <a:gd name="T10" fmla="*/ 0 60000 65536"/>
                    <a:gd name="T11" fmla="*/ 0 60000 65536"/>
                    <a:gd name="T12" fmla="*/ 0 w 2075"/>
                    <a:gd name="T13" fmla="*/ 0 h 424"/>
                    <a:gd name="T14" fmla="*/ 2075 w 2075"/>
                    <a:gd name="T15" fmla="*/ 424 h 424"/>
                  </a:gdLst>
                  <a:ahLst/>
                  <a:cxnLst>
                    <a:cxn ang="T8">
                      <a:pos x="T0" y="T1"/>
                    </a:cxn>
                    <a:cxn ang="T9">
                      <a:pos x="T2" y="T3"/>
                    </a:cxn>
                    <a:cxn ang="T10">
                      <a:pos x="T4" y="T5"/>
                    </a:cxn>
                    <a:cxn ang="T11">
                      <a:pos x="T6" y="T7"/>
                    </a:cxn>
                  </a:cxnLst>
                  <a:rect l="T12" t="T13" r="T14" b="T15"/>
                  <a:pathLst>
                    <a:path w="2075" h="424">
                      <a:moveTo>
                        <a:pt x="762" y="0"/>
                      </a:moveTo>
                      <a:lnTo>
                        <a:pt x="0" y="164"/>
                      </a:lnTo>
                      <a:lnTo>
                        <a:pt x="2075" y="424"/>
                      </a:lnTo>
                      <a:lnTo>
                        <a:pt x="762" y="0"/>
                      </a:lnTo>
                      <a:close/>
                    </a:path>
                  </a:pathLst>
                </a:custGeom>
                <a:solidFill>
                  <a:srgbClr val="0066FF"/>
                </a:solidFill>
                <a:ln w="9525">
                  <a:noFill/>
                  <a:round/>
                  <a:headEnd/>
                  <a:tailEnd/>
                </a:ln>
              </p:spPr>
              <p:txBody>
                <a:bodyPr/>
                <a:lstStyle/>
                <a:p>
                  <a:endParaRPr lang="es-MX"/>
                </a:p>
              </p:txBody>
            </p:sp>
            <p:sp>
              <p:nvSpPr>
                <p:cNvPr id="10239" name="Freeform 3933"/>
                <p:cNvSpPr>
                  <a:spLocks/>
                </p:cNvSpPr>
                <p:nvPr/>
              </p:nvSpPr>
              <p:spPr bwMode="auto">
                <a:xfrm>
                  <a:off x="2161" y="2818"/>
                  <a:ext cx="231" cy="47"/>
                </a:xfrm>
                <a:custGeom>
                  <a:avLst/>
                  <a:gdLst>
                    <a:gd name="T0" fmla="*/ 0 w 2075"/>
                    <a:gd name="T1" fmla="*/ 0 h 424"/>
                    <a:gd name="T2" fmla="*/ 0 w 2075"/>
                    <a:gd name="T3" fmla="*/ 0 h 424"/>
                    <a:gd name="T4" fmla="*/ 0 w 2075"/>
                    <a:gd name="T5" fmla="*/ 0 h 424"/>
                    <a:gd name="T6" fmla="*/ 0 w 2075"/>
                    <a:gd name="T7" fmla="*/ 0 h 424"/>
                    <a:gd name="T8" fmla="*/ 0 60000 65536"/>
                    <a:gd name="T9" fmla="*/ 0 60000 65536"/>
                    <a:gd name="T10" fmla="*/ 0 60000 65536"/>
                    <a:gd name="T11" fmla="*/ 0 60000 65536"/>
                    <a:gd name="T12" fmla="*/ 0 w 2075"/>
                    <a:gd name="T13" fmla="*/ 0 h 424"/>
                    <a:gd name="T14" fmla="*/ 2075 w 2075"/>
                    <a:gd name="T15" fmla="*/ 424 h 424"/>
                  </a:gdLst>
                  <a:ahLst/>
                  <a:cxnLst>
                    <a:cxn ang="T8">
                      <a:pos x="T0" y="T1"/>
                    </a:cxn>
                    <a:cxn ang="T9">
                      <a:pos x="T2" y="T3"/>
                    </a:cxn>
                    <a:cxn ang="T10">
                      <a:pos x="T4" y="T5"/>
                    </a:cxn>
                    <a:cxn ang="T11">
                      <a:pos x="T6" y="T7"/>
                    </a:cxn>
                  </a:cxnLst>
                  <a:rect l="T12" t="T13" r="T14" b="T15"/>
                  <a:pathLst>
                    <a:path w="2075" h="424">
                      <a:moveTo>
                        <a:pt x="762" y="0"/>
                      </a:moveTo>
                      <a:lnTo>
                        <a:pt x="0" y="164"/>
                      </a:lnTo>
                      <a:lnTo>
                        <a:pt x="2075" y="424"/>
                      </a:lnTo>
                      <a:lnTo>
                        <a:pt x="762" y="0"/>
                      </a:lnTo>
                    </a:path>
                  </a:pathLst>
                </a:custGeom>
                <a:noFill/>
                <a:ln w="0">
                  <a:solidFill>
                    <a:srgbClr val="0066FF"/>
                  </a:solidFill>
                  <a:round/>
                  <a:headEnd/>
                  <a:tailEnd/>
                </a:ln>
              </p:spPr>
              <p:txBody>
                <a:bodyPr/>
                <a:lstStyle/>
                <a:p>
                  <a:endParaRPr lang="es-MX"/>
                </a:p>
              </p:txBody>
            </p:sp>
            <p:sp>
              <p:nvSpPr>
                <p:cNvPr id="10240" name="Freeform 3934"/>
                <p:cNvSpPr>
                  <a:spLocks/>
                </p:cNvSpPr>
                <p:nvPr/>
              </p:nvSpPr>
              <p:spPr bwMode="auto">
                <a:xfrm>
                  <a:off x="2246" y="2805"/>
                  <a:ext cx="146" cy="60"/>
                </a:xfrm>
                <a:custGeom>
                  <a:avLst/>
                  <a:gdLst>
                    <a:gd name="T0" fmla="*/ 0 w 1313"/>
                    <a:gd name="T1" fmla="*/ 0 h 539"/>
                    <a:gd name="T2" fmla="*/ 0 w 1313"/>
                    <a:gd name="T3" fmla="*/ 0 h 539"/>
                    <a:gd name="T4" fmla="*/ 0 w 1313"/>
                    <a:gd name="T5" fmla="*/ 0 h 539"/>
                    <a:gd name="T6" fmla="*/ 0 w 1313"/>
                    <a:gd name="T7" fmla="*/ 0 h 539"/>
                    <a:gd name="T8" fmla="*/ 0 60000 65536"/>
                    <a:gd name="T9" fmla="*/ 0 60000 65536"/>
                    <a:gd name="T10" fmla="*/ 0 60000 65536"/>
                    <a:gd name="T11" fmla="*/ 0 60000 65536"/>
                    <a:gd name="T12" fmla="*/ 0 w 1313"/>
                    <a:gd name="T13" fmla="*/ 0 h 539"/>
                    <a:gd name="T14" fmla="*/ 1313 w 1313"/>
                    <a:gd name="T15" fmla="*/ 539 h 539"/>
                  </a:gdLst>
                  <a:ahLst/>
                  <a:cxnLst>
                    <a:cxn ang="T8">
                      <a:pos x="T0" y="T1"/>
                    </a:cxn>
                    <a:cxn ang="T9">
                      <a:pos x="T2" y="T3"/>
                    </a:cxn>
                    <a:cxn ang="T10">
                      <a:pos x="T4" y="T5"/>
                    </a:cxn>
                    <a:cxn ang="T11">
                      <a:pos x="T6" y="T7"/>
                    </a:cxn>
                  </a:cxnLst>
                  <a:rect l="T12" t="T13" r="T14" b="T15"/>
                  <a:pathLst>
                    <a:path w="1313" h="539">
                      <a:moveTo>
                        <a:pt x="563" y="0"/>
                      </a:moveTo>
                      <a:lnTo>
                        <a:pt x="0" y="115"/>
                      </a:lnTo>
                      <a:lnTo>
                        <a:pt x="1313" y="539"/>
                      </a:lnTo>
                      <a:lnTo>
                        <a:pt x="563" y="0"/>
                      </a:lnTo>
                      <a:close/>
                    </a:path>
                  </a:pathLst>
                </a:custGeom>
                <a:solidFill>
                  <a:srgbClr val="0066FF"/>
                </a:solidFill>
                <a:ln w="9525">
                  <a:noFill/>
                  <a:round/>
                  <a:headEnd/>
                  <a:tailEnd/>
                </a:ln>
              </p:spPr>
              <p:txBody>
                <a:bodyPr/>
                <a:lstStyle/>
                <a:p>
                  <a:endParaRPr lang="es-MX"/>
                </a:p>
              </p:txBody>
            </p:sp>
            <p:sp>
              <p:nvSpPr>
                <p:cNvPr id="10241" name="Freeform 3935"/>
                <p:cNvSpPr>
                  <a:spLocks/>
                </p:cNvSpPr>
                <p:nvPr/>
              </p:nvSpPr>
              <p:spPr bwMode="auto">
                <a:xfrm>
                  <a:off x="2246" y="2805"/>
                  <a:ext cx="146" cy="60"/>
                </a:xfrm>
                <a:custGeom>
                  <a:avLst/>
                  <a:gdLst>
                    <a:gd name="T0" fmla="*/ 0 w 1313"/>
                    <a:gd name="T1" fmla="*/ 0 h 539"/>
                    <a:gd name="T2" fmla="*/ 0 w 1313"/>
                    <a:gd name="T3" fmla="*/ 0 h 539"/>
                    <a:gd name="T4" fmla="*/ 0 w 1313"/>
                    <a:gd name="T5" fmla="*/ 0 h 539"/>
                    <a:gd name="T6" fmla="*/ 0 w 1313"/>
                    <a:gd name="T7" fmla="*/ 0 h 539"/>
                    <a:gd name="T8" fmla="*/ 0 60000 65536"/>
                    <a:gd name="T9" fmla="*/ 0 60000 65536"/>
                    <a:gd name="T10" fmla="*/ 0 60000 65536"/>
                    <a:gd name="T11" fmla="*/ 0 60000 65536"/>
                    <a:gd name="T12" fmla="*/ 0 w 1313"/>
                    <a:gd name="T13" fmla="*/ 0 h 539"/>
                    <a:gd name="T14" fmla="*/ 1313 w 1313"/>
                    <a:gd name="T15" fmla="*/ 539 h 539"/>
                  </a:gdLst>
                  <a:ahLst/>
                  <a:cxnLst>
                    <a:cxn ang="T8">
                      <a:pos x="T0" y="T1"/>
                    </a:cxn>
                    <a:cxn ang="T9">
                      <a:pos x="T2" y="T3"/>
                    </a:cxn>
                    <a:cxn ang="T10">
                      <a:pos x="T4" y="T5"/>
                    </a:cxn>
                    <a:cxn ang="T11">
                      <a:pos x="T6" y="T7"/>
                    </a:cxn>
                  </a:cxnLst>
                  <a:rect l="T12" t="T13" r="T14" b="T15"/>
                  <a:pathLst>
                    <a:path w="1313" h="539">
                      <a:moveTo>
                        <a:pt x="563" y="0"/>
                      </a:moveTo>
                      <a:lnTo>
                        <a:pt x="0" y="115"/>
                      </a:lnTo>
                      <a:lnTo>
                        <a:pt x="1313" y="539"/>
                      </a:lnTo>
                      <a:lnTo>
                        <a:pt x="563" y="0"/>
                      </a:lnTo>
                    </a:path>
                  </a:pathLst>
                </a:custGeom>
                <a:noFill/>
                <a:ln w="0">
                  <a:solidFill>
                    <a:srgbClr val="0066FF"/>
                  </a:solidFill>
                  <a:round/>
                  <a:headEnd/>
                  <a:tailEnd/>
                </a:ln>
              </p:spPr>
              <p:txBody>
                <a:bodyPr/>
                <a:lstStyle/>
                <a:p>
                  <a:endParaRPr lang="es-MX"/>
                </a:p>
              </p:txBody>
            </p:sp>
            <p:sp>
              <p:nvSpPr>
                <p:cNvPr id="10242" name="Freeform 3936"/>
                <p:cNvSpPr>
                  <a:spLocks/>
                </p:cNvSpPr>
                <p:nvPr/>
              </p:nvSpPr>
              <p:spPr bwMode="auto">
                <a:xfrm>
                  <a:off x="2308" y="2802"/>
                  <a:ext cx="84" cy="63"/>
                </a:xfrm>
                <a:custGeom>
                  <a:avLst/>
                  <a:gdLst>
                    <a:gd name="T0" fmla="*/ 0 w 750"/>
                    <a:gd name="T1" fmla="*/ 0 h 567"/>
                    <a:gd name="T2" fmla="*/ 0 w 750"/>
                    <a:gd name="T3" fmla="*/ 0 h 567"/>
                    <a:gd name="T4" fmla="*/ 0 w 750"/>
                    <a:gd name="T5" fmla="*/ 0 h 567"/>
                    <a:gd name="T6" fmla="*/ 0 w 750"/>
                    <a:gd name="T7" fmla="*/ 0 h 567"/>
                    <a:gd name="T8" fmla="*/ 0 60000 65536"/>
                    <a:gd name="T9" fmla="*/ 0 60000 65536"/>
                    <a:gd name="T10" fmla="*/ 0 60000 65536"/>
                    <a:gd name="T11" fmla="*/ 0 60000 65536"/>
                    <a:gd name="T12" fmla="*/ 0 w 750"/>
                    <a:gd name="T13" fmla="*/ 0 h 567"/>
                    <a:gd name="T14" fmla="*/ 750 w 750"/>
                    <a:gd name="T15" fmla="*/ 567 h 567"/>
                  </a:gdLst>
                  <a:ahLst/>
                  <a:cxnLst>
                    <a:cxn ang="T8">
                      <a:pos x="T0" y="T1"/>
                    </a:cxn>
                    <a:cxn ang="T9">
                      <a:pos x="T2" y="T3"/>
                    </a:cxn>
                    <a:cxn ang="T10">
                      <a:pos x="T4" y="T5"/>
                    </a:cxn>
                    <a:cxn ang="T11">
                      <a:pos x="T6" y="T7"/>
                    </a:cxn>
                  </a:cxnLst>
                  <a:rect l="T12" t="T13" r="T14" b="T15"/>
                  <a:pathLst>
                    <a:path w="750" h="567">
                      <a:moveTo>
                        <a:pt x="440" y="0"/>
                      </a:moveTo>
                      <a:lnTo>
                        <a:pt x="0" y="28"/>
                      </a:lnTo>
                      <a:lnTo>
                        <a:pt x="750" y="567"/>
                      </a:lnTo>
                      <a:lnTo>
                        <a:pt x="440" y="0"/>
                      </a:lnTo>
                      <a:close/>
                    </a:path>
                  </a:pathLst>
                </a:custGeom>
                <a:solidFill>
                  <a:srgbClr val="0066FF"/>
                </a:solidFill>
                <a:ln w="9525">
                  <a:noFill/>
                  <a:round/>
                  <a:headEnd/>
                  <a:tailEnd/>
                </a:ln>
              </p:spPr>
              <p:txBody>
                <a:bodyPr/>
                <a:lstStyle/>
                <a:p>
                  <a:endParaRPr lang="es-MX"/>
                </a:p>
              </p:txBody>
            </p:sp>
            <p:sp>
              <p:nvSpPr>
                <p:cNvPr id="10243" name="Freeform 3937"/>
                <p:cNvSpPr>
                  <a:spLocks/>
                </p:cNvSpPr>
                <p:nvPr/>
              </p:nvSpPr>
              <p:spPr bwMode="auto">
                <a:xfrm>
                  <a:off x="2308" y="2802"/>
                  <a:ext cx="84" cy="63"/>
                </a:xfrm>
                <a:custGeom>
                  <a:avLst/>
                  <a:gdLst>
                    <a:gd name="T0" fmla="*/ 0 w 750"/>
                    <a:gd name="T1" fmla="*/ 0 h 567"/>
                    <a:gd name="T2" fmla="*/ 0 w 750"/>
                    <a:gd name="T3" fmla="*/ 0 h 567"/>
                    <a:gd name="T4" fmla="*/ 0 w 750"/>
                    <a:gd name="T5" fmla="*/ 0 h 567"/>
                    <a:gd name="T6" fmla="*/ 0 w 750"/>
                    <a:gd name="T7" fmla="*/ 0 h 567"/>
                    <a:gd name="T8" fmla="*/ 0 60000 65536"/>
                    <a:gd name="T9" fmla="*/ 0 60000 65536"/>
                    <a:gd name="T10" fmla="*/ 0 60000 65536"/>
                    <a:gd name="T11" fmla="*/ 0 60000 65536"/>
                    <a:gd name="T12" fmla="*/ 0 w 750"/>
                    <a:gd name="T13" fmla="*/ 0 h 567"/>
                    <a:gd name="T14" fmla="*/ 750 w 750"/>
                    <a:gd name="T15" fmla="*/ 567 h 567"/>
                  </a:gdLst>
                  <a:ahLst/>
                  <a:cxnLst>
                    <a:cxn ang="T8">
                      <a:pos x="T0" y="T1"/>
                    </a:cxn>
                    <a:cxn ang="T9">
                      <a:pos x="T2" y="T3"/>
                    </a:cxn>
                    <a:cxn ang="T10">
                      <a:pos x="T4" y="T5"/>
                    </a:cxn>
                    <a:cxn ang="T11">
                      <a:pos x="T6" y="T7"/>
                    </a:cxn>
                  </a:cxnLst>
                  <a:rect l="T12" t="T13" r="T14" b="T15"/>
                  <a:pathLst>
                    <a:path w="750" h="567">
                      <a:moveTo>
                        <a:pt x="440" y="0"/>
                      </a:moveTo>
                      <a:lnTo>
                        <a:pt x="0" y="28"/>
                      </a:lnTo>
                      <a:lnTo>
                        <a:pt x="750" y="567"/>
                      </a:lnTo>
                      <a:lnTo>
                        <a:pt x="440" y="0"/>
                      </a:lnTo>
                    </a:path>
                  </a:pathLst>
                </a:custGeom>
                <a:noFill/>
                <a:ln w="0">
                  <a:solidFill>
                    <a:srgbClr val="0066FF"/>
                  </a:solidFill>
                  <a:round/>
                  <a:headEnd/>
                  <a:tailEnd/>
                </a:ln>
              </p:spPr>
              <p:txBody>
                <a:bodyPr/>
                <a:lstStyle/>
                <a:p>
                  <a:endParaRPr lang="es-MX"/>
                </a:p>
              </p:txBody>
            </p:sp>
            <p:sp>
              <p:nvSpPr>
                <p:cNvPr id="10244" name="Freeform 3938"/>
                <p:cNvSpPr>
                  <a:spLocks/>
                </p:cNvSpPr>
                <p:nvPr/>
              </p:nvSpPr>
              <p:spPr bwMode="auto">
                <a:xfrm>
                  <a:off x="2308" y="2798"/>
                  <a:ext cx="49" cy="7"/>
                </a:xfrm>
                <a:custGeom>
                  <a:avLst/>
                  <a:gdLst>
                    <a:gd name="T0" fmla="*/ 0 w 440"/>
                    <a:gd name="T1" fmla="*/ 0 h 65"/>
                    <a:gd name="T2" fmla="*/ 0 w 440"/>
                    <a:gd name="T3" fmla="*/ 0 h 65"/>
                    <a:gd name="T4" fmla="*/ 0 w 440"/>
                    <a:gd name="T5" fmla="*/ 0 h 65"/>
                    <a:gd name="T6" fmla="*/ 0 w 440"/>
                    <a:gd name="T7" fmla="*/ 0 h 65"/>
                    <a:gd name="T8" fmla="*/ 0 60000 65536"/>
                    <a:gd name="T9" fmla="*/ 0 60000 65536"/>
                    <a:gd name="T10" fmla="*/ 0 60000 65536"/>
                    <a:gd name="T11" fmla="*/ 0 60000 65536"/>
                    <a:gd name="T12" fmla="*/ 0 w 440"/>
                    <a:gd name="T13" fmla="*/ 0 h 65"/>
                    <a:gd name="T14" fmla="*/ 440 w 440"/>
                    <a:gd name="T15" fmla="*/ 65 h 65"/>
                  </a:gdLst>
                  <a:ahLst/>
                  <a:cxnLst>
                    <a:cxn ang="T8">
                      <a:pos x="T0" y="T1"/>
                    </a:cxn>
                    <a:cxn ang="T9">
                      <a:pos x="T2" y="T3"/>
                    </a:cxn>
                    <a:cxn ang="T10">
                      <a:pos x="T4" y="T5"/>
                    </a:cxn>
                    <a:cxn ang="T11">
                      <a:pos x="T6" y="T7"/>
                    </a:cxn>
                  </a:cxnLst>
                  <a:rect l="T12" t="T13" r="T14" b="T15"/>
                  <a:pathLst>
                    <a:path w="440" h="65">
                      <a:moveTo>
                        <a:pt x="403" y="0"/>
                      </a:moveTo>
                      <a:lnTo>
                        <a:pt x="0" y="65"/>
                      </a:lnTo>
                      <a:lnTo>
                        <a:pt x="440" y="37"/>
                      </a:lnTo>
                      <a:lnTo>
                        <a:pt x="403" y="0"/>
                      </a:lnTo>
                      <a:close/>
                    </a:path>
                  </a:pathLst>
                </a:custGeom>
                <a:solidFill>
                  <a:srgbClr val="0066FF"/>
                </a:solidFill>
                <a:ln w="9525">
                  <a:noFill/>
                  <a:round/>
                  <a:headEnd/>
                  <a:tailEnd/>
                </a:ln>
              </p:spPr>
              <p:txBody>
                <a:bodyPr/>
                <a:lstStyle/>
                <a:p>
                  <a:endParaRPr lang="es-MX"/>
                </a:p>
              </p:txBody>
            </p:sp>
            <p:sp>
              <p:nvSpPr>
                <p:cNvPr id="10245" name="Freeform 3939"/>
                <p:cNvSpPr>
                  <a:spLocks/>
                </p:cNvSpPr>
                <p:nvPr/>
              </p:nvSpPr>
              <p:spPr bwMode="auto">
                <a:xfrm>
                  <a:off x="2308" y="2798"/>
                  <a:ext cx="49" cy="7"/>
                </a:xfrm>
                <a:custGeom>
                  <a:avLst/>
                  <a:gdLst>
                    <a:gd name="T0" fmla="*/ 0 w 440"/>
                    <a:gd name="T1" fmla="*/ 0 h 65"/>
                    <a:gd name="T2" fmla="*/ 0 w 440"/>
                    <a:gd name="T3" fmla="*/ 0 h 65"/>
                    <a:gd name="T4" fmla="*/ 0 w 440"/>
                    <a:gd name="T5" fmla="*/ 0 h 65"/>
                    <a:gd name="T6" fmla="*/ 0 w 440"/>
                    <a:gd name="T7" fmla="*/ 0 h 65"/>
                    <a:gd name="T8" fmla="*/ 0 60000 65536"/>
                    <a:gd name="T9" fmla="*/ 0 60000 65536"/>
                    <a:gd name="T10" fmla="*/ 0 60000 65536"/>
                    <a:gd name="T11" fmla="*/ 0 60000 65536"/>
                    <a:gd name="T12" fmla="*/ 0 w 440"/>
                    <a:gd name="T13" fmla="*/ 0 h 65"/>
                    <a:gd name="T14" fmla="*/ 440 w 440"/>
                    <a:gd name="T15" fmla="*/ 65 h 65"/>
                  </a:gdLst>
                  <a:ahLst/>
                  <a:cxnLst>
                    <a:cxn ang="T8">
                      <a:pos x="T0" y="T1"/>
                    </a:cxn>
                    <a:cxn ang="T9">
                      <a:pos x="T2" y="T3"/>
                    </a:cxn>
                    <a:cxn ang="T10">
                      <a:pos x="T4" y="T5"/>
                    </a:cxn>
                    <a:cxn ang="T11">
                      <a:pos x="T6" y="T7"/>
                    </a:cxn>
                  </a:cxnLst>
                  <a:rect l="T12" t="T13" r="T14" b="T15"/>
                  <a:pathLst>
                    <a:path w="440" h="65">
                      <a:moveTo>
                        <a:pt x="403" y="0"/>
                      </a:moveTo>
                      <a:lnTo>
                        <a:pt x="0" y="65"/>
                      </a:lnTo>
                      <a:lnTo>
                        <a:pt x="440" y="37"/>
                      </a:lnTo>
                      <a:lnTo>
                        <a:pt x="403" y="0"/>
                      </a:lnTo>
                    </a:path>
                  </a:pathLst>
                </a:custGeom>
                <a:noFill/>
                <a:ln w="0">
                  <a:solidFill>
                    <a:srgbClr val="0066FF"/>
                  </a:solidFill>
                  <a:round/>
                  <a:headEnd/>
                  <a:tailEnd/>
                </a:ln>
              </p:spPr>
              <p:txBody>
                <a:bodyPr/>
                <a:lstStyle/>
                <a:p>
                  <a:endParaRPr lang="es-MX"/>
                </a:p>
              </p:txBody>
            </p:sp>
            <p:sp>
              <p:nvSpPr>
                <p:cNvPr id="10246" name="Freeform 3940"/>
                <p:cNvSpPr>
                  <a:spLocks/>
                </p:cNvSpPr>
                <p:nvPr/>
              </p:nvSpPr>
              <p:spPr bwMode="auto">
                <a:xfrm>
                  <a:off x="2308" y="2795"/>
                  <a:ext cx="45" cy="10"/>
                </a:xfrm>
                <a:custGeom>
                  <a:avLst/>
                  <a:gdLst>
                    <a:gd name="T0" fmla="*/ 0 w 403"/>
                    <a:gd name="T1" fmla="*/ 0 h 90"/>
                    <a:gd name="T2" fmla="*/ 0 w 403"/>
                    <a:gd name="T3" fmla="*/ 0 h 90"/>
                    <a:gd name="T4" fmla="*/ 0 w 403"/>
                    <a:gd name="T5" fmla="*/ 0 h 90"/>
                    <a:gd name="T6" fmla="*/ 0 w 403"/>
                    <a:gd name="T7" fmla="*/ 0 h 90"/>
                    <a:gd name="T8" fmla="*/ 0 60000 65536"/>
                    <a:gd name="T9" fmla="*/ 0 60000 65536"/>
                    <a:gd name="T10" fmla="*/ 0 60000 65536"/>
                    <a:gd name="T11" fmla="*/ 0 60000 65536"/>
                    <a:gd name="T12" fmla="*/ 0 w 403"/>
                    <a:gd name="T13" fmla="*/ 0 h 90"/>
                    <a:gd name="T14" fmla="*/ 403 w 403"/>
                    <a:gd name="T15" fmla="*/ 90 h 90"/>
                  </a:gdLst>
                  <a:ahLst/>
                  <a:cxnLst>
                    <a:cxn ang="T8">
                      <a:pos x="T0" y="T1"/>
                    </a:cxn>
                    <a:cxn ang="T9">
                      <a:pos x="T2" y="T3"/>
                    </a:cxn>
                    <a:cxn ang="T10">
                      <a:pos x="T4" y="T5"/>
                    </a:cxn>
                    <a:cxn ang="T11">
                      <a:pos x="T6" y="T7"/>
                    </a:cxn>
                  </a:cxnLst>
                  <a:rect l="T12" t="T13" r="T14" b="T15"/>
                  <a:pathLst>
                    <a:path w="403" h="90">
                      <a:moveTo>
                        <a:pt x="189" y="0"/>
                      </a:moveTo>
                      <a:lnTo>
                        <a:pt x="0" y="90"/>
                      </a:lnTo>
                      <a:lnTo>
                        <a:pt x="403" y="25"/>
                      </a:lnTo>
                      <a:lnTo>
                        <a:pt x="189" y="0"/>
                      </a:lnTo>
                      <a:close/>
                    </a:path>
                  </a:pathLst>
                </a:custGeom>
                <a:solidFill>
                  <a:srgbClr val="0066FF"/>
                </a:solidFill>
                <a:ln w="9525">
                  <a:noFill/>
                  <a:round/>
                  <a:headEnd/>
                  <a:tailEnd/>
                </a:ln>
              </p:spPr>
              <p:txBody>
                <a:bodyPr/>
                <a:lstStyle/>
                <a:p>
                  <a:endParaRPr lang="es-MX"/>
                </a:p>
              </p:txBody>
            </p:sp>
            <p:sp>
              <p:nvSpPr>
                <p:cNvPr id="10247" name="Freeform 3941"/>
                <p:cNvSpPr>
                  <a:spLocks/>
                </p:cNvSpPr>
                <p:nvPr/>
              </p:nvSpPr>
              <p:spPr bwMode="auto">
                <a:xfrm>
                  <a:off x="2308" y="2795"/>
                  <a:ext cx="45" cy="10"/>
                </a:xfrm>
                <a:custGeom>
                  <a:avLst/>
                  <a:gdLst>
                    <a:gd name="T0" fmla="*/ 0 w 403"/>
                    <a:gd name="T1" fmla="*/ 0 h 90"/>
                    <a:gd name="T2" fmla="*/ 0 w 403"/>
                    <a:gd name="T3" fmla="*/ 0 h 90"/>
                    <a:gd name="T4" fmla="*/ 0 w 403"/>
                    <a:gd name="T5" fmla="*/ 0 h 90"/>
                    <a:gd name="T6" fmla="*/ 0 w 403"/>
                    <a:gd name="T7" fmla="*/ 0 h 90"/>
                    <a:gd name="T8" fmla="*/ 0 60000 65536"/>
                    <a:gd name="T9" fmla="*/ 0 60000 65536"/>
                    <a:gd name="T10" fmla="*/ 0 60000 65536"/>
                    <a:gd name="T11" fmla="*/ 0 60000 65536"/>
                    <a:gd name="T12" fmla="*/ 0 w 403"/>
                    <a:gd name="T13" fmla="*/ 0 h 90"/>
                    <a:gd name="T14" fmla="*/ 403 w 403"/>
                    <a:gd name="T15" fmla="*/ 90 h 90"/>
                  </a:gdLst>
                  <a:ahLst/>
                  <a:cxnLst>
                    <a:cxn ang="T8">
                      <a:pos x="T0" y="T1"/>
                    </a:cxn>
                    <a:cxn ang="T9">
                      <a:pos x="T2" y="T3"/>
                    </a:cxn>
                    <a:cxn ang="T10">
                      <a:pos x="T4" y="T5"/>
                    </a:cxn>
                    <a:cxn ang="T11">
                      <a:pos x="T6" y="T7"/>
                    </a:cxn>
                  </a:cxnLst>
                  <a:rect l="T12" t="T13" r="T14" b="T15"/>
                  <a:pathLst>
                    <a:path w="403" h="90">
                      <a:moveTo>
                        <a:pt x="189" y="0"/>
                      </a:moveTo>
                      <a:lnTo>
                        <a:pt x="0" y="90"/>
                      </a:lnTo>
                      <a:lnTo>
                        <a:pt x="403" y="25"/>
                      </a:lnTo>
                      <a:lnTo>
                        <a:pt x="189" y="0"/>
                      </a:lnTo>
                    </a:path>
                  </a:pathLst>
                </a:custGeom>
                <a:noFill/>
                <a:ln w="0">
                  <a:solidFill>
                    <a:srgbClr val="0066FF"/>
                  </a:solidFill>
                  <a:round/>
                  <a:headEnd/>
                  <a:tailEnd/>
                </a:ln>
              </p:spPr>
              <p:txBody>
                <a:bodyPr/>
                <a:lstStyle/>
                <a:p>
                  <a:endParaRPr lang="es-MX"/>
                </a:p>
              </p:txBody>
            </p:sp>
            <p:sp>
              <p:nvSpPr>
                <p:cNvPr id="10248" name="Freeform 3942"/>
                <p:cNvSpPr>
                  <a:spLocks/>
                </p:cNvSpPr>
                <p:nvPr/>
              </p:nvSpPr>
              <p:spPr bwMode="auto">
                <a:xfrm>
                  <a:off x="2306" y="2795"/>
                  <a:ext cx="23" cy="1"/>
                </a:xfrm>
                <a:custGeom>
                  <a:avLst/>
                  <a:gdLst>
                    <a:gd name="T0" fmla="*/ 0 w 208"/>
                    <a:gd name="T1" fmla="*/ 0 h 7"/>
                    <a:gd name="T2" fmla="*/ 0 w 208"/>
                    <a:gd name="T3" fmla="*/ 0 h 7"/>
                    <a:gd name="T4" fmla="*/ 0 w 208"/>
                    <a:gd name="T5" fmla="*/ 0 h 7"/>
                    <a:gd name="T6" fmla="*/ 0 w 208"/>
                    <a:gd name="T7" fmla="*/ 0 h 7"/>
                    <a:gd name="T8" fmla="*/ 0 60000 65536"/>
                    <a:gd name="T9" fmla="*/ 0 60000 65536"/>
                    <a:gd name="T10" fmla="*/ 0 60000 65536"/>
                    <a:gd name="T11" fmla="*/ 0 60000 65536"/>
                    <a:gd name="T12" fmla="*/ 0 w 208"/>
                    <a:gd name="T13" fmla="*/ 0 h 7"/>
                    <a:gd name="T14" fmla="*/ 208 w 208"/>
                    <a:gd name="T15" fmla="*/ 7 h 7"/>
                  </a:gdLst>
                  <a:ahLst/>
                  <a:cxnLst>
                    <a:cxn ang="T8">
                      <a:pos x="T0" y="T1"/>
                    </a:cxn>
                    <a:cxn ang="T9">
                      <a:pos x="T2" y="T3"/>
                    </a:cxn>
                    <a:cxn ang="T10">
                      <a:pos x="T4" y="T5"/>
                    </a:cxn>
                    <a:cxn ang="T11">
                      <a:pos x="T6" y="T7"/>
                    </a:cxn>
                  </a:cxnLst>
                  <a:rect l="T12" t="T13" r="T14" b="T15"/>
                  <a:pathLst>
                    <a:path w="208" h="7">
                      <a:moveTo>
                        <a:pt x="0" y="0"/>
                      </a:moveTo>
                      <a:lnTo>
                        <a:pt x="34" y="7"/>
                      </a:lnTo>
                      <a:lnTo>
                        <a:pt x="208" y="1"/>
                      </a:lnTo>
                      <a:lnTo>
                        <a:pt x="0" y="0"/>
                      </a:lnTo>
                      <a:close/>
                    </a:path>
                  </a:pathLst>
                </a:custGeom>
                <a:solidFill>
                  <a:srgbClr val="0066FF"/>
                </a:solidFill>
                <a:ln w="9525">
                  <a:noFill/>
                  <a:round/>
                  <a:headEnd/>
                  <a:tailEnd/>
                </a:ln>
              </p:spPr>
              <p:txBody>
                <a:bodyPr/>
                <a:lstStyle/>
                <a:p>
                  <a:endParaRPr lang="es-MX"/>
                </a:p>
              </p:txBody>
            </p:sp>
            <p:sp>
              <p:nvSpPr>
                <p:cNvPr id="10249" name="Freeform 3943"/>
                <p:cNvSpPr>
                  <a:spLocks/>
                </p:cNvSpPr>
                <p:nvPr/>
              </p:nvSpPr>
              <p:spPr bwMode="auto">
                <a:xfrm>
                  <a:off x="2306" y="2795"/>
                  <a:ext cx="23" cy="1"/>
                </a:xfrm>
                <a:custGeom>
                  <a:avLst/>
                  <a:gdLst>
                    <a:gd name="T0" fmla="*/ 0 w 208"/>
                    <a:gd name="T1" fmla="*/ 0 h 7"/>
                    <a:gd name="T2" fmla="*/ 0 w 208"/>
                    <a:gd name="T3" fmla="*/ 0 h 7"/>
                    <a:gd name="T4" fmla="*/ 0 w 208"/>
                    <a:gd name="T5" fmla="*/ 0 h 7"/>
                    <a:gd name="T6" fmla="*/ 0 w 208"/>
                    <a:gd name="T7" fmla="*/ 0 h 7"/>
                    <a:gd name="T8" fmla="*/ 0 60000 65536"/>
                    <a:gd name="T9" fmla="*/ 0 60000 65536"/>
                    <a:gd name="T10" fmla="*/ 0 60000 65536"/>
                    <a:gd name="T11" fmla="*/ 0 60000 65536"/>
                    <a:gd name="T12" fmla="*/ 0 w 208"/>
                    <a:gd name="T13" fmla="*/ 0 h 7"/>
                    <a:gd name="T14" fmla="*/ 208 w 208"/>
                    <a:gd name="T15" fmla="*/ 7 h 7"/>
                  </a:gdLst>
                  <a:ahLst/>
                  <a:cxnLst>
                    <a:cxn ang="T8">
                      <a:pos x="T0" y="T1"/>
                    </a:cxn>
                    <a:cxn ang="T9">
                      <a:pos x="T2" y="T3"/>
                    </a:cxn>
                    <a:cxn ang="T10">
                      <a:pos x="T4" y="T5"/>
                    </a:cxn>
                    <a:cxn ang="T11">
                      <a:pos x="T6" y="T7"/>
                    </a:cxn>
                  </a:cxnLst>
                  <a:rect l="T12" t="T13" r="T14" b="T15"/>
                  <a:pathLst>
                    <a:path w="208" h="7">
                      <a:moveTo>
                        <a:pt x="0" y="0"/>
                      </a:moveTo>
                      <a:lnTo>
                        <a:pt x="34" y="7"/>
                      </a:lnTo>
                      <a:lnTo>
                        <a:pt x="208" y="1"/>
                      </a:lnTo>
                      <a:lnTo>
                        <a:pt x="0" y="0"/>
                      </a:lnTo>
                    </a:path>
                  </a:pathLst>
                </a:custGeom>
                <a:noFill/>
                <a:ln w="0">
                  <a:solidFill>
                    <a:srgbClr val="0066FF"/>
                  </a:solidFill>
                  <a:round/>
                  <a:headEnd/>
                  <a:tailEnd/>
                </a:ln>
              </p:spPr>
              <p:txBody>
                <a:bodyPr/>
                <a:lstStyle/>
                <a:p>
                  <a:endParaRPr lang="es-MX"/>
                </a:p>
              </p:txBody>
            </p:sp>
            <p:sp>
              <p:nvSpPr>
                <p:cNvPr id="10250" name="Freeform 3944"/>
                <p:cNvSpPr>
                  <a:spLocks/>
                </p:cNvSpPr>
                <p:nvPr/>
              </p:nvSpPr>
              <p:spPr bwMode="auto">
                <a:xfrm>
                  <a:off x="2302" y="2793"/>
                  <a:ext cx="27" cy="2"/>
                </a:xfrm>
                <a:custGeom>
                  <a:avLst/>
                  <a:gdLst>
                    <a:gd name="T0" fmla="*/ 0 w 245"/>
                    <a:gd name="T1" fmla="*/ 0 h 22"/>
                    <a:gd name="T2" fmla="*/ 0 w 245"/>
                    <a:gd name="T3" fmla="*/ 0 h 22"/>
                    <a:gd name="T4" fmla="*/ 0 w 245"/>
                    <a:gd name="T5" fmla="*/ 0 h 22"/>
                    <a:gd name="T6" fmla="*/ 0 w 245"/>
                    <a:gd name="T7" fmla="*/ 0 h 22"/>
                    <a:gd name="T8" fmla="*/ 0 60000 65536"/>
                    <a:gd name="T9" fmla="*/ 0 60000 65536"/>
                    <a:gd name="T10" fmla="*/ 0 60000 65536"/>
                    <a:gd name="T11" fmla="*/ 0 60000 65536"/>
                    <a:gd name="T12" fmla="*/ 0 w 245"/>
                    <a:gd name="T13" fmla="*/ 0 h 22"/>
                    <a:gd name="T14" fmla="*/ 245 w 245"/>
                    <a:gd name="T15" fmla="*/ 22 h 22"/>
                  </a:gdLst>
                  <a:ahLst/>
                  <a:cxnLst>
                    <a:cxn ang="T8">
                      <a:pos x="T0" y="T1"/>
                    </a:cxn>
                    <a:cxn ang="T9">
                      <a:pos x="T2" y="T3"/>
                    </a:cxn>
                    <a:cxn ang="T10">
                      <a:pos x="T4" y="T5"/>
                    </a:cxn>
                    <a:cxn ang="T11">
                      <a:pos x="T6" y="T7"/>
                    </a:cxn>
                  </a:cxnLst>
                  <a:rect l="T12" t="T13" r="T14" b="T15"/>
                  <a:pathLst>
                    <a:path w="245" h="22">
                      <a:moveTo>
                        <a:pt x="0" y="0"/>
                      </a:moveTo>
                      <a:lnTo>
                        <a:pt x="37" y="21"/>
                      </a:lnTo>
                      <a:lnTo>
                        <a:pt x="245" y="22"/>
                      </a:lnTo>
                      <a:lnTo>
                        <a:pt x="0" y="0"/>
                      </a:lnTo>
                      <a:close/>
                    </a:path>
                  </a:pathLst>
                </a:custGeom>
                <a:solidFill>
                  <a:srgbClr val="0066FF"/>
                </a:solidFill>
                <a:ln w="9525">
                  <a:noFill/>
                  <a:round/>
                  <a:headEnd/>
                  <a:tailEnd/>
                </a:ln>
              </p:spPr>
              <p:txBody>
                <a:bodyPr/>
                <a:lstStyle/>
                <a:p>
                  <a:endParaRPr lang="es-MX"/>
                </a:p>
              </p:txBody>
            </p:sp>
            <p:sp>
              <p:nvSpPr>
                <p:cNvPr id="10251" name="Freeform 3945"/>
                <p:cNvSpPr>
                  <a:spLocks/>
                </p:cNvSpPr>
                <p:nvPr/>
              </p:nvSpPr>
              <p:spPr bwMode="auto">
                <a:xfrm>
                  <a:off x="2302" y="2793"/>
                  <a:ext cx="27" cy="2"/>
                </a:xfrm>
                <a:custGeom>
                  <a:avLst/>
                  <a:gdLst>
                    <a:gd name="T0" fmla="*/ 0 w 245"/>
                    <a:gd name="T1" fmla="*/ 0 h 22"/>
                    <a:gd name="T2" fmla="*/ 0 w 245"/>
                    <a:gd name="T3" fmla="*/ 0 h 22"/>
                    <a:gd name="T4" fmla="*/ 0 w 245"/>
                    <a:gd name="T5" fmla="*/ 0 h 22"/>
                    <a:gd name="T6" fmla="*/ 0 w 245"/>
                    <a:gd name="T7" fmla="*/ 0 h 22"/>
                    <a:gd name="T8" fmla="*/ 0 60000 65536"/>
                    <a:gd name="T9" fmla="*/ 0 60000 65536"/>
                    <a:gd name="T10" fmla="*/ 0 60000 65536"/>
                    <a:gd name="T11" fmla="*/ 0 60000 65536"/>
                    <a:gd name="T12" fmla="*/ 0 w 245"/>
                    <a:gd name="T13" fmla="*/ 0 h 22"/>
                    <a:gd name="T14" fmla="*/ 245 w 245"/>
                    <a:gd name="T15" fmla="*/ 22 h 22"/>
                  </a:gdLst>
                  <a:ahLst/>
                  <a:cxnLst>
                    <a:cxn ang="T8">
                      <a:pos x="T0" y="T1"/>
                    </a:cxn>
                    <a:cxn ang="T9">
                      <a:pos x="T2" y="T3"/>
                    </a:cxn>
                    <a:cxn ang="T10">
                      <a:pos x="T4" y="T5"/>
                    </a:cxn>
                    <a:cxn ang="T11">
                      <a:pos x="T6" y="T7"/>
                    </a:cxn>
                  </a:cxnLst>
                  <a:rect l="T12" t="T13" r="T14" b="T15"/>
                  <a:pathLst>
                    <a:path w="245" h="22">
                      <a:moveTo>
                        <a:pt x="0" y="0"/>
                      </a:moveTo>
                      <a:lnTo>
                        <a:pt x="37" y="21"/>
                      </a:lnTo>
                      <a:lnTo>
                        <a:pt x="245" y="22"/>
                      </a:lnTo>
                      <a:lnTo>
                        <a:pt x="0" y="0"/>
                      </a:lnTo>
                    </a:path>
                  </a:pathLst>
                </a:custGeom>
                <a:noFill/>
                <a:ln w="0">
                  <a:solidFill>
                    <a:srgbClr val="0066FF"/>
                  </a:solidFill>
                  <a:round/>
                  <a:headEnd/>
                  <a:tailEnd/>
                </a:ln>
              </p:spPr>
              <p:txBody>
                <a:bodyPr/>
                <a:lstStyle/>
                <a:p>
                  <a:endParaRPr lang="es-MX"/>
                </a:p>
              </p:txBody>
            </p:sp>
            <p:sp>
              <p:nvSpPr>
                <p:cNvPr id="10252" name="Freeform 3946"/>
                <p:cNvSpPr>
                  <a:spLocks/>
                </p:cNvSpPr>
                <p:nvPr/>
              </p:nvSpPr>
              <p:spPr bwMode="auto">
                <a:xfrm>
                  <a:off x="2300" y="2791"/>
                  <a:ext cx="29" cy="4"/>
                </a:xfrm>
                <a:custGeom>
                  <a:avLst/>
                  <a:gdLst>
                    <a:gd name="T0" fmla="*/ 0 w 261"/>
                    <a:gd name="T1" fmla="*/ 0 h 40"/>
                    <a:gd name="T2" fmla="*/ 0 w 261"/>
                    <a:gd name="T3" fmla="*/ 0 h 40"/>
                    <a:gd name="T4" fmla="*/ 0 w 261"/>
                    <a:gd name="T5" fmla="*/ 0 h 40"/>
                    <a:gd name="T6" fmla="*/ 0 w 261"/>
                    <a:gd name="T7" fmla="*/ 0 h 40"/>
                    <a:gd name="T8" fmla="*/ 0 60000 65536"/>
                    <a:gd name="T9" fmla="*/ 0 60000 65536"/>
                    <a:gd name="T10" fmla="*/ 0 60000 65536"/>
                    <a:gd name="T11" fmla="*/ 0 60000 65536"/>
                    <a:gd name="T12" fmla="*/ 0 w 261"/>
                    <a:gd name="T13" fmla="*/ 0 h 40"/>
                    <a:gd name="T14" fmla="*/ 261 w 261"/>
                    <a:gd name="T15" fmla="*/ 40 h 40"/>
                  </a:gdLst>
                  <a:ahLst/>
                  <a:cxnLst>
                    <a:cxn ang="T8">
                      <a:pos x="T0" y="T1"/>
                    </a:cxn>
                    <a:cxn ang="T9">
                      <a:pos x="T2" y="T3"/>
                    </a:cxn>
                    <a:cxn ang="T10">
                      <a:pos x="T4" y="T5"/>
                    </a:cxn>
                    <a:cxn ang="T11">
                      <a:pos x="T6" y="T7"/>
                    </a:cxn>
                  </a:cxnLst>
                  <a:rect l="T12" t="T13" r="T14" b="T15"/>
                  <a:pathLst>
                    <a:path w="261" h="40">
                      <a:moveTo>
                        <a:pt x="0" y="0"/>
                      </a:moveTo>
                      <a:lnTo>
                        <a:pt x="16" y="18"/>
                      </a:lnTo>
                      <a:lnTo>
                        <a:pt x="261" y="40"/>
                      </a:lnTo>
                      <a:lnTo>
                        <a:pt x="0" y="0"/>
                      </a:lnTo>
                      <a:close/>
                    </a:path>
                  </a:pathLst>
                </a:custGeom>
                <a:solidFill>
                  <a:srgbClr val="0066FF"/>
                </a:solidFill>
                <a:ln w="9525">
                  <a:noFill/>
                  <a:round/>
                  <a:headEnd/>
                  <a:tailEnd/>
                </a:ln>
              </p:spPr>
              <p:txBody>
                <a:bodyPr/>
                <a:lstStyle/>
                <a:p>
                  <a:endParaRPr lang="es-MX"/>
                </a:p>
              </p:txBody>
            </p:sp>
            <p:sp>
              <p:nvSpPr>
                <p:cNvPr id="10253" name="Freeform 3947"/>
                <p:cNvSpPr>
                  <a:spLocks/>
                </p:cNvSpPr>
                <p:nvPr/>
              </p:nvSpPr>
              <p:spPr bwMode="auto">
                <a:xfrm>
                  <a:off x="2300" y="2791"/>
                  <a:ext cx="29" cy="4"/>
                </a:xfrm>
                <a:custGeom>
                  <a:avLst/>
                  <a:gdLst>
                    <a:gd name="T0" fmla="*/ 0 w 261"/>
                    <a:gd name="T1" fmla="*/ 0 h 40"/>
                    <a:gd name="T2" fmla="*/ 0 w 261"/>
                    <a:gd name="T3" fmla="*/ 0 h 40"/>
                    <a:gd name="T4" fmla="*/ 0 w 261"/>
                    <a:gd name="T5" fmla="*/ 0 h 40"/>
                    <a:gd name="T6" fmla="*/ 0 w 261"/>
                    <a:gd name="T7" fmla="*/ 0 h 40"/>
                    <a:gd name="T8" fmla="*/ 0 60000 65536"/>
                    <a:gd name="T9" fmla="*/ 0 60000 65536"/>
                    <a:gd name="T10" fmla="*/ 0 60000 65536"/>
                    <a:gd name="T11" fmla="*/ 0 60000 65536"/>
                    <a:gd name="T12" fmla="*/ 0 w 261"/>
                    <a:gd name="T13" fmla="*/ 0 h 40"/>
                    <a:gd name="T14" fmla="*/ 261 w 261"/>
                    <a:gd name="T15" fmla="*/ 40 h 40"/>
                  </a:gdLst>
                  <a:ahLst/>
                  <a:cxnLst>
                    <a:cxn ang="T8">
                      <a:pos x="T0" y="T1"/>
                    </a:cxn>
                    <a:cxn ang="T9">
                      <a:pos x="T2" y="T3"/>
                    </a:cxn>
                    <a:cxn ang="T10">
                      <a:pos x="T4" y="T5"/>
                    </a:cxn>
                    <a:cxn ang="T11">
                      <a:pos x="T6" y="T7"/>
                    </a:cxn>
                  </a:cxnLst>
                  <a:rect l="T12" t="T13" r="T14" b="T15"/>
                  <a:pathLst>
                    <a:path w="261" h="40">
                      <a:moveTo>
                        <a:pt x="0" y="0"/>
                      </a:moveTo>
                      <a:lnTo>
                        <a:pt x="16" y="18"/>
                      </a:lnTo>
                      <a:lnTo>
                        <a:pt x="261" y="40"/>
                      </a:lnTo>
                      <a:lnTo>
                        <a:pt x="0" y="0"/>
                      </a:lnTo>
                    </a:path>
                  </a:pathLst>
                </a:custGeom>
                <a:noFill/>
                <a:ln w="0">
                  <a:solidFill>
                    <a:srgbClr val="0066FF"/>
                  </a:solidFill>
                  <a:round/>
                  <a:headEnd/>
                  <a:tailEnd/>
                </a:ln>
              </p:spPr>
              <p:txBody>
                <a:bodyPr/>
                <a:lstStyle/>
                <a:p>
                  <a:endParaRPr lang="es-MX"/>
                </a:p>
              </p:txBody>
            </p:sp>
            <p:sp>
              <p:nvSpPr>
                <p:cNvPr id="10254" name="Freeform 3948"/>
                <p:cNvSpPr>
                  <a:spLocks/>
                </p:cNvSpPr>
                <p:nvPr/>
              </p:nvSpPr>
              <p:spPr bwMode="auto">
                <a:xfrm>
                  <a:off x="2300" y="2791"/>
                  <a:ext cx="53" cy="7"/>
                </a:xfrm>
                <a:custGeom>
                  <a:avLst/>
                  <a:gdLst>
                    <a:gd name="T0" fmla="*/ 0 w 475"/>
                    <a:gd name="T1" fmla="*/ 0 h 65"/>
                    <a:gd name="T2" fmla="*/ 0 w 475"/>
                    <a:gd name="T3" fmla="*/ 0 h 65"/>
                    <a:gd name="T4" fmla="*/ 0 w 475"/>
                    <a:gd name="T5" fmla="*/ 0 h 65"/>
                    <a:gd name="T6" fmla="*/ 0 w 475"/>
                    <a:gd name="T7" fmla="*/ 0 h 65"/>
                    <a:gd name="T8" fmla="*/ 0 60000 65536"/>
                    <a:gd name="T9" fmla="*/ 0 60000 65536"/>
                    <a:gd name="T10" fmla="*/ 0 60000 65536"/>
                    <a:gd name="T11" fmla="*/ 0 60000 65536"/>
                    <a:gd name="T12" fmla="*/ 0 w 475"/>
                    <a:gd name="T13" fmla="*/ 0 h 65"/>
                    <a:gd name="T14" fmla="*/ 475 w 475"/>
                    <a:gd name="T15" fmla="*/ 65 h 65"/>
                  </a:gdLst>
                  <a:ahLst/>
                  <a:cxnLst>
                    <a:cxn ang="T8">
                      <a:pos x="T0" y="T1"/>
                    </a:cxn>
                    <a:cxn ang="T9">
                      <a:pos x="T2" y="T3"/>
                    </a:cxn>
                    <a:cxn ang="T10">
                      <a:pos x="T4" y="T5"/>
                    </a:cxn>
                    <a:cxn ang="T11">
                      <a:pos x="T6" y="T7"/>
                    </a:cxn>
                  </a:cxnLst>
                  <a:rect l="T12" t="T13" r="T14" b="T15"/>
                  <a:pathLst>
                    <a:path w="475" h="65">
                      <a:moveTo>
                        <a:pt x="0" y="0"/>
                      </a:moveTo>
                      <a:lnTo>
                        <a:pt x="261" y="40"/>
                      </a:lnTo>
                      <a:lnTo>
                        <a:pt x="475" y="65"/>
                      </a:lnTo>
                      <a:lnTo>
                        <a:pt x="0" y="0"/>
                      </a:lnTo>
                      <a:close/>
                    </a:path>
                  </a:pathLst>
                </a:custGeom>
                <a:solidFill>
                  <a:srgbClr val="0066FF"/>
                </a:solidFill>
                <a:ln w="9525">
                  <a:noFill/>
                  <a:round/>
                  <a:headEnd/>
                  <a:tailEnd/>
                </a:ln>
              </p:spPr>
              <p:txBody>
                <a:bodyPr/>
                <a:lstStyle/>
                <a:p>
                  <a:endParaRPr lang="es-MX"/>
                </a:p>
              </p:txBody>
            </p:sp>
            <p:sp>
              <p:nvSpPr>
                <p:cNvPr id="10255" name="Freeform 3949"/>
                <p:cNvSpPr>
                  <a:spLocks/>
                </p:cNvSpPr>
                <p:nvPr/>
              </p:nvSpPr>
              <p:spPr bwMode="auto">
                <a:xfrm>
                  <a:off x="2300" y="2791"/>
                  <a:ext cx="53" cy="7"/>
                </a:xfrm>
                <a:custGeom>
                  <a:avLst/>
                  <a:gdLst>
                    <a:gd name="T0" fmla="*/ 0 w 475"/>
                    <a:gd name="T1" fmla="*/ 0 h 65"/>
                    <a:gd name="T2" fmla="*/ 0 w 475"/>
                    <a:gd name="T3" fmla="*/ 0 h 65"/>
                    <a:gd name="T4" fmla="*/ 0 w 475"/>
                    <a:gd name="T5" fmla="*/ 0 h 65"/>
                    <a:gd name="T6" fmla="*/ 0 w 475"/>
                    <a:gd name="T7" fmla="*/ 0 h 65"/>
                    <a:gd name="T8" fmla="*/ 0 60000 65536"/>
                    <a:gd name="T9" fmla="*/ 0 60000 65536"/>
                    <a:gd name="T10" fmla="*/ 0 60000 65536"/>
                    <a:gd name="T11" fmla="*/ 0 60000 65536"/>
                    <a:gd name="T12" fmla="*/ 0 w 475"/>
                    <a:gd name="T13" fmla="*/ 0 h 65"/>
                    <a:gd name="T14" fmla="*/ 475 w 475"/>
                    <a:gd name="T15" fmla="*/ 65 h 65"/>
                  </a:gdLst>
                  <a:ahLst/>
                  <a:cxnLst>
                    <a:cxn ang="T8">
                      <a:pos x="T0" y="T1"/>
                    </a:cxn>
                    <a:cxn ang="T9">
                      <a:pos x="T2" y="T3"/>
                    </a:cxn>
                    <a:cxn ang="T10">
                      <a:pos x="T4" y="T5"/>
                    </a:cxn>
                    <a:cxn ang="T11">
                      <a:pos x="T6" y="T7"/>
                    </a:cxn>
                  </a:cxnLst>
                  <a:rect l="T12" t="T13" r="T14" b="T15"/>
                  <a:pathLst>
                    <a:path w="475" h="65">
                      <a:moveTo>
                        <a:pt x="0" y="0"/>
                      </a:moveTo>
                      <a:lnTo>
                        <a:pt x="261" y="40"/>
                      </a:lnTo>
                      <a:lnTo>
                        <a:pt x="475" y="65"/>
                      </a:lnTo>
                      <a:lnTo>
                        <a:pt x="0" y="0"/>
                      </a:lnTo>
                    </a:path>
                  </a:pathLst>
                </a:custGeom>
                <a:noFill/>
                <a:ln w="0">
                  <a:solidFill>
                    <a:srgbClr val="0066FF"/>
                  </a:solidFill>
                  <a:round/>
                  <a:headEnd/>
                  <a:tailEnd/>
                </a:ln>
              </p:spPr>
              <p:txBody>
                <a:bodyPr/>
                <a:lstStyle/>
                <a:p>
                  <a:endParaRPr lang="es-MX"/>
                </a:p>
              </p:txBody>
            </p:sp>
            <p:sp>
              <p:nvSpPr>
                <p:cNvPr id="10256" name="Freeform 3950"/>
                <p:cNvSpPr>
                  <a:spLocks/>
                </p:cNvSpPr>
                <p:nvPr/>
              </p:nvSpPr>
              <p:spPr bwMode="auto">
                <a:xfrm>
                  <a:off x="2300" y="2789"/>
                  <a:ext cx="53" cy="9"/>
                </a:xfrm>
                <a:custGeom>
                  <a:avLst/>
                  <a:gdLst>
                    <a:gd name="T0" fmla="*/ 0 w 475"/>
                    <a:gd name="T1" fmla="*/ 0 h 77"/>
                    <a:gd name="T2" fmla="*/ 0 w 475"/>
                    <a:gd name="T3" fmla="*/ 0 h 77"/>
                    <a:gd name="T4" fmla="*/ 0 w 475"/>
                    <a:gd name="T5" fmla="*/ 0 h 77"/>
                    <a:gd name="T6" fmla="*/ 0 w 475"/>
                    <a:gd name="T7" fmla="*/ 0 h 77"/>
                    <a:gd name="T8" fmla="*/ 0 60000 65536"/>
                    <a:gd name="T9" fmla="*/ 0 60000 65536"/>
                    <a:gd name="T10" fmla="*/ 0 60000 65536"/>
                    <a:gd name="T11" fmla="*/ 0 60000 65536"/>
                    <a:gd name="T12" fmla="*/ 0 w 475"/>
                    <a:gd name="T13" fmla="*/ 0 h 77"/>
                    <a:gd name="T14" fmla="*/ 475 w 475"/>
                    <a:gd name="T15" fmla="*/ 77 h 77"/>
                  </a:gdLst>
                  <a:ahLst/>
                  <a:cxnLst>
                    <a:cxn ang="T8">
                      <a:pos x="T0" y="T1"/>
                    </a:cxn>
                    <a:cxn ang="T9">
                      <a:pos x="T2" y="T3"/>
                    </a:cxn>
                    <a:cxn ang="T10">
                      <a:pos x="T4" y="T5"/>
                    </a:cxn>
                    <a:cxn ang="T11">
                      <a:pos x="T6" y="T7"/>
                    </a:cxn>
                  </a:cxnLst>
                  <a:rect l="T12" t="T13" r="T14" b="T15"/>
                  <a:pathLst>
                    <a:path w="475" h="77">
                      <a:moveTo>
                        <a:pt x="280" y="0"/>
                      </a:moveTo>
                      <a:lnTo>
                        <a:pt x="0" y="12"/>
                      </a:lnTo>
                      <a:lnTo>
                        <a:pt x="475" y="77"/>
                      </a:lnTo>
                      <a:lnTo>
                        <a:pt x="280" y="0"/>
                      </a:lnTo>
                      <a:close/>
                    </a:path>
                  </a:pathLst>
                </a:custGeom>
                <a:solidFill>
                  <a:srgbClr val="0066FF"/>
                </a:solidFill>
                <a:ln w="9525">
                  <a:noFill/>
                  <a:round/>
                  <a:headEnd/>
                  <a:tailEnd/>
                </a:ln>
              </p:spPr>
              <p:txBody>
                <a:bodyPr/>
                <a:lstStyle/>
                <a:p>
                  <a:endParaRPr lang="es-MX"/>
                </a:p>
              </p:txBody>
            </p:sp>
            <p:sp>
              <p:nvSpPr>
                <p:cNvPr id="10257" name="Freeform 3951"/>
                <p:cNvSpPr>
                  <a:spLocks/>
                </p:cNvSpPr>
                <p:nvPr/>
              </p:nvSpPr>
              <p:spPr bwMode="auto">
                <a:xfrm>
                  <a:off x="2300" y="2789"/>
                  <a:ext cx="53" cy="9"/>
                </a:xfrm>
                <a:custGeom>
                  <a:avLst/>
                  <a:gdLst>
                    <a:gd name="T0" fmla="*/ 0 w 475"/>
                    <a:gd name="T1" fmla="*/ 0 h 77"/>
                    <a:gd name="T2" fmla="*/ 0 w 475"/>
                    <a:gd name="T3" fmla="*/ 0 h 77"/>
                    <a:gd name="T4" fmla="*/ 0 w 475"/>
                    <a:gd name="T5" fmla="*/ 0 h 77"/>
                    <a:gd name="T6" fmla="*/ 0 w 475"/>
                    <a:gd name="T7" fmla="*/ 0 h 77"/>
                    <a:gd name="T8" fmla="*/ 0 60000 65536"/>
                    <a:gd name="T9" fmla="*/ 0 60000 65536"/>
                    <a:gd name="T10" fmla="*/ 0 60000 65536"/>
                    <a:gd name="T11" fmla="*/ 0 60000 65536"/>
                    <a:gd name="T12" fmla="*/ 0 w 475"/>
                    <a:gd name="T13" fmla="*/ 0 h 77"/>
                    <a:gd name="T14" fmla="*/ 475 w 475"/>
                    <a:gd name="T15" fmla="*/ 77 h 77"/>
                  </a:gdLst>
                  <a:ahLst/>
                  <a:cxnLst>
                    <a:cxn ang="T8">
                      <a:pos x="T0" y="T1"/>
                    </a:cxn>
                    <a:cxn ang="T9">
                      <a:pos x="T2" y="T3"/>
                    </a:cxn>
                    <a:cxn ang="T10">
                      <a:pos x="T4" y="T5"/>
                    </a:cxn>
                    <a:cxn ang="T11">
                      <a:pos x="T6" y="T7"/>
                    </a:cxn>
                  </a:cxnLst>
                  <a:rect l="T12" t="T13" r="T14" b="T15"/>
                  <a:pathLst>
                    <a:path w="475" h="77">
                      <a:moveTo>
                        <a:pt x="280" y="0"/>
                      </a:moveTo>
                      <a:lnTo>
                        <a:pt x="0" y="12"/>
                      </a:lnTo>
                      <a:lnTo>
                        <a:pt x="475" y="77"/>
                      </a:lnTo>
                      <a:lnTo>
                        <a:pt x="280" y="0"/>
                      </a:lnTo>
                    </a:path>
                  </a:pathLst>
                </a:custGeom>
                <a:noFill/>
                <a:ln w="0">
                  <a:solidFill>
                    <a:srgbClr val="0066FF"/>
                  </a:solidFill>
                  <a:round/>
                  <a:headEnd/>
                  <a:tailEnd/>
                </a:ln>
              </p:spPr>
              <p:txBody>
                <a:bodyPr/>
                <a:lstStyle/>
                <a:p>
                  <a:endParaRPr lang="es-MX"/>
                </a:p>
              </p:txBody>
            </p:sp>
            <p:sp>
              <p:nvSpPr>
                <p:cNvPr id="10258" name="Freeform 3952"/>
                <p:cNvSpPr>
                  <a:spLocks/>
                </p:cNvSpPr>
                <p:nvPr/>
              </p:nvSpPr>
              <p:spPr bwMode="auto">
                <a:xfrm>
                  <a:off x="2300" y="2789"/>
                  <a:ext cx="31" cy="2"/>
                </a:xfrm>
                <a:custGeom>
                  <a:avLst/>
                  <a:gdLst>
                    <a:gd name="T0" fmla="*/ 0 w 280"/>
                    <a:gd name="T1" fmla="*/ 0 h 16"/>
                    <a:gd name="T2" fmla="*/ 0 w 280"/>
                    <a:gd name="T3" fmla="*/ 0 h 16"/>
                    <a:gd name="T4" fmla="*/ 0 w 280"/>
                    <a:gd name="T5" fmla="*/ 0 h 16"/>
                    <a:gd name="T6" fmla="*/ 0 w 280"/>
                    <a:gd name="T7" fmla="*/ 0 h 16"/>
                    <a:gd name="T8" fmla="*/ 0 60000 65536"/>
                    <a:gd name="T9" fmla="*/ 0 60000 65536"/>
                    <a:gd name="T10" fmla="*/ 0 60000 65536"/>
                    <a:gd name="T11" fmla="*/ 0 60000 65536"/>
                    <a:gd name="T12" fmla="*/ 0 w 280"/>
                    <a:gd name="T13" fmla="*/ 0 h 16"/>
                    <a:gd name="T14" fmla="*/ 280 w 280"/>
                    <a:gd name="T15" fmla="*/ 16 h 16"/>
                  </a:gdLst>
                  <a:ahLst/>
                  <a:cxnLst>
                    <a:cxn ang="T8">
                      <a:pos x="T0" y="T1"/>
                    </a:cxn>
                    <a:cxn ang="T9">
                      <a:pos x="T2" y="T3"/>
                    </a:cxn>
                    <a:cxn ang="T10">
                      <a:pos x="T4" y="T5"/>
                    </a:cxn>
                    <a:cxn ang="T11">
                      <a:pos x="T6" y="T7"/>
                    </a:cxn>
                  </a:cxnLst>
                  <a:rect l="T12" t="T13" r="T14" b="T15"/>
                  <a:pathLst>
                    <a:path w="280" h="16">
                      <a:moveTo>
                        <a:pt x="246" y="0"/>
                      </a:moveTo>
                      <a:lnTo>
                        <a:pt x="0" y="16"/>
                      </a:lnTo>
                      <a:lnTo>
                        <a:pt x="280" y="4"/>
                      </a:lnTo>
                      <a:lnTo>
                        <a:pt x="246" y="0"/>
                      </a:lnTo>
                      <a:close/>
                    </a:path>
                  </a:pathLst>
                </a:custGeom>
                <a:solidFill>
                  <a:srgbClr val="0066FF"/>
                </a:solidFill>
                <a:ln w="9525">
                  <a:noFill/>
                  <a:round/>
                  <a:headEnd/>
                  <a:tailEnd/>
                </a:ln>
              </p:spPr>
              <p:txBody>
                <a:bodyPr/>
                <a:lstStyle/>
                <a:p>
                  <a:endParaRPr lang="es-MX"/>
                </a:p>
              </p:txBody>
            </p:sp>
            <p:sp>
              <p:nvSpPr>
                <p:cNvPr id="10259" name="Freeform 3953"/>
                <p:cNvSpPr>
                  <a:spLocks/>
                </p:cNvSpPr>
                <p:nvPr/>
              </p:nvSpPr>
              <p:spPr bwMode="auto">
                <a:xfrm>
                  <a:off x="2300" y="2789"/>
                  <a:ext cx="31" cy="2"/>
                </a:xfrm>
                <a:custGeom>
                  <a:avLst/>
                  <a:gdLst>
                    <a:gd name="T0" fmla="*/ 0 w 280"/>
                    <a:gd name="T1" fmla="*/ 0 h 16"/>
                    <a:gd name="T2" fmla="*/ 0 w 280"/>
                    <a:gd name="T3" fmla="*/ 0 h 16"/>
                    <a:gd name="T4" fmla="*/ 0 w 280"/>
                    <a:gd name="T5" fmla="*/ 0 h 16"/>
                    <a:gd name="T6" fmla="*/ 0 w 280"/>
                    <a:gd name="T7" fmla="*/ 0 h 16"/>
                    <a:gd name="T8" fmla="*/ 0 60000 65536"/>
                    <a:gd name="T9" fmla="*/ 0 60000 65536"/>
                    <a:gd name="T10" fmla="*/ 0 60000 65536"/>
                    <a:gd name="T11" fmla="*/ 0 60000 65536"/>
                    <a:gd name="T12" fmla="*/ 0 w 280"/>
                    <a:gd name="T13" fmla="*/ 0 h 16"/>
                    <a:gd name="T14" fmla="*/ 280 w 280"/>
                    <a:gd name="T15" fmla="*/ 16 h 16"/>
                  </a:gdLst>
                  <a:ahLst/>
                  <a:cxnLst>
                    <a:cxn ang="T8">
                      <a:pos x="T0" y="T1"/>
                    </a:cxn>
                    <a:cxn ang="T9">
                      <a:pos x="T2" y="T3"/>
                    </a:cxn>
                    <a:cxn ang="T10">
                      <a:pos x="T4" y="T5"/>
                    </a:cxn>
                    <a:cxn ang="T11">
                      <a:pos x="T6" y="T7"/>
                    </a:cxn>
                  </a:cxnLst>
                  <a:rect l="T12" t="T13" r="T14" b="T15"/>
                  <a:pathLst>
                    <a:path w="280" h="16">
                      <a:moveTo>
                        <a:pt x="246" y="0"/>
                      </a:moveTo>
                      <a:lnTo>
                        <a:pt x="0" y="16"/>
                      </a:lnTo>
                      <a:lnTo>
                        <a:pt x="280" y="4"/>
                      </a:lnTo>
                      <a:lnTo>
                        <a:pt x="246" y="0"/>
                      </a:lnTo>
                    </a:path>
                  </a:pathLst>
                </a:custGeom>
                <a:noFill/>
                <a:ln w="0">
                  <a:solidFill>
                    <a:srgbClr val="0066FF"/>
                  </a:solidFill>
                  <a:round/>
                  <a:headEnd/>
                  <a:tailEnd/>
                </a:ln>
              </p:spPr>
              <p:txBody>
                <a:bodyPr/>
                <a:lstStyle/>
                <a:p>
                  <a:endParaRPr lang="es-MX"/>
                </a:p>
              </p:txBody>
            </p:sp>
            <p:sp>
              <p:nvSpPr>
                <p:cNvPr id="10260" name="Freeform 3954"/>
                <p:cNvSpPr>
                  <a:spLocks/>
                </p:cNvSpPr>
                <p:nvPr/>
              </p:nvSpPr>
              <p:spPr bwMode="auto">
                <a:xfrm>
                  <a:off x="2300" y="2786"/>
                  <a:ext cx="28" cy="5"/>
                </a:xfrm>
                <a:custGeom>
                  <a:avLst/>
                  <a:gdLst>
                    <a:gd name="T0" fmla="*/ 0 w 246"/>
                    <a:gd name="T1" fmla="*/ 0 h 45"/>
                    <a:gd name="T2" fmla="*/ 0 w 246"/>
                    <a:gd name="T3" fmla="*/ 0 h 45"/>
                    <a:gd name="T4" fmla="*/ 0 w 246"/>
                    <a:gd name="T5" fmla="*/ 0 h 45"/>
                    <a:gd name="T6" fmla="*/ 0 w 246"/>
                    <a:gd name="T7" fmla="*/ 0 h 45"/>
                    <a:gd name="T8" fmla="*/ 0 60000 65536"/>
                    <a:gd name="T9" fmla="*/ 0 60000 65536"/>
                    <a:gd name="T10" fmla="*/ 0 60000 65536"/>
                    <a:gd name="T11" fmla="*/ 0 60000 65536"/>
                    <a:gd name="T12" fmla="*/ 0 w 246"/>
                    <a:gd name="T13" fmla="*/ 0 h 45"/>
                    <a:gd name="T14" fmla="*/ 246 w 246"/>
                    <a:gd name="T15" fmla="*/ 45 h 45"/>
                  </a:gdLst>
                  <a:ahLst/>
                  <a:cxnLst>
                    <a:cxn ang="T8">
                      <a:pos x="T0" y="T1"/>
                    </a:cxn>
                    <a:cxn ang="T9">
                      <a:pos x="T2" y="T3"/>
                    </a:cxn>
                    <a:cxn ang="T10">
                      <a:pos x="T4" y="T5"/>
                    </a:cxn>
                    <a:cxn ang="T11">
                      <a:pos x="T6" y="T7"/>
                    </a:cxn>
                  </a:cxnLst>
                  <a:rect l="T12" t="T13" r="T14" b="T15"/>
                  <a:pathLst>
                    <a:path w="246" h="45">
                      <a:moveTo>
                        <a:pt x="236" y="0"/>
                      </a:moveTo>
                      <a:lnTo>
                        <a:pt x="0" y="45"/>
                      </a:lnTo>
                      <a:lnTo>
                        <a:pt x="246" y="29"/>
                      </a:lnTo>
                      <a:lnTo>
                        <a:pt x="236" y="0"/>
                      </a:lnTo>
                      <a:close/>
                    </a:path>
                  </a:pathLst>
                </a:custGeom>
                <a:solidFill>
                  <a:srgbClr val="0066FF"/>
                </a:solidFill>
                <a:ln w="9525">
                  <a:noFill/>
                  <a:round/>
                  <a:headEnd/>
                  <a:tailEnd/>
                </a:ln>
              </p:spPr>
              <p:txBody>
                <a:bodyPr/>
                <a:lstStyle/>
                <a:p>
                  <a:endParaRPr lang="es-MX"/>
                </a:p>
              </p:txBody>
            </p:sp>
            <p:sp>
              <p:nvSpPr>
                <p:cNvPr id="10261" name="Freeform 3955"/>
                <p:cNvSpPr>
                  <a:spLocks/>
                </p:cNvSpPr>
                <p:nvPr/>
              </p:nvSpPr>
              <p:spPr bwMode="auto">
                <a:xfrm>
                  <a:off x="2300" y="2786"/>
                  <a:ext cx="28" cy="5"/>
                </a:xfrm>
                <a:custGeom>
                  <a:avLst/>
                  <a:gdLst>
                    <a:gd name="T0" fmla="*/ 0 w 246"/>
                    <a:gd name="T1" fmla="*/ 0 h 45"/>
                    <a:gd name="T2" fmla="*/ 0 w 246"/>
                    <a:gd name="T3" fmla="*/ 0 h 45"/>
                    <a:gd name="T4" fmla="*/ 0 w 246"/>
                    <a:gd name="T5" fmla="*/ 0 h 45"/>
                    <a:gd name="T6" fmla="*/ 0 w 246"/>
                    <a:gd name="T7" fmla="*/ 0 h 45"/>
                    <a:gd name="T8" fmla="*/ 0 60000 65536"/>
                    <a:gd name="T9" fmla="*/ 0 60000 65536"/>
                    <a:gd name="T10" fmla="*/ 0 60000 65536"/>
                    <a:gd name="T11" fmla="*/ 0 60000 65536"/>
                    <a:gd name="T12" fmla="*/ 0 w 246"/>
                    <a:gd name="T13" fmla="*/ 0 h 45"/>
                    <a:gd name="T14" fmla="*/ 246 w 246"/>
                    <a:gd name="T15" fmla="*/ 45 h 45"/>
                  </a:gdLst>
                  <a:ahLst/>
                  <a:cxnLst>
                    <a:cxn ang="T8">
                      <a:pos x="T0" y="T1"/>
                    </a:cxn>
                    <a:cxn ang="T9">
                      <a:pos x="T2" y="T3"/>
                    </a:cxn>
                    <a:cxn ang="T10">
                      <a:pos x="T4" y="T5"/>
                    </a:cxn>
                    <a:cxn ang="T11">
                      <a:pos x="T6" y="T7"/>
                    </a:cxn>
                  </a:cxnLst>
                  <a:rect l="T12" t="T13" r="T14" b="T15"/>
                  <a:pathLst>
                    <a:path w="246" h="45">
                      <a:moveTo>
                        <a:pt x="236" y="0"/>
                      </a:moveTo>
                      <a:lnTo>
                        <a:pt x="0" y="45"/>
                      </a:lnTo>
                      <a:lnTo>
                        <a:pt x="246" y="29"/>
                      </a:lnTo>
                      <a:lnTo>
                        <a:pt x="236" y="0"/>
                      </a:lnTo>
                    </a:path>
                  </a:pathLst>
                </a:custGeom>
                <a:noFill/>
                <a:ln w="0">
                  <a:solidFill>
                    <a:srgbClr val="0066FF"/>
                  </a:solidFill>
                  <a:round/>
                  <a:headEnd/>
                  <a:tailEnd/>
                </a:ln>
              </p:spPr>
              <p:txBody>
                <a:bodyPr/>
                <a:lstStyle/>
                <a:p>
                  <a:endParaRPr lang="es-MX"/>
                </a:p>
              </p:txBody>
            </p:sp>
            <p:sp>
              <p:nvSpPr>
                <p:cNvPr id="10262" name="Freeform 3956"/>
                <p:cNvSpPr>
                  <a:spLocks/>
                </p:cNvSpPr>
                <p:nvPr/>
              </p:nvSpPr>
              <p:spPr bwMode="auto">
                <a:xfrm>
                  <a:off x="2300" y="2785"/>
                  <a:ext cx="26" cy="6"/>
                </a:xfrm>
                <a:custGeom>
                  <a:avLst/>
                  <a:gdLst>
                    <a:gd name="T0" fmla="*/ 0 w 236"/>
                    <a:gd name="T1" fmla="*/ 0 h 56"/>
                    <a:gd name="T2" fmla="*/ 0 w 236"/>
                    <a:gd name="T3" fmla="*/ 0 h 56"/>
                    <a:gd name="T4" fmla="*/ 0 w 236"/>
                    <a:gd name="T5" fmla="*/ 0 h 56"/>
                    <a:gd name="T6" fmla="*/ 0 w 236"/>
                    <a:gd name="T7" fmla="*/ 0 h 56"/>
                    <a:gd name="T8" fmla="*/ 0 60000 65536"/>
                    <a:gd name="T9" fmla="*/ 0 60000 65536"/>
                    <a:gd name="T10" fmla="*/ 0 60000 65536"/>
                    <a:gd name="T11" fmla="*/ 0 60000 65536"/>
                    <a:gd name="T12" fmla="*/ 0 w 236"/>
                    <a:gd name="T13" fmla="*/ 0 h 56"/>
                    <a:gd name="T14" fmla="*/ 236 w 236"/>
                    <a:gd name="T15" fmla="*/ 56 h 56"/>
                  </a:gdLst>
                  <a:ahLst/>
                  <a:cxnLst>
                    <a:cxn ang="T8">
                      <a:pos x="T0" y="T1"/>
                    </a:cxn>
                    <a:cxn ang="T9">
                      <a:pos x="T2" y="T3"/>
                    </a:cxn>
                    <a:cxn ang="T10">
                      <a:pos x="T4" y="T5"/>
                    </a:cxn>
                    <a:cxn ang="T11">
                      <a:pos x="T6" y="T7"/>
                    </a:cxn>
                  </a:cxnLst>
                  <a:rect l="T12" t="T13" r="T14" b="T15"/>
                  <a:pathLst>
                    <a:path w="236" h="56">
                      <a:moveTo>
                        <a:pt x="236" y="0"/>
                      </a:moveTo>
                      <a:lnTo>
                        <a:pt x="0" y="56"/>
                      </a:lnTo>
                      <a:lnTo>
                        <a:pt x="236" y="11"/>
                      </a:lnTo>
                      <a:lnTo>
                        <a:pt x="236" y="0"/>
                      </a:lnTo>
                      <a:close/>
                    </a:path>
                  </a:pathLst>
                </a:custGeom>
                <a:solidFill>
                  <a:srgbClr val="0066FF"/>
                </a:solidFill>
                <a:ln w="9525">
                  <a:noFill/>
                  <a:round/>
                  <a:headEnd/>
                  <a:tailEnd/>
                </a:ln>
              </p:spPr>
              <p:txBody>
                <a:bodyPr/>
                <a:lstStyle/>
                <a:p>
                  <a:endParaRPr lang="es-MX"/>
                </a:p>
              </p:txBody>
            </p:sp>
            <p:sp>
              <p:nvSpPr>
                <p:cNvPr id="10263" name="Freeform 3957"/>
                <p:cNvSpPr>
                  <a:spLocks/>
                </p:cNvSpPr>
                <p:nvPr/>
              </p:nvSpPr>
              <p:spPr bwMode="auto">
                <a:xfrm>
                  <a:off x="2300" y="2785"/>
                  <a:ext cx="26" cy="6"/>
                </a:xfrm>
                <a:custGeom>
                  <a:avLst/>
                  <a:gdLst>
                    <a:gd name="T0" fmla="*/ 0 w 236"/>
                    <a:gd name="T1" fmla="*/ 0 h 56"/>
                    <a:gd name="T2" fmla="*/ 0 w 236"/>
                    <a:gd name="T3" fmla="*/ 0 h 56"/>
                    <a:gd name="T4" fmla="*/ 0 w 236"/>
                    <a:gd name="T5" fmla="*/ 0 h 56"/>
                    <a:gd name="T6" fmla="*/ 0 w 236"/>
                    <a:gd name="T7" fmla="*/ 0 h 56"/>
                    <a:gd name="T8" fmla="*/ 0 60000 65536"/>
                    <a:gd name="T9" fmla="*/ 0 60000 65536"/>
                    <a:gd name="T10" fmla="*/ 0 60000 65536"/>
                    <a:gd name="T11" fmla="*/ 0 60000 65536"/>
                    <a:gd name="T12" fmla="*/ 0 w 236"/>
                    <a:gd name="T13" fmla="*/ 0 h 56"/>
                    <a:gd name="T14" fmla="*/ 236 w 236"/>
                    <a:gd name="T15" fmla="*/ 56 h 56"/>
                  </a:gdLst>
                  <a:ahLst/>
                  <a:cxnLst>
                    <a:cxn ang="T8">
                      <a:pos x="T0" y="T1"/>
                    </a:cxn>
                    <a:cxn ang="T9">
                      <a:pos x="T2" y="T3"/>
                    </a:cxn>
                    <a:cxn ang="T10">
                      <a:pos x="T4" y="T5"/>
                    </a:cxn>
                    <a:cxn ang="T11">
                      <a:pos x="T6" y="T7"/>
                    </a:cxn>
                  </a:cxnLst>
                  <a:rect l="T12" t="T13" r="T14" b="T15"/>
                  <a:pathLst>
                    <a:path w="236" h="56">
                      <a:moveTo>
                        <a:pt x="236" y="0"/>
                      </a:moveTo>
                      <a:lnTo>
                        <a:pt x="0" y="56"/>
                      </a:lnTo>
                      <a:lnTo>
                        <a:pt x="236" y="11"/>
                      </a:lnTo>
                      <a:lnTo>
                        <a:pt x="236" y="0"/>
                      </a:lnTo>
                    </a:path>
                  </a:pathLst>
                </a:custGeom>
                <a:noFill/>
                <a:ln w="0">
                  <a:solidFill>
                    <a:srgbClr val="0066FF"/>
                  </a:solidFill>
                  <a:round/>
                  <a:headEnd/>
                  <a:tailEnd/>
                </a:ln>
              </p:spPr>
              <p:txBody>
                <a:bodyPr/>
                <a:lstStyle/>
                <a:p>
                  <a:endParaRPr lang="es-MX"/>
                </a:p>
              </p:txBody>
            </p:sp>
            <p:sp>
              <p:nvSpPr>
                <p:cNvPr id="10264" name="Freeform 3958"/>
                <p:cNvSpPr>
                  <a:spLocks/>
                </p:cNvSpPr>
                <p:nvPr/>
              </p:nvSpPr>
              <p:spPr bwMode="auto">
                <a:xfrm>
                  <a:off x="2296" y="2781"/>
                  <a:ext cx="30" cy="10"/>
                </a:xfrm>
                <a:custGeom>
                  <a:avLst/>
                  <a:gdLst>
                    <a:gd name="T0" fmla="*/ 0 w 270"/>
                    <a:gd name="T1" fmla="*/ 0 h 84"/>
                    <a:gd name="T2" fmla="*/ 0 w 270"/>
                    <a:gd name="T3" fmla="*/ 0 h 84"/>
                    <a:gd name="T4" fmla="*/ 0 w 270"/>
                    <a:gd name="T5" fmla="*/ 0 h 84"/>
                    <a:gd name="T6" fmla="*/ 0 w 270"/>
                    <a:gd name="T7" fmla="*/ 0 h 84"/>
                    <a:gd name="T8" fmla="*/ 0 60000 65536"/>
                    <a:gd name="T9" fmla="*/ 0 60000 65536"/>
                    <a:gd name="T10" fmla="*/ 0 60000 65536"/>
                    <a:gd name="T11" fmla="*/ 0 60000 65536"/>
                    <a:gd name="T12" fmla="*/ 0 w 270"/>
                    <a:gd name="T13" fmla="*/ 0 h 84"/>
                    <a:gd name="T14" fmla="*/ 270 w 270"/>
                    <a:gd name="T15" fmla="*/ 84 h 84"/>
                  </a:gdLst>
                  <a:ahLst/>
                  <a:cxnLst>
                    <a:cxn ang="T8">
                      <a:pos x="T0" y="T1"/>
                    </a:cxn>
                    <a:cxn ang="T9">
                      <a:pos x="T2" y="T3"/>
                    </a:cxn>
                    <a:cxn ang="T10">
                      <a:pos x="T4" y="T5"/>
                    </a:cxn>
                    <a:cxn ang="T11">
                      <a:pos x="T6" y="T7"/>
                    </a:cxn>
                  </a:cxnLst>
                  <a:rect l="T12" t="T13" r="T14" b="T15"/>
                  <a:pathLst>
                    <a:path w="270" h="84">
                      <a:moveTo>
                        <a:pt x="0" y="0"/>
                      </a:moveTo>
                      <a:lnTo>
                        <a:pt x="34" y="84"/>
                      </a:lnTo>
                      <a:lnTo>
                        <a:pt x="270" y="28"/>
                      </a:lnTo>
                      <a:lnTo>
                        <a:pt x="0" y="0"/>
                      </a:lnTo>
                      <a:close/>
                    </a:path>
                  </a:pathLst>
                </a:custGeom>
                <a:solidFill>
                  <a:srgbClr val="0066FF"/>
                </a:solidFill>
                <a:ln w="9525">
                  <a:noFill/>
                  <a:round/>
                  <a:headEnd/>
                  <a:tailEnd/>
                </a:ln>
              </p:spPr>
              <p:txBody>
                <a:bodyPr/>
                <a:lstStyle/>
                <a:p>
                  <a:endParaRPr lang="es-MX"/>
                </a:p>
              </p:txBody>
            </p:sp>
            <p:sp>
              <p:nvSpPr>
                <p:cNvPr id="10265" name="Freeform 3959"/>
                <p:cNvSpPr>
                  <a:spLocks/>
                </p:cNvSpPr>
                <p:nvPr/>
              </p:nvSpPr>
              <p:spPr bwMode="auto">
                <a:xfrm>
                  <a:off x="2296" y="2781"/>
                  <a:ext cx="30" cy="10"/>
                </a:xfrm>
                <a:custGeom>
                  <a:avLst/>
                  <a:gdLst>
                    <a:gd name="T0" fmla="*/ 0 w 270"/>
                    <a:gd name="T1" fmla="*/ 0 h 84"/>
                    <a:gd name="T2" fmla="*/ 0 w 270"/>
                    <a:gd name="T3" fmla="*/ 0 h 84"/>
                    <a:gd name="T4" fmla="*/ 0 w 270"/>
                    <a:gd name="T5" fmla="*/ 0 h 84"/>
                    <a:gd name="T6" fmla="*/ 0 w 270"/>
                    <a:gd name="T7" fmla="*/ 0 h 84"/>
                    <a:gd name="T8" fmla="*/ 0 60000 65536"/>
                    <a:gd name="T9" fmla="*/ 0 60000 65536"/>
                    <a:gd name="T10" fmla="*/ 0 60000 65536"/>
                    <a:gd name="T11" fmla="*/ 0 60000 65536"/>
                    <a:gd name="T12" fmla="*/ 0 w 270"/>
                    <a:gd name="T13" fmla="*/ 0 h 84"/>
                    <a:gd name="T14" fmla="*/ 270 w 270"/>
                    <a:gd name="T15" fmla="*/ 84 h 84"/>
                  </a:gdLst>
                  <a:ahLst/>
                  <a:cxnLst>
                    <a:cxn ang="T8">
                      <a:pos x="T0" y="T1"/>
                    </a:cxn>
                    <a:cxn ang="T9">
                      <a:pos x="T2" y="T3"/>
                    </a:cxn>
                    <a:cxn ang="T10">
                      <a:pos x="T4" y="T5"/>
                    </a:cxn>
                    <a:cxn ang="T11">
                      <a:pos x="T6" y="T7"/>
                    </a:cxn>
                  </a:cxnLst>
                  <a:rect l="T12" t="T13" r="T14" b="T15"/>
                  <a:pathLst>
                    <a:path w="270" h="84">
                      <a:moveTo>
                        <a:pt x="0" y="0"/>
                      </a:moveTo>
                      <a:lnTo>
                        <a:pt x="34" y="84"/>
                      </a:lnTo>
                      <a:lnTo>
                        <a:pt x="270" y="28"/>
                      </a:lnTo>
                      <a:lnTo>
                        <a:pt x="0" y="0"/>
                      </a:lnTo>
                    </a:path>
                  </a:pathLst>
                </a:custGeom>
                <a:noFill/>
                <a:ln w="0">
                  <a:solidFill>
                    <a:srgbClr val="0066FF"/>
                  </a:solidFill>
                  <a:round/>
                  <a:headEnd/>
                  <a:tailEnd/>
                </a:ln>
              </p:spPr>
              <p:txBody>
                <a:bodyPr/>
                <a:lstStyle/>
                <a:p>
                  <a:endParaRPr lang="es-MX"/>
                </a:p>
              </p:txBody>
            </p:sp>
            <p:sp>
              <p:nvSpPr>
                <p:cNvPr id="10266" name="Freeform 3960"/>
                <p:cNvSpPr>
                  <a:spLocks/>
                </p:cNvSpPr>
                <p:nvPr/>
              </p:nvSpPr>
              <p:spPr bwMode="auto">
                <a:xfrm>
                  <a:off x="2296" y="2779"/>
                  <a:ext cx="30" cy="6"/>
                </a:xfrm>
                <a:custGeom>
                  <a:avLst/>
                  <a:gdLst>
                    <a:gd name="T0" fmla="*/ 0 w 270"/>
                    <a:gd name="T1" fmla="*/ 0 h 54"/>
                    <a:gd name="T2" fmla="*/ 0 w 270"/>
                    <a:gd name="T3" fmla="*/ 0 h 54"/>
                    <a:gd name="T4" fmla="*/ 0 w 270"/>
                    <a:gd name="T5" fmla="*/ 0 h 54"/>
                    <a:gd name="T6" fmla="*/ 0 w 270"/>
                    <a:gd name="T7" fmla="*/ 0 h 54"/>
                    <a:gd name="T8" fmla="*/ 0 60000 65536"/>
                    <a:gd name="T9" fmla="*/ 0 60000 65536"/>
                    <a:gd name="T10" fmla="*/ 0 60000 65536"/>
                    <a:gd name="T11" fmla="*/ 0 60000 65536"/>
                    <a:gd name="T12" fmla="*/ 0 w 270"/>
                    <a:gd name="T13" fmla="*/ 0 h 54"/>
                    <a:gd name="T14" fmla="*/ 270 w 270"/>
                    <a:gd name="T15" fmla="*/ 54 h 54"/>
                  </a:gdLst>
                  <a:ahLst/>
                  <a:cxnLst>
                    <a:cxn ang="T8">
                      <a:pos x="T0" y="T1"/>
                    </a:cxn>
                    <a:cxn ang="T9">
                      <a:pos x="T2" y="T3"/>
                    </a:cxn>
                    <a:cxn ang="T10">
                      <a:pos x="T4" y="T5"/>
                    </a:cxn>
                    <a:cxn ang="T11">
                      <a:pos x="T6" y="T7"/>
                    </a:cxn>
                  </a:cxnLst>
                  <a:rect l="T12" t="T13" r="T14" b="T15"/>
                  <a:pathLst>
                    <a:path w="270" h="54">
                      <a:moveTo>
                        <a:pt x="251" y="0"/>
                      </a:moveTo>
                      <a:lnTo>
                        <a:pt x="0" y="26"/>
                      </a:lnTo>
                      <a:lnTo>
                        <a:pt x="270" y="54"/>
                      </a:lnTo>
                      <a:lnTo>
                        <a:pt x="251" y="0"/>
                      </a:lnTo>
                      <a:close/>
                    </a:path>
                  </a:pathLst>
                </a:custGeom>
                <a:solidFill>
                  <a:srgbClr val="0066FF"/>
                </a:solidFill>
                <a:ln w="9525">
                  <a:noFill/>
                  <a:round/>
                  <a:headEnd/>
                  <a:tailEnd/>
                </a:ln>
              </p:spPr>
              <p:txBody>
                <a:bodyPr/>
                <a:lstStyle/>
                <a:p>
                  <a:endParaRPr lang="es-MX"/>
                </a:p>
              </p:txBody>
            </p:sp>
            <p:sp>
              <p:nvSpPr>
                <p:cNvPr id="10267" name="Freeform 3961"/>
                <p:cNvSpPr>
                  <a:spLocks/>
                </p:cNvSpPr>
                <p:nvPr/>
              </p:nvSpPr>
              <p:spPr bwMode="auto">
                <a:xfrm>
                  <a:off x="2296" y="2779"/>
                  <a:ext cx="30" cy="6"/>
                </a:xfrm>
                <a:custGeom>
                  <a:avLst/>
                  <a:gdLst>
                    <a:gd name="T0" fmla="*/ 0 w 270"/>
                    <a:gd name="T1" fmla="*/ 0 h 54"/>
                    <a:gd name="T2" fmla="*/ 0 w 270"/>
                    <a:gd name="T3" fmla="*/ 0 h 54"/>
                    <a:gd name="T4" fmla="*/ 0 w 270"/>
                    <a:gd name="T5" fmla="*/ 0 h 54"/>
                    <a:gd name="T6" fmla="*/ 0 w 270"/>
                    <a:gd name="T7" fmla="*/ 0 h 54"/>
                    <a:gd name="T8" fmla="*/ 0 60000 65536"/>
                    <a:gd name="T9" fmla="*/ 0 60000 65536"/>
                    <a:gd name="T10" fmla="*/ 0 60000 65536"/>
                    <a:gd name="T11" fmla="*/ 0 60000 65536"/>
                    <a:gd name="T12" fmla="*/ 0 w 270"/>
                    <a:gd name="T13" fmla="*/ 0 h 54"/>
                    <a:gd name="T14" fmla="*/ 270 w 270"/>
                    <a:gd name="T15" fmla="*/ 54 h 54"/>
                  </a:gdLst>
                  <a:ahLst/>
                  <a:cxnLst>
                    <a:cxn ang="T8">
                      <a:pos x="T0" y="T1"/>
                    </a:cxn>
                    <a:cxn ang="T9">
                      <a:pos x="T2" y="T3"/>
                    </a:cxn>
                    <a:cxn ang="T10">
                      <a:pos x="T4" y="T5"/>
                    </a:cxn>
                    <a:cxn ang="T11">
                      <a:pos x="T6" y="T7"/>
                    </a:cxn>
                  </a:cxnLst>
                  <a:rect l="T12" t="T13" r="T14" b="T15"/>
                  <a:pathLst>
                    <a:path w="270" h="54">
                      <a:moveTo>
                        <a:pt x="251" y="0"/>
                      </a:moveTo>
                      <a:lnTo>
                        <a:pt x="0" y="26"/>
                      </a:lnTo>
                      <a:lnTo>
                        <a:pt x="270" y="54"/>
                      </a:lnTo>
                      <a:lnTo>
                        <a:pt x="251" y="0"/>
                      </a:lnTo>
                    </a:path>
                  </a:pathLst>
                </a:custGeom>
                <a:noFill/>
                <a:ln w="0">
                  <a:solidFill>
                    <a:srgbClr val="0066FF"/>
                  </a:solidFill>
                  <a:round/>
                  <a:headEnd/>
                  <a:tailEnd/>
                </a:ln>
              </p:spPr>
              <p:txBody>
                <a:bodyPr/>
                <a:lstStyle/>
                <a:p>
                  <a:endParaRPr lang="es-MX"/>
                </a:p>
              </p:txBody>
            </p:sp>
            <p:sp>
              <p:nvSpPr>
                <p:cNvPr id="10268" name="Freeform 3962"/>
                <p:cNvSpPr>
                  <a:spLocks/>
                </p:cNvSpPr>
                <p:nvPr/>
              </p:nvSpPr>
              <p:spPr bwMode="auto">
                <a:xfrm>
                  <a:off x="2296" y="2777"/>
                  <a:ext cx="28" cy="4"/>
                </a:xfrm>
                <a:custGeom>
                  <a:avLst/>
                  <a:gdLst>
                    <a:gd name="T0" fmla="*/ 0 w 251"/>
                    <a:gd name="T1" fmla="*/ 0 h 39"/>
                    <a:gd name="T2" fmla="*/ 0 w 251"/>
                    <a:gd name="T3" fmla="*/ 0 h 39"/>
                    <a:gd name="T4" fmla="*/ 0 w 251"/>
                    <a:gd name="T5" fmla="*/ 0 h 39"/>
                    <a:gd name="T6" fmla="*/ 0 w 251"/>
                    <a:gd name="T7" fmla="*/ 0 h 39"/>
                    <a:gd name="T8" fmla="*/ 0 60000 65536"/>
                    <a:gd name="T9" fmla="*/ 0 60000 65536"/>
                    <a:gd name="T10" fmla="*/ 0 60000 65536"/>
                    <a:gd name="T11" fmla="*/ 0 60000 65536"/>
                    <a:gd name="T12" fmla="*/ 0 w 251"/>
                    <a:gd name="T13" fmla="*/ 0 h 39"/>
                    <a:gd name="T14" fmla="*/ 251 w 251"/>
                    <a:gd name="T15" fmla="*/ 39 h 39"/>
                  </a:gdLst>
                  <a:ahLst/>
                  <a:cxnLst>
                    <a:cxn ang="T8">
                      <a:pos x="T0" y="T1"/>
                    </a:cxn>
                    <a:cxn ang="T9">
                      <a:pos x="T2" y="T3"/>
                    </a:cxn>
                    <a:cxn ang="T10">
                      <a:pos x="T4" y="T5"/>
                    </a:cxn>
                    <a:cxn ang="T11">
                      <a:pos x="T6" y="T7"/>
                    </a:cxn>
                  </a:cxnLst>
                  <a:rect l="T12" t="T13" r="T14" b="T15"/>
                  <a:pathLst>
                    <a:path w="251" h="39">
                      <a:moveTo>
                        <a:pt x="213" y="0"/>
                      </a:moveTo>
                      <a:lnTo>
                        <a:pt x="0" y="39"/>
                      </a:lnTo>
                      <a:lnTo>
                        <a:pt x="251" y="13"/>
                      </a:lnTo>
                      <a:lnTo>
                        <a:pt x="213" y="0"/>
                      </a:lnTo>
                      <a:close/>
                    </a:path>
                  </a:pathLst>
                </a:custGeom>
                <a:solidFill>
                  <a:srgbClr val="0066FF"/>
                </a:solidFill>
                <a:ln w="9525">
                  <a:noFill/>
                  <a:round/>
                  <a:headEnd/>
                  <a:tailEnd/>
                </a:ln>
              </p:spPr>
              <p:txBody>
                <a:bodyPr/>
                <a:lstStyle/>
                <a:p>
                  <a:endParaRPr lang="es-MX"/>
                </a:p>
              </p:txBody>
            </p:sp>
            <p:sp>
              <p:nvSpPr>
                <p:cNvPr id="10269" name="Freeform 3963"/>
                <p:cNvSpPr>
                  <a:spLocks/>
                </p:cNvSpPr>
                <p:nvPr/>
              </p:nvSpPr>
              <p:spPr bwMode="auto">
                <a:xfrm>
                  <a:off x="2296" y="2777"/>
                  <a:ext cx="28" cy="4"/>
                </a:xfrm>
                <a:custGeom>
                  <a:avLst/>
                  <a:gdLst>
                    <a:gd name="T0" fmla="*/ 0 w 251"/>
                    <a:gd name="T1" fmla="*/ 0 h 39"/>
                    <a:gd name="T2" fmla="*/ 0 w 251"/>
                    <a:gd name="T3" fmla="*/ 0 h 39"/>
                    <a:gd name="T4" fmla="*/ 0 w 251"/>
                    <a:gd name="T5" fmla="*/ 0 h 39"/>
                    <a:gd name="T6" fmla="*/ 0 w 251"/>
                    <a:gd name="T7" fmla="*/ 0 h 39"/>
                    <a:gd name="T8" fmla="*/ 0 60000 65536"/>
                    <a:gd name="T9" fmla="*/ 0 60000 65536"/>
                    <a:gd name="T10" fmla="*/ 0 60000 65536"/>
                    <a:gd name="T11" fmla="*/ 0 60000 65536"/>
                    <a:gd name="T12" fmla="*/ 0 w 251"/>
                    <a:gd name="T13" fmla="*/ 0 h 39"/>
                    <a:gd name="T14" fmla="*/ 251 w 251"/>
                    <a:gd name="T15" fmla="*/ 39 h 39"/>
                  </a:gdLst>
                  <a:ahLst/>
                  <a:cxnLst>
                    <a:cxn ang="T8">
                      <a:pos x="T0" y="T1"/>
                    </a:cxn>
                    <a:cxn ang="T9">
                      <a:pos x="T2" y="T3"/>
                    </a:cxn>
                    <a:cxn ang="T10">
                      <a:pos x="T4" y="T5"/>
                    </a:cxn>
                    <a:cxn ang="T11">
                      <a:pos x="T6" y="T7"/>
                    </a:cxn>
                  </a:cxnLst>
                  <a:rect l="T12" t="T13" r="T14" b="T15"/>
                  <a:pathLst>
                    <a:path w="251" h="39">
                      <a:moveTo>
                        <a:pt x="213" y="0"/>
                      </a:moveTo>
                      <a:lnTo>
                        <a:pt x="0" y="39"/>
                      </a:lnTo>
                      <a:lnTo>
                        <a:pt x="251" y="13"/>
                      </a:lnTo>
                      <a:lnTo>
                        <a:pt x="213" y="0"/>
                      </a:lnTo>
                    </a:path>
                  </a:pathLst>
                </a:custGeom>
                <a:noFill/>
                <a:ln w="0">
                  <a:solidFill>
                    <a:srgbClr val="0066FF"/>
                  </a:solidFill>
                  <a:round/>
                  <a:headEnd/>
                  <a:tailEnd/>
                </a:ln>
              </p:spPr>
              <p:txBody>
                <a:bodyPr/>
                <a:lstStyle/>
                <a:p>
                  <a:endParaRPr lang="es-MX"/>
                </a:p>
              </p:txBody>
            </p:sp>
            <p:sp>
              <p:nvSpPr>
                <p:cNvPr id="10270" name="Freeform 3964"/>
                <p:cNvSpPr>
                  <a:spLocks/>
                </p:cNvSpPr>
                <p:nvPr/>
              </p:nvSpPr>
              <p:spPr bwMode="auto">
                <a:xfrm>
                  <a:off x="2296" y="2776"/>
                  <a:ext cx="24" cy="5"/>
                </a:xfrm>
                <a:custGeom>
                  <a:avLst/>
                  <a:gdLst>
                    <a:gd name="T0" fmla="*/ 0 w 213"/>
                    <a:gd name="T1" fmla="*/ 0 h 46"/>
                    <a:gd name="T2" fmla="*/ 0 w 213"/>
                    <a:gd name="T3" fmla="*/ 0 h 46"/>
                    <a:gd name="T4" fmla="*/ 0 w 213"/>
                    <a:gd name="T5" fmla="*/ 0 h 46"/>
                    <a:gd name="T6" fmla="*/ 0 w 213"/>
                    <a:gd name="T7" fmla="*/ 0 h 46"/>
                    <a:gd name="T8" fmla="*/ 0 60000 65536"/>
                    <a:gd name="T9" fmla="*/ 0 60000 65536"/>
                    <a:gd name="T10" fmla="*/ 0 60000 65536"/>
                    <a:gd name="T11" fmla="*/ 0 60000 65536"/>
                    <a:gd name="T12" fmla="*/ 0 w 213"/>
                    <a:gd name="T13" fmla="*/ 0 h 46"/>
                    <a:gd name="T14" fmla="*/ 213 w 213"/>
                    <a:gd name="T15" fmla="*/ 46 h 46"/>
                  </a:gdLst>
                  <a:ahLst/>
                  <a:cxnLst>
                    <a:cxn ang="T8">
                      <a:pos x="T0" y="T1"/>
                    </a:cxn>
                    <a:cxn ang="T9">
                      <a:pos x="T2" y="T3"/>
                    </a:cxn>
                    <a:cxn ang="T10">
                      <a:pos x="T4" y="T5"/>
                    </a:cxn>
                    <a:cxn ang="T11">
                      <a:pos x="T6" y="T7"/>
                    </a:cxn>
                  </a:cxnLst>
                  <a:rect l="T12" t="T13" r="T14" b="T15"/>
                  <a:pathLst>
                    <a:path w="213" h="46">
                      <a:moveTo>
                        <a:pt x="175" y="0"/>
                      </a:moveTo>
                      <a:lnTo>
                        <a:pt x="0" y="46"/>
                      </a:lnTo>
                      <a:lnTo>
                        <a:pt x="213" y="7"/>
                      </a:lnTo>
                      <a:lnTo>
                        <a:pt x="175" y="0"/>
                      </a:lnTo>
                      <a:close/>
                    </a:path>
                  </a:pathLst>
                </a:custGeom>
                <a:solidFill>
                  <a:srgbClr val="0066FF"/>
                </a:solidFill>
                <a:ln w="9525">
                  <a:noFill/>
                  <a:round/>
                  <a:headEnd/>
                  <a:tailEnd/>
                </a:ln>
              </p:spPr>
              <p:txBody>
                <a:bodyPr/>
                <a:lstStyle/>
                <a:p>
                  <a:endParaRPr lang="es-MX"/>
                </a:p>
              </p:txBody>
            </p:sp>
            <p:sp>
              <p:nvSpPr>
                <p:cNvPr id="10271" name="Freeform 3965"/>
                <p:cNvSpPr>
                  <a:spLocks/>
                </p:cNvSpPr>
                <p:nvPr/>
              </p:nvSpPr>
              <p:spPr bwMode="auto">
                <a:xfrm>
                  <a:off x="2296" y="2776"/>
                  <a:ext cx="24" cy="5"/>
                </a:xfrm>
                <a:custGeom>
                  <a:avLst/>
                  <a:gdLst>
                    <a:gd name="T0" fmla="*/ 0 w 213"/>
                    <a:gd name="T1" fmla="*/ 0 h 46"/>
                    <a:gd name="T2" fmla="*/ 0 w 213"/>
                    <a:gd name="T3" fmla="*/ 0 h 46"/>
                    <a:gd name="T4" fmla="*/ 0 w 213"/>
                    <a:gd name="T5" fmla="*/ 0 h 46"/>
                    <a:gd name="T6" fmla="*/ 0 w 213"/>
                    <a:gd name="T7" fmla="*/ 0 h 46"/>
                    <a:gd name="T8" fmla="*/ 0 60000 65536"/>
                    <a:gd name="T9" fmla="*/ 0 60000 65536"/>
                    <a:gd name="T10" fmla="*/ 0 60000 65536"/>
                    <a:gd name="T11" fmla="*/ 0 60000 65536"/>
                    <a:gd name="T12" fmla="*/ 0 w 213"/>
                    <a:gd name="T13" fmla="*/ 0 h 46"/>
                    <a:gd name="T14" fmla="*/ 213 w 213"/>
                    <a:gd name="T15" fmla="*/ 46 h 46"/>
                  </a:gdLst>
                  <a:ahLst/>
                  <a:cxnLst>
                    <a:cxn ang="T8">
                      <a:pos x="T0" y="T1"/>
                    </a:cxn>
                    <a:cxn ang="T9">
                      <a:pos x="T2" y="T3"/>
                    </a:cxn>
                    <a:cxn ang="T10">
                      <a:pos x="T4" y="T5"/>
                    </a:cxn>
                    <a:cxn ang="T11">
                      <a:pos x="T6" y="T7"/>
                    </a:cxn>
                  </a:cxnLst>
                  <a:rect l="T12" t="T13" r="T14" b="T15"/>
                  <a:pathLst>
                    <a:path w="213" h="46">
                      <a:moveTo>
                        <a:pt x="175" y="0"/>
                      </a:moveTo>
                      <a:lnTo>
                        <a:pt x="0" y="46"/>
                      </a:lnTo>
                      <a:lnTo>
                        <a:pt x="213" y="7"/>
                      </a:lnTo>
                      <a:lnTo>
                        <a:pt x="175" y="0"/>
                      </a:lnTo>
                    </a:path>
                  </a:pathLst>
                </a:custGeom>
                <a:noFill/>
                <a:ln w="0">
                  <a:solidFill>
                    <a:srgbClr val="0066FF"/>
                  </a:solidFill>
                  <a:round/>
                  <a:headEnd/>
                  <a:tailEnd/>
                </a:ln>
              </p:spPr>
              <p:txBody>
                <a:bodyPr/>
                <a:lstStyle/>
                <a:p>
                  <a:endParaRPr lang="es-MX"/>
                </a:p>
              </p:txBody>
            </p:sp>
            <p:sp>
              <p:nvSpPr>
                <p:cNvPr id="10272" name="Freeform 3966"/>
                <p:cNvSpPr>
                  <a:spLocks/>
                </p:cNvSpPr>
                <p:nvPr/>
              </p:nvSpPr>
              <p:spPr bwMode="auto">
                <a:xfrm>
                  <a:off x="2320" y="2775"/>
                  <a:ext cx="8" cy="4"/>
                </a:xfrm>
                <a:custGeom>
                  <a:avLst/>
                  <a:gdLst>
                    <a:gd name="T0" fmla="*/ 0 w 68"/>
                    <a:gd name="T1" fmla="*/ 0 h 32"/>
                    <a:gd name="T2" fmla="*/ 0 w 68"/>
                    <a:gd name="T3" fmla="*/ 0 h 32"/>
                    <a:gd name="T4" fmla="*/ 0 w 68"/>
                    <a:gd name="T5" fmla="*/ 0 h 32"/>
                    <a:gd name="T6" fmla="*/ 0 w 68"/>
                    <a:gd name="T7" fmla="*/ 0 h 32"/>
                    <a:gd name="T8" fmla="*/ 0 60000 65536"/>
                    <a:gd name="T9" fmla="*/ 0 60000 65536"/>
                    <a:gd name="T10" fmla="*/ 0 60000 65536"/>
                    <a:gd name="T11" fmla="*/ 0 60000 65536"/>
                    <a:gd name="T12" fmla="*/ 0 w 68"/>
                    <a:gd name="T13" fmla="*/ 0 h 32"/>
                    <a:gd name="T14" fmla="*/ 68 w 68"/>
                    <a:gd name="T15" fmla="*/ 32 h 32"/>
                  </a:gdLst>
                  <a:ahLst/>
                  <a:cxnLst>
                    <a:cxn ang="T8">
                      <a:pos x="T0" y="T1"/>
                    </a:cxn>
                    <a:cxn ang="T9">
                      <a:pos x="T2" y="T3"/>
                    </a:cxn>
                    <a:cxn ang="T10">
                      <a:pos x="T4" y="T5"/>
                    </a:cxn>
                    <a:cxn ang="T11">
                      <a:pos x="T6" y="T7"/>
                    </a:cxn>
                  </a:cxnLst>
                  <a:rect l="T12" t="T13" r="T14" b="T15"/>
                  <a:pathLst>
                    <a:path w="68" h="32">
                      <a:moveTo>
                        <a:pt x="68" y="0"/>
                      </a:moveTo>
                      <a:lnTo>
                        <a:pt x="0" y="19"/>
                      </a:lnTo>
                      <a:lnTo>
                        <a:pt x="38" y="32"/>
                      </a:lnTo>
                      <a:lnTo>
                        <a:pt x="68" y="0"/>
                      </a:lnTo>
                      <a:close/>
                    </a:path>
                  </a:pathLst>
                </a:custGeom>
                <a:solidFill>
                  <a:srgbClr val="0066FF"/>
                </a:solidFill>
                <a:ln w="9525">
                  <a:noFill/>
                  <a:round/>
                  <a:headEnd/>
                  <a:tailEnd/>
                </a:ln>
              </p:spPr>
              <p:txBody>
                <a:bodyPr/>
                <a:lstStyle/>
                <a:p>
                  <a:endParaRPr lang="es-MX"/>
                </a:p>
              </p:txBody>
            </p:sp>
            <p:sp>
              <p:nvSpPr>
                <p:cNvPr id="10273" name="Freeform 3967"/>
                <p:cNvSpPr>
                  <a:spLocks/>
                </p:cNvSpPr>
                <p:nvPr/>
              </p:nvSpPr>
              <p:spPr bwMode="auto">
                <a:xfrm>
                  <a:off x="2320" y="2775"/>
                  <a:ext cx="8" cy="4"/>
                </a:xfrm>
                <a:custGeom>
                  <a:avLst/>
                  <a:gdLst>
                    <a:gd name="T0" fmla="*/ 0 w 68"/>
                    <a:gd name="T1" fmla="*/ 0 h 32"/>
                    <a:gd name="T2" fmla="*/ 0 w 68"/>
                    <a:gd name="T3" fmla="*/ 0 h 32"/>
                    <a:gd name="T4" fmla="*/ 0 w 68"/>
                    <a:gd name="T5" fmla="*/ 0 h 32"/>
                    <a:gd name="T6" fmla="*/ 0 w 68"/>
                    <a:gd name="T7" fmla="*/ 0 h 32"/>
                    <a:gd name="T8" fmla="*/ 0 60000 65536"/>
                    <a:gd name="T9" fmla="*/ 0 60000 65536"/>
                    <a:gd name="T10" fmla="*/ 0 60000 65536"/>
                    <a:gd name="T11" fmla="*/ 0 60000 65536"/>
                    <a:gd name="T12" fmla="*/ 0 w 68"/>
                    <a:gd name="T13" fmla="*/ 0 h 32"/>
                    <a:gd name="T14" fmla="*/ 68 w 68"/>
                    <a:gd name="T15" fmla="*/ 32 h 32"/>
                  </a:gdLst>
                  <a:ahLst/>
                  <a:cxnLst>
                    <a:cxn ang="T8">
                      <a:pos x="T0" y="T1"/>
                    </a:cxn>
                    <a:cxn ang="T9">
                      <a:pos x="T2" y="T3"/>
                    </a:cxn>
                    <a:cxn ang="T10">
                      <a:pos x="T4" y="T5"/>
                    </a:cxn>
                    <a:cxn ang="T11">
                      <a:pos x="T6" y="T7"/>
                    </a:cxn>
                  </a:cxnLst>
                  <a:rect l="T12" t="T13" r="T14" b="T15"/>
                  <a:pathLst>
                    <a:path w="68" h="32">
                      <a:moveTo>
                        <a:pt x="68" y="0"/>
                      </a:moveTo>
                      <a:lnTo>
                        <a:pt x="0" y="19"/>
                      </a:lnTo>
                      <a:lnTo>
                        <a:pt x="38" y="32"/>
                      </a:lnTo>
                      <a:lnTo>
                        <a:pt x="68" y="0"/>
                      </a:lnTo>
                    </a:path>
                  </a:pathLst>
                </a:custGeom>
                <a:noFill/>
                <a:ln w="0">
                  <a:solidFill>
                    <a:srgbClr val="0066FF"/>
                  </a:solidFill>
                  <a:round/>
                  <a:headEnd/>
                  <a:tailEnd/>
                </a:ln>
              </p:spPr>
              <p:txBody>
                <a:bodyPr/>
                <a:lstStyle/>
                <a:p>
                  <a:endParaRPr lang="es-MX"/>
                </a:p>
              </p:txBody>
            </p:sp>
            <p:sp>
              <p:nvSpPr>
                <p:cNvPr id="10274" name="Freeform 3968"/>
                <p:cNvSpPr>
                  <a:spLocks/>
                </p:cNvSpPr>
                <p:nvPr/>
              </p:nvSpPr>
              <p:spPr bwMode="auto">
                <a:xfrm>
                  <a:off x="2296" y="2774"/>
                  <a:ext cx="20" cy="7"/>
                </a:xfrm>
                <a:custGeom>
                  <a:avLst/>
                  <a:gdLst>
                    <a:gd name="T0" fmla="*/ 0 w 175"/>
                    <a:gd name="T1" fmla="*/ 0 h 65"/>
                    <a:gd name="T2" fmla="*/ 0 w 175"/>
                    <a:gd name="T3" fmla="*/ 0 h 65"/>
                    <a:gd name="T4" fmla="*/ 0 w 175"/>
                    <a:gd name="T5" fmla="*/ 0 h 65"/>
                    <a:gd name="T6" fmla="*/ 0 w 175"/>
                    <a:gd name="T7" fmla="*/ 0 h 65"/>
                    <a:gd name="T8" fmla="*/ 0 60000 65536"/>
                    <a:gd name="T9" fmla="*/ 0 60000 65536"/>
                    <a:gd name="T10" fmla="*/ 0 60000 65536"/>
                    <a:gd name="T11" fmla="*/ 0 60000 65536"/>
                    <a:gd name="T12" fmla="*/ 0 w 175"/>
                    <a:gd name="T13" fmla="*/ 0 h 65"/>
                    <a:gd name="T14" fmla="*/ 175 w 175"/>
                    <a:gd name="T15" fmla="*/ 65 h 65"/>
                  </a:gdLst>
                  <a:ahLst/>
                  <a:cxnLst>
                    <a:cxn ang="T8">
                      <a:pos x="T0" y="T1"/>
                    </a:cxn>
                    <a:cxn ang="T9">
                      <a:pos x="T2" y="T3"/>
                    </a:cxn>
                    <a:cxn ang="T10">
                      <a:pos x="T4" y="T5"/>
                    </a:cxn>
                    <a:cxn ang="T11">
                      <a:pos x="T6" y="T7"/>
                    </a:cxn>
                  </a:cxnLst>
                  <a:rect l="T12" t="T13" r="T14" b="T15"/>
                  <a:pathLst>
                    <a:path w="175" h="65">
                      <a:moveTo>
                        <a:pt x="124" y="0"/>
                      </a:moveTo>
                      <a:lnTo>
                        <a:pt x="0" y="65"/>
                      </a:lnTo>
                      <a:lnTo>
                        <a:pt x="175" y="19"/>
                      </a:lnTo>
                      <a:lnTo>
                        <a:pt x="124" y="0"/>
                      </a:lnTo>
                      <a:close/>
                    </a:path>
                  </a:pathLst>
                </a:custGeom>
                <a:solidFill>
                  <a:srgbClr val="0066FF"/>
                </a:solidFill>
                <a:ln w="9525">
                  <a:noFill/>
                  <a:round/>
                  <a:headEnd/>
                  <a:tailEnd/>
                </a:ln>
              </p:spPr>
              <p:txBody>
                <a:bodyPr/>
                <a:lstStyle/>
                <a:p>
                  <a:endParaRPr lang="es-MX"/>
                </a:p>
              </p:txBody>
            </p:sp>
            <p:sp>
              <p:nvSpPr>
                <p:cNvPr id="10275" name="Freeform 3969"/>
                <p:cNvSpPr>
                  <a:spLocks/>
                </p:cNvSpPr>
                <p:nvPr/>
              </p:nvSpPr>
              <p:spPr bwMode="auto">
                <a:xfrm>
                  <a:off x="2296" y="2774"/>
                  <a:ext cx="20" cy="7"/>
                </a:xfrm>
                <a:custGeom>
                  <a:avLst/>
                  <a:gdLst>
                    <a:gd name="T0" fmla="*/ 0 w 175"/>
                    <a:gd name="T1" fmla="*/ 0 h 65"/>
                    <a:gd name="T2" fmla="*/ 0 w 175"/>
                    <a:gd name="T3" fmla="*/ 0 h 65"/>
                    <a:gd name="T4" fmla="*/ 0 w 175"/>
                    <a:gd name="T5" fmla="*/ 0 h 65"/>
                    <a:gd name="T6" fmla="*/ 0 w 175"/>
                    <a:gd name="T7" fmla="*/ 0 h 65"/>
                    <a:gd name="T8" fmla="*/ 0 60000 65536"/>
                    <a:gd name="T9" fmla="*/ 0 60000 65536"/>
                    <a:gd name="T10" fmla="*/ 0 60000 65536"/>
                    <a:gd name="T11" fmla="*/ 0 60000 65536"/>
                    <a:gd name="T12" fmla="*/ 0 w 175"/>
                    <a:gd name="T13" fmla="*/ 0 h 65"/>
                    <a:gd name="T14" fmla="*/ 175 w 175"/>
                    <a:gd name="T15" fmla="*/ 65 h 65"/>
                  </a:gdLst>
                  <a:ahLst/>
                  <a:cxnLst>
                    <a:cxn ang="T8">
                      <a:pos x="T0" y="T1"/>
                    </a:cxn>
                    <a:cxn ang="T9">
                      <a:pos x="T2" y="T3"/>
                    </a:cxn>
                    <a:cxn ang="T10">
                      <a:pos x="T4" y="T5"/>
                    </a:cxn>
                    <a:cxn ang="T11">
                      <a:pos x="T6" y="T7"/>
                    </a:cxn>
                  </a:cxnLst>
                  <a:rect l="T12" t="T13" r="T14" b="T15"/>
                  <a:pathLst>
                    <a:path w="175" h="65">
                      <a:moveTo>
                        <a:pt x="124" y="0"/>
                      </a:moveTo>
                      <a:lnTo>
                        <a:pt x="0" y="65"/>
                      </a:lnTo>
                      <a:lnTo>
                        <a:pt x="175" y="19"/>
                      </a:lnTo>
                      <a:lnTo>
                        <a:pt x="124" y="0"/>
                      </a:lnTo>
                    </a:path>
                  </a:pathLst>
                </a:custGeom>
                <a:noFill/>
                <a:ln w="0">
                  <a:solidFill>
                    <a:srgbClr val="0066FF"/>
                  </a:solidFill>
                  <a:round/>
                  <a:headEnd/>
                  <a:tailEnd/>
                </a:ln>
              </p:spPr>
              <p:txBody>
                <a:bodyPr/>
                <a:lstStyle/>
                <a:p>
                  <a:endParaRPr lang="es-MX"/>
                </a:p>
              </p:txBody>
            </p:sp>
            <p:sp>
              <p:nvSpPr>
                <p:cNvPr id="10276" name="Freeform 3970"/>
                <p:cNvSpPr>
                  <a:spLocks/>
                </p:cNvSpPr>
                <p:nvPr/>
              </p:nvSpPr>
              <p:spPr bwMode="auto">
                <a:xfrm>
                  <a:off x="2296" y="2774"/>
                  <a:ext cx="14" cy="7"/>
                </a:xfrm>
                <a:custGeom>
                  <a:avLst/>
                  <a:gdLst>
                    <a:gd name="T0" fmla="*/ 0 w 124"/>
                    <a:gd name="T1" fmla="*/ 0 h 68"/>
                    <a:gd name="T2" fmla="*/ 0 w 124"/>
                    <a:gd name="T3" fmla="*/ 0 h 68"/>
                    <a:gd name="T4" fmla="*/ 0 w 124"/>
                    <a:gd name="T5" fmla="*/ 0 h 68"/>
                    <a:gd name="T6" fmla="*/ 0 w 124"/>
                    <a:gd name="T7" fmla="*/ 0 h 68"/>
                    <a:gd name="T8" fmla="*/ 0 60000 65536"/>
                    <a:gd name="T9" fmla="*/ 0 60000 65536"/>
                    <a:gd name="T10" fmla="*/ 0 60000 65536"/>
                    <a:gd name="T11" fmla="*/ 0 60000 65536"/>
                    <a:gd name="T12" fmla="*/ 0 w 124"/>
                    <a:gd name="T13" fmla="*/ 0 h 68"/>
                    <a:gd name="T14" fmla="*/ 124 w 124"/>
                    <a:gd name="T15" fmla="*/ 68 h 68"/>
                  </a:gdLst>
                  <a:ahLst/>
                  <a:cxnLst>
                    <a:cxn ang="T8">
                      <a:pos x="T0" y="T1"/>
                    </a:cxn>
                    <a:cxn ang="T9">
                      <a:pos x="T2" y="T3"/>
                    </a:cxn>
                    <a:cxn ang="T10">
                      <a:pos x="T4" y="T5"/>
                    </a:cxn>
                    <a:cxn ang="T11">
                      <a:pos x="T6" y="T7"/>
                    </a:cxn>
                  </a:cxnLst>
                  <a:rect l="T12" t="T13" r="T14" b="T15"/>
                  <a:pathLst>
                    <a:path w="124" h="68">
                      <a:moveTo>
                        <a:pt x="18" y="0"/>
                      </a:moveTo>
                      <a:lnTo>
                        <a:pt x="0" y="68"/>
                      </a:lnTo>
                      <a:lnTo>
                        <a:pt x="124" y="3"/>
                      </a:lnTo>
                      <a:lnTo>
                        <a:pt x="18" y="0"/>
                      </a:lnTo>
                      <a:close/>
                    </a:path>
                  </a:pathLst>
                </a:custGeom>
                <a:solidFill>
                  <a:srgbClr val="0066FF"/>
                </a:solidFill>
                <a:ln w="9525">
                  <a:noFill/>
                  <a:round/>
                  <a:headEnd/>
                  <a:tailEnd/>
                </a:ln>
              </p:spPr>
              <p:txBody>
                <a:bodyPr/>
                <a:lstStyle/>
                <a:p>
                  <a:endParaRPr lang="es-MX"/>
                </a:p>
              </p:txBody>
            </p:sp>
            <p:sp>
              <p:nvSpPr>
                <p:cNvPr id="10277" name="Freeform 3971"/>
                <p:cNvSpPr>
                  <a:spLocks/>
                </p:cNvSpPr>
                <p:nvPr/>
              </p:nvSpPr>
              <p:spPr bwMode="auto">
                <a:xfrm>
                  <a:off x="2296" y="2774"/>
                  <a:ext cx="14" cy="7"/>
                </a:xfrm>
                <a:custGeom>
                  <a:avLst/>
                  <a:gdLst>
                    <a:gd name="T0" fmla="*/ 0 w 124"/>
                    <a:gd name="T1" fmla="*/ 0 h 68"/>
                    <a:gd name="T2" fmla="*/ 0 w 124"/>
                    <a:gd name="T3" fmla="*/ 0 h 68"/>
                    <a:gd name="T4" fmla="*/ 0 w 124"/>
                    <a:gd name="T5" fmla="*/ 0 h 68"/>
                    <a:gd name="T6" fmla="*/ 0 w 124"/>
                    <a:gd name="T7" fmla="*/ 0 h 68"/>
                    <a:gd name="T8" fmla="*/ 0 60000 65536"/>
                    <a:gd name="T9" fmla="*/ 0 60000 65536"/>
                    <a:gd name="T10" fmla="*/ 0 60000 65536"/>
                    <a:gd name="T11" fmla="*/ 0 60000 65536"/>
                    <a:gd name="T12" fmla="*/ 0 w 124"/>
                    <a:gd name="T13" fmla="*/ 0 h 68"/>
                    <a:gd name="T14" fmla="*/ 124 w 124"/>
                    <a:gd name="T15" fmla="*/ 68 h 68"/>
                  </a:gdLst>
                  <a:ahLst/>
                  <a:cxnLst>
                    <a:cxn ang="T8">
                      <a:pos x="T0" y="T1"/>
                    </a:cxn>
                    <a:cxn ang="T9">
                      <a:pos x="T2" y="T3"/>
                    </a:cxn>
                    <a:cxn ang="T10">
                      <a:pos x="T4" y="T5"/>
                    </a:cxn>
                    <a:cxn ang="T11">
                      <a:pos x="T6" y="T7"/>
                    </a:cxn>
                  </a:cxnLst>
                  <a:rect l="T12" t="T13" r="T14" b="T15"/>
                  <a:pathLst>
                    <a:path w="124" h="68">
                      <a:moveTo>
                        <a:pt x="18" y="0"/>
                      </a:moveTo>
                      <a:lnTo>
                        <a:pt x="0" y="68"/>
                      </a:lnTo>
                      <a:lnTo>
                        <a:pt x="124" y="3"/>
                      </a:lnTo>
                      <a:lnTo>
                        <a:pt x="18" y="0"/>
                      </a:lnTo>
                    </a:path>
                  </a:pathLst>
                </a:custGeom>
                <a:noFill/>
                <a:ln w="0">
                  <a:solidFill>
                    <a:srgbClr val="0066FF"/>
                  </a:solidFill>
                  <a:round/>
                  <a:headEnd/>
                  <a:tailEnd/>
                </a:ln>
              </p:spPr>
              <p:txBody>
                <a:bodyPr/>
                <a:lstStyle/>
                <a:p>
                  <a:endParaRPr lang="es-MX"/>
                </a:p>
              </p:txBody>
            </p:sp>
            <p:sp>
              <p:nvSpPr>
                <p:cNvPr id="10278" name="Freeform 3972"/>
                <p:cNvSpPr>
                  <a:spLocks/>
                </p:cNvSpPr>
                <p:nvPr/>
              </p:nvSpPr>
              <p:spPr bwMode="auto">
                <a:xfrm>
                  <a:off x="2295" y="2774"/>
                  <a:ext cx="3" cy="7"/>
                </a:xfrm>
                <a:custGeom>
                  <a:avLst/>
                  <a:gdLst>
                    <a:gd name="T0" fmla="*/ 0 w 34"/>
                    <a:gd name="T1" fmla="*/ 0 h 71"/>
                    <a:gd name="T2" fmla="*/ 0 w 34"/>
                    <a:gd name="T3" fmla="*/ 0 h 71"/>
                    <a:gd name="T4" fmla="*/ 0 w 34"/>
                    <a:gd name="T5" fmla="*/ 0 h 71"/>
                    <a:gd name="T6" fmla="*/ 0 w 34"/>
                    <a:gd name="T7" fmla="*/ 0 h 71"/>
                    <a:gd name="T8" fmla="*/ 0 60000 65536"/>
                    <a:gd name="T9" fmla="*/ 0 60000 65536"/>
                    <a:gd name="T10" fmla="*/ 0 60000 65536"/>
                    <a:gd name="T11" fmla="*/ 0 60000 65536"/>
                    <a:gd name="T12" fmla="*/ 0 w 34"/>
                    <a:gd name="T13" fmla="*/ 0 h 71"/>
                    <a:gd name="T14" fmla="*/ 34 w 34"/>
                    <a:gd name="T15" fmla="*/ 71 h 71"/>
                  </a:gdLst>
                  <a:ahLst/>
                  <a:cxnLst>
                    <a:cxn ang="T8">
                      <a:pos x="T0" y="T1"/>
                    </a:cxn>
                    <a:cxn ang="T9">
                      <a:pos x="T2" y="T3"/>
                    </a:cxn>
                    <a:cxn ang="T10">
                      <a:pos x="T4" y="T5"/>
                    </a:cxn>
                    <a:cxn ang="T11">
                      <a:pos x="T6" y="T7"/>
                    </a:cxn>
                  </a:cxnLst>
                  <a:rect l="T12" t="T13" r="T14" b="T15"/>
                  <a:pathLst>
                    <a:path w="34" h="71">
                      <a:moveTo>
                        <a:pt x="0" y="0"/>
                      </a:moveTo>
                      <a:lnTo>
                        <a:pt x="16" y="71"/>
                      </a:lnTo>
                      <a:lnTo>
                        <a:pt x="34" y="3"/>
                      </a:lnTo>
                      <a:lnTo>
                        <a:pt x="0" y="0"/>
                      </a:lnTo>
                      <a:close/>
                    </a:path>
                  </a:pathLst>
                </a:custGeom>
                <a:solidFill>
                  <a:srgbClr val="0066FF"/>
                </a:solidFill>
                <a:ln w="9525">
                  <a:noFill/>
                  <a:round/>
                  <a:headEnd/>
                  <a:tailEnd/>
                </a:ln>
              </p:spPr>
              <p:txBody>
                <a:bodyPr/>
                <a:lstStyle/>
                <a:p>
                  <a:endParaRPr lang="es-MX"/>
                </a:p>
              </p:txBody>
            </p:sp>
            <p:sp>
              <p:nvSpPr>
                <p:cNvPr id="10279" name="Freeform 3973"/>
                <p:cNvSpPr>
                  <a:spLocks/>
                </p:cNvSpPr>
                <p:nvPr/>
              </p:nvSpPr>
              <p:spPr bwMode="auto">
                <a:xfrm>
                  <a:off x="2295" y="2774"/>
                  <a:ext cx="3" cy="7"/>
                </a:xfrm>
                <a:custGeom>
                  <a:avLst/>
                  <a:gdLst>
                    <a:gd name="T0" fmla="*/ 0 w 34"/>
                    <a:gd name="T1" fmla="*/ 0 h 71"/>
                    <a:gd name="T2" fmla="*/ 0 w 34"/>
                    <a:gd name="T3" fmla="*/ 0 h 71"/>
                    <a:gd name="T4" fmla="*/ 0 w 34"/>
                    <a:gd name="T5" fmla="*/ 0 h 71"/>
                    <a:gd name="T6" fmla="*/ 0 w 34"/>
                    <a:gd name="T7" fmla="*/ 0 h 71"/>
                    <a:gd name="T8" fmla="*/ 0 60000 65536"/>
                    <a:gd name="T9" fmla="*/ 0 60000 65536"/>
                    <a:gd name="T10" fmla="*/ 0 60000 65536"/>
                    <a:gd name="T11" fmla="*/ 0 60000 65536"/>
                    <a:gd name="T12" fmla="*/ 0 w 34"/>
                    <a:gd name="T13" fmla="*/ 0 h 71"/>
                    <a:gd name="T14" fmla="*/ 34 w 34"/>
                    <a:gd name="T15" fmla="*/ 71 h 71"/>
                  </a:gdLst>
                  <a:ahLst/>
                  <a:cxnLst>
                    <a:cxn ang="T8">
                      <a:pos x="T0" y="T1"/>
                    </a:cxn>
                    <a:cxn ang="T9">
                      <a:pos x="T2" y="T3"/>
                    </a:cxn>
                    <a:cxn ang="T10">
                      <a:pos x="T4" y="T5"/>
                    </a:cxn>
                    <a:cxn ang="T11">
                      <a:pos x="T6" y="T7"/>
                    </a:cxn>
                  </a:cxnLst>
                  <a:rect l="T12" t="T13" r="T14" b="T15"/>
                  <a:pathLst>
                    <a:path w="34" h="71">
                      <a:moveTo>
                        <a:pt x="0" y="0"/>
                      </a:moveTo>
                      <a:lnTo>
                        <a:pt x="16" y="71"/>
                      </a:lnTo>
                      <a:lnTo>
                        <a:pt x="34" y="3"/>
                      </a:lnTo>
                      <a:lnTo>
                        <a:pt x="0" y="0"/>
                      </a:lnTo>
                    </a:path>
                  </a:pathLst>
                </a:custGeom>
                <a:noFill/>
                <a:ln w="0">
                  <a:solidFill>
                    <a:srgbClr val="0066FF"/>
                  </a:solidFill>
                  <a:round/>
                  <a:headEnd/>
                  <a:tailEnd/>
                </a:ln>
              </p:spPr>
              <p:txBody>
                <a:bodyPr/>
                <a:lstStyle/>
                <a:p>
                  <a:endParaRPr lang="es-MX"/>
                </a:p>
              </p:txBody>
            </p:sp>
            <p:sp>
              <p:nvSpPr>
                <p:cNvPr id="10280" name="Freeform 3974"/>
                <p:cNvSpPr>
                  <a:spLocks/>
                </p:cNvSpPr>
                <p:nvPr/>
              </p:nvSpPr>
              <p:spPr bwMode="auto">
                <a:xfrm>
                  <a:off x="2298" y="2773"/>
                  <a:ext cx="12" cy="1"/>
                </a:xfrm>
                <a:custGeom>
                  <a:avLst/>
                  <a:gdLst>
                    <a:gd name="T0" fmla="*/ 0 w 106"/>
                    <a:gd name="T1" fmla="*/ 0 h 8"/>
                    <a:gd name="T2" fmla="*/ 0 w 106"/>
                    <a:gd name="T3" fmla="*/ 0 h 8"/>
                    <a:gd name="T4" fmla="*/ 0 w 106"/>
                    <a:gd name="T5" fmla="*/ 0 h 8"/>
                    <a:gd name="T6" fmla="*/ 0 w 106"/>
                    <a:gd name="T7" fmla="*/ 0 h 8"/>
                    <a:gd name="T8" fmla="*/ 0 60000 65536"/>
                    <a:gd name="T9" fmla="*/ 0 60000 65536"/>
                    <a:gd name="T10" fmla="*/ 0 60000 65536"/>
                    <a:gd name="T11" fmla="*/ 0 60000 65536"/>
                    <a:gd name="T12" fmla="*/ 0 w 106"/>
                    <a:gd name="T13" fmla="*/ 0 h 8"/>
                    <a:gd name="T14" fmla="*/ 106 w 106"/>
                    <a:gd name="T15" fmla="*/ 8 h 8"/>
                  </a:gdLst>
                  <a:ahLst/>
                  <a:cxnLst>
                    <a:cxn ang="T8">
                      <a:pos x="T0" y="T1"/>
                    </a:cxn>
                    <a:cxn ang="T9">
                      <a:pos x="T2" y="T3"/>
                    </a:cxn>
                    <a:cxn ang="T10">
                      <a:pos x="T4" y="T5"/>
                    </a:cxn>
                    <a:cxn ang="T11">
                      <a:pos x="T6" y="T7"/>
                    </a:cxn>
                  </a:cxnLst>
                  <a:rect l="T12" t="T13" r="T14" b="T15"/>
                  <a:pathLst>
                    <a:path w="106" h="8">
                      <a:moveTo>
                        <a:pt x="31" y="0"/>
                      </a:moveTo>
                      <a:lnTo>
                        <a:pt x="0" y="5"/>
                      </a:lnTo>
                      <a:lnTo>
                        <a:pt x="106" y="8"/>
                      </a:lnTo>
                      <a:lnTo>
                        <a:pt x="31" y="0"/>
                      </a:lnTo>
                      <a:close/>
                    </a:path>
                  </a:pathLst>
                </a:custGeom>
                <a:solidFill>
                  <a:srgbClr val="0066FF"/>
                </a:solidFill>
                <a:ln w="9525">
                  <a:noFill/>
                  <a:round/>
                  <a:headEnd/>
                  <a:tailEnd/>
                </a:ln>
              </p:spPr>
              <p:txBody>
                <a:bodyPr/>
                <a:lstStyle/>
                <a:p>
                  <a:endParaRPr lang="es-MX"/>
                </a:p>
              </p:txBody>
            </p:sp>
            <p:sp>
              <p:nvSpPr>
                <p:cNvPr id="10281" name="Freeform 3975"/>
                <p:cNvSpPr>
                  <a:spLocks/>
                </p:cNvSpPr>
                <p:nvPr/>
              </p:nvSpPr>
              <p:spPr bwMode="auto">
                <a:xfrm>
                  <a:off x="2298" y="2773"/>
                  <a:ext cx="12" cy="1"/>
                </a:xfrm>
                <a:custGeom>
                  <a:avLst/>
                  <a:gdLst>
                    <a:gd name="T0" fmla="*/ 0 w 106"/>
                    <a:gd name="T1" fmla="*/ 0 h 8"/>
                    <a:gd name="T2" fmla="*/ 0 w 106"/>
                    <a:gd name="T3" fmla="*/ 0 h 8"/>
                    <a:gd name="T4" fmla="*/ 0 w 106"/>
                    <a:gd name="T5" fmla="*/ 0 h 8"/>
                    <a:gd name="T6" fmla="*/ 0 w 106"/>
                    <a:gd name="T7" fmla="*/ 0 h 8"/>
                    <a:gd name="T8" fmla="*/ 0 60000 65536"/>
                    <a:gd name="T9" fmla="*/ 0 60000 65536"/>
                    <a:gd name="T10" fmla="*/ 0 60000 65536"/>
                    <a:gd name="T11" fmla="*/ 0 60000 65536"/>
                    <a:gd name="T12" fmla="*/ 0 w 106"/>
                    <a:gd name="T13" fmla="*/ 0 h 8"/>
                    <a:gd name="T14" fmla="*/ 106 w 106"/>
                    <a:gd name="T15" fmla="*/ 8 h 8"/>
                  </a:gdLst>
                  <a:ahLst/>
                  <a:cxnLst>
                    <a:cxn ang="T8">
                      <a:pos x="T0" y="T1"/>
                    </a:cxn>
                    <a:cxn ang="T9">
                      <a:pos x="T2" y="T3"/>
                    </a:cxn>
                    <a:cxn ang="T10">
                      <a:pos x="T4" y="T5"/>
                    </a:cxn>
                    <a:cxn ang="T11">
                      <a:pos x="T6" y="T7"/>
                    </a:cxn>
                  </a:cxnLst>
                  <a:rect l="T12" t="T13" r="T14" b="T15"/>
                  <a:pathLst>
                    <a:path w="106" h="8">
                      <a:moveTo>
                        <a:pt x="31" y="0"/>
                      </a:moveTo>
                      <a:lnTo>
                        <a:pt x="0" y="5"/>
                      </a:lnTo>
                      <a:lnTo>
                        <a:pt x="106" y="8"/>
                      </a:lnTo>
                      <a:lnTo>
                        <a:pt x="31" y="0"/>
                      </a:lnTo>
                    </a:path>
                  </a:pathLst>
                </a:custGeom>
                <a:noFill/>
                <a:ln w="0">
                  <a:solidFill>
                    <a:srgbClr val="0066FF"/>
                  </a:solidFill>
                  <a:round/>
                  <a:headEnd/>
                  <a:tailEnd/>
                </a:ln>
              </p:spPr>
              <p:txBody>
                <a:bodyPr/>
                <a:lstStyle/>
                <a:p>
                  <a:endParaRPr lang="es-MX"/>
                </a:p>
              </p:txBody>
            </p:sp>
            <p:sp>
              <p:nvSpPr>
                <p:cNvPr id="10282" name="Freeform 3976"/>
                <p:cNvSpPr>
                  <a:spLocks/>
                </p:cNvSpPr>
                <p:nvPr/>
              </p:nvSpPr>
              <p:spPr bwMode="auto">
                <a:xfrm>
                  <a:off x="2293" y="2773"/>
                  <a:ext cx="3" cy="8"/>
                </a:xfrm>
                <a:custGeom>
                  <a:avLst/>
                  <a:gdLst>
                    <a:gd name="T0" fmla="*/ 0 w 35"/>
                    <a:gd name="T1" fmla="*/ 0 h 77"/>
                    <a:gd name="T2" fmla="*/ 0 w 35"/>
                    <a:gd name="T3" fmla="*/ 0 h 77"/>
                    <a:gd name="T4" fmla="*/ 0 w 35"/>
                    <a:gd name="T5" fmla="*/ 0 h 77"/>
                    <a:gd name="T6" fmla="*/ 0 w 35"/>
                    <a:gd name="T7" fmla="*/ 0 h 77"/>
                    <a:gd name="T8" fmla="*/ 0 60000 65536"/>
                    <a:gd name="T9" fmla="*/ 0 60000 65536"/>
                    <a:gd name="T10" fmla="*/ 0 60000 65536"/>
                    <a:gd name="T11" fmla="*/ 0 60000 65536"/>
                    <a:gd name="T12" fmla="*/ 0 w 35"/>
                    <a:gd name="T13" fmla="*/ 0 h 77"/>
                    <a:gd name="T14" fmla="*/ 35 w 35"/>
                    <a:gd name="T15" fmla="*/ 77 h 77"/>
                  </a:gdLst>
                  <a:ahLst/>
                  <a:cxnLst>
                    <a:cxn ang="T8">
                      <a:pos x="T0" y="T1"/>
                    </a:cxn>
                    <a:cxn ang="T9">
                      <a:pos x="T2" y="T3"/>
                    </a:cxn>
                    <a:cxn ang="T10">
                      <a:pos x="T4" y="T5"/>
                    </a:cxn>
                    <a:cxn ang="T11">
                      <a:pos x="T6" y="T7"/>
                    </a:cxn>
                  </a:cxnLst>
                  <a:rect l="T12" t="T13" r="T14" b="T15"/>
                  <a:pathLst>
                    <a:path w="35" h="77">
                      <a:moveTo>
                        <a:pt x="0" y="0"/>
                      </a:moveTo>
                      <a:lnTo>
                        <a:pt x="35" y="77"/>
                      </a:lnTo>
                      <a:lnTo>
                        <a:pt x="19" y="6"/>
                      </a:lnTo>
                      <a:lnTo>
                        <a:pt x="0" y="0"/>
                      </a:lnTo>
                      <a:close/>
                    </a:path>
                  </a:pathLst>
                </a:custGeom>
                <a:solidFill>
                  <a:srgbClr val="0066FF"/>
                </a:solidFill>
                <a:ln w="9525">
                  <a:noFill/>
                  <a:round/>
                  <a:headEnd/>
                  <a:tailEnd/>
                </a:ln>
              </p:spPr>
              <p:txBody>
                <a:bodyPr/>
                <a:lstStyle/>
                <a:p>
                  <a:endParaRPr lang="es-MX"/>
                </a:p>
              </p:txBody>
            </p:sp>
            <p:sp>
              <p:nvSpPr>
                <p:cNvPr id="10283" name="Freeform 3977"/>
                <p:cNvSpPr>
                  <a:spLocks/>
                </p:cNvSpPr>
                <p:nvPr/>
              </p:nvSpPr>
              <p:spPr bwMode="auto">
                <a:xfrm>
                  <a:off x="2293" y="2773"/>
                  <a:ext cx="3" cy="8"/>
                </a:xfrm>
                <a:custGeom>
                  <a:avLst/>
                  <a:gdLst>
                    <a:gd name="T0" fmla="*/ 0 w 35"/>
                    <a:gd name="T1" fmla="*/ 0 h 77"/>
                    <a:gd name="T2" fmla="*/ 0 w 35"/>
                    <a:gd name="T3" fmla="*/ 0 h 77"/>
                    <a:gd name="T4" fmla="*/ 0 w 35"/>
                    <a:gd name="T5" fmla="*/ 0 h 77"/>
                    <a:gd name="T6" fmla="*/ 0 w 35"/>
                    <a:gd name="T7" fmla="*/ 0 h 77"/>
                    <a:gd name="T8" fmla="*/ 0 60000 65536"/>
                    <a:gd name="T9" fmla="*/ 0 60000 65536"/>
                    <a:gd name="T10" fmla="*/ 0 60000 65536"/>
                    <a:gd name="T11" fmla="*/ 0 60000 65536"/>
                    <a:gd name="T12" fmla="*/ 0 w 35"/>
                    <a:gd name="T13" fmla="*/ 0 h 77"/>
                    <a:gd name="T14" fmla="*/ 35 w 35"/>
                    <a:gd name="T15" fmla="*/ 77 h 77"/>
                  </a:gdLst>
                  <a:ahLst/>
                  <a:cxnLst>
                    <a:cxn ang="T8">
                      <a:pos x="T0" y="T1"/>
                    </a:cxn>
                    <a:cxn ang="T9">
                      <a:pos x="T2" y="T3"/>
                    </a:cxn>
                    <a:cxn ang="T10">
                      <a:pos x="T4" y="T5"/>
                    </a:cxn>
                    <a:cxn ang="T11">
                      <a:pos x="T6" y="T7"/>
                    </a:cxn>
                  </a:cxnLst>
                  <a:rect l="T12" t="T13" r="T14" b="T15"/>
                  <a:pathLst>
                    <a:path w="35" h="77">
                      <a:moveTo>
                        <a:pt x="0" y="0"/>
                      </a:moveTo>
                      <a:lnTo>
                        <a:pt x="35" y="77"/>
                      </a:lnTo>
                      <a:lnTo>
                        <a:pt x="19" y="6"/>
                      </a:lnTo>
                      <a:lnTo>
                        <a:pt x="0" y="0"/>
                      </a:lnTo>
                    </a:path>
                  </a:pathLst>
                </a:custGeom>
                <a:noFill/>
                <a:ln w="0">
                  <a:solidFill>
                    <a:srgbClr val="0066FF"/>
                  </a:solidFill>
                  <a:round/>
                  <a:headEnd/>
                  <a:tailEnd/>
                </a:ln>
              </p:spPr>
              <p:txBody>
                <a:bodyPr/>
                <a:lstStyle/>
                <a:p>
                  <a:endParaRPr lang="es-MX"/>
                </a:p>
              </p:txBody>
            </p:sp>
            <p:sp>
              <p:nvSpPr>
                <p:cNvPr id="10284" name="Freeform 3978"/>
                <p:cNvSpPr>
                  <a:spLocks/>
                </p:cNvSpPr>
                <p:nvPr/>
              </p:nvSpPr>
              <p:spPr bwMode="auto">
                <a:xfrm>
                  <a:off x="2302" y="2773"/>
                  <a:ext cx="8" cy="1"/>
                </a:xfrm>
                <a:custGeom>
                  <a:avLst/>
                  <a:gdLst>
                    <a:gd name="T0" fmla="*/ 0 w 75"/>
                    <a:gd name="T1" fmla="*/ 0 h 12"/>
                    <a:gd name="T2" fmla="*/ 0 w 75"/>
                    <a:gd name="T3" fmla="*/ 0 h 12"/>
                    <a:gd name="T4" fmla="*/ 0 w 75"/>
                    <a:gd name="T5" fmla="*/ 0 h 12"/>
                    <a:gd name="T6" fmla="*/ 0 w 75"/>
                    <a:gd name="T7" fmla="*/ 0 h 12"/>
                    <a:gd name="T8" fmla="*/ 0 60000 65536"/>
                    <a:gd name="T9" fmla="*/ 0 60000 65536"/>
                    <a:gd name="T10" fmla="*/ 0 60000 65536"/>
                    <a:gd name="T11" fmla="*/ 0 60000 65536"/>
                    <a:gd name="T12" fmla="*/ 0 w 75"/>
                    <a:gd name="T13" fmla="*/ 0 h 12"/>
                    <a:gd name="T14" fmla="*/ 75 w 75"/>
                    <a:gd name="T15" fmla="*/ 12 h 12"/>
                  </a:gdLst>
                  <a:ahLst/>
                  <a:cxnLst>
                    <a:cxn ang="T8">
                      <a:pos x="T0" y="T1"/>
                    </a:cxn>
                    <a:cxn ang="T9">
                      <a:pos x="T2" y="T3"/>
                    </a:cxn>
                    <a:cxn ang="T10">
                      <a:pos x="T4" y="T5"/>
                    </a:cxn>
                    <a:cxn ang="T11">
                      <a:pos x="T6" y="T7"/>
                    </a:cxn>
                  </a:cxnLst>
                  <a:rect l="T12" t="T13" r="T14" b="T15"/>
                  <a:pathLst>
                    <a:path w="75" h="12">
                      <a:moveTo>
                        <a:pt x="62" y="0"/>
                      </a:moveTo>
                      <a:lnTo>
                        <a:pt x="0" y="4"/>
                      </a:lnTo>
                      <a:lnTo>
                        <a:pt x="75" y="12"/>
                      </a:lnTo>
                      <a:lnTo>
                        <a:pt x="62" y="0"/>
                      </a:lnTo>
                      <a:close/>
                    </a:path>
                  </a:pathLst>
                </a:custGeom>
                <a:solidFill>
                  <a:srgbClr val="0066FF"/>
                </a:solidFill>
                <a:ln w="9525">
                  <a:noFill/>
                  <a:round/>
                  <a:headEnd/>
                  <a:tailEnd/>
                </a:ln>
              </p:spPr>
              <p:txBody>
                <a:bodyPr/>
                <a:lstStyle/>
                <a:p>
                  <a:endParaRPr lang="es-MX"/>
                </a:p>
              </p:txBody>
            </p:sp>
            <p:sp>
              <p:nvSpPr>
                <p:cNvPr id="10285" name="Freeform 3979"/>
                <p:cNvSpPr>
                  <a:spLocks/>
                </p:cNvSpPr>
                <p:nvPr/>
              </p:nvSpPr>
              <p:spPr bwMode="auto">
                <a:xfrm>
                  <a:off x="2302" y="2773"/>
                  <a:ext cx="8" cy="1"/>
                </a:xfrm>
                <a:custGeom>
                  <a:avLst/>
                  <a:gdLst>
                    <a:gd name="T0" fmla="*/ 0 w 75"/>
                    <a:gd name="T1" fmla="*/ 0 h 12"/>
                    <a:gd name="T2" fmla="*/ 0 w 75"/>
                    <a:gd name="T3" fmla="*/ 0 h 12"/>
                    <a:gd name="T4" fmla="*/ 0 w 75"/>
                    <a:gd name="T5" fmla="*/ 0 h 12"/>
                    <a:gd name="T6" fmla="*/ 0 w 75"/>
                    <a:gd name="T7" fmla="*/ 0 h 12"/>
                    <a:gd name="T8" fmla="*/ 0 60000 65536"/>
                    <a:gd name="T9" fmla="*/ 0 60000 65536"/>
                    <a:gd name="T10" fmla="*/ 0 60000 65536"/>
                    <a:gd name="T11" fmla="*/ 0 60000 65536"/>
                    <a:gd name="T12" fmla="*/ 0 w 75"/>
                    <a:gd name="T13" fmla="*/ 0 h 12"/>
                    <a:gd name="T14" fmla="*/ 75 w 75"/>
                    <a:gd name="T15" fmla="*/ 12 h 12"/>
                  </a:gdLst>
                  <a:ahLst/>
                  <a:cxnLst>
                    <a:cxn ang="T8">
                      <a:pos x="T0" y="T1"/>
                    </a:cxn>
                    <a:cxn ang="T9">
                      <a:pos x="T2" y="T3"/>
                    </a:cxn>
                    <a:cxn ang="T10">
                      <a:pos x="T4" y="T5"/>
                    </a:cxn>
                    <a:cxn ang="T11">
                      <a:pos x="T6" y="T7"/>
                    </a:cxn>
                  </a:cxnLst>
                  <a:rect l="T12" t="T13" r="T14" b="T15"/>
                  <a:pathLst>
                    <a:path w="75" h="12">
                      <a:moveTo>
                        <a:pt x="62" y="0"/>
                      </a:moveTo>
                      <a:lnTo>
                        <a:pt x="0" y="4"/>
                      </a:lnTo>
                      <a:lnTo>
                        <a:pt x="75" y="12"/>
                      </a:lnTo>
                      <a:lnTo>
                        <a:pt x="62" y="0"/>
                      </a:lnTo>
                    </a:path>
                  </a:pathLst>
                </a:custGeom>
                <a:noFill/>
                <a:ln w="0">
                  <a:solidFill>
                    <a:srgbClr val="0066FF"/>
                  </a:solidFill>
                  <a:round/>
                  <a:headEnd/>
                  <a:tailEnd/>
                </a:ln>
              </p:spPr>
              <p:txBody>
                <a:bodyPr/>
                <a:lstStyle/>
                <a:p>
                  <a:endParaRPr lang="es-MX"/>
                </a:p>
              </p:txBody>
            </p:sp>
            <p:sp>
              <p:nvSpPr>
                <p:cNvPr id="10286" name="Freeform 3980"/>
                <p:cNvSpPr>
                  <a:spLocks/>
                </p:cNvSpPr>
                <p:nvPr/>
              </p:nvSpPr>
              <p:spPr bwMode="auto">
                <a:xfrm>
                  <a:off x="2302" y="2773"/>
                  <a:ext cx="7" cy="1"/>
                </a:xfrm>
                <a:custGeom>
                  <a:avLst/>
                  <a:gdLst>
                    <a:gd name="T0" fmla="*/ 0 w 62"/>
                    <a:gd name="T1" fmla="*/ 0 h 5"/>
                    <a:gd name="T2" fmla="*/ 0 w 62"/>
                    <a:gd name="T3" fmla="*/ 0 h 5"/>
                    <a:gd name="T4" fmla="*/ 0 w 62"/>
                    <a:gd name="T5" fmla="*/ 0 h 5"/>
                    <a:gd name="T6" fmla="*/ 0 w 62"/>
                    <a:gd name="T7" fmla="*/ 0 h 5"/>
                    <a:gd name="T8" fmla="*/ 0 60000 65536"/>
                    <a:gd name="T9" fmla="*/ 0 60000 65536"/>
                    <a:gd name="T10" fmla="*/ 0 60000 65536"/>
                    <a:gd name="T11" fmla="*/ 0 60000 65536"/>
                    <a:gd name="T12" fmla="*/ 0 w 62"/>
                    <a:gd name="T13" fmla="*/ 0 h 5"/>
                    <a:gd name="T14" fmla="*/ 62 w 62"/>
                    <a:gd name="T15" fmla="*/ 5 h 5"/>
                  </a:gdLst>
                  <a:ahLst/>
                  <a:cxnLst>
                    <a:cxn ang="T8">
                      <a:pos x="T0" y="T1"/>
                    </a:cxn>
                    <a:cxn ang="T9">
                      <a:pos x="T2" y="T3"/>
                    </a:cxn>
                    <a:cxn ang="T10">
                      <a:pos x="T4" y="T5"/>
                    </a:cxn>
                    <a:cxn ang="T11">
                      <a:pos x="T6" y="T7"/>
                    </a:cxn>
                  </a:cxnLst>
                  <a:rect l="T12" t="T13" r="T14" b="T15"/>
                  <a:pathLst>
                    <a:path w="62" h="5">
                      <a:moveTo>
                        <a:pt x="41" y="0"/>
                      </a:moveTo>
                      <a:lnTo>
                        <a:pt x="0" y="5"/>
                      </a:lnTo>
                      <a:lnTo>
                        <a:pt x="62" y="1"/>
                      </a:lnTo>
                      <a:lnTo>
                        <a:pt x="41" y="0"/>
                      </a:lnTo>
                      <a:close/>
                    </a:path>
                  </a:pathLst>
                </a:custGeom>
                <a:solidFill>
                  <a:srgbClr val="0066FF"/>
                </a:solidFill>
                <a:ln w="9525">
                  <a:noFill/>
                  <a:round/>
                  <a:headEnd/>
                  <a:tailEnd/>
                </a:ln>
              </p:spPr>
              <p:txBody>
                <a:bodyPr/>
                <a:lstStyle/>
                <a:p>
                  <a:endParaRPr lang="es-MX"/>
                </a:p>
              </p:txBody>
            </p:sp>
            <p:sp>
              <p:nvSpPr>
                <p:cNvPr id="10287" name="Freeform 3981"/>
                <p:cNvSpPr>
                  <a:spLocks/>
                </p:cNvSpPr>
                <p:nvPr/>
              </p:nvSpPr>
              <p:spPr bwMode="auto">
                <a:xfrm>
                  <a:off x="2302" y="2773"/>
                  <a:ext cx="7" cy="1"/>
                </a:xfrm>
                <a:custGeom>
                  <a:avLst/>
                  <a:gdLst>
                    <a:gd name="T0" fmla="*/ 0 w 62"/>
                    <a:gd name="T1" fmla="*/ 0 h 5"/>
                    <a:gd name="T2" fmla="*/ 0 w 62"/>
                    <a:gd name="T3" fmla="*/ 0 h 5"/>
                    <a:gd name="T4" fmla="*/ 0 w 62"/>
                    <a:gd name="T5" fmla="*/ 0 h 5"/>
                    <a:gd name="T6" fmla="*/ 0 w 62"/>
                    <a:gd name="T7" fmla="*/ 0 h 5"/>
                    <a:gd name="T8" fmla="*/ 0 60000 65536"/>
                    <a:gd name="T9" fmla="*/ 0 60000 65536"/>
                    <a:gd name="T10" fmla="*/ 0 60000 65536"/>
                    <a:gd name="T11" fmla="*/ 0 60000 65536"/>
                    <a:gd name="T12" fmla="*/ 0 w 62"/>
                    <a:gd name="T13" fmla="*/ 0 h 5"/>
                    <a:gd name="T14" fmla="*/ 62 w 62"/>
                    <a:gd name="T15" fmla="*/ 5 h 5"/>
                  </a:gdLst>
                  <a:ahLst/>
                  <a:cxnLst>
                    <a:cxn ang="T8">
                      <a:pos x="T0" y="T1"/>
                    </a:cxn>
                    <a:cxn ang="T9">
                      <a:pos x="T2" y="T3"/>
                    </a:cxn>
                    <a:cxn ang="T10">
                      <a:pos x="T4" y="T5"/>
                    </a:cxn>
                    <a:cxn ang="T11">
                      <a:pos x="T6" y="T7"/>
                    </a:cxn>
                  </a:cxnLst>
                  <a:rect l="T12" t="T13" r="T14" b="T15"/>
                  <a:pathLst>
                    <a:path w="62" h="5">
                      <a:moveTo>
                        <a:pt x="41" y="0"/>
                      </a:moveTo>
                      <a:lnTo>
                        <a:pt x="0" y="5"/>
                      </a:lnTo>
                      <a:lnTo>
                        <a:pt x="62" y="1"/>
                      </a:lnTo>
                      <a:lnTo>
                        <a:pt x="41" y="0"/>
                      </a:lnTo>
                    </a:path>
                  </a:pathLst>
                </a:custGeom>
                <a:noFill/>
                <a:ln w="0">
                  <a:solidFill>
                    <a:srgbClr val="0066FF"/>
                  </a:solidFill>
                  <a:round/>
                  <a:headEnd/>
                  <a:tailEnd/>
                </a:ln>
              </p:spPr>
              <p:txBody>
                <a:bodyPr/>
                <a:lstStyle/>
                <a:p>
                  <a:endParaRPr lang="es-MX"/>
                </a:p>
              </p:txBody>
            </p:sp>
            <p:sp>
              <p:nvSpPr>
                <p:cNvPr id="10288" name="Freeform 3982"/>
                <p:cNvSpPr>
                  <a:spLocks/>
                </p:cNvSpPr>
                <p:nvPr/>
              </p:nvSpPr>
              <p:spPr bwMode="auto">
                <a:xfrm>
                  <a:off x="2317" y="2955"/>
                  <a:ext cx="45" cy="26"/>
                </a:xfrm>
                <a:custGeom>
                  <a:avLst/>
                  <a:gdLst>
                    <a:gd name="T0" fmla="*/ 0 w 398"/>
                    <a:gd name="T1" fmla="*/ 0 h 238"/>
                    <a:gd name="T2" fmla="*/ 0 w 398"/>
                    <a:gd name="T3" fmla="*/ 0 h 238"/>
                    <a:gd name="T4" fmla="*/ 0 w 398"/>
                    <a:gd name="T5" fmla="*/ 0 h 238"/>
                    <a:gd name="T6" fmla="*/ 0 w 398"/>
                    <a:gd name="T7" fmla="*/ 0 h 238"/>
                    <a:gd name="T8" fmla="*/ 0 60000 65536"/>
                    <a:gd name="T9" fmla="*/ 0 60000 65536"/>
                    <a:gd name="T10" fmla="*/ 0 60000 65536"/>
                    <a:gd name="T11" fmla="*/ 0 60000 65536"/>
                    <a:gd name="T12" fmla="*/ 0 w 398"/>
                    <a:gd name="T13" fmla="*/ 0 h 238"/>
                    <a:gd name="T14" fmla="*/ 398 w 398"/>
                    <a:gd name="T15" fmla="*/ 238 h 238"/>
                  </a:gdLst>
                  <a:ahLst/>
                  <a:cxnLst>
                    <a:cxn ang="T8">
                      <a:pos x="T0" y="T1"/>
                    </a:cxn>
                    <a:cxn ang="T9">
                      <a:pos x="T2" y="T3"/>
                    </a:cxn>
                    <a:cxn ang="T10">
                      <a:pos x="T4" y="T5"/>
                    </a:cxn>
                    <a:cxn ang="T11">
                      <a:pos x="T6" y="T7"/>
                    </a:cxn>
                  </a:cxnLst>
                  <a:rect l="T12" t="T13" r="T14" b="T15"/>
                  <a:pathLst>
                    <a:path w="398" h="238">
                      <a:moveTo>
                        <a:pt x="0" y="0"/>
                      </a:moveTo>
                      <a:lnTo>
                        <a:pt x="104" y="75"/>
                      </a:lnTo>
                      <a:lnTo>
                        <a:pt x="398" y="238"/>
                      </a:lnTo>
                      <a:lnTo>
                        <a:pt x="0" y="0"/>
                      </a:lnTo>
                      <a:close/>
                    </a:path>
                  </a:pathLst>
                </a:custGeom>
                <a:solidFill>
                  <a:srgbClr val="330099"/>
                </a:solidFill>
                <a:ln w="9525">
                  <a:noFill/>
                  <a:round/>
                  <a:headEnd/>
                  <a:tailEnd/>
                </a:ln>
              </p:spPr>
              <p:txBody>
                <a:bodyPr/>
                <a:lstStyle/>
                <a:p>
                  <a:endParaRPr lang="es-MX"/>
                </a:p>
              </p:txBody>
            </p:sp>
            <p:sp>
              <p:nvSpPr>
                <p:cNvPr id="10289" name="Freeform 3983"/>
                <p:cNvSpPr>
                  <a:spLocks/>
                </p:cNvSpPr>
                <p:nvPr/>
              </p:nvSpPr>
              <p:spPr bwMode="auto">
                <a:xfrm>
                  <a:off x="2317" y="2955"/>
                  <a:ext cx="45" cy="26"/>
                </a:xfrm>
                <a:custGeom>
                  <a:avLst/>
                  <a:gdLst>
                    <a:gd name="T0" fmla="*/ 0 w 398"/>
                    <a:gd name="T1" fmla="*/ 0 h 238"/>
                    <a:gd name="T2" fmla="*/ 0 w 398"/>
                    <a:gd name="T3" fmla="*/ 0 h 238"/>
                    <a:gd name="T4" fmla="*/ 0 w 398"/>
                    <a:gd name="T5" fmla="*/ 0 h 238"/>
                    <a:gd name="T6" fmla="*/ 0 w 398"/>
                    <a:gd name="T7" fmla="*/ 0 h 238"/>
                    <a:gd name="T8" fmla="*/ 0 60000 65536"/>
                    <a:gd name="T9" fmla="*/ 0 60000 65536"/>
                    <a:gd name="T10" fmla="*/ 0 60000 65536"/>
                    <a:gd name="T11" fmla="*/ 0 60000 65536"/>
                    <a:gd name="T12" fmla="*/ 0 w 398"/>
                    <a:gd name="T13" fmla="*/ 0 h 238"/>
                    <a:gd name="T14" fmla="*/ 398 w 398"/>
                    <a:gd name="T15" fmla="*/ 238 h 238"/>
                  </a:gdLst>
                  <a:ahLst/>
                  <a:cxnLst>
                    <a:cxn ang="T8">
                      <a:pos x="T0" y="T1"/>
                    </a:cxn>
                    <a:cxn ang="T9">
                      <a:pos x="T2" y="T3"/>
                    </a:cxn>
                    <a:cxn ang="T10">
                      <a:pos x="T4" y="T5"/>
                    </a:cxn>
                    <a:cxn ang="T11">
                      <a:pos x="T6" y="T7"/>
                    </a:cxn>
                  </a:cxnLst>
                  <a:rect l="T12" t="T13" r="T14" b="T15"/>
                  <a:pathLst>
                    <a:path w="398" h="238">
                      <a:moveTo>
                        <a:pt x="0" y="0"/>
                      </a:moveTo>
                      <a:lnTo>
                        <a:pt x="104" y="75"/>
                      </a:lnTo>
                      <a:lnTo>
                        <a:pt x="398" y="238"/>
                      </a:lnTo>
                      <a:lnTo>
                        <a:pt x="0" y="0"/>
                      </a:lnTo>
                    </a:path>
                  </a:pathLst>
                </a:custGeom>
                <a:noFill/>
                <a:ln w="0">
                  <a:solidFill>
                    <a:srgbClr val="330099"/>
                  </a:solidFill>
                  <a:round/>
                  <a:headEnd/>
                  <a:tailEnd/>
                </a:ln>
              </p:spPr>
              <p:txBody>
                <a:bodyPr/>
                <a:lstStyle/>
                <a:p>
                  <a:endParaRPr lang="es-MX"/>
                </a:p>
              </p:txBody>
            </p:sp>
            <p:sp>
              <p:nvSpPr>
                <p:cNvPr id="10290" name="Freeform 3984"/>
                <p:cNvSpPr>
                  <a:spLocks/>
                </p:cNvSpPr>
                <p:nvPr/>
              </p:nvSpPr>
              <p:spPr bwMode="auto">
                <a:xfrm>
                  <a:off x="2317" y="2948"/>
                  <a:ext cx="45" cy="33"/>
                </a:xfrm>
                <a:custGeom>
                  <a:avLst/>
                  <a:gdLst>
                    <a:gd name="T0" fmla="*/ 0 w 398"/>
                    <a:gd name="T1" fmla="*/ 0 h 295"/>
                    <a:gd name="T2" fmla="*/ 0 w 398"/>
                    <a:gd name="T3" fmla="*/ 0 h 295"/>
                    <a:gd name="T4" fmla="*/ 0 w 398"/>
                    <a:gd name="T5" fmla="*/ 0 h 295"/>
                    <a:gd name="T6" fmla="*/ 0 w 398"/>
                    <a:gd name="T7" fmla="*/ 0 h 295"/>
                    <a:gd name="T8" fmla="*/ 0 60000 65536"/>
                    <a:gd name="T9" fmla="*/ 0 60000 65536"/>
                    <a:gd name="T10" fmla="*/ 0 60000 65536"/>
                    <a:gd name="T11" fmla="*/ 0 60000 65536"/>
                    <a:gd name="T12" fmla="*/ 0 w 398"/>
                    <a:gd name="T13" fmla="*/ 0 h 295"/>
                    <a:gd name="T14" fmla="*/ 398 w 398"/>
                    <a:gd name="T15" fmla="*/ 295 h 295"/>
                  </a:gdLst>
                  <a:ahLst/>
                  <a:cxnLst>
                    <a:cxn ang="T8">
                      <a:pos x="T0" y="T1"/>
                    </a:cxn>
                    <a:cxn ang="T9">
                      <a:pos x="T2" y="T3"/>
                    </a:cxn>
                    <a:cxn ang="T10">
                      <a:pos x="T4" y="T5"/>
                    </a:cxn>
                    <a:cxn ang="T11">
                      <a:pos x="T6" y="T7"/>
                    </a:cxn>
                  </a:cxnLst>
                  <a:rect l="T12" t="T13" r="T14" b="T15"/>
                  <a:pathLst>
                    <a:path w="398" h="295">
                      <a:moveTo>
                        <a:pt x="1" y="0"/>
                      </a:moveTo>
                      <a:lnTo>
                        <a:pt x="0" y="57"/>
                      </a:lnTo>
                      <a:lnTo>
                        <a:pt x="398" y="295"/>
                      </a:lnTo>
                      <a:lnTo>
                        <a:pt x="1" y="0"/>
                      </a:lnTo>
                      <a:close/>
                    </a:path>
                  </a:pathLst>
                </a:custGeom>
                <a:solidFill>
                  <a:srgbClr val="330099"/>
                </a:solidFill>
                <a:ln w="9525">
                  <a:noFill/>
                  <a:round/>
                  <a:headEnd/>
                  <a:tailEnd/>
                </a:ln>
              </p:spPr>
              <p:txBody>
                <a:bodyPr/>
                <a:lstStyle/>
                <a:p>
                  <a:endParaRPr lang="es-MX"/>
                </a:p>
              </p:txBody>
            </p:sp>
            <p:sp>
              <p:nvSpPr>
                <p:cNvPr id="10291" name="Freeform 3985"/>
                <p:cNvSpPr>
                  <a:spLocks/>
                </p:cNvSpPr>
                <p:nvPr/>
              </p:nvSpPr>
              <p:spPr bwMode="auto">
                <a:xfrm>
                  <a:off x="2317" y="2948"/>
                  <a:ext cx="45" cy="33"/>
                </a:xfrm>
                <a:custGeom>
                  <a:avLst/>
                  <a:gdLst>
                    <a:gd name="T0" fmla="*/ 0 w 398"/>
                    <a:gd name="T1" fmla="*/ 0 h 295"/>
                    <a:gd name="T2" fmla="*/ 0 w 398"/>
                    <a:gd name="T3" fmla="*/ 0 h 295"/>
                    <a:gd name="T4" fmla="*/ 0 w 398"/>
                    <a:gd name="T5" fmla="*/ 0 h 295"/>
                    <a:gd name="T6" fmla="*/ 0 w 398"/>
                    <a:gd name="T7" fmla="*/ 0 h 295"/>
                    <a:gd name="T8" fmla="*/ 0 60000 65536"/>
                    <a:gd name="T9" fmla="*/ 0 60000 65536"/>
                    <a:gd name="T10" fmla="*/ 0 60000 65536"/>
                    <a:gd name="T11" fmla="*/ 0 60000 65536"/>
                    <a:gd name="T12" fmla="*/ 0 w 398"/>
                    <a:gd name="T13" fmla="*/ 0 h 295"/>
                    <a:gd name="T14" fmla="*/ 398 w 398"/>
                    <a:gd name="T15" fmla="*/ 295 h 295"/>
                  </a:gdLst>
                  <a:ahLst/>
                  <a:cxnLst>
                    <a:cxn ang="T8">
                      <a:pos x="T0" y="T1"/>
                    </a:cxn>
                    <a:cxn ang="T9">
                      <a:pos x="T2" y="T3"/>
                    </a:cxn>
                    <a:cxn ang="T10">
                      <a:pos x="T4" y="T5"/>
                    </a:cxn>
                    <a:cxn ang="T11">
                      <a:pos x="T6" y="T7"/>
                    </a:cxn>
                  </a:cxnLst>
                  <a:rect l="T12" t="T13" r="T14" b="T15"/>
                  <a:pathLst>
                    <a:path w="398" h="295">
                      <a:moveTo>
                        <a:pt x="1" y="0"/>
                      </a:moveTo>
                      <a:lnTo>
                        <a:pt x="0" y="57"/>
                      </a:lnTo>
                      <a:lnTo>
                        <a:pt x="398" y="295"/>
                      </a:lnTo>
                      <a:lnTo>
                        <a:pt x="1" y="0"/>
                      </a:lnTo>
                    </a:path>
                  </a:pathLst>
                </a:custGeom>
                <a:noFill/>
                <a:ln w="0">
                  <a:solidFill>
                    <a:srgbClr val="330099"/>
                  </a:solidFill>
                  <a:round/>
                  <a:headEnd/>
                  <a:tailEnd/>
                </a:ln>
              </p:spPr>
              <p:txBody>
                <a:bodyPr/>
                <a:lstStyle/>
                <a:p>
                  <a:endParaRPr lang="es-MX"/>
                </a:p>
              </p:txBody>
            </p:sp>
            <p:sp>
              <p:nvSpPr>
                <p:cNvPr id="10292" name="Freeform 3986"/>
                <p:cNvSpPr>
                  <a:spLocks/>
                </p:cNvSpPr>
                <p:nvPr/>
              </p:nvSpPr>
              <p:spPr bwMode="auto">
                <a:xfrm>
                  <a:off x="2318" y="2945"/>
                  <a:ext cx="44" cy="36"/>
                </a:xfrm>
                <a:custGeom>
                  <a:avLst/>
                  <a:gdLst>
                    <a:gd name="T0" fmla="*/ 0 w 397"/>
                    <a:gd name="T1" fmla="*/ 0 h 321"/>
                    <a:gd name="T2" fmla="*/ 0 w 397"/>
                    <a:gd name="T3" fmla="*/ 0 h 321"/>
                    <a:gd name="T4" fmla="*/ 0 w 397"/>
                    <a:gd name="T5" fmla="*/ 0 h 321"/>
                    <a:gd name="T6" fmla="*/ 0 w 397"/>
                    <a:gd name="T7" fmla="*/ 0 h 321"/>
                    <a:gd name="T8" fmla="*/ 0 60000 65536"/>
                    <a:gd name="T9" fmla="*/ 0 60000 65536"/>
                    <a:gd name="T10" fmla="*/ 0 60000 65536"/>
                    <a:gd name="T11" fmla="*/ 0 60000 65536"/>
                    <a:gd name="T12" fmla="*/ 0 w 397"/>
                    <a:gd name="T13" fmla="*/ 0 h 321"/>
                    <a:gd name="T14" fmla="*/ 397 w 397"/>
                    <a:gd name="T15" fmla="*/ 321 h 321"/>
                  </a:gdLst>
                  <a:ahLst/>
                  <a:cxnLst>
                    <a:cxn ang="T8">
                      <a:pos x="T0" y="T1"/>
                    </a:cxn>
                    <a:cxn ang="T9">
                      <a:pos x="T2" y="T3"/>
                    </a:cxn>
                    <a:cxn ang="T10">
                      <a:pos x="T4" y="T5"/>
                    </a:cxn>
                    <a:cxn ang="T11">
                      <a:pos x="T6" y="T7"/>
                    </a:cxn>
                  </a:cxnLst>
                  <a:rect l="T12" t="T13" r="T14" b="T15"/>
                  <a:pathLst>
                    <a:path w="397" h="321">
                      <a:moveTo>
                        <a:pt x="125" y="0"/>
                      </a:moveTo>
                      <a:lnTo>
                        <a:pt x="0" y="26"/>
                      </a:lnTo>
                      <a:lnTo>
                        <a:pt x="397" y="321"/>
                      </a:lnTo>
                      <a:lnTo>
                        <a:pt x="125" y="0"/>
                      </a:lnTo>
                      <a:close/>
                    </a:path>
                  </a:pathLst>
                </a:custGeom>
                <a:solidFill>
                  <a:srgbClr val="330099"/>
                </a:solidFill>
                <a:ln w="9525">
                  <a:noFill/>
                  <a:round/>
                  <a:headEnd/>
                  <a:tailEnd/>
                </a:ln>
              </p:spPr>
              <p:txBody>
                <a:bodyPr/>
                <a:lstStyle/>
                <a:p>
                  <a:endParaRPr lang="es-MX"/>
                </a:p>
              </p:txBody>
            </p:sp>
            <p:sp>
              <p:nvSpPr>
                <p:cNvPr id="10293" name="Freeform 3987"/>
                <p:cNvSpPr>
                  <a:spLocks/>
                </p:cNvSpPr>
                <p:nvPr/>
              </p:nvSpPr>
              <p:spPr bwMode="auto">
                <a:xfrm>
                  <a:off x="2318" y="2945"/>
                  <a:ext cx="44" cy="36"/>
                </a:xfrm>
                <a:custGeom>
                  <a:avLst/>
                  <a:gdLst>
                    <a:gd name="T0" fmla="*/ 0 w 397"/>
                    <a:gd name="T1" fmla="*/ 0 h 321"/>
                    <a:gd name="T2" fmla="*/ 0 w 397"/>
                    <a:gd name="T3" fmla="*/ 0 h 321"/>
                    <a:gd name="T4" fmla="*/ 0 w 397"/>
                    <a:gd name="T5" fmla="*/ 0 h 321"/>
                    <a:gd name="T6" fmla="*/ 0 w 397"/>
                    <a:gd name="T7" fmla="*/ 0 h 321"/>
                    <a:gd name="T8" fmla="*/ 0 60000 65536"/>
                    <a:gd name="T9" fmla="*/ 0 60000 65536"/>
                    <a:gd name="T10" fmla="*/ 0 60000 65536"/>
                    <a:gd name="T11" fmla="*/ 0 60000 65536"/>
                    <a:gd name="T12" fmla="*/ 0 w 397"/>
                    <a:gd name="T13" fmla="*/ 0 h 321"/>
                    <a:gd name="T14" fmla="*/ 397 w 397"/>
                    <a:gd name="T15" fmla="*/ 321 h 321"/>
                  </a:gdLst>
                  <a:ahLst/>
                  <a:cxnLst>
                    <a:cxn ang="T8">
                      <a:pos x="T0" y="T1"/>
                    </a:cxn>
                    <a:cxn ang="T9">
                      <a:pos x="T2" y="T3"/>
                    </a:cxn>
                    <a:cxn ang="T10">
                      <a:pos x="T4" y="T5"/>
                    </a:cxn>
                    <a:cxn ang="T11">
                      <a:pos x="T6" y="T7"/>
                    </a:cxn>
                  </a:cxnLst>
                  <a:rect l="T12" t="T13" r="T14" b="T15"/>
                  <a:pathLst>
                    <a:path w="397" h="321">
                      <a:moveTo>
                        <a:pt x="125" y="0"/>
                      </a:moveTo>
                      <a:lnTo>
                        <a:pt x="0" y="26"/>
                      </a:lnTo>
                      <a:lnTo>
                        <a:pt x="397" y="321"/>
                      </a:lnTo>
                      <a:lnTo>
                        <a:pt x="125" y="0"/>
                      </a:lnTo>
                    </a:path>
                  </a:pathLst>
                </a:custGeom>
                <a:noFill/>
                <a:ln w="0">
                  <a:solidFill>
                    <a:srgbClr val="330099"/>
                  </a:solidFill>
                  <a:round/>
                  <a:headEnd/>
                  <a:tailEnd/>
                </a:ln>
              </p:spPr>
              <p:txBody>
                <a:bodyPr/>
                <a:lstStyle/>
                <a:p>
                  <a:endParaRPr lang="es-MX"/>
                </a:p>
              </p:txBody>
            </p:sp>
            <p:sp>
              <p:nvSpPr>
                <p:cNvPr id="10294" name="Freeform 3988"/>
                <p:cNvSpPr>
                  <a:spLocks/>
                </p:cNvSpPr>
                <p:nvPr/>
              </p:nvSpPr>
              <p:spPr bwMode="auto">
                <a:xfrm>
                  <a:off x="2331" y="2945"/>
                  <a:ext cx="35" cy="40"/>
                </a:xfrm>
                <a:custGeom>
                  <a:avLst/>
                  <a:gdLst>
                    <a:gd name="T0" fmla="*/ 0 w 310"/>
                    <a:gd name="T1" fmla="*/ 0 h 354"/>
                    <a:gd name="T2" fmla="*/ 0 w 310"/>
                    <a:gd name="T3" fmla="*/ 0 h 354"/>
                    <a:gd name="T4" fmla="*/ 0 w 310"/>
                    <a:gd name="T5" fmla="*/ 0 h 354"/>
                    <a:gd name="T6" fmla="*/ 0 w 310"/>
                    <a:gd name="T7" fmla="*/ 0 h 354"/>
                    <a:gd name="T8" fmla="*/ 0 60000 65536"/>
                    <a:gd name="T9" fmla="*/ 0 60000 65536"/>
                    <a:gd name="T10" fmla="*/ 0 60000 65536"/>
                    <a:gd name="T11" fmla="*/ 0 60000 65536"/>
                    <a:gd name="T12" fmla="*/ 0 w 310"/>
                    <a:gd name="T13" fmla="*/ 0 h 354"/>
                    <a:gd name="T14" fmla="*/ 310 w 310"/>
                    <a:gd name="T15" fmla="*/ 354 h 354"/>
                  </a:gdLst>
                  <a:ahLst/>
                  <a:cxnLst>
                    <a:cxn ang="T8">
                      <a:pos x="T0" y="T1"/>
                    </a:cxn>
                    <a:cxn ang="T9">
                      <a:pos x="T2" y="T3"/>
                    </a:cxn>
                    <a:cxn ang="T10">
                      <a:pos x="T4" y="T5"/>
                    </a:cxn>
                    <a:cxn ang="T11">
                      <a:pos x="T6" y="T7"/>
                    </a:cxn>
                  </a:cxnLst>
                  <a:rect l="T12" t="T13" r="T14" b="T15"/>
                  <a:pathLst>
                    <a:path w="310" h="354">
                      <a:moveTo>
                        <a:pt x="0" y="0"/>
                      </a:moveTo>
                      <a:lnTo>
                        <a:pt x="272" y="321"/>
                      </a:lnTo>
                      <a:lnTo>
                        <a:pt x="310" y="354"/>
                      </a:lnTo>
                      <a:lnTo>
                        <a:pt x="0" y="0"/>
                      </a:lnTo>
                      <a:close/>
                    </a:path>
                  </a:pathLst>
                </a:custGeom>
                <a:solidFill>
                  <a:srgbClr val="330099"/>
                </a:solidFill>
                <a:ln w="9525">
                  <a:noFill/>
                  <a:round/>
                  <a:headEnd/>
                  <a:tailEnd/>
                </a:ln>
              </p:spPr>
              <p:txBody>
                <a:bodyPr/>
                <a:lstStyle/>
                <a:p>
                  <a:endParaRPr lang="es-MX"/>
                </a:p>
              </p:txBody>
            </p:sp>
            <p:sp>
              <p:nvSpPr>
                <p:cNvPr id="10295" name="Freeform 3989"/>
                <p:cNvSpPr>
                  <a:spLocks/>
                </p:cNvSpPr>
                <p:nvPr/>
              </p:nvSpPr>
              <p:spPr bwMode="auto">
                <a:xfrm>
                  <a:off x="2331" y="2945"/>
                  <a:ext cx="35" cy="40"/>
                </a:xfrm>
                <a:custGeom>
                  <a:avLst/>
                  <a:gdLst>
                    <a:gd name="T0" fmla="*/ 0 w 310"/>
                    <a:gd name="T1" fmla="*/ 0 h 354"/>
                    <a:gd name="T2" fmla="*/ 0 w 310"/>
                    <a:gd name="T3" fmla="*/ 0 h 354"/>
                    <a:gd name="T4" fmla="*/ 0 w 310"/>
                    <a:gd name="T5" fmla="*/ 0 h 354"/>
                    <a:gd name="T6" fmla="*/ 0 w 310"/>
                    <a:gd name="T7" fmla="*/ 0 h 354"/>
                    <a:gd name="T8" fmla="*/ 0 60000 65536"/>
                    <a:gd name="T9" fmla="*/ 0 60000 65536"/>
                    <a:gd name="T10" fmla="*/ 0 60000 65536"/>
                    <a:gd name="T11" fmla="*/ 0 60000 65536"/>
                    <a:gd name="T12" fmla="*/ 0 w 310"/>
                    <a:gd name="T13" fmla="*/ 0 h 354"/>
                    <a:gd name="T14" fmla="*/ 310 w 310"/>
                    <a:gd name="T15" fmla="*/ 354 h 354"/>
                  </a:gdLst>
                  <a:ahLst/>
                  <a:cxnLst>
                    <a:cxn ang="T8">
                      <a:pos x="T0" y="T1"/>
                    </a:cxn>
                    <a:cxn ang="T9">
                      <a:pos x="T2" y="T3"/>
                    </a:cxn>
                    <a:cxn ang="T10">
                      <a:pos x="T4" y="T5"/>
                    </a:cxn>
                    <a:cxn ang="T11">
                      <a:pos x="T6" y="T7"/>
                    </a:cxn>
                  </a:cxnLst>
                  <a:rect l="T12" t="T13" r="T14" b="T15"/>
                  <a:pathLst>
                    <a:path w="310" h="354">
                      <a:moveTo>
                        <a:pt x="0" y="0"/>
                      </a:moveTo>
                      <a:lnTo>
                        <a:pt x="272" y="321"/>
                      </a:lnTo>
                      <a:lnTo>
                        <a:pt x="310" y="354"/>
                      </a:lnTo>
                      <a:lnTo>
                        <a:pt x="0" y="0"/>
                      </a:lnTo>
                    </a:path>
                  </a:pathLst>
                </a:custGeom>
                <a:noFill/>
                <a:ln w="0">
                  <a:solidFill>
                    <a:srgbClr val="330099"/>
                  </a:solidFill>
                  <a:round/>
                  <a:headEnd/>
                  <a:tailEnd/>
                </a:ln>
              </p:spPr>
              <p:txBody>
                <a:bodyPr/>
                <a:lstStyle/>
                <a:p>
                  <a:endParaRPr lang="es-MX"/>
                </a:p>
              </p:txBody>
            </p:sp>
            <p:sp>
              <p:nvSpPr>
                <p:cNvPr id="10296" name="Freeform 3990"/>
                <p:cNvSpPr>
                  <a:spLocks/>
                </p:cNvSpPr>
                <p:nvPr/>
              </p:nvSpPr>
              <p:spPr bwMode="auto">
                <a:xfrm>
                  <a:off x="2331" y="2943"/>
                  <a:ext cx="35" cy="42"/>
                </a:xfrm>
                <a:custGeom>
                  <a:avLst/>
                  <a:gdLst>
                    <a:gd name="T0" fmla="*/ 0 w 310"/>
                    <a:gd name="T1" fmla="*/ 0 h 380"/>
                    <a:gd name="T2" fmla="*/ 0 w 310"/>
                    <a:gd name="T3" fmla="*/ 0 h 380"/>
                    <a:gd name="T4" fmla="*/ 0 w 310"/>
                    <a:gd name="T5" fmla="*/ 0 h 380"/>
                    <a:gd name="T6" fmla="*/ 0 w 310"/>
                    <a:gd name="T7" fmla="*/ 0 h 380"/>
                    <a:gd name="T8" fmla="*/ 0 60000 65536"/>
                    <a:gd name="T9" fmla="*/ 0 60000 65536"/>
                    <a:gd name="T10" fmla="*/ 0 60000 65536"/>
                    <a:gd name="T11" fmla="*/ 0 60000 65536"/>
                    <a:gd name="T12" fmla="*/ 0 w 310"/>
                    <a:gd name="T13" fmla="*/ 0 h 380"/>
                    <a:gd name="T14" fmla="*/ 310 w 310"/>
                    <a:gd name="T15" fmla="*/ 380 h 380"/>
                  </a:gdLst>
                  <a:ahLst/>
                  <a:cxnLst>
                    <a:cxn ang="T8">
                      <a:pos x="T0" y="T1"/>
                    </a:cxn>
                    <a:cxn ang="T9">
                      <a:pos x="T2" y="T3"/>
                    </a:cxn>
                    <a:cxn ang="T10">
                      <a:pos x="T4" y="T5"/>
                    </a:cxn>
                    <a:cxn ang="T11">
                      <a:pos x="T6" y="T7"/>
                    </a:cxn>
                  </a:cxnLst>
                  <a:rect l="T12" t="T13" r="T14" b="T15"/>
                  <a:pathLst>
                    <a:path w="310" h="380">
                      <a:moveTo>
                        <a:pt x="128" y="0"/>
                      </a:moveTo>
                      <a:lnTo>
                        <a:pt x="0" y="26"/>
                      </a:lnTo>
                      <a:lnTo>
                        <a:pt x="310" y="380"/>
                      </a:lnTo>
                      <a:lnTo>
                        <a:pt x="128" y="0"/>
                      </a:lnTo>
                      <a:close/>
                    </a:path>
                  </a:pathLst>
                </a:custGeom>
                <a:solidFill>
                  <a:srgbClr val="330099"/>
                </a:solidFill>
                <a:ln w="9525">
                  <a:noFill/>
                  <a:round/>
                  <a:headEnd/>
                  <a:tailEnd/>
                </a:ln>
              </p:spPr>
              <p:txBody>
                <a:bodyPr/>
                <a:lstStyle/>
                <a:p>
                  <a:endParaRPr lang="es-MX"/>
                </a:p>
              </p:txBody>
            </p:sp>
            <p:sp>
              <p:nvSpPr>
                <p:cNvPr id="10297" name="Freeform 3991"/>
                <p:cNvSpPr>
                  <a:spLocks/>
                </p:cNvSpPr>
                <p:nvPr/>
              </p:nvSpPr>
              <p:spPr bwMode="auto">
                <a:xfrm>
                  <a:off x="2331" y="2943"/>
                  <a:ext cx="35" cy="42"/>
                </a:xfrm>
                <a:custGeom>
                  <a:avLst/>
                  <a:gdLst>
                    <a:gd name="T0" fmla="*/ 0 w 310"/>
                    <a:gd name="T1" fmla="*/ 0 h 380"/>
                    <a:gd name="T2" fmla="*/ 0 w 310"/>
                    <a:gd name="T3" fmla="*/ 0 h 380"/>
                    <a:gd name="T4" fmla="*/ 0 w 310"/>
                    <a:gd name="T5" fmla="*/ 0 h 380"/>
                    <a:gd name="T6" fmla="*/ 0 w 310"/>
                    <a:gd name="T7" fmla="*/ 0 h 380"/>
                    <a:gd name="T8" fmla="*/ 0 60000 65536"/>
                    <a:gd name="T9" fmla="*/ 0 60000 65536"/>
                    <a:gd name="T10" fmla="*/ 0 60000 65536"/>
                    <a:gd name="T11" fmla="*/ 0 60000 65536"/>
                    <a:gd name="T12" fmla="*/ 0 w 310"/>
                    <a:gd name="T13" fmla="*/ 0 h 380"/>
                    <a:gd name="T14" fmla="*/ 310 w 310"/>
                    <a:gd name="T15" fmla="*/ 380 h 380"/>
                  </a:gdLst>
                  <a:ahLst/>
                  <a:cxnLst>
                    <a:cxn ang="T8">
                      <a:pos x="T0" y="T1"/>
                    </a:cxn>
                    <a:cxn ang="T9">
                      <a:pos x="T2" y="T3"/>
                    </a:cxn>
                    <a:cxn ang="T10">
                      <a:pos x="T4" y="T5"/>
                    </a:cxn>
                    <a:cxn ang="T11">
                      <a:pos x="T6" y="T7"/>
                    </a:cxn>
                  </a:cxnLst>
                  <a:rect l="T12" t="T13" r="T14" b="T15"/>
                  <a:pathLst>
                    <a:path w="310" h="380">
                      <a:moveTo>
                        <a:pt x="128" y="0"/>
                      </a:moveTo>
                      <a:lnTo>
                        <a:pt x="0" y="26"/>
                      </a:lnTo>
                      <a:lnTo>
                        <a:pt x="310" y="380"/>
                      </a:lnTo>
                      <a:lnTo>
                        <a:pt x="128" y="0"/>
                      </a:lnTo>
                    </a:path>
                  </a:pathLst>
                </a:custGeom>
                <a:noFill/>
                <a:ln w="0">
                  <a:solidFill>
                    <a:srgbClr val="330099"/>
                  </a:solidFill>
                  <a:round/>
                  <a:headEnd/>
                  <a:tailEnd/>
                </a:ln>
              </p:spPr>
              <p:txBody>
                <a:bodyPr/>
                <a:lstStyle/>
                <a:p>
                  <a:endParaRPr lang="es-MX"/>
                </a:p>
              </p:txBody>
            </p:sp>
            <p:sp>
              <p:nvSpPr>
                <p:cNvPr id="10298" name="Freeform 3992"/>
                <p:cNvSpPr>
                  <a:spLocks/>
                </p:cNvSpPr>
                <p:nvPr/>
              </p:nvSpPr>
              <p:spPr bwMode="auto">
                <a:xfrm>
                  <a:off x="2346" y="2943"/>
                  <a:ext cx="21" cy="44"/>
                </a:xfrm>
                <a:custGeom>
                  <a:avLst/>
                  <a:gdLst>
                    <a:gd name="T0" fmla="*/ 0 w 195"/>
                    <a:gd name="T1" fmla="*/ 0 h 396"/>
                    <a:gd name="T2" fmla="*/ 0 w 195"/>
                    <a:gd name="T3" fmla="*/ 0 h 396"/>
                    <a:gd name="T4" fmla="*/ 0 w 195"/>
                    <a:gd name="T5" fmla="*/ 0 h 396"/>
                    <a:gd name="T6" fmla="*/ 0 w 195"/>
                    <a:gd name="T7" fmla="*/ 0 h 396"/>
                    <a:gd name="T8" fmla="*/ 0 60000 65536"/>
                    <a:gd name="T9" fmla="*/ 0 60000 65536"/>
                    <a:gd name="T10" fmla="*/ 0 60000 65536"/>
                    <a:gd name="T11" fmla="*/ 0 60000 65536"/>
                    <a:gd name="T12" fmla="*/ 0 w 195"/>
                    <a:gd name="T13" fmla="*/ 0 h 396"/>
                    <a:gd name="T14" fmla="*/ 195 w 195"/>
                    <a:gd name="T15" fmla="*/ 396 h 396"/>
                  </a:gdLst>
                  <a:ahLst/>
                  <a:cxnLst>
                    <a:cxn ang="T8">
                      <a:pos x="T0" y="T1"/>
                    </a:cxn>
                    <a:cxn ang="T9">
                      <a:pos x="T2" y="T3"/>
                    </a:cxn>
                    <a:cxn ang="T10">
                      <a:pos x="T4" y="T5"/>
                    </a:cxn>
                    <a:cxn ang="T11">
                      <a:pos x="T6" y="T7"/>
                    </a:cxn>
                  </a:cxnLst>
                  <a:rect l="T12" t="T13" r="T14" b="T15"/>
                  <a:pathLst>
                    <a:path w="195" h="396">
                      <a:moveTo>
                        <a:pt x="0" y="0"/>
                      </a:moveTo>
                      <a:lnTo>
                        <a:pt x="182" y="380"/>
                      </a:lnTo>
                      <a:lnTo>
                        <a:pt x="195" y="396"/>
                      </a:lnTo>
                      <a:lnTo>
                        <a:pt x="0" y="0"/>
                      </a:lnTo>
                      <a:close/>
                    </a:path>
                  </a:pathLst>
                </a:custGeom>
                <a:solidFill>
                  <a:srgbClr val="330099"/>
                </a:solidFill>
                <a:ln w="9525">
                  <a:noFill/>
                  <a:round/>
                  <a:headEnd/>
                  <a:tailEnd/>
                </a:ln>
              </p:spPr>
              <p:txBody>
                <a:bodyPr/>
                <a:lstStyle/>
                <a:p>
                  <a:endParaRPr lang="es-MX"/>
                </a:p>
              </p:txBody>
            </p:sp>
            <p:sp>
              <p:nvSpPr>
                <p:cNvPr id="10299" name="Freeform 3993"/>
                <p:cNvSpPr>
                  <a:spLocks/>
                </p:cNvSpPr>
                <p:nvPr/>
              </p:nvSpPr>
              <p:spPr bwMode="auto">
                <a:xfrm>
                  <a:off x="2346" y="2943"/>
                  <a:ext cx="21" cy="44"/>
                </a:xfrm>
                <a:custGeom>
                  <a:avLst/>
                  <a:gdLst>
                    <a:gd name="T0" fmla="*/ 0 w 195"/>
                    <a:gd name="T1" fmla="*/ 0 h 396"/>
                    <a:gd name="T2" fmla="*/ 0 w 195"/>
                    <a:gd name="T3" fmla="*/ 0 h 396"/>
                    <a:gd name="T4" fmla="*/ 0 w 195"/>
                    <a:gd name="T5" fmla="*/ 0 h 396"/>
                    <a:gd name="T6" fmla="*/ 0 w 195"/>
                    <a:gd name="T7" fmla="*/ 0 h 396"/>
                    <a:gd name="T8" fmla="*/ 0 60000 65536"/>
                    <a:gd name="T9" fmla="*/ 0 60000 65536"/>
                    <a:gd name="T10" fmla="*/ 0 60000 65536"/>
                    <a:gd name="T11" fmla="*/ 0 60000 65536"/>
                    <a:gd name="T12" fmla="*/ 0 w 195"/>
                    <a:gd name="T13" fmla="*/ 0 h 396"/>
                    <a:gd name="T14" fmla="*/ 195 w 195"/>
                    <a:gd name="T15" fmla="*/ 396 h 396"/>
                  </a:gdLst>
                  <a:ahLst/>
                  <a:cxnLst>
                    <a:cxn ang="T8">
                      <a:pos x="T0" y="T1"/>
                    </a:cxn>
                    <a:cxn ang="T9">
                      <a:pos x="T2" y="T3"/>
                    </a:cxn>
                    <a:cxn ang="T10">
                      <a:pos x="T4" y="T5"/>
                    </a:cxn>
                    <a:cxn ang="T11">
                      <a:pos x="T6" y="T7"/>
                    </a:cxn>
                  </a:cxnLst>
                  <a:rect l="T12" t="T13" r="T14" b="T15"/>
                  <a:pathLst>
                    <a:path w="195" h="396">
                      <a:moveTo>
                        <a:pt x="0" y="0"/>
                      </a:moveTo>
                      <a:lnTo>
                        <a:pt x="182" y="380"/>
                      </a:lnTo>
                      <a:lnTo>
                        <a:pt x="195" y="396"/>
                      </a:lnTo>
                      <a:lnTo>
                        <a:pt x="0" y="0"/>
                      </a:lnTo>
                    </a:path>
                  </a:pathLst>
                </a:custGeom>
                <a:noFill/>
                <a:ln w="0">
                  <a:solidFill>
                    <a:srgbClr val="330099"/>
                  </a:solidFill>
                  <a:round/>
                  <a:headEnd/>
                  <a:tailEnd/>
                </a:ln>
              </p:spPr>
              <p:txBody>
                <a:bodyPr/>
                <a:lstStyle/>
                <a:p>
                  <a:endParaRPr lang="es-MX"/>
                </a:p>
              </p:txBody>
            </p:sp>
            <p:sp>
              <p:nvSpPr>
                <p:cNvPr id="10300" name="Freeform 3994"/>
                <p:cNvSpPr>
                  <a:spLocks/>
                </p:cNvSpPr>
                <p:nvPr/>
              </p:nvSpPr>
              <p:spPr bwMode="auto">
                <a:xfrm>
                  <a:off x="2346" y="2940"/>
                  <a:ext cx="21" cy="47"/>
                </a:xfrm>
                <a:custGeom>
                  <a:avLst/>
                  <a:gdLst>
                    <a:gd name="T0" fmla="*/ 0 w 195"/>
                    <a:gd name="T1" fmla="*/ 0 h 421"/>
                    <a:gd name="T2" fmla="*/ 0 w 195"/>
                    <a:gd name="T3" fmla="*/ 0 h 421"/>
                    <a:gd name="T4" fmla="*/ 0 w 195"/>
                    <a:gd name="T5" fmla="*/ 0 h 421"/>
                    <a:gd name="T6" fmla="*/ 0 w 195"/>
                    <a:gd name="T7" fmla="*/ 0 h 421"/>
                    <a:gd name="T8" fmla="*/ 0 60000 65536"/>
                    <a:gd name="T9" fmla="*/ 0 60000 65536"/>
                    <a:gd name="T10" fmla="*/ 0 60000 65536"/>
                    <a:gd name="T11" fmla="*/ 0 60000 65536"/>
                    <a:gd name="T12" fmla="*/ 0 w 195"/>
                    <a:gd name="T13" fmla="*/ 0 h 421"/>
                    <a:gd name="T14" fmla="*/ 195 w 195"/>
                    <a:gd name="T15" fmla="*/ 421 h 421"/>
                  </a:gdLst>
                  <a:ahLst/>
                  <a:cxnLst>
                    <a:cxn ang="T8">
                      <a:pos x="T0" y="T1"/>
                    </a:cxn>
                    <a:cxn ang="T9">
                      <a:pos x="T2" y="T3"/>
                    </a:cxn>
                    <a:cxn ang="T10">
                      <a:pos x="T4" y="T5"/>
                    </a:cxn>
                    <a:cxn ang="T11">
                      <a:pos x="T6" y="T7"/>
                    </a:cxn>
                  </a:cxnLst>
                  <a:rect l="T12" t="T13" r="T14" b="T15"/>
                  <a:pathLst>
                    <a:path w="195" h="421">
                      <a:moveTo>
                        <a:pt x="72" y="0"/>
                      </a:moveTo>
                      <a:lnTo>
                        <a:pt x="0" y="25"/>
                      </a:lnTo>
                      <a:lnTo>
                        <a:pt x="195" y="421"/>
                      </a:lnTo>
                      <a:lnTo>
                        <a:pt x="72" y="0"/>
                      </a:lnTo>
                      <a:close/>
                    </a:path>
                  </a:pathLst>
                </a:custGeom>
                <a:solidFill>
                  <a:srgbClr val="330099"/>
                </a:solidFill>
                <a:ln w="9525">
                  <a:noFill/>
                  <a:round/>
                  <a:headEnd/>
                  <a:tailEnd/>
                </a:ln>
              </p:spPr>
              <p:txBody>
                <a:bodyPr/>
                <a:lstStyle/>
                <a:p>
                  <a:endParaRPr lang="es-MX"/>
                </a:p>
              </p:txBody>
            </p:sp>
            <p:sp>
              <p:nvSpPr>
                <p:cNvPr id="10301" name="Freeform 3995"/>
                <p:cNvSpPr>
                  <a:spLocks/>
                </p:cNvSpPr>
                <p:nvPr/>
              </p:nvSpPr>
              <p:spPr bwMode="auto">
                <a:xfrm>
                  <a:off x="2346" y="2940"/>
                  <a:ext cx="21" cy="47"/>
                </a:xfrm>
                <a:custGeom>
                  <a:avLst/>
                  <a:gdLst>
                    <a:gd name="T0" fmla="*/ 0 w 195"/>
                    <a:gd name="T1" fmla="*/ 0 h 421"/>
                    <a:gd name="T2" fmla="*/ 0 w 195"/>
                    <a:gd name="T3" fmla="*/ 0 h 421"/>
                    <a:gd name="T4" fmla="*/ 0 w 195"/>
                    <a:gd name="T5" fmla="*/ 0 h 421"/>
                    <a:gd name="T6" fmla="*/ 0 w 195"/>
                    <a:gd name="T7" fmla="*/ 0 h 421"/>
                    <a:gd name="T8" fmla="*/ 0 60000 65536"/>
                    <a:gd name="T9" fmla="*/ 0 60000 65536"/>
                    <a:gd name="T10" fmla="*/ 0 60000 65536"/>
                    <a:gd name="T11" fmla="*/ 0 60000 65536"/>
                    <a:gd name="T12" fmla="*/ 0 w 195"/>
                    <a:gd name="T13" fmla="*/ 0 h 421"/>
                    <a:gd name="T14" fmla="*/ 195 w 195"/>
                    <a:gd name="T15" fmla="*/ 421 h 421"/>
                  </a:gdLst>
                  <a:ahLst/>
                  <a:cxnLst>
                    <a:cxn ang="T8">
                      <a:pos x="T0" y="T1"/>
                    </a:cxn>
                    <a:cxn ang="T9">
                      <a:pos x="T2" y="T3"/>
                    </a:cxn>
                    <a:cxn ang="T10">
                      <a:pos x="T4" y="T5"/>
                    </a:cxn>
                    <a:cxn ang="T11">
                      <a:pos x="T6" y="T7"/>
                    </a:cxn>
                  </a:cxnLst>
                  <a:rect l="T12" t="T13" r="T14" b="T15"/>
                  <a:pathLst>
                    <a:path w="195" h="421">
                      <a:moveTo>
                        <a:pt x="72" y="0"/>
                      </a:moveTo>
                      <a:lnTo>
                        <a:pt x="0" y="25"/>
                      </a:lnTo>
                      <a:lnTo>
                        <a:pt x="195" y="421"/>
                      </a:lnTo>
                      <a:lnTo>
                        <a:pt x="72" y="0"/>
                      </a:lnTo>
                    </a:path>
                  </a:pathLst>
                </a:custGeom>
                <a:noFill/>
                <a:ln w="0">
                  <a:solidFill>
                    <a:srgbClr val="330099"/>
                  </a:solidFill>
                  <a:round/>
                  <a:headEnd/>
                  <a:tailEnd/>
                </a:ln>
              </p:spPr>
              <p:txBody>
                <a:bodyPr/>
                <a:lstStyle/>
                <a:p>
                  <a:endParaRPr lang="es-MX"/>
                </a:p>
              </p:txBody>
            </p:sp>
            <p:sp>
              <p:nvSpPr>
                <p:cNvPr id="10302" name="Freeform 3996"/>
                <p:cNvSpPr>
                  <a:spLocks/>
                </p:cNvSpPr>
                <p:nvPr/>
              </p:nvSpPr>
              <p:spPr bwMode="auto">
                <a:xfrm>
                  <a:off x="2354" y="2935"/>
                  <a:ext cx="13" cy="52"/>
                </a:xfrm>
                <a:custGeom>
                  <a:avLst/>
                  <a:gdLst>
                    <a:gd name="T0" fmla="*/ 0 w 123"/>
                    <a:gd name="T1" fmla="*/ 0 h 463"/>
                    <a:gd name="T2" fmla="*/ 0 w 123"/>
                    <a:gd name="T3" fmla="*/ 0 h 463"/>
                    <a:gd name="T4" fmla="*/ 0 w 123"/>
                    <a:gd name="T5" fmla="*/ 0 h 463"/>
                    <a:gd name="T6" fmla="*/ 0 w 123"/>
                    <a:gd name="T7" fmla="*/ 0 h 463"/>
                    <a:gd name="T8" fmla="*/ 0 60000 65536"/>
                    <a:gd name="T9" fmla="*/ 0 60000 65536"/>
                    <a:gd name="T10" fmla="*/ 0 60000 65536"/>
                    <a:gd name="T11" fmla="*/ 0 60000 65536"/>
                    <a:gd name="T12" fmla="*/ 0 w 123"/>
                    <a:gd name="T13" fmla="*/ 0 h 463"/>
                    <a:gd name="T14" fmla="*/ 123 w 123"/>
                    <a:gd name="T15" fmla="*/ 463 h 463"/>
                  </a:gdLst>
                  <a:ahLst/>
                  <a:cxnLst>
                    <a:cxn ang="T8">
                      <a:pos x="T0" y="T1"/>
                    </a:cxn>
                    <a:cxn ang="T9">
                      <a:pos x="T2" y="T3"/>
                    </a:cxn>
                    <a:cxn ang="T10">
                      <a:pos x="T4" y="T5"/>
                    </a:cxn>
                    <a:cxn ang="T11">
                      <a:pos x="T6" y="T7"/>
                    </a:cxn>
                  </a:cxnLst>
                  <a:rect l="T12" t="T13" r="T14" b="T15"/>
                  <a:pathLst>
                    <a:path w="123" h="463">
                      <a:moveTo>
                        <a:pt x="123" y="0"/>
                      </a:moveTo>
                      <a:lnTo>
                        <a:pt x="0" y="42"/>
                      </a:lnTo>
                      <a:lnTo>
                        <a:pt x="123" y="463"/>
                      </a:lnTo>
                      <a:lnTo>
                        <a:pt x="123" y="0"/>
                      </a:lnTo>
                      <a:close/>
                    </a:path>
                  </a:pathLst>
                </a:custGeom>
                <a:solidFill>
                  <a:srgbClr val="330099"/>
                </a:solidFill>
                <a:ln w="9525">
                  <a:noFill/>
                  <a:round/>
                  <a:headEnd/>
                  <a:tailEnd/>
                </a:ln>
              </p:spPr>
              <p:txBody>
                <a:bodyPr/>
                <a:lstStyle/>
                <a:p>
                  <a:endParaRPr lang="es-MX"/>
                </a:p>
              </p:txBody>
            </p:sp>
            <p:sp>
              <p:nvSpPr>
                <p:cNvPr id="10303" name="Freeform 3997"/>
                <p:cNvSpPr>
                  <a:spLocks/>
                </p:cNvSpPr>
                <p:nvPr/>
              </p:nvSpPr>
              <p:spPr bwMode="auto">
                <a:xfrm>
                  <a:off x="2354" y="2935"/>
                  <a:ext cx="13" cy="52"/>
                </a:xfrm>
                <a:custGeom>
                  <a:avLst/>
                  <a:gdLst>
                    <a:gd name="T0" fmla="*/ 0 w 123"/>
                    <a:gd name="T1" fmla="*/ 0 h 463"/>
                    <a:gd name="T2" fmla="*/ 0 w 123"/>
                    <a:gd name="T3" fmla="*/ 0 h 463"/>
                    <a:gd name="T4" fmla="*/ 0 w 123"/>
                    <a:gd name="T5" fmla="*/ 0 h 463"/>
                    <a:gd name="T6" fmla="*/ 0 w 123"/>
                    <a:gd name="T7" fmla="*/ 0 h 463"/>
                    <a:gd name="T8" fmla="*/ 0 60000 65536"/>
                    <a:gd name="T9" fmla="*/ 0 60000 65536"/>
                    <a:gd name="T10" fmla="*/ 0 60000 65536"/>
                    <a:gd name="T11" fmla="*/ 0 60000 65536"/>
                    <a:gd name="T12" fmla="*/ 0 w 123"/>
                    <a:gd name="T13" fmla="*/ 0 h 463"/>
                    <a:gd name="T14" fmla="*/ 123 w 123"/>
                    <a:gd name="T15" fmla="*/ 463 h 463"/>
                  </a:gdLst>
                  <a:ahLst/>
                  <a:cxnLst>
                    <a:cxn ang="T8">
                      <a:pos x="T0" y="T1"/>
                    </a:cxn>
                    <a:cxn ang="T9">
                      <a:pos x="T2" y="T3"/>
                    </a:cxn>
                    <a:cxn ang="T10">
                      <a:pos x="T4" y="T5"/>
                    </a:cxn>
                    <a:cxn ang="T11">
                      <a:pos x="T6" y="T7"/>
                    </a:cxn>
                  </a:cxnLst>
                  <a:rect l="T12" t="T13" r="T14" b="T15"/>
                  <a:pathLst>
                    <a:path w="123" h="463">
                      <a:moveTo>
                        <a:pt x="123" y="0"/>
                      </a:moveTo>
                      <a:lnTo>
                        <a:pt x="0" y="42"/>
                      </a:lnTo>
                      <a:lnTo>
                        <a:pt x="123" y="463"/>
                      </a:lnTo>
                      <a:lnTo>
                        <a:pt x="123" y="0"/>
                      </a:lnTo>
                    </a:path>
                  </a:pathLst>
                </a:custGeom>
                <a:noFill/>
                <a:ln w="0">
                  <a:solidFill>
                    <a:srgbClr val="330099"/>
                  </a:solidFill>
                  <a:round/>
                  <a:headEnd/>
                  <a:tailEnd/>
                </a:ln>
              </p:spPr>
              <p:txBody>
                <a:bodyPr/>
                <a:lstStyle/>
                <a:p>
                  <a:endParaRPr lang="es-MX"/>
                </a:p>
              </p:txBody>
            </p:sp>
            <p:sp>
              <p:nvSpPr>
                <p:cNvPr id="10304" name="Freeform 3998"/>
                <p:cNvSpPr>
                  <a:spLocks/>
                </p:cNvSpPr>
                <p:nvPr/>
              </p:nvSpPr>
              <p:spPr bwMode="auto">
                <a:xfrm>
                  <a:off x="2359" y="2920"/>
                  <a:ext cx="6" cy="4"/>
                </a:xfrm>
                <a:custGeom>
                  <a:avLst/>
                  <a:gdLst>
                    <a:gd name="T0" fmla="*/ 0 w 52"/>
                    <a:gd name="T1" fmla="*/ 0 h 34"/>
                    <a:gd name="T2" fmla="*/ 0 w 52"/>
                    <a:gd name="T3" fmla="*/ 0 h 34"/>
                    <a:gd name="T4" fmla="*/ 0 w 52"/>
                    <a:gd name="T5" fmla="*/ 0 h 34"/>
                    <a:gd name="T6" fmla="*/ 0 w 52"/>
                    <a:gd name="T7" fmla="*/ 0 h 34"/>
                    <a:gd name="T8" fmla="*/ 0 60000 65536"/>
                    <a:gd name="T9" fmla="*/ 0 60000 65536"/>
                    <a:gd name="T10" fmla="*/ 0 60000 65536"/>
                    <a:gd name="T11" fmla="*/ 0 60000 65536"/>
                    <a:gd name="T12" fmla="*/ 0 w 52"/>
                    <a:gd name="T13" fmla="*/ 0 h 34"/>
                    <a:gd name="T14" fmla="*/ 52 w 52"/>
                    <a:gd name="T15" fmla="*/ 34 h 34"/>
                  </a:gdLst>
                  <a:ahLst/>
                  <a:cxnLst>
                    <a:cxn ang="T8">
                      <a:pos x="T0" y="T1"/>
                    </a:cxn>
                    <a:cxn ang="T9">
                      <a:pos x="T2" y="T3"/>
                    </a:cxn>
                    <a:cxn ang="T10">
                      <a:pos x="T4" y="T5"/>
                    </a:cxn>
                    <a:cxn ang="T11">
                      <a:pos x="T6" y="T7"/>
                    </a:cxn>
                  </a:cxnLst>
                  <a:rect l="T12" t="T13" r="T14" b="T15"/>
                  <a:pathLst>
                    <a:path w="52" h="34">
                      <a:moveTo>
                        <a:pt x="0" y="0"/>
                      </a:moveTo>
                      <a:lnTo>
                        <a:pt x="24" y="20"/>
                      </a:lnTo>
                      <a:lnTo>
                        <a:pt x="52" y="34"/>
                      </a:lnTo>
                      <a:lnTo>
                        <a:pt x="0" y="0"/>
                      </a:lnTo>
                      <a:close/>
                    </a:path>
                  </a:pathLst>
                </a:custGeom>
                <a:solidFill>
                  <a:srgbClr val="330099"/>
                </a:solidFill>
                <a:ln w="9525">
                  <a:noFill/>
                  <a:round/>
                  <a:headEnd/>
                  <a:tailEnd/>
                </a:ln>
              </p:spPr>
              <p:txBody>
                <a:bodyPr/>
                <a:lstStyle/>
                <a:p>
                  <a:endParaRPr lang="es-MX"/>
                </a:p>
              </p:txBody>
            </p:sp>
            <p:sp>
              <p:nvSpPr>
                <p:cNvPr id="10305" name="Freeform 3999"/>
                <p:cNvSpPr>
                  <a:spLocks/>
                </p:cNvSpPr>
                <p:nvPr/>
              </p:nvSpPr>
              <p:spPr bwMode="auto">
                <a:xfrm>
                  <a:off x="2359" y="2920"/>
                  <a:ext cx="6" cy="4"/>
                </a:xfrm>
                <a:custGeom>
                  <a:avLst/>
                  <a:gdLst>
                    <a:gd name="T0" fmla="*/ 0 w 52"/>
                    <a:gd name="T1" fmla="*/ 0 h 34"/>
                    <a:gd name="T2" fmla="*/ 0 w 52"/>
                    <a:gd name="T3" fmla="*/ 0 h 34"/>
                    <a:gd name="T4" fmla="*/ 0 w 52"/>
                    <a:gd name="T5" fmla="*/ 0 h 34"/>
                    <a:gd name="T6" fmla="*/ 0 w 52"/>
                    <a:gd name="T7" fmla="*/ 0 h 34"/>
                    <a:gd name="T8" fmla="*/ 0 60000 65536"/>
                    <a:gd name="T9" fmla="*/ 0 60000 65536"/>
                    <a:gd name="T10" fmla="*/ 0 60000 65536"/>
                    <a:gd name="T11" fmla="*/ 0 60000 65536"/>
                    <a:gd name="T12" fmla="*/ 0 w 52"/>
                    <a:gd name="T13" fmla="*/ 0 h 34"/>
                    <a:gd name="T14" fmla="*/ 52 w 52"/>
                    <a:gd name="T15" fmla="*/ 34 h 34"/>
                  </a:gdLst>
                  <a:ahLst/>
                  <a:cxnLst>
                    <a:cxn ang="T8">
                      <a:pos x="T0" y="T1"/>
                    </a:cxn>
                    <a:cxn ang="T9">
                      <a:pos x="T2" y="T3"/>
                    </a:cxn>
                    <a:cxn ang="T10">
                      <a:pos x="T4" y="T5"/>
                    </a:cxn>
                    <a:cxn ang="T11">
                      <a:pos x="T6" y="T7"/>
                    </a:cxn>
                  </a:cxnLst>
                  <a:rect l="T12" t="T13" r="T14" b="T15"/>
                  <a:pathLst>
                    <a:path w="52" h="34">
                      <a:moveTo>
                        <a:pt x="0" y="0"/>
                      </a:moveTo>
                      <a:lnTo>
                        <a:pt x="24" y="20"/>
                      </a:lnTo>
                      <a:lnTo>
                        <a:pt x="52" y="34"/>
                      </a:lnTo>
                      <a:lnTo>
                        <a:pt x="0" y="0"/>
                      </a:lnTo>
                    </a:path>
                  </a:pathLst>
                </a:custGeom>
                <a:noFill/>
                <a:ln w="0">
                  <a:solidFill>
                    <a:srgbClr val="330099"/>
                  </a:solidFill>
                  <a:round/>
                  <a:headEnd/>
                  <a:tailEnd/>
                </a:ln>
              </p:spPr>
              <p:txBody>
                <a:bodyPr/>
                <a:lstStyle/>
                <a:p>
                  <a:endParaRPr lang="es-MX"/>
                </a:p>
              </p:txBody>
            </p:sp>
            <p:sp>
              <p:nvSpPr>
                <p:cNvPr id="10306" name="Freeform 4000"/>
                <p:cNvSpPr>
                  <a:spLocks/>
                </p:cNvSpPr>
                <p:nvPr/>
              </p:nvSpPr>
              <p:spPr bwMode="auto">
                <a:xfrm>
                  <a:off x="2355" y="2917"/>
                  <a:ext cx="47" cy="3"/>
                </a:xfrm>
                <a:custGeom>
                  <a:avLst/>
                  <a:gdLst>
                    <a:gd name="T0" fmla="*/ 0 w 418"/>
                    <a:gd name="T1" fmla="*/ 0 h 26"/>
                    <a:gd name="T2" fmla="*/ 0 w 418"/>
                    <a:gd name="T3" fmla="*/ 0 h 26"/>
                    <a:gd name="T4" fmla="*/ 0 w 418"/>
                    <a:gd name="T5" fmla="*/ 0 h 26"/>
                    <a:gd name="T6" fmla="*/ 0 w 418"/>
                    <a:gd name="T7" fmla="*/ 0 h 26"/>
                    <a:gd name="T8" fmla="*/ 0 60000 65536"/>
                    <a:gd name="T9" fmla="*/ 0 60000 65536"/>
                    <a:gd name="T10" fmla="*/ 0 60000 65536"/>
                    <a:gd name="T11" fmla="*/ 0 60000 65536"/>
                    <a:gd name="T12" fmla="*/ 0 w 418"/>
                    <a:gd name="T13" fmla="*/ 0 h 26"/>
                    <a:gd name="T14" fmla="*/ 418 w 418"/>
                    <a:gd name="T15" fmla="*/ 26 h 26"/>
                  </a:gdLst>
                  <a:ahLst/>
                  <a:cxnLst>
                    <a:cxn ang="T8">
                      <a:pos x="T0" y="T1"/>
                    </a:cxn>
                    <a:cxn ang="T9">
                      <a:pos x="T2" y="T3"/>
                    </a:cxn>
                    <a:cxn ang="T10">
                      <a:pos x="T4" y="T5"/>
                    </a:cxn>
                    <a:cxn ang="T11">
                      <a:pos x="T6" y="T7"/>
                    </a:cxn>
                  </a:cxnLst>
                  <a:rect l="T12" t="T13" r="T14" b="T15"/>
                  <a:pathLst>
                    <a:path w="418" h="26">
                      <a:moveTo>
                        <a:pt x="418" y="0"/>
                      </a:moveTo>
                      <a:lnTo>
                        <a:pt x="0" y="4"/>
                      </a:lnTo>
                      <a:lnTo>
                        <a:pt x="36" y="26"/>
                      </a:lnTo>
                      <a:lnTo>
                        <a:pt x="418" y="0"/>
                      </a:lnTo>
                      <a:close/>
                    </a:path>
                  </a:pathLst>
                </a:custGeom>
                <a:solidFill>
                  <a:srgbClr val="330099"/>
                </a:solidFill>
                <a:ln w="9525">
                  <a:noFill/>
                  <a:round/>
                  <a:headEnd/>
                  <a:tailEnd/>
                </a:ln>
              </p:spPr>
              <p:txBody>
                <a:bodyPr/>
                <a:lstStyle/>
                <a:p>
                  <a:endParaRPr lang="es-MX"/>
                </a:p>
              </p:txBody>
            </p:sp>
            <p:sp>
              <p:nvSpPr>
                <p:cNvPr id="10307" name="Freeform 4001"/>
                <p:cNvSpPr>
                  <a:spLocks/>
                </p:cNvSpPr>
                <p:nvPr/>
              </p:nvSpPr>
              <p:spPr bwMode="auto">
                <a:xfrm>
                  <a:off x="2355" y="2917"/>
                  <a:ext cx="47" cy="3"/>
                </a:xfrm>
                <a:custGeom>
                  <a:avLst/>
                  <a:gdLst>
                    <a:gd name="T0" fmla="*/ 0 w 418"/>
                    <a:gd name="T1" fmla="*/ 0 h 26"/>
                    <a:gd name="T2" fmla="*/ 0 w 418"/>
                    <a:gd name="T3" fmla="*/ 0 h 26"/>
                    <a:gd name="T4" fmla="*/ 0 w 418"/>
                    <a:gd name="T5" fmla="*/ 0 h 26"/>
                    <a:gd name="T6" fmla="*/ 0 w 418"/>
                    <a:gd name="T7" fmla="*/ 0 h 26"/>
                    <a:gd name="T8" fmla="*/ 0 60000 65536"/>
                    <a:gd name="T9" fmla="*/ 0 60000 65536"/>
                    <a:gd name="T10" fmla="*/ 0 60000 65536"/>
                    <a:gd name="T11" fmla="*/ 0 60000 65536"/>
                    <a:gd name="T12" fmla="*/ 0 w 418"/>
                    <a:gd name="T13" fmla="*/ 0 h 26"/>
                    <a:gd name="T14" fmla="*/ 418 w 418"/>
                    <a:gd name="T15" fmla="*/ 26 h 26"/>
                  </a:gdLst>
                  <a:ahLst/>
                  <a:cxnLst>
                    <a:cxn ang="T8">
                      <a:pos x="T0" y="T1"/>
                    </a:cxn>
                    <a:cxn ang="T9">
                      <a:pos x="T2" y="T3"/>
                    </a:cxn>
                    <a:cxn ang="T10">
                      <a:pos x="T4" y="T5"/>
                    </a:cxn>
                    <a:cxn ang="T11">
                      <a:pos x="T6" y="T7"/>
                    </a:cxn>
                  </a:cxnLst>
                  <a:rect l="T12" t="T13" r="T14" b="T15"/>
                  <a:pathLst>
                    <a:path w="418" h="26">
                      <a:moveTo>
                        <a:pt x="418" y="0"/>
                      </a:moveTo>
                      <a:lnTo>
                        <a:pt x="0" y="4"/>
                      </a:lnTo>
                      <a:lnTo>
                        <a:pt x="36" y="26"/>
                      </a:lnTo>
                      <a:lnTo>
                        <a:pt x="418" y="0"/>
                      </a:lnTo>
                    </a:path>
                  </a:pathLst>
                </a:custGeom>
                <a:noFill/>
                <a:ln w="0">
                  <a:solidFill>
                    <a:srgbClr val="330099"/>
                  </a:solidFill>
                  <a:round/>
                  <a:headEnd/>
                  <a:tailEnd/>
                </a:ln>
              </p:spPr>
              <p:txBody>
                <a:bodyPr/>
                <a:lstStyle/>
                <a:p>
                  <a:endParaRPr lang="es-MX"/>
                </a:p>
              </p:txBody>
            </p:sp>
            <p:sp>
              <p:nvSpPr>
                <p:cNvPr id="10308" name="Freeform 4002"/>
                <p:cNvSpPr>
                  <a:spLocks/>
                </p:cNvSpPr>
                <p:nvPr/>
              </p:nvSpPr>
              <p:spPr bwMode="auto">
                <a:xfrm>
                  <a:off x="2359" y="2917"/>
                  <a:ext cx="43" cy="7"/>
                </a:xfrm>
                <a:custGeom>
                  <a:avLst/>
                  <a:gdLst>
                    <a:gd name="T0" fmla="*/ 0 w 382"/>
                    <a:gd name="T1" fmla="*/ 0 h 60"/>
                    <a:gd name="T2" fmla="*/ 0 w 382"/>
                    <a:gd name="T3" fmla="*/ 0 h 60"/>
                    <a:gd name="T4" fmla="*/ 0 w 382"/>
                    <a:gd name="T5" fmla="*/ 0 h 60"/>
                    <a:gd name="T6" fmla="*/ 0 w 382"/>
                    <a:gd name="T7" fmla="*/ 0 h 60"/>
                    <a:gd name="T8" fmla="*/ 0 60000 65536"/>
                    <a:gd name="T9" fmla="*/ 0 60000 65536"/>
                    <a:gd name="T10" fmla="*/ 0 60000 65536"/>
                    <a:gd name="T11" fmla="*/ 0 60000 65536"/>
                    <a:gd name="T12" fmla="*/ 0 w 382"/>
                    <a:gd name="T13" fmla="*/ 0 h 60"/>
                    <a:gd name="T14" fmla="*/ 382 w 382"/>
                    <a:gd name="T15" fmla="*/ 60 h 60"/>
                  </a:gdLst>
                  <a:ahLst/>
                  <a:cxnLst>
                    <a:cxn ang="T8">
                      <a:pos x="T0" y="T1"/>
                    </a:cxn>
                    <a:cxn ang="T9">
                      <a:pos x="T2" y="T3"/>
                    </a:cxn>
                    <a:cxn ang="T10">
                      <a:pos x="T4" y="T5"/>
                    </a:cxn>
                    <a:cxn ang="T11">
                      <a:pos x="T6" y="T7"/>
                    </a:cxn>
                  </a:cxnLst>
                  <a:rect l="T12" t="T13" r="T14" b="T15"/>
                  <a:pathLst>
                    <a:path w="382" h="60">
                      <a:moveTo>
                        <a:pt x="382" y="0"/>
                      </a:moveTo>
                      <a:lnTo>
                        <a:pt x="0" y="26"/>
                      </a:lnTo>
                      <a:lnTo>
                        <a:pt x="52" y="60"/>
                      </a:lnTo>
                      <a:lnTo>
                        <a:pt x="382" y="0"/>
                      </a:lnTo>
                      <a:close/>
                    </a:path>
                  </a:pathLst>
                </a:custGeom>
                <a:solidFill>
                  <a:srgbClr val="330099"/>
                </a:solidFill>
                <a:ln w="9525">
                  <a:noFill/>
                  <a:round/>
                  <a:headEnd/>
                  <a:tailEnd/>
                </a:ln>
              </p:spPr>
              <p:txBody>
                <a:bodyPr/>
                <a:lstStyle/>
                <a:p>
                  <a:endParaRPr lang="es-MX"/>
                </a:p>
              </p:txBody>
            </p:sp>
            <p:sp>
              <p:nvSpPr>
                <p:cNvPr id="10309" name="Freeform 4003"/>
                <p:cNvSpPr>
                  <a:spLocks/>
                </p:cNvSpPr>
                <p:nvPr/>
              </p:nvSpPr>
              <p:spPr bwMode="auto">
                <a:xfrm>
                  <a:off x="2359" y="2917"/>
                  <a:ext cx="43" cy="7"/>
                </a:xfrm>
                <a:custGeom>
                  <a:avLst/>
                  <a:gdLst>
                    <a:gd name="T0" fmla="*/ 0 w 382"/>
                    <a:gd name="T1" fmla="*/ 0 h 60"/>
                    <a:gd name="T2" fmla="*/ 0 w 382"/>
                    <a:gd name="T3" fmla="*/ 0 h 60"/>
                    <a:gd name="T4" fmla="*/ 0 w 382"/>
                    <a:gd name="T5" fmla="*/ 0 h 60"/>
                    <a:gd name="T6" fmla="*/ 0 w 382"/>
                    <a:gd name="T7" fmla="*/ 0 h 60"/>
                    <a:gd name="T8" fmla="*/ 0 60000 65536"/>
                    <a:gd name="T9" fmla="*/ 0 60000 65536"/>
                    <a:gd name="T10" fmla="*/ 0 60000 65536"/>
                    <a:gd name="T11" fmla="*/ 0 60000 65536"/>
                    <a:gd name="T12" fmla="*/ 0 w 382"/>
                    <a:gd name="T13" fmla="*/ 0 h 60"/>
                    <a:gd name="T14" fmla="*/ 382 w 382"/>
                    <a:gd name="T15" fmla="*/ 60 h 60"/>
                  </a:gdLst>
                  <a:ahLst/>
                  <a:cxnLst>
                    <a:cxn ang="T8">
                      <a:pos x="T0" y="T1"/>
                    </a:cxn>
                    <a:cxn ang="T9">
                      <a:pos x="T2" y="T3"/>
                    </a:cxn>
                    <a:cxn ang="T10">
                      <a:pos x="T4" y="T5"/>
                    </a:cxn>
                    <a:cxn ang="T11">
                      <a:pos x="T6" y="T7"/>
                    </a:cxn>
                  </a:cxnLst>
                  <a:rect l="T12" t="T13" r="T14" b="T15"/>
                  <a:pathLst>
                    <a:path w="382" h="60">
                      <a:moveTo>
                        <a:pt x="382" y="0"/>
                      </a:moveTo>
                      <a:lnTo>
                        <a:pt x="0" y="26"/>
                      </a:lnTo>
                      <a:lnTo>
                        <a:pt x="52" y="60"/>
                      </a:lnTo>
                      <a:lnTo>
                        <a:pt x="382" y="0"/>
                      </a:lnTo>
                    </a:path>
                  </a:pathLst>
                </a:custGeom>
                <a:noFill/>
                <a:ln w="0">
                  <a:solidFill>
                    <a:srgbClr val="330099"/>
                  </a:solidFill>
                  <a:round/>
                  <a:headEnd/>
                  <a:tailEnd/>
                </a:ln>
              </p:spPr>
              <p:txBody>
                <a:bodyPr/>
                <a:lstStyle/>
                <a:p>
                  <a:endParaRPr lang="es-MX"/>
                </a:p>
              </p:txBody>
            </p:sp>
            <p:sp>
              <p:nvSpPr>
                <p:cNvPr id="10310" name="Freeform 4004"/>
                <p:cNvSpPr>
                  <a:spLocks/>
                </p:cNvSpPr>
                <p:nvPr/>
              </p:nvSpPr>
              <p:spPr bwMode="auto">
                <a:xfrm>
                  <a:off x="2365" y="2917"/>
                  <a:ext cx="37" cy="9"/>
                </a:xfrm>
                <a:custGeom>
                  <a:avLst/>
                  <a:gdLst>
                    <a:gd name="T0" fmla="*/ 0 w 330"/>
                    <a:gd name="T1" fmla="*/ 0 h 78"/>
                    <a:gd name="T2" fmla="*/ 0 w 330"/>
                    <a:gd name="T3" fmla="*/ 0 h 78"/>
                    <a:gd name="T4" fmla="*/ 0 w 330"/>
                    <a:gd name="T5" fmla="*/ 0 h 78"/>
                    <a:gd name="T6" fmla="*/ 0 w 330"/>
                    <a:gd name="T7" fmla="*/ 0 h 78"/>
                    <a:gd name="T8" fmla="*/ 0 60000 65536"/>
                    <a:gd name="T9" fmla="*/ 0 60000 65536"/>
                    <a:gd name="T10" fmla="*/ 0 60000 65536"/>
                    <a:gd name="T11" fmla="*/ 0 60000 65536"/>
                    <a:gd name="T12" fmla="*/ 0 w 330"/>
                    <a:gd name="T13" fmla="*/ 0 h 78"/>
                    <a:gd name="T14" fmla="*/ 330 w 330"/>
                    <a:gd name="T15" fmla="*/ 78 h 78"/>
                  </a:gdLst>
                  <a:ahLst/>
                  <a:cxnLst>
                    <a:cxn ang="T8">
                      <a:pos x="T0" y="T1"/>
                    </a:cxn>
                    <a:cxn ang="T9">
                      <a:pos x="T2" y="T3"/>
                    </a:cxn>
                    <a:cxn ang="T10">
                      <a:pos x="T4" y="T5"/>
                    </a:cxn>
                    <a:cxn ang="T11">
                      <a:pos x="T6" y="T7"/>
                    </a:cxn>
                  </a:cxnLst>
                  <a:rect l="T12" t="T13" r="T14" b="T15"/>
                  <a:pathLst>
                    <a:path w="330" h="78">
                      <a:moveTo>
                        <a:pt x="330" y="0"/>
                      </a:moveTo>
                      <a:lnTo>
                        <a:pt x="0" y="60"/>
                      </a:lnTo>
                      <a:lnTo>
                        <a:pt x="4" y="78"/>
                      </a:lnTo>
                      <a:lnTo>
                        <a:pt x="330" y="0"/>
                      </a:lnTo>
                      <a:close/>
                    </a:path>
                  </a:pathLst>
                </a:custGeom>
                <a:solidFill>
                  <a:srgbClr val="330099"/>
                </a:solidFill>
                <a:ln w="9525">
                  <a:noFill/>
                  <a:round/>
                  <a:headEnd/>
                  <a:tailEnd/>
                </a:ln>
              </p:spPr>
              <p:txBody>
                <a:bodyPr/>
                <a:lstStyle/>
                <a:p>
                  <a:endParaRPr lang="es-MX"/>
                </a:p>
              </p:txBody>
            </p:sp>
            <p:sp>
              <p:nvSpPr>
                <p:cNvPr id="10311" name="Freeform 4005"/>
                <p:cNvSpPr>
                  <a:spLocks/>
                </p:cNvSpPr>
                <p:nvPr/>
              </p:nvSpPr>
              <p:spPr bwMode="auto">
                <a:xfrm>
                  <a:off x="2365" y="2917"/>
                  <a:ext cx="37" cy="9"/>
                </a:xfrm>
                <a:custGeom>
                  <a:avLst/>
                  <a:gdLst>
                    <a:gd name="T0" fmla="*/ 0 w 330"/>
                    <a:gd name="T1" fmla="*/ 0 h 78"/>
                    <a:gd name="T2" fmla="*/ 0 w 330"/>
                    <a:gd name="T3" fmla="*/ 0 h 78"/>
                    <a:gd name="T4" fmla="*/ 0 w 330"/>
                    <a:gd name="T5" fmla="*/ 0 h 78"/>
                    <a:gd name="T6" fmla="*/ 0 w 330"/>
                    <a:gd name="T7" fmla="*/ 0 h 78"/>
                    <a:gd name="T8" fmla="*/ 0 60000 65536"/>
                    <a:gd name="T9" fmla="*/ 0 60000 65536"/>
                    <a:gd name="T10" fmla="*/ 0 60000 65536"/>
                    <a:gd name="T11" fmla="*/ 0 60000 65536"/>
                    <a:gd name="T12" fmla="*/ 0 w 330"/>
                    <a:gd name="T13" fmla="*/ 0 h 78"/>
                    <a:gd name="T14" fmla="*/ 330 w 330"/>
                    <a:gd name="T15" fmla="*/ 78 h 78"/>
                  </a:gdLst>
                  <a:ahLst/>
                  <a:cxnLst>
                    <a:cxn ang="T8">
                      <a:pos x="T0" y="T1"/>
                    </a:cxn>
                    <a:cxn ang="T9">
                      <a:pos x="T2" y="T3"/>
                    </a:cxn>
                    <a:cxn ang="T10">
                      <a:pos x="T4" y="T5"/>
                    </a:cxn>
                    <a:cxn ang="T11">
                      <a:pos x="T6" y="T7"/>
                    </a:cxn>
                  </a:cxnLst>
                  <a:rect l="T12" t="T13" r="T14" b="T15"/>
                  <a:pathLst>
                    <a:path w="330" h="78">
                      <a:moveTo>
                        <a:pt x="330" y="0"/>
                      </a:moveTo>
                      <a:lnTo>
                        <a:pt x="0" y="60"/>
                      </a:lnTo>
                      <a:lnTo>
                        <a:pt x="4" y="78"/>
                      </a:lnTo>
                      <a:lnTo>
                        <a:pt x="330" y="0"/>
                      </a:lnTo>
                    </a:path>
                  </a:pathLst>
                </a:custGeom>
                <a:noFill/>
                <a:ln w="0">
                  <a:solidFill>
                    <a:srgbClr val="330099"/>
                  </a:solidFill>
                  <a:round/>
                  <a:headEnd/>
                  <a:tailEnd/>
                </a:ln>
              </p:spPr>
              <p:txBody>
                <a:bodyPr/>
                <a:lstStyle/>
                <a:p>
                  <a:endParaRPr lang="es-MX"/>
                </a:p>
              </p:txBody>
            </p:sp>
            <p:sp>
              <p:nvSpPr>
                <p:cNvPr id="10312" name="Freeform 4006"/>
                <p:cNvSpPr>
                  <a:spLocks/>
                </p:cNvSpPr>
                <p:nvPr/>
              </p:nvSpPr>
              <p:spPr bwMode="auto">
                <a:xfrm>
                  <a:off x="2348" y="2915"/>
                  <a:ext cx="54" cy="2"/>
                </a:xfrm>
                <a:custGeom>
                  <a:avLst/>
                  <a:gdLst>
                    <a:gd name="T0" fmla="*/ 0 w 484"/>
                    <a:gd name="T1" fmla="*/ 0 h 26"/>
                    <a:gd name="T2" fmla="*/ 0 w 484"/>
                    <a:gd name="T3" fmla="*/ 0 h 26"/>
                    <a:gd name="T4" fmla="*/ 0 w 484"/>
                    <a:gd name="T5" fmla="*/ 0 h 26"/>
                    <a:gd name="T6" fmla="*/ 0 w 484"/>
                    <a:gd name="T7" fmla="*/ 0 h 26"/>
                    <a:gd name="T8" fmla="*/ 0 60000 65536"/>
                    <a:gd name="T9" fmla="*/ 0 60000 65536"/>
                    <a:gd name="T10" fmla="*/ 0 60000 65536"/>
                    <a:gd name="T11" fmla="*/ 0 60000 65536"/>
                    <a:gd name="T12" fmla="*/ 0 w 484"/>
                    <a:gd name="T13" fmla="*/ 0 h 26"/>
                    <a:gd name="T14" fmla="*/ 484 w 484"/>
                    <a:gd name="T15" fmla="*/ 26 h 26"/>
                  </a:gdLst>
                  <a:ahLst/>
                  <a:cxnLst>
                    <a:cxn ang="T8">
                      <a:pos x="T0" y="T1"/>
                    </a:cxn>
                    <a:cxn ang="T9">
                      <a:pos x="T2" y="T3"/>
                    </a:cxn>
                    <a:cxn ang="T10">
                      <a:pos x="T4" y="T5"/>
                    </a:cxn>
                    <a:cxn ang="T11">
                      <a:pos x="T6" y="T7"/>
                    </a:cxn>
                  </a:cxnLst>
                  <a:rect l="T12" t="T13" r="T14" b="T15"/>
                  <a:pathLst>
                    <a:path w="484" h="26">
                      <a:moveTo>
                        <a:pt x="0" y="0"/>
                      </a:moveTo>
                      <a:lnTo>
                        <a:pt x="66" y="26"/>
                      </a:lnTo>
                      <a:lnTo>
                        <a:pt x="484" y="22"/>
                      </a:lnTo>
                      <a:lnTo>
                        <a:pt x="0" y="0"/>
                      </a:lnTo>
                      <a:close/>
                    </a:path>
                  </a:pathLst>
                </a:custGeom>
                <a:solidFill>
                  <a:srgbClr val="330099"/>
                </a:solidFill>
                <a:ln w="9525">
                  <a:noFill/>
                  <a:round/>
                  <a:headEnd/>
                  <a:tailEnd/>
                </a:ln>
              </p:spPr>
              <p:txBody>
                <a:bodyPr/>
                <a:lstStyle/>
                <a:p>
                  <a:endParaRPr lang="es-MX"/>
                </a:p>
              </p:txBody>
            </p:sp>
            <p:sp>
              <p:nvSpPr>
                <p:cNvPr id="10313" name="Freeform 4007"/>
                <p:cNvSpPr>
                  <a:spLocks/>
                </p:cNvSpPr>
                <p:nvPr/>
              </p:nvSpPr>
              <p:spPr bwMode="auto">
                <a:xfrm>
                  <a:off x="2348" y="2915"/>
                  <a:ext cx="54" cy="2"/>
                </a:xfrm>
                <a:custGeom>
                  <a:avLst/>
                  <a:gdLst>
                    <a:gd name="T0" fmla="*/ 0 w 484"/>
                    <a:gd name="T1" fmla="*/ 0 h 26"/>
                    <a:gd name="T2" fmla="*/ 0 w 484"/>
                    <a:gd name="T3" fmla="*/ 0 h 26"/>
                    <a:gd name="T4" fmla="*/ 0 w 484"/>
                    <a:gd name="T5" fmla="*/ 0 h 26"/>
                    <a:gd name="T6" fmla="*/ 0 w 484"/>
                    <a:gd name="T7" fmla="*/ 0 h 26"/>
                    <a:gd name="T8" fmla="*/ 0 60000 65536"/>
                    <a:gd name="T9" fmla="*/ 0 60000 65536"/>
                    <a:gd name="T10" fmla="*/ 0 60000 65536"/>
                    <a:gd name="T11" fmla="*/ 0 60000 65536"/>
                    <a:gd name="T12" fmla="*/ 0 w 484"/>
                    <a:gd name="T13" fmla="*/ 0 h 26"/>
                    <a:gd name="T14" fmla="*/ 484 w 484"/>
                    <a:gd name="T15" fmla="*/ 26 h 26"/>
                  </a:gdLst>
                  <a:ahLst/>
                  <a:cxnLst>
                    <a:cxn ang="T8">
                      <a:pos x="T0" y="T1"/>
                    </a:cxn>
                    <a:cxn ang="T9">
                      <a:pos x="T2" y="T3"/>
                    </a:cxn>
                    <a:cxn ang="T10">
                      <a:pos x="T4" y="T5"/>
                    </a:cxn>
                    <a:cxn ang="T11">
                      <a:pos x="T6" y="T7"/>
                    </a:cxn>
                  </a:cxnLst>
                  <a:rect l="T12" t="T13" r="T14" b="T15"/>
                  <a:pathLst>
                    <a:path w="484" h="26">
                      <a:moveTo>
                        <a:pt x="0" y="0"/>
                      </a:moveTo>
                      <a:lnTo>
                        <a:pt x="66" y="26"/>
                      </a:lnTo>
                      <a:lnTo>
                        <a:pt x="484" y="22"/>
                      </a:lnTo>
                      <a:lnTo>
                        <a:pt x="0" y="0"/>
                      </a:lnTo>
                    </a:path>
                  </a:pathLst>
                </a:custGeom>
                <a:noFill/>
                <a:ln w="0">
                  <a:solidFill>
                    <a:srgbClr val="330099"/>
                  </a:solidFill>
                  <a:round/>
                  <a:headEnd/>
                  <a:tailEnd/>
                </a:ln>
              </p:spPr>
              <p:txBody>
                <a:bodyPr/>
                <a:lstStyle/>
                <a:p>
                  <a:endParaRPr lang="es-MX"/>
                </a:p>
              </p:txBody>
            </p:sp>
            <p:sp>
              <p:nvSpPr>
                <p:cNvPr id="10314" name="Freeform 4008"/>
                <p:cNvSpPr>
                  <a:spLocks/>
                </p:cNvSpPr>
                <p:nvPr/>
              </p:nvSpPr>
              <p:spPr bwMode="auto">
                <a:xfrm>
                  <a:off x="2345" y="2909"/>
                  <a:ext cx="57" cy="8"/>
                </a:xfrm>
                <a:custGeom>
                  <a:avLst/>
                  <a:gdLst>
                    <a:gd name="T0" fmla="*/ 0 w 514"/>
                    <a:gd name="T1" fmla="*/ 0 h 72"/>
                    <a:gd name="T2" fmla="*/ 0 w 514"/>
                    <a:gd name="T3" fmla="*/ 0 h 72"/>
                    <a:gd name="T4" fmla="*/ 0 w 514"/>
                    <a:gd name="T5" fmla="*/ 0 h 72"/>
                    <a:gd name="T6" fmla="*/ 0 w 514"/>
                    <a:gd name="T7" fmla="*/ 0 h 72"/>
                    <a:gd name="T8" fmla="*/ 0 60000 65536"/>
                    <a:gd name="T9" fmla="*/ 0 60000 65536"/>
                    <a:gd name="T10" fmla="*/ 0 60000 65536"/>
                    <a:gd name="T11" fmla="*/ 0 60000 65536"/>
                    <a:gd name="T12" fmla="*/ 0 w 514"/>
                    <a:gd name="T13" fmla="*/ 0 h 72"/>
                    <a:gd name="T14" fmla="*/ 514 w 514"/>
                    <a:gd name="T15" fmla="*/ 72 h 72"/>
                  </a:gdLst>
                  <a:ahLst/>
                  <a:cxnLst>
                    <a:cxn ang="T8">
                      <a:pos x="T0" y="T1"/>
                    </a:cxn>
                    <a:cxn ang="T9">
                      <a:pos x="T2" y="T3"/>
                    </a:cxn>
                    <a:cxn ang="T10">
                      <a:pos x="T4" y="T5"/>
                    </a:cxn>
                    <a:cxn ang="T11">
                      <a:pos x="T6" y="T7"/>
                    </a:cxn>
                  </a:cxnLst>
                  <a:rect l="T12" t="T13" r="T14" b="T15"/>
                  <a:pathLst>
                    <a:path w="514" h="72">
                      <a:moveTo>
                        <a:pt x="0" y="0"/>
                      </a:moveTo>
                      <a:lnTo>
                        <a:pt x="30" y="50"/>
                      </a:lnTo>
                      <a:lnTo>
                        <a:pt x="514" y="72"/>
                      </a:lnTo>
                      <a:lnTo>
                        <a:pt x="0" y="0"/>
                      </a:lnTo>
                      <a:close/>
                    </a:path>
                  </a:pathLst>
                </a:custGeom>
                <a:solidFill>
                  <a:srgbClr val="330099"/>
                </a:solidFill>
                <a:ln w="9525">
                  <a:noFill/>
                  <a:round/>
                  <a:headEnd/>
                  <a:tailEnd/>
                </a:ln>
              </p:spPr>
              <p:txBody>
                <a:bodyPr/>
                <a:lstStyle/>
                <a:p>
                  <a:endParaRPr lang="es-MX"/>
                </a:p>
              </p:txBody>
            </p:sp>
            <p:sp>
              <p:nvSpPr>
                <p:cNvPr id="10315" name="Freeform 4009"/>
                <p:cNvSpPr>
                  <a:spLocks/>
                </p:cNvSpPr>
                <p:nvPr/>
              </p:nvSpPr>
              <p:spPr bwMode="auto">
                <a:xfrm>
                  <a:off x="2345" y="2909"/>
                  <a:ext cx="57" cy="8"/>
                </a:xfrm>
                <a:custGeom>
                  <a:avLst/>
                  <a:gdLst>
                    <a:gd name="T0" fmla="*/ 0 w 514"/>
                    <a:gd name="T1" fmla="*/ 0 h 72"/>
                    <a:gd name="T2" fmla="*/ 0 w 514"/>
                    <a:gd name="T3" fmla="*/ 0 h 72"/>
                    <a:gd name="T4" fmla="*/ 0 w 514"/>
                    <a:gd name="T5" fmla="*/ 0 h 72"/>
                    <a:gd name="T6" fmla="*/ 0 w 514"/>
                    <a:gd name="T7" fmla="*/ 0 h 72"/>
                    <a:gd name="T8" fmla="*/ 0 60000 65536"/>
                    <a:gd name="T9" fmla="*/ 0 60000 65536"/>
                    <a:gd name="T10" fmla="*/ 0 60000 65536"/>
                    <a:gd name="T11" fmla="*/ 0 60000 65536"/>
                    <a:gd name="T12" fmla="*/ 0 w 514"/>
                    <a:gd name="T13" fmla="*/ 0 h 72"/>
                    <a:gd name="T14" fmla="*/ 514 w 514"/>
                    <a:gd name="T15" fmla="*/ 72 h 72"/>
                  </a:gdLst>
                  <a:ahLst/>
                  <a:cxnLst>
                    <a:cxn ang="T8">
                      <a:pos x="T0" y="T1"/>
                    </a:cxn>
                    <a:cxn ang="T9">
                      <a:pos x="T2" y="T3"/>
                    </a:cxn>
                    <a:cxn ang="T10">
                      <a:pos x="T4" y="T5"/>
                    </a:cxn>
                    <a:cxn ang="T11">
                      <a:pos x="T6" y="T7"/>
                    </a:cxn>
                  </a:cxnLst>
                  <a:rect l="T12" t="T13" r="T14" b="T15"/>
                  <a:pathLst>
                    <a:path w="514" h="72">
                      <a:moveTo>
                        <a:pt x="0" y="0"/>
                      </a:moveTo>
                      <a:lnTo>
                        <a:pt x="30" y="50"/>
                      </a:lnTo>
                      <a:lnTo>
                        <a:pt x="514" y="72"/>
                      </a:lnTo>
                      <a:lnTo>
                        <a:pt x="0" y="0"/>
                      </a:lnTo>
                    </a:path>
                  </a:pathLst>
                </a:custGeom>
                <a:noFill/>
                <a:ln w="0">
                  <a:solidFill>
                    <a:srgbClr val="330099"/>
                  </a:solidFill>
                  <a:round/>
                  <a:headEnd/>
                  <a:tailEnd/>
                </a:ln>
              </p:spPr>
              <p:txBody>
                <a:bodyPr/>
                <a:lstStyle/>
                <a:p>
                  <a:endParaRPr lang="es-MX"/>
                </a:p>
              </p:txBody>
            </p:sp>
            <p:sp>
              <p:nvSpPr>
                <p:cNvPr id="10316" name="Freeform 4010"/>
                <p:cNvSpPr>
                  <a:spLocks/>
                </p:cNvSpPr>
                <p:nvPr/>
              </p:nvSpPr>
              <p:spPr bwMode="auto">
                <a:xfrm>
                  <a:off x="2345" y="2902"/>
                  <a:ext cx="57" cy="15"/>
                </a:xfrm>
                <a:custGeom>
                  <a:avLst/>
                  <a:gdLst>
                    <a:gd name="T0" fmla="*/ 0 w 514"/>
                    <a:gd name="T1" fmla="*/ 0 h 133"/>
                    <a:gd name="T2" fmla="*/ 0 w 514"/>
                    <a:gd name="T3" fmla="*/ 0 h 133"/>
                    <a:gd name="T4" fmla="*/ 0 w 514"/>
                    <a:gd name="T5" fmla="*/ 0 h 133"/>
                    <a:gd name="T6" fmla="*/ 0 w 514"/>
                    <a:gd name="T7" fmla="*/ 0 h 133"/>
                    <a:gd name="T8" fmla="*/ 0 60000 65536"/>
                    <a:gd name="T9" fmla="*/ 0 60000 65536"/>
                    <a:gd name="T10" fmla="*/ 0 60000 65536"/>
                    <a:gd name="T11" fmla="*/ 0 60000 65536"/>
                    <a:gd name="T12" fmla="*/ 0 w 514"/>
                    <a:gd name="T13" fmla="*/ 0 h 133"/>
                    <a:gd name="T14" fmla="*/ 514 w 514"/>
                    <a:gd name="T15" fmla="*/ 133 h 133"/>
                  </a:gdLst>
                  <a:ahLst/>
                  <a:cxnLst>
                    <a:cxn ang="T8">
                      <a:pos x="T0" y="T1"/>
                    </a:cxn>
                    <a:cxn ang="T9">
                      <a:pos x="T2" y="T3"/>
                    </a:cxn>
                    <a:cxn ang="T10">
                      <a:pos x="T4" y="T5"/>
                    </a:cxn>
                    <a:cxn ang="T11">
                      <a:pos x="T6" y="T7"/>
                    </a:cxn>
                  </a:cxnLst>
                  <a:rect l="T12" t="T13" r="T14" b="T15"/>
                  <a:pathLst>
                    <a:path w="514" h="133">
                      <a:moveTo>
                        <a:pt x="4" y="0"/>
                      </a:moveTo>
                      <a:lnTo>
                        <a:pt x="0" y="61"/>
                      </a:lnTo>
                      <a:lnTo>
                        <a:pt x="514" y="133"/>
                      </a:lnTo>
                      <a:lnTo>
                        <a:pt x="4" y="0"/>
                      </a:lnTo>
                      <a:close/>
                    </a:path>
                  </a:pathLst>
                </a:custGeom>
                <a:solidFill>
                  <a:srgbClr val="330099"/>
                </a:solidFill>
                <a:ln w="9525">
                  <a:noFill/>
                  <a:round/>
                  <a:headEnd/>
                  <a:tailEnd/>
                </a:ln>
              </p:spPr>
              <p:txBody>
                <a:bodyPr/>
                <a:lstStyle/>
                <a:p>
                  <a:endParaRPr lang="es-MX"/>
                </a:p>
              </p:txBody>
            </p:sp>
            <p:sp>
              <p:nvSpPr>
                <p:cNvPr id="10317" name="Freeform 4011"/>
                <p:cNvSpPr>
                  <a:spLocks/>
                </p:cNvSpPr>
                <p:nvPr/>
              </p:nvSpPr>
              <p:spPr bwMode="auto">
                <a:xfrm>
                  <a:off x="2345" y="2902"/>
                  <a:ext cx="57" cy="15"/>
                </a:xfrm>
                <a:custGeom>
                  <a:avLst/>
                  <a:gdLst>
                    <a:gd name="T0" fmla="*/ 0 w 514"/>
                    <a:gd name="T1" fmla="*/ 0 h 133"/>
                    <a:gd name="T2" fmla="*/ 0 w 514"/>
                    <a:gd name="T3" fmla="*/ 0 h 133"/>
                    <a:gd name="T4" fmla="*/ 0 w 514"/>
                    <a:gd name="T5" fmla="*/ 0 h 133"/>
                    <a:gd name="T6" fmla="*/ 0 w 514"/>
                    <a:gd name="T7" fmla="*/ 0 h 133"/>
                    <a:gd name="T8" fmla="*/ 0 60000 65536"/>
                    <a:gd name="T9" fmla="*/ 0 60000 65536"/>
                    <a:gd name="T10" fmla="*/ 0 60000 65536"/>
                    <a:gd name="T11" fmla="*/ 0 60000 65536"/>
                    <a:gd name="T12" fmla="*/ 0 w 514"/>
                    <a:gd name="T13" fmla="*/ 0 h 133"/>
                    <a:gd name="T14" fmla="*/ 514 w 514"/>
                    <a:gd name="T15" fmla="*/ 133 h 133"/>
                  </a:gdLst>
                  <a:ahLst/>
                  <a:cxnLst>
                    <a:cxn ang="T8">
                      <a:pos x="T0" y="T1"/>
                    </a:cxn>
                    <a:cxn ang="T9">
                      <a:pos x="T2" y="T3"/>
                    </a:cxn>
                    <a:cxn ang="T10">
                      <a:pos x="T4" y="T5"/>
                    </a:cxn>
                    <a:cxn ang="T11">
                      <a:pos x="T6" y="T7"/>
                    </a:cxn>
                  </a:cxnLst>
                  <a:rect l="T12" t="T13" r="T14" b="T15"/>
                  <a:pathLst>
                    <a:path w="514" h="133">
                      <a:moveTo>
                        <a:pt x="4" y="0"/>
                      </a:moveTo>
                      <a:lnTo>
                        <a:pt x="0" y="61"/>
                      </a:lnTo>
                      <a:lnTo>
                        <a:pt x="514" y="133"/>
                      </a:lnTo>
                      <a:lnTo>
                        <a:pt x="4" y="0"/>
                      </a:lnTo>
                    </a:path>
                  </a:pathLst>
                </a:custGeom>
                <a:noFill/>
                <a:ln w="0">
                  <a:solidFill>
                    <a:srgbClr val="330099"/>
                  </a:solidFill>
                  <a:round/>
                  <a:headEnd/>
                  <a:tailEnd/>
                </a:ln>
              </p:spPr>
              <p:txBody>
                <a:bodyPr/>
                <a:lstStyle/>
                <a:p>
                  <a:endParaRPr lang="es-MX"/>
                </a:p>
              </p:txBody>
            </p:sp>
            <p:sp>
              <p:nvSpPr>
                <p:cNvPr id="10318" name="Freeform 4012"/>
                <p:cNvSpPr>
                  <a:spLocks/>
                </p:cNvSpPr>
                <p:nvPr/>
              </p:nvSpPr>
              <p:spPr bwMode="auto">
                <a:xfrm>
                  <a:off x="2345" y="2898"/>
                  <a:ext cx="57" cy="19"/>
                </a:xfrm>
                <a:custGeom>
                  <a:avLst/>
                  <a:gdLst>
                    <a:gd name="T0" fmla="*/ 0 w 510"/>
                    <a:gd name="T1" fmla="*/ 0 h 167"/>
                    <a:gd name="T2" fmla="*/ 0 w 510"/>
                    <a:gd name="T3" fmla="*/ 0 h 167"/>
                    <a:gd name="T4" fmla="*/ 0 w 510"/>
                    <a:gd name="T5" fmla="*/ 0 h 167"/>
                    <a:gd name="T6" fmla="*/ 0 w 510"/>
                    <a:gd name="T7" fmla="*/ 0 h 167"/>
                    <a:gd name="T8" fmla="*/ 0 60000 65536"/>
                    <a:gd name="T9" fmla="*/ 0 60000 65536"/>
                    <a:gd name="T10" fmla="*/ 0 60000 65536"/>
                    <a:gd name="T11" fmla="*/ 0 60000 65536"/>
                    <a:gd name="T12" fmla="*/ 0 w 510"/>
                    <a:gd name="T13" fmla="*/ 0 h 167"/>
                    <a:gd name="T14" fmla="*/ 510 w 510"/>
                    <a:gd name="T15" fmla="*/ 167 h 167"/>
                  </a:gdLst>
                  <a:ahLst/>
                  <a:cxnLst>
                    <a:cxn ang="T8">
                      <a:pos x="T0" y="T1"/>
                    </a:cxn>
                    <a:cxn ang="T9">
                      <a:pos x="T2" y="T3"/>
                    </a:cxn>
                    <a:cxn ang="T10">
                      <a:pos x="T4" y="T5"/>
                    </a:cxn>
                    <a:cxn ang="T11">
                      <a:pos x="T6" y="T7"/>
                    </a:cxn>
                  </a:cxnLst>
                  <a:rect l="T12" t="T13" r="T14" b="T15"/>
                  <a:pathLst>
                    <a:path w="510" h="167">
                      <a:moveTo>
                        <a:pt x="17" y="0"/>
                      </a:moveTo>
                      <a:lnTo>
                        <a:pt x="0" y="34"/>
                      </a:lnTo>
                      <a:lnTo>
                        <a:pt x="510" y="167"/>
                      </a:lnTo>
                      <a:lnTo>
                        <a:pt x="17" y="0"/>
                      </a:lnTo>
                      <a:close/>
                    </a:path>
                  </a:pathLst>
                </a:custGeom>
                <a:solidFill>
                  <a:srgbClr val="330099"/>
                </a:solidFill>
                <a:ln w="9525">
                  <a:noFill/>
                  <a:round/>
                  <a:headEnd/>
                  <a:tailEnd/>
                </a:ln>
              </p:spPr>
              <p:txBody>
                <a:bodyPr/>
                <a:lstStyle/>
                <a:p>
                  <a:endParaRPr lang="es-MX"/>
                </a:p>
              </p:txBody>
            </p:sp>
            <p:sp>
              <p:nvSpPr>
                <p:cNvPr id="10319" name="Freeform 4013"/>
                <p:cNvSpPr>
                  <a:spLocks/>
                </p:cNvSpPr>
                <p:nvPr/>
              </p:nvSpPr>
              <p:spPr bwMode="auto">
                <a:xfrm>
                  <a:off x="2345" y="2898"/>
                  <a:ext cx="57" cy="19"/>
                </a:xfrm>
                <a:custGeom>
                  <a:avLst/>
                  <a:gdLst>
                    <a:gd name="T0" fmla="*/ 0 w 510"/>
                    <a:gd name="T1" fmla="*/ 0 h 167"/>
                    <a:gd name="T2" fmla="*/ 0 w 510"/>
                    <a:gd name="T3" fmla="*/ 0 h 167"/>
                    <a:gd name="T4" fmla="*/ 0 w 510"/>
                    <a:gd name="T5" fmla="*/ 0 h 167"/>
                    <a:gd name="T6" fmla="*/ 0 w 510"/>
                    <a:gd name="T7" fmla="*/ 0 h 167"/>
                    <a:gd name="T8" fmla="*/ 0 60000 65536"/>
                    <a:gd name="T9" fmla="*/ 0 60000 65536"/>
                    <a:gd name="T10" fmla="*/ 0 60000 65536"/>
                    <a:gd name="T11" fmla="*/ 0 60000 65536"/>
                    <a:gd name="T12" fmla="*/ 0 w 510"/>
                    <a:gd name="T13" fmla="*/ 0 h 167"/>
                    <a:gd name="T14" fmla="*/ 510 w 510"/>
                    <a:gd name="T15" fmla="*/ 167 h 167"/>
                  </a:gdLst>
                  <a:ahLst/>
                  <a:cxnLst>
                    <a:cxn ang="T8">
                      <a:pos x="T0" y="T1"/>
                    </a:cxn>
                    <a:cxn ang="T9">
                      <a:pos x="T2" y="T3"/>
                    </a:cxn>
                    <a:cxn ang="T10">
                      <a:pos x="T4" y="T5"/>
                    </a:cxn>
                    <a:cxn ang="T11">
                      <a:pos x="T6" y="T7"/>
                    </a:cxn>
                  </a:cxnLst>
                  <a:rect l="T12" t="T13" r="T14" b="T15"/>
                  <a:pathLst>
                    <a:path w="510" h="167">
                      <a:moveTo>
                        <a:pt x="17" y="0"/>
                      </a:moveTo>
                      <a:lnTo>
                        <a:pt x="0" y="34"/>
                      </a:lnTo>
                      <a:lnTo>
                        <a:pt x="510" y="167"/>
                      </a:lnTo>
                      <a:lnTo>
                        <a:pt x="17" y="0"/>
                      </a:lnTo>
                    </a:path>
                  </a:pathLst>
                </a:custGeom>
                <a:noFill/>
                <a:ln w="0">
                  <a:solidFill>
                    <a:srgbClr val="330099"/>
                  </a:solidFill>
                  <a:round/>
                  <a:headEnd/>
                  <a:tailEnd/>
                </a:ln>
              </p:spPr>
              <p:txBody>
                <a:bodyPr/>
                <a:lstStyle/>
                <a:p>
                  <a:endParaRPr lang="es-MX"/>
                </a:p>
              </p:txBody>
            </p:sp>
            <p:sp>
              <p:nvSpPr>
                <p:cNvPr id="10320" name="Freeform 4014"/>
                <p:cNvSpPr>
                  <a:spLocks/>
                </p:cNvSpPr>
                <p:nvPr/>
              </p:nvSpPr>
              <p:spPr bwMode="auto">
                <a:xfrm>
                  <a:off x="2347" y="2897"/>
                  <a:ext cx="55" cy="20"/>
                </a:xfrm>
                <a:custGeom>
                  <a:avLst/>
                  <a:gdLst>
                    <a:gd name="T0" fmla="*/ 0 w 493"/>
                    <a:gd name="T1" fmla="*/ 0 h 181"/>
                    <a:gd name="T2" fmla="*/ 0 w 493"/>
                    <a:gd name="T3" fmla="*/ 0 h 181"/>
                    <a:gd name="T4" fmla="*/ 0 w 493"/>
                    <a:gd name="T5" fmla="*/ 0 h 181"/>
                    <a:gd name="T6" fmla="*/ 0 w 493"/>
                    <a:gd name="T7" fmla="*/ 0 h 181"/>
                    <a:gd name="T8" fmla="*/ 0 60000 65536"/>
                    <a:gd name="T9" fmla="*/ 0 60000 65536"/>
                    <a:gd name="T10" fmla="*/ 0 60000 65536"/>
                    <a:gd name="T11" fmla="*/ 0 60000 65536"/>
                    <a:gd name="T12" fmla="*/ 0 w 493"/>
                    <a:gd name="T13" fmla="*/ 0 h 181"/>
                    <a:gd name="T14" fmla="*/ 493 w 493"/>
                    <a:gd name="T15" fmla="*/ 181 h 181"/>
                  </a:gdLst>
                  <a:ahLst/>
                  <a:cxnLst>
                    <a:cxn ang="T8">
                      <a:pos x="T0" y="T1"/>
                    </a:cxn>
                    <a:cxn ang="T9">
                      <a:pos x="T2" y="T3"/>
                    </a:cxn>
                    <a:cxn ang="T10">
                      <a:pos x="T4" y="T5"/>
                    </a:cxn>
                    <a:cxn ang="T11">
                      <a:pos x="T6" y="T7"/>
                    </a:cxn>
                  </a:cxnLst>
                  <a:rect l="T12" t="T13" r="T14" b="T15"/>
                  <a:pathLst>
                    <a:path w="493" h="181">
                      <a:moveTo>
                        <a:pt x="33" y="0"/>
                      </a:moveTo>
                      <a:lnTo>
                        <a:pt x="0" y="14"/>
                      </a:lnTo>
                      <a:lnTo>
                        <a:pt x="493" y="181"/>
                      </a:lnTo>
                      <a:lnTo>
                        <a:pt x="33" y="0"/>
                      </a:lnTo>
                      <a:close/>
                    </a:path>
                  </a:pathLst>
                </a:custGeom>
                <a:solidFill>
                  <a:srgbClr val="330099"/>
                </a:solidFill>
                <a:ln w="9525">
                  <a:noFill/>
                  <a:round/>
                  <a:headEnd/>
                  <a:tailEnd/>
                </a:ln>
              </p:spPr>
              <p:txBody>
                <a:bodyPr/>
                <a:lstStyle/>
                <a:p>
                  <a:endParaRPr lang="es-MX"/>
                </a:p>
              </p:txBody>
            </p:sp>
            <p:sp>
              <p:nvSpPr>
                <p:cNvPr id="10321" name="Freeform 4015"/>
                <p:cNvSpPr>
                  <a:spLocks/>
                </p:cNvSpPr>
                <p:nvPr/>
              </p:nvSpPr>
              <p:spPr bwMode="auto">
                <a:xfrm>
                  <a:off x="2347" y="2897"/>
                  <a:ext cx="55" cy="20"/>
                </a:xfrm>
                <a:custGeom>
                  <a:avLst/>
                  <a:gdLst>
                    <a:gd name="T0" fmla="*/ 0 w 493"/>
                    <a:gd name="T1" fmla="*/ 0 h 181"/>
                    <a:gd name="T2" fmla="*/ 0 w 493"/>
                    <a:gd name="T3" fmla="*/ 0 h 181"/>
                    <a:gd name="T4" fmla="*/ 0 w 493"/>
                    <a:gd name="T5" fmla="*/ 0 h 181"/>
                    <a:gd name="T6" fmla="*/ 0 w 493"/>
                    <a:gd name="T7" fmla="*/ 0 h 181"/>
                    <a:gd name="T8" fmla="*/ 0 60000 65536"/>
                    <a:gd name="T9" fmla="*/ 0 60000 65536"/>
                    <a:gd name="T10" fmla="*/ 0 60000 65536"/>
                    <a:gd name="T11" fmla="*/ 0 60000 65536"/>
                    <a:gd name="T12" fmla="*/ 0 w 493"/>
                    <a:gd name="T13" fmla="*/ 0 h 181"/>
                    <a:gd name="T14" fmla="*/ 493 w 493"/>
                    <a:gd name="T15" fmla="*/ 181 h 181"/>
                  </a:gdLst>
                  <a:ahLst/>
                  <a:cxnLst>
                    <a:cxn ang="T8">
                      <a:pos x="T0" y="T1"/>
                    </a:cxn>
                    <a:cxn ang="T9">
                      <a:pos x="T2" y="T3"/>
                    </a:cxn>
                    <a:cxn ang="T10">
                      <a:pos x="T4" y="T5"/>
                    </a:cxn>
                    <a:cxn ang="T11">
                      <a:pos x="T6" y="T7"/>
                    </a:cxn>
                  </a:cxnLst>
                  <a:rect l="T12" t="T13" r="T14" b="T15"/>
                  <a:pathLst>
                    <a:path w="493" h="181">
                      <a:moveTo>
                        <a:pt x="33" y="0"/>
                      </a:moveTo>
                      <a:lnTo>
                        <a:pt x="0" y="14"/>
                      </a:lnTo>
                      <a:lnTo>
                        <a:pt x="493" y="181"/>
                      </a:lnTo>
                      <a:lnTo>
                        <a:pt x="33" y="0"/>
                      </a:lnTo>
                    </a:path>
                  </a:pathLst>
                </a:custGeom>
                <a:noFill/>
                <a:ln w="0">
                  <a:solidFill>
                    <a:srgbClr val="330099"/>
                  </a:solidFill>
                  <a:round/>
                  <a:headEnd/>
                  <a:tailEnd/>
                </a:ln>
              </p:spPr>
              <p:txBody>
                <a:bodyPr/>
                <a:lstStyle/>
                <a:p>
                  <a:endParaRPr lang="es-MX"/>
                </a:p>
              </p:txBody>
            </p:sp>
            <p:sp>
              <p:nvSpPr>
                <p:cNvPr id="10322" name="Freeform 4016"/>
                <p:cNvSpPr>
                  <a:spLocks/>
                </p:cNvSpPr>
                <p:nvPr/>
              </p:nvSpPr>
              <p:spPr bwMode="auto">
                <a:xfrm>
                  <a:off x="2351" y="2895"/>
                  <a:ext cx="51" cy="22"/>
                </a:xfrm>
                <a:custGeom>
                  <a:avLst/>
                  <a:gdLst>
                    <a:gd name="T0" fmla="*/ 0 w 460"/>
                    <a:gd name="T1" fmla="*/ 0 h 197"/>
                    <a:gd name="T2" fmla="*/ 0 w 460"/>
                    <a:gd name="T3" fmla="*/ 0 h 197"/>
                    <a:gd name="T4" fmla="*/ 0 w 460"/>
                    <a:gd name="T5" fmla="*/ 0 h 197"/>
                    <a:gd name="T6" fmla="*/ 0 w 460"/>
                    <a:gd name="T7" fmla="*/ 0 h 197"/>
                    <a:gd name="T8" fmla="*/ 0 60000 65536"/>
                    <a:gd name="T9" fmla="*/ 0 60000 65536"/>
                    <a:gd name="T10" fmla="*/ 0 60000 65536"/>
                    <a:gd name="T11" fmla="*/ 0 60000 65536"/>
                    <a:gd name="T12" fmla="*/ 0 w 460"/>
                    <a:gd name="T13" fmla="*/ 0 h 197"/>
                    <a:gd name="T14" fmla="*/ 460 w 460"/>
                    <a:gd name="T15" fmla="*/ 197 h 197"/>
                  </a:gdLst>
                  <a:ahLst/>
                  <a:cxnLst>
                    <a:cxn ang="T8">
                      <a:pos x="T0" y="T1"/>
                    </a:cxn>
                    <a:cxn ang="T9">
                      <a:pos x="T2" y="T3"/>
                    </a:cxn>
                    <a:cxn ang="T10">
                      <a:pos x="T4" y="T5"/>
                    </a:cxn>
                    <a:cxn ang="T11">
                      <a:pos x="T6" y="T7"/>
                    </a:cxn>
                  </a:cxnLst>
                  <a:rect l="T12" t="T13" r="T14" b="T15"/>
                  <a:pathLst>
                    <a:path w="460" h="197">
                      <a:moveTo>
                        <a:pt x="91" y="0"/>
                      </a:moveTo>
                      <a:lnTo>
                        <a:pt x="0" y="16"/>
                      </a:lnTo>
                      <a:lnTo>
                        <a:pt x="460" y="197"/>
                      </a:lnTo>
                      <a:lnTo>
                        <a:pt x="91" y="0"/>
                      </a:lnTo>
                      <a:close/>
                    </a:path>
                  </a:pathLst>
                </a:custGeom>
                <a:solidFill>
                  <a:srgbClr val="330099"/>
                </a:solidFill>
                <a:ln w="9525">
                  <a:noFill/>
                  <a:round/>
                  <a:headEnd/>
                  <a:tailEnd/>
                </a:ln>
              </p:spPr>
              <p:txBody>
                <a:bodyPr/>
                <a:lstStyle/>
                <a:p>
                  <a:endParaRPr lang="es-MX"/>
                </a:p>
              </p:txBody>
            </p:sp>
            <p:sp>
              <p:nvSpPr>
                <p:cNvPr id="10323" name="Freeform 4017"/>
                <p:cNvSpPr>
                  <a:spLocks/>
                </p:cNvSpPr>
                <p:nvPr/>
              </p:nvSpPr>
              <p:spPr bwMode="auto">
                <a:xfrm>
                  <a:off x="2351" y="2895"/>
                  <a:ext cx="51" cy="22"/>
                </a:xfrm>
                <a:custGeom>
                  <a:avLst/>
                  <a:gdLst>
                    <a:gd name="T0" fmla="*/ 0 w 460"/>
                    <a:gd name="T1" fmla="*/ 0 h 197"/>
                    <a:gd name="T2" fmla="*/ 0 w 460"/>
                    <a:gd name="T3" fmla="*/ 0 h 197"/>
                    <a:gd name="T4" fmla="*/ 0 w 460"/>
                    <a:gd name="T5" fmla="*/ 0 h 197"/>
                    <a:gd name="T6" fmla="*/ 0 w 460"/>
                    <a:gd name="T7" fmla="*/ 0 h 197"/>
                    <a:gd name="T8" fmla="*/ 0 60000 65536"/>
                    <a:gd name="T9" fmla="*/ 0 60000 65536"/>
                    <a:gd name="T10" fmla="*/ 0 60000 65536"/>
                    <a:gd name="T11" fmla="*/ 0 60000 65536"/>
                    <a:gd name="T12" fmla="*/ 0 w 460"/>
                    <a:gd name="T13" fmla="*/ 0 h 197"/>
                    <a:gd name="T14" fmla="*/ 460 w 460"/>
                    <a:gd name="T15" fmla="*/ 197 h 197"/>
                  </a:gdLst>
                  <a:ahLst/>
                  <a:cxnLst>
                    <a:cxn ang="T8">
                      <a:pos x="T0" y="T1"/>
                    </a:cxn>
                    <a:cxn ang="T9">
                      <a:pos x="T2" y="T3"/>
                    </a:cxn>
                    <a:cxn ang="T10">
                      <a:pos x="T4" y="T5"/>
                    </a:cxn>
                    <a:cxn ang="T11">
                      <a:pos x="T6" y="T7"/>
                    </a:cxn>
                  </a:cxnLst>
                  <a:rect l="T12" t="T13" r="T14" b="T15"/>
                  <a:pathLst>
                    <a:path w="460" h="197">
                      <a:moveTo>
                        <a:pt x="91" y="0"/>
                      </a:moveTo>
                      <a:lnTo>
                        <a:pt x="0" y="16"/>
                      </a:lnTo>
                      <a:lnTo>
                        <a:pt x="460" y="197"/>
                      </a:lnTo>
                      <a:lnTo>
                        <a:pt x="91" y="0"/>
                      </a:lnTo>
                    </a:path>
                  </a:pathLst>
                </a:custGeom>
                <a:noFill/>
                <a:ln w="0">
                  <a:solidFill>
                    <a:srgbClr val="330099"/>
                  </a:solidFill>
                  <a:round/>
                  <a:headEnd/>
                  <a:tailEnd/>
                </a:ln>
              </p:spPr>
              <p:txBody>
                <a:bodyPr/>
                <a:lstStyle/>
                <a:p>
                  <a:endParaRPr lang="es-MX"/>
                </a:p>
              </p:txBody>
            </p:sp>
            <p:sp>
              <p:nvSpPr>
                <p:cNvPr id="10324" name="Freeform 4018"/>
                <p:cNvSpPr>
                  <a:spLocks/>
                </p:cNvSpPr>
                <p:nvPr/>
              </p:nvSpPr>
              <p:spPr bwMode="auto">
                <a:xfrm>
                  <a:off x="2361" y="2885"/>
                  <a:ext cx="41" cy="32"/>
                </a:xfrm>
                <a:custGeom>
                  <a:avLst/>
                  <a:gdLst>
                    <a:gd name="T0" fmla="*/ 0 w 369"/>
                    <a:gd name="T1" fmla="*/ 0 h 284"/>
                    <a:gd name="T2" fmla="*/ 0 w 369"/>
                    <a:gd name="T3" fmla="*/ 0 h 284"/>
                    <a:gd name="T4" fmla="*/ 0 w 369"/>
                    <a:gd name="T5" fmla="*/ 0 h 284"/>
                    <a:gd name="T6" fmla="*/ 0 w 369"/>
                    <a:gd name="T7" fmla="*/ 0 h 284"/>
                    <a:gd name="T8" fmla="*/ 0 60000 65536"/>
                    <a:gd name="T9" fmla="*/ 0 60000 65536"/>
                    <a:gd name="T10" fmla="*/ 0 60000 65536"/>
                    <a:gd name="T11" fmla="*/ 0 60000 65536"/>
                    <a:gd name="T12" fmla="*/ 0 w 369"/>
                    <a:gd name="T13" fmla="*/ 0 h 284"/>
                    <a:gd name="T14" fmla="*/ 369 w 369"/>
                    <a:gd name="T15" fmla="*/ 284 h 284"/>
                  </a:gdLst>
                  <a:ahLst/>
                  <a:cxnLst>
                    <a:cxn ang="T8">
                      <a:pos x="T0" y="T1"/>
                    </a:cxn>
                    <a:cxn ang="T9">
                      <a:pos x="T2" y="T3"/>
                    </a:cxn>
                    <a:cxn ang="T10">
                      <a:pos x="T4" y="T5"/>
                    </a:cxn>
                    <a:cxn ang="T11">
                      <a:pos x="T6" y="T7"/>
                    </a:cxn>
                  </a:cxnLst>
                  <a:rect l="T12" t="T13" r="T14" b="T15"/>
                  <a:pathLst>
                    <a:path w="369" h="284">
                      <a:moveTo>
                        <a:pt x="336" y="0"/>
                      </a:moveTo>
                      <a:lnTo>
                        <a:pt x="0" y="87"/>
                      </a:lnTo>
                      <a:lnTo>
                        <a:pt x="369" y="284"/>
                      </a:lnTo>
                      <a:lnTo>
                        <a:pt x="336" y="0"/>
                      </a:lnTo>
                      <a:close/>
                    </a:path>
                  </a:pathLst>
                </a:custGeom>
                <a:solidFill>
                  <a:srgbClr val="330099"/>
                </a:solidFill>
                <a:ln w="9525">
                  <a:noFill/>
                  <a:round/>
                  <a:headEnd/>
                  <a:tailEnd/>
                </a:ln>
              </p:spPr>
              <p:txBody>
                <a:bodyPr/>
                <a:lstStyle/>
                <a:p>
                  <a:endParaRPr lang="es-MX"/>
                </a:p>
              </p:txBody>
            </p:sp>
            <p:sp>
              <p:nvSpPr>
                <p:cNvPr id="10325" name="Freeform 4019"/>
                <p:cNvSpPr>
                  <a:spLocks/>
                </p:cNvSpPr>
                <p:nvPr/>
              </p:nvSpPr>
              <p:spPr bwMode="auto">
                <a:xfrm>
                  <a:off x="2361" y="2885"/>
                  <a:ext cx="41" cy="32"/>
                </a:xfrm>
                <a:custGeom>
                  <a:avLst/>
                  <a:gdLst>
                    <a:gd name="T0" fmla="*/ 0 w 369"/>
                    <a:gd name="T1" fmla="*/ 0 h 284"/>
                    <a:gd name="T2" fmla="*/ 0 w 369"/>
                    <a:gd name="T3" fmla="*/ 0 h 284"/>
                    <a:gd name="T4" fmla="*/ 0 w 369"/>
                    <a:gd name="T5" fmla="*/ 0 h 284"/>
                    <a:gd name="T6" fmla="*/ 0 w 369"/>
                    <a:gd name="T7" fmla="*/ 0 h 284"/>
                    <a:gd name="T8" fmla="*/ 0 60000 65536"/>
                    <a:gd name="T9" fmla="*/ 0 60000 65536"/>
                    <a:gd name="T10" fmla="*/ 0 60000 65536"/>
                    <a:gd name="T11" fmla="*/ 0 60000 65536"/>
                    <a:gd name="T12" fmla="*/ 0 w 369"/>
                    <a:gd name="T13" fmla="*/ 0 h 284"/>
                    <a:gd name="T14" fmla="*/ 369 w 369"/>
                    <a:gd name="T15" fmla="*/ 284 h 284"/>
                  </a:gdLst>
                  <a:ahLst/>
                  <a:cxnLst>
                    <a:cxn ang="T8">
                      <a:pos x="T0" y="T1"/>
                    </a:cxn>
                    <a:cxn ang="T9">
                      <a:pos x="T2" y="T3"/>
                    </a:cxn>
                    <a:cxn ang="T10">
                      <a:pos x="T4" y="T5"/>
                    </a:cxn>
                    <a:cxn ang="T11">
                      <a:pos x="T6" y="T7"/>
                    </a:cxn>
                  </a:cxnLst>
                  <a:rect l="T12" t="T13" r="T14" b="T15"/>
                  <a:pathLst>
                    <a:path w="369" h="284">
                      <a:moveTo>
                        <a:pt x="336" y="0"/>
                      </a:moveTo>
                      <a:lnTo>
                        <a:pt x="0" y="87"/>
                      </a:lnTo>
                      <a:lnTo>
                        <a:pt x="369" y="284"/>
                      </a:lnTo>
                      <a:lnTo>
                        <a:pt x="336" y="0"/>
                      </a:lnTo>
                    </a:path>
                  </a:pathLst>
                </a:custGeom>
                <a:noFill/>
                <a:ln w="0">
                  <a:solidFill>
                    <a:srgbClr val="330099"/>
                  </a:solidFill>
                  <a:round/>
                  <a:headEnd/>
                  <a:tailEnd/>
                </a:ln>
              </p:spPr>
              <p:txBody>
                <a:bodyPr/>
                <a:lstStyle/>
                <a:p>
                  <a:endParaRPr lang="es-MX"/>
                </a:p>
              </p:txBody>
            </p:sp>
            <p:sp>
              <p:nvSpPr>
                <p:cNvPr id="10326" name="Freeform 4020"/>
                <p:cNvSpPr>
                  <a:spLocks/>
                </p:cNvSpPr>
                <p:nvPr/>
              </p:nvSpPr>
              <p:spPr bwMode="auto">
                <a:xfrm>
                  <a:off x="2396" y="2880"/>
                  <a:ext cx="6" cy="5"/>
                </a:xfrm>
                <a:custGeom>
                  <a:avLst/>
                  <a:gdLst>
                    <a:gd name="T0" fmla="*/ 0 w 51"/>
                    <a:gd name="T1" fmla="*/ 0 h 45"/>
                    <a:gd name="T2" fmla="*/ 0 w 51"/>
                    <a:gd name="T3" fmla="*/ 0 h 45"/>
                    <a:gd name="T4" fmla="*/ 0 w 51"/>
                    <a:gd name="T5" fmla="*/ 0 h 45"/>
                    <a:gd name="T6" fmla="*/ 0 w 51"/>
                    <a:gd name="T7" fmla="*/ 0 h 45"/>
                    <a:gd name="T8" fmla="*/ 0 60000 65536"/>
                    <a:gd name="T9" fmla="*/ 0 60000 65536"/>
                    <a:gd name="T10" fmla="*/ 0 60000 65536"/>
                    <a:gd name="T11" fmla="*/ 0 60000 65536"/>
                    <a:gd name="T12" fmla="*/ 0 w 51"/>
                    <a:gd name="T13" fmla="*/ 0 h 45"/>
                    <a:gd name="T14" fmla="*/ 51 w 51"/>
                    <a:gd name="T15" fmla="*/ 45 h 45"/>
                  </a:gdLst>
                  <a:ahLst/>
                  <a:cxnLst>
                    <a:cxn ang="T8">
                      <a:pos x="T0" y="T1"/>
                    </a:cxn>
                    <a:cxn ang="T9">
                      <a:pos x="T2" y="T3"/>
                    </a:cxn>
                    <a:cxn ang="T10">
                      <a:pos x="T4" y="T5"/>
                    </a:cxn>
                    <a:cxn ang="T11">
                      <a:pos x="T6" y="T7"/>
                    </a:cxn>
                  </a:cxnLst>
                  <a:rect l="T12" t="T13" r="T14" b="T15"/>
                  <a:pathLst>
                    <a:path w="51" h="45">
                      <a:moveTo>
                        <a:pt x="51" y="0"/>
                      </a:moveTo>
                      <a:lnTo>
                        <a:pt x="0" y="17"/>
                      </a:lnTo>
                      <a:lnTo>
                        <a:pt x="18" y="45"/>
                      </a:lnTo>
                      <a:lnTo>
                        <a:pt x="51" y="0"/>
                      </a:lnTo>
                    </a:path>
                  </a:pathLst>
                </a:custGeom>
                <a:noFill/>
                <a:ln w="0">
                  <a:solidFill>
                    <a:srgbClr val="330099"/>
                  </a:solidFill>
                  <a:round/>
                  <a:headEnd/>
                  <a:tailEnd/>
                </a:ln>
              </p:spPr>
              <p:txBody>
                <a:bodyPr/>
                <a:lstStyle/>
                <a:p>
                  <a:endParaRPr lang="es-MX"/>
                </a:p>
              </p:txBody>
            </p:sp>
            <p:sp>
              <p:nvSpPr>
                <p:cNvPr id="10327" name="Freeform 4021"/>
                <p:cNvSpPr>
                  <a:spLocks/>
                </p:cNvSpPr>
                <p:nvPr/>
              </p:nvSpPr>
              <p:spPr bwMode="auto">
                <a:xfrm>
                  <a:off x="2398" y="2880"/>
                  <a:ext cx="4" cy="37"/>
                </a:xfrm>
                <a:custGeom>
                  <a:avLst/>
                  <a:gdLst>
                    <a:gd name="T0" fmla="*/ 0 w 33"/>
                    <a:gd name="T1" fmla="*/ 0 h 329"/>
                    <a:gd name="T2" fmla="*/ 0 w 33"/>
                    <a:gd name="T3" fmla="*/ 0 h 329"/>
                    <a:gd name="T4" fmla="*/ 0 w 33"/>
                    <a:gd name="T5" fmla="*/ 0 h 329"/>
                    <a:gd name="T6" fmla="*/ 0 w 33"/>
                    <a:gd name="T7" fmla="*/ 0 h 329"/>
                    <a:gd name="T8" fmla="*/ 0 60000 65536"/>
                    <a:gd name="T9" fmla="*/ 0 60000 65536"/>
                    <a:gd name="T10" fmla="*/ 0 60000 65536"/>
                    <a:gd name="T11" fmla="*/ 0 60000 65536"/>
                    <a:gd name="T12" fmla="*/ 0 w 33"/>
                    <a:gd name="T13" fmla="*/ 0 h 329"/>
                    <a:gd name="T14" fmla="*/ 33 w 33"/>
                    <a:gd name="T15" fmla="*/ 329 h 329"/>
                  </a:gdLst>
                  <a:ahLst/>
                  <a:cxnLst>
                    <a:cxn ang="T8">
                      <a:pos x="T0" y="T1"/>
                    </a:cxn>
                    <a:cxn ang="T9">
                      <a:pos x="T2" y="T3"/>
                    </a:cxn>
                    <a:cxn ang="T10">
                      <a:pos x="T4" y="T5"/>
                    </a:cxn>
                    <a:cxn ang="T11">
                      <a:pos x="T6" y="T7"/>
                    </a:cxn>
                  </a:cxnLst>
                  <a:rect l="T12" t="T13" r="T14" b="T15"/>
                  <a:pathLst>
                    <a:path w="33" h="329">
                      <a:moveTo>
                        <a:pt x="33" y="0"/>
                      </a:moveTo>
                      <a:lnTo>
                        <a:pt x="0" y="45"/>
                      </a:lnTo>
                      <a:lnTo>
                        <a:pt x="33" y="329"/>
                      </a:lnTo>
                      <a:lnTo>
                        <a:pt x="33" y="0"/>
                      </a:lnTo>
                      <a:close/>
                    </a:path>
                  </a:pathLst>
                </a:custGeom>
                <a:solidFill>
                  <a:srgbClr val="330099"/>
                </a:solidFill>
                <a:ln w="9525">
                  <a:noFill/>
                  <a:round/>
                  <a:headEnd/>
                  <a:tailEnd/>
                </a:ln>
              </p:spPr>
              <p:txBody>
                <a:bodyPr/>
                <a:lstStyle/>
                <a:p>
                  <a:endParaRPr lang="es-MX"/>
                </a:p>
              </p:txBody>
            </p:sp>
            <p:sp>
              <p:nvSpPr>
                <p:cNvPr id="10328" name="Freeform 4022"/>
                <p:cNvSpPr>
                  <a:spLocks/>
                </p:cNvSpPr>
                <p:nvPr/>
              </p:nvSpPr>
              <p:spPr bwMode="auto">
                <a:xfrm>
                  <a:off x="2398" y="2880"/>
                  <a:ext cx="4" cy="37"/>
                </a:xfrm>
                <a:custGeom>
                  <a:avLst/>
                  <a:gdLst>
                    <a:gd name="T0" fmla="*/ 0 w 33"/>
                    <a:gd name="T1" fmla="*/ 0 h 329"/>
                    <a:gd name="T2" fmla="*/ 0 w 33"/>
                    <a:gd name="T3" fmla="*/ 0 h 329"/>
                    <a:gd name="T4" fmla="*/ 0 w 33"/>
                    <a:gd name="T5" fmla="*/ 0 h 329"/>
                    <a:gd name="T6" fmla="*/ 0 w 33"/>
                    <a:gd name="T7" fmla="*/ 0 h 329"/>
                    <a:gd name="T8" fmla="*/ 0 60000 65536"/>
                    <a:gd name="T9" fmla="*/ 0 60000 65536"/>
                    <a:gd name="T10" fmla="*/ 0 60000 65536"/>
                    <a:gd name="T11" fmla="*/ 0 60000 65536"/>
                    <a:gd name="T12" fmla="*/ 0 w 33"/>
                    <a:gd name="T13" fmla="*/ 0 h 329"/>
                    <a:gd name="T14" fmla="*/ 33 w 33"/>
                    <a:gd name="T15" fmla="*/ 329 h 329"/>
                  </a:gdLst>
                  <a:ahLst/>
                  <a:cxnLst>
                    <a:cxn ang="T8">
                      <a:pos x="T0" y="T1"/>
                    </a:cxn>
                    <a:cxn ang="T9">
                      <a:pos x="T2" y="T3"/>
                    </a:cxn>
                    <a:cxn ang="T10">
                      <a:pos x="T4" y="T5"/>
                    </a:cxn>
                    <a:cxn ang="T11">
                      <a:pos x="T6" y="T7"/>
                    </a:cxn>
                  </a:cxnLst>
                  <a:rect l="T12" t="T13" r="T14" b="T15"/>
                  <a:pathLst>
                    <a:path w="33" h="329">
                      <a:moveTo>
                        <a:pt x="33" y="0"/>
                      </a:moveTo>
                      <a:lnTo>
                        <a:pt x="0" y="45"/>
                      </a:lnTo>
                      <a:lnTo>
                        <a:pt x="33" y="329"/>
                      </a:lnTo>
                      <a:lnTo>
                        <a:pt x="33" y="0"/>
                      </a:lnTo>
                    </a:path>
                  </a:pathLst>
                </a:custGeom>
                <a:noFill/>
                <a:ln w="0">
                  <a:solidFill>
                    <a:srgbClr val="330099"/>
                  </a:solidFill>
                  <a:round/>
                  <a:headEnd/>
                  <a:tailEnd/>
                </a:ln>
              </p:spPr>
              <p:txBody>
                <a:bodyPr/>
                <a:lstStyle/>
                <a:p>
                  <a:endParaRPr lang="es-MX"/>
                </a:p>
              </p:txBody>
            </p:sp>
            <p:sp>
              <p:nvSpPr>
                <p:cNvPr id="10329" name="Freeform 4023"/>
                <p:cNvSpPr>
                  <a:spLocks/>
                </p:cNvSpPr>
                <p:nvPr/>
              </p:nvSpPr>
              <p:spPr bwMode="auto">
                <a:xfrm>
                  <a:off x="2003" y="2847"/>
                  <a:ext cx="15" cy="12"/>
                </a:xfrm>
                <a:custGeom>
                  <a:avLst/>
                  <a:gdLst>
                    <a:gd name="T0" fmla="*/ 0 w 138"/>
                    <a:gd name="T1" fmla="*/ 0 h 114"/>
                    <a:gd name="T2" fmla="*/ 0 w 138"/>
                    <a:gd name="T3" fmla="*/ 0 h 114"/>
                    <a:gd name="T4" fmla="*/ 0 w 138"/>
                    <a:gd name="T5" fmla="*/ 0 h 114"/>
                    <a:gd name="T6" fmla="*/ 0 w 138"/>
                    <a:gd name="T7" fmla="*/ 0 h 114"/>
                    <a:gd name="T8" fmla="*/ 0 60000 65536"/>
                    <a:gd name="T9" fmla="*/ 0 60000 65536"/>
                    <a:gd name="T10" fmla="*/ 0 60000 65536"/>
                    <a:gd name="T11" fmla="*/ 0 60000 65536"/>
                    <a:gd name="T12" fmla="*/ 0 w 138"/>
                    <a:gd name="T13" fmla="*/ 0 h 114"/>
                    <a:gd name="T14" fmla="*/ 138 w 138"/>
                    <a:gd name="T15" fmla="*/ 114 h 114"/>
                  </a:gdLst>
                  <a:ahLst/>
                  <a:cxnLst>
                    <a:cxn ang="T8">
                      <a:pos x="T0" y="T1"/>
                    </a:cxn>
                    <a:cxn ang="T9">
                      <a:pos x="T2" y="T3"/>
                    </a:cxn>
                    <a:cxn ang="T10">
                      <a:pos x="T4" y="T5"/>
                    </a:cxn>
                    <a:cxn ang="T11">
                      <a:pos x="T6" y="T7"/>
                    </a:cxn>
                  </a:cxnLst>
                  <a:rect l="T12" t="T13" r="T14" b="T15"/>
                  <a:pathLst>
                    <a:path w="138" h="114">
                      <a:moveTo>
                        <a:pt x="78" y="0"/>
                      </a:moveTo>
                      <a:lnTo>
                        <a:pt x="0" y="114"/>
                      </a:lnTo>
                      <a:lnTo>
                        <a:pt x="138" y="79"/>
                      </a:lnTo>
                      <a:lnTo>
                        <a:pt x="78" y="0"/>
                      </a:lnTo>
                      <a:close/>
                    </a:path>
                  </a:pathLst>
                </a:custGeom>
                <a:solidFill>
                  <a:srgbClr val="330099"/>
                </a:solidFill>
                <a:ln w="9525">
                  <a:noFill/>
                  <a:round/>
                  <a:headEnd/>
                  <a:tailEnd/>
                </a:ln>
              </p:spPr>
              <p:txBody>
                <a:bodyPr/>
                <a:lstStyle/>
                <a:p>
                  <a:endParaRPr lang="es-MX"/>
                </a:p>
              </p:txBody>
            </p:sp>
            <p:sp>
              <p:nvSpPr>
                <p:cNvPr id="10330" name="Freeform 4024"/>
                <p:cNvSpPr>
                  <a:spLocks/>
                </p:cNvSpPr>
                <p:nvPr/>
              </p:nvSpPr>
              <p:spPr bwMode="auto">
                <a:xfrm>
                  <a:off x="2003" y="2847"/>
                  <a:ext cx="15" cy="12"/>
                </a:xfrm>
                <a:custGeom>
                  <a:avLst/>
                  <a:gdLst>
                    <a:gd name="T0" fmla="*/ 0 w 138"/>
                    <a:gd name="T1" fmla="*/ 0 h 114"/>
                    <a:gd name="T2" fmla="*/ 0 w 138"/>
                    <a:gd name="T3" fmla="*/ 0 h 114"/>
                    <a:gd name="T4" fmla="*/ 0 w 138"/>
                    <a:gd name="T5" fmla="*/ 0 h 114"/>
                    <a:gd name="T6" fmla="*/ 0 w 138"/>
                    <a:gd name="T7" fmla="*/ 0 h 114"/>
                    <a:gd name="T8" fmla="*/ 0 60000 65536"/>
                    <a:gd name="T9" fmla="*/ 0 60000 65536"/>
                    <a:gd name="T10" fmla="*/ 0 60000 65536"/>
                    <a:gd name="T11" fmla="*/ 0 60000 65536"/>
                    <a:gd name="T12" fmla="*/ 0 w 138"/>
                    <a:gd name="T13" fmla="*/ 0 h 114"/>
                    <a:gd name="T14" fmla="*/ 138 w 138"/>
                    <a:gd name="T15" fmla="*/ 114 h 114"/>
                  </a:gdLst>
                  <a:ahLst/>
                  <a:cxnLst>
                    <a:cxn ang="T8">
                      <a:pos x="T0" y="T1"/>
                    </a:cxn>
                    <a:cxn ang="T9">
                      <a:pos x="T2" y="T3"/>
                    </a:cxn>
                    <a:cxn ang="T10">
                      <a:pos x="T4" y="T5"/>
                    </a:cxn>
                    <a:cxn ang="T11">
                      <a:pos x="T6" y="T7"/>
                    </a:cxn>
                  </a:cxnLst>
                  <a:rect l="T12" t="T13" r="T14" b="T15"/>
                  <a:pathLst>
                    <a:path w="138" h="114">
                      <a:moveTo>
                        <a:pt x="78" y="0"/>
                      </a:moveTo>
                      <a:lnTo>
                        <a:pt x="0" y="114"/>
                      </a:lnTo>
                      <a:lnTo>
                        <a:pt x="138" y="79"/>
                      </a:lnTo>
                      <a:lnTo>
                        <a:pt x="78" y="0"/>
                      </a:lnTo>
                    </a:path>
                  </a:pathLst>
                </a:custGeom>
                <a:noFill/>
                <a:ln w="0">
                  <a:solidFill>
                    <a:srgbClr val="330099"/>
                  </a:solidFill>
                  <a:round/>
                  <a:headEnd/>
                  <a:tailEnd/>
                </a:ln>
              </p:spPr>
              <p:txBody>
                <a:bodyPr/>
                <a:lstStyle/>
                <a:p>
                  <a:endParaRPr lang="es-MX"/>
                </a:p>
              </p:txBody>
            </p:sp>
            <p:sp>
              <p:nvSpPr>
                <p:cNvPr id="10331" name="Freeform 4025"/>
                <p:cNvSpPr>
                  <a:spLocks/>
                </p:cNvSpPr>
                <p:nvPr/>
              </p:nvSpPr>
              <p:spPr bwMode="auto">
                <a:xfrm>
                  <a:off x="2003" y="2829"/>
                  <a:ext cx="8" cy="30"/>
                </a:xfrm>
                <a:custGeom>
                  <a:avLst/>
                  <a:gdLst>
                    <a:gd name="T0" fmla="*/ 0 w 78"/>
                    <a:gd name="T1" fmla="*/ 0 h 270"/>
                    <a:gd name="T2" fmla="*/ 0 w 78"/>
                    <a:gd name="T3" fmla="*/ 0 h 270"/>
                    <a:gd name="T4" fmla="*/ 0 w 78"/>
                    <a:gd name="T5" fmla="*/ 0 h 270"/>
                    <a:gd name="T6" fmla="*/ 0 w 78"/>
                    <a:gd name="T7" fmla="*/ 0 h 270"/>
                    <a:gd name="T8" fmla="*/ 0 60000 65536"/>
                    <a:gd name="T9" fmla="*/ 0 60000 65536"/>
                    <a:gd name="T10" fmla="*/ 0 60000 65536"/>
                    <a:gd name="T11" fmla="*/ 0 60000 65536"/>
                    <a:gd name="T12" fmla="*/ 0 w 78"/>
                    <a:gd name="T13" fmla="*/ 0 h 270"/>
                    <a:gd name="T14" fmla="*/ 78 w 78"/>
                    <a:gd name="T15" fmla="*/ 270 h 270"/>
                  </a:gdLst>
                  <a:ahLst/>
                  <a:cxnLst>
                    <a:cxn ang="T8">
                      <a:pos x="T0" y="T1"/>
                    </a:cxn>
                    <a:cxn ang="T9">
                      <a:pos x="T2" y="T3"/>
                    </a:cxn>
                    <a:cxn ang="T10">
                      <a:pos x="T4" y="T5"/>
                    </a:cxn>
                    <a:cxn ang="T11">
                      <a:pos x="T6" y="T7"/>
                    </a:cxn>
                  </a:cxnLst>
                  <a:rect l="T12" t="T13" r="T14" b="T15"/>
                  <a:pathLst>
                    <a:path w="78" h="270">
                      <a:moveTo>
                        <a:pt x="0" y="0"/>
                      </a:moveTo>
                      <a:lnTo>
                        <a:pt x="0" y="270"/>
                      </a:lnTo>
                      <a:lnTo>
                        <a:pt x="78" y="156"/>
                      </a:lnTo>
                      <a:lnTo>
                        <a:pt x="0" y="0"/>
                      </a:lnTo>
                      <a:close/>
                    </a:path>
                  </a:pathLst>
                </a:custGeom>
                <a:solidFill>
                  <a:srgbClr val="330099"/>
                </a:solidFill>
                <a:ln w="9525">
                  <a:noFill/>
                  <a:round/>
                  <a:headEnd/>
                  <a:tailEnd/>
                </a:ln>
              </p:spPr>
              <p:txBody>
                <a:bodyPr/>
                <a:lstStyle/>
                <a:p>
                  <a:endParaRPr lang="es-MX"/>
                </a:p>
              </p:txBody>
            </p:sp>
            <p:sp>
              <p:nvSpPr>
                <p:cNvPr id="10332" name="Freeform 4026"/>
                <p:cNvSpPr>
                  <a:spLocks/>
                </p:cNvSpPr>
                <p:nvPr/>
              </p:nvSpPr>
              <p:spPr bwMode="auto">
                <a:xfrm>
                  <a:off x="2003" y="2829"/>
                  <a:ext cx="8" cy="30"/>
                </a:xfrm>
                <a:custGeom>
                  <a:avLst/>
                  <a:gdLst>
                    <a:gd name="T0" fmla="*/ 0 w 78"/>
                    <a:gd name="T1" fmla="*/ 0 h 270"/>
                    <a:gd name="T2" fmla="*/ 0 w 78"/>
                    <a:gd name="T3" fmla="*/ 0 h 270"/>
                    <a:gd name="T4" fmla="*/ 0 w 78"/>
                    <a:gd name="T5" fmla="*/ 0 h 270"/>
                    <a:gd name="T6" fmla="*/ 0 w 78"/>
                    <a:gd name="T7" fmla="*/ 0 h 270"/>
                    <a:gd name="T8" fmla="*/ 0 60000 65536"/>
                    <a:gd name="T9" fmla="*/ 0 60000 65536"/>
                    <a:gd name="T10" fmla="*/ 0 60000 65536"/>
                    <a:gd name="T11" fmla="*/ 0 60000 65536"/>
                    <a:gd name="T12" fmla="*/ 0 w 78"/>
                    <a:gd name="T13" fmla="*/ 0 h 270"/>
                    <a:gd name="T14" fmla="*/ 78 w 78"/>
                    <a:gd name="T15" fmla="*/ 270 h 270"/>
                  </a:gdLst>
                  <a:ahLst/>
                  <a:cxnLst>
                    <a:cxn ang="T8">
                      <a:pos x="T0" y="T1"/>
                    </a:cxn>
                    <a:cxn ang="T9">
                      <a:pos x="T2" y="T3"/>
                    </a:cxn>
                    <a:cxn ang="T10">
                      <a:pos x="T4" y="T5"/>
                    </a:cxn>
                    <a:cxn ang="T11">
                      <a:pos x="T6" y="T7"/>
                    </a:cxn>
                  </a:cxnLst>
                  <a:rect l="T12" t="T13" r="T14" b="T15"/>
                  <a:pathLst>
                    <a:path w="78" h="270">
                      <a:moveTo>
                        <a:pt x="0" y="0"/>
                      </a:moveTo>
                      <a:lnTo>
                        <a:pt x="0" y="270"/>
                      </a:lnTo>
                      <a:lnTo>
                        <a:pt x="78" y="156"/>
                      </a:lnTo>
                      <a:lnTo>
                        <a:pt x="0" y="0"/>
                      </a:lnTo>
                    </a:path>
                  </a:pathLst>
                </a:custGeom>
                <a:noFill/>
                <a:ln w="0">
                  <a:solidFill>
                    <a:srgbClr val="330099"/>
                  </a:solidFill>
                  <a:round/>
                  <a:headEnd/>
                  <a:tailEnd/>
                </a:ln>
              </p:spPr>
              <p:txBody>
                <a:bodyPr/>
                <a:lstStyle/>
                <a:p>
                  <a:endParaRPr lang="es-MX"/>
                </a:p>
              </p:txBody>
            </p:sp>
            <p:sp>
              <p:nvSpPr>
                <p:cNvPr id="10333" name="Freeform 4027"/>
                <p:cNvSpPr>
                  <a:spLocks/>
                </p:cNvSpPr>
                <p:nvPr/>
              </p:nvSpPr>
              <p:spPr bwMode="auto">
                <a:xfrm>
                  <a:off x="2292" y="2796"/>
                  <a:ext cx="18" cy="13"/>
                </a:xfrm>
                <a:custGeom>
                  <a:avLst/>
                  <a:gdLst>
                    <a:gd name="T0" fmla="*/ 0 w 160"/>
                    <a:gd name="T1" fmla="*/ 0 h 114"/>
                    <a:gd name="T2" fmla="*/ 0 w 160"/>
                    <a:gd name="T3" fmla="*/ 0 h 114"/>
                    <a:gd name="T4" fmla="*/ 0 w 160"/>
                    <a:gd name="T5" fmla="*/ 0 h 114"/>
                    <a:gd name="T6" fmla="*/ 0 w 160"/>
                    <a:gd name="T7" fmla="*/ 0 h 114"/>
                    <a:gd name="T8" fmla="*/ 0 60000 65536"/>
                    <a:gd name="T9" fmla="*/ 0 60000 65536"/>
                    <a:gd name="T10" fmla="*/ 0 60000 65536"/>
                    <a:gd name="T11" fmla="*/ 0 60000 65536"/>
                    <a:gd name="T12" fmla="*/ 0 w 160"/>
                    <a:gd name="T13" fmla="*/ 0 h 114"/>
                    <a:gd name="T14" fmla="*/ 160 w 160"/>
                    <a:gd name="T15" fmla="*/ 114 h 114"/>
                  </a:gdLst>
                  <a:ahLst/>
                  <a:cxnLst>
                    <a:cxn ang="T8">
                      <a:pos x="T0" y="T1"/>
                    </a:cxn>
                    <a:cxn ang="T9">
                      <a:pos x="T2" y="T3"/>
                    </a:cxn>
                    <a:cxn ang="T10">
                      <a:pos x="T4" y="T5"/>
                    </a:cxn>
                    <a:cxn ang="T11">
                      <a:pos x="T6" y="T7"/>
                    </a:cxn>
                  </a:cxnLst>
                  <a:rect l="T12" t="T13" r="T14" b="T15"/>
                  <a:pathLst>
                    <a:path w="160" h="114">
                      <a:moveTo>
                        <a:pt x="160" y="0"/>
                      </a:moveTo>
                      <a:lnTo>
                        <a:pt x="0" y="114"/>
                      </a:lnTo>
                      <a:lnTo>
                        <a:pt x="145" y="84"/>
                      </a:lnTo>
                      <a:lnTo>
                        <a:pt x="160" y="0"/>
                      </a:lnTo>
                      <a:close/>
                    </a:path>
                  </a:pathLst>
                </a:custGeom>
                <a:solidFill>
                  <a:srgbClr val="330099"/>
                </a:solidFill>
                <a:ln w="9525">
                  <a:noFill/>
                  <a:round/>
                  <a:headEnd/>
                  <a:tailEnd/>
                </a:ln>
              </p:spPr>
              <p:txBody>
                <a:bodyPr/>
                <a:lstStyle/>
                <a:p>
                  <a:endParaRPr lang="es-MX"/>
                </a:p>
              </p:txBody>
            </p:sp>
            <p:sp>
              <p:nvSpPr>
                <p:cNvPr id="10334" name="Freeform 4028"/>
                <p:cNvSpPr>
                  <a:spLocks/>
                </p:cNvSpPr>
                <p:nvPr/>
              </p:nvSpPr>
              <p:spPr bwMode="auto">
                <a:xfrm>
                  <a:off x="2292" y="2796"/>
                  <a:ext cx="18" cy="13"/>
                </a:xfrm>
                <a:custGeom>
                  <a:avLst/>
                  <a:gdLst>
                    <a:gd name="T0" fmla="*/ 0 w 160"/>
                    <a:gd name="T1" fmla="*/ 0 h 114"/>
                    <a:gd name="T2" fmla="*/ 0 w 160"/>
                    <a:gd name="T3" fmla="*/ 0 h 114"/>
                    <a:gd name="T4" fmla="*/ 0 w 160"/>
                    <a:gd name="T5" fmla="*/ 0 h 114"/>
                    <a:gd name="T6" fmla="*/ 0 w 160"/>
                    <a:gd name="T7" fmla="*/ 0 h 114"/>
                    <a:gd name="T8" fmla="*/ 0 60000 65536"/>
                    <a:gd name="T9" fmla="*/ 0 60000 65536"/>
                    <a:gd name="T10" fmla="*/ 0 60000 65536"/>
                    <a:gd name="T11" fmla="*/ 0 60000 65536"/>
                    <a:gd name="T12" fmla="*/ 0 w 160"/>
                    <a:gd name="T13" fmla="*/ 0 h 114"/>
                    <a:gd name="T14" fmla="*/ 160 w 160"/>
                    <a:gd name="T15" fmla="*/ 114 h 114"/>
                  </a:gdLst>
                  <a:ahLst/>
                  <a:cxnLst>
                    <a:cxn ang="T8">
                      <a:pos x="T0" y="T1"/>
                    </a:cxn>
                    <a:cxn ang="T9">
                      <a:pos x="T2" y="T3"/>
                    </a:cxn>
                    <a:cxn ang="T10">
                      <a:pos x="T4" y="T5"/>
                    </a:cxn>
                    <a:cxn ang="T11">
                      <a:pos x="T6" y="T7"/>
                    </a:cxn>
                  </a:cxnLst>
                  <a:rect l="T12" t="T13" r="T14" b="T15"/>
                  <a:pathLst>
                    <a:path w="160" h="114">
                      <a:moveTo>
                        <a:pt x="160" y="0"/>
                      </a:moveTo>
                      <a:lnTo>
                        <a:pt x="0" y="114"/>
                      </a:lnTo>
                      <a:lnTo>
                        <a:pt x="145" y="84"/>
                      </a:lnTo>
                      <a:lnTo>
                        <a:pt x="160" y="0"/>
                      </a:lnTo>
                    </a:path>
                  </a:pathLst>
                </a:custGeom>
                <a:noFill/>
                <a:ln w="0">
                  <a:solidFill>
                    <a:srgbClr val="330099"/>
                  </a:solidFill>
                  <a:round/>
                  <a:headEnd/>
                  <a:tailEnd/>
                </a:ln>
              </p:spPr>
              <p:txBody>
                <a:bodyPr/>
                <a:lstStyle/>
                <a:p>
                  <a:endParaRPr lang="es-MX"/>
                </a:p>
              </p:txBody>
            </p:sp>
            <p:sp>
              <p:nvSpPr>
                <p:cNvPr id="10335" name="Freeform 4029"/>
                <p:cNvSpPr>
                  <a:spLocks/>
                </p:cNvSpPr>
                <p:nvPr/>
              </p:nvSpPr>
              <p:spPr bwMode="auto">
                <a:xfrm>
                  <a:off x="2308" y="2795"/>
                  <a:ext cx="21" cy="10"/>
                </a:xfrm>
                <a:custGeom>
                  <a:avLst/>
                  <a:gdLst>
                    <a:gd name="T0" fmla="*/ 0 w 189"/>
                    <a:gd name="T1" fmla="*/ 0 h 90"/>
                    <a:gd name="T2" fmla="*/ 0 w 189"/>
                    <a:gd name="T3" fmla="*/ 0 h 90"/>
                    <a:gd name="T4" fmla="*/ 0 w 189"/>
                    <a:gd name="T5" fmla="*/ 0 h 90"/>
                    <a:gd name="T6" fmla="*/ 0 w 189"/>
                    <a:gd name="T7" fmla="*/ 0 h 90"/>
                    <a:gd name="T8" fmla="*/ 0 60000 65536"/>
                    <a:gd name="T9" fmla="*/ 0 60000 65536"/>
                    <a:gd name="T10" fmla="*/ 0 60000 65536"/>
                    <a:gd name="T11" fmla="*/ 0 60000 65536"/>
                    <a:gd name="T12" fmla="*/ 0 w 189"/>
                    <a:gd name="T13" fmla="*/ 0 h 90"/>
                    <a:gd name="T14" fmla="*/ 189 w 189"/>
                    <a:gd name="T15" fmla="*/ 90 h 90"/>
                  </a:gdLst>
                  <a:ahLst/>
                  <a:cxnLst>
                    <a:cxn ang="T8">
                      <a:pos x="T0" y="T1"/>
                    </a:cxn>
                    <a:cxn ang="T9">
                      <a:pos x="T2" y="T3"/>
                    </a:cxn>
                    <a:cxn ang="T10">
                      <a:pos x="T4" y="T5"/>
                    </a:cxn>
                    <a:cxn ang="T11">
                      <a:pos x="T6" y="T7"/>
                    </a:cxn>
                  </a:cxnLst>
                  <a:rect l="T12" t="T13" r="T14" b="T15"/>
                  <a:pathLst>
                    <a:path w="189" h="90">
                      <a:moveTo>
                        <a:pt x="189" y="0"/>
                      </a:moveTo>
                      <a:lnTo>
                        <a:pt x="15" y="6"/>
                      </a:lnTo>
                      <a:lnTo>
                        <a:pt x="0" y="90"/>
                      </a:lnTo>
                      <a:lnTo>
                        <a:pt x="189" y="0"/>
                      </a:lnTo>
                      <a:close/>
                    </a:path>
                  </a:pathLst>
                </a:custGeom>
                <a:solidFill>
                  <a:srgbClr val="330099"/>
                </a:solidFill>
                <a:ln w="9525">
                  <a:noFill/>
                  <a:round/>
                  <a:headEnd/>
                  <a:tailEnd/>
                </a:ln>
              </p:spPr>
              <p:txBody>
                <a:bodyPr/>
                <a:lstStyle/>
                <a:p>
                  <a:endParaRPr lang="es-MX"/>
                </a:p>
              </p:txBody>
            </p:sp>
            <p:sp>
              <p:nvSpPr>
                <p:cNvPr id="10336" name="Freeform 4030"/>
                <p:cNvSpPr>
                  <a:spLocks/>
                </p:cNvSpPr>
                <p:nvPr/>
              </p:nvSpPr>
              <p:spPr bwMode="auto">
                <a:xfrm>
                  <a:off x="2308" y="2795"/>
                  <a:ext cx="21" cy="10"/>
                </a:xfrm>
                <a:custGeom>
                  <a:avLst/>
                  <a:gdLst>
                    <a:gd name="T0" fmla="*/ 0 w 189"/>
                    <a:gd name="T1" fmla="*/ 0 h 90"/>
                    <a:gd name="T2" fmla="*/ 0 w 189"/>
                    <a:gd name="T3" fmla="*/ 0 h 90"/>
                    <a:gd name="T4" fmla="*/ 0 w 189"/>
                    <a:gd name="T5" fmla="*/ 0 h 90"/>
                    <a:gd name="T6" fmla="*/ 0 w 189"/>
                    <a:gd name="T7" fmla="*/ 0 h 90"/>
                    <a:gd name="T8" fmla="*/ 0 60000 65536"/>
                    <a:gd name="T9" fmla="*/ 0 60000 65536"/>
                    <a:gd name="T10" fmla="*/ 0 60000 65536"/>
                    <a:gd name="T11" fmla="*/ 0 60000 65536"/>
                    <a:gd name="T12" fmla="*/ 0 w 189"/>
                    <a:gd name="T13" fmla="*/ 0 h 90"/>
                    <a:gd name="T14" fmla="*/ 189 w 189"/>
                    <a:gd name="T15" fmla="*/ 90 h 90"/>
                  </a:gdLst>
                  <a:ahLst/>
                  <a:cxnLst>
                    <a:cxn ang="T8">
                      <a:pos x="T0" y="T1"/>
                    </a:cxn>
                    <a:cxn ang="T9">
                      <a:pos x="T2" y="T3"/>
                    </a:cxn>
                    <a:cxn ang="T10">
                      <a:pos x="T4" y="T5"/>
                    </a:cxn>
                    <a:cxn ang="T11">
                      <a:pos x="T6" y="T7"/>
                    </a:cxn>
                  </a:cxnLst>
                  <a:rect l="T12" t="T13" r="T14" b="T15"/>
                  <a:pathLst>
                    <a:path w="189" h="90">
                      <a:moveTo>
                        <a:pt x="189" y="0"/>
                      </a:moveTo>
                      <a:lnTo>
                        <a:pt x="15" y="6"/>
                      </a:lnTo>
                      <a:lnTo>
                        <a:pt x="0" y="90"/>
                      </a:lnTo>
                      <a:lnTo>
                        <a:pt x="189" y="0"/>
                      </a:lnTo>
                    </a:path>
                  </a:pathLst>
                </a:custGeom>
                <a:noFill/>
                <a:ln w="0">
                  <a:solidFill>
                    <a:srgbClr val="330099"/>
                  </a:solidFill>
                  <a:round/>
                  <a:headEnd/>
                  <a:tailEnd/>
                </a:ln>
              </p:spPr>
              <p:txBody>
                <a:bodyPr/>
                <a:lstStyle/>
                <a:p>
                  <a:endParaRPr lang="es-MX"/>
                </a:p>
              </p:txBody>
            </p:sp>
            <p:sp>
              <p:nvSpPr>
                <p:cNvPr id="10337" name="Freeform 4031"/>
                <p:cNvSpPr>
                  <a:spLocks/>
                </p:cNvSpPr>
                <p:nvPr/>
              </p:nvSpPr>
              <p:spPr bwMode="auto">
                <a:xfrm>
                  <a:off x="2292" y="2795"/>
                  <a:ext cx="18" cy="14"/>
                </a:xfrm>
                <a:custGeom>
                  <a:avLst/>
                  <a:gdLst>
                    <a:gd name="T0" fmla="*/ 0 w 160"/>
                    <a:gd name="T1" fmla="*/ 0 h 121"/>
                    <a:gd name="T2" fmla="*/ 0 w 160"/>
                    <a:gd name="T3" fmla="*/ 0 h 121"/>
                    <a:gd name="T4" fmla="*/ 0 w 160"/>
                    <a:gd name="T5" fmla="*/ 0 h 121"/>
                    <a:gd name="T6" fmla="*/ 0 w 160"/>
                    <a:gd name="T7" fmla="*/ 0 h 121"/>
                    <a:gd name="T8" fmla="*/ 0 60000 65536"/>
                    <a:gd name="T9" fmla="*/ 0 60000 65536"/>
                    <a:gd name="T10" fmla="*/ 0 60000 65536"/>
                    <a:gd name="T11" fmla="*/ 0 60000 65536"/>
                    <a:gd name="T12" fmla="*/ 0 w 160"/>
                    <a:gd name="T13" fmla="*/ 0 h 121"/>
                    <a:gd name="T14" fmla="*/ 160 w 160"/>
                    <a:gd name="T15" fmla="*/ 121 h 121"/>
                  </a:gdLst>
                  <a:ahLst/>
                  <a:cxnLst>
                    <a:cxn ang="T8">
                      <a:pos x="T0" y="T1"/>
                    </a:cxn>
                    <a:cxn ang="T9">
                      <a:pos x="T2" y="T3"/>
                    </a:cxn>
                    <a:cxn ang="T10">
                      <a:pos x="T4" y="T5"/>
                    </a:cxn>
                    <a:cxn ang="T11">
                      <a:pos x="T6" y="T7"/>
                    </a:cxn>
                  </a:cxnLst>
                  <a:rect l="T12" t="T13" r="T14" b="T15"/>
                  <a:pathLst>
                    <a:path w="160" h="121">
                      <a:moveTo>
                        <a:pt x="126" y="0"/>
                      </a:moveTo>
                      <a:lnTo>
                        <a:pt x="0" y="121"/>
                      </a:lnTo>
                      <a:lnTo>
                        <a:pt x="160" y="7"/>
                      </a:lnTo>
                      <a:lnTo>
                        <a:pt x="126" y="0"/>
                      </a:lnTo>
                      <a:close/>
                    </a:path>
                  </a:pathLst>
                </a:custGeom>
                <a:solidFill>
                  <a:srgbClr val="330099"/>
                </a:solidFill>
                <a:ln w="9525">
                  <a:noFill/>
                  <a:round/>
                  <a:headEnd/>
                  <a:tailEnd/>
                </a:ln>
              </p:spPr>
              <p:txBody>
                <a:bodyPr/>
                <a:lstStyle/>
                <a:p>
                  <a:endParaRPr lang="es-MX"/>
                </a:p>
              </p:txBody>
            </p:sp>
            <p:sp>
              <p:nvSpPr>
                <p:cNvPr id="10338" name="Freeform 4032"/>
                <p:cNvSpPr>
                  <a:spLocks/>
                </p:cNvSpPr>
                <p:nvPr/>
              </p:nvSpPr>
              <p:spPr bwMode="auto">
                <a:xfrm>
                  <a:off x="2292" y="2795"/>
                  <a:ext cx="18" cy="14"/>
                </a:xfrm>
                <a:custGeom>
                  <a:avLst/>
                  <a:gdLst>
                    <a:gd name="T0" fmla="*/ 0 w 160"/>
                    <a:gd name="T1" fmla="*/ 0 h 121"/>
                    <a:gd name="T2" fmla="*/ 0 w 160"/>
                    <a:gd name="T3" fmla="*/ 0 h 121"/>
                    <a:gd name="T4" fmla="*/ 0 w 160"/>
                    <a:gd name="T5" fmla="*/ 0 h 121"/>
                    <a:gd name="T6" fmla="*/ 0 w 160"/>
                    <a:gd name="T7" fmla="*/ 0 h 121"/>
                    <a:gd name="T8" fmla="*/ 0 60000 65536"/>
                    <a:gd name="T9" fmla="*/ 0 60000 65536"/>
                    <a:gd name="T10" fmla="*/ 0 60000 65536"/>
                    <a:gd name="T11" fmla="*/ 0 60000 65536"/>
                    <a:gd name="T12" fmla="*/ 0 w 160"/>
                    <a:gd name="T13" fmla="*/ 0 h 121"/>
                    <a:gd name="T14" fmla="*/ 160 w 160"/>
                    <a:gd name="T15" fmla="*/ 121 h 121"/>
                  </a:gdLst>
                  <a:ahLst/>
                  <a:cxnLst>
                    <a:cxn ang="T8">
                      <a:pos x="T0" y="T1"/>
                    </a:cxn>
                    <a:cxn ang="T9">
                      <a:pos x="T2" y="T3"/>
                    </a:cxn>
                    <a:cxn ang="T10">
                      <a:pos x="T4" y="T5"/>
                    </a:cxn>
                    <a:cxn ang="T11">
                      <a:pos x="T6" y="T7"/>
                    </a:cxn>
                  </a:cxnLst>
                  <a:rect l="T12" t="T13" r="T14" b="T15"/>
                  <a:pathLst>
                    <a:path w="160" h="121">
                      <a:moveTo>
                        <a:pt x="126" y="0"/>
                      </a:moveTo>
                      <a:lnTo>
                        <a:pt x="0" y="121"/>
                      </a:lnTo>
                      <a:lnTo>
                        <a:pt x="160" y="7"/>
                      </a:lnTo>
                      <a:lnTo>
                        <a:pt x="126" y="0"/>
                      </a:lnTo>
                    </a:path>
                  </a:pathLst>
                </a:custGeom>
                <a:noFill/>
                <a:ln w="0">
                  <a:solidFill>
                    <a:srgbClr val="330099"/>
                  </a:solidFill>
                  <a:round/>
                  <a:headEnd/>
                  <a:tailEnd/>
                </a:ln>
              </p:spPr>
              <p:txBody>
                <a:bodyPr/>
                <a:lstStyle/>
                <a:p>
                  <a:endParaRPr lang="es-MX"/>
                </a:p>
              </p:txBody>
            </p:sp>
            <p:sp>
              <p:nvSpPr>
                <p:cNvPr id="10339" name="Freeform 4033"/>
                <p:cNvSpPr>
                  <a:spLocks/>
                </p:cNvSpPr>
                <p:nvPr/>
              </p:nvSpPr>
              <p:spPr bwMode="auto">
                <a:xfrm>
                  <a:off x="2292" y="2793"/>
                  <a:ext cx="14" cy="16"/>
                </a:xfrm>
                <a:custGeom>
                  <a:avLst/>
                  <a:gdLst>
                    <a:gd name="T0" fmla="*/ 0 w 126"/>
                    <a:gd name="T1" fmla="*/ 0 h 142"/>
                    <a:gd name="T2" fmla="*/ 0 w 126"/>
                    <a:gd name="T3" fmla="*/ 0 h 142"/>
                    <a:gd name="T4" fmla="*/ 0 w 126"/>
                    <a:gd name="T5" fmla="*/ 0 h 142"/>
                    <a:gd name="T6" fmla="*/ 0 w 126"/>
                    <a:gd name="T7" fmla="*/ 0 h 142"/>
                    <a:gd name="T8" fmla="*/ 0 60000 65536"/>
                    <a:gd name="T9" fmla="*/ 0 60000 65536"/>
                    <a:gd name="T10" fmla="*/ 0 60000 65536"/>
                    <a:gd name="T11" fmla="*/ 0 60000 65536"/>
                    <a:gd name="T12" fmla="*/ 0 w 126"/>
                    <a:gd name="T13" fmla="*/ 0 h 142"/>
                    <a:gd name="T14" fmla="*/ 126 w 126"/>
                    <a:gd name="T15" fmla="*/ 142 h 142"/>
                  </a:gdLst>
                  <a:ahLst/>
                  <a:cxnLst>
                    <a:cxn ang="T8">
                      <a:pos x="T0" y="T1"/>
                    </a:cxn>
                    <a:cxn ang="T9">
                      <a:pos x="T2" y="T3"/>
                    </a:cxn>
                    <a:cxn ang="T10">
                      <a:pos x="T4" y="T5"/>
                    </a:cxn>
                    <a:cxn ang="T11">
                      <a:pos x="T6" y="T7"/>
                    </a:cxn>
                  </a:cxnLst>
                  <a:rect l="T12" t="T13" r="T14" b="T15"/>
                  <a:pathLst>
                    <a:path w="126" h="142">
                      <a:moveTo>
                        <a:pt x="89" y="0"/>
                      </a:moveTo>
                      <a:lnTo>
                        <a:pt x="0" y="142"/>
                      </a:lnTo>
                      <a:lnTo>
                        <a:pt x="126" y="21"/>
                      </a:lnTo>
                      <a:lnTo>
                        <a:pt x="89" y="0"/>
                      </a:lnTo>
                      <a:close/>
                    </a:path>
                  </a:pathLst>
                </a:custGeom>
                <a:solidFill>
                  <a:srgbClr val="330099"/>
                </a:solidFill>
                <a:ln w="9525">
                  <a:noFill/>
                  <a:round/>
                  <a:headEnd/>
                  <a:tailEnd/>
                </a:ln>
              </p:spPr>
              <p:txBody>
                <a:bodyPr/>
                <a:lstStyle/>
                <a:p>
                  <a:endParaRPr lang="es-MX"/>
                </a:p>
              </p:txBody>
            </p:sp>
            <p:sp>
              <p:nvSpPr>
                <p:cNvPr id="10340" name="Freeform 4034"/>
                <p:cNvSpPr>
                  <a:spLocks/>
                </p:cNvSpPr>
                <p:nvPr/>
              </p:nvSpPr>
              <p:spPr bwMode="auto">
                <a:xfrm>
                  <a:off x="2292" y="2793"/>
                  <a:ext cx="14" cy="16"/>
                </a:xfrm>
                <a:custGeom>
                  <a:avLst/>
                  <a:gdLst>
                    <a:gd name="T0" fmla="*/ 0 w 126"/>
                    <a:gd name="T1" fmla="*/ 0 h 142"/>
                    <a:gd name="T2" fmla="*/ 0 w 126"/>
                    <a:gd name="T3" fmla="*/ 0 h 142"/>
                    <a:gd name="T4" fmla="*/ 0 w 126"/>
                    <a:gd name="T5" fmla="*/ 0 h 142"/>
                    <a:gd name="T6" fmla="*/ 0 w 126"/>
                    <a:gd name="T7" fmla="*/ 0 h 142"/>
                    <a:gd name="T8" fmla="*/ 0 60000 65536"/>
                    <a:gd name="T9" fmla="*/ 0 60000 65536"/>
                    <a:gd name="T10" fmla="*/ 0 60000 65536"/>
                    <a:gd name="T11" fmla="*/ 0 60000 65536"/>
                    <a:gd name="T12" fmla="*/ 0 w 126"/>
                    <a:gd name="T13" fmla="*/ 0 h 142"/>
                    <a:gd name="T14" fmla="*/ 126 w 126"/>
                    <a:gd name="T15" fmla="*/ 142 h 142"/>
                  </a:gdLst>
                  <a:ahLst/>
                  <a:cxnLst>
                    <a:cxn ang="T8">
                      <a:pos x="T0" y="T1"/>
                    </a:cxn>
                    <a:cxn ang="T9">
                      <a:pos x="T2" y="T3"/>
                    </a:cxn>
                    <a:cxn ang="T10">
                      <a:pos x="T4" y="T5"/>
                    </a:cxn>
                    <a:cxn ang="T11">
                      <a:pos x="T6" y="T7"/>
                    </a:cxn>
                  </a:cxnLst>
                  <a:rect l="T12" t="T13" r="T14" b="T15"/>
                  <a:pathLst>
                    <a:path w="126" h="142">
                      <a:moveTo>
                        <a:pt x="89" y="0"/>
                      </a:moveTo>
                      <a:lnTo>
                        <a:pt x="0" y="142"/>
                      </a:lnTo>
                      <a:lnTo>
                        <a:pt x="126" y="21"/>
                      </a:lnTo>
                      <a:lnTo>
                        <a:pt x="89" y="0"/>
                      </a:lnTo>
                    </a:path>
                  </a:pathLst>
                </a:custGeom>
                <a:noFill/>
                <a:ln w="0">
                  <a:solidFill>
                    <a:srgbClr val="330099"/>
                  </a:solidFill>
                  <a:round/>
                  <a:headEnd/>
                  <a:tailEnd/>
                </a:ln>
              </p:spPr>
              <p:txBody>
                <a:bodyPr/>
                <a:lstStyle/>
                <a:p>
                  <a:endParaRPr lang="es-MX"/>
                </a:p>
              </p:txBody>
            </p:sp>
            <p:sp>
              <p:nvSpPr>
                <p:cNvPr id="10341" name="Freeform 4035"/>
                <p:cNvSpPr>
                  <a:spLocks/>
                </p:cNvSpPr>
                <p:nvPr/>
              </p:nvSpPr>
              <p:spPr bwMode="auto">
                <a:xfrm>
                  <a:off x="2292" y="2791"/>
                  <a:ext cx="10" cy="18"/>
                </a:xfrm>
                <a:custGeom>
                  <a:avLst/>
                  <a:gdLst>
                    <a:gd name="T0" fmla="*/ 0 w 89"/>
                    <a:gd name="T1" fmla="*/ 0 h 160"/>
                    <a:gd name="T2" fmla="*/ 0 w 89"/>
                    <a:gd name="T3" fmla="*/ 0 h 160"/>
                    <a:gd name="T4" fmla="*/ 0 w 89"/>
                    <a:gd name="T5" fmla="*/ 0 h 160"/>
                    <a:gd name="T6" fmla="*/ 0 w 89"/>
                    <a:gd name="T7" fmla="*/ 0 h 160"/>
                    <a:gd name="T8" fmla="*/ 0 60000 65536"/>
                    <a:gd name="T9" fmla="*/ 0 60000 65536"/>
                    <a:gd name="T10" fmla="*/ 0 60000 65536"/>
                    <a:gd name="T11" fmla="*/ 0 60000 65536"/>
                    <a:gd name="T12" fmla="*/ 0 w 89"/>
                    <a:gd name="T13" fmla="*/ 0 h 160"/>
                    <a:gd name="T14" fmla="*/ 89 w 89"/>
                    <a:gd name="T15" fmla="*/ 160 h 160"/>
                  </a:gdLst>
                  <a:ahLst/>
                  <a:cxnLst>
                    <a:cxn ang="T8">
                      <a:pos x="T0" y="T1"/>
                    </a:cxn>
                    <a:cxn ang="T9">
                      <a:pos x="T2" y="T3"/>
                    </a:cxn>
                    <a:cxn ang="T10">
                      <a:pos x="T4" y="T5"/>
                    </a:cxn>
                    <a:cxn ang="T11">
                      <a:pos x="T6" y="T7"/>
                    </a:cxn>
                  </a:cxnLst>
                  <a:rect l="T12" t="T13" r="T14" b="T15"/>
                  <a:pathLst>
                    <a:path w="89" h="160">
                      <a:moveTo>
                        <a:pt x="73" y="0"/>
                      </a:moveTo>
                      <a:lnTo>
                        <a:pt x="0" y="160"/>
                      </a:lnTo>
                      <a:lnTo>
                        <a:pt x="89" y="18"/>
                      </a:lnTo>
                      <a:lnTo>
                        <a:pt x="73" y="0"/>
                      </a:lnTo>
                      <a:close/>
                    </a:path>
                  </a:pathLst>
                </a:custGeom>
                <a:solidFill>
                  <a:srgbClr val="330099"/>
                </a:solidFill>
                <a:ln w="9525">
                  <a:noFill/>
                  <a:round/>
                  <a:headEnd/>
                  <a:tailEnd/>
                </a:ln>
              </p:spPr>
              <p:txBody>
                <a:bodyPr/>
                <a:lstStyle/>
                <a:p>
                  <a:endParaRPr lang="es-MX"/>
                </a:p>
              </p:txBody>
            </p:sp>
            <p:sp>
              <p:nvSpPr>
                <p:cNvPr id="10342" name="Freeform 4036"/>
                <p:cNvSpPr>
                  <a:spLocks/>
                </p:cNvSpPr>
                <p:nvPr/>
              </p:nvSpPr>
              <p:spPr bwMode="auto">
                <a:xfrm>
                  <a:off x="2292" y="2791"/>
                  <a:ext cx="10" cy="18"/>
                </a:xfrm>
                <a:custGeom>
                  <a:avLst/>
                  <a:gdLst>
                    <a:gd name="T0" fmla="*/ 0 w 89"/>
                    <a:gd name="T1" fmla="*/ 0 h 160"/>
                    <a:gd name="T2" fmla="*/ 0 w 89"/>
                    <a:gd name="T3" fmla="*/ 0 h 160"/>
                    <a:gd name="T4" fmla="*/ 0 w 89"/>
                    <a:gd name="T5" fmla="*/ 0 h 160"/>
                    <a:gd name="T6" fmla="*/ 0 w 89"/>
                    <a:gd name="T7" fmla="*/ 0 h 160"/>
                    <a:gd name="T8" fmla="*/ 0 60000 65536"/>
                    <a:gd name="T9" fmla="*/ 0 60000 65536"/>
                    <a:gd name="T10" fmla="*/ 0 60000 65536"/>
                    <a:gd name="T11" fmla="*/ 0 60000 65536"/>
                    <a:gd name="T12" fmla="*/ 0 w 89"/>
                    <a:gd name="T13" fmla="*/ 0 h 160"/>
                    <a:gd name="T14" fmla="*/ 89 w 89"/>
                    <a:gd name="T15" fmla="*/ 160 h 160"/>
                  </a:gdLst>
                  <a:ahLst/>
                  <a:cxnLst>
                    <a:cxn ang="T8">
                      <a:pos x="T0" y="T1"/>
                    </a:cxn>
                    <a:cxn ang="T9">
                      <a:pos x="T2" y="T3"/>
                    </a:cxn>
                    <a:cxn ang="T10">
                      <a:pos x="T4" y="T5"/>
                    </a:cxn>
                    <a:cxn ang="T11">
                      <a:pos x="T6" y="T7"/>
                    </a:cxn>
                  </a:cxnLst>
                  <a:rect l="T12" t="T13" r="T14" b="T15"/>
                  <a:pathLst>
                    <a:path w="89" h="160">
                      <a:moveTo>
                        <a:pt x="73" y="0"/>
                      </a:moveTo>
                      <a:lnTo>
                        <a:pt x="0" y="160"/>
                      </a:lnTo>
                      <a:lnTo>
                        <a:pt x="89" y="18"/>
                      </a:lnTo>
                      <a:lnTo>
                        <a:pt x="73" y="0"/>
                      </a:lnTo>
                    </a:path>
                  </a:pathLst>
                </a:custGeom>
                <a:noFill/>
                <a:ln w="0">
                  <a:solidFill>
                    <a:srgbClr val="330099"/>
                  </a:solidFill>
                  <a:round/>
                  <a:headEnd/>
                  <a:tailEnd/>
                </a:ln>
              </p:spPr>
              <p:txBody>
                <a:bodyPr/>
                <a:lstStyle/>
                <a:p>
                  <a:endParaRPr lang="es-MX"/>
                </a:p>
              </p:txBody>
            </p:sp>
            <p:sp>
              <p:nvSpPr>
                <p:cNvPr id="10343" name="Freeform 4037"/>
                <p:cNvSpPr>
                  <a:spLocks/>
                </p:cNvSpPr>
                <p:nvPr/>
              </p:nvSpPr>
              <p:spPr bwMode="auto">
                <a:xfrm>
                  <a:off x="2292" y="2781"/>
                  <a:ext cx="8" cy="28"/>
                </a:xfrm>
                <a:custGeom>
                  <a:avLst/>
                  <a:gdLst>
                    <a:gd name="T0" fmla="*/ 0 w 73"/>
                    <a:gd name="T1" fmla="*/ 0 h 244"/>
                    <a:gd name="T2" fmla="*/ 0 w 73"/>
                    <a:gd name="T3" fmla="*/ 0 h 244"/>
                    <a:gd name="T4" fmla="*/ 0 w 73"/>
                    <a:gd name="T5" fmla="*/ 0 h 244"/>
                    <a:gd name="T6" fmla="*/ 0 w 73"/>
                    <a:gd name="T7" fmla="*/ 0 h 244"/>
                    <a:gd name="T8" fmla="*/ 0 60000 65536"/>
                    <a:gd name="T9" fmla="*/ 0 60000 65536"/>
                    <a:gd name="T10" fmla="*/ 0 60000 65536"/>
                    <a:gd name="T11" fmla="*/ 0 60000 65536"/>
                    <a:gd name="T12" fmla="*/ 0 w 73"/>
                    <a:gd name="T13" fmla="*/ 0 h 244"/>
                    <a:gd name="T14" fmla="*/ 73 w 73"/>
                    <a:gd name="T15" fmla="*/ 244 h 244"/>
                  </a:gdLst>
                  <a:ahLst/>
                  <a:cxnLst>
                    <a:cxn ang="T8">
                      <a:pos x="T0" y="T1"/>
                    </a:cxn>
                    <a:cxn ang="T9">
                      <a:pos x="T2" y="T3"/>
                    </a:cxn>
                    <a:cxn ang="T10">
                      <a:pos x="T4" y="T5"/>
                    </a:cxn>
                    <a:cxn ang="T11">
                      <a:pos x="T6" y="T7"/>
                    </a:cxn>
                  </a:cxnLst>
                  <a:rect l="T12" t="T13" r="T14" b="T15"/>
                  <a:pathLst>
                    <a:path w="73" h="244">
                      <a:moveTo>
                        <a:pt x="39" y="0"/>
                      </a:moveTo>
                      <a:lnTo>
                        <a:pt x="0" y="244"/>
                      </a:lnTo>
                      <a:lnTo>
                        <a:pt x="73" y="84"/>
                      </a:lnTo>
                      <a:lnTo>
                        <a:pt x="39" y="0"/>
                      </a:lnTo>
                      <a:close/>
                    </a:path>
                  </a:pathLst>
                </a:custGeom>
                <a:solidFill>
                  <a:srgbClr val="330099"/>
                </a:solidFill>
                <a:ln w="9525">
                  <a:noFill/>
                  <a:round/>
                  <a:headEnd/>
                  <a:tailEnd/>
                </a:ln>
              </p:spPr>
              <p:txBody>
                <a:bodyPr/>
                <a:lstStyle/>
                <a:p>
                  <a:endParaRPr lang="es-MX"/>
                </a:p>
              </p:txBody>
            </p:sp>
            <p:sp>
              <p:nvSpPr>
                <p:cNvPr id="10344" name="Freeform 4038"/>
                <p:cNvSpPr>
                  <a:spLocks/>
                </p:cNvSpPr>
                <p:nvPr/>
              </p:nvSpPr>
              <p:spPr bwMode="auto">
                <a:xfrm>
                  <a:off x="2292" y="2781"/>
                  <a:ext cx="8" cy="28"/>
                </a:xfrm>
                <a:custGeom>
                  <a:avLst/>
                  <a:gdLst>
                    <a:gd name="T0" fmla="*/ 0 w 73"/>
                    <a:gd name="T1" fmla="*/ 0 h 244"/>
                    <a:gd name="T2" fmla="*/ 0 w 73"/>
                    <a:gd name="T3" fmla="*/ 0 h 244"/>
                    <a:gd name="T4" fmla="*/ 0 w 73"/>
                    <a:gd name="T5" fmla="*/ 0 h 244"/>
                    <a:gd name="T6" fmla="*/ 0 w 73"/>
                    <a:gd name="T7" fmla="*/ 0 h 244"/>
                    <a:gd name="T8" fmla="*/ 0 60000 65536"/>
                    <a:gd name="T9" fmla="*/ 0 60000 65536"/>
                    <a:gd name="T10" fmla="*/ 0 60000 65536"/>
                    <a:gd name="T11" fmla="*/ 0 60000 65536"/>
                    <a:gd name="T12" fmla="*/ 0 w 73"/>
                    <a:gd name="T13" fmla="*/ 0 h 244"/>
                    <a:gd name="T14" fmla="*/ 73 w 73"/>
                    <a:gd name="T15" fmla="*/ 244 h 244"/>
                  </a:gdLst>
                  <a:ahLst/>
                  <a:cxnLst>
                    <a:cxn ang="T8">
                      <a:pos x="T0" y="T1"/>
                    </a:cxn>
                    <a:cxn ang="T9">
                      <a:pos x="T2" y="T3"/>
                    </a:cxn>
                    <a:cxn ang="T10">
                      <a:pos x="T4" y="T5"/>
                    </a:cxn>
                    <a:cxn ang="T11">
                      <a:pos x="T6" y="T7"/>
                    </a:cxn>
                  </a:cxnLst>
                  <a:rect l="T12" t="T13" r="T14" b="T15"/>
                  <a:pathLst>
                    <a:path w="73" h="244">
                      <a:moveTo>
                        <a:pt x="39" y="0"/>
                      </a:moveTo>
                      <a:lnTo>
                        <a:pt x="0" y="244"/>
                      </a:lnTo>
                      <a:lnTo>
                        <a:pt x="73" y="84"/>
                      </a:lnTo>
                      <a:lnTo>
                        <a:pt x="39" y="0"/>
                      </a:lnTo>
                    </a:path>
                  </a:pathLst>
                </a:custGeom>
                <a:noFill/>
                <a:ln w="0">
                  <a:solidFill>
                    <a:srgbClr val="330099"/>
                  </a:solidFill>
                  <a:round/>
                  <a:headEnd/>
                  <a:tailEnd/>
                </a:ln>
              </p:spPr>
              <p:txBody>
                <a:bodyPr/>
                <a:lstStyle/>
                <a:p>
                  <a:endParaRPr lang="es-MX"/>
                </a:p>
              </p:txBody>
            </p:sp>
            <p:sp>
              <p:nvSpPr>
                <p:cNvPr id="10345" name="Freeform 4039"/>
                <p:cNvSpPr>
                  <a:spLocks/>
                </p:cNvSpPr>
                <p:nvPr/>
              </p:nvSpPr>
              <p:spPr bwMode="auto">
                <a:xfrm>
                  <a:off x="2292" y="2774"/>
                  <a:ext cx="4" cy="35"/>
                </a:xfrm>
                <a:custGeom>
                  <a:avLst/>
                  <a:gdLst>
                    <a:gd name="T0" fmla="*/ 0 w 39"/>
                    <a:gd name="T1" fmla="*/ 0 h 312"/>
                    <a:gd name="T2" fmla="*/ 0 w 39"/>
                    <a:gd name="T3" fmla="*/ 0 h 312"/>
                    <a:gd name="T4" fmla="*/ 0 w 39"/>
                    <a:gd name="T5" fmla="*/ 0 h 312"/>
                    <a:gd name="T6" fmla="*/ 0 w 39"/>
                    <a:gd name="T7" fmla="*/ 0 h 312"/>
                    <a:gd name="T8" fmla="*/ 0 60000 65536"/>
                    <a:gd name="T9" fmla="*/ 0 60000 65536"/>
                    <a:gd name="T10" fmla="*/ 0 60000 65536"/>
                    <a:gd name="T11" fmla="*/ 0 60000 65536"/>
                    <a:gd name="T12" fmla="*/ 0 w 39"/>
                    <a:gd name="T13" fmla="*/ 0 h 312"/>
                    <a:gd name="T14" fmla="*/ 39 w 39"/>
                    <a:gd name="T15" fmla="*/ 312 h 312"/>
                  </a:gdLst>
                  <a:ahLst/>
                  <a:cxnLst>
                    <a:cxn ang="T8">
                      <a:pos x="T0" y="T1"/>
                    </a:cxn>
                    <a:cxn ang="T9">
                      <a:pos x="T2" y="T3"/>
                    </a:cxn>
                    <a:cxn ang="T10">
                      <a:pos x="T4" y="T5"/>
                    </a:cxn>
                    <a:cxn ang="T11">
                      <a:pos x="T6" y="T7"/>
                    </a:cxn>
                  </a:cxnLst>
                  <a:rect l="T12" t="T13" r="T14" b="T15"/>
                  <a:pathLst>
                    <a:path w="39" h="312">
                      <a:moveTo>
                        <a:pt x="8" y="0"/>
                      </a:moveTo>
                      <a:lnTo>
                        <a:pt x="0" y="312"/>
                      </a:lnTo>
                      <a:lnTo>
                        <a:pt x="39" y="68"/>
                      </a:lnTo>
                      <a:lnTo>
                        <a:pt x="8" y="0"/>
                      </a:lnTo>
                      <a:close/>
                    </a:path>
                  </a:pathLst>
                </a:custGeom>
                <a:solidFill>
                  <a:srgbClr val="330099"/>
                </a:solidFill>
                <a:ln w="9525">
                  <a:noFill/>
                  <a:round/>
                  <a:headEnd/>
                  <a:tailEnd/>
                </a:ln>
              </p:spPr>
              <p:txBody>
                <a:bodyPr/>
                <a:lstStyle/>
                <a:p>
                  <a:endParaRPr lang="es-MX"/>
                </a:p>
              </p:txBody>
            </p:sp>
            <p:sp>
              <p:nvSpPr>
                <p:cNvPr id="10346" name="Freeform 4040"/>
                <p:cNvSpPr>
                  <a:spLocks/>
                </p:cNvSpPr>
                <p:nvPr/>
              </p:nvSpPr>
              <p:spPr bwMode="auto">
                <a:xfrm>
                  <a:off x="2292" y="2774"/>
                  <a:ext cx="4" cy="35"/>
                </a:xfrm>
                <a:custGeom>
                  <a:avLst/>
                  <a:gdLst>
                    <a:gd name="T0" fmla="*/ 0 w 39"/>
                    <a:gd name="T1" fmla="*/ 0 h 312"/>
                    <a:gd name="T2" fmla="*/ 0 w 39"/>
                    <a:gd name="T3" fmla="*/ 0 h 312"/>
                    <a:gd name="T4" fmla="*/ 0 w 39"/>
                    <a:gd name="T5" fmla="*/ 0 h 312"/>
                    <a:gd name="T6" fmla="*/ 0 w 39"/>
                    <a:gd name="T7" fmla="*/ 0 h 312"/>
                    <a:gd name="T8" fmla="*/ 0 60000 65536"/>
                    <a:gd name="T9" fmla="*/ 0 60000 65536"/>
                    <a:gd name="T10" fmla="*/ 0 60000 65536"/>
                    <a:gd name="T11" fmla="*/ 0 60000 65536"/>
                    <a:gd name="T12" fmla="*/ 0 w 39"/>
                    <a:gd name="T13" fmla="*/ 0 h 312"/>
                    <a:gd name="T14" fmla="*/ 39 w 39"/>
                    <a:gd name="T15" fmla="*/ 312 h 312"/>
                  </a:gdLst>
                  <a:ahLst/>
                  <a:cxnLst>
                    <a:cxn ang="T8">
                      <a:pos x="T0" y="T1"/>
                    </a:cxn>
                    <a:cxn ang="T9">
                      <a:pos x="T2" y="T3"/>
                    </a:cxn>
                    <a:cxn ang="T10">
                      <a:pos x="T4" y="T5"/>
                    </a:cxn>
                    <a:cxn ang="T11">
                      <a:pos x="T6" y="T7"/>
                    </a:cxn>
                  </a:cxnLst>
                  <a:rect l="T12" t="T13" r="T14" b="T15"/>
                  <a:pathLst>
                    <a:path w="39" h="312">
                      <a:moveTo>
                        <a:pt x="8" y="0"/>
                      </a:moveTo>
                      <a:lnTo>
                        <a:pt x="0" y="312"/>
                      </a:lnTo>
                      <a:lnTo>
                        <a:pt x="39" y="68"/>
                      </a:lnTo>
                      <a:lnTo>
                        <a:pt x="8" y="0"/>
                      </a:lnTo>
                    </a:path>
                  </a:pathLst>
                </a:custGeom>
                <a:noFill/>
                <a:ln w="0">
                  <a:solidFill>
                    <a:srgbClr val="330099"/>
                  </a:solidFill>
                  <a:round/>
                  <a:headEnd/>
                  <a:tailEnd/>
                </a:ln>
              </p:spPr>
              <p:txBody>
                <a:bodyPr/>
                <a:lstStyle/>
                <a:p>
                  <a:endParaRPr lang="es-MX"/>
                </a:p>
              </p:txBody>
            </p:sp>
            <p:sp>
              <p:nvSpPr>
                <p:cNvPr id="10347" name="Freeform 4041"/>
                <p:cNvSpPr>
                  <a:spLocks/>
                </p:cNvSpPr>
                <p:nvPr/>
              </p:nvSpPr>
              <p:spPr bwMode="auto">
                <a:xfrm>
                  <a:off x="2292" y="2773"/>
                  <a:ext cx="1" cy="36"/>
                </a:xfrm>
                <a:custGeom>
                  <a:avLst/>
                  <a:gdLst>
                    <a:gd name="T0" fmla="*/ 0 w 8"/>
                    <a:gd name="T1" fmla="*/ 0 h 322"/>
                    <a:gd name="T2" fmla="*/ 0 w 8"/>
                    <a:gd name="T3" fmla="*/ 0 h 322"/>
                    <a:gd name="T4" fmla="*/ 0 w 8"/>
                    <a:gd name="T5" fmla="*/ 0 h 322"/>
                    <a:gd name="T6" fmla="*/ 0 w 8"/>
                    <a:gd name="T7" fmla="*/ 0 h 322"/>
                    <a:gd name="T8" fmla="*/ 0 60000 65536"/>
                    <a:gd name="T9" fmla="*/ 0 60000 65536"/>
                    <a:gd name="T10" fmla="*/ 0 60000 65536"/>
                    <a:gd name="T11" fmla="*/ 0 60000 65536"/>
                    <a:gd name="T12" fmla="*/ 0 w 8"/>
                    <a:gd name="T13" fmla="*/ 0 h 322"/>
                    <a:gd name="T14" fmla="*/ 8 w 8"/>
                    <a:gd name="T15" fmla="*/ 322 h 322"/>
                  </a:gdLst>
                  <a:ahLst/>
                  <a:cxnLst>
                    <a:cxn ang="T8">
                      <a:pos x="T0" y="T1"/>
                    </a:cxn>
                    <a:cxn ang="T9">
                      <a:pos x="T2" y="T3"/>
                    </a:cxn>
                    <a:cxn ang="T10">
                      <a:pos x="T4" y="T5"/>
                    </a:cxn>
                    <a:cxn ang="T11">
                      <a:pos x="T6" y="T7"/>
                    </a:cxn>
                  </a:cxnLst>
                  <a:rect l="T12" t="T13" r="T14" b="T15"/>
                  <a:pathLst>
                    <a:path w="8" h="322">
                      <a:moveTo>
                        <a:pt x="0" y="0"/>
                      </a:moveTo>
                      <a:lnTo>
                        <a:pt x="0" y="322"/>
                      </a:lnTo>
                      <a:lnTo>
                        <a:pt x="8" y="10"/>
                      </a:lnTo>
                      <a:lnTo>
                        <a:pt x="0" y="0"/>
                      </a:lnTo>
                      <a:close/>
                    </a:path>
                  </a:pathLst>
                </a:custGeom>
                <a:solidFill>
                  <a:srgbClr val="330099"/>
                </a:solidFill>
                <a:ln w="9525">
                  <a:noFill/>
                  <a:round/>
                  <a:headEnd/>
                  <a:tailEnd/>
                </a:ln>
              </p:spPr>
              <p:txBody>
                <a:bodyPr/>
                <a:lstStyle/>
                <a:p>
                  <a:endParaRPr lang="es-MX"/>
                </a:p>
              </p:txBody>
            </p:sp>
            <p:sp>
              <p:nvSpPr>
                <p:cNvPr id="10348" name="Freeform 4042"/>
                <p:cNvSpPr>
                  <a:spLocks/>
                </p:cNvSpPr>
                <p:nvPr/>
              </p:nvSpPr>
              <p:spPr bwMode="auto">
                <a:xfrm>
                  <a:off x="2292" y="2773"/>
                  <a:ext cx="1" cy="36"/>
                </a:xfrm>
                <a:custGeom>
                  <a:avLst/>
                  <a:gdLst>
                    <a:gd name="T0" fmla="*/ 0 w 8"/>
                    <a:gd name="T1" fmla="*/ 0 h 322"/>
                    <a:gd name="T2" fmla="*/ 0 w 8"/>
                    <a:gd name="T3" fmla="*/ 0 h 322"/>
                    <a:gd name="T4" fmla="*/ 0 w 8"/>
                    <a:gd name="T5" fmla="*/ 0 h 322"/>
                    <a:gd name="T6" fmla="*/ 0 w 8"/>
                    <a:gd name="T7" fmla="*/ 0 h 322"/>
                    <a:gd name="T8" fmla="*/ 0 60000 65536"/>
                    <a:gd name="T9" fmla="*/ 0 60000 65536"/>
                    <a:gd name="T10" fmla="*/ 0 60000 65536"/>
                    <a:gd name="T11" fmla="*/ 0 60000 65536"/>
                    <a:gd name="T12" fmla="*/ 0 w 8"/>
                    <a:gd name="T13" fmla="*/ 0 h 322"/>
                    <a:gd name="T14" fmla="*/ 8 w 8"/>
                    <a:gd name="T15" fmla="*/ 322 h 322"/>
                  </a:gdLst>
                  <a:ahLst/>
                  <a:cxnLst>
                    <a:cxn ang="T8">
                      <a:pos x="T0" y="T1"/>
                    </a:cxn>
                    <a:cxn ang="T9">
                      <a:pos x="T2" y="T3"/>
                    </a:cxn>
                    <a:cxn ang="T10">
                      <a:pos x="T4" y="T5"/>
                    </a:cxn>
                    <a:cxn ang="T11">
                      <a:pos x="T6" y="T7"/>
                    </a:cxn>
                  </a:cxnLst>
                  <a:rect l="T12" t="T13" r="T14" b="T15"/>
                  <a:pathLst>
                    <a:path w="8" h="322">
                      <a:moveTo>
                        <a:pt x="0" y="0"/>
                      </a:moveTo>
                      <a:lnTo>
                        <a:pt x="0" y="322"/>
                      </a:lnTo>
                      <a:lnTo>
                        <a:pt x="8" y="10"/>
                      </a:lnTo>
                      <a:lnTo>
                        <a:pt x="0" y="0"/>
                      </a:lnTo>
                    </a:path>
                  </a:pathLst>
                </a:custGeom>
                <a:noFill/>
                <a:ln w="0">
                  <a:solidFill>
                    <a:srgbClr val="330099"/>
                  </a:solidFill>
                  <a:round/>
                  <a:headEnd/>
                  <a:tailEnd/>
                </a:ln>
              </p:spPr>
              <p:txBody>
                <a:bodyPr/>
                <a:lstStyle/>
                <a:p>
                  <a:endParaRPr lang="es-MX"/>
                </a:p>
              </p:txBody>
            </p:sp>
            <p:sp>
              <p:nvSpPr>
                <p:cNvPr id="10349" name="Freeform 4043"/>
                <p:cNvSpPr>
                  <a:spLocks/>
                </p:cNvSpPr>
                <p:nvPr/>
              </p:nvSpPr>
              <p:spPr bwMode="auto">
                <a:xfrm>
                  <a:off x="2403" y="3225"/>
                  <a:ext cx="79" cy="17"/>
                </a:xfrm>
                <a:custGeom>
                  <a:avLst/>
                  <a:gdLst>
                    <a:gd name="T0" fmla="*/ 0 w 708"/>
                    <a:gd name="T1" fmla="*/ 0 h 148"/>
                    <a:gd name="T2" fmla="*/ 0 w 708"/>
                    <a:gd name="T3" fmla="*/ 0 h 148"/>
                    <a:gd name="T4" fmla="*/ 0 w 708"/>
                    <a:gd name="T5" fmla="*/ 0 h 148"/>
                    <a:gd name="T6" fmla="*/ 0 w 708"/>
                    <a:gd name="T7" fmla="*/ 0 h 148"/>
                    <a:gd name="T8" fmla="*/ 0 60000 65536"/>
                    <a:gd name="T9" fmla="*/ 0 60000 65536"/>
                    <a:gd name="T10" fmla="*/ 0 60000 65536"/>
                    <a:gd name="T11" fmla="*/ 0 60000 65536"/>
                    <a:gd name="T12" fmla="*/ 0 w 708"/>
                    <a:gd name="T13" fmla="*/ 0 h 148"/>
                    <a:gd name="T14" fmla="*/ 708 w 708"/>
                    <a:gd name="T15" fmla="*/ 148 h 148"/>
                  </a:gdLst>
                  <a:ahLst/>
                  <a:cxnLst>
                    <a:cxn ang="T8">
                      <a:pos x="T0" y="T1"/>
                    </a:cxn>
                    <a:cxn ang="T9">
                      <a:pos x="T2" y="T3"/>
                    </a:cxn>
                    <a:cxn ang="T10">
                      <a:pos x="T4" y="T5"/>
                    </a:cxn>
                    <a:cxn ang="T11">
                      <a:pos x="T6" y="T7"/>
                    </a:cxn>
                  </a:cxnLst>
                  <a:rect l="T12" t="T13" r="T14" b="T15"/>
                  <a:pathLst>
                    <a:path w="708" h="148">
                      <a:moveTo>
                        <a:pt x="0" y="0"/>
                      </a:moveTo>
                      <a:lnTo>
                        <a:pt x="147" y="82"/>
                      </a:lnTo>
                      <a:lnTo>
                        <a:pt x="708" y="148"/>
                      </a:lnTo>
                      <a:lnTo>
                        <a:pt x="0" y="0"/>
                      </a:lnTo>
                      <a:close/>
                    </a:path>
                  </a:pathLst>
                </a:custGeom>
                <a:solidFill>
                  <a:srgbClr val="330099"/>
                </a:solidFill>
                <a:ln w="9525">
                  <a:noFill/>
                  <a:round/>
                  <a:headEnd/>
                  <a:tailEnd/>
                </a:ln>
              </p:spPr>
              <p:txBody>
                <a:bodyPr/>
                <a:lstStyle/>
                <a:p>
                  <a:endParaRPr lang="es-MX"/>
                </a:p>
              </p:txBody>
            </p:sp>
            <p:sp>
              <p:nvSpPr>
                <p:cNvPr id="10350" name="Freeform 4044"/>
                <p:cNvSpPr>
                  <a:spLocks/>
                </p:cNvSpPr>
                <p:nvPr/>
              </p:nvSpPr>
              <p:spPr bwMode="auto">
                <a:xfrm>
                  <a:off x="2403" y="3225"/>
                  <a:ext cx="79" cy="17"/>
                </a:xfrm>
                <a:custGeom>
                  <a:avLst/>
                  <a:gdLst>
                    <a:gd name="T0" fmla="*/ 0 w 708"/>
                    <a:gd name="T1" fmla="*/ 0 h 148"/>
                    <a:gd name="T2" fmla="*/ 0 w 708"/>
                    <a:gd name="T3" fmla="*/ 0 h 148"/>
                    <a:gd name="T4" fmla="*/ 0 w 708"/>
                    <a:gd name="T5" fmla="*/ 0 h 148"/>
                    <a:gd name="T6" fmla="*/ 0 w 708"/>
                    <a:gd name="T7" fmla="*/ 0 h 148"/>
                    <a:gd name="T8" fmla="*/ 0 60000 65536"/>
                    <a:gd name="T9" fmla="*/ 0 60000 65536"/>
                    <a:gd name="T10" fmla="*/ 0 60000 65536"/>
                    <a:gd name="T11" fmla="*/ 0 60000 65536"/>
                    <a:gd name="T12" fmla="*/ 0 w 708"/>
                    <a:gd name="T13" fmla="*/ 0 h 148"/>
                    <a:gd name="T14" fmla="*/ 708 w 708"/>
                    <a:gd name="T15" fmla="*/ 148 h 148"/>
                  </a:gdLst>
                  <a:ahLst/>
                  <a:cxnLst>
                    <a:cxn ang="T8">
                      <a:pos x="T0" y="T1"/>
                    </a:cxn>
                    <a:cxn ang="T9">
                      <a:pos x="T2" y="T3"/>
                    </a:cxn>
                    <a:cxn ang="T10">
                      <a:pos x="T4" y="T5"/>
                    </a:cxn>
                    <a:cxn ang="T11">
                      <a:pos x="T6" y="T7"/>
                    </a:cxn>
                  </a:cxnLst>
                  <a:rect l="T12" t="T13" r="T14" b="T15"/>
                  <a:pathLst>
                    <a:path w="708" h="148">
                      <a:moveTo>
                        <a:pt x="0" y="0"/>
                      </a:moveTo>
                      <a:lnTo>
                        <a:pt x="147" y="82"/>
                      </a:lnTo>
                      <a:lnTo>
                        <a:pt x="708" y="148"/>
                      </a:lnTo>
                      <a:lnTo>
                        <a:pt x="0" y="0"/>
                      </a:lnTo>
                    </a:path>
                  </a:pathLst>
                </a:custGeom>
                <a:noFill/>
                <a:ln w="0">
                  <a:solidFill>
                    <a:srgbClr val="330099"/>
                  </a:solidFill>
                  <a:round/>
                  <a:headEnd/>
                  <a:tailEnd/>
                </a:ln>
              </p:spPr>
              <p:txBody>
                <a:bodyPr/>
                <a:lstStyle/>
                <a:p>
                  <a:endParaRPr lang="es-MX"/>
                </a:p>
              </p:txBody>
            </p:sp>
            <p:sp>
              <p:nvSpPr>
                <p:cNvPr id="10351" name="Freeform 4045"/>
                <p:cNvSpPr>
                  <a:spLocks/>
                </p:cNvSpPr>
                <p:nvPr/>
              </p:nvSpPr>
              <p:spPr bwMode="auto">
                <a:xfrm>
                  <a:off x="2403" y="3210"/>
                  <a:ext cx="79" cy="32"/>
                </a:xfrm>
                <a:custGeom>
                  <a:avLst/>
                  <a:gdLst>
                    <a:gd name="T0" fmla="*/ 0 w 708"/>
                    <a:gd name="T1" fmla="*/ 0 h 291"/>
                    <a:gd name="T2" fmla="*/ 0 w 708"/>
                    <a:gd name="T3" fmla="*/ 0 h 291"/>
                    <a:gd name="T4" fmla="*/ 0 w 708"/>
                    <a:gd name="T5" fmla="*/ 0 h 291"/>
                    <a:gd name="T6" fmla="*/ 0 w 708"/>
                    <a:gd name="T7" fmla="*/ 0 h 291"/>
                    <a:gd name="T8" fmla="*/ 0 60000 65536"/>
                    <a:gd name="T9" fmla="*/ 0 60000 65536"/>
                    <a:gd name="T10" fmla="*/ 0 60000 65536"/>
                    <a:gd name="T11" fmla="*/ 0 60000 65536"/>
                    <a:gd name="T12" fmla="*/ 0 w 708"/>
                    <a:gd name="T13" fmla="*/ 0 h 291"/>
                    <a:gd name="T14" fmla="*/ 708 w 708"/>
                    <a:gd name="T15" fmla="*/ 291 h 291"/>
                  </a:gdLst>
                  <a:ahLst/>
                  <a:cxnLst>
                    <a:cxn ang="T8">
                      <a:pos x="T0" y="T1"/>
                    </a:cxn>
                    <a:cxn ang="T9">
                      <a:pos x="T2" y="T3"/>
                    </a:cxn>
                    <a:cxn ang="T10">
                      <a:pos x="T4" y="T5"/>
                    </a:cxn>
                    <a:cxn ang="T11">
                      <a:pos x="T6" y="T7"/>
                    </a:cxn>
                  </a:cxnLst>
                  <a:rect l="T12" t="T13" r="T14" b="T15"/>
                  <a:pathLst>
                    <a:path w="708" h="291">
                      <a:moveTo>
                        <a:pt x="653" y="0"/>
                      </a:moveTo>
                      <a:lnTo>
                        <a:pt x="0" y="143"/>
                      </a:lnTo>
                      <a:lnTo>
                        <a:pt x="708" y="291"/>
                      </a:lnTo>
                      <a:lnTo>
                        <a:pt x="653" y="0"/>
                      </a:lnTo>
                      <a:close/>
                    </a:path>
                  </a:pathLst>
                </a:custGeom>
                <a:solidFill>
                  <a:srgbClr val="330099"/>
                </a:solidFill>
                <a:ln w="9525">
                  <a:noFill/>
                  <a:round/>
                  <a:headEnd/>
                  <a:tailEnd/>
                </a:ln>
              </p:spPr>
              <p:txBody>
                <a:bodyPr/>
                <a:lstStyle/>
                <a:p>
                  <a:endParaRPr lang="es-MX"/>
                </a:p>
              </p:txBody>
            </p:sp>
            <p:sp>
              <p:nvSpPr>
                <p:cNvPr id="10352" name="Freeform 4046"/>
                <p:cNvSpPr>
                  <a:spLocks/>
                </p:cNvSpPr>
                <p:nvPr/>
              </p:nvSpPr>
              <p:spPr bwMode="auto">
                <a:xfrm>
                  <a:off x="2403" y="3210"/>
                  <a:ext cx="79" cy="32"/>
                </a:xfrm>
                <a:custGeom>
                  <a:avLst/>
                  <a:gdLst>
                    <a:gd name="T0" fmla="*/ 0 w 708"/>
                    <a:gd name="T1" fmla="*/ 0 h 291"/>
                    <a:gd name="T2" fmla="*/ 0 w 708"/>
                    <a:gd name="T3" fmla="*/ 0 h 291"/>
                    <a:gd name="T4" fmla="*/ 0 w 708"/>
                    <a:gd name="T5" fmla="*/ 0 h 291"/>
                    <a:gd name="T6" fmla="*/ 0 w 708"/>
                    <a:gd name="T7" fmla="*/ 0 h 291"/>
                    <a:gd name="T8" fmla="*/ 0 60000 65536"/>
                    <a:gd name="T9" fmla="*/ 0 60000 65536"/>
                    <a:gd name="T10" fmla="*/ 0 60000 65536"/>
                    <a:gd name="T11" fmla="*/ 0 60000 65536"/>
                    <a:gd name="T12" fmla="*/ 0 w 708"/>
                    <a:gd name="T13" fmla="*/ 0 h 291"/>
                    <a:gd name="T14" fmla="*/ 708 w 708"/>
                    <a:gd name="T15" fmla="*/ 291 h 291"/>
                  </a:gdLst>
                  <a:ahLst/>
                  <a:cxnLst>
                    <a:cxn ang="T8">
                      <a:pos x="T0" y="T1"/>
                    </a:cxn>
                    <a:cxn ang="T9">
                      <a:pos x="T2" y="T3"/>
                    </a:cxn>
                    <a:cxn ang="T10">
                      <a:pos x="T4" y="T5"/>
                    </a:cxn>
                    <a:cxn ang="T11">
                      <a:pos x="T6" y="T7"/>
                    </a:cxn>
                  </a:cxnLst>
                  <a:rect l="T12" t="T13" r="T14" b="T15"/>
                  <a:pathLst>
                    <a:path w="708" h="291">
                      <a:moveTo>
                        <a:pt x="653" y="0"/>
                      </a:moveTo>
                      <a:lnTo>
                        <a:pt x="0" y="143"/>
                      </a:lnTo>
                      <a:lnTo>
                        <a:pt x="708" y="291"/>
                      </a:lnTo>
                      <a:lnTo>
                        <a:pt x="653" y="0"/>
                      </a:lnTo>
                    </a:path>
                  </a:pathLst>
                </a:custGeom>
                <a:noFill/>
                <a:ln w="0">
                  <a:solidFill>
                    <a:srgbClr val="330099"/>
                  </a:solidFill>
                  <a:round/>
                  <a:headEnd/>
                  <a:tailEnd/>
                </a:ln>
              </p:spPr>
              <p:txBody>
                <a:bodyPr/>
                <a:lstStyle/>
                <a:p>
                  <a:endParaRPr lang="es-MX"/>
                </a:p>
              </p:txBody>
            </p:sp>
            <p:sp>
              <p:nvSpPr>
                <p:cNvPr id="10353" name="Freeform 4047"/>
                <p:cNvSpPr>
                  <a:spLocks/>
                </p:cNvSpPr>
                <p:nvPr/>
              </p:nvSpPr>
              <p:spPr bwMode="auto">
                <a:xfrm>
                  <a:off x="2403" y="3204"/>
                  <a:ext cx="73" cy="21"/>
                </a:xfrm>
                <a:custGeom>
                  <a:avLst/>
                  <a:gdLst>
                    <a:gd name="T0" fmla="*/ 0 w 653"/>
                    <a:gd name="T1" fmla="*/ 0 h 192"/>
                    <a:gd name="T2" fmla="*/ 0 w 653"/>
                    <a:gd name="T3" fmla="*/ 0 h 192"/>
                    <a:gd name="T4" fmla="*/ 0 w 653"/>
                    <a:gd name="T5" fmla="*/ 0 h 192"/>
                    <a:gd name="T6" fmla="*/ 0 w 653"/>
                    <a:gd name="T7" fmla="*/ 0 h 192"/>
                    <a:gd name="T8" fmla="*/ 0 60000 65536"/>
                    <a:gd name="T9" fmla="*/ 0 60000 65536"/>
                    <a:gd name="T10" fmla="*/ 0 60000 65536"/>
                    <a:gd name="T11" fmla="*/ 0 60000 65536"/>
                    <a:gd name="T12" fmla="*/ 0 w 653"/>
                    <a:gd name="T13" fmla="*/ 0 h 192"/>
                    <a:gd name="T14" fmla="*/ 653 w 653"/>
                    <a:gd name="T15" fmla="*/ 192 h 192"/>
                  </a:gdLst>
                  <a:ahLst/>
                  <a:cxnLst>
                    <a:cxn ang="T8">
                      <a:pos x="T0" y="T1"/>
                    </a:cxn>
                    <a:cxn ang="T9">
                      <a:pos x="T2" y="T3"/>
                    </a:cxn>
                    <a:cxn ang="T10">
                      <a:pos x="T4" y="T5"/>
                    </a:cxn>
                    <a:cxn ang="T11">
                      <a:pos x="T6" y="T7"/>
                    </a:cxn>
                  </a:cxnLst>
                  <a:rect l="T12" t="T13" r="T14" b="T15"/>
                  <a:pathLst>
                    <a:path w="653" h="192">
                      <a:moveTo>
                        <a:pt x="236" y="0"/>
                      </a:moveTo>
                      <a:lnTo>
                        <a:pt x="0" y="192"/>
                      </a:lnTo>
                      <a:lnTo>
                        <a:pt x="653" y="49"/>
                      </a:lnTo>
                      <a:lnTo>
                        <a:pt x="236" y="0"/>
                      </a:lnTo>
                      <a:close/>
                    </a:path>
                  </a:pathLst>
                </a:custGeom>
                <a:solidFill>
                  <a:srgbClr val="330099"/>
                </a:solidFill>
                <a:ln w="9525">
                  <a:noFill/>
                  <a:round/>
                  <a:headEnd/>
                  <a:tailEnd/>
                </a:ln>
              </p:spPr>
              <p:txBody>
                <a:bodyPr/>
                <a:lstStyle/>
                <a:p>
                  <a:endParaRPr lang="es-MX"/>
                </a:p>
              </p:txBody>
            </p:sp>
            <p:sp>
              <p:nvSpPr>
                <p:cNvPr id="10354" name="Freeform 4048"/>
                <p:cNvSpPr>
                  <a:spLocks/>
                </p:cNvSpPr>
                <p:nvPr/>
              </p:nvSpPr>
              <p:spPr bwMode="auto">
                <a:xfrm>
                  <a:off x="2403" y="3204"/>
                  <a:ext cx="73" cy="21"/>
                </a:xfrm>
                <a:custGeom>
                  <a:avLst/>
                  <a:gdLst>
                    <a:gd name="T0" fmla="*/ 0 w 653"/>
                    <a:gd name="T1" fmla="*/ 0 h 192"/>
                    <a:gd name="T2" fmla="*/ 0 w 653"/>
                    <a:gd name="T3" fmla="*/ 0 h 192"/>
                    <a:gd name="T4" fmla="*/ 0 w 653"/>
                    <a:gd name="T5" fmla="*/ 0 h 192"/>
                    <a:gd name="T6" fmla="*/ 0 w 653"/>
                    <a:gd name="T7" fmla="*/ 0 h 192"/>
                    <a:gd name="T8" fmla="*/ 0 60000 65536"/>
                    <a:gd name="T9" fmla="*/ 0 60000 65536"/>
                    <a:gd name="T10" fmla="*/ 0 60000 65536"/>
                    <a:gd name="T11" fmla="*/ 0 60000 65536"/>
                    <a:gd name="T12" fmla="*/ 0 w 653"/>
                    <a:gd name="T13" fmla="*/ 0 h 192"/>
                    <a:gd name="T14" fmla="*/ 653 w 653"/>
                    <a:gd name="T15" fmla="*/ 192 h 192"/>
                  </a:gdLst>
                  <a:ahLst/>
                  <a:cxnLst>
                    <a:cxn ang="T8">
                      <a:pos x="T0" y="T1"/>
                    </a:cxn>
                    <a:cxn ang="T9">
                      <a:pos x="T2" y="T3"/>
                    </a:cxn>
                    <a:cxn ang="T10">
                      <a:pos x="T4" y="T5"/>
                    </a:cxn>
                    <a:cxn ang="T11">
                      <a:pos x="T6" y="T7"/>
                    </a:cxn>
                  </a:cxnLst>
                  <a:rect l="T12" t="T13" r="T14" b="T15"/>
                  <a:pathLst>
                    <a:path w="653" h="192">
                      <a:moveTo>
                        <a:pt x="236" y="0"/>
                      </a:moveTo>
                      <a:lnTo>
                        <a:pt x="0" y="192"/>
                      </a:lnTo>
                      <a:lnTo>
                        <a:pt x="653" y="49"/>
                      </a:lnTo>
                      <a:lnTo>
                        <a:pt x="236" y="0"/>
                      </a:lnTo>
                    </a:path>
                  </a:pathLst>
                </a:custGeom>
                <a:noFill/>
                <a:ln w="0">
                  <a:solidFill>
                    <a:srgbClr val="330099"/>
                  </a:solidFill>
                  <a:round/>
                  <a:headEnd/>
                  <a:tailEnd/>
                </a:ln>
              </p:spPr>
              <p:txBody>
                <a:bodyPr/>
                <a:lstStyle/>
                <a:p>
                  <a:endParaRPr lang="es-MX"/>
                </a:p>
              </p:txBody>
            </p:sp>
            <p:sp>
              <p:nvSpPr>
                <p:cNvPr id="10355" name="Freeform 4049"/>
                <p:cNvSpPr>
                  <a:spLocks/>
                </p:cNvSpPr>
                <p:nvPr/>
              </p:nvSpPr>
              <p:spPr bwMode="auto">
                <a:xfrm>
                  <a:off x="2403" y="3203"/>
                  <a:ext cx="26" cy="22"/>
                </a:xfrm>
                <a:custGeom>
                  <a:avLst/>
                  <a:gdLst>
                    <a:gd name="T0" fmla="*/ 0 w 236"/>
                    <a:gd name="T1" fmla="*/ 0 h 203"/>
                    <a:gd name="T2" fmla="*/ 0 w 236"/>
                    <a:gd name="T3" fmla="*/ 0 h 203"/>
                    <a:gd name="T4" fmla="*/ 0 w 236"/>
                    <a:gd name="T5" fmla="*/ 0 h 203"/>
                    <a:gd name="T6" fmla="*/ 0 w 236"/>
                    <a:gd name="T7" fmla="*/ 0 h 203"/>
                    <a:gd name="T8" fmla="*/ 0 60000 65536"/>
                    <a:gd name="T9" fmla="*/ 0 60000 65536"/>
                    <a:gd name="T10" fmla="*/ 0 60000 65536"/>
                    <a:gd name="T11" fmla="*/ 0 60000 65536"/>
                    <a:gd name="T12" fmla="*/ 0 w 236"/>
                    <a:gd name="T13" fmla="*/ 0 h 203"/>
                    <a:gd name="T14" fmla="*/ 236 w 236"/>
                    <a:gd name="T15" fmla="*/ 203 h 203"/>
                  </a:gdLst>
                  <a:ahLst/>
                  <a:cxnLst>
                    <a:cxn ang="T8">
                      <a:pos x="T0" y="T1"/>
                    </a:cxn>
                    <a:cxn ang="T9">
                      <a:pos x="T2" y="T3"/>
                    </a:cxn>
                    <a:cxn ang="T10">
                      <a:pos x="T4" y="T5"/>
                    </a:cxn>
                    <a:cxn ang="T11">
                      <a:pos x="T6" y="T7"/>
                    </a:cxn>
                  </a:cxnLst>
                  <a:rect l="T12" t="T13" r="T14" b="T15"/>
                  <a:pathLst>
                    <a:path w="236" h="203">
                      <a:moveTo>
                        <a:pt x="215" y="0"/>
                      </a:moveTo>
                      <a:lnTo>
                        <a:pt x="0" y="203"/>
                      </a:lnTo>
                      <a:lnTo>
                        <a:pt x="236" y="11"/>
                      </a:lnTo>
                      <a:lnTo>
                        <a:pt x="215" y="0"/>
                      </a:lnTo>
                      <a:close/>
                    </a:path>
                  </a:pathLst>
                </a:custGeom>
                <a:solidFill>
                  <a:srgbClr val="330099"/>
                </a:solidFill>
                <a:ln w="9525">
                  <a:noFill/>
                  <a:round/>
                  <a:headEnd/>
                  <a:tailEnd/>
                </a:ln>
              </p:spPr>
              <p:txBody>
                <a:bodyPr/>
                <a:lstStyle/>
                <a:p>
                  <a:endParaRPr lang="es-MX"/>
                </a:p>
              </p:txBody>
            </p:sp>
            <p:sp>
              <p:nvSpPr>
                <p:cNvPr id="10356" name="Freeform 4050"/>
                <p:cNvSpPr>
                  <a:spLocks/>
                </p:cNvSpPr>
                <p:nvPr/>
              </p:nvSpPr>
              <p:spPr bwMode="auto">
                <a:xfrm>
                  <a:off x="2403" y="3203"/>
                  <a:ext cx="26" cy="22"/>
                </a:xfrm>
                <a:custGeom>
                  <a:avLst/>
                  <a:gdLst>
                    <a:gd name="T0" fmla="*/ 0 w 236"/>
                    <a:gd name="T1" fmla="*/ 0 h 203"/>
                    <a:gd name="T2" fmla="*/ 0 w 236"/>
                    <a:gd name="T3" fmla="*/ 0 h 203"/>
                    <a:gd name="T4" fmla="*/ 0 w 236"/>
                    <a:gd name="T5" fmla="*/ 0 h 203"/>
                    <a:gd name="T6" fmla="*/ 0 w 236"/>
                    <a:gd name="T7" fmla="*/ 0 h 203"/>
                    <a:gd name="T8" fmla="*/ 0 60000 65536"/>
                    <a:gd name="T9" fmla="*/ 0 60000 65536"/>
                    <a:gd name="T10" fmla="*/ 0 60000 65536"/>
                    <a:gd name="T11" fmla="*/ 0 60000 65536"/>
                    <a:gd name="T12" fmla="*/ 0 w 236"/>
                    <a:gd name="T13" fmla="*/ 0 h 203"/>
                    <a:gd name="T14" fmla="*/ 236 w 236"/>
                    <a:gd name="T15" fmla="*/ 203 h 203"/>
                  </a:gdLst>
                  <a:ahLst/>
                  <a:cxnLst>
                    <a:cxn ang="T8">
                      <a:pos x="T0" y="T1"/>
                    </a:cxn>
                    <a:cxn ang="T9">
                      <a:pos x="T2" y="T3"/>
                    </a:cxn>
                    <a:cxn ang="T10">
                      <a:pos x="T4" y="T5"/>
                    </a:cxn>
                    <a:cxn ang="T11">
                      <a:pos x="T6" y="T7"/>
                    </a:cxn>
                  </a:cxnLst>
                  <a:rect l="T12" t="T13" r="T14" b="T15"/>
                  <a:pathLst>
                    <a:path w="236" h="203">
                      <a:moveTo>
                        <a:pt x="215" y="0"/>
                      </a:moveTo>
                      <a:lnTo>
                        <a:pt x="0" y="203"/>
                      </a:lnTo>
                      <a:lnTo>
                        <a:pt x="236" y="11"/>
                      </a:lnTo>
                      <a:lnTo>
                        <a:pt x="215" y="0"/>
                      </a:lnTo>
                    </a:path>
                  </a:pathLst>
                </a:custGeom>
                <a:noFill/>
                <a:ln w="0">
                  <a:solidFill>
                    <a:srgbClr val="330099"/>
                  </a:solidFill>
                  <a:round/>
                  <a:headEnd/>
                  <a:tailEnd/>
                </a:ln>
              </p:spPr>
              <p:txBody>
                <a:bodyPr/>
                <a:lstStyle/>
                <a:p>
                  <a:endParaRPr lang="es-MX"/>
                </a:p>
              </p:txBody>
            </p:sp>
            <p:sp>
              <p:nvSpPr>
                <p:cNvPr id="10357" name="Freeform 4051"/>
                <p:cNvSpPr>
                  <a:spLocks/>
                </p:cNvSpPr>
                <p:nvPr/>
              </p:nvSpPr>
              <p:spPr bwMode="auto">
                <a:xfrm>
                  <a:off x="2476" y="3192"/>
                  <a:ext cx="6" cy="50"/>
                </a:xfrm>
                <a:custGeom>
                  <a:avLst/>
                  <a:gdLst>
                    <a:gd name="T0" fmla="*/ 0 w 55"/>
                    <a:gd name="T1" fmla="*/ 0 h 447"/>
                    <a:gd name="T2" fmla="*/ 0 w 55"/>
                    <a:gd name="T3" fmla="*/ 0 h 447"/>
                    <a:gd name="T4" fmla="*/ 0 w 55"/>
                    <a:gd name="T5" fmla="*/ 0 h 447"/>
                    <a:gd name="T6" fmla="*/ 0 w 55"/>
                    <a:gd name="T7" fmla="*/ 0 h 447"/>
                    <a:gd name="T8" fmla="*/ 0 60000 65536"/>
                    <a:gd name="T9" fmla="*/ 0 60000 65536"/>
                    <a:gd name="T10" fmla="*/ 0 60000 65536"/>
                    <a:gd name="T11" fmla="*/ 0 60000 65536"/>
                    <a:gd name="T12" fmla="*/ 0 w 55"/>
                    <a:gd name="T13" fmla="*/ 0 h 447"/>
                    <a:gd name="T14" fmla="*/ 55 w 55"/>
                    <a:gd name="T15" fmla="*/ 447 h 447"/>
                  </a:gdLst>
                  <a:ahLst/>
                  <a:cxnLst>
                    <a:cxn ang="T8">
                      <a:pos x="T0" y="T1"/>
                    </a:cxn>
                    <a:cxn ang="T9">
                      <a:pos x="T2" y="T3"/>
                    </a:cxn>
                    <a:cxn ang="T10">
                      <a:pos x="T4" y="T5"/>
                    </a:cxn>
                    <a:cxn ang="T11">
                      <a:pos x="T6" y="T7"/>
                    </a:cxn>
                  </a:cxnLst>
                  <a:rect l="T12" t="T13" r="T14" b="T15"/>
                  <a:pathLst>
                    <a:path w="55" h="447">
                      <a:moveTo>
                        <a:pt x="55" y="0"/>
                      </a:moveTo>
                      <a:lnTo>
                        <a:pt x="0" y="156"/>
                      </a:lnTo>
                      <a:lnTo>
                        <a:pt x="55" y="447"/>
                      </a:lnTo>
                      <a:lnTo>
                        <a:pt x="55" y="0"/>
                      </a:lnTo>
                      <a:close/>
                    </a:path>
                  </a:pathLst>
                </a:custGeom>
                <a:solidFill>
                  <a:srgbClr val="330099"/>
                </a:solidFill>
                <a:ln w="9525">
                  <a:noFill/>
                  <a:round/>
                  <a:headEnd/>
                  <a:tailEnd/>
                </a:ln>
              </p:spPr>
              <p:txBody>
                <a:bodyPr/>
                <a:lstStyle/>
                <a:p>
                  <a:endParaRPr lang="es-MX"/>
                </a:p>
              </p:txBody>
            </p:sp>
            <p:sp>
              <p:nvSpPr>
                <p:cNvPr id="10358" name="Freeform 4052"/>
                <p:cNvSpPr>
                  <a:spLocks/>
                </p:cNvSpPr>
                <p:nvPr/>
              </p:nvSpPr>
              <p:spPr bwMode="auto">
                <a:xfrm>
                  <a:off x="2476" y="3192"/>
                  <a:ext cx="6" cy="50"/>
                </a:xfrm>
                <a:custGeom>
                  <a:avLst/>
                  <a:gdLst>
                    <a:gd name="T0" fmla="*/ 0 w 55"/>
                    <a:gd name="T1" fmla="*/ 0 h 447"/>
                    <a:gd name="T2" fmla="*/ 0 w 55"/>
                    <a:gd name="T3" fmla="*/ 0 h 447"/>
                    <a:gd name="T4" fmla="*/ 0 w 55"/>
                    <a:gd name="T5" fmla="*/ 0 h 447"/>
                    <a:gd name="T6" fmla="*/ 0 w 55"/>
                    <a:gd name="T7" fmla="*/ 0 h 447"/>
                    <a:gd name="T8" fmla="*/ 0 60000 65536"/>
                    <a:gd name="T9" fmla="*/ 0 60000 65536"/>
                    <a:gd name="T10" fmla="*/ 0 60000 65536"/>
                    <a:gd name="T11" fmla="*/ 0 60000 65536"/>
                    <a:gd name="T12" fmla="*/ 0 w 55"/>
                    <a:gd name="T13" fmla="*/ 0 h 447"/>
                    <a:gd name="T14" fmla="*/ 55 w 55"/>
                    <a:gd name="T15" fmla="*/ 447 h 447"/>
                  </a:gdLst>
                  <a:ahLst/>
                  <a:cxnLst>
                    <a:cxn ang="T8">
                      <a:pos x="T0" y="T1"/>
                    </a:cxn>
                    <a:cxn ang="T9">
                      <a:pos x="T2" y="T3"/>
                    </a:cxn>
                    <a:cxn ang="T10">
                      <a:pos x="T4" y="T5"/>
                    </a:cxn>
                    <a:cxn ang="T11">
                      <a:pos x="T6" y="T7"/>
                    </a:cxn>
                  </a:cxnLst>
                  <a:rect l="T12" t="T13" r="T14" b="T15"/>
                  <a:pathLst>
                    <a:path w="55" h="447">
                      <a:moveTo>
                        <a:pt x="55" y="0"/>
                      </a:moveTo>
                      <a:lnTo>
                        <a:pt x="0" y="156"/>
                      </a:lnTo>
                      <a:lnTo>
                        <a:pt x="55" y="447"/>
                      </a:lnTo>
                      <a:lnTo>
                        <a:pt x="55" y="0"/>
                      </a:lnTo>
                    </a:path>
                  </a:pathLst>
                </a:custGeom>
                <a:noFill/>
                <a:ln w="0">
                  <a:solidFill>
                    <a:srgbClr val="330099"/>
                  </a:solidFill>
                  <a:round/>
                  <a:headEnd/>
                  <a:tailEnd/>
                </a:ln>
              </p:spPr>
              <p:txBody>
                <a:bodyPr/>
                <a:lstStyle/>
                <a:p>
                  <a:endParaRPr lang="es-MX"/>
                </a:p>
              </p:txBody>
            </p:sp>
            <p:sp>
              <p:nvSpPr>
                <p:cNvPr id="10359" name="Freeform 4053"/>
                <p:cNvSpPr>
                  <a:spLocks/>
                </p:cNvSpPr>
                <p:nvPr/>
              </p:nvSpPr>
              <p:spPr bwMode="auto">
                <a:xfrm>
                  <a:off x="2153" y="3171"/>
                  <a:ext cx="84" cy="22"/>
                </a:xfrm>
                <a:custGeom>
                  <a:avLst/>
                  <a:gdLst>
                    <a:gd name="T0" fmla="*/ 0 w 756"/>
                    <a:gd name="T1" fmla="*/ 0 h 190"/>
                    <a:gd name="T2" fmla="*/ 0 w 756"/>
                    <a:gd name="T3" fmla="*/ 0 h 190"/>
                    <a:gd name="T4" fmla="*/ 0 w 756"/>
                    <a:gd name="T5" fmla="*/ 0 h 190"/>
                    <a:gd name="T6" fmla="*/ 0 w 756"/>
                    <a:gd name="T7" fmla="*/ 0 h 190"/>
                    <a:gd name="T8" fmla="*/ 0 60000 65536"/>
                    <a:gd name="T9" fmla="*/ 0 60000 65536"/>
                    <a:gd name="T10" fmla="*/ 0 60000 65536"/>
                    <a:gd name="T11" fmla="*/ 0 60000 65536"/>
                    <a:gd name="T12" fmla="*/ 0 w 756"/>
                    <a:gd name="T13" fmla="*/ 0 h 190"/>
                    <a:gd name="T14" fmla="*/ 756 w 756"/>
                    <a:gd name="T15" fmla="*/ 190 h 190"/>
                  </a:gdLst>
                  <a:ahLst/>
                  <a:cxnLst>
                    <a:cxn ang="T8">
                      <a:pos x="T0" y="T1"/>
                    </a:cxn>
                    <a:cxn ang="T9">
                      <a:pos x="T2" y="T3"/>
                    </a:cxn>
                    <a:cxn ang="T10">
                      <a:pos x="T4" y="T5"/>
                    </a:cxn>
                    <a:cxn ang="T11">
                      <a:pos x="T6" y="T7"/>
                    </a:cxn>
                  </a:cxnLst>
                  <a:rect l="T12" t="T13" r="T14" b="T15"/>
                  <a:pathLst>
                    <a:path w="756" h="190">
                      <a:moveTo>
                        <a:pt x="0" y="0"/>
                      </a:moveTo>
                      <a:lnTo>
                        <a:pt x="712" y="190"/>
                      </a:lnTo>
                      <a:lnTo>
                        <a:pt x="756" y="65"/>
                      </a:lnTo>
                      <a:lnTo>
                        <a:pt x="0" y="0"/>
                      </a:lnTo>
                      <a:close/>
                    </a:path>
                  </a:pathLst>
                </a:custGeom>
                <a:solidFill>
                  <a:srgbClr val="330099"/>
                </a:solidFill>
                <a:ln w="9525">
                  <a:noFill/>
                  <a:round/>
                  <a:headEnd/>
                  <a:tailEnd/>
                </a:ln>
              </p:spPr>
              <p:txBody>
                <a:bodyPr/>
                <a:lstStyle/>
                <a:p>
                  <a:endParaRPr lang="es-MX"/>
                </a:p>
              </p:txBody>
            </p:sp>
            <p:sp>
              <p:nvSpPr>
                <p:cNvPr id="10360" name="Freeform 4054"/>
                <p:cNvSpPr>
                  <a:spLocks/>
                </p:cNvSpPr>
                <p:nvPr/>
              </p:nvSpPr>
              <p:spPr bwMode="auto">
                <a:xfrm>
                  <a:off x="2153" y="3171"/>
                  <a:ext cx="84" cy="22"/>
                </a:xfrm>
                <a:custGeom>
                  <a:avLst/>
                  <a:gdLst>
                    <a:gd name="T0" fmla="*/ 0 w 756"/>
                    <a:gd name="T1" fmla="*/ 0 h 190"/>
                    <a:gd name="T2" fmla="*/ 0 w 756"/>
                    <a:gd name="T3" fmla="*/ 0 h 190"/>
                    <a:gd name="T4" fmla="*/ 0 w 756"/>
                    <a:gd name="T5" fmla="*/ 0 h 190"/>
                    <a:gd name="T6" fmla="*/ 0 w 756"/>
                    <a:gd name="T7" fmla="*/ 0 h 190"/>
                    <a:gd name="T8" fmla="*/ 0 60000 65536"/>
                    <a:gd name="T9" fmla="*/ 0 60000 65536"/>
                    <a:gd name="T10" fmla="*/ 0 60000 65536"/>
                    <a:gd name="T11" fmla="*/ 0 60000 65536"/>
                    <a:gd name="T12" fmla="*/ 0 w 756"/>
                    <a:gd name="T13" fmla="*/ 0 h 190"/>
                    <a:gd name="T14" fmla="*/ 756 w 756"/>
                    <a:gd name="T15" fmla="*/ 190 h 190"/>
                  </a:gdLst>
                  <a:ahLst/>
                  <a:cxnLst>
                    <a:cxn ang="T8">
                      <a:pos x="T0" y="T1"/>
                    </a:cxn>
                    <a:cxn ang="T9">
                      <a:pos x="T2" y="T3"/>
                    </a:cxn>
                    <a:cxn ang="T10">
                      <a:pos x="T4" y="T5"/>
                    </a:cxn>
                    <a:cxn ang="T11">
                      <a:pos x="T6" y="T7"/>
                    </a:cxn>
                  </a:cxnLst>
                  <a:rect l="T12" t="T13" r="T14" b="T15"/>
                  <a:pathLst>
                    <a:path w="756" h="190">
                      <a:moveTo>
                        <a:pt x="0" y="0"/>
                      </a:moveTo>
                      <a:lnTo>
                        <a:pt x="712" y="190"/>
                      </a:lnTo>
                      <a:lnTo>
                        <a:pt x="756" y="65"/>
                      </a:lnTo>
                      <a:lnTo>
                        <a:pt x="0" y="0"/>
                      </a:lnTo>
                    </a:path>
                  </a:pathLst>
                </a:custGeom>
                <a:noFill/>
                <a:ln w="0">
                  <a:solidFill>
                    <a:srgbClr val="330099"/>
                  </a:solidFill>
                  <a:round/>
                  <a:headEnd/>
                  <a:tailEnd/>
                </a:ln>
              </p:spPr>
              <p:txBody>
                <a:bodyPr/>
                <a:lstStyle/>
                <a:p>
                  <a:endParaRPr lang="es-MX"/>
                </a:p>
              </p:txBody>
            </p:sp>
            <p:sp>
              <p:nvSpPr>
                <p:cNvPr id="10361" name="Freeform 4055"/>
                <p:cNvSpPr>
                  <a:spLocks/>
                </p:cNvSpPr>
                <p:nvPr/>
              </p:nvSpPr>
              <p:spPr bwMode="auto">
                <a:xfrm>
                  <a:off x="2372" y="3162"/>
                  <a:ext cx="55" cy="63"/>
                </a:xfrm>
                <a:custGeom>
                  <a:avLst/>
                  <a:gdLst>
                    <a:gd name="T0" fmla="*/ 0 w 498"/>
                    <a:gd name="T1" fmla="*/ 0 h 574"/>
                    <a:gd name="T2" fmla="*/ 0 w 498"/>
                    <a:gd name="T3" fmla="*/ 0 h 574"/>
                    <a:gd name="T4" fmla="*/ 0 w 498"/>
                    <a:gd name="T5" fmla="*/ 0 h 574"/>
                    <a:gd name="T6" fmla="*/ 0 w 498"/>
                    <a:gd name="T7" fmla="*/ 0 h 574"/>
                    <a:gd name="T8" fmla="*/ 0 60000 65536"/>
                    <a:gd name="T9" fmla="*/ 0 60000 65536"/>
                    <a:gd name="T10" fmla="*/ 0 60000 65536"/>
                    <a:gd name="T11" fmla="*/ 0 60000 65536"/>
                    <a:gd name="T12" fmla="*/ 0 w 498"/>
                    <a:gd name="T13" fmla="*/ 0 h 574"/>
                    <a:gd name="T14" fmla="*/ 498 w 498"/>
                    <a:gd name="T15" fmla="*/ 574 h 574"/>
                  </a:gdLst>
                  <a:ahLst/>
                  <a:cxnLst>
                    <a:cxn ang="T8">
                      <a:pos x="T0" y="T1"/>
                    </a:cxn>
                    <a:cxn ang="T9">
                      <a:pos x="T2" y="T3"/>
                    </a:cxn>
                    <a:cxn ang="T10">
                      <a:pos x="T4" y="T5"/>
                    </a:cxn>
                    <a:cxn ang="T11">
                      <a:pos x="T6" y="T7"/>
                    </a:cxn>
                  </a:cxnLst>
                  <a:rect l="T12" t="T13" r="T14" b="T15"/>
                  <a:pathLst>
                    <a:path w="498" h="574">
                      <a:moveTo>
                        <a:pt x="0" y="0"/>
                      </a:moveTo>
                      <a:lnTo>
                        <a:pt x="283" y="574"/>
                      </a:lnTo>
                      <a:lnTo>
                        <a:pt x="498" y="371"/>
                      </a:lnTo>
                      <a:lnTo>
                        <a:pt x="0" y="0"/>
                      </a:lnTo>
                      <a:close/>
                    </a:path>
                  </a:pathLst>
                </a:custGeom>
                <a:solidFill>
                  <a:srgbClr val="330099"/>
                </a:solidFill>
                <a:ln w="9525">
                  <a:noFill/>
                  <a:round/>
                  <a:headEnd/>
                  <a:tailEnd/>
                </a:ln>
              </p:spPr>
              <p:txBody>
                <a:bodyPr/>
                <a:lstStyle/>
                <a:p>
                  <a:endParaRPr lang="es-MX"/>
                </a:p>
              </p:txBody>
            </p:sp>
            <p:sp>
              <p:nvSpPr>
                <p:cNvPr id="10362" name="Freeform 4056"/>
                <p:cNvSpPr>
                  <a:spLocks/>
                </p:cNvSpPr>
                <p:nvPr/>
              </p:nvSpPr>
              <p:spPr bwMode="auto">
                <a:xfrm>
                  <a:off x="2372" y="3162"/>
                  <a:ext cx="55" cy="63"/>
                </a:xfrm>
                <a:custGeom>
                  <a:avLst/>
                  <a:gdLst>
                    <a:gd name="T0" fmla="*/ 0 w 498"/>
                    <a:gd name="T1" fmla="*/ 0 h 574"/>
                    <a:gd name="T2" fmla="*/ 0 w 498"/>
                    <a:gd name="T3" fmla="*/ 0 h 574"/>
                    <a:gd name="T4" fmla="*/ 0 w 498"/>
                    <a:gd name="T5" fmla="*/ 0 h 574"/>
                    <a:gd name="T6" fmla="*/ 0 w 498"/>
                    <a:gd name="T7" fmla="*/ 0 h 574"/>
                    <a:gd name="T8" fmla="*/ 0 60000 65536"/>
                    <a:gd name="T9" fmla="*/ 0 60000 65536"/>
                    <a:gd name="T10" fmla="*/ 0 60000 65536"/>
                    <a:gd name="T11" fmla="*/ 0 60000 65536"/>
                    <a:gd name="T12" fmla="*/ 0 w 498"/>
                    <a:gd name="T13" fmla="*/ 0 h 574"/>
                    <a:gd name="T14" fmla="*/ 498 w 498"/>
                    <a:gd name="T15" fmla="*/ 574 h 574"/>
                  </a:gdLst>
                  <a:ahLst/>
                  <a:cxnLst>
                    <a:cxn ang="T8">
                      <a:pos x="T0" y="T1"/>
                    </a:cxn>
                    <a:cxn ang="T9">
                      <a:pos x="T2" y="T3"/>
                    </a:cxn>
                    <a:cxn ang="T10">
                      <a:pos x="T4" y="T5"/>
                    </a:cxn>
                    <a:cxn ang="T11">
                      <a:pos x="T6" y="T7"/>
                    </a:cxn>
                  </a:cxnLst>
                  <a:rect l="T12" t="T13" r="T14" b="T15"/>
                  <a:pathLst>
                    <a:path w="498" h="574">
                      <a:moveTo>
                        <a:pt x="0" y="0"/>
                      </a:moveTo>
                      <a:lnTo>
                        <a:pt x="283" y="574"/>
                      </a:lnTo>
                      <a:lnTo>
                        <a:pt x="498" y="371"/>
                      </a:lnTo>
                      <a:lnTo>
                        <a:pt x="0" y="0"/>
                      </a:lnTo>
                    </a:path>
                  </a:pathLst>
                </a:custGeom>
                <a:noFill/>
                <a:ln w="0">
                  <a:solidFill>
                    <a:srgbClr val="330099"/>
                  </a:solidFill>
                  <a:round/>
                  <a:headEnd/>
                  <a:tailEnd/>
                </a:ln>
              </p:spPr>
              <p:txBody>
                <a:bodyPr/>
                <a:lstStyle/>
                <a:p>
                  <a:endParaRPr lang="es-MX"/>
                </a:p>
              </p:txBody>
            </p:sp>
            <p:sp>
              <p:nvSpPr>
                <p:cNvPr id="10363" name="Freeform 4057"/>
                <p:cNvSpPr>
                  <a:spLocks/>
                </p:cNvSpPr>
                <p:nvPr/>
              </p:nvSpPr>
              <p:spPr bwMode="auto">
                <a:xfrm>
                  <a:off x="2153" y="3155"/>
                  <a:ext cx="84" cy="24"/>
                </a:xfrm>
                <a:custGeom>
                  <a:avLst/>
                  <a:gdLst>
                    <a:gd name="T0" fmla="*/ 0 w 756"/>
                    <a:gd name="T1" fmla="*/ 0 h 214"/>
                    <a:gd name="T2" fmla="*/ 0 w 756"/>
                    <a:gd name="T3" fmla="*/ 0 h 214"/>
                    <a:gd name="T4" fmla="*/ 0 w 756"/>
                    <a:gd name="T5" fmla="*/ 0 h 214"/>
                    <a:gd name="T6" fmla="*/ 0 w 756"/>
                    <a:gd name="T7" fmla="*/ 0 h 214"/>
                    <a:gd name="T8" fmla="*/ 0 60000 65536"/>
                    <a:gd name="T9" fmla="*/ 0 60000 65536"/>
                    <a:gd name="T10" fmla="*/ 0 60000 65536"/>
                    <a:gd name="T11" fmla="*/ 0 60000 65536"/>
                    <a:gd name="T12" fmla="*/ 0 w 756"/>
                    <a:gd name="T13" fmla="*/ 0 h 214"/>
                    <a:gd name="T14" fmla="*/ 756 w 756"/>
                    <a:gd name="T15" fmla="*/ 214 h 214"/>
                  </a:gdLst>
                  <a:ahLst/>
                  <a:cxnLst>
                    <a:cxn ang="T8">
                      <a:pos x="T0" y="T1"/>
                    </a:cxn>
                    <a:cxn ang="T9">
                      <a:pos x="T2" y="T3"/>
                    </a:cxn>
                    <a:cxn ang="T10">
                      <a:pos x="T4" y="T5"/>
                    </a:cxn>
                    <a:cxn ang="T11">
                      <a:pos x="T6" y="T7"/>
                    </a:cxn>
                  </a:cxnLst>
                  <a:rect l="T12" t="T13" r="T14" b="T15"/>
                  <a:pathLst>
                    <a:path w="756" h="214">
                      <a:moveTo>
                        <a:pt x="533" y="0"/>
                      </a:moveTo>
                      <a:lnTo>
                        <a:pt x="0" y="149"/>
                      </a:lnTo>
                      <a:lnTo>
                        <a:pt x="756" y="214"/>
                      </a:lnTo>
                      <a:lnTo>
                        <a:pt x="533" y="0"/>
                      </a:lnTo>
                      <a:close/>
                    </a:path>
                  </a:pathLst>
                </a:custGeom>
                <a:solidFill>
                  <a:srgbClr val="330099"/>
                </a:solidFill>
                <a:ln w="9525">
                  <a:noFill/>
                  <a:round/>
                  <a:headEnd/>
                  <a:tailEnd/>
                </a:ln>
              </p:spPr>
              <p:txBody>
                <a:bodyPr/>
                <a:lstStyle/>
                <a:p>
                  <a:endParaRPr lang="es-MX"/>
                </a:p>
              </p:txBody>
            </p:sp>
            <p:sp>
              <p:nvSpPr>
                <p:cNvPr id="10364" name="Freeform 4058"/>
                <p:cNvSpPr>
                  <a:spLocks/>
                </p:cNvSpPr>
                <p:nvPr/>
              </p:nvSpPr>
              <p:spPr bwMode="auto">
                <a:xfrm>
                  <a:off x="2153" y="3155"/>
                  <a:ext cx="84" cy="24"/>
                </a:xfrm>
                <a:custGeom>
                  <a:avLst/>
                  <a:gdLst>
                    <a:gd name="T0" fmla="*/ 0 w 756"/>
                    <a:gd name="T1" fmla="*/ 0 h 214"/>
                    <a:gd name="T2" fmla="*/ 0 w 756"/>
                    <a:gd name="T3" fmla="*/ 0 h 214"/>
                    <a:gd name="T4" fmla="*/ 0 w 756"/>
                    <a:gd name="T5" fmla="*/ 0 h 214"/>
                    <a:gd name="T6" fmla="*/ 0 w 756"/>
                    <a:gd name="T7" fmla="*/ 0 h 214"/>
                    <a:gd name="T8" fmla="*/ 0 60000 65536"/>
                    <a:gd name="T9" fmla="*/ 0 60000 65536"/>
                    <a:gd name="T10" fmla="*/ 0 60000 65536"/>
                    <a:gd name="T11" fmla="*/ 0 60000 65536"/>
                    <a:gd name="T12" fmla="*/ 0 w 756"/>
                    <a:gd name="T13" fmla="*/ 0 h 214"/>
                    <a:gd name="T14" fmla="*/ 756 w 756"/>
                    <a:gd name="T15" fmla="*/ 214 h 214"/>
                  </a:gdLst>
                  <a:ahLst/>
                  <a:cxnLst>
                    <a:cxn ang="T8">
                      <a:pos x="T0" y="T1"/>
                    </a:cxn>
                    <a:cxn ang="T9">
                      <a:pos x="T2" y="T3"/>
                    </a:cxn>
                    <a:cxn ang="T10">
                      <a:pos x="T4" y="T5"/>
                    </a:cxn>
                    <a:cxn ang="T11">
                      <a:pos x="T6" y="T7"/>
                    </a:cxn>
                  </a:cxnLst>
                  <a:rect l="T12" t="T13" r="T14" b="T15"/>
                  <a:pathLst>
                    <a:path w="756" h="214">
                      <a:moveTo>
                        <a:pt x="533" y="0"/>
                      </a:moveTo>
                      <a:lnTo>
                        <a:pt x="0" y="149"/>
                      </a:lnTo>
                      <a:lnTo>
                        <a:pt x="756" y="214"/>
                      </a:lnTo>
                      <a:lnTo>
                        <a:pt x="533" y="0"/>
                      </a:lnTo>
                    </a:path>
                  </a:pathLst>
                </a:custGeom>
                <a:noFill/>
                <a:ln w="0">
                  <a:solidFill>
                    <a:srgbClr val="330099"/>
                  </a:solidFill>
                  <a:round/>
                  <a:headEnd/>
                  <a:tailEnd/>
                </a:ln>
              </p:spPr>
              <p:txBody>
                <a:bodyPr/>
                <a:lstStyle/>
                <a:p>
                  <a:endParaRPr lang="es-MX"/>
                </a:p>
              </p:txBody>
            </p:sp>
            <p:sp>
              <p:nvSpPr>
                <p:cNvPr id="10365" name="Freeform 4059"/>
                <p:cNvSpPr>
                  <a:spLocks/>
                </p:cNvSpPr>
                <p:nvPr/>
              </p:nvSpPr>
              <p:spPr bwMode="auto">
                <a:xfrm>
                  <a:off x="2212" y="3155"/>
                  <a:ext cx="91" cy="24"/>
                </a:xfrm>
                <a:custGeom>
                  <a:avLst/>
                  <a:gdLst>
                    <a:gd name="T0" fmla="*/ 0 w 816"/>
                    <a:gd name="T1" fmla="*/ 0 h 221"/>
                    <a:gd name="T2" fmla="*/ 0 w 816"/>
                    <a:gd name="T3" fmla="*/ 0 h 221"/>
                    <a:gd name="T4" fmla="*/ 0 w 816"/>
                    <a:gd name="T5" fmla="*/ 0 h 221"/>
                    <a:gd name="T6" fmla="*/ 0 w 816"/>
                    <a:gd name="T7" fmla="*/ 0 h 221"/>
                    <a:gd name="T8" fmla="*/ 0 60000 65536"/>
                    <a:gd name="T9" fmla="*/ 0 60000 65536"/>
                    <a:gd name="T10" fmla="*/ 0 60000 65536"/>
                    <a:gd name="T11" fmla="*/ 0 60000 65536"/>
                    <a:gd name="T12" fmla="*/ 0 w 816"/>
                    <a:gd name="T13" fmla="*/ 0 h 221"/>
                    <a:gd name="T14" fmla="*/ 816 w 816"/>
                    <a:gd name="T15" fmla="*/ 221 h 221"/>
                  </a:gdLst>
                  <a:ahLst/>
                  <a:cxnLst>
                    <a:cxn ang="T8">
                      <a:pos x="T0" y="T1"/>
                    </a:cxn>
                    <a:cxn ang="T9">
                      <a:pos x="T2" y="T3"/>
                    </a:cxn>
                    <a:cxn ang="T10">
                      <a:pos x="T4" y="T5"/>
                    </a:cxn>
                    <a:cxn ang="T11">
                      <a:pos x="T6" y="T7"/>
                    </a:cxn>
                  </a:cxnLst>
                  <a:rect l="T12" t="T13" r="T14" b="T15"/>
                  <a:pathLst>
                    <a:path w="816" h="221">
                      <a:moveTo>
                        <a:pt x="0" y="0"/>
                      </a:moveTo>
                      <a:lnTo>
                        <a:pt x="223" y="214"/>
                      </a:lnTo>
                      <a:lnTo>
                        <a:pt x="816" y="221"/>
                      </a:lnTo>
                      <a:lnTo>
                        <a:pt x="0" y="0"/>
                      </a:lnTo>
                      <a:close/>
                    </a:path>
                  </a:pathLst>
                </a:custGeom>
                <a:solidFill>
                  <a:srgbClr val="330099"/>
                </a:solidFill>
                <a:ln w="9525">
                  <a:noFill/>
                  <a:round/>
                  <a:headEnd/>
                  <a:tailEnd/>
                </a:ln>
              </p:spPr>
              <p:txBody>
                <a:bodyPr/>
                <a:lstStyle/>
                <a:p>
                  <a:endParaRPr lang="es-MX"/>
                </a:p>
              </p:txBody>
            </p:sp>
            <p:sp>
              <p:nvSpPr>
                <p:cNvPr id="10366" name="Freeform 4060"/>
                <p:cNvSpPr>
                  <a:spLocks/>
                </p:cNvSpPr>
                <p:nvPr/>
              </p:nvSpPr>
              <p:spPr bwMode="auto">
                <a:xfrm>
                  <a:off x="2212" y="3155"/>
                  <a:ext cx="91" cy="24"/>
                </a:xfrm>
                <a:custGeom>
                  <a:avLst/>
                  <a:gdLst>
                    <a:gd name="T0" fmla="*/ 0 w 816"/>
                    <a:gd name="T1" fmla="*/ 0 h 221"/>
                    <a:gd name="T2" fmla="*/ 0 w 816"/>
                    <a:gd name="T3" fmla="*/ 0 h 221"/>
                    <a:gd name="T4" fmla="*/ 0 w 816"/>
                    <a:gd name="T5" fmla="*/ 0 h 221"/>
                    <a:gd name="T6" fmla="*/ 0 w 816"/>
                    <a:gd name="T7" fmla="*/ 0 h 221"/>
                    <a:gd name="T8" fmla="*/ 0 60000 65536"/>
                    <a:gd name="T9" fmla="*/ 0 60000 65536"/>
                    <a:gd name="T10" fmla="*/ 0 60000 65536"/>
                    <a:gd name="T11" fmla="*/ 0 60000 65536"/>
                    <a:gd name="T12" fmla="*/ 0 w 816"/>
                    <a:gd name="T13" fmla="*/ 0 h 221"/>
                    <a:gd name="T14" fmla="*/ 816 w 816"/>
                    <a:gd name="T15" fmla="*/ 221 h 221"/>
                  </a:gdLst>
                  <a:ahLst/>
                  <a:cxnLst>
                    <a:cxn ang="T8">
                      <a:pos x="T0" y="T1"/>
                    </a:cxn>
                    <a:cxn ang="T9">
                      <a:pos x="T2" y="T3"/>
                    </a:cxn>
                    <a:cxn ang="T10">
                      <a:pos x="T4" y="T5"/>
                    </a:cxn>
                    <a:cxn ang="T11">
                      <a:pos x="T6" y="T7"/>
                    </a:cxn>
                  </a:cxnLst>
                  <a:rect l="T12" t="T13" r="T14" b="T15"/>
                  <a:pathLst>
                    <a:path w="816" h="221">
                      <a:moveTo>
                        <a:pt x="0" y="0"/>
                      </a:moveTo>
                      <a:lnTo>
                        <a:pt x="223" y="214"/>
                      </a:lnTo>
                      <a:lnTo>
                        <a:pt x="816" y="221"/>
                      </a:lnTo>
                      <a:lnTo>
                        <a:pt x="0" y="0"/>
                      </a:lnTo>
                    </a:path>
                  </a:pathLst>
                </a:custGeom>
                <a:noFill/>
                <a:ln w="0">
                  <a:solidFill>
                    <a:srgbClr val="330099"/>
                  </a:solidFill>
                  <a:round/>
                  <a:headEnd/>
                  <a:tailEnd/>
                </a:ln>
              </p:spPr>
              <p:txBody>
                <a:bodyPr/>
                <a:lstStyle/>
                <a:p>
                  <a:endParaRPr lang="es-MX"/>
                </a:p>
              </p:txBody>
            </p:sp>
            <p:sp>
              <p:nvSpPr>
                <p:cNvPr id="10367" name="Freeform 4061"/>
                <p:cNvSpPr>
                  <a:spLocks/>
                </p:cNvSpPr>
                <p:nvPr/>
              </p:nvSpPr>
              <p:spPr bwMode="auto">
                <a:xfrm>
                  <a:off x="2372" y="3152"/>
                  <a:ext cx="55" cy="51"/>
                </a:xfrm>
                <a:custGeom>
                  <a:avLst/>
                  <a:gdLst>
                    <a:gd name="T0" fmla="*/ 0 w 498"/>
                    <a:gd name="T1" fmla="*/ 0 h 462"/>
                    <a:gd name="T2" fmla="*/ 0 w 498"/>
                    <a:gd name="T3" fmla="*/ 0 h 462"/>
                    <a:gd name="T4" fmla="*/ 0 w 498"/>
                    <a:gd name="T5" fmla="*/ 0 h 462"/>
                    <a:gd name="T6" fmla="*/ 0 w 498"/>
                    <a:gd name="T7" fmla="*/ 0 h 462"/>
                    <a:gd name="T8" fmla="*/ 0 60000 65536"/>
                    <a:gd name="T9" fmla="*/ 0 60000 65536"/>
                    <a:gd name="T10" fmla="*/ 0 60000 65536"/>
                    <a:gd name="T11" fmla="*/ 0 60000 65536"/>
                    <a:gd name="T12" fmla="*/ 0 w 498"/>
                    <a:gd name="T13" fmla="*/ 0 h 462"/>
                    <a:gd name="T14" fmla="*/ 498 w 498"/>
                    <a:gd name="T15" fmla="*/ 462 h 462"/>
                  </a:gdLst>
                  <a:ahLst/>
                  <a:cxnLst>
                    <a:cxn ang="T8">
                      <a:pos x="T0" y="T1"/>
                    </a:cxn>
                    <a:cxn ang="T9">
                      <a:pos x="T2" y="T3"/>
                    </a:cxn>
                    <a:cxn ang="T10">
                      <a:pos x="T4" y="T5"/>
                    </a:cxn>
                    <a:cxn ang="T11">
                      <a:pos x="T6" y="T7"/>
                    </a:cxn>
                  </a:cxnLst>
                  <a:rect l="T12" t="T13" r="T14" b="T15"/>
                  <a:pathLst>
                    <a:path w="498" h="462">
                      <a:moveTo>
                        <a:pt x="271" y="0"/>
                      </a:moveTo>
                      <a:lnTo>
                        <a:pt x="0" y="91"/>
                      </a:lnTo>
                      <a:lnTo>
                        <a:pt x="498" y="462"/>
                      </a:lnTo>
                      <a:lnTo>
                        <a:pt x="271" y="0"/>
                      </a:lnTo>
                      <a:close/>
                    </a:path>
                  </a:pathLst>
                </a:custGeom>
                <a:solidFill>
                  <a:srgbClr val="330099"/>
                </a:solidFill>
                <a:ln w="9525">
                  <a:noFill/>
                  <a:round/>
                  <a:headEnd/>
                  <a:tailEnd/>
                </a:ln>
              </p:spPr>
              <p:txBody>
                <a:bodyPr/>
                <a:lstStyle/>
                <a:p>
                  <a:endParaRPr lang="es-MX"/>
                </a:p>
              </p:txBody>
            </p:sp>
            <p:sp>
              <p:nvSpPr>
                <p:cNvPr id="10368" name="Freeform 4062"/>
                <p:cNvSpPr>
                  <a:spLocks/>
                </p:cNvSpPr>
                <p:nvPr/>
              </p:nvSpPr>
              <p:spPr bwMode="auto">
                <a:xfrm>
                  <a:off x="2372" y="3152"/>
                  <a:ext cx="55" cy="51"/>
                </a:xfrm>
                <a:custGeom>
                  <a:avLst/>
                  <a:gdLst>
                    <a:gd name="T0" fmla="*/ 0 w 498"/>
                    <a:gd name="T1" fmla="*/ 0 h 462"/>
                    <a:gd name="T2" fmla="*/ 0 w 498"/>
                    <a:gd name="T3" fmla="*/ 0 h 462"/>
                    <a:gd name="T4" fmla="*/ 0 w 498"/>
                    <a:gd name="T5" fmla="*/ 0 h 462"/>
                    <a:gd name="T6" fmla="*/ 0 w 498"/>
                    <a:gd name="T7" fmla="*/ 0 h 462"/>
                    <a:gd name="T8" fmla="*/ 0 60000 65536"/>
                    <a:gd name="T9" fmla="*/ 0 60000 65536"/>
                    <a:gd name="T10" fmla="*/ 0 60000 65536"/>
                    <a:gd name="T11" fmla="*/ 0 60000 65536"/>
                    <a:gd name="T12" fmla="*/ 0 w 498"/>
                    <a:gd name="T13" fmla="*/ 0 h 462"/>
                    <a:gd name="T14" fmla="*/ 498 w 498"/>
                    <a:gd name="T15" fmla="*/ 462 h 462"/>
                  </a:gdLst>
                  <a:ahLst/>
                  <a:cxnLst>
                    <a:cxn ang="T8">
                      <a:pos x="T0" y="T1"/>
                    </a:cxn>
                    <a:cxn ang="T9">
                      <a:pos x="T2" y="T3"/>
                    </a:cxn>
                    <a:cxn ang="T10">
                      <a:pos x="T4" y="T5"/>
                    </a:cxn>
                    <a:cxn ang="T11">
                      <a:pos x="T6" y="T7"/>
                    </a:cxn>
                  </a:cxnLst>
                  <a:rect l="T12" t="T13" r="T14" b="T15"/>
                  <a:pathLst>
                    <a:path w="498" h="462">
                      <a:moveTo>
                        <a:pt x="271" y="0"/>
                      </a:moveTo>
                      <a:lnTo>
                        <a:pt x="0" y="91"/>
                      </a:lnTo>
                      <a:lnTo>
                        <a:pt x="498" y="462"/>
                      </a:lnTo>
                      <a:lnTo>
                        <a:pt x="271" y="0"/>
                      </a:lnTo>
                    </a:path>
                  </a:pathLst>
                </a:custGeom>
                <a:noFill/>
                <a:ln w="0">
                  <a:solidFill>
                    <a:srgbClr val="330099"/>
                  </a:solidFill>
                  <a:round/>
                  <a:headEnd/>
                  <a:tailEnd/>
                </a:ln>
              </p:spPr>
              <p:txBody>
                <a:bodyPr/>
                <a:lstStyle/>
                <a:p>
                  <a:endParaRPr lang="es-MX"/>
                </a:p>
              </p:txBody>
            </p:sp>
            <p:sp>
              <p:nvSpPr>
                <p:cNvPr id="10369" name="Freeform 4063"/>
                <p:cNvSpPr>
                  <a:spLocks/>
                </p:cNvSpPr>
                <p:nvPr/>
              </p:nvSpPr>
              <p:spPr bwMode="auto">
                <a:xfrm>
                  <a:off x="2153" y="3150"/>
                  <a:ext cx="59" cy="21"/>
                </a:xfrm>
                <a:custGeom>
                  <a:avLst/>
                  <a:gdLst>
                    <a:gd name="T0" fmla="*/ 0 w 533"/>
                    <a:gd name="T1" fmla="*/ 0 h 194"/>
                    <a:gd name="T2" fmla="*/ 0 w 533"/>
                    <a:gd name="T3" fmla="*/ 0 h 194"/>
                    <a:gd name="T4" fmla="*/ 0 w 533"/>
                    <a:gd name="T5" fmla="*/ 0 h 194"/>
                    <a:gd name="T6" fmla="*/ 0 w 533"/>
                    <a:gd name="T7" fmla="*/ 0 h 194"/>
                    <a:gd name="T8" fmla="*/ 0 60000 65536"/>
                    <a:gd name="T9" fmla="*/ 0 60000 65536"/>
                    <a:gd name="T10" fmla="*/ 0 60000 65536"/>
                    <a:gd name="T11" fmla="*/ 0 60000 65536"/>
                    <a:gd name="T12" fmla="*/ 0 w 533"/>
                    <a:gd name="T13" fmla="*/ 0 h 194"/>
                    <a:gd name="T14" fmla="*/ 533 w 533"/>
                    <a:gd name="T15" fmla="*/ 194 h 194"/>
                  </a:gdLst>
                  <a:ahLst/>
                  <a:cxnLst>
                    <a:cxn ang="T8">
                      <a:pos x="T0" y="T1"/>
                    </a:cxn>
                    <a:cxn ang="T9">
                      <a:pos x="T2" y="T3"/>
                    </a:cxn>
                    <a:cxn ang="T10">
                      <a:pos x="T4" y="T5"/>
                    </a:cxn>
                    <a:cxn ang="T11">
                      <a:pos x="T6" y="T7"/>
                    </a:cxn>
                  </a:cxnLst>
                  <a:rect l="T12" t="T13" r="T14" b="T15"/>
                  <a:pathLst>
                    <a:path w="533" h="194">
                      <a:moveTo>
                        <a:pt x="369" y="0"/>
                      </a:moveTo>
                      <a:lnTo>
                        <a:pt x="0" y="194"/>
                      </a:lnTo>
                      <a:lnTo>
                        <a:pt x="533" y="45"/>
                      </a:lnTo>
                      <a:lnTo>
                        <a:pt x="369" y="0"/>
                      </a:lnTo>
                      <a:close/>
                    </a:path>
                  </a:pathLst>
                </a:custGeom>
                <a:solidFill>
                  <a:srgbClr val="330099"/>
                </a:solidFill>
                <a:ln w="9525">
                  <a:noFill/>
                  <a:round/>
                  <a:headEnd/>
                  <a:tailEnd/>
                </a:ln>
              </p:spPr>
              <p:txBody>
                <a:bodyPr/>
                <a:lstStyle/>
                <a:p>
                  <a:endParaRPr lang="es-MX"/>
                </a:p>
              </p:txBody>
            </p:sp>
            <p:sp>
              <p:nvSpPr>
                <p:cNvPr id="10370" name="Freeform 4064"/>
                <p:cNvSpPr>
                  <a:spLocks/>
                </p:cNvSpPr>
                <p:nvPr/>
              </p:nvSpPr>
              <p:spPr bwMode="auto">
                <a:xfrm>
                  <a:off x="2153" y="3150"/>
                  <a:ext cx="59" cy="21"/>
                </a:xfrm>
                <a:custGeom>
                  <a:avLst/>
                  <a:gdLst>
                    <a:gd name="T0" fmla="*/ 0 w 533"/>
                    <a:gd name="T1" fmla="*/ 0 h 194"/>
                    <a:gd name="T2" fmla="*/ 0 w 533"/>
                    <a:gd name="T3" fmla="*/ 0 h 194"/>
                    <a:gd name="T4" fmla="*/ 0 w 533"/>
                    <a:gd name="T5" fmla="*/ 0 h 194"/>
                    <a:gd name="T6" fmla="*/ 0 w 533"/>
                    <a:gd name="T7" fmla="*/ 0 h 194"/>
                    <a:gd name="T8" fmla="*/ 0 60000 65536"/>
                    <a:gd name="T9" fmla="*/ 0 60000 65536"/>
                    <a:gd name="T10" fmla="*/ 0 60000 65536"/>
                    <a:gd name="T11" fmla="*/ 0 60000 65536"/>
                    <a:gd name="T12" fmla="*/ 0 w 533"/>
                    <a:gd name="T13" fmla="*/ 0 h 194"/>
                    <a:gd name="T14" fmla="*/ 533 w 533"/>
                    <a:gd name="T15" fmla="*/ 194 h 194"/>
                  </a:gdLst>
                  <a:ahLst/>
                  <a:cxnLst>
                    <a:cxn ang="T8">
                      <a:pos x="T0" y="T1"/>
                    </a:cxn>
                    <a:cxn ang="T9">
                      <a:pos x="T2" y="T3"/>
                    </a:cxn>
                    <a:cxn ang="T10">
                      <a:pos x="T4" y="T5"/>
                    </a:cxn>
                    <a:cxn ang="T11">
                      <a:pos x="T6" y="T7"/>
                    </a:cxn>
                  </a:cxnLst>
                  <a:rect l="T12" t="T13" r="T14" b="T15"/>
                  <a:pathLst>
                    <a:path w="533" h="194">
                      <a:moveTo>
                        <a:pt x="369" y="0"/>
                      </a:moveTo>
                      <a:lnTo>
                        <a:pt x="0" y="194"/>
                      </a:lnTo>
                      <a:lnTo>
                        <a:pt x="533" y="45"/>
                      </a:lnTo>
                      <a:lnTo>
                        <a:pt x="369" y="0"/>
                      </a:lnTo>
                    </a:path>
                  </a:pathLst>
                </a:custGeom>
                <a:noFill/>
                <a:ln w="0">
                  <a:solidFill>
                    <a:srgbClr val="330099"/>
                  </a:solidFill>
                  <a:round/>
                  <a:headEnd/>
                  <a:tailEnd/>
                </a:ln>
              </p:spPr>
              <p:txBody>
                <a:bodyPr/>
                <a:lstStyle/>
                <a:p>
                  <a:endParaRPr lang="es-MX"/>
                </a:p>
              </p:txBody>
            </p:sp>
            <p:sp>
              <p:nvSpPr>
                <p:cNvPr id="10371" name="Freeform 4065"/>
                <p:cNvSpPr>
                  <a:spLocks/>
                </p:cNvSpPr>
                <p:nvPr/>
              </p:nvSpPr>
              <p:spPr bwMode="auto">
                <a:xfrm>
                  <a:off x="2212" y="3150"/>
                  <a:ext cx="91" cy="29"/>
                </a:xfrm>
                <a:custGeom>
                  <a:avLst/>
                  <a:gdLst>
                    <a:gd name="T0" fmla="*/ 0 w 816"/>
                    <a:gd name="T1" fmla="*/ 0 h 267"/>
                    <a:gd name="T2" fmla="*/ 0 w 816"/>
                    <a:gd name="T3" fmla="*/ 0 h 267"/>
                    <a:gd name="T4" fmla="*/ 0 w 816"/>
                    <a:gd name="T5" fmla="*/ 0 h 267"/>
                    <a:gd name="T6" fmla="*/ 0 w 816"/>
                    <a:gd name="T7" fmla="*/ 0 h 267"/>
                    <a:gd name="T8" fmla="*/ 0 60000 65536"/>
                    <a:gd name="T9" fmla="*/ 0 60000 65536"/>
                    <a:gd name="T10" fmla="*/ 0 60000 65536"/>
                    <a:gd name="T11" fmla="*/ 0 60000 65536"/>
                    <a:gd name="T12" fmla="*/ 0 w 816"/>
                    <a:gd name="T13" fmla="*/ 0 h 267"/>
                    <a:gd name="T14" fmla="*/ 816 w 816"/>
                    <a:gd name="T15" fmla="*/ 267 h 267"/>
                  </a:gdLst>
                  <a:ahLst/>
                  <a:cxnLst>
                    <a:cxn ang="T8">
                      <a:pos x="T0" y="T1"/>
                    </a:cxn>
                    <a:cxn ang="T9">
                      <a:pos x="T2" y="T3"/>
                    </a:cxn>
                    <a:cxn ang="T10">
                      <a:pos x="T4" y="T5"/>
                    </a:cxn>
                    <a:cxn ang="T11">
                      <a:pos x="T6" y="T7"/>
                    </a:cxn>
                  </a:cxnLst>
                  <a:rect l="T12" t="T13" r="T14" b="T15"/>
                  <a:pathLst>
                    <a:path w="816" h="267">
                      <a:moveTo>
                        <a:pt x="15" y="0"/>
                      </a:moveTo>
                      <a:lnTo>
                        <a:pt x="0" y="46"/>
                      </a:lnTo>
                      <a:lnTo>
                        <a:pt x="816" y="267"/>
                      </a:lnTo>
                      <a:lnTo>
                        <a:pt x="15" y="0"/>
                      </a:lnTo>
                      <a:close/>
                    </a:path>
                  </a:pathLst>
                </a:custGeom>
                <a:solidFill>
                  <a:srgbClr val="330099"/>
                </a:solidFill>
                <a:ln w="9525">
                  <a:noFill/>
                  <a:round/>
                  <a:headEnd/>
                  <a:tailEnd/>
                </a:ln>
              </p:spPr>
              <p:txBody>
                <a:bodyPr/>
                <a:lstStyle/>
                <a:p>
                  <a:endParaRPr lang="es-MX"/>
                </a:p>
              </p:txBody>
            </p:sp>
            <p:sp>
              <p:nvSpPr>
                <p:cNvPr id="10372" name="Freeform 4066"/>
                <p:cNvSpPr>
                  <a:spLocks/>
                </p:cNvSpPr>
                <p:nvPr/>
              </p:nvSpPr>
              <p:spPr bwMode="auto">
                <a:xfrm>
                  <a:off x="2212" y="3150"/>
                  <a:ext cx="91" cy="29"/>
                </a:xfrm>
                <a:custGeom>
                  <a:avLst/>
                  <a:gdLst>
                    <a:gd name="T0" fmla="*/ 0 w 816"/>
                    <a:gd name="T1" fmla="*/ 0 h 267"/>
                    <a:gd name="T2" fmla="*/ 0 w 816"/>
                    <a:gd name="T3" fmla="*/ 0 h 267"/>
                    <a:gd name="T4" fmla="*/ 0 w 816"/>
                    <a:gd name="T5" fmla="*/ 0 h 267"/>
                    <a:gd name="T6" fmla="*/ 0 w 816"/>
                    <a:gd name="T7" fmla="*/ 0 h 267"/>
                    <a:gd name="T8" fmla="*/ 0 60000 65536"/>
                    <a:gd name="T9" fmla="*/ 0 60000 65536"/>
                    <a:gd name="T10" fmla="*/ 0 60000 65536"/>
                    <a:gd name="T11" fmla="*/ 0 60000 65536"/>
                    <a:gd name="T12" fmla="*/ 0 w 816"/>
                    <a:gd name="T13" fmla="*/ 0 h 267"/>
                    <a:gd name="T14" fmla="*/ 816 w 816"/>
                    <a:gd name="T15" fmla="*/ 267 h 267"/>
                  </a:gdLst>
                  <a:ahLst/>
                  <a:cxnLst>
                    <a:cxn ang="T8">
                      <a:pos x="T0" y="T1"/>
                    </a:cxn>
                    <a:cxn ang="T9">
                      <a:pos x="T2" y="T3"/>
                    </a:cxn>
                    <a:cxn ang="T10">
                      <a:pos x="T4" y="T5"/>
                    </a:cxn>
                    <a:cxn ang="T11">
                      <a:pos x="T6" y="T7"/>
                    </a:cxn>
                  </a:cxnLst>
                  <a:rect l="T12" t="T13" r="T14" b="T15"/>
                  <a:pathLst>
                    <a:path w="816" h="267">
                      <a:moveTo>
                        <a:pt x="15" y="0"/>
                      </a:moveTo>
                      <a:lnTo>
                        <a:pt x="0" y="46"/>
                      </a:lnTo>
                      <a:lnTo>
                        <a:pt x="816" y="267"/>
                      </a:lnTo>
                      <a:lnTo>
                        <a:pt x="15" y="0"/>
                      </a:lnTo>
                    </a:path>
                  </a:pathLst>
                </a:custGeom>
                <a:noFill/>
                <a:ln w="0">
                  <a:solidFill>
                    <a:srgbClr val="330099"/>
                  </a:solidFill>
                  <a:round/>
                  <a:headEnd/>
                  <a:tailEnd/>
                </a:ln>
              </p:spPr>
              <p:txBody>
                <a:bodyPr/>
                <a:lstStyle/>
                <a:p>
                  <a:endParaRPr lang="es-MX"/>
                </a:p>
              </p:txBody>
            </p:sp>
            <p:sp>
              <p:nvSpPr>
                <p:cNvPr id="10373" name="Freeform 4067"/>
                <p:cNvSpPr>
                  <a:spLocks/>
                </p:cNvSpPr>
                <p:nvPr/>
              </p:nvSpPr>
              <p:spPr bwMode="auto">
                <a:xfrm>
                  <a:off x="2214" y="3148"/>
                  <a:ext cx="89" cy="31"/>
                </a:xfrm>
                <a:custGeom>
                  <a:avLst/>
                  <a:gdLst>
                    <a:gd name="T0" fmla="*/ 0 w 801"/>
                    <a:gd name="T1" fmla="*/ 0 h 284"/>
                    <a:gd name="T2" fmla="*/ 0 w 801"/>
                    <a:gd name="T3" fmla="*/ 0 h 284"/>
                    <a:gd name="T4" fmla="*/ 0 w 801"/>
                    <a:gd name="T5" fmla="*/ 0 h 284"/>
                    <a:gd name="T6" fmla="*/ 0 w 801"/>
                    <a:gd name="T7" fmla="*/ 0 h 284"/>
                    <a:gd name="T8" fmla="*/ 0 60000 65536"/>
                    <a:gd name="T9" fmla="*/ 0 60000 65536"/>
                    <a:gd name="T10" fmla="*/ 0 60000 65536"/>
                    <a:gd name="T11" fmla="*/ 0 60000 65536"/>
                    <a:gd name="T12" fmla="*/ 0 w 801"/>
                    <a:gd name="T13" fmla="*/ 0 h 284"/>
                    <a:gd name="T14" fmla="*/ 801 w 801"/>
                    <a:gd name="T15" fmla="*/ 284 h 284"/>
                  </a:gdLst>
                  <a:ahLst/>
                  <a:cxnLst>
                    <a:cxn ang="T8">
                      <a:pos x="T0" y="T1"/>
                    </a:cxn>
                    <a:cxn ang="T9">
                      <a:pos x="T2" y="T3"/>
                    </a:cxn>
                    <a:cxn ang="T10">
                      <a:pos x="T4" y="T5"/>
                    </a:cxn>
                    <a:cxn ang="T11">
                      <a:pos x="T6" y="T7"/>
                    </a:cxn>
                  </a:cxnLst>
                  <a:rect l="T12" t="T13" r="T14" b="T15"/>
                  <a:pathLst>
                    <a:path w="801" h="284">
                      <a:moveTo>
                        <a:pt x="618" y="0"/>
                      </a:moveTo>
                      <a:lnTo>
                        <a:pt x="0" y="17"/>
                      </a:lnTo>
                      <a:lnTo>
                        <a:pt x="801" y="284"/>
                      </a:lnTo>
                      <a:lnTo>
                        <a:pt x="618" y="0"/>
                      </a:lnTo>
                      <a:close/>
                    </a:path>
                  </a:pathLst>
                </a:custGeom>
                <a:solidFill>
                  <a:srgbClr val="330099"/>
                </a:solidFill>
                <a:ln w="9525">
                  <a:noFill/>
                  <a:round/>
                  <a:headEnd/>
                  <a:tailEnd/>
                </a:ln>
              </p:spPr>
              <p:txBody>
                <a:bodyPr/>
                <a:lstStyle/>
                <a:p>
                  <a:endParaRPr lang="es-MX"/>
                </a:p>
              </p:txBody>
            </p:sp>
            <p:sp>
              <p:nvSpPr>
                <p:cNvPr id="10374" name="Freeform 4068"/>
                <p:cNvSpPr>
                  <a:spLocks/>
                </p:cNvSpPr>
                <p:nvPr/>
              </p:nvSpPr>
              <p:spPr bwMode="auto">
                <a:xfrm>
                  <a:off x="2214" y="3148"/>
                  <a:ext cx="89" cy="31"/>
                </a:xfrm>
                <a:custGeom>
                  <a:avLst/>
                  <a:gdLst>
                    <a:gd name="T0" fmla="*/ 0 w 801"/>
                    <a:gd name="T1" fmla="*/ 0 h 284"/>
                    <a:gd name="T2" fmla="*/ 0 w 801"/>
                    <a:gd name="T3" fmla="*/ 0 h 284"/>
                    <a:gd name="T4" fmla="*/ 0 w 801"/>
                    <a:gd name="T5" fmla="*/ 0 h 284"/>
                    <a:gd name="T6" fmla="*/ 0 w 801"/>
                    <a:gd name="T7" fmla="*/ 0 h 284"/>
                    <a:gd name="T8" fmla="*/ 0 60000 65536"/>
                    <a:gd name="T9" fmla="*/ 0 60000 65536"/>
                    <a:gd name="T10" fmla="*/ 0 60000 65536"/>
                    <a:gd name="T11" fmla="*/ 0 60000 65536"/>
                    <a:gd name="T12" fmla="*/ 0 w 801"/>
                    <a:gd name="T13" fmla="*/ 0 h 284"/>
                    <a:gd name="T14" fmla="*/ 801 w 801"/>
                    <a:gd name="T15" fmla="*/ 284 h 284"/>
                  </a:gdLst>
                  <a:ahLst/>
                  <a:cxnLst>
                    <a:cxn ang="T8">
                      <a:pos x="T0" y="T1"/>
                    </a:cxn>
                    <a:cxn ang="T9">
                      <a:pos x="T2" y="T3"/>
                    </a:cxn>
                    <a:cxn ang="T10">
                      <a:pos x="T4" y="T5"/>
                    </a:cxn>
                    <a:cxn ang="T11">
                      <a:pos x="T6" y="T7"/>
                    </a:cxn>
                  </a:cxnLst>
                  <a:rect l="T12" t="T13" r="T14" b="T15"/>
                  <a:pathLst>
                    <a:path w="801" h="284">
                      <a:moveTo>
                        <a:pt x="618" y="0"/>
                      </a:moveTo>
                      <a:lnTo>
                        <a:pt x="0" y="17"/>
                      </a:lnTo>
                      <a:lnTo>
                        <a:pt x="801" y="284"/>
                      </a:lnTo>
                      <a:lnTo>
                        <a:pt x="618" y="0"/>
                      </a:lnTo>
                    </a:path>
                  </a:pathLst>
                </a:custGeom>
                <a:noFill/>
                <a:ln w="0">
                  <a:solidFill>
                    <a:srgbClr val="330099"/>
                  </a:solidFill>
                  <a:round/>
                  <a:headEnd/>
                  <a:tailEnd/>
                </a:ln>
              </p:spPr>
              <p:txBody>
                <a:bodyPr/>
                <a:lstStyle/>
                <a:p>
                  <a:endParaRPr lang="es-MX"/>
                </a:p>
              </p:txBody>
            </p:sp>
            <p:sp>
              <p:nvSpPr>
                <p:cNvPr id="10375" name="Freeform 4069"/>
                <p:cNvSpPr>
                  <a:spLocks/>
                </p:cNvSpPr>
                <p:nvPr/>
              </p:nvSpPr>
              <p:spPr bwMode="auto">
                <a:xfrm>
                  <a:off x="2282" y="3147"/>
                  <a:ext cx="35" cy="32"/>
                </a:xfrm>
                <a:custGeom>
                  <a:avLst/>
                  <a:gdLst>
                    <a:gd name="T0" fmla="*/ 0 w 310"/>
                    <a:gd name="T1" fmla="*/ 0 h 288"/>
                    <a:gd name="T2" fmla="*/ 0 w 310"/>
                    <a:gd name="T3" fmla="*/ 0 h 288"/>
                    <a:gd name="T4" fmla="*/ 0 w 310"/>
                    <a:gd name="T5" fmla="*/ 0 h 288"/>
                    <a:gd name="T6" fmla="*/ 0 w 310"/>
                    <a:gd name="T7" fmla="*/ 0 h 288"/>
                    <a:gd name="T8" fmla="*/ 0 60000 65536"/>
                    <a:gd name="T9" fmla="*/ 0 60000 65536"/>
                    <a:gd name="T10" fmla="*/ 0 60000 65536"/>
                    <a:gd name="T11" fmla="*/ 0 60000 65536"/>
                    <a:gd name="T12" fmla="*/ 0 w 310"/>
                    <a:gd name="T13" fmla="*/ 0 h 288"/>
                    <a:gd name="T14" fmla="*/ 310 w 310"/>
                    <a:gd name="T15" fmla="*/ 288 h 288"/>
                  </a:gdLst>
                  <a:ahLst/>
                  <a:cxnLst>
                    <a:cxn ang="T8">
                      <a:pos x="T0" y="T1"/>
                    </a:cxn>
                    <a:cxn ang="T9">
                      <a:pos x="T2" y="T3"/>
                    </a:cxn>
                    <a:cxn ang="T10">
                      <a:pos x="T4" y="T5"/>
                    </a:cxn>
                    <a:cxn ang="T11">
                      <a:pos x="T6" y="T7"/>
                    </a:cxn>
                  </a:cxnLst>
                  <a:rect l="T12" t="T13" r="T14" b="T15"/>
                  <a:pathLst>
                    <a:path w="310" h="288">
                      <a:moveTo>
                        <a:pt x="310" y="0"/>
                      </a:moveTo>
                      <a:lnTo>
                        <a:pt x="0" y="4"/>
                      </a:lnTo>
                      <a:lnTo>
                        <a:pt x="183" y="288"/>
                      </a:lnTo>
                      <a:lnTo>
                        <a:pt x="310" y="0"/>
                      </a:lnTo>
                      <a:close/>
                    </a:path>
                  </a:pathLst>
                </a:custGeom>
                <a:solidFill>
                  <a:srgbClr val="330099"/>
                </a:solidFill>
                <a:ln w="9525">
                  <a:noFill/>
                  <a:round/>
                  <a:headEnd/>
                  <a:tailEnd/>
                </a:ln>
              </p:spPr>
              <p:txBody>
                <a:bodyPr/>
                <a:lstStyle/>
                <a:p>
                  <a:endParaRPr lang="es-MX"/>
                </a:p>
              </p:txBody>
            </p:sp>
            <p:sp>
              <p:nvSpPr>
                <p:cNvPr id="10376" name="Freeform 4070"/>
                <p:cNvSpPr>
                  <a:spLocks/>
                </p:cNvSpPr>
                <p:nvPr/>
              </p:nvSpPr>
              <p:spPr bwMode="auto">
                <a:xfrm>
                  <a:off x="2282" y="3147"/>
                  <a:ext cx="35" cy="32"/>
                </a:xfrm>
                <a:custGeom>
                  <a:avLst/>
                  <a:gdLst>
                    <a:gd name="T0" fmla="*/ 0 w 310"/>
                    <a:gd name="T1" fmla="*/ 0 h 288"/>
                    <a:gd name="T2" fmla="*/ 0 w 310"/>
                    <a:gd name="T3" fmla="*/ 0 h 288"/>
                    <a:gd name="T4" fmla="*/ 0 w 310"/>
                    <a:gd name="T5" fmla="*/ 0 h 288"/>
                    <a:gd name="T6" fmla="*/ 0 w 310"/>
                    <a:gd name="T7" fmla="*/ 0 h 288"/>
                    <a:gd name="T8" fmla="*/ 0 60000 65536"/>
                    <a:gd name="T9" fmla="*/ 0 60000 65536"/>
                    <a:gd name="T10" fmla="*/ 0 60000 65536"/>
                    <a:gd name="T11" fmla="*/ 0 60000 65536"/>
                    <a:gd name="T12" fmla="*/ 0 w 310"/>
                    <a:gd name="T13" fmla="*/ 0 h 288"/>
                    <a:gd name="T14" fmla="*/ 310 w 310"/>
                    <a:gd name="T15" fmla="*/ 288 h 288"/>
                  </a:gdLst>
                  <a:ahLst/>
                  <a:cxnLst>
                    <a:cxn ang="T8">
                      <a:pos x="T0" y="T1"/>
                    </a:cxn>
                    <a:cxn ang="T9">
                      <a:pos x="T2" y="T3"/>
                    </a:cxn>
                    <a:cxn ang="T10">
                      <a:pos x="T4" y="T5"/>
                    </a:cxn>
                    <a:cxn ang="T11">
                      <a:pos x="T6" y="T7"/>
                    </a:cxn>
                  </a:cxnLst>
                  <a:rect l="T12" t="T13" r="T14" b="T15"/>
                  <a:pathLst>
                    <a:path w="310" h="288">
                      <a:moveTo>
                        <a:pt x="310" y="0"/>
                      </a:moveTo>
                      <a:lnTo>
                        <a:pt x="0" y="4"/>
                      </a:lnTo>
                      <a:lnTo>
                        <a:pt x="183" y="288"/>
                      </a:lnTo>
                      <a:lnTo>
                        <a:pt x="310" y="0"/>
                      </a:lnTo>
                    </a:path>
                  </a:pathLst>
                </a:custGeom>
                <a:noFill/>
                <a:ln w="0">
                  <a:solidFill>
                    <a:srgbClr val="330099"/>
                  </a:solidFill>
                  <a:round/>
                  <a:headEnd/>
                  <a:tailEnd/>
                </a:ln>
              </p:spPr>
              <p:txBody>
                <a:bodyPr/>
                <a:lstStyle/>
                <a:p>
                  <a:endParaRPr lang="es-MX"/>
                </a:p>
              </p:txBody>
            </p:sp>
            <p:sp>
              <p:nvSpPr>
                <p:cNvPr id="10377" name="Freeform 4071"/>
                <p:cNvSpPr>
                  <a:spLocks/>
                </p:cNvSpPr>
                <p:nvPr/>
              </p:nvSpPr>
              <p:spPr bwMode="auto">
                <a:xfrm>
                  <a:off x="2214" y="3147"/>
                  <a:ext cx="68" cy="3"/>
                </a:xfrm>
                <a:custGeom>
                  <a:avLst/>
                  <a:gdLst>
                    <a:gd name="T0" fmla="*/ 0 w 618"/>
                    <a:gd name="T1" fmla="*/ 0 h 23"/>
                    <a:gd name="T2" fmla="*/ 0 w 618"/>
                    <a:gd name="T3" fmla="*/ 0 h 23"/>
                    <a:gd name="T4" fmla="*/ 0 w 618"/>
                    <a:gd name="T5" fmla="*/ 0 h 23"/>
                    <a:gd name="T6" fmla="*/ 0 w 618"/>
                    <a:gd name="T7" fmla="*/ 0 h 23"/>
                    <a:gd name="T8" fmla="*/ 0 60000 65536"/>
                    <a:gd name="T9" fmla="*/ 0 60000 65536"/>
                    <a:gd name="T10" fmla="*/ 0 60000 65536"/>
                    <a:gd name="T11" fmla="*/ 0 60000 65536"/>
                    <a:gd name="T12" fmla="*/ 0 w 618"/>
                    <a:gd name="T13" fmla="*/ 0 h 23"/>
                    <a:gd name="T14" fmla="*/ 618 w 618"/>
                    <a:gd name="T15" fmla="*/ 23 h 23"/>
                  </a:gdLst>
                  <a:ahLst/>
                  <a:cxnLst>
                    <a:cxn ang="T8">
                      <a:pos x="T0" y="T1"/>
                    </a:cxn>
                    <a:cxn ang="T9">
                      <a:pos x="T2" y="T3"/>
                    </a:cxn>
                    <a:cxn ang="T10">
                      <a:pos x="T4" y="T5"/>
                    </a:cxn>
                    <a:cxn ang="T11">
                      <a:pos x="T6" y="T7"/>
                    </a:cxn>
                  </a:cxnLst>
                  <a:rect l="T12" t="T13" r="T14" b="T15"/>
                  <a:pathLst>
                    <a:path w="618" h="23">
                      <a:moveTo>
                        <a:pt x="192" y="0"/>
                      </a:moveTo>
                      <a:lnTo>
                        <a:pt x="0" y="23"/>
                      </a:lnTo>
                      <a:lnTo>
                        <a:pt x="618" y="6"/>
                      </a:lnTo>
                      <a:lnTo>
                        <a:pt x="192" y="0"/>
                      </a:lnTo>
                      <a:close/>
                    </a:path>
                  </a:pathLst>
                </a:custGeom>
                <a:solidFill>
                  <a:srgbClr val="330099"/>
                </a:solidFill>
                <a:ln w="9525">
                  <a:noFill/>
                  <a:round/>
                  <a:headEnd/>
                  <a:tailEnd/>
                </a:ln>
              </p:spPr>
              <p:txBody>
                <a:bodyPr/>
                <a:lstStyle/>
                <a:p>
                  <a:endParaRPr lang="es-MX"/>
                </a:p>
              </p:txBody>
            </p:sp>
            <p:sp>
              <p:nvSpPr>
                <p:cNvPr id="10378" name="Freeform 4072"/>
                <p:cNvSpPr>
                  <a:spLocks/>
                </p:cNvSpPr>
                <p:nvPr/>
              </p:nvSpPr>
              <p:spPr bwMode="auto">
                <a:xfrm>
                  <a:off x="2214" y="3147"/>
                  <a:ext cx="68" cy="3"/>
                </a:xfrm>
                <a:custGeom>
                  <a:avLst/>
                  <a:gdLst>
                    <a:gd name="T0" fmla="*/ 0 w 618"/>
                    <a:gd name="T1" fmla="*/ 0 h 23"/>
                    <a:gd name="T2" fmla="*/ 0 w 618"/>
                    <a:gd name="T3" fmla="*/ 0 h 23"/>
                    <a:gd name="T4" fmla="*/ 0 w 618"/>
                    <a:gd name="T5" fmla="*/ 0 h 23"/>
                    <a:gd name="T6" fmla="*/ 0 w 618"/>
                    <a:gd name="T7" fmla="*/ 0 h 23"/>
                    <a:gd name="T8" fmla="*/ 0 60000 65536"/>
                    <a:gd name="T9" fmla="*/ 0 60000 65536"/>
                    <a:gd name="T10" fmla="*/ 0 60000 65536"/>
                    <a:gd name="T11" fmla="*/ 0 60000 65536"/>
                    <a:gd name="T12" fmla="*/ 0 w 618"/>
                    <a:gd name="T13" fmla="*/ 0 h 23"/>
                    <a:gd name="T14" fmla="*/ 618 w 618"/>
                    <a:gd name="T15" fmla="*/ 23 h 23"/>
                  </a:gdLst>
                  <a:ahLst/>
                  <a:cxnLst>
                    <a:cxn ang="T8">
                      <a:pos x="T0" y="T1"/>
                    </a:cxn>
                    <a:cxn ang="T9">
                      <a:pos x="T2" y="T3"/>
                    </a:cxn>
                    <a:cxn ang="T10">
                      <a:pos x="T4" y="T5"/>
                    </a:cxn>
                    <a:cxn ang="T11">
                      <a:pos x="T6" y="T7"/>
                    </a:cxn>
                  </a:cxnLst>
                  <a:rect l="T12" t="T13" r="T14" b="T15"/>
                  <a:pathLst>
                    <a:path w="618" h="23">
                      <a:moveTo>
                        <a:pt x="192" y="0"/>
                      </a:moveTo>
                      <a:lnTo>
                        <a:pt x="0" y="23"/>
                      </a:lnTo>
                      <a:lnTo>
                        <a:pt x="618" y="6"/>
                      </a:lnTo>
                      <a:lnTo>
                        <a:pt x="192" y="0"/>
                      </a:lnTo>
                    </a:path>
                  </a:pathLst>
                </a:custGeom>
                <a:noFill/>
                <a:ln w="0">
                  <a:solidFill>
                    <a:srgbClr val="330099"/>
                  </a:solidFill>
                  <a:round/>
                  <a:headEnd/>
                  <a:tailEnd/>
                </a:ln>
              </p:spPr>
              <p:txBody>
                <a:bodyPr/>
                <a:lstStyle/>
                <a:p>
                  <a:endParaRPr lang="es-MX"/>
                </a:p>
              </p:txBody>
            </p:sp>
            <p:sp>
              <p:nvSpPr>
                <p:cNvPr id="10379" name="Freeform 4073"/>
                <p:cNvSpPr>
                  <a:spLocks/>
                </p:cNvSpPr>
                <p:nvPr/>
              </p:nvSpPr>
              <p:spPr bwMode="auto">
                <a:xfrm>
                  <a:off x="2369" y="3145"/>
                  <a:ext cx="33" cy="17"/>
                </a:xfrm>
                <a:custGeom>
                  <a:avLst/>
                  <a:gdLst>
                    <a:gd name="T0" fmla="*/ 0 w 299"/>
                    <a:gd name="T1" fmla="*/ 0 h 146"/>
                    <a:gd name="T2" fmla="*/ 0 w 299"/>
                    <a:gd name="T3" fmla="*/ 0 h 146"/>
                    <a:gd name="T4" fmla="*/ 0 w 299"/>
                    <a:gd name="T5" fmla="*/ 0 h 146"/>
                    <a:gd name="T6" fmla="*/ 0 w 299"/>
                    <a:gd name="T7" fmla="*/ 0 h 146"/>
                    <a:gd name="T8" fmla="*/ 0 60000 65536"/>
                    <a:gd name="T9" fmla="*/ 0 60000 65536"/>
                    <a:gd name="T10" fmla="*/ 0 60000 65536"/>
                    <a:gd name="T11" fmla="*/ 0 60000 65536"/>
                    <a:gd name="T12" fmla="*/ 0 w 299"/>
                    <a:gd name="T13" fmla="*/ 0 h 146"/>
                    <a:gd name="T14" fmla="*/ 299 w 299"/>
                    <a:gd name="T15" fmla="*/ 146 h 146"/>
                  </a:gdLst>
                  <a:ahLst/>
                  <a:cxnLst>
                    <a:cxn ang="T8">
                      <a:pos x="T0" y="T1"/>
                    </a:cxn>
                    <a:cxn ang="T9">
                      <a:pos x="T2" y="T3"/>
                    </a:cxn>
                    <a:cxn ang="T10">
                      <a:pos x="T4" y="T5"/>
                    </a:cxn>
                    <a:cxn ang="T11">
                      <a:pos x="T6" y="T7"/>
                    </a:cxn>
                  </a:cxnLst>
                  <a:rect l="T12" t="T13" r="T14" b="T15"/>
                  <a:pathLst>
                    <a:path w="299" h="146">
                      <a:moveTo>
                        <a:pt x="0" y="0"/>
                      </a:moveTo>
                      <a:lnTo>
                        <a:pt x="28" y="146"/>
                      </a:lnTo>
                      <a:lnTo>
                        <a:pt x="299" y="55"/>
                      </a:lnTo>
                      <a:lnTo>
                        <a:pt x="0" y="0"/>
                      </a:lnTo>
                      <a:close/>
                    </a:path>
                  </a:pathLst>
                </a:custGeom>
                <a:solidFill>
                  <a:srgbClr val="330099"/>
                </a:solidFill>
                <a:ln w="9525">
                  <a:noFill/>
                  <a:round/>
                  <a:headEnd/>
                  <a:tailEnd/>
                </a:ln>
              </p:spPr>
              <p:txBody>
                <a:bodyPr/>
                <a:lstStyle/>
                <a:p>
                  <a:endParaRPr lang="es-MX"/>
                </a:p>
              </p:txBody>
            </p:sp>
            <p:sp>
              <p:nvSpPr>
                <p:cNvPr id="10380" name="Freeform 4074"/>
                <p:cNvSpPr>
                  <a:spLocks/>
                </p:cNvSpPr>
                <p:nvPr/>
              </p:nvSpPr>
              <p:spPr bwMode="auto">
                <a:xfrm>
                  <a:off x="2369" y="3145"/>
                  <a:ext cx="33" cy="17"/>
                </a:xfrm>
                <a:custGeom>
                  <a:avLst/>
                  <a:gdLst>
                    <a:gd name="T0" fmla="*/ 0 w 299"/>
                    <a:gd name="T1" fmla="*/ 0 h 146"/>
                    <a:gd name="T2" fmla="*/ 0 w 299"/>
                    <a:gd name="T3" fmla="*/ 0 h 146"/>
                    <a:gd name="T4" fmla="*/ 0 w 299"/>
                    <a:gd name="T5" fmla="*/ 0 h 146"/>
                    <a:gd name="T6" fmla="*/ 0 w 299"/>
                    <a:gd name="T7" fmla="*/ 0 h 146"/>
                    <a:gd name="T8" fmla="*/ 0 60000 65536"/>
                    <a:gd name="T9" fmla="*/ 0 60000 65536"/>
                    <a:gd name="T10" fmla="*/ 0 60000 65536"/>
                    <a:gd name="T11" fmla="*/ 0 60000 65536"/>
                    <a:gd name="T12" fmla="*/ 0 w 299"/>
                    <a:gd name="T13" fmla="*/ 0 h 146"/>
                    <a:gd name="T14" fmla="*/ 299 w 299"/>
                    <a:gd name="T15" fmla="*/ 146 h 146"/>
                  </a:gdLst>
                  <a:ahLst/>
                  <a:cxnLst>
                    <a:cxn ang="T8">
                      <a:pos x="T0" y="T1"/>
                    </a:cxn>
                    <a:cxn ang="T9">
                      <a:pos x="T2" y="T3"/>
                    </a:cxn>
                    <a:cxn ang="T10">
                      <a:pos x="T4" y="T5"/>
                    </a:cxn>
                    <a:cxn ang="T11">
                      <a:pos x="T6" y="T7"/>
                    </a:cxn>
                  </a:cxnLst>
                  <a:rect l="T12" t="T13" r="T14" b="T15"/>
                  <a:pathLst>
                    <a:path w="299" h="146">
                      <a:moveTo>
                        <a:pt x="0" y="0"/>
                      </a:moveTo>
                      <a:lnTo>
                        <a:pt x="28" y="146"/>
                      </a:lnTo>
                      <a:lnTo>
                        <a:pt x="299" y="55"/>
                      </a:lnTo>
                      <a:lnTo>
                        <a:pt x="0" y="0"/>
                      </a:lnTo>
                    </a:path>
                  </a:pathLst>
                </a:custGeom>
                <a:noFill/>
                <a:ln w="0">
                  <a:solidFill>
                    <a:srgbClr val="330099"/>
                  </a:solidFill>
                  <a:round/>
                  <a:headEnd/>
                  <a:tailEnd/>
                </a:ln>
              </p:spPr>
              <p:txBody>
                <a:bodyPr/>
                <a:lstStyle/>
                <a:p>
                  <a:endParaRPr lang="es-MX"/>
                </a:p>
              </p:txBody>
            </p:sp>
            <p:sp>
              <p:nvSpPr>
                <p:cNvPr id="10381" name="Freeform 4075"/>
                <p:cNvSpPr>
                  <a:spLocks/>
                </p:cNvSpPr>
                <p:nvPr/>
              </p:nvSpPr>
              <p:spPr bwMode="auto">
                <a:xfrm>
                  <a:off x="2153" y="3137"/>
                  <a:ext cx="41" cy="34"/>
                </a:xfrm>
                <a:custGeom>
                  <a:avLst/>
                  <a:gdLst>
                    <a:gd name="T0" fmla="*/ 0 w 369"/>
                    <a:gd name="T1" fmla="*/ 0 h 307"/>
                    <a:gd name="T2" fmla="*/ 0 w 369"/>
                    <a:gd name="T3" fmla="*/ 0 h 307"/>
                    <a:gd name="T4" fmla="*/ 0 w 369"/>
                    <a:gd name="T5" fmla="*/ 0 h 307"/>
                    <a:gd name="T6" fmla="*/ 0 w 369"/>
                    <a:gd name="T7" fmla="*/ 0 h 307"/>
                    <a:gd name="T8" fmla="*/ 0 60000 65536"/>
                    <a:gd name="T9" fmla="*/ 0 60000 65536"/>
                    <a:gd name="T10" fmla="*/ 0 60000 65536"/>
                    <a:gd name="T11" fmla="*/ 0 60000 65536"/>
                    <a:gd name="T12" fmla="*/ 0 w 369"/>
                    <a:gd name="T13" fmla="*/ 0 h 307"/>
                    <a:gd name="T14" fmla="*/ 369 w 369"/>
                    <a:gd name="T15" fmla="*/ 307 h 307"/>
                  </a:gdLst>
                  <a:ahLst/>
                  <a:cxnLst>
                    <a:cxn ang="T8">
                      <a:pos x="T0" y="T1"/>
                    </a:cxn>
                    <a:cxn ang="T9">
                      <a:pos x="T2" y="T3"/>
                    </a:cxn>
                    <a:cxn ang="T10">
                      <a:pos x="T4" y="T5"/>
                    </a:cxn>
                    <a:cxn ang="T11">
                      <a:pos x="T6" y="T7"/>
                    </a:cxn>
                  </a:cxnLst>
                  <a:rect l="T12" t="T13" r="T14" b="T15"/>
                  <a:pathLst>
                    <a:path w="369" h="307">
                      <a:moveTo>
                        <a:pt x="109" y="0"/>
                      </a:moveTo>
                      <a:lnTo>
                        <a:pt x="0" y="307"/>
                      </a:lnTo>
                      <a:lnTo>
                        <a:pt x="369" y="113"/>
                      </a:lnTo>
                      <a:lnTo>
                        <a:pt x="109" y="0"/>
                      </a:lnTo>
                      <a:close/>
                    </a:path>
                  </a:pathLst>
                </a:custGeom>
                <a:solidFill>
                  <a:srgbClr val="330099"/>
                </a:solidFill>
                <a:ln w="9525">
                  <a:noFill/>
                  <a:round/>
                  <a:headEnd/>
                  <a:tailEnd/>
                </a:ln>
              </p:spPr>
              <p:txBody>
                <a:bodyPr/>
                <a:lstStyle/>
                <a:p>
                  <a:endParaRPr lang="es-MX"/>
                </a:p>
              </p:txBody>
            </p:sp>
            <p:sp>
              <p:nvSpPr>
                <p:cNvPr id="10382" name="Freeform 4076"/>
                <p:cNvSpPr>
                  <a:spLocks/>
                </p:cNvSpPr>
                <p:nvPr/>
              </p:nvSpPr>
              <p:spPr bwMode="auto">
                <a:xfrm>
                  <a:off x="2153" y="3137"/>
                  <a:ext cx="41" cy="34"/>
                </a:xfrm>
                <a:custGeom>
                  <a:avLst/>
                  <a:gdLst>
                    <a:gd name="T0" fmla="*/ 0 w 369"/>
                    <a:gd name="T1" fmla="*/ 0 h 307"/>
                    <a:gd name="T2" fmla="*/ 0 w 369"/>
                    <a:gd name="T3" fmla="*/ 0 h 307"/>
                    <a:gd name="T4" fmla="*/ 0 w 369"/>
                    <a:gd name="T5" fmla="*/ 0 h 307"/>
                    <a:gd name="T6" fmla="*/ 0 w 369"/>
                    <a:gd name="T7" fmla="*/ 0 h 307"/>
                    <a:gd name="T8" fmla="*/ 0 60000 65536"/>
                    <a:gd name="T9" fmla="*/ 0 60000 65536"/>
                    <a:gd name="T10" fmla="*/ 0 60000 65536"/>
                    <a:gd name="T11" fmla="*/ 0 60000 65536"/>
                    <a:gd name="T12" fmla="*/ 0 w 369"/>
                    <a:gd name="T13" fmla="*/ 0 h 307"/>
                    <a:gd name="T14" fmla="*/ 369 w 369"/>
                    <a:gd name="T15" fmla="*/ 307 h 307"/>
                  </a:gdLst>
                  <a:ahLst/>
                  <a:cxnLst>
                    <a:cxn ang="T8">
                      <a:pos x="T0" y="T1"/>
                    </a:cxn>
                    <a:cxn ang="T9">
                      <a:pos x="T2" y="T3"/>
                    </a:cxn>
                    <a:cxn ang="T10">
                      <a:pos x="T4" y="T5"/>
                    </a:cxn>
                    <a:cxn ang="T11">
                      <a:pos x="T6" y="T7"/>
                    </a:cxn>
                  </a:cxnLst>
                  <a:rect l="T12" t="T13" r="T14" b="T15"/>
                  <a:pathLst>
                    <a:path w="369" h="307">
                      <a:moveTo>
                        <a:pt x="109" y="0"/>
                      </a:moveTo>
                      <a:lnTo>
                        <a:pt x="0" y="307"/>
                      </a:lnTo>
                      <a:lnTo>
                        <a:pt x="369" y="113"/>
                      </a:lnTo>
                      <a:lnTo>
                        <a:pt x="109" y="0"/>
                      </a:lnTo>
                    </a:path>
                  </a:pathLst>
                </a:custGeom>
                <a:noFill/>
                <a:ln w="0">
                  <a:solidFill>
                    <a:srgbClr val="330099"/>
                  </a:solidFill>
                  <a:round/>
                  <a:headEnd/>
                  <a:tailEnd/>
                </a:ln>
              </p:spPr>
              <p:txBody>
                <a:bodyPr/>
                <a:lstStyle/>
                <a:p>
                  <a:endParaRPr lang="es-MX"/>
                </a:p>
              </p:txBody>
            </p:sp>
            <p:sp>
              <p:nvSpPr>
                <p:cNvPr id="10383" name="Freeform 4077"/>
                <p:cNvSpPr>
                  <a:spLocks/>
                </p:cNvSpPr>
                <p:nvPr/>
              </p:nvSpPr>
              <p:spPr bwMode="auto">
                <a:xfrm>
                  <a:off x="2369" y="3137"/>
                  <a:ext cx="33" cy="15"/>
                </a:xfrm>
                <a:custGeom>
                  <a:avLst/>
                  <a:gdLst>
                    <a:gd name="T0" fmla="*/ 0 w 299"/>
                    <a:gd name="T1" fmla="*/ 0 h 131"/>
                    <a:gd name="T2" fmla="*/ 0 w 299"/>
                    <a:gd name="T3" fmla="*/ 0 h 131"/>
                    <a:gd name="T4" fmla="*/ 0 w 299"/>
                    <a:gd name="T5" fmla="*/ 0 h 131"/>
                    <a:gd name="T6" fmla="*/ 0 w 299"/>
                    <a:gd name="T7" fmla="*/ 0 h 131"/>
                    <a:gd name="T8" fmla="*/ 0 60000 65536"/>
                    <a:gd name="T9" fmla="*/ 0 60000 65536"/>
                    <a:gd name="T10" fmla="*/ 0 60000 65536"/>
                    <a:gd name="T11" fmla="*/ 0 60000 65536"/>
                    <a:gd name="T12" fmla="*/ 0 w 299"/>
                    <a:gd name="T13" fmla="*/ 0 h 131"/>
                    <a:gd name="T14" fmla="*/ 299 w 299"/>
                    <a:gd name="T15" fmla="*/ 131 h 131"/>
                  </a:gdLst>
                  <a:ahLst/>
                  <a:cxnLst>
                    <a:cxn ang="T8">
                      <a:pos x="T0" y="T1"/>
                    </a:cxn>
                    <a:cxn ang="T9">
                      <a:pos x="T2" y="T3"/>
                    </a:cxn>
                    <a:cxn ang="T10">
                      <a:pos x="T4" y="T5"/>
                    </a:cxn>
                    <a:cxn ang="T11">
                      <a:pos x="T6" y="T7"/>
                    </a:cxn>
                  </a:cxnLst>
                  <a:rect l="T12" t="T13" r="T14" b="T15"/>
                  <a:pathLst>
                    <a:path w="299" h="131">
                      <a:moveTo>
                        <a:pt x="272" y="0"/>
                      </a:moveTo>
                      <a:lnTo>
                        <a:pt x="0" y="76"/>
                      </a:lnTo>
                      <a:lnTo>
                        <a:pt x="299" y="131"/>
                      </a:lnTo>
                      <a:lnTo>
                        <a:pt x="272" y="0"/>
                      </a:lnTo>
                      <a:close/>
                    </a:path>
                  </a:pathLst>
                </a:custGeom>
                <a:solidFill>
                  <a:srgbClr val="330099"/>
                </a:solidFill>
                <a:ln w="9525">
                  <a:noFill/>
                  <a:round/>
                  <a:headEnd/>
                  <a:tailEnd/>
                </a:ln>
              </p:spPr>
              <p:txBody>
                <a:bodyPr/>
                <a:lstStyle/>
                <a:p>
                  <a:endParaRPr lang="es-MX"/>
                </a:p>
              </p:txBody>
            </p:sp>
            <p:sp>
              <p:nvSpPr>
                <p:cNvPr id="10384" name="Freeform 4078"/>
                <p:cNvSpPr>
                  <a:spLocks/>
                </p:cNvSpPr>
                <p:nvPr/>
              </p:nvSpPr>
              <p:spPr bwMode="auto">
                <a:xfrm>
                  <a:off x="2369" y="3137"/>
                  <a:ext cx="33" cy="15"/>
                </a:xfrm>
                <a:custGeom>
                  <a:avLst/>
                  <a:gdLst>
                    <a:gd name="T0" fmla="*/ 0 w 299"/>
                    <a:gd name="T1" fmla="*/ 0 h 131"/>
                    <a:gd name="T2" fmla="*/ 0 w 299"/>
                    <a:gd name="T3" fmla="*/ 0 h 131"/>
                    <a:gd name="T4" fmla="*/ 0 w 299"/>
                    <a:gd name="T5" fmla="*/ 0 h 131"/>
                    <a:gd name="T6" fmla="*/ 0 w 299"/>
                    <a:gd name="T7" fmla="*/ 0 h 131"/>
                    <a:gd name="T8" fmla="*/ 0 60000 65536"/>
                    <a:gd name="T9" fmla="*/ 0 60000 65536"/>
                    <a:gd name="T10" fmla="*/ 0 60000 65536"/>
                    <a:gd name="T11" fmla="*/ 0 60000 65536"/>
                    <a:gd name="T12" fmla="*/ 0 w 299"/>
                    <a:gd name="T13" fmla="*/ 0 h 131"/>
                    <a:gd name="T14" fmla="*/ 299 w 299"/>
                    <a:gd name="T15" fmla="*/ 131 h 131"/>
                  </a:gdLst>
                  <a:ahLst/>
                  <a:cxnLst>
                    <a:cxn ang="T8">
                      <a:pos x="T0" y="T1"/>
                    </a:cxn>
                    <a:cxn ang="T9">
                      <a:pos x="T2" y="T3"/>
                    </a:cxn>
                    <a:cxn ang="T10">
                      <a:pos x="T4" y="T5"/>
                    </a:cxn>
                    <a:cxn ang="T11">
                      <a:pos x="T6" y="T7"/>
                    </a:cxn>
                  </a:cxnLst>
                  <a:rect l="T12" t="T13" r="T14" b="T15"/>
                  <a:pathLst>
                    <a:path w="299" h="131">
                      <a:moveTo>
                        <a:pt x="272" y="0"/>
                      </a:moveTo>
                      <a:lnTo>
                        <a:pt x="0" y="76"/>
                      </a:lnTo>
                      <a:lnTo>
                        <a:pt x="299" y="131"/>
                      </a:lnTo>
                      <a:lnTo>
                        <a:pt x="272" y="0"/>
                      </a:lnTo>
                    </a:path>
                  </a:pathLst>
                </a:custGeom>
                <a:noFill/>
                <a:ln w="0">
                  <a:solidFill>
                    <a:srgbClr val="330099"/>
                  </a:solidFill>
                  <a:round/>
                  <a:headEnd/>
                  <a:tailEnd/>
                </a:ln>
              </p:spPr>
              <p:txBody>
                <a:bodyPr/>
                <a:lstStyle/>
                <a:p>
                  <a:endParaRPr lang="es-MX"/>
                </a:p>
              </p:txBody>
            </p:sp>
            <p:sp>
              <p:nvSpPr>
                <p:cNvPr id="10385" name="Freeform 4079"/>
                <p:cNvSpPr>
                  <a:spLocks/>
                </p:cNvSpPr>
                <p:nvPr/>
              </p:nvSpPr>
              <p:spPr bwMode="auto">
                <a:xfrm>
                  <a:off x="2162" y="3135"/>
                  <a:ext cx="32" cy="15"/>
                </a:xfrm>
                <a:custGeom>
                  <a:avLst/>
                  <a:gdLst>
                    <a:gd name="T0" fmla="*/ 0 w 289"/>
                    <a:gd name="T1" fmla="*/ 0 h 135"/>
                    <a:gd name="T2" fmla="*/ 0 w 289"/>
                    <a:gd name="T3" fmla="*/ 0 h 135"/>
                    <a:gd name="T4" fmla="*/ 0 w 289"/>
                    <a:gd name="T5" fmla="*/ 0 h 135"/>
                    <a:gd name="T6" fmla="*/ 0 w 289"/>
                    <a:gd name="T7" fmla="*/ 0 h 135"/>
                    <a:gd name="T8" fmla="*/ 0 60000 65536"/>
                    <a:gd name="T9" fmla="*/ 0 60000 65536"/>
                    <a:gd name="T10" fmla="*/ 0 60000 65536"/>
                    <a:gd name="T11" fmla="*/ 0 60000 65536"/>
                    <a:gd name="T12" fmla="*/ 0 w 289"/>
                    <a:gd name="T13" fmla="*/ 0 h 135"/>
                    <a:gd name="T14" fmla="*/ 289 w 289"/>
                    <a:gd name="T15" fmla="*/ 135 h 135"/>
                  </a:gdLst>
                  <a:ahLst/>
                  <a:cxnLst>
                    <a:cxn ang="T8">
                      <a:pos x="T0" y="T1"/>
                    </a:cxn>
                    <a:cxn ang="T9">
                      <a:pos x="T2" y="T3"/>
                    </a:cxn>
                    <a:cxn ang="T10">
                      <a:pos x="T4" y="T5"/>
                    </a:cxn>
                    <a:cxn ang="T11">
                      <a:pos x="T6" y="T7"/>
                    </a:cxn>
                  </a:cxnLst>
                  <a:rect l="T12" t="T13" r="T14" b="T15"/>
                  <a:pathLst>
                    <a:path w="289" h="135">
                      <a:moveTo>
                        <a:pt x="0" y="0"/>
                      </a:moveTo>
                      <a:lnTo>
                        <a:pt x="29" y="22"/>
                      </a:lnTo>
                      <a:lnTo>
                        <a:pt x="289" y="135"/>
                      </a:lnTo>
                      <a:lnTo>
                        <a:pt x="0" y="0"/>
                      </a:lnTo>
                      <a:close/>
                    </a:path>
                  </a:pathLst>
                </a:custGeom>
                <a:solidFill>
                  <a:srgbClr val="330099"/>
                </a:solidFill>
                <a:ln w="9525">
                  <a:noFill/>
                  <a:round/>
                  <a:headEnd/>
                  <a:tailEnd/>
                </a:ln>
              </p:spPr>
              <p:txBody>
                <a:bodyPr/>
                <a:lstStyle/>
                <a:p>
                  <a:endParaRPr lang="es-MX"/>
                </a:p>
              </p:txBody>
            </p:sp>
            <p:sp>
              <p:nvSpPr>
                <p:cNvPr id="10386" name="Freeform 4080"/>
                <p:cNvSpPr>
                  <a:spLocks/>
                </p:cNvSpPr>
                <p:nvPr/>
              </p:nvSpPr>
              <p:spPr bwMode="auto">
                <a:xfrm>
                  <a:off x="2162" y="3135"/>
                  <a:ext cx="32" cy="15"/>
                </a:xfrm>
                <a:custGeom>
                  <a:avLst/>
                  <a:gdLst>
                    <a:gd name="T0" fmla="*/ 0 w 289"/>
                    <a:gd name="T1" fmla="*/ 0 h 135"/>
                    <a:gd name="T2" fmla="*/ 0 w 289"/>
                    <a:gd name="T3" fmla="*/ 0 h 135"/>
                    <a:gd name="T4" fmla="*/ 0 w 289"/>
                    <a:gd name="T5" fmla="*/ 0 h 135"/>
                    <a:gd name="T6" fmla="*/ 0 w 289"/>
                    <a:gd name="T7" fmla="*/ 0 h 135"/>
                    <a:gd name="T8" fmla="*/ 0 60000 65536"/>
                    <a:gd name="T9" fmla="*/ 0 60000 65536"/>
                    <a:gd name="T10" fmla="*/ 0 60000 65536"/>
                    <a:gd name="T11" fmla="*/ 0 60000 65536"/>
                    <a:gd name="T12" fmla="*/ 0 w 289"/>
                    <a:gd name="T13" fmla="*/ 0 h 135"/>
                    <a:gd name="T14" fmla="*/ 289 w 289"/>
                    <a:gd name="T15" fmla="*/ 135 h 135"/>
                  </a:gdLst>
                  <a:ahLst/>
                  <a:cxnLst>
                    <a:cxn ang="T8">
                      <a:pos x="T0" y="T1"/>
                    </a:cxn>
                    <a:cxn ang="T9">
                      <a:pos x="T2" y="T3"/>
                    </a:cxn>
                    <a:cxn ang="T10">
                      <a:pos x="T4" y="T5"/>
                    </a:cxn>
                    <a:cxn ang="T11">
                      <a:pos x="T6" y="T7"/>
                    </a:cxn>
                  </a:cxnLst>
                  <a:rect l="T12" t="T13" r="T14" b="T15"/>
                  <a:pathLst>
                    <a:path w="289" h="135">
                      <a:moveTo>
                        <a:pt x="0" y="0"/>
                      </a:moveTo>
                      <a:lnTo>
                        <a:pt x="29" y="22"/>
                      </a:lnTo>
                      <a:lnTo>
                        <a:pt x="289" y="135"/>
                      </a:lnTo>
                      <a:lnTo>
                        <a:pt x="0" y="0"/>
                      </a:lnTo>
                    </a:path>
                  </a:pathLst>
                </a:custGeom>
                <a:noFill/>
                <a:ln w="0">
                  <a:solidFill>
                    <a:srgbClr val="330099"/>
                  </a:solidFill>
                  <a:round/>
                  <a:headEnd/>
                  <a:tailEnd/>
                </a:ln>
              </p:spPr>
              <p:txBody>
                <a:bodyPr/>
                <a:lstStyle/>
                <a:p>
                  <a:endParaRPr lang="es-MX"/>
                </a:p>
              </p:txBody>
            </p:sp>
            <p:sp>
              <p:nvSpPr>
                <p:cNvPr id="10387" name="Freeform 4081"/>
                <p:cNvSpPr>
                  <a:spLocks/>
                </p:cNvSpPr>
                <p:nvPr/>
              </p:nvSpPr>
              <p:spPr bwMode="auto">
                <a:xfrm>
                  <a:off x="2282" y="3134"/>
                  <a:ext cx="64" cy="14"/>
                </a:xfrm>
                <a:custGeom>
                  <a:avLst/>
                  <a:gdLst>
                    <a:gd name="T0" fmla="*/ 0 w 576"/>
                    <a:gd name="T1" fmla="*/ 0 h 127"/>
                    <a:gd name="T2" fmla="*/ 0 w 576"/>
                    <a:gd name="T3" fmla="*/ 0 h 127"/>
                    <a:gd name="T4" fmla="*/ 0 w 576"/>
                    <a:gd name="T5" fmla="*/ 0 h 127"/>
                    <a:gd name="T6" fmla="*/ 0 w 576"/>
                    <a:gd name="T7" fmla="*/ 0 h 127"/>
                    <a:gd name="T8" fmla="*/ 0 60000 65536"/>
                    <a:gd name="T9" fmla="*/ 0 60000 65536"/>
                    <a:gd name="T10" fmla="*/ 0 60000 65536"/>
                    <a:gd name="T11" fmla="*/ 0 60000 65536"/>
                    <a:gd name="T12" fmla="*/ 0 w 576"/>
                    <a:gd name="T13" fmla="*/ 0 h 127"/>
                    <a:gd name="T14" fmla="*/ 576 w 576"/>
                    <a:gd name="T15" fmla="*/ 127 h 127"/>
                  </a:gdLst>
                  <a:ahLst/>
                  <a:cxnLst>
                    <a:cxn ang="T8">
                      <a:pos x="T0" y="T1"/>
                    </a:cxn>
                    <a:cxn ang="T9">
                      <a:pos x="T2" y="T3"/>
                    </a:cxn>
                    <a:cxn ang="T10">
                      <a:pos x="T4" y="T5"/>
                    </a:cxn>
                    <a:cxn ang="T11">
                      <a:pos x="T6" y="T7"/>
                    </a:cxn>
                  </a:cxnLst>
                  <a:rect l="T12" t="T13" r="T14" b="T15"/>
                  <a:pathLst>
                    <a:path w="576" h="127">
                      <a:moveTo>
                        <a:pt x="576" y="0"/>
                      </a:moveTo>
                      <a:lnTo>
                        <a:pt x="0" y="127"/>
                      </a:lnTo>
                      <a:lnTo>
                        <a:pt x="310" y="123"/>
                      </a:lnTo>
                      <a:lnTo>
                        <a:pt x="576" y="0"/>
                      </a:lnTo>
                      <a:close/>
                    </a:path>
                  </a:pathLst>
                </a:custGeom>
                <a:solidFill>
                  <a:srgbClr val="330099"/>
                </a:solidFill>
                <a:ln w="9525">
                  <a:noFill/>
                  <a:round/>
                  <a:headEnd/>
                  <a:tailEnd/>
                </a:ln>
              </p:spPr>
              <p:txBody>
                <a:bodyPr/>
                <a:lstStyle/>
                <a:p>
                  <a:endParaRPr lang="es-MX"/>
                </a:p>
              </p:txBody>
            </p:sp>
            <p:sp>
              <p:nvSpPr>
                <p:cNvPr id="10388" name="Freeform 4082"/>
                <p:cNvSpPr>
                  <a:spLocks/>
                </p:cNvSpPr>
                <p:nvPr/>
              </p:nvSpPr>
              <p:spPr bwMode="auto">
                <a:xfrm>
                  <a:off x="2282" y="3134"/>
                  <a:ext cx="64" cy="14"/>
                </a:xfrm>
                <a:custGeom>
                  <a:avLst/>
                  <a:gdLst>
                    <a:gd name="T0" fmla="*/ 0 w 576"/>
                    <a:gd name="T1" fmla="*/ 0 h 127"/>
                    <a:gd name="T2" fmla="*/ 0 w 576"/>
                    <a:gd name="T3" fmla="*/ 0 h 127"/>
                    <a:gd name="T4" fmla="*/ 0 w 576"/>
                    <a:gd name="T5" fmla="*/ 0 h 127"/>
                    <a:gd name="T6" fmla="*/ 0 w 576"/>
                    <a:gd name="T7" fmla="*/ 0 h 127"/>
                    <a:gd name="T8" fmla="*/ 0 60000 65536"/>
                    <a:gd name="T9" fmla="*/ 0 60000 65536"/>
                    <a:gd name="T10" fmla="*/ 0 60000 65536"/>
                    <a:gd name="T11" fmla="*/ 0 60000 65536"/>
                    <a:gd name="T12" fmla="*/ 0 w 576"/>
                    <a:gd name="T13" fmla="*/ 0 h 127"/>
                    <a:gd name="T14" fmla="*/ 576 w 576"/>
                    <a:gd name="T15" fmla="*/ 127 h 127"/>
                  </a:gdLst>
                  <a:ahLst/>
                  <a:cxnLst>
                    <a:cxn ang="T8">
                      <a:pos x="T0" y="T1"/>
                    </a:cxn>
                    <a:cxn ang="T9">
                      <a:pos x="T2" y="T3"/>
                    </a:cxn>
                    <a:cxn ang="T10">
                      <a:pos x="T4" y="T5"/>
                    </a:cxn>
                    <a:cxn ang="T11">
                      <a:pos x="T6" y="T7"/>
                    </a:cxn>
                  </a:cxnLst>
                  <a:rect l="T12" t="T13" r="T14" b="T15"/>
                  <a:pathLst>
                    <a:path w="576" h="127">
                      <a:moveTo>
                        <a:pt x="576" y="0"/>
                      </a:moveTo>
                      <a:lnTo>
                        <a:pt x="0" y="127"/>
                      </a:lnTo>
                      <a:lnTo>
                        <a:pt x="310" y="123"/>
                      </a:lnTo>
                      <a:lnTo>
                        <a:pt x="576" y="0"/>
                      </a:lnTo>
                    </a:path>
                  </a:pathLst>
                </a:custGeom>
                <a:noFill/>
                <a:ln w="0">
                  <a:solidFill>
                    <a:srgbClr val="330099"/>
                  </a:solidFill>
                  <a:round/>
                  <a:headEnd/>
                  <a:tailEnd/>
                </a:ln>
              </p:spPr>
              <p:txBody>
                <a:bodyPr/>
                <a:lstStyle/>
                <a:p>
                  <a:endParaRPr lang="es-MX"/>
                </a:p>
              </p:txBody>
            </p:sp>
            <p:sp>
              <p:nvSpPr>
                <p:cNvPr id="10389" name="Freeform 4083"/>
                <p:cNvSpPr>
                  <a:spLocks/>
                </p:cNvSpPr>
                <p:nvPr/>
              </p:nvSpPr>
              <p:spPr bwMode="auto">
                <a:xfrm>
                  <a:off x="2214" y="3132"/>
                  <a:ext cx="21" cy="18"/>
                </a:xfrm>
                <a:custGeom>
                  <a:avLst/>
                  <a:gdLst>
                    <a:gd name="T0" fmla="*/ 0 w 192"/>
                    <a:gd name="T1" fmla="*/ 0 h 162"/>
                    <a:gd name="T2" fmla="*/ 0 w 192"/>
                    <a:gd name="T3" fmla="*/ 0 h 162"/>
                    <a:gd name="T4" fmla="*/ 0 w 192"/>
                    <a:gd name="T5" fmla="*/ 0 h 162"/>
                    <a:gd name="T6" fmla="*/ 0 w 192"/>
                    <a:gd name="T7" fmla="*/ 0 h 162"/>
                    <a:gd name="T8" fmla="*/ 0 60000 65536"/>
                    <a:gd name="T9" fmla="*/ 0 60000 65536"/>
                    <a:gd name="T10" fmla="*/ 0 60000 65536"/>
                    <a:gd name="T11" fmla="*/ 0 60000 65536"/>
                    <a:gd name="T12" fmla="*/ 0 w 192"/>
                    <a:gd name="T13" fmla="*/ 0 h 162"/>
                    <a:gd name="T14" fmla="*/ 192 w 192"/>
                    <a:gd name="T15" fmla="*/ 162 h 162"/>
                  </a:gdLst>
                  <a:ahLst/>
                  <a:cxnLst>
                    <a:cxn ang="T8">
                      <a:pos x="T0" y="T1"/>
                    </a:cxn>
                    <a:cxn ang="T9">
                      <a:pos x="T2" y="T3"/>
                    </a:cxn>
                    <a:cxn ang="T10">
                      <a:pos x="T4" y="T5"/>
                    </a:cxn>
                    <a:cxn ang="T11">
                      <a:pos x="T6" y="T7"/>
                    </a:cxn>
                  </a:cxnLst>
                  <a:rect l="T12" t="T13" r="T14" b="T15"/>
                  <a:pathLst>
                    <a:path w="192" h="162">
                      <a:moveTo>
                        <a:pt x="82" y="0"/>
                      </a:moveTo>
                      <a:lnTo>
                        <a:pt x="0" y="162"/>
                      </a:lnTo>
                      <a:lnTo>
                        <a:pt x="192" y="139"/>
                      </a:lnTo>
                      <a:lnTo>
                        <a:pt x="82" y="0"/>
                      </a:lnTo>
                      <a:close/>
                    </a:path>
                  </a:pathLst>
                </a:custGeom>
                <a:solidFill>
                  <a:srgbClr val="330099"/>
                </a:solidFill>
                <a:ln w="9525">
                  <a:noFill/>
                  <a:round/>
                  <a:headEnd/>
                  <a:tailEnd/>
                </a:ln>
              </p:spPr>
              <p:txBody>
                <a:bodyPr/>
                <a:lstStyle/>
                <a:p>
                  <a:endParaRPr lang="es-MX"/>
                </a:p>
              </p:txBody>
            </p:sp>
            <p:sp>
              <p:nvSpPr>
                <p:cNvPr id="10390" name="Freeform 4084"/>
                <p:cNvSpPr>
                  <a:spLocks/>
                </p:cNvSpPr>
                <p:nvPr/>
              </p:nvSpPr>
              <p:spPr bwMode="auto">
                <a:xfrm>
                  <a:off x="2214" y="3132"/>
                  <a:ext cx="21" cy="18"/>
                </a:xfrm>
                <a:custGeom>
                  <a:avLst/>
                  <a:gdLst>
                    <a:gd name="T0" fmla="*/ 0 w 192"/>
                    <a:gd name="T1" fmla="*/ 0 h 162"/>
                    <a:gd name="T2" fmla="*/ 0 w 192"/>
                    <a:gd name="T3" fmla="*/ 0 h 162"/>
                    <a:gd name="T4" fmla="*/ 0 w 192"/>
                    <a:gd name="T5" fmla="*/ 0 h 162"/>
                    <a:gd name="T6" fmla="*/ 0 w 192"/>
                    <a:gd name="T7" fmla="*/ 0 h 162"/>
                    <a:gd name="T8" fmla="*/ 0 60000 65536"/>
                    <a:gd name="T9" fmla="*/ 0 60000 65536"/>
                    <a:gd name="T10" fmla="*/ 0 60000 65536"/>
                    <a:gd name="T11" fmla="*/ 0 60000 65536"/>
                    <a:gd name="T12" fmla="*/ 0 w 192"/>
                    <a:gd name="T13" fmla="*/ 0 h 162"/>
                    <a:gd name="T14" fmla="*/ 192 w 192"/>
                    <a:gd name="T15" fmla="*/ 162 h 162"/>
                  </a:gdLst>
                  <a:ahLst/>
                  <a:cxnLst>
                    <a:cxn ang="T8">
                      <a:pos x="T0" y="T1"/>
                    </a:cxn>
                    <a:cxn ang="T9">
                      <a:pos x="T2" y="T3"/>
                    </a:cxn>
                    <a:cxn ang="T10">
                      <a:pos x="T4" y="T5"/>
                    </a:cxn>
                    <a:cxn ang="T11">
                      <a:pos x="T6" y="T7"/>
                    </a:cxn>
                  </a:cxnLst>
                  <a:rect l="T12" t="T13" r="T14" b="T15"/>
                  <a:pathLst>
                    <a:path w="192" h="162">
                      <a:moveTo>
                        <a:pt x="82" y="0"/>
                      </a:moveTo>
                      <a:lnTo>
                        <a:pt x="0" y="162"/>
                      </a:lnTo>
                      <a:lnTo>
                        <a:pt x="192" y="139"/>
                      </a:lnTo>
                      <a:lnTo>
                        <a:pt x="82" y="0"/>
                      </a:lnTo>
                    </a:path>
                  </a:pathLst>
                </a:custGeom>
                <a:noFill/>
                <a:ln w="0">
                  <a:solidFill>
                    <a:srgbClr val="330099"/>
                  </a:solidFill>
                  <a:round/>
                  <a:headEnd/>
                  <a:tailEnd/>
                </a:ln>
              </p:spPr>
              <p:txBody>
                <a:bodyPr/>
                <a:lstStyle/>
                <a:p>
                  <a:endParaRPr lang="es-MX"/>
                </a:p>
              </p:txBody>
            </p:sp>
            <p:sp>
              <p:nvSpPr>
                <p:cNvPr id="10391" name="Freeform 4085"/>
                <p:cNvSpPr>
                  <a:spLocks/>
                </p:cNvSpPr>
                <p:nvPr/>
              </p:nvSpPr>
              <p:spPr bwMode="auto">
                <a:xfrm>
                  <a:off x="2282" y="3132"/>
                  <a:ext cx="71" cy="16"/>
                </a:xfrm>
                <a:custGeom>
                  <a:avLst/>
                  <a:gdLst>
                    <a:gd name="T0" fmla="*/ 0 w 635"/>
                    <a:gd name="T1" fmla="*/ 0 h 146"/>
                    <a:gd name="T2" fmla="*/ 0 w 635"/>
                    <a:gd name="T3" fmla="*/ 0 h 146"/>
                    <a:gd name="T4" fmla="*/ 0 w 635"/>
                    <a:gd name="T5" fmla="*/ 0 h 146"/>
                    <a:gd name="T6" fmla="*/ 0 w 635"/>
                    <a:gd name="T7" fmla="*/ 0 h 146"/>
                    <a:gd name="T8" fmla="*/ 0 60000 65536"/>
                    <a:gd name="T9" fmla="*/ 0 60000 65536"/>
                    <a:gd name="T10" fmla="*/ 0 60000 65536"/>
                    <a:gd name="T11" fmla="*/ 0 60000 65536"/>
                    <a:gd name="T12" fmla="*/ 0 w 635"/>
                    <a:gd name="T13" fmla="*/ 0 h 146"/>
                    <a:gd name="T14" fmla="*/ 635 w 635"/>
                    <a:gd name="T15" fmla="*/ 146 h 146"/>
                  </a:gdLst>
                  <a:ahLst/>
                  <a:cxnLst>
                    <a:cxn ang="T8">
                      <a:pos x="T0" y="T1"/>
                    </a:cxn>
                    <a:cxn ang="T9">
                      <a:pos x="T2" y="T3"/>
                    </a:cxn>
                    <a:cxn ang="T10">
                      <a:pos x="T4" y="T5"/>
                    </a:cxn>
                    <a:cxn ang="T11">
                      <a:pos x="T6" y="T7"/>
                    </a:cxn>
                  </a:cxnLst>
                  <a:rect l="T12" t="T13" r="T14" b="T15"/>
                  <a:pathLst>
                    <a:path w="635" h="146">
                      <a:moveTo>
                        <a:pt x="635" y="0"/>
                      </a:moveTo>
                      <a:lnTo>
                        <a:pt x="0" y="146"/>
                      </a:lnTo>
                      <a:lnTo>
                        <a:pt x="576" y="19"/>
                      </a:lnTo>
                      <a:lnTo>
                        <a:pt x="635" y="0"/>
                      </a:lnTo>
                      <a:close/>
                    </a:path>
                  </a:pathLst>
                </a:custGeom>
                <a:solidFill>
                  <a:srgbClr val="330099"/>
                </a:solidFill>
                <a:ln w="9525">
                  <a:noFill/>
                  <a:round/>
                  <a:headEnd/>
                  <a:tailEnd/>
                </a:ln>
              </p:spPr>
              <p:txBody>
                <a:bodyPr/>
                <a:lstStyle/>
                <a:p>
                  <a:endParaRPr lang="es-MX"/>
                </a:p>
              </p:txBody>
            </p:sp>
            <p:sp>
              <p:nvSpPr>
                <p:cNvPr id="10392" name="Freeform 4086"/>
                <p:cNvSpPr>
                  <a:spLocks/>
                </p:cNvSpPr>
                <p:nvPr/>
              </p:nvSpPr>
              <p:spPr bwMode="auto">
                <a:xfrm>
                  <a:off x="2282" y="3132"/>
                  <a:ext cx="71" cy="16"/>
                </a:xfrm>
                <a:custGeom>
                  <a:avLst/>
                  <a:gdLst>
                    <a:gd name="T0" fmla="*/ 0 w 635"/>
                    <a:gd name="T1" fmla="*/ 0 h 146"/>
                    <a:gd name="T2" fmla="*/ 0 w 635"/>
                    <a:gd name="T3" fmla="*/ 0 h 146"/>
                    <a:gd name="T4" fmla="*/ 0 w 635"/>
                    <a:gd name="T5" fmla="*/ 0 h 146"/>
                    <a:gd name="T6" fmla="*/ 0 w 635"/>
                    <a:gd name="T7" fmla="*/ 0 h 146"/>
                    <a:gd name="T8" fmla="*/ 0 60000 65536"/>
                    <a:gd name="T9" fmla="*/ 0 60000 65536"/>
                    <a:gd name="T10" fmla="*/ 0 60000 65536"/>
                    <a:gd name="T11" fmla="*/ 0 60000 65536"/>
                    <a:gd name="T12" fmla="*/ 0 w 635"/>
                    <a:gd name="T13" fmla="*/ 0 h 146"/>
                    <a:gd name="T14" fmla="*/ 635 w 635"/>
                    <a:gd name="T15" fmla="*/ 146 h 146"/>
                  </a:gdLst>
                  <a:ahLst/>
                  <a:cxnLst>
                    <a:cxn ang="T8">
                      <a:pos x="T0" y="T1"/>
                    </a:cxn>
                    <a:cxn ang="T9">
                      <a:pos x="T2" y="T3"/>
                    </a:cxn>
                    <a:cxn ang="T10">
                      <a:pos x="T4" y="T5"/>
                    </a:cxn>
                    <a:cxn ang="T11">
                      <a:pos x="T6" y="T7"/>
                    </a:cxn>
                  </a:cxnLst>
                  <a:rect l="T12" t="T13" r="T14" b="T15"/>
                  <a:pathLst>
                    <a:path w="635" h="146">
                      <a:moveTo>
                        <a:pt x="635" y="0"/>
                      </a:moveTo>
                      <a:lnTo>
                        <a:pt x="0" y="146"/>
                      </a:lnTo>
                      <a:lnTo>
                        <a:pt x="576" y="19"/>
                      </a:lnTo>
                      <a:lnTo>
                        <a:pt x="635" y="0"/>
                      </a:lnTo>
                    </a:path>
                  </a:pathLst>
                </a:custGeom>
                <a:noFill/>
                <a:ln w="0">
                  <a:solidFill>
                    <a:srgbClr val="330099"/>
                  </a:solidFill>
                  <a:round/>
                  <a:headEnd/>
                  <a:tailEnd/>
                </a:ln>
              </p:spPr>
              <p:txBody>
                <a:bodyPr/>
                <a:lstStyle/>
                <a:p>
                  <a:endParaRPr lang="es-MX"/>
                </a:p>
              </p:txBody>
            </p:sp>
            <p:sp>
              <p:nvSpPr>
                <p:cNvPr id="10393" name="Freeform 4087"/>
                <p:cNvSpPr>
                  <a:spLocks/>
                </p:cNvSpPr>
                <p:nvPr/>
              </p:nvSpPr>
              <p:spPr bwMode="auto">
                <a:xfrm>
                  <a:off x="2360" y="3130"/>
                  <a:ext cx="39" cy="15"/>
                </a:xfrm>
                <a:custGeom>
                  <a:avLst/>
                  <a:gdLst>
                    <a:gd name="T0" fmla="*/ 0 w 346"/>
                    <a:gd name="T1" fmla="*/ 0 h 138"/>
                    <a:gd name="T2" fmla="*/ 0 w 346"/>
                    <a:gd name="T3" fmla="*/ 0 h 138"/>
                    <a:gd name="T4" fmla="*/ 0 w 346"/>
                    <a:gd name="T5" fmla="*/ 0 h 138"/>
                    <a:gd name="T6" fmla="*/ 0 w 346"/>
                    <a:gd name="T7" fmla="*/ 0 h 138"/>
                    <a:gd name="T8" fmla="*/ 0 60000 65536"/>
                    <a:gd name="T9" fmla="*/ 0 60000 65536"/>
                    <a:gd name="T10" fmla="*/ 0 60000 65536"/>
                    <a:gd name="T11" fmla="*/ 0 60000 65536"/>
                    <a:gd name="T12" fmla="*/ 0 w 346"/>
                    <a:gd name="T13" fmla="*/ 0 h 138"/>
                    <a:gd name="T14" fmla="*/ 346 w 346"/>
                    <a:gd name="T15" fmla="*/ 138 h 138"/>
                  </a:gdLst>
                  <a:ahLst/>
                  <a:cxnLst>
                    <a:cxn ang="T8">
                      <a:pos x="T0" y="T1"/>
                    </a:cxn>
                    <a:cxn ang="T9">
                      <a:pos x="T2" y="T3"/>
                    </a:cxn>
                    <a:cxn ang="T10">
                      <a:pos x="T4" y="T5"/>
                    </a:cxn>
                    <a:cxn ang="T11">
                      <a:pos x="T6" y="T7"/>
                    </a:cxn>
                  </a:cxnLst>
                  <a:rect l="T12" t="T13" r="T14" b="T15"/>
                  <a:pathLst>
                    <a:path w="346" h="138">
                      <a:moveTo>
                        <a:pt x="0" y="0"/>
                      </a:moveTo>
                      <a:lnTo>
                        <a:pt x="74" y="138"/>
                      </a:lnTo>
                      <a:lnTo>
                        <a:pt x="346" y="62"/>
                      </a:lnTo>
                      <a:lnTo>
                        <a:pt x="0" y="0"/>
                      </a:lnTo>
                      <a:close/>
                    </a:path>
                  </a:pathLst>
                </a:custGeom>
                <a:solidFill>
                  <a:srgbClr val="330099"/>
                </a:solidFill>
                <a:ln w="9525">
                  <a:noFill/>
                  <a:round/>
                  <a:headEnd/>
                  <a:tailEnd/>
                </a:ln>
              </p:spPr>
              <p:txBody>
                <a:bodyPr/>
                <a:lstStyle/>
                <a:p>
                  <a:endParaRPr lang="es-MX"/>
                </a:p>
              </p:txBody>
            </p:sp>
            <p:sp>
              <p:nvSpPr>
                <p:cNvPr id="10394" name="Freeform 4088"/>
                <p:cNvSpPr>
                  <a:spLocks/>
                </p:cNvSpPr>
                <p:nvPr/>
              </p:nvSpPr>
              <p:spPr bwMode="auto">
                <a:xfrm>
                  <a:off x="2360" y="3130"/>
                  <a:ext cx="39" cy="15"/>
                </a:xfrm>
                <a:custGeom>
                  <a:avLst/>
                  <a:gdLst>
                    <a:gd name="T0" fmla="*/ 0 w 346"/>
                    <a:gd name="T1" fmla="*/ 0 h 138"/>
                    <a:gd name="T2" fmla="*/ 0 w 346"/>
                    <a:gd name="T3" fmla="*/ 0 h 138"/>
                    <a:gd name="T4" fmla="*/ 0 w 346"/>
                    <a:gd name="T5" fmla="*/ 0 h 138"/>
                    <a:gd name="T6" fmla="*/ 0 w 346"/>
                    <a:gd name="T7" fmla="*/ 0 h 138"/>
                    <a:gd name="T8" fmla="*/ 0 60000 65536"/>
                    <a:gd name="T9" fmla="*/ 0 60000 65536"/>
                    <a:gd name="T10" fmla="*/ 0 60000 65536"/>
                    <a:gd name="T11" fmla="*/ 0 60000 65536"/>
                    <a:gd name="T12" fmla="*/ 0 w 346"/>
                    <a:gd name="T13" fmla="*/ 0 h 138"/>
                    <a:gd name="T14" fmla="*/ 346 w 346"/>
                    <a:gd name="T15" fmla="*/ 138 h 138"/>
                  </a:gdLst>
                  <a:ahLst/>
                  <a:cxnLst>
                    <a:cxn ang="T8">
                      <a:pos x="T0" y="T1"/>
                    </a:cxn>
                    <a:cxn ang="T9">
                      <a:pos x="T2" y="T3"/>
                    </a:cxn>
                    <a:cxn ang="T10">
                      <a:pos x="T4" y="T5"/>
                    </a:cxn>
                    <a:cxn ang="T11">
                      <a:pos x="T6" y="T7"/>
                    </a:cxn>
                  </a:cxnLst>
                  <a:rect l="T12" t="T13" r="T14" b="T15"/>
                  <a:pathLst>
                    <a:path w="346" h="138">
                      <a:moveTo>
                        <a:pt x="0" y="0"/>
                      </a:moveTo>
                      <a:lnTo>
                        <a:pt x="74" y="138"/>
                      </a:lnTo>
                      <a:lnTo>
                        <a:pt x="346" y="62"/>
                      </a:lnTo>
                      <a:lnTo>
                        <a:pt x="0" y="0"/>
                      </a:lnTo>
                    </a:path>
                  </a:pathLst>
                </a:custGeom>
                <a:noFill/>
                <a:ln w="0">
                  <a:solidFill>
                    <a:srgbClr val="330099"/>
                  </a:solidFill>
                  <a:round/>
                  <a:headEnd/>
                  <a:tailEnd/>
                </a:ln>
              </p:spPr>
              <p:txBody>
                <a:bodyPr/>
                <a:lstStyle/>
                <a:p>
                  <a:endParaRPr lang="es-MX"/>
                </a:p>
              </p:txBody>
            </p:sp>
            <p:sp>
              <p:nvSpPr>
                <p:cNvPr id="10395" name="Freeform 4089"/>
                <p:cNvSpPr>
                  <a:spLocks/>
                </p:cNvSpPr>
                <p:nvPr/>
              </p:nvSpPr>
              <p:spPr bwMode="auto">
                <a:xfrm>
                  <a:off x="2223" y="3128"/>
                  <a:ext cx="12" cy="19"/>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62" y="0"/>
                      </a:moveTo>
                      <a:lnTo>
                        <a:pt x="0" y="33"/>
                      </a:lnTo>
                      <a:lnTo>
                        <a:pt x="110" y="172"/>
                      </a:lnTo>
                      <a:lnTo>
                        <a:pt x="62" y="0"/>
                      </a:lnTo>
                      <a:close/>
                    </a:path>
                  </a:pathLst>
                </a:custGeom>
                <a:solidFill>
                  <a:srgbClr val="330099"/>
                </a:solidFill>
                <a:ln w="9525">
                  <a:noFill/>
                  <a:round/>
                  <a:headEnd/>
                  <a:tailEnd/>
                </a:ln>
              </p:spPr>
              <p:txBody>
                <a:bodyPr/>
                <a:lstStyle/>
                <a:p>
                  <a:endParaRPr lang="es-MX"/>
                </a:p>
              </p:txBody>
            </p:sp>
            <p:sp>
              <p:nvSpPr>
                <p:cNvPr id="10396" name="Freeform 4090"/>
                <p:cNvSpPr>
                  <a:spLocks/>
                </p:cNvSpPr>
                <p:nvPr/>
              </p:nvSpPr>
              <p:spPr bwMode="auto">
                <a:xfrm>
                  <a:off x="2223" y="3128"/>
                  <a:ext cx="12" cy="19"/>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62" y="0"/>
                      </a:moveTo>
                      <a:lnTo>
                        <a:pt x="0" y="33"/>
                      </a:lnTo>
                      <a:lnTo>
                        <a:pt x="110" y="172"/>
                      </a:lnTo>
                      <a:lnTo>
                        <a:pt x="62" y="0"/>
                      </a:lnTo>
                    </a:path>
                  </a:pathLst>
                </a:custGeom>
                <a:noFill/>
                <a:ln w="0">
                  <a:solidFill>
                    <a:srgbClr val="330099"/>
                  </a:solidFill>
                  <a:round/>
                  <a:headEnd/>
                  <a:tailEnd/>
                </a:ln>
              </p:spPr>
              <p:txBody>
                <a:bodyPr/>
                <a:lstStyle/>
                <a:p>
                  <a:endParaRPr lang="es-MX"/>
                </a:p>
              </p:txBody>
            </p:sp>
            <p:sp>
              <p:nvSpPr>
                <p:cNvPr id="10397" name="Freeform 4091"/>
                <p:cNvSpPr>
                  <a:spLocks/>
                </p:cNvSpPr>
                <p:nvPr/>
              </p:nvSpPr>
              <p:spPr bwMode="auto">
                <a:xfrm>
                  <a:off x="2291" y="3127"/>
                  <a:ext cx="69" cy="5"/>
                </a:xfrm>
                <a:custGeom>
                  <a:avLst/>
                  <a:gdLst>
                    <a:gd name="T0" fmla="*/ 0 w 622"/>
                    <a:gd name="T1" fmla="*/ 0 h 38"/>
                    <a:gd name="T2" fmla="*/ 0 w 622"/>
                    <a:gd name="T3" fmla="*/ 0 h 38"/>
                    <a:gd name="T4" fmla="*/ 0 w 622"/>
                    <a:gd name="T5" fmla="*/ 0 h 38"/>
                    <a:gd name="T6" fmla="*/ 0 w 622"/>
                    <a:gd name="T7" fmla="*/ 0 h 38"/>
                    <a:gd name="T8" fmla="*/ 0 60000 65536"/>
                    <a:gd name="T9" fmla="*/ 0 60000 65536"/>
                    <a:gd name="T10" fmla="*/ 0 60000 65536"/>
                    <a:gd name="T11" fmla="*/ 0 60000 65536"/>
                    <a:gd name="T12" fmla="*/ 0 w 622"/>
                    <a:gd name="T13" fmla="*/ 0 h 38"/>
                    <a:gd name="T14" fmla="*/ 622 w 622"/>
                    <a:gd name="T15" fmla="*/ 38 h 38"/>
                  </a:gdLst>
                  <a:ahLst/>
                  <a:cxnLst>
                    <a:cxn ang="T8">
                      <a:pos x="T0" y="T1"/>
                    </a:cxn>
                    <a:cxn ang="T9">
                      <a:pos x="T2" y="T3"/>
                    </a:cxn>
                    <a:cxn ang="T10">
                      <a:pos x="T4" y="T5"/>
                    </a:cxn>
                    <a:cxn ang="T11">
                      <a:pos x="T6" y="T7"/>
                    </a:cxn>
                  </a:cxnLst>
                  <a:rect l="T12" t="T13" r="T14" b="T15"/>
                  <a:pathLst>
                    <a:path w="622" h="38">
                      <a:moveTo>
                        <a:pt x="0" y="0"/>
                      </a:moveTo>
                      <a:lnTo>
                        <a:pt x="555" y="38"/>
                      </a:lnTo>
                      <a:lnTo>
                        <a:pt x="622" y="24"/>
                      </a:lnTo>
                      <a:lnTo>
                        <a:pt x="0" y="0"/>
                      </a:lnTo>
                      <a:close/>
                    </a:path>
                  </a:pathLst>
                </a:custGeom>
                <a:solidFill>
                  <a:srgbClr val="330099"/>
                </a:solidFill>
                <a:ln w="9525">
                  <a:noFill/>
                  <a:round/>
                  <a:headEnd/>
                  <a:tailEnd/>
                </a:ln>
              </p:spPr>
              <p:txBody>
                <a:bodyPr/>
                <a:lstStyle/>
                <a:p>
                  <a:endParaRPr lang="es-MX"/>
                </a:p>
              </p:txBody>
            </p:sp>
            <p:sp>
              <p:nvSpPr>
                <p:cNvPr id="10398" name="Freeform 4092"/>
                <p:cNvSpPr>
                  <a:spLocks/>
                </p:cNvSpPr>
                <p:nvPr/>
              </p:nvSpPr>
              <p:spPr bwMode="auto">
                <a:xfrm>
                  <a:off x="2291" y="3127"/>
                  <a:ext cx="69" cy="5"/>
                </a:xfrm>
                <a:custGeom>
                  <a:avLst/>
                  <a:gdLst>
                    <a:gd name="T0" fmla="*/ 0 w 622"/>
                    <a:gd name="T1" fmla="*/ 0 h 38"/>
                    <a:gd name="T2" fmla="*/ 0 w 622"/>
                    <a:gd name="T3" fmla="*/ 0 h 38"/>
                    <a:gd name="T4" fmla="*/ 0 w 622"/>
                    <a:gd name="T5" fmla="*/ 0 h 38"/>
                    <a:gd name="T6" fmla="*/ 0 w 622"/>
                    <a:gd name="T7" fmla="*/ 0 h 38"/>
                    <a:gd name="T8" fmla="*/ 0 60000 65536"/>
                    <a:gd name="T9" fmla="*/ 0 60000 65536"/>
                    <a:gd name="T10" fmla="*/ 0 60000 65536"/>
                    <a:gd name="T11" fmla="*/ 0 60000 65536"/>
                    <a:gd name="T12" fmla="*/ 0 w 622"/>
                    <a:gd name="T13" fmla="*/ 0 h 38"/>
                    <a:gd name="T14" fmla="*/ 622 w 622"/>
                    <a:gd name="T15" fmla="*/ 38 h 38"/>
                  </a:gdLst>
                  <a:ahLst/>
                  <a:cxnLst>
                    <a:cxn ang="T8">
                      <a:pos x="T0" y="T1"/>
                    </a:cxn>
                    <a:cxn ang="T9">
                      <a:pos x="T2" y="T3"/>
                    </a:cxn>
                    <a:cxn ang="T10">
                      <a:pos x="T4" y="T5"/>
                    </a:cxn>
                    <a:cxn ang="T11">
                      <a:pos x="T6" y="T7"/>
                    </a:cxn>
                  </a:cxnLst>
                  <a:rect l="T12" t="T13" r="T14" b="T15"/>
                  <a:pathLst>
                    <a:path w="622" h="38">
                      <a:moveTo>
                        <a:pt x="0" y="0"/>
                      </a:moveTo>
                      <a:lnTo>
                        <a:pt x="555" y="38"/>
                      </a:lnTo>
                      <a:lnTo>
                        <a:pt x="622" y="24"/>
                      </a:lnTo>
                      <a:lnTo>
                        <a:pt x="0" y="0"/>
                      </a:lnTo>
                    </a:path>
                  </a:pathLst>
                </a:custGeom>
                <a:noFill/>
                <a:ln w="0">
                  <a:solidFill>
                    <a:srgbClr val="330099"/>
                  </a:solidFill>
                  <a:round/>
                  <a:headEnd/>
                  <a:tailEnd/>
                </a:ln>
              </p:spPr>
              <p:txBody>
                <a:bodyPr/>
                <a:lstStyle/>
                <a:p>
                  <a:endParaRPr lang="es-MX"/>
                </a:p>
              </p:txBody>
            </p:sp>
            <p:sp>
              <p:nvSpPr>
                <p:cNvPr id="10399" name="Freeform 4093"/>
                <p:cNvSpPr>
                  <a:spLocks/>
                </p:cNvSpPr>
                <p:nvPr/>
              </p:nvSpPr>
              <p:spPr bwMode="auto">
                <a:xfrm>
                  <a:off x="2282" y="3127"/>
                  <a:ext cx="71" cy="21"/>
                </a:xfrm>
                <a:custGeom>
                  <a:avLst/>
                  <a:gdLst>
                    <a:gd name="T0" fmla="*/ 0 w 635"/>
                    <a:gd name="T1" fmla="*/ 0 h 184"/>
                    <a:gd name="T2" fmla="*/ 0 w 635"/>
                    <a:gd name="T3" fmla="*/ 0 h 184"/>
                    <a:gd name="T4" fmla="*/ 0 w 635"/>
                    <a:gd name="T5" fmla="*/ 0 h 184"/>
                    <a:gd name="T6" fmla="*/ 0 w 635"/>
                    <a:gd name="T7" fmla="*/ 0 h 184"/>
                    <a:gd name="T8" fmla="*/ 0 60000 65536"/>
                    <a:gd name="T9" fmla="*/ 0 60000 65536"/>
                    <a:gd name="T10" fmla="*/ 0 60000 65536"/>
                    <a:gd name="T11" fmla="*/ 0 60000 65536"/>
                    <a:gd name="T12" fmla="*/ 0 w 635"/>
                    <a:gd name="T13" fmla="*/ 0 h 184"/>
                    <a:gd name="T14" fmla="*/ 635 w 635"/>
                    <a:gd name="T15" fmla="*/ 184 h 184"/>
                  </a:gdLst>
                  <a:ahLst/>
                  <a:cxnLst>
                    <a:cxn ang="T8">
                      <a:pos x="T0" y="T1"/>
                    </a:cxn>
                    <a:cxn ang="T9">
                      <a:pos x="T2" y="T3"/>
                    </a:cxn>
                    <a:cxn ang="T10">
                      <a:pos x="T4" y="T5"/>
                    </a:cxn>
                    <a:cxn ang="T11">
                      <a:pos x="T6" y="T7"/>
                    </a:cxn>
                  </a:cxnLst>
                  <a:rect l="T12" t="T13" r="T14" b="T15"/>
                  <a:pathLst>
                    <a:path w="635" h="184">
                      <a:moveTo>
                        <a:pt x="80" y="0"/>
                      </a:moveTo>
                      <a:lnTo>
                        <a:pt x="0" y="184"/>
                      </a:lnTo>
                      <a:lnTo>
                        <a:pt x="635" y="38"/>
                      </a:lnTo>
                      <a:lnTo>
                        <a:pt x="80" y="0"/>
                      </a:lnTo>
                      <a:close/>
                    </a:path>
                  </a:pathLst>
                </a:custGeom>
                <a:solidFill>
                  <a:srgbClr val="330099"/>
                </a:solidFill>
                <a:ln w="9525">
                  <a:noFill/>
                  <a:round/>
                  <a:headEnd/>
                  <a:tailEnd/>
                </a:ln>
              </p:spPr>
              <p:txBody>
                <a:bodyPr/>
                <a:lstStyle/>
                <a:p>
                  <a:endParaRPr lang="es-MX"/>
                </a:p>
              </p:txBody>
            </p:sp>
            <p:sp>
              <p:nvSpPr>
                <p:cNvPr id="10400" name="Freeform 4094"/>
                <p:cNvSpPr>
                  <a:spLocks/>
                </p:cNvSpPr>
                <p:nvPr/>
              </p:nvSpPr>
              <p:spPr bwMode="auto">
                <a:xfrm>
                  <a:off x="2282" y="3127"/>
                  <a:ext cx="71" cy="21"/>
                </a:xfrm>
                <a:custGeom>
                  <a:avLst/>
                  <a:gdLst>
                    <a:gd name="T0" fmla="*/ 0 w 635"/>
                    <a:gd name="T1" fmla="*/ 0 h 184"/>
                    <a:gd name="T2" fmla="*/ 0 w 635"/>
                    <a:gd name="T3" fmla="*/ 0 h 184"/>
                    <a:gd name="T4" fmla="*/ 0 w 635"/>
                    <a:gd name="T5" fmla="*/ 0 h 184"/>
                    <a:gd name="T6" fmla="*/ 0 w 635"/>
                    <a:gd name="T7" fmla="*/ 0 h 184"/>
                    <a:gd name="T8" fmla="*/ 0 60000 65536"/>
                    <a:gd name="T9" fmla="*/ 0 60000 65536"/>
                    <a:gd name="T10" fmla="*/ 0 60000 65536"/>
                    <a:gd name="T11" fmla="*/ 0 60000 65536"/>
                    <a:gd name="T12" fmla="*/ 0 w 635"/>
                    <a:gd name="T13" fmla="*/ 0 h 184"/>
                    <a:gd name="T14" fmla="*/ 635 w 635"/>
                    <a:gd name="T15" fmla="*/ 184 h 184"/>
                  </a:gdLst>
                  <a:ahLst/>
                  <a:cxnLst>
                    <a:cxn ang="T8">
                      <a:pos x="T0" y="T1"/>
                    </a:cxn>
                    <a:cxn ang="T9">
                      <a:pos x="T2" y="T3"/>
                    </a:cxn>
                    <a:cxn ang="T10">
                      <a:pos x="T4" y="T5"/>
                    </a:cxn>
                    <a:cxn ang="T11">
                      <a:pos x="T6" y="T7"/>
                    </a:cxn>
                  </a:cxnLst>
                  <a:rect l="T12" t="T13" r="T14" b="T15"/>
                  <a:pathLst>
                    <a:path w="635" h="184">
                      <a:moveTo>
                        <a:pt x="80" y="0"/>
                      </a:moveTo>
                      <a:lnTo>
                        <a:pt x="0" y="184"/>
                      </a:lnTo>
                      <a:lnTo>
                        <a:pt x="635" y="38"/>
                      </a:lnTo>
                      <a:lnTo>
                        <a:pt x="80" y="0"/>
                      </a:lnTo>
                    </a:path>
                  </a:pathLst>
                </a:custGeom>
                <a:noFill/>
                <a:ln w="0">
                  <a:solidFill>
                    <a:srgbClr val="330099"/>
                  </a:solidFill>
                  <a:round/>
                  <a:headEnd/>
                  <a:tailEnd/>
                </a:ln>
              </p:spPr>
              <p:txBody>
                <a:bodyPr/>
                <a:lstStyle/>
                <a:p>
                  <a:endParaRPr lang="es-MX"/>
                </a:p>
              </p:txBody>
            </p:sp>
            <p:sp>
              <p:nvSpPr>
                <p:cNvPr id="10401" name="Freeform 4095"/>
                <p:cNvSpPr>
                  <a:spLocks/>
                </p:cNvSpPr>
                <p:nvPr/>
              </p:nvSpPr>
              <p:spPr bwMode="auto">
                <a:xfrm>
                  <a:off x="2162" y="3127"/>
                  <a:ext cx="40" cy="23"/>
                </a:xfrm>
                <a:custGeom>
                  <a:avLst/>
                  <a:gdLst>
                    <a:gd name="T0" fmla="*/ 0 w 363"/>
                    <a:gd name="T1" fmla="*/ 0 h 210"/>
                    <a:gd name="T2" fmla="*/ 0 w 363"/>
                    <a:gd name="T3" fmla="*/ 0 h 210"/>
                    <a:gd name="T4" fmla="*/ 0 w 363"/>
                    <a:gd name="T5" fmla="*/ 0 h 210"/>
                    <a:gd name="T6" fmla="*/ 0 w 363"/>
                    <a:gd name="T7" fmla="*/ 0 h 210"/>
                    <a:gd name="T8" fmla="*/ 0 60000 65536"/>
                    <a:gd name="T9" fmla="*/ 0 60000 65536"/>
                    <a:gd name="T10" fmla="*/ 0 60000 65536"/>
                    <a:gd name="T11" fmla="*/ 0 60000 65536"/>
                    <a:gd name="T12" fmla="*/ 0 w 363"/>
                    <a:gd name="T13" fmla="*/ 0 h 210"/>
                    <a:gd name="T14" fmla="*/ 363 w 363"/>
                    <a:gd name="T15" fmla="*/ 210 h 210"/>
                  </a:gdLst>
                  <a:ahLst/>
                  <a:cxnLst>
                    <a:cxn ang="T8">
                      <a:pos x="T0" y="T1"/>
                    </a:cxn>
                    <a:cxn ang="T9">
                      <a:pos x="T2" y="T3"/>
                    </a:cxn>
                    <a:cxn ang="T10">
                      <a:pos x="T4" y="T5"/>
                    </a:cxn>
                    <a:cxn ang="T11">
                      <a:pos x="T6" y="T7"/>
                    </a:cxn>
                  </a:cxnLst>
                  <a:rect l="T12" t="T13" r="T14" b="T15"/>
                  <a:pathLst>
                    <a:path w="363" h="210">
                      <a:moveTo>
                        <a:pt x="363" y="0"/>
                      </a:moveTo>
                      <a:lnTo>
                        <a:pt x="0" y="75"/>
                      </a:lnTo>
                      <a:lnTo>
                        <a:pt x="289" y="210"/>
                      </a:lnTo>
                      <a:lnTo>
                        <a:pt x="363" y="0"/>
                      </a:lnTo>
                      <a:close/>
                    </a:path>
                  </a:pathLst>
                </a:custGeom>
                <a:solidFill>
                  <a:srgbClr val="330099"/>
                </a:solidFill>
                <a:ln w="9525">
                  <a:noFill/>
                  <a:round/>
                  <a:headEnd/>
                  <a:tailEnd/>
                </a:ln>
              </p:spPr>
              <p:txBody>
                <a:bodyPr/>
                <a:lstStyle/>
                <a:p>
                  <a:endParaRPr lang="es-MX"/>
                </a:p>
              </p:txBody>
            </p:sp>
            <p:sp>
              <p:nvSpPr>
                <p:cNvPr id="10402" name="Freeform 4096"/>
                <p:cNvSpPr>
                  <a:spLocks/>
                </p:cNvSpPr>
                <p:nvPr/>
              </p:nvSpPr>
              <p:spPr bwMode="auto">
                <a:xfrm>
                  <a:off x="2162" y="3127"/>
                  <a:ext cx="40" cy="23"/>
                </a:xfrm>
                <a:custGeom>
                  <a:avLst/>
                  <a:gdLst>
                    <a:gd name="T0" fmla="*/ 0 w 363"/>
                    <a:gd name="T1" fmla="*/ 0 h 210"/>
                    <a:gd name="T2" fmla="*/ 0 w 363"/>
                    <a:gd name="T3" fmla="*/ 0 h 210"/>
                    <a:gd name="T4" fmla="*/ 0 w 363"/>
                    <a:gd name="T5" fmla="*/ 0 h 210"/>
                    <a:gd name="T6" fmla="*/ 0 w 363"/>
                    <a:gd name="T7" fmla="*/ 0 h 210"/>
                    <a:gd name="T8" fmla="*/ 0 60000 65536"/>
                    <a:gd name="T9" fmla="*/ 0 60000 65536"/>
                    <a:gd name="T10" fmla="*/ 0 60000 65536"/>
                    <a:gd name="T11" fmla="*/ 0 60000 65536"/>
                    <a:gd name="T12" fmla="*/ 0 w 363"/>
                    <a:gd name="T13" fmla="*/ 0 h 210"/>
                    <a:gd name="T14" fmla="*/ 363 w 363"/>
                    <a:gd name="T15" fmla="*/ 210 h 210"/>
                  </a:gdLst>
                  <a:ahLst/>
                  <a:cxnLst>
                    <a:cxn ang="T8">
                      <a:pos x="T0" y="T1"/>
                    </a:cxn>
                    <a:cxn ang="T9">
                      <a:pos x="T2" y="T3"/>
                    </a:cxn>
                    <a:cxn ang="T10">
                      <a:pos x="T4" y="T5"/>
                    </a:cxn>
                    <a:cxn ang="T11">
                      <a:pos x="T6" y="T7"/>
                    </a:cxn>
                  </a:cxnLst>
                  <a:rect l="T12" t="T13" r="T14" b="T15"/>
                  <a:pathLst>
                    <a:path w="363" h="210">
                      <a:moveTo>
                        <a:pt x="363" y="0"/>
                      </a:moveTo>
                      <a:lnTo>
                        <a:pt x="0" y="75"/>
                      </a:lnTo>
                      <a:lnTo>
                        <a:pt x="289" y="210"/>
                      </a:lnTo>
                      <a:lnTo>
                        <a:pt x="363" y="0"/>
                      </a:lnTo>
                    </a:path>
                  </a:pathLst>
                </a:custGeom>
                <a:noFill/>
                <a:ln w="0">
                  <a:solidFill>
                    <a:srgbClr val="330099"/>
                  </a:solidFill>
                  <a:round/>
                  <a:headEnd/>
                  <a:tailEnd/>
                </a:ln>
              </p:spPr>
              <p:txBody>
                <a:bodyPr/>
                <a:lstStyle/>
                <a:p>
                  <a:endParaRPr lang="es-MX"/>
                </a:p>
              </p:txBody>
            </p:sp>
            <p:sp>
              <p:nvSpPr>
                <p:cNvPr id="10403" name="Freeform 4097"/>
                <p:cNvSpPr>
                  <a:spLocks/>
                </p:cNvSpPr>
                <p:nvPr/>
              </p:nvSpPr>
              <p:spPr bwMode="auto">
                <a:xfrm>
                  <a:off x="2291" y="3126"/>
                  <a:ext cx="104" cy="4"/>
                </a:xfrm>
                <a:custGeom>
                  <a:avLst/>
                  <a:gdLst>
                    <a:gd name="T0" fmla="*/ 0 w 932"/>
                    <a:gd name="T1" fmla="*/ 0 h 39"/>
                    <a:gd name="T2" fmla="*/ 0 w 932"/>
                    <a:gd name="T3" fmla="*/ 0 h 39"/>
                    <a:gd name="T4" fmla="*/ 0 w 932"/>
                    <a:gd name="T5" fmla="*/ 0 h 39"/>
                    <a:gd name="T6" fmla="*/ 0 w 932"/>
                    <a:gd name="T7" fmla="*/ 0 h 39"/>
                    <a:gd name="T8" fmla="*/ 0 60000 65536"/>
                    <a:gd name="T9" fmla="*/ 0 60000 65536"/>
                    <a:gd name="T10" fmla="*/ 0 60000 65536"/>
                    <a:gd name="T11" fmla="*/ 0 60000 65536"/>
                    <a:gd name="T12" fmla="*/ 0 w 932"/>
                    <a:gd name="T13" fmla="*/ 0 h 39"/>
                    <a:gd name="T14" fmla="*/ 932 w 932"/>
                    <a:gd name="T15" fmla="*/ 39 h 39"/>
                  </a:gdLst>
                  <a:ahLst/>
                  <a:cxnLst>
                    <a:cxn ang="T8">
                      <a:pos x="T0" y="T1"/>
                    </a:cxn>
                    <a:cxn ang="T9">
                      <a:pos x="T2" y="T3"/>
                    </a:cxn>
                    <a:cxn ang="T10">
                      <a:pos x="T4" y="T5"/>
                    </a:cxn>
                    <a:cxn ang="T11">
                      <a:pos x="T6" y="T7"/>
                    </a:cxn>
                  </a:cxnLst>
                  <a:rect l="T12" t="T13" r="T14" b="T15"/>
                  <a:pathLst>
                    <a:path w="932" h="39">
                      <a:moveTo>
                        <a:pt x="932" y="0"/>
                      </a:moveTo>
                      <a:lnTo>
                        <a:pt x="0" y="15"/>
                      </a:lnTo>
                      <a:lnTo>
                        <a:pt x="622" y="39"/>
                      </a:lnTo>
                      <a:lnTo>
                        <a:pt x="932" y="0"/>
                      </a:lnTo>
                      <a:close/>
                    </a:path>
                  </a:pathLst>
                </a:custGeom>
                <a:solidFill>
                  <a:srgbClr val="330099"/>
                </a:solidFill>
                <a:ln w="9525">
                  <a:noFill/>
                  <a:round/>
                  <a:headEnd/>
                  <a:tailEnd/>
                </a:ln>
              </p:spPr>
              <p:txBody>
                <a:bodyPr/>
                <a:lstStyle/>
                <a:p>
                  <a:endParaRPr lang="es-MX"/>
                </a:p>
              </p:txBody>
            </p:sp>
            <p:sp>
              <p:nvSpPr>
                <p:cNvPr id="10404" name="Freeform 4098"/>
                <p:cNvSpPr>
                  <a:spLocks/>
                </p:cNvSpPr>
                <p:nvPr/>
              </p:nvSpPr>
              <p:spPr bwMode="auto">
                <a:xfrm>
                  <a:off x="2291" y="3126"/>
                  <a:ext cx="104" cy="4"/>
                </a:xfrm>
                <a:custGeom>
                  <a:avLst/>
                  <a:gdLst>
                    <a:gd name="T0" fmla="*/ 0 w 932"/>
                    <a:gd name="T1" fmla="*/ 0 h 39"/>
                    <a:gd name="T2" fmla="*/ 0 w 932"/>
                    <a:gd name="T3" fmla="*/ 0 h 39"/>
                    <a:gd name="T4" fmla="*/ 0 w 932"/>
                    <a:gd name="T5" fmla="*/ 0 h 39"/>
                    <a:gd name="T6" fmla="*/ 0 w 932"/>
                    <a:gd name="T7" fmla="*/ 0 h 39"/>
                    <a:gd name="T8" fmla="*/ 0 60000 65536"/>
                    <a:gd name="T9" fmla="*/ 0 60000 65536"/>
                    <a:gd name="T10" fmla="*/ 0 60000 65536"/>
                    <a:gd name="T11" fmla="*/ 0 60000 65536"/>
                    <a:gd name="T12" fmla="*/ 0 w 932"/>
                    <a:gd name="T13" fmla="*/ 0 h 39"/>
                    <a:gd name="T14" fmla="*/ 932 w 932"/>
                    <a:gd name="T15" fmla="*/ 39 h 39"/>
                  </a:gdLst>
                  <a:ahLst/>
                  <a:cxnLst>
                    <a:cxn ang="T8">
                      <a:pos x="T0" y="T1"/>
                    </a:cxn>
                    <a:cxn ang="T9">
                      <a:pos x="T2" y="T3"/>
                    </a:cxn>
                    <a:cxn ang="T10">
                      <a:pos x="T4" y="T5"/>
                    </a:cxn>
                    <a:cxn ang="T11">
                      <a:pos x="T6" y="T7"/>
                    </a:cxn>
                  </a:cxnLst>
                  <a:rect l="T12" t="T13" r="T14" b="T15"/>
                  <a:pathLst>
                    <a:path w="932" h="39">
                      <a:moveTo>
                        <a:pt x="932" y="0"/>
                      </a:moveTo>
                      <a:lnTo>
                        <a:pt x="0" y="15"/>
                      </a:lnTo>
                      <a:lnTo>
                        <a:pt x="622" y="39"/>
                      </a:lnTo>
                      <a:lnTo>
                        <a:pt x="932" y="0"/>
                      </a:lnTo>
                    </a:path>
                  </a:pathLst>
                </a:custGeom>
                <a:noFill/>
                <a:ln w="0">
                  <a:solidFill>
                    <a:srgbClr val="330099"/>
                  </a:solidFill>
                  <a:round/>
                  <a:headEnd/>
                  <a:tailEnd/>
                </a:ln>
              </p:spPr>
              <p:txBody>
                <a:bodyPr/>
                <a:lstStyle/>
                <a:p>
                  <a:endParaRPr lang="es-MX"/>
                </a:p>
              </p:txBody>
            </p:sp>
            <p:sp>
              <p:nvSpPr>
                <p:cNvPr id="10405" name="Freeform 4099"/>
                <p:cNvSpPr>
                  <a:spLocks/>
                </p:cNvSpPr>
                <p:nvPr/>
              </p:nvSpPr>
              <p:spPr bwMode="auto">
                <a:xfrm>
                  <a:off x="2360" y="3126"/>
                  <a:ext cx="39" cy="11"/>
                </a:xfrm>
                <a:custGeom>
                  <a:avLst/>
                  <a:gdLst>
                    <a:gd name="T0" fmla="*/ 0 w 346"/>
                    <a:gd name="T1" fmla="*/ 0 h 101"/>
                    <a:gd name="T2" fmla="*/ 0 w 346"/>
                    <a:gd name="T3" fmla="*/ 0 h 101"/>
                    <a:gd name="T4" fmla="*/ 0 w 346"/>
                    <a:gd name="T5" fmla="*/ 0 h 101"/>
                    <a:gd name="T6" fmla="*/ 0 w 346"/>
                    <a:gd name="T7" fmla="*/ 0 h 101"/>
                    <a:gd name="T8" fmla="*/ 0 60000 65536"/>
                    <a:gd name="T9" fmla="*/ 0 60000 65536"/>
                    <a:gd name="T10" fmla="*/ 0 60000 65536"/>
                    <a:gd name="T11" fmla="*/ 0 60000 65536"/>
                    <a:gd name="T12" fmla="*/ 0 w 346"/>
                    <a:gd name="T13" fmla="*/ 0 h 101"/>
                    <a:gd name="T14" fmla="*/ 346 w 346"/>
                    <a:gd name="T15" fmla="*/ 101 h 101"/>
                  </a:gdLst>
                  <a:ahLst/>
                  <a:cxnLst>
                    <a:cxn ang="T8">
                      <a:pos x="T0" y="T1"/>
                    </a:cxn>
                    <a:cxn ang="T9">
                      <a:pos x="T2" y="T3"/>
                    </a:cxn>
                    <a:cxn ang="T10">
                      <a:pos x="T4" y="T5"/>
                    </a:cxn>
                    <a:cxn ang="T11">
                      <a:pos x="T6" y="T7"/>
                    </a:cxn>
                  </a:cxnLst>
                  <a:rect l="T12" t="T13" r="T14" b="T15"/>
                  <a:pathLst>
                    <a:path w="346" h="101">
                      <a:moveTo>
                        <a:pt x="310" y="0"/>
                      </a:moveTo>
                      <a:lnTo>
                        <a:pt x="0" y="39"/>
                      </a:lnTo>
                      <a:lnTo>
                        <a:pt x="346" y="101"/>
                      </a:lnTo>
                      <a:lnTo>
                        <a:pt x="310" y="0"/>
                      </a:lnTo>
                      <a:close/>
                    </a:path>
                  </a:pathLst>
                </a:custGeom>
                <a:solidFill>
                  <a:srgbClr val="330099"/>
                </a:solidFill>
                <a:ln w="9525">
                  <a:noFill/>
                  <a:round/>
                  <a:headEnd/>
                  <a:tailEnd/>
                </a:ln>
              </p:spPr>
              <p:txBody>
                <a:bodyPr/>
                <a:lstStyle/>
                <a:p>
                  <a:endParaRPr lang="es-MX"/>
                </a:p>
              </p:txBody>
            </p:sp>
            <p:sp>
              <p:nvSpPr>
                <p:cNvPr id="10406" name="Freeform 4100"/>
                <p:cNvSpPr>
                  <a:spLocks/>
                </p:cNvSpPr>
                <p:nvPr/>
              </p:nvSpPr>
              <p:spPr bwMode="auto">
                <a:xfrm>
                  <a:off x="2360" y="3126"/>
                  <a:ext cx="39" cy="11"/>
                </a:xfrm>
                <a:custGeom>
                  <a:avLst/>
                  <a:gdLst>
                    <a:gd name="T0" fmla="*/ 0 w 346"/>
                    <a:gd name="T1" fmla="*/ 0 h 101"/>
                    <a:gd name="T2" fmla="*/ 0 w 346"/>
                    <a:gd name="T3" fmla="*/ 0 h 101"/>
                    <a:gd name="T4" fmla="*/ 0 w 346"/>
                    <a:gd name="T5" fmla="*/ 0 h 101"/>
                    <a:gd name="T6" fmla="*/ 0 w 346"/>
                    <a:gd name="T7" fmla="*/ 0 h 101"/>
                    <a:gd name="T8" fmla="*/ 0 60000 65536"/>
                    <a:gd name="T9" fmla="*/ 0 60000 65536"/>
                    <a:gd name="T10" fmla="*/ 0 60000 65536"/>
                    <a:gd name="T11" fmla="*/ 0 60000 65536"/>
                    <a:gd name="T12" fmla="*/ 0 w 346"/>
                    <a:gd name="T13" fmla="*/ 0 h 101"/>
                    <a:gd name="T14" fmla="*/ 346 w 346"/>
                    <a:gd name="T15" fmla="*/ 101 h 101"/>
                  </a:gdLst>
                  <a:ahLst/>
                  <a:cxnLst>
                    <a:cxn ang="T8">
                      <a:pos x="T0" y="T1"/>
                    </a:cxn>
                    <a:cxn ang="T9">
                      <a:pos x="T2" y="T3"/>
                    </a:cxn>
                    <a:cxn ang="T10">
                      <a:pos x="T4" y="T5"/>
                    </a:cxn>
                    <a:cxn ang="T11">
                      <a:pos x="T6" y="T7"/>
                    </a:cxn>
                  </a:cxnLst>
                  <a:rect l="T12" t="T13" r="T14" b="T15"/>
                  <a:pathLst>
                    <a:path w="346" h="101">
                      <a:moveTo>
                        <a:pt x="310" y="0"/>
                      </a:moveTo>
                      <a:lnTo>
                        <a:pt x="0" y="39"/>
                      </a:lnTo>
                      <a:lnTo>
                        <a:pt x="346" y="101"/>
                      </a:lnTo>
                      <a:lnTo>
                        <a:pt x="310" y="0"/>
                      </a:lnTo>
                    </a:path>
                  </a:pathLst>
                </a:custGeom>
                <a:noFill/>
                <a:ln w="0">
                  <a:solidFill>
                    <a:srgbClr val="330099"/>
                  </a:solidFill>
                  <a:round/>
                  <a:headEnd/>
                  <a:tailEnd/>
                </a:ln>
              </p:spPr>
              <p:txBody>
                <a:bodyPr/>
                <a:lstStyle/>
                <a:p>
                  <a:endParaRPr lang="es-MX"/>
                </a:p>
              </p:txBody>
            </p:sp>
            <p:sp>
              <p:nvSpPr>
                <p:cNvPr id="10407" name="Freeform 4101"/>
                <p:cNvSpPr>
                  <a:spLocks/>
                </p:cNvSpPr>
                <p:nvPr/>
              </p:nvSpPr>
              <p:spPr bwMode="auto">
                <a:xfrm>
                  <a:off x="2291" y="3124"/>
                  <a:ext cx="104" cy="3"/>
                </a:xfrm>
                <a:custGeom>
                  <a:avLst/>
                  <a:gdLst>
                    <a:gd name="T0" fmla="*/ 0 w 932"/>
                    <a:gd name="T1" fmla="*/ 0 h 34"/>
                    <a:gd name="T2" fmla="*/ 0 w 932"/>
                    <a:gd name="T3" fmla="*/ 0 h 34"/>
                    <a:gd name="T4" fmla="*/ 0 w 932"/>
                    <a:gd name="T5" fmla="*/ 0 h 34"/>
                    <a:gd name="T6" fmla="*/ 0 w 932"/>
                    <a:gd name="T7" fmla="*/ 0 h 34"/>
                    <a:gd name="T8" fmla="*/ 0 60000 65536"/>
                    <a:gd name="T9" fmla="*/ 0 60000 65536"/>
                    <a:gd name="T10" fmla="*/ 0 60000 65536"/>
                    <a:gd name="T11" fmla="*/ 0 60000 65536"/>
                    <a:gd name="T12" fmla="*/ 0 w 932"/>
                    <a:gd name="T13" fmla="*/ 0 h 34"/>
                    <a:gd name="T14" fmla="*/ 932 w 932"/>
                    <a:gd name="T15" fmla="*/ 34 h 34"/>
                  </a:gdLst>
                  <a:ahLst/>
                  <a:cxnLst>
                    <a:cxn ang="T8">
                      <a:pos x="T0" y="T1"/>
                    </a:cxn>
                    <a:cxn ang="T9">
                      <a:pos x="T2" y="T3"/>
                    </a:cxn>
                    <a:cxn ang="T10">
                      <a:pos x="T4" y="T5"/>
                    </a:cxn>
                    <a:cxn ang="T11">
                      <a:pos x="T6" y="T7"/>
                    </a:cxn>
                  </a:cxnLst>
                  <a:rect l="T12" t="T13" r="T14" b="T15"/>
                  <a:pathLst>
                    <a:path w="932" h="34">
                      <a:moveTo>
                        <a:pt x="30" y="0"/>
                      </a:moveTo>
                      <a:lnTo>
                        <a:pt x="0" y="34"/>
                      </a:lnTo>
                      <a:lnTo>
                        <a:pt x="932" y="19"/>
                      </a:lnTo>
                      <a:lnTo>
                        <a:pt x="30" y="0"/>
                      </a:lnTo>
                      <a:close/>
                    </a:path>
                  </a:pathLst>
                </a:custGeom>
                <a:solidFill>
                  <a:srgbClr val="330099"/>
                </a:solidFill>
                <a:ln w="9525">
                  <a:noFill/>
                  <a:round/>
                  <a:headEnd/>
                  <a:tailEnd/>
                </a:ln>
              </p:spPr>
              <p:txBody>
                <a:bodyPr/>
                <a:lstStyle/>
                <a:p>
                  <a:endParaRPr lang="es-MX"/>
                </a:p>
              </p:txBody>
            </p:sp>
            <p:sp>
              <p:nvSpPr>
                <p:cNvPr id="10408" name="Freeform 4102"/>
                <p:cNvSpPr>
                  <a:spLocks/>
                </p:cNvSpPr>
                <p:nvPr/>
              </p:nvSpPr>
              <p:spPr bwMode="auto">
                <a:xfrm>
                  <a:off x="2291" y="3124"/>
                  <a:ext cx="104" cy="3"/>
                </a:xfrm>
                <a:custGeom>
                  <a:avLst/>
                  <a:gdLst>
                    <a:gd name="T0" fmla="*/ 0 w 932"/>
                    <a:gd name="T1" fmla="*/ 0 h 34"/>
                    <a:gd name="T2" fmla="*/ 0 w 932"/>
                    <a:gd name="T3" fmla="*/ 0 h 34"/>
                    <a:gd name="T4" fmla="*/ 0 w 932"/>
                    <a:gd name="T5" fmla="*/ 0 h 34"/>
                    <a:gd name="T6" fmla="*/ 0 w 932"/>
                    <a:gd name="T7" fmla="*/ 0 h 34"/>
                    <a:gd name="T8" fmla="*/ 0 60000 65536"/>
                    <a:gd name="T9" fmla="*/ 0 60000 65536"/>
                    <a:gd name="T10" fmla="*/ 0 60000 65536"/>
                    <a:gd name="T11" fmla="*/ 0 60000 65536"/>
                    <a:gd name="T12" fmla="*/ 0 w 932"/>
                    <a:gd name="T13" fmla="*/ 0 h 34"/>
                    <a:gd name="T14" fmla="*/ 932 w 932"/>
                    <a:gd name="T15" fmla="*/ 34 h 34"/>
                  </a:gdLst>
                  <a:ahLst/>
                  <a:cxnLst>
                    <a:cxn ang="T8">
                      <a:pos x="T0" y="T1"/>
                    </a:cxn>
                    <a:cxn ang="T9">
                      <a:pos x="T2" y="T3"/>
                    </a:cxn>
                    <a:cxn ang="T10">
                      <a:pos x="T4" y="T5"/>
                    </a:cxn>
                    <a:cxn ang="T11">
                      <a:pos x="T6" y="T7"/>
                    </a:cxn>
                  </a:cxnLst>
                  <a:rect l="T12" t="T13" r="T14" b="T15"/>
                  <a:pathLst>
                    <a:path w="932" h="34">
                      <a:moveTo>
                        <a:pt x="30" y="0"/>
                      </a:moveTo>
                      <a:lnTo>
                        <a:pt x="0" y="34"/>
                      </a:lnTo>
                      <a:lnTo>
                        <a:pt x="932" y="19"/>
                      </a:lnTo>
                      <a:lnTo>
                        <a:pt x="30" y="0"/>
                      </a:lnTo>
                    </a:path>
                  </a:pathLst>
                </a:custGeom>
                <a:noFill/>
                <a:ln w="0">
                  <a:solidFill>
                    <a:srgbClr val="330099"/>
                  </a:solidFill>
                  <a:round/>
                  <a:headEnd/>
                  <a:tailEnd/>
                </a:ln>
              </p:spPr>
              <p:txBody>
                <a:bodyPr/>
                <a:lstStyle/>
                <a:p>
                  <a:endParaRPr lang="es-MX"/>
                </a:p>
              </p:txBody>
            </p:sp>
            <p:sp>
              <p:nvSpPr>
                <p:cNvPr id="10409" name="Freeform 4103"/>
                <p:cNvSpPr>
                  <a:spLocks/>
                </p:cNvSpPr>
                <p:nvPr/>
              </p:nvSpPr>
              <p:spPr bwMode="auto">
                <a:xfrm>
                  <a:off x="2162" y="3123"/>
                  <a:ext cx="40" cy="12"/>
                </a:xfrm>
                <a:custGeom>
                  <a:avLst/>
                  <a:gdLst>
                    <a:gd name="T0" fmla="*/ 0 w 363"/>
                    <a:gd name="T1" fmla="*/ 0 h 104"/>
                    <a:gd name="T2" fmla="*/ 0 w 363"/>
                    <a:gd name="T3" fmla="*/ 0 h 104"/>
                    <a:gd name="T4" fmla="*/ 0 w 363"/>
                    <a:gd name="T5" fmla="*/ 0 h 104"/>
                    <a:gd name="T6" fmla="*/ 0 w 363"/>
                    <a:gd name="T7" fmla="*/ 0 h 104"/>
                    <a:gd name="T8" fmla="*/ 0 60000 65536"/>
                    <a:gd name="T9" fmla="*/ 0 60000 65536"/>
                    <a:gd name="T10" fmla="*/ 0 60000 65536"/>
                    <a:gd name="T11" fmla="*/ 0 60000 65536"/>
                    <a:gd name="T12" fmla="*/ 0 w 363"/>
                    <a:gd name="T13" fmla="*/ 0 h 104"/>
                    <a:gd name="T14" fmla="*/ 363 w 363"/>
                    <a:gd name="T15" fmla="*/ 104 h 104"/>
                  </a:gdLst>
                  <a:ahLst/>
                  <a:cxnLst>
                    <a:cxn ang="T8">
                      <a:pos x="T0" y="T1"/>
                    </a:cxn>
                    <a:cxn ang="T9">
                      <a:pos x="T2" y="T3"/>
                    </a:cxn>
                    <a:cxn ang="T10">
                      <a:pos x="T4" y="T5"/>
                    </a:cxn>
                    <a:cxn ang="T11">
                      <a:pos x="T6" y="T7"/>
                    </a:cxn>
                  </a:cxnLst>
                  <a:rect l="T12" t="T13" r="T14" b="T15"/>
                  <a:pathLst>
                    <a:path w="363" h="104">
                      <a:moveTo>
                        <a:pt x="291" y="0"/>
                      </a:moveTo>
                      <a:lnTo>
                        <a:pt x="0" y="104"/>
                      </a:lnTo>
                      <a:lnTo>
                        <a:pt x="363" y="29"/>
                      </a:lnTo>
                      <a:lnTo>
                        <a:pt x="291" y="0"/>
                      </a:lnTo>
                      <a:close/>
                    </a:path>
                  </a:pathLst>
                </a:custGeom>
                <a:solidFill>
                  <a:srgbClr val="330099"/>
                </a:solidFill>
                <a:ln w="9525">
                  <a:noFill/>
                  <a:round/>
                  <a:headEnd/>
                  <a:tailEnd/>
                </a:ln>
              </p:spPr>
              <p:txBody>
                <a:bodyPr/>
                <a:lstStyle/>
                <a:p>
                  <a:endParaRPr lang="es-MX"/>
                </a:p>
              </p:txBody>
            </p:sp>
            <p:sp>
              <p:nvSpPr>
                <p:cNvPr id="10410" name="Freeform 4104"/>
                <p:cNvSpPr>
                  <a:spLocks/>
                </p:cNvSpPr>
                <p:nvPr/>
              </p:nvSpPr>
              <p:spPr bwMode="auto">
                <a:xfrm>
                  <a:off x="2162" y="3123"/>
                  <a:ext cx="40" cy="12"/>
                </a:xfrm>
                <a:custGeom>
                  <a:avLst/>
                  <a:gdLst>
                    <a:gd name="T0" fmla="*/ 0 w 363"/>
                    <a:gd name="T1" fmla="*/ 0 h 104"/>
                    <a:gd name="T2" fmla="*/ 0 w 363"/>
                    <a:gd name="T3" fmla="*/ 0 h 104"/>
                    <a:gd name="T4" fmla="*/ 0 w 363"/>
                    <a:gd name="T5" fmla="*/ 0 h 104"/>
                    <a:gd name="T6" fmla="*/ 0 w 363"/>
                    <a:gd name="T7" fmla="*/ 0 h 104"/>
                    <a:gd name="T8" fmla="*/ 0 60000 65536"/>
                    <a:gd name="T9" fmla="*/ 0 60000 65536"/>
                    <a:gd name="T10" fmla="*/ 0 60000 65536"/>
                    <a:gd name="T11" fmla="*/ 0 60000 65536"/>
                    <a:gd name="T12" fmla="*/ 0 w 363"/>
                    <a:gd name="T13" fmla="*/ 0 h 104"/>
                    <a:gd name="T14" fmla="*/ 363 w 363"/>
                    <a:gd name="T15" fmla="*/ 104 h 104"/>
                  </a:gdLst>
                  <a:ahLst/>
                  <a:cxnLst>
                    <a:cxn ang="T8">
                      <a:pos x="T0" y="T1"/>
                    </a:cxn>
                    <a:cxn ang="T9">
                      <a:pos x="T2" y="T3"/>
                    </a:cxn>
                    <a:cxn ang="T10">
                      <a:pos x="T4" y="T5"/>
                    </a:cxn>
                    <a:cxn ang="T11">
                      <a:pos x="T6" y="T7"/>
                    </a:cxn>
                  </a:cxnLst>
                  <a:rect l="T12" t="T13" r="T14" b="T15"/>
                  <a:pathLst>
                    <a:path w="363" h="104">
                      <a:moveTo>
                        <a:pt x="291" y="0"/>
                      </a:moveTo>
                      <a:lnTo>
                        <a:pt x="0" y="104"/>
                      </a:lnTo>
                      <a:lnTo>
                        <a:pt x="363" y="29"/>
                      </a:lnTo>
                      <a:lnTo>
                        <a:pt x="291" y="0"/>
                      </a:lnTo>
                    </a:path>
                  </a:pathLst>
                </a:custGeom>
                <a:noFill/>
                <a:ln w="0">
                  <a:solidFill>
                    <a:srgbClr val="330099"/>
                  </a:solidFill>
                  <a:round/>
                  <a:headEnd/>
                  <a:tailEnd/>
                </a:ln>
              </p:spPr>
              <p:txBody>
                <a:bodyPr/>
                <a:lstStyle/>
                <a:p>
                  <a:endParaRPr lang="es-MX"/>
                </a:p>
              </p:txBody>
            </p:sp>
            <p:sp>
              <p:nvSpPr>
                <p:cNvPr id="10411" name="Freeform 4105"/>
                <p:cNvSpPr>
                  <a:spLocks/>
                </p:cNvSpPr>
                <p:nvPr/>
              </p:nvSpPr>
              <p:spPr bwMode="auto">
                <a:xfrm>
                  <a:off x="2194" y="3123"/>
                  <a:ext cx="8" cy="4"/>
                </a:xfrm>
                <a:custGeom>
                  <a:avLst/>
                  <a:gdLst>
                    <a:gd name="T0" fmla="*/ 0 w 72"/>
                    <a:gd name="T1" fmla="*/ 0 h 36"/>
                    <a:gd name="T2" fmla="*/ 0 w 72"/>
                    <a:gd name="T3" fmla="*/ 0 h 36"/>
                    <a:gd name="T4" fmla="*/ 0 w 72"/>
                    <a:gd name="T5" fmla="*/ 0 h 36"/>
                    <a:gd name="T6" fmla="*/ 0 w 72"/>
                    <a:gd name="T7" fmla="*/ 0 h 36"/>
                    <a:gd name="T8" fmla="*/ 0 60000 65536"/>
                    <a:gd name="T9" fmla="*/ 0 60000 65536"/>
                    <a:gd name="T10" fmla="*/ 0 60000 65536"/>
                    <a:gd name="T11" fmla="*/ 0 60000 65536"/>
                    <a:gd name="T12" fmla="*/ 0 w 72"/>
                    <a:gd name="T13" fmla="*/ 0 h 36"/>
                    <a:gd name="T14" fmla="*/ 72 w 72"/>
                    <a:gd name="T15" fmla="*/ 36 h 36"/>
                  </a:gdLst>
                  <a:ahLst/>
                  <a:cxnLst>
                    <a:cxn ang="T8">
                      <a:pos x="T0" y="T1"/>
                    </a:cxn>
                    <a:cxn ang="T9">
                      <a:pos x="T2" y="T3"/>
                    </a:cxn>
                    <a:cxn ang="T10">
                      <a:pos x="T4" y="T5"/>
                    </a:cxn>
                    <a:cxn ang="T11">
                      <a:pos x="T6" y="T7"/>
                    </a:cxn>
                  </a:cxnLst>
                  <a:rect l="T12" t="T13" r="T14" b="T15"/>
                  <a:pathLst>
                    <a:path w="72" h="36">
                      <a:moveTo>
                        <a:pt x="25" y="0"/>
                      </a:moveTo>
                      <a:lnTo>
                        <a:pt x="0" y="7"/>
                      </a:lnTo>
                      <a:lnTo>
                        <a:pt x="72" y="36"/>
                      </a:lnTo>
                      <a:lnTo>
                        <a:pt x="25" y="0"/>
                      </a:lnTo>
                      <a:close/>
                    </a:path>
                  </a:pathLst>
                </a:custGeom>
                <a:solidFill>
                  <a:srgbClr val="330099"/>
                </a:solidFill>
                <a:ln w="9525">
                  <a:noFill/>
                  <a:round/>
                  <a:headEnd/>
                  <a:tailEnd/>
                </a:ln>
              </p:spPr>
              <p:txBody>
                <a:bodyPr/>
                <a:lstStyle/>
                <a:p>
                  <a:endParaRPr lang="es-MX"/>
                </a:p>
              </p:txBody>
            </p:sp>
            <p:sp>
              <p:nvSpPr>
                <p:cNvPr id="10412" name="Freeform 4106"/>
                <p:cNvSpPr>
                  <a:spLocks/>
                </p:cNvSpPr>
                <p:nvPr/>
              </p:nvSpPr>
              <p:spPr bwMode="auto">
                <a:xfrm>
                  <a:off x="2194" y="3123"/>
                  <a:ext cx="8" cy="4"/>
                </a:xfrm>
                <a:custGeom>
                  <a:avLst/>
                  <a:gdLst>
                    <a:gd name="T0" fmla="*/ 0 w 72"/>
                    <a:gd name="T1" fmla="*/ 0 h 36"/>
                    <a:gd name="T2" fmla="*/ 0 w 72"/>
                    <a:gd name="T3" fmla="*/ 0 h 36"/>
                    <a:gd name="T4" fmla="*/ 0 w 72"/>
                    <a:gd name="T5" fmla="*/ 0 h 36"/>
                    <a:gd name="T6" fmla="*/ 0 w 72"/>
                    <a:gd name="T7" fmla="*/ 0 h 36"/>
                    <a:gd name="T8" fmla="*/ 0 60000 65536"/>
                    <a:gd name="T9" fmla="*/ 0 60000 65536"/>
                    <a:gd name="T10" fmla="*/ 0 60000 65536"/>
                    <a:gd name="T11" fmla="*/ 0 60000 65536"/>
                    <a:gd name="T12" fmla="*/ 0 w 72"/>
                    <a:gd name="T13" fmla="*/ 0 h 36"/>
                    <a:gd name="T14" fmla="*/ 72 w 72"/>
                    <a:gd name="T15" fmla="*/ 36 h 36"/>
                  </a:gdLst>
                  <a:ahLst/>
                  <a:cxnLst>
                    <a:cxn ang="T8">
                      <a:pos x="T0" y="T1"/>
                    </a:cxn>
                    <a:cxn ang="T9">
                      <a:pos x="T2" y="T3"/>
                    </a:cxn>
                    <a:cxn ang="T10">
                      <a:pos x="T4" y="T5"/>
                    </a:cxn>
                    <a:cxn ang="T11">
                      <a:pos x="T6" y="T7"/>
                    </a:cxn>
                  </a:cxnLst>
                  <a:rect l="T12" t="T13" r="T14" b="T15"/>
                  <a:pathLst>
                    <a:path w="72" h="36">
                      <a:moveTo>
                        <a:pt x="25" y="0"/>
                      </a:moveTo>
                      <a:lnTo>
                        <a:pt x="0" y="7"/>
                      </a:lnTo>
                      <a:lnTo>
                        <a:pt x="72" y="36"/>
                      </a:lnTo>
                      <a:lnTo>
                        <a:pt x="25" y="0"/>
                      </a:lnTo>
                    </a:path>
                  </a:pathLst>
                </a:custGeom>
                <a:noFill/>
                <a:ln w="0">
                  <a:solidFill>
                    <a:srgbClr val="330099"/>
                  </a:solidFill>
                  <a:round/>
                  <a:headEnd/>
                  <a:tailEnd/>
                </a:ln>
              </p:spPr>
              <p:txBody>
                <a:bodyPr/>
                <a:lstStyle/>
                <a:p>
                  <a:endParaRPr lang="es-MX"/>
                </a:p>
              </p:txBody>
            </p:sp>
            <p:sp>
              <p:nvSpPr>
                <p:cNvPr id="10413" name="Freeform 4107"/>
                <p:cNvSpPr>
                  <a:spLocks/>
                </p:cNvSpPr>
                <p:nvPr/>
              </p:nvSpPr>
              <p:spPr bwMode="auto">
                <a:xfrm>
                  <a:off x="2295" y="3122"/>
                  <a:ext cx="100" cy="4"/>
                </a:xfrm>
                <a:custGeom>
                  <a:avLst/>
                  <a:gdLst>
                    <a:gd name="T0" fmla="*/ 0 w 902"/>
                    <a:gd name="T1" fmla="*/ 0 h 36"/>
                    <a:gd name="T2" fmla="*/ 0 w 902"/>
                    <a:gd name="T3" fmla="*/ 0 h 36"/>
                    <a:gd name="T4" fmla="*/ 0 w 902"/>
                    <a:gd name="T5" fmla="*/ 0 h 36"/>
                    <a:gd name="T6" fmla="*/ 0 w 902"/>
                    <a:gd name="T7" fmla="*/ 0 h 36"/>
                    <a:gd name="T8" fmla="*/ 0 60000 65536"/>
                    <a:gd name="T9" fmla="*/ 0 60000 65536"/>
                    <a:gd name="T10" fmla="*/ 0 60000 65536"/>
                    <a:gd name="T11" fmla="*/ 0 60000 65536"/>
                    <a:gd name="T12" fmla="*/ 0 w 902"/>
                    <a:gd name="T13" fmla="*/ 0 h 36"/>
                    <a:gd name="T14" fmla="*/ 902 w 902"/>
                    <a:gd name="T15" fmla="*/ 36 h 36"/>
                  </a:gdLst>
                  <a:ahLst/>
                  <a:cxnLst>
                    <a:cxn ang="T8">
                      <a:pos x="T0" y="T1"/>
                    </a:cxn>
                    <a:cxn ang="T9">
                      <a:pos x="T2" y="T3"/>
                    </a:cxn>
                    <a:cxn ang="T10">
                      <a:pos x="T4" y="T5"/>
                    </a:cxn>
                    <a:cxn ang="T11">
                      <a:pos x="T6" y="T7"/>
                    </a:cxn>
                  </a:cxnLst>
                  <a:rect l="T12" t="T13" r="T14" b="T15"/>
                  <a:pathLst>
                    <a:path w="902" h="36">
                      <a:moveTo>
                        <a:pt x="872" y="0"/>
                      </a:moveTo>
                      <a:lnTo>
                        <a:pt x="0" y="17"/>
                      </a:lnTo>
                      <a:lnTo>
                        <a:pt x="902" y="36"/>
                      </a:lnTo>
                      <a:lnTo>
                        <a:pt x="872" y="0"/>
                      </a:lnTo>
                      <a:close/>
                    </a:path>
                  </a:pathLst>
                </a:custGeom>
                <a:solidFill>
                  <a:srgbClr val="330099"/>
                </a:solidFill>
                <a:ln w="9525">
                  <a:noFill/>
                  <a:round/>
                  <a:headEnd/>
                  <a:tailEnd/>
                </a:ln>
              </p:spPr>
              <p:txBody>
                <a:bodyPr/>
                <a:lstStyle/>
                <a:p>
                  <a:endParaRPr lang="es-MX"/>
                </a:p>
              </p:txBody>
            </p:sp>
            <p:sp>
              <p:nvSpPr>
                <p:cNvPr id="10414" name="Freeform 4108"/>
                <p:cNvSpPr>
                  <a:spLocks/>
                </p:cNvSpPr>
                <p:nvPr/>
              </p:nvSpPr>
              <p:spPr bwMode="auto">
                <a:xfrm>
                  <a:off x="2295" y="3122"/>
                  <a:ext cx="100" cy="4"/>
                </a:xfrm>
                <a:custGeom>
                  <a:avLst/>
                  <a:gdLst>
                    <a:gd name="T0" fmla="*/ 0 w 902"/>
                    <a:gd name="T1" fmla="*/ 0 h 36"/>
                    <a:gd name="T2" fmla="*/ 0 w 902"/>
                    <a:gd name="T3" fmla="*/ 0 h 36"/>
                    <a:gd name="T4" fmla="*/ 0 w 902"/>
                    <a:gd name="T5" fmla="*/ 0 h 36"/>
                    <a:gd name="T6" fmla="*/ 0 w 902"/>
                    <a:gd name="T7" fmla="*/ 0 h 36"/>
                    <a:gd name="T8" fmla="*/ 0 60000 65536"/>
                    <a:gd name="T9" fmla="*/ 0 60000 65536"/>
                    <a:gd name="T10" fmla="*/ 0 60000 65536"/>
                    <a:gd name="T11" fmla="*/ 0 60000 65536"/>
                    <a:gd name="T12" fmla="*/ 0 w 902"/>
                    <a:gd name="T13" fmla="*/ 0 h 36"/>
                    <a:gd name="T14" fmla="*/ 902 w 902"/>
                    <a:gd name="T15" fmla="*/ 36 h 36"/>
                  </a:gdLst>
                  <a:ahLst/>
                  <a:cxnLst>
                    <a:cxn ang="T8">
                      <a:pos x="T0" y="T1"/>
                    </a:cxn>
                    <a:cxn ang="T9">
                      <a:pos x="T2" y="T3"/>
                    </a:cxn>
                    <a:cxn ang="T10">
                      <a:pos x="T4" y="T5"/>
                    </a:cxn>
                    <a:cxn ang="T11">
                      <a:pos x="T6" y="T7"/>
                    </a:cxn>
                  </a:cxnLst>
                  <a:rect l="T12" t="T13" r="T14" b="T15"/>
                  <a:pathLst>
                    <a:path w="902" h="36">
                      <a:moveTo>
                        <a:pt x="872" y="0"/>
                      </a:moveTo>
                      <a:lnTo>
                        <a:pt x="0" y="17"/>
                      </a:lnTo>
                      <a:lnTo>
                        <a:pt x="902" y="36"/>
                      </a:lnTo>
                      <a:lnTo>
                        <a:pt x="872" y="0"/>
                      </a:lnTo>
                    </a:path>
                  </a:pathLst>
                </a:custGeom>
                <a:noFill/>
                <a:ln w="0">
                  <a:solidFill>
                    <a:srgbClr val="330099"/>
                  </a:solidFill>
                  <a:round/>
                  <a:headEnd/>
                  <a:tailEnd/>
                </a:ln>
              </p:spPr>
              <p:txBody>
                <a:bodyPr/>
                <a:lstStyle/>
                <a:p>
                  <a:endParaRPr lang="es-MX"/>
                </a:p>
              </p:txBody>
            </p:sp>
            <p:sp>
              <p:nvSpPr>
                <p:cNvPr id="10415" name="Freeform 4109"/>
                <p:cNvSpPr>
                  <a:spLocks/>
                </p:cNvSpPr>
                <p:nvPr/>
              </p:nvSpPr>
              <p:spPr bwMode="auto">
                <a:xfrm>
                  <a:off x="2295" y="3119"/>
                  <a:ext cx="96" cy="5"/>
                </a:xfrm>
                <a:custGeom>
                  <a:avLst/>
                  <a:gdLst>
                    <a:gd name="T0" fmla="*/ 0 w 872"/>
                    <a:gd name="T1" fmla="*/ 0 h 43"/>
                    <a:gd name="T2" fmla="*/ 0 w 872"/>
                    <a:gd name="T3" fmla="*/ 0 h 43"/>
                    <a:gd name="T4" fmla="*/ 0 w 872"/>
                    <a:gd name="T5" fmla="*/ 0 h 43"/>
                    <a:gd name="T6" fmla="*/ 0 w 872"/>
                    <a:gd name="T7" fmla="*/ 0 h 43"/>
                    <a:gd name="T8" fmla="*/ 0 60000 65536"/>
                    <a:gd name="T9" fmla="*/ 0 60000 65536"/>
                    <a:gd name="T10" fmla="*/ 0 60000 65536"/>
                    <a:gd name="T11" fmla="*/ 0 60000 65536"/>
                    <a:gd name="T12" fmla="*/ 0 w 872"/>
                    <a:gd name="T13" fmla="*/ 0 h 43"/>
                    <a:gd name="T14" fmla="*/ 872 w 872"/>
                    <a:gd name="T15" fmla="*/ 43 h 43"/>
                  </a:gdLst>
                  <a:ahLst/>
                  <a:cxnLst>
                    <a:cxn ang="T8">
                      <a:pos x="T0" y="T1"/>
                    </a:cxn>
                    <a:cxn ang="T9">
                      <a:pos x="T2" y="T3"/>
                    </a:cxn>
                    <a:cxn ang="T10">
                      <a:pos x="T4" y="T5"/>
                    </a:cxn>
                    <a:cxn ang="T11">
                      <a:pos x="T6" y="T7"/>
                    </a:cxn>
                  </a:cxnLst>
                  <a:rect l="T12" t="T13" r="T14" b="T15"/>
                  <a:pathLst>
                    <a:path w="872" h="43">
                      <a:moveTo>
                        <a:pt x="83" y="0"/>
                      </a:moveTo>
                      <a:lnTo>
                        <a:pt x="0" y="43"/>
                      </a:lnTo>
                      <a:lnTo>
                        <a:pt x="872" y="26"/>
                      </a:lnTo>
                      <a:lnTo>
                        <a:pt x="83" y="0"/>
                      </a:lnTo>
                      <a:close/>
                    </a:path>
                  </a:pathLst>
                </a:custGeom>
                <a:solidFill>
                  <a:srgbClr val="330099"/>
                </a:solidFill>
                <a:ln w="9525">
                  <a:noFill/>
                  <a:round/>
                  <a:headEnd/>
                  <a:tailEnd/>
                </a:ln>
              </p:spPr>
              <p:txBody>
                <a:bodyPr/>
                <a:lstStyle/>
                <a:p>
                  <a:endParaRPr lang="es-MX"/>
                </a:p>
              </p:txBody>
            </p:sp>
            <p:sp>
              <p:nvSpPr>
                <p:cNvPr id="10416" name="Freeform 4110"/>
                <p:cNvSpPr>
                  <a:spLocks/>
                </p:cNvSpPr>
                <p:nvPr/>
              </p:nvSpPr>
              <p:spPr bwMode="auto">
                <a:xfrm>
                  <a:off x="2295" y="3119"/>
                  <a:ext cx="96" cy="5"/>
                </a:xfrm>
                <a:custGeom>
                  <a:avLst/>
                  <a:gdLst>
                    <a:gd name="T0" fmla="*/ 0 w 872"/>
                    <a:gd name="T1" fmla="*/ 0 h 43"/>
                    <a:gd name="T2" fmla="*/ 0 w 872"/>
                    <a:gd name="T3" fmla="*/ 0 h 43"/>
                    <a:gd name="T4" fmla="*/ 0 w 872"/>
                    <a:gd name="T5" fmla="*/ 0 h 43"/>
                    <a:gd name="T6" fmla="*/ 0 w 872"/>
                    <a:gd name="T7" fmla="*/ 0 h 43"/>
                    <a:gd name="T8" fmla="*/ 0 60000 65536"/>
                    <a:gd name="T9" fmla="*/ 0 60000 65536"/>
                    <a:gd name="T10" fmla="*/ 0 60000 65536"/>
                    <a:gd name="T11" fmla="*/ 0 60000 65536"/>
                    <a:gd name="T12" fmla="*/ 0 w 872"/>
                    <a:gd name="T13" fmla="*/ 0 h 43"/>
                    <a:gd name="T14" fmla="*/ 872 w 872"/>
                    <a:gd name="T15" fmla="*/ 43 h 43"/>
                  </a:gdLst>
                  <a:ahLst/>
                  <a:cxnLst>
                    <a:cxn ang="T8">
                      <a:pos x="T0" y="T1"/>
                    </a:cxn>
                    <a:cxn ang="T9">
                      <a:pos x="T2" y="T3"/>
                    </a:cxn>
                    <a:cxn ang="T10">
                      <a:pos x="T4" y="T5"/>
                    </a:cxn>
                    <a:cxn ang="T11">
                      <a:pos x="T6" y="T7"/>
                    </a:cxn>
                  </a:cxnLst>
                  <a:rect l="T12" t="T13" r="T14" b="T15"/>
                  <a:pathLst>
                    <a:path w="872" h="43">
                      <a:moveTo>
                        <a:pt x="83" y="0"/>
                      </a:moveTo>
                      <a:lnTo>
                        <a:pt x="0" y="43"/>
                      </a:lnTo>
                      <a:lnTo>
                        <a:pt x="872" y="26"/>
                      </a:lnTo>
                      <a:lnTo>
                        <a:pt x="83" y="0"/>
                      </a:lnTo>
                    </a:path>
                  </a:pathLst>
                </a:custGeom>
                <a:noFill/>
                <a:ln w="0">
                  <a:solidFill>
                    <a:srgbClr val="330099"/>
                  </a:solidFill>
                  <a:round/>
                  <a:headEnd/>
                  <a:tailEnd/>
                </a:ln>
              </p:spPr>
              <p:txBody>
                <a:bodyPr/>
                <a:lstStyle/>
                <a:p>
                  <a:endParaRPr lang="es-MX"/>
                </a:p>
              </p:txBody>
            </p:sp>
            <p:sp>
              <p:nvSpPr>
                <p:cNvPr id="10417" name="Freeform 4111"/>
                <p:cNvSpPr>
                  <a:spLocks/>
                </p:cNvSpPr>
                <p:nvPr/>
              </p:nvSpPr>
              <p:spPr bwMode="auto">
                <a:xfrm>
                  <a:off x="2162" y="3116"/>
                  <a:ext cx="33" cy="19"/>
                </a:xfrm>
                <a:custGeom>
                  <a:avLst/>
                  <a:gdLst>
                    <a:gd name="T0" fmla="*/ 0 w 297"/>
                    <a:gd name="T1" fmla="*/ 0 h 173"/>
                    <a:gd name="T2" fmla="*/ 0 w 297"/>
                    <a:gd name="T3" fmla="*/ 0 h 173"/>
                    <a:gd name="T4" fmla="*/ 0 w 297"/>
                    <a:gd name="T5" fmla="*/ 0 h 173"/>
                    <a:gd name="T6" fmla="*/ 0 w 297"/>
                    <a:gd name="T7" fmla="*/ 0 h 173"/>
                    <a:gd name="T8" fmla="*/ 0 60000 65536"/>
                    <a:gd name="T9" fmla="*/ 0 60000 65536"/>
                    <a:gd name="T10" fmla="*/ 0 60000 65536"/>
                    <a:gd name="T11" fmla="*/ 0 60000 65536"/>
                    <a:gd name="T12" fmla="*/ 0 w 297"/>
                    <a:gd name="T13" fmla="*/ 0 h 173"/>
                    <a:gd name="T14" fmla="*/ 297 w 297"/>
                    <a:gd name="T15" fmla="*/ 173 h 173"/>
                  </a:gdLst>
                  <a:ahLst/>
                  <a:cxnLst>
                    <a:cxn ang="T8">
                      <a:pos x="T0" y="T1"/>
                    </a:cxn>
                    <a:cxn ang="T9">
                      <a:pos x="T2" y="T3"/>
                    </a:cxn>
                    <a:cxn ang="T10">
                      <a:pos x="T4" y="T5"/>
                    </a:cxn>
                    <a:cxn ang="T11">
                      <a:pos x="T6" y="T7"/>
                    </a:cxn>
                  </a:cxnLst>
                  <a:rect l="T12" t="T13" r="T14" b="T15"/>
                  <a:pathLst>
                    <a:path w="297" h="173">
                      <a:moveTo>
                        <a:pt x="297" y="0"/>
                      </a:moveTo>
                      <a:lnTo>
                        <a:pt x="0" y="173"/>
                      </a:lnTo>
                      <a:lnTo>
                        <a:pt x="291" y="69"/>
                      </a:lnTo>
                      <a:lnTo>
                        <a:pt x="297" y="0"/>
                      </a:lnTo>
                      <a:close/>
                    </a:path>
                  </a:pathLst>
                </a:custGeom>
                <a:solidFill>
                  <a:srgbClr val="330099"/>
                </a:solidFill>
                <a:ln w="9525">
                  <a:noFill/>
                  <a:round/>
                  <a:headEnd/>
                  <a:tailEnd/>
                </a:ln>
              </p:spPr>
              <p:txBody>
                <a:bodyPr/>
                <a:lstStyle/>
                <a:p>
                  <a:endParaRPr lang="es-MX"/>
                </a:p>
              </p:txBody>
            </p:sp>
            <p:sp>
              <p:nvSpPr>
                <p:cNvPr id="10418" name="Freeform 4112"/>
                <p:cNvSpPr>
                  <a:spLocks/>
                </p:cNvSpPr>
                <p:nvPr/>
              </p:nvSpPr>
              <p:spPr bwMode="auto">
                <a:xfrm>
                  <a:off x="2162" y="3116"/>
                  <a:ext cx="33" cy="19"/>
                </a:xfrm>
                <a:custGeom>
                  <a:avLst/>
                  <a:gdLst>
                    <a:gd name="T0" fmla="*/ 0 w 297"/>
                    <a:gd name="T1" fmla="*/ 0 h 173"/>
                    <a:gd name="T2" fmla="*/ 0 w 297"/>
                    <a:gd name="T3" fmla="*/ 0 h 173"/>
                    <a:gd name="T4" fmla="*/ 0 w 297"/>
                    <a:gd name="T5" fmla="*/ 0 h 173"/>
                    <a:gd name="T6" fmla="*/ 0 w 297"/>
                    <a:gd name="T7" fmla="*/ 0 h 173"/>
                    <a:gd name="T8" fmla="*/ 0 60000 65536"/>
                    <a:gd name="T9" fmla="*/ 0 60000 65536"/>
                    <a:gd name="T10" fmla="*/ 0 60000 65536"/>
                    <a:gd name="T11" fmla="*/ 0 60000 65536"/>
                    <a:gd name="T12" fmla="*/ 0 w 297"/>
                    <a:gd name="T13" fmla="*/ 0 h 173"/>
                    <a:gd name="T14" fmla="*/ 297 w 297"/>
                    <a:gd name="T15" fmla="*/ 173 h 173"/>
                  </a:gdLst>
                  <a:ahLst/>
                  <a:cxnLst>
                    <a:cxn ang="T8">
                      <a:pos x="T0" y="T1"/>
                    </a:cxn>
                    <a:cxn ang="T9">
                      <a:pos x="T2" y="T3"/>
                    </a:cxn>
                    <a:cxn ang="T10">
                      <a:pos x="T4" y="T5"/>
                    </a:cxn>
                    <a:cxn ang="T11">
                      <a:pos x="T6" y="T7"/>
                    </a:cxn>
                  </a:cxnLst>
                  <a:rect l="T12" t="T13" r="T14" b="T15"/>
                  <a:pathLst>
                    <a:path w="297" h="173">
                      <a:moveTo>
                        <a:pt x="297" y="0"/>
                      </a:moveTo>
                      <a:lnTo>
                        <a:pt x="0" y="173"/>
                      </a:lnTo>
                      <a:lnTo>
                        <a:pt x="291" y="69"/>
                      </a:lnTo>
                      <a:lnTo>
                        <a:pt x="297" y="0"/>
                      </a:lnTo>
                    </a:path>
                  </a:pathLst>
                </a:custGeom>
                <a:noFill/>
                <a:ln w="0">
                  <a:solidFill>
                    <a:srgbClr val="330099"/>
                  </a:solidFill>
                  <a:round/>
                  <a:headEnd/>
                  <a:tailEnd/>
                </a:ln>
              </p:spPr>
              <p:txBody>
                <a:bodyPr/>
                <a:lstStyle/>
                <a:p>
                  <a:endParaRPr lang="es-MX"/>
                </a:p>
              </p:txBody>
            </p:sp>
            <p:sp>
              <p:nvSpPr>
                <p:cNvPr id="10419" name="Freeform 4113"/>
                <p:cNvSpPr>
                  <a:spLocks/>
                </p:cNvSpPr>
                <p:nvPr/>
              </p:nvSpPr>
              <p:spPr bwMode="auto">
                <a:xfrm>
                  <a:off x="2304" y="3111"/>
                  <a:ext cx="87" cy="11"/>
                </a:xfrm>
                <a:custGeom>
                  <a:avLst/>
                  <a:gdLst>
                    <a:gd name="T0" fmla="*/ 0 w 789"/>
                    <a:gd name="T1" fmla="*/ 0 h 97"/>
                    <a:gd name="T2" fmla="*/ 0 w 789"/>
                    <a:gd name="T3" fmla="*/ 0 h 97"/>
                    <a:gd name="T4" fmla="*/ 0 w 789"/>
                    <a:gd name="T5" fmla="*/ 0 h 97"/>
                    <a:gd name="T6" fmla="*/ 0 w 789"/>
                    <a:gd name="T7" fmla="*/ 0 h 97"/>
                    <a:gd name="T8" fmla="*/ 0 60000 65536"/>
                    <a:gd name="T9" fmla="*/ 0 60000 65536"/>
                    <a:gd name="T10" fmla="*/ 0 60000 65536"/>
                    <a:gd name="T11" fmla="*/ 0 60000 65536"/>
                    <a:gd name="T12" fmla="*/ 0 w 789"/>
                    <a:gd name="T13" fmla="*/ 0 h 97"/>
                    <a:gd name="T14" fmla="*/ 789 w 789"/>
                    <a:gd name="T15" fmla="*/ 97 h 97"/>
                  </a:gdLst>
                  <a:ahLst/>
                  <a:cxnLst>
                    <a:cxn ang="T8">
                      <a:pos x="T0" y="T1"/>
                    </a:cxn>
                    <a:cxn ang="T9">
                      <a:pos x="T2" y="T3"/>
                    </a:cxn>
                    <a:cxn ang="T10">
                      <a:pos x="T4" y="T5"/>
                    </a:cxn>
                    <a:cxn ang="T11">
                      <a:pos x="T6" y="T7"/>
                    </a:cxn>
                  </a:cxnLst>
                  <a:rect l="T12" t="T13" r="T14" b="T15"/>
                  <a:pathLst>
                    <a:path w="789" h="97">
                      <a:moveTo>
                        <a:pt x="738" y="0"/>
                      </a:moveTo>
                      <a:lnTo>
                        <a:pt x="0" y="71"/>
                      </a:lnTo>
                      <a:lnTo>
                        <a:pt x="789" y="97"/>
                      </a:lnTo>
                      <a:lnTo>
                        <a:pt x="738" y="0"/>
                      </a:lnTo>
                      <a:close/>
                    </a:path>
                  </a:pathLst>
                </a:custGeom>
                <a:solidFill>
                  <a:srgbClr val="330099"/>
                </a:solidFill>
                <a:ln w="9525">
                  <a:noFill/>
                  <a:round/>
                  <a:headEnd/>
                  <a:tailEnd/>
                </a:ln>
              </p:spPr>
              <p:txBody>
                <a:bodyPr/>
                <a:lstStyle/>
                <a:p>
                  <a:endParaRPr lang="es-MX"/>
                </a:p>
              </p:txBody>
            </p:sp>
            <p:sp>
              <p:nvSpPr>
                <p:cNvPr id="10420" name="Freeform 4114"/>
                <p:cNvSpPr>
                  <a:spLocks/>
                </p:cNvSpPr>
                <p:nvPr/>
              </p:nvSpPr>
              <p:spPr bwMode="auto">
                <a:xfrm>
                  <a:off x="2304" y="3111"/>
                  <a:ext cx="87" cy="11"/>
                </a:xfrm>
                <a:custGeom>
                  <a:avLst/>
                  <a:gdLst>
                    <a:gd name="T0" fmla="*/ 0 w 789"/>
                    <a:gd name="T1" fmla="*/ 0 h 97"/>
                    <a:gd name="T2" fmla="*/ 0 w 789"/>
                    <a:gd name="T3" fmla="*/ 0 h 97"/>
                    <a:gd name="T4" fmla="*/ 0 w 789"/>
                    <a:gd name="T5" fmla="*/ 0 h 97"/>
                    <a:gd name="T6" fmla="*/ 0 w 789"/>
                    <a:gd name="T7" fmla="*/ 0 h 97"/>
                    <a:gd name="T8" fmla="*/ 0 60000 65536"/>
                    <a:gd name="T9" fmla="*/ 0 60000 65536"/>
                    <a:gd name="T10" fmla="*/ 0 60000 65536"/>
                    <a:gd name="T11" fmla="*/ 0 60000 65536"/>
                    <a:gd name="T12" fmla="*/ 0 w 789"/>
                    <a:gd name="T13" fmla="*/ 0 h 97"/>
                    <a:gd name="T14" fmla="*/ 789 w 789"/>
                    <a:gd name="T15" fmla="*/ 97 h 97"/>
                  </a:gdLst>
                  <a:ahLst/>
                  <a:cxnLst>
                    <a:cxn ang="T8">
                      <a:pos x="T0" y="T1"/>
                    </a:cxn>
                    <a:cxn ang="T9">
                      <a:pos x="T2" y="T3"/>
                    </a:cxn>
                    <a:cxn ang="T10">
                      <a:pos x="T4" y="T5"/>
                    </a:cxn>
                    <a:cxn ang="T11">
                      <a:pos x="T6" y="T7"/>
                    </a:cxn>
                  </a:cxnLst>
                  <a:rect l="T12" t="T13" r="T14" b="T15"/>
                  <a:pathLst>
                    <a:path w="789" h="97">
                      <a:moveTo>
                        <a:pt x="738" y="0"/>
                      </a:moveTo>
                      <a:lnTo>
                        <a:pt x="0" y="71"/>
                      </a:lnTo>
                      <a:lnTo>
                        <a:pt x="789" y="97"/>
                      </a:lnTo>
                      <a:lnTo>
                        <a:pt x="738" y="0"/>
                      </a:lnTo>
                    </a:path>
                  </a:pathLst>
                </a:custGeom>
                <a:noFill/>
                <a:ln w="0">
                  <a:solidFill>
                    <a:srgbClr val="330099"/>
                  </a:solidFill>
                  <a:round/>
                  <a:headEnd/>
                  <a:tailEnd/>
                </a:ln>
              </p:spPr>
              <p:txBody>
                <a:bodyPr/>
                <a:lstStyle/>
                <a:p>
                  <a:endParaRPr lang="es-MX"/>
                </a:p>
              </p:txBody>
            </p:sp>
            <p:sp>
              <p:nvSpPr>
                <p:cNvPr id="10421" name="Freeform 4115"/>
                <p:cNvSpPr>
                  <a:spLocks/>
                </p:cNvSpPr>
                <p:nvPr/>
              </p:nvSpPr>
              <p:spPr bwMode="auto">
                <a:xfrm>
                  <a:off x="2195" y="3110"/>
                  <a:ext cx="14" cy="6"/>
                </a:xfrm>
                <a:custGeom>
                  <a:avLst/>
                  <a:gdLst>
                    <a:gd name="T0" fmla="*/ 0 w 126"/>
                    <a:gd name="T1" fmla="*/ 0 h 48"/>
                    <a:gd name="T2" fmla="*/ 0 w 126"/>
                    <a:gd name="T3" fmla="*/ 0 h 48"/>
                    <a:gd name="T4" fmla="*/ 0 w 126"/>
                    <a:gd name="T5" fmla="*/ 0 h 48"/>
                    <a:gd name="T6" fmla="*/ 0 w 126"/>
                    <a:gd name="T7" fmla="*/ 0 h 48"/>
                    <a:gd name="T8" fmla="*/ 0 60000 65536"/>
                    <a:gd name="T9" fmla="*/ 0 60000 65536"/>
                    <a:gd name="T10" fmla="*/ 0 60000 65536"/>
                    <a:gd name="T11" fmla="*/ 0 60000 65536"/>
                    <a:gd name="T12" fmla="*/ 0 w 126"/>
                    <a:gd name="T13" fmla="*/ 0 h 48"/>
                    <a:gd name="T14" fmla="*/ 126 w 126"/>
                    <a:gd name="T15" fmla="*/ 48 h 48"/>
                  </a:gdLst>
                  <a:ahLst/>
                  <a:cxnLst>
                    <a:cxn ang="T8">
                      <a:pos x="T0" y="T1"/>
                    </a:cxn>
                    <a:cxn ang="T9">
                      <a:pos x="T2" y="T3"/>
                    </a:cxn>
                    <a:cxn ang="T10">
                      <a:pos x="T4" y="T5"/>
                    </a:cxn>
                    <a:cxn ang="T11">
                      <a:pos x="T6" y="T7"/>
                    </a:cxn>
                  </a:cxnLst>
                  <a:rect l="T12" t="T13" r="T14" b="T15"/>
                  <a:pathLst>
                    <a:path w="126" h="48">
                      <a:moveTo>
                        <a:pt x="126" y="0"/>
                      </a:moveTo>
                      <a:lnTo>
                        <a:pt x="0" y="48"/>
                      </a:lnTo>
                      <a:lnTo>
                        <a:pt x="60" y="34"/>
                      </a:lnTo>
                      <a:lnTo>
                        <a:pt x="126" y="0"/>
                      </a:lnTo>
                      <a:close/>
                    </a:path>
                  </a:pathLst>
                </a:custGeom>
                <a:solidFill>
                  <a:srgbClr val="330099"/>
                </a:solidFill>
                <a:ln w="9525">
                  <a:noFill/>
                  <a:round/>
                  <a:headEnd/>
                  <a:tailEnd/>
                </a:ln>
              </p:spPr>
              <p:txBody>
                <a:bodyPr/>
                <a:lstStyle/>
                <a:p>
                  <a:endParaRPr lang="es-MX"/>
                </a:p>
              </p:txBody>
            </p:sp>
            <p:sp>
              <p:nvSpPr>
                <p:cNvPr id="10422" name="Freeform 4116"/>
                <p:cNvSpPr>
                  <a:spLocks/>
                </p:cNvSpPr>
                <p:nvPr/>
              </p:nvSpPr>
              <p:spPr bwMode="auto">
                <a:xfrm>
                  <a:off x="2195" y="3110"/>
                  <a:ext cx="14" cy="6"/>
                </a:xfrm>
                <a:custGeom>
                  <a:avLst/>
                  <a:gdLst>
                    <a:gd name="T0" fmla="*/ 0 w 126"/>
                    <a:gd name="T1" fmla="*/ 0 h 48"/>
                    <a:gd name="T2" fmla="*/ 0 w 126"/>
                    <a:gd name="T3" fmla="*/ 0 h 48"/>
                    <a:gd name="T4" fmla="*/ 0 w 126"/>
                    <a:gd name="T5" fmla="*/ 0 h 48"/>
                    <a:gd name="T6" fmla="*/ 0 w 126"/>
                    <a:gd name="T7" fmla="*/ 0 h 48"/>
                    <a:gd name="T8" fmla="*/ 0 60000 65536"/>
                    <a:gd name="T9" fmla="*/ 0 60000 65536"/>
                    <a:gd name="T10" fmla="*/ 0 60000 65536"/>
                    <a:gd name="T11" fmla="*/ 0 60000 65536"/>
                    <a:gd name="T12" fmla="*/ 0 w 126"/>
                    <a:gd name="T13" fmla="*/ 0 h 48"/>
                    <a:gd name="T14" fmla="*/ 126 w 126"/>
                    <a:gd name="T15" fmla="*/ 48 h 48"/>
                  </a:gdLst>
                  <a:ahLst/>
                  <a:cxnLst>
                    <a:cxn ang="T8">
                      <a:pos x="T0" y="T1"/>
                    </a:cxn>
                    <a:cxn ang="T9">
                      <a:pos x="T2" y="T3"/>
                    </a:cxn>
                    <a:cxn ang="T10">
                      <a:pos x="T4" y="T5"/>
                    </a:cxn>
                    <a:cxn ang="T11">
                      <a:pos x="T6" y="T7"/>
                    </a:cxn>
                  </a:cxnLst>
                  <a:rect l="T12" t="T13" r="T14" b="T15"/>
                  <a:pathLst>
                    <a:path w="126" h="48">
                      <a:moveTo>
                        <a:pt x="126" y="0"/>
                      </a:moveTo>
                      <a:lnTo>
                        <a:pt x="0" y="48"/>
                      </a:lnTo>
                      <a:lnTo>
                        <a:pt x="60" y="34"/>
                      </a:lnTo>
                      <a:lnTo>
                        <a:pt x="126" y="0"/>
                      </a:lnTo>
                    </a:path>
                  </a:pathLst>
                </a:custGeom>
                <a:noFill/>
                <a:ln w="0">
                  <a:solidFill>
                    <a:srgbClr val="330099"/>
                  </a:solidFill>
                  <a:round/>
                  <a:headEnd/>
                  <a:tailEnd/>
                </a:ln>
              </p:spPr>
              <p:txBody>
                <a:bodyPr/>
                <a:lstStyle/>
                <a:p>
                  <a:endParaRPr lang="es-MX"/>
                </a:p>
              </p:txBody>
            </p:sp>
            <p:sp>
              <p:nvSpPr>
                <p:cNvPr id="10423" name="Freeform 4117"/>
                <p:cNvSpPr>
                  <a:spLocks/>
                </p:cNvSpPr>
                <p:nvPr/>
              </p:nvSpPr>
              <p:spPr bwMode="auto">
                <a:xfrm>
                  <a:off x="2164" y="3109"/>
                  <a:ext cx="45" cy="7"/>
                </a:xfrm>
                <a:custGeom>
                  <a:avLst/>
                  <a:gdLst>
                    <a:gd name="T0" fmla="*/ 0 w 405"/>
                    <a:gd name="T1" fmla="*/ 0 h 64"/>
                    <a:gd name="T2" fmla="*/ 0 w 405"/>
                    <a:gd name="T3" fmla="*/ 0 h 64"/>
                    <a:gd name="T4" fmla="*/ 0 w 405"/>
                    <a:gd name="T5" fmla="*/ 0 h 64"/>
                    <a:gd name="T6" fmla="*/ 0 w 405"/>
                    <a:gd name="T7" fmla="*/ 0 h 64"/>
                    <a:gd name="T8" fmla="*/ 0 60000 65536"/>
                    <a:gd name="T9" fmla="*/ 0 60000 65536"/>
                    <a:gd name="T10" fmla="*/ 0 60000 65536"/>
                    <a:gd name="T11" fmla="*/ 0 60000 65536"/>
                    <a:gd name="T12" fmla="*/ 0 w 405"/>
                    <a:gd name="T13" fmla="*/ 0 h 64"/>
                    <a:gd name="T14" fmla="*/ 405 w 405"/>
                    <a:gd name="T15" fmla="*/ 64 h 64"/>
                  </a:gdLst>
                  <a:ahLst/>
                  <a:cxnLst>
                    <a:cxn ang="T8">
                      <a:pos x="T0" y="T1"/>
                    </a:cxn>
                    <a:cxn ang="T9">
                      <a:pos x="T2" y="T3"/>
                    </a:cxn>
                    <a:cxn ang="T10">
                      <a:pos x="T4" y="T5"/>
                    </a:cxn>
                    <a:cxn ang="T11">
                      <a:pos x="T6" y="T7"/>
                    </a:cxn>
                  </a:cxnLst>
                  <a:rect l="T12" t="T13" r="T14" b="T15"/>
                  <a:pathLst>
                    <a:path w="405" h="64">
                      <a:moveTo>
                        <a:pt x="0" y="0"/>
                      </a:moveTo>
                      <a:lnTo>
                        <a:pt x="279" y="64"/>
                      </a:lnTo>
                      <a:lnTo>
                        <a:pt x="405" y="16"/>
                      </a:lnTo>
                      <a:lnTo>
                        <a:pt x="0" y="0"/>
                      </a:lnTo>
                      <a:close/>
                    </a:path>
                  </a:pathLst>
                </a:custGeom>
                <a:solidFill>
                  <a:srgbClr val="330099"/>
                </a:solidFill>
                <a:ln w="9525">
                  <a:noFill/>
                  <a:round/>
                  <a:headEnd/>
                  <a:tailEnd/>
                </a:ln>
              </p:spPr>
              <p:txBody>
                <a:bodyPr/>
                <a:lstStyle/>
                <a:p>
                  <a:endParaRPr lang="es-MX"/>
                </a:p>
              </p:txBody>
            </p:sp>
            <p:sp>
              <p:nvSpPr>
                <p:cNvPr id="10424" name="Freeform 4118"/>
                <p:cNvSpPr>
                  <a:spLocks/>
                </p:cNvSpPr>
                <p:nvPr/>
              </p:nvSpPr>
              <p:spPr bwMode="auto">
                <a:xfrm>
                  <a:off x="2164" y="3109"/>
                  <a:ext cx="45" cy="7"/>
                </a:xfrm>
                <a:custGeom>
                  <a:avLst/>
                  <a:gdLst>
                    <a:gd name="T0" fmla="*/ 0 w 405"/>
                    <a:gd name="T1" fmla="*/ 0 h 64"/>
                    <a:gd name="T2" fmla="*/ 0 w 405"/>
                    <a:gd name="T3" fmla="*/ 0 h 64"/>
                    <a:gd name="T4" fmla="*/ 0 w 405"/>
                    <a:gd name="T5" fmla="*/ 0 h 64"/>
                    <a:gd name="T6" fmla="*/ 0 w 405"/>
                    <a:gd name="T7" fmla="*/ 0 h 64"/>
                    <a:gd name="T8" fmla="*/ 0 60000 65536"/>
                    <a:gd name="T9" fmla="*/ 0 60000 65536"/>
                    <a:gd name="T10" fmla="*/ 0 60000 65536"/>
                    <a:gd name="T11" fmla="*/ 0 60000 65536"/>
                    <a:gd name="T12" fmla="*/ 0 w 405"/>
                    <a:gd name="T13" fmla="*/ 0 h 64"/>
                    <a:gd name="T14" fmla="*/ 405 w 405"/>
                    <a:gd name="T15" fmla="*/ 64 h 64"/>
                  </a:gdLst>
                  <a:ahLst/>
                  <a:cxnLst>
                    <a:cxn ang="T8">
                      <a:pos x="T0" y="T1"/>
                    </a:cxn>
                    <a:cxn ang="T9">
                      <a:pos x="T2" y="T3"/>
                    </a:cxn>
                    <a:cxn ang="T10">
                      <a:pos x="T4" y="T5"/>
                    </a:cxn>
                    <a:cxn ang="T11">
                      <a:pos x="T6" y="T7"/>
                    </a:cxn>
                  </a:cxnLst>
                  <a:rect l="T12" t="T13" r="T14" b="T15"/>
                  <a:pathLst>
                    <a:path w="405" h="64">
                      <a:moveTo>
                        <a:pt x="0" y="0"/>
                      </a:moveTo>
                      <a:lnTo>
                        <a:pt x="279" y="64"/>
                      </a:lnTo>
                      <a:lnTo>
                        <a:pt x="405" y="16"/>
                      </a:lnTo>
                      <a:lnTo>
                        <a:pt x="0" y="0"/>
                      </a:lnTo>
                    </a:path>
                  </a:pathLst>
                </a:custGeom>
                <a:noFill/>
                <a:ln w="0">
                  <a:solidFill>
                    <a:srgbClr val="330099"/>
                  </a:solidFill>
                  <a:round/>
                  <a:headEnd/>
                  <a:tailEnd/>
                </a:ln>
              </p:spPr>
              <p:txBody>
                <a:bodyPr/>
                <a:lstStyle/>
                <a:p>
                  <a:endParaRPr lang="es-MX"/>
                </a:p>
              </p:txBody>
            </p:sp>
            <p:sp>
              <p:nvSpPr>
                <p:cNvPr id="10425" name="Freeform 4119"/>
                <p:cNvSpPr>
                  <a:spLocks/>
                </p:cNvSpPr>
                <p:nvPr/>
              </p:nvSpPr>
              <p:spPr bwMode="auto">
                <a:xfrm>
                  <a:off x="2162" y="3109"/>
                  <a:ext cx="33" cy="26"/>
                </a:xfrm>
                <a:custGeom>
                  <a:avLst/>
                  <a:gdLst>
                    <a:gd name="T0" fmla="*/ 0 w 297"/>
                    <a:gd name="T1" fmla="*/ 0 h 237"/>
                    <a:gd name="T2" fmla="*/ 0 w 297"/>
                    <a:gd name="T3" fmla="*/ 0 h 237"/>
                    <a:gd name="T4" fmla="*/ 0 w 297"/>
                    <a:gd name="T5" fmla="*/ 0 h 237"/>
                    <a:gd name="T6" fmla="*/ 0 w 297"/>
                    <a:gd name="T7" fmla="*/ 0 h 237"/>
                    <a:gd name="T8" fmla="*/ 0 60000 65536"/>
                    <a:gd name="T9" fmla="*/ 0 60000 65536"/>
                    <a:gd name="T10" fmla="*/ 0 60000 65536"/>
                    <a:gd name="T11" fmla="*/ 0 60000 65536"/>
                    <a:gd name="T12" fmla="*/ 0 w 297"/>
                    <a:gd name="T13" fmla="*/ 0 h 237"/>
                    <a:gd name="T14" fmla="*/ 297 w 297"/>
                    <a:gd name="T15" fmla="*/ 237 h 237"/>
                  </a:gdLst>
                  <a:ahLst/>
                  <a:cxnLst>
                    <a:cxn ang="T8">
                      <a:pos x="T0" y="T1"/>
                    </a:cxn>
                    <a:cxn ang="T9">
                      <a:pos x="T2" y="T3"/>
                    </a:cxn>
                    <a:cxn ang="T10">
                      <a:pos x="T4" y="T5"/>
                    </a:cxn>
                    <a:cxn ang="T11">
                      <a:pos x="T6" y="T7"/>
                    </a:cxn>
                  </a:cxnLst>
                  <a:rect l="T12" t="T13" r="T14" b="T15"/>
                  <a:pathLst>
                    <a:path w="297" h="237">
                      <a:moveTo>
                        <a:pt x="18" y="0"/>
                      </a:moveTo>
                      <a:lnTo>
                        <a:pt x="0" y="237"/>
                      </a:lnTo>
                      <a:lnTo>
                        <a:pt x="297" y="64"/>
                      </a:lnTo>
                      <a:lnTo>
                        <a:pt x="18" y="0"/>
                      </a:lnTo>
                      <a:close/>
                    </a:path>
                  </a:pathLst>
                </a:custGeom>
                <a:solidFill>
                  <a:srgbClr val="330099"/>
                </a:solidFill>
                <a:ln w="9525">
                  <a:noFill/>
                  <a:round/>
                  <a:headEnd/>
                  <a:tailEnd/>
                </a:ln>
              </p:spPr>
              <p:txBody>
                <a:bodyPr/>
                <a:lstStyle/>
                <a:p>
                  <a:endParaRPr lang="es-MX"/>
                </a:p>
              </p:txBody>
            </p:sp>
            <p:sp>
              <p:nvSpPr>
                <p:cNvPr id="10426" name="Freeform 4120"/>
                <p:cNvSpPr>
                  <a:spLocks/>
                </p:cNvSpPr>
                <p:nvPr/>
              </p:nvSpPr>
              <p:spPr bwMode="auto">
                <a:xfrm>
                  <a:off x="2162" y="3109"/>
                  <a:ext cx="33" cy="26"/>
                </a:xfrm>
                <a:custGeom>
                  <a:avLst/>
                  <a:gdLst>
                    <a:gd name="T0" fmla="*/ 0 w 297"/>
                    <a:gd name="T1" fmla="*/ 0 h 237"/>
                    <a:gd name="T2" fmla="*/ 0 w 297"/>
                    <a:gd name="T3" fmla="*/ 0 h 237"/>
                    <a:gd name="T4" fmla="*/ 0 w 297"/>
                    <a:gd name="T5" fmla="*/ 0 h 237"/>
                    <a:gd name="T6" fmla="*/ 0 w 297"/>
                    <a:gd name="T7" fmla="*/ 0 h 237"/>
                    <a:gd name="T8" fmla="*/ 0 60000 65536"/>
                    <a:gd name="T9" fmla="*/ 0 60000 65536"/>
                    <a:gd name="T10" fmla="*/ 0 60000 65536"/>
                    <a:gd name="T11" fmla="*/ 0 60000 65536"/>
                    <a:gd name="T12" fmla="*/ 0 w 297"/>
                    <a:gd name="T13" fmla="*/ 0 h 237"/>
                    <a:gd name="T14" fmla="*/ 297 w 297"/>
                    <a:gd name="T15" fmla="*/ 237 h 237"/>
                  </a:gdLst>
                  <a:ahLst/>
                  <a:cxnLst>
                    <a:cxn ang="T8">
                      <a:pos x="T0" y="T1"/>
                    </a:cxn>
                    <a:cxn ang="T9">
                      <a:pos x="T2" y="T3"/>
                    </a:cxn>
                    <a:cxn ang="T10">
                      <a:pos x="T4" y="T5"/>
                    </a:cxn>
                    <a:cxn ang="T11">
                      <a:pos x="T6" y="T7"/>
                    </a:cxn>
                  </a:cxnLst>
                  <a:rect l="T12" t="T13" r="T14" b="T15"/>
                  <a:pathLst>
                    <a:path w="297" h="237">
                      <a:moveTo>
                        <a:pt x="18" y="0"/>
                      </a:moveTo>
                      <a:lnTo>
                        <a:pt x="0" y="237"/>
                      </a:lnTo>
                      <a:lnTo>
                        <a:pt x="297" y="64"/>
                      </a:lnTo>
                      <a:lnTo>
                        <a:pt x="18" y="0"/>
                      </a:lnTo>
                    </a:path>
                  </a:pathLst>
                </a:custGeom>
                <a:noFill/>
                <a:ln w="0">
                  <a:solidFill>
                    <a:srgbClr val="330099"/>
                  </a:solidFill>
                  <a:round/>
                  <a:headEnd/>
                  <a:tailEnd/>
                </a:ln>
              </p:spPr>
              <p:txBody>
                <a:bodyPr/>
                <a:lstStyle/>
                <a:p>
                  <a:endParaRPr lang="es-MX"/>
                </a:p>
              </p:txBody>
            </p:sp>
            <p:sp>
              <p:nvSpPr>
                <p:cNvPr id="10427" name="Freeform 4121"/>
                <p:cNvSpPr>
                  <a:spLocks/>
                </p:cNvSpPr>
                <p:nvPr/>
              </p:nvSpPr>
              <p:spPr bwMode="auto">
                <a:xfrm>
                  <a:off x="2304" y="3104"/>
                  <a:ext cx="82" cy="15"/>
                </a:xfrm>
                <a:custGeom>
                  <a:avLst/>
                  <a:gdLst>
                    <a:gd name="T0" fmla="*/ 0 w 738"/>
                    <a:gd name="T1" fmla="*/ 0 h 131"/>
                    <a:gd name="T2" fmla="*/ 0 w 738"/>
                    <a:gd name="T3" fmla="*/ 0 h 131"/>
                    <a:gd name="T4" fmla="*/ 0 w 738"/>
                    <a:gd name="T5" fmla="*/ 0 h 131"/>
                    <a:gd name="T6" fmla="*/ 0 w 738"/>
                    <a:gd name="T7" fmla="*/ 0 h 131"/>
                    <a:gd name="T8" fmla="*/ 0 60000 65536"/>
                    <a:gd name="T9" fmla="*/ 0 60000 65536"/>
                    <a:gd name="T10" fmla="*/ 0 60000 65536"/>
                    <a:gd name="T11" fmla="*/ 0 60000 65536"/>
                    <a:gd name="T12" fmla="*/ 0 w 738"/>
                    <a:gd name="T13" fmla="*/ 0 h 131"/>
                    <a:gd name="T14" fmla="*/ 738 w 738"/>
                    <a:gd name="T15" fmla="*/ 131 h 131"/>
                  </a:gdLst>
                  <a:ahLst/>
                  <a:cxnLst>
                    <a:cxn ang="T8">
                      <a:pos x="T0" y="T1"/>
                    </a:cxn>
                    <a:cxn ang="T9">
                      <a:pos x="T2" y="T3"/>
                    </a:cxn>
                    <a:cxn ang="T10">
                      <a:pos x="T4" y="T5"/>
                    </a:cxn>
                    <a:cxn ang="T11">
                      <a:pos x="T6" y="T7"/>
                    </a:cxn>
                  </a:cxnLst>
                  <a:rect l="T12" t="T13" r="T14" b="T15"/>
                  <a:pathLst>
                    <a:path w="738" h="131">
                      <a:moveTo>
                        <a:pt x="282" y="0"/>
                      </a:moveTo>
                      <a:lnTo>
                        <a:pt x="0" y="131"/>
                      </a:lnTo>
                      <a:lnTo>
                        <a:pt x="738" y="60"/>
                      </a:lnTo>
                      <a:lnTo>
                        <a:pt x="282" y="0"/>
                      </a:lnTo>
                      <a:close/>
                    </a:path>
                  </a:pathLst>
                </a:custGeom>
                <a:solidFill>
                  <a:srgbClr val="330099"/>
                </a:solidFill>
                <a:ln w="9525">
                  <a:noFill/>
                  <a:round/>
                  <a:headEnd/>
                  <a:tailEnd/>
                </a:ln>
              </p:spPr>
              <p:txBody>
                <a:bodyPr/>
                <a:lstStyle/>
                <a:p>
                  <a:endParaRPr lang="es-MX"/>
                </a:p>
              </p:txBody>
            </p:sp>
            <p:sp>
              <p:nvSpPr>
                <p:cNvPr id="10428" name="Freeform 4122"/>
                <p:cNvSpPr>
                  <a:spLocks/>
                </p:cNvSpPr>
                <p:nvPr/>
              </p:nvSpPr>
              <p:spPr bwMode="auto">
                <a:xfrm>
                  <a:off x="2304" y="3104"/>
                  <a:ext cx="82" cy="15"/>
                </a:xfrm>
                <a:custGeom>
                  <a:avLst/>
                  <a:gdLst>
                    <a:gd name="T0" fmla="*/ 0 w 738"/>
                    <a:gd name="T1" fmla="*/ 0 h 131"/>
                    <a:gd name="T2" fmla="*/ 0 w 738"/>
                    <a:gd name="T3" fmla="*/ 0 h 131"/>
                    <a:gd name="T4" fmla="*/ 0 w 738"/>
                    <a:gd name="T5" fmla="*/ 0 h 131"/>
                    <a:gd name="T6" fmla="*/ 0 w 738"/>
                    <a:gd name="T7" fmla="*/ 0 h 131"/>
                    <a:gd name="T8" fmla="*/ 0 60000 65536"/>
                    <a:gd name="T9" fmla="*/ 0 60000 65536"/>
                    <a:gd name="T10" fmla="*/ 0 60000 65536"/>
                    <a:gd name="T11" fmla="*/ 0 60000 65536"/>
                    <a:gd name="T12" fmla="*/ 0 w 738"/>
                    <a:gd name="T13" fmla="*/ 0 h 131"/>
                    <a:gd name="T14" fmla="*/ 738 w 738"/>
                    <a:gd name="T15" fmla="*/ 131 h 131"/>
                  </a:gdLst>
                  <a:ahLst/>
                  <a:cxnLst>
                    <a:cxn ang="T8">
                      <a:pos x="T0" y="T1"/>
                    </a:cxn>
                    <a:cxn ang="T9">
                      <a:pos x="T2" y="T3"/>
                    </a:cxn>
                    <a:cxn ang="T10">
                      <a:pos x="T4" y="T5"/>
                    </a:cxn>
                    <a:cxn ang="T11">
                      <a:pos x="T6" y="T7"/>
                    </a:cxn>
                  </a:cxnLst>
                  <a:rect l="T12" t="T13" r="T14" b="T15"/>
                  <a:pathLst>
                    <a:path w="738" h="131">
                      <a:moveTo>
                        <a:pt x="282" y="0"/>
                      </a:moveTo>
                      <a:lnTo>
                        <a:pt x="0" y="131"/>
                      </a:lnTo>
                      <a:lnTo>
                        <a:pt x="738" y="60"/>
                      </a:lnTo>
                      <a:lnTo>
                        <a:pt x="282" y="0"/>
                      </a:lnTo>
                    </a:path>
                  </a:pathLst>
                </a:custGeom>
                <a:noFill/>
                <a:ln w="0">
                  <a:solidFill>
                    <a:srgbClr val="330099"/>
                  </a:solidFill>
                  <a:round/>
                  <a:headEnd/>
                  <a:tailEnd/>
                </a:ln>
              </p:spPr>
              <p:txBody>
                <a:bodyPr/>
                <a:lstStyle/>
                <a:p>
                  <a:endParaRPr lang="es-MX"/>
                </a:p>
              </p:txBody>
            </p:sp>
            <p:sp>
              <p:nvSpPr>
                <p:cNvPr id="10429" name="Freeform 4123"/>
                <p:cNvSpPr>
                  <a:spLocks/>
                </p:cNvSpPr>
                <p:nvPr/>
              </p:nvSpPr>
              <p:spPr bwMode="auto">
                <a:xfrm>
                  <a:off x="2335" y="3101"/>
                  <a:ext cx="51" cy="10"/>
                </a:xfrm>
                <a:custGeom>
                  <a:avLst/>
                  <a:gdLst>
                    <a:gd name="T0" fmla="*/ 0 w 456"/>
                    <a:gd name="T1" fmla="*/ 0 h 87"/>
                    <a:gd name="T2" fmla="*/ 0 w 456"/>
                    <a:gd name="T3" fmla="*/ 0 h 87"/>
                    <a:gd name="T4" fmla="*/ 0 w 456"/>
                    <a:gd name="T5" fmla="*/ 0 h 87"/>
                    <a:gd name="T6" fmla="*/ 0 w 456"/>
                    <a:gd name="T7" fmla="*/ 0 h 87"/>
                    <a:gd name="T8" fmla="*/ 0 60000 65536"/>
                    <a:gd name="T9" fmla="*/ 0 60000 65536"/>
                    <a:gd name="T10" fmla="*/ 0 60000 65536"/>
                    <a:gd name="T11" fmla="*/ 0 60000 65536"/>
                    <a:gd name="T12" fmla="*/ 0 w 456"/>
                    <a:gd name="T13" fmla="*/ 0 h 87"/>
                    <a:gd name="T14" fmla="*/ 456 w 456"/>
                    <a:gd name="T15" fmla="*/ 87 h 87"/>
                  </a:gdLst>
                  <a:ahLst/>
                  <a:cxnLst>
                    <a:cxn ang="T8">
                      <a:pos x="T0" y="T1"/>
                    </a:cxn>
                    <a:cxn ang="T9">
                      <a:pos x="T2" y="T3"/>
                    </a:cxn>
                    <a:cxn ang="T10">
                      <a:pos x="T4" y="T5"/>
                    </a:cxn>
                    <a:cxn ang="T11">
                      <a:pos x="T6" y="T7"/>
                    </a:cxn>
                  </a:cxnLst>
                  <a:rect l="T12" t="T13" r="T14" b="T15"/>
                  <a:pathLst>
                    <a:path w="456" h="87">
                      <a:moveTo>
                        <a:pt x="368" y="0"/>
                      </a:moveTo>
                      <a:lnTo>
                        <a:pt x="0" y="27"/>
                      </a:lnTo>
                      <a:lnTo>
                        <a:pt x="456" y="87"/>
                      </a:lnTo>
                      <a:lnTo>
                        <a:pt x="368" y="0"/>
                      </a:lnTo>
                      <a:close/>
                    </a:path>
                  </a:pathLst>
                </a:custGeom>
                <a:solidFill>
                  <a:srgbClr val="330099"/>
                </a:solidFill>
                <a:ln w="9525">
                  <a:noFill/>
                  <a:round/>
                  <a:headEnd/>
                  <a:tailEnd/>
                </a:ln>
              </p:spPr>
              <p:txBody>
                <a:bodyPr/>
                <a:lstStyle/>
                <a:p>
                  <a:endParaRPr lang="es-MX"/>
                </a:p>
              </p:txBody>
            </p:sp>
            <p:sp>
              <p:nvSpPr>
                <p:cNvPr id="10430" name="Freeform 4124"/>
                <p:cNvSpPr>
                  <a:spLocks/>
                </p:cNvSpPr>
                <p:nvPr/>
              </p:nvSpPr>
              <p:spPr bwMode="auto">
                <a:xfrm>
                  <a:off x="2335" y="3101"/>
                  <a:ext cx="51" cy="10"/>
                </a:xfrm>
                <a:custGeom>
                  <a:avLst/>
                  <a:gdLst>
                    <a:gd name="T0" fmla="*/ 0 w 456"/>
                    <a:gd name="T1" fmla="*/ 0 h 87"/>
                    <a:gd name="T2" fmla="*/ 0 w 456"/>
                    <a:gd name="T3" fmla="*/ 0 h 87"/>
                    <a:gd name="T4" fmla="*/ 0 w 456"/>
                    <a:gd name="T5" fmla="*/ 0 h 87"/>
                    <a:gd name="T6" fmla="*/ 0 w 456"/>
                    <a:gd name="T7" fmla="*/ 0 h 87"/>
                    <a:gd name="T8" fmla="*/ 0 60000 65536"/>
                    <a:gd name="T9" fmla="*/ 0 60000 65536"/>
                    <a:gd name="T10" fmla="*/ 0 60000 65536"/>
                    <a:gd name="T11" fmla="*/ 0 60000 65536"/>
                    <a:gd name="T12" fmla="*/ 0 w 456"/>
                    <a:gd name="T13" fmla="*/ 0 h 87"/>
                    <a:gd name="T14" fmla="*/ 456 w 456"/>
                    <a:gd name="T15" fmla="*/ 87 h 87"/>
                  </a:gdLst>
                  <a:ahLst/>
                  <a:cxnLst>
                    <a:cxn ang="T8">
                      <a:pos x="T0" y="T1"/>
                    </a:cxn>
                    <a:cxn ang="T9">
                      <a:pos x="T2" y="T3"/>
                    </a:cxn>
                    <a:cxn ang="T10">
                      <a:pos x="T4" y="T5"/>
                    </a:cxn>
                    <a:cxn ang="T11">
                      <a:pos x="T6" y="T7"/>
                    </a:cxn>
                  </a:cxnLst>
                  <a:rect l="T12" t="T13" r="T14" b="T15"/>
                  <a:pathLst>
                    <a:path w="456" h="87">
                      <a:moveTo>
                        <a:pt x="368" y="0"/>
                      </a:moveTo>
                      <a:lnTo>
                        <a:pt x="0" y="27"/>
                      </a:lnTo>
                      <a:lnTo>
                        <a:pt x="456" y="87"/>
                      </a:lnTo>
                      <a:lnTo>
                        <a:pt x="368" y="0"/>
                      </a:lnTo>
                    </a:path>
                  </a:pathLst>
                </a:custGeom>
                <a:noFill/>
                <a:ln w="0">
                  <a:solidFill>
                    <a:srgbClr val="330099"/>
                  </a:solidFill>
                  <a:round/>
                  <a:headEnd/>
                  <a:tailEnd/>
                </a:ln>
              </p:spPr>
              <p:txBody>
                <a:bodyPr/>
                <a:lstStyle/>
                <a:p>
                  <a:endParaRPr lang="es-MX"/>
                </a:p>
              </p:txBody>
            </p:sp>
            <p:sp>
              <p:nvSpPr>
                <p:cNvPr id="10431" name="Freeform 4125"/>
                <p:cNvSpPr>
                  <a:spLocks/>
                </p:cNvSpPr>
                <p:nvPr/>
              </p:nvSpPr>
              <p:spPr bwMode="auto">
                <a:xfrm>
                  <a:off x="2335" y="3101"/>
                  <a:ext cx="41" cy="3"/>
                </a:xfrm>
                <a:custGeom>
                  <a:avLst/>
                  <a:gdLst>
                    <a:gd name="T0" fmla="*/ 0 w 368"/>
                    <a:gd name="T1" fmla="*/ 0 h 27"/>
                    <a:gd name="T2" fmla="*/ 0 w 368"/>
                    <a:gd name="T3" fmla="*/ 0 h 27"/>
                    <a:gd name="T4" fmla="*/ 0 w 368"/>
                    <a:gd name="T5" fmla="*/ 0 h 27"/>
                    <a:gd name="T6" fmla="*/ 0 w 368"/>
                    <a:gd name="T7" fmla="*/ 0 h 27"/>
                    <a:gd name="T8" fmla="*/ 0 60000 65536"/>
                    <a:gd name="T9" fmla="*/ 0 60000 65536"/>
                    <a:gd name="T10" fmla="*/ 0 60000 65536"/>
                    <a:gd name="T11" fmla="*/ 0 60000 65536"/>
                    <a:gd name="T12" fmla="*/ 0 w 368"/>
                    <a:gd name="T13" fmla="*/ 0 h 27"/>
                    <a:gd name="T14" fmla="*/ 368 w 368"/>
                    <a:gd name="T15" fmla="*/ 27 h 27"/>
                  </a:gdLst>
                  <a:ahLst/>
                  <a:cxnLst>
                    <a:cxn ang="T8">
                      <a:pos x="T0" y="T1"/>
                    </a:cxn>
                    <a:cxn ang="T9">
                      <a:pos x="T2" y="T3"/>
                    </a:cxn>
                    <a:cxn ang="T10">
                      <a:pos x="T4" y="T5"/>
                    </a:cxn>
                    <a:cxn ang="T11">
                      <a:pos x="T6" y="T7"/>
                    </a:cxn>
                  </a:cxnLst>
                  <a:rect l="T12" t="T13" r="T14" b="T15"/>
                  <a:pathLst>
                    <a:path w="368" h="27">
                      <a:moveTo>
                        <a:pt x="88" y="0"/>
                      </a:moveTo>
                      <a:lnTo>
                        <a:pt x="0" y="27"/>
                      </a:lnTo>
                      <a:lnTo>
                        <a:pt x="368" y="0"/>
                      </a:lnTo>
                      <a:lnTo>
                        <a:pt x="88" y="0"/>
                      </a:lnTo>
                      <a:close/>
                    </a:path>
                  </a:pathLst>
                </a:custGeom>
                <a:solidFill>
                  <a:srgbClr val="330099"/>
                </a:solidFill>
                <a:ln w="9525">
                  <a:noFill/>
                  <a:round/>
                  <a:headEnd/>
                  <a:tailEnd/>
                </a:ln>
              </p:spPr>
              <p:txBody>
                <a:bodyPr/>
                <a:lstStyle/>
                <a:p>
                  <a:endParaRPr lang="es-MX"/>
                </a:p>
              </p:txBody>
            </p:sp>
            <p:sp>
              <p:nvSpPr>
                <p:cNvPr id="10432" name="Freeform 4126"/>
                <p:cNvSpPr>
                  <a:spLocks/>
                </p:cNvSpPr>
                <p:nvPr/>
              </p:nvSpPr>
              <p:spPr bwMode="auto">
                <a:xfrm>
                  <a:off x="2335" y="3101"/>
                  <a:ext cx="41" cy="3"/>
                </a:xfrm>
                <a:custGeom>
                  <a:avLst/>
                  <a:gdLst>
                    <a:gd name="T0" fmla="*/ 0 w 368"/>
                    <a:gd name="T1" fmla="*/ 0 h 27"/>
                    <a:gd name="T2" fmla="*/ 0 w 368"/>
                    <a:gd name="T3" fmla="*/ 0 h 27"/>
                    <a:gd name="T4" fmla="*/ 0 w 368"/>
                    <a:gd name="T5" fmla="*/ 0 h 27"/>
                    <a:gd name="T6" fmla="*/ 0 w 368"/>
                    <a:gd name="T7" fmla="*/ 0 h 27"/>
                    <a:gd name="T8" fmla="*/ 0 60000 65536"/>
                    <a:gd name="T9" fmla="*/ 0 60000 65536"/>
                    <a:gd name="T10" fmla="*/ 0 60000 65536"/>
                    <a:gd name="T11" fmla="*/ 0 60000 65536"/>
                    <a:gd name="T12" fmla="*/ 0 w 368"/>
                    <a:gd name="T13" fmla="*/ 0 h 27"/>
                    <a:gd name="T14" fmla="*/ 368 w 368"/>
                    <a:gd name="T15" fmla="*/ 27 h 27"/>
                  </a:gdLst>
                  <a:ahLst/>
                  <a:cxnLst>
                    <a:cxn ang="T8">
                      <a:pos x="T0" y="T1"/>
                    </a:cxn>
                    <a:cxn ang="T9">
                      <a:pos x="T2" y="T3"/>
                    </a:cxn>
                    <a:cxn ang="T10">
                      <a:pos x="T4" y="T5"/>
                    </a:cxn>
                    <a:cxn ang="T11">
                      <a:pos x="T6" y="T7"/>
                    </a:cxn>
                  </a:cxnLst>
                  <a:rect l="T12" t="T13" r="T14" b="T15"/>
                  <a:pathLst>
                    <a:path w="368" h="27">
                      <a:moveTo>
                        <a:pt x="88" y="0"/>
                      </a:moveTo>
                      <a:lnTo>
                        <a:pt x="0" y="27"/>
                      </a:lnTo>
                      <a:lnTo>
                        <a:pt x="368" y="0"/>
                      </a:lnTo>
                      <a:lnTo>
                        <a:pt x="88" y="0"/>
                      </a:lnTo>
                    </a:path>
                  </a:pathLst>
                </a:custGeom>
                <a:noFill/>
                <a:ln w="0">
                  <a:solidFill>
                    <a:srgbClr val="330099"/>
                  </a:solidFill>
                  <a:round/>
                  <a:headEnd/>
                  <a:tailEnd/>
                </a:ln>
              </p:spPr>
              <p:txBody>
                <a:bodyPr/>
                <a:lstStyle/>
                <a:p>
                  <a:endParaRPr lang="es-MX"/>
                </a:p>
              </p:txBody>
            </p:sp>
            <p:sp>
              <p:nvSpPr>
                <p:cNvPr id="10433" name="Freeform 4127"/>
                <p:cNvSpPr>
                  <a:spLocks/>
                </p:cNvSpPr>
                <p:nvPr/>
              </p:nvSpPr>
              <p:spPr bwMode="auto">
                <a:xfrm>
                  <a:off x="2345" y="3100"/>
                  <a:ext cx="31" cy="1"/>
                </a:xfrm>
                <a:custGeom>
                  <a:avLst/>
                  <a:gdLst>
                    <a:gd name="T0" fmla="*/ 0 w 280"/>
                    <a:gd name="T1" fmla="*/ 0 h 15"/>
                    <a:gd name="T2" fmla="*/ 0 w 280"/>
                    <a:gd name="T3" fmla="*/ 0 h 15"/>
                    <a:gd name="T4" fmla="*/ 0 w 280"/>
                    <a:gd name="T5" fmla="*/ 0 h 15"/>
                    <a:gd name="T6" fmla="*/ 0 w 280"/>
                    <a:gd name="T7" fmla="*/ 0 h 15"/>
                    <a:gd name="T8" fmla="*/ 0 60000 65536"/>
                    <a:gd name="T9" fmla="*/ 0 60000 65536"/>
                    <a:gd name="T10" fmla="*/ 0 60000 65536"/>
                    <a:gd name="T11" fmla="*/ 0 60000 65536"/>
                    <a:gd name="T12" fmla="*/ 0 w 280"/>
                    <a:gd name="T13" fmla="*/ 0 h 15"/>
                    <a:gd name="T14" fmla="*/ 280 w 280"/>
                    <a:gd name="T15" fmla="*/ 15 h 15"/>
                  </a:gdLst>
                  <a:ahLst/>
                  <a:cxnLst>
                    <a:cxn ang="T8">
                      <a:pos x="T0" y="T1"/>
                    </a:cxn>
                    <a:cxn ang="T9">
                      <a:pos x="T2" y="T3"/>
                    </a:cxn>
                    <a:cxn ang="T10">
                      <a:pos x="T4" y="T5"/>
                    </a:cxn>
                    <a:cxn ang="T11">
                      <a:pos x="T6" y="T7"/>
                    </a:cxn>
                  </a:cxnLst>
                  <a:rect l="T12" t="T13" r="T14" b="T15"/>
                  <a:pathLst>
                    <a:path w="280" h="15">
                      <a:moveTo>
                        <a:pt x="256" y="0"/>
                      </a:moveTo>
                      <a:lnTo>
                        <a:pt x="0" y="15"/>
                      </a:lnTo>
                      <a:lnTo>
                        <a:pt x="280" y="15"/>
                      </a:lnTo>
                      <a:lnTo>
                        <a:pt x="256" y="0"/>
                      </a:lnTo>
                      <a:close/>
                    </a:path>
                  </a:pathLst>
                </a:custGeom>
                <a:solidFill>
                  <a:srgbClr val="330099"/>
                </a:solidFill>
                <a:ln w="9525">
                  <a:noFill/>
                  <a:round/>
                  <a:headEnd/>
                  <a:tailEnd/>
                </a:ln>
              </p:spPr>
              <p:txBody>
                <a:bodyPr/>
                <a:lstStyle/>
                <a:p>
                  <a:endParaRPr lang="es-MX"/>
                </a:p>
              </p:txBody>
            </p:sp>
            <p:sp>
              <p:nvSpPr>
                <p:cNvPr id="10434" name="Freeform 4128"/>
                <p:cNvSpPr>
                  <a:spLocks/>
                </p:cNvSpPr>
                <p:nvPr/>
              </p:nvSpPr>
              <p:spPr bwMode="auto">
                <a:xfrm>
                  <a:off x="2345" y="3100"/>
                  <a:ext cx="31" cy="1"/>
                </a:xfrm>
                <a:custGeom>
                  <a:avLst/>
                  <a:gdLst>
                    <a:gd name="T0" fmla="*/ 0 w 280"/>
                    <a:gd name="T1" fmla="*/ 0 h 15"/>
                    <a:gd name="T2" fmla="*/ 0 w 280"/>
                    <a:gd name="T3" fmla="*/ 0 h 15"/>
                    <a:gd name="T4" fmla="*/ 0 w 280"/>
                    <a:gd name="T5" fmla="*/ 0 h 15"/>
                    <a:gd name="T6" fmla="*/ 0 w 280"/>
                    <a:gd name="T7" fmla="*/ 0 h 15"/>
                    <a:gd name="T8" fmla="*/ 0 60000 65536"/>
                    <a:gd name="T9" fmla="*/ 0 60000 65536"/>
                    <a:gd name="T10" fmla="*/ 0 60000 65536"/>
                    <a:gd name="T11" fmla="*/ 0 60000 65536"/>
                    <a:gd name="T12" fmla="*/ 0 w 280"/>
                    <a:gd name="T13" fmla="*/ 0 h 15"/>
                    <a:gd name="T14" fmla="*/ 280 w 280"/>
                    <a:gd name="T15" fmla="*/ 15 h 15"/>
                  </a:gdLst>
                  <a:ahLst/>
                  <a:cxnLst>
                    <a:cxn ang="T8">
                      <a:pos x="T0" y="T1"/>
                    </a:cxn>
                    <a:cxn ang="T9">
                      <a:pos x="T2" y="T3"/>
                    </a:cxn>
                    <a:cxn ang="T10">
                      <a:pos x="T4" y="T5"/>
                    </a:cxn>
                    <a:cxn ang="T11">
                      <a:pos x="T6" y="T7"/>
                    </a:cxn>
                  </a:cxnLst>
                  <a:rect l="T12" t="T13" r="T14" b="T15"/>
                  <a:pathLst>
                    <a:path w="280" h="15">
                      <a:moveTo>
                        <a:pt x="256" y="0"/>
                      </a:moveTo>
                      <a:lnTo>
                        <a:pt x="0" y="15"/>
                      </a:lnTo>
                      <a:lnTo>
                        <a:pt x="280" y="15"/>
                      </a:lnTo>
                      <a:lnTo>
                        <a:pt x="256" y="0"/>
                      </a:lnTo>
                    </a:path>
                  </a:pathLst>
                </a:custGeom>
                <a:noFill/>
                <a:ln w="0">
                  <a:solidFill>
                    <a:srgbClr val="330099"/>
                  </a:solidFill>
                  <a:round/>
                  <a:headEnd/>
                  <a:tailEnd/>
                </a:ln>
              </p:spPr>
              <p:txBody>
                <a:bodyPr/>
                <a:lstStyle/>
                <a:p>
                  <a:endParaRPr lang="es-MX"/>
                </a:p>
              </p:txBody>
            </p:sp>
            <p:sp>
              <p:nvSpPr>
                <p:cNvPr id="10435" name="Freeform 4129"/>
                <p:cNvSpPr>
                  <a:spLocks/>
                </p:cNvSpPr>
                <p:nvPr/>
              </p:nvSpPr>
              <p:spPr bwMode="auto">
                <a:xfrm>
                  <a:off x="2345" y="3097"/>
                  <a:ext cx="28" cy="4"/>
                </a:xfrm>
                <a:custGeom>
                  <a:avLst/>
                  <a:gdLst>
                    <a:gd name="T0" fmla="*/ 0 w 256"/>
                    <a:gd name="T1" fmla="*/ 0 h 35"/>
                    <a:gd name="T2" fmla="*/ 0 w 256"/>
                    <a:gd name="T3" fmla="*/ 0 h 35"/>
                    <a:gd name="T4" fmla="*/ 0 w 256"/>
                    <a:gd name="T5" fmla="*/ 0 h 35"/>
                    <a:gd name="T6" fmla="*/ 0 w 256"/>
                    <a:gd name="T7" fmla="*/ 0 h 35"/>
                    <a:gd name="T8" fmla="*/ 0 60000 65536"/>
                    <a:gd name="T9" fmla="*/ 0 60000 65536"/>
                    <a:gd name="T10" fmla="*/ 0 60000 65536"/>
                    <a:gd name="T11" fmla="*/ 0 60000 65536"/>
                    <a:gd name="T12" fmla="*/ 0 w 256"/>
                    <a:gd name="T13" fmla="*/ 0 h 35"/>
                    <a:gd name="T14" fmla="*/ 256 w 256"/>
                    <a:gd name="T15" fmla="*/ 35 h 35"/>
                  </a:gdLst>
                  <a:ahLst/>
                  <a:cxnLst>
                    <a:cxn ang="T8">
                      <a:pos x="T0" y="T1"/>
                    </a:cxn>
                    <a:cxn ang="T9">
                      <a:pos x="T2" y="T3"/>
                    </a:cxn>
                    <a:cxn ang="T10">
                      <a:pos x="T4" y="T5"/>
                    </a:cxn>
                    <a:cxn ang="T11">
                      <a:pos x="T6" y="T7"/>
                    </a:cxn>
                  </a:cxnLst>
                  <a:rect l="T12" t="T13" r="T14" b="T15"/>
                  <a:pathLst>
                    <a:path w="256" h="35">
                      <a:moveTo>
                        <a:pt x="247" y="0"/>
                      </a:moveTo>
                      <a:lnTo>
                        <a:pt x="0" y="35"/>
                      </a:lnTo>
                      <a:lnTo>
                        <a:pt x="256" y="20"/>
                      </a:lnTo>
                      <a:lnTo>
                        <a:pt x="247" y="0"/>
                      </a:lnTo>
                      <a:close/>
                    </a:path>
                  </a:pathLst>
                </a:custGeom>
                <a:solidFill>
                  <a:srgbClr val="330099"/>
                </a:solidFill>
                <a:ln w="9525">
                  <a:noFill/>
                  <a:round/>
                  <a:headEnd/>
                  <a:tailEnd/>
                </a:ln>
              </p:spPr>
              <p:txBody>
                <a:bodyPr/>
                <a:lstStyle/>
                <a:p>
                  <a:endParaRPr lang="es-MX"/>
                </a:p>
              </p:txBody>
            </p:sp>
            <p:sp>
              <p:nvSpPr>
                <p:cNvPr id="10436" name="Freeform 4130"/>
                <p:cNvSpPr>
                  <a:spLocks/>
                </p:cNvSpPr>
                <p:nvPr/>
              </p:nvSpPr>
              <p:spPr bwMode="auto">
                <a:xfrm>
                  <a:off x="2345" y="3097"/>
                  <a:ext cx="28" cy="4"/>
                </a:xfrm>
                <a:custGeom>
                  <a:avLst/>
                  <a:gdLst>
                    <a:gd name="T0" fmla="*/ 0 w 256"/>
                    <a:gd name="T1" fmla="*/ 0 h 35"/>
                    <a:gd name="T2" fmla="*/ 0 w 256"/>
                    <a:gd name="T3" fmla="*/ 0 h 35"/>
                    <a:gd name="T4" fmla="*/ 0 w 256"/>
                    <a:gd name="T5" fmla="*/ 0 h 35"/>
                    <a:gd name="T6" fmla="*/ 0 w 256"/>
                    <a:gd name="T7" fmla="*/ 0 h 35"/>
                    <a:gd name="T8" fmla="*/ 0 60000 65536"/>
                    <a:gd name="T9" fmla="*/ 0 60000 65536"/>
                    <a:gd name="T10" fmla="*/ 0 60000 65536"/>
                    <a:gd name="T11" fmla="*/ 0 60000 65536"/>
                    <a:gd name="T12" fmla="*/ 0 w 256"/>
                    <a:gd name="T13" fmla="*/ 0 h 35"/>
                    <a:gd name="T14" fmla="*/ 256 w 256"/>
                    <a:gd name="T15" fmla="*/ 35 h 35"/>
                  </a:gdLst>
                  <a:ahLst/>
                  <a:cxnLst>
                    <a:cxn ang="T8">
                      <a:pos x="T0" y="T1"/>
                    </a:cxn>
                    <a:cxn ang="T9">
                      <a:pos x="T2" y="T3"/>
                    </a:cxn>
                    <a:cxn ang="T10">
                      <a:pos x="T4" y="T5"/>
                    </a:cxn>
                    <a:cxn ang="T11">
                      <a:pos x="T6" y="T7"/>
                    </a:cxn>
                  </a:cxnLst>
                  <a:rect l="T12" t="T13" r="T14" b="T15"/>
                  <a:pathLst>
                    <a:path w="256" h="35">
                      <a:moveTo>
                        <a:pt x="247" y="0"/>
                      </a:moveTo>
                      <a:lnTo>
                        <a:pt x="0" y="35"/>
                      </a:lnTo>
                      <a:lnTo>
                        <a:pt x="256" y="20"/>
                      </a:lnTo>
                      <a:lnTo>
                        <a:pt x="247" y="0"/>
                      </a:lnTo>
                    </a:path>
                  </a:pathLst>
                </a:custGeom>
                <a:noFill/>
                <a:ln w="0">
                  <a:solidFill>
                    <a:srgbClr val="330099"/>
                  </a:solidFill>
                  <a:round/>
                  <a:headEnd/>
                  <a:tailEnd/>
                </a:ln>
              </p:spPr>
              <p:txBody>
                <a:bodyPr/>
                <a:lstStyle/>
                <a:p>
                  <a:endParaRPr lang="es-MX"/>
                </a:p>
              </p:txBody>
            </p:sp>
            <p:sp>
              <p:nvSpPr>
                <p:cNvPr id="10437" name="Freeform 4131"/>
                <p:cNvSpPr>
                  <a:spLocks/>
                </p:cNvSpPr>
                <p:nvPr/>
              </p:nvSpPr>
              <p:spPr bwMode="auto">
                <a:xfrm>
                  <a:off x="2345" y="3097"/>
                  <a:ext cx="27" cy="4"/>
                </a:xfrm>
                <a:custGeom>
                  <a:avLst/>
                  <a:gdLst>
                    <a:gd name="T0" fmla="*/ 0 w 247"/>
                    <a:gd name="T1" fmla="*/ 0 h 39"/>
                    <a:gd name="T2" fmla="*/ 0 w 247"/>
                    <a:gd name="T3" fmla="*/ 0 h 39"/>
                    <a:gd name="T4" fmla="*/ 0 w 247"/>
                    <a:gd name="T5" fmla="*/ 0 h 39"/>
                    <a:gd name="T6" fmla="*/ 0 w 247"/>
                    <a:gd name="T7" fmla="*/ 0 h 39"/>
                    <a:gd name="T8" fmla="*/ 0 60000 65536"/>
                    <a:gd name="T9" fmla="*/ 0 60000 65536"/>
                    <a:gd name="T10" fmla="*/ 0 60000 65536"/>
                    <a:gd name="T11" fmla="*/ 0 60000 65536"/>
                    <a:gd name="T12" fmla="*/ 0 w 247"/>
                    <a:gd name="T13" fmla="*/ 0 h 39"/>
                    <a:gd name="T14" fmla="*/ 247 w 247"/>
                    <a:gd name="T15" fmla="*/ 39 h 39"/>
                  </a:gdLst>
                  <a:ahLst/>
                  <a:cxnLst>
                    <a:cxn ang="T8">
                      <a:pos x="T0" y="T1"/>
                    </a:cxn>
                    <a:cxn ang="T9">
                      <a:pos x="T2" y="T3"/>
                    </a:cxn>
                    <a:cxn ang="T10">
                      <a:pos x="T4" y="T5"/>
                    </a:cxn>
                    <a:cxn ang="T11">
                      <a:pos x="T6" y="T7"/>
                    </a:cxn>
                  </a:cxnLst>
                  <a:rect l="T12" t="T13" r="T14" b="T15"/>
                  <a:pathLst>
                    <a:path w="247" h="39">
                      <a:moveTo>
                        <a:pt x="178" y="0"/>
                      </a:moveTo>
                      <a:lnTo>
                        <a:pt x="0" y="39"/>
                      </a:lnTo>
                      <a:lnTo>
                        <a:pt x="247" y="4"/>
                      </a:lnTo>
                      <a:lnTo>
                        <a:pt x="178" y="0"/>
                      </a:lnTo>
                      <a:close/>
                    </a:path>
                  </a:pathLst>
                </a:custGeom>
                <a:solidFill>
                  <a:srgbClr val="330099"/>
                </a:solidFill>
                <a:ln w="9525">
                  <a:noFill/>
                  <a:round/>
                  <a:headEnd/>
                  <a:tailEnd/>
                </a:ln>
              </p:spPr>
              <p:txBody>
                <a:bodyPr/>
                <a:lstStyle/>
                <a:p>
                  <a:endParaRPr lang="es-MX"/>
                </a:p>
              </p:txBody>
            </p:sp>
            <p:sp>
              <p:nvSpPr>
                <p:cNvPr id="10438" name="Freeform 4132"/>
                <p:cNvSpPr>
                  <a:spLocks/>
                </p:cNvSpPr>
                <p:nvPr/>
              </p:nvSpPr>
              <p:spPr bwMode="auto">
                <a:xfrm>
                  <a:off x="2345" y="3097"/>
                  <a:ext cx="27" cy="4"/>
                </a:xfrm>
                <a:custGeom>
                  <a:avLst/>
                  <a:gdLst>
                    <a:gd name="T0" fmla="*/ 0 w 247"/>
                    <a:gd name="T1" fmla="*/ 0 h 39"/>
                    <a:gd name="T2" fmla="*/ 0 w 247"/>
                    <a:gd name="T3" fmla="*/ 0 h 39"/>
                    <a:gd name="T4" fmla="*/ 0 w 247"/>
                    <a:gd name="T5" fmla="*/ 0 h 39"/>
                    <a:gd name="T6" fmla="*/ 0 w 247"/>
                    <a:gd name="T7" fmla="*/ 0 h 39"/>
                    <a:gd name="T8" fmla="*/ 0 60000 65536"/>
                    <a:gd name="T9" fmla="*/ 0 60000 65536"/>
                    <a:gd name="T10" fmla="*/ 0 60000 65536"/>
                    <a:gd name="T11" fmla="*/ 0 60000 65536"/>
                    <a:gd name="T12" fmla="*/ 0 w 247"/>
                    <a:gd name="T13" fmla="*/ 0 h 39"/>
                    <a:gd name="T14" fmla="*/ 247 w 247"/>
                    <a:gd name="T15" fmla="*/ 39 h 39"/>
                  </a:gdLst>
                  <a:ahLst/>
                  <a:cxnLst>
                    <a:cxn ang="T8">
                      <a:pos x="T0" y="T1"/>
                    </a:cxn>
                    <a:cxn ang="T9">
                      <a:pos x="T2" y="T3"/>
                    </a:cxn>
                    <a:cxn ang="T10">
                      <a:pos x="T4" y="T5"/>
                    </a:cxn>
                    <a:cxn ang="T11">
                      <a:pos x="T6" y="T7"/>
                    </a:cxn>
                  </a:cxnLst>
                  <a:rect l="T12" t="T13" r="T14" b="T15"/>
                  <a:pathLst>
                    <a:path w="247" h="39">
                      <a:moveTo>
                        <a:pt x="178" y="0"/>
                      </a:moveTo>
                      <a:lnTo>
                        <a:pt x="0" y="39"/>
                      </a:lnTo>
                      <a:lnTo>
                        <a:pt x="247" y="4"/>
                      </a:lnTo>
                      <a:lnTo>
                        <a:pt x="178" y="0"/>
                      </a:lnTo>
                    </a:path>
                  </a:pathLst>
                </a:custGeom>
                <a:noFill/>
                <a:ln w="0">
                  <a:solidFill>
                    <a:srgbClr val="330099"/>
                  </a:solidFill>
                  <a:round/>
                  <a:headEnd/>
                  <a:tailEnd/>
                </a:ln>
              </p:spPr>
              <p:txBody>
                <a:bodyPr/>
                <a:lstStyle/>
                <a:p>
                  <a:endParaRPr lang="es-MX"/>
                </a:p>
              </p:txBody>
            </p:sp>
            <p:sp>
              <p:nvSpPr>
                <p:cNvPr id="10439" name="Freeform 4133"/>
                <p:cNvSpPr>
                  <a:spLocks/>
                </p:cNvSpPr>
                <p:nvPr/>
              </p:nvSpPr>
              <p:spPr bwMode="auto">
                <a:xfrm>
                  <a:off x="2365" y="3096"/>
                  <a:ext cx="7" cy="1"/>
                </a:xfrm>
                <a:custGeom>
                  <a:avLst/>
                  <a:gdLst>
                    <a:gd name="T0" fmla="*/ 0 w 69"/>
                    <a:gd name="T1" fmla="*/ 0 h 16"/>
                    <a:gd name="T2" fmla="*/ 0 w 69"/>
                    <a:gd name="T3" fmla="*/ 0 h 16"/>
                    <a:gd name="T4" fmla="*/ 0 w 69"/>
                    <a:gd name="T5" fmla="*/ 0 h 16"/>
                    <a:gd name="T6" fmla="*/ 0 w 69"/>
                    <a:gd name="T7" fmla="*/ 0 h 16"/>
                    <a:gd name="T8" fmla="*/ 0 60000 65536"/>
                    <a:gd name="T9" fmla="*/ 0 60000 65536"/>
                    <a:gd name="T10" fmla="*/ 0 60000 65536"/>
                    <a:gd name="T11" fmla="*/ 0 60000 65536"/>
                    <a:gd name="T12" fmla="*/ 0 w 69"/>
                    <a:gd name="T13" fmla="*/ 0 h 16"/>
                    <a:gd name="T14" fmla="*/ 69 w 69"/>
                    <a:gd name="T15" fmla="*/ 16 h 16"/>
                  </a:gdLst>
                  <a:ahLst/>
                  <a:cxnLst>
                    <a:cxn ang="T8">
                      <a:pos x="T0" y="T1"/>
                    </a:cxn>
                    <a:cxn ang="T9">
                      <a:pos x="T2" y="T3"/>
                    </a:cxn>
                    <a:cxn ang="T10">
                      <a:pos x="T4" y="T5"/>
                    </a:cxn>
                    <a:cxn ang="T11">
                      <a:pos x="T6" y="T7"/>
                    </a:cxn>
                  </a:cxnLst>
                  <a:rect l="T12" t="T13" r="T14" b="T15"/>
                  <a:pathLst>
                    <a:path w="69" h="16">
                      <a:moveTo>
                        <a:pt x="26" y="0"/>
                      </a:moveTo>
                      <a:lnTo>
                        <a:pt x="0" y="12"/>
                      </a:lnTo>
                      <a:lnTo>
                        <a:pt x="69" y="16"/>
                      </a:lnTo>
                      <a:lnTo>
                        <a:pt x="26" y="0"/>
                      </a:lnTo>
                      <a:close/>
                    </a:path>
                  </a:pathLst>
                </a:custGeom>
                <a:solidFill>
                  <a:srgbClr val="330099"/>
                </a:solidFill>
                <a:ln w="9525">
                  <a:noFill/>
                  <a:round/>
                  <a:headEnd/>
                  <a:tailEnd/>
                </a:ln>
              </p:spPr>
              <p:txBody>
                <a:bodyPr/>
                <a:lstStyle/>
                <a:p>
                  <a:endParaRPr lang="es-MX"/>
                </a:p>
              </p:txBody>
            </p:sp>
            <p:sp>
              <p:nvSpPr>
                <p:cNvPr id="10440" name="Freeform 4134"/>
                <p:cNvSpPr>
                  <a:spLocks/>
                </p:cNvSpPr>
                <p:nvPr/>
              </p:nvSpPr>
              <p:spPr bwMode="auto">
                <a:xfrm>
                  <a:off x="2365" y="3096"/>
                  <a:ext cx="7" cy="1"/>
                </a:xfrm>
                <a:custGeom>
                  <a:avLst/>
                  <a:gdLst>
                    <a:gd name="T0" fmla="*/ 0 w 69"/>
                    <a:gd name="T1" fmla="*/ 0 h 16"/>
                    <a:gd name="T2" fmla="*/ 0 w 69"/>
                    <a:gd name="T3" fmla="*/ 0 h 16"/>
                    <a:gd name="T4" fmla="*/ 0 w 69"/>
                    <a:gd name="T5" fmla="*/ 0 h 16"/>
                    <a:gd name="T6" fmla="*/ 0 w 69"/>
                    <a:gd name="T7" fmla="*/ 0 h 16"/>
                    <a:gd name="T8" fmla="*/ 0 60000 65536"/>
                    <a:gd name="T9" fmla="*/ 0 60000 65536"/>
                    <a:gd name="T10" fmla="*/ 0 60000 65536"/>
                    <a:gd name="T11" fmla="*/ 0 60000 65536"/>
                    <a:gd name="T12" fmla="*/ 0 w 69"/>
                    <a:gd name="T13" fmla="*/ 0 h 16"/>
                    <a:gd name="T14" fmla="*/ 69 w 69"/>
                    <a:gd name="T15" fmla="*/ 16 h 16"/>
                  </a:gdLst>
                  <a:ahLst/>
                  <a:cxnLst>
                    <a:cxn ang="T8">
                      <a:pos x="T0" y="T1"/>
                    </a:cxn>
                    <a:cxn ang="T9">
                      <a:pos x="T2" y="T3"/>
                    </a:cxn>
                    <a:cxn ang="T10">
                      <a:pos x="T4" y="T5"/>
                    </a:cxn>
                    <a:cxn ang="T11">
                      <a:pos x="T6" y="T7"/>
                    </a:cxn>
                  </a:cxnLst>
                  <a:rect l="T12" t="T13" r="T14" b="T15"/>
                  <a:pathLst>
                    <a:path w="69" h="16">
                      <a:moveTo>
                        <a:pt x="26" y="0"/>
                      </a:moveTo>
                      <a:lnTo>
                        <a:pt x="0" y="12"/>
                      </a:lnTo>
                      <a:lnTo>
                        <a:pt x="69" y="16"/>
                      </a:lnTo>
                      <a:lnTo>
                        <a:pt x="26" y="0"/>
                      </a:lnTo>
                    </a:path>
                  </a:pathLst>
                </a:custGeom>
                <a:noFill/>
                <a:ln w="0">
                  <a:solidFill>
                    <a:srgbClr val="330099"/>
                  </a:solidFill>
                  <a:round/>
                  <a:headEnd/>
                  <a:tailEnd/>
                </a:ln>
              </p:spPr>
              <p:txBody>
                <a:bodyPr/>
                <a:lstStyle/>
                <a:p>
                  <a:endParaRPr lang="es-MX"/>
                </a:p>
              </p:txBody>
            </p:sp>
            <p:sp>
              <p:nvSpPr>
                <p:cNvPr id="10441" name="Freeform 4135"/>
                <p:cNvSpPr>
                  <a:spLocks/>
                </p:cNvSpPr>
                <p:nvPr/>
              </p:nvSpPr>
              <p:spPr bwMode="auto">
                <a:xfrm>
                  <a:off x="2164" y="3089"/>
                  <a:ext cx="45" cy="21"/>
                </a:xfrm>
                <a:custGeom>
                  <a:avLst/>
                  <a:gdLst>
                    <a:gd name="T0" fmla="*/ 0 w 405"/>
                    <a:gd name="T1" fmla="*/ 0 h 196"/>
                    <a:gd name="T2" fmla="*/ 0 w 405"/>
                    <a:gd name="T3" fmla="*/ 0 h 196"/>
                    <a:gd name="T4" fmla="*/ 0 w 405"/>
                    <a:gd name="T5" fmla="*/ 0 h 196"/>
                    <a:gd name="T6" fmla="*/ 0 w 405"/>
                    <a:gd name="T7" fmla="*/ 0 h 196"/>
                    <a:gd name="T8" fmla="*/ 0 60000 65536"/>
                    <a:gd name="T9" fmla="*/ 0 60000 65536"/>
                    <a:gd name="T10" fmla="*/ 0 60000 65536"/>
                    <a:gd name="T11" fmla="*/ 0 60000 65536"/>
                    <a:gd name="T12" fmla="*/ 0 w 405"/>
                    <a:gd name="T13" fmla="*/ 0 h 196"/>
                    <a:gd name="T14" fmla="*/ 405 w 405"/>
                    <a:gd name="T15" fmla="*/ 196 h 196"/>
                  </a:gdLst>
                  <a:ahLst/>
                  <a:cxnLst>
                    <a:cxn ang="T8">
                      <a:pos x="T0" y="T1"/>
                    </a:cxn>
                    <a:cxn ang="T9">
                      <a:pos x="T2" y="T3"/>
                    </a:cxn>
                    <a:cxn ang="T10">
                      <a:pos x="T4" y="T5"/>
                    </a:cxn>
                    <a:cxn ang="T11">
                      <a:pos x="T6" y="T7"/>
                    </a:cxn>
                  </a:cxnLst>
                  <a:rect l="T12" t="T13" r="T14" b="T15"/>
                  <a:pathLst>
                    <a:path w="405" h="196">
                      <a:moveTo>
                        <a:pt x="85" y="0"/>
                      </a:moveTo>
                      <a:lnTo>
                        <a:pt x="0" y="180"/>
                      </a:lnTo>
                      <a:lnTo>
                        <a:pt x="405" y="196"/>
                      </a:lnTo>
                      <a:lnTo>
                        <a:pt x="85" y="0"/>
                      </a:lnTo>
                      <a:close/>
                    </a:path>
                  </a:pathLst>
                </a:custGeom>
                <a:solidFill>
                  <a:srgbClr val="330099"/>
                </a:solidFill>
                <a:ln w="9525">
                  <a:noFill/>
                  <a:round/>
                  <a:headEnd/>
                  <a:tailEnd/>
                </a:ln>
              </p:spPr>
              <p:txBody>
                <a:bodyPr/>
                <a:lstStyle/>
                <a:p>
                  <a:endParaRPr lang="es-MX"/>
                </a:p>
              </p:txBody>
            </p:sp>
            <p:sp>
              <p:nvSpPr>
                <p:cNvPr id="10442" name="Freeform 4136"/>
                <p:cNvSpPr>
                  <a:spLocks/>
                </p:cNvSpPr>
                <p:nvPr/>
              </p:nvSpPr>
              <p:spPr bwMode="auto">
                <a:xfrm>
                  <a:off x="2164" y="3089"/>
                  <a:ext cx="45" cy="21"/>
                </a:xfrm>
                <a:custGeom>
                  <a:avLst/>
                  <a:gdLst>
                    <a:gd name="T0" fmla="*/ 0 w 405"/>
                    <a:gd name="T1" fmla="*/ 0 h 196"/>
                    <a:gd name="T2" fmla="*/ 0 w 405"/>
                    <a:gd name="T3" fmla="*/ 0 h 196"/>
                    <a:gd name="T4" fmla="*/ 0 w 405"/>
                    <a:gd name="T5" fmla="*/ 0 h 196"/>
                    <a:gd name="T6" fmla="*/ 0 w 405"/>
                    <a:gd name="T7" fmla="*/ 0 h 196"/>
                    <a:gd name="T8" fmla="*/ 0 60000 65536"/>
                    <a:gd name="T9" fmla="*/ 0 60000 65536"/>
                    <a:gd name="T10" fmla="*/ 0 60000 65536"/>
                    <a:gd name="T11" fmla="*/ 0 60000 65536"/>
                    <a:gd name="T12" fmla="*/ 0 w 405"/>
                    <a:gd name="T13" fmla="*/ 0 h 196"/>
                    <a:gd name="T14" fmla="*/ 405 w 405"/>
                    <a:gd name="T15" fmla="*/ 196 h 196"/>
                  </a:gdLst>
                  <a:ahLst/>
                  <a:cxnLst>
                    <a:cxn ang="T8">
                      <a:pos x="T0" y="T1"/>
                    </a:cxn>
                    <a:cxn ang="T9">
                      <a:pos x="T2" y="T3"/>
                    </a:cxn>
                    <a:cxn ang="T10">
                      <a:pos x="T4" y="T5"/>
                    </a:cxn>
                    <a:cxn ang="T11">
                      <a:pos x="T6" y="T7"/>
                    </a:cxn>
                  </a:cxnLst>
                  <a:rect l="T12" t="T13" r="T14" b="T15"/>
                  <a:pathLst>
                    <a:path w="405" h="196">
                      <a:moveTo>
                        <a:pt x="85" y="0"/>
                      </a:moveTo>
                      <a:lnTo>
                        <a:pt x="0" y="180"/>
                      </a:lnTo>
                      <a:lnTo>
                        <a:pt x="405" y="196"/>
                      </a:lnTo>
                      <a:lnTo>
                        <a:pt x="85" y="0"/>
                      </a:lnTo>
                    </a:path>
                  </a:pathLst>
                </a:custGeom>
                <a:noFill/>
                <a:ln w="0">
                  <a:solidFill>
                    <a:srgbClr val="330099"/>
                  </a:solidFill>
                  <a:round/>
                  <a:headEnd/>
                  <a:tailEnd/>
                </a:ln>
              </p:spPr>
              <p:txBody>
                <a:bodyPr/>
                <a:lstStyle/>
                <a:p>
                  <a:endParaRPr lang="es-MX"/>
                </a:p>
              </p:txBody>
            </p:sp>
            <p:sp>
              <p:nvSpPr>
                <p:cNvPr id="10443" name="Freeform 4137"/>
                <p:cNvSpPr>
                  <a:spLocks/>
                </p:cNvSpPr>
                <p:nvPr/>
              </p:nvSpPr>
              <p:spPr bwMode="auto">
                <a:xfrm>
                  <a:off x="2173" y="3087"/>
                  <a:ext cx="36" cy="23"/>
                </a:xfrm>
                <a:custGeom>
                  <a:avLst/>
                  <a:gdLst>
                    <a:gd name="T0" fmla="*/ 0 w 320"/>
                    <a:gd name="T1" fmla="*/ 0 h 211"/>
                    <a:gd name="T2" fmla="*/ 0 w 320"/>
                    <a:gd name="T3" fmla="*/ 0 h 211"/>
                    <a:gd name="T4" fmla="*/ 0 w 320"/>
                    <a:gd name="T5" fmla="*/ 0 h 211"/>
                    <a:gd name="T6" fmla="*/ 0 w 320"/>
                    <a:gd name="T7" fmla="*/ 0 h 211"/>
                    <a:gd name="T8" fmla="*/ 0 60000 65536"/>
                    <a:gd name="T9" fmla="*/ 0 60000 65536"/>
                    <a:gd name="T10" fmla="*/ 0 60000 65536"/>
                    <a:gd name="T11" fmla="*/ 0 60000 65536"/>
                    <a:gd name="T12" fmla="*/ 0 w 320"/>
                    <a:gd name="T13" fmla="*/ 0 h 211"/>
                    <a:gd name="T14" fmla="*/ 320 w 320"/>
                    <a:gd name="T15" fmla="*/ 211 h 211"/>
                  </a:gdLst>
                  <a:ahLst/>
                  <a:cxnLst>
                    <a:cxn ang="T8">
                      <a:pos x="T0" y="T1"/>
                    </a:cxn>
                    <a:cxn ang="T9">
                      <a:pos x="T2" y="T3"/>
                    </a:cxn>
                    <a:cxn ang="T10">
                      <a:pos x="T4" y="T5"/>
                    </a:cxn>
                    <a:cxn ang="T11">
                      <a:pos x="T6" y="T7"/>
                    </a:cxn>
                  </a:cxnLst>
                  <a:rect l="T12" t="T13" r="T14" b="T15"/>
                  <a:pathLst>
                    <a:path w="320" h="211">
                      <a:moveTo>
                        <a:pt x="63" y="0"/>
                      </a:moveTo>
                      <a:lnTo>
                        <a:pt x="0" y="15"/>
                      </a:lnTo>
                      <a:lnTo>
                        <a:pt x="320" y="211"/>
                      </a:lnTo>
                      <a:lnTo>
                        <a:pt x="63" y="0"/>
                      </a:lnTo>
                      <a:close/>
                    </a:path>
                  </a:pathLst>
                </a:custGeom>
                <a:solidFill>
                  <a:srgbClr val="330099"/>
                </a:solidFill>
                <a:ln w="9525">
                  <a:noFill/>
                  <a:round/>
                  <a:headEnd/>
                  <a:tailEnd/>
                </a:ln>
              </p:spPr>
              <p:txBody>
                <a:bodyPr/>
                <a:lstStyle/>
                <a:p>
                  <a:endParaRPr lang="es-MX"/>
                </a:p>
              </p:txBody>
            </p:sp>
            <p:sp>
              <p:nvSpPr>
                <p:cNvPr id="10444" name="Freeform 4138"/>
                <p:cNvSpPr>
                  <a:spLocks/>
                </p:cNvSpPr>
                <p:nvPr/>
              </p:nvSpPr>
              <p:spPr bwMode="auto">
                <a:xfrm>
                  <a:off x="2173" y="3087"/>
                  <a:ext cx="36" cy="23"/>
                </a:xfrm>
                <a:custGeom>
                  <a:avLst/>
                  <a:gdLst>
                    <a:gd name="T0" fmla="*/ 0 w 320"/>
                    <a:gd name="T1" fmla="*/ 0 h 211"/>
                    <a:gd name="T2" fmla="*/ 0 w 320"/>
                    <a:gd name="T3" fmla="*/ 0 h 211"/>
                    <a:gd name="T4" fmla="*/ 0 w 320"/>
                    <a:gd name="T5" fmla="*/ 0 h 211"/>
                    <a:gd name="T6" fmla="*/ 0 w 320"/>
                    <a:gd name="T7" fmla="*/ 0 h 211"/>
                    <a:gd name="T8" fmla="*/ 0 60000 65536"/>
                    <a:gd name="T9" fmla="*/ 0 60000 65536"/>
                    <a:gd name="T10" fmla="*/ 0 60000 65536"/>
                    <a:gd name="T11" fmla="*/ 0 60000 65536"/>
                    <a:gd name="T12" fmla="*/ 0 w 320"/>
                    <a:gd name="T13" fmla="*/ 0 h 211"/>
                    <a:gd name="T14" fmla="*/ 320 w 320"/>
                    <a:gd name="T15" fmla="*/ 211 h 211"/>
                  </a:gdLst>
                  <a:ahLst/>
                  <a:cxnLst>
                    <a:cxn ang="T8">
                      <a:pos x="T0" y="T1"/>
                    </a:cxn>
                    <a:cxn ang="T9">
                      <a:pos x="T2" y="T3"/>
                    </a:cxn>
                    <a:cxn ang="T10">
                      <a:pos x="T4" y="T5"/>
                    </a:cxn>
                    <a:cxn ang="T11">
                      <a:pos x="T6" y="T7"/>
                    </a:cxn>
                  </a:cxnLst>
                  <a:rect l="T12" t="T13" r="T14" b="T15"/>
                  <a:pathLst>
                    <a:path w="320" h="211">
                      <a:moveTo>
                        <a:pt x="63" y="0"/>
                      </a:moveTo>
                      <a:lnTo>
                        <a:pt x="0" y="15"/>
                      </a:lnTo>
                      <a:lnTo>
                        <a:pt x="320" y="211"/>
                      </a:lnTo>
                      <a:lnTo>
                        <a:pt x="63" y="0"/>
                      </a:lnTo>
                    </a:path>
                  </a:pathLst>
                </a:custGeom>
                <a:noFill/>
                <a:ln w="0">
                  <a:solidFill>
                    <a:srgbClr val="330099"/>
                  </a:solidFill>
                  <a:round/>
                  <a:headEnd/>
                  <a:tailEnd/>
                </a:ln>
              </p:spPr>
              <p:txBody>
                <a:bodyPr/>
                <a:lstStyle/>
                <a:p>
                  <a:endParaRPr lang="es-MX"/>
                </a:p>
              </p:txBody>
            </p:sp>
            <p:sp>
              <p:nvSpPr>
                <p:cNvPr id="10445" name="Freeform 4139"/>
                <p:cNvSpPr>
                  <a:spLocks/>
                </p:cNvSpPr>
                <p:nvPr/>
              </p:nvSpPr>
              <p:spPr bwMode="auto">
                <a:xfrm>
                  <a:off x="2180" y="3075"/>
                  <a:ext cx="29" cy="35"/>
                </a:xfrm>
                <a:custGeom>
                  <a:avLst/>
                  <a:gdLst>
                    <a:gd name="T0" fmla="*/ 0 w 257"/>
                    <a:gd name="T1" fmla="*/ 0 h 315"/>
                    <a:gd name="T2" fmla="*/ 0 w 257"/>
                    <a:gd name="T3" fmla="*/ 0 h 315"/>
                    <a:gd name="T4" fmla="*/ 0 w 257"/>
                    <a:gd name="T5" fmla="*/ 0 h 315"/>
                    <a:gd name="T6" fmla="*/ 0 w 257"/>
                    <a:gd name="T7" fmla="*/ 0 h 315"/>
                    <a:gd name="T8" fmla="*/ 0 60000 65536"/>
                    <a:gd name="T9" fmla="*/ 0 60000 65536"/>
                    <a:gd name="T10" fmla="*/ 0 60000 65536"/>
                    <a:gd name="T11" fmla="*/ 0 60000 65536"/>
                    <a:gd name="T12" fmla="*/ 0 w 257"/>
                    <a:gd name="T13" fmla="*/ 0 h 315"/>
                    <a:gd name="T14" fmla="*/ 257 w 257"/>
                    <a:gd name="T15" fmla="*/ 315 h 315"/>
                  </a:gdLst>
                  <a:ahLst/>
                  <a:cxnLst>
                    <a:cxn ang="T8">
                      <a:pos x="T0" y="T1"/>
                    </a:cxn>
                    <a:cxn ang="T9">
                      <a:pos x="T2" y="T3"/>
                    </a:cxn>
                    <a:cxn ang="T10">
                      <a:pos x="T4" y="T5"/>
                    </a:cxn>
                    <a:cxn ang="T11">
                      <a:pos x="T6" y="T7"/>
                    </a:cxn>
                  </a:cxnLst>
                  <a:rect l="T12" t="T13" r="T14" b="T15"/>
                  <a:pathLst>
                    <a:path w="257" h="315">
                      <a:moveTo>
                        <a:pt x="14" y="0"/>
                      </a:moveTo>
                      <a:lnTo>
                        <a:pt x="0" y="104"/>
                      </a:lnTo>
                      <a:lnTo>
                        <a:pt x="257" y="315"/>
                      </a:lnTo>
                      <a:lnTo>
                        <a:pt x="14" y="0"/>
                      </a:lnTo>
                      <a:close/>
                    </a:path>
                  </a:pathLst>
                </a:custGeom>
                <a:solidFill>
                  <a:srgbClr val="330099"/>
                </a:solidFill>
                <a:ln w="9525">
                  <a:noFill/>
                  <a:round/>
                  <a:headEnd/>
                  <a:tailEnd/>
                </a:ln>
              </p:spPr>
              <p:txBody>
                <a:bodyPr/>
                <a:lstStyle/>
                <a:p>
                  <a:endParaRPr lang="es-MX"/>
                </a:p>
              </p:txBody>
            </p:sp>
            <p:sp>
              <p:nvSpPr>
                <p:cNvPr id="10446" name="Freeform 4140"/>
                <p:cNvSpPr>
                  <a:spLocks/>
                </p:cNvSpPr>
                <p:nvPr/>
              </p:nvSpPr>
              <p:spPr bwMode="auto">
                <a:xfrm>
                  <a:off x="2180" y="3075"/>
                  <a:ext cx="29" cy="35"/>
                </a:xfrm>
                <a:custGeom>
                  <a:avLst/>
                  <a:gdLst>
                    <a:gd name="T0" fmla="*/ 0 w 257"/>
                    <a:gd name="T1" fmla="*/ 0 h 315"/>
                    <a:gd name="T2" fmla="*/ 0 w 257"/>
                    <a:gd name="T3" fmla="*/ 0 h 315"/>
                    <a:gd name="T4" fmla="*/ 0 w 257"/>
                    <a:gd name="T5" fmla="*/ 0 h 315"/>
                    <a:gd name="T6" fmla="*/ 0 w 257"/>
                    <a:gd name="T7" fmla="*/ 0 h 315"/>
                    <a:gd name="T8" fmla="*/ 0 60000 65536"/>
                    <a:gd name="T9" fmla="*/ 0 60000 65536"/>
                    <a:gd name="T10" fmla="*/ 0 60000 65536"/>
                    <a:gd name="T11" fmla="*/ 0 60000 65536"/>
                    <a:gd name="T12" fmla="*/ 0 w 257"/>
                    <a:gd name="T13" fmla="*/ 0 h 315"/>
                    <a:gd name="T14" fmla="*/ 257 w 257"/>
                    <a:gd name="T15" fmla="*/ 315 h 315"/>
                  </a:gdLst>
                  <a:ahLst/>
                  <a:cxnLst>
                    <a:cxn ang="T8">
                      <a:pos x="T0" y="T1"/>
                    </a:cxn>
                    <a:cxn ang="T9">
                      <a:pos x="T2" y="T3"/>
                    </a:cxn>
                    <a:cxn ang="T10">
                      <a:pos x="T4" y="T5"/>
                    </a:cxn>
                    <a:cxn ang="T11">
                      <a:pos x="T6" y="T7"/>
                    </a:cxn>
                  </a:cxnLst>
                  <a:rect l="T12" t="T13" r="T14" b="T15"/>
                  <a:pathLst>
                    <a:path w="257" h="315">
                      <a:moveTo>
                        <a:pt x="14" y="0"/>
                      </a:moveTo>
                      <a:lnTo>
                        <a:pt x="0" y="104"/>
                      </a:lnTo>
                      <a:lnTo>
                        <a:pt x="257" y="315"/>
                      </a:lnTo>
                      <a:lnTo>
                        <a:pt x="14" y="0"/>
                      </a:lnTo>
                    </a:path>
                  </a:pathLst>
                </a:custGeom>
                <a:noFill/>
                <a:ln w="0">
                  <a:solidFill>
                    <a:srgbClr val="330099"/>
                  </a:solidFill>
                  <a:round/>
                  <a:headEnd/>
                  <a:tailEnd/>
                </a:ln>
              </p:spPr>
              <p:txBody>
                <a:bodyPr/>
                <a:lstStyle/>
                <a:p>
                  <a:endParaRPr lang="es-MX"/>
                </a:p>
              </p:txBody>
            </p:sp>
            <p:sp>
              <p:nvSpPr>
                <p:cNvPr id="10447" name="Freeform 4141"/>
                <p:cNvSpPr>
                  <a:spLocks/>
                </p:cNvSpPr>
                <p:nvPr/>
              </p:nvSpPr>
              <p:spPr bwMode="auto">
                <a:xfrm>
                  <a:off x="2182" y="3073"/>
                  <a:ext cx="32" cy="37"/>
                </a:xfrm>
                <a:custGeom>
                  <a:avLst/>
                  <a:gdLst>
                    <a:gd name="T0" fmla="*/ 0 w 287"/>
                    <a:gd name="T1" fmla="*/ 0 h 332"/>
                    <a:gd name="T2" fmla="*/ 0 w 287"/>
                    <a:gd name="T3" fmla="*/ 0 h 332"/>
                    <a:gd name="T4" fmla="*/ 0 w 287"/>
                    <a:gd name="T5" fmla="*/ 0 h 332"/>
                    <a:gd name="T6" fmla="*/ 0 w 287"/>
                    <a:gd name="T7" fmla="*/ 0 h 332"/>
                    <a:gd name="T8" fmla="*/ 0 60000 65536"/>
                    <a:gd name="T9" fmla="*/ 0 60000 65536"/>
                    <a:gd name="T10" fmla="*/ 0 60000 65536"/>
                    <a:gd name="T11" fmla="*/ 0 60000 65536"/>
                    <a:gd name="T12" fmla="*/ 0 w 287"/>
                    <a:gd name="T13" fmla="*/ 0 h 332"/>
                    <a:gd name="T14" fmla="*/ 287 w 287"/>
                    <a:gd name="T15" fmla="*/ 332 h 332"/>
                  </a:gdLst>
                  <a:ahLst/>
                  <a:cxnLst>
                    <a:cxn ang="T8">
                      <a:pos x="T0" y="T1"/>
                    </a:cxn>
                    <a:cxn ang="T9">
                      <a:pos x="T2" y="T3"/>
                    </a:cxn>
                    <a:cxn ang="T10">
                      <a:pos x="T4" y="T5"/>
                    </a:cxn>
                    <a:cxn ang="T11">
                      <a:pos x="T6" y="T7"/>
                    </a:cxn>
                  </a:cxnLst>
                  <a:rect l="T12" t="T13" r="T14" b="T15"/>
                  <a:pathLst>
                    <a:path w="287" h="332">
                      <a:moveTo>
                        <a:pt x="287" y="0"/>
                      </a:moveTo>
                      <a:lnTo>
                        <a:pt x="0" y="17"/>
                      </a:lnTo>
                      <a:lnTo>
                        <a:pt x="243" y="332"/>
                      </a:lnTo>
                      <a:lnTo>
                        <a:pt x="287" y="0"/>
                      </a:lnTo>
                      <a:close/>
                    </a:path>
                  </a:pathLst>
                </a:custGeom>
                <a:solidFill>
                  <a:srgbClr val="330099"/>
                </a:solidFill>
                <a:ln w="9525">
                  <a:noFill/>
                  <a:round/>
                  <a:headEnd/>
                  <a:tailEnd/>
                </a:ln>
              </p:spPr>
              <p:txBody>
                <a:bodyPr/>
                <a:lstStyle/>
                <a:p>
                  <a:endParaRPr lang="es-MX"/>
                </a:p>
              </p:txBody>
            </p:sp>
            <p:sp>
              <p:nvSpPr>
                <p:cNvPr id="10448" name="Freeform 4142"/>
                <p:cNvSpPr>
                  <a:spLocks/>
                </p:cNvSpPr>
                <p:nvPr/>
              </p:nvSpPr>
              <p:spPr bwMode="auto">
                <a:xfrm>
                  <a:off x="2182" y="3073"/>
                  <a:ext cx="32" cy="37"/>
                </a:xfrm>
                <a:custGeom>
                  <a:avLst/>
                  <a:gdLst>
                    <a:gd name="T0" fmla="*/ 0 w 287"/>
                    <a:gd name="T1" fmla="*/ 0 h 332"/>
                    <a:gd name="T2" fmla="*/ 0 w 287"/>
                    <a:gd name="T3" fmla="*/ 0 h 332"/>
                    <a:gd name="T4" fmla="*/ 0 w 287"/>
                    <a:gd name="T5" fmla="*/ 0 h 332"/>
                    <a:gd name="T6" fmla="*/ 0 w 287"/>
                    <a:gd name="T7" fmla="*/ 0 h 332"/>
                    <a:gd name="T8" fmla="*/ 0 60000 65536"/>
                    <a:gd name="T9" fmla="*/ 0 60000 65536"/>
                    <a:gd name="T10" fmla="*/ 0 60000 65536"/>
                    <a:gd name="T11" fmla="*/ 0 60000 65536"/>
                    <a:gd name="T12" fmla="*/ 0 w 287"/>
                    <a:gd name="T13" fmla="*/ 0 h 332"/>
                    <a:gd name="T14" fmla="*/ 287 w 287"/>
                    <a:gd name="T15" fmla="*/ 332 h 332"/>
                  </a:gdLst>
                  <a:ahLst/>
                  <a:cxnLst>
                    <a:cxn ang="T8">
                      <a:pos x="T0" y="T1"/>
                    </a:cxn>
                    <a:cxn ang="T9">
                      <a:pos x="T2" y="T3"/>
                    </a:cxn>
                    <a:cxn ang="T10">
                      <a:pos x="T4" y="T5"/>
                    </a:cxn>
                    <a:cxn ang="T11">
                      <a:pos x="T6" y="T7"/>
                    </a:cxn>
                  </a:cxnLst>
                  <a:rect l="T12" t="T13" r="T14" b="T15"/>
                  <a:pathLst>
                    <a:path w="287" h="332">
                      <a:moveTo>
                        <a:pt x="287" y="0"/>
                      </a:moveTo>
                      <a:lnTo>
                        <a:pt x="0" y="17"/>
                      </a:lnTo>
                      <a:lnTo>
                        <a:pt x="243" y="332"/>
                      </a:lnTo>
                      <a:lnTo>
                        <a:pt x="287" y="0"/>
                      </a:lnTo>
                    </a:path>
                  </a:pathLst>
                </a:custGeom>
                <a:noFill/>
                <a:ln w="0">
                  <a:solidFill>
                    <a:srgbClr val="330099"/>
                  </a:solidFill>
                  <a:round/>
                  <a:headEnd/>
                  <a:tailEnd/>
                </a:ln>
              </p:spPr>
              <p:txBody>
                <a:bodyPr/>
                <a:lstStyle/>
                <a:p>
                  <a:endParaRPr lang="es-MX"/>
                </a:p>
              </p:txBody>
            </p:sp>
            <p:sp>
              <p:nvSpPr>
                <p:cNvPr id="10449" name="Freeform 4143"/>
                <p:cNvSpPr>
                  <a:spLocks/>
                </p:cNvSpPr>
                <p:nvPr/>
              </p:nvSpPr>
              <p:spPr bwMode="auto">
                <a:xfrm>
                  <a:off x="2130" y="3039"/>
                  <a:ext cx="22" cy="2"/>
                </a:xfrm>
                <a:custGeom>
                  <a:avLst/>
                  <a:gdLst>
                    <a:gd name="T0" fmla="*/ 0 w 198"/>
                    <a:gd name="T1" fmla="*/ 0 h 23"/>
                    <a:gd name="T2" fmla="*/ 0 w 198"/>
                    <a:gd name="T3" fmla="*/ 0 h 23"/>
                    <a:gd name="T4" fmla="*/ 0 w 198"/>
                    <a:gd name="T5" fmla="*/ 0 h 23"/>
                    <a:gd name="T6" fmla="*/ 0 w 198"/>
                    <a:gd name="T7" fmla="*/ 0 h 23"/>
                    <a:gd name="T8" fmla="*/ 0 60000 65536"/>
                    <a:gd name="T9" fmla="*/ 0 60000 65536"/>
                    <a:gd name="T10" fmla="*/ 0 60000 65536"/>
                    <a:gd name="T11" fmla="*/ 0 60000 65536"/>
                    <a:gd name="T12" fmla="*/ 0 w 198"/>
                    <a:gd name="T13" fmla="*/ 0 h 23"/>
                    <a:gd name="T14" fmla="*/ 198 w 198"/>
                    <a:gd name="T15" fmla="*/ 23 h 23"/>
                  </a:gdLst>
                  <a:ahLst/>
                  <a:cxnLst>
                    <a:cxn ang="T8">
                      <a:pos x="T0" y="T1"/>
                    </a:cxn>
                    <a:cxn ang="T9">
                      <a:pos x="T2" y="T3"/>
                    </a:cxn>
                    <a:cxn ang="T10">
                      <a:pos x="T4" y="T5"/>
                    </a:cxn>
                    <a:cxn ang="T11">
                      <a:pos x="T6" y="T7"/>
                    </a:cxn>
                  </a:cxnLst>
                  <a:rect l="T12" t="T13" r="T14" b="T15"/>
                  <a:pathLst>
                    <a:path w="198" h="23">
                      <a:moveTo>
                        <a:pt x="0" y="0"/>
                      </a:moveTo>
                      <a:lnTo>
                        <a:pt x="73" y="23"/>
                      </a:lnTo>
                      <a:lnTo>
                        <a:pt x="198" y="10"/>
                      </a:lnTo>
                      <a:lnTo>
                        <a:pt x="0" y="0"/>
                      </a:lnTo>
                      <a:close/>
                    </a:path>
                  </a:pathLst>
                </a:custGeom>
                <a:solidFill>
                  <a:srgbClr val="330099"/>
                </a:solidFill>
                <a:ln w="9525">
                  <a:noFill/>
                  <a:round/>
                  <a:headEnd/>
                  <a:tailEnd/>
                </a:ln>
              </p:spPr>
              <p:txBody>
                <a:bodyPr/>
                <a:lstStyle/>
                <a:p>
                  <a:endParaRPr lang="es-MX"/>
                </a:p>
              </p:txBody>
            </p:sp>
            <p:sp>
              <p:nvSpPr>
                <p:cNvPr id="10450" name="Freeform 4144"/>
                <p:cNvSpPr>
                  <a:spLocks/>
                </p:cNvSpPr>
                <p:nvPr/>
              </p:nvSpPr>
              <p:spPr bwMode="auto">
                <a:xfrm>
                  <a:off x="2130" y="3039"/>
                  <a:ext cx="22" cy="2"/>
                </a:xfrm>
                <a:custGeom>
                  <a:avLst/>
                  <a:gdLst>
                    <a:gd name="T0" fmla="*/ 0 w 198"/>
                    <a:gd name="T1" fmla="*/ 0 h 23"/>
                    <a:gd name="T2" fmla="*/ 0 w 198"/>
                    <a:gd name="T3" fmla="*/ 0 h 23"/>
                    <a:gd name="T4" fmla="*/ 0 w 198"/>
                    <a:gd name="T5" fmla="*/ 0 h 23"/>
                    <a:gd name="T6" fmla="*/ 0 w 198"/>
                    <a:gd name="T7" fmla="*/ 0 h 23"/>
                    <a:gd name="T8" fmla="*/ 0 60000 65536"/>
                    <a:gd name="T9" fmla="*/ 0 60000 65536"/>
                    <a:gd name="T10" fmla="*/ 0 60000 65536"/>
                    <a:gd name="T11" fmla="*/ 0 60000 65536"/>
                    <a:gd name="T12" fmla="*/ 0 w 198"/>
                    <a:gd name="T13" fmla="*/ 0 h 23"/>
                    <a:gd name="T14" fmla="*/ 198 w 198"/>
                    <a:gd name="T15" fmla="*/ 23 h 23"/>
                  </a:gdLst>
                  <a:ahLst/>
                  <a:cxnLst>
                    <a:cxn ang="T8">
                      <a:pos x="T0" y="T1"/>
                    </a:cxn>
                    <a:cxn ang="T9">
                      <a:pos x="T2" y="T3"/>
                    </a:cxn>
                    <a:cxn ang="T10">
                      <a:pos x="T4" y="T5"/>
                    </a:cxn>
                    <a:cxn ang="T11">
                      <a:pos x="T6" y="T7"/>
                    </a:cxn>
                  </a:cxnLst>
                  <a:rect l="T12" t="T13" r="T14" b="T15"/>
                  <a:pathLst>
                    <a:path w="198" h="23">
                      <a:moveTo>
                        <a:pt x="0" y="0"/>
                      </a:moveTo>
                      <a:lnTo>
                        <a:pt x="73" y="23"/>
                      </a:lnTo>
                      <a:lnTo>
                        <a:pt x="198" y="10"/>
                      </a:lnTo>
                      <a:lnTo>
                        <a:pt x="0" y="0"/>
                      </a:lnTo>
                    </a:path>
                  </a:pathLst>
                </a:custGeom>
                <a:noFill/>
                <a:ln w="0">
                  <a:solidFill>
                    <a:srgbClr val="330099"/>
                  </a:solidFill>
                  <a:round/>
                  <a:headEnd/>
                  <a:tailEnd/>
                </a:ln>
              </p:spPr>
              <p:txBody>
                <a:bodyPr/>
                <a:lstStyle/>
                <a:p>
                  <a:endParaRPr lang="es-MX"/>
                </a:p>
              </p:txBody>
            </p:sp>
            <p:sp>
              <p:nvSpPr>
                <p:cNvPr id="10451" name="Freeform 4145"/>
                <p:cNvSpPr>
                  <a:spLocks/>
                </p:cNvSpPr>
                <p:nvPr/>
              </p:nvSpPr>
              <p:spPr bwMode="auto">
                <a:xfrm>
                  <a:off x="2130" y="3038"/>
                  <a:ext cx="29" cy="2"/>
                </a:xfrm>
                <a:custGeom>
                  <a:avLst/>
                  <a:gdLst>
                    <a:gd name="T0" fmla="*/ 0 w 261"/>
                    <a:gd name="T1" fmla="*/ 0 h 22"/>
                    <a:gd name="T2" fmla="*/ 0 w 261"/>
                    <a:gd name="T3" fmla="*/ 0 h 22"/>
                    <a:gd name="T4" fmla="*/ 0 w 261"/>
                    <a:gd name="T5" fmla="*/ 0 h 22"/>
                    <a:gd name="T6" fmla="*/ 0 w 261"/>
                    <a:gd name="T7" fmla="*/ 0 h 22"/>
                    <a:gd name="T8" fmla="*/ 0 60000 65536"/>
                    <a:gd name="T9" fmla="*/ 0 60000 65536"/>
                    <a:gd name="T10" fmla="*/ 0 60000 65536"/>
                    <a:gd name="T11" fmla="*/ 0 60000 65536"/>
                    <a:gd name="T12" fmla="*/ 0 w 261"/>
                    <a:gd name="T13" fmla="*/ 0 h 22"/>
                    <a:gd name="T14" fmla="*/ 261 w 261"/>
                    <a:gd name="T15" fmla="*/ 22 h 22"/>
                  </a:gdLst>
                  <a:ahLst/>
                  <a:cxnLst>
                    <a:cxn ang="T8">
                      <a:pos x="T0" y="T1"/>
                    </a:cxn>
                    <a:cxn ang="T9">
                      <a:pos x="T2" y="T3"/>
                    </a:cxn>
                    <a:cxn ang="T10">
                      <a:pos x="T4" y="T5"/>
                    </a:cxn>
                    <a:cxn ang="T11">
                      <a:pos x="T6" y="T7"/>
                    </a:cxn>
                  </a:cxnLst>
                  <a:rect l="T12" t="T13" r="T14" b="T15"/>
                  <a:pathLst>
                    <a:path w="261" h="22">
                      <a:moveTo>
                        <a:pt x="261" y="0"/>
                      </a:moveTo>
                      <a:lnTo>
                        <a:pt x="0" y="12"/>
                      </a:lnTo>
                      <a:lnTo>
                        <a:pt x="198" y="22"/>
                      </a:lnTo>
                      <a:lnTo>
                        <a:pt x="261" y="0"/>
                      </a:lnTo>
                      <a:close/>
                    </a:path>
                  </a:pathLst>
                </a:custGeom>
                <a:solidFill>
                  <a:srgbClr val="330099"/>
                </a:solidFill>
                <a:ln w="9525">
                  <a:noFill/>
                  <a:round/>
                  <a:headEnd/>
                  <a:tailEnd/>
                </a:ln>
              </p:spPr>
              <p:txBody>
                <a:bodyPr/>
                <a:lstStyle/>
                <a:p>
                  <a:endParaRPr lang="es-MX"/>
                </a:p>
              </p:txBody>
            </p:sp>
            <p:sp>
              <p:nvSpPr>
                <p:cNvPr id="10452" name="Freeform 4146"/>
                <p:cNvSpPr>
                  <a:spLocks/>
                </p:cNvSpPr>
                <p:nvPr/>
              </p:nvSpPr>
              <p:spPr bwMode="auto">
                <a:xfrm>
                  <a:off x="2130" y="3038"/>
                  <a:ext cx="29" cy="2"/>
                </a:xfrm>
                <a:custGeom>
                  <a:avLst/>
                  <a:gdLst>
                    <a:gd name="T0" fmla="*/ 0 w 261"/>
                    <a:gd name="T1" fmla="*/ 0 h 22"/>
                    <a:gd name="T2" fmla="*/ 0 w 261"/>
                    <a:gd name="T3" fmla="*/ 0 h 22"/>
                    <a:gd name="T4" fmla="*/ 0 w 261"/>
                    <a:gd name="T5" fmla="*/ 0 h 22"/>
                    <a:gd name="T6" fmla="*/ 0 w 261"/>
                    <a:gd name="T7" fmla="*/ 0 h 22"/>
                    <a:gd name="T8" fmla="*/ 0 60000 65536"/>
                    <a:gd name="T9" fmla="*/ 0 60000 65536"/>
                    <a:gd name="T10" fmla="*/ 0 60000 65536"/>
                    <a:gd name="T11" fmla="*/ 0 60000 65536"/>
                    <a:gd name="T12" fmla="*/ 0 w 261"/>
                    <a:gd name="T13" fmla="*/ 0 h 22"/>
                    <a:gd name="T14" fmla="*/ 261 w 261"/>
                    <a:gd name="T15" fmla="*/ 22 h 22"/>
                  </a:gdLst>
                  <a:ahLst/>
                  <a:cxnLst>
                    <a:cxn ang="T8">
                      <a:pos x="T0" y="T1"/>
                    </a:cxn>
                    <a:cxn ang="T9">
                      <a:pos x="T2" y="T3"/>
                    </a:cxn>
                    <a:cxn ang="T10">
                      <a:pos x="T4" y="T5"/>
                    </a:cxn>
                    <a:cxn ang="T11">
                      <a:pos x="T6" y="T7"/>
                    </a:cxn>
                  </a:cxnLst>
                  <a:rect l="T12" t="T13" r="T14" b="T15"/>
                  <a:pathLst>
                    <a:path w="261" h="22">
                      <a:moveTo>
                        <a:pt x="261" y="0"/>
                      </a:moveTo>
                      <a:lnTo>
                        <a:pt x="0" y="12"/>
                      </a:lnTo>
                      <a:lnTo>
                        <a:pt x="198" y="22"/>
                      </a:lnTo>
                      <a:lnTo>
                        <a:pt x="261" y="0"/>
                      </a:lnTo>
                    </a:path>
                  </a:pathLst>
                </a:custGeom>
                <a:noFill/>
                <a:ln w="0">
                  <a:solidFill>
                    <a:srgbClr val="330099"/>
                  </a:solidFill>
                  <a:round/>
                  <a:headEnd/>
                  <a:tailEnd/>
                </a:ln>
              </p:spPr>
              <p:txBody>
                <a:bodyPr/>
                <a:lstStyle/>
                <a:p>
                  <a:endParaRPr lang="es-MX"/>
                </a:p>
              </p:txBody>
            </p:sp>
            <p:sp>
              <p:nvSpPr>
                <p:cNvPr id="10453" name="Freeform 4147"/>
                <p:cNvSpPr>
                  <a:spLocks/>
                </p:cNvSpPr>
                <p:nvPr/>
              </p:nvSpPr>
              <p:spPr bwMode="auto">
                <a:xfrm>
                  <a:off x="2130" y="3036"/>
                  <a:ext cx="38" cy="3"/>
                </a:xfrm>
                <a:custGeom>
                  <a:avLst/>
                  <a:gdLst>
                    <a:gd name="T0" fmla="*/ 0 w 344"/>
                    <a:gd name="T1" fmla="*/ 0 h 27"/>
                    <a:gd name="T2" fmla="*/ 0 w 344"/>
                    <a:gd name="T3" fmla="*/ 0 h 27"/>
                    <a:gd name="T4" fmla="*/ 0 w 344"/>
                    <a:gd name="T5" fmla="*/ 0 h 27"/>
                    <a:gd name="T6" fmla="*/ 0 w 344"/>
                    <a:gd name="T7" fmla="*/ 0 h 27"/>
                    <a:gd name="T8" fmla="*/ 0 60000 65536"/>
                    <a:gd name="T9" fmla="*/ 0 60000 65536"/>
                    <a:gd name="T10" fmla="*/ 0 60000 65536"/>
                    <a:gd name="T11" fmla="*/ 0 60000 65536"/>
                    <a:gd name="T12" fmla="*/ 0 w 344"/>
                    <a:gd name="T13" fmla="*/ 0 h 27"/>
                    <a:gd name="T14" fmla="*/ 344 w 344"/>
                    <a:gd name="T15" fmla="*/ 27 h 27"/>
                  </a:gdLst>
                  <a:ahLst/>
                  <a:cxnLst>
                    <a:cxn ang="T8">
                      <a:pos x="T0" y="T1"/>
                    </a:cxn>
                    <a:cxn ang="T9">
                      <a:pos x="T2" y="T3"/>
                    </a:cxn>
                    <a:cxn ang="T10">
                      <a:pos x="T4" y="T5"/>
                    </a:cxn>
                    <a:cxn ang="T11">
                      <a:pos x="T6" y="T7"/>
                    </a:cxn>
                  </a:cxnLst>
                  <a:rect l="T12" t="T13" r="T14" b="T15"/>
                  <a:pathLst>
                    <a:path w="344" h="27">
                      <a:moveTo>
                        <a:pt x="344" y="0"/>
                      </a:moveTo>
                      <a:lnTo>
                        <a:pt x="0" y="27"/>
                      </a:lnTo>
                      <a:lnTo>
                        <a:pt x="261" y="15"/>
                      </a:lnTo>
                      <a:lnTo>
                        <a:pt x="344" y="0"/>
                      </a:lnTo>
                      <a:close/>
                    </a:path>
                  </a:pathLst>
                </a:custGeom>
                <a:solidFill>
                  <a:srgbClr val="330099"/>
                </a:solidFill>
                <a:ln w="9525">
                  <a:noFill/>
                  <a:round/>
                  <a:headEnd/>
                  <a:tailEnd/>
                </a:ln>
              </p:spPr>
              <p:txBody>
                <a:bodyPr/>
                <a:lstStyle/>
                <a:p>
                  <a:endParaRPr lang="es-MX"/>
                </a:p>
              </p:txBody>
            </p:sp>
            <p:sp>
              <p:nvSpPr>
                <p:cNvPr id="10454" name="Freeform 4148"/>
                <p:cNvSpPr>
                  <a:spLocks/>
                </p:cNvSpPr>
                <p:nvPr/>
              </p:nvSpPr>
              <p:spPr bwMode="auto">
                <a:xfrm>
                  <a:off x="2130" y="3036"/>
                  <a:ext cx="38" cy="3"/>
                </a:xfrm>
                <a:custGeom>
                  <a:avLst/>
                  <a:gdLst>
                    <a:gd name="T0" fmla="*/ 0 w 344"/>
                    <a:gd name="T1" fmla="*/ 0 h 27"/>
                    <a:gd name="T2" fmla="*/ 0 w 344"/>
                    <a:gd name="T3" fmla="*/ 0 h 27"/>
                    <a:gd name="T4" fmla="*/ 0 w 344"/>
                    <a:gd name="T5" fmla="*/ 0 h 27"/>
                    <a:gd name="T6" fmla="*/ 0 w 344"/>
                    <a:gd name="T7" fmla="*/ 0 h 27"/>
                    <a:gd name="T8" fmla="*/ 0 60000 65536"/>
                    <a:gd name="T9" fmla="*/ 0 60000 65536"/>
                    <a:gd name="T10" fmla="*/ 0 60000 65536"/>
                    <a:gd name="T11" fmla="*/ 0 60000 65536"/>
                    <a:gd name="T12" fmla="*/ 0 w 344"/>
                    <a:gd name="T13" fmla="*/ 0 h 27"/>
                    <a:gd name="T14" fmla="*/ 344 w 344"/>
                    <a:gd name="T15" fmla="*/ 27 h 27"/>
                  </a:gdLst>
                  <a:ahLst/>
                  <a:cxnLst>
                    <a:cxn ang="T8">
                      <a:pos x="T0" y="T1"/>
                    </a:cxn>
                    <a:cxn ang="T9">
                      <a:pos x="T2" y="T3"/>
                    </a:cxn>
                    <a:cxn ang="T10">
                      <a:pos x="T4" y="T5"/>
                    </a:cxn>
                    <a:cxn ang="T11">
                      <a:pos x="T6" y="T7"/>
                    </a:cxn>
                  </a:cxnLst>
                  <a:rect l="T12" t="T13" r="T14" b="T15"/>
                  <a:pathLst>
                    <a:path w="344" h="27">
                      <a:moveTo>
                        <a:pt x="344" y="0"/>
                      </a:moveTo>
                      <a:lnTo>
                        <a:pt x="0" y="27"/>
                      </a:lnTo>
                      <a:lnTo>
                        <a:pt x="261" y="15"/>
                      </a:lnTo>
                      <a:lnTo>
                        <a:pt x="344" y="0"/>
                      </a:lnTo>
                    </a:path>
                  </a:pathLst>
                </a:custGeom>
                <a:noFill/>
                <a:ln w="0">
                  <a:solidFill>
                    <a:srgbClr val="330099"/>
                  </a:solidFill>
                  <a:round/>
                  <a:headEnd/>
                  <a:tailEnd/>
                </a:ln>
              </p:spPr>
              <p:txBody>
                <a:bodyPr/>
                <a:lstStyle/>
                <a:p>
                  <a:endParaRPr lang="es-MX"/>
                </a:p>
              </p:txBody>
            </p:sp>
            <p:sp>
              <p:nvSpPr>
                <p:cNvPr id="10455" name="Freeform 4149"/>
                <p:cNvSpPr>
                  <a:spLocks/>
                </p:cNvSpPr>
                <p:nvPr/>
              </p:nvSpPr>
              <p:spPr bwMode="auto">
                <a:xfrm>
                  <a:off x="2130" y="3035"/>
                  <a:ext cx="41" cy="4"/>
                </a:xfrm>
                <a:custGeom>
                  <a:avLst/>
                  <a:gdLst>
                    <a:gd name="T0" fmla="*/ 0 w 369"/>
                    <a:gd name="T1" fmla="*/ 0 h 34"/>
                    <a:gd name="T2" fmla="*/ 0 w 369"/>
                    <a:gd name="T3" fmla="*/ 0 h 34"/>
                    <a:gd name="T4" fmla="*/ 0 w 369"/>
                    <a:gd name="T5" fmla="*/ 0 h 34"/>
                    <a:gd name="T6" fmla="*/ 0 w 369"/>
                    <a:gd name="T7" fmla="*/ 0 h 34"/>
                    <a:gd name="T8" fmla="*/ 0 60000 65536"/>
                    <a:gd name="T9" fmla="*/ 0 60000 65536"/>
                    <a:gd name="T10" fmla="*/ 0 60000 65536"/>
                    <a:gd name="T11" fmla="*/ 0 60000 65536"/>
                    <a:gd name="T12" fmla="*/ 0 w 369"/>
                    <a:gd name="T13" fmla="*/ 0 h 34"/>
                    <a:gd name="T14" fmla="*/ 369 w 369"/>
                    <a:gd name="T15" fmla="*/ 34 h 34"/>
                  </a:gdLst>
                  <a:ahLst/>
                  <a:cxnLst>
                    <a:cxn ang="T8">
                      <a:pos x="T0" y="T1"/>
                    </a:cxn>
                    <a:cxn ang="T9">
                      <a:pos x="T2" y="T3"/>
                    </a:cxn>
                    <a:cxn ang="T10">
                      <a:pos x="T4" y="T5"/>
                    </a:cxn>
                    <a:cxn ang="T11">
                      <a:pos x="T6" y="T7"/>
                    </a:cxn>
                  </a:cxnLst>
                  <a:rect l="T12" t="T13" r="T14" b="T15"/>
                  <a:pathLst>
                    <a:path w="369" h="34">
                      <a:moveTo>
                        <a:pt x="369" y="0"/>
                      </a:moveTo>
                      <a:lnTo>
                        <a:pt x="0" y="34"/>
                      </a:lnTo>
                      <a:lnTo>
                        <a:pt x="344" y="7"/>
                      </a:lnTo>
                      <a:lnTo>
                        <a:pt x="369" y="0"/>
                      </a:lnTo>
                      <a:close/>
                    </a:path>
                  </a:pathLst>
                </a:custGeom>
                <a:solidFill>
                  <a:srgbClr val="330099"/>
                </a:solidFill>
                <a:ln w="9525">
                  <a:noFill/>
                  <a:round/>
                  <a:headEnd/>
                  <a:tailEnd/>
                </a:ln>
              </p:spPr>
              <p:txBody>
                <a:bodyPr/>
                <a:lstStyle/>
                <a:p>
                  <a:endParaRPr lang="es-MX"/>
                </a:p>
              </p:txBody>
            </p:sp>
            <p:sp>
              <p:nvSpPr>
                <p:cNvPr id="10456" name="Freeform 4150"/>
                <p:cNvSpPr>
                  <a:spLocks/>
                </p:cNvSpPr>
                <p:nvPr/>
              </p:nvSpPr>
              <p:spPr bwMode="auto">
                <a:xfrm>
                  <a:off x="2130" y="3035"/>
                  <a:ext cx="41" cy="4"/>
                </a:xfrm>
                <a:custGeom>
                  <a:avLst/>
                  <a:gdLst>
                    <a:gd name="T0" fmla="*/ 0 w 369"/>
                    <a:gd name="T1" fmla="*/ 0 h 34"/>
                    <a:gd name="T2" fmla="*/ 0 w 369"/>
                    <a:gd name="T3" fmla="*/ 0 h 34"/>
                    <a:gd name="T4" fmla="*/ 0 w 369"/>
                    <a:gd name="T5" fmla="*/ 0 h 34"/>
                    <a:gd name="T6" fmla="*/ 0 w 369"/>
                    <a:gd name="T7" fmla="*/ 0 h 34"/>
                    <a:gd name="T8" fmla="*/ 0 60000 65536"/>
                    <a:gd name="T9" fmla="*/ 0 60000 65536"/>
                    <a:gd name="T10" fmla="*/ 0 60000 65536"/>
                    <a:gd name="T11" fmla="*/ 0 60000 65536"/>
                    <a:gd name="T12" fmla="*/ 0 w 369"/>
                    <a:gd name="T13" fmla="*/ 0 h 34"/>
                    <a:gd name="T14" fmla="*/ 369 w 369"/>
                    <a:gd name="T15" fmla="*/ 34 h 34"/>
                  </a:gdLst>
                  <a:ahLst/>
                  <a:cxnLst>
                    <a:cxn ang="T8">
                      <a:pos x="T0" y="T1"/>
                    </a:cxn>
                    <a:cxn ang="T9">
                      <a:pos x="T2" y="T3"/>
                    </a:cxn>
                    <a:cxn ang="T10">
                      <a:pos x="T4" y="T5"/>
                    </a:cxn>
                    <a:cxn ang="T11">
                      <a:pos x="T6" y="T7"/>
                    </a:cxn>
                  </a:cxnLst>
                  <a:rect l="T12" t="T13" r="T14" b="T15"/>
                  <a:pathLst>
                    <a:path w="369" h="34">
                      <a:moveTo>
                        <a:pt x="369" y="0"/>
                      </a:moveTo>
                      <a:lnTo>
                        <a:pt x="0" y="34"/>
                      </a:lnTo>
                      <a:lnTo>
                        <a:pt x="344" y="7"/>
                      </a:lnTo>
                      <a:lnTo>
                        <a:pt x="369" y="0"/>
                      </a:lnTo>
                    </a:path>
                  </a:pathLst>
                </a:custGeom>
                <a:noFill/>
                <a:ln w="0">
                  <a:solidFill>
                    <a:srgbClr val="330099"/>
                  </a:solidFill>
                  <a:round/>
                  <a:headEnd/>
                  <a:tailEnd/>
                </a:ln>
              </p:spPr>
              <p:txBody>
                <a:bodyPr/>
                <a:lstStyle/>
                <a:p>
                  <a:endParaRPr lang="es-MX"/>
                </a:p>
              </p:txBody>
            </p:sp>
            <p:sp>
              <p:nvSpPr>
                <p:cNvPr id="10457" name="Freeform 4151"/>
                <p:cNvSpPr>
                  <a:spLocks/>
                </p:cNvSpPr>
                <p:nvPr/>
              </p:nvSpPr>
              <p:spPr bwMode="auto">
                <a:xfrm>
                  <a:off x="2171" y="3035"/>
                  <a:ext cx="43" cy="40"/>
                </a:xfrm>
                <a:custGeom>
                  <a:avLst/>
                  <a:gdLst>
                    <a:gd name="T0" fmla="*/ 0 w 382"/>
                    <a:gd name="T1" fmla="*/ 0 h 362"/>
                    <a:gd name="T2" fmla="*/ 0 w 382"/>
                    <a:gd name="T3" fmla="*/ 0 h 362"/>
                    <a:gd name="T4" fmla="*/ 0 w 382"/>
                    <a:gd name="T5" fmla="*/ 0 h 362"/>
                    <a:gd name="T6" fmla="*/ 0 w 382"/>
                    <a:gd name="T7" fmla="*/ 0 h 362"/>
                    <a:gd name="T8" fmla="*/ 0 60000 65536"/>
                    <a:gd name="T9" fmla="*/ 0 60000 65536"/>
                    <a:gd name="T10" fmla="*/ 0 60000 65536"/>
                    <a:gd name="T11" fmla="*/ 0 60000 65536"/>
                    <a:gd name="T12" fmla="*/ 0 w 382"/>
                    <a:gd name="T13" fmla="*/ 0 h 362"/>
                    <a:gd name="T14" fmla="*/ 382 w 382"/>
                    <a:gd name="T15" fmla="*/ 362 h 362"/>
                  </a:gdLst>
                  <a:ahLst/>
                  <a:cxnLst>
                    <a:cxn ang="T8">
                      <a:pos x="T0" y="T1"/>
                    </a:cxn>
                    <a:cxn ang="T9">
                      <a:pos x="T2" y="T3"/>
                    </a:cxn>
                    <a:cxn ang="T10">
                      <a:pos x="T4" y="T5"/>
                    </a:cxn>
                    <a:cxn ang="T11">
                      <a:pos x="T6" y="T7"/>
                    </a:cxn>
                  </a:cxnLst>
                  <a:rect l="T12" t="T13" r="T14" b="T15"/>
                  <a:pathLst>
                    <a:path w="382" h="362">
                      <a:moveTo>
                        <a:pt x="0" y="0"/>
                      </a:moveTo>
                      <a:lnTo>
                        <a:pt x="95" y="362"/>
                      </a:lnTo>
                      <a:lnTo>
                        <a:pt x="382" y="345"/>
                      </a:lnTo>
                      <a:lnTo>
                        <a:pt x="0" y="0"/>
                      </a:lnTo>
                      <a:close/>
                    </a:path>
                  </a:pathLst>
                </a:custGeom>
                <a:solidFill>
                  <a:srgbClr val="330099"/>
                </a:solidFill>
                <a:ln w="9525">
                  <a:noFill/>
                  <a:round/>
                  <a:headEnd/>
                  <a:tailEnd/>
                </a:ln>
              </p:spPr>
              <p:txBody>
                <a:bodyPr/>
                <a:lstStyle/>
                <a:p>
                  <a:endParaRPr lang="es-MX"/>
                </a:p>
              </p:txBody>
            </p:sp>
            <p:sp>
              <p:nvSpPr>
                <p:cNvPr id="10458" name="Freeform 4152"/>
                <p:cNvSpPr>
                  <a:spLocks/>
                </p:cNvSpPr>
                <p:nvPr/>
              </p:nvSpPr>
              <p:spPr bwMode="auto">
                <a:xfrm>
                  <a:off x="2171" y="3035"/>
                  <a:ext cx="43" cy="40"/>
                </a:xfrm>
                <a:custGeom>
                  <a:avLst/>
                  <a:gdLst>
                    <a:gd name="T0" fmla="*/ 0 w 382"/>
                    <a:gd name="T1" fmla="*/ 0 h 362"/>
                    <a:gd name="T2" fmla="*/ 0 w 382"/>
                    <a:gd name="T3" fmla="*/ 0 h 362"/>
                    <a:gd name="T4" fmla="*/ 0 w 382"/>
                    <a:gd name="T5" fmla="*/ 0 h 362"/>
                    <a:gd name="T6" fmla="*/ 0 w 382"/>
                    <a:gd name="T7" fmla="*/ 0 h 362"/>
                    <a:gd name="T8" fmla="*/ 0 60000 65536"/>
                    <a:gd name="T9" fmla="*/ 0 60000 65536"/>
                    <a:gd name="T10" fmla="*/ 0 60000 65536"/>
                    <a:gd name="T11" fmla="*/ 0 60000 65536"/>
                    <a:gd name="T12" fmla="*/ 0 w 382"/>
                    <a:gd name="T13" fmla="*/ 0 h 362"/>
                    <a:gd name="T14" fmla="*/ 382 w 382"/>
                    <a:gd name="T15" fmla="*/ 362 h 362"/>
                  </a:gdLst>
                  <a:ahLst/>
                  <a:cxnLst>
                    <a:cxn ang="T8">
                      <a:pos x="T0" y="T1"/>
                    </a:cxn>
                    <a:cxn ang="T9">
                      <a:pos x="T2" y="T3"/>
                    </a:cxn>
                    <a:cxn ang="T10">
                      <a:pos x="T4" y="T5"/>
                    </a:cxn>
                    <a:cxn ang="T11">
                      <a:pos x="T6" y="T7"/>
                    </a:cxn>
                  </a:cxnLst>
                  <a:rect l="T12" t="T13" r="T14" b="T15"/>
                  <a:pathLst>
                    <a:path w="382" h="362">
                      <a:moveTo>
                        <a:pt x="0" y="0"/>
                      </a:moveTo>
                      <a:lnTo>
                        <a:pt x="95" y="362"/>
                      </a:lnTo>
                      <a:lnTo>
                        <a:pt x="382" y="345"/>
                      </a:lnTo>
                      <a:lnTo>
                        <a:pt x="0" y="0"/>
                      </a:lnTo>
                    </a:path>
                  </a:pathLst>
                </a:custGeom>
                <a:noFill/>
                <a:ln w="0">
                  <a:solidFill>
                    <a:srgbClr val="330099"/>
                  </a:solidFill>
                  <a:round/>
                  <a:headEnd/>
                  <a:tailEnd/>
                </a:ln>
              </p:spPr>
              <p:txBody>
                <a:bodyPr/>
                <a:lstStyle/>
                <a:p>
                  <a:endParaRPr lang="es-MX"/>
                </a:p>
              </p:txBody>
            </p:sp>
            <p:sp>
              <p:nvSpPr>
                <p:cNvPr id="10459" name="Freeform 4153"/>
                <p:cNvSpPr>
                  <a:spLocks/>
                </p:cNvSpPr>
                <p:nvPr/>
              </p:nvSpPr>
              <p:spPr bwMode="auto">
                <a:xfrm>
                  <a:off x="2130" y="3009"/>
                  <a:ext cx="41" cy="30"/>
                </a:xfrm>
                <a:custGeom>
                  <a:avLst/>
                  <a:gdLst>
                    <a:gd name="T0" fmla="*/ 0 w 369"/>
                    <a:gd name="T1" fmla="*/ 0 h 265"/>
                    <a:gd name="T2" fmla="*/ 0 w 369"/>
                    <a:gd name="T3" fmla="*/ 0 h 265"/>
                    <a:gd name="T4" fmla="*/ 0 w 369"/>
                    <a:gd name="T5" fmla="*/ 0 h 265"/>
                    <a:gd name="T6" fmla="*/ 0 w 369"/>
                    <a:gd name="T7" fmla="*/ 0 h 265"/>
                    <a:gd name="T8" fmla="*/ 0 60000 65536"/>
                    <a:gd name="T9" fmla="*/ 0 60000 65536"/>
                    <a:gd name="T10" fmla="*/ 0 60000 65536"/>
                    <a:gd name="T11" fmla="*/ 0 60000 65536"/>
                    <a:gd name="T12" fmla="*/ 0 w 369"/>
                    <a:gd name="T13" fmla="*/ 0 h 265"/>
                    <a:gd name="T14" fmla="*/ 369 w 369"/>
                    <a:gd name="T15" fmla="*/ 265 h 265"/>
                  </a:gdLst>
                  <a:ahLst/>
                  <a:cxnLst>
                    <a:cxn ang="T8">
                      <a:pos x="T0" y="T1"/>
                    </a:cxn>
                    <a:cxn ang="T9">
                      <a:pos x="T2" y="T3"/>
                    </a:cxn>
                    <a:cxn ang="T10">
                      <a:pos x="T4" y="T5"/>
                    </a:cxn>
                    <a:cxn ang="T11">
                      <a:pos x="T6" y="T7"/>
                    </a:cxn>
                  </a:cxnLst>
                  <a:rect l="T12" t="T13" r="T14" b="T15"/>
                  <a:pathLst>
                    <a:path w="369" h="265">
                      <a:moveTo>
                        <a:pt x="102" y="0"/>
                      </a:moveTo>
                      <a:lnTo>
                        <a:pt x="0" y="265"/>
                      </a:lnTo>
                      <a:lnTo>
                        <a:pt x="369" y="231"/>
                      </a:lnTo>
                      <a:lnTo>
                        <a:pt x="102" y="0"/>
                      </a:lnTo>
                      <a:close/>
                    </a:path>
                  </a:pathLst>
                </a:custGeom>
                <a:solidFill>
                  <a:srgbClr val="330099"/>
                </a:solidFill>
                <a:ln w="9525">
                  <a:noFill/>
                  <a:round/>
                  <a:headEnd/>
                  <a:tailEnd/>
                </a:ln>
              </p:spPr>
              <p:txBody>
                <a:bodyPr/>
                <a:lstStyle/>
                <a:p>
                  <a:endParaRPr lang="es-MX"/>
                </a:p>
              </p:txBody>
            </p:sp>
            <p:sp>
              <p:nvSpPr>
                <p:cNvPr id="10460" name="Freeform 4154"/>
                <p:cNvSpPr>
                  <a:spLocks/>
                </p:cNvSpPr>
                <p:nvPr/>
              </p:nvSpPr>
              <p:spPr bwMode="auto">
                <a:xfrm>
                  <a:off x="2130" y="3009"/>
                  <a:ext cx="41" cy="30"/>
                </a:xfrm>
                <a:custGeom>
                  <a:avLst/>
                  <a:gdLst>
                    <a:gd name="T0" fmla="*/ 0 w 369"/>
                    <a:gd name="T1" fmla="*/ 0 h 265"/>
                    <a:gd name="T2" fmla="*/ 0 w 369"/>
                    <a:gd name="T3" fmla="*/ 0 h 265"/>
                    <a:gd name="T4" fmla="*/ 0 w 369"/>
                    <a:gd name="T5" fmla="*/ 0 h 265"/>
                    <a:gd name="T6" fmla="*/ 0 w 369"/>
                    <a:gd name="T7" fmla="*/ 0 h 265"/>
                    <a:gd name="T8" fmla="*/ 0 60000 65536"/>
                    <a:gd name="T9" fmla="*/ 0 60000 65536"/>
                    <a:gd name="T10" fmla="*/ 0 60000 65536"/>
                    <a:gd name="T11" fmla="*/ 0 60000 65536"/>
                    <a:gd name="T12" fmla="*/ 0 w 369"/>
                    <a:gd name="T13" fmla="*/ 0 h 265"/>
                    <a:gd name="T14" fmla="*/ 369 w 369"/>
                    <a:gd name="T15" fmla="*/ 265 h 265"/>
                  </a:gdLst>
                  <a:ahLst/>
                  <a:cxnLst>
                    <a:cxn ang="T8">
                      <a:pos x="T0" y="T1"/>
                    </a:cxn>
                    <a:cxn ang="T9">
                      <a:pos x="T2" y="T3"/>
                    </a:cxn>
                    <a:cxn ang="T10">
                      <a:pos x="T4" y="T5"/>
                    </a:cxn>
                    <a:cxn ang="T11">
                      <a:pos x="T6" y="T7"/>
                    </a:cxn>
                  </a:cxnLst>
                  <a:rect l="T12" t="T13" r="T14" b="T15"/>
                  <a:pathLst>
                    <a:path w="369" h="265">
                      <a:moveTo>
                        <a:pt x="102" y="0"/>
                      </a:moveTo>
                      <a:lnTo>
                        <a:pt x="0" y="265"/>
                      </a:lnTo>
                      <a:lnTo>
                        <a:pt x="369" y="231"/>
                      </a:lnTo>
                      <a:lnTo>
                        <a:pt x="102" y="0"/>
                      </a:lnTo>
                    </a:path>
                  </a:pathLst>
                </a:custGeom>
                <a:noFill/>
                <a:ln w="0">
                  <a:solidFill>
                    <a:srgbClr val="330099"/>
                  </a:solidFill>
                  <a:round/>
                  <a:headEnd/>
                  <a:tailEnd/>
                </a:ln>
              </p:spPr>
              <p:txBody>
                <a:bodyPr/>
                <a:lstStyle/>
                <a:p>
                  <a:endParaRPr lang="es-MX"/>
                </a:p>
              </p:txBody>
            </p:sp>
            <p:sp>
              <p:nvSpPr>
                <p:cNvPr id="10461" name="Freeform 4155"/>
                <p:cNvSpPr>
                  <a:spLocks/>
                </p:cNvSpPr>
                <p:nvPr/>
              </p:nvSpPr>
              <p:spPr bwMode="auto">
                <a:xfrm>
                  <a:off x="2097" y="3009"/>
                  <a:ext cx="44" cy="33"/>
                </a:xfrm>
                <a:custGeom>
                  <a:avLst/>
                  <a:gdLst>
                    <a:gd name="T0" fmla="*/ 0 w 403"/>
                    <a:gd name="T1" fmla="*/ 0 h 295"/>
                    <a:gd name="T2" fmla="*/ 0 w 403"/>
                    <a:gd name="T3" fmla="*/ 0 h 295"/>
                    <a:gd name="T4" fmla="*/ 0 w 403"/>
                    <a:gd name="T5" fmla="*/ 0 h 295"/>
                    <a:gd name="T6" fmla="*/ 0 w 403"/>
                    <a:gd name="T7" fmla="*/ 0 h 295"/>
                    <a:gd name="T8" fmla="*/ 0 60000 65536"/>
                    <a:gd name="T9" fmla="*/ 0 60000 65536"/>
                    <a:gd name="T10" fmla="*/ 0 60000 65536"/>
                    <a:gd name="T11" fmla="*/ 0 60000 65536"/>
                    <a:gd name="T12" fmla="*/ 0 w 403"/>
                    <a:gd name="T13" fmla="*/ 0 h 295"/>
                    <a:gd name="T14" fmla="*/ 403 w 403"/>
                    <a:gd name="T15" fmla="*/ 295 h 295"/>
                  </a:gdLst>
                  <a:ahLst/>
                  <a:cxnLst>
                    <a:cxn ang="T8">
                      <a:pos x="T0" y="T1"/>
                    </a:cxn>
                    <a:cxn ang="T9">
                      <a:pos x="T2" y="T3"/>
                    </a:cxn>
                    <a:cxn ang="T10">
                      <a:pos x="T4" y="T5"/>
                    </a:cxn>
                    <a:cxn ang="T11">
                      <a:pos x="T6" y="T7"/>
                    </a:cxn>
                  </a:cxnLst>
                  <a:rect l="T12" t="T13" r="T14" b="T15"/>
                  <a:pathLst>
                    <a:path w="403" h="295">
                      <a:moveTo>
                        <a:pt x="403" y="0"/>
                      </a:moveTo>
                      <a:lnTo>
                        <a:pt x="0" y="295"/>
                      </a:lnTo>
                      <a:lnTo>
                        <a:pt x="301" y="265"/>
                      </a:lnTo>
                      <a:lnTo>
                        <a:pt x="403" y="0"/>
                      </a:lnTo>
                      <a:close/>
                    </a:path>
                  </a:pathLst>
                </a:custGeom>
                <a:solidFill>
                  <a:srgbClr val="330099"/>
                </a:solidFill>
                <a:ln w="9525">
                  <a:noFill/>
                  <a:round/>
                  <a:headEnd/>
                  <a:tailEnd/>
                </a:ln>
              </p:spPr>
              <p:txBody>
                <a:bodyPr/>
                <a:lstStyle/>
                <a:p>
                  <a:endParaRPr lang="es-MX"/>
                </a:p>
              </p:txBody>
            </p:sp>
            <p:sp>
              <p:nvSpPr>
                <p:cNvPr id="10462" name="Freeform 4156"/>
                <p:cNvSpPr>
                  <a:spLocks/>
                </p:cNvSpPr>
                <p:nvPr/>
              </p:nvSpPr>
              <p:spPr bwMode="auto">
                <a:xfrm>
                  <a:off x="2097" y="3009"/>
                  <a:ext cx="44" cy="33"/>
                </a:xfrm>
                <a:custGeom>
                  <a:avLst/>
                  <a:gdLst>
                    <a:gd name="T0" fmla="*/ 0 w 403"/>
                    <a:gd name="T1" fmla="*/ 0 h 295"/>
                    <a:gd name="T2" fmla="*/ 0 w 403"/>
                    <a:gd name="T3" fmla="*/ 0 h 295"/>
                    <a:gd name="T4" fmla="*/ 0 w 403"/>
                    <a:gd name="T5" fmla="*/ 0 h 295"/>
                    <a:gd name="T6" fmla="*/ 0 w 403"/>
                    <a:gd name="T7" fmla="*/ 0 h 295"/>
                    <a:gd name="T8" fmla="*/ 0 60000 65536"/>
                    <a:gd name="T9" fmla="*/ 0 60000 65536"/>
                    <a:gd name="T10" fmla="*/ 0 60000 65536"/>
                    <a:gd name="T11" fmla="*/ 0 60000 65536"/>
                    <a:gd name="T12" fmla="*/ 0 w 403"/>
                    <a:gd name="T13" fmla="*/ 0 h 295"/>
                    <a:gd name="T14" fmla="*/ 403 w 403"/>
                    <a:gd name="T15" fmla="*/ 295 h 295"/>
                  </a:gdLst>
                  <a:ahLst/>
                  <a:cxnLst>
                    <a:cxn ang="T8">
                      <a:pos x="T0" y="T1"/>
                    </a:cxn>
                    <a:cxn ang="T9">
                      <a:pos x="T2" y="T3"/>
                    </a:cxn>
                    <a:cxn ang="T10">
                      <a:pos x="T4" y="T5"/>
                    </a:cxn>
                    <a:cxn ang="T11">
                      <a:pos x="T6" y="T7"/>
                    </a:cxn>
                  </a:cxnLst>
                  <a:rect l="T12" t="T13" r="T14" b="T15"/>
                  <a:pathLst>
                    <a:path w="403" h="295">
                      <a:moveTo>
                        <a:pt x="403" y="0"/>
                      </a:moveTo>
                      <a:lnTo>
                        <a:pt x="0" y="295"/>
                      </a:lnTo>
                      <a:lnTo>
                        <a:pt x="301" y="265"/>
                      </a:lnTo>
                      <a:lnTo>
                        <a:pt x="403" y="0"/>
                      </a:lnTo>
                    </a:path>
                  </a:pathLst>
                </a:custGeom>
                <a:noFill/>
                <a:ln w="0">
                  <a:solidFill>
                    <a:srgbClr val="330099"/>
                  </a:solidFill>
                  <a:round/>
                  <a:headEnd/>
                  <a:tailEnd/>
                </a:ln>
              </p:spPr>
              <p:txBody>
                <a:bodyPr/>
                <a:lstStyle/>
                <a:p>
                  <a:endParaRPr lang="es-MX"/>
                </a:p>
              </p:txBody>
            </p:sp>
            <p:sp>
              <p:nvSpPr>
                <p:cNvPr id="10463" name="Freeform 4157"/>
                <p:cNvSpPr>
                  <a:spLocks/>
                </p:cNvSpPr>
                <p:nvPr/>
              </p:nvSpPr>
              <p:spPr bwMode="auto">
                <a:xfrm>
                  <a:off x="2141" y="3009"/>
                  <a:ext cx="30" cy="26"/>
                </a:xfrm>
                <a:custGeom>
                  <a:avLst/>
                  <a:gdLst>
                    <a:gd name="T0" fmla="*/ 0 w 267"/>
                    <a:gd name="T1" fmla="*/ 0 h 234"/>
                    <a:gd name="T2" fmla="*/ 0 w 267"/>
                    <a:gd name="T3" fmla="*/ 0 h 234"/>
                    <a:gd name="T4" fmla="*/ 0 w 267"/>
                    <a:gd name="T5" fmla="*/ 0 h 234"/>
                    <a:gd name="T6" fmla="*/ 0 w 267"/>
                    <a:gd name="T7" fmla="*/ 0 h 234"/>
                    <a:gd name="T8" fmla="*/ 0 60000 65536"/>
                    <a:gd name="T9" fmla="*/ 0 60000 65536"/>
                    <a:gd name="T10" fmla="*/ 0 60000 65536"/>
                    <a:gd name="T11" fmla="*/ 0 60000 65536"/>
                    <a:gd name="T12" fmla="*/ 0 w 267"/>
                    <a:gd name="T13" fmla="*/ 0 h 234"/>
                    <a:gd name="T14" fmla="*/ 267 w 267"/>
                    <a:gd name="T15" fmla="*/ 234 h 234"/>
                  </a:gdLst>
                  <a:ahLst/>
                  <a:cxnLst>
                    <a:cxn ang="T8">
                      <a:pos x="T0" y="T1"/>
                    </a:cxn>
                    <a:cxn ang="T9">
                      <a:pos x="T2" y="T3"/>
                    </a:cxn>
                    <a:cxn ang="T10">
                      <a:pos x="T4" y="T5"/>
                    </a:cxn>
                    <a:cxn ang="T11">
                      <a:pos x="T6" y="T7"/>
                    </a:cxn>
                  </a:cxnLst>
                  <a:rect l="T12" t="T13" r="T14" b="T15"/>
                  <a:pathLst>
                    <a:path w="267" h="234">
                      <a:moveTo>
                        <a:pt x="33" y="0"/>
                      </a:moveTo>
                      <a:lnTo>
                        <a:pt x="0" y="3"/>
                      </a:lnTo>
                      <a:lnTo>
                        <a:pt x="267" y="234"/>
                      </a:lnTo>
                      <a:lnTo>
                        <a:pt x="33" y="0"/>
                      </a:lnTo>
                      <a:close/>
                    </a:path>
                  </a:pathLst>
                </a:custGeom>
                <a:solidFill>
                  <a:srgbClr val="330099"/>
                </a:solidFill>
                <a:ln w="9525">
                  <a:noFill/>
                  <a:round/>
                  <a:headEnd/>
                  <a:tailEnd/>
                </a:ln>
              </p:spPr>
              <p:txBody>
                <a:bodyPr/>
                <a:lstStyle/>
                <a:p>
                  <a:endParaRPr lang="es-MX"/>
                </a:p>
              </p:txBody>
            </p:sp>
            <p:sp>
              <p:nvSpPr>
                <p:cNvPr id="10464" name="Freeform 4158"/>
                <p:cNvSpPr>
                  <a:spLocks/>
                </p:cNvSpPr>
                <p:nvPr/>
              </p:nvSpPr>
              <p:spPr bwMode="auto">
                <a:xfrm>
                  <a:off x="2141" y="3009"/>
                  <a:ext cx="30" cy="26"/>
                </a:xfrm>
                <a:custGeom>
                  <a:avLst/>
                  <a:gdLst>
                    <a:gd name="T0" fmla="*/ 0 w 267"/>
                    <a:gd name="T1" fmla="*/ 0 h 234"/>
                    <a:gd name="T2" fmla="*/ 0 w 267"/>
                    <a:gd name="T3" fmla="*/ 0 h 234"/>
                    <a:gd name="T4" fmla="*/ 0 w 267"/>
                    <a:gd name="T5" fmla="*/ 0 h 234"/>
                    <a:gd name="T6" fmla="*/ 0 w 267"/>
                    <a:gd name="T7" fmla="*/ 0 h 234"/>
                    <a:gd name="T8" fmla="*/ 0 60000 65536"/>
                    <a:gd name="T9" fmla="*/ 0 60000 65536"/>
                    <a:gd name="T10" fmla="*/ 0 60000 65536"/>
                    <a:gd name="T11" fmla="*/ 0 60000 65536"/>
                    <a:gd name="T12" fmla="*/ 0 w 267"/>
                    <a:gd name="T13" fmla="*/ 0 h 234"/>
                    <a:gd name="T14" fmla="*/ 267 w 267"/>
                    <a:gd name="T15" fmla="*/ 234 h 234"/>
                  </a:gdLst>
                  <a:ahLst/>
                  <a:cxnLst>
                    <a:cxn ang="T8">
                      <a:pos x="T0" y="T1"/>
                    </a:cxn>
                    <a:cxn ang="T9">
                      <a:pos x="T2" y="T3"/>
                    </a:cxn>
                    <a:cxn ang="T10">
                      <a:pos x="T4" y="T5"/>
                    </a:cxn>
                    <a:cxn ang="T11">
                      <a:pos x="T6" y="T7"/>
                    </a:cxn>
                  </a:cxnLst>
                  <a:rect l="T12" t="T13" r="T14" b="T15"/>
                  <a:pathLst>
                    <a:path w="267" h="234">
                      <a:moveTo>
                        <a:pt x="33" y="0"/>
                      </a:moveTo>
                      <a:lnTo>
                        <a:pt x="0" y="3"/>
                      </a:lnTo>
                      <a:lnTo>
                        <a:pt x="267" y="234"/>
                      </a:lnTo>
                      <a:lnTo>
                        <a:pt x="33" y="0"/>
                      </a:lnTo>
                    </a:path>
                  </a:pathLst>
                </a:custGeom>
                <a:noFill/>
                <a:ln w="0">
                  <a:solidFill>
                    <a:srgbClr val="330099"/>
                  </a:solidFill>
                  <a:round/>
                  <a:headEnd/>
                  <a:tailEnd/>
                </a:ln>
              </p:spPr>
              <p:txBody>
                <a:bodyPr/>
                <a:lstStyle/>
                <a:p>
                  <a:endParaRPr lang="es-MX"/>
                </a:p>
              </p:txBody>
            </p:sp>
            <p:sp>
              <p:nvSpPr>
                <p:cNvPr id="10465" name="Freeform 4159"/>
                <p:cNvSpPr>
                  <a:spLocks/>
                </p:cNvSpPr>
                <p:nvPr/>
              </p:nvSpPr>
              <p:spPr bwMode="auto">
                <a:xfrm>
                  <a:off x="2145" y="3009"/>
                  <a:ext cx="69" cy="64"/>
                </a:xfrm>
                <a:custGeom>
                  <a:avLst/>
                  <a:gdLst>
                    <a:gd name="T0" fmla="*/ 0 w 616"/>
                    <a:gd name="T1" fmla="*/ 0 h 579"/>
                    <a:gd name="T2" fmla="*/ 0 w 616"/>
                    <a:gd name="T3" fmla="*/ 0 h 579"/>
                    <a:gd name="T4" fmla="*/ 0 w 616"/>
                    <a:gd name="T5" fmla="*/ 0 h 579"/>
                    <a:gd name="T6" fmla="*/ 0 w 616"/>
                    <a:gd name="T7" fmla="*/ 0 h 579"/>
                    <a:gd name="T8" fmla="*/ 0 60000 65536"/>
                    <a:gd name="T9" fmla="*/ 0 60000 65536"/>
                    <a:gd name="T10" fmla="*/ 0 60000 65536"/>
                    <a:gd name="T11" fmla="*/ 0 60000 65536"/>
                    <a:gd name="T12" fmla="*/ 0 w 616"/>
                    <a:gd name="T13" fmla="*/ 0 h 579"/>
                    <a:gd name="T14" fmla="*/ 616 w 616"/>
                    <a:gd name="T15" fmla="*/ 579 h 579"/>
                  </a:gdLst>
                  <a:ahLst/>
                  <a:cxnLst>
                    <a:cxn ang="T8">
                      <a:pos x="T0" y="T1"/>
                    </a:cxn>
                    <a:cxn ang="T9">
                      <a:pos x="T2" y="T3"/>
                    </a:cxn>
                    <a:cxn ang="T10">
                      <a:pos x="T4" y="T5"/>
                    </a:cxn>
                    <a:cxn ang="T11">
                      <a:pos x="T6" y="T7"/>
                    </a:cxn>
                  </a:cxnLst>
                  <a:rect l="T12" t="T13" r="T14" b="T15"/>
                  <a:pathLst>
                    <a:path w="616" h="579">
                      <a:moveTo>
                        <a:pt x="0" y="0"/>
                      </a:moveTo>
                      <a:lnTo>
                        <a:pt x="234" y="234"/>
                      </a:lnTo>
                      <a:lnTo>
                        <a:pt x="616" y="579"/>
                      </a:lnTo>
                      <a:lnTo>
                        <a:pt x="0" y="0"/>
                      </a:lnTo>
                      <a:close/>
                    </a:path>
                  </a:pathLst>
                </a:custGeom>
                <a:solidFill>
                  <a:srgbClr val="330099"/>
                </a:solidFill>
                <a:ln w="9525">
                  <a:noFill/>
                  <a:round/>
                  <a:headEnd/>
                  <a:tailEnd/>
                </a:ln>
              </p:spPr>
              <p:txBody>
                <a:bodyPr/>
                <a:lstStyle/>
                <a:p>
                  <a:endParaRPr lang="es-MX"/>
                </a:p>
              </p:txBody>
            </p:sp>
            <p:sp>
              <p:nvSpPr>
                <p:cNvPr id="10466" name="Freeform 4160"/>
                <p:cNvSpPr>
                  <a:spLocks/>
                </p:cNvSpPr>
                <p:nvPr/>
              </p:nvSpPr>
              <p:spPr bwMode="auto">
                <a:xfrm>
                  <a:off x="2145" y="3009"/>
                  <a:ext cx="69" cy="64"/>
                </a:xfrm>
                <a:custGeom>
                  <a:avLst/>
                  <a:gdLst>
                    <a:gd name="T0" fmla="*/ 0 w 616"/>
                    <a:gd name="T1" fmla="*/ 0 h 579"/>
                    <a:gd name="T2" fmla="*/ 0 w 616"/>
                    <a:gd name="T3" fmla="*/ 0 h 579"/>
                    <a:gd name="T4" fmla="*/ 0 w 616"/>
                    <a:gd name="T5" fmla="*/ 0 h 579"/>
                    <a:gd name="T6" fmla="*/ 0 w 616"/>
                    <a:gd name="T7" fmla="*/ 0 h 579"/>
                    <a:gd name="T8" fmla="*/ 0 60000 65536"/>
                    <a:gd name="T9" fmla="*/ 0 60000 65536"/>
                    <a:gd name="T10" fmla="*/ 0 60000 65536"/>
                    <a:gd name="T11" fmla="*/ 0 60000 65536"/>
                    <a:gd name="T12" fmla="*/ 0 w 616"/>
                    <a:gd name="T13" fmla="*/ 0 h 579"/>
                    <a:gd name="T14" fmla="*/ 616 w 616"/>
                    <a:gd name="T15" fmla="*/ 579 h 579"/>
                  </a:gdLst>
                  <a:ahLst/>
                  <a:cxnLst>
                    <a:cxn ang="T8">
                      <a:pos x="T0" y="T1"/>
                    </a:cxn>
                    <a:cxn ang="T9">
                      <a:pos x="T2" y="T3"/>
                    </a:cxn>
                    <a:cxn ang="T10">
                      <a:pos x="T4" y="T5"/>
                    </a:cxn>
                    <a:cxn ang="T11">
                      <a:pos x="T6" y="T7"/>
                    </a:cxn>
                  </a:cxnLst>
                  <a:rect l="T12" t="T13" r="T14" b="T15"/>
                  <a:pathLst>
                    <a:path w="616" h="579">
                      <a:moveTo>
                        <a:pt x="0" y="0"/>
                      </a:moveTo>
                      <a:lnTo>
                        <a:pt x="234" y="234"/>
                      </a:lnTo>
                      <a:lnTo>
                        <a:pt x="616" y="579"/>
                      </a:lnTo>
                      <a:lnTo>
                        <a:pt x="0" y="0"/>
                      </a:lnTo>
                    </a:path>
                  </a:pathLst>
                </a:custGeom>
                <a:noFill/>
                <a:ln w="0">
                  <a:solidFill>
                    <a:srgbClr val="330099"/>
                  </a:solidFill>
                  <a:round/>
                  <a:headEnd/>
                  <a:tailEnd/>
                </a:ln>
              </p:spPr>
              <p:txBody>
                <a:bodyPr/>
                <a:lstStyle/>
                <a:p>
                  <a:endParaRPr lang="es-MX"/>
                </a:p>
              </p:txBody>
            </p:sp>
            <p:sp>
              <p:nvSpPr>
                <p:cNvPr id="10467" name="Freeform 4161"/>
                <p:cNvSpPr>
                  <a:spLocks/>
                </p:cNvSpPr>
                <p:nvPr/>
              </p:nvSpPr>
              <p:spPr bwMode="auto">
                <a:xfrm>
                  <a:off x="2097" y="3009"/>
                  <a:ext cx="44" cy="33"/>
                </a:xfrm>
                <a:custGeom>
                  <a:avLst/>
                  <a:gdLst>
                    <a:gd name="T0" fmla="*/ 0 w 403"/>
                    <a:gd name="T1" fmla="*/ 0 h 302"/>
                    <a:gd name="T2" fmla="*/ 0 w 403"/>
                    <a:gd name="T3" fmla="*/ 0 h 302"/>
                    <a:gd name="T4" fmla="*/ 0 w 403"/>
                    <a:gd name="T5" fmla="*/ 0 h 302"/>
                    <a:gd name="T6" fmla="*/ 0 w 403"/>
                    <a:gd name="T7" fmla="*/ 0 h 302"/>
                    <a:gd name="T8" fmla="*/ 0 60000 65536"/>
                    <a:gd name="T9" fmla="*/ 0 60000 65536"/>
                    <a:gd name="T10" fmla="*/ 0 60000 65536"/>
                    <a:gd name="T11" fmla="*/ 0 60000 65536"/>
                    <a:gd name="T12" fmla="*/ 0 w 403"/>
                    <a:gd name="T13" fmla="*/ 0 h 302"/>
                    <a:gd name="T14" fmla="*/ 403 w 403"/>
                    <a:gd name="T15" fmla="*/ 302 h 302"/>
                  </a:gdLst>
                  <a:ahLst/>
                  <a:cxnLst>
                    <a:cxn ang="T8">
                      <a:pos x="T0" y="T1"/>
                    </a:cxn>
                    <a:cxn ang="T9">
                      <a:pos x="T2" y="T3"/>
                    </a:cxn>
                    <a:cxn ang="T10">
                      <a:pos x="T4" y="T5"/>
                    </a:cxn>
                    <a:cxn ang="T11">
                      <a:pos x="T6" y="T7"/>
                    </a:cxn>
                  </a:cxnLst>
                  <a:rect l="T12" t="T13" r="T14" b="T15"/>
                  <a:pathLst>
                    <a:path w="403" h="302">
                      <a:moveTo>
                        <a:pt x="175" y="0"/>
                      </a:moveTo>
                      <a:lnTo>
                        <a:pt x="0" y="302"/>
                      </a:lnTo>
                      <a:lnTo>
                        <a:pt x="403" y="7"/>
                      </a:lnTo>
                      <a:lnTo>
                        <a:pt x="175" y="0"/>
                      </a:lnTo>
                      <a:close/>
                    </a:path>
                  </a:pathLst>
                </a:custGeom>
                <a:solidFill>
                  <a:srgbClr val="330099"/>
                </a:solidFill>
                <a:ln w="9525">
                  <a:noFill/>
                  <a:round/>
                  <a:headEnd/>
                  <a:tailEnd/>
                </a:ln>
              </p:spPr>
              <p:txBody>
                <a:bodyPr/>
                <a:lstStyle/>
                <a:p>
                  <a:endParaRPr lang="es-MX"/>
                </a:p>
              </p:txBody>
            </p:sp>
            <p:sp>
              <p:nvSpPr>
                <p:cNvPr id="10468" name="Freeform 4162"/>
                <p:cNvSpPr>
                  <a:spLocks/>
                </p:cNvSpPr>
                <p:nvPr/>
              </p:nvSpPr>
              <p:spPr bwMode="auto">
                <a:xfrm>
                  <a:off x="2097" y="3009"/>
                  <a:ext cx="44" cy="33"/>
                </a:xfrm>
                <a:custGeom>
                  <a:avLst/>
                  <a:gdLst>
                    <a:gd name="T0" fmla="*/ 0 w 403"/>
                    <a:gd name="T1" fmla="*/ 0 h 302"/>
                    <a:gd name="T2" fmla="*/ 0 w 403"/>
                    <a:gd name="T3" fmla="*/ 0 h 302"/>
                    <a:gd name="T4" fmla="*/ 0 w 403"/>
                    <a:gd name="T5" fmla="*/ 0 h 302"/>
                    <a:gd name="T6" fmla="*/ 0 w 403"/>
                    <a:gd name="T7" fmla="*/ 0 h 302"/>
                    <a:gd name="T8" fmla="*/ 0 60000 65536"/>
                    <a:gd name="T9" fmla="*/ 0 60000 65536"/>
                    <a:gd name="T10" fmla="*/ 0 60000 65536"/>
                    <a:gd name="T11" fmla="*/ 0 60000 65536"/>
                    <a:gd name="T12" fmla="*/ 0 w 403"/>
                    <a:gd name="T13" fmla="*/ 0 h 302"/>
                    <a:gd name="T14" fmla="*/ 403 w 403"/>
                    <a:gd name="T15" fmla="*/ 302 h 302"/>
                  </a:gdLst>
                  <a:ahLst/>
                  <a:cxnLst>
                    <a:cxn ang="T8">
                      <a:pos x="T0" y="T1"/>
                    </a:cxn>
                    <a:cxn ang="T9">
                      <a:pos x="T2" y="T3"/>
                    </a:cxn>
                    <a:cxn ang="T10">
                      <a:pos x="T4" y="T5"/>
                    </a:cxn>
                    <a:cxn ang="T11">
                      <a:pos x="T6" y="T7"/>
                    </a:cxn>
                  </a:cxnLst>
                  <a:rect l="T12" t="T13" r="T14" b="T15"/>
                  <a:pathLst>
                    <a:path w="403" h="302">
                      <a:moveTo>
                        <a:pt x="175" y="0"/>
                      </a:moveTo>
                      <a:lnTo>
                        <a:pt x="0" y="302"/>
                      </a:lnTo>
                      <a:lnTo>
                        <a:pt x="403" y="7"/>
                      </a:lnTo>
                      <a:lnTo>
                        <a:pt x="175" y="0"/>
                      </a:lnTo>
                    </a:path>
                  </a:pathLst>
                </a:custGeom>
                <a:noFill/>
                <a:ln w="0">
                  <a:solidFill>
                    <a:srgbClr val="330099"/>
                  </a:solidFill>
                  <a:round/>
                  <a:headEnd/>
                  <a:tailEnd/>
                </a:ln>
              </p:spPr>
              <p:txBody>
                <a:bodyPr/>
                <a:lstStyle/>
                <a:p>
                  <a:endParaRPr lang="es-MX"/>
                </a:p>
              </p:txBody>
            </p:sp>
            <p:sp>
              <p:nvSpPr>
                <p:cNvPr id="10469" name="Freeform 4163"/>
                <p:cNvSpPr>
                  <a:spLocks/>
                </p:cNvSpPr>
                <p:nvPr/>
              </p:nvSpPr>
              <p:spPr bwMode="auto">
                <a:xfrm>
                  <a:off x="2145" y="3007"/>
                  <a:ext cx="69" cy="66"/>
                </a:xfrm>
                <a:custGeom>
                  <a:avLst/>
                  <a:gdLst>
                    <a:gd name="T0" fmla="*/ 0 w 616"/>
                    <a:gd name="T1" fmla="*/ 0 h 598"/>
                    <a:gd name="T2" fmla="*/ 0 w 616"/>
                    <a:gd name="T3" fmla="*/ 0 h 598"/>
                    <a:gd name="T4" fmla="*/ 0 w 616"/>
                    <a:gd name="T5" fmla="*/ 0 h 598"/>
                    <a:gd name="T6" fmla="*/ 0 w 616"/>
                    <a:gd name="T7" fmla="*/ 0 h 598"/>
                    <a:gd name="T8" fmla="*/ 0 60000 65536"/>
                    <a:gd name="T9" fmla="*/ 0 60000 65536"/>
                    <a:gd name="T10" fmla="*/ 0 60000 65536"/>
                    <a:gd name="T11" fmla="*/ 0 60000 65536"/>
                    <a:gd name="T12" fmla="*/ 0 w 616"/>
                    <a:gd name="T13" fmla="*/ 0 h 598"/>
                    <a:gd name="T14" fmla="*/ 616 w 616"/>
                    <a:gd name="T15" fmla="*/ 598 h 598"/>
                  </a:gdLst>
                  <a:ahLst/>
                  <a:cxnLst>
                    <a:cxn ang="T8">
                      <a:pos x="T0" y="T1"/>
                    </a:cxn>
                    <a:cxn ang="T9">
                      <a:pos x="T2" y="T3"/>
                    </a:cxn>
                    <a:cxn ang="T10">
                      <a:pos x="T4" y="T5"/>
                    </a:cxn>
                    <a:cxn ang="T11">
                      <a:pos x="T6" y="T7"/>
                    </a:cxn>
                  </a:cxnLst>
                  <a:rect l="T12" t="T13" r="T14" b="T15"/>
                  <a:pathLst>
                    <a:path w="616" h="598">
                      <a:moveTo>
                        <a:pt x="54" y="0"/>
                      </a:moveTo>
                      <a:lnTo>
                        <a:pt x="0" y="19"/>
                      </a:lnTo>
                      <a:lnTo>
                        <a:pt x="616" y="598"/>
                      </a:lnTo>
                      <a:lnTo>
                        <a:pt x="54" y="0"/>
                      </a:lnTo>
                      <a:close/>
                    </a:path>
                  </a:pathLst>
                </a:custGeom>
                <a:solidFill>
                  <a:srgbClr val="330099"/>
                </a:solidFill>
                <a:ln w="9525">
                  <a:noFill/>
                  <a:round/>
                  <a:headEnd/>
                  <a:tailEnd/>
                </a:ln>
              </p:spPr>
              <p:txBody>
                <a:bodyPr/>
                <a:lstStyle/>
                <a:p>
                  <a:endParaRPr lang="es-MX"/>
                </a:p>
              </p:txBody>
            </p:sp>
            <p:sp>
              <p:nvSpPr>
                <p:cNvPr id="10470" name="Freeform 4164"/>
                <p:cNvSpPr>
                  <a:spLocks/>
                </p:cNvSpPr>
                <p:nvPr/>
              </p:nvSpPr>
              <p:spPr bwMode="auto">
                <a:xfrm>
                  <a:off x="2145" y="3007"/>
                  <a:ext cx="69" cy="66"/>
                </a:xfrm>
                <a:custGeom>
                  <a:avLst/>
                  <a:gdLst>
                    <a:gd name="T0" fmla="*/ 0 w 616"/>
                    <a:gd name="T1" fmla="*/ 0 h 598"/>
                    <a:gd name="T2" fmla="*/ 0 w 616"/>
                    <a:gd name="T3" fmla="*/ 0 h 598"/>
                    <a:gd name="T4" fmla="*/ 0 w 616"/>
                    <a:gd name="T5" fmla="*/ 0 h 598"/>
                    <a:gd name="T6" fmla="*/ 0 w 616"/>
                    <a:gd name="T7" fmla="*/ 0 h 598"/>
                    <a:gd name="T8" fmla="*/ 0 60000 65536"/>
                    <a:gd name="T9" fmla="*/ 0 60000 65536"/>
                    <a:gd name="T10" fmla="*/ 0 60000 65536"/>
                    <a:gd name="T11" fmla="*/ 0 60000 65536"/>
                    <a:gd name="T12" fmla="*/ 0 w 616"/>
                    <a:gd name="T13" fmla="*/ 0 h 598"/>
                    <a:gd name="T14" fmla="*/ 616 w 616"/>
                    <a:gd name="T15" fmla="*/ 598 h 598"/>
                  </a:gdLst>
                  <a:ahLst/>
                  <a:cxnLst>
                    <a:cxn ang="T8">
                      <a:pos x="T0" y="T1"/>
                    </a:cxn>
                    <a:cxn ang="T9">
                      <a:pos x="T2" y="T3"/>
                    </a:cxn>
                    <a:cxn ang="T10">
                      <a:pos x="T4" y="T5"/>
                    </a:cxn>
                    <a:cxn ang="T11">
                      <a:pos x="T6" y="T7"/>
                    </a:cxn>
                  </a:cxnLst>
                  <a:rect l="T12" t="T13" r="T14" b="T15"/>
                  <a:pathLst>
                    <a:path w="616" h="598">
                      <a:moveTo>
                        <a:pt x="54" y="0"/>
                      </a:moveTo>
                      <a:lnTo>
                        <a:pt x="0" y="19"/>
                      </a:lnTo>
                      <a:lnTo>
                        <a:pt x="616" y="598"/>
                      </a:lnTo>
                      <a:lnTo>
                        <a:pt x="54" y="0"/>
                      </a:lnTo>
                    </a:path>
                  </a:pathLst>
                </a:custGeom>
                <a:noFill/>
                <a:ln w="0">
                  <a:solidFill>
                    <a:srgbClr val="330099"/>
                  </a:solidFill>
                  <a:round/>
                  <a:headEnd/>
                  <a:tailEnd/>
                </a:ln>
              </p:spPr>
              <p:txBody>
                <a:bodyPr/>
                <a:lstStyle/>
                <a:p>
                  <a:endParaRPr lang="es-MX"/>
                </a:p>
              </p:txBody>
            </p:sp>
            <p:sp>
              <p:nvSpPr>
                <p:cNvPr id="10471" name="Freeform 4165"/>
                <p:cNvSpPr>
                  <a:spLocks/>
                </p:cNvSpPr>
                <p:nvPr/>
              </p:nvSpPr>
              <p:spPr bwMode="auto">
                <a:xfrm>
                  <a:off x="2116" y="3007"/>
                  <a:ext cx="25" cy="2"/>
                </a:xfrm>
                <a:custGeom>
                  <a:avLst/>
                  <a:gdLst>
                    <a:gd name="T0" fmla="*/ 0 w 228"/>
                    <a:gd name="T1" fmla="*/ 0 h 23"/>
                    <a:gd name="T2" fmla="*/ 0 w 228"/>
                    <a:gd name="T3" fmla="*/ 0 h 23"/>
                    <a:gd name="T4" fmla="*/ 0 w 228"/>
                    <a:gd name="T5" fmla="*/ 0 h 23"/>
                    <a:gd name="T6" fmla="*/ 0 w 228"/>
                    <a:gd name="T7" fmla="*/ 0 h 23"/>
                    <a:gd name="T8" fmla="*/ 0 60000 65536"/>
                    <a:gd name="T9" fmla="*/ 0 60000 65536"/>
                    <a:gd name="T10" fmla="*/ 0 60000 65536"/>
                    <a:gd name="T11" fmla="*/ 0 60000 65536"/>
                    <a:gd name="T12" fmla="*/ 0 w 228"/>
                    <a:gd name="T13" fmla="*/ 0 h 23"/>
                    <a:gd name="T14" fmla="*/ 228 w 228"/>
                    <a:gd name="T15" fmla="*/ 23 h 23"/>
                  </a:gdLst>
                  <a:ahLst/>
                  <a:cxnLst>
                    <a:cxn ang="T8">
                      <a:pos x="T0" y="T1"/>
                    </a:cxn>
                    <a:cxn ang="T9">
                      <a:pos x="T2" y="T3"/>
                    </a:cxn>
                    <a:cxn ang="T10">
                      <a:pos x="T4" y="T5"/>
                    </a:cxn>
                    <a:cxn ang="T11">
                      <a:pos x="T6" y="T7"/>
                    </a:cxn>
                  </a:cxnLst>
                  <a:rect l="T12" t="T13" r="T14" b="T15"/>
                  <a:pathLst>
                    <a:path w="228" h="23">
                      <a:moveTo>
                        <a:pt x="155" y="0"/>
                      </a:moveTo>
                      <a:lnTo>
                        <a:pt x="0" y="16"/>
                      </a:lnTo>
                      <a:lnTo>
                        <a:pt x="228" y="23"/>
                      </a:lnTo>
                      <a:lnTo>
                        <a:pt x="155" y="0"/>
                      </a:lnTo>
                      <a:close/>
                    </a:path>
                  </a:pathLst>
                </a:custGeom>
                <a:solidFill>
                  <a:srgbClr val="330099"/>
                </a:solidFill>
                <a:ln w="9525">
                  <a:noFill/>
                  <a:round/>
                  <a:headEnd/>
                  <a:tailEnd/>
                </a:ln>
              </p:spPr>
              <p:txBody>
                <a:bodyPr/>
                <a:lstStyle/>
                <a:p>
                  <a:endParaRPr lang="es-MX"/>
                </a:p>
              </p:txBody>
            </p:sp>
            <p:sp>
              <p:nvSpPr>
                <p:cNvPr id="10472" name="Freeform 4166"/>
                <p:cNvSpPr>
                  <a:spLocks/>
                </p:cNvSpPr>
                <p:nvPr/>
              </p:nvSpPr>
              <p:spPr bwMode="auto">
                <a:xfrm>
                  <a:off x="2116" y="3007"/>
                  <a:ext cx="25" cy="2"/>
                </a:xfrm>
                <a:custGeom>
                  <a:avLst/>
                  <a:gdLst>
                    <a:gd name="T0" fmla="*/ 0 w 228"/>
                    <a:gd name="T1" fmla="*/ 0 h 23"/>
                    <a:gd name="T2" fmla="*/ 0 w 228"/>
                    <a:gd name="T3" fmla="*/ 0 h 23"/>
                    <a:gd name="T4" fmla="*/ 0 w 228"/>
                    <a:gd name="T5" fmla="*/ 0 h 23"/>
                    <a:gd name="T6" fmla="*/ 0 w 228"/>
                    <a:gd name="T7" fmla="*/ 0 h 23"/>
                    <a:gd name="T8" fmla="*/ 0 60000 65536"/>
                    <a:gd name="T9" fmla="*/ 0 60000 65536"/>
                    <a:gd name="T10" fmla="*/ 0 60000 65536"/>
                    <a:gd name="T11" fmla="*/ 0 60000 65536"/>
                    <a:gd name="T12" fmla="*/ 0 w 228"/>
                    <a:gd name="T13" fmla="*/ 0 h 23"/>
                    <a:gd name="T14" fmla="*/ 228 w 228"/>
                    <a:gd name="T15" fmla="*/ 23 h 23"/>
                  </a:gdLst>
                  <a:ahLst/>
                  <a:cxnLst>
                    <a:cxn ang="T8">
                      <a:pos x="T0" y="T1"/>
                    </a:cxn>
                    <a:cxn ang="T9">
                      <a:pos x="T2" y="T3"/>
                    </a:cxn>
                    <a:cxn ang="T10">
                      <a:pos x="T4" y="T5"/>
                    </a:cxn>
                    <a:cxn ang="T11">
                      <a:pos x="T6" y="T7"/>
                    </a:cxn>
                  </a:cxnLst>
                  <a:rect l="T12" t="T13" r="T14" b="T15"/>
                  <a:pathLst>
                    <a:path w="228" h="23">
                      <a:moveTo>
                        <a:pt x="155" y="0"/>
                      </a:moveTo>
                      <a:lnTo>
                        <a:pt x="0" y="16"/>
                      </a:lnTo>
                      <a:lnTo>
                        <a:pt x="228" y="23"/>
                      </a:lnTo>
                      <a:lnTo>
                        <a:pt x="155" y="0"/>
                      </a:lnTo>
                    </a:path>
                  </a:pathLst>
                </a:custGeom>
                <a:noFill/>
                <a:ln w="0">
                  <a:solidFill>
                    <a:srgbClr val="330099"/>
                  </a:solidFill>
                  <a:round/>
                  <a:headEnd/>
                  <a:tailEnd/>
                </a:ln>
              </p:spPr>
              <p:txBody>
                <a:bodyPr/>
                <a:lstStyle/>
                <a:p>
                  <a:endParaRPr lang="es-MX"/>
                </a:p>
              </p:txBody>
            </p:sp>
            <p:sp>
              <p:nvSpPr>
                <p:cNvPr id="10473" name="Freeform 4167"/>
                <p:cNvSpPr>
                  <a:spLocks/>
                </p:cNvSpPr>
                <p:nvPr/>
              </p:nvSpPr>
              <p:spPr bwMode="auto">
                <a:xfrm>
                  <a:off x="2151" y="3005"/>
                  <a:ext cx="63" cy="68"/>
                </a:xfrm>
                <a:custGeom>
                  <a:avLst/>
                  <a:gdLst>
                    <a:gd name="T0" fmla="*/ 0 w 562"/>
                    <a:gd name="T1" fmla="*/ 0 h 616"/>
                    <a:gd name="T2" fmla="*/ 0 w 562"/>
                    <a:gd name="T3" fmla="*/ 0 h 616"/>
                    <a:gd name="T4" fmla="*/ 0 w 562"/>
                    <a:gd name="T5" fmla="*/ 0 h 616"/>
                    <a:gd name="T6" fmla="*/ 0 w 562"/>
                    <a:gd name="T7" fmla="*/ 0 h 616"/>
                    <a:gd name="T8" fmla="*/ 0 60000 65536"/>
                    <a:gd name="T9" fmla="*/ 0 60000 65536"/>
                    <a:gd name="T10" fmla="*/ 0 60000 65536"/>
                    <a:gd name="T11" fmla="*/ 0 60000 65536"/>
                    <a:gd name="T12" fmla="*/ 0 w 562"/>
                    <a:gd name="T13" fmla="*/ 0 h 616"/>
                    <a:gd name="T14" fmla="*/ 562 w 562"/>
                    <a:gd name="T15" fmla="*/ 616 h 616"/>
                  </a:gdLst>
                  <a:ahLst/>
                  <a:cxnLst>
                    <a:cxn ang="T8">
                      <a:pos x="T0" y="T1"/>
                    </a:cxn>
                    <a:cxn ang="T9">
                      <a:pos x="T2" y="T3"/>
                    </a:cxn>
                    <a:cxn ang="T10">
                      <a:pos x="T4" y="T5"/>
                    </a:cxn>
                    <a:cxn ang="T11">
                      <a:pos x="T6" y="T7"/>
                    </a:cxn>
                  </a:cxnLst>
                  <a:rect l="T12" t="T13" r="T14" b="T15"/>
                  <a:pathLst>
                    <a:path w="562" h="616">
                      <a:moveTo>
                        <a:pt x="103" y="0"/>
                      </a:moveTo>
                      <a:lnTo>
                        <a:pt x="0" y="18"/>
                      </a:lnTo>
                      <a:lnTo>
                        <a:pt x="562" y="616"/>
                      </a:lnTo>
                      <a:lnTo>
                        <a:pt x="103" y="0"/>
                      </a:lnTo>
                      <a:close/>
                    </a:path>
                  </a:pathLst>
                </a:custGeom>
                <a:solidFill>
                  <a:srgbClr val="330099"/>
                </a:solidFill>
                <a:ln w="9525">
                  <a:noFill/>
                  <a:round/>
                  <a:headEnd/>
                  <a:tailEnd/>
                </a:ln>
              </p:spPr>
              <p:txBody>
                <a:bodyPr/>
                <a:lstStyle/>
                <a:p>
                  <a:endParaRPr lang="es-MX"/>
                </a:p>
              </p:txBody>
            </p:sp>
            <p:sp>
              <p:nvSpPr>
                <p:cNvPr id="10474" name="Freeform 4168"/>
                <p:cNvSpPr>
                  <a:spLocks/>
                </p:cNvSpPr>
                <p:nvPr/>
              </p:nvSpPr>
              <p:spPr bwMode="auto">
                <a:xfrm>
                  <a:off x="2151" y="3005"/>
                  <a:ext cx="63" cy="68"/>
                </a:xfrm>
                <a:custGeom>
                  <a:avLst/>
                  <a:gdLst>
                    <a:gd name="T0" fmla="*/ 0 w 562"/>
                    <a:gd name="T1" fmla="*/ 0 h 616"/>
                    <a:gd name="T2" fmla="*/ 0 w 562"/>
                    <a:gd name="T3" fmla="*/ 0 h 616"/>
                    <a:gd name="T4" fmla="*/ 0 w 562"/>
                    <a:gd name="T5" fmla="*/ 0 h 616"/>
                    <a:gd name="T6" fmla="*/ 0 w 562"/>
                    <a:gd name="T7" fmla="*/ 0 h 616"/>
                    <a:gd name="T8" fmla="*/ 0 60000 65536"/>
                    <a:gd name="T9" fmla="*/ 0 60000 65536"/>
                    <a:gd name="T10" fmla="*/ 0 60000 65536"/>
                    <a:gd name="T11" fmla="*/ 0 60000 65536"/>
                    <a:gd name="T12" fmla="*/ 0 w 562"/>
                    <a:gd name="T13" fmla="*/ 0 h 616"/>
                    <a:gd name="T14" fmla="*/ 562 w 562"/>
                    <a:gd name="T15" fmla="*/ 616 h 616"/>
                  </a:gdLst>
                  <a:ahLst/>
                  <a:cxnLst>
                    <a:cxn ang="T8">
                      <a:pos x="T0" y="T1"/>
                    </a:cxn>
                    <a:cxn ang="T9">
                      <a:pos x="T2" y="T3"/>
                    </a:cxn>
                    <a:cxn ang="T10">
                      <a:pos x="T4" y="T5"/>
                    </a:cxn>
                    <a:cxn ang="T11">
                      <a:pos x="T6" y="T7"/>
                    </a:cxn>
                  </a:cxnLst>
                  <a:rect l="T12" t="T13" r="T14" b="T15"/>
                  <a:pathLst>
                    <a:path w="562" h="616">
                      <a:moveTo>
                        <a:pt x="103" y="0"/>
                      </a:moveTo>
                      <a:lnTo>
                        <a:pt x="0" y="18"/>
                      </a:lnTo>
                      <a:lnTo>
                        <a:pt x="562" y="616"/>
                      </a:lnTo>
                      <a:lnTo>
                        <a:pt x="103" y="0"/>
                      </a:lnTo>
                    </a:path>
                  </a:pathLst>
                </a:custGeom>
                <a:noFill/>
                <a:ln w="0">
                  <a:solidFill>
                    <a:srgbClr val="330099"/>
                  </a:solidFill>
                  <a:round/>
                  <a:headEnd/>
                  <a:tailEnd/>
                </a:ln>
              </p:spPr>
              <p:txBody>
                <a:bodyPr/>
                <a:lstStyle/>
                <a:p>
                  <a:endParaRPr lang="es-MX"/>
                </a:p>
              </p:txBody>
            </p:sp>
            <p:sp>
              <p:nvSpPr>
                <p:cNvPr id="10475" name="Freeform 4169"/>
                <p:cNvSpPr>
                  <a:spLocks/>
                </p:cNvSpPr>
                <p:nvPr/>
              </p:nvSpPr>
              <p:spPr bwMode="auto">
                <a:xfrm>
                  <a:off x="2163" y="3005"/>
                  <a:ext cx="51" cy="68"/>
                </a:xfrm>
                <a:custGeom>
                  <a:avLst/>
                  <a:gdLst>
                    <a:gd name="T0" fmla="*/ 0 w 459"/>
                    <a:gd name="T1" fmla="*/ 0 h 620"/>
                    <a:gd name="T2" fmla="*/ 0 w 459"/>
                    <a:gd name="T3" fmla="*/ 0 h 620"/>
                    <a:gd name="T4" fmla="*/ 0 w 459"/>
                    <a:gd name="T5" fmla="*/ 0 h 620"/>
                    <a:gd name="T6" fmla="*/ 0 w 459"/>
                    <a:gd name="T7" fmla="*/ 0 h 620"/>
                    <a:gd name="T8" fmla="*/ 0 60000 65536"/>
                    <a:gd name="T9" fmla="*/ 0 60000 65536"/>
                    <a:gd name="T10" fmla="*/ 0 60000 65536"/>
                    <a:gd name="T11" fmla="*/ 0 60000 65536"/>
                    <a:gd name="T12" fmla="*/ 0 w 459"/>
                    <a:gd name="T13" fmla="*/ 0 h 620"/>
                    <a:gd name="T14" fmla="*/ 459 w 459"/>
                    <a:gd name="T15" fmla="*/ 620 h 620"/>
                  </a:gdLst>
                  <a:ahLst/>
                  <a:cxnLst>
                    <a:cxn ang="T8">
                      <a:pos x="T0" y="T1"/>
                    </a:cxn>
                    <a:cxn ang="T9">
                      <a:pos x="T2" y="T3"/>
                    </a:cxn>
                    <a:cxn ang="T10">
                      <a:pos x="T4" y="T5"/>
                    </a:cxn>
                    <a:cxn ang="T11">
                      <a:pos x="T6" y="T7"/>
                    </a:cxn>
                  </a:cxnLst>
                  <a:rect l="T12" t="T13" r="T14" b="T15"/>
                  <a:pathLst>
                    <a:path w="459" h="620">
                      <a:moveTo>
                        <a:pt x="9" y="0"/>
                      </a:moveTo>
                      <a:lnTo>
                        <a:pt x="0" y="4"/>
                      </a:lnTo>
                      <a:lnTo>
                        <a:pt x="459" y="620"/>
                      </a:lnTo>
                      <a:lnTo>
                        <a:pt x="9" y="0"/>
                      </a:lnTo>
                      <a:close/>
                    </a:path>
                  </a:pathLst>
                </a:custGeom>
                <a:solidFill>
                  <a:srgbClr val="330099"/>
                </a:solidFill>
                <a:ln w="9525">
                  <a:noFill/>
                  <a:round/>
                  <a:headEnd/>
                  <a:tailEnd/>
                </a:ln>
              </p:spPr>
              <p:txBody>
                <a:bodyPr/>
                <a:lstStyle/>
                <a:p>
                  <a:endParaRPr lang="es-MX"/>
                </a:p>
              </p:txBody>
            </p:sp>
            <p:sp>
              <p:nvSpPr>
                <p:cNvPr id="10476" name="Freeform 4170"/>
                <p:cNvSpPr>
                  <a:spLocks/>
                </p:cNvSpPr>
                <p:nvPr/>
              </p:nvSpPr>
              <p:spPr bwMode="auto">
                <a:xfrm>
                  <a:off x="2163" y="3005"/>
                  <a:ext cx="51" cy="68"/>
                </a:xfrm>
                <a:custGeom>
                  <a:avLst/>
                  <a:gdLst>
                    <a:gd name="T0" fmla="*/ 0 w 459"/>
                    <a:gd name="T1" fmla="*/ 0 h 620"/>
                    <a:gd name="T2" fmla="*/ 0 w 459"/>
                    <a:gd name="T3" fmla="*/ 0 h 620"/>
                    <a:gd name="T4" fmla="*/ 0 w 459"/>
                    <a:gd name="T5" fmla="*/ 0 h 620"/>
                    <a:gd name="T6" fmla="*/ 0 w 459"/>
                    <a:gd name="T7" fmla="*/ 0 h 620"/>
                    <a:gd name="T8" fmla="*/ 0 60000 65536"/>
                    <a:gd name="T9" fmla="*/ 0 60000 65536"/>
                    <a:gd name="T10" fmla="*/ 0 60000 65536"/>
                    <a:gd name="T11" fmla="*/ 0 60000 65536"/>
                    <a:gd name="T12" fmla="*/ 0 w 459"/>
                    <a:gd name="T13" fmla="*/ 0 h 620"/>
                    <a:gd name="T14" fmla="*/ 459 w 459"/>
                    <a:gd name="T15" fmla="*/ 620 h 620"/>
                  </a:gdLst>
                  <a:ahLst/>
                  <a:cxnLst>
                    <a:cxn ang="T8">
                      <a:pos x="T0" y="T1"/>
                    </a:cxn>
                    <a:cxn ang="T9">
                      <a:pos x="T2" y="T3"/>
                    </a:cxn>
                    <a:cxn ang="T10">
                      <a:pos x="T4" y="T5"/>
                    </a:cxn>
                    <a:cxn ang="T11">
                      <a:pos x="T6" y="T7"/>
                    </a:cxn>
                  </a:cxnLst>
                  <a:rect l="T12" t="T13" r="T14" b="T15"/>
                  <a:pathLst>
                    <a:path w="459" h="620">
                      <a:moveTo>
                        <a:pt x="9" y="0"/>
                      </a:moveTo>
                      <a:lnTo>
                        <a:pt x="0" y="4"/>
                      </a:lnTo>
                      <a:lnTo>
                        <a:pt x="459" y="620"/>
                      </a:lnTo>
                      <a:lnTo>
                        <a:pt x="9" y="0"/>
                      </a:lnTo>
                    </a:path>
                  </a:pathLst>
                </a:custGeom>
                <a:noFill/>
                <a:ln w="0">
                  <a:solidFill>
                    <a:srgbClr val="330099"/>
                  </a:solidFill>
                  <a:round/>
                  <a:headEnd/>
                  <a:tailEnd/>
                </a:ln>
              </p:spPr>
              <p:txBody>
                <a:bodyPr/>
                <a:lstStyle/>
                <a:p>
                  <a:endParaRPr lang="es-MX"/>
                </a:p>
              </p:txBody>
            </p:sp>
            <p:sp>
              <p:nvSpPr>
                <p:cNvPr id="10477" name="Freeform 4171"/>
                <p:cNvSpPr>
                  <a:spLocks/>
                </p:cNvSpPr>
                <p:nvPr/>
              </p:nvSpPr>
              <p:spPr bwMode="auto">
                <a:xfrm>
                  <a:off x="2164" y="3003"/>
                  <a:ext cx="50" cy="70"/>
                </a:xfrm>
                <a:custGeom>
                  <a:avLst/>
                  <a:gdLst>
                    <a:gd name="T0" fmla="*/ 0 w 450"/>
                    <a:gd name="T1" fmla="*/ 0 h 638"/>
                    <a:gd name="T2" fmla="*/ 0 w 450"/>
                    <a:gd name="T3" fmla="*/ 0 h 638"/>
                    <a:gd name="T4" fmla="*/ 0 w 450"/>
                    <a:gd name="T5" fmla="*/ 0 h 638"/>
                    <a:gd name="T6" fmla="*/ 0 w 450"/>
                    <a:gd name="T7" fmla="*/ 0 h 638"/>
                    <a:gd name="T8" fmla="*/ 0 60000 65536"/>
                    <a:gd name="T9" fmla="*/ 0 60000 65536"/>
                    <a:gd name="T10" fmla="*/ 0 60000 65536"/>
                    <a:gd name="T11" fmla="*/ 0 60000 65536"/>
                    <a:gd name="T12" fmla="*/ 0 w 450"/>
                    <a:gd name="T13" fmla="*/ 0 h 638"/>
                    <a:gd name="T14" fmla="*/ 450 w 450"/>
                    <a:gd name="T15" fmla="*/ 638 h 638"/>
                  </a:gdLst>
                  <a:ahLst/>
                  <a:cxnLst>
                    <a:cxn ang="T8">
                      <a:pos x="T0" y="T1"/>
                    </a:cxn>
                    <a:cxn ang="T9">
                      <a:pos x="T2" y="T3"/>
                    </a:cxn>
                    <a:cxn ang="T10">
                      <a:pos x="T4" y="T5"/>
                    </a:cxn>
                    <a:cxn ang="T11">
                      <a:pos x="T6" y="T7"/>
                    </a:cxn>
                  </a:cxnLst>
                  <a:rect l="T12" t="T13" r="T14" b="T15"/>
                  <a:pathLst>
                    <a:path w="450" h="638">
                      <a:moveTo>
                        <a:pt x="78" y="0"/>
                      </a:moveTo>
                      <a:lnTo>
                        <a:pt x="0" y="18"/>
                      </a:lnTo>
                      <a:lnTo>
                        <a:pt x="450" y="638"/>
                      </a:lnTo>
                      <a:lnTo>
                        <a:pt x="78" y="0"/>
                      </a:lnTo>
                      <a:close/>
                    </a:path>
                  </a:pathLst>
                </a:custGeom>
                <a:solidFill>
                  <a:srgbClr val="330099"/>
                </a:solidFill>
                <a:ln w="9525">
                  <a:noFill/>
                  <a:round/>
                  <a:headEnd/>
                  <a:tailEnd/>
                </a:ln>
              </p:spPr>
              <p:txBody>
                <a:bodyPr/>
                <a:lstStyle/>
                <a:p>
                  <a:endParaRPr lang="es-MX"/>
                </a:p>
              </p:txBody>
            </p:sp>
            <p:sp>
              <p:nvSpPr>
                <p:cNvPr id="10478" name="Freeform 4172"/>
                <p:cNvSpPr>
                  <a:spLocks/>
                </p:cNvSpPr>
                <p:nvPr/>
              </p:nvSpPr>
              <p:spPr bwMode="auto">
                <a:xfrm>
                  <a:off x="2164" y="3003"/>
                  <a:ext cx="50" cy="70"/>
                </a:xfrm>
                <a:custGeom>
                  <a:avLst/>
                  <a:gdLst>
                    <a:gd name="T0" fmla="*/ 0 w 450"/>
                    <a:gd name="T1" fmla="*/ 0 h 638"/>
                    <a:gd name="T2" fmla="*/ 0 w 450"/>
                    <a:gd name="T3" fmla="*/ 0 h 638"/>
                    <a:gd name="T4" fmla="*/ 0 w 450"/>
                    <a:gd name="T5" fmla="*/ 0 h 638"/>
                    <a:gd name="T6" fmla="*/ 0 w 450"/>
                    <a:gd name="T7" fmla="*/ 0 h 638"/>
                    <a:gd name="T8" fmla="*/ 0 60000 65536"/>
                    <a:gd name="T9" fmla="*/ 0 60000 65536"/>
                    <a:gd name="T10" fmla="*/ 0 60000 65536"/>
                    <a:gd name="T11" fmla="*/ 0 60000 65536"/>
                    <a:gd name="T12" fmla="*/ 0 w 450"/>
                    <a:gd name="T13" fmla="*/ 0 h 638"/>
                    <a:gd name="T14" fmla="*/ 450 w 450"/>
                    <a:gd name="T15" fmla="*/ 638 h 638"/>
                  </a:gdLst>
                  <a:ahLst/>
                  <a:cxnLst>
                    <a:cxn ang="T8">
                      <a:pos x="T0" y="T1"/>
                    </a:cxn>
                    <a:cxn ang="T9">
                      <a:pos x="T2" y="T3"/>
                    </a:cxn>
                    <a:cxn ang="T10">
                      <a:pos x="T4" y="T5"/>
                    </a:cxn>
                    <a:cxn ang="T11">
                      <a:pos x="T6" y="T7"/>
                    </a:cxn>
                  </a:cxnLst>
                  <a:rect l="T12" t="T13" r="T14" b="T15"/>
                  <a:pathLst>
                    <a:path w="450" h="638">
                      <a:moveTo>
                        <a:pt x="78" y="0"/>
                      </a:moveTo>
                      <a:lnTo>
                        <a:pt x="0" y="18"/>
                      </a:lnTo>
                      <a:lnTo>
                        <a:pt x="450" y="638"/>
                      </a:lnTo>
                      <a:lnTo>
                        <a:pt x="78" y="0"/>
                      </a:lnTo>
                    </a:path>
                  </a:pathLst>
                </a:custGeom>
                <a:noFill/>
                <a:ln w="0">
                  <a:solidFill>
                    <a:srgbClr val="330099"/>
                  </a:solidFill>
                  <a:round/>
                  <a:headEnd/>
                  <a:tailEnd/>
                </a:ln>
              </p:spPr>
              <p:txBody>
                <a:bodyPr/>
                <a:lstStyle/>
                <a:p>
                  <a:endParaRPr lang="es-MX"/>
                </a:p>
              </p:txBody>
            </p:sp>
            <p:sp>
              <p:nvSpPr>
                <p:cNvPr id="10479" name="Freeform 4173"/>
                <p:cNvSpPr>
                  <a:spLocks/>
                </p:cNvSpPr>
                <p:nvPr/>
              </p:nvSpPr>
              <p:spPr bwMode="auto">
                <a:xfrm>
                  <a:off x="2164" y="3003"/>
                  <a:ext cx="8" cy="2"/>
                </a:xfrm>
                <a:custGeom>
                  <a:avLst/>
                  <a:gdLst>
                    <a:gd name="T0" fmla="*/ 0 w 78"/>
                    <a:gd name="T1" fmla="*/ 0 h 18"/>
                    <a:gd name="T2" fmla="*/ 0 w 78"/>
                    <a:gd name="T3" fmla="*/ 0 h 18"/>
                    <a:gd name="T4" fmla="*/ 0 w 78"/>
                    <a:gd name="T5" fmla="*/ 0 h 18"/>
                    <a:gd name="T6" fmla="*/ 0 w 78"/>
                    <a:gd name="T7" fmla="*/ 0 h 18"/>
                    <a:gd name="T8" fmla="*/ 0 60000 65536"/>
                    <a:gd name="T9" fmla="*/ 0 60000 65536"/>
                    <a:gd name="T10" fmla="*/ 0 60000 65536"/>
                    <a:gd name="T11" fmla="*/ 0 60000 65536"/>
                    <a:gd name="T12" fmla="*/ 0 w 78"/>
                    <a:gd name="T13" fmla="*/ 0 h 18"/>
                    <a:gd name="T14" fmla="*/ 78 w 78"/>
                    <a:gd name="T15" fmla="*/ 18 h 18"/>
                  </a:gdLst>
                  <a:ahLst/>
                  <a:cxnLst>
                    <a:cxn ang="T8">
                      <a:pos x="T0" y="T1"/>
                    </a:cxn>
                    <a:cxn ang="T9">
                      <a:pos x="T2" y="T3"/>
                    </a:cxn>
                    <a:cxn ang="T10">
                      <a:pos x="T4" y="T5"/>
                    </a:cxn>
                    <a:cxn ang="T11">
                      <a:pos x="T6" y="T7"/>
                    </a:cxn>
                  </a:cxnLst>
                  <a:rect l="T12" t="T13" r="T14" b="T15"/>
                  <a:pathLst>
                    <a:path w="78" h="18">
                      <a:moveTo>
                        <a:pt x="67" y="0"/>
                      </a:moveTo>
                      <a:lnTo>
                        <a:pt x="0" y="18"/>
                      </a:lnTo>
                      <a:lnTo>
                        <a:pt x="78" y="0"/>
                      </a:lnTo>
                      <a:lnTo>
                        <a:pt x="67" y="0"/>
                      </a:lnTo>
                      <a:close/>
                    </a:path>
                  </a:pathLst>
                </a:custGeom>
                <a:solidFill>
                  <a:srgbClr val="330099"/>
                </a:solidFill>
                <a:ln w="9525">
                  <a:noFill/>
                  <a:round/>
                  <a:headEnd/>
                  <a:tailEnd/>
                </a:ln>
              </p:spPr>
              <p:txBody>
                <a:bodyPr/>
                <a:lstStyle/>
                <a:p>
                  <a:endParaRPr lang="es-MX"/>
                </a:p>
              </p:txBody>
            </p:sp>
            <p:sp>
              <p:nvSpPr>
                <p:cNvPr id="10480" name="Freeform 4174"/>
                <p:cNvSpPr>
                  <a:spLocks/>
                </p:cNvSpPr>
                <p:nvPr/>
              </p:nvSpPr>
              <p:spPr bwMode="auto">
                <a:xfrm>
                  <a:off x="2164" y="3003"/>
                  <a:ext cx="8" cy="2"/>
                </a:xfrm>
                <a:custGeom>
                  <a:avLst/>
                  <a:gdLst>
                    <a:gd name="T0" fmla="*/ 0 w 78"/>
                    <a:gd name="T1" fmla="*/ 0 h 18"/>
                    <a:gd name="T2" fmla="*/ 0 w 78"/>
                    <a:gd name="T3" fmla="*/ 0 h 18"/>
                    <a:gd name="T4" fmla="*/ 0 w 78"/>
                    <a:gd name="T5" fmla="*/ 0 h 18"/>
                    <a:gd name="T6" fmla="*/ 0 w 78"/>
                    <a:gd name="T7" fmla="*/ 0 h 18"/>
                    <a:gd name="T8" fmla="*/ 0 60000 65536"/>
                    <a:gd name="T9" fmla="*/ 0 60000 65536"/>
                    <a:gd name="T10" fmla="*/ 0 60000 65536"/>
                    <a:gd name="T11" fmla="*/ 0 60000 65536"/>
                    <a:gd name="T12" fmla="*/ 0 w 78"/>
                    <a:gd name="T13" fmla="*/ 0 h 18"/>
                    <a:gd name="T14" fmla="*/ 78 w 78"/>
                    <a:gd name="T15" fmla="*/ 18 h 18"/>
                  </a:gdLst>
                  <a:ahLst/>
                  <a:cxnLst>
                    <a:cxn ang="T8">
                      <a:pos x="T0" y="T1"/>
                    </a:cxn>
                    <a:cxn ang="T9">
                      <a:pos x="T2" y="T3"/>
                    </a:cxn>
                    <a:cxn ang="T10">
                      <a:pos x="T4" y="T5"/>
                    </a:cxn>
                    <a:cxn ang="T11">
                      <a:pos x="T6" y="T7"/>
                    </a:cxn>
                  </a:cxnLst>
                  <a:rect l="T12" t="T13" r="T14" b="T15"/>
                  <a:pathLst>
                    <a:path w="78" h="18">
                      <a:moveTo>
                        <a:pt x="67" y="0"/>
                      </a:moveTo>
                      <a:lnTo>
                        <a:pt x="0" y="18"/>
                      </a:lnTo>
                      <a:lnTo>
                        <a:pt x="78" y="0"/>
                      </a:lnTo>
                      <a:lnTo>
                        <a:pt x="67" y="0"/>
                      </a:lnTo>
                    </a:path>
                  </a:pathLst>
                </a:custGeom>
                <a:noFill/>
                <a:ln w="0">
                  <a:solidFill>
                    <a:srgbClr val="330099"/>
                  </a:solidFill>
                  <a:round/>
                  <a:headEnd/>
                  <a:tailEnd/>
                </a:ln>
              </p:spPr>
              <p:txBody>
                <a:bodyPr/>
                <a:lstStyle/>
                <a:p>
                  <a:endParaRPr lang="es-MX"/>
                </a:p>
              </p:txBody>
            </p:sp>
            <p:sp>
              <p:nvSpPr>
                <p:cNvPr id="10481" name="Freeform 4175"/>
                <p:cNvSpPr>
                  <a:spLocks/>
                </p:cNvSpPr>
                <p:nvPr/>
              </p:nvSpPr>
              <p:spPr bwMode="auto">
                <a:xfrm>
                  <a:off x="2172" y="3002"/>
                  <a:ext cx="42" cy="71"/>
                </a:xfrm>
                <a:custGeom>
                  <a:avLst/>
                  <a:gdLst>
                    <a:gd name="T0" fmla="*/ 0 w 372"/>
                    <a:gd name="T1" fmla="*/ 0 h 647"/>
                    <a:gd name="T2" fmla="*/ 0 w 372"/>
                    <a:gd name="T3" fmla="*/ 0 h 647"/>
                    <a:gd name="T4" fmla="*/ 0 w 372"/>
                    <a:gd name="T5" fmla="*/ 0 h 647"/>
                    <a:gd name="T6" fmla="*/ 0 w 372"/>
                    <a:gd name="T7" fmla="*/ 0 h 647"/>
                    <a:gd name="T8" fmla="*/ 0 60000 65536"/>
                    <a:gd name="T9" fmla="*/ 0 60000 65536"/>
                    <a:gd name="T10" fmla="*/ 0 60000 65536"/>
                    <a:gd name="T11" fmla="*/ 0 60000 65536"/>
                    <a:gd name="T12" fmla="*/ 0 w 372"/>
                    <a:gd name="T13" fmla="*/ 0 h 647"/>
                    <a:gd name="T14" fmla="*/ 372 w 372"/>
                    <a:gd name="T15" fmla="*/ 647 h 647"/>
                  </a:gdLst>
                  <a:ahLst/>
                  <a:cxnLst>
                    <a:cxn ang="T8">
                      <a:pos x="T0" y="T1"/>
                    </a:cxn>
                    <a:cxn ang="T9">
                      <a:pos x="T2" y="T3"/>
                    </a:cxn>
                    <a:cxn ang="T10">
                      <a:pos x="T4" y="T5"/>
                    </a:cxn>
                    <a:cxn ang="T11">
                      <a:pos x="T6" y="T7"/>
                    </a:cxn>
                  </a:cxnLst>
                  <a:rect l="T12" t="T13" r="T14" b="T15"/>
                  <a:pathLst>
                    <a:path w="372" h="647">
                      <a:moveTo>
                        <a:pt x="19" y="0"/>
                      </a:moveTo>
                      <a:lnTo>
                        <a:pt x="0" y="9"/>
                      </a:lnTo>
                      <a:lnTo>
                        <a:pt x="372" y="647"/>
                      </a:lnTo>
                      <a:lnTo>
                        <a:pt x="19" y="0"/>
                      </a:lnTo>
                      <a:close/>
                    </a:path>
                  </a:pathLst>
                </a:custGeom>
                <a:solidFill>
                  <a:srgbClr val="330099"/>
                </a:solidFill>
                <a:ln w="9525">
                  <a:noFill/>
                  <a:round/>
                  <a:headEnd/>
                  <a:tailEnd/>
                </a:ln>
              </p:spPr>
              <p:txBody>
                <a:bodyPr/>
                <a:lstStyle/>
                <a:p>
                  <a:endParaRPr lang="es-MX"/>
                </a:p>
              </p:txBody>
            </p:sp>
            <p:sp>
              <p:nvSpPr>
                <p:cNvPr id="10482" name="Freeform 4176"/>
                <p:cNvSpPr>
                  <a:spLocks/>
                </p:cNvSpPr>
                <p:nvPr/>
              </p:nvSpPr>
              <p:spPr bwMode="auto">
                <a:xfrm>
                  <a:off x="2172" y="3002"/>
                  <a:ext cx="42" cy="71"/>
                </a:xfrm>
                <a:custGeom>
                  <a:avLst/>
                  <a:gdLst>
                    <a:gd name="T0" fmla="*/ 0 w 372"/>
                    <a:gd name="T1" fmla="*/ 0 h 647"/>
                    <a:gd name="T2" fmla="*/ 0 w 372"/>
                    <a:gd name="T3" fmla="*/ 0 h 647"/>
                    <a:gd name="T4" fmla="*/ 0 w 372"/>
                    <a:gd name="T5" fmla="*/ 0 h 647"/>
                    <a:gd name="T6" fmla="*/ 0 w 372"/>
                    <a:gd name="T7" fmla="*/ 0 h 647"/>
                    <a:gd name="T8" fmla="*/ 0 60000 65536"/>
                    <a:gd name="T9" fmla="*/ 0 60000 65536"/>
                    <a:gd name="T10" fmla="*/ 0 60000 65536"/>
                    <a:gd name="T11" fmla="*/ 0 60000 65536"/>
                    <a:gd name="T12" fmla="*/ 0 w 372"/>
                    <a:gd name="T13" fmla="*/ 0 h 647"/>
                    <a:gd name="T14" fmla="*/ 372 w 372"/>
                    <a:gd name="T15" fmla="*/ 647 h 647"/>
                  </a:gdLst>
                  <a:ahLst/>
                  <a:cxnLst>
                    <a:cxn ang="T8">
                      <a:pos x="T0" y="T1"/>
                    </a:cxn>
                    <a:cxn ang="T9">
                      <a:pos x="T2" y="T3"/>
                    </a:cxn>
                    <a:cxn ang="T10">
                      <a:pos x="T4" y="T5"/>
                    </a:cxn>
                    <a:cxn ang="T11">
                      <a:pos x="T6" y="T7"/>
                    </a:cxn>
                  </a:cxnLst>
                  <a:rect l="T12" t="T13" r="T14" b="T15"/>
                  <a:pathLst>
                    <a:path w="372" h="647">
                      <a:moveTo>
                        <a:pt x="19" y="0"/>
                      </a:moveTo>
                      <a:lnTo>
                        <a:pt x="0" y="9"/>
                      </a:lnTo>
                      <a:lnTo>
                        <a:pt x="372" y="647"/>
                      </a:lnTo>
                      <a:lnTo>
                        <a:pt x="19" y="0"/>
                      </a:lnTo>
                    </a:path>
                  </a:pathLst>
                </a:custGeom>
                <a:noFill/>
                <a:ln w="0">
                  <a:solidFill>
                    <a:srgbClr val="330099"/>
                  </a:solidFill>
                  <a:round/>
                  <a:headEnd/>
                  <a:tailEnd/>
                </a:ln>
              </p:spPr>
              <p:txBody>
                <a:bodyPr/>
                <a:lstStyle/>
                <a:p>
                  <a:endParaRPr lang="es-MX"/>
                </a:p>
              </p:txBody>
            </p:sp>
            <p:sp>
              <p:nvSpPr>
                <p:cNvPr id="10483" name="Freeform 4177"/>
                <p:cNvSpPr>
                  <a:spLocks/>
                </p:cNvSpPr>
                <p:nvPr/>
              </p:nvSpPr>
              <p:spPr bwMode="auto">
                <a:xfrm>
                  <a:off x="2174" y="3001"/>
                  <a:ext cx="40" cy="72"/>
                </a:xfrm>
                <a:custGeom>
                  <a:avLst/>
                  <a:gdLst>
                    <a:gd name="T0" fmla="*/ 0 w 353"/>
                    <a:gd name="T1" fmla="*/ 0 h 649"/>
                    <a:gd name="T2" fmla="*/ 0 w 353"/>
                    <a:gd name="T3" fmla="*/ 0 h 649"/>
                    <a:gd name="T4" fmla="*/ 0 w 353"/>
                    <a:gd name="T5" fmla="*/ 0 h 649"/>
                    <a:gd name="T6" fmla="*/ 0 w 353"/>
                    <a:gd name="T7" fmla="*/ 0 h 649"/>
                    <a:gd name="T8" fmla="*/ 0 60000 65536"/>
                    <a:gd name="T9" fmla="*/ 0 60000 65536"/>
                    <a:gd name="T10" fmla="*/ 0 60000 65536"/>
                    <a:gd name="T11" fmla="*/ 0 60000 65536"/>
                    <a:gd name="T12" fmla="*/ 0 w 353"/>
                    <a:gd name="T13" fmla="*/ 0 h 649"/>
                    <a:gd name="T14" fmla="*/ 353 w 353"/>
                    <a:gd name="T15" fmla="*/ 649 h 649"/>
                  </a:gdLst>
                  <a:ahLst/>
                  <a:cxnLst>
                    <a:cxn ang="T8">
                      <a:pos x="T0" y="T1"/>
                    </a:cxn>
                    <a:cxn ang="T9">
                      <a:pos x="T2" y="T3"/>
                    </a:cxn>
                    <a:cxn ang="T10">
                      <a:pos x="T4" y="T5"/>
                    </a:cxn>
                    <a:cxn ang="T11">
                      <a:pos x="T6" y="T7"/>
                    </a:cxn>
                  </a:cxnLst>
                  <a:rect l="T12" t="T13" r="T14" b="T15"/>
                  <a:pathLst>
                    <a:path w="353" h="649">
                      <a:moveTo>
                        <a:pt x="30" y="0"/>
                      </a:moveTo>
                      <a:lnTo>
                        <a:pt x="0" y="2"/>
                      </a:lnTo>
                      <a:lnTo>
                        <a:pt x="353" y="649"/>
                      </a:lnTo>
                      <a:lnTo>
                        <a:pt x="30" y="0"/>
                      </a:lnTo>
                      <a:close/>
                    </a:path>
                  </a:pathLst>
                </a:custGeom>
                <a:solidFill>
                  <a:srgbClr val="330099"/>
                </a:solidFill>
                <a:ln w="9525">
                  <a:noFill/>
                  <a:round/>
                  <a:headEnd/>
                  <a:tailEnd/>
                </a:ln>
              </p:spPr>
              <p:txBody>
                <a:bodyPr/>
                <a:lstStyle/>
                <a:p>
                  <a:endParaRPr lang="es-MX"/>
                </a:p>
              </p:txBody>
            </p:sp>
            <p:sp>
              <p:nvSpPr>
                <p:cNvPr id="10484" name="Freeform 4178"/>
                <p:cNvSpPr>
                  <a:spLocks/>
                </p:cNvSpPr>
                <p:nvPr/>
              </p:nvSpPr>
              <p:spPr bwMode="auto">
                <a:xfrm>
                  <a:off x="2174" y="3001"/>
                  <a:ext cx="40" cy="72"/>
                </a:xfrm>
                <a:custGeom>
                  <a:avLst/>
                  <a:gdLst>
                    <a:gd name="T0" fmla="*/ 0 w 353"/>
                    <a:gd name="T1" fmla="*/ 0 h 649"/>
                    <a:gd name="T2" fmla="*/ 0 w 353"/>
                    <a:gd name="T3" fmla="*/ 0 h 649"/>
                    <a:gd name="T4" fmla="*/ 0 w 353"/>
                    <a:gd name="T5" fmla="*/ 0 h 649"/>
                    <a:gd name="T6" fmla="*/ 0 w 353"/>
                    <a:gd name="T7" fmla="*/ 0 h 649"/>
                    <a:gd name="T8" fmla="*/ 0 60000 65536"/>
                    <a:gd name="T9" fmla="*/ 0 60000 65536"/>
                    <a:gd name="T10" fmla="*/ 0 60000 65536"/>
                    <a:gd name="T11" fmla="*/ 0 60000 65536"/>
                    <a:gd name="T12" fmla="*/ 0 w 353"/>
                    <a:gd name="T13" fmla="*/ 0 h 649"/>
                    <a:gd name="T14" fmla="*/ 353 w 353"/>
                    <a:gd name="T15" fmla="*/ 649 h 649"/>
                  </a:gdLst>
                  <a:ahLst/>
                  <a:cxnLst>
                    <a:cxn ang="T8">
                      <a:pos x="T0" y="T1"/>
                    </a:cxn>
                    <a:cxn ang="T9">
                      <a:pos x="T2" y="T3"/>
                    </a:cxn>
                    <a:cxn ang="T10">
                      <a:pos x="T4" y="T5"/>
                    </a:cxn>
                    <a:cxn ang="T11">
                      <a:pos x="T6" y="T7"/>
                    </a:cxn>
                  </a:cxnLst>
                  <a:rect l="T12" t="T13" r="T14" b="T15"/>
                  <a:pathLst>
                    <a:path w="353" h="649">
                      <a:moveTo>
                        <a:pt x="30" y="0"/>
                      </a:moveTo>
                      <a:lnTo>
                        <a:pt x="0" y="2"/>
                      </a:lnTo>
                      <a:lnTo>
                        <a:pt x="353" y="649"/>
                      </a:lnTo>
                      <a:lnTo>
                        <a:pt x="30" y="0"/>
                      </a:lnTo>
                    </a:path>
                  </a:pathLst>
                </a:custGeom>
                <a:noFill/>
                <a:ln w="0">
                  <a:solidFill>
                    <a:srgbClr val="330099"/>
                  </a:solidFill>
                  <a:round/>
                  <a:headEnd/>
                  <a:tailEnd/>
                </a:ln>
              </p:spPr>
              <p:txBody>
                <a:bodyPr/>
                <a:lstStyle/>
                <a:p>
                  <a:endParaRPr lang="es-MX"/>
                </a:p>
              </p:txBody>
            </p:sp>
            <p:sp>
              <p:nvSpPr>
                <p:cNvPr id="10485" name="Freeform 4179"/>
                <p:cNvSpPr>
                  <a:spLocks/>
                </p:cNvSpPr>
                <p:nvPr/>
              </p:nvSpPr>
              <p:spPr bwMode="auto">
                <a:xfrm>
                  <a:off x="2074" y="2991"/>
                  <a:ext cx="42" cy="51"/>
                </a:xfrm>
                <a:custGeom>
                  <a:avLst/>
                  <a:gdLst>
                    <a:gd name="T0" fmla="*/ 0 w 380"/>
                    <a:gd name="T1" fmla="*/ 0 h 458"/>
                    <a:gd name="T2" fmla="*/ 0 w 380"/>
                    <a:gd name="T3" fmla="*/ 0 h 458"/>
                    <a:gd name="T4" fmla="*/ 0 w 380"/>
                    <a:gd name="T5" fmla="*/ 0 h 458"/>
                    <a:gd name="T6" fmla="*/ 0 w 380"/>
                    <a:gd name="T7" fmla="*/ 0 h 458"/>
                    <a:gd name="T8" fmla="*/ 0 60000 65536"/>
                    <a:gd name="T9" fmla="*/ 0 60000 65536"/>
                    <a:gd name="T10" fmla="*/ 0 60000 65536"/>
                    <a:gd name="T11" fmla="*/ 0 60000 65536"/>
                    <a:gd name="T12" fmla="*/ 0 w 380"/>
                    <a:gd name="T13" fmla="*/ 0 h 458"/>
                    <a:gd name="T14" fmla="*/ 380 w 380"/>
                    <a:gd name="T15" fmla="*/ 458 h 458"/>
                  </a:gdLst>
                  <a:ahLst/>
                  <a:cxnLst>
                    <a:cxn ang="T8">
                      <a:pos x="T0" y="T1"/>
                    </a:cxn>
                    <a:cxn ang="T9">
                      <a:pos x="T2" y="T3"/>
                    </a:cxn>
                    <a:cxn ang="T10">
                      <a:pos x="T4" y="T5"/>
                    </a:cxn>
                    <a:cxn ang="T11">
                      <a:pos x="T6" y="T7"/>
                    </a:cxn>
                  </a:cxnLst>
                  <a:rect l="T12" t="T13" r="T14" b="T15"/>
                  <a:pathLst>
                    <a:path w="380" h="458">
                      <a:moveTo>
                        <a:pt x="0" y="0"/>
                      </a:moveTo>
                      <a:lnTo>
                        <a:pt x="205" y="458"/>
                      </a:lnTo>
                      <a:lnTo>
                        <a:pt x="380" y="156"/>
                      </a:lnTo>
                      <a:lnTo>
                        <a:pt x="0" y="0"/>
                      </a:lnTo>
                      <a:close/>
                    </a:path>
                  </a:pathLst>
                </a:custGeom>
                <a:solidFill>
                  <a:srgbClr val="330099"/>
                </a:solidFill>
                <a:ln w="9525">
                  <a:noFill/>
                  <a:round/>
                  <a:headEnd/>
                  <a:tailEnd/>
                </a:ln>
              </p:spPr>
              <p:txBody>
                <a:bodyPr/>
                <a:lstStyle/>
                <a:p>
                  <a:endParaRPr lang="es-MX"/>
                </a:p>
              </p:txBody>
            </p:sp>
            <p:sp>
              <p:nvSpPr>
                <p:cNvPr id="10486" name="Freeform 4180"/>
                <p:cNvSpPr>
                  <a:spLocks/>
                </p:cNvSpPr>
                <p:nvPr/>
              </p:nvSpPr>
              <p:spPr bwMode="auto">
                <a:xfrm>
                  <a:off x="2074" y="2991"/>
                  <a:ext cx="42" cy="51"/>
                </a:xfrm>
                <a:custGeom>
                  <a:avLst/>
                  <a:gdLst>
                    <a:gd name="T0" fmla="*/ 0 w 380"/>
                    <a:gd name="T1" fmla="*/ 0 h 458"/>
                    <a:gd name="T2" fmla="*/ 0 w 380"/>
                    <a:gd name="T3" fmla="*/ 0 h 458"/>
                    <a:gd name="T4" fmla="*/ 0 w 380"/>
                    <a:gd name="T5" fmla="*/ 0 h 458"/>
                    <a:gd name="T6" fmla="*/ 0 w 380"/>
                    <a:gd name="T7" fmla="*/ 0 h 458"/>
                    <a:gd name="T8" fmla="*/ 0 60000 65536"/>
                    <a:gd name="T9" fmla="*/ 0 60000 65536"/>
                    <a:gd name="T10" fmla="*/ 0 60000 65536"/>
                    <a:gd name="T11" fmla="*/ 0 60000 65536"/>
                    <a:gd name="T12" fmla="*/ 0 w 380"/>
                    <a:gd name="T13" fmla="*/ 0 h 458"/>
                    <a:gd name="T14" fmla="*/ 380 w 380"/>
                    <a:gd name="T15" fmla="*/ 458 h 458"/>
                  </a:gdLst>
                  <a:ahLst/>
                  <a:cxnLst>
                    <a:cxn ang="T8">
                      <a:pos x="T0" y="T1"/>
                    </a:cxn>
                    <a:cxn ang="T9">
                      <a:pos x="T2" y="T3"/>
                    </a:cxn>
                    <a:cxn ang="T10">
                      <a:pos x="T4" y="T5"/>
                    </a:cxn>
                    <a:cxn ang="T11">
                      <a:pos x="T6" y="T7"/>
                    </a:cxn>
                  </a:cxnLst>
                  <a:rect l="T12" t="T13" r="T14" b="T15"/>
                  <a:pathLst>
                    <a:path w="380" h="458">
                      <a:moveTo>
                        <a:pt x="0" y="0"/>
                      </a:moveTo>
                      <a:lnTo>
                        <a:pt x="205" y="458"/>
                      </a:lnTo>
                      <a:lnTo>
                        <a:pt x="380" y="156"/>
                      </a:lnTo>
                      <a:lnTo>
                        <a:pt x="0" y="0"/>
                      </a:lnTo>
                    </a:path>
                  </a:pathLst>
                </a:custGeom>
                <a:noFill/>
                <a:ln w="0">
                  <a:solidFill>
                    <a:srgbClr val="330099"/>
                  </a:solidFill>
                  <a:round/>
                  <a:headEnd/>
                  <a:tailEnd/>
                </a:ln>
              </p:spPr>
              <p:txBody>
                <a:bodyPr/>
                <a:lstStyle/>
                <a:p>
                  <a:endParaRPr lang="es-MX"/>
                </a:p>
              </p:txBody>
            </p:sp>
            <p:sp>
              <p:nvSpPr>
                <p:cNvPr id="10487" name="Freeform 4181"/>
                <p:cNvSpPr>
                  <a:spLocks/>
                </p:cNvSpPr>
                <p:nvPr/>
              </p:nvSpPr>
              <p:spPr bwMode="auto">
                <a:xfrm>
                  <a:off x="2178" y="2987"/>
                  <a:ext cx="36" cy="86"/>
                </a:xfrm>
                <a:custGeom>
                  <a:avLst/>
                  <a:gdLst>
                    <a:gd name="T0" fmla="*/ 0 w 323"/>
                    <a:gd name="T1" fmla="*/ 0 h 774"/>
                    <a:gd name="T2" fmla="*/ 0 w 323"/>
                    <a:gd name="T3" fmla="*/ 0 h 774"/>
                    <a:gd name="T4" fmla="*/ 0 w 323"/>
                    <a:gd name="T5" fmla="*/ 0 h 774"/>
                    <a:gd name="T6" fmla="*/ 0 w 323"/>
                    <a:gd name="T7" fmla="*/ 0 h 774"/>
                    <a:gd name="T8" fmla="*/ 0 60000 65536"/>
                    <a:gd name="T9" fmla="*/ 0 60000 65536"/>
                    <a:gd name="T10" fmla="*/ 0 60000 65536"/>
                    <a:gd name="T11" fmla="*/ 0 60000 65536"/>
                    <a:gd name="T12" fmla="*/ 0 w 323"/>
                    <a:gd name="T13" fmla="*/ 0 h 774"/>
                    <a:gd name="T14" fmla="*/ 323 w 323"/>
                    <a:gd name="T15" fmla="*/ 774 h 774"/>
                  </a:gdLst>
                  <a:ahLst/>
                  <a:cxnLst>
                    <a:cxn ang="T8">
                      <a:pos x="T0" y="T1"/>
                    </a:cxn>
                    <a:cxn ang="T9">
                      <a:pos x="T2" y="T3"/>
                    </a:cxn>
                    <a:cxn ang="T10">
                      <a:pos x="T4" y="T5"/>
                    </a:cxn>
                    <a:cxn ang="T11">
                      <a:pos x="T6" y="T7"/>
                    </a:cxn>
                  </a:cxnLst>
                  <a:rect l="T12" t="T13" r="T14" b="T15"/>
                  <a:pathLst>
                    <a:path w="323" h="774">
                      <a:moveTo>
                        <a:pt x="122" y="0"/>
                      </a:moveTo>
                      <a:lnTo>
                        <a:pt x="0" y="125"/>
                      </a:lnTo>
                      <a:lnTo>
                        <a:pt x="323" y="774"/>
                      </a:lnTo>
                      <a:lnTo>
                        <a:pt x="122" y="0"/>
                      </a:lnTo>
                      <a:close/>
                    </a:path>
                  </a:pathLst>
                </a:custGeom>
                <a:solidFill>
                  <a:srgbClr val="330099"/>
                </a:solidFill>
                <a:ln w="9525">
                  <a:noFill/>
                  <a:round/>
                  <a:headEnd/>
                  <a:tailEnd/>
                </a:ln>
              </p:spPr>
              <p:txBody>
                <a:bodyPr/>
                <a:lstStyle/>
                <a:p>
                  <a:endParaRPr lang="es-MX"/>
                </a:p>
              </p:txBody>
            </p:sp>
            <p:sp>
              <p:nvSpPr>
                <p:cNvPr id="10488" name="Freeform 4182"/>
                <p:cNvSpPr>
                  <a:spLocks/>
                </p:cNvSpPr>
                <p:nvPr/>
              </p:nvSpPr>
              <p:spPr bwMode="auto">
                <a:xfrm>
                  <a:off x="2178" y="2987"/>
                  <a:ext cx="36" cy="86"/>
                </a:xfrm>
                <a:custGeom>
                  <a:avLst/>
                  <a:gdLst>
                    <a:gd name="T0" fmla="*/ 0 w 323"/>
                    <a:gd name="T1" fmla="*/ 0 h 774"/>
                    <a:gd name="T2" fmla="*/ 0 w 323"/>
                    <a:gd name="T3" fmla="*/ 0 h 774"/>
                    <a:gd name="T4" fmla="*/ 0 w 323"/>
                    <a:gd name="T5" fmla="*/ 0 h 774"/>
                    <a:gd name="T6" fmla="*/ 0 w 323"/>
                    <a:gd name="T7" fmla="*/ 0 h 774"/>
                    <a:gd name="T8" fmla="*/ 0 60000 65536"/>
                    <a:gd name="T9" fmla="*/ 0 60000 65536"/>
                    <a:gd name="T10" fmla="*/ 0 60000 65536"/>
                    <a:gd name="T11" fmla="*/ 0 60000 65536"/>
                    <a:gd name="T12" fmla="*/ 0 w 323"/>
                    <a:gd name="T13" fmla="*/ 0 h 774"/>
                    <a:gd name="T14" fmla="*/ 323 w 323"/>
                    <a:gd name="T15" fmla="*/ 774 h 774"/>
                  </a:gdLst>
                  <a:ahLst/>
                  <a:cxnLst>
                    <a:cxn ang="T8">
                      <a:pos x="T0" y="T1"/>
                    </a:cxn>
                    <a:cxn ang="T9">
                      <a:pos x="T2" y="T3"/>
                    </a:cxn>
                    <a:cxn ang="T10">
                      <a:pos x="T4" y="T5"/>
                    </a:cxn>
                    <a:cxn ang="T11">
                      <a:pos x="T6" y="T7"/>
                    </a:cxn>
                  </a:cxnLst>
                  <a:rect l="T12" t="T13" r="T14" b="T15"/>
                  <a:pathLst>
                    <a:path w="323" h="774">
                      <a:moveTo>
                        <a:pt x="122" y="0"/>
                      </a:moveTo>
                      <a:lnTo>
                        <a:pt x="0" y="125"/>
                      </a:lnTo>
                      <a:lnTo>
                        <a:pt x="323" y="774"/>
                      </a:lnTo>
                      <a:lnTo>
                        <a:pt x="122" y="0"/>
                      </a:lnTo>
                    </a:path>
                  </a:pathLst>
                </a:custGeom>
                <a:noFill/>
                <a:ln w="0">
                  <a:solidFill>
                    <a:srgbClr val="330099"/>
                  </a:solidFill>
                  <a:round/>
                  <a:headEnd/>
                  <a:tailEnd/>
                </a:ln>
              </p:spPr>
              <p:txBody>
                <a:bodyPr/>
                <a:lstStyle/>
                <a:p>
                  <a:endParaRPr lang="es-MX"/>
                </a:p>
              </p:txBody>
            </p:sp>
            <p:sp>
              <p:nvSpPr>
                <p:cNvPr id="10489" name="Freeform 4183"/>
                <p:cNvSpPr>
                  <a:spLocks/>
                </p:cNvSpPr>
                <p:nvPr/>
              </p:nvSpPr>
              <p:spPr bwMode="auto">
                <a:xfrm>
                  <a:off x="2074" y="2979"/>
                  <a:ext cx="42" cy="30"/>
                </a:xfrm>
                <a:custGeom>
                  <a:avLst/>
                  <a:gdLst>
                    <a:gd name="T0" fmla="*/ 0 w 380"/>
                    <a:gd name="T1" fmla="*/ 0 h 266"/>
                    <a:gd name="T2" fmla="*/ 0 w 380"/>
                    <a:gd name="T3" fmla="*/ 0 h 266"/>
                    <a:gd name="T4" fmla="*/ 0 w 380"/>
                    <a:gd name="T5" fmla="*/ 0 h 266"/>
                    <a:gd name="T6" fmla="*/ 0 w 380"/>
                    <a:gd name="T7" fmla="*/ 0 h 266"/>
                    <a:gd name="T8" fmla="*/ 0 60000 65536"/>
                    <a:gd name="T9" fmla="*/ 0 60000 65536"/>
                    <a:gd name="T10" fmla="*/ 0 60000 65536"/>
                    <a:gd name="T11" fmla="*/ 0 60000 65536"/>
                    <a:gd name="T12" fmla="*/ 0 w 380"/>
                    <a:gd name="T13" fmla="*/ 0 h 266"/>
                    <a:gd name="T14" fmla="*/ 380 w 380"/>
                    <a:gd name="T15" fmla="*/ 266 h 266"/>
                  </a:gdLst>
                  <a:ahLst/>
                  <a:cxnLst>
                    <a:cxn ang="T8">
                      <a:pos x="T0" y="T1"/>
                    </a:cxn>
                    <a:cxn ang="T9">
                      <a:pos x="T2" y="T3"/>
                    </a:cxn>
                    <a:cxn ang="T10">
                      <a:pos x="T4" y="T5"/>
                    </a:cxn>
                    <a:cxn ang="T11">
                      <a:pos x="T6" y="T7"/>
                    </a:cxn>
                  </a:cxnLst>
                  <a:rect l="T12" t="T13" r="T14" b="T15"/>
                  <a:pathLst>
                    <a:path w="380" h="266">
                      <a:moveTo>
                        <a:pt x="261" y="0"/>
                      </a:moveTo>
                      <a:lnTo>
                        <a:pt x="0" y="110"/>
                      </a:lnTo>
                      <a:lnTo>
                        <a:pt x="380" y="266"/>
                      </a:lnTo>
                      <a:lnTo>
                        <a:pt x="261" y="0"/>
                      </a:lnTo>
                      <a:close/>
                    </a:path>
                  </a:pathLst>
                </a:custGeom>
                <a:solidFill>
                  <a:srgbClr val="330099"/>
                </a:solidFill>
                <a:ln w="9525">
                  <a:noFill/>
                  <a:round/>
                  <a:headEnd/>
                  <a:tailEnd/>
                </a:ln>
              </p:spPr>
              <p:txBody>
                <a:bodyPr/>
                <a:lstStyle/>
                <a:p>
                  <a:endParaRPr lang="es-MX"/>
                </a:p>
              </p:txBody>
            </p:sp>
            <p:sp>
              <p:nvSpPr>
                <p:cNvPr id="10490" name="Freeform 4184"/>
                <p:cNvSpPr>
                  <a:spLocks/>
                </p:cNvSpPr>
                <p:nvPr/>
              </p:nvSpPr>
              <p:spPr bwMode="auto">
                <a:xfrm>
                  <a:off x="2074" y="2979"/>
                  <a:ext cx="42" cy="30"/>
                </a:xfrm>
                <a:custGeom>
                  <a:avLst/>
                  <a:gdLst>
                    <a:gd name="T0" fmla="*/ 0 w 380"/>
                    <a:gd name="T1" fmla="*/ 0 h 266"/>
                    <a:gd name="T2" fmla="*/ 0 w 380"/>
                    <a:gd name="T3" fmla="*/ 0 h 266"/>
                    <a:gd name="T4" fmla="*/ 0 w 380"/>
                    <a:gd name="T5" fmla="*/ 0 h 266"/>
                    <a:gd name="T6" fmla="*/ 0 w 380"/>
                    <a:gd name="T7" fmla="*/ 0 h 266"/>
                    <a:gd name="T8" fmla="*/ 0 60000 65536"/>
                    <a:gd name="T9" fmla="*/ 0 60000 65536"/>
                    <a:gd name="T10" fmla="*/ 0 60000 65536"/>
                    <a:gd name="T11" fmla="*/ 0 60000 65536"/>
                    <a:gd name="T12" fmla="*/ 0 w 380"/>
                    <a:gd name="T13" fmla="*/ 0 h 266"/>
                    <a:gd name="T14" fmla="*/ 380 w 380"/>
                    <a:gd name="T15" fmla="*/ 266 h 266"/>
                  </a:gdLst>
                  <a:ahLst/>
                  <a:cxnLst>
                    <a:cxn ang="T8">
                      <a:pos x="T0" y="T1"/>
                    </a:cxn>
                    <a:cxn ang="T9">
                      <a:pos x="T2" y="T3"/>
                    </a:cxn>
                    <a:cxn ang="T10">
                      <a:pos x="T4" y="T5"/>
                    </a:cxn>
                    <a:cxn ang="T11">
                      <a:pos x="T6" y="T7"/>
                    </a:cxn>
                  </a:cxnLst>
                  <a:rect l="T12" t="T13" r="T14" b="T15"/>
                  <a:pathLst>
                    <a:path w="380" h="266">
                      <a:moveTo>
                        <a:pt x="261" y="0"/>
                      </a:moveTo>
                      <a:lnTo>
                        <a:pt x="0" y="110"/>
                      </a:lnTo>
                      <a:lnTo>
                        <a:pt x="380" y="266"/>
                      </a:lnTo>
                      <a:lnTo>
                        <a:pt x="261" y="0"/>
                      </a:lnTo>
                    </a:path>
                  </a:pathLst>
                </a:custGeom>
                <a:noFill/>
                <a:ln w="0">
                  <a:solidFill>
                    <a:srgbClr val="330099"/>
                  </a:solidFill>
                  <a:round/>
                  <a:headEnd/>
                  <a:tailEnd/>
                </a:ln>
              </p:spPr>
              <p:txBody>
                <a:bodyPr/>
                <a:lstStyle/>
                <a:p>
                  <a:endParaRPr lang="es-MX"/>
                </a:p>
              </p:txBody>
            </p:sp>
            <p:sp>
              <p:nvSpPr>
                <p:cNvPr id="10491" name="Freeform 4185"/>
                <p:cNvSpPr>
                  <a:spLocks/>
                </p:cNvSpPr>
                <p:nvPr/>
              </p:nvSpPr>
              <p:spPr bwMode="auto">
                <a:xfrm>
                  <a:off x="1986" y="2960"/>
                  <a:ext cx="47" cy="49"/>
                </a:xfrm>
                <a:custGeom>
                  <a:avLst/>
                  <a:gdLst>
                    <a:gd name="T0" fmla="*/ 0 w 424"/>
                    <a:gd name="T1" fmla="*/ 0 h 443"/>
                    <a:gd name="T2" fmla="*/ 0 w 424"/>
                    <a:gd name="T3" fmla="*/ 0 h 443"/>
                    <a:gd name="T4" fmla="*/ 0 w 424"/>
                    <a:gd name="T5" fmla="*/ 0 h 443"/>
                    <a:gd name="T6" fmla="*/ 0 w 424"/>
                    <a:gd name="T7" fmla="*/ 0 h 443"/>
                    <a:gd name="T8" fmla="*/ 0 60000 65536"/>
                    <a:gd name="T9" fmla="*/ 0 60000 65536"/>
                    <a:gd name="T10" fmla="*/ 0 60000 65536"/>
                    <a:gd name="T11" fmla="*/ 0 60000 65536"/>
                    <a:gd name="T12" fmla="*/ 0 w 424"/>
                    <a:gd name="T13" fmla="*/ 0 h 443"/>
                    <a:gd name="T14" fmla="*/ 424 w 424"/>
                    <a:gd name="T15" fmla="*/ 443 h 443"/>
                  </a:gdLst>
                  <a:ahLst/>
                  <a:cxnLst>
                    <a:cxn ang="T8">
                      <a:pos x="T0" y="T1"/>
                    </a:cxn>
                    <a:cxn ang="T9">
                      <a:pos x="T2" y="T3"/>
                    </a:cxn>
                    <a:cxn ang="T10">
                      <a:pos x="T4" y="T5"/>
                    </a:cxn>
                    <a:cxn ang="T11">
                      <a:pos x="T6" y="T7"/>
                    </a:cxn>
                  </a:cxnLst>
                  <a:rect l="T12" t="T13" r="T14" b="T15"/>
                  <a:pathLst>
                    <a:path w="424" h="443">
                      <a:moveTo>
                        <a:pt x="87" y="0"/>
                      </a:moveTo>
                      <a:lnTo>
                        <a:pt x="0" y="443"/>
                      </a:lnTo>
                      <a:lnTo>
                        <a:pt x="424" y="86"/>
                      </a:lnTo>
                      <a:lnTo>
                        <a:pt x="87" y="0"/>
                      </a:lnTo>
                      <a:close/>
                    </a:path>
                  </a:pathLst>
                </a:custGeom>
                <a:solidFill>
                  <a:srgbClr val="330099"/>
                </a:solidFill>
                <a:ln w="9525">
                  <a:noFill/>
                  <a:round/>
                  <a:headEnd/>
                  <a:tailEnd/>
                </a:ln>
              </p:spPr>
              <p:txBody>
                <a:bodyPr/>
                <a:lstStyle/>
                <a:p>
                  <a:endParaRPr lang="es-MX"/>
                </a:p>
              </p:txBody>
            </p:sp>
            <p:sp>
              <p:nvSpPr>
                <p:cNvPr id="10492" name="Freeform 4186"/>
                <p:cNvSpPr>
                  <a:spLocks/>
                </p:cNvSpPr>
                <p:nvPr/>
              </p:nvSpPr>
              <p:spPr bwMode="auto">
                <a:xfrm>
                  <a:off x="1986" y="2960"/>
                  <a:ext cx="47" cy="49"/>
                </a:xfrm>
                <a:custGeom>
                  <a:avLst/>
                  <a:gdLst>
                    <a:gd name="T0" fmla="*/ 0 w 424"/>
                    <a:gd name="T1" fmla="*/ 0 h 443"/>
                    <a:gd name="T2" fmla="*/ 0 w 424"/>
                    <a:gd name="T3" fmla="*/ 0 h 443"/>
                    <a:gd name="T4" fmla="*/ 0 w 424"/>
                    <a:gd name="T5" fmla="*/ 0 h 443"/>
                    <a:gd name="T6" fmla="*/ 0 w 424"/>
                    <a:gd name="T7" fmla="*/ 0 h 443"/>
                    <a:gd name="T8" fmla="*/ 0 60000 65536"/>
                    <a:gd name="T9" fmla="*/ 0 60000 65536"/>
                    <a:gd name="T10" fmla="*/ 0 60000 65536"/>
                    <a:gd name="T11" fmla="*/ 0 60000 65536"/>
                    <a:gd name="T12" fmla="*/ 0 w 424"/>
                    <a:gd name="T13" fmla="*/ 0 h 443"/>
                    <a:gd name="T14" fmla="*/ 424 w 424"/>
                    <a:gd name="T15" fmla="*/ 443 h 443"/>
                  </a:gdLst>
                  <a:ahLst/>
                  <a:cxnLst>
                    <a:cxn ang="T8">
                      <a:pos x="T0" y="T1"/>
                    </a:cxn>
                    <a:cxn ang="T9">
                      <a:pos x="T2" y="T3"/>
                    </a:cxn>
                    <a:cxn ang="T10">
                      <a:pos x="T4" y="T5"/>
                    </a:cxn>
                    <a:cxn ang="T11">
                      <a:pos x="T6" y="T7"/>
                    </a:cxn>
                  </a:cxnLst>
                  <a:rect l="T12" t="T13" r="T14" b="T15"/>
                  <a:pathLst>
                    <a:path w="424" h="443">
                      <a:moveTo>
                        <a:pt x="87" y="0"/>
                      </a:moveTo>
                      <a:lnTo>
                        <a:pt x="0" y="443"/>
                      </a:lnTo>
                      <a:lnTo>
                        <a:pt x="424" y="86"/>
                      </a:lnTo>
                      <a:lnTo>
                        <a:pt x="87" y="0"/>
                      </a:lnTo>
                    </a:path>
                  </a:pathLst>
                </a:custGeom>
                <a:noFill/>
                <a:ln w="0">
                  <a:solidFill>
                    <a:srgbClr val="330099"/>
                  </a:solidFill>
                  <a:round/>
                  <a:headEnd/>
                  <a:tailEnd/>
                </a:ln>
              </p:spPr>
              <p:txBody>
                <a:bodyPr/>
                <a:lstStyle/>
                <a:p>
                  <a:endParaRPr lang="es-MX"/>
                </a:p>
              </p:txBody>
            </p:sp>
            <p:sp>
              <p:nvSpPr>
                <p:cNvPr id="10493" name="Freeform 4187"/>
                <p:cNvSpPr>
                  <a:spLocks/>
                </p:cNvSpPr>
                <p:nvPr/>
              </p:nvSpPr>
              <p:spPr bwMode="auto">
                <a:xfrm>
                  <a:off x="1995" y="2957"/>
                  <a:ext cx="65" cy="13"/>
                </a:xfrm>
                <a:custGeom>
                  <a:avLst/>
                  <a:gdLst>
                    <a:gd name="T0" fmla="*/ 0 w 583"/>
                    <a:gd name="T1" fmla="*/ 0 h 113"/>
                    <a:gd name="T2" fmla="*/ 0 w 583"/>
                    <a:gd name="T3" fmla="*/ 0 h 113"/>
                    <a:gd name="T4" fmla="*/ 0 w 583"/>
                    <a:gd name="T5" fmla="*/ 0 h 113"/>
                    <a:gd name="T6" fmla="*/ 0 w 583"/>
                    <a:gd name="T7" fmla="*/ 0 h 113"/>
                    <a:gd name="T8" fmla="*/ 0 60000 65536"/>
                    <a:gd name="T9" fmla="*/ 0 60000 65536"/>
                    <a:gd name="T10" fmla="*/ 0 60000 65536"/>
                    <a:gd name="T11" fmla="*/ 0 60000 65536"/>
                    <a:gd name="T12" fmla="*/ 0 w 583"/>
                    <a:gd name="T13" fmla="*/ 0 h 113"/>
                    <a:gd name="T14" fmla="*/ 583 w 583"/>
                    <a:gd name="T15" fmla="*/ 113 h 113"/>
                  </a:gdLst>
                  <a:ahLst/>
                  <a:cxnLst>
                    <a:cxn ang="T8">
                      <a:pos x="T0" y="T1"/>
                    </a:cxn>
                    <a:cxn ang="T9">
                      <a:pos x="T2" y="T3"/>
                    </a:cxn>
                    <a:cxn ang="T10">
                      <a:pos x="T4" y="T5"/>
                    </a:cxn>
                    <a:cxn ang="T11">
                      <a:pos x="T6" y="T7"/>
                    </a:cxn>
                  </a:cxnLst>
                  <a:rect l="T12" t="T13" r="T14" b="T15"/>
                  <a:pathLst>
                    <a:path w="583" h="113">
                      <a:moveTo>
                        <a:pt x="583" y="0"/>
                      </a:moveTo>
                      <a:lnTo>
                        <a:pt x="0" y="27"/>
                      </a:lnTo>
                      <a:lnTo>
                        <a:pt x="337" y="113"/>
                      </a:lnTo>
                      <a:lnTo>
                        <a:pt x="583" y="0"/>
                      </a:lnTo>
                      <a:close/>
                    </a:path>
                  </a:pathLst>
                </a:custGeom>
                <a:solidFill>
                  <a:srgbClr val="330099"/>
                </a:solidFill>
                <a:ln w="9525">
                  <a:noFill/>
                  <a:round/>
                  <a:headEnd/>
                  <a:tailEnd/>
                </a:ln>
              </p:spPr>
              <p:txBody>
                <a:bodyPr/>
                <a:lstStyle/>
                <a:p>
                  <a:endParaRPr lang="es-MX"/>
                </a:p>
              </p:txBody>
            </p:sp>
            <p:sp>
              <p:nvSpPr>
                <p:cNvPr id="10494" name="Freeform 4188"/>
                <p:cNvSpPr>
                  <a:spLocks/>
                </p:cNvSpPr>
                <p:nvPr/>
              </p:nvSpPr>
              <p:spPr bwMode="auto">
                <a:xfrm>
                  <a:off x="1995" y="2957"/>
                  <a:ext cx="65" cy="13"/>
                </a:xfrm>
                <a:custGeom>
                  <a:avLst/>
                  <a:gdLst>
                    <a:gd name="T0" fmla="*/ 0 w 583"/>
                    <a:gd name="T1" fmla="*/ 0 h 113"/>
                    <a:gd name="T2" fmla="*/ 0 w 583"/>
                    <a:gd name="T3" fmla="*/ 0 h 113"/>
                    <a:gd name="T4" fmla="*/ 0 w 583"/>
                    <a:gd name="T5" fmla="*/ 0 h 113"/>
                    <a:gd name="T6" fmla="*/ 0 w 583"/>
                    <a:gd name="T7" fmla="*/ 0 h 113"/>
                    <a:gd name="T8" fmla="*/ 0 60000 65536"/>
                    <a:gd name="T9" fmla="*/ 0 60000 65536"/>
                    <a:gd name="T10" fmla="*/ 0 60000 65536"/>
                    <a:gd name="T11" fmla="*/ 0 60000 65536"/>
                    <a:gd name="T12" fmla="*/ 0 w 583"/>
                    <a:gd name="T13" fmla="*/ 0 h 113"/>
                    <a:gd name="T14" fmla="*/ 583 w 583"/>
                    <a:gd name="T15" fmla="*/ 113 h 113"/>
                  </a:gdLst>
                  <a:ahLst/>
                  <a:cxnLst>
                    <a:cxn ang="T8">
                      <a:pos x="T0" y="T1"/>
                    </a:cxn>
                    <a:cxn ang="T9">
                      <a:pos x="T2" y="T3"/>
                    </a:cxn>
                    <a:cxn ang="T10">
                      <a:pos x="T4" y="T5"/>
                    </a:cxn>
                    <a:cxn ang="T11">
                      <a:pos x="T6" y="T7"/>
                    </a:cxn>
                  </a:cxnLst>
                  <a:rect l="T12" t="T13" r="T14" b="T15"/>
                  <a:pathLst>
                    <a:path w="583" h="113">
                      <a:moveTo>
                        <a:pt x="583" y="0"/>
                      </a:moveTo>
                      <a:lnTo>
                        <a:pt x="0" y="27"/>
                      </a:lnTo>
                      <a:lnTo>
                        <a:pt x="337" y="113"/>
                      </a:lnTo>
                      <a:lnTo>
                        <a:pt x="583" y="0"/>
                      </a:lnTo>
                    </a:path>
                  </a:pathLst>
                </a:custGeom>
                <a:noFill/>
                <a:ln w="0">
                  <a:solidFill>
                    <a:srgbClr val="330099"/>
                  </a:solidFill>
                  <a:round/>
                  <a:headEnd/>
                  <a:tailEnd/>
                </a:ln>
              </p:spPr>
              <p:txBody>
                <a:bodyPr/>
                <a:lstStyle/>
                <a:p>
                  <a:endParaRPr lang="es-MX"/>
                </a:p>
              </p:txBody>
            </p:sp>
            <p:sp>
              <p:nvSpPr>
                <p:cNvPr id="10495" name="Freeform 4189"/>
                <p:cNvSpPr>
                  <a:spLocks/>
                </p:cNvSpPr>
                <p:nvPr/>
              </p:nvSpPr>
              <p:spPr bwMode="auto">
                <a:xfrm>
                  <a:off x="2033" y="2957"/>
                  <a:ext cx="27" cy="14"/>
                </a:xfrm>
                <a:custGeom>
                  <a:avLst/>
                  <a:gdLst>
                    <a:gd name="T0" fmla="*/ 0 w 246"/>
                    <a:gd name="T1" fmla="*/ 0 h 122"/>
                    <a:gd name="T2" fmla="*/ 0 w 246"/>
                    <a:gd name="T3" fmla="*/ 0 h 122"/>
                    <a:gd name="T4" fmla="*/ 0 w 246"/>
                    <a:gd name="T5" fmla="*/ 0 h 122"/>
                    <a:gd name="T6" fmla="*/ 0 w 246"/>
                    <a:gd name="T7" fmla="*/ 0 h 122"/>
                    <a:gd name="T8" fmla="*/ 0 60000 65536"/>
                    <a:gd name="T9" fmla="*/ 0 60000 65536"/>
                    <a:gd name="T10" fmla="*/ 0 60000 65536"/>
                    <a:gd name="T11" fmla="*/ 0 60000 65536"/>
                    <a:gd name="T12" fmla="*/ 0 w 246"/>
                    <a:gd name="T13" fmla="*/ 0 h 122"/>
                    <a:gd name="T14" fmla="*/ 246 w 246"/>
                    <a:gd name="T15" fmla="*/ 122 h 122"/>
                  </a:gdLst>
                  <a:ahLst/>
                  <a:cxnLst>
                    <a:cxn ang="T8">
                      <a:pos x="T0" y="T1"/>
                    </a:cxn>
                    <a:cxn ang="T9">
                      <a:pos x="T2" y="T3"/>
                    </a:cxn>
                    <a:cxn ang="T10">
                      <a:pos x="T4" y="T5"/>
                    </a:cxn>
                    <a:cxn ang="T11">
                      <a:pos x="T6" y="T7"/>
                    </a:cxn>
                  </a:cxnLst>
                  <a:rect l="T12" t="T13" r="T14" b="T15"/>
                  <a:pathLst>
                    <a:path w="246" h="122">
                      <a:moveTo>
                        <a:pt x="246" y="0"/>
                      </a:moveTo>
                      <a:lnTo>
                        <a:pt x="0" y="113"/>
                      </a:lnTo>
                      <a:lnTo>
                        <a:pt x="11" y="122"/>
                      </a:lnTo>
                      <a:lnTo>
                        <a:pt x="246" y="0"/>
                      </a:lnTo>
                      <a:close/>
                    </a:path>
                  </a:pathLst>
                </a:custGeom>
                <a:solidFill>
                  <a:srgbClr val="330099"/>
                </a:solidFill>
                <a:ln w="9525">
                  <a:noFill/>
                  <a:round/>
                  <a:headEnd/>
                  <a:tailEnd/>
                </a:ln>
              </p:spPr>
              <p:txBody>
                <a:bodyPr/>
                <a:lstStyle/>
                <a:p>
                  <a:endParaRPr lang="es-MX"/>
                </a:p>
              </p:txBody>
            </p:sp>
            <p:sp>
              <p:nvSpPr>
                <p:cNvPr id="10496" name="Freeform 4190"/>
                <p:cNvSpPr>
                  <a:spLocks/>
                </p:cNvSpPr>
                <p:nvPr/>
              </p:nvSpPr>
              <p:spPr bwMode="auto">
                <a:xfrm>
                  <a:off x="2033" y="2957"/>
                  <a:ext cx="27" cy="14"/>
                </a:xfrm>
                <a:custGeom>
                  <a:avLst/>
                  <a:gdLst>
                    <a:gd name="T0" fmla="*/ 0 w 246"/>
                    <a:gd name="T1" fmla="*/ 0 h 122"/>
                    <a:gd name="T2" fmla="*/ 0 w 246"/>
                    <a:gd name="T3" fmla="*/ 0 h 122"/>
                    <a:gd name="T4" fmla="*/ 0 w 246"/>
                    <a:gd name="T5" fmla="*/ 0 h 122"/>
                    <a:gd name="T6" fmla="*/ 0 w 246"/>
                    <a:gd name="T7" fmla="*/ 0 h 122"/>
                    <a:gd name="T8" fmla="*/ 0 60000 65536"/>
                    <a:gd name="T9" fmla="*/ 0 60000 65536"/>
                    <a:gd name="T10" fmla="*/ 0 60000 65536"/>
                    <a:gd name="T11" fmla="*/ 0 60000 65536"/>
                    <a:gd name="T12" fmla="*/ 0 w 246"/>
                    <a:gd name="T13" fmla="*/ 0 h 122"/>
                    <a:gd name="T14" fmla="*/ 246 w 246"/>
                    <a:gd name="T15" fmla="*/ 122 h 122"/>
                  </a:gdLst>
                  <a:ahLst/>
                  <a:cxnLst>
                    <a:cxn ang="T8">
                      <a:pos x="T0" y="T1"/>
                    </a:cxn>
                    <a:cxn ang="T9">
                      <a:pos x="T2" y="T3"/>
                    </a:cxn>
                    <a:cxn ang="T10">
                      <a:pos x="T4" y="T5"/>
                    </a:cxn>
                    <a:cxn ang="T11">
                      <a:pos x="T6" y="T7"/>
                    </a:cxn>
                  </a:cxnLst>
                  <a:rect l="T12" t="T13" r="T14" b="T15"/>
                  <a:pathLst>
                    <a:path w="246" h="122">
                      <a:moveTo>
                        <a:pt x="246" y="0"/>
                      </a:moveTo>
                      <a:lnTo>
                        <a:pt x="0" y="113"/>
                      </a:lnTo>
                      <a:lnTo>
                        <a:pt x="11" y="122"/>
                      </a:lnTo>
                      <a:lnTo>
                        <a:pt x="246" y="0"/>
                      </a:lnTo>
                    </a:path>
                  </a:pathLst>
                </a:custGeom>
                <a:noFill/>
                <a:ln w="0">
                  <a:solidFill>
                    <a:srgbClr val="330099"/>
                  </a:solidFill>
                  <a:round/>
                  <a:headEnd/>
                  <a:tailEnd/>
                </a:ln>
              </p:spPr>
              <p:txBody>
                <a:bodyPr/>
                <a:lstStyle/>
                <a:p>
                  <a:endParaRPr lang="es-MX"/>
                </a:p>
              </p:txBody>
            </p:sp>
            <p:sp>
              <p:nvSpPr>
                <p:cNvPr id="10497" name="Freeform 4191"/>
                <p:cNvSpPr>
                  <a:spLocks/>
                </p:cNvSpPr>
                <p:nvPr/>
              </p:nvSpPr>
              <p:spPr bwMode="auto">
                <a:xfrm>
                  <a:off x="2060" y="2957"/>
                  <a:ext cx="43" cy="34"/>
                </a:xfrm>
                <a:custGeom>
                  <a:avLst/>
                  <a:gdLst>
                    <a:gd name="T0" fmla="*/ 0 w 385"/>
                    <a:gd name="T1" fmla="*/ 0 h 308"/>
                    <a:gd name="T2" fmla="*/ 0 w 385"/>
                    <a:gd name="T3" fmla="*/ 0 h 308"/>
                    <a:gd name="T4" fmla="*/ 0 w 385"/>
                    <a:gd name="T5" fmla="*/ 0 h 308"/>
                    <a:gd name="T6" fmla="*/ 0 w 385"/>
                    <a:gd name="T7" fmla="*/ 0 h 308"/>
                    <a:gd name="T8" fmla="*/ 0 60000 65536"/>
                    <a:gd name="T9" fmla="*/ 0 60000 65536"/>
                    <a:gd name="T10" fmla="*/ 0 60000 65536"/>
                    <a:gd name="T11" fmla="*/ 0 60000 65536"/>
                    <a:gd name="T12" fmla="*/ 0 w 385"/>
                    <a:gd name="T13" fmla="*/ 0 h 308"/>
                    <a:gd name="T14" fmla="*/ 385 w 385"/>
                    <a:gd name="T15" fmla="*/ 308 h 308"/>
                  </a:gdLst>
                  <a:ahLst/>
                  <a:cxnLst>
                    <a:cxn ang="T8">
                      <a:pos x="T0" y="T1"/>
                    </a:cxn>
                    <a:cxn ang="T9">
                      <a:pos x="T2" y="T3"/>
                    </a:cxn>
                    <a:cxn ang="T10">
                      <a:pos x="T4" y="T5"/>
                    </a:cxn>
                    <a:cxn ang="T11">
                      <a:pos x="T6" y="T7"/>
                    </a:cxn>
                  </a:cxnLst>
                  <a:rect l="T12" t="T13" r="T14" b="T15"/>
                  <a:pathLst>
                    <a:path w="385" h="308">
                      <a:moveTo>
                        <a:pt x="0" y="0"/>
                      </a:moveTo>
                      <a:lnTo>
                        <a:pt x="124" y="308"/>
                      </a:lnTo>
                      <a:lnTo>
                        <a:pt x="385" y="198"/>
                      </a:lnTo>
                      <a:lnTo>
                        <a:pt x="0" y="0"/>
                      </a:lnTo>
                      <a:close/>
                    </a:path>
                  </a:pathLst>
                </a:custGeom>
                <a:solidFill>
                  <a:srgbClr val="330099"/>
                </a:solidFill>
                <a:ln w="9525">
                  <a:noFill/>
                  <a:round/>
                  <a:headEnd/>
                  <a:tailEnd/>
                </a:ln>
              </p:spPr>
              <p:txBody>
                <a:bodyPr/>
                <a:lstStyle/>
                <a:p>
                  <a:endParaRPr lang="es-MX"/>
                </a:p>
              </p:txBody>
            </p:sp>
            <p:sp>
              <p:nvSpPr>
                <p:cNvPr id="10498" name="Freeform 4192"/>
                <p:cNvSpPr>
                  <a:spLocks/>
                </p:cNvSpPr>
                <p:nvPr/>
              </p:nvSpPr>
              <p:spPr bwMode="auto">
                <a:xfrm>
                  <a:off x="2060" y="2957"/>
                  <a:ext cx="43" cy="34"/>
                </a:xfrm>
                <a:custGeom>
                  <a:avLst/>
                  <a:gdLst>
                    <a:gd name="T0" fmla="*/ 0 w 385"/>
                    <a:gd name="T1" fmla="*/ 0 h 308"/>
                    <a:gd name="T2" fmla="*/ 0 w 385"/>
                    <a:gd name="T3" fmla="*/ 0 h 308"/>
                    <a:gd name="T4" fmla="*/ 0 w 385"/>
                    <a:gd name="T5" fmla="*/ 0 h 308"/>
                    <a:gd name="T6" fmla="*/ 0 w 385"/>
                    <a:gd name="T7" fmla="*/ 0 h 308"/>
                    <a:gd name="T8" fmla="*/ 0 60000 65536"/>
                    <a:gd name="T9" fmla="*/ 0 60000 65536"/>
                    <a:gd name="T10" fmla="*/ 0 60000 65536"/>
                    <a:gd name="T11" fmla="*/ 0 60000 65536"/>
                    <a:gd name="T12" fmla="*/ 0 w 385"/>
                    <a:gd name="T13" fmla="*/ 0 h 308"/>
                    <a:gd name="T14" fmla="*/ 385 w 385"/>
                    <a:gd name="T15" fmla="*/ 308 h 308"/>
                  </a:gdLst>
                  <a:ahLst/>
                  <a:cxnLst>
                    <a:cxn ang="T8">
                      <a:pos x="T0" y="T1"/>
                    </a:cxn>
                    <a:cxn ang="T9">
                      <a:pos x="T2" y="T3"/>
                    </a:cxn>
                    <a:cxn ang="T10">
                      <a:pos x="T4" y="T5"/>
                    </a:cxn>
                    <a:cxn ang="T11">
                      <a:pos x="T6" y="T7"/>
                    </a:cxn>
                  </a:cxnLst>
                  <a:rect l="T12" t="T13" r="T14" b="T15"/>
                  <a:pathLst>
                    <a:path w="385" h="308">
                      <a:moveTo>
                        <a:pt x="0" y="0"/>
                      </a:moveTo>
                      <a:lnTo>
                        <a:pt x="124" y="308"/>
                      </a:lnTo>
                      <a:lnTo>
                        <a:pt x="385" y="198"/>
                      </a:lnTo>
                      <a:lnTo>
                        <a:pt x="0" y="0"/>
                      </a:lnTo>
                    </a:path>
                  </a:pathLst>
                </a:custGeom>
                <a:noFill/>
                <a:ln w="0">
                  <a:solidFill>
                    <a:srgbClr val="330099"/>
                  </a:solidFill>
                  <a:round/>
                  <a:headEnd/>
                  <a:tailEnd/>
                </a:ln>
              </p:spPr>
              <p:txBody>
                <a:bodyPr/>
                <a:lstStyle/>
                <a:p>
                  <a:endParaRPr lang="es-MX"/>
                </a:p>
              </p:txBody>
            </p:sp>
            <p:sp>
              <p:nvSpPr>
                <p:cNvPr id="10499" name="Freeform 4193"/>
                <p:cNvSpPr>
                  <a:spLocks/>
                </p:cNvSpPr>
                <p:nvPr/>
              </p:nvSpPr>
              <p:spPr bwMode="auto">
                <a:xfrm>
                  <a:off x="1995" y="2942"/>
                  <a:ext cx="65" cy="18"/>
                </a:xfrm>
                <a:custGeom>
                  <a:avLst/>
                  <a:gdLst>
                    <a:gd name="T0" fmla="*/ 0 w 583"/>
                    <a:gd name="T1" fmla="*/ 0 h 160"/>
                    <a:gd name="T2" fmla="*/ 0 w 583"/>
                    <a:gd name="T3" fmla="*/ 0 h 160"/>
                    <a:gd name="T4" fmla="*/ 0 w 583"/>
                    <a:gd name="T5" fmla="*/ 0 h 160"/>
                    <a:gd name="T6" fmla="*/ 0 w 583"/>
                    <a:gd name="T7" fmla="*/ 0 h 160"/>
                    <a:gd name="T8" fmla="*/ 0 60000 65536"/>
                    <a:gd name="T9" fmla="*/ 0 60000 65536"/>
                    <a:gd name="T10" fmla="*/ 0 60000 65536"/>
                    <a:gd name="T11" fmla="*/ 0 60000 65536"/>
                    <a:gd name="T12" fmla="*/ 0 w 583"/>
                    <a:gd name="T13" fmla="*/ 0 h 160"/>
                    <a:gd name="T14" fmla="*/ 583 w 583"/>
                    <a:gd name="T15" fmla="*/ 160 h 160"/>
                  </a:gdLst>
                  <a:ahLst/>
                  <a:cxnLst>
                    <a:cxn ang="T8">
                      <a:pos x="T0" y="T1"/>
                    </a:cxn>
                    <a:cxn ang="T9">
                      <a:pos x="T2" y="T3"/>
                    </a:cxn>
                    <a:cxn ang="T10">
                      <a:pos x="T4" y="T5"/>
                    </a:cxn>
                    <a:cxn ang="T11">
                      <a:pos x="T6" y="T7"/>
                    </a:cxn>
                  </a:cxnLst>
                  <a:rect l="T12" t="T13" r="T14" b="T15"/>
                  <a:pathLst>
                    <a:path w="583" h="160">
                      <a:moveTo>
                        <a:pt x="191" y="0"/>
                      </a:moveTo>
                      <a:lnTo>
                        <a:pt x="0" y="160"/>
                      </a:lnTo>
                      <a:lnTo>
                        <a:pt x="583" y="133"/>
                      </a:lnTo>
                      <a:lnTo>
                        <a:pt x="191" y="0"/>
                      </a:lnTo>
                      <a:close/>
                    </a:path>
                  </a:pathLst>
                </a:custGeom>
                <a:solidFill>
                  <a:srgbClr val="330099"/>
                </a:solidFill>
                <a:ln w="9525">
                  <a:noFill/>
                  <a:round/>
                  <a:headEnd/>
                  <a:tailEnd/>
                </a:ln>
              </p:spPr>
              <p:txBody>
                <a:bodyPr/>
                <a:lstStyle/>
                <a:p>
                  <a:endParaRPr lang="es-MX"/>
                </a:p>
              </p:txBody>
            </p:sp>
            <p:sp>
              <p:nvSpPr>
                <p:cNvPr id="10500" name="Freeform 4194"/>
                <p:cNvSpPr>
                  <a:spLocks/>
                </p:cNvSpPr>
                <p:nvPr/>
              </p:nvSpPr>
              <p:spPr bwMode="auto">
                <a:xfrm>
                  <a:off x="1995" y="2942"/>
                  <a:ext cx="65" cy="18"/>
                </a:xfrm>
                <a:custGeom>
                  <a:avLst/>
                  <a:gdLst>
                    <a:gd name="T0" fmla="*/ 0 w 583"/>
                    <a:gd name="T1" fmla="*/ 0 h 160"/>
                    <a:gd name="T2" fmla="*/ 0 w 583"/>
                    <a:gd name="T3" fmla="*/ 0 h 160"/>
                    <a:gd name="T4" fmla="*/ 0 w 583"/>
                    <a:gd name="T5" fmla="*/ 0 h 160"/>
                    <a:gd name="T6" fmla="*/ 0 w 583"/>
                    <a:gd name="T7" fmla="*/ 0 h 160"/>
                    <a:gd name="T8" fmla="*/ 0 60000 65536"/>
                    <a:gd name="T9" fmla="*/ 0 60000 65536"/>
                    <a:gd name="T10" fmla="*/ 0 60000 65536"/>
                    <a:gd name="T11" fmla="*/ 0 60000 65536"/>
                    <a:gd name="T12" fmla="*/ 0 w 583"/>
                    <a:gd name="T13" fmla="*/ 0 h 160"/>
                    <a:gd name="T14" fmla="*/ 583 w 583"/>
                    <a:gd name="T15" fmla="*/ 160 h 160"/>
                  </a:gdLst>
                  <a:ahLst/>
                  <a:cxnLst>
                    <a:cxn ang="T8">
                      <a:pos x="T0" y="T1"/>
                    </a:cxn>
                    <a:cxn ang="T9">
                      <a:pos x="T2" y="T3"/>
                    </a:cxn>
                    <a:cxn ang="T10">
                      <a:pos x="T4" y="T5"/>
                    </a:cxn>
                    <a:cxn ang="T11">
                      <a:pos x="T6" y="T7"/>
                    </a:cxn>
                  </a:cxnLst>
                  <a:rect l="T12" t="T13" r="T14" b="T15"/>
                  <a:pathLst>
                    <a:path w="583" h="160">
                      <a:moveTo>
                        <a:pt x="191" y="0"/>
                      </a:moveTo>
                      <a:lnTo>
                        <a:pt x="0" y="160"/>
                      </a:lnTo>
                      <a:lnTo>
                        <a:pt x="583" y="133"/>
                      </a:lnTo>
                      <a:lnTo>
                        <a:pt x="191" y="0"/>
                      </a:lnTo>
                    </a:path>
                  </a:pathLst>
                </a:custGeom>
                <a:noFill/>
                <a:ln w="0">
                  <a:solidFill>
                    <a:srgbClr val="330099"/>
                  </a:solidFill>
                  <a:round/>
                  <a:headEnd/>
                  <a:tailEnd/>
                </a:ln>
              </p:spPr>
              <p:txBody>
                <a:bodyPr/>
                <a:lstStyle/>
                <a:p>
                  <a:endParaRPr lang="es-MX"/>
                </a:p>
              </p:txBody>
            </p:sp>
            <p:sp>
              <p:nvSpPr>
                <p:cNvPr id="10501" name="Freeform 4195"/>
                <p:cNvSpPr>
                  <a:spLocks/>
                </p:cNvSpPr>
                <p:nvPr/>
              </p:nvSpPr>
              <p:spPr bwMode="auto">
                <a:xfrm>
                  <a:off x="2017" y="2938"/>
                  <a:ext cx="43" cy="19"/>
                </a:xfrm>
                <a:custGeom>
                  <a:avLst/>
                  <a:gdLst>
                    <a:gd name="T0" fmla="*/ 0 w 392"/>
                    <a:gd name="T1" fmla="*/ 0 h 169"/>
                    <a:gd name="T2" fmla="*/ 0 w 392"/>
                    <a:gd name="T3" fmla="*/ 0 h 169"/>
                    <a:gd name="T4" fmla="*/ 0 w 392"/>
                    <a:gd name="T5" fmla="*/ 0 h 169"/>
                    <a:gd name="T6" fmla="*/ 0 w 392"/>
                    <a:gd name="T7" fmla="*/ 0 h 169"/>
                    <a:gd name="T8" fmla="*/ 0 60000 65536"/>
                    <a:gd name="T9" fmla="*/ 0 60000 65536"/>
                    <a:gd name="T10" fmla="*/ 0 60000 65536"/>
                    <a:gd name="T11" fmla="*/ 0 60000 65536"/>
                    <a:gd name="T12" fmla="*/ 0 w 392"/>
                    <a:gd name="T13" fmla="*/ 0 h 169"/>
                    <a:gd name="T14" fmla="*/ 392 w 392"/>
                    <a:gd name="T15" fmla="*/ 169 h 169"/>
                  </a:gdLst>
                  <a:ahLst/>
                  <a:cxnLst>
                    <a:cxn ang="T8">
                      <a:pos x="T0" y="T1"/>
                    </a:cxn>
                    <a:cxn ang="T9">
                      <a:pos x="T2" y="T3"/>
                    </a:cxn>
                    <a:cxn ang="T10">
                      <a:pos x="T4" y="T5"/>
                    </a:cxn>
                    <a:cxn ang="T11">
                      <a:pos x="T6" y="T7"/>
                    </a:cxn>
                  </a:cxnLst>
                  <a:rect l="T12" t="T13" r="T14" b="T15"/>
                  <a:pathLst>
                    <a:path w="392" h="169">
                      <a:moveTo>
                        <a:pt x="43" y="0"/>
                      </a:moveTo>
                      <a:lnTo>
                        <a:pt x="0" y="36"/>
                      </a:lnTo>
                      <a:lnTo>
                        <a:pt x="392" y="169"/>
                      </a:lnTo>
                      <a:lnTo>
                        <a:pt x="43" y="0"/>
                      </a:lnTo>
                      <a:close/>
                    </a:path>
                  </a:pathLst>
                </a:custGeom>
                <a:solidFill>
                  <a:srgbClr val="330099"/>
                </a:solidFill>
                <a:ln w="9525">
                  <a:noFill/>
                  <a:round/>
                  <a:headEnd/>
                  <a:tailEnd/>
                </a:ln>
              </p:spPr>
              <p:txBody>
                <a:bodyPr/>
                <a:lstStyle/>
                <a:p>
                  <a:endParaRPr lang="es-MX"/>
                </a:p>
              </p:txBody>
            </p:sp>
            <p:sp>
              <p:nvSpPr>
                <p:cNvPr id="10502" name="Freeform 4196"/>
                <p:cNvSpPr>
                  <a:spLocks/>
                </p:cNvSpPr>
                <p:nvPr/>
              </p:nvSpPr>
              <p:spPr bwMode="auto">
                <a:xfrm>
                  <a:off x="2017" y="2938"/>
                  <a:ext cx="43" cy="19"/>
                </a:xfrm>
                <a:custGeom>
                  <a:avLst/>
                  <a:gdLst>
                    <a:gd name="T0" fmla="*/ 0 w 392"/>
                    <a:gd name="T1" fmla="*/ 0 h 169"/>
                    <a:gd name="T2" fmla="*/ 0 w 392"/>
                    <a:gd name="T3" fmla="*/ 0 h 169"/>
                    <a:gd name="T4" fmla="*/ 0 w 392"/>
                    <a:gd name="T5" fmla="*/ 0 h 169"/>
                    <a:gd name="T6" fmla="*/ 0 w 392"/>
                    <a:gd name="T7" fmla="*/ 0 h 169"/>
                    <a:gd name="T8" fmla="*/ 0 60000 65536"/>
                    <a:gd name="T9" fmla="*/ 0 60000 65536"/>
                    <a:gd name="T10" fmla="*/ 0 60000 65536"/>
                    <a:gd name="T11" fmla="*/ 0 60000 65536"/>
                    <a:gd name="T12" fmla="*/ 0 w 392"/>
                    <a:gd name="T13" fmla="*/ 0 h 169"/>
                    <a:gd name="T14" fmla="*/ 392 w 392"/>
                    <a:gd name="T15" fmla="*/ 169 h 169"/>
                  </a:gdLst>
                  <a:ahLst/>
                  <a:cxnLst>
                    <a:cxn ang="T8">
                      <a:pos x="T0" y="T1"/>
                    </a:cxn>
                    <a:cxn ang="T9">
                      <a:pos x="T2" y="T3"/>
                    </a:cxn>
                    <a:cxn ang="T10">
                      <a:pos x="T4" y="T5"/>
                    </a:cxn>
                    <a:cxn ang="T11">
                      <a:pos x="T6" y="T7"/>
                    </a:cxn>
                  </a:cxnLst>
                  <a:rect l="T12" t="T13" r="T14" b="T15"/>
                  <a:pathLst>
                    <a:path w="392" h="169">
                      <a:moveTo>
                        <a:pt x="43" y="0"/>
                      </a:moveTo>
                      <a:lnTo>
                        <a:pt x="0" y="36"/>
                      </a:lnTo>
                      <a:lnTo>
                        <a:pt x="392" y="169"/>
                      </a:lnTo>
                      <a:lnTo>
                        <a:pt x="43" y="0"/>
                      </a:lnTo>
                    </a:path>
                  </a:pathLst>
                </a:custGeom>
                <a:noFill/>
                <a:ln w="0">
                  <a:solidFill>
                    <a:srgbClr val="330099"/>
                  </a:solidFill>
                  <a:round/>
                  <a:headEnd/>
                  <a:tailEnd/>
                </a:ln>
              </p:spPr>
              <p:txBody>
                <a:bodyPr/>
                <a:lstStyle/>
                <a:p>
                  <a:endParaRPr lang="es-MX"/>
                </a:p>
              </p:txBody>
            </p:sp>
            <p:sp>
              <p:nvSpPr>
                <p:cNvPr id="10503" name="Freeform 4197"/>
                <p:cNvSpPr>
                  <a:spLocks/>
                </p:cNvSpPr>
                <p:nvPr/>
              </p:nvSpPr>
              <p:spPr bwMode="auto">
                <a:xfrm>
                  <a:off x="2021" y="2934"/>
                  <a:ext cx="64" cy="23"/>
                </a:xfrm>
                <a:custGeom>
                  <a:avLst/>
                  <a:gdLst>
                    <a:gd name="T0" fmla="*/ 0 w 570"/>
                    <a:gd name="T1" fmla="*/ 0 h 211"/>
                    <a:gd name="T2" fmla="*/ 0 w 570"/>
                    <a:gd name="T3" fmla="*/ 0 h 211"/>
                    <a:gd name="T4" fmla="*/ 0 w 570"/>
                    <a:gd name="T5" fmla="*/ 0 h 211"/>
                    <a:gd name="T6" fmla="*/ 0 w 570"/>
                    <a:gd name="T7" fmla="*/ 0 h 211"/>
                    <a:gd name="T8" fmla="*/ 0 60000 65536"/>
                    <a:gd name="T9" fmla="*/ 0 60000 65536"/>
                    <a:gd name="T10" fmla="*/ 0 60000 65536"/>
                    <a:gd name="T11" fmla="*/ 0 60000 65536"/>
                    <a:gd name="T12" fmla="*/ 0 w 570"/>
                    <a:gd name="T13" fmla="*/ 0 h 211"/>
                    <a:gd name="T14" fmla="*/ 570 w 570"/>
                    <a:gd name="T15" fmla="*/ 211 h 211"/>
                  </a:gdLst>
                  <a:ahLst/>
                  <a:cxnLst>
                    <a:cxn ang="T8">
                      <a:pos x="T0" y="T1"/>
                    </a:cxn>
                    <a:cxn ang="T9">
                      <a:pos x="T2" y="T3"/>
                    </a:cxn>
                    <a:cxn ang="T10">
                      <a:pos x="T4" y="T5"/>
                    </a:cxn>
                    <a:cxn ang="T11">
                      <a:pos x="T6" y="T7"/>
                    </a:cxn>
                  </a:cxnLst>
                  <a:rect l="T12" t="T13" r="T14" b="T15"/>
                  <a:pathLst>
                    <a:path w="570" h="211">
                      <a:moveTo>
                        <a:pt x="570" y="0"/>
                      </a:moveTo>
                      <a:lnTo>
                        <a:pt x="0" y="42"/>
                      </a:lnTo>
                      <a:lnTo>
                        <a:pt x="349" y="211"/>
                      </a:lnTo>
                      <a:lnTo>
                        <a:pt x="570" y="0"/>
                      </a:lnTo>
                      <a:close/>
                    </a:path>
                  </a:pathLst>
                </a:custGeom>
                <a:solidFill>
                  <a:srgbClr val="330099"/>
                </a:solidFill>
                <a:ln w="9525">
                  <a:noFill/>
                  <a:round/>
                  <a:headEnd/>
                  <a:tailEnd/>
                </a:ln>
              </p:spPr>
              <p:txBody>
                <a:bodyPr/>
                <a:lstStyle/>
                <a:p>
                  <a:endParaRPr lang="es-MX"/>
                </a:p>
              </p:txBody>
            </p:sp>
            <p:sp>
              <p:nvSpPr>
                <p:cNvPr id="10504" name="Freeform 4198"/>
                <p:cNvSpPr>
                  <a:spLocks/>
                </p:cNvSpPr>
                <p:nvPr/>
              </p:nvSpPr>
              <p:spPr bwMode="auto">
                <a:xfrm>
                  <a:off x="2021" y="2934"/>
                  <a:ext cx="64" cy="23"/>
                </a:xfrm>
                <a:custGeom>
                  <a:avLst/>
                  <a:gdLst>
                    <a:gd name="T0" fmla="*/ 0 w 570"/>
                    <a:gd name="T1" fmla="*/ 0 h 211"/>
                    <a:gd name="T2" fmla="*/ 0 w 570"/>
                    <a:gd name="T3" fmla="*/ 0 h 211"/>
                    <a:gd name="T4" fmla="*/ 0 w 570"/>
                    <a:gd name="T5" fmla="*/ 0 h 211"/>
                    <a:gd name="T6" fmla="*/ 0 w 570"/>
                    <a:gd name="T7" fmla="*/ 0 h 211"/>
                    <a:gd name="T8" fmla="*/ 0 60000 65536"/>
                    <a:gd name="T9" fmla="*/ 0 60000 65536"/>
                    <a:gd name="T10" fmla="*/ 0 60000 65536"/>
                    <a:gd name="T11" fmla="*/ 0 60000 65536"/>
                    <a:gd name="T12" fmla="*/ 0 w 570"/>
                    <a:gd name="T13" fmla="*/ 0 h 211"/>
                    <a:gd name="T14" fmla="*/ 570 w 570"/>
                    <a:gd name="T15" fmla="*/ 211 h 211"/>
                  </a:gdLst>
                  <a:ahLst/>
                  <a:cxnLst>
                    <a:cxn ang="T8">
                      <a:pos x="T0" y="T1"/>
                    </a:cxn>
                    <a:cxn ang="T9">
                      <a:pos x="T2" y="T3"/>
                    </a:cxn>
                    <a:cxn ang="T10">
                      <a:pos x="T4" y="T5"/>
                    </a:cxn>
                    <a:cxn ang="T11">
                      <a:pos x="T6" y="T7"/>
                    </a:cxn>
                  </a:cxnLst>
                  <a:rect l="T12" t="T13" r="T14" b="T15"/>
                  <a:pathLst>
                    <a:path w="570" h="211">
                      <a:moveTo>
                        <a:pt x="570" y="0"/>
                      </a:moveTo>
                      <a:lnTo>
                        <a:pt x="0" y="42"/>
                      </a:lnTo>
                      <a:lnTo>
                        <a:pt x="349" y="211"/>
                      </a:lnTo>
                      <a:lnTo>
                        <a:pt x="570" y="0"/>
                      </a:lnTo>
                    </a:path>
                  </a:pathLst>
                </a:custGeom>
                <a:noFill/>
                <a:ln w="0">
                  <a:solidFill>
                    <a:srgbClr val="330099"/>
                  </a:solidFill>
                  <a:round/>
                  <a:headEnd/>
                  <a:tailEnd/>
                </a:ln>
              </p:spPr>
              <p:txBody>
                <a:bodyPr/>
                <a:lstStyle/>
                <a:p>
                  <a:endParaRPr lang="es-MX"/>
                </a:p>
              </p:txBody>
            </p:sp>
            <p:sp>
              <p:nvSpPr>
                <p:cNvPr id="10505" name="Freeform 4199"/>
                <p:cNvSpPr>
                  <a:spLocks/>
                </p:cNvSpPr>
                <p:nvPr/>
              </p:nvSpPr>
              <p:spPr bwMode="auto">
                <a:xfrm>
                  <a:off x="2060" y="2934"/>
                  <a:ext cx="43" cy="45"/>
                </a:xfrm>
                <a:custGeom>
                  <a:avLst/>
                  <a:gdLst>
                    <a:gd name="T0" fmla="*/ 0 w 385"/>
                    <a:gd name="T1" fmla="*/ 0 h 409"/>
                    <a:gd name="T2" fmla="*/ 0 w 385"/>
                    <a:gd name="T3" fmla="*/ 0 h 409"/>
                    <a:gd name="T4" fmla="*/ 0 w 385"/>
                    <a:gd name="T5" fmla="*/ 0 h 409"/>
                    <a:gd name="T6" fmla="*/ 0 w 385"/>
                    <a:gd name="T7" fmla="*/ 0 h 409"/>
                    <a:gd name="T8" fmla="*/ 0 60000 65536"/>
                    <a:gd name="T9" fmla="*/ 0 60000 65536"/>
                    <a:gd name="T10" fmla="*/ 0 60000 65536"/>
                    <a:gd name="T11" fmla="*/ 0 60000 65536"/>
                    <a:gd name="T12" fmla="*/ 0 w 385"/>
                    <a:gd name="T13" fmla="*/ 0 h 409"/>
                    <a:gd name="T14" fmla="*/ 385 w 385"/>
                    <a:gd name="T15" fmla="*/ 409 h 409"/>
                  </a:gdLst>
                  <a:ahLst/>
                  <a:cxnLst>
                    <a:cxn ang="T8">
                      <a:pos x="T0" y="T1"/>
                    </a:cxn>
                    <a:cxn ang="T9">
                      <a:pos x="T2" y="T3"/>
                    </a:cxn>
                    <a:cxn ang="T10">
                      <a:pos x="T4" y="T5"/>
                    </a:cxn>
                    <a:cxn ang="T11">
                      <a:pos x="T6" y="T7"/>
                    </a:cxn>
                  </a:cxnLst>
                  <a:rect l="T12" t="T13" r="T14" b="T15"/>
                  <a:pathLst>
                    <a:path w="385" h="409">
                      <a:moveTo>
                        <a:pt x="221" y="0"/>
                      </a:moveTo>
                      <a:lnTo>
                        <a:pt x="0" y="211"/>
                      </a:lnTo>
                      <a:lnTo>
                        <a:pt x="385" y="409"/>
                      </a:lnTo>
                      <a:lnTo>
                        <a:pt x="221" y="0"/>
                      </a:lnTo>
                      <a:close/>
                    </a:path>
                  </a:pathLst>
                </a:custGeom>
                <a:solidFill>
                  <a:srgbClr val="330099"/>
                </a:solidFill>
                <a:ln w="9525">
                  <a:noFill/>
                  <a:round/>
                  <a:headEnd/>
                  <a:tailEnd/>
                </a:ln>
              </p:spPr>
              <p:txBody>
                <a:bodyPr/>
                <a:lstStyle/>
                <a:p>
                  <a:endParaRPr lang="es-MX"/>
                </a:p>
              </p:txBody>
            </p:sp>
            <p:sp>
              <p:nvSpPr>
                <p:cNvPr id="10506" name="Freeform 4200"/>
                <p:cNvSpPr>
                  <a:spLocks/>
                </p:cNvSpPr>
                <p:nvPr/>
              </p:nvSpPr>
              <p:spPr bwMode="auto">
                <a:xfrm>
                  <a:off x="2060" y="2934"/>
                  <a:ext cx="43" cy="45"/>
                </a:xfrm>
                <a:custGeom>
                  <a:avLst/>
                  <a:gdLst>
                    <a:gd name="T0" fmla="*/ 0 w 385"/>
                    <a:gd name="T1" fmla="*/ 0 h 409"/>
                    <a:gd name="T2" fmla="*/ 0 w 385"/>
                    <a:gd name="T3" fmla="*/ 0 h 409"/>
                    <a:gd name="T4" fmla="*/ 0 w 385"/>
                    <a:gd name="T5" fmla="*/ 0 h 409"/>
                    <a:gd name="T6" fmla="*/ 0 w 385"/>
                    <a:gd name="T7" fmla="*/ 0 h 409"/>
                    <a:gd name="T8" fmla="*/ 0 60000 65536"/>
                    <a:gd name="T9" fmla="*/ 0 60000 65536"/>
                    <a:gd name="T10" fmla="*/ 0 60000 65536"/>
                    <a:gd name="T11" fmla="*/ 0 60000 65536"/>
                    <a:gd name="T12" fmla="*/ 0 w 385"/>
                    <a:gd name="T13" fmla="*/ 0 h 409"/>
                    <a:gd name="T14" fmla="*/ 385 w 385"/>
                    <a:gd name="T15" fmla="*/ 409 h 409"/>
                  </a:gdLst>
                  <a:ahLst/>
                  <a:cxnLst>
                    <a:cxn ang="T8">
                      <a:pos x="T0" y="T1"/>
                    </a:cxn>
                    <a:cxn ang="T9">
                      <a:pos x="T2" y="T3"/>
                    </a:cxn>
                    <a:cxn ang="T10">
                      <a:pos x="T4" y="T5"/>
                    </a:cxn>
                    <a:cxn ang="T11">
                      <a:pos x="T6" y="T7"/>
                    </a:cxn>
                  </a:cxnLst>
                  <a:rect l="T12" t="T13" r="T14" b="T15"/>
                  <a:pathLst>
                    <a:path w="385" h="409">
                      <a:moveTo>
                        <a:pt x="221" y="0"/>
                      </a:moveTo>
                      <a:lnTo>
                        <a:pt x="0" y="211"/>
                      </a:lnTo>
                      <a:lnTo>
                        <a:pt x="385" y="409"/>
                      </a:lnTo>
                      <a:lnTo>
                        <a:pt x="221" y="0"/>
                      </a:lnTo>
                    </a:path>
                  </a:pathLst>
                </a:custGeom>
                <a:noFill/>
                <a:ln w="0">
                  <a:solidFill>
                    <a:srgbClr val="330099"/>
                  </a:solidFill>
                  <a:round/>
                  <a:headEnd/>
                  <a:tailEnd/>
                </a:ln>
              </p:spPr>
              <p:txBody>
                <a:bodyPr/>
                <a:lstStyle/>
                <a:p>
                  <a:endParaRPr lang="es-MX"/>
                </a:p>
              </p:txBody>
            </p:sp>
            <p:sp>
              <p:nvSpPr>
                <p:cNvPr id="10507" name="Freeform 4201"/>
                <p:cNvSpPr>
                  <a:spLocks/>
                </p:cNvSpPr>
                <p:nvPr/>
              </p:nvSpPr>
              <p:spPr bwMode="auto">
                <a:xfrm>
                  <a:off x="2021" y="2934"/>
                  <a:ext cx="64" cy="4"/>
                </a:xfrm>
                <a:custGeom>
                  <a:avLst/>
                  <a:gdLst>
                    <a:gd name="T0" fmla="*/ 0 w 570"/>
                    <a:gd name="T1" fmla="*/ 0 h 42"/>
                    <a:gd name="T2" fmla="*/ 0 w 570"/>
                    <a:gd name="T3" fmla="*/ 0 h 42"/>
                    <a:gd name="T4" fmla="*/ 0 w 570"/>
                    <a:gd name="T5" fmla="*/ 0 h 42"/>
                    <a:gd name="T6" fmla="*/ 0 w 570"/>
                    <a:gd name="T7" fmla="*/ 0 h 42"/>
                    <a:gd name="T8" fmla="*/ 0 60000 65536"/>
                    <a:gd name="T9" fmla="*/ 0 60000 65536"/>
                    <a:gd name="T10" fmla="*/ 0 60000 65536"/>
                    <a:gd name="T11" fmla="*/ 0 60000 65536"/>
                    <a:gd name="T12" fmla="*/ 0 w 570"/>
                    <a:gd name="T13" fmla="*/ 0 h 42"/>
                    <a:gd name="T14" fmla="*/ 570 w 570"/>
                    <a:gd name="T15" fmla="*/ 42 h 42"/>
                  </a:gdLst>
                  <a:ahLst/>
                  <a:cxnLst>
                    <a:cxn ang="T8">
                      <a:pos x="T0" y="T1"/>
                    </a:cxn>
                    <a:cxn ang="T9">
                      <a:pos x="T2" y="T3"/>
                    </a:cxn>
                    <a:cxn ang="T10">
                      <a:pos x="T4" y="T5"/>
                    </a:cxn>
                    <a:cxn ang="T11">
                      <a:pos x="T6" y="T7"/>
                    </a:cxn>
                  </a:cxnLst>
                  <a:rect l="T12" t="T13" r="T14" b="T15"/>
                  <a:pathLst>
                    <a:path w="570" h="42">
                      <a:moveTo>
                        <a:pt x="142" y="0"/>
                      </a:moveTo>
                      <a:lnTo>
                        <a:pt x="0" y="42"/>
                      </a:lnTo>
                      <a:lnTo>
                        <a:pt x="570" y="0"/>
                      </a:lnTo>
                      <a:lnTo>
                        <a:pt x="142" y="0"/>
                      </a:lnTo>
                      <a:close/>
                    </a:path>
                  </a:pathLst>
                </a:custGeom>
                <a:solidFill>
                  <a:srgbClr val="330099"/>
                </a:solidFill>
                <a:ln w="9525">
                  <a:noFill/>
                  <a:round/>
                  <a:headEnd/>
                  <a:tailEnd/>
                </a:ln>
              </p:spPr>
              <p:txBody>
                <a:bodyPr/>
                <a:lstStyle/>
                <a:p>
                  <a:endParaRPr lang="es-MX"/>
                </a:p>
              </p:txBody>
            </p:sp>
            <p:sp>
              <p:nvSpPr>
                <p:cNvPr id="10508" name="Freeform 4202"/>
                <p:cNvSpPr>
                  <a:spLocks/>
                </p:cNvSpPr>
                <p:nvPr/>
              </p:nvSpPr>
              <p:spPr bwMode="auto">
                <a:xfrm>
                  <a:off x="2021" y="2934"/>
                  <a:ext cx="64" cy="4"/>
                </a:xfrm>
                <a:custGeom>
                  <a:avLst/>
                  <a:gdLst>
                    <a:gd name="T0" fmla="*/ 0 w 570"/>
                    <a:gd name="T1" fmla="*/ 0 h 42"/>
                    <a:gd name="T2" fmla="*/ 0 w 570"/>
                    <a:gd name="T3" fmla="*/ 0 h 42"/>
                    <a:gd name="T4" fmla="*/ 0 w 570"/>
                    <a:gd name="T5" fmla="*/ 0 h 42"/>
                    <a:gd name="T6" fmla="*/ 0 w 570"/>
                    <a:gd name="T7" fmla="*/ 0 h 42"/>
                    <a:gd name="T8" fmla="*/ 0 60000 65536"/>
                    <a:gd name="T9" fmla="*/ 0 60000 65536"/>
                    <a:gd name="T10" fmla="*/ 0 60000 65536"/>
                    <a:gd name="T11" fmla="*/ 0 60000 65536"/>
                    <a:gd name="T12" fmla="*/ 0 w 570"/>
                    <a:gd name="T13" fmla="*/ 0 h 42"/>
                    <a:gd name="T14" fmla="*/ 570 w 570"/>
                    <a:gd name="T15" fmla="*/ 42 h 42"/>
                  </a:gdLst>
                  <a:ahLst/>
                  <a:cxnLst>
                    <a:cxn ang="T8">
                      <a:pos x="T0" y="T1"/>
                    </a:cxn>
                    <a:cxn ang="T9">
                      <a:pos x="T2" y="T3"/>
                    </a:cxn>
                    <a:cxn ang="T10">
                      <a:pos x="T4" y="T5"/>
                    </a:cxn>
                    <a:cxn ang="T11">
                      <a:pos x="T6" y="T7"/>
                    </a:cxn>
                  </a:cxnLst>
                  <a:rect l="T12" t="T13" r="T14" b="T15"/>
                  <a:pathLst>
                    <a:path w="570" h="42">
                      <a:moveTo>
                        <a:pt x="142" y="0"/>
                      </a:moveTo>
                      <a:lnTo>
                        <a:pt x="0" y="42"/>
                      </a:lnTo>
                      <a:lnTo>
                        <a:pt x="570" y="0"/>
                      </a:lnTo>
                      <a:lnTo>
                        <a:pt x="142" y="0"/>
                      </a:lnTo>
                    </a:path>
                  </a:pathLst>
                </a:custGeom>
                <a:noFill/>
                <a:ln w="0">
                  <a:solidFill>
                    <a:srgbClr val="330099"/>
                  </a:solidFill>
                  <a:round/>
                  <a:headEnd/>
                  <a:tailEnd/>
                </a:ln>
              </p:spPr>
              <p:txBody>
                <a:bodyPr/>
                <a:lstStyle/>
                <a:p>
                  <a:endParaRPr lang="es-MX"/>
                </a:p>
              </p:txBody>
            </p:sp>
            <p:sp>
              <p:nvSpPr>
                <p:cNvPr id="10509" name="Freeform 4203"/>
                <p:cNvSpPr>
                  <a:spLocks/>
                </p:cNvSpPr>
                <p:nvPr/>
              </p:nvSpPr>
              <p:spPr bwMode="auto">
                <a:xfrm>
                  <a:off x="2037" y="2931"/>
                  <a:ext cx="48" cy="3"/>
                </a:xfrm>
                <a:custGeom>
                  <a:avLst/>
                  <a:gdLst>
                    <a:gd name="T0" fmla="*/ 0 w 428"/>
                    <a:gd name="T1" fmla="*/ 0 h 21"/>
                    <a:gd name="T2" fmla="*/ 0 w 428"/>
                    <a:gd name="T3" fmla="*/ 0 h 21"/>
                    <a:gd name="T4" fmla="*/ 0 w 428"/>
                    <a:gd name="T5" fmla="*/ 0 h 21"/>
                    <a:gd name="T6" fmla="*/ 0 w 428"/>
                    <a:gd name="T7" fmla="*/ 0 h 21"/>
                    <a:gd name="T8" fmla="*/ 0 60000 65536"/>
                    <a:gd name="T9" fmla="*/ 0 60000 65536"/>
                    <a:gd name="T10" fmla="*/ 0 60000 65536"/>
                    <a:gd name="T11" fmla="*/ 0 60000 65536"/>
                    <a:gd name="T12" fmla="*/ 0 w 428"/>
                    <a:gd name="T13" fmla="*/ 0 h 21"/>
                    <a:gd name="T14" fmla="*/ 428 w 428"/>
                    <a:gd name="T15" fmla="*/ 21 h 21"/>
                  </a:gdLst>
                  <a:ahLst/>
                  <a:cxnLst>
                    <a:cxn ang="T8">
                      <a:pos x="T0" y="T1"/>
                    </a:cxn>
                    <a:cxn ang="T9">
                      <a:pos x="T2" y="T3"/>
                    </a:cxn>
                    <a:cxn ang="T10">
                      <a:pos x="T4" y="T5"/>
                    </a:cxn>
                    <a:cxn ang="T11">
                      <a:pos x="T6" y="T7"/>
                    </a:cxn>
                  </a:cxnLst>
                  <a:rect l="T12" t="T13" r="T14" b="T15"/>
                  <a:pathLst>
                    <a:path w="428" h="21">
                      <a:moveTo>
                        <a:pt x="39" y="0"/>
                      </a:moveTo>
                      <a:lnTo>
                        <a:pt x="0" y="21"/>
                      </a:lnTo>
                      <a:lnTo>
                        <a:pt x="428" y="21"/>
                      </a:lnTo>
                      <a:lnTo>
                        <a:pt x="39" y="0"/>
                      </a:lnTo>
                      <a:close/>
                    </a:path>
                  </a:pathLst>
                </a:custGeom>
                <a:solidFill>
                  <a:srgbClr val="330099"/>
                </a:solidFill>
                <a:ln w="9525">
                  <a:noFill/>
                  <a:round/>
                  <a:headEnd/>
                  <a:tailEnd/>
                </a:ln>
              </p:spPr>
              <p:txBody>
                <a:bodyPr/>
                <a:lstStyle/>
                <a:p>
                  <a:endParaRPr lang="es-MX"/>
                </a:p>
              </p:txBody>
            </p:sp>
            <p:sp>
              <p:nvSpPr>
                <p:cNvPr id="10510" name="Freeform 4204"/>
                <p:cNvSpPr>
                  <a:spLocks/>
                </p:cNvSpPr>
                <p:nvPr/>
              </p:nvSpPr>
              <p:spPr bwMode="auto">
                <a:xfrm>
                  <a:off x="2037" y="2931"/>
                  <a:ext cx="48" cy="3"/>
                </a:xfrm>
                <a:custGeom>
                  <a:avLst/>
                  <a:gdLst>
                    <a:gd name="T0" fmla="*/ 0 w 428"/>
                    <a:gd name="T1" fmla="*/ 0 h 21"/>
                    <a:gd name="T2" fmla="*/ 0 w 428"/>
                    <a:gd name="T3" fmla="*/ 0 h 21"/>
                    <a:gd name="T4" fmla="*/ 0 w 428"/>
                    <a:gd name="T5" fmla="*/ 0 h 21"/>
                    <a:gd name="T6" fmla="*/ 0 w 428"/>
                    <a:gd name="T7" fmla="*/ 0 h 21"/>
                    <a:gd name="T8" fmla="*/ 0 60000 65536"/>
                    <a:gd name="T9" fmla="*/ 0 60000 65536"/>
                    <a:gd name="T10" fmla="*/ 0 60000 65536"/>
                    <a:gd name="T11" fmla="*/ 0 60000 65536"/>
                    <a:gd name="T12" fmla="*/ 0 w 428"/>
                    <a:gd name="T13" fmla="*/ 0 h 21"/>
                    <a:gd name="T14" fmla="*/ 428 w 428"/>
                    <a:gd name="T15" fmla="*/ 21 h 21"/>
                  </a:gdLst>
                  <a:ahLst/>
                  <a:cxnLst>
                    <a:cxn ang="T8">
                      <a:pos x="T0" y="T1"/>
                    </a:cxn>
                    <a:cxn ang="T9">
                      <a:pos x="T2" y="T3"/>
                    </a:cxn>
                    <a:cxn ang="T10">
                      <a:pos x="T4" y="T5"/>
                    </a:cxn>
                    <a:cxn ang="T11">
                      <a:pos x="T6" y="T7"/>
                    </a:cxn>
                  </a:cxnLst>
                  <a:rect l="T12" t="T13" r="T14" b="T15"/>
                  <a:pathLst>
                    <a:path w="428" h="21">
                      <a:moveTo>
                        <a:pt x="39" y="0"/>
                      </a:moveTo>
                      <a:lnTo>
                        <a:pt x="0" y="21"/>
                      </a:lnTo>
                      <a:lnTo>
                        <a:pt x="428" y="21"/>
                      </a:lnTo>
                      <a:lnTo>
                        <a:pt x="39" y="0"/>
                      </a:lnTo>
                    </a:path>
                  </a:pathLst>
                </a:custGeom>
                <a:noFill/>
                <a:ln w="0">
                  <a:solidFill>
                    <a:srgbClr val="330099"/>
                  </a:solidFill>
                  <a:round/>
                  <a:headEnd/>
                  <a:tailEnd/>
                </a:ln>
              </p:spPr>
              <p:txBody>
                <a:bodyPr/>
                <a:lstStyle/>
                <a:p>
                  <a:endParaRPr lang="es-MX"/>
                </a:p>
              </p:txBody>
            </p:sp>
            <p:sp>
              <p:nvSpPr>
                <p:cNvPr id="10511" name="Freeform 4205"/>
                <p:cNvSpPr>
                  <a:spLocks/>
                </p:cNvSpPr>
                <p:nvPr/>
              </p:nvSpPr>
              <p:spPr bwMode="auto">
                <a:xfrm>
                  <a:off x="2021" y="2930"/>
                  <a:ext cx="16" cy="8"/>
                </a:xfrm>
                <a:custGeom>
                  <a:avLst/>
                  <a:gdLst>
                    <a:gd name="T0" fmla="*/ 0 w 142"/>
                    <a:gd name="T1" fmla="*/ 0 h 72"/>
                    <a:gd name="T2" fmla="*/ 0 w 142"/>
                    <a:gd name="T3" fmla="*/ 0 h 72"/>
                    <a:gd name="T4" fmla="*/ 0 w 142"/>
                    <a:gd name="T5" fmla="*/ 0 h 72"/>
                    <a:gd name="T6" fmla="*/ 0 w 142"/>
                    <a:gd name="T7" fmla="*/ 0 h 72"/>
                    <a:gd name="T8" fmla="*/ 0 60000 65536"/>
                    <a:gd name="T9" fmla="*/ 0 60000 65536"/>
                    <a:gd name="T10" fmla="*/ 0 60000 65536"/>
                    <a:gd name="T11" fmla="*/ 0 60000 65536"/>
                    <a:gd name="T12" fmla="*/ 0 w 142"/>
                    <a:gd name="T13" fmla="*/ 0 h 72"/>
                    <a:gd name="T14" fmla="*/ 142 w 142"/>
                    <a:gd name="T15" fmla="*/ 72 h 72"/>
                  </a:gdLst>
                  <a:ahLst/>
                  <a:cxnLst>
                    <a:cxn ang="T8">
                      <a:pos x="T0" y="T1"/>
                    </a:cxn>
                    <a:cxn ang="T9">
                      <a:pos x="T2" y="T3"/>
                    </a:cxn>
                    <a:cxn ang="T10">
                      <a:pos x="T4" y="T5"/>
                    </a:cxn>
                    <a:cxn ang="T11">
                      <a:pos x="T6" y="T7"/>
                    </a:cxn>
                  </a:cxnLst>
                  <a:rect l="T12" t="T13" r="T14" b="T15"/>
                  <a:pathLst>
                    <a:path w="142" h="72">
                      <a:moveTo>
                        <a:pt x="103" y="0"/>
                      </a:moveTo>
                      <a:lnTo>
                        <a:pt x="0" y="72"/>
                      </a:lnTo>
                      <a:lnTo>
                        <a:pt x="142" y="30"/>
                      </a:lnTo>
                      <a:lnTo>
                        <a:pt x="103" y="0"/>
                      </a:lnTo>
                      <a:close/>
                    </a:path>
                  </a:pathLst>
                </a:custGeom>
                <a:solidFill>
                  <a:srgbClr val="330099"/>
                </a:solidFill>
                <a:ln w="9525">
                  <a:noFill/>
                  <a:round/>
                  <a:headEnd/>
                  <a:tailEnd/>
                </a:ln>
              </p:spPr>
              <p:txBody>
                <a:bodyPr/>
                <a:lstStyle/>
                <a:p>
                  <a:endParaRPr lang="es-MX"/>
                </a:p>
              </p:txBody>
            </p:sp>
            <p:sp>
              <p:nvSpPr>
                <p:cNvPr id="10512" name="Freeform 4206"/>
                <p:cNvSpPr>
                  <a:spLocks/>
                </p:cNvSpPr>
                <p:nvPr/>
              </p:nvSpPr>
              <p:spPr bwMode="auto">
                <a:xfrm>
                  <a:off x="2021" y="2930"/>
                  <a:ext cx="16" cy="8"/>
                </a:xfrm>
                <a:custGeom>
                  <a:avLst/>
                  <a:gdLst>
                    <a:gd name="T0" fmla="*/ 0 w 142"/>
                    <a:gd name="T1" fmla="*/ 0 h 72"/>
                    <a:gd name="T2" fmla="*/ 0 w 142"/>
                    <a:gd name="T3" fmla="*/ 0 h 72"/>
                    <a:gd name="T4" fmla="*/ 0 w 142"/>
                    <a:gd name="T5" fmla="*/ 0 h 72"/>
                    <a:gd name="T6" fmla="*/ 0 w 142"/>
                    <a:gd name="T7" fmla="*/ 0 h 72"/>
                    <a:gd name="T8" fmla="*/ 0 60000 65536"/>
                    <a:gd name="T9" fmla="*/ 0 60000 65536"/>
                    <a:gd name="T10" fmla="*/ 0 60000 65536"/>
                    <a:gd name="T11" fmla="*/ 0 60000 65536"/>
                    <a:gd name="T12" fmla="*/ 0 w 142"/>
                    <a:gd name="T13" fmla="*/ 0 h 72"/>
                    <a:gd name="T14" fmla="*/ 142 w 142"/>
                    <a:gd name="T15" fmla="*/ 72 h 72"/>
                  </a:gdLst>
                  <a:ahLst/>
                  <a:cxnLst>
                    <a:cxn ang="T8">
                      <a:pos x="T0" y="T1"/>
                    </a:cxn>
                    <a:cxn ang="T9">
                      <a:pos x="T2" y="T3"/>
                    </a:cxn>
                    <a:cxn ang="T10">
                      <a:pos x="T4" y="T5"/>
                    </a:cxn>
                    <a:cxn ang="T11">
                      <a:pos x="T6" y="T7"/>
                    </a:cxn>
                  </a:cxnLst>
                  <a:rect l="T12" t="T13" r="T14" b="T15"/>
                  <a:pathLst>
                    <a:path w="142" h="72">
                      <a:moveTo>
                        <a:pt x="103" y="0"/>
                      </a:moveTo>
                      <a:lnTo>
                        <a:pt x="0" y="72"/>
                      </a:lnTo>
                      <a:lnTo>
                        <a:pt x="142" y="30"/>
                      </a:lnTo>
                      <a:lnTo>
                        <a:pt x="103" y="0"/>
                      </a:lnTo>
                    </a:path>
                  </a:pathLst>
                </a:custGeom>
                <a:noFill/>
                <a:ln w="0">
                  <a:solidFill>
                    <a:srgbClr val="330099"/>
                  </a:solidFill>
                  <a:round/>
                  <a:headEnd/>
                  <a:tailEnd/>
                </a:ln>
              </p:spPr>
              <p:txBody>
                <a:bodyPr/>
                <a:lstStyle/>
                <a:p>
                  <a:endParaRPr lang="es-MX"/>
                </a:p>
              </p:txBody>
            </p:sp>
            <p:sp>
              <p:nvSpPr>
                <p:cNvPr id="10513" name="Freeform 4207"/>
                <p:cNvSpPr>
                  <a:spLocks/>
                </p:cNvSpPr>
                <p:nvPr/>
              </p:nvSpPr>
              <p:spPr bwMode="auto">
                <a:xfrm>
                  <a:off x="2041" y="2924"/>
                  <a:ext cx="44" cy="10"/>
                </a:xfrm>
                <a:custGeom>
                  <a:avLst/>
                  <a:gdLst>
                    <a:gd name="T0" fmla="*/ 0 w 389"/>
                    <a:gd name="T1" fmla="*/ 0 h 90"/>
                    <a:gd name="T2" fmla="*/ 0 w 389"/>
                    <a:gd name="T3" fmla="*/ 0 h 90"/>
                    <a:gd name="T4" fmla="*/ 0 w 389"/>
                    <a:gd name="T5" fmla="*/ 0 h 90"/>
                    <a:gd name="T6" fmla="*/ 0 w 389"/>
                    <a:gd name="T7" fmla="*/ 0 h 90"/>
                    <a:gd name="T8" fmla="*/ 0 60000 65536"/>
                    <a:gd name="T9" fmla="*/ 0 60000 65536"/>
                    <a:gd name="T10" fmla="*/ 0 60000 65536"/>
                    <a:gd name="T11" fmla="*/ 0 60000 65536"/>
                    <a:gd name="T12" fmla="*/ 0 w 389"/>
                    <a:gd name="T13" fmla="*/ 0 h 90"/>
                    <a:gd name="T14" fmla="*/ 389 w 389"/>
                    <a:gd name="T15" fmla="*/ 90 h 90"/>
                  </a:gdLst>
                  <a:ahLst/>
                  <a:cxnLst>
                    <a:cxn ang="T8">
                      <a:pos x="T0" y="T1"/>
                    </a:cxn>
                    <a:cxn ang="T9">
                      <a:pos x="T2" y="T3"/>
                    </a:cxn>
                    <a:cxn ang="T10">
                      <a:pos x="T4" y="T5"/>
                    </a:cxn>
                    <a:cxn ang="T11">
                      <a:pos x="T6" y="T7"/>
                    </a:cxn>
                  </a:cxnLst>
                  <a:rect l="T12" t="T13" r="T14" b="T15"/>
                  <a:pathLst>
                    <a:path w="389" h="90">
                      <a:moveTo>
                        <a:pt x="49" y="0"/>
                      </a:moveTo>
                      <a:lnTo>
                        <a:pt x="0" y="69"/>
                      </a:lnTo>
                      <a:lnTo>
                        <a:pt x="389" y="90"/>
                      </a:lnTo>
                      <a:lnTo>
                        <a:pt x="49" y="0"/>
                      </a:lnTo>
                      <a:close/>
                    </a:path>
                  </a:pathLst>
                </a:custGeom>
                <a:solidFill>
                  <a:srgbClr val="330099"/>
                </a:solidFill>
                <a:ln w="9525">
                  <a:noFill/>
                  <a:round/>
                  <a:headEnd/>
                  <a:tailEnd/>
                </a:ln>
              </p:spPr>
              <p:txBody>
                <a:bodyPr/>
                <a:lstStyle/>
                <a:p>
                  <a:endParaRPr lang="es-MX"/>
                </a:p>
              </p:txBody>
            </p:sp>
            <p:sp>
              <p:nvSpPr>
                <p:cNvPr id="10514" name="Freeform 4208"/>
                <p:cNvSpPr>
                  <a:spLocks/>
                </p:cNvSpPr>
                <p:nvPr/>
              </p:nvSpPr>
              <p:spPr bwMode="auto">
                <a:xfrm>
                  <a:off x="2041" y="2924"/>
                  <a:ext cx="44" cy="10"/>
                </a:xfrm>
                <a:custGeom>
                  <a:avLst/>
                  <a:gdLst>
                    <a:gd name="T0" fmla="*/ 0 w 389"/>
                    <a:gd name="T1" fmla="*/ 0 h 90"/>
                    <a:gd name="T2" fmla="*/ 0 w 389"/>
                    <a:gd name="T3" fmla="*/ 0 h 90"/>
                    <a:gd name="T4" fmla="*/ 0 w 389"/>
                    <a:gd name="T5" fmla="*/ 0 h 90"/>
                    <a:gd name="T6" fmla="*/ 0 w 389"/>
                    <a:gd name="T7" fmla="*/ 0 h 90"/>
                    <a:gd name="T8" fmla="*/ 0 60000 65536"/>
                    <a:gd name="T9" fmla="*/ 0 60000 65536"/>
                    <a:gd name="T10" fmla="*/ 0 60000 65536"/>
                    <a:gd name="T11" fmla="*/ 0 60000 65536"/>
                    <a:gd name="T12" fmla="*/ 0 w 389"/>
                    <a:gd name="T13" fmla="*/ 0 h 90"/>
                    <a:gd name="T14" fmla="*/ 389 w 389"/>
                    <a:gd name="T15" fmla="*/ 90 h 90"/>
                  </a:gdLst>
                  <a:ahLst/>
                  <a:cxnLst>
                    <a:cxn ang="T8">
                      <a:pos x="T0" y="T1"/>
                    </a:cxn>
                    <a:cxn ang="T9">
                      <a:pos x="T2" y="T3"/>
                    </a:cxn>
                    <a:cxn ang="T10">
                      <a:pos x="T4" y="T5"/>
                    </a:cxn>
                    <a:cxn ang="T11">
                      <a:pos x="T6" y="T7"/>
                    </a:cxn>
                  </a:cxnLst>
                  <a:rect l="T12" t="T13" r="T14" b="T15"/>
                  <a:pathLst>
                    <a:path w="389" h="90">
                      <a:moveTo>
                        <a:pt x="49" y="0"/>
                      </a:moveTo>
                      <a:lnTo>
                        <a:pt x="0" y="69"/>
                      </a:lnTo>
                      <a:lnTo>
                        <a:pt x="389" y="90"/>
                      </a:lnTo>
                      <a:lnTo>
                        <a:pt x="49" y="0"/>
                      </a:lnTo>
                    </a:path>
                  </a:pathLst>
                </a:custGeom>
                <a:noFill/>
                <a:ln w="0">
                  <a:solidFill>
                    <a:srgbClr val="330099"/>
                  </a:solidFill>
                  <a:round/>
                  <a:headEnd/>
                  <a:tailEnd/>
                </a:ln>
              </p:spPr>
              <p:txBody>
                <a:bodyPr/>
                <a:lstStyle/>
                <a:p>
                  <a:endParaRPr lang="es-MX"/>
                </a:p>
              </p:txBody>
            </p:sp>
            <p:sp>
              <p:nvSpPr>
                <p:cNvPr id="10515" name="Freeform 4209"/>
                <p:cNvSpPr>
                  <a:spLocks/>
                </p:cNvSpPr>
                <p:nvPr/>
              </p:nvSpPr>
              <p:spPr bwMode="auto">
                <a:xfrm>
                  <a:off x="2046" y="2923"/>
                  <a:ext cx="39" cy="11"/>
                </a:xfrm>
                <a:custGeom>
                  <a:avLst/>
                  <a:gdLst>
                    <a:gd name="T0" fmla="*/ 0 w 349"/>
                    <a:gd name="T1" fmla="*/ 0 h 95"/>
                    <a:gd name="T2" fmla="*/ 0 w 349"/>
                    <a:gd name="T3" fmla="*/ 0 h 95"/>
                    <a:gd name="T4" fmla="*/ 0 w 349"/>
                    <a:gd name="T5" fmla="*/ 0 h 95"/>
                    <a:gd name="T6" fmla="*/ 0 w 349"/>
                    <a:gd name="T7" fmla="*/ 0 h 95"/>
                    <a:gd name="T8" fmla="*/ 0 60000 65536"/>
                    <a:gd name="T9" fmla="*/ 0 60000 65536"/>
                    <a:gd name="T10" fmla="*/ 0 60000 65536"/>
                    <a:gd name="T11" fmla="*/ 0 60000 65536"/>
                    <a:gd name="T12" fmla="*/ 0 w 349"/>
                    <a:gd name="T13" fmla="*/ 0 h 95"/>
                    <a:gd name="T14" fmla="*/ 349 w 349"/>
                    <a:gd name="T15" fmla="*/ 95 h 95"/>
                  </a:gdLst>
                  <a:ahLst/>
                  <a:cxnLst>
                    <a:cxn ang="T8">
                      <a:pos x="T0" y="T1"/>
                    </a:cxn>
                    <a:cxn ang="T9">
                      <a:pos x="T2" y="T3"/>
                    </a:cxn>
                    <a:cxn ang="T10">
                      <a:pos x="T4" y="T5"/>
                    </a:cxn>
                    <a:cxn ang="T11">
                      <a:pos x="T6" y="T7"/>
                    </a:cxn>
                  </a:cxnLst>
                  <a:rect l="T12" t="T13" r="T14" b="T15"/>
                  <a:pathLst>
                    <a:path w="349" h="95">
                      <a:moveTo>
                        <a:pt x="0" y="0"/>
                      </a:moveTo>
                      <a:lnTo>
                        <a:pt x="9" y="5"/>
                      </a:lnTo>
                      <a:lnTo>
                        <a:pt x="349" y="95"/>
                      </a:lnTo>
                      <a:lnTo>
                        <a:pt x="0" y="0"/>
                      </a:lnTo>
                      <a:close/>
                    </a:path>
                  </a:pathLst>
                </a:custGeom>
                <a:solidFill>
                  <a:srgbClr val="330099"/>
                </a:solidFill>
                <a:ln w="9525">
                  <a:noFill/>
                  <a:round/>
                  <a:headEnd/>
                  <a:tailEnd/>
                </a:ln>
              </p:spPr>
              <p:txBody>
                <a:bodyPr/>
                <a:lstStyle/>
                <a:p>
                  <a:endParaRPr lang="es-MX"/>
                </a:p>
              </p:txBody>
            </p:sp>
            <p:sp>
              <p:nvSpPr>
                <p:cNvPr id="10516" name="Freeform 4210"/>
                <p:cNvSpPr>
                  <a:spLocks/>
                </p:cNvSpPr>
                <p:nvPr/>
              </p:nvSpPr>
              <p:spPr bwMode="auto">
                <a:xfrm>
                  <a:off x="2046" y="2923"/>
                  <a:ext cx="39" cy="11"/>
                </a:xfrm>
                <a:custGeom>
                  <a:avLst/>
                  <a:gdLst>
                    <a:gd name="T0" fmla="*/ 0 w 349"/>
                    <a:gd name="T1" fmla="*/ 0 h 95"/>
                    <a:gd name="T2" fmla="*/ 0 w 349"/>
                    <a:gd name="T3" fmla="*/ 0 h 95"/>
                    <a:gd name="T4" fmla="*/ 0 w 349"/>
                    <a:gd name="T5" fmla="*/ 0 h 95"/>
                    <a:gd name="T6" fmla="*/ 0 w 349"/>
                    <a:gd name="T7" fmla="*/ 0 h 95"/>
                    <a:gd name="T8" fmla="*/ 0 60000 65536"/>
                    <a:gd name="T9" fmla="*/ 0 60000 65536"/>
                    <a:gd name="T10" fmla="*/ 0 60000 65536"/>
                    <a:gd name="T11" fmla="*/ 0 60000 65536"/>
                    <a:gd name="T12" fmla="*/ 0 w 349"/>
                    <a:gd name="T13" fmla="*/ 0 h 95"/>
                    <a:gd name="T14" fmla="*/ 349 w 349"/>
                    <a:gd name="T15" fmla="*/ 95 h 95"/>
                  </a:gdLst>
                  <a:ahLst/>
                  <a:cxnLst>
                    <a:cxn ang="T8">
                      <a:pos x="T0" y="T1"/>
                    </a:cxn>
                    <a:cxn ang="T9">
                      <a:pos x="T2" y="T3"/>
                    </a:cxn>
                    <a:cxn ang="T10">
                      <a:pos x="T4" y="T5"/>
                    </a:cxn>
                    <a:cxn ang="T11">
                      <a:pos x="T6" y="T7"/>
                    </a:cxn>
                  </a:cxnLst>
                  <a:rect l="T12" t="T13" r="T14" b="T15"/>
                  <a:pathLst>
                    <a:path w="349" h="95">
                      <a:moveTo>
                        <a:pt x="0" y="0"/>
                      </a:moveTo>
                      <a:lnTo>
                        <a:pt x="9" y="5"/>
                      </a:lnTo>
                      <a:lnTo>
                        <a:pt x="349" y="95"/>
                      </a:lnTo>
                      <a:lnTo>
                        <a:pt x="0" y="0"/>
                      </a:lnTo>
                    </a:path>
                  </a:pathLst>
                </a:custGeom>
                <a:noFill/>
                <a:ln w="0">
                  <a:solidFill>
                    <a:srgbClr val="330099"/>
                  </a:solidFill>
                  <a:round/>
                  <a:headEnd/>
                  <a:tailEnd/>
                </a:ln>
              </p:spPr>
              <p:txBody>
                <a:bodyPr/>
                <a:lstStyle/>
                <a:p>
                  <a:endParaRPr lang="es-MX"/>
                </a:p>
              </p:txBody>
            </p:sp>
            <p:sp>
              <p:nvSpPr>
                <p:cNvPr id="10517" name="Freeform 4211"/>
                <p:cNvSpPr>
                  <a:spLocks/>
                </p:cNvSpPr>
                <p:nvPr/>
              </p:nvSpPr>
              <p:spPr bwMode="auto">
                <a:xfrm>
                  <a:off x="2046" y="2917"/>
                  <a:ext cx="39" cy="17"/>
                </a:xfrm>
                <a:custGeom>
                  <a:avLst/>
                  <a:gdLst>
                    <a:gd name="T0" fmla="*/ 0 w 349"/>
                    <a:gd name="T1" fmla="*/ 0 h 147"/>
                    <a:gd name="T2" fmla="*/ 0 w 349"/>
                    <a:gd name="T3" fmla="*/ 0 h 147"/>
                    <a:gd name="T4" fmla="*/ 0 w 349"/>
                    <a:gd name="T5" fmla="*/ 0 h 147"/>
                    <a:gd name="T6" fmla="*/ 0 w 349"/>
                    <a:gd name="T7" fmla="*/ 0 h 147"/>
                    <a:gd name="T8" fmla="*/ 0 60000 65536"/>
                    <a:gd name="T9" fmla="*/ 0 60000 65536"/>
                    <a:gd name="T10" fmla="*/ 0 60000 65536"/>
                    <a:gd name="T11" fmla="*/ 0 60000 65536"/>
                    <a:gd name="T12" fmla="*/ 0 w 349"/>
                    <a:gd name="T13" fmla="*/ 0 h 147"/>
                    <a:gd name="T14" fmla="*/ 349 w 349"/>
                    <a:gd name="T15" fmla="*/ 147 h 147"/>
                  </a:gdLst>
                  <a:ahLst/>
                  <a:cxnLst>
                    <a:cxn ang="T8">
                      <a:pos x="T0" y="T1"/>
                    </a:cxn>
                    <a:cxn ang="T9">
                      <a:pos x="T2" y="T3"/>
                    </a:cxn>
                    <a:cxn ang="T10">
                      <a:pos x="T4" y="T5"/>
                    </a:cxn>
                    <a:cxn ang="T11">
                      <a:pos x="T6" y="T7"/>
                    </a:cxn>
                  </a:cxnLst>
                  <a:rect l="T12" t="T13" r="T14" b="T15"/>
                  <a:pathLst>
                    <a:path w="349" h="147">
                      <a:moveTo>
                        <a:pt x="310" y="0"/>
                      </a:moveTo>
                      <a:lnTo>
                        <a:pt x="0" y="52"/>
                      </a:lnTo>
                      <a:lnTo>
                        <a:pt x="349" y="147"/>
                      </a:lnTo>
                      <a:lnTo>
                        <a:pt x="310" y="0"/>
                      </a:lnTo>
                      <a:close/>
                    </a:path>
                  </a:pathLst>
                </a:custGeom>
                <a:solidFill>
                  <a:srgbClr val="330099"/>
                </a:solidFill>
                <a:ln w="9525">
                  <a:noFill/>
                  <a:round/>
                  <a:headEnd/>
                  <a:tailEnd/>
                </a:ln>
              </p:spPr>
              <p:txBody>
                <a:bodyPr/>
                <a:lstStyle/>
                <a:p>
                  <a:endParaRPr lang="es-MX"/>
                </a:p>
              </p:txBody>
            </p:sp>
            <p:sp>
              <p:nvSpPr>
                <p:cNvPr id="10518" name="Freeform 4212"/>
                <p:cNvSpPr>
                  <a:spLocks/>
                </p:cNvSpPr>
                <p:nvPr/>
              </p:nvSpPr>
              <p:spPr bwMode="auto">
                <a:xfrm>
                  <a:off x="2046" y="2917"/>
                  <a:ext cx="39" cy="17"/>
                </a:xfrm>
                <a:custGeom>
                  <a:avLst/>
                  <a:gdLst>
                    <a:gd name="T0" fmla="*/ 0 w 349"/>
                    <a:gd name="T1" fmla="*/ 0 h 147"/>
                    <a:gd name="T2" fmla="*/ 0 w 349"/>
                    <a:gd name="T3" fmla="*/ 0 h 147"/>
                    <a:gd name="T4" fmla="*/ 0 w 349"/>
                    <a:gd name="T5" fmla="*/ 0 h 147"/>
                    <a:gd name="T6" fmla="*/ 0 w 349"/>
                    <a:gd name="T7" fmla="*/ 0 h 147"/>
                    <a:gd name="T8" fmla="*/ 0 60000 65536"/>
                    <a:gd name="T9" fmla="*/ 0 60000 65536"/>
                    <a:gd name="T10" fmla="*/ 0 60000 65536"/>
                    <a:gd name="T11" fmla="*/ 0 60000 65536"/>
                    <a:gd name="T12" fmla="*/ 0 w 349"/>
                    <a:gd name="T13" fmla="*/ 0 h 147"/>
                    <a:gd name="T14" fmla="*/ 349 w 349"/>
                    <a:gd name="T15" fmla="*/ 147 h 147"/>
                  </a:gdLst>
                  <a:ahLst/>
                  <a:cxnLst>
                    <a:cxn ang="T8">
                      <a:pos x="T0" y="T1"/>
                    </a:cxn>
                    <a:cxn ang="T9">
                      <a:pos x="T2" y="T3"/>
                    </a:cxn>
                    <a:cxn ang="T10">
                      <a:pos x="T4" y="T5"/>
                    </a:cxn>
                    <a:cxn ang="T11">
                      <a:pos x="T6" y="T7"/>
                    </a:cxn>
                  </a:cxnLst>
                  <a:rect l="T12" t="T13" r="T14" b="T15"/>
                  <a:pathLst>
                    <a:path w="349" h="147">
                      <a:moveTo>
                        <a:pt x="310" y="0"/>
                      </a:moveTo>
                      <a:lnTo>
                        <a:pt x="0" y="52"/>
                      </a:lnTo>
                      <a:lnTo>
                        <a:pt x="349" y="147"/>
                      </a:lnTo>
                      <a:lnTo>
                        <a:pt x="310" y="0"/>
                      </a:lnTo>
                    </a:path>
                  </a:pathLst>
                </a:custGeom>
                <a:noFill/>
                <a:ln w="0">
                  <a:solidFill>
                    <a:srgbClr val="330099"/>
                  </a:solidFill>
                  <a:round/>
                  <a:headEnd/>
                  <a:tailEnd/>
                </a:ln>
              </p:spPr>
              <p:txBody>
                <a:bodyPr/>
                <a:lstStyle/>
                <a:p>
                  <a:endParaRPr lang="es-MX"/>
                </a:p>
              </p:txBody>
            </p:sp>
            <p:sp>
              <p:nvSpPr>
                <p:cNvPr id="10519" name="Freeform 4213"/>
                <p:cNvSpPr>
                  <a:spLocks/>
                </p:cNvSpPr>
                <p:nvPr/>
              </p:nvSpPr>
              <p:spPr bwMode="auto">
                <a:xfrm>
                  <a:off x="2046" y="2916"/>
                  <a:ext cx="37" cy="7"/>
                </a:xfrm>
                <a:custGeom>
                  <a:avLst/>
                  <a:gdLst>
                    <a:gd name="T0" fmla="*/ 0 w 338"/>
                    <a:gd name="T1" fmla="*/ 0 h 66"/>
                    <a:gd name="T2" fmla="*/ 0 w 338"/>
                    <a:gd name="T3" fmla="*/ 0 h 66"/>
                    <a:gd name="T4" fmla="*/ 0 w 338"/>
                    <a:gd name="T5" fmla="*/ 0 h 66"/>
                    <a:gd name="T6" fmla="*/ 0 w 338"/>
                    <a:gd name="T7" fmla="*/ 0 h 66"/>
                    <a:gd name="T8" fmla="*/ 0 60000 65536"/>
                    <a:gd name="T9" fmla="*/ 0 60000 65536"/>
                    <a:gd name="T10" fmla="*/ 0 60000 65536"/>
                    <a:gd name="T11" fmla="*/ 0 60000 65536"/>
                    <a:gd name="T12" fmla="*/ 0 w 338"/>
                    <a:gd name="T13" fmla="*/ 0 h 66"/>
                    <a:gd name="T14" fmla="*/ 338 w 338"/>
                    <a:gd name="T15" fmla="*/ 66 h 66"/>
                  </a:gdLst>
                  <a:ahLst/>
                  <a:cxnLst>
                    <a:cxn ang="T8">
                      <a:pos x="T0" y="T1"/>
                    </a:cxn>
                    <a:cxn ang="T9">
                      <a:pos x="T2" y="T3"/>
                    </a:cxn>
                    <a:cxn ang="T10">
                      <a:pos x="T4" y="T5"/>
                    </a:cxn>
                    <a:cxn ang="T11">
                      <a:pos x="T6" y="T7"/>
                    </a:cxn>
                  </a:cxnLst>
                  <a:rect l="T12" t="T13" r="T14" b="T15"/>
                  <a:pathLst>
                    <a:path w="338" h="66">
                      <a:moveTo>
                        <a:pt x="338" y="0"/>
                      </a:moveTo>
                      <a:lnTo>
                        <a:pt x="0" y="66"/>
                      </a:lnTo>
                      <a:lnTo>
                        <a:pt x="310" y="14"/>
                      </a:lnTo>
                      <a:lnTo>
                        <a:pt x="338" y="0"/>
                      </a:lnTo>
                      <a:close/>
                    </a:path>
                  </a:pathLst>
                </a:custGeom>
                <a:solidFill>
                  <a:srgbClr val="330099"/>
                </a:solidFill>
                <a:ln w="9525">
                  <a:noFill/>
                  <a:round/>
                  <a:headEnd/>
                  <a:tailEnd/>
                </a:ln>
              </p:spPr>
              <p:txBody>
                <a:bodyPr/>
                <a:lstStyle/>
                <a:p>
                  <a:endParaRPr lang="es-MX"/>
                </a:p>
              </p:txBody>
            </p:sp>
            <p:sp>
              <p:nvSpPr>
                <p:cNvPr id="10520" name="Freeform 4214"/>
                <p:cNvSpPr>
                  <a:spLocks/>
                </p:cNvSpPr>
                <p:nvPr/>
              </p:nvSpPr>
              <p:spPr bwMode="auto">
                <a:xfrm>
                  <a:off x="2046" y="2916"/>
                  <a:ext cx="37" cy="7"/>
                </a:xfrm>
                <a:custGeom>
                  <a:avLst/>
                  <a:gdLst>
                    <a:gd name="T0" fmla="*/ 0 w 338"/>
                    <a:gd name="T1" fmla="*/ 0 h 66"/>
                    <a:gd name="T2" fmla="*/ 0 w 338"/>
                    <a:gd name="T3" fmla="*/ 0 h 66"/>
                    <a:gd name="T4" fmla="*/ 0 w 338"/>
                    <a:gd name="T5" fmla="*/ 0 h 66"/>
                    <a:gd name="T6" fmla="*/ 0 w 338"/>
                    <a:gd name="T7" fmla="*/ 0 h 66"/>
                    <a:gd name="T8" fmla="*/ 0 60000 65536"/>
                    <a:gd name="T9" fmla="*/ 0 60000 65536"/>
                    <a:gd name="T10" fmla="*/ 0 60000 65536"/>
                    <a:gd name="T11" fmla="*/ 0 60000 65536"/>
                    <a:gd name="T12" fmla="*/ 0 w 338"/>
                    <a:gd name="T13" fmla="*/ 0 h 66"/>
                    <a:gd name="T14" fmla="*/ 338 w 338"/>
                    <a:gd name="T15" fmla="*/ 66 h 66"/>
                  </a:gdLst>
                  <a:ahLst/>
                  <a:cxnLst>
                    <a:cxn ang="T8">
                      <a:pos x="T0" y="T1"/>
                    </a:cxn>
                    <a:cxn ang="T9">
                      <a:pos x="T2" y="T3"/>
                    </a:cxn>
                    <a:cxn ang="T10">
                      <a:pos x="T4" y="T5"/>
                    </a:cxn>
                    <a:cxn ang="T11">
                      <a:pos x="T6" y="T7"/>
                    </a:cxn>
                  </a:cxnLst>
                  <a:rect l="T12" t="T13" r="T14" b="T15"/>
                  <a:pathLst>
                    <a:path w="338" h="66">
                      <a:moveTo>
                        <a:pt x="338" y="0"/>
                      </a:moveTo>
                      <a:lnTo>
                        <a:pt x="0" y="66"/>
                      </a:lnTo>
                      <a:lnTo>
                        <a:pt x="310" y="14"/>
                      </a:lnTo>
                      <a:lnTo>
                        <a:pt x="338" y="0"/>
                      </a:lnTo>
                    </a:path>
                  </a:pathLst>
                </a:custGeom>
                <a:noFill/>
                <a:ln w="0">
                  <a:solidFill>
                    <a:srgbClr val="330099"/>
                  </a:solidFill>
                  <a:round/>
                  <a:headEnd/>
                  <a:tailEnd/>
                </a:ln>
              </p:spPr>
              <p:txBody>
                <a:bodyPr/>
                <a:lstStyle/>
                <a:p>
                  <a:endParaRPr lang="es-MX"/>
                </a:p>
              </p:txBody>
            </p:sp>
            <p:sp>
              <p:nvSpPr>
                <p:cNvPr id="10521" name="Freeform 4215"/>
                <p:cNvSpPr>
                  <a:spLocks/>
                </p:cNvSpPr>
                <p:nvPr/>
              </p:nvSpPr>
              <p:spPr bwMode="auto">
                <a:xfrm>
                  <a:off x="1986" y="2914"/>
                  <a:ext cx="9" cy="95"/>
                </a:xfrm>
                <a:custGeom>
                  <a:avLst/>
                  <a:gdLst>
                    <a:gd name="T0" fmla="*/ 0 w 87"/>
                    <a:gd name="T1" fmla="*/ 0 h 854"/>
                    <a:gd name="T2" fmla="*/ 0 w 87"/>
                    <a:gd name="T3" fmla="*/ 0 h 854"/>
                    <a:gd name="T4" fmla="*/ 0 w 87"/>
                    <a:gd name="T5" fmla="*/ 0 h 854"/>
                    <a:gd name="T6" fmla="*/ 0 w 87"/>
                    <a:gd name="T7" fmla="*/ 0 h 854"/>
                    <a:gd name="T8" fmla="*/ 0 60000 65536"/>
                    <a:gd name="T9" fmla="*/ 0 60000 65536"/>
                    <a:gd name="T10" fmla="*/ 0 60000 65536"/>
                    <a:gd name="T11" fmla="*/ 0 60000 65536"/>
                    <a:gd name="T12" fmla="*/ 0 w 87"/>
                    <a:gd name="T13" fmla="*/ 0 h 854"/>
                    <a:gd name="T14" fmla="*/ 87 w 87"/>
                    <a:gd name="T15" fmla="*/ 854 h 854"/>
                  </a:gdLst>
                  <a:ahLst/>
                  <a:cxnLst>
                    <a:cxn ang="T8">
                      <a:pos x="T0" y="T1"/>
                    </a:cxn>
                    <a:cxn ang="T9">
                      <a:pos x="T2" y="T3"/>
                    </a:cxn>
                    <a:cxn ang="T10">
                      <a:pos x="T4" y="T5"/>
                    </a:cxn>
                    <a:cxn ang="T11">
                      <a:pos x="T6" y="T7"/>
                    </a:cxn>
                  </a:cxnLst>
                  <a:rect l="T12" t="T13" r="T14" b="T15"/>
                  <a:pathLst>
                    <a:path w="87" h="854">
                      <a:moveTo>
                        <a:pt x="64" y="0"/>
                      </a:moveTo>
                      <a:lnTo>
                        <a:pt x="0" y="854"/>
                      </a:lnTo>
                      <a:lnTo>
                        <a:pt x="87" y="411"/>
                      </a:lnTo>
                      <a:lnTo>
                        <a:pt x="64" y="0"/>
                      </a:lnTo>
                      <a:close/>
                    </a:path>
                  </a:pathLst>
                </a:custGeom>
                <a:solidFill>
                  <a:srgbClr val="330099"/>
                </a:solidFill>
                <a:ln w="9525">
                  <a:noFill/>
                  <a:round/>
                  <a:headEnd/>
                  <a:tailEnd/>
                </a:ln>
              </p:spPr>
              <p:txBody>
                <a:bodyPr/>
                <a:lstStyle/>
                <a:p>
                  <a:endParaRPr lang="es-MX"/>
                </a:p>
              </p:txBody>
            </p:sp>
            <p:sp>
              <p:nvSpPr>
                <p:cNvPr id="10522" name="Freeform 4216"/>
                <p:cNvSpPr>
                  <a:spLocks/>
                </p:cNvSpPr>
                <p:nvPr/>
              </p:nvSpPr>
              <p:spPr bwMode="auto">
                <a:xfrm>
                  <a:off x="1986" y="2914"/>
                  <a:ext cx="9" cy="95"/>
                </a:xfrm>
                <a:custGeom>
                  <a:avLst/>
                  <a:gdLst>
                    <a:gd name="T0" fmla="*/ 0 w 87"/>
                    <a:gd name="T1" fmla="*/ 0 h 854"/>
                    <a:gd name="T2" fmla="*/ 0 w 87"/>
                    <a:gd name="T3" fmla="*/ 0 h 854"/>
                    <a:gd name="T4" fmla="*/ 0 w 87"/>
                    <a:gd name="T5" fmla="*/ 0 h 854"/>
                    <a:gd name="T6" fmla="*/ 0 w 87"/>
                    <a:gd name="T7" fmla="*/ 0 h 854"/>
                    <a:gd name="T8" fmla="*/ 0 60000 65536"/>
                    <a:gd name="T9" fmla="*/ 0 60000 65536"/>
                    <a:gd name="T10" fmla="*/ 0 60000 65536"/>
                    <a:gd name="T11" fmla="*/ 0 60000 65536"/>
                    <a:gd name="T12" fmla="*/ 0 w 87"/>
                    <a:gd name="T13" fmla="*/ 0 h 854"/>
                    <a:gd name="T14" fmla="*/ 87 w 87"/>
                    <a:gd name="T15" fmla="*/ 854 h 854"/>
                  </a:gdLst>
                  <a:ahLst/>
                  <a:cxnLst>
                    <a:cxn ang="T8">
                      <a:pos x="T0" y="T1"/>
                    </a:cxn>
                    <a:cxn ang="T9">
                      <a:pos x="T2" y="T3"/>
                    </a:cxn>
                    <a:cxn ang="T10">
                      <a:pos x="T4" y="T5"/>
                    </a:cxn>
                    <a:cxn ang="T11">
                      <a:pos x="T6" y="T7"/>
                    </a:cxn>
                  </a:cxnLst>
                  <a:rect l="T12" t="T13" r="T14" b="T15"/>
                  <a:pathLst>
                    <a:path w="87" h="854">
                      <a:moveTo>
                        <a:pt x="64" y="0"/>
                      </a:moveTo>
                      <a:lnTo>
                        <a:pt x="0" y="854"/>
                      </a:lnTo>
                      <a:lnTo>
                        <a:pt x="87" y="411"/>
                      </a:lnTo>
                      <a:lnTo>
                        <a:pt x="64" y="0"/>
                      </a:lnTo>
                    </a:path>
                  </a:pathLst>
                </a:custGeom>
                <a:noFill/>
                <a:ln w="0">
                  <a:solidFill>
                    <a:srgbClr val="330099"/>
                  </a:solidFill>
                  <a:round/>
                  <a:headEnd/>
                  <a:tailEnd/>
                </a:ln>
              </p:spPr>
              <p:txBody>
                <a:bodyPr/>
                <a:lstStyle/>
                <a:p>
                  <a:endParaRPr lang="es-MX"/>
                </a:p>
              </p:txBody>
            </p:sp>
            <p:sp>
              <p:nvSpPr>
                <p:cNvPr id="10523" name="Freeform 4217"/>
                <p:cNvSpPr>
                  <a:spLocks/>
                </p:cNvSpPr>
                <p:nvPr/>
              </p:nvSpPr>
              <p:spPr bwMode="auto">
                <a:xfrm>
                  <a:off x="1986" y="2905"/>
                  <a:ext cx="7" cy="104"/>
                </a:xfrm>
                <a:custGeom>
                  <a:avLst/>
                  <a:gdLst>
                    <a:gd name="T0" fmla="*/ 0 w 64"/>
                    <a:gd name="T1" fmla="*/ 0 h 941"/>
                    <a:gd name="T2" fmla="*/ 0 w 64"/>
                    <a:gd name="T3" fmla="*/ 0 h 941"/>
                    <a:gd name="T4" fmla="*/ 0 w 64"/>
                    <a:gd name="T5" fmla="*/ 0 h 941"/>
                    <a:gd name="T6" fmla="*/ 0 w 64"/>
                    <a:gd name="T7" fmla="*/ 0 h 941"/>
                    <a:gd name="T8" fmla="*/ 0 60000 65536"/>
                    <a:gd name="T9" fmla="*/ 0 60000 65536"/>
                    <a:gd name="T10" fmla="*/ 0 60000 65536"/>
                    <a:gd name="T11" fmla="*/ 0 60000 65536"/>
                    <a:gd name="T12" fmla="*/ 0 w 64"/>
                    <a:gd name="T13" fmla="*/ 0 h 941"/>
                    <a:gd name="T14" fmla="*/ 64 w 64"/>
                    <a:gd name="T15" fmla="*/ 941 h 941"/>
                  </a:gdLst>
                  <a:ahLst/>
                  <a:cxnLst>
                    <a:cxn ang="T8">
                      <a:pos x="T0" y="T1"/>
                    </a:cxn>
                    <a:cxn ang="T9">
                      <a:pos x="T2" y="T3"/>
                    </a:cxn>
                    <a:cxn ang="T10">
                      <a:pos x="T4" y="T5"/>
                    </a:cxn>
                    <a:cxn ang="T11">
                      <a:pos x="T6" y="T7"/>
                    </a:cxn>
                  </a:cxnLst>
                  <a:rect l="T12" t="T13" r="T14" b="T15"/>
                  <a:pathLst>
                    <a:path w="64" h="941">
                      <a:moveTo>
                        <a:pt x="52" y="0"/>
                      </a:moveTo>
                      <a:lnTo>
                        <a:pt x="0" y="941"/>
                      </a:lnTo>
                      <a:lnTo>
                        <a:pt x="64" y="87"/>
                      </a:lnTo>
                      <a:lnTo>
                        <a:pt x="52" y="0"/>
                      </a:lnTo>
                      <a:close/>
                    </a:path>
                  </a:pathLst>
                </a:custGeom>
                <a:solidFill>
                  <a:srgbClr val="330099"/>
                </a:solidFill>
                <a:ln w="9525">
                  <a:noFill/>
                  <a:round/>
                  <a:headEnd/>
                  <a:tailEnd/>
                </a:ln>
              </p:spPr>
              <p:txBody>
                <a:bodyPr/>
                <a:lstStyle/>
                <a:p>
                  <a:endParaRPr lang="es-MX"/>
                </a:p>
              </p:txBody>
            </p:sp>
            <p:sp>
              <p:nvSpPr>
                <p:cNvPr id="10524" name="Freeform 4218"/>
                <p:cNvSpPr>
                  <a:spLocks/>
                </p:cNvSpPr>
                <p:nvPr/>
              </p:nvSpPr>
              <p:spPr bwMode="auto">
                <a:xfrm>
                  <a:off x="1986" y="2905"/>
                  <a:ext cx="7" cy="104"/>
                </a:xfrm>
                <a:custGeom>
                  <a:avLst/>
                  <a:gdLst>
                    <a:gd name="T0" fmla="*/ 0 w 64"/>
                    <a:gd name="T1" fmla="*/ 0 h 941"/>
                    <a:gd name="T2" fmla="*/ 0 w 64"/>
                    <a:gd name="T3" fmla="*/ 0 h 941"/>
                    <a:gd name="T4" fmla="*/ 0 w 64"/>
                    <a:gd name="T5" fmla="*/ 0 h 941"/>
                    <a:gd name="T6" fmla="*/ 0 w 64"/>
                    <a:gd name="T7" fmla="*/ 0 h 941"/>
                    <a:gd name="T8" fmla="*/ 0 60000 65536"/>
                    <a:gd name="T9" fmla="*/ 0 60000 65536"/>
                    <a:gd name="T10" fmla="*/ 0 60000 65536"/>
                    <a:gd name="T11" fmla="*/ 0 60000 65536"/>
                    <a:gd name="T12" fmla="*/ 0 w 64"/>
                    <a:gd name="T13" fmla="*/ 0 h 941"/>
                    <a:gd name="T14" fmla="*/ 64 w 64"/>
                    <a:gd name="T15" fmla="*/ 941 h 941"/>
                  </a:gdLst>
                  <a:ahLst/>
                  <a:cxnLst>
                    <a:cxn ang="T8">
                      <a:pos x="T0" y="T1"/>
                    </a:cxn>
                    <a:cxn ang="T9">
                      <a:pos x="T2" y="T3"/>
                    </a:cxn>
                    <a:cxn ang="T10">
                      <a:pos x="T4" y="T5"/>
                    </a:cxn>
                    <a:cxn ang="T11">
                      <a:pos x="T6" y="T7"/>
                    </a:cxn>
                  </a:cxnLst>
                  <a:rect l="T12" t="T13" r="T14" b="T15"/>
                  <a:pathLst>
                    <a:path w="64" h="941">
                      <a:moveTo>
                        <a:pt x="52" y="0"/>
                      </a:moveTo>
                      <a:lnTo>
                        <a:pt x="0" y="941"/>
                      </a:lnTo>
                      <a:lnTo>
                        <a:pt x="64" y="87"/>
                      </a:lnTo>
                      <a:lnTo>
                        <a:pt x="52" y="0"/>
                      </a:lnTo>
                    </a:path>
                  </a:pathLst>
                </a:custGeom>
                <a:noFill/>
                <a:ln w="0">
                  <a:solidFill>
                    <a:srgbClr val="330099"/>
                  </a:solidFill>
                  <a:round/>
                  <a:headEnd/>
                  <a:tailEnd/>
                </a:ln>
              </p:spPr>
              <p:txBody>
                <a:bodyPr/>
                <a:lstStyle/>
                <a:p>
                  <a:endParaRPr lang="es-MX"/>
                </a:p>
              </p:txBody>
            </p:sp>
            <p:sp>
              <p:nvSpPr>
                <p:cNvPr id="10525" name="Freeform 4219"/>
                <p:cNvSpPr>
                  <a:spLocks/>
                </p:cNvSpPr>
                <p:nvPr/>
              </p:nvSpPr>
              <p:spPr bwMode="auto">
                <a:xfrm>
                  <a:off x="1986" y="2883"/>
                  <a:ext cx="5" cy="126"/>
                </a:xfrm>
                <a:custGeom>
                  <a:avLst/>
                  <a:gdLst>
                    <a:gd name="T0" fmla="*/ 0 w 52"/>
                    <a:gd name="T1" fmla="*/ 0 h 1135"/>
                    <a:gd name="T2" fmla="*/ 0 w 52"/>
                    <a:gd name="T3" fmla="*/ 0 h 1135"/>
                    <a:gd name="T4" fmla="*/ 0 w 52"/>
                    <a:gd name="T5" fmla="*/ 0 h 1135"/>
                    <a:gd name="T6" fmla="*/ 0 w 52"/>
                    <a:gd name="T7" fmla="*/ 0 h 1135"/>
                    <a:gd name="T8" fmla="*/ 0 60000 65536"/>
                    <a:gd name="T9" fmla="*/ 0 60000 65536"/>
                    <a:gd name="T10" fmla="*/ 0 60000 65536"/>
                    <a:gd name="T11" fmla="*/ 0 60000 65536"/>
                    <a:gd name="T12" fmla="*/ 0 w 52"/>
                    <a:gd name="T13" fmla="*/ 0 h 1135"/>
                    <a:gd name="T14" fmla="*/ 52 w 52"/>
                    <a:gd name="T15" fmla="*/ 1135 h 1135"/>
                  </a:gdLst>
                  <a:ahLst/>
                  <a:cxnLst>
                    <a:cxn ang="T8">
                      <a:pos x="T0" y="T1"/>
                    </a:cxn>
                    <a:cxn ang="T9">
                      <a:pos x="T2" y="T3"/>
                    </a:cxn>
                    <a:cxn ang="T10">
                      <a:pos x="T4" y="T5"/>
                    </a:cxn>
                    <a:cxn ang="T11">
                      <a:pos x="T6" y="T7"/>
                    </a:cxn>
                  </a:cxnLst>
                  <a:rect l="T12" t="T13" r="T14" b="T15"/>
                  <a:pathLst>
                    <a:path w="52" h="1135">
                      <a:moveTo>
                        <a:pt x="28" y="0"/>
                      </a:moveTo>
                      <a:lnTo>
                        <a:pt x="0" y="1135"/>
                      </a:lnTo>
                      <a:lnTo>
                        <a:pt x="52" y="194"/>
                      </a:lnTo>
                      <a:lnTo>
                        <a:pt x="28" y="0"/>
                      </a:lnTo>
                      <a:close/>
                    </a:path>
                  </a:pathLst>
                </a:custGeom>
                <a:solidFill>
                  <a:srgbClr val="330099"/>
                </a:solidFill>
                <a:ln w="9525">
                  <a:noFill/>
                  <a:round/>
                  <a:headEnd/>
                  <a:tailEnd/>
                </a:ln>
              </p:spPr>
              <p:txBody>
                <a:bodyPr/>
                <a:lstStyle/>
                <a:p>
                  <a:endParaRPr lang="es-MX"/>
                </a:p>
              </p:txBody>
            </p:sp>
            <p:sp>
              <p:nvSpPr>
                <p:cNvPr id="10526" name="Freeform 4220"/>
                <p:cNvSpPr>
                  <a:spLocks/>
                </p:cNvSpPr>
                <p:nvPr/>
              </p:nvSpPr>
              <p:spPr bwMode="auto">
                <a:xfrm>
                  <a:off x="1986" y="2883"/>
                  <a:ext cx="5" cy="126"/>
                </a:xfrm>
                <a:custGeom>
                  <a:avLst/>
                  <a:gdLst>
                    <a:gd name="T0" fmla="*/ 0 w 52"/>
                    <a:gd name="T1" fmla="*/ 0 h 1135"/>
                    <a:gd name="T2" fmla="*/ 0 w 52"/>
                    <a:gd name="T3" fmla="*/ 0 h 1135"/>
                    <a:gd name="T4" fmla="*/ 0 w 52"/>
                    <a:gd name="T5" fmla="*/ 0 h 1135"/>
                    <a:gd name="T6" fmla="*/ 0 w 52"/>
                    <a:gd name="T7" fmla="*/ 0 h 1135"/>
                    <a:gd name="T8" fmla="*/ 0 60000 65536"/>
                    <a:gd name="T9" fmla="*/ 0 60000 65536"/>
                    <a:gd name="T10" fmla="*/ 0 60000 65536"/>
                    <a:gd name="T11" fmla="*/ 0 60000 65536"/>
                    <a:gd name="T12" fmla="*/ 0 w 52"/>
                    <a:gd name="T13" fmla="*/ 0 h 1135"/>
                    <a:gd name="T14" fmla="*/ 52 w 52"/>
                    <a:gd name="T15" fmla="*/ 1135 h 1135"/>
                  </a:gdLst>
                  <a:ahLst/>
                  <a:cxnLst>
                    <a:cxn ang="T8">
                      <a:pos x="T0" y="T1"/>
                    </a:cxn>
                    <a:cxn ang="T9">
                      <a:pos x="T2" y="T3"/>
                    </a:cxn>
                    <a:cxn ang="T10">
                      <a:pos x="T4" y="T5"/>
                    </a:cxn>
                    <a:cxn ang="T11">
                      <a:pos x="T6" y="T7"/>
                    </a:cxn>
                  </a:cxnLst>
                  <a:rect l="T12" t="T13" r="T14" b="T15"/>
                  <a:pathLst>
                    <a:path w="52" h="1135">
                      <a:moveTo>
                        <a:pt x="28" y="0"/>
                      </a:moveTo>
                      <a:lnTo>
                        <a:pt x="0" y="1135"/>
                      </a:lnTo>
                      <a:lnTo>
                        <a:pt x="52" y="194"/>
                      </a:lnTo>
                      <a:lnTo>
                        <a:pt x="28" y="0"/>
                      </a:lnTo>
                    </a:path>
                  </a:pathLst>
                </a:custGeom>
                <a:noFill/>
                <a:ln w="0">
                  <a:solidFill>
                    <a:srgbClr val="330099"/>
                  </a:solidFill>
                  <a:round/>
                  <a:headEnd/>
                  <a:tailEnd/>
                </a:ln>
              </p:spPr>
              <p:txBody>
                <a:bodyPr/>
                <a:lstStyle/>
                <a:p>
                  <a:endParaRPr lang="es-MX"/>
                </a:p>
              </p:txBody>
            </p:sp>
            <p:sp>
              <p:nvSpPr>
                <p:cNvPr id="10527" name="Freeform 4221"/>
                <p:cNvSpPr>
                  <a:spLocks/>
                </p:cNvSpPr>
                <p:nvPr/>
              </p:nvSpPr>
              <p:spPr bwMode="auto">
                <a:xfrm>
                  <a:off x="2083" y="2870"/>
                  <a:ext cx="16" cy="46"/>
                </a:xfrm>
                <a:custGeom>
                  <a:avLst/>
                  <a:gdLst>
                    <a:gd name="T0" fmla="*/ 0 w 137"/>
                    <a:gd name="T1" fmla="*/ 0 h 409"/>
                    <a:gd name="T2" fmla="*/ 0 w 137"/>
                    <a:gd name="T3" fmla="*/ 0 h 409"/>
                    <a:gd name="T4" fmla="*/ 0 w 137"/>
                    <a:gd name="T5" fmla="*/ 0 h 409"/>
                    <a:gd name="T6" fmla="*/ 0 w 137"/>
                    <a:gd name="T7" fmla="*/ 0 h 409"/>
                    <a:gd name="T8" fmla="*/ 0 60000 65536"/>
                    <a:gd name="T9" fmla="*/ 0 60000 65536"/>
                    <a:gd name="T10" fmla="*/ 0 60000 65536"/>
                    <a:gd name="T11" fmla="*/ 0 60000 65536"/>
                    <a:gd name="T12" fmla="*/ 0 w 137"/>
                    <a:gd name="T13" fmla="*/ 0 h 409"/>
                    <a:gd name="T14" fmla="*/ 137 w 137"/>
                    <a:gd name="T15" fmla="*/ 409 h 409"/>
                  </a:gdLst>
                  <a:ahLst/>
                  <a:cxnLst>
                    <a:cxn ang="T8">
                      <a:pos x="T0" y="T1"/>
                    </a:cxn>
                    <a:cxn ang="T9">
                      <a:pos x="T2" y="T3"/>
                    </a:cxn>
                    <a:cxn ang="T10">
                      <a:pos x="T4" y="T5"/>
                    </a:cxn>
                    <a:cxn ang="T11">
                      <a:pos x="T6" y="T7"/>
                    </a:cxn>
                  </a:cxnLst>
                  <a:rect l="T12" t="T13" r="T14" b="T15"/>
                  <a:pathLst>
                    <a:path w="137" h="409">
                      <a:moveTo>
                        <a:pt x="121" y="0"/>
                      </a:moveTo>
                      <a:lnTo>
                        <a:pt x="0" y="409"/>
                      </a:lnTo>
                      <a:lnTo>
                        <a:pt x="137" y="392"/>
                      </a:lnTo>
                      <a:lnTo>
                        <a:pt x="121" y="0"/>
                      </a:lnTo>
                      <a:close/>
                    </a:path>
                  </a:pathLst>
                </a:custGeom>
                <a:solidFill>
                  <a:srgbClr val="330099"/>
                </a:solidFill>
                <a:ln w="9525">
                  <a:noFill/>
                  <a:round/>
                  <a:headEnd/>
                  <a:tailEnd/>
                </a:ln>
              </p:spPr>
              <p:txBody>
                <a:bodyPr/>
                <a:lstStyle/>
                <a:p>
                  <a:endParaRPr lang="es-MX"/>
                </a:p>
              </p:txBody>
            </p:sp>
            <p:sp>
              <p:nvSpPr>
                <p:cNvPr id="10528" name="Freeform 4222"/>
                <p:cNvSpPr>
                  <a:spLocks/>
                </p:cNvSpPr>
                <p:nvPr/>
              </p:nvSpPr>
              <p:spPr bwMode="auto">
                <a:xfrm>
                  <a:off x="2083" y="2870"/>
                  <a:ext cx="16" cy="46"/>
                </a:xfrm>
                <a:custGeom>
                  <a:avLst/>
                  <a:gdLst>
                    <a:gd name="T0" fmla="*/ 0 w 137"/>
                    <a:gd name="T1" fmla="*/ 0 h 409"/>
                    <a:gd name="T2" fmla="*/ 0 w 137"/>
                    <a:gd name="T3" fmla="*/ 0 h 409"/>
                    <a:gd name="T4" fmla="*/ 0 w 137"/>
                    <a:gd name="T5" fmla="*/ 0 h 409"/>
                    <a:gd name="T6" fmla="*/ 0 w 137"/>
                    <a:gd name="T7" fmla="*/ 0 h 409"/>
                    <a:gd name="T8" fmla="*/ 0 60000 65536"/>
                    <a:gd name="T9" fmla="*/ 0 60000 65536"/>
                    <a:gd name="T10" fmla="*/ 0 60000 65536"/>
                    <a:gd name="T11" fmla="*/ 0 60000 65536"/>
                    <a:gd name="T12" fmla="*/ 0 w 137"/>
                    <a:gd name="T13" fmla="*/ 0 h 409"/>
                    <a:gd name="T14" fmla="*/ 137 w 137"/>
                    <a:gd name="T15" fmla="*/ 409 h 409"/>
                  </a:gdLst>
                  <a:ahLst/>
                  <a:cxnLst>
                    <a:cxn ang="T8">
                      <a:pos x="T0" y="T1"/>
                    </a:cxn>
                    <a:cxn ang="T9">
                      <a:pos x="T2" y="T3"/>
                    </a:cxn>
                    <a:cxn ang="T10">
                      <a:pos x="T4" y="T5"/>
                    </a:cxn>
                    <a:cxn ang="T11">
                      <a:pos x="T6" y="T7"/>
                    </a:cxn>
                  </a:cxnLst>
                  <a:rect l="T12" t="T13" r="T14" b="T15"/>
                  <a:pathLst>
                    <a:path w="137" h="409">
                      <a:moveTo>
                        <a:pt x="121" y="0"/>
                      </a:moveTo>
                      <a:lnTo>
                        <a:pt x="0" y="409"/>
                      </a:lnTo>
                      <a:lnTo>
                        <a:pt x="137" y="392"/>
                      </a:lnTo>
                      <a:lnTo>
                        <a:pt x="121" y="0"/>
                      </a:lnTo>
                    </a:path>
                  </a:pathLst>
                </a:custGeom>
                <a:noFill/>
                <a:ln w="0">
                  <a:solidFill>
                    <a:srgbClr val="330099"/>
                  </a:solidFill>
                  <a:round/>
                  <a:headEnd/>
                  <a:tailEnd/>
                </a:ln>
              </p:spPr>
              <p:txBody>
                <a:bodyPr/>
                <a:lstStyle/>
                <a:p>
                  <a:endParaRPr lang="es-MX"/>
                </a:p>
              </p:txBody>
            </p:sp>
            <p:sp>
              <p:nvSpPr>
                <p:cNvPr id="10529" name="Freeform 4223"/>
                <p:cNvSpPr>
                  <a:spLocks/>
                </p:cNvSpPr>
                <p:nvPr/>
              </p:nvSpPr>
              <p:spPr bwMode="auto">
                <a:xfrm>
                  <a:off x="2046" y="2870"/>
                  <a:ext cx="51" cy="53"/>
                </a:xfrm>
                <a:custGeom>
                  <a:avLst/>
                  <a:gdLst>
                    <a:gd name="T0" fmla="*/ 0 w 459"/>
                    <a:gd name="T1" fmla="*/ 0 h 475"/>
                    <a:gd name="T2" fmla="*/ 0 w 459"/>
                    <a:gd name="T3" fmla="*/ 0 h 475"/>
                    <a:gd name="T4" fmla="*/ 0 w 459"/>
                    <a:gd name="T5" fmla="*/ 0 h 475"/>
                    <a:gd name="T6" fmla="*/ 0 w 459"/>
                    <a:gd name="T7" fmla="*/ 0 h 475"/>
                    <a:gd name="T8" fmla="*/ 0 60000 65536"/>
                    <a:gd name="T9" fmla="*/ 0 60000 65536"/>
                    <a:gd name="T10" fmla="*/ 0 60000 65536"/>
                    <a:gd name="T11" fmla="*/ 0 60000 65536"/>
                    <a:gd name="T12" fmla="*/ 0 w 459"/>
                    <a:gd name="T13" fmla="*/ 0 h 475"/>
                    <a:gd name="T14" fmla="*/ 459 w 459"/>
                    <a:gd name="T15" fmla="*/ 475 h 475"/>
                  </a:gdLst>
                  <a:ahLst/>
                  <a:cxnLst>
                    <a:cxn ang="T8">
                      <a:pos x="T0" y="T1"/>
                    </a:cxn>
                    <a:cxn ang="T9">
                      <a:pos x="T2" y="T3"/>
                    </a:cxn>
                    <a:cxn ang="T10">
                      <a:pos x="T4" y="T5"/>
                    </a:cxn>
                    <a:cxn ang="T11">
                      <a:pos x="T6" y="T7"/>
                    </a:cxn>
                  </a:cxnLst>
                  <a:rect l="T12" t="T13" r="T14" b="T15"/>
                  <a:pathLst>
                    <a:path w="459" h="475">
                      <a:moveTo>
                        <a:pt x="459" y="0"/>
                      </a:moveTo>
                      <a:lnTo>
                        <a:pt x="0" y="475"/>
                      </a:lnTo>
                      <a:lnTo>
                        <a:pt x="338" y="409"/>
                      </a:lnTo>
                      <a:lnTo>
                        <a:pt x="459" y="0"/>
                      </a:lnTo>
                      <a:close/>
                    </a:path>
                  </a:pathLst>
                </a:custGeom>
                <a:solidFill>
                  <a:srgbClr val="330099"/>
                </a:solidFill>
                <a:ln w="9525">
                  <a:noFill/>
                  <a:round/>
                  <a:headEnd/>
                  <a:tailEnd/>
                </a:ln>
              </p:spPr>
              <p:txBody>
                <a:bodyPr/>
                <a:lstStyle/>
                <a:p>
                  <a:endParaRPr lang="es-MX"/>
                </a:p>
              </p:txBody>
            </p:sp>
            <p:sp>
              <p:nvSpPr>
                <p:cNvPr id="10530" name="Freeform 4224"/>
                <p:cNvSpPr>
                  <a:spLocks/>
                </p:cNvSpPr>
                <p:nvPr/>
              </p:nvSpPr>
              <p:spPr bwMode="auto">
                <a:xfrm>
                  <a:off x="2046" y="2870"/>
                  <a:ext cx="51" cy="53"/>
                </a:xfrm>
                <a:custGeom>
                  <a:avLst/>
                  <a:gdLst>
                    <a:gd name="T0" fmla="*/ 0 w 459"/>
                    <a:gd name="T1" fmla="*/ 0 h 475"/>
                    <a:gd name="T2" fmla="*/ 0 w 459"/>
                    <a:gd name="T3" fmla="*/ 0 h 475"/>
                    <a:gd name="T4" fmla="*/ 0 w 459"/>
                    <a:gd name="T5" fmla="*/ 0 h 475"/>
                    <a:gd name="T6" fmla="*/ 0 w 459"/>
                    <a:gd name="T7" fmla="*/ 0 h 475"/>
                    <a:gd name="T8" fmla="*/ 0 60000 65536"/>
                    <a:gd name="T9" fmla="*/ 0 60000 65536"/>
                    <a:gd name="T10" fmla="*/ 0 60000 65536"/>
                    <a:gd name="T11" fmla="*/ 0 60000 65536"/>
                    <a:gd name="T12" fmla="*/ 0 w 459"/>
                    <a:gd name="T13" fmla="*/ 0 h 475"/>
                    <a:gd name="T14" fmla="*/ 459 w 459"/>
                    <a:gd name="T15" fmla="*/ 475 h 475"/>
                  </a:gdLst>
                  <a:ahLst/>
                  <a:cxnLst>
                    <a:cxn ang="T8">
                      <a:pos x="T0" y="T1"/>
                    </a:cxn>
                    <a:cxn ang="T9">
                      <a:pos x="T2" y="T3"/>
                    </a:cxn>
                    <a:cxn ang="T10">
                      <a:pos x="T4" y="T5"/>
                    </a:cxn>
                    <a:cxn ang="T11">
                      <a:pos x="T6" y="T7"/>
                    </a:cxn>
                  </a:cxnLst>
                  <a:rect l="T12" t="T13" r="T14" b="T15"/>
                  <a:pathLst>
                    <a:path w="459" h="475">
                      <a:moveTo>
                        <a:pt x="459" y="0"/>
                      </a:moveTo>
                      <a:lnTo>
                        <a:pt x="0" y="475"/>
                      </a:lnTo>
                      <a:lnTo>
                        <a:pt x="338" y="409"/>
                      </a:lnTo>
                      <a:lnTo>
                        <a:pt x="459" y="0"/>
                      </a:lnTo>
                    </a:path>
                  </a:pathLst>
                </a:custGeom>
                <a:noFill/>
                <a:ln w="0">
                  <a:solidFill>
                    <a:srgbClr val="330099"/>
                  </a:solidFill>
                  <a:round/>
                  <a:headEnd/>
                  <a:tailEnd/>
                </a:ln>
              </p:spPr>
              <p:txBody>
                <a:bodyPr/>
                <a:lstStyle/>
                <a:p>
                  <a:endParaRPr lang="es-MX"/>
                </a:p>
              </p:txBody>
            </p:sp>
            <p:sp>
              <p:nvSpPr>
                <p:cNvPr id="10531" name="Freeform 4225"/>
                <p:cNvSpPr>
                  <a:spLocks/>
                </p:cNvSpPr>
                <p:nvPr/>
              </p:nvSpPr>
              <p:spPr bwMode="auto">
                <a:xfrm>
                  <a:off x="1986" y="2864"/>
                  <a:ext cx="3" cy="145"/>
                </a:xfrm>
                <a:custGeom>
                  <a:avLst/>
                  <a:gdLst>
                    <a:gd name="T0" fmla="*/ 0 w 28"/>
                    <a:gd name="T1" fmla="*/ 0 h 1309"/>
                    <a:gd name="T2" fmla="*/ 0 w 28"/>
                    <a:gd name="T3" fmla="*/ 0 h 1309"/>
                    <a:gd name="T4" fmla="*/ 0 w 28"/>
                    <a:gd name="T5" fmla="*/ 0 h 1309"/>
                    <a:gd name="T6" fmla="*/ 0 w 28"/>
                    <a:gd name="T7" fmla="*/ 0 h 1309"/>
                    <a:gd name="T8" fmla="*/ 0 60000 65536"/>
                    <a:gd name="T9" fmla="*/ 0 60000 65536"/>
                    <a:gd name="T10" fmla="*/ 0 60000 65536"/>
                    <a:gd name="T11" fmla="*/ 0 60000 65536"/>
                    <a:gd name="T12" fmla="*/ 0 w 28"/>
                    <a:gd name="T13" fmla="*/ 0 h 1309"/>
                    <a:gd name="T14" fmla="*/ 28 w 28"/>
                    <a:gd name="T15" fmla="*/ 1309 h 1309"/>
                  </a:gdLst>
                  <a:ahLst/>
                  <a:cxnLst>
                    <a:cxn ang="T8">
                      <a:pos x="T0" y="T1"/>
                    </a:cxn>
                    <a:cxn ang="T9">
                      <a:pos x="T2" y="T3"/>
                    </a:cxn>
                    <a:cxn ang="T10">
                      <a:pos x="T4" y="T5"/>
                    </a:cxn>
                    <a:cxn ang="T11">
                      <a:pos x="T6" y="T7"/>
                    </a:cxn>
                  </a:cxnLst>
                  <a:rect l="T12" t="T13" r="T14" b="T15"/>
                  <a:pathLst>
                    <a:path w="28" h="1309">
                      <a:moveTo>
                        <a:pt x="0" y="0"/>
                      </a:moveTo>
                      <a:lnTo>
                        <a:pt x="0" y="1309"/>
                      </a:lnTo>
                      <a:lnTo>
                        <a:pt x="28" y="174"/>
                      </a:lnTo>
                      <a:lnTo>
                        <a:pt x="0" y="0"/>
                      </a:lnTo>
                      <a:close/>
                    </a:path>
                  </a:pathLst>
                </a:custGeom>
                <a:solidFill>
                  <a:srgbClr val="330099"/>
                </a:solidFill>
                <a:ln w="9525">
                  <a:noFill/>
                  <a:round/>
                  <a:headEnd/>
                  <a:tailEnd/>
                </a:ln>
              </p:spPr>
              <p:txBody>
                <a:bodyPr/>
                <a:lstStyle/>
                <a:p>
                  <a:endParaRPr lang="es-MX"/>
                </a:p>
              </p:txBody>
            </p:sp>
            <p:sp>
              <p:nvSpPr>
                <p:cNvPr id="10532" name="Freeform 4226"/>
                <p:cNvSpPr>
                  <a:spLocks/>
                </p:cNvSpPr>
                <p:nvPr/>
              </p:nvSpPr>
              <p:spPr bwMode="auto">
                <a:xfrm>
                  <a:off x="1986" y="2864"/>
                  <a:ext cx="3" cy="145"/>
                </a:xfrm>
                <a:custGeom>
                  <a:avLst/>
                  <a:gdLst>
                    <a:gd name="T0" fmla="*/ 0 w 28"/>
                    <a:gd name="T1" fmla="*/ 0 h 1309"/>
                    <a:gd name="T2" fmla="*/ 0 w 28"/>
                    <a:gd name="T3" fmla="*/ 0 h 1309"/>
                    <a:gd name="T4" fmla="*/ 0 w 28"/>
                    <a:gd name="T5" fmla="*/ 0 h 1309"/>
                    <a:gd name="T6" fmla="*/ 0 w 28"/>
                    <a:gd name="T7" fmla="*/ 0 h 1309"/>
                    <a:gd name="T8" fmla="*/ 0 60000 65536"/>
                    <a:gd name="T9" fmla="*/ 0 60000 65536"/>
                    <a:gd name="T10" fmla="*/ 0 60000 65536"/>
                    <a:gd name="T11" fmla="*/ 0 60000 65536"/>
                    <a:gd name="T12" fmla="*/ 0 w 28"/>
                    <a:gd name="T13" fmla="*/ 0 h 1309"/>
                    <a:gd name="T14" fmla="*/ 28 w 28"/>
                    <a:gd name="T15" fmla="*/ 1309 h 1309"/>
                  </a:gdLst>
                  <a:ahLst/>
                  <a:cxnLst>
                    <a:cxn ang="T8">
                      <a:pos x="T0" y="T1"/>
                    </a:cxn>
                    <a:cxn ang="T9">
                      <a:pos x="T2" y="T3"/>
                    </a:cxn>
                    <a:cxn ang="T10">
                      <a:pos x="T4" y="T5"/>
                    </a:cxn>
                    <a:cxn ang="T11">
                      <a:pos x="T6" y="T7"/>
                    </a:cxn>
                  </a:cxnLst>
                  <a:rect l="T12" t="T13" r="T14" b="T15"/>
                  <a:pathLst>
                    <a:path w="28" h="1309">
                      <a:moveTo>
                        <a:pt x="0" y="0"/>
                      </a:moveTo>
                      <a:lnTo>
                        <a:pt x="0" y="1309"/>
                      </a:lnTo>
                      <a:lnTo>
                        <a:pt x="28" y="174"/>
                      </a:lnTo>
                      <a:lnTo>
                        <a:pt x="0" y="0"/>
                      </a:lnTo>
                    </a:path>
                  </a:pathLst>
                </a:custGeom>
                <a:noFill/>
                <a:ln w="0">
                  <a:solidFill>
                    <a:srgbClr val="330099"/>
                  </a:solidFill>
                  <a:round/>
                  <a:headEnd/>
                  <a:tailEnd/>
                </a:ln>
              </p:spPr>
              <p:txBody>
                <a:bodyPr/>
                <a:lstStyle/>
                <a:p>
                  <a:endParaRPr lang="es-MX"/>
                </a:p>
              </p:txBody>
            </p:sp>
            <p:sp>
              <p:nvSpPr>
                <p:cNvPr id="10533" name="Freeform 4227"/>
                <p:cNvSpPr>
                  <a:spLocks/>
                </p:cNvSpPr>
                <p:nvPr/>
              </p:nvSpPr>
              <p:spPr bwMode="auto">
                <a:xfrm>
                  <a:off x="2403" y="3225"/>
                  <a:ext cx="79" cy="17"/>
                </a:xfrm>
                <a:custGeom>
                  <a:avLst/>
                  <a:gdLst>
                    <a:gd name="T0" fmla="*/ 0 w 708"/>
                    <a:gd name="T1" fmla="*/ 0 h 148"/>
                    <a:gd name="T2" fmla="*/ 0 w 708"/>
                    <a:gd name="T3" fmla="*/ 0 h 148"/>
                    <a:gd name="T4" fmla="*/ 0 w 708"/>
                    <a:gd name="T5" fmla="*/ 0 h 148"/>
                    <a:gd name="T6" fmla="*/ 0 w 708"/>
                    <a:gd name="T7" fmla="*/ 0 h 148"/>
                    <a:gd name="T8" fmla="*/ 0 60000 65536"/>
                    <a:gd name="T9" fmla="*/ 0 60000 65536"/>
                    <a:gd name="T10" fmla="*/ 0 60000 65536"/>
                    <a:gd name="T11" fmla="*/ 0 60000 65536"/>
                    <a:gd name="T12" fmla="*/ 0 w 708"/>
                    <a:gd name="T13" fmla="*/ 0 h 148"/>
                    <a:gd name="T14" fmla="*/ 708 w 708"/>
                    <a:gd name="T15" fmla="*/ 148 h 148"/>
                  </a:gdLst>
                  <a:ahLst/>
                  <a:cxnLst>
                    <a:cxn ang="T8">
                      <a:pos x="T0" y="T1"/>
                    </a:cxn>
                    <a:cxn ang="T9">
                      <a:pos x="T2" y="T3"/>
                    </a:cxn>
                    <a:cxn ang="T10">
                      <a:pos x="T4" y="T5"/>
                    </a:cxn>
                    <a:cxn ang="T11">
                      <a:pos x="T6" y="T7"/>
                    </a:cxn>
                  </a:cxnLst>
                  <a:rect l="T12" t="T13" r="T14" b="T15"/>
                  <a:pathLst>
                    <a:path w="708" h="148">
                      <a:moveTo>
                        <a:pt x="0" y="0"/>
                      </a:moveTo>
                      <a:lnTo>
                        <a:pt x="147" y="82"/>
                      </a:lnTo>
                      <a:lnTo>
                        <a:pt x="708" y="148"/>
                      </a:lnTo>
                      <a:lnTo>
                        <a:pt x="0" y="0"/>
                      </a:lnTo>
                      <a:close/>
                    </a:path>
                  </a:pathLst>
                </a:custGeom>
                <a:solidFill>
                  <a:srgbClr val="330099"/>
                </a:solidFill>
                <a:ln w="9525">
                  <a:noFill/>
                  <a:round/>
                  <a:headEnd/>
                  <a:tailEnd/>
                </a:ln>
              </p:spPr>
              <p:txBody>
                <a:bodyPr/>
                <a:lstStyle/>
                <a:p>
                  <a:endParaRPr lang="es-MX"/>
                </a:p>
              </p:txBody>
            </p:sp>
            <p:sp>
              <p:nvSpPr>
                <p:cNvPr id="10534" name="Freeform 4228"/>
                <p:cNvSpPr>
                  <a:spLocks/>
                </p:cNvSpPr>
                <p:nvPr/>
              </p:nvSpPr>
              <p:spPr bwMode="auto">
                <a:xfrm>
                  <a:off x="2403" y="3225"/>
                  <a:ext cx="79" cy="17"/>
                </a:xfrm>
                <a:custGeom>
                  <a:avLst/>
                  <a:gdLst>
                    <a:gd name="T0" fmla="*/ 0 w 708"/>
                    <a:gd name="T1" fmla="*/ 0 h 148"/>
                    <a:gd name="T2" fmla="*/ 0 w 708"/>
                    <a:gd name="T3" fmla="*/ 0 h 148"/>
                    <a:gd name="T4" fmla="*/ 0 w 708"/>
                    <a:gd name="T5" fmla="*/ 0 h 148"/>
                    <a:gd name="T6" fmla="*/ 0 w 708"/>
                    <a:gd name="T7" fmla="*/ 0 h 148"/>
                    <a:gd name="T8" fmla="*/ 0 60000 65536"/>
                    <a:gd name="T9" fmla="*/ 0 60000 65536"/>
                    <a:gd name="T10" fmla="*/ 0 60000 65536"/>
                    <a:gd name="T11" fmla="*/ 0 60000 65536"/>
                    <a:gd name="T12" fmla="*/ 0 w 708"/>
                    <a:gd name="T13" fmla="*/ 0 h 148"/>
                    <a:gd name="T14" fmla="*/ 708 w 708"/>
                    <a:gd name="T15" fmla="*/ 148 h 148"/>
                  </a:gdLst>
                  <a:ahLst/>
                  <a:cxnLst>
                    <a:cxn ang="T8">
                      <a:pos x="T0" y="T1"/>
                    </a:cxn>
                    <a:cxn ang="T9">
                      <a:pos x="T2" y="T3"/>
                    </a:cxn>
                    <a:cxn ang="T10">
                      <a:pos x="T4" y="T5"/>
                    </a:cxn>
                    <a:cxn ang="T11">
                      <a:pos x="T6" y="T7"/>
                    </a:cxn>
                  </a:cxnLst>
                  <a:rect l="T12" t="T13" r="T14" b="T15"/>
                  <a:pathLst>
                    <a:path w="708" h="148">
                      <a:moveTo>
                        <a:pt x="0" y="0"/>
                      </a:moveTo>
                      <a:lnTo>
                        <a:pt x="147" y="82"/>
                      </a:lnTo>
                      <a:lnTo>
                        <a:pt x="708" y="148"/>
                      </a:lnTo>
                      <a:lnTo>
                        <a:pt x="0" y="0"/>
                      </a:lnTo>
                    </a:path>
                  </a:pathLst>
                </a:custGeom>
                <a:noFill/>
                <a:ln w="0">
                  <a:solidFill>
                    <a:srgbClr val="330099"/>
                  </a:solidFill>
                  <a:round/>
                  <a:headEnd/>
                  <a:tailEnd/>
                </a:ln>
              </p:spPr>
              <p:txBody>
                <a:bodyPr/>
                <a:lstStyle/>
                <a:p>
                  <a:endParaRPr lang="es-MX"/>
                </a:p>
              </p:txBody>
            </p:sp>
            <p:sp>
              <p:nvSpPr>
                <p:cNvPr id="10535" name="Freeform 4229"/>
                <p:cNvSpPr>
                  <a:spLocks/>
                </p:cNvSpPr>
                <p:nvPr/>
              </p:nvSpPr>
              <p:spPr bwMode="auto">
                <a:xfrm>
                  <a:off x="2403" y="3210"/>
                  <a:ext cx="79" cy="32"/>
                </a:xfrm>
                <a:custGeom>
                  <a:avLst/>
                  <a:gdLst>
                    <a:gd name="T0" fmla="*/ 0 w 708"/>
                    <a:gd name="T1" fmla="*/ 0 h 291"/>
                    <a:gd name="T2" fmla="*/ 0 w 708"/>
                    <a:gd name="T3" fmla="*/ 0 h 291"/>
                    <a:gd name="T4" fmla="*/ 0 w 708"/>
                    <a:gd name="T5" fmla="*/ 0 h 291"/>
                    <a:gd name="T6" fmla="*/ 0 w 708"/>
                    <a:gd name="T7" fmla="*/ 0 h 291"/>
                    <a:gd name="T8" fmla="*/ 0 60000 65536"/>
                    <a:gd name="T9" fmla="*/ 0 60000 65536"/>
                    <a:gd name="T10" fmla="*/ 0 60000 65536"/>
                    <a:gd name="T11" fmla="*/ 0 60000 65536"/>
                    <a:gd name="T12" fmla="*/ 0 w 708"/>
                    <a:gd name="T13" fmla="*/ 0 h 291"/>
                    <a:gd name="T14" fmla="*/ 708 w 708"/>
                    <a:gd name="T15" fmla="*/ 291 h 291"/>
                  </a:gdLst>
                  <a:ahLst/>
                  <a:cxnLst>
                    <a:cxn ang="T8">
                      <a:pos x="T0" y="T1"/>
                    </a:cxn>
                    <a:cxn ang="T9">
                      <a:pos x="T2" y="T3"/>
                    </a:cxn>
                    <a:cxn ang="T10">
                      <a:pos x="T4" y="T5"/>
                    </a:cxn>
                    <a:cxn ang="T11">
                      <a:pos x="T6" y="T7"/>
                    </a:cxn>
                  </a:cxnLst>
                  <a:rect l="T12" t="T13" r="T14" b="T15"/>
                  <a:pathLst>
                    <a:path w="708" h="291">
                      <a:moveTo>
                        <a:pt x="653" y="0"/>
                      </a:moveTo>
                      <a:lnTo>
                        <a:pt x="0" y="143"/>
                      </a:lnTo>
                      <a:lnTo>
                        <a:pt x="708" y="291"/>
                      </a:lnTo>
                      <a:lnTo>
                        <a:pt x="653" y="0"/>
                      </a:lnTo>
                      <a:close/>
                    </a:path>
                  </a:pathLst>
                </a:custGeom>
                <a:solidFill>
                  <a:srgbClr val="330099"/>
                </a:solidFill>
                <a:ln w="9525">
                  <a:noFill/>
                  <a:round/>
                  <a:headEnd/>
                  <a:tailEnd/>
                </a:ln>
              </p:spPr>
              <p:txBody>
                <a:bodyPr/>
                <a:lstStyle/>
                <a:p>
                  <a:endParaRPr lang="es-MX"/>
                </a:p>
              </p:txBody>
            </p:sp>
            <p:sp>
              <p:nvSpPr>
                <p:cNvPr id="10536" name="Freeform 4230"/>
                <p:cNvSpPr>
                  <a:spLocks/>
                </p:cNvSpPr>
                <p:nvPr/>
              </p:nvSpPr>
              <p:spPr bwMode="auto">
                <a:xfrm>
                  <a:off x="2403" y="3210"/>
                  <a:ext cx="79" cy="32"/>
                </a:xfrm>
                <a:custGeom>
                  <a:avLst/>
                  <a:gdLst>
                    <a:gd name="T0" fmla="*/ 0 w 708"/>
                    <a:gd name="T1" fmla="*/ 0 h 291"/>
                    <a:gd name="T2" fmla="*/ 0 w 708"/>
                    <a:gd name="T3" fmla="*/ 0 h 291"/>
                    <a:gd name="T4" fmla="*/ 0 w 708"/>
                    <a:gd name="T5" fmla="*/ 0 h 291"/>
                    <a:gd name="T6" fmla="*/ 0 w 708"/>
                    <a:gd name="T7" fmla="*/ 0 h 291"/>
                    <a:gd name="T8" fmla="*/ 0 60000 65536"/>
                    <a:gd name="T9" fmla="*/ 0 60000 65536"/>
                    <a:gd name="T10" fmla="*/ 0 60000 65536"/>
                    <a:gd name="T11" fmla="*/ 0 60000 65536"/>
                    <a:gd name="T12" fmla="*/ 0 w 708"/>
                    <a:gd name="T13" fmla="*/ 0 h 291"/>
                    <a:gd name="T14" fmla="*/ 708 w 708"/>
                    <a:gd name="T15" fmla="*/ 291 h 291"/>
                  </a:gdLst>
                  <a:ahLst/>
                  <a:cxnLst>
                    <a:cxn ang="T8">
                      <a:pos x="T0" y="T1"/>
                    </a:cxn>
                    <a:cxn ang="T9">
                      <a:pos x="T2" y="T3"/>
                    </a:cxn>
                    <a:cxn ang="T10">
                      <a:pos x="T4" y="T5"/>
                    </a:cxn>
                    <a:cxn ang="T11">
                      <a:pos x="T6" y="T7"/>
                    </a:cxn>
                  </a:cxnLst>
                  <a:rect l="T12" t="T13" r="T14" b="T15"/>
                  <a:pathLst>
                    <a:path w="708" h="291">
                      <a:moveTo>
                        <a:pt x="653" y="0"/>
                      </a:moveTo>
                      <a:lnTo>
                        <a:pt x="0" y="143"/>
                      </a:lnTo>
                      <a:lnTo>
                        <a:pt x="708" y="291"/>
                      </a:lnTo>
                      <a:lnTo>
                        <a:pt x="653" y="0"/>
                      </a:lnTo>
                    </a:path>
                  </a:pathLst>
                </a:custGeom>
                <a:noFill/>
                <a:ln w="0">
                  <a:solidFill>
                    <a:srgbClr val="330099"/>
                  </a:solidFill>
                  <a:round/>
                  <a:headEnd/>
                  <a:tailEnd/>
                </a:ln>
              </p:spPr>
              <p:txBody>
                <a:bodyPr/>
                <a:lstStyle/>
                <a:p>
                  <a:endParaRPr lang="es-MX"/>
                </a:p>
              </p:txBody>
            </p:sp>
            <p:sp>
              <p:nvSpPr>
                <p:cNvPr id="10537" name="Freeform 4231"/>
                <p:cNvSpPr>
                  <a:spLocks/>
                </p:cNvSpPr>
                <p:nvPr/>
              </p:nvSpPr>
              <p:spPr bwMode="auto">
                <a:xfrm>
                  <a:off x="2403" y="3204"/>
                  <a:ext cx="73" cy="21"/>
                </a:xfrm>
                <a:custGeom>
                  <a:avLst/>
                  <a:gdLst>
                    <a:gd name="T0" fmla="*/ 0 w 653"/>
                    <a:gd name="T1" fmla="*/ 0 h 192"/>
                    <a:gd name="T2" fmla="*/ 0 w 653"/>
                    <a:gd name="T3" fmla="*/ 0 h 192"/>
                    <a:gd name="T4" fmla="*/ 0 w 653"/>
                    <a:gd name="T5" fmla="*/ 0 h 192"/>
                    <a:gd name="T6" fmla="*/ 0 w 653"/>
                    <a:gd name="T7" fmla="*/ 0 h 192"/>
                    <a:gd name="T8" fmla="*/ 0 60000 65536"/>
                    <a:gd name="T9" fmla="*/ 0 60000 65536"/>
                    <a:gd name="T10" fmla="*/ 0 60000 65536"/>
                    <a:gd name="T11" fmla="*/ 0 60000 65536"/>
                    <a:gd name="T12" fmla="*/ 0 w 653"/>
                    <a:gd name="T13" fmla="*/ 0 h 192"/>
                    <a:gd name="T14" fmla="*/ 653 w 653"/>
                    <a:gd name="T15" fmla="*/ 192 h 192"/>
                  </a:gdLst>
                  <a:ahLst/>
                  <a:cxnLst>
                    <a:cxn ang="T8">
                      <a:pos x="T0" y="T1"/>
                    </a:cxn>
                    <a:cxn ang="T9">
                      <a:pos x="T2" y="T3"/>
                    </a:cxn>
                    <a:cxn ang="T10">
                      <a:pos x="T4" y="T5"/>
                    </a:cxn>
                    <a:cxn ang="T11">
                      <a:pos x="T6" y="T7"/>
                    </a:cxn>
                  </a:cxnLst>
                  <a:rect l="T12" t="T13" r="T14" b="T15"/>
                  <a:pathLst>
                    <a:path w="653" h="192">
                      <a:moveTo>
                        <a:pt x="236" y="0"/>
                      </a:moveTo>
                      <a:lnTo>
                        <a:pt x="0" y="192"/>
                      </a:lnTo>
                      <a:lnTo>
                        <a:pt x="653" y="49"/>
                      </a:lnTo>
                      <a:lnTo>
                        <a:pt x="236" y="0"/>
                      </a:lnTo>
                      <a:close/>
                    </a:path>
                  </a:pathLst>
                </a:custGeom>
                <a:solidFill>
                  <a:srgbClr val="330099"/>
                </a:solidFill>
                <a:ln w="9525">
                  <a:noFill/>
                  <a:round/>
                  <a:headEnd/>
                  <a:tailEnd/>
                </a:ln>
              </p:spPr>
              <p:txBody>
                <a:bodyPr/>
                <a:lstStyle/>
                <a:p>
                  <a:endParaRPr lang="es-MX"/>
                </a:p>
              </p:txBody>
            </p:sp>
            <p:sp>
              <p:nvSpPr>
                <p:cNvPr id="10538" name="Freeform 4232"/>
                <p:cNvSpPr>
                  <a:spLocks/>
                </p:cNvSpPr>
                <p:nvPr/>
              </p:nvSpPr>
              <p:spPr bwMode="auto">
                <a:xfrm>
                  <a:off x="2403" y="3204"/>
                  <a:ext cx="73" cy="21"/>
                </a:xfrm>
                <a:custGeom>
                  <a:avLst/>
                  <a:gdLst>
                    <a:gd name="T0" fmla="*/ 0 w 653"/>
                    <a:gd name="T1" fmla="*/ 0 h 192"/>
                    <a:gd name="T2" fmla="*/ 0 w 653"/>
                    <a:gd name="T3" fmla="*/ 0 h 192"/>
                    <a:gd name="T4" fmla="*/ 0 w 653"/>
                    <a:gd name="T5" fmla="*/ 0 h 192"/>
                    <a:gd name="T6" fmla="*/ 0 w 653"/>
                    <a:gd name="T7" fmla="*/ 0 h 192"/>
                    <a:gd name="T8" fmla="*/ 0 60000 65536"/>
                    <a:gd name="T9" fmla="*/ 0 60000 65536"/>
                    <a:gd name="T10" fmla="*/ 0 60000 65536"/>
                    <a:gd name="T11" fmla="*/ 0 60000 65536"/>
                    <a:gd name="T12" fmla="*/ 0 w 653"/>
                    <a:gd name="T13" fmla="*/ 0 h 192"/>
                    <a:gd name="T14" fmla="*/ 653 w 653"/>
                    <a:gd name="T15" fmla="*/ 192 h 192"/>
                  </a:gdLst>
                  <a:ahLst/>
                  <a:cxnLst>
                    <a:cxn ang="T8">
                      <a:pos x="T0" y="T1"/>
                    </a:cxn>
                    <a:cxn ang="T9">
                      <a:pos x="T2" y="T3"/>
                    </a:cxn>
                    <a:cxn ang="T10">
                      <a:pos x="T4" y="T5"/>
                    </a:cxn>
                    <a:cxn ang="T11">
                      <a:pos x="T6" y="T7"/>
                    </a:cxn>
                  </a:cxnLst>
                  <a:rect l="T12" t="T13" r="T14" b="T15"/>
                  <a:pathLst>
                    <a:path w="653" h="192">
                      <a:moveTo>
                        <a:pt x="236" y="0"/>
                      </a:moveTo>
                      <a:lnTo>
                        <a:pt x="0" y="192"/>
                      </a:lnTo>
                      <a:lnTo>
                        <a:pt x="653" y="49"/>
                      </a:lnTo>
                      <a:lnTo>
                        <a:pt x="236" y="0"/>
                      </a:lnTo>
                    </a:path>
                  </a:pathLst>
                </a:custGeom>
                <a:noFill/>
                <a:ln w="0">
                  <a:solidFill>
                    <a:srgbClr val="330099"/>
                  </a:solidFill>
                  <a:round/>
                  <a:headEnd/>
                  <a:tailEnd/>
                </a:ln>
              </p:spPr>
              <p:txBody>
                <a:bodyPr/>
                <a:lstStyle/>
                <a:p>
                  <a:endParaRPr lang="es-MX"/>
                </a:p>
              </p:txBody>
            </p:sp>
            <p:sp>
              <p:nvSpPr>
                <p:cNvPr id="10539" name="Freeform 4233"/>
                <p:cNvSpPr>
                  <a:spLocks/>
                </p:cNvSpPr>
                <p:nvPr/>
              </p:nvSpPr>
              <p:spPr bwMode="auto">
                <a:xfrm>
                  <a:off x="2403" y="3203"/>
                  <a:ext cx="26" cy="22"/>
                </a:xfrm>
                <a:custGeom>
                  <a:avLst/>
                  <a:gdLst>
                    <a:gd name="T0" fmla="*/ 0 w 236"/>
                    <a:gd name="T1" fmla="*/ 0 h 203"/>
                    <a:gd name="T2" fmla="*/ 0 w 236"/>
                    <a:gd name="T3" fmla="*/ 0 h 203"/>
                    <a:gd name="T4" fmla="*/ 0 w 236"/>
                    <a:gd name="T5" fmla="*/ 0 h 203"/>
                    <a:gd name="T6" fmla="*/ 0 w 236"/>
                    <a:gd name="T7" fmla="*/ 0 h 203"/>
                    <a:gd name="T8" fmla="*/ 0 60000 65536"/>
                    <a:gd name="T9" fmla="*/ 0 60000 65536"/>
                    <a:gd name="T10" fmla="*/ 0 60000 65536"/>
                    <a:gd name="T11" fmla="*/ 0 60000 65536"/>
                    <a:gd name="T12" fmla="*/ 0 w 236"/>
                    <a:gd name="T13" fmla="*/ 0 h 203"/>
                    <a:gd name="T14" fmla="*/ 236 w 236"/>
                    <a:gd name="T15" fmla="*/ 203 h 203"/>
                  </a:gdLst>
                  <a:ahLst/>
                  <a:cxnLst>
                    <a:cxn ang="T8">
                      <a:pos x="T0" y="T1"/>
                    </a:cxn>
                    <a:cxn ang="T9">
                      <a:pos x="T2" y="T3"/>
                    </a:cxn>
                    <a:cxn ang="T10">
                      <a:pos x="T4" y="T5"/>
                    </a:cxn>
                    <a:cxn ang="T11">
                      <a:pos x="T6" y="T7"/>
                    </a:cxn>
                  </a:cxnLst>
                  <a:rect l="T12" t="T13" r="T14" b="T15"/>
                  <a:pathLst>
                    <a:path w="236" h="203">
                      <a:moveTo>
                        <a:pt x="215" y="0"/>
                      </a:moveTo>
                      <a:lnTo>
                        <a:pt x="0" y="203"/>
                      </a:lnTo>
                      <a:lnTo>
                        <a:pt x="236" y="11"/>
                      </a:lnTo>
                      <a:lnTo>
                        <a:pt x="215" y="0"/>
                      </a:lnTo>
                      <a:close/>
                    </a:path>
                  </a:pathLst>
                </a:custGeom>
                <a:solidFill>
                  <a:srgbClr val="330099"/>
                </a:solidFill>
                <a:ln w="9525">
                  <a:noFill/>
                  <a:round/>
                  <a:headEnd/>
                  <a:tailEnd/>
                </a:ln>
              </p:spPr>
              <p:txBody>
                <a:bodyPr/>
                <a:lstStyle/>
                <a:p>
                  <a:endParaRPr lang="es-MX"/>
                </a:p>
              </p:txBody>
            </p:sp>
            <p:sp>
              <p:nvSpPr>
                <p:cNvPr id="10540" name="Freeform 4234"/>
                <p:cNvSpPr>
                  <a:spLocks/>
                </p:cNvSpPr>
                <p:nvPr/>
              </p:nvSpPr>
              <p:spPr bwMode="auto">
                <a:xfrm>
                  <a:off x="2403" y="3203"/>
                  <a:ext cx="26" cy="22"/>
                </a:xfrm>
                <a:custGeom>
                  <a:avLst/>
                  <a:gdLst>
                    <a:gd name="T0" fmla="*/ 0 w 236"/>
                    <a:gd name="T1" fmla="*/ 0 h 203"/>
                    <a:gd name="T2" fmla="*/ 0 w 236"/>
                    <a:gd name="T3" fmla="*/ 0 h 203"/>
                    <a:gd name="T4" fmla="*/ 0 w 236"/>
                    <a:gd name="T5" fmla="*/ 0 h 203"/>
                    <a:gd name="T6" fmla="*/ 0 w 236"/>
                    <a:gd name="T7" fmla="*/ 0 h 203"/>
                    <a:gd name="T8" fmla="*/ 0 60000 65536"/>
                    <a:gd name="T9" fmla="*/ 0 60000 65536"/>
                    <a:gd name="T10" fmla="*/ 0 60000 65536"/>
                    <a:gd name="T11" fmla="*/ 0 60000 65536"/>
                    <a:gd name="T12" fmla="*/ 0 w 236"/>
                    <a:gd name="T13" fmla="*/ 0 h 203"/>
                    <a:gd name="T14" fmla="*/ 236 w 236"/>
                    <a:gd name="T15" fmla="*/ 203 h 203"/>
                  </a:gdLst>
                  <a:ahLst/>
                  <a:cxnLst>
                    <a:cxn ang="T8">
                      <a:pos x="T0" y="T1"/>
                    </a:cxn>
                    <a:cxn ang="T9">
                      <a:pos x="T2" y="T3"/>
                    </a:cxn>
                    <a:cxn ang="T10">
                      <a:pos x="T4" y="T5"/>
                    </a:cxn>
                    <a:cxn ang="T11">
                      <a:pos x="T6" y="T7"/>
                    </a:cxn>
                  </a:cxnLst>
                  <a:rect l="T12" t="T13" r="T14" b="T15"/>
                  <a:pathLst>
                    <a:path w="236" h="203">
                      <a:moveTo>
                        <a:pt x="215" y="0"/>
                      </a:moveTo>
                      <a:lnTo>
                        <a:pt x="0" y="203"/>
                      </a:lnTo>
                      <a:lnTo>
                        <a:pt x="236" y="11"/>
                      </a:lnTo>
                      <a:lnTo>
                        <a:pt x="215" y="0"/>
                      </a:lnTo>
                    </a:path>
                  </a:pathLst>
                </a:custGeom>
                <a:noFill/>
                <a:ln w="0">
                  <a:solidFill>
                    <a:srgbClr val="330099"/>
                  </a:solidFill>
                  <a:round/>
                  <a:headEnd/>
                  <a:tailEnd/>
                </a:ln>
              </p:spPr>
              <p:txBody>
                <a:bodyPr/>
                <a:lstStyle/>
                <a:p>
                  <a:endParaRPr lang="es-MX"/>
                </a:p>
              </p:txBody>
            </p:sp>
            <p:sp>
              <p:nvSpPr>
                <p:cNvPr id="10541" name="Freeform 4235"/>
                <p:cNvSpPr>
                  <a:spLocks/>
                </p:cNvSpPr>
                <p:nvPr/>
              </p:nvSpPr>
              <p:spPr bwMode="auto">
                <a:xfrm>
                  <a:off x="2476" y="3192"/>
                  <a:ext cx="6" cy="50"/>
                </a:xfrm>
                <a:custGeom>
                  <a:avLst/>
                  <a:gdLst>
                    <a:gd name="T0" fmla="*/ 0 w 55"/>
                    <a:gd name="T1" fmla="*/ 0 h 447"/>
                    <a:gd name="T2" fmla="*/ 0 w 55"/>
                    <a:gd name="T3" fmla="*/ 0 h 447"/>
                    <a:gd name="T4" fmla="*/ 0 w 55"/>
                    <a:gd name="T5" fmla="*/ 0 h 447"/>
                    <a:gd name="T6" fmla="*/ 0 w 55"/>
                    <a:gd name="T7" fmla="*/ 0 h 447"/>
                    <a:gd name="T8" fmla="*/ 0 60000 65536"/>
                    <a:gd name="T9" fmla="*/ 0 60000 65536"/>
                    <a:gd name="T10" fmla="*/ 0 60000 65536"/>
                    <a:gd name="T11" fmla="*/ 0 60000 65536"/>
                    <a:gd name="T12" fmla="*/ 0 w 55"/>
                    <a:gd name="T13" fmla="*/ 0 h 447"/>
                    <a:gd name="T14" fmla="*/ 55 w 55"/>
                    <a:gd name="T15" fmla="*/ 447 h 447"/>
                  </a:gdLst>
                  <a:ahLst/>
                  <a:cxnLst>
                    <a:cxn ang="T8">
                      <a:pos x="T0" y="T1"/>
                    </a:cxn>
                    <a:cxn ang="T9">
                      <a:pos x="T2" y="T3"/>
                    </a:cxn>
                    <a:cxn ang="T10">
                      <a:pos x="T4" y="T5"/>
                    </a:cxn>
                    <a:cxn ang="T11">
                      <a:pos x="T6" y="T7"/>
                    </a:cxn>
                  </a:cxnLst>
                  <a:rect l="T12" t="T13" r="T14" b="T15"/>
                  <a:pathLst>
                    <a:path w="55" h="447">
                      <a:moveTo>
                        <a:pt x="55" y="0"/>
                      </a:moveTo>
                      <a:lnTo>
                        <a:pt x="0" y="156"/>
                      </a:lnTo>
                      <a:lnTo>
                        <a:pt x="55" y="447"/>
                      </a:lnTo>
                      <a:lnTo>
                        <a:pt x="55" y="0"/>
                      </a:lnTo>
                      <a:close/>
                    </a:path>
                  </a:pathLst>
                </a:custGeom>
                <a:solidFill>
                  <a:srgbClr val="330099"/>
                </a:solidFill>
                <a:ln w="9525">
                  <a:noFill/>
                  <a:round/>
                  <a:headEnd/>
                  <a:tailEnd/>
                </a:ln>
              </p:spPr>
              <p:txBody>
                <a:bodyPr/>
                <a:lstStyle/>
                <a:p>
                  <a:endParaRPr lang="es-MX"/>
                </a:p>
              </p:txBody>
            </p:sp>
            <p:sp>
              <p:nvSpPr>
                <p:cNvPr id="10542" name="Freeform 4236"/>
                <p:cNvSpPr>
                  <a:spLocks/>
                </p:cNvSpPr>
                <p:nvPr/>
              </p:nvSpPr>
              <p:spPr bwMode="auto">
                <a:xfrm>
                  <a:off x="2476" y="3192"/>
                  <a:ext cx="6" cy="50"/>
                </a:xfrm>
                <a:custGeom>
                  <a:avLst/>
                  <a:gdLst>
                    <a:gd name="T0" fmla="*/ 0 w 55"/>
                    <a:gd name="T1" fmla="*/ 0 h 447"/>
                    <a:gd name="T2" fmla="*/ 0 w 55"/>
                    <a:gd name="T3" fmla="*/ 0 h 447"/>
                    <a:gd name="T4" fmla="*/ 0 w 55"/>
                    <a:gd name="T5" fmla="*/ 0 h 447"/>
                    <a:gd name="T6" fmla="*/ 0 w 55"/>
                    <a:gd name="T7" fmla="*/ 0 h 447"/>
                    <a:gd name="T8" fmla="*/ 0 60000 65536"/>
                    <a:gd name="T9" fmla="*/ 0 60000 65536"/>
                    <a:gd name="T10" fmla="*/ 0 60000 65536"/>
                    <a:gd name="T11" fmla="*/ 0 60000 65536"/>
                    <a:gd name="T12" fmla="*/ 0 w 55"/>
                    <a:gd name="T13" fmla="*/ 0 h 447"/>
                    <a:gd name="T14" fmla="*/ 55 w 55"/>
                    <a:gd name="T15" fmla="*/ 447 h 447"/>
                  </a:gdLst>
                  <a:ahLst/>
                  <a:cxnLst>
                    <a:cxn ang="T8">
                      <a:pos x="T0" y="T1"/>
                    </a:cxn>
                    <a:cxn ang="T9">
                      <a:pos x="T2" y="T3"/>
                    </a:cxn>
                    <a:cxn ang="T10">
                      <a:pos x="T4" y="T5"/>
                    </a:cxn>
                    <a:cxn ang="T11">
                      <a:pos x="T6" y="T7"/>
                    </a:cxn>
                  </a:cxnLst>
                  <a:rect l="T12" t="T13" r="T14" b="T15"/>
                  <a:pathLst>
                    <a:path w="55" h="447">
                      <a:moveTo>
                        <a:pt x="55" y="0"/>
                      </a:moveTo>
                      <a:lnTo>
                        <a:pt x="0" y="156"/>
                      </a:lnTo>
                      <a:lnTo>
                        <a:pt x="55" y="447"/>
                      </a:lnTo>
                      <a:lnTo>
                        <a:pt x="55" y="0"/>
                      </a:lnTo>
                    </a:path>
                  </a:pathLst>
                </a:custGeom>
                <a:noFill/>
                <a:ln w="0">
                  <a:solidFill>
                    <a:srgbClr val="330099"/>
                  </a:solidFill>
                  <a:round/>
                  <a:headEnd/>
                  <a:tailEnd/>
                </a:ln>
              </p:spPr>
              <p:txBody>
                <a:bodyPr/>
                <a:lstStyle/>
                <a:p>
                  <a:endParaRPr lang="es-MX"/>
                </a:p>
              </p:txBody>
            </p:sp>
            <p:sp>
              <p:nvSpPr>
                <p:cNvPr id="10543" name="Freeform 4237"/>
                <p:cNvSpPr>
                  <a:spLocks/>
                </p:cNvSpPr>
                <p:nvPr/>
              </p:nvSpPr>
              <p:spPr bwMode="auto">
                <a:xfrm>
                  <a:off x="2153" y="3171"/>
                  <a:ext cx="84" cy="22"/>
                </a:xfrm>
                <a:custGeom>
                  <a:avLst/>
                  <a:gdLst>
                    <a:gd name="T0" fmla="*/ 0 w 756"/>
                    <a:gd name="T1" fmla="*/ 0 h 190"/>
                    <a:gd name="T2" fmla="*/ 0 w 756"/>
                    <a:gd name="T3" fmla="*/ 0 h 190"/>
                    <a:gd name="T4" fmla="*/ 0 w 756"/>
                    <a:gd name="T5" fmla="*/ 0 h 190"/>
                    <a:gd name="T6" fmla="*/ 0 w 756"/>
                    <a:gd name="T7" fmla="*/ 0 h 190"/>
                    <a:gd name="T8" fmla="*/ 0 60000 65536"/>
                    <a:gd name="T9" fmla="*/ 0 60000 65536"/>
                    <a:gd name="T10" fmla="*/ 0 60000 65536"/>
                    <a:gd name="T11" fmla="*/ 0 60000 65536"/>
                    <a:gd name="T12" fmla="*/ 0 w 756"/>
                    <a:gd name="T13" fmla="*/ 0 h 190"/>
                    <a:gd name="T14" fmla="*/ 756 w 756"/>
                    <a:gd name="T15" fmla="*/ 190 h 190"/>
                  </a:gdLst>
                  <a:ahLst/>
                  <a:cxnLst>
                    <a:cxn ang="T8">
                      <a:pos x="T0" y="T1"/>
                    </a:cxn>
                    <a:cxn ang="T9">
                      <a:pos x="T2" y="T3"/>
                    </a:cxn>
                    <a:cxn ang="T10">
                      <a:pos x="T4" y="T5"/>
                    </a:cxn>
                    <a:cxn ang="T11">
                      <a:pos x="T6" y="T7"/>
                    </a:cxn>
                  </a:cxnLst>
                  <a:rect l="T12" t="T13" r="T14" b="T15"/>
                  <a:pathLst>
                    <a:path w="756" h="190">
                      <a:moveTo>
                        <a:pt x="0" y="0"/>
                      </a:moveTo>
                      <a:lnTo>
                        <a:pt x="712" y="190"/>
                      </a:lnTo>
                      <a:lnTo>
                        <a:pt x="756" y="65"/>
                      </a:lnTo>
                      <a:lnTo>
                        <a:pt x="0" y="0"/>
                      </a:lnTo>
                      <a:close/>
                    </a:path>
                  </a:pathLst>
                </a:custGeom>
                <a:solidFill>
                  <a:srgbClr val="330099"/>
                </a:solidFill>
                <a:ln w="9525">
                  <a:noFill/>
                  <a:round/>
                  <a:headEnd/>
                  <a:tailEnd/>
                </a:ln>
              </p:spPr>
              <p:txBody>
                <a:bodyPr/>
                <a:lstStyle/>
                <a:p>
                  <a:endParaRPr lang="es-MX"/>
                </a:p>
              </p:txBody>
            </p:sp>
            <p:sp>
              <p:nvSpPr>
                <p:cNvPr id="10544" name="Freeform 4238"/>
                <p:cNvSpPr>
                  <a:spLocks/>
                </p:cNvSpPr>
                <p:nvPr/>
              </p:nvSpPr>
              <p:spPr bwMode="auto">
                <a:xfrm>
                  <a:off x="2153" y="3171"/>
                  <a:ext cx="84" cy="22"/>
                </a:xfrm>
                <a:custGeom>
                  <a:avLst/>
                  <a:gdLst>
                    <a:gd name="T0" fmla="*/ 0 w 756"/>
                    <a:gd name="T1" fmla="*/ 0 h 190"/>
                    <a:gd name="T2" fmla="*/ 0 w 756"/>
                    <a:gd name="T3" fmla="*/ 0 h 190"/>
                    <a:gd name="T4" fmla="*/ 0 w 756"/>
                    <a:gd name="T5" fmla="*/ 0 h 190"/>
                    <a:gd name="T6" fmla="*/ 0 w 756"/>
                    <a:gd name="T7" fmla="*/ 0 h 190"/>
                    <a:gd name="T8" fmla="*/ 0 60000 65536"/>
                    <a:gd name="T9" fmla="*/ 0 60000 65536"/>
                    <a:gd name="T10" fmla="*/ 0 60000 65536"/>
                    <a:gd name="T11" fmla="*/ 0 60000 65536"/>
                    <a:gd name="T12" fmla="*/ 0 w 756"/>
                    <a:gd name="T13" fmla="*/ 0 h 190"/>
                    <a:gd name="T14" fmla="*/ 756 w 756"/>
                    <a:gd name="T15" fmla="*/ 190 h 190"/>
                  </a:gdLst>
                  <a:ahLst/>
                  <a:cxnLst>
                    <a:cxn ang="T8">
                      <a:pos x="T0" y="T1"/>
                    </a:cxn>
                    <a:cxn ang="T9">
                      <a:pos x="T2" y="T3"/>
                    </a:cxn>
                    <a:cxn ang="T10">
                      <a:pos x="T4" y="T5"/>
                    </a:cxn>
                    <a:cxn ang="T11">
                      <a:pos x="T6" y="T7"/>
                    </a:cxn>
                  </a:cxnLst>
                  <a:rect l="T12" t="T13" r="T14" b="T15"/>
                  <a:pathLst>
                    <a:path w="756" h="190">
                      <a:moveTo>
                        <a:pt x="0" y="0"/>
                      </a:moveTo>
                      <a:lnTo>
                        <a:pt x="712" y="190"/>
                      </a:lnTo>
                      <a:lnTo>
                        <a:pt x="756" y="65"/>
                      </a:lnTo>
                      <a:lnTo>
                        <a:pt x="0" y="0"/>
                      </a:lnTo>
                    </a:path>
                  </a:pathLst>
                </a:custGeom>
                <a:noFill/>
                <a:ln w="0">
                  <a:solidFill>
                    <a:srgbClr val="330099"/>
                  </a:solidFill>
                  <a:round/>
                  <a:headEnd/>
                  <a:tailEnd/>
                </a:ln>
              </p:spPr>
              <p:txBody>
                <a:bodyPr/>
                <a:lstStyle/>
                <a:p>
                  <a:endParaRPr lang="es-MX"/>
                </a:p>
              </p:txBody>
            </p:sp>
            <p:sp>
              <p:nvSpPr>
                <p:cNvPr id="10545" name="Freeform 4239"/>
                <p:cNvSpPr>
                  <a:spLocks/>
                </p:cNvSpPr>
                <p:nvPr/>
              </p:nvSpPr>
              <p:spPr bwMode="auto">
                <a:xfrm>
                  <a:off x="2372" y="3162"/>
                  <a:ext cx="55" cy="63"/>
                </a:xfrm>
                <a:custGeom>
                  <a:avLst/>
                  <a:gdLst>
                    <a:gd name="T0" fmla="*/ 0 w 498"/>
                    <a:gd name="T1" fmla="*/ 0 h 574"/>
                    <a:gd name="T2" fmla="*/ 0 w 498"/>
                    <a:gd name="T3" fmla="*/ 0 h 574"/>
                    <a:gd name="T4" fmla="*/ 0 w 498"/>
                    <a:gd name="T5" fmla="*/ 0 h 574"/>
                    <a:gd name="T6" fmla="*/ 0 w 498"/>
                    <a:gd name="T7" fmla="*/ 0 h 574"/>
                    <a:gd name="T8" fmla="*/ 0 60000 65536"/>
                    <a:gd name="T9" fmla="*/ 0 60000 65536"/>
                    <a:gd name="T10" fmla="*/ 0 60000 65536"/>
                    <a:gd name="T11" fmla="*/ 0 60000 65536"/>
                    <a:gd name="T12" fmla="*/ 0 w 498"/>
                    <a:gd name="T13" fmla="*/ 0 h 574"/>
                    <a:gd name="T14" fmla="*/ 498 w 498"/>
                    <a:gd name="T15" fmla="*/ 574 h 574"/>
                  </a:gdLst>
                  <a:ahLst/>
                  <a:cxnLst>
                    <a:cxn ang="T8">
                      <a:pos x="T0" y="T1"/>
                    </a:cxn>
                    <a:cxn ang="T9">
                      <a:pos x="T2" y="T3"/>
                    </a:cxn>
                    <a:cxn ang="T10">
                      <a:pos x="T4" y="T5"/>
                    </a:cxn>
                    <a:cxn ang="T11">
                      <a:pos x="T6" y="T7"/>
                    </a:cxn>
                  </a:cxnLst>
                  <a:rect l="T12" t="T13" r="T14" b="T15"/>
                  <a:pathLst>
                    <a:path w="498" h="574">
                      <a:moveTo>
                        <a:pt x="0" y="0"/>
                      </a:moveTo>
                      <a:lnTo>
                        <a:pt x="283" y="574"/>
                      </a:lnTo>
                      <a:lnTo>
                        <a:pt x="498" y="371"/>
                      </a:lnTo>
                      <a:lnTo>
                        <a:pt x="0" y="0"/>
                      </a:lnTo>
                      <a:close/>
                    </a:path>
                  </a:pathLst>
                </a:custGeom>
                <a:solidFill>
                  <a:srgbClr val="330099"/>
                </a:solidFill>
                <a:ln w="9525">
                  <a:noFill/>
                  <a:round/>
                  <a:headEnd/>
                  <a:tailEnd/>
                </a:ln>
              </p:spPr>
              <p:txBody>
                <a:bodyPr/>
                <a:lstStyle/>
                <a:p>
                  <a:endParaRPr lang="es-MX"/>
                </a:p>
              </p:txBody>
            </p:sp>
            <p:sp>
              <p:nvSpPr>
                <p:cNvPr id="10546" name="Freeform 4240"/>
                <p:cNvSpPr>
                  <a:spLocks/>
                </p:cNvSpPr>
                <p:nvPr/>
              </p:nvSpPr>
              <p:spPr bwMode="auto">
                <a:xfrm>
                  <a:off x="2372" y="3162"/>
                  <a:ext cx="55" cy="63"/>
                </a:xfrm>
                <a:custGeom>
                  <a:avLst/>
                  <a:gdLst>
                    <a:gd name="T0" fmla="*/ 0 w 498"/>
                    <a:gd name="T1" fmla="*/ 0 h 574"/>
                    <a:gd name="T2" fmla="*/ 0 w 498"/>
                    <a:gd name="T3" fmla="*/ 0 h 574"/>
                    <a:gd name="T4" fmla="*/ 0 w 498"/>
                    <a:gd name="T5" fmla="*/ 0 h 574"/>
                    <a:gd name="T6" fmla="*/ 0 w 498"/>
                    <a:gd name="T7" fmla="*/ 0 h 574"/>
                    <a:gd name="T8" fmla="*/ 0 60000 65536"/>
                    <a:gd name="T9" fmla="*/ 0 60000 65536"/>
                    <a:gd name="T10" fmla="*/ 0 60000 65536"/>
                    <a:gd name="T11" fmla="*/ 0 60000 65536"/>
                    <a:gd name="T12" fmla="*/ 0 w 498"/>
                    <a:gd name="T13" fmla="*/ 0 h 574"/>
                    <a:gd name="T14" fmla="*/ 498 w 498"/>
                    <a:gd name="T15" fmla="*/ 574 h 574"/>
                  </a:gdLst>
                  <a:ahLst/>
                  <a:cxnLst>
                    <a:cxn ang="T8">
                      <a:pos x="T0" y="T1"/>
                    </a:cxn>
                    <a:cxn ang="T9">
                      <a:pos x="T2" y="T3"/>
                    </a:cxn>
                    <a:cxn ang="T10">
                      <a:pos x="T4" y="T5"/>
                    </a:cxn>
                    <a:cxn ang="T11">
                      <a:pos x="T6" y="T7"/>
                    </a:cxn>
                  </a:cxnLst>
                  <a:rect l="T12" t="T13" r="T14" b="T15"/>
                  <a:pathLst>
                    <a:path w="498" h="574">
                      <a:moveTo>
                        <a:pt x="0" y="0"/>
                      </a:moveTo>
                      <a:lnTo>
                        <a:pt x="283" y="574"/>
                      </a:lnTo>
                      <a:lnTo>
                        <a:pt x="498" y="371"/>
                      </a:lnTo>
                      <a:lnTo>
                        <a:pt x="0" y="0"/>
                      </a:lnTo>
                    </a:path>
                  </a:pathLst>
                </a:custGeom>
                <a:noFill/>
                <a:ln w="0">
                  <a:solidFill>
                    <a:srgbClr val="330099"/>
                  </a:solidFill>
                  <a:round/>
                  <a:headEnd/>
                  <a:tailEnd/>
                </a:ln>
              </p:spPr>
              <p:txBody>
                <a:bodyPr/>
                <a:lstStyle/>
                <a:p>
                  <a:endParaRPr lang="es-MX"/>
                </a:p>
              </p:txBody>
            </p:sp>
            <p:sp>
              <p:nvSpPr>
                <p:cNvPr id="10547" name="Freeform 4241"/>
                <p:cNvSpPr>
                  <a:spLocks/>
                </p:cNvSpPr>
                <p:nvPr/>
              </p:nvSpPr>
              <p:spPr bwMode="auto">
                <a:xfrm>
                  <a:off x="2153" y="3155"/>
                  <a:ext cx="84" cy="24"/>
                </a:xfrm>
                <a:custGeom>
                  <a:avLst/>
                  <a:gdLst>
                    <a:gd name="T0" fmla="*/ 0 w 756"/>
                    <a:gd name="T1" fmla="*/ 0 h 214"/>
                    <a:gd name="T2" fmla="*/ 0 w 756"/>
                    <a:gd name="T3" fmla="*/ 0 h 214"/>
                    <a:gd name="T4" fmla="*/ 0 w 756"/>
                    <a:gd name="T5" fmla="*/ 0 h 214"/>
                    <a:gd name="T6" fmla="*/ 0 w 756"/>
                    <a:gd name="T7" fmla="*/ 0 h 214"/>
                    <a:gd name="T8" fmla="*/ 0 60000 65536"/>
                    <a:gd name="T9" fmla="*/ 0 60000 65536"/>
                    <a:gd name="T10" fmla="*/ 0 60000 65536"/>
                    <a:gd name="T11" fmla="*/ 0 60000 65536"/>
                    <a:gd name="T12" fmla="*/ 0 w 756"/>
                    <a:gd name="T13" fmla="*/ 0 h 214"/>
                    <a:gd name="T14" fmla="*/ 756 w 756"/>
                    <a:gd name="T15" fmla="*/ 214 h 214"/>
                  </a:gdLst>
                  <a:ahLst/>
                  <a:cxnLst>
                    <a:cxn ang="T8">
                      <a:pos x="T0" y="T1"/>
                    </a:cxn>
                    <a:cxn ang="T9">
                      <a:pos x="T2" y="T3"/>
                    </a:cxn>
                    <a:cxn ang="T10">
                      <a:pos x="T4" y="T5"/>
                    </a:cxn>
                    <a:cxn ang="T11">
                      <a:pos x="T6" y="T7"/>
                    </a:cxn>
                  </a:cxnLst>
                  <a:rect l="T12" t="T13" r="T14" b="T15"/>
                  <a:pathLst>
                    <a:path w="756" h="214">
                      <a:moveTo>
                        <a:pt x="533" y="0"/>
                      </a:moveTo>
                      <a:lnTo>
                        <a:pt x="0" y="149"/>
                      </a:lnTo>
                      <a:lnTo>
                        <a:pt x="756" y="214"/>
                      </a:lnTo>
                      <a:lnTo>
                        <a:pt x="533" y="0"/>
                      </a:lnTo>
                      <a:close/>
                    </a:path>
                  </a:pathLst>
                </a:custGeom>
                <a:solidFill>
                  <a:srgbClr val="330099"/>
                </a:solidFill>
                <a:ln w="9525">
                  <a:noFill/>
                  <a:round/>
                  <a:headEnd/>
                  <a:tailEnd/>
                </a:ln>
              </p:spPr>
              <p:txBody>
                <a:bodyPr/>
                <a:lstStyle/>
                <a:p>
                  <a:endParaRPr lang="es-MX"/>
                </a:p>
              </p:txBody>
            </p:sp>
            <p:sp>
              <p:nvSpPr>
                <p:cNvPr id="10548" name="Freeform 4242"/>
                <p:cNvSpPr>
                  <a:spLocks/>
                </p:cNvSpPr>
                <p:nvPr/>
              </p:nvSpPr>
              <p:spPr bwMode="auto">
                <a:xfrm>
                  <a:off x="2153" y="3155"/>
                  <a:ext cx="84" cy="24"/>
                </a:xfrm>
                <a:custGeom>
                  <a:avLst/>
                  <a:gdLst>
                    <a:gd name="T0" fmla="*/ 0 w 756"/>
                    <a:gd name="T1" fmla="*/ 0 h 214"/>
                    <a:gd name="T2" fmla="*/ 0 w 756"/>
                    <a:gd name="T3" fmla="*/ 0 h 214"/>
                    <a:gd name="T4" fmla="*/ 0 w 756"/>
                    <a:gd name="T5" fmla="*/ 0 h 214"/>
                    <a:gd name="T6" fmla="*/ 0 w 756"/>
                    <a:gd name="T7" fmla="*/ 0 h 214"/>
                    <a:gd name="T8" fmla="*/ 0 60000 65536"/>
                    <a:gd name="T9" fmla="*/ 0 60000 65536"/>
                    <a:gd name="T10" fmla="*/ 0 60000 65536"/>
                    <a:gd name="T11" fmla="*/ 0 60000 65536"/>
                    <a:gd name="T12" fmla="*/ 0 w 756"/>
                    <a:gd name="T13" fmla="*/ 0 h 214"/>
                    <a:gd name="T14" fmla="*/ 756 w 756"/>
                    <a:gd name="T15" fmla="*/ 214 h 214"/>
                  </a:gdLst>
                  <a:ahLst/>
                  <a:cxnLst>
                    <a:cxn ang="T8">
                      <a:pos x="T0" y="T1"/>
                    </a:cxn>
                    <a:cxn ang="T9">
                      <a:pos x="T2" y="T3"/>
                    </a:cxn>
                    <a:cxn ang="T10">
                      <a:pos x="T4" y="T5"/>
                    </a:cxn>
                    <a:cxn ang="T11">
                      <a:pos x="T6" y="T7"/>
                    </a:cxn>
                  </a:cxnLst>
                  <a:rect l="T12" t="T13" r="T14" b="T15"/>
                  <a:pathLst>
                    <a:path w="756" h="214">
                      <a:moveTo>
                        <a:pt x="533" y="0"/>
                      </a:moveTo>
                      <a:lnTo>
                        <a:pt x="0" y="149"/>
                      </a:lnTo>
                      <a:lnTo>
                        <a:pt x="756" y="214"/>
                      </a:lnTo>
                      <a:lnTo>
                        <a:pt x="533" y="0"/>
                      </a:lnTo>
                    </a:path>
                  </a:pathLst>
                </a:custGeom>
                <a:noFill/>
                <a:ln w="0">
                  <a:solidFill>
                    <a:srgbClr val="330099"/>
                  </a:solidFill>
                  <a:round/>
                  <a:headEnd/>
                  <a:tailEnd/>
                </a:ln>
              </p:spPr>
              <p:txBody>
                <a:bodyPr/>
                <a:lstStyle/>
                <a:p>
                  <a:endParaRPr lang="es-MX"/>
                </a:p>
              </p:txBody>
            </p:sp>
            <p:sp>
              <p:nvSpPr>
                <p:cNvPr id="10549" name="Freeform 4243"/>
                <p:cNvSpPr>
                  <a:spLocks/>
                </p:cNvSpPr>
                <p:nvPr/>
              </p:nvSpPr>
              <p:spPr bwMode="auto">
                <a:xfrm>
                  <a:off x="2212" y="3155"/>
                  <a:ext cx="91" cy="24"/>
                </a:xfrm>
                <a:custGeom>
                  <a:avLst/>
                  <a:gdLst>
                    <a:gd name="T0" fmla="*/ 0 w 816"/>
                    <a:gd name="T1" fmla="*/ 0 h 221"/>
                    <a:gd name="T2" fmla="*/ 0 w 816"/>
                    <a:gd name="T3" fmla="*/ 0 h 221"/>
                    <a:gd name="T4" fmla="*/ 0 w 816"/>
                    <a:gd name="T5" fmla="*/ 0 h 221"/>
                    <a:gd name="T6" fmla="*/ 0 w 816"/>
                    <a:gd name="T7" fmla="*/ 0 h 221"/>
                    <a:gd name="T8" fmla="*/ 0 60000 65536"/>
                    <a:gd name="T9" fmla="*/ 0 60000 65536"/>
                    <a:gd name="T10" fmla="*/ 0 60000 65536"/>
                    <a:gd name="T11" fmla="*/ 0 60000 65536"/>
                    <a:gd name="T12" fmla="*/ 0 w 816"/>
                    <a:gd name="T13" fmla="*/ 0 h 221"/>
                    <a:gd name="T14" fmla="*/ 816 w 816"/>
                    <a:gd name="T15" fmla="*/ 221 h 221"/>
                  </a:gdLst>
                  <a:ahLst/>
                  <a:cxnLst>
                    <a:cxn ang="T8">
                      <a:pos x="T0" y="T1"/>
                    </a:cxn>
                    <a:cxn ang="T9">
                      <a:pos x="T2" y="T3"/>
                    </a:cxn>
                    <a:cxn ang="T10">
                      <a:pos x="T4" y="T5"/>
                    </a:cxn>
                    <a:cxn ang="T11">
                      <a:pos x="T6" y="T7"/>
                    </a:cxn>
                  </a:cxnLst>
                  <a:rect l="T12" t="T13" r="T14" b="T15"/>
                  <a:pathLst>
                    <a:path w="816" h="221">
                      <a:moveTo>
                        <a:pt x="0" y="0"/>
                      </a:moveTo>
                      <a:lnTo>
                        <a:pt x="223" y="214"/>
                      </a:lnTo>
                      <a:lnTo>
                        <a:pt x="816" y="221"/>
                      </a:lnTo>
                      <a:lnTo>
                        <a:pt x="0" y="0"/>
                      </a:lnTo>
                      <a:close/>
                    </a:path>
                  </a:pathLst>
                </a:custGeom>
                <a:solidFill>
                  <a:srgbClr val="330099"/>
                </a:solidFill>
                <a:ln w="9525">
                  <a:noFill/>
                  <a:round/>
                  <a:headEnd/>
                  <a:tailEnd/>
                </a:ln>
              </p:spPr>
              <p:txBody>
                <a:bodyPr/>
                <a:lstStyle/>
                <a:p>
                  <a:endParaRPr lang="es-MX"/>
                </a:p>
              </p:txBody>
            </p:sp>
            <p:sp>
              <p:nvSpPr>
                <p:cNvPr id="10550" name="Freeform 4244"/>
                <p:cNvSpPr>
                  <a:spLocks/>
                </p:cNvSpPr>
                <p:nvPr/>
              </p:nvSpPr>
              <p:spPr bwMode="auto">
                <a:xfrm>
                  <a:off x="2212" y="3155"/>
                  <a:ext cx="91" cy="24"/>
                </a:xfrm>
                <a:custGeom>
                  <a:avLst/>
                  <a:gdLst>
                    <a:gd name="T0" fmla="*/ 0 w 816"/>
                    <a:gd name="T1" fmla="*/ 0 h 221"/>
                    <a:gd name="T2" fmla="*/ 0 w 816"/>
                    <a:gd name="T3" fmla="*/ 0 h 221"/>
                    <a:gd name="T4" fmla="*/ 0 w 816"/>
                    <a:gd name="T5" fmla="*/ 0 h 221"/>
                    <a:gd name="T6" fmla="*/ 0 w 816"/>
                    <a:gd name="T7" fmla="*/ 0 h 221"/>
                    <a:gd name="T8" fmla="*/ 0 60000 65536"/>
                    <a:gd name="T9" fmla="*/ 0 60000 65536"/>
                    <a:gd name="T10" fmla="*/ 0 60000 65536"/>
                    <a:gd name="T11" fmla="*/ 0 60000 65536"/>
                    <a:gd name="T12" fmla="*/ 0 w 816"/>
                    <a:gd name="T13" fmla="*/ 0 h 221"/>
                    <a:gd name="T14" fmla="*/ 816 w 816"/>
                    <a:gd name="T15" fmla="*/ 221 h 221"/>
                  </a:gdLst>
                  <a:ahLst/>
                  <a:cxnLst>
                    <a:cxn ang="T8">
                      <a:pos x="T0" y="T1"/>
                    </a:cxn>
                    <a:cxn ang="T9">
                      <a:pos x="T2" y="T3"/>
                    </a:cxn>
                    <a:cxn ang="T10">
                      <a:pos x="T4" y="T5"/>
                    </a:cxn>
                    <a:cxn ang="T11">
                      <a:pos x="T6" y="T7"/>
                    </a:cxn>
                  </a:cxnLst>
                  <a:rect l="T12" t="T13" r="T14" b="T15"/>
                  <a:pathLst>
                    <a:path w="816" h="221">
                      <a:moveTo>
                        <a:pt x="0" y="0"/>
                      </a:moveTo>
                      <a:lnTo>
                        <a:pt x="223" y="214"/>
                      </a:lnTo>
                      <a:lnTo>
                        <a:pt x="816" y="221"/>
                      </a:lnTo>
                      <a:lnTo>
                        <a:pt x="0" y="0"/>
                      </a:lnTo>
                    </a:path>
                  </a:pathLst>
                </a:custGeom>
                <a:noFill/>
                <a:ln w="0">
                  <a:solidFill>
                    <a:srgbClr val="330099"/>
                  </a:solidFill>
                  <a:round/>
                  <a:headEnd/>
                  <a:tailEnd/>
                </a:ln>
              </p:spPr>
              <p:txBody>
                <a:bodyPr/>
                <a:lstStyle/>
                <a:p>
                  <a:endParaRPr lang="es-MX"/>
                </a:p>
              </p:txBody>
            </p:sp>
            <p:sp>
              <p:nvSpPr>
                <p:cNvPr id="10551" name="Freeform 4245"/>
                <p:cNvSpPr>
                  <a:spLocks/>
                </p:cNvSpPr>
                <p:nvPr/>
              </p:nvSpPr>
              <p:spPr bwMode="auto">
                <a:xfrm>
                  <a:off x="2372" y="3152"/>
                  <a:ext cx="55" cy="51"/>
                </a:xfrm>
                <a:custGeom>
                  <a:avLst/>
                  <a:gdLst>
                    <a:gd name="T0" fmla="*/ 0 w 498"/>
                    <a:gd name="T1" fmla="*/ 0 h 462"/>
                    <a:gd name="T2" fmla="*/ 0 w 498"/>
                    <a:gd name="T3" fmla="*/ 0 h 462"/>
                    <a:gd name="T4" fmla="*/ 0 w 498"/>
                    <a:gd name="T5" fmla="*/ 0 h 462"/>
                    <a:gd name="T6" fmla="*/ 0 w 498"/>
                    <a:gd name="T7" fmla="*/ 0 h 462"/>
                    <a:gd name="T8" fmla="*/ 0 60000 65536"/>
                    <a:gd name="T9" fmla="*/ 0 60000 65536"/>
                    <a:gd name="T10" fmla="*/ 0 60000 65536"/>
                    <a:gd name="T11" fmla="*/ 0 60000 65536"/>
                    <a:gd name="T12" fmla="*/ 0 w 498"/>
                    <a:gd name="T13" fmla="*/ 0 h 462"/>
                    <a:gd name="T14" fmla="*/ 498 w 498"/>
                    <a:gd name="T15" fmla="*/ 462 h 462"/>
                  </a:gdLst>
                  <a:ahLst/>
                  <a:cxnLst>
                    <a:cxn ang="T8">
                      <a:pos x="T0" y="T1"/>
                    </a:cxn>
                    <a:cxn ang="T9">
                      <a:pos x="T2" y="T3"/>
                    </a:cxn>
                    <a:cxn ang="T10">
                      <a:pos x="T4" y="T5"/>
                    </a:cxn>
                    <a:cxn ang="T11">
                      <a:pos x="T6" y="T7"/>
                    </a:cxn>
                  </a:cxnLst>
                  <a:rect l="T12" t="T13" r="T14" b="T15"/>
                  <a:pathLst>
                    <a:path w="498" h="462">
                      <a:moveTo>
                        <a:pt x="271" y="0"/>
                      </a:moveTo>
                      <a:lnTo>
                        <a:pt x="0" y="91"/>
                      </a:lnTo>
                      <a:lnTo>
                        <a:pt x="498" y="462"/>
                      </a:lnTo>
                      <a:lnTo>
                        <a:pt x="271" y="0"/>
                      </a:lnTo>
                      <a:close/>
                    </a:path>
                  </a:pathLst>
                </a:custGeom>
                <a:solidFill>
                  <a:srgbClr val="330099"/>
                </a:solidFill>
                <a:ln w="9525">
                  <a:noFill/>
                  <a:round/>
                  <a:headEnd/>
                  <a:tailEnd/>
                </a:ln>
              </p:spPr>
              <p:txBody>
                <a:bodyPr/>
                <a:lstStyle/>
                <a:p>
                  <a:endParaRPr lang="es-MX"/>
                </a:p>
              </p:txBody>
            </p:sp>
            <p:sp>
              <p:nvSpPr>
                <p:cNvPr id="10552" name="Freeform 4246"/>
                <p:cNvSpPr>
                  <a:spLocks/>
                </p:cNvSpPr>
                <p:nvPr/>
              </p:nvSpPr>
              <p:spPr bwMode="auto">
                <a:xfrm>
                  <a:off x="2372" y="3152"/>
                  <a:ext cx="55" cy="51"/>
                </a:xfrm>
                <a:custGeom>
                  <a:avLst/>
                  <a:gdLst>
                    <a:gd name="T0" fmla="*/ 0 w 498"/>
                    <a:gd name="T1" fmla="*/ 0 h 462"/>
                    <a:gd name="T2" fmla="*/ 0 w 498"/>
                    <a:gd name="T3" fmla="*/ 0 h 462"/>
                    <a:gd name="T4" fmla="*/ 0 w 498"/>
                    <a:gd name="T5" fmla="*/ 0 h 462"/>
                    <a:gd name="T6" fmla="*/ 0 w 498"/>
                    <a:gd name="T7" fmla="*/ 0 h 462"/>
                    <a:gd name="T8" fmla="*/ 0 60000 65536"/>
                    <a:gd name="T9" fmla="*/ 0 60000 65536"/>
                    <a:gd name="T10" fmla="*/ 0 60000 65536"/>
                    <a:gd name="T11" fmla="*/ 0 60000 65536"/>
                    <a:gd name="T12" fmla="*/ 0 w 498"/>
                    <a:gd name="T13" fmla="*/ 0 h 462"/>
                    <a:gd name="T14" fmla="*/ 498 w 498"/>
                    <a:gd name="T15" fmla="*/ 462 h 462"/>
                  </a:gdLst>
                  <a:ahLst/>
                  <a:cxnLst>
                    <a:cxn ang="T8">
                      <a:pos x="T0" y="T1"/>
                    </a:cxn>
                    <a:cxn ang="T9">
                      <a:pos x="T2" y="T3"/>
                    </a:cxn>
                    <a:cxn ang="T10">
                      <a:pos x="T4" y="T5"/>
                    </a:cxn>
                    <a:cxn ang="T11">
                      <a:pos x="T6" y="T7"/>
                    </a:cxn>
                  </a:cxnLst>
                  <a:rect l="T12" t="T13" r="T14" b="T15"/>
                  <a:pathLst>
                    <a:path w="498" h="462">
                      <a:moveTo>
                        <a:pt x="271" y="0"/>
                      </a:moveTo>
                      <a:lnTo>
                        <a:pt x="0" y="91"/>
                      </a:lnTo>
                      <a:lnTo>
                        <a:pt x="498" y="462"/>
                      </a:lnTo>
                      <a:lnTo>
                        <a:pt x="271" y="0"/>
                      </a:lnTo>
                    </a:path>
                  </a:pathLst>
                </a:custGeom>
                <a:noFill/>
                <a:ln w="0">
                  <a:solidFill>
                    <a:srgbClr val="330099"/>
                  </a:solidFill>
                  <a:round/>
                  <a:headEnd/>
                  <a:tailEnd/>
                </a:ln>
              </p:spPr>
              <p:txBody>
                <a:bodyPr/>
                <a:lstStyle/>
                <a:p>
                  <a:endParaRPr lang="es-MX"/>
                </a:p>
              </p:txBody>
            </p:sp>
            <p:sp>
              <p:nvSpPr>
                <p:cNvPr id="10553" name="Freeform 4247"/>
                <p:cNvSpPr>
                  <a:spLocks/>
                </p:cNvSpPr>
                <p:nvPr/>
              </p:nvSpPr>
              <p:spPr bwMode="auto">
                <a:xfrm>
                  <a:off x="2153" y="3150"/>
                  <a:ext cx="59" cy="21"/>
                </a:xfrm>
                <a:custGeom>
                  <a:avLst/>
                  <a:gdLst>
                    <a:gd name="T0" fmla="*/ 0 w 533"/>
                    <a:gd name="T1" fmla="*/ 0 h 194"/>
                    <a:gd name="T2" fmla="*/ 0 w 533"/>
                    <a:gd name="T3" fmla="*/ 0 h 194"/>
                    <a:gd name="T4" fmla="*/ 0 w 533"/>
                    <a:gd name="T5" fmla="*/ 0 h 194"/>
                    <a:gd name="T6" fmla="*/ 0 w 533"/>
                    <a:gd name="T7" fmla="*/ 0 h 194"/>
                    <a:gd name="T8" fmla="*/ 0 60000 65536"/>
                    <a:gd name="T9" fmla="*/ 0 60000 65536"/>
                    <a:gd name="T10" fmla="*/ 0 60000 65536"/>
                    <a:gd name="T11" fmla="*/ 0 60000 65536"/>
                    <a:gd name="T12" fmla="*/ 0 w 533"/>
                    <a:gd name="T13" fmla="*/ 0 h 194"/>
                    <a:gd name="T14" fmla="*/ 533 w 533"/>
                    <a:gd name="T15" fmla="*/ 194 h 194"/>
                  </a:gdLst>
                  <a:ahLst/>
                  <a:cxnLst>
                    <a:cxn ang="T8">
                      <a:pos x="T0" y="T1"/>
                    </a:cxn>
                    <a:cxn ang="T9">
                      <a:pos x="T2" y="T3"/>
                    </a:cxn>
                    <a:cxn ang="T10">
                      <a:pos x="T4" y="T5"/>
                    </a:cxn>
                    <a:cxn ang="T11">
                      <a:pos x="T6" y="T7"/>
                    </a:cxn>
                  </a:cxnLst>
                  <a:rect l="T12" t="T13" r="T14" b="T15"/>
                  <a:pathLst>
                    <a:path w="533" h="194">
                      <a:moveTo>
                        <a:pt x="369" y="0"/>
                      </a:moveTo>
                      <a:lnTo>
                        <a:pt x="0" y="194"/>
                      </a:lnTo>
                      <a:lnTo>
                        <a:pt x="533" y="45"/>
                      </a:lnTo>
                      <a:lnTo>
                        <a:pt x="369" y="0"/>
                      </a:lnTo>
                      <a:close/>
                    </a:path>
                  </a:pathLst>
                </a:custGeom>
                <a:solidFill>
                  <a:srgbClr val="330099"/>
                </a:solidFill>
                <a:ln w="9525">
                  <a:noFill/>
                  <a:round/>
                  <a:headEnd/>
                  <a:tailEnd/>
                </a:ln>
              </p:spPr>
              <p:txBody>
                <a:bodyPr/>
                <a:lstStyle/>
                <a:p>
                  <a:endParaRPr lang="es-MX"/>
                </a:p>
              </p:txBody>
            </p:sp>
            <p:sp>
              <p:nvSpPr>
                <p:cNvPr id="10554" name="Freeform 4248"/>
                <p:cNvSpPr>
                  <a:spLocks/>
                </p:cNvSpPr>
                <p:nvPr/>
              </p:nvSpPr>
              <p:spPr bwMode="auto">
                <a:xfrm>
                  <a:off x="2153" y="3150"/>
                  <a:ext cx="59" cy="21"/>
                </a:xfrm>
                <a:custGeom>
                  <a:avLst/>
                  <a:gdLst>
                    <a:gd name="T0" fmla="*/ 0 w 533"/>
                    <a:gd name="T1" fmla="*/ 0 h 194"/>
                    <a:gd name="T2" fmla="*/ 0 w 533"/>
                    <a:gd name="T3" fmla="*/ 0 h 194"/>
                    <a:gd name="T4" fmla="*/ 0 w 533"/>
                    <a:gd name="T5" fmla="*/ 0 h 194"/>
                    <a:gd name="T6" fmla="*/ 0 w 533"/>
                    <a:gd name="T7" fmla="*/ 0 h 194"/>
                    <a:gd name="T8" fmla="*/ 0 60000 65536"/>
                    <a:gd name="T9" fmla="*/ 0 60000 65536"/>
                    <a:gd name="T10" fmla="*/ 0 60000 65536"/>
                    <a:gd name="T11" fmla="*/ 0 60000 65536"/>
                    <a:gd name="T12" fmla="*/ 0 w 533"/>
                    <a:gd name="T13" fmla="*/ 0 h 194"/>
                    <a:gd name="T14" fmla="*/ 533 w 533"/>
                    <a:gd name="T15" fmla="*/ 194 h 194"/>
                  </a:gdLst>
                  <a:ahLst/>
                  <a:cxnLst>
                    <a:cxn ang="T8">
                      <a:pos x="T0" y="T1"/>
                    </a:cxn>
                    <a:cxn ang="T9">
                      <a:pos x="T2" y="T3"/>
                    </a:cxn>
                    <a:cxn ang="T10">
                      <a:pos x="T4" y="T5"/>
                    </a:cxn>
                    <a:cxn ang="T11">
                      <a:pos x="T6" y="T7"/>
                    </a:cxn>
                  </a:cxnLst>
                  <a:rect l="T12" t="T13" r="T14" b="T15"/>
                  <a:pathLst>
                    <a:path w="533" h="194">
                      <a:moveTo>
                        <a:pt x="369" y="0"/>
                      </a:moveTo>
                      <a:lnTo>
                        <a:pt x="0" y="194"/>
                      </a:lnTo>
                      <a:lnTo>
                        <a:pt x="533" y="45"/>
                      </a:lnTo>
                      <a:lnTo>
                        <a:pt x="369" y="0"/>
                      </a:lnTo>
                    </a:path>
                  </a:pathLst>
                </a:custGeom>
                <a:noFill/>
                <a:ln w="0">
                  <a:solidFill>
                    <a:srgbClr val="330099"/>
                  </a:solidFill>
                  <a:round/>
                  <a:headEnd/>
                  <a:tailEnd/>
                </a:ln>
              </p:spPr>
              <p:txBody>
                <a:bodyPr/>
                <a:lstStyle/>
                <a:p>
                  <a:endParaRPr lang="es-MX"/>
                </a:p>
              </p:txBody>
            </p:sp>
            <p:sp>
              <p:nvSpPr>
                <p:cNvPr id="10555" name="Freeform 4249"/>
                <p:cNvSpPr>
                  <a:spLocks/>
                </p:cNvSpPr>
                <p:nvPr/>
              </p:nvSpPr>
              <p:spPr bwMode="auto">
                <a:xfrm>
                  <a:off x="2212" y="3150"/>
                  <a:ext cx="91" cy="29"/>
                </a:xfrm>
                <a:custGeom>
                  <a:avLst/>
                  <a:gdLst>
                    <a:gd name="T0" fmla="*/ 0 w 816"/>
                    <a:gd name="T1" fmla="*/ 0 h 267"/>
                    <a:gd name="T2" fmla="*/ 0 w 816"/>
                    <a:gd name="T3" fmla="*/ 0 h 267"/>
                    <a:gd name="T4" fmla="*/ 0 w 816"/>
                    <a:gd name="T5" fmla="*/ 0 h 267"/>
                    <a:gd name="T6" fmla="*/ 0 w 816"/>
                    <a:gd name="T7" fmla="*/ 0 h 267"/>
                    <a:gd name="T8" fmla="*/ 0 60000 65536"/>
                    <a:gd name="T9" fmla="*/ 0 60000 65536"/>
                    <a:gd name="T10" fmla="*/ 0 60000 65536"/>
                    <a:gd name="T11" fmla="*/ 0 60000 65536"/>
                    <a:gd name="T12" fmla="*/ 0 w 816"/>
                    <a:gd name="T13" fmla="*/ 0 h 267"/>
                    <a:gd name="T14" fmla="*/ 816 w 816"/>
                    <a:gd name="T15" fmla="*/ 267 h 267"/>
                  </a:gdLst>
                  <a:ahLst/>
                  <a:cxnLst>
                    <a:cxn ang="T8">
                      <a:pos x="T0" y="T1"/>
                    </a:cxn>
                    <a:cxn ang="T9">
                      <a:pos x="T2" y="T3"/>
                    </a:cxn>
                    <a:cxn ang="T10">
                      <a:pos x="T4" y="T5"/>
                    </a:cxn>
                    <a:cxn ang="T11">
                      <a:pos x="T6" y="T7"/>
                    </a:cxn>
                  </a:cxnLst>
                  <a:rect l="T12" t="T13" r="T14" b="T15"/>
                  <a:pathLst>
                    <a:path w="816" h="267">
                      <a:moveTo>
                        <a:pt x="15" y="0"/>
                      </a:moveTo>
                      <a:lnTo>
                        <a:pt x="0" y="46"/>
                      </a:lnTo>
                      <a:lnTo>
                        <a:pt x="816" y="267"/>
                      </a:lnTo>
                      <a:lnTo>
                        <a:pt x="15" y="0"/>
                      </a:lnTo>
                      <a:close/>
                    </a:path>
                  </a:pathLst>
                </a:custGeom>
                <a:solidFill>
                  <a:srgbClr val="330099"/>
                </a:solidFill>
                <a:ln w="9525">
                  <a:noFill/>
                  <a:round/>
                  <a:headEnd/>
                  <a:tailEnd/>
                </a:ln>
              </p:spPr>
              <p:txBody>
                <a:bodyPr/>
                <a:lstStyle/>
                <a:p>
                  <a:endParaRPr lang="es-MX"/>
                </a:p>
              </p:txBody>
            </p:sp>
            <p:sp>
              <p:nvSpPr>
                <p:cNvPr id="10556" name="Freeform 4250"/>
                <p:cNvSpPr>
                  <a:spLocks/>
                </p:cNvSpPr>
                <p:nvPr/>
              </p:nvSpPr>
              <p:spPr bwMode="auto">
                <a:xfrm>
                  <a:off x="2212" y="3150"/>
                  <a:ext cx="91" cy="29"/>
                </a:xfrm>
                <a:custGeom>
                  <a:avLst/>
                  <a:gdLst>
                    <a:gd name="T0" fmla="*/ 0 w 816"/>
                    <a:gd name="T1" fmla="*/ 0 h 267"/>
                    <a:gd name="T2" fmla="*/ 0 w 816"/>
                    <a:gd name="T3" fmla="*/ 0 h 267"/>
                    <a:gd name="T4" fmla="*/ 0 w 816"/>
                    <a:gd name="T5" fmla="*/ 0 h 267"/>
                    <a:gd name="T6" fmla="*/ 0 w 816"/>
                    <a:gd name="T7" fmla="*/ 0 h 267"/>
                    <a:gd name="T8" fmla="*/ 0 60000 65536"/>
                    <a:gd name="T9" fmla="*/ 0 60000 65536"/>
                    <a:gd name="T10" fmla="*/ 0 60000 65536"/>
                    <a:gd name="T11" fmla="*/ 0 60000 65536"/>
                    <a:gd name="T12" fmla="*/ 0 w 816"/>
                    <a:gd name="T13" fmla="*/ 0 h 267"/>
                    <a:gd name="T14" fmla="*/ 816 w 816"/>
                    <a:gd name="T15" fmla="*/ 267 h 267"/>
                  </a:gdLst>
                  <a:ahLst/>
                  <a:cxnLst>
                    <a:cxn ang="T8">
                      <a:pos x="T0" y="T1"/>
                    </a:cxn>
                    <a:cxn ang="T9">
                      <a:pos x="T2" y="T3"/>
                    </a:cxn>
                    <a:cxn ang="T10">
                      <a:pos x="T4" y="T5"/>
                    </a:cxn>
                    <a:cxn ang="T11">
                      <a:pos x="T6" y="T7"/>
                    </a:cxn>
                  </a:cxnLst>
                  <a:rect l="T12" t="T13" r="T14" b="T15"/>
                  <a:pathLst>
                    <a:path w="816" h="267">
                      <a:moveTo>
                        <a:pt x="15" y="0"/>
                      </a:moveTo>
                      <a:lnTo>
                        <a:pt x="0" y="46"/>
                      </a:lnTo>
                      <a:lnTo>
                        <a:pt x="816" y="267"/>
                      </a:lnTo>
                      <a:lnTo>
                        <a:pt x="15" y="0"/>
                      </a:lnTo>
                    </a:path>
                  </a:pathLst>
                </a:custGeom>
                <a:noFill/>
                <a:ln w="0">
                  <a:solidFill>
                    <a:srgbClr val="330099"/>
                  </a:solidFill>
                  <a:round/>
                  <a:headEnd/>
                  <a:tailEnd/>
                </a:ln>
              </p:spPr>
              <p:txBody>
                <a:bodyPr/>
                <a:lstStyle/>
                <a:p>
                  <a:endParaRPr lang="es-MX"/>
                </a:p>
              </p:txBody>
            </p:sp>
            <p:sp>
              <p:nvSpPr>
                <p:cNvPr id="10557" name="Freeform 4251"/>
                <p:cNvSpPr>
                  <a:spLocks/>
                </p:cNvSpPr>
                <p:nvPr/>
              </p:nvSpPr>
              <p:spPr bwMode="auto">
                <a:xfrm>
                  <a:off x="2214" y="3148"/>
                  <a:ext cx="89" cy="31"/>
                </a:xfrm>
                <a:custGeom>
                  <a:avLst/>
                  <a:gdLst>
                    <a:gd name="T0" fmla="*/ 0 w 801"/>
                    <a:gd name="T1" fmla="*/ 0 h 284"/>
                    <a:gd name="T2" fmla="*/ 0 w 801"/>
                    <a:gd name="T3" fmla="*/ 0 h 284"/>
                    <a:gd name="T4" fmla="*/ 0 w 801"/>
                    <a:gd name="T5" fmla="*/ 0 h 284"/>
                    <a:gd name="T6" fmla="*/ 0 w 801"/>
                    <a:gd name="T7" fmla="*/ 0 h 284"/>
                    <a:gd name="T8" fmla="*/ 0 60000 65536"/>
                    <a:gd name="T9" fmla="*/ 0 60000 65536"/>
                    <a:gd name="T10" fmla="*/ 0 60000 65536"/>
                    <a:gd name="T11" fmla="*/ 0 60000 65536"/>
                    <a:gd name="T12" fmla="*/ 0 w 801"/>
                    <a:gd name="T13" fmla="*/ 0 h 284"/>
                    <a:gd name="T14" fmla="*/ 801 w 801"/>
                    <a:gd name="T15" fmla="*/ 284 h 284"/>
                  </a:gdLst>
                  <a:ahLst/>
                  <a:cxnLst>
                    <a:cxn ang="T8">
                      <a:pos x="T0" y="T1"/>
                    </a:cxn>
                    <a:cxn ang="T9">
                      <a:pos x="T2" y="T3"/>
                    </a:cxn>
                    <a:cxn ang="T10">
                      <a:pos x="T4" y="T5"/>
                    </a:cxn>
                    <a:cxn ang="T11">
                      <a:pos x="T6" y="T7"/>
                    </a:cxn>
                  </a:cxnLst>
                  <a:rect l="T12" t="T13" r="T14" b="T15"/>
                  <a:pathLst>
                    <a:path w="801" h="284">
                      <a:moveTo>
                        <a:pt x="618" y="0"/>
                      </a:moveTo>
                      <a:lnTo>
                        <a:pt x="0" y="17"/>
                      </a:lnTo>
                      <a:lnTo>
                        <a:pt x="801" y="284"/>
                      </a:lnTo>
                      <a:lnTo>
                        <a:pt x="618" y="0"/>
                      </a:lnTo>
                      <a:close/>
                    </a:path>
                  </a:pathLst>
                </a:custGeom>
                <a:solidFill>
                  <a:srgbClr val="330099"/>
                </a:solidFill>
                <a:ln w="9525">
                  <a:noFill/>
                  <a:round/>
                  <a:headEnd/>
                  <a:tailEnd/>
                </a:ln>
              </p:spPr>
              <p:txBody>
                <a:bodyPr/>
                <a:lstStyle/>
                <a:p>
                  <a:endParaRPr lang="es-MX"/>
                </a:p>
              </p:txBody>
            </p:sp>
            <p:sp>
              <p:nvSpPr>
                <p:cNvPr id="10558" name="Freeform 4252"/>
                <p:cNvSpPr>
                  <a:spLocks/>
                </p:cNvSpPr>
                <p:nvPr/>
              </p:nvSpPr>
              <p:spPr bwMode="auto">
                <a:xfrm>
                  <a:off x="2214" y="3148"/>
                  <a:ext cx="89" cy="31"/>
                </a:xfrm>
                <a:custGeom>
                  <a:avLst/>
                  <a:gdLst>
                    <a:gd name="T0" fmla="*/ 0 w 801"/>
                    <a:gd name="T1" fmla="*/ 0 h 284"/>
                    <a:gd name="T2" fmla="*/ 0 w 801"/>
                    <a:gd name="T3" fmla="*/ 0 h 284"/>
                    <a:gd name="T4" fmla="*/ 0 w 801"/>
                    <a:gd name="T5" fmla="*/ 0 h 284"/>
                    <a:gd name="T6" fmla="*/ 0 w 801"/>
                    <a:gd name="T7" fmla="*/ 0 h 284"/>
                    <a:gd name="T8" fmla="*/ 0 60000 65536"/>
                    <a:gd name="T9" fmla="*/ 0 60000 65536"/>
                    <a:gd name="T10" fmla="*/ 0 60000 65536"/>
                    <a:gd name="T11" fmla="*/ 0 60000 65536"/>
                    <a:gd name="T12" fmla="*/ 0 w 801"/>
                    <a:gd name="T13" fmla="*/ 0 h 284"/>
                    <a:gd name="T14" fmla="*/ 801 w 801"/>
                    <a:gd name="T15" fmla="*/ 284 h 284"/>
                  </a:gdLst>
                  <a:ahLst/>
                  <a:cxnLst>
                    <a:cxn ang="T8">
                      <a:pos x="T0" y="T1"/>
                    </a:cxn>
                    <a:cxn ang="T9">
                      <a:pos x="T2" y="T3"/>
                    </a:cxn>
                    <a:cxn ang="T10">
                      <a:pos x="T4" y="T5"/>
                    </a:cxn>
                    <a:cxn ang="T11">
                      <a:pos x="T6" y="T7"/>
                    </a:cxn>
                  </a:cxnLst>
                  <a:rect l="T12" t="T13" r="T14" b="T15"/>
                  <a:pathLst>
                    <a:path w="801" h="284">
                      <a:moveTo>
                        <a:pt x="618" y="0"/>
                      </a:moveTo>
                      <a:lnTo>
                        <a:pt x="0" y="17"/>
                      </a:lnTo>
                      <a:lnTo>
                        <a:pt x="801" y="284"/>
                      </a:lnTo>
                      <a:lnTo>
                        <a:pt x="618" y="0"/>
                      </a:lnTo>
                    </a:path>
                  </a:pathLst>
                </a:custGeom>
                <a:noFill/>
                <a:ln w="0">
                  <a:solidFill>
                    <a:srgbClr val="330099"/>
                  </a:solidFill>
                  <a:round/>
                  <a:headEnd/>
                  <a:tailEnd/>
                </a:ln>
              </p:spPr>
              <p:txBody>
                <a:bodyPr/>
                <a:lstStyle/>
                <a:p>
                  <a:endParaRPr lang="es-MX"/>
                </a:p>
              </p:txBody>
            </p:sp>
            <p:sp>
              <p:nvSpPr>
                <p:cNvPr id="10559" name="Freeform 4253"/>
                <p:cNvSpPr>
                  <a:spLocks/>
                </p:cNvSpPr>
                <p:nvPr/>
              </p:nvSpPr>
              <p:spPr bwMode="auto">
                <a:xfrm>
                  <a:off x="2282" y="3147"/>
                  <a:ext cx="35" cy="32"/>
                </a:xfrm>
                <a:custGeom>
                  <a:avLst/>
                  <a:gdLst>
                    <a:gd name="T0" fmla="*/ 0 w 310"/>
                    <a:gd name="T1" fmla="*/ 0 h 288"/>
                    <a:gd name="T2" fmla="*/ 0 w 310"/>
                    <a:gd name="T3" fmla="*/ 0 h 288"/>
                    <a:gd name="T4" fmla="*/ 0 w 310"/>
                    <a:gd name="T5" fmla="*/ 0 h 288"/>
                    <a:gd name="T6" fmla="*/ 0 w 310"/>
                    <a:gd name="T7" fmla="*/ 0 h 288"/>
                    <a:gd name="T8" fmla="*/ 0 60000 65536"/>
                    <a:gd name="T9" fmla="*/ 0 60000 65536"/>
                    <a:gd name="T10" fmla="*/ 0 60000 65536"/>
                    <a:gd name="T11" fmla="*/ 0 60000 65536"/>
                    <a:gd name="T12" fmla="*/ 0 w 310"/>
                    <a:gd name="T13" fmla="*/ 0 h 288"/>
                    <a:gd name="T14" fmla="*/ 310 w 310"/>
                    <a:gd name="T15" fmla="*/ 288 h 288"/>
                  </a:gdLst>
                  <a:ahLst/>
                  <a:cxnLst>
                    <a:cxn ang="T8">
                      <a:pos x="T0" y="T1"/>
                    </a:cxn>
                    <a:cxn ang="T9">
                      <a:pos x="T2" y="T3"/>
                    </a:cxn>
                    <a:cxn ang="T10">
                      <a:pos x="T4" y="T5"/>
                    </a:cxn>
                    <a:cxn ang="T11">
                      <a:pos x="T6" y="T7"/>
                    </a:cxn>
                  </a:cxnLst>
                  <a:rect l="T12" t="T13" r="T14" b="T15"/>
                  <a:pathLst>
                    <a:path w="310" h="288">
                      <a:moveTo>
                        <a:pt x="310" y="0"/>
                      </a:moveTo>
                      <a:lnTo>
                        <a:pt x="0" y="4"/>
                      </a:lnTo>
                      <a:lnTo>
                        <a:pt x="183" y="288"/>
                      </a:lnTo>
                      <a:lnTo>
                        <a:pt x="310" y="0"/>
                      </a:lnTo>
                      <a:close/>
                    </a:path>
                  </a:pathLst>
                </a:custGeom>
                <a:solidFill>
                  <a:srgbClr val="330099"/>
                </a:solidFill>
                <a:ln w="9525">
                  <a:noFill/>
                  <a:round/>
                  <a:headEnd/>
                  <a:tailEnd/>
                </a:ln>
              </p:spPr>
              <p:txBody>
                <a:bodyPr/>
                <a:lstStyle/>
                <a:p>
                  <a:endParaRPr lang="es-MX"/>
                </a:p>
              </p:txBody>
            </p:sp>
            <p:sp>
              <p:nvSpPr>
                <p:cNvPr id="10560" name="Freeform 4254"/>
                <p:cNvSpPr>
                  <a:spLocks/>
                </p:cNvSpPr>
                <p:nvPr/>
              </p:nvSpPr>
              <p:spPr bwMode="auto">
                <a:xfrm>
                  <a:off x="2282" y="3147"/>
                  <a:ext cx="35" cy="32"/>
                </a:xfrm>
                <a:custGeom>
                  <a:avLst/>
                  <a:gdLst>
                    <a:gd name="T0" fmla="*/ 0 w 310"/>
                    <a:gd name="T1" fmla="*/ 0 h 288"/>
                    <a:gd name="T2" fmla="*/ 0 w 310"/>
                    <a:gd name="T3" fmla="*/ 0 h 288"/>
                    <a:gd name="T4" fmla="*/ 0 w 310"/>
                    <a:gd name="T5" fmla="*/ 0 h 288"/>
                    <a:gd name="T6" fmla="*/ 0 w 310"/>
                    <a:gd name="T7" fmla="*/ 0 h 288"/>
                    <a:gd name="T8" fmla="*/ 0 60000 65536"/>
                    <a:gd name="T9" fmla="*/ 0 60000 65536"/>
                    <a:gd name="T10" fmla="*/ 0 60000 65536"/>
                    <a:gd name="T11" fmla="*/ 0 60000 65536"/>
                    <a:gd name="T12" fmla="*/ 0 w 310"/>
                    <a:gd name="T13" fmla="*/ 0 h 288"/>
                    <a:gd name="T14" fmla="*/ 310 w 310"/>
                    <a:gd name="T15" fmla="*/ 288 h 288"/>
                  </a:gdLst>
                  <a:ahLst/>
                  <a:cxnLst>
                    <a:cxn ang="T8">
                      <a:pos x="T0" y="T1"/>
                    </a:cxn>
                    <a:cxn ang="T9">
                      <a:pos x="T2" y="T3"/>
                    </a:cxn>
                    <a:cxn ang="T10">
                      <a:pos x="T4" y="T5"/>
                    </a:cxn>
                    <a:cxn ang="T11">
                      <a:pos x="T6" y="T7"/>
                    </a:cxn>
                  </a:cxnLst>
                  <a:rect l="T12" t="T13" r="T14" b="T15"/>
                  <a:pathLst>
                    <a:path w="310" h="288">
                      <a:moveTo>
                        <a:pt x="310" y="0"/>
                      </a:moveTo>
                      <a:lnTo>
                        <a:pt x="0" y="4"/>
                      </a:lnTo>
                      <a:lnTo>
                        <a:pt x="183" y="288"/>
                      </a:lnTo>
                      <a:lnTo>
                        <a:pt x="310" y="0"/>
                      </a:lnTo>
                    </a:path>
                  </a:pathLst>
                </a:custGeom>
                <a:noFill/>
                <a:ln w="0">
                  <a:solidFill>
                    <a:srgbClr val="330099"/>
                  </a:solidFill>
                  <a:round/>
                  <a:headEnd/>
                  <a:tailEnd/>
                </a:ln>
              </p:spPr>
              <p:txBody>
                <a:bodyPr/>
                <a:lstStyle/>
                <a:p>
                  <a:endParaRPr lang="es-MX"/>
                </a:p>
              </p:txBody>
            </p:sp>
            <p:sp>
              <p:nvSpPr>
                <p:cNvPr id="10561" name="Freeform 4255"/>
                <p:cNvSpPr>
                  <a:spLocks/>
                </p:cNvSpPr>
                <p:nvPr/>
              </p:nvSpPr>
              <p:spPr bwMode="auto">
                <a:xfrm>
                  <a:off x="2214" y="3147"/>
                  <a:ext cx="68" cy="3"/>
                </a:xfrm>
                <a:custGeom>
                  <a:avLst/>
                  <a:gdLst>
                    <a:gd name="T0" fmla="*/ 0 w 618"/>
                    <a:gd name="T1" fmla="*/ 0 h 23"/>
                    <a:gd name="T2" fmla="*/ 0 w 618"/>
                    <a:gd name="T3" fmla="*/ 0 h 23"/>
                    <a:gd name="T4" fmla="*/ 0 w 618"/>
                    <a:gd name="T5" fmla="*/ 0 h 23"/>
                    <a:gd name="T6" fmla="*/ 0 w 618"/>
                    <a:gd name="T7" fmla="*/ 0 h 23"/>
                    <a:gd name="T8" fmla="*/ 0 60000 65536"/>
                    <a:gd name="T9" fmla="*/ 0 60000 65536"/>
                    <a:gd name="T10" fmla="*/ 0 60000 65536"/>
                    <a:gd name="T11" fmla="*/ 0 60000 65536"/>
                    <a:gd name="T12" fmla="*/ 0 w 618"/>
                    <a:gd name="T13" fmla="*/ 0 h 23"/>
                    <a:gd name="T14" fmla="*/ 618 w 618"/>
                    <a:gd name="T15" fmla="*/ 23 h 23"/>
                  </a:gdLst>
                  <a:ahLst/>
                  <a:cxnLst>
                    <a:cxn ang="T8">
                      <a:pos x="T0" y="T1"/>
                    </a:cxn>
                    <a:cxn ang="T9">
                      <a:pos x="T2" y="T3"/>
                    </a:cxn>
                    <a:cxn ang="T10">
                      <a:pos x="T4" y="T5"/>
                    </a:cxn>
                    <a:cxn ang="T11">
                      <a:pos x="T6" y="T7"/>
                    </a:cxn>
                  </a:cxnLst>
                  <a:rect l="T12" t="T13" r="T14" b="T15"/>
                  <a:pathLst>
                    <a:path w="618" h="23">
                      <a:moveTo>
                        <a:pt x="192" y="0"/>
                      </a:moveTo>
                      <a:lnTo>
                        <a:pt x="0" y="23"/>
                      </a:lnTo>
                      <a:lnTo>
                        <a:pt x="618" y="6"/>
                      </a:lnTo>
                      <a:lnTo>
                        <a:pt x="192" y="0"/>
                      </a:lnTo>
                      <a:close/>
                    </a:path>
                  </a:pathLst>
                </a:custGeom>
                <a:solidFill>
                  <a:srgbClr val="330099"/>
                </a:solidFill>
                <a:ln w="9525">
                  <a:noFill/>
                  <a:round/>
                  <a:headEnd/>
                  <a:tailEnd/>
                </a:ln>
              </p:spPr>
              <p:txBody>
                <a:bodyPr/>
                <a:lstStyle/>
                <a:p>
                  <a:endParaRPr lang="es-MX"/>
                </a:p>
              </p:txBody>
            </p:sp>
            <p:sp>
              <p:nvSpPr>
                <p:cNvPr id="10562" name="Freeform 4256"/>
                <p:cNvSpPr>
                  <a:spLocks/>
                </p:cNvSpPr>
                <p:nvPr/>
              </p:nvSpPr>
              <p:spPr bwMode="auto">
                <a:xfrm>
                  <a:off x="2214" y="3147"/>
                  <a:ext cx="68" cy="3"/>
                </a:xfrm>
                <a:custGeom>
                  <a:avLst/>
                  <a:gdLst>
                    <a:gd name="T0" fmla="*/ 0 w 618"/>
                    <a:gd name="T1" fmla="*/ 0 h 23"/>
                    <a:gd name="T2" fmla="*/ 0 w 618"/>
                    <a:gd name="T3" fmla="*/ 0 h 23"/>
                    <a:gd name="T4" fmla="*/ 0 w 618"/>
                    <a:gd name="T5" fmla="*/ 0 h 23"/>
                    <a:gd name="T6" fmla="*/ 0 w 618"/>
                    <a:gd name="T7" fmla="*/ 0 h 23"/>
                    <a:gd name="T8" fmla="*/ 0 60000 65536"/>
                    <a:gd name="T9" fmla="*/ 0 60000 65536"/>
                    <a:gd name="T10" fmla="*/ 0 60000 65536"/>
                    <a:gd name="T11" fmla="*/ 0 60000 65536"/>
                    <a:gd name="T12" fmla="*/ 0 w 618"/>
                    <a:gd name="T13" fmla="*/ 0 h 23"/>
                    <a:gd name="T14" fmla="*/ 618 w 618"/>
                    <a:gd name="T15" fmla="*/ 23 h 23"/>
                  </a:gdLst>
                  <a:ahLst/>
                  <a:cxnLst>
                    <a:cxn ang="T8">
                      <a:pos x="T0" y="T1"/>
                    </a:cxn>
                    <a:cxn ang="T9">
                      <a:pos x="T2" y="T3"/>
                    </a:cxn>
                    <a:cxn ang="T10">
                      <a:pos x="T4" y="T5"/>
                    </a:cxn>
                    <a:cxn ang="T11">
                      <a:pos x="T6" y="T7"/>
                    </a:cxn>
                  </a:cxnLst>
                  <a:rect l="T12" t="T13" r="T14" b="T15"/>
                  <a:pathLst>
                    <a:path w="618" h="23">
                      <a:moveTo>
                        <a:pt x="192" y="0"/>
                      </a:moveTo>
                      <a:lnTo>
                        <a:pt x="0" y="23"/>
                      </a:lnTo>
                      <a:lnTo>
                        <a:pt x="618" y="6"/>
                      </a:lnTo>
                      <a:lnTo>
                        <a:pt x="192" y="0"/>
                      </a:lnTo>
                    </a:path>
                  </a:pathLst>
                </a:custGeom>
                <a:noFill/>
                <a:ln w="0">
                  <a:solidFill>
                    <a:srgbClr val="330099"/>
                  </a:solidFill>
                  <a:round/>
                  <a:headEnd/>
                  <a:tailEnd/>
                </a:ln>
              </p:spPr>
              <p:txBody>
                <a:bodyPr/>
                <a:lstStyle/>
                <a:p>
                  <a:endParaRPr lang="es-MX"/>
                </a:p>
              </p:txBody>
            </p:sp>
            <p:sp>
              <p:nvSpPr>
                <p:cNvPr id="10563" name="Freeform 4257"/>
                <p:cNvSpPr>
                  <a:spLocks/>
                </p:cNvSpPr>
                <p:nvPr/>
              </p:nvSpPr>
              <p:spPr bwMode="auto">
                <a:xfrm>
                  <a:off x="2369" y="3145"/>
                  <a:ext cx="33" cy="17"/>
                </a:xfrm>
                <a:custGeom>
                  <a:avLst/>
                  <a:gdLst>
                    <a:gd name="T0" fmla="*/ 0 w 299"/>
                    <a:gd name="T1" fmla="*/ 0 h 146"/>
                    <a:gd name="T2" fmla="*/ 0 w 299"/>
                    <a:gd name="T3" fmla="*/ 0 h 146"/>
                    <a:gd name="T4" fmla="*/ 0 w 299"/>
                    <a:gd name="T5" fmla="*/ 0 h 146"/>
                    <a:gd name="T6" fmla="*/ 0 w 299"/>
                    <a:gd name="T7" fmla="*/ 0 h 146"/>
                    <a:gd name="T8" fmla="*/ 0 60000 65536"/>
                    <a:gd name="T9" fmla="*/ 0 60000 65536"/>
                    <a:gd name="T10" fmla="*/ 0 60000 65536"/>
                    <a:gd name="T11" fmla="*/ 0 60000 65536"/>
                    <a:gd name="T12" fmla="*/ 0 w 299"/>
                    <a:gd name="T13" fmla="*/ 0 h 146"/>
                    <a:gd name="T14" fmla="*/ 299 w 299"/>
                    <a:gd name="T15" fmla="*/ 146 h 146"/>
                  </a:gdLst>
                  <a:ahLst/>
                  <a:cxnLst>
                    <a:cxn ang="T8">
                      <a:pos x="T0" y="T1"/>
                    </a:cxn>
                    <a:cxn ang="T9">
                      <a:pos x="T2" y="T3"/>
                    </a:cxn>
                    <a:cxn ang="T10">
                      <a:pos x="T4" y="T5"/>
                    </a:cxn>
                    <a:cxn ang="T11">
                      <a:pos x="T6" y="T7"/>
                    </a:cxn>
                  </a:cxnLst>
                  <a:rect l="T12" t="T13" r="T14" b="T15"/>
                  <a:pathLst>
                    <a:path w="299" h="146">
                      <a:moveTo>
                        <a:pt x="0" y="0"/>
                      </a:moveTo>
                      <a:lnTo>
                        <a:pt x="28" y="146"/>
                      </a:lnTo>
                      <a:lnTo>
                        <a:pt x="299" y="55"/>
                      </a:lnTo>
                      <a:lnTo>
                        <a:pt x="0" y="0"/>
                      </a:lnTo>
                      <a:close/>
                    </a:path>
                  </a:pathLst>
                </a:custGeom>
                <a:solidFill>
                  <a:srgbClr val="330099"/>
                </a:solidFill>
                <a:ln w="9525">
                  <a:noFill/>
                  <a:round/>
                  <a:headEnd/>
                  <a:tailEnd/>
                </a:ln>
              </p:spPr>
              <p:txBody>
                <a:bodyPr/>
                <a:lstStyle/>
                <a:p>
                  <a:endParaRPr lang="es-MX"/>
                </a:p>
              </p:txBody>
            </p:sp>
            <p:sp>
              <p:nvSpPr>
                <p:cNvPr id="10564" name="Freeform 4258"/>
                <p:cNvSpPr>
                  <a:spLocks/>
                </p:cNvSpPr>
                <p:nvPr/>
              </p:nvSpPr>
              <p:spPr bwMode="auto">
                <a:xfrm>
                  <a:off x="2369" y="3145"/>
                  <a:ext cx="33" cy="17"/>
                </a:xfrm>
                <a:custGeom>
                  <a:avLst/>
                  <a:gdLst>
                    <a:gd name="T0" fmla="*/ 0 w 299"/>
                    <a:gd name="T1" fmla="*/ 0 h 146"/>
                    <a:gd name="T2" fmla="*/ 0 w 299"/>
                    <a:gd name="T3" fmla="*/ 0 h 146"/>
                    <a:gd name="T4" fmla="*/ 0 w 299"/>
                    <a:gd name="T5" fmla="*/ 0 h 146"/>
                    <a:gd name="T6" fmla="*/ 0 w 299"/>
                    <a:gd name="T7" fmla="*/ 0 h 146"/>
                    <a:gd name="T8" fmla="*/ 0 60000 65536"/>
                    <a:gd name="T9" fmla="*/ 0 60000 65536"/>
                    <a:gd name="T10" fmla="*/ 0 60000 65536"/>
                    <a:gd name="T11" fmla="*/ 0 60000 65536"/>
                    <a:gd name="T12" fmla="*/ 0 w 299"/>
                    <a:gd name="T13" fmla="*/ 0 h 146"/>
                    <a:gd name="T14" fmla="*/ 299 w 299"/>
                    <a:gd name="T15" fmla="*/ 146 h 146"/>
                  </a:gdLst>
                  <a:ahLst/>
                  <a:cxnLst>
                    <a:cxn ang="T8">
                      <a:pos x="T0" y="T1"/>
                    </a:cxn>
                    <a:cxn ang="T9">
                      <a:pos x="T2" y="T3"/>
                    </a:cxn>
                    <a:cxn ang="T10">
                      <a:pos x="T4" y="T5"/>
                    </a:cxn>
                    <a:cxn ang="T11">
                      <a:pos x="T6" y="T7"/>
                    </a:cxn>
                  </a:cxnLst>
                  <a:rect l="T12" t="T13" r="T14" b="T15"/>
                  <a:pathLst>
                    <a:path w="299" h="146">
                      <a:moveTo>
                        <a:pt x="0" y="0"/>
                      </a:moveTo>
                      <a:lnTo>
                        <a:pt x="28" y="146"/>
                      </a:lnTo>
                      <a:lnTo>
                        <a:pt x="299" y="55"/>
                      </a:lnTo>
                      <a:lnTo>
                        <a:pt x="0" y="0"/>
                      </a:lnTo>
                    </a:path>
                  </a:pathLst>
                </a:custGeom>
                <a:noFill/>
                <a:ln w="0">
                  <a:solidFill>
                    <a:srgbClr val="330099"/>
                  </a:solidFill>
                  <a:round/>
                  <a:headEnd/>
                  <a:tailEnd/>
                </a:ln>
              </p:spPr>
              <p:txBody>
                <a:bodyPr/>
                <a:lstStyle/>
                <a:p>
                  <a:endParaRPr lang="es-MX"/>
                </a:p>
              </p:txBody>
            </p:sp>
            <p:sp>
              <p:nvSpPr>
                <p:cNvPr id="10565" name="Freeform 4259"/>
                <p:cNvSpPr>
                  <a:spLocks/>
                </p:cNvSpPr>
                <p:nvPr/>
              </p:nvSpPr>
              <p:spPr bwMode="auto">
                <a:xfrm>
                  <a:off x="2153" y="3137"/>
                  <a:ext cx="41" cy="34"/>
                </a:xfrm>
                <a:custGeom>
                  <a:avLst/>
                  <a:gdLst>
                    <a:gd name="T0" fmla="*/ 0 w 369"/>
                    <a:gd name="T1" fmla="*/ 0 h 307"/>
                    <a:gd name="T2" fmla="*/ 0 w 369"/>
                    <a:gd name="T3" fmla="*/ 0 h 307"/>
                    <a:gd name="T4" fmla="*/ 0 w 369"/>
                    <a:gd name="T5" fmla="*/ 0 h 307"/>
                    <a:gd name="T6" fmla="*/ 0 w 369"/>
                    <a:gd name="T7" fmla="*/ 0 h 307"/>
                    <a:gd name="T8" fmla="*/ 0 60000 65536"/>
                    <a:gd name="T9" fmla="*/ 0 60000 65536"/>
                    <a:gd name="T10" fmla="*/ 0 60000 65536"/>
                    <a:gd name="T11" fmla="*/ 0 60000 65536"/>
                    <a:gd name="T12" fmla="*/ 0 w 369"/>
                    <a:gd name="T13" fmla="*/ 0 h 307"/>
                    <a:gd name="T14" fmla="*/ 369 w 369"/>
                    <a:gd name="T15" fmla="*/ 307 h 307"/>
                  </a:gdLst>
                  <a:ahLst/>
                  <a:cxnLst>
                    <a:cxn ang="T8">
                      <a:pos x="T0" y="T1"/>
                    </a:cxn>
                    <a:cxn ang="T9">
                      <a:pos x="T2" y="T3"/>
                    </a:cxn>
                    <a:cxn ang="T10">
                      <a:pos x="T4" y="T5"/>
                    </a:cxn>
                    <a:cxn ang="T11">
                      <a:pos x="T6" y="T7"/>
                    </a:cxn>
                  </a:cxnLst>
                  <a:rect l="T12" t="T13" r="T14" b="T15"/>
                  <a:pathLst>
                    <a:path w="369" h="307">
                      <a:moveTo>
                        <a:pt x="109" y="0"/>
                      </a:moveTo>
                      <a:lnTo>
                        <a:pt x="0" y="307"/>
                      </a:lnTo>
                      <a:lnTo>
                        <a:pt x="369" y="113"/>
                      </a:lnTo>
                      <a:lnTo>
                        <a:pt x="109" y="0"/>
                      </a:lnTo>
                      <a:close/>
                    </a:path>
                  </a:pathLst>
                </a:custGeom>
                <a:solidFill>
                  <a:srgbClr val="330099"/>
                </a:solidFill>
                <a:ln w="9525">
                  <a:noFill/>
                  <a:round/>
                  <a:headEnd/>
                  <a:tailEnd/>
                </a:ln>
              </p:spPr>
              <p:txBody>
                <a:bodyPr/>
                <a:lstStyle/>
                <a:p>
                  <a:endParaRPr lang="es-MX"/>
                </a:p>
              </p:txBody>
            </p:sp>
            <p:sp>
              <p:nvSpPr>
                <p:cNvPr id="10566" name="Freeform 4260"/>
                <p:cNvSpPr>
                  <a:spLocks/>
                </p:cNvSpPr>
                <p:nvPr/>
              </p:nvSpPr>
              <p:spPr bwMode="auto">
                <a:xfrm>
                  <a:off x="2153" y="3137"/>
                  <a:ext cx="41" cy="34"/>
                </a:xfrm>
                <a:custGeom>
                  <a:avLst/>
                  <a:gdLst>
                    <a:gd name="T0" fmla="*/ 0 w 369"/>
                    <a:gd name="T1" fmla="*/ 0 h 307"/>
                    <a:gd name="T2" fmla="*/ 0 w 369"/>
                    <a:gd name="T3" fmla="*/ 0 h 307"/>
                    <a:gd name="T4" fmla="*/ 0 w 369"/>
                    <a:gd name="T5" fmla="*/ 0 h 307"/>
                    <a:gd name="T6" fmla="*/ 0 w 369"/>
                    <a:gd name="T7" fmla="*/ 0 h 307"/>
                    <a:gd name="T8" fmla="*/ 0 60000 65536"/>
                    <a:gd name="T9" fmla="*/ 0 60000 65536"/>
                    <a:gd name="T10" fmla="*/ 0 60000 65536"/>
                    <a:gd name="T11" fmla="*/ 0 60000 65536"/>
                    <a:gd name="T12" fmla="*/ 0 w 369"/>
                    <a:gd name="T13" fmla="*/ 0 h 307"/>
                    <a:gd name="T14" fmla="*/ 369 w 369"/>
                    <a:gd name="T15" fmla="*/ 307 h 307"/>
                  </a:gdLst>
                  <a:ahLst/>
                  <a:cxnLst>
                    <a:cxn ang="T8">
                      <a:pos x="T0" y="T1"/>
                    </a:cxn>
                    <a:cxn ang="T9">
                      <a:pos x="T2" y="T3"/>
                    </a:cxn>
                    <a:cxn ang="T10">
                      <a:pos x="T4" y="T5"/>
                    </a:cxn>
                    <a:cxn ang="T11">
                      <a:pos x="T6" y="T7"/>
                    </a:cxn>
                  </a:cxnLst>
                  <a:rect l="T12" t="T13" r="T14" b="T15"/>
                  <a:pathLst>
                    <a:path w="369" h="307">
                      <a:moveTo>
                        <a:pt x="109" y="0"/>
                      </a:moveTo>
                      <a:lnTo>
                        <a:pt x="0" y="307"/>
                      </a:lnTo>
                      <a:lnTo>
                        <a:pt x="369" y="113"/>
                      </a:lnTo>
                      <a:lnTo>
                        <a:pt x="109" y="0"/>
                      </a:lnTo>
                    </a:path>
                  </a:pathLst>
                </a:custGeom>
                <a:noFill/>
                <a:ln w="0">
                  <a:solidFill>
                    <a:srgbClr val="330099"/>
                  </a:solidFill>
                  <a:round/>
                  <a:headEnd/>
                  <a:tailEnd/>
                </a:ln>
              </p:spPr>
              <p:txBody>
                <a:bodyPr/>
                <a:lstStyle/>
                <a:p>
                  <a:endParaRPr lang="es-MX"/>
                </a:p>
              </p:txBody>
            </p:sp>
            <p:sp>
              <p:nvSpPr>
                <p:cNvPr id="10567" name="Freeform 4261"/>
                <p:cNvSpPr>
                  <a:spLocks/>
                </p:cNvSpPr>
                <p:nvPr/>
              </p:nvSpPr>
              <p:spPr bwMode="auto">
                <a:xfrm>
                  <a:off x="2369" y="3137"/>
                  <a:ext cx="33" cy="15"/>
                </a:xfrm>
                <a:custGeom>
                  <a:avLst/>
                  <a:gdLst>
                    <a:gd name="T0" fmla="*/ 0 w 299"/>
                    <a:gd name="T1" fmla="*/ 0 h 131"/>
                    <a:gd name="T2" fmla="*/ 0 w 299"/>
                    <a:gd name="T3" fmla="*/ 0 h 131"/>
                    <a:gd name="T4" fmla="*/ 0 w 299"/>
                    <a:gd name="T5" fmla="*/ 0 h 131"/>
                    <a:gd name="T6" fmla="*/ 0 w 299"/>
                    <a:gd name="T7" fmla="*/ 0 h 131"/>
                    <a:gd name="T8" fmla="*/ 0 60000 65536"/>
                    <a:gd name="T9" fmla="*/ 0 60000 65536"/>
                    <a:gd name="T10" fmla="*/ 0 60000 65536"/>
                    <a:gd name="T11" fmla="*/ 0 60000 65536"/>
                    <a:gd name="T12" fmla="*/ 0 w 299"/>
                    <a:gd name="T13" fmla="*/ 0 h 131"/>
                    <a:gd name="T14" fmla="*/ 299 w 299"/>
                    <a:gd name="T15" fmla="*/ 131 h 131"/>
                  </a:gdLst>
                  <a:ahLst/>
                  <a:cxnLst>
                    <a:cxn ang="T8">
                      <a:pos x="T0" y="T1"/>
                    </a:cxn>
                    <a:cxn ang="T9">
                      <a:pos x="T2" y="T3"/>
                    </a:cxn>
                    <a:cxn ang="T10">
                      <a:pos x="T4" y="T5"/>
                    </a:cxn>
                    <a:cxn ang="T11">
                      <a:pos x="T6" y="T7"/>
                    </a:cxn>
                  </a:cxnLst>
                  <a:rect l="T12" t="T13" r="T14" b="T15"/>
                  <a:pathLst>
                    <a:path w="299" h="131">
                      <a:moveTo>
                        <a:pt x="272" y="0"/>
                      </a:moveTo>
                      <a:lnTo>
                        <a:pt x="0" y="76"/>
                      </a:lnTo>
                      <a:lnTo>
                        <a:pt x="299" y="131"/>
                      </a:lnTo>
                      <a:lnTo>
                        <a:pt x="272" y="0"/>
                      </a:lnTo>
                      <a:close/>
                    </a:path>
                  </a:pathLst>
                </a:custGeom>
                <a:solidFill>
                  <a:srgbClr val="330099"/>
                </a:solidFill>
                <a:ln w="9525">
                  <a:noFill/>
                  <a:round/>
                  <a:headEnd/>
                  <a:tailEnd/>
                </a:ln>
              </p:spPr>
              <p:txBody>
                <a:bodyPr/>
                <a:lstStyle/>
                <a:p>
                  <a:endParaRPr lang="es-MX"/>
                </a:p>
              </p:txBody>
            </p:sp>
            <p:sp>
              <p:nvSpPr>
                <p:cNvPr id="10568" name="Freeform 4262"/>
                <p:cNvSpPr>
                  <a:spLocks/>
                </p:cNvSpPr>
                <p:nvPr/>
              </p:nvSpPr>
              <p:spPr bwMode="auto">
                <a:xfrm>
                  <a:off x="2369" y="3137"/>
                  <a:ext cx="33" cy="15"/>
                </a:xfrm>
                <a:custGeom>
                  <a:avLst/>
                  <a:gdLst>
                    <a:gd name="T0" fmla="*/ 0 w 299"/>
                    <a:gd name="T1" fmla="*/ 0 h 131"/>
                    <a:gd name="T2" fmla="*/ 0 w 299"/>
                    <a:gd name="T3" fmla="*/ 0 h 131"/>
                    <a:gd name="T4" fmla="*/ 0 w 299"/>
                    <a:gd name="T5" fmla="*/ 0 h 131"/>
                    <a:gd name="T6" fmla="*/ 0 w 299"/>
                    <a:gd name="T7" fmla="*/ 0 h 131"/>
                    <a:gd name="T8" fmla="*/ 0 60000 65536"/>
                    <a:gd name="T9" fmla="*/ 0 60000 65536"/>
                    <a:gd name="T10" fmla="*/ 0 60000 65536"/>
                    <a:gd name="T11" fmla="*/ 0 60000 65536"/>
                    <a:gd name="T12" fmla="*/ 0 w 299"/>
                    <a:gd name="T13" fmla="*/ 0 h 131"/>
                    <a:gd name="T14" fmla="*/ 299 w 299"/>
                    <a:gd name="T15" fmla="*/ 131 h 131"/>
                  </a:gdLst>
                  <a:ahLst/>
                  <a:cxnLst>
                    <a:cxn ang="T8">
                      <a:pos x="T0" y="T1"/>
                    </a:cxn>
                    <a:cxn ang="T9">
                      <a:pos x="T2" y="T3"/>
                    </a:cxn>
                    <a:cxn ang="T10">
                      <a:pos x="T4" y="T5"/>
                    </a:cxn>
                    <a:cxn ang="T11">
                      <a:pos x="T6" y="T7"/>
                    </a:cxn>
                  </a:cxnLst>
                  <a:rect l="T12" t="T13" r="T14" b="T15"/>
                  <a:pathLst>
                    <a:path w="299" h="131">
                      <a:moveTo>
                        <a:pt x="272" y="0"/>
                      </a:moveTo>
                      <a:lnTo>
                        <a:pt x="0" y="76"/>
                      </a:lnTo>
                      <a:lnTo>
                        <a:pt x="299" y="131"/>
                      </a:lnTo>
                      <a:lnTo>
                        <a:pt x="272" y="0"/>
                      </a:lnTo>
                    </a:path>
                  </a:pathLst>
                </a:custGeom>
                <a:noFill/>
                <a:ln w="0">
                  <a:solidFill>
                    <a:srgbClr val="330099"/>
                  </a:solidFill>
                  <a:round/>
                  <a:headEnd/>
                  <a:tailEnd/>
                </a:ln>
              </p:spPr>
              <p:txBody>
                <a:bodyPr/>
                <a:lstStyle/>
                <a:p>
                  <a:endParaRPr lang="es-MX"/>
                </a:p>
              </p:txBody>
            </p:sp>
            <p:sp>
              <p:nvSpPr>
                <p:cNvPr id="10569" name="Freeform 4263"/>
                <p:cNvSpPr>
                  <a:spLocks/>
                </p:cNvSpPr>
                <p:nvPr/>
              </p:nvSpPr>
              <p:spPr bwMode="auto">
                <a:xfrm>
                  <a:off x="2162" y="3135"/>
                  <a:ext cx="32" cy="15"/>
                </a:xfrm>
                <a:custGeom>
                  <a:avLst/>
                  <a:gdLst>
                    <a:gd name="T0" fmla="*/ 0 w 289"/>
                    <a:gd name="T1" fmla="*/ 0 h 135"/>
                    <a:gd name="T2" fmla="*/ 0 w 289"/>
                    <a:gd name="T3" fmla="*/ 0 h 135"/>
                    <a:gd name="T4" fmla="*/ 0 w 289"/>
                    <a:gd name="T5" fmla="*/ 0 h 135"/>
                    <a:gd name="T6" fmla="*/ 0 w 289"/>
                    <a:gd name="T7" fmla="*/ 0 h 135"/>
                    <a:gd name="T8" fmla="*/ 0 60000 65536"/>
                    <a:gd name="T9" fmla="*/ 0 60000 65536"/>
                    <a:gd name="T10" fmla="*/ 0 60000 65536"/>
                    <a:gd name="T11" fmla="*/ 0 60000 65536"/>
                    <a:gd name="T12" fmla="*/ 0 w 289"/>
                    <a:gd name="T13" fmla="*/ 0 h 135"/>
                    <a:gd name="T14" fmla="*/ 289 w 289"/>
                    <a:gd name="T15" fmla="*/ 135 h 135"/>
                  </a:gdLst>
                  <a:ahLst/>
                  <a:cxnLst>
                    <a:cxn ang="T8">
                      <a:pos x="T0" y="T1"/>
                    </a:cxn>
                    <a:cxn ang="T9">
                      <a:pos x="T2" y="T3"/>
                    </a:cxn>
                    <a:cxn ang="T10">
                      <a:pos x="T4" y="T5"/>
                    </a:cxn>
                    <a:cxn ang="T11">
                      <a:pos x="T6" y="T7"/>
                    </a:cxn>
                  </a:cxnLst>
                  <a:rect l="T12" t="T13" r="T14" b="T15"/>
                  <a:pathLst>
                    <a:path w="289" h="135">
                      <a:moveTo>
                        <a:pt x="0" y="0"/>
                      </a:moveTo>
                      <a:lnTo>
                        <a:pt x="29" y="22"/>
                      </a:lnTo>
                      <a:lnTo>
                        <a:pt x="289" y="135"/>
                      </a:lnTo>
                      <a:lnTo>
                        <a:pt x="0" y="0"/>
                      </a:lnTo>
                      <a:close/>
                    </a:path>
                  </a:pathLst>
                </a:custGeom>
                <a:solidFill>
                  <a:srgbClr val="330099"/>
                </a:solidFill>
                <a:ln w="9525">
                  <a:noFill/>
                  <a:round/>
                  <a:headEnd/>
                  <a:tailEnd/>
                </a:ln>
              </p:spPr>
              <p:txBody>
                <a:bodyPr/>
                <a:lstStyle/>
                <a:p>
                  <a:endParaRPr lang="es-MX"/>
                </a:p>
              </p:txBody>
            </p:sp>
            <p:sp>
              <p:nvSpPr>
                <p:cNvPr id="10570" name="Freeform 4264"/>
                <p:cNvSpPr>
                  <a:spLocks/>
                </p:cNvSpPr>
                <p:nvPr/>
              </p:nvSpPr>
              <p:spPr bwMode="auto">
                <a:xfrm>
                  <a:off x="2162" y="3135"/>
                  <a:ext cx="32" cy="15"/>
                </a:xfrm>
                <a:custGeom>
                  <a:avLst/>
                  <a:gdLst>
                    <a:gd name="T0" fmla="*/ 0 w 289"/>
                    <a:gd name="T1" fmla="*/ 0 h 135"/>
                    <a:gd name="T2" fmla="*/ 0 w 289"/>
                    <a:gd name="T3" fmla="*/ 0 h 135"/>
                    <a:gd name="T4" fmla="*/ 0 w 289"/>
                    <a:gd name="T5" fmla="*/ 0 h 135"/>
                    <a:gd name="T6" fmla="*/ 0 w 289"/>
                    <a:gd name="T7" fmla="*/ 0 h 135"/>
                    <a:gd name="T8" fmla="*/ 0 60000 65536"/>
                    <a:gd name="T9" fmla="*/ 0 60000 65536"/>
                    <a:gd name="T10" fmla="*/ 0 60000 65536"/>
                    <a:gd name="T11" fmla="*/ 0 60000 65536"/>
                    <a:gd name="T12" fmla="*/ 0 w 289"/>
                    <a:gd name="T13" fmla="*/ 0 h 135"/>
                    <a:gd name="T14" fmla="*/ 289 w 289"/>
                    <a:gd name="T15" fmla="*/ 135 h 135"/>
                  </a:gdLst>
                  <a:ahLst/>
                  <a:cxnLst>
                    <a:cxn ang="T8">
                      <a:pos x="T0" y="T1"/>
                    </a:cxn>
                    <a:cxn ang="T9">
                      <a:pos x="T2" y="T3"/>
                    </a:cxn>
                    <a:cxn ang="T10">
                      <a:pos x="T4" y="T5"/>
                    </a:cxn>
                    <a:cxn ang="T11">
                      <a:pos x="T6" y="T7"/>
                    </a:cxn>
                  </a:cxnLst>
                  <a:rect l="T12" t="T13" r="T14" b="T15"/>
                  <a:pathLst>
                    <a:path w="289" h="135">
                      <a:moveTo>
                        <a:pt x="0" y="0"/>
                      </a:moveTo>
                      <a:lnTo>
                        <a:pt x="29" y="22"/>
                      </a:lnTo>
                      <a:lnTo>
                        <a:pt x="289" y="135"/>
                      </a:lnTo>
                      <a:lnTo>
                        <a:pt x="0" y="0"/>
                      </a:lnTo>
                    </a:path>
                  </a:pathLst>
                </a:custGeom>
                <a:noFill/>
                <a:ln w="0">
                  <a:solidFill>
                    <a:srgbClr val="330099"/>
                  </a:solidFill>
                  <a:round/>
                  <a:headEnd/>
                  <a:tailEnd/>
                </a:ln>
              </p:spPr>
              <p:txBody>
                <a:bodyPr/>
                <a:lstStyle/>
                <a:p>
                  <a:endParaRPr lang="es-MX"/>
                </a:p>
              </p:txBody>
            </p:sp>
            <p:sp>
              <p:nvSpPr>
                <p:cNvPr id="10571" name="Freeform 4265"/>
                <p:cNvSpPr>
                  <a:spLocks/>
                </p:cNvSpPr>
                <p:nvPr/>
              </p:nvSpPr>
              <p:spPr bwMode="auto">
                <a:xfrm>
                  <a:off x="2282" y="3134"/>
                  <a:ext cx="64" cy="14"/>
                </a:xfrm>
                <a:custGeom>
                  <a:avLst/>
                  <a:gdLst>
                    <a:gd name="T0" fmla="*/ 0 w 576"/>
                    <a:gd name="T1" fmla="*/ 0 h 127"/>
                    <a:gd name="T2" fmla="*/ 0 w 576"/>
                    <a:gd name="T3" fmla="*/ 0 h 127"/>
                    <a:gd name="T4" fmla="*/ 0 w 576"/>
                    <a:gd name="T5" fmla="*/ 0 h 127"/>
                    <a:gd name="T6" fmla="*/ 0 w 576"/>
                    <a:gd name="T7" fmla="*/ 0 h 127"/>
                    <a:gd name="T8" fmla="*/ 0 60000 65536"/>
                    <a:gd name="T9" fmla="*/ 0 60000 65536"/>
                    <a:gd name="T10" fmla="*/ 0 60000 65536"/>
                    <a:gd name="T11" fmla="*/ 0 60000 65536"/>
                    <a:gd name="T12" fmla="*/ 0 w 576"/>
                    <a:gd name="T13" fmla="*/ 0 h 127"/>
                    <a:gd name="T14" fmla="*/ 576 w 576"/>
                    <a:gd name="T15" fmla="*/ 127 h 127"/>
                  </a:gdLst>
                  <a:ahLst/>
                  <a:cxnLst>
                    <a:cxn ang="T8">
                      <a:pos x="T0" y="T1"/>
                    </a:cxn>
                    <a:cxn ang="T9">
                      <a:pos x="T2" y="T3"/>
                    </a:cxn>
                    <a:cxn ang="T10">
                      <a:pos x="T4" y="T5"/>
                    </a:cxn>
                    <a:cxn ang="T11">
                      <a:pos x="T6" y="T7"/>
                    </a:cxn>
                  </a:cxnLst>
                  <a:rect l="T12" t="T13" r="T14" b="T15"/>
                  <a:pathLst>
                    <a:path w="576" h="127">
                      <a:moveTo>
                        <a:pt x="576" y="0"/>
                      </a:moveTo>
                      <a:lnTo>
                        <a:pt x="0" y="127"/>
                      </a:lnTo>
                      <a:lnTo>
                        <a:pt x="310" y="123"/>
                      </a:lnTo>
                      <a:lnTo>
                        <a:pt x="576" y="0"/>
                      </a:lnTo>
                      <a:close/>
                    </a:path>
                  </a:pathLst>
                </a:custGeom>
                <a:solidFill>
                  <a:srgbClr val="330099"/>
                </a:solidFill>
                <a:ln w="9525">
                  <a:noFill/>
                  <a:round/>
                  <a:headEnd/>
                  <a:tailEnd/>
                </a:ln>
              </p:spPr>
              <p:txBody>
                <a:bodyPr/>
                <a:lstStyle/>
                <a:p>
                  <a:endParaRPr lang="es-MX"/>
                </a:p>
              </p:txBody>
            </p:sp>
            <p:sp>
              <p:nvSpPr>
                <p:cNvPr id="10572" name="Freeform 4266"/>
                <p:cNvSpPr>
                  <a:spLocks/>
                </p:cNvSpPr>
                <p:nvPr/>
              </p:nvSpPr>
              <p:spPr bwMode="auto">
                <a:xfrm>
                  <a:off x="2282" y="3134"/>
                  <a:ext cx="64" cy="14"/>
                </a:xfrm>
                <a:custGeom>
                  <a:avLst/>
                  <a:gdLst>
                    <a:gd name="T0" fmla="*/ 0 w 576"/>
                    <a:gd name="T1" fmla="*/ 0 h 127"/>
                    <a:gd name="T2" fmla="*/ 0 w 576"/>
                    <a:gd name="T3" fmla="*/ 0 h 127"/>
                    <a:gd name="T4" fmla="*/ 0 w 576"/>
                    <a:gd name="T5" fmla="*/ 0 h 127"/>
                    <a:gd name="T6" fmla="*/ 0 w 576"/>
                    <a:gd name="T7" fmla="*/ 0 h 127"/>
                    <a:gd name="T8" fmla="*/ 0 60000 65536"/>
                    <a:gd name="T9" fmla="*/ 0 60000 65536"/>
                    <a:gd name="T10" fmla="*/ 0 60000 65536"/>
                    <a:gd name="T11" fmla="*/ 0 60000 65536"/>
                    <a:gd name="T12" fmla="*/ 0 w 576"/>
                    <a:gd name="T13" fmla="*/ 0 h 127"/>
                    <a:gd name="T14" fmla="*/ 576 w 576"/>
                    <a:gd name="T15" fmla="*/ 127 h 127"/>
                  </a:gdLst>
                  <a:ahLst/>
                  <a:cxnLst>
                    <a:cxn ang="T8">
                      <a:pos x="T0" y="T1"/>
                    </a:cxn>
                    <a:cxn ang="T9">
                      <a:pos x="T2" y="T3"/>
                    </a:cxn>
                    <a:cxn ang="T10">
                      <a:pos x="T4" y="T5"/>
                    </a:cxn>
                    <a:cxn ang="T11">
                      <a:pos x="T6" y="T7"/>
                    </a:cxn>
                  </a:cxnLst>
                  <a:rect l="T12" t="T13" r="T14" b="T15"/>
                  <a:pathLst>
                    <a:path w="576" h="127">
                      <a:moveTo>
                        <a:pt x="576" y="0"/>
                      </a:moveTo>
                      <a:lnTo>
                        <a:pt x="0" y="127"/>
                      </a:lnTo>
                      <a:lnTo>
                        <a:pt x="310" y="123"/>
                      </a:lnTo>
                      <a:lnTo>
                        <a:pt x="576" y="0"/>
                      </a:lnTo>
                    </a:path>
                  </a:pathLst>
                </a:custGeom>
                <a:noFill/>
                <a:ln w="0">
                  <a:solidFill>
                    <a:srgbClr val="330099"/>
                  </a:solidFill>
                  <a:round/>
                  <a:headEnd/>
                  <a:tailEnd/>
                </a:ln>
              </p:spPr>
              <p:txBody>
                <a:bodyPr/>
                <a:lstStyle/>
                <a:p>
                  <a:endParaRPr lang="es-MX"/>
                </a:p>
              </p:txBody>
            </p:sp>
            <p:sp>
              <p:nvSpPr>
                <p:cNvPr id="10573" name="Freeform 4267"/>
                <p:cNvSpPr>
                  <a:spLocks/>
                </p:cNvSpPr>
                <p:nvPr/>
              </p:nvSpPr>
              <p:spPr bwMode="auto">
                <a:xfrm>
                  <a:off x="2214" y="3132"/>
                  <a:ext cx="21" cy="18"/>
                </a:xfrm>
                <a:custGeom>
                  <a:avLst/>
                  <a:gdLst>
                    <a:gd name="T0" fmla="*/ 0 w 192"/>
                    <a:gd name="T1" fmla="*/ 0 h 162"/>
                    <a:gd name="T2" fmla="*/ 0 w 192"/>
                    <a:gd name="T3" fmla="*/ 0 h 162"/>
                    <a:gd name="T4" fmla="*/ 0 w 192"/>
                    <a:gd name="T5" fmla="*/ 0 h 162"/>
                    <a:gd name="T6" fmla="*/ 0 w 192"/>
                    <a:gd name="T7" fmla="*/ 0 h 162"/>
                    <a:gd name="T8" fmla="*/ 0 60000 65536"/>
                    <a:gd name="T9" fmla="*/ 0 60000 65536"/>
                    <a:gd name="T10" fmla="*/ 0 60000 65536"/>
                    <a:gd name="T11" fmla="*/ 0 60000 65536"/>
                    <a:gd name="T12" fmla="*/ 0 w 192"/>
                    <a:gd name="T13" fmla="*/ 0 h 162"/>
                    <a:gd name="T14" fmla="*/ 192 w 192"/>
                    <a:gd name="T15" fmla="*/ 162 h 162"/>
                  </a:gdLst>
                  <a:ahLst/>
                  <a:cxnLst>
                    <a:cxn ang="T8">
                      <a:pos x="T0" y="T1"/>
                    </a:cxn>
                    <a:cxn ang="T9">
                      <a:pos x="T2" y="T3"/>
                    </a:cxn>
                    <a:cxn ang="T10">
                      <a:pos x="T4" y="T5"/>
                    </a:cxn>
                    <a:cxn ang="T11">
                      <a:pos x="T6" y="T7"/>
                    </a:cxn>
                  </a:cxnLst>
                  <a:rect l="T12" t="T13" r="T14" b="T15"/>
                  <a:pathLst>
                    <a:path w="192" h="162">
                      <a:moveTo>
                        <a:pt x="82" y="0"/>
                      </a:moveTo>
                      <a:lnTo>
                        <a:pt x="0" y="162"/>
                      </a:lnTo>
                      <a:lnTo>
                        <a:pt x="192" y="139"/>
                      </a:lnTo>
                      <a:lnTo>
                        <a:pt x="82" y="0"/>
                      </a:lnTo>
                      <a:close/>
                    </a:path>
                  </a:pathLst>
                </a:custGeom>
                <a:solidFill>
                  <a:srgbClr val="330099"/>
                </a:solidFill>
                <a:ln w="9525">
                  <a:noFill/>
                  <a:round/>
                  <a:headEnd/>
                  <a:tailEnd/>
                </a:ln>
              </p:spPr>
              <p:txBody>
                <a:bodyPr/>
                <a:lstStyle/>
                <a:p>
                  <a:endParaRPr lang="es-MX"/>
                </a:p>
              </p:txBody>
            </p:sp>
            <p:sp>
              <p:nvSpPr>
                <p:cNvPr id="10574" name="Freeform 4268"/>
                <p:cNvSpPr>
                  <a:spLocks/>
                </p:cNvSpPr>
                <p:nvPr/>
              </p:nvSpPr>
              <p:spPr bwMode="auto">
                <a:xfrm>
                  <a:off x="2214" y="3132"/>
                  <a:ext cx="21" cy="18"/>
                </a:xfrm>
                <a:custGeom>
                  <a:avLst/>
                  <a:gdLst>
                    <a:gd name="T0" fmla="*/ 0 w 192"/>
                    <a:gd name="T1" fmla="*/ 0 h 162"/>
                    <a:gd name="T2" fmla="*/ 0 w 192"/>
                    <a:gd name="T3" fmla="*/ 0 h 162"/>
                    <a:gd name="T4" fmla="*/ 0 w 192"/>
                    <a:gd name="T5" fmla="*/ 0 h 162"/>
                    <a:gd name="T6" fmla="*/ 0 w 192"/>
                    <a:gd name="T7" fmla="*/ 0 h 162"/>
                    <a:gd name="T8" fmla="*/ 0 60000 65536"/>
                    <a:gd name="T9" fmla="*/ 0 60000 65536"/>
                    <a:gd name="T10" fmla="*/ 0 60000 65536"/>
                    <a:gd name="T11" fmla="*/ 0 60000 65536"/>
                    <a:gd name="T12" fmla="*/ 0 w 192"/>
                    <a:gd name="T13" fmla="*/ 0 h 162"/>
                    <a:gd name="T14" fmla="*/ 192 w 192"/>
                    <a:gd name="T15" fmla="*/ 162 h 162"/>
                  </a:gdLst>
                  <a:ahLst/>
                  <a:cxnLst>
                    <a:cxn ang="T8">
                      <a:pos x="T0" y="T1"/>
                    </a:cxn>
                    <a:cxn ang="T9">
                      <a:pos x="T2" y="T3"/>
                    </a:cxn>
                    <a:cxn ang="T10">
                      <a:pos x="T4" y="T5"/>
                    </a:cxn>
                    <a:cxn ang="T11">
                      <a:pos x="T6" y="T7"/>
                    </a:cxn>
                  </a:cxnLst>
                  <a:rect l="T12" t="T13" r="T14" b="T15"/>
                  <a:pathLst>
                    <a:path w="192" h="162">
                      <a:moveTo>
                        <a:pt x="82" y="0"/>
                      </a:moveTo>
                      <a:lnTo>
                        <a:pt x="0" y="162"/>
                      </a:lnTo>
                      <a:lnTo>
                        <a:pt x="192" y="139"/>
                      </a:lnTo>
                      <a:lnTo>
                        <a:pt x="82" y="0"/>
                      </a:lnTo>
                    </a:path>
                  </a:pathLst>
                </a:custGeom>
                <a:noFill/>
                <a:ln w="0">
                  <a:solidFill>
                    <a:srgbClr val="330099"/>
                  </a:solidFill>
                  <a:round/>
                  <a:headEnd/>
                  <a:tailEnd/>
                </a:ln>
              </p:spPr>
              <p:txBody>
                <a:bodyPr/>
                <a:lstStyle/>
                <a:p>
                  <a:endParaRPr lang="es-MX"/>
                </a:p>
              </p:txBody>
            </p:sp>
            <p:sp>
              <p:nvSpPr>
                <p:cNvPr id="10575" name="Freeform 4269"/>
                <p:cNvSpPr>
                  <a:spLocks/>
                </p:cNvSpPr>
                <p:nvPr/>
              </p:nvSpPr>
              <p:spPr bwMode="auto">
                <a:xfrm>
                  <a:off x="2282" y="3132"/>
                  <a:ext cx="71" cy="16"/>
                </a:xfrm>
                <a:custGeom>
                  <a:avLst/>
                  <a:gdLst>
                    <a:gd name="T0" fmla="*/ 0 w 635"/>
                    <a:gd name="T1" fmla="*/ 0 h 146"/>
                    <a:gd name="T2" fmla="*/ 0 w 635"/>
                    <a:gd name="T3" fmla="*/ 0 h 146"/>
                    <a:gd name="T4" fmla="*/ 0 w 635"/>
                    <a:gd name="T5" fmla="*/ 0 h 146"/>
                    <a:gd name="T6" fmla="*/ 0 w 635"/>
                    <a:gd name="T7" fmla="*/ 0 h 146"/>
                    <a:gd name="T8" fmla="*/ 0 60000 65536"/>
                    <a:gd name="T9" fmla="*/ 0 60000 65536"/>
                    <a:gd name="T10" fmla="*/ 0 60000 65536"/>
                    <a:gd name="T11" fmla="*/ 0 60000 65536"/>
                    <a:gd name="T12" fmla="*/ 0 w 635"/>
                    <a:gd name="T13" fmla="*/ 0 h 146"/>
                    <a:gd name="T14" fmla="*/ 635 w 635"/>
                    <a:gd name="T15" fmla="*/ 146 h 146"/>
                  </a:gdLst>
                  <a:ahLst/>
                  <a:cxnLst>
                    <a:cxn ang="T8">
                      <a:pos x="T0" y="T1"/>
                    </a:cxn>
                    <a:cxn ang="T9">
                      <a:pos x="T2" y="T3"/>
                    </a:cxn>
                    <a:cxn ang="T10">
                      <a:pos x="T4" y="T5"/>
                    </a:cxn>
                    <a:cxn ang="T11">
                      <a:pos x="T6" y="T7"/>
                    </a:cxn>
                  </a:cxnLst>
                  <a:rect l="T12" t="T13" r="T14" b="T15"/>
                  <a:pathLst>
                    <a:path w="635" h="146">
                      <a:moveTo>
                        <a:pt x="635" y="0"/>
                      </a:moveTo>
                      <a:lnTo>
                        <a:pt x="0" y="146"/>
                      </a:lnTo>
                      <a:lnTo>
                        <a:pt x="576" y="19"/>
                      </a:lnTo>
                      <a:lnTo>
                        <a:pt x="635" y="0"/>
                      </a:lnTo>
                      <a:close/>
                    </a:path>
                  </a:pathLst>
                </a:custGeom>
                <a:solidFill>
                  <a:srgbClr val="330099"/>
                </a:solidFill>
                <a:ln w="9525">
                  <a:noFill/>
                  <a:round/>
                  <a:headEnd/>
                  <a:tailEnd/>
                </a:ln>
              </p:spPr>
              <p:txBody>
                <a:bodyPr/>
                <a:lstStyle/>
                <a:p>
                  <a:endParaRPr lang="es-MX"/>
                </a:p>
              </p:txBody>
            </p:sp>
            <p:sp>
              <p:nvSpPr>
                <p:cNvPr id="10576" name="Freeform 4270"/>
                <p:cNvSpPr>
                  <a:spLocks/>
                </p:cNvSpPr>
                <p:nvPr/>
              </p:nvSpPr>
              <p:spPr bwMode="auto">
                <a:xfrm>
                  <a:off x="2282" y="3132"/>
                  <a:ext cx="71" cy="16"/>
                </a:xfrm>
                <a:custGeom>
                  <a:avLst/>
                  <a:gdLst>
                    <a:gd name="T0" fmla="*/ 0 w 635"/>
                    <a:gd name="T1" fmla="*/ 0 h 146"/>
                    <a:gd name="T2" fmla="*/ 0 w 635"/>
                    <a:gd name="T3" fmla="*/ 0 h 146"/>
                    <a:gd name="T4" fmla="*/ 0 w 635"/>
                    <a:gd name="T5" fmla="*/ 0 h 146"/>
                    <a:gd name="T6" fmla="*/ 0 w 635"/>
                    <a:gd name="T7" fmla="*/ 0 h 146"/>
                    <a:gd name="T8" fmla="*/ 0 60000 65536"/>
                    <a:gd name="T9" fmla="*/ 0 60000 65536"/>
                    <a:gd name="T10" fmla="*/ 0 60000 65536"/>
                    <a:gd name="T11" fmla="*/ 0 60000 65536"/>
                    <a:gd name="T12" fmla="*/ 0 w 635"/>
                    <a:gd name="T13" fmla="*/ 0 h 146"/>
                    <a:gd name="T14" fmla="*/ 635 w 635"/>
                    <a:gd name="T15" fmla="*/ 146 h 146"/>
                  </a:gdLst>
                  <a:ahLst/>
                  <a:cxnLst>
                    <a:cxn ang="T8">
                      <a:pos x="T0" y="T1"/>
                    </a:cxn>
                    <a:cxn ang="T9">
                      <a:pos x="T2" y="T3"/>
                    </a:cxn>
                    <a:cxn ang="T10">
                      <a:pos x="T4" y="T5"/>
                    </a:cxn>
                    <a:cxn ang="T11">
                      <a:pos x="T6" y="T7"/>
                    </a:cxn>
                  </a:cxnLst>
                  <a:rect l="T12" t="T13" r="T14" b="T15"/>
                  <a:pathLst>
                    <a:path w="635" h="146">
                      <a:moveTo>
                        <a:pt x="635" y="0"/>
                      </a:moveTo>
                      <a:lnTo>
                        <a:pt x="0" y="146"/>
                      </a:lnTo>
                      <a:lnTo>
                        <a:pt x="576" y="19"/>
                      </a:lnTo>
                      <a:lnTo>
                        <a:pt x="635" y="0"/>
                      </a:lnTo>
                    </a:path>
                  </a:pathLst>
                </a:custGeom>
                <a:noFill/>
                <a:ln w="0">
                  <a:solidFill>
                    <a:srgbClr val="330099"/>
                  </a:solidFill>
                  <a:round/>
                  <a:headEnd/>
                  <a:tailEnd/>
                </a:ln>
              </p:spPr>
              <p:txBody>
                <a:bodyPr/>
                <a:lstStyle/>
                <a:p>
                  <a:endParaRPr lang="es-MX"/>
                </a:p>
              </p:txBody>
            </p:sp>
            <p:sp>
              <p:nvSpPr>
                <p:cNvPr id="10577" name="Freeform 4271"/>
                <p:cNvSpPr>
                  <a:spLocks/>
                </p:cNvSpPr>
                <p:nvPr/>
              </p:nvSpPr>
              <p:spPr bwMode="auto">
                <a:xfrm>
                  <a:off x="2360" y="3130"/>
                  <a:ext cx="39" cy="15"/>
                </a:xfrm>
                <a:custGeom>
                  <a:avLst/>
                  <a:gdLst>
                    <a:gd name="T0" fmla="*/ 0 w 346"/>
                    <a:gd name="T1" fmla="*/ 0 h 138"/>
                    <a:gd name="T2" fmla="*/ 0 w 346"/>
                    <a:gd name="T3" fmla="*/ 0 h 138"/>
                    <a:gd name="T4" fmla="*/ 0 w 346"/>
                    <a:gd name="T5" fmla="*/ 0 h 138"/>
                    <a:gd name="T6" fmla="*/ 0 w 346"/>
                    <a:gd name="T7" fmla="*/ 0 h 138"/>
                    <a:gd name="T8" fmla="*/ 0 60000 65536"/>
                    <a:gd name="T9" fmla="*/ 0 60000 65536"/>
                    <a:gd name="T10" fmla="*/ 0 60000 65536"/>
                    <a:gd name="T11" fmla="*/ 0 60000 65536"/>
                    <a:gd name="T12" fmla="*/ 0 w 346"/>
                    <a:gd name="T13" fmla="*/ 0 h 138"/>
                    <a:gd name="T14" fmla="*/ 346 w 346"/>
                    <a:gd name="T15" fmla="*/ 138 h 138"/>
                  </a:gdLst>
                  <a:ahLst/>
                  <a:cxnLst>
                    <a:cxn ang="T8">
                      <a:pos x="T0" y="T1"/>
                    </a:cxn>
                    <a:cxn ang="T9">
                      <a:pos x="T2" y="T3"/>
                    </a:cxn>
                    <a:cxn ang="T10">
                      <a:pos x="T4" y="T5"/>
                    </a:cxn>
                    <a:cxn ang="T11">
                      <a:pos x="T6" y="T7"/>
                    </a:cxn>
                  </a:cxnLst>
                  <a:rect l="T12" t="T13" r="T14" b="T15"/>
                  <a:pathLst>
                    <a:path w="346" h="138">
                      <a:moveTo>
                        <a:pt x="0" y="0"/>
                      </a:moveTo>
                      <a:lnTo>
                        <a:pt x="74" y="138"/>
                      </a:lnTo>
                      <a:lnTo>
                        <a:pt x="346" y="62"/>
                      </a:lnTo>
                      <a:lnTo>
                        <a:pt x="0" y="0"/>
                      </a:lnTo>
                      <a:close/>
                    </a:path>
                  </a:pathLst>
                </a:custGeom>
                <a:solidFill>
                  <a:srgbClr val="330099"/>
                </a:solidFill>
                <a:ln w="9525">
                  <a:noFill/>
                  <a:round/>
                  <a:headEnd/>
                  <a:tailEnd/>
                </a:ln>
              </p:spPr>
              <p:txBody>
                <a:bodyPr/>
                <a:lstStyle/>
                <a:p>
                  <a:endParaRPr lang="es-MX"/>
                </a:p>
              </p:txBody>
            </p:sp>
            <p:sp>
              <p:nvSpPr>
                <p:cNvPr id="10578" name="Freeform 4272"/>
                <p:cNvSpPr>
                  <a:spLocks/>
                </p:cNvSpPr>
                <p:nvPr/>
              </p:nvSpPr>
              <p:spPr bwMode="auto">
                <a:xfrm>
                  <a:off x="2360" y="3130"/>
                  <a:ext cx="39" cy="15"/>
                </a:xfrm>
                <a:custGeom>
                  <a:avLst/>
                  <a:gdLst>
                    <a:gd name="T0" fmla="*/ 0 w 346"/>
                    <a:gd name="T1" fmla="*/ 0 h 138"/>
                    <a:gd name="T2" fmla="*/ 0 w 346"/>
                    <a:gd name="T3" fmla="*/ 0 h 138"/>
                    <a:gd name="T4" fmla="*/ 0 w 346"/>
                    <a:gd name="T5" fmla="*/ 0 h 138"/>
                    <a:gd name="T6" fmla="*/ 0 w 346"/>
                    <a:gd name="T7" fmla="*/ 0 h 138"/>
                    <a:gd name="T8" fmla="*/ 0 60000 65536"/>
                    <a:gd name="T9" fmla="*/ 0 60000 65536"/>
                    <a:gd name="T10" fmla="*/ 0 60000 65536"/>
                    <a:gd name="T11" fmla="*/ 0 60000 65536"/>
                    <a:gd name="T12" fmla="*/ 0 w 346"/>
                    <a:gd name="T13" fmla="*/ 0 h 138"/>
                    <a:gd name="T14" fmla="*/ 346 w 346"/>
                    <a:gd name="T15" fmla="*/ 138 h 138"/>
                  </a:gdLst>
                  <a:ahLst/>
                  <a:cxnLst>
                    <a:cxn ang="T8">
                      <a:pos x="T0" y="T1"/>
                    </a:cxn>
                    <a:cxn ang="T9">
                      <a:pos x="T2" y="T3"/>
                    </a:cxn>
                    <a:cxn ang="T10">
                      <a:pos x="T4" y="T5"/>
                    </a:cxn>
                    <a:cxn ang="T11">
                      <a:pos x="T6" y="T7"/>
                    </a:cxn>
                  </a:cxnLst>
                  <a:rect l="T12" t="T13" r="T14" b="T15"/>
                  <a:pathLst>
                    <a:path w="346" h="138">
                      <a:moveTo>
                        <a:pt x="0" y="0"/>
                      </a:moveTo>
                      <a:lnTo>
                        <a:pt x="74" y="138"/>
                      </a:lnTo>
                      <a:lnTo>
                        <a:pt x="346" y="62"/>
                      </a:lnTo>
                      <a:lnTo>
                        <a:pt x="0" y="0"/>
                      </a:lnTo>
                    </a:path>
                  </a:pathLst>
                </a:custGeom>
                <a:noFill/>
                <a:ln w="0">
                  <a:solidFill>
                    <a:srgbClr val="330099"/>
                  </a:solidFill>
                  <a:round/>
                  <a:headEnd/>
                  <a:tailEnd/>
                </a:ln>
              </p:spPr>
              <p:txBody>
                <a:bodyPr/>
                <a:lstStyle/>
                <a:p>
                  <a:endParaRPr lang="es-MX"/>
                </a:p>
              </p:txBody>
            </p:sp>
            <p:sp>
              <p:nvSpPr>
                <p:cNvPr id="10579" name="Freeform 4273"/>
                <p:cNvSpPr>
                  <a:spLocks/>
                </p:cNvSpPr>
                <p:nvPr/>
              </p:nvSpPr>
              <p:spPr bwMode="auto">
                <a:xfrm>
                  <a:off x="2223" y="3128"/>
                  <a:ext cx="12" cy="19"/>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62" y="0"/>
                      </a:moveTo>
                      <a:lnTo>
                        <a:pt x="0" y="33"/>
                      </a:lnTo>
                      <a:lnTo>
                        <a:pt x="110" y="172"/>
                      </a:lnTo>
                      <a:lnTo>
                        <a:pt x="62" y="0"/>
                      </a:lnTo>
                      <a:close/>
                    </a:path>
                  </a:pathLst>
                </a:custGeom>
                <a:solidFill>
                  <a:srgbClr val="330099"/>
                </a:solidFill>
                <a:ln w="9525">
                  <a:noFill/>
                  <a:round/>
                  <a:headEnd/>
                  <a:tailEnd/>
                </a:ln>
              </p:spPr>
              <p:txBody>
                <a:bodyPr/>
                <a:lstStyle/>
                <a:p>
                  <a:endParaRPr lang="es-MX"/>
                </a:p>
              </p:txBody>
            </p:sp>
            <p:sp>
              <p:nvSpPr>
                <p:cNvPr id="10580" name="Freeform 4274"/>
                <p:cNvSpPr>
                  <a:spLocks/>
                </p:cNvSpPr>
                <p:nvPr/>
              </p:nvSpPr>
              <p:spPr bwMode="auto">
                <a:xfrm>
                  <a:off x="2223" y="3128"/>
                  <a:ext cx="12" cy="19"/>
                </a:xfrm>
                <a:custGeom>
                  <a:avLst/>
                  <a:gdLst>
                    <a:gd name="T0" fmla="*/ 0 w 110"/>
                    <a:gd name="T1" fmla="*/ 0 h 172"/>
                    <a:gd name="T2" fmla="*/ 0 w 110"/>
                    <a:gd name="T3" fmla="*/ 0 h 172"/>
                    <a:gd name="T4" fmla="*/ 0 w 110"/>
                    <a:gd name="T5" fmla="*/ 0 h 172"/>
                    <a:gd name="T6" fmla="*/ 0 w 110"/>
                    <a:gd name="T7" fmla="*/ 0 h 172"/>
                    <a:gd name="T8" fmla="*/ 0 60000 65536"/>
                    <a:gd name="T9" fmla="*/ 0 60000 65536"/>
                    <a:gd name="T10" fmla="*/ 0 60000 65536"/>
                    <a:gd name="T11" fmla="*/ 0 60000 65536"/>
                    <a:gd name="T12" fmla="*/ 0 w 110"/>
                    <a:gd name="T13" fmla="*/ 0 h 172"/>
                    <a:gd name="T14" fmla="*/ 110 w 110"/>
                    <a:gd name="T15" fmla="*/ 172 h 172"/>
                  </a:gdLst>
                  <a:ahLst/>
                  <a:cxnLst>
                    <a:cxn ang="T8">
                      <a:pos x="T0" y="T1"/>
                    </a:cxn>
                    <a:cxn ang="T9">
                      <a:pos x="T2" y="T3"/>
                    </a:cxn>
                    <a:cxn ang="T10">
                      <a:pos x="T4" y="T5"/>
                    </a:cxn>
                    <a:cxn ang="T11">
                      <a:pos x="T6" y="T7"/>
                    </a:cxn>
                  </a:cxnLst>
                  <a:rect l="T12" t="T13" r="T14" b="T15"/>
                  <a:pathLst>
                    <a:path w="110" h="172">
                      <a:moveTo>
                        <a:pt x="62" y="0"/>
                      </a:moveTo>
                      <a:lnTo>
                        <a:pt x="0" y="33"/>
                      </a:lnTo>
                      <a:lnTo>
                        <a:pt x="110" y="172"/>
                      </a:lnTo>
                      <a:lnTo>
                        <a:pt x="62" y="0"/>
                      </a:lnTo>
                    </a:path>
                  </a:pathLst>
                </a:custGeom>
                <a:noFill/>
                <a:ln w="0">
                  <a:solidFill>
                    <a:srgbClr val="330099"/>
                  </a:solidFill>
                  <a:round/>
                  <a:headEnd/>
                  <a:tailEnd/>
                </a:ln>
              </p:spPr>
              <p:txBody>
                <a:bodyPr/>
                <a:lstStyle/>
                <a:p>
                  <a:endParaRPr lang="es-MX"/>
                </a:p>
              </p:txBody>
            </p:sp>
            <p:sp>
              <p:nvSpPr>
                <p:cNvPr id="10581" name="Freeform 4275"/>
                <p:cNvSpPr>
                  <a:spLocks/>
                </p:cNvSpPr>
                <p:nvPr/>
              </p:nvSpPr>
              <p:spPr bwMode="auto">
                <a:xfrm>
                  <a:off x="2291" y="3127"/>
                  <a:ext cx="69" cy="5"/>
                </a:xfrm>
                <a:custGeom>
                  <a:avLst/>
                  <a:gdLst>
                    <a:gd name="T0" fmla="*/ 0 w 622"/>
                    <a:gd name="T1" fmla="*/ 0 h 38"/>
                    <a:gd name="T2" fmla="*/ 0 w 622"/>
                    <a:gd name="T3" fmla="*/ 0 h 38"/>
                    <a:gd name="T4" fmla="*/ 0 w 622"/>
                    <a:gd name="T5" fmla="*/ 0 h 38"/>
                    <a:gd name="T6" fmla="*/ 0 w 622"/>
                    <a:gd name="T7" fmla="*/ 0 h 38"/>
                    <a:gd name="T8" fmla="*/ 0 60000 65536"/>
                    <a:gd name="T9" fmla="*/ 0 60000 65536"/>
                    <a:gd name="T10" fmla="*/ 0 60000 65536"/>
                    <a:gd name="T11" fmla="*/ 0 60000 65536"/>
                    <a:gd name="T12" fmla="*/ 0 w 622"/>
                    <a:gd name="T13" fmla="*/ 0 h 38"/>
                    <a:gd name="T14" fmla="*/ 622 w 622"/>
                    <a:gd name="T15" fmla="*/ 38 h 38"/>
                  </a:gdLst>
                  <a:ahLst/>
                  <a:cxnLst>
                    <a:cxn ang="T8">
                      <a:pos x="T0" y="T1"/>
                    </a:cxn>
                    <a:cxn ang="T9">
                      <a:pos x="T2" y="T3"/>
                    </a:cxn>
                    <a:cxn ang="T10">
                      <a:pos x="T4" y="T5"/>
                    </a:cxn>
                    <a:cxn ang="T11">
                      <a:pos x="T6" y="T7"/>
                    </a:cxn>
                  </a:cxnLst>
                  <a:rect l="T12" t="T13" r="T14" b="T15"/>
                  <a:pathLst>
                    <a:path w="622" h="38">
                      <a:moveTo>
                        <a:pt x="0" y="0"/>
                      </a:moveTo>
                      <a:lnTo>
                        <a:pt x="555" y="38"/>
                      </a:lnTo>
                      <a:lnTo>
                        <a:pt x="622" y="24"/>
                      </a:lnTo>
                      <a:lnTo>
                        <a:pt x="0" y="0"/>
                      </a:lnTo>
                      <a:close/>
                    </a:path>
                  </a:pathLst>
                </a:custGeom>
                <a:solidFill>
                  <a:srgbClr val="330099"/>
                </a:solidFill>
                <a:ln w="9525">
                  <a:noFill/>
                  <a:round/>
                  <a:headEnd/>
                  <a:tailEnd/>
                </a:ln>
              </p:spPr>
              <p:txBody>
                <a:bodyPr/>
                <a:lstStyle/>
                <a:p>
                  <a:endParaRPr lang="es-MX"/>
                </a:p>
              </p:txBody>
            </p:sp>
            <p:sp>
              <p:nvSpPr>
                <p:cNvPr id="10582" name="Freeform 4276"/>
                <p:cNvSpPr>
                  <a:spLocks/>
                </p:cNvSpPr>
                <p:nvPr/>
              </p:nvSpPr>
              <p:spPr bwMode="auto">
                <a:xfrm>
                  <a:off x="2291" y="3127"/>
                  <a:ext cx="69" cy="5"/>
                </a:xfrm>
                <a:custGeom>
                  <a:avLst/>
                  <a:gdLst>
                    <a:gd name="T0" fmla="*/ 0 w 622"/>
                    <a:gd name="T1" fmla="*/ 0 h 38"/>
                    <a:gd name="T2" fmla="*/ 0 w 622"/>
                    <a:gd name="T3" fmla="*/ 0 h 38"/>
                    <a:gd name="T4" fmla="*/ 0 w 622"/>
                    <a:gd name="T5" fmla="*/ 0 h 38"/>
                    <a:gd name="T6" fmla="*/ 0 w 622"/>
                    <a:gd name="T7" fmla="*/ 0 h 38"/>
                    <a:gd name="T8" fmla="*/ 0 60000 65536"/>
                    <a:gd name="T9" fmla="*/ 0 60000 65536"/>
                    <a:gd name="T10" fmla="*/ 0 60000 65536"/>
                    <a:gd name="T11" fmla="*/ 0 60000 65536"/>
                    <a:gd name="T12" fmla="*/ 0 w 622"/>
                    <a:gd name="T13" fmla="*/ 0 h 38"/>
                    <a:gd name="T14" fmla="*/ 622 w 622"/>
                    <a:gd name="T15" fmla="*/ 38 h 38"/>
                  </a:gdLst>
                  <a:ahLst/>
                  <a:cxnLst>
                    <a:cxn ang="T8">
                      <a:pos x="T0" y="T1"/>
                    </a:cxn>
                    <a:cxn ang="T9">
                      <a:pos x="T2" y="T3"/>
                    </a:cxn>
                    <a:cxn ang="T10">
                      <a:pos x="T4" y="T5"/>
                    </a:cxn>
                    <a:cxn ang="T11">
                      <a:pos x="T6" y="T7"/>
                    </a:cxn>
                  </a:cxnLst>
                  <a:rect l="T12" t="T13" r="T14" b="T15"/>
                  <a:pathLst>
                    <a:path w="622" h="38">
                      <a:moveTo>
                        <a:pt x="0" y="0"/>
                      </a:moveTo>
                      <a:lnTo>
                        <a:pt x="555" y="38"/>
                      </a:lnTo>
                      <a:lnTo>
                        <a:pt x="622" y="24"/>
                      </a:lnTo>
                      <a:lnTo>
                        <a:pt x="0" y="0"/>
                      </a:lnTo>
                    </a:path>
                  </a:pathLst>
                </a:custGeom>
                <a:noFill/>
                <a:ln w="0">
                  <a:solidFill>
                    <a:srgbClr val="330099"/>
                  </a:solidFill>
                  <a:round/>
                  <a:headEnd/>
                  <a:tailEnd/>
                </a:ln>
              </p:spPr>
              <p:txBody>
                <a:bodyPr/>
                <a:lstStyle/>
                <a:p>
                  <a:endParaRPr lang="es-MX"/>
                </a:p>
              </p:txBody>
            </p:sp>
            <p:sp>
              <p:nvSpPr>
                <p:cNvPr id="10583" name="Freeform 4277"/>
                <p:cNvSpPr>
                  <a:spLocks/>
                </p:cNvSpPr>
                <p:nvPr/>
              </p:nvSpPr>
              <p:spPr bwMode="auto">
                <a:xfrm>
                  <a:off x="2282" y="3127"/>
                  <a:ext cx="71" cy="21"/>
                </a:xfrm>
                <a:custGeom>
                  <a:avLst/>
                  <a:gdLst>
                    <a:gd name="T0" fmla="*/ 0 w 635"/>
                    <a:gd name="T1" fmla="*/ 0 h 184"/>
                    <a:gd name="T2" fmla="*/ 0 w 635"/>
                    <a:gd name="T3" fmla="*/ 0 h 184"/>
                    <a:gd name="T4" fmla="*/ 0 w 635"/>
                    <a:gd name="T5" fmla="*/ 0 h 184"/>
                    <a:gd name="T6" fmla="*/ 0 w 635"/>
                    <a:gd name="T7" fmla="*/ 0 h 184"/>
                    <a:gd name="T8" fmla="*/ 0 60000 65536"/>
                    <a:gd name="T9" fmla="*/ 0 60000 65536"/>
                    <a:gd name="T10" fmla="*/ 0 60000 65536"/>
                    <a:gd name="T11" fmla="*/ 0 60000 65536"/>
                    <a:gd name="T12" fmla="*/ 0 w 635"/>
                    <a:gd name="T13" fmla="*/ 0 h 184"/>
                    <a:gd name="T14" fmla="*/ 635 w 635"/>
                    <a:gd name="T15" fmla="*/ 184 h 184"/>
                  </a:gdLst>
                  <a:ahLst/>
                  <a:cxnLst>
                    <a:cxn ang="T8">
                      <a:pos x="T0" y="T1"/>
                    </a:cxn>
                    <a:cxn ang="T9">
                      <a:pos x="T2" y="T3"/>
                    </a:cxn>
                    <a:cxn ang="T10">
                      <a:pos x="T4" y="T5"/>
                    </a:cxn>
                    <a:cxn ang="T11">
                      <a:pos x="T6" y="T7"/>
                    </a:cxn>
                  </a:cxnLst>
                  <a:rect l="T12" t="T13" r="T14" b="T15"/>
                  <a:pathLst>
                    <a:path w="635" h="184">
                      <a:moveTo>
                        <a:pt x="80" y="0"/>
                      </a:moveTo>
                      <a:lnTo>
                        <a:pt x="0" y="184"/>
                      </a:lnTo>
                      <a:lnTo>
                        <a:pt x="635" y="38"/>
                      </a:lnTo>
                      <a:lnTo>
                        <a:pt x="80" y="0"/>
                      </a:lnTo>
                      <a:close/>
                    </a:path>
                  </a:pathLst>
                </a:custGeom>
                <a:solidFill>
                  <a:srgbClr val="330099"/>
                </a:solidFill>
                <a:ln w="9525">
                  <a:noFill/>
                  <a:round/>
                  <a:headEnd/>
                  <a:tailEnd/>
                </a:ln>
              </p:spPr>
              <p:txBody>
                <a:bodyPr/>
                <a:lstStyle/>
                <a:p>
                  <a:endParaRPr lang="es-MX"/>
                </a:p>
              </p:txBody>
            </p:sp>
            <p:sp>
              <p:nvSpPr>
                <p:cNvPr id="10584" name="Freeform 4278"/>
                <p:cNvSpPr>
                  <a:spLocks/>
                </p:cNvSpPr>
                <p:nvPr/>
              </p:nvSpPr>
              <p:spPr bwMode="auto">
                <a:xfrm>
                  <a:off x="2282" y="3127"/>
                  <a:ext cx="71" cy="21"/>
                </a:xfrm>
                <a:custGeom>
                  <a:avLst/>
                  <a:gdLst>
                    <a:gd name="T0" fmla="*/ 0 w 635"/>
                    <a:gd name="T1" fmla="*/ 0 h 184"/>
                    <a:gd name="T2" fmla="*/ 0 w 635"/>
                    <a:gd name="T3" fmla="*/ 0 h 184"/>
                    <a:gd name="T4" fmla="*/ 0 w 635"/>
                    <a:gd name="T5" fmla="*/ 0 h 184"/>
                    <a:gd name="T6" fmla="*/ 0 w 635"/>
                    <a:gd name="T7" fmla="*/ 0 h 184"/>
                    <a:gd name="T8" fmla="*/ 0 60000 65536"/>
                    <a:gd name="T9" fmla="*/ 0 60000 65536"/>
                    <a:gd name="T10" fmla="*/ 0 60000 65536"/>
                    <a:gd name="T11" fmla="*/ 0 60000 65536"/>
                    <a:gd name="T12" fmla="*/ 0 w 635"/>
                    <a:gd name="T13" fmla="*/ 0 h 184"/>
                    <a:gd name="T14" fmla="*/ 635 w 635"/>
                    <a:gd name="T15" fmla="*/ 184 h 184"/>
                  </a:gdLst>
                  <a:ahLst/>
                  <a:cxnLst>
                    <a:cxn ang="T8">
                      <a:pos x="T0" y="T1"/>
                    </a:cxn>
                    <a:cxn ang="T9">
                      <a:pos x="T2" y="T3"/>
                    </a:cxn>
                    <a:cxn ang="T10">
                      <a:pos x="T4" y="T5"/>
                    </a:cxn>
                    <a:cxn ang="T11">
                      <a:pos x="T6" y="T7"/>
                    </a:cxn>
                  </a:cxnLst>
                  <a:rect l="T12" t="T13" r="T14" b="T15"/>
                  <a:pathLst>
                    <a:path w="635" h="184">
                      <a:moveTo>
                        <a:pt x="80" y="0"/>
                      </a:moveTo>
                      <a:lnTo>
                        <a:pt x="0" y="184"/>
                      </a:lnTo>
                      <a:lnTo>
                        <a:pt x="635" y="38"/>
                      </a:lnTo>
                      <a:lnTo>
                        <a:pt x="80" y="0"/>
                      </a:lnTo>
                    </a:path>
                  </a:pathLst>
                </a:custGeom>
                <a:noFill/>
                <a:ln w="0">
                  <a:solidFill>
                    <a:srgbClr val="330099"/>
                  </a:solidFill>
                  <a:round/>
                  <a:headEnd/>
                  <a:tailEnd/>
                </a:ln>
              </p:spPr>
              <p:txBody>
                <a:bodyPr/>
                <a:lstStyle/>
                <a:p>
                  <a:endParaRPr lang="es-MX"/>
                </a:p>
              </p:txBody>
            </p:sp>
            <p:sp>
              <p:nvSpPr>
                <p:cNvPr id="10585" name="Freeform 4279"/>
                <p:cNvSpPr>
                  <a:spLocks/>
                </p:cNvSpPr>
                <p:nvPr/>
              </p:nvSpPr>
              <p:spPr bwMode="auto">
                <a:xfrm>
                  <a:off x="2162" y="3127"/>
                  <a:ext cx="40" cy="23"/>
                </a:xfrm>
                <a:custGeom>
                  <a:avLst/>
                  <a:gdLst>
                    <a:gd name="T0" fmla="*/ 0 w 363"/>
                    <a:gd name="T1" fmla="*/ 0 h 210"/>
                    <a:gd name="T2" fmla="*/ 0 w 363"/>
                    <a:gd name="T3" fmla="*/ 0 h 210"/>
                    <a:gd name="T4" fmla="*/ 0 w 363"/>
                    <a:gd name="T5" fmla="*/ 0 h 210"/>
                    <a:gd name="T6" fmla="*/ 0 w 363"/>
                    <a:gd name="T7" fmla="*/ 0 h 210"/>
                    <a:gd name="T8" fmla="*/ 0 60000 65536"/>
                    <a:gd name="T9" fmla="*/ 0 60000 65536"/>
                    <a:gd name="T10" fmla="*/ 0 60000 65536"/>
                    <a:gd name="T11" fmla="*/ 0 60000 65536"/>
                    <a:gd name="T12" fmla="*/ 0 w 363"/>
                    <a:gd name="T13" fmla="*/ 0 h 210"/>
                    <a:gd name="T14" fmla="*/ 363 w 363"/>
                    <a:gd name="T15" fmla="*/ 210 h 210"/>
                  </a:gdLst>
                  <a:ahLst/>
                  <a:cxnLst>
                    <a:cxn ang="T8">
                      <a:pos x="T0" y="T1"/>
                    </a:cxn>
                    <a:cxn ang="T9">
                      <a:pos x="T2" y="T3"/>
                    </a:cxn>
                    <a:cxn ang="T10">
                      <a:pos x="T4" y="T5"/>
                    </a:cxn>
                    <a:cxn ang="T11">
                      <a:pos x="T6" y="T7"/>
                    </a:cxn>
                  </a:cxnLst>
                  <a:rect l="T12" t="T13" r="T14" b="T15"/>
                  <a:pathLst>
                    <a:path w="363" h="210">
                      <a:moveTo>
                        <a:pt x="363" y="0"/>
                      </a:moveTo>
                      <a:lnTo>
                        <a:pt x="0" y="75"/>
                      </a:lnTo>
                      <a:lnTo>
                        <a:pt x="289" y="210"/>
                      </a:lnTo>
                      <a:lnTo>
                        <a:pt x="363" y="0"/>
                      </a:lnTo>
                      <a:close/>
                    </a:path>
                  </a:pathLst>
                </a:custGeom>
                <a:solidFill>
                  <a:srgbClr val="330099"/>
                </a:solidFill>
                <a:ln w="9525">
                  <a:noFill/>
                  <a:round/>
                  <a:headEnd/>
                  <a:tailEnd/>
                </a:ln>
              </p:spPr>
              <p:txBody>
                <a:bodyPr/>
                <a:lstStyle/>
                <a:p>
                  <a:endParaRPr lang="es-MX"/>
                </a:p>
              </p:txBody>
            </p:sp>
            <p:sp>
              <p:nvSpPr>
                <p:cNvPr id="10586" name="Freeform 4280"/>
                <p:cNvSpPr>
                  <a:spLocks/>
                </p:cNvSpPr>
                <p:nvPr/>
              </p:nvSpPr>
              <p:spPr bwMode="auto">
                <a:xfrm>
                  <a:off x="2162" y="3127"/>
                  <a:ext cx="40" cy="23"/>
                </a:xfrm>
                <a:custGeom>
                  <a:avLst/>
                  <a:gdLst>
                    <a:gd name="T0" fmla="*/ 0 w 363"/>
                    <a:gd name="T1" fmla="*/ 0 h 210"/>
                    <a:gd name="T2" fmla="*/ 0 w 363"/>
                    <a:gd name="T3" fmla="*/ 0 h 210"/>
                    <a:gd name="T4" fmla="*/ 0 w 363"/>
                    <a:gd name="T5" fmla="*/ 0 h 210"/>
                    <a:gd name="T6" fmla="*/ 0 w 363"/>
                    <a:gd name="T7" fmla="*/ 0 h 210"/>
                    <a:gd name="T8" fmla="*/ 0 60000 65536"/>
                    <a:gd name="T9" fmla="*/ 0 60000 65536"/>
                    <a:gd name="T10" fmla="*/ 0 60000 65536"/>
                    <a:gd name="T11" fmla="*/ 0 60000 65536"/>
                    <a:gd name="T12" fmla="*/ 0 w 363"/>
                    <a:gd name="T13" fmla="*/ 0 h 210"/>
                    <a:gd name="T14" fmla="*/ 363 w 363"/>
                    <a:gd name="T15" fmla="*/ 210 h 210"/>
                  </a:gdLst>
                  <a:ahLst/>
                  <a:cxnLst>
                    <a:cxn ang="T8">
                      <a:pos x="T0" y="T1"/>
                    </a:cxn>
                    <a:cxn ang="T9">
                      <a:pos x="T2" y="T3"/>
                    </a:cxn>
                    <a:cxn ang="T10">
                      <a:pos x="T4" y="T5"/>
                    </a:cxn>
                    <a:cxn ang="T11">
                      <a:pos x="T6" y="T7"/>
                    </a:cxn>
                  </a:cxnLst>
                  <a:rect l="T12" t="T13" r="T14" b="T15"/>
                  <a:pathLst>
                    <a:path w="363" h="210">
                      <a:moveTo>
                        <a:pt x="363" y="0"/>
                      </a:moveTo>
                      <a:lnTo>
                        <a:pt x="0" y="75"/>
                      </a:lnTo>
                      <a:lnTo>
                        <a:pt x="289" y="210"/>
                      </a:lnTo>
                      <a:lnTo>
                        <a:pt x="363" y="0"/>
                      </a:lnTo>
                    </a:path>
                  </a:pathLst>
                </a:custGeom>
                <a:noFill/>
                <a:ln w="0">
                  <a:solidFill>
                    <a:srgbClr val="330099"/>
                  </a:solidFill>
                  <a:round/>
                  <a:headEnd/>
                  <a:tailEnd/>
                </a:ln>
              </p:spPr>
              <p:txBody>
                <a:bodyPr/>
                <a:lstStyle/>
                <a:p>
                  <a:endParaRPr lang="es-MX"/>
                </a:p>
              </p:txBody>
            </p:sp>
            <p:sp>
              <p:nvSpPr>
                <p:cNvPr id="10587" name="Freeform 4281"/>
                <p:cNvSpPr>
                  <a:spLocks/>
                </p:cNvSpPr>
                <p:nvPr/>
              </p:nvSpPr>
              <p:spPr bwMode="auto">
                <a:xfrm>
                  <a:off x="2291" y="3126"/>
                  <a:ext cx="104" cy="4"/>
                </a:xfrm>
                <a:custGeom>
                  <a:avLst/>
                  <a:gdLst>
                    <a:gd name="T0" fmla="*/ 0 w 932"/>
                    <a:gd name="T1" fmla="*/ 0 h 39"/>
                    <a:gd name="T2" fmla="*/ 0 w 932"/>
                    <a:gd name="T3" fmla="*/ 0 h 39"/>
                    <a:gd name="T4" fmla="*/ 0 w 932"/>
                    <a:gd name="T5" fmla="*/ 0 h 39"/>
                    <a:gd name="T6" fmla="*/ 0 w 932"/>
                    <a:gd name="T7" fmla="*/ 0 h 39"/>
                    <a:gd name="T8" fmla="*/ 0 60000 65536"/>
                    <a:gd name="T9" fmla="*/ 0 60000 65536"/>
                    <a:gd name="T10" fmla="*/ 0 60000 65536"/>
                    <a:gd name="T11" fmla="*/ 0 60000 65536"/>
                    <a:gd name="T12" fmla="*/ 0 w 932"/>
                    <a:gd name="T13" fmla="*/ 0 h 39"/>
                    <a:gd name="T14" fmla="*/ 932 w 932"/>
                    <a:gd name="T15" fmla="*/ 39 h 39"/>
                  </a:gdLst>
                  <a:ahLst/>
                  <a:cxnLst>
                    <a:cxn ang="T8">
                      <a:pos x="T0" y="T1"/>
                    </a:cxn>
                    <a:cxn ang="T9">
                      <a:pos x="T2" y="T3"/>
                    </a:cxn>
                    <a:cxn ang="T10">
                      <a:pos x="T4" y="T5"/>
                    </a:cxn>
                    <a:cxn ang="T11">
                      <a:pos x="T6" y="T7"/>
                    </a:cxn>
                  </a:cxnLst>
                  <a:rect l="T12" t="T13" r="T14" b="T15"/>
                  <a:pathLst>
                    <a:path w="932" h="39">
                      <a:moveTo>
                        <a:pt x="932" y="0"/>
                      </a:moveTo>
                      <a:lnTo>
                        <a:pt x="0" y="15"/>
                      </a:lnTo>
                      <a:lnTo>
                        <a:pt x="622" y="39"/>
                      </a:lnTo>
                      <a:lnTo>
                        <a:pt x="932" y="0"/>
                      </a:lnTo>
                      <a:close/>
                    </a:path>
                  </a:pathLst>
                </a:custGeom>
                <a:solidFill>
                  <a:srgbClr val="330099"/>
                </a:solidFill>
                <a:ln w="9525">
                  <a:noFill/>
                  <a:round/>
                  <a:headEnd/>
                  <a:tailEnd/>
                </a:ln>
              </p:spPr>
              <p:txBody>
                <a:bodyPr/>
                <a:lstStyle/>
                <a:p>
                  <a:endParaRPr lang="es-MX"/>
                </a:p>
              </p:txBody>
            </p:sp>
            <p:sp>
              <p:nvSpPr>
                <p:cNvPr id="10588" name="Freeform 4282"/>
                <p:cNvSpPr>
                  <a:spLocks/>
                </p:cNvSpPr>
                <p:nvPr/>
              </p:nvSpPr>
              <p:spPr bwMode="auto">
                <a:xfrm>
                  <a:off x="2291" y="3126"/>
                  <a:ext cx="104" cy="4"/>
                </a:xfrm>
                <a:custGeom>
                  <a:avLst/>
                  <a:gdLst>
                    <a:gd name="T0" fmla="*/ 0 w 932"/>
                    <a:gd name="T1" fmla="*/ 0 h 39"/>
                    <a:gd name="T2" fmla="*/ 0 w 932"/>
                    <a:gd name="T3" fmla="*/ 0 h 39"/>
                    <a:gd name="T4" fmla="*/ 0 w 932"/>
                    <a:gd name="T5" fmla="*/ 0 h 39"/>
                    <a:gd name="T6" fmla="*/ 0 w 932"/>
                    <a:gd name="T7" fmla="*/ 0 h 39"/>
                    <a:gd name="T8" fmla="*/ 0 60000 65536"/>
                    <a:gd name="T9" fmla="*/ 0 60000 65536"/>
                    <a:gd name="T10" fmla="*/ 0 60000 65536"/>
                    <a:gd name="T11" fmla="*/ 0 60000 65536"/>
                    <a:gd name="T12" fmla="*/ 0 w 932"/>
                    <a:gd name="T13" fmla="*/ 0 h 39"/>
                    <a:gd name="T14" fmla="*/ 932 w 932"/>
                    <a:gd name="T15" fmla="*/ 39 h 39"/>
                  </a:gdLst>
                  <a:ahLst/>
                  <a:cxnLst>
                    <a:cxn ang="T8">
                      <a:pos x="T0" y="T1"/>
                    </a:cxn>
                    <a:cxn ang="T9">
                      <a:pos x="T2" y="T3"/>
                    </a:cxn>
                    <a:cxn ang="T10">
                      <a:pos x="T4" y="T5"/>
                    </a:cxn>
                    <a:cxn ang="T11">
                      <a:pos x="T6" y="T7"/>
                    </a:cxn>
                  </a:cxnLst>
                  <a:rect l="T12" t="T13" r="T14" b="T15"/>
                  <a:pathLst>
                    <a:path w="932" h="39">
                      <a:moveTo>
                        <a:pt x="932" y="0"/>
                      </a:moveTo>
                      <a:lnTo>
                        <a:pt x="0" y="15"/>
                      </a:lnTo>
                      <a:lnTo>
                        <a:pt x="622" y="39"/>
                      </a:lnTo>
                      <a:lnTo>
                        <a:pt x="932" y="0"/>
                      </a:lnTo>
                    </a:path>
                  </a:pathLst>
                </a:custGeom>
                <a:noFill/>
                <a:ln w="0">
                  <a:solidFill>
                    <a:srgbClr val="330099"/>
                  </a:solidFill>
                  <a:round/>
                  <a:headEnd/>
                  <a:tailEnd/>
                </a:ln>
              </p:spPr>
              <p:txBody>
                <a:bodyPr/>
                <a:lstStyle/>
                <a:p>
                  <a:endParaRPr lang="es-MX"/>
                </a:p>
              </p:txBody>
            </p:sp>
            <p:sp>
              <p:nvSpPr>
                <p:cNvPr id="10589" name="Freeform 4283"/>
                <p:cNvSpPr>
                  <a:spLocks/>
                </p:cNvSpPr>
                <p:nvPr/>
              </p:nvSpPr>
              <p:spPr bwMode="auto">
                <a:xfrm>
                  <a:off x="2360" y="3126"/>
                  <a:ext cx="39" cy="11"/>
                </a:xfrm>
                <a:custGeom>
                  <a:avLst/>
                  <a:gdLst>
                    <a:gd name="T0" fmla="*/ 0 w 346"/>
                    <a:gd name="T1" fmla="*/ 0 h 101"/>
                    <a:gd name="T2" fmla="*/ 0 w 346"/>
                    <a:gd name="T3" fmla="*/ 0 h 101"/>
                    <a:gd name="T4" fmla="*/ 0 w 346"/>
                    <a:gd name="T5" fmla="*/ 0 h 101"/>
                    <a:gd name="T6" fmla="*/ 0 w 346"/>
                    <a:gd name="T7" fmla="*/ 0 h 101"/>
                    <a:gd name="T8" fmla="*/ 0 60000 65536"/>
                    <a:gd name="T9" fmla="*/ 0 60000 65536"/>
                    <a:gd name="T10" fmla="*/ 0 60000 65536"/>
                    <a:gd name="T11" fmla="*/ 0 60000 65536"/>
                    <a:gd name="T12" fmla="*/ 0 w 346"/>
                    <a:gd name="T13" fmla="*/ 0 h 101"/>
                    <a:gd name="T14" fmla="*/ 346 w 346"/>
                    <a:gd name="T15" fmla="*/ 101 h 101"/>
                  </a:gdLst>
                  <a:ahLst/>
                  <a:cxnLst>
                    <a:cxn ang="T8">
                      <a:pos x="T0" y="T1"/>
                    </a:cxn>
                    <a:cxn ang="T9">
                      <a:pos x="T2" y="T3"/>
                    </a:cxn>
                    <a:cxn ang="T10">
                      <a:pos x="T4" y="T5"/>
                    </a:cxn>
                    <a:cxn ang="T11">
                      <a:pos x="T6" y="T7"/>
                    </a:cxn>
                  </a:cxnLst>
                  <a:rect l="T12" t="T13" r="T14" b="T15"/>
                  <a:pathLst>
                    <a:path w="346" h="101">
                      <a:moveTo>
                        <a:pt x="310" y="0"/>
                      </a:moveTo>
                      <a:lnTo>
                        <a:pt x="0" y="39"/>
                      </a:lnTo>
                      <a:lnTo>
                        <a:pt x="346" y="101"/>
                      </a:lnTo>
                      <a:lnTo>
                        <a:pt x="310" y="0"/>
                      </a:lnTo>
                      <a:close/>
                    </a:path>
                  </a:pathLst>
                </a:custGeom>
                <a:solidFill>
                  <a:srgbClr val="330099"/>
                </a:solidFill>
                <a:ln w="9525">
                  <a:noFill/>
                  <a:round/>
                  <a:headEnd/>
                  <a:tailEnd/>
                </a:ln>
              </p:spPr>
              <p:txBody>
                <a:bodyPr/>
                <a:lstStyle/>
                <a:p>
                  <a:endParaRPr lang="es-MX"/>
                </a:p>
              </p:txBody>
            </p:sp>
            <p:sp>
              <p:nvSpPr>
                <p:cNvPr id="10590" name="Freeform 4284"/>
                <p:cNvSpPr>
                  <a:spLocks/>
                </p:cNvSpPr>
                <p:nvPr/>
              </p:nvSpPr>
              <p:spPr bwMode="auto">
                <a:xfrm>
                  <a:off x="2360" y="3126"/>
                  <a:ext cx="39" cy="11"/>
                </a:xfrm>
                <a:custGeom>
                  <a:avLst/>
                  <a:gdLst>
                    <a:gd name="T0" fmla="*/ 0 w 346"/>
                    <a:gd name="T1" fmla="*/ 0 h 101"/>
                    <a:gd name="T2" fmla="*/ 0 w 346"/>
                    <a:gd name="T3" fmla="*/ 0 h 101"/>
                    <a:gd name="T4" fmla="*/ 0 w 346"/>
                    <a:gd name="T5" fmla="*/ 0 h 101"/>
                    <a:gd name="T6" fmla="*/ 0 w 346"/>
                    <a:gd name="T7" fmla="*/ 0 h 101"/>
                    <a:gd name="T8" fmla="*/ 0 60000 65536"/>
                    <a:gd name="T9" fmla="*/ 0 60000 65536"/>
                    <a:gd name="T10" fmla="*/ 0 60000 65536"/>
                    <a:gd name="T11" fmla="*/ 0 60000 65536"/>
                    <a:gd name="T12" fmla="*/ 0 w 346"/>
                    <a:gd name="T13" fmla="*/ 0 h 101"/>
                    <a:gd name="T14" fmla="*/ 346 w 346"/>
                    <a:gd name="T15" fmla="*/ 101 h 101"/>
                  </a:gdLst>
                  <a:ahLst/>
                  <a:cxnLst>
                    <a:cxn ang="T8">
                      <a:pos x="T0" y="T1"/>
                    </a:cxn>
                    <a:cxn ang="T9">
                      <a:pos x="T2" y="T3"/>
                    </a:cxn>
                    <a:cxn ang="T10">
                      <a:pos x="T4" y="T5"/>
                    </a:cxn>
                    <a:cxn ang="T11">
                      <a:pos x="T6" y="T7"/>
                    </a:cxn>
                  </a:cxnLst>
                  <a:rect l="T12" t="T13" r="T14" b="T15"/>
                  <a:pathLst>
                    <a:path w="346" h="101">
                      <a:moveTo>
                        <a:pt x="310" y="0"/>
                      </a:moveTo>
                      <a:lnTo>
                        <a:pt x="0" y="39"/>
                      </a:lnTo>
                      <a:lnTo>
                        <a:pt x="346" y="101"/>
                      </a:lnTo>
                      <a:lnTo>
                        <a:pt x="310" y="0"/>
                      </a:lnTo>
                    </a:path>
                  </a:pathLst>
                </a:custGeom>
                <a:noFill/>
                <a:ln w="0">
                  <a:solidFill>
                    <a:srgbClr val="330099"/>
                  </a:solidFill>
                  <a:round/>
                  <a:headEnd/>
                  <a:tailEnd/>
                </a:ln>
              </p:spPr>
              <p:txBody>
                <a:bodyPr/>
                <a:lstStyle/>
                <a:p>
                  <a:endParaRPr lang="es-MX"/>
                </a:p>
              </p:txBody>
            </p:sp>
            <p:sp>
              <p:nvSpPr>
                <p:cNvPr id="10591" name="Freeform 4285"/>
                <p:cNvSpPr>
                  <a:spLocks/>
                </p:cNvSpPr>
                <p:nvPr/>
              </p:nvSpPr>
              <p:spPr bwMode="auto">
                <a:xfrm>
                  <a:off x="2291" y="3124"/>
                  <a:ext cx="104" cy="3"/>
                </a:xfrm>
                <a:custGeom>
                  <a:avLst/>
                  <a:gdLst>
                    <a:gd name="T0" fmla="*/ 0 w 932"/>
                    <a:gd name="T1" fmla="*/ 0 h 34"/>
                    <a:gd name="T2" fmla="*/ 0 w 932"/>
                    <a:gd name="T3" fmla="*/ 0 h 34"/>
                    <a:gd name="T4" fmla="*/ 0 w 932"/>
                    <a:gd name="T5" fmla="*/ 0 h 34"/>
                    <a:gd name="T6" fmla="*/ 0 w 932"/>
                    <a:gd name="T7" fmla="*/ 0 h 34"/>
                    <a:gd name="T8" fmla="*/ 0 60000 65536"/>
                    <a:gd name="T9" fmla="*/ 0 60000 65536"/>
                    <a:gd name="T10" fmla="*/ 0 60000 65536"/>
                    <a:gd name="T11" fmla="*/ 0 60000 65536"/>
                    <a:gd name="T12" fmla="*/ 0 w 932"/>
                    <a:gd name="T13" fmla="*/ 0 h 34"/>
                    <a:gd name="T14" fmla="*/ 932 w 932"/>
                    <a:gd name="T15" fmla="*/ 34 h 34"/>
                  </a:gdLst>
                  <a:ahLst/>
                  <a:cxnLst>
                    <a:cxn ang="T8">
                      <a:pos x="T0" y="T1"/>
                    </a:cxn>
                    <a:cxn ang="T9">
                      <a:pos x="T2" y="T3"/>
                    </a:cxn>
                    <a:cxn ang="T10">
                      <a:pos x="T4" y="T5"/>
                    </a:cxn>
                    <a:cxn ang="T11">
                      <a:pos x="T6" y="T7"/>
                    </a:cxn>
                  </a:cxnLst>
                  <a:rect l="T12" t="T13" r="T14" b="T15"/>
                  <a:pathLst>
                    <a:path w="932" h="34">
                      <a:moveTo>
                        <a:pt x="30" y="0"/>
                      </a:moveTo>
                      <a:lnTo>
                        <a:pt x="0" y="34"/>
                      </a:lnTo>
                      <a:lnTo>
                        <a:pt x="932" y="19"/>
                      </a:lnTo>
                      <a:lnTo>
                        <a:pt x="30" y="0"/>
                      </a:lnTo>
                      <a:close/>
                    </a:path>
                  </a:pathLst>
                </a:custGeom>
                <a:solidFill>
                  <a:srgbClr val="330099"/>
                </a:solidFill>
                <a:ln w="9525">
                  <a:noFill/>
                  <a:round/>
                  <a:headEnd/>
                  <a:tailEnd/>
                </a:ln>
              </p:spPr>
              <p:txBody>
                <a:bodyPr/>
                <a:lstStyle/>
                <a:p>
                  <a:endParaRPr lang="es-MX"/>
                </a:p>
              </p:txBody>
            </p:sp>
            <p:sp>
              <p:nvSpPr>
                <p:cNvPr id="10592" name="Freeform 4286"/>
                <p:cNvSpPr>
                  <a:spLocks/>
                </p:cNvSpPr>
                <p:nvPr/>
              </p:nvSpPr>
              <p:spPr bwMode="auto">
                <a:xfrm>
                  <a:off x="2291" y="3124"/>
                  <a:ext cx="104" cy="3"/>
                </a:xfrm>
                <a:custGeom>
                  <a:avLst/>
                  <a:gdLst>
                    <a:gd name="T0" fmla="*/ 0 w 932"/>
                    <a:gd name="T1" fmla="*/ 0 h 34"/>
                    <a:gd name="T2" fmla="*/ 0 w 932"/>
                    <a:gd name="T3" fmla="*/ 0 h 34"/>
                    <a:gd name="T4" fmla="*/ 0 w 932"/>
                    <a:gd name="T5" fmla="*/ 0 h 34"/>
                    <a:gd name="T6" fmla="*/ 0 w 932"/>
                    <a:gd name="T7" fmla="*/ 0 h 34"/>
                    <a:gd name="T8" fmla="*/ 0 60000 65536"/>
                    <a:gd name="T9" fmla="*/ 0 60000 65536"/>
                    <a:gd name="T10" fmla="*/ 0 60000 65536"/>
                    <a:gd name="T11" fmla="*/ 0 60000 65536"/>
                    <a:gd name="T12" fmla="*/ 0 w 932"/>
                    <a:gd name="T13" fmla="*/ 0 h 34"/>
                    <a:gd name="T14" fmla="*/ 932 w 932"/>
                    <a:gd name="T15" fmla="*/ 34 h 34"/>
                  </a:gdLst>
                  <a:ahLst/>
                  <a:cxnLst>
                    <a:cxn ang="T8">
                      <a:pos x="T0" y="T1"/>
                    </a:cxn>
                    <a:cxn ang="T9">
                      <a:pos x="T2" y="T3"/>
                    </a:cxn>
                    <a:cxn ang="T10">
                      <a:pos x="T4" y="T5"/>
                    </a:cxn>
                    <a:cxn ang="T11">
                      <a:pos x="T6" y="T7"/>
                    </a:cxn>
                  </a:cxnLst>
                  <a:rect l="T12" t="T13" r="T14" b="T15"/>
                  <a:pathLst>
                    <a:path w="932" h="34">
                      <a:moveTo>
                        <a:pt x="30" y="0"/>
                      </a:moveTo>
                      <a:lnTo>
                        <a:pt x="0" y="34"/>
                      </a:lnTo>
                      <a:lnTo>
                        <a:pt x="932" y="19"/>
                      </a:lnTo>
                      <a:lnTo>
                        <a:pt x="30" y="0"/>
                      </a:lnTo>
                    </a:path>
                  </a:pathLst>
                </a:custGeom>
                <a:noFill/>
                <a:ln w="0">
                  <a:solidFill>
                    <a:srgbClr val="330099"/>
                  </a:solidFill>
                  <a:round/>
                  <a:headEnd/>
                  <a:tailEnd/>
                </a:ln>
              </p:spPr>
              <p:txBody>
                <a:bodyPr/>
                <a:lstStyle/>
                <a:p>
                  <a:endParaRPr lang="es-MX"/>
                </a:p>
              </p:txBody>
            </p:sp>
            <p:sp>
              <p:nvSpPr>
                <p:cNvPr id="10593" name="Freeform 4287"/>
                <p:cNvSpPr>
                  <a:spLocks/>
                </p:cNvSpPr>
                <p:nvPr/>
              </p:nvSpPr>
              <p:spPr bwMode="auto">
                <a:xfrm>
                  <a:off x="2162" y="3123"/>
                  <a:ext cx="40" cy="12"/>
                </a:xfrm>
                <a:custGeom>
                  <a:avLst/>
                  <a:gdLst>
                    <a:gd name="T0" fmla="*/ 0 w 363"/>
                    <a:gd name="T1" fmla="*/ 0 h 104"/>
                    <a:gd name="T2" fmla="*/ 0 w 363"/>
                    <a:gd name="T3" fmla="*/ 0 h 104"/>
                    <a:gd name="T4" fmla="*/ 0 w 363"/>
                    <a:gd name="T5" fmla="*/ 0 h 104"/>
                    <a:gd name="T6" fmla="*/ 0 w 363"/>
                    <a:gd name="T7" fmla="*/ 0 h 104"/>
                    <a:gd name="T8" fmla="*/ 0 60000 65536"/>
                    <a:gd name="T9" fmla="*/ 0 60000 65536"/>
                    <a:gd name="T10" fmla="*/ 0 60000 65536"/>
                    <a:gd name="T11" fmla="*/ 0 60000 65536"/>
                    <a:gd name="T12" fmla="*/ 0 w 363"/>
                    <a:gd name="T13" fmla="*/ 0 h 104"/>
                    <a:gd name="T14" fmla="*/ 363 w 363"/>
                    <a:gd name="T15" fmla="*/ 104 h 104"/>
                  </a:gdLst>
                  <a:ahLst/>
                  <a:cxnLst>
                    <a:cxn ang="T8">
                      <a:pos x="T0" y="T1"/>
                    </a:cxn>
                    <a:cxn ang="T9">
                      <a:pos x="T2" y="T3"/>
                    </a:cxn>
                    <a:cxn ang="T10">
                      <a:pos x="T4" y="T5"/>
                    </a:cxn>
                    <a:cxn ang="T11">
                      <a:pos x="T6" y="T7"/>
                    </a:cxn>
                  </a:cxnLst>
                  <a:rect l="T12" t="T13" r="T14" b="T15"/>
                  <a:pathLst>
                    <a:path w="363" h="104">
                      <a:moveTo>
                        <a:pt x="291" y="0"/>
                      </a:moveTo>
                      <a:lnTo>
                        <a:pt x="0" y="104"/>
                      </a:lnTo>
                      <a:lnTo>
                        <a:pt x="363" y="29"/>
                      </a:lnTo>
                      <a:lnTo>
                        <a:pt x="291" y="0"/>
                      </a:lnTo>
                      <a:close/>
                    </a:path>
                  </a:pathLst>
                </a:custGeom>
                <a:solidFill>
                  <a:srgbClr val="330099"/>
                </a:solidFill>
                <a:ln w="9525">
                  <a:noFill/>
                  <a:round/>
                  <a:headEnd/>
                  <a:tailEnd/>
                </a:ln>
              </p:spPr>
              <p:txBody>
                <a:bodyPr/>
                <a:lstStyle/>
                <a:p>
                  <a:endParaRPr lang="es-MX"/>
                </a:p>
              </p:txBody>
            </p:sp>
            <p:sp>
              <p:nvSpPr>
                <p:cNvPr id="10594" name="Freeform 4288"/>
                <p:cNvSpPr>
                  <a:spLocks/>
                </p:cNvSpPr>
                <p:nvPr/>
              </p:nvSpPr>
              <p:spPr bwMode="auto">
                <a:xfrm>
                  <a:off x="2162" y="3123"/>
                  <a:ext cx="40" cy="12"/>
                </a:xfrm>
                <a:custGeom>
                  <a:avLst/>
                  <a:gdLst>
                    <a:gd name="T0" fmla="*/ 0 w 363"/>
                    <a:gd name="T1" fmla="*/ 0 h 104"/>
                    <a:gd name="T2" fmla="*/ 0 w 363"/>
                    <a:gd name="T3" fmla="*/ 0 h 104"/>
                    <a:gd name="T4" fmla="*/ 0 w 363"/>
                    <a:gd name="T5" fmla="*/ 0 h 104"/>
                    <a:gd name="T6" fmla="*/ 0 w 363"/>
                    <a:gd name="T7" fmla="*/ 0 h 104"/>
                    <a:gd name="T8" fmla="*/ 0 60000 65536"/>
                    <a:gd name="T9" fmla="*/ 0 60000 65536"/>
                    <a:gd name="T10" fmla="*/ 0 60000 65536"/>
                    <a:gd name="T11" fmla="*/ 0 60000 65536"/>
                    <a:gd name="T12" fmla="*/ 0 w 363"/>
                    <a:gd name="T13" fmla="*/ 0 h 104"/>
                    <a:gd name="T14" fmla="*/ 363 w 363"/>
                    <a:gd name="T15" fmla="*/ 104 h 104"/>
                  </a:gdLst>
                  <a:ahLst/>
                  <a:cxnLst>
                    <a:cxn ang="T8">
                      <a:pos x="T0" y="T1"/>
                    </a:cxn>
                    <a:cxn ang="T9">
                      <a:pos x="T2" y="T3"/>
                    </a:cxn>
                    <a:cxn ang="T10">
                      <a:pos x="T4" y="T5"/>
                    </a:cxn>
                    <a:cxn ang="T11">
                      <a:pos x="T6" y="T7"/>
                    </a:cxn>
                  </a:cxnLst>
                  <a:rect l="T12" t="T13" r="T14" b="T15"/>
                  <a:pathLst>
                    <a:path w="363" h="104">
                      <a:moveTo>
                        <a:pt x="291" y="0"/>
                      </a:moveTo>
                      <a:lnTo>
                        <a:pt x="0" y="104"/>
                      </a:lnTo>
                      <a:lnTo>
                        <a:pt x="363" y="29"/>
                      </a:lnTo>
                      <a:lnTo>
                        <a:pt x="291" y="0"/>
                      </a:lnTo>
                    </a:path>
                  </a:pathLst>
                </a:custGeom>
                <a:noFill/>
                <a:ln w="0">
                  <a:solidFill>
                    <a:srgbClr val="330099"/>
                  </a:solidFill>
                  <a:round/>
                  <a:headEnd/>
                  <a:tailEnd/>
                </a:ln>
              </p:spPr>
              <p:txBody>
                <a:bodyPr/>
                <a:lstStyle/>
                <a:p>
                  <a:endParaRPr lang="es-MX"/>
                </a:p>
              </p:txBody>
            </p:sp>
            <p:sp>
              <p:nvSpPr>
                <p:cNvPr id="10595" name="Freeform 4289"/>
                <p:cNvSpPr>
                  <a:spLocks/>
                </p:cNvSpPr>
                <p:nvPr/>
              </p:nvSpPr>
              <p:spPr bwMode="auto">
                <a:xfrm>
                  <a:off x="2194" y="3123"/>
                  <a:ext cx="8" cy="4"/>
                </a:xfrm>
                <a:custGeom>
                  <a:avLst/>
                  <a:gdLst>
                    <a:gd name="T0" fmla="*/ 0 w 72"/>
                    <a:gd name="T1" fmla="*/ 0 h 36"/>
                    <a:gd name="T2" fmla="*/ 0 w 72"/>
                    <a:gd name="T3" fmla="*/ 0 h 36"/>
                    <a:gd name="T4" fmla="*/ 0 w 72"/>
                    <a:gd name="T5" fmla="*/ 0 h 36"/>
                    <a:gd name="T6" fmla="*/ 0 w 72"/>
                    <a:gd name="T7" fmla="*/ 0 h 36"/>
                    <a:gd name="T8" fmla="*/ 0 60000 65536"/>
                    <a:gd name="T9" fmla="*/ 0 60000 65536"/>
                    <a:gd name="T10" fmla="*/ 0 60000 65536"/>
                    <a:gd name="T11" fmla="*/ 0 60000 65536"/>
                    <a:gd name="T12" fmla="*/ 0 w 72"/>
                    <a:gd name="T13" fmla="*/ 0 h 36"/>
                    <a:gd name="T14" fmla="*/ 72 w 72"/>
                    <a:gd name="T15" fmla="*/ 36 h 36"/>
                  </a:gdLst>
                  <a:ahLst/>
                  <a:cxnLst>
                    <a:cxn ang="T8">
                      <a:pos x="T0" y="T1"/>
                    </a:cxn>
                    <a:cxn ang="T9">
                      <a:pos x="T2" y="T3"/>
                    </a:cxn>
                    <a:cxn ang="T10">
                      <a:pos x="T4" y="T5"/>
                    </a:cxn>
                    <a:cxn ang="T11">
                      <a:pos x="T6" y="T7"/>
                    </a:cxn>
                  </a:cxnLst>
                  <a:rect l="T12" t="T13" r="T14" b="T15"/>
                  <a:pathLst>
                    <a:path w="72" h="36">
                      <a:moveTo>
                        <a:pt x="25" y="0"/>
                      </a:moveTo>
                      <a:lnTo>
                        <a:pt x="0" y="7"/>
                      </a:lnTo>
                      <a:lnTo>
                        <a:pt x="72" y="36"/>
                      </a:lnTo>
                      <a:lnTo>
                        <a:pt x="25" y="0"/>
                      </a:lnTo>
                      <a:close/>
                    </a:path>
                  </a:pathLst>
                </a:custGeom>
                <a:solidFill>
                  <a:srgbClr val="330099"/>
                </a:solidFill>
                <a:ln w="9525">
                  <a:noFill/>
                  <a:round/>
                  <a:headEnd/>
                  <a:tailEnd/>
                </a:ln>
              </p:spPr>
              <p:txBody>
                <a:bodyPr/>
                <a:lstStyle/>
                <a:p>
                  <a:endParaRPr lang="es-MX"/>
                </a:p>
              </p:txBody>
            </p:sp>
            <p:sp>
              <p:nvSpPr>
                <p:cNvPr id="10596" name="Freeform 4290"/>
                <p:cNvSpPr>
                  <a:spLocks/>
                </p:cNvSpPr>
                <p:nvPr/>
              </p:nvSpPr>
              <p:spPr bwMode="auto">
                <a:xfrm>
                  <a:off x="2194" y="3123"/>
                  <a:ext cx="8" cy="4"/>
                </a:xfrm>
                <a:custGeom>
                  <a:avLst/>
                  <a:gdLst>
                    <a:gd name="T0" fmla="*/ 0 w 72"/>
                    <a:gd name="T1" fmla="*/ 0 h 36"/>
                    <a:gd name="T2" fmla="*/ 0 w 72"/>
                    <a:gd name="T3" fmla="*/ 0 h 36"/>
                    <a:gd name="T4" fmla="*/ 0 w 72"/>
                    <a:gd name="T5" fmla="*/ 0 h 36"/>
                    <a:gd name="T6" fmla="*/ 0 w 72"/>
                    <a:gd name="T7" fmla="*/ 0 h 36"/>
                    <a:gd name="T8" fmla="*/ 0 60000 65536"/>
                    <a:gd name="T9" fmla="*/ 0 60000 65536"/>
                    <a:gd name="T10" fmla="*/ 0 60000 65536"/>
                    <a:gd name="T11" fmla="*/ 0 60000 65536"/>
                    <a:gd name="T12" fmla="*/ 0 w 72"/>
                    <a:gd name="T13" fmla="*/ 0 h 36"/>
                    <a:gd name="T14" fmla="*/ 72 w 72"/>
                    <a:gd name="T15" fmla="*/ 36 h 36"/>
                  </a:gdLst>
                  <a:ahLst/>
                  <a:cxnLst>
                    <a:cxn ang="T8">
                      <a:pos x="T0" y="T1"/>
                    </a:cxn>
                    <a:cxn ang="T9">
                      <a:pos x="T2" y="T3"/>
                    </a:cxn>
                    <a:cxn ang="T10">
                      <a:pos x="T4" y="T5"/>
                    </a:cxn>
                    <a:cxn ang="T11">
                      <a:pos x="T6" y="T7"/>
                    </a:cxn>
                  </a:cxnLst>
                  <a:rect l="T12" t="T13" r="T14" b="T15"/>
                  <a:pathLst>
                    <a:path w="72" h="36">
                      <a:moveTo>
                        <a:pt x="25" y="0"/>
                      </a:moveTo>
                      <a:lnTo>
                        <a:pt x="0" y="7"/>
                      </a:lnTo>
                      <a:lnTo>
                        <a:pt x="72" y="36"/>
                      </a:lnTo>
                      <a:lnTo>
                        <a:pt x="25" y="0"/>
                      </a:lnTo>
                    </a:path>
                  </a:pathLst>
                </a:custGeom>
                <a:noFill/>
                <a:ln w="0">
                  <a:solidFill>
                    <a:srgbClr val="330099"/>
                  </a:solidFill>
                  <a:round/>
                  <a:headEnd/>
                  <a:tailEnd/>
                </a:ln>
              </p:spPr>
              <p:txBody>
                <a:bodyPr/>
                <a:lstStyle/>
                <a:p>
                  <a:endParaRPr lang="es-MX"/>
                </a:p>
              </p:txBody>
            </p:sp>
            <p:sp>
              <p:nvSpPr>
                <p:cNvPr id="10597" name="Freeform 4291"/>
                <p:cNvSpPr>
                  <a:spLocks/>
                </p:cNvSpPr>
                <p:nvPr/>
              </p:nvSpPr>
              <p:spPr bwMode="auto">
                <a:xfrm>
                  <a:off x="2295" y="3122"/>
                  <a:ext cx="100" cy="4"/>
                </a:xfrm>
                <a:custGeom>
                  <a:avLst/>
                  <a:gdLst>
                    <a:gd name="T0" fmla="*/ 0 w 902"/>
                    <a:gd name="T1" fmla="*/ 0 h 36"/>
                    <a:gd name="T2" fmla="*/ 0 w 902"/>
                    <a:gd name="T3" fmla="*/ 0 h 36"/>
                    <a:gd name="T4" fmla="*/ 0 w 902"/>
                    <a:gd name="T5" fmla="*/ 0 h 36"/>
                    <a:gd name="T6" fmla="*/ 0 w 902"/>
                    <a:gd name="T7" fmla="*/ 0 h 36"/>
                    <a:gd name="T8" fmla="*/ 0 60000 65536"/>
                    <a:gd name="T9" fmla="*/ 0 60000 65536"/>
                    <a:gd name="T10" fmla="*/ 0 60000 65536"/>
                    <a:gd name="T11" fmla="*/ 0 60000 65536"/>
                    <a:gd name="T12" fmla="*/ 0 w 902"/>
                    <a:gd name="T13" fmla="*/ 0 h 36"/>
                    <a:gd name="T14" fmla="*/ 902 w 902"/>
                    <a:gd name="T15" fmla="*/ 36 h 36"/>
                  </a:gdLst>
                  <a:ahLst/>
                  <a:cxnLst>
                    <a:cxn ang="T8">
                      <a:pos x="T0" y="T1"/>
                    </a:cxn>
                    <a:cxn ang="T9">
                      <a:pos x="T2" y="T3"/>
                    </a:cxn>
                    <a:cxn ang="T10">
                      <a:pos x="T4" y="T5"/>
                    </a:cxn>
                    <a:cxn ang="T11">
                      <a:pos x="T6" y="T7"/>
                    </a:cxn>
                  </a:cxnLst>
                  <a:rect l="T12" t="T13" r="T14" b="T15"/>
                  <a:pathLst>
                    <a:path w="902" h="36">
                      <a:moveTo>
                        <a:pt x="872" y="0"/>
                      </a:moveTo>
                      <a:lnTo>
                        <a:pt x="0" y="17"/>
                      </a:lnTo>
                      <a:lnTo>
                        <a:pt x="902" y="36"/>
                      </a:lnTo>
                      <a:lnTo>
                        <a:pt x="872" y="0"/>
                      </a:lnTo>
                      <a:close/>
                    </a:path>
                  </a:pathLst>
                </a:custGeom>
                <a:solidFill>
                  <a:srgbClr val="330099"/>
                </a:solidFill>
                <a:ln w="9525">
                  <a:noFill/>
                  <a:round/>
                  <a:headEnd/>
                  <a:tailEnd/>
                </a:ln>
              </p:spPr>
              <p:txBody>
                <a:bodyPr/>
                <a:lstStyle/>
                <a:p>
                  <a:endParaRPr lang="es-MX"/>
                </a:p>
              </p:txBody>
            </p:sp>
            <p:sp>
              <p:nvSpPr>
                <p:cNvPr id="10598" name="Freeform 4292"/>
                <p:cNvSpPr>
                  <a:spLocks/>
                </p:cNvSpPr>
                <p:nvPr/>
              </p:nvSpPr>
              <p:spPr bwMode="auto">
                <a:xfrm>
                  <a:off x="2295" y="3122"/>
                  <a:ext cx="100" cy="4"/>
                </a:xfrm>
                <a:custGeom>
                  <a:avLst/>
                  <a:gdLst>
                    <a:gd name="T0" fmla="*/ 0 w 902"/>
                    <a:gd name="T1" fmla="*/ 0 h 36"/>
                    <a:gd name="T2" fmla="*/ 0 w 902"/>
                    <a:gd name="T3" fmla="*/ 0 h 36"/>
                    <a:gd name="T4" fmla="*/ 0 w 902"/>
                    <a:gd name="T5" fmla="*/ 0 h 36"/>
                    <a:gd name="T6" fmla="*/ 0 w 902"/>
                    <a:gd name="T7" fmla="*/ 0 h 36"/>
                    <a:gd name="T8" fmla="*/ 0 60000 65536"/>
                    <a:gd name="T9" fmla="*/ 0 60000 65536"/>
                    <a:gd name="T10" fmla="*/ 0 60000 65536"/>
                    <a:gd name="T11" fmla="*/ 0 60000 65536"/>
                    <a:gd name="T12" fmla="*/ 0 w 902"/>
                    <a:gd name="T13" fmla="*/ 0 h 36"/>
                    <a:gd name="T14" fmla="*/ 902 w 902"/>
                    <a:gd name="T15" fmla="*/ 36 h 36"/>
                  </a:gdLst>
                  <a:ahLst/>
                  <a:cxnLst>
                    <a:cxn ang="T8">
                      <a:pos x="T0" y="T1"/>
                    </a:cxn>
                    <a:cxn ang="T9">
                      <a:pos x="T2" y="T3"/>
                    </a:cxn>
                    <a:cxn ang="T10">
                      <a:pos x="T4" y="T5"/>
                    </a:cxn>
                    <a:cxn ang="T11">
                      <a:pos x="T6" y="T7"/>
                    </a:cxn>
                  </a:cxnLst>
                  <a:rect l="T12" t="T13" r="T14" b="T15"/>
                  <a:pathLst>
                    <a:path w="902" h="36">
                      <a:moveTo>
                        <a:pt x="872" y="0"/>
                      </a:moveTo>
                      <a:lnTo>
                        <a:pt x="0" y="17"/>
                      </a:lnTo>
                      <a:lnTo>
                        <a:pt x="902" y="36"/>
                      </a:lnTo>
                      <a:lnTo>
                        <a:pt x="872" y="0"/>
                      </a:lnTo>
                    </a:path>
                  </a:pathLst>
                </a:custGeom>
                <a:noFill/>
                <a:ln w="0">
                  <a:solidFill>
                    <a:srgbClr val="330099"/>
                  </a:solidFill>
                  <a:round/>
                  <a:headEnd/>
                  <a:tailEnd/>
                </a:ln>
              </p:spPr>
              <p:txBody>
                <a:bodyPr/>
                <a:lstStyle/>
                <a:p>
                  <a:endParaRPr lang="es-MX"/>
                </a:p>
              </p:txBody>
            </p:sp>
            <p:sp>
              <p:nvSpPr>
                <p:cNvPr id="10599" name="Freeform 4293"/>
                <p:cNvSpPr>
                  <a:spLocks/>
                </p:cNvSpPr>
                <p:nvPr/>
              </p:nvSpPr>
              <p:spPr bwMode="auto">
                <a:xfrm>
                  <a:off x="2295" y="3119"/>
                  <a:ext cx="96" cy="5"/>
                </a:xfrm>
                <a:custGeom>
                  <a:avLst/>
                  <a:gdLst>
                    <a:gd name="T0" fmla="*/ 0 w 872"/>
                    <a:gd name="T1" fmla="*/ 0 h 43"/>
                    <a:gd name="T2" fmla="*/ 0 w 872"/>
                    <a:gd name="T3" fmla="*/ 0 h 43"/>
                    <a:gd name="T4" fmla="*/ 0 w 872"/>
                    <a:gd name="T5" fmla="*/ 0 h 43"/>
                    <a:gd name="T6" fmla="*/ 0 w 872"/>
                    <a:gd name="T7" fmla="*/ 0 h 43"/>
                    <a:gd name="T8" fmla="*/ 0 60000 65536"/>
                    <a:gd name="T9" fmla="*/ 0 60000 65536"/>
                    <a:gd name="T10" fmla="*/ 0 60000 65536"/>
                    <a:gd name="T11" fmla="*/ 0 60000 65536"/>
                    <a:gd name="T12" fmla="*/ 0 w 872"/>
                    <a:gd name="T13" fmla="*/ 0 h 43"/>
                    <a:gd name="T14" fmla="*/ 872 w 872"/>
                    <a:gd name="T15" fmla="*/ 43 h 43"/>
                  </a:gdLst>
                  <a:ahLst/>
                  <a:cxnLst>
                    <a:cxn ang="T8">
                      <a:pos x="T0" y="T1"/>
                    </a:cxn>
                    <a:cxn ang="T9">
                      <a:pos x="T2" y="T3"/>
                    </a:cxn>
                    <a:cxn ang="T10">
                      <a:pos x="T4" y="T5"/>
                    </a:cxn>
                    <a:cxn ang="T11">
                      <a:pos x="T6" y="T7"/>
                    </a:cxn>
                  </a:cxnLst>
                  <a:rect l="T12" t="T13" r="T14" b="T15"/>
                  <a:pathLst>
                    <a:path w="872" h="43">
                      <a:moveTo>
                        <a:pt x="83" y="0"/>
                      </a:moveTo>
                      <a:lnTo>
                        <a:pt x="0" y="43"/>
                      </a:lnTo>
                      <a:lnTo>
                        <a:pt x="872" y="26"/>
                      </a:lnTo>
                      <a:lnTo>
                        <a:pt x="83" y="0"/>
                      </a:lnTo>
                      <a:close/>
                    </a:path>
                  </a:pathLst>
                </a:custGeom>
                <a:solidFill>
                  <a:srgbClr val="330099"/>
                </a:solidFill>
                <a:ln w="9525">
                  <a:noFill/>
                  <a:round/>
                  <a:headEnd/>
                  <a:tailEnd/>
                </a:ln>
              </p:spPr>
              <p:txBody>
                <a:bodyPr/>
                <a:lstStyle/>
                <a:p>
                  <a:endParaRPr lang="es-MX"/>
                </a:p>
              </p:txBody>
            </p:sp>
            <p:sp>
              <p:nvSpPr>
                <p:cNvPr id="10600" name="Freeform 4294"/>
                <p:cNvSpPr>
                  <a:spLocks/>
                </p:cNvSpPr>
                <p:nvPr/>
              </p:nvSpPr>
              <p:spPr bwMode="auto">
                <a:xfrm>
                  <a:off x="2295" y="3119"/>
                  <a:ext cx="96" cy="5"/>
                </a:xfrm>
                <a:custGeom>
                  <a:avLst/>
                  <a:gdLst>
                    <a:gd name="T0" fmla="*/ 0 w 872"/>
                    <a:gd name="T1" fmla="*/ 0 h 43"/>
                    <a:gd name="T2" fmla="*/ 0 w 872"/>
                    <a:gd name="T3" fmla="*/ 0 h 43"/>
                    <a:gd name="T4" fmla="*/ 0 w 872"/>
                    <a:gd name="T5" fmla="*/ 0 h 43"/>
                    <a:gd name="T6" fmla="*/ 0 w 872"/>
                    <a:gd name="T7" fmla="*/ 0 h 43"/>
                    <a:gd name="T8" fmla="*/ 0 60000 65536"/>
                    <a:gd name="T9" fmla="*/ 0 60000 65536"/>
                    <a:gd name="T10" fmla="*/ 0 60000 65536"/>
                    <a:gd name="T11" fmla="*/ 0 60000 65536"/>
                    <a:gd name="T12" fmla="*/ 0 w 872"/>
                    <a:gd name="T13" fmla="*/ 0 h 43"/>
                    <a:gd name="T14" fmla="*/ 872 w 872"/>
                    <a:gd name="T15" fmla="*/ 43 h 43"/>
                  </a:gdLst>
                  <a:ahLst/>
                  <a:cxnLst>
                    <a:cxn ang="T8">
                      <a:pos x="T0" y="T1"/>
                    </a:cxn>
                    <a:cxn ang="T9">
                      <a:pos x="T2" y="T3"/>
                    </a:cxn>
                    <a:cxn ang="T10">
                      <a:pos x="T4" y="T5"/>
                    </a:cxn>
                    <a:cxn ang="T11">
                      <a:pos x="T6" y="T7"/>
                    </a:cxn>
                  </a:cxnLst>
                  <a:rect l="T12" t="T13" r="T14" b="T15"/>
                  <a:pathLst>
                    <a:path w="872" h="43">
                      <a:moveTo>
                        <a:pt x="83" y="0"/>
                      </a:moveTo>
                      <a:lnTo>
                        <a:pt x="0" y="43"/>
                      </a:lnTo>
                      <a:lnTo>
                        <a:pt x="872" y="26"/>
                      </a:lnTo>
                      <a:lnTo>
                        <a:pt x="83" y="0"/>
                      </a:lnTo>
                    </a:path>
                  </a:pathLst>
                </a:custGeom>
                <a:noFill/>
                <a:ln w="0">
                  <a:solidFill>
                    <a:srgbClr val="330099"/>
                  </a:solidFill>
                  <a:round/>
                  <a:headEnd/>
                  <a:tailEnd/>
                </a:ln>
              </p:spPr>
              <p:txBody>
                <a:bodyPr/>
                <a:lstStyle/>
                <a:p>
                  <a:endParaRPr lang="es-MX"/>
                </a:p>
              </p:txBody>
            </p:sp>
            <p:sp>
              <p:nvSpPr>
                <p:cNvPr id="10601" name="Freeform 4295"/>
                <p:cNvSpPr>
                  <a:spLocks/>
                </p:cNvSpPr>
                <p:nvPr/>
              </p:nvSpPr>
              <p:spPr bwMode="auto">
                <a:xfrm>
                  <a:off x="2162" y="3116"/>
                  <a:ext cx="33" cy="19"/>
                </a:xfrm>
                <a:custGeom>
                  <a:avLst/>
                  <a:gdLst>
                    <a:gd name="T0" fmla="*/ 0 w 297"/>
                    <a:gd name="T1" fmla="*/ 0 h 173"/>
                    <a:gd name="T2" fmla="*/ 0 w 297"/>
                    <a:gd name="T3" fmla="*/ 0 h 173"/>
                    <a:gd name="T4" fmla="*/ 0 w 297"/>
                    <a:gd name="T5" fmla="*/ 0 h 173"/>
                    <a:gd name="T6" fmla="*/ 0 w 297"/>
                    <a:gd name="T7" fmla="*/ 0 h 173"/>
                    <a:gd name="T8" fmla="*/ 0 60000 65536"/>
                    <a:gd name="T9" fmla="*/ 0 60000 65536"/>
                    <a:gd name="T10" fmla="*/ 0 60000 65536"/>
                    <a:gd name="T11" fmla="*/ 0 60000 65536"/>
                    <a:gd name="T12" fmla="*/ 0 w 297"/>
                    <a:gd name="T13" fmla="*/ 0 h 173"/>
                    <a:gd name="T14" fmla="*/ 297 w 297"/>
                    <a:gd name="T15" fmla="*/ 173 h 173"/>
                  </a:gdLst>
                  <a:ahLst/>
                  <a:cxnLst>
                    <a:cxn ang="T8">
                      <a:pos x="T0" y="T1"/>
                    </a:cxn>
                    <a:cxn ang="T9">
                      <a:pos x="T2" y="T3"/>
                    </a:cxn>
                    <a:cxn ang="T10">
                      <a:pos x="T4" y="T5"/>
                    </a:cxn>
                    <a:cxn ang="T11">
                      <a:pos x="T6" y="T7"/>
                    </a:cxn>
                  </a:cxnLst>
                  <a:rect l="T12" t="T13" r="T14" b="T15"/>
                  <a:pathLst>
                    <a:path w="297" h="173">
                      <a:moveTo>
                        <a:pt x="297" y="0"/>
                      </a:moveTo>
                      <a:lnTo>
                        <a:pt x="0" y="173"/>
                      </a:lnTo>
                      <a:lnTo>
                        <a:pt x="291" y="69"/>
                      </a:lnTo>
                      <a:lnTo>
                        <a:pt x="297" y="0"/>
                      </a:lnTo>
                      <a:close/>
                    </a:path>
                  </a:pathLst>
                </a:custGeom>
                <a:solidFill>
                  <a:srgbClr val="330099"/>
                </a:solidFill>
                <a:ln w="9525">
                  <a:noFill/>
                  <a:round/>
                  <a:headEnd/>
                  <a:tailEnd/>
                </a:ln>
              </p:spPr>
              <p:txBody>
                <a:bodyPr/>
                <a:lstStyle/>
                <a:p>
                  <a:endParaRPr lang="es-MX"/>
                </a:p>
              </p:txBody>
            </p:sp>
            <p:sp>
              <p:nvSpPr>
                <p:cNvPr id="10602" name="Freeform 4296"/>
                <p:cNvSpPr>
                  <a:spLocks/>
                </p:cNvSpPr>
                <p:nvPr/>
              </p:nvSpPr>
              <p:spPr bwMode="auto">
                <a:xfrm>
                  <a:off x="2162" y="3116"/>
                  <a:ext cx="33" cy="19"/>
                </a:xfrm>
                <a:custGeom>
                  <a:avLst/>
                  <a:gdLst>
                    <a:gd name="T0" fmla="*/ 0 w 297"/>
                    <a:gd name="T1" fmla="*/ 0 h 173"/>
                    <a:gd name="T2" fmla="*/ 0 w 297"/>
                    <a:gd name="T3" fmla="*/ 0 h 173"/>
                    <a:gd name="T4" fmla="*/ 0 w 297"/>
                    <a:gd name="T5" fmla="*/ 0 h 173"/>
                    <a:gd name="T6" fmla="*/ 0 w 297"/>
                    <a:gd name="T7" fmla="*/ 0 h 173"/>
                    <a:gd name="T8" fmla="*/ 0 60000 65536"/>
                    <a:gd name="T9" fmla="*/ 0 60000 65536"/>
                    <a:gd name="T10" fmla="*/ 0 60000 65536"/>
                    <a:gd name="T11" fmla="*/ 0 60000 65536"/>
                    <a:gd name="T12" fmla="*/ 0 w 297"/>
                    <a:gd name="T13" fmla="*/ 0 h 173"/>
                    <a:gd name="T14" fmla="*/ 297 w 297"/>
                    <a:gd name="T15" fmla="*/ 173 h 173"/>
                  </a:gdLst>
                  <a:ahLst/>
                  <a:cxnLst>
                    <a:cxn ang="T8">
                      <a:pos x="T0" y="T1"/>
                    </a:cxn>
                    <a:cxn ang="T9">
                      <a:pos x="T2" y="T3"/>
                    </a:cxn>
                    <a:cxn ang="T10">
                      <a:pos x="T4" y="T5"/>
                    </a:cxn>
                    <a:cxn ang="T11">
                      <a:pos x="T6" y="T7"/>
                    </a:cxn>
                  </a:cxnLst>
                  <a:rect l="T12" t="T13" r="T14" b="T15"/>
                  <a:pathLst>
                    <a:path w="297" h="173">
                      <a:moveTo>
                        <a:pt x="297" y="0"/>
                      </a:moveTo>
                      <a:lnTo>
                        <a:pt x="0" y="173"/>
                      </a:lnTo>
                      <a:lnTo>
                        <a:pt x="291" y="69"/>
                      </a:lnTo>
                      <a:lnTo>
                        <a:pt x="297" y="0"/>
                      </a:lnTo>
                    </a:path>
                  </a:pathLst>
                </a:custGeom>
                <a:noFill/>
                <a:ln w="0">
                  <a:solidFill>
                    <a:srgbClr val="330099"/>
                  </a:solidFill>
                  <a:round/>
                  <a:headEnd/>
                  <a:tailEnd/>
                </a:ln>
              </p:spPr>
              <p:txBody>
                <a:bodyPr/>
                <a:lstStyle/>
                <a:p>
                  <a:endParaRPr lang="es-MX"/>
                </a:p>
              </p:txBody>
            </p:sp>
            <p:sp>
              <p:nvSpPr>
                <p:cNvPr id="10603" name="Freeform 4297"/>
                <p:cNvSpPr>
                  <a:spLocks/>
                </p:cNvSpPr>
                <p:nvPr/>
              </p:nvSpPr>
              <p:spPr bwMode="auto">
                <a:xfrm>
                  <a:off x="2304" y="3111"/>
                  <a:ext cx="87" cy="11"/>
                </a:xfrm>
                <a:custGeom>
                  <a:avLst/>
                  <a:gdLst>
                    <a:gd name="T0" fmla="*/ 0 w 789"/>
                    <a:gd name="T1" fmla="*/ 0 h 97"/>
                    <a:gd name="T2" fmla="*/ 0 w 789"/>
                    <a:gd name="T3" fmla="*/ 0 h 97"/>
                    <a:gd name="T4" fmla="*/ 0 w 789"/>
                    <a:gd name="T5" fmla="*/ 0 h 97"/>
                    <a:gd name="T6" fmla="*/ 0 w 789"/>
                    <a:gd name="T7" fmla="*/ 0 h 97"/>
                    <a:gd name="T8" fmla="*/ 0 60000 65536"/>
                    <a:gd name="T9" fmla="*/ 0 60000 65536"/>
                    <a:gd name="T10" fmla="*/ 0 60000 65536"/>
                    <a:gd name="T11" fmla="*/ 0 60000 65536"/>
                    <a:gd name="T12" fmla="*/ 0 w 789"/>
                    <a:gd name="T13" fmla="*/ 0 h 97"/>
                    <a:gd name="T14" fmla="*/ 789 w 789"/>
                    <a:gd name="T15" fmla="*/ 97 h 97"/>
                  </a:gdLst>
                  <a:ahLst/>
                  <a:cxnLst>
                    <a:cxn ang="T8">
                      <a:pos x="T0" y="T1"/>
                    </a:cxn>
                    <a:cxn ang="T9">
                      <a:pos x="T2" y="T3"/>
                    </a:cxn>
                    <a:cxn ang="T10">
                      <a:pos x="T4" y="T5"/>
                    </a:cxn>
                    <a:cxn ang="T11">
                      <a:pos x="T6" y="T7"/>
                    </a:cxn>
                  </a:cxnLst>
                  <a:rect l="T12" t="T13" r="T14" b="T15"/>
                  <a:pathLst>
                    <a:path w="789" h="97">
                      <a:moveTo>
                        <a:pt x="738" y="0"/>
                      </a:moveTo>
                      <a:lnTo>
                        <a:pt x="0" y="71"/>
                      </a:lnTo>
                      <a:lnTo>
                        <a:pt x="789" y="97"/>
                      </a:lnTo>
                      <a:lnTo>
                        <a:pt x="738" y="0"/>
                      </a:lnTo>
                      <a:close/>
                    </a:path>
                  </a:pathLst>
                </a:custGeom>
                <a:solidFill>
                  <a:srgbClr val="330099"/>
                </a:solidFill>
                <a:ln w="9525">
                  <a:noFill/>
                  <a:round/>
                  <a:headEnd/>
                  <a:tailEnd/>
                </a:ln>
              </p:spPr>
              <p:txBody>
                <a:bodyPr/>
                <a:lstStyle/>
                <a:p>
                  <a:endParaRPr lang="es-MX"/>
                </a:p>
              </p:txBody>
            </p:sp>
            <p:sp>
              <p:nvSpPr>
                <p:cNvPr id="10604" name="Freeform 4298"/>
                <p:cNvSpPr>
                  <a:spLocks/>
                </p:cNvSpPr>
                <p:nvPr/>
              </p:nvSpPr>
              <p:spPr bwMode="auto">
                <a:xfrm>
                  <a:off x="2304" y="3111"/>
                  <a:ext cx="87" cy="11"/>
                </a:xfrm>
                <a:custGeom>
                  <a:avLst/>
                  <a:gdLst>
                    <a:gd name="T0" fmla="*/ 0 w 789"/>
                    <a:gd name="T1" fmla="*/ 0 h 97"/>
                    <a:gd name="T2" fmla="*/ 0 w 789"/>
                    <a:gd name="T3" fmla="*/ 0 h 97"/>
                    <a:gd name="T4" fmla="*/ 0 w 789"/>
                    <a:gd name="T5" fmla="*/ 0 h 97"/>
                    <a:gd name="T6" fmla="*/ 0 w 789"/>
                    <a:gd name="T7" fmla="*/ 0 h 97"/>
                    <a:gd name="T8" fmla="*/ 0 60000 65536"/>
                    <a:gd name="T9" fmla="*/ 0 60000 65536"/>
                    <a:gd name="T10" fmla="*/ 0 60000 65536"/>
                    <a:gd name="T11" fmla="*/ 0 60000 65536"/>
                    <a:gd name="T12" fmla="*/ 0 w 789"/>
                    <a:gd name="T13" fmla="*/ 0 h 97"/>
                    <a:gd name="T14" fmla="*/ 789 w 789"/>
                    <a:gd name="T15" fmla="*/ 97 h 97"/>
                  </a:gdLst>
                  <a:ahLst/>
                  <a:cxnLst>
                    <a:cxn ang="T8">
                      <a:pos x="T0" y="T1"/>
                    </a:cxn>
                    <a:cxn ang="T9">
                      <a:pos x="T2" y="T3"/>
                    </a:cxn>
                    <a:cxn ang="T10">
                      <a:pos x="T4" y="T5"/>
                    </a:cxn>
                    <a:cxn ang="T11">
                      <a:pos x="T6" y="T7"/>
                    </a:cxn>
                  </a:cxnLst>
                  <a:rect l="T12" t="T13" r="T14" b="T15"/>
                  <a:pathLst>
                    <a:path w="789" h="97">
                      <a:moveTo>
                        <a:pt x="738" y="0"/>
                      </a:moveTo>
                      <a:lnTo>
                        <a:pt x="0" y="71"/>
                      </a:lnTo>
                      <a:lnTo>
                        <a:pt x="789" y="97"/>
                      </a:lnTo>
                      <a:lnTo>
                        <a:pt x="738" y="0"/>
                      </a:lnTo>
                    </a:path>
                  </a:pathLst>
                </a:custGeom>
                <a:noFill/>
                <a:ln w="0">
                  <a:solidFill>
                    <a:srgbClr val="330099"/>
                  </a:solidFill>
                  <a:round/>
                  <a:headEnd/>
                  <a:tailEnd/>
                </a:ln>
              </p:spPr>
              <p:txBody>
                <a:bodyPr/>
                <a:lstStyle/>
                <a:p>
                  <a:endParaRPr lang="es-MX"/>
                </a:p>
              </p:txBody>
            </p:sp>
            <p:sp>
              <p:nvSpPr>
                <p:cNvPr id="10605" name="Freeform 4299"/>
                <p:cNvSpPr>
                  <a:spLocks/>
                </p:cNvSpPr>
                <p:nvPr/>
              </p:nvSpPr>
              <p:spPr bwMode="auto">
                <a:xfrm>
                  <a:off x="2195" y="3110"/>
                  <a:ext cx="14" cy="6"/>
                </a:xfrm>
                <a:custGeom>
                  <a:avLst/>
                  <a:gdLst>
                    <a:gd name="T0" fmla="*/ 0 w 126"/>
                    <a:gd name="T1" fmla="*/ 0 h 48"/>
                    <a:gd name="T2" fmla="*/ 0 w 126"/>
                    <a:gd name="T3" fmla="*/ 0 h 48"/>
                    <a:gd name="T4" fmla="*/ 0 w 126"/>
                    <a:gd name="T5" fmla="*/ 0 h 48"/>
                    <a:gd name="T6" fmla="*/ 0 w 126"/>
                    <a:gd name="T7" fmla="*/ 0 h 48"/>
                    <a:gd name="T8" fmla="*/ 0 60000 65536"/>
                    <a:gd name="T9" fmla="*/ 0 60000 65536"/>
                    <a:gd name="T10" fmla="*/ 0 60000 65536"/>
                    <a:gd name="T11" fmla="*/ 0 60000 65536"/>
                    <a:gd name="T12" fmla="*/ 0 w 126"/>
                    <a:gd name="T13" fmla="*/ 0 h 48"/>
                    <a:gd name="T14" fmla="*/ 126 w 126"/>
                    <a:gd name="T15" fmla="*/ 48 h 48"/>
                  </a:gdLst>
                  <a:ahLst/>
                  <a:cxnLst>
                    <a:cxn ang="T8">
                      <a:pos x="T0" y="T1"/>
                    </a:cxn>
                    <a:cxn ang="T9">
                      <a:pos x="T2" y="T3"/>
                    </a:cxn>
                    <a:cxn ang="T10">
                      <a:pos x="T4" y="T5"/>
                    </a:cxn>
                    <a:cxn ang="T11">
                      <a:pos x="T6" y="T7"/>
                    </a:cxn>
                  </a:cxnLst>
                  <a:rect l="T12" t="T13" r="T14" b="T15"/>
                  <a:pathLst>
                    <a:path w="126" h="48">
                      <a:moveTo>
                        <a:pt x="126" y="0"/>
                      </a:moveTo>
                      <a:lnTo>
                        <a:pt x="0" y="48"/>
                      </a:lnTo>
                      <a:lnTo>
                        <a:pt x="60" y="34"/>
                      </a:lnTo>
                      <a:lnTo>
                        <a:pt x="126" y="0"/>
                      </a:lnTo>
                      <a:close/>
                    </a:path>
                  </a:pathLst>
                </a:custGeom>
                <a:solidFill>
                  <a:srgbClr val="330099"/>
                </a:solidFill>
                <a:ln w="9525">
                  <a:noFill/>
                  <a:round/>
                  <a:headEnd/>
                  <a:tailEnd/>
                </a:ln>
              </p:spPr>
              <p:txBody>
                <a:bodyPr/>
                <a:lstStyle/>
                <a:p>
                  <a:endParaRPr lang="es-MX"/>
                </a:p>
              </p:txBody>
            </p:sp>
            <p:sp>
              <p:nvSpPr>
                <p:cNvPr id="10606" name="Freeform 4300"/>
                <p:cNvSpPr>
                  <a:spLocks/>
                </p:cNvSpPr>
                <p:nvPr/>
              </p:nvSpPr>
              <p:spPr bwMode="auto">
                <a:xfrm>
                  <a:off x="2195" y="3110"/>
                  <a:ext cx="14" cy="6"/>
                </a:xfrm>
                <a:custGeom>
                  <a:avLst/>
                  <a:gdLst>
                    <a:gd name="T0" fmla="*/ 0 w 126"/>
                    <a:gd name="T1" fmla="*/ 0 h 48"/>
                    <a:gd name="T2" fmla="*/ 0 w 126"/>
                    <a:gd name="T3" fmla="*/ 0 h 48"/>
                    <a:gd name="T4" fmla="*/ 0 w 126"/>
                    <a:gd name="T5" fmla="*/ 0 h 48"/>
                    <a:gd name="T6" fmla="*/ 0 w 126"/>
                    <a:gd name="T7" fmla="*/ 0 h 48"/>
                    <a:gd name="T8" fmla="*/ 0 60000 65536"/>
                    <a:gd name="T9" fmla="*/ 0 60000 65536"/>
                    <a:gd name="T10" fmla="*/ 0 60000 65536"/>
                    <a:gd name="T11" fmla="*/ 0 60000 65536"/>
                    <a:gd name="T12" fmla="*/ 0 w 126"/>
                    <a:gd name="T13" fmla="*/ 0 h 48"/>
                    <a:gd name="T14" fmla="*/ 126 w 126"/>
                    <a:gd name="T15" fmla="*/ 48 h 48"/>
                  </a:gdLst>
                  <a:ahLst/>
                  <a:cxnLst>
                    <a:cxn ang="T8">
                      <a:pos x="T0" y="T1"/>
                    </a:cxn>
                    <a:cxn ang="T9">
                      <a:pos x="T2" y="T3"/>
                    </a:cxn>
                    <a:cxn ang="T10">
                      <a:pos x="T4" y="T5"/>
                    </a:cxn>
                    <a:cxn ang="T11">
                      <a:pos x="T6" y="T7"/>
                    </a:cxn>
                  </a:cxnLst>
                  <a:rect l="T12" t="T13" r="T14" b="T15"/>
                  <a:pathLst>
                    <a:path w="126" h="48">
                      <a:moveTo>
                        <a:pt x="126" y="0"/>
                      </a:moveTo>
                      <a:lnTo>
                        <a:pt x="0" y="48"/>
                      </a:lnTo>
                      <a:lnTo>
                        <a:pt x="60" y="34"/>
                      </a:lnTo>
                      <a:lnTo>
                        <a:pt x="126" y="0"/>
                      </a:lnTo>
                    </a:path>
                  </a:pathLst>
                </a:custGeom>
                <a:noFill/>
                <a:ln w="0">
                  <a:solidFill>
                    <a:srgbClr val="330099"/>
                  </a:solidFill>
                  <a:round/>
                  <a:headEnd/>
                  <a:tailEnd/>
                </a:ln>
              </p:spPr>
              <p:txBody>
                <a:bodyPr/>
                <a:lstStyle/>
                <a:p>
                  <a:endParaRPr lang="es-MX"/>
                </a:p>
              </p:txBody>
            </p:sp>
            <p:sp>
              <p:nvSpPr>
                <p:cNvPr id="10607" name="Freeform 4301"/>
                <p:cNvSpPr>
                  <a:spLocks/>
                </p:cNvSpPr>
                <p:nvPr/>
              </p:nvSpPr>
              <p:spPr bwMode="auto">
                <a:xfrm>
                  <a:off x="2164" y="3109"/>
                  <a:ext cx="45" cy="7"/>
                </a:xfrm>
                <a:custGeom>
                  <a:avLst/>
                  <a:gdLst>
                    <a:gd name="T0" fmla="*/ 0 w 405"/>
                    <a:gd name="T1" fmla="*/ 0 h 64"/>
                    <a:gd name="T2" fmla="*/ 0 w 405"/>
                    <a:gd name="T3" fmla="*/ 0 h 64"/>
                    <a:gd name="T4" fmla="*/ 0 w 405"/>
                    <a:gd name="T5" fmla="*/ 0 h 64"/>
                    <a:gd name="T6" fmla="*/ 0 w 405"/>
                    <a:gd name="T7" fmla="*/ 0 h 64"/>
                    <a:gd name="T8" fmla="*/ 0 60000 65536"/>
                    <a:gd name="T9" fmla="*/ 0 60000 65536"/>
                    <a:gd name="T10" fmla="*/ 0 60000 65536"/>
                    <a:gd name="T11" fmla="*/ 0 60000 65536"/>
                    <a:gd name="T12" fmla="*/ 0 w 405"/>
                    <a:gd name="T13" fmla="*/ 0 h 64"/>
                    <a:gd name="T14" fmla="*/ 405 w 405"/>
                    <a:gd name="T15" fmla="*/ 64 h 64"/>
                  </a:gdLst>
                  <a:ahLst/>
                  <a:cxnLst>
                    <a:cxn ang="T8">
                      <a:pos x="T0" y="T1"/>
                    </a:cxn>
                    <a:cxn ang="T9">
                      <a:pos x="T2" y="T3"/>
                    </a:cxn>
                    <a:cxn ang="T10">
                      <a:pos x="T4" y="T5"/>
                    </a:cxn>
                    <a:cxn ang="T11">
                      <a:pos x="T6" y="T7"/>
                    </a:cxn>
                  </a:cxnLst>
                  <a:rect l="T12" t="T13" r="T14" b="T15"/>
                  <a:pathLst>
                    <a:path w="405" h="64">
                      <a:moveTo>
                        <a:pt x="0" y="0"/>
                      </a:moveTo>
                      <a:lnTo>
                        <a:pt x="279" y="64"/>
                      </a:lnTo>
                      <a:lnTo>
                        <a:pt x="405" y="16"/>
                      </a:lnTo>
                      <a:lnTo>
                        <a:pt x="0" y="0"/>
                      </a:lnTo>
                      <a:close/>
                    </a:path>
                  </a:pathLst>
                </a:custGeom>
                <a:solidFill>
                  <a:srgbClr val="330099"/>
                </a:solidFill>
                <a:ln w="9525">
                  <a:noFill/>
                  <a:round/>
                  <a:headEnd/>
                  <a:tailEnd/>
                </a:ln>
              </p:spPr>
              <p:txBody>
                <a:bodyPr/>
                <a:lstStyle/>
                <a:p>
                  <a:endParaRPr lang="es-MX"/>
                </a:p>
              </p:txBody>
            </p:sp>
            <p:sp>
              <p:nvSpPr>
                <p:cNvPr id="10608" name="Freeform 4302"/>
                <p:cNvSpPr>
                  <a:spLocks/>
                </p:cNvSpPr>
                <p:nvPr/>
              </p:nvSpPr>
              <p:spPr bwMode="auto">
                <a:xfrm>
                  <a:off x="2164" y="3109"/>
                  <a:ext cx="45" cy="7"/>
                </a:xfrm>
                <a:custGeom>
                  <a:avLst/>
                  <a:gdLst>
                    <a:gd name="T0" fmla="*/ 0 w 405"/>
                    <a:gd name="T1" fmla="*/ 0 h 64"/>
                    <a:gd name="T2" fmla="*/ 0 w 405"/>
                    <a:gd name="T3" fmla="*/ 0 h 64"/>
                    <a:gd name="T4" fmla="*/ 0 w 405"/>
                    <a:gd name="T5" fmla="*/ 0 h 64"/>
                    <a:gd name="T6" fmla="*/ 0 w 405"/>
                    <a:gd name="T7" fmla="*/ 0 h 64"/>
                    <a:gd name="T8" fmla="*/ 0 60000 65536"/>
                    <a:gd name="T9" fmla="*/ 0 60000 65536"/>
                    <a:gd name="T10" fmla="*/ 0 60000 65536"/>
                    <a:gd name="T11" fmla="*/ 0 60000 65536"/>
                    <a:gd name="T12" fmla="*/ 0 w 405"/>
                    <a:gd name="T13" fmla="*/ 0 h 64"/>
                    <a:gd name="T14" fmla="*/ 405 w 405"/>
                    <a:gd name="T15" fmla="*/ 64 h 64"/>
                  </a:gdLst>
                  <a:ahLst/>
                  <a:cxnLst>
                    <a:cxn ang="T8">
                      <a:pos x="T0" y="T1"/>
                    </a:cxn>
                    <a:cxn ang="T9">
                      <a:pos x="T2" y="T3"/>
                    </a:cxn>
                    <a:cxn ang="T10">
                      <a:pos x="T4" y="T5"/>
                    </a:cxn>
                    <a:cxn ang="T11">
                      <a:pos x="T6" y="T7"/>
                    </a:cxn>
                  </a:cxnLst>
                  <a:rect l="T12" t="T13" r="T14" b="T15"/>
                  <a:pathLst>
                    <a:path w="405" h="64">
                      <a:moveTo>
                        <a:pt x="0" y="0"/>
                      </a:moveTo>
                      <a:lnTo>
                        <a:pt x="279" y="64"/>
                      </a:lnTo>
                      <a:lnTo>
                        <a:pt x="405" y="16"/>
                      </a:lnTo>
                      <a:lnTo>
                        <a:pt x="0" y="0"/>
                      </a:lnTo>
                    </a:path>
                  </a:pathLst>
                </a:custGeom>
                <a:noFill/>
                <a:ln w="0">
                  <a:solidFill>
                    <a:srgbClr val="330099"/>
                  </a:solidFill>
                  <a:round/>
                  <a:headEnd/>
                  <a:tailEnd/>
                </a:ln>
              </p:spPr>
              <p:txBody>
                <a:bodyPr/>
                <a:lstStyle/>
                <a:p>
                  <a:endParaRPr lang="es-MX"/>
                </a:p>
              </p:txBody>
            </p:sp>
            <p:sp>
              <p:nvSpPr>
                <p:cNvPr id="10609" name="Freeform 4303"/>
                <p:cNvSpPr>
                  <a:spLocks/>
                </p:cNvSpPr>
                <p:nvPr/>
              </p:nvSpPr>
              <p:spPr bwMode="auto">
                <a:xfrm>
                  <a:off x="2162" y="3109"/>
                  <a:ext cx="33" cy="26"/>
                </a:xfrm>
                <a:custGeom>
                  <a:avLst/>
                  <a:gdLst>
                    <a:gd name="T0" fmla="*/ 0 w 297"/>
                    <a:gd name="T1" fmla="*/ 0 h 237"/>
                    <a:gd name="T2" fmla="*/ 0 w 297"/>
                    <a:gd name="T3" fmla="*/ 0 h 237"/>
                    <a:gd name="T4" fmla="*/ 0 w 297"/>
                    <a:gd name="T5" fmla="*/ 0 h 237"/>
                    <a:gd name="T6" fmla="*/ 0 w 297"/>
                    <a:gd name="T7" fmla="*/ 0 h 237"/>
                    <a:gd name="T8" fmla="*/ 0 60000 65536"/>
                    <a:gd name="T9" fmla="*/ 0 60000 65536"/>
                    <a:gd name="T10" fmla="*/ 0 60000 65536"/>
                    <a:gd name="T11" fmla="*/ 0 60000 65536"/>
                    <a:gd name="T12" fmla="*/ 0 w 297"/>
                    <a:gd name="T13" fmla="*/ 0 h 237"/>
                    <a:gd name="T14" fmla="*/ 297 w 297"/>
                    <a:gd name="T15" fmla="*/ 237 h 237"/>
                  </a:gdLst>
                  <a:ahLst/>
                  <a:cxnLst>
                    <a:cxn ang="T8">
                      <a:pos x="T0" y="T1"/>
                    </a:cxn>
                    <a:cxn ang="T9">
                      <a:pos x="T2" y="T3"/>
                    </a:cxn>
                    <a:cxn ang="T10">
                      <a:pos x="T4" y="T5"/>
                    </a:cxn>
                    <a:cxn ang="T11">
                      <a:pos x="T6" y="T7"/>
                    </a:cxn>
                  </a:cxnLst>
                  <a:rect l="T12" t="T13" r="T14" b="T15"/>
                  <a:pathLst>
                    <a:path w="297" h="237">
                      <a:moveTo>
                        <a:pt x="18" y="0"/>
                      </a:moveTo>
                      <a:lnTo>
                        <a:pt x="0" y="237"/>
                      </a:lnTo>
                      <a:lnTo>
                        <a:pt x="297" y="64"/>
                      </a:lnTo>
                      <a:lnTo>
                        <a:pt x="18" y="0"/>
                      </a:lnTo>
                      <a:close/>
                    </a:path>
                  </a:pathLst>
                </a:custGeom>
                <a:solidFill>
                  <a:srgbClr val="330099"/>
                </a:solidFill>
                <a:ln w="9525">
                  <a:noFill/>
                  <a:round/>
                  <a:headEnd/>
                  <a:tailEnd/>
                </a:ln>
              </p:spPr>
              <p:txBody>
                <a:bodyPr/>
                <a:lstStyle/>
                <a:p>
                  <a:endParaRPr lang="es-MX"/>
                </a:p>
              </p:txBody>
            </p:sp>
            <p:sp>
              <p:nvSpPr>
                <p:cNvPr id="10610" name="Freeform 4304"/>
                <p:cNvSpPr>
                  <a:spLocks/>
                </p:cNvSpPr>
                <p:nvPr/>
              </p:nvSpPr>
              <p:spPr bwMode="auto">
                <a:xfrm>
                  <a:off x="2162" y="3109"/>
                  <a:ext cx="33" cy="26"/>
                </a:xfrm>
                <a:custGeom>
                  <a:avLst/>
                  <a:gdLst>
                    <a:gd name="T0" fmla="*/ 0 w 297"/>
                    <a:gd name="T1" fmla="*/ 0 h 237"/>
                    <a:gd name="T2" fmla="*/ 0 w 297"/>
                    <a:gd name="T3" fmla="*/ 0 h 237"/>
                    <a:gd name="T4" fmla="*/ 0 w 297"/>
                    <a:gd name="T5" fmla="*/ 0 h 237"/>
                    <a:gd name="T6" fmla="*/ 0 w 297"/>
                    <a:gd name="T7" fmla="*/ 0 h 237"/>
                    <a:gd name="T8" fmla="*/ 0 60000 65536"/>
                    <a:gd name="T9" fmla="*/ 0 60000 65536"/>
                    <a:gd name="T10" fmla="*/ 0 60000 65536"/>
                    <a:gd name="T11" fmla="*/ 0 60000 65536"/>
                    <a:gd name="T12" fmla="*/ 0 w 297"/>
                    <a:gd name="T13" fmla="*/ 0 h 237"/>
                    <a:gd name="T14" fmla="*/ 297 w 297"/>
                    <a:gd name="T15" fmla="*/ 237 h 237"/>
                  </a:gdLst>
                  <a:ahLst/>
                  <a:cxnLst>
                    <a:cxn ang="T8">
                      <a:pos x="T0" y="T1"/>
                    </a:cxn>
                    <a:cxn ang="T9">
                      <a:pos x="T2" y="T3"/>
                    </a:cxn>
                    <a:cxn ang="T10">
                      <a:pos x="T4" y="T5"/>
                    </a:cxn>
                    <a:cxn ang="T11">
                      <a:pos x="T6" y="T7"/>
                    </a:cxn>
                  </a:cxnLst>
                  <a:rect l="T12" t="T13" r="T14" b="T15"/>
                  <a:pathLst>
                    <a:path w="297" h="237">
                      <a:moveTo>
                        <a:pt x="18" y="0"/>
                      </a:moveTo>
                      <a:lnTo>
                        <a:pt x="0" y="237"/>
                      </a:lnTo>
                      <a:lnTo>
                        <a:pt x="297" y="64"/>
                      </a:lnTo>
                      <a:lnTo>
                        <a:pt x="18" y="0"/>
                      </a:lnTo>
                    </a:path>
                  </a:pathLst>
                </a:custGeom>
                <a:noFill/>
                <a:ln w="0">
                  <a:solidFill>
                    <a:srgbClr val="330099"/>
                  </a:solidFill>
                  <a:round/>
                  <a:headEnd/>
                  <a:tailEnd/>
                </a:ln>
              </p:spPr>
              <p:txBody>
                <a:bodyPr/>
                <a:lstStyle/>
                <a:p>
                  <a:endParaRPr lang="es-MX"/>
                </a:p>
              </p:txBody>
            </p:sp>
            <p:sp>
              <p:nvSpPr>
                <p:cNvPr id="10611" name="Freeform 4305"/>
                <p:cNvSpPr>
                  <a:spLocks/>
                </p:cNvSpPr>
                <p:nvPr/>
              </p:nvSpPr>
              <p:spPr bwMode="auto">
                <a:xfrm>
                  <a:off x="2304" y="3104"/>
                  <a:ext cx="82" cy="15"/>
                </a:xfrm>
                <a:custGeom>
                  <a:avLst/>
                  <a:gdLst>
                    <a:gd name="T0" fmla="*/ 0 w 738"/>
                    <a:gd name="T1" fmla="*/ 0 h 131"/>
                    <a:gd name="T2" fmla="*/ 0 w 738"/>
                    <a:gd name="T3" fmla="*/ 0 h 131"/>
                    <a:gd name="T4" fmla="*/ 0 w 738"/>
                    <a:gd name="T5" fmla="*/ 0 h 131"/>
                    <a:gd name="T6" fmla="*/ 0 w 738"/>
                    <a:gd name="T7" fmla="*/ 0 h 131"/>
                    <a:gd name="T8" fmla="*/ 0 60000 65536"/>
                    <a:gd name="T9" fmla="*/ 0 60000 65536"/>
                    <a:gd name="T10" fmla="*/ 0 60000 65536"/>
                    <a:gd name="T11" fmla="*/ 0 60000 65536"/>
                    <a:gd name="T12" fmla="*/ 0 w 738"/>
                    <a:gd name="T13" fmla="*/ 0 h 131"/>
                    <a:gd name="T14" fmla="*/ 738 w 738"/>
                    <a:gd name="T15" fmla="*/ 131 h 131"/>
                  </a:gdLst>
                  <a:ahLst/>
                  <a:cxnLst>
                    <a:cxn ang="T8">
                      <a:pos x="T0" y="T1"/>
                    </a:cxn>
                    <a:cxn ang="T9">
                      <a:pos x="T2" y="T3"/>
                    </a:cxn>
                    <a:cxn ang="T10">
                      <a:pos x="T4" y="T5"/>
                    </a:cxn>
                    <a:cxn ang="T11">
                      <a:pos x="T6" y="T7"/>
                    </a:cxn>
                  </a:cxnLst>
                  <a:rect l="T12" t="T13" r="T14" b="T15"/>
                  <a:pathLst>
                    <a:path w="738" h="131">
                      <a:moveTo>
                        <a:pt x="282" y="0"/>
                      </a:moveTo>
                      <a:lnTo>
                        <a:pt x="0" y="131"/>
                      </a:lnTo>
                      <a:lnTo>
                        <a:pt x="738" y="60"/>
                      </a:lnTo>
                      <a:lnTo>
                        <a:pt x="282" y="0"/>
                      </a:lnTo>
                      <a:close/>
                    </a:path>
                  </a:pathLst>
                </a:custGeom>
                <a:solidFill>
                  <a:srgbClr val="330099"/>
                </a:solidFill>
                <a:ln w="9525">
                  <a:noFill/>
                  <a:round/>
                  <a:headEnd/>
                  <a:tailEnd/>
                </a:ln>
              </p:spPr>
              <p:txBody>
                <a:bodyPr/>
                <a:lstStyle/>
                <a:p>
                  <a:endParaRPr lang="es-MX"/>
                </a:p>
              </p:txBody>
            </p:sp>
            <p:sp>
              <p:nvSpPr>
                <p:cNvPr id="10612" name="Freeform 4306"/>
                <p:cNvSpPr>
                  <a:spLocks/>
                </p:cNvSpPr>
                <p:nvPr/>
              </p:nvSpPr>
              <p:spPr bwMode="auto">
                <a:xfrm>
                  <a:off x="2304" y="3104"/>
                  <a:ext cx="82" cy="15"/>
                </a:xfrm>
                <a:custGeom>
                  <a:avLst/>
                  <a:gdLst>
                    <a:gd name="T0" fmla="*/ 0 w 738"/>
                    <a:gd name="T1" fmla="*/ 0 h 131"/>
                    <a:gd name="T2" fmla="*/ 0 w 738"/>
                    <a:gd name="T3" fmla="*/ 0 h 131"/>
                    <a:gd name="T4" fmla="*/ 0 w 738"/>
                    <a:gd name="T5" fmla="*/ 0 h 131"/>
                    <a:gd name="T6" fmla="*/ 0 w 738"/>
                    <a:gd name="T7" fmla="*/ 0 h 131"/>
                    <a:gd name="T8" fmla="*/ 0 60000 65536"/>
                    <a:gd name="T9" fmla="*/ 0 60000 65536"/>
                    <a:gd name="T10" fmla="*/ 0 60000 65536"/>
                    <a:gd name="T11" fmla="*/ 0 60000 65536"/>
                    <a:gd name="T12" fmla="*/ 0 w 738"/>
                    <a:gd name="T13" fmla="*/ 0 h 131"/>
                    <a:gd name="T14" fmla="*/ 738 w 738"/>
                    <a:gd name="T15" fmla="*/ 131 h 131"/>
                  </a:gdLst>
                  <a:ahLst/>
                  <a:cxnLst>
                    <a:cxn ang="T8">
                      <a:pos x="T0" y="T1"/>
                    </a:cxn>
                    <a:cxn ang="T9">
                      <a:pos x="T2" y="T3"/>
                    </a:cxn>
                    <a:cxn ang="T10">
                      <a:pos x="T4" y="T5"/>
                    </a:cxn>
                    <a:cxn ang="T11">
                      <a:pos x="T6" y="T7"/>
                    </a:cxn>
                  </a:cxnLst>
                  <a:rect l="T12" t="T13" r="T14" b="T15"/>
                  <a:pathLst>
                    <a:path w="738" h="131">
                      <a:moveTo>
                        <a:pt x="282" y="0"/>
                      </a:moveTo>
                      <a:lnTo>
                        <a:pt x="0" y="131"/>
                      </a:lnTo>
                      <a:lnTo>
                        <a:pt x="738" y="60"/>
                      </a:lnTo>
                      <a:lnTo>
                        <a:pt x="282" y="0"/>
                      </a:lnTo>
                    </a:path>
                  </a:pathLst>
                </a:custGeom>
                <a:noFill/>
                <a:ln w="0">
                  <a:solidFill>
                    <a:srgbClr val="330099"/>
                  </a:solidFill>
                  <a:round/>
                  <a:headEnd/>
                  <a:tailEnd/>
                </a:ln>
              </p:spPr>
              <p:txBody>
                <a:bodyPr/>
                <a:lstStyle/>
                <a:p>
                  <a:endParaRPr lang="es-MX"/>
                </a:p>
              </p:txBody>
            </p:sp>
            <p:sp>
              <p:nvSpPr>
                <p:cNvPr id="10613" name="Freeform 4307"/>
                <p:cNvSpPr>
                  <a:spLocks/>
                </p:cNvSpPr>
                <p:nvPr/>
              </p:nvSpPr>
              <p:spPr bwMode="auto">
                <a:xfrm>
                  <a:off x="2335" y="3101"/>
                  <a:ext cx="51" cy="10"/>
                </a:xfrm>
                <a:custGeom>
                  <a:avLst/>
                  <a:gdLst>
                    <a:gd name="T0" fmla="*/ 0 w 456"/>
                    <a:gd name="T1" fmla="*/ 0 h 87"/>
                    <a:gd name="T2" fmla="*/ 0 w 456"/>
                    <a:gd name="T3" fmla="*/ 0 h 87"/>
                    <a:gd name="T4" fmla="*/ 0 w 456"/>
                    <a:gd name="T5" fmla="*/ 0 h 87"/>
                    <a:gd name="T6" fmla="*/ 0 w 456"/>
                    <a:gd name="T7" fmla="*/ 0 h 87"/>
                    <a:gd name="T8" fmla="*/ 0 60000 65536"/>
                    <a:gd name="T9" fmla="*/ 0 60000 65536"/>
                    <a:gd name="T10" fmla="*/ 0 60000 65536"/>
                    <a:gd name="T11" fmla="*/ 0 60000 65536"/>
                    <a:gd name="T12" fmla="*/ 0 w 456"/>
                    <a:gd name="T13" fmla="*/ 0 h 87"/>
                    <a:gd name="T14" fmla="*/ 456 w 456"/>
                    <a:gd name="T15" fmla="*/ 87 h 87"/>
                  </a:gdLst>
                  <a:ahLst/>
                  <a:cxnLst>
                    <a:cxn ang="T8">
                      <a:pos x="T0" y="T1"/>
                    </a:cxn>
                    <a:cxn ang="T9">
                      <a:pos x="T2" y="T3"/>
                    </a:cxn>
                    <a:cxn ang="T10">
                      <a:pos x="T4" y="T5"/>
                    </a:cxn>
                    <a:cxn ang="T11">
                      <a:pos x="T6" y="T7"/>
                    </a:cxn>
                  </a:cxnLst>
                  <a:rect l="T12" t="T13" r="T14" b="T15"/>
                  <a:pathLst>
                    <a:path w="456" h="87">
                      <a:moveTo>
                        <a:pt x="368" y="0"/>
                      </a:moveTo>
                      <a:lnTo>
                        <a:pt x="0" y="27"/>
                      </a:lnTo>
                      <a:lnTo>
                        <a:pt x="456" y="87"/>
                      </a:lnTo>
                      <a:lnTo>
                        <a:pt x="368" y="0"/>
                      </a:lnTo>
                      <a:close/>
                    </a:path>
                  </a:pathLst>
                </a:custGeom>
                <a:solidFill>
                  <a:srgbClr val="330099"/>
                </a:solidFill>
                <a:ln w="9525">
                  <a:noFill/>
                  <a:round/>
                  <a:headEnd/>
                  <a:tailEnd/>
                </a:ln>
              </p:spPr>
              <p:txBody>
                <a:bodyPr/>
                <a:lstStyle/>
                <a:p>
                  <a:endParaRPr lang="es-MX"/>
                </a:p>
              </p:txBody>
            </p:sp>
            <p:sp>
              <p:nvSpPr>
                <p:cNvPr id="10614" name="Freeform 4308"/>
                <p:cNvSpPr>
                  <a:spLocks/>
                </p:cNvSpPr>
                <p:nvPr/>
              </p:nvSpPr>
              <p:spPr bwMode="auto">
                <a:xfrm>
                  <a:off x="2335" y="3101"/>
                  <a:ext cx="51" cy="10"/>
                </a:xfrm>
                <a:custGeom>
                  <a:avLst/>
                  <a:gdLst>
                    <a:gd name="T0" fmla="*/ 0 w 456"/>
                    <a:gd name="T1" fmla="*/ 0 h 87"/>
                    <a:gd name="T2" fmla="*/ 0 w 456"/>
                    <a:gd name="T3" fmla="*/ 0 h 87"/>
                    <a:gd name="T4" fmla="*/ 0 w 456"/>
                    <a:gd name="T5" fmla="*/ 0 h 87"/>
                    <a:gd name="T6" fmla="*/ 0 w 456"/>
                    <a:gd name="T7" fmla="*/ 0 h 87"/>
                    <a:gd name="T8" fmla="*/ 0 60000 65536"/>
                    <a:gd name="T9" fmla="*/ 0 60000 65536"/>
                    <a:gd name="T10" fmla="*/ 0 60000 65536"/>
                    <a:gd name="T11" fmla="*/ 0 60000 65536"/>
                    <a:gd name="T12" fmla="*/ 0 w 456"/>
                    <a:gd name="T13" fmla="*/ 0 h 87"/>
                    <a:gd name="T14" fmla="*/ 456 w 456"/>
                    <a:gd name="T15" fmla="*/ 87 h 87"/>
                  </a:gdLst>
                  <a:ahLst/>
                  <a:cxnLst>
                    <a:cxn ang="T8">
                      <a:pos x="T0" y="T1"/>
                    </a:cxn>
                    <a:cxn ang="T9">
                      <a:pos x="T2" y="T3"/>
                    </a:cxn>
                    <a:cxn ang="T10">
                      <a:pos x="T4" y="T5"/>
                    </a:cxn>
                    <a:cxn ang="T11">
                      <a:pos x="T6" y="T7"/>
                    </a:cxn>
                  </a:cxnLst>
                  <a:rect l="T12" t="T13" r="T14" b="T15"/>
                  <a:pathLst>
                    <a:path w="456" h="87">
                      <a:moveTo>
                        <a:pt x="368" y="0"/>
                      </a:moveTo>
                      <a:lnTo>
                        <a:pt x="0" y="27"/>
                      </a:lnTo>
                      <a:lnTo>
                        <a:pt x="456" y="87"/>
                      </a:lnTo>
                      <a:lnTo>
                        <a:pt x="368" y="0"/>
                      </a:lnTo>
                    </a:path>
                  </a:pathLst>
                </a:custGeom>
                <a:noFill/>
                <a:ln w="0">
                  <a:solidFill>
                    <a:srgbClr val="330099"/>
                  </a:solidFill>
                  <a:round/>
                  <a:headEnd/>
                  <a:tailEnd/>
                </a:ln>
              </p:spPr>
              <p:txBody>
                <a:bodyPr/>
                <a:lstStyle/>
                <a:p>
                  <a:endParaRPr lang="es-MX"/>
                </a:p>
              </p:txBody>
            </p:sp>
            <p:sp>
              <p:nvSpPr>
                <p:cNvPr id="10615" name="Freeform 4309"/>
                <p:cNvSpPr>
                  <a:spLocks/>
                </p:cNvSpPr>
                <p:nvPr/>
              </p:nvSpPr>
              <p:spPr bwMode="auto">
                <a:xfrm>
                  <a:off x="2335" y="3101"/>
                  <a:ext cx="41" cy="3"/>
                </a:xfrm>
                <a:custGeom>
                  <a:avLst/>
                  <a:gdLst>
                    <a:gd name="T0" fmla="*/ 0 w 368"/>
                    <a:gd name="T1" fmla="*/ 0 h 27"/>
                    <a:gd name="T2" fmla="*/ 0 w 368"/>
                    <a:gd name="T3" fmla="*/ 0 h 27"/>
                    <a:gd name="T4" fmla="*/ 0 w 368"/>
                    <a:gd name="T5" fmla="*/ 0 h 27"/>
                    <a:gd name="T6" fmla="*/ 0 w 368"/>
                    <a:gd name="T7" fmla="*/ 0 h 27"/>
                    <a:gd name="T8" fmla="*/ 0 60000 65536"/>
                    <a:gd name="T9" fmla="*/ 0 60000 65536"/>
                    <a:gd name="T10" fmla="*/ 0 60000 65536"/>
                    <a:gd name="T11" fmla="*/ 0 60000 65536"/>
                    <a:gd name="T12" fmla="*/ 0 w 368"/>
                    <a:gd name="T13" fmla="*/ 0 h 27"/>
                    <a:gd name="T14" fmla="*/ 368 w 368"/>
                    <a:gd name="T15" fmla="*/ 27 h 27"/>
                  </a:gdLst>
                  <a:ahLst/>
                  <a:cxnLst>
                    <a:cxn ang="T8">
                      <a:pos x="T0" y="T1"/>
                    </a:cxn>
                    <a:cxn ang="T9">
                      <a:pos x="T2" y="T3"/>
                    </a:cxn>
                    <a:cxn ang="T10">
                      <a:pos x="T4" y="T5"/>
                    </a:cxn>
                    <a:cxn ang="T11">
                      <a:pos x="T6" y="T7"/>
                    </a:cxn>
                  </a:cxnLst>
                  <a:rect l="T12" t="T13" r="T14" b="T15"/>
                  <a:pathLst>
                    <a:path w="368" h="27">
                      <a:moveTo>
                        <a:pt x="88" y="0"/>
                      </a:moveTo>
                      <a:lnTo>
                        <a:pt x="0" y="27"/>
                      </a:lnTo>
                      <a:lnTo>
                        <a:pt x="368" y="0"/>
                      </a:lnTo>
                      <a:lnTo>
                        <a:pt x="88" y="0"/>
                      </a:lnTo>
                      <a:close/>
                    </a:path>
                  </a:pathLst>
                </a:custGeom>
                <a:solidFill>
                  <a:srgbClr val="330099"/>
                </a:solidFill>
                <a:ln w="9525">
                  <a:noFill/>
                  <a:round/>
                  <a:headEnd/>
                  <a:tailEnd/>
                </a:ln>
              </p:spPr>
              <p:txBody>
                <a:bodyPr/>
                <a:lstStyle/>
                <a:p>
                  <a:endParaRPr lang="es-MX"/>
                </a:p>
              </p:txBody>
            </p:sp>
            <p:sp>
              <p:nvSpPr>
                <p:cNvPr id="10616" name="Freeform 4310"/>
                <p:cNvSpPr>
                  <a:spLocks/>
                </p:cNvSpPr>
                <p:nvPr/>
              </p:nvSpPr>
              <p:spPr bwMode="auto">
                <a:xfrm>
                  <a:off x="2335" y="3101"/>
                  <a:ext cx="41" cy="3"/>
                </a:xfrm>
                <a:custGeom>
                  <a:avLst/>
                  <a:gdLst>
                    <a:gd name="T0" fmla="*/ 0 w 368"/>
                    <a:gd name="T1" fmla="*/ 0 h 27"/>
                    <a:gd name="T2" fmla="*/ 0 w 368"/>
                    <a:gd name="T3" fmla="*/ 0 h 27"/>
                    <a:gd name="T4" fmla="*/ 0 w 368"/>
                    <a:gd name="T5" fmla="*/ 0 h 27"/>
                    <a:gd name="T6" fmla="*/ 0 w 368"/>
                    <a:gd name="T7" fmla="*/ 0 h 27"/>
                    <a:gd name="T8" fmla="*/ 0 60000 65536"/>
                    <a:gd name="T9" fmla="*/ 0 60000 65536"/>
                    <a:gd name="T10" fmla="*/ 0 60000 65536"/>
                    <a:gd name="T11" fmla="*/ 0 60000 65536"/>
                    <a:gd name="T12" fmla="*/ 0 w 368"/>
                    <a:gd name="T13" fmla="*/ 0 h 27"/>
                    <a:gd name="T14" fmla="*/ 368 w 368"/>
                    <a:gd name="T15" fmla="*/ 27 h 27"/>
                  </a:gdLst>
                  <a:ahLst/>
                  <a:cxnLst>
                    <a:cxn ang="T8">
                      <a:pos x="T0" y="T1"/>
                    </a:cxn>
                    <a:cxn ang="T9">
                      <a:pos x="T2" y="T3"/>
                    </a:cxn>
                    <a:cxn ang="T10">
                      <a:pos x="T4" y="T5"/>
                    </a:cxn>
                    <a:cxn ang="T11">
                      <a:pos x="T6" y="T7"/>
                    </a:cxn>
                  </a:cxnLst>
                  <a:rect l="T12" t="T13" r="T14" b="T15"/>
                  <a:pathLst>
                    <a:path w="368" h="27">
                      <a:moveTo>
                        <a:pt x="88" y="0"/>
                      </a:moveTo>
                      <a:lnTo>
                        <a:pt x="0" y="27"/>
                      </a:lnTo>
                      <a:lnTo>
                        <a:pt x="368" y="0"/>
                      </a:lnTo>
                      <a:lnTo>
                        <a:pt x="88" y="0"/>
                      </a:lnTo>
                    </a:path>
                  </a:pathLst>
                </a:custGeom>
                <a:noFill/>
                <a:ln w="0">
                  <a:solidFill>
                    <a:srgbClr val="330099"/>
                  </a:solidFill>
                  <a:round/>
                  <a:headEnd/>
                  <a:tailEnd/>
                </a:ln>
              </p:spPr>
              <p:txBody>
                <a:bodyPr/>
                <a:lstStyle/>
                <a:p>
                  <a:endParaRPr lang="es-MX"/>
                </a:p>
              </p:txBody>
            </p:sp>
            <p:sp>
              <p:nvSpPr>
                <p:cNvPr id="10617" name="Freeform 4311"/>
                <p:cNvSpPr>
                  <a:spLocks/>
                </p:cNvSpPr>
                <p:nvPr/>
              </p:nvSpPr>
              <p:spPr bwMode="auto">
                <a:xfrm>
                  <a:off x="2345" y="3100"/>
                  <a:ext cx="31" cy="1"/>
                </a:xfrm>
                <a:custGeom>
                  <a:avLst/>
                  <a:gdLst>
                    <a:gd name="T0" fmla="*/ 0 w 280"/>
                    <a:gd name="T1" fmla="*/ 0 h 15"/>
                    <a:gd name="T2" fmla="*/ 0 w 280"/>
                    <a:gd name="T3" fmla="*/ 0 h 15"/>
                    <a:gd name="T4" fmla="*/ 0 w 280"/>
                    <a:gd name="T5" fmla="*/ 0 h 15"/>
                    <a:gd name="T6" fmla="*/ 0 w 280"/>
                    <a:gd name="T7" fmla="*/ 0 h 15"/>
                    <a:gd name="T8" fmla="*/ 0 60000 65536"/>
                    <a:gd name="T9" fmla="*/ 0 60000 65536"/>
                    <a:gd name="T10" fmla="*/ 0 60000 65536"/>
                    <a:gd name="T11" fmla="*/ 0 60000 65536"/>
                    <a:gd name="T12" fmla="*/ 0 w 280"/>
                    <a:gd name="T13" fmla="*/ 0 h 15"/>
                    <a:gd name="T14" fmla="*/ 280 w 280"/>
                    <a:gd name="T15" fmla="*/ 15 h 15"/>
                  </a:gdLst>
                  <a:ahLst/>
                  <a:cxnLst>
                    <a:cxn ang="T8">
                      <a:pos x="T0" y="T1"/>
                    </a:cxn>
                    <a:cxn ang="T9">
                      <a:pos x="T2" y="T3"/>
                    </a:cxn>
                    <a:cxn ang="T10">
                      <a:pos x="T4" y="T5"/>
                    </a:cxn>
                    <a:cxn ang="T11">
                      <a:pos x="T6" y="T7"/>
                    </a:cxn>
                  </a:cxnLst>
                  <a:rect l="T12" t="T13" r="T14" b="T15"/>
                  <a:pathLst>
                    <a:path w="280" h="15">
                      <a:moveTo>
                        <a:pt x="256" y="0"/>
                      </a:moveTo>
                      <a:lnTo>
                        <a:pt x="0" y="15"/>
                      </a:lnTo>
                      <a:lnTo>
                        <a:pt x="280" y="15"/>
                      </a:lnTo>
                      <a:lnTo>
                        <a:pt x="256" y="0"/>
                      </a:lnTo>
                      <a:close/>
                    </a:path>
                  </a:pathLst>
                </a:custGeom>
                <a:solidFill>
                  <a:srgbClr val="330099"/>
                </a:solidFill>
                <a:ln w="9525">
                  <a:noFill/>
                  <a:round/>
                  <a:headEnd/>
                  <a:tailEnd/>
                </a:ln>
              </p:spPr>
              <p:txBody>
                <a:bodyPr/>
                <a:lstStyle/>
                <a:p>
                  <a:endParaRPr lang="es-MX"/>
                </a:p>
              </p:txBody>
            </p:sp>
            <p:sp>
              <p:nvSpPr>
                <p:cNvPr id="10618" name="Freeform 4312"/>
                <p:cNvSpPr>
                  <a:spLocks/>
                </p:cNvSpPr>
                <p:nvPr/>
              </p:nvSpPr>
              <p:spPr bwMode="auto">
                <a:xfrm>
                  <a:off x="2345" y="3100"/>
                  <a:ext cx="31" cy="1"/>
                </a:xfrm>
                <a:custGeom>
                  <a:avLst/>
                  <a:gdLst>
                    <a:gd name="T0" fmla="*/ 0 w 280"/>
                    <a:gd name="T1" fmla="*/ 0 h 15"/>
                    <a:gd name="T2" fmla="*/ 0 w 280"/>
                    <a:gd name="T3" fmla="*/ 0 h 15"/>
                    <a:gd name="T4" fmla="*/ 0 w 280"/>
                    <a:gd name="T5" fmla="*/ 0 h 15"/>
                    <a:gd name="T6" fmla="*/ 0 w 280"/>
                    <a:gd name="T7" fmla="*/ 0 h 15"/>
                    <a:gd name="T8" fmla="*/ 0 60000 65536"/>
                    <a:gd name="T9" fmla="*/ 0 60000 65536"/>
                    <a:gd name="T10" fmla="*/ 0 60000 65536"/>
                    <a:gd name="T11" fmla="*/ 0 60000 65536"/>
                    <a:gd name="T12" fmla="*/ 0 w 280"/>
                    <a:gd name="T13" fmla="*/ 0 h 15"/>
                    <a:gd name="T14" fmla="*/ 280 w 280"/>
                    <a:gd name="T15" fmla="*/ 15 h 15"/>
                  </a:gdLst>
                  <a:ahLst/>
                  <a:cxnLst>
                    <a:cxn ang="T8">
                      <a:pos x="T0" y="T1"/>
                    </a:cxn>
                    <a:cxn ang="T9">
                      <a:pos x="T2" y="T3"/>
                    </a:cxn>
                    <a:cxn ang="T10">
                      <a:pos x="T4" y="T5"/>
                    </a:cxn>
                    <a:cxn ang="T11">
                      <a:pos x="T6" y="T7"/>
                    </a:cxn>
                  </a:cxnLst>
                  <a:rect l="T12" t="T13" r="T14" b="T15"/>
                  <a:pathLst>
                    <a:path w="280" h="15">
                      <a:moveTo>
                        <a:pt x="256" y="0"/>
                      </a:moveTo>
                      <a:lnTo>
                        <a:pt x="0" y="15"/>
                      </a:lnTo>
                      <a:lnTo>
                        <a:pt x="280" y="15"/>
                      </a:lnTo>
                      <a:lnTo>
                        <a:pt x="256" y="0"/>
                      </a:lnTo>
                    </a:path>
                  </a:pathLst>
                </a:custGeom>
                <a:noFill/>
                <a:ln w="0">
                  <a:solidFill>
                    <a:srgbClr val="330099"/>
                  </a:solidFill>
                  <a:round/>
                  <a:headEnd/>
                  <a:tailEnd/>
                </a:ln>
              </p:spPr>
              <p:txBody>
                <a:bodyPr/>
                <a:lstStyle/>
                <a:p>
                  <a:endParaRPr lang="es-MX"/>
                </a:p>
              </p:txBody>
            </p:sp>
            <p:sp>
              <p:nvSpPr>
                <p:cNvPr id="10619" name="Freeform 4313"/>
                <p:cNvSpPr>
                  <a:spLocks/>
                </p:cNvSpPr>
                <p:nvPr/>
              </p:nvSpPr>
              <p:spPr bwMode="auto">
                <a:xfrm>
                  <a:off x="2345" y="3097"/>
                  <a:ext cx="28" cy="4"/>
                </a:xfrm>
                <a:custGeom>
                  <a:avLst/>
                  <a:gdLst>
                    <a:gd name="T0" fmla="*/ 0 w 256"/>
                    <a:gd name="T1" fmla="*/ 0 h 35"/>
                    <a:gd name="T2" fmla="*/ 0 w 256"/>
                    <a:gd name="T3" fmla="*/ 0 h 35"/>
                    <a:gd name="T4" fmla="*/ 0 w 256"/>
                    <a:gd name="T5" fmla="*/ 0 h 35"/>
                    <a:gd name="T6" fmla="*/ 0 w 256"/>
                    <a:gd name="T7" fmla="*/ 0 h 35"/>
                    <a:gd name="T8" fmla="*/ 0 60000 65536"/>
                    <a:gd name="T9" fmla="*/ 0 60000 65536"/>
                    <a:gd name="T10" fmla="*/ 0 60000 65536"/>
                    <a:gd name="T11" fmla="*/ 0 60000 65536"/>
                    <a:gd name="T12" fmla="*/ 0 w 256"/>
                    <a:gd name="T13" fmla="*/ 0 h 35"/>
                    <a:gd name="T14" fmla="*/ 256 w 256"/>
                    <a:gd name="T15" fmla="*/ 35 h 35"/>
                  </a:gdLst>
                  <a:ahLst/>
                  <a:cxnLst>
                    <a:cxn ang="T8">
                      <a:pos x="T0" y="T1"/>
                    </a:cxn>
                    <a:cxn ang="T9">
                      <a:pos x="T2" y="T3"/>
                    </a:cxn>
                    <a:cxn ang="T10">
                      <a:pos x="T4" y="T5"/>
                    </a:cxn>
                    <a:cxn ang="T11">
                      <a:pos x="T6" y="T7"/>
                    </a:cxn>
                  </a:cxnLst>
                  <a:rect l="T12" t="T13" r="T14" b="T15"/>
                  <a:pathLst>
                    <a:path w="256" h="35">
                      <a:moveTo>
                        <a:pt x="247" y="0"/>
                      </a:moveTo>
                      <a:lnTo>
                        <a:pt x="0" y="35"/>
                      </a:lnTo>
                      <a:lnTo>
                        <a:pt x="256" y="20"/>
                      </a:lnTo>
                      <a:lnTo>
                        <a:pt x="247" y="0"/>
                      </a:lnTo>
                      <a:close/>
                    </a:path>
                  </a:pathLst>
                </a:custGeom>
                <a:solidFill>
                  <a:srgbClr val="330099"/>
                </a:solidFill>
                <a:ln w="9525">
                  <a:noFill/>
                  <a:round/>
                  <a:headEnd/>
                  <a:tailEnd/>
                </a:ln>
              </p:spPr>
              <p:txBody>
                <a:bodyPr/>
                <a:lstStyle/>
                <a:p>
                  <a:endParaRPr lang="es-MX"/>
                </a:p>
              </p:txBody>
            </p:sp>
            <p:sp>
              <p:nvSpPr>
                <p:cNvPr id="10620" name="Freeform 4314"/>
                <p:cNvSpPr>
                  <a:spLocks/>
                </p:cNvSpPr>
                <p:nvPr/>
              </p:nvSpPr>
              <p:spPr bwMode="auto">
                <a:xfrm>
                  <a:off x="2345" y="3097"/>
                  <a:ext cx="28" cy="4"/>
                </a:xfrm>
                <a:custGeom>
                  <a:avLst/>
                  <a:gdLst>
                    <a:gd name="T0" fmla="*/ 0 w 256"/>
                    <a:gd name="T1" fmla="*/ 0 h 35"/>
                    <a:gd name="T2" fmla="*/ 0 w 256"/>
                    <a:gd name="T3" fmla="*/ 0 h 35"/>
                    <a:gd name="T4" fmla="*/ 0 w 256"/>
                    <a:gd name="T5" fmla="*/ 0 h 35"/>
                    <a:gd name="T6" fmla="*/ 0 w 256"/>
                    <a:gd name="T7" fmla="*/ 0 h 35"/>
                    <a:gd name="T8" fmla="*/ 0 60000 65536"/>
                    <a:gd name="T9" fmla="*/ 0 60000 65536"/>
                    <a:gd name="T10" fmla="*/ 0 60000 65536"/>
                    <a:gd name="T11" fmla="*/ 0 60000 65536"/>
                    <a:gd name="T12" fmla="*/ 0 w 256"/>
                    <a:gd name="T13" fmla="*/ 0 h 35"/>
                    <a:gd name="T14" fmla="*/ 256 w 256"/>
                    <a:gd name="T15" fmla="*/ 35 h 35"/>
                  </a:gdLst>
                  <a:ahLst/>
                  <a:cxnLst>
                    <a:cxn ang="T8">
                      <a:pos x="T0" y="T1"/>
                    </a:cxn>
                    <a:cxn ang="T9">
                      <a:pos x="T2" y="T3"/>
                    </a:cxn>
                    <a:cxn ang="T10">
                      <a:pos x="T4" y="T5"/>
                    </a:cxn>
                    <a:cxn ang="T11">
                      <a:pos x="T6" y="T7"/>
                    </a:cxn>
                  </a:cxnLst>
                  <a:rect l="T12" t="T13" r="T14" b="T15"/>
                  <a:pathLst>
                    <a:path w="256" h="35">
                      <a:moveTo>
                        <a:pt x="247" y="0"/>
                      </a:moveTo>
                      <a:lnTo>
                        <a:pt x="0" y="35"/>
                      </a:lnTo>
                      <a:lnTo>
                        <a:pt x="256" y="20"/>
                      </a:lnTo>
                      <a:lnTo>
                        <a:pt x="247" y="0"/>
                      </a:lnTo>
                    </a:path>
                  </a:pathLst>
                </a:custGeom>
                <a:noFill/>
                <a:ln w="0">
                  <a:solidFill>
                    <a:srgbClr val="330099"/>
                  </a:solidFill>
                  <a:round/>
                  <a:headEnd/>
                  <a:tailEnd/>
                </a:ln>
              </p:spPr>
              <p:txBody>
                <a:bodyPr/>
                <a:lstStyle/>
                <a:p>
                  <a:endParaRPr lang="es-MX"/>
                </a:p>
              </p:txBody>
            </p:sp>
            <p:sp>
              <p:nvSpPr>
                <p:cNvPr id="10621" name="Freeform 4315"/>
                <p:cNvSpPr>
                  <a:spLocks/>
                </p:cNvSpPr>
                <p:nvPr/>
              </p:nvSpPr>
              <p:spPr bwMode="auto">
                <a:xfrm>
                  <a:off x="2345" y="3097"/>
                  <a:ext cx="27" cy="4"/>
                </a:xfrm>
                <a:custGeom>
                  <a:avLst/>
                  <a:gdLst>
                    <a:gd name="T0" fmla="*/ 0 w 247"/>
                    <a:gd name="T1" fmla="*/ 0 h 39"/>
                    <a:gd name="T2" fmla="*/ 0 w 247"/>
                    <a:gd name="T3" fmla="*/ 0 h 39"/>
                    <a:gd name="T4" fmla="*/ 0 w 247"/>
                    <a:gd name="T5" fmla="*/ 0 h 39"/>
                    <a:gd name="T6" fmla="*/ 0 w 247"/>
                    <a:gd name="T7" fmla="*/ 0 h 39"/>
                    <a:gd name="T8" fmla="*/ 0 60000 65536"/>
                    <a:gd name="T9" fmla="*/ 0 60000 65536"/>
                    <a:gd name="T10" fmla="*/ 0 60000 65536"/>
                    <a:gd name="T11" fmla="*/ 0 60000 65536"/>
                    <a:gd name="T12" fmla="*/ 0 w 247"/>
                    <a:gd name="T13" fmla="*/ 0 h 39"/>
                    <a:gd name="T14" fmla="*/ 247 w 247"/>
                    <a:gd name="T15" fmla="*/ 39 h 39"/>
                  </a:gdLst>
                  <a:ahLst/>
                  <a:cxnLst>
                    <a:cxn ang="T8">
                      <a:pos x="T0" y="T1"/>
                    </a:cxn>
                    <a:cxn ang="T9">
                      <a:pos x="T2" y="T3"/>
                    </a:cxn>
                    <a:cxn ang="T10">
                      <a:pos x="T4" y="T5"/>
                    </a:cxn>
                    <a:cxn ang="T11">
                      <a:pos x="T6" y="T7"/>
                    </a:cxn>
                  </a:cxnLst>
                  <a:rect l="T12" t="T13" r="T14" b="T15"/>
                  <a:pathLst>
                    <a:path w="247" h="39">
                      <a:moveTo>
                        <a:pt x="178" y="0"/>
                      </a:moveTo>
                      <a:lnTo>
                        <a:pt x="0" y="39"/>
                      </a:lnTo>
                      <a:lnTo>
                        <a:pt x="247" y="4"/>
                      </a:lnTo>
                      <a:lnTo>
                        <a:pt x="178" y="0"/>
                      </a:lnTo>
                      <a:close/>
                    </a:path>
                  </a:pathLst>
                </a:custGeom>
                <a:solidFill>
                  <a:srgbClr val="330099"/>
                </a:solidFill>
                <a:ln w="9525">
                  <a:noFill/>
                  <a:round/>
                  <a:headEnd/>
                  <a:tailEnd/>
                </a:ln>
              </p:spPr>
              <p:txBody>
                <a:bodyPr/>
                <a:lstStyle/>
                <a:p>
                  <a:endParaRPr lang="es-MX"/>
                </a:p>
              </p:txBody>
            </p:sp>
            <p:sp>
              <p:nvSpPr>
                <p:cNvPr id="10622" name="Freeform 4316"/>
                <p:cNvSpPr>
                  <a:spLocks/>
                </p:cNvSpPr>
                <p:nvPr/>
              </p:nvSpPr>
              <p:spPr bwMode="auto">
                <a:xfrm>
                  <a:off x="2345" y="3097"/>
                  <a:ext cx="27" cy="4"/>
                </a:xfrm>
                <a:custGeom>
                  <a:avLst/>
                  <a:gdLst>
                    <a:gd name="T0" fmla="*/ 0 w 247"/>
                    <a:gd name="T1" fmla="*/ 0 h 39"/>
                    <a:gd name="T2" fmla="*/ 0 w 247"/>
                    <a:gd name="T3" fmla="*/ 0 h 39"/>
                    <a:gd name="T4" fmla="*/ 0 w 247"/>
                    <a:gd name="T5" fmla="*/ 0 h 39"/>
                    <a:gd name="T6" fmla="*/ 0 w 247"/>
                    <a:gd name="T7" fmla="*/ 0 h 39"/>
                    <a:gd name="T8" fmla="*/ 0 60000 65536"/>
                    <a:gd name="T9" fmla="*/ 0 60000 65536"/>
                    <a:gd name="T10" fmla="*/ 0 60000 65536"/>
                    <a:gd name="T11" fmla="*/ 0 60000 65536"/>
                    <a:gd name="T12" fmla="*/ 0 w 247"/>
                    <a:gd name="T13" fmla="*/ 0 h 39"/>
                    <a:gd name="T14" fmla="*/ 247 w 247"/>
                    <a:gd name="T15" fmla="*/ 39 h 39"/>
                  </a:gdLst>
                  <a:ahLst/>
                  <a:cxnLst>
                    <a:cxn ang="T8">
                      <a:pos x="T0" y="T1"/>
                    </a:cxn>
                    <a:cxn ang="T9">
                      <a:pos x="T2" y="T3"/>
                    </a:cxn>
                    <a:cxn ang="T10">
                      <a:pos x="T4" y="T5"/>
                    </a:cxn>
                    <a:cxn ang="T11">
                      <a:pos x="T6" y="T7"/>
                    </a:cxn>
                  </a:cxnLst>
                  <a:rect l="T12" t="T13" r="T14" b="T15"/>
                  <a:pathLst>
                    <a:path w="247" h="39">
                      <a:moveTo>
                        <a:pt x="178" y="0"/>
                      </a:moveTo>
                      <a:lnTo>
                        <a:pt x="0" y="39"/>
                      </a:lnTo>
                      <a:lnTo>
                        <a:pt x="247" y="4"/>
                      </a:lnTo>
                      <a:lnTo>
                        <a:pt x="178" y="0"/>
                      </a:lnTo>
                    </a:path>
                  </a:pathLst>
                </a:custGeom>
                <a:noFill/>
                <a:ln w="0">
                  <a:solidFill>
                    <a:srgbClr val="330099"/>
                  </a:solidFill>
                  <a:round/>
                  <a:headEnd/>
                  <a:tailEnd/>
                </a:ln>
              </p:spPr>
              <p:txBody>
                <a:bodyPr/>
                <a:lstStyle/>
                <a:p>
                  <a:endParaRPr lang="es-MX"/>
                </a:p>
              </p:txBody>
            </p:sp>
            <p:sp>
              <p:nvSpPr>
                <p:cNvPr id="10623" name="Freeform 4317"/>
                <p:cNvSpPr>
                  <a:spLocks/>
                </p:cNvSpPr>
                <p:nvPr/>
              </p:nvSpPr>
              <p:spPr bwMode="auto">
                <a:xfrm>
                  <a:off x="2365" y="3096"/>
                  <a:ext cx="7" cy="1"/>
                </a:xfrm>
                <a:custGeom>
                  <a:avLst/>
                  <a:gdLst>
                    <a:gd name="T0" fmla="*/ 0 w 69"/>
                    <a:gd name="T1" fmla="*/ 0 h 16"/>
                    <a:gd name="T2" fmla="*/ 0 w 69"/>
                    <a:gd name="T3" fmla="*/ 0 h 16"/>
                    <a:gd name="T4" fmla="*/ 0 w 69"/>
                    <a:gd name="T5" fmla="*/ 0 h 16"/>
                    <a:gd name="T6" fmla="*/ 0 w 69"/>
                    <a:gd name="T7" fmla="*/ 0 h 16"/>
                    <a:gd name="T8" fmla="*/ 0 60000 65536"/>
                    <a:gd name="T9" fmla="*/ 0 60000 65536"/>
                    <a:gd name="T10" fmla="*/ 0 60000 65536"/>
                    <a:gd name="T11" fmla="*/ 0 60000 65536"/>
                    <a:gd name="T12" fmla="*/ 0 w 69"/>
                    <a:gd name="T13" fmla="*/ 0 h 16"/>
                    <a:gd name="T14" fmla="*/ 69 w 69"/>
                    <a:gd name="T15" fmla="*/ 16 h 16"/>
                  </a:gdLst>
                  <a:ahLst/>
                  <a:cxnLst>
                    <a:cxn ang="T8">
                      <a:pos x="T0" y="T1"/>
                    </a:cxn>
                    <a:cxn ang="T9">
                      <a:pos x="T2" y="T3"/>
                    </a:cxn>
                    <a:cxn ang="T10">
                      <a:pos x="T4" y="T5"/>
                    </a:cxn>
                    <a:cxn ang="T11">
                      <a:pos x="T6" y="T7"/>
                    </a:cxn>
                  </a:cxnLst>
                  <a:rect l="T12" t="T13" r="T14" b="T15"/>
                  <a:pathLst>
                    <a:path w="69" h="16">
                      <a:moveTo>
                        <a:pt x="26" y="0"/>
                      </a:moveTo>
                      <a:lnTo>
                        <a:pt x="0" y="12"/>
                      </a:lnTo>
                      <a:lnTo>
                        <a:pt x="69" y="16"/>
                      </a:lnTo>
                      <a:lnTo>
                        <a:pt x="26" y="0"/>
                      </a:lnTo>
                      <a:close/>
                    </a:path>
                  </a:pathLst>
                </a:custGeom>
                <a:solidFill>
                  <a:srgbClr val="330099"/>
                </a:solidFill>
                <a:ln w="9525">
                  <a:noFill/>
                  <a:round/>
                  <a:headEnd/>
                  <a:tailEnd/>
                </a:ln>
              </p:spPr>
              <p:txBody>
                <a:bodyPr/>
                <a:lstStyle/>
                <a:p>
                  <a:endParaRPr lang="es-MX"/>
                </a:p>
              </p:txBody>
            </p:sp>
            <p:sp>
              <p:nvSpPr>
                <p:cNvPr id="10624" name="Freeform 4318"/>
                <p:cNvSpPr>
                  <a:spLocks/>
                </p:cNvSpPr>
                <p:nvPr/>
              </p:nvSpPr>
              <p:spPr bwMode="auto">
                <a:xfrm>
                  <a:off x="2365" y="3096"/>
                  <a:ext cx="7" cy="1"/>
                </a:xfrm>
                <a:custGeom>
                  <a:avLst/>
                  <a:gdLst>
                    <a:gd name="T0" fmla="*/ 0 w 69"/>
                    <a:gd name="T1" fmla="*/ 0 h 16"/>
                    <a:gd name="T2" fmla="*/ 0 w 69"/>
                    <a:gd name="T3" fmla="*/ 0 h 16"/>
                    <a:gd name="T4" fmla="*/ 0 w 69"/>
                    <a:gd name="T5" fmla="*/ 0 h 16"/>
                    <a:gd name="T6" fmla="*/ 0 w 69"/>
                    <a:gd name="T7" fmla="*/ 0 h 16"/>
                    <a:gd name="T8" fmla="*/ 0 60000 65536"/>
                    <a:gd name="T9" fmla="*/ 0 60000 65536"/>
                    <a:gd name="T10" fmla="*/ 0 60000 65536"/>
                    <a:gd name="T11" fmla="*/ 0 60000 65536"/>
                    <a:gd name="T12" fmla="*/ 0 w 69"/>
                    <a:gd name="T13" fmla="*/ 0 h 16"/>
                    <a:gd name="T14" fmla="*/ 69 w 69"/>
                    <a:gd name="T15" fmla="*/ 16 h 16"/>
                  </a:gdLst>
                  <a:ahLst/>
                  <a:cxnLst>
                    <a:cxn ang="T8">
                      <a:pos x="T0" y="T1"/>
                    </a:cxn>
                    <a:cxn ang="T9">
                      <a:pos x="T2" y="T3"/>
                    </a:cxn>
                    <a:cxn ang="T10">
                      <a:pos x="T4" y="T5"/>
                    </a:cxn>
                    <a:cxn ang="T11">
                      <a:pos x="T6" y="T7"/>
                    </a:cxn>
                  </a:cxnLst>
                  <a:rect l="T12" t="T13" r="T14" b="T15"/>
                  <a:pathLst>
                    <a:path w="69" h="16">
                      <a:moveTo>
                        <a:pt x="26" y="0"/>
                      </a:moveTo>
                      <a:lnTo>
                        <a:pt x="0" y="12"/>
                      </a:lnTo>
                      <a:lnTo>
                        <a:pt x="69" y="16"/>
                      </a:lnTo>
                      <a:lnTo>
                        <a:pt x="26" y="0"/>
                      </a:lnTo>
                    </a:path>
                  </a:pathLst>
                </a:custGeom>
                <a:noFill/>
                <a:ln w="0">
                  <a:solidFill>
                    <a:srgbClr val="330099"/>
                  </a:solidFill>
                  <a:round/>
                  <a:headEnd/>
                  <a:tailEnd/>
                </a:ln>
              </p:spPr>
              <p:txBody>
                <a:bodyPr/>
                <a:lstStyle/>
                <a:p>
                  <a:endParaRPr lang="es-MX"/>
                </a:p>
              </p:txBody>
            </p:sp>
            <p:sp>
              <p:nvSpPr>
                <p:cNvPr id="10625" name="Freeform 4319"/>
                <p:cNvSpPr>
                  <a:spLocks/>
                </p:cNvSpPr>
                <p:nvPr/>
              </p:nvSpPr>
              <p:spPr bwMode="auto">
                <a:xfrm>
                  <a:off x="2164" y="3089"/>
                  <a:ext cx="45" cy="21"/>
                </a:xfrm>
                <a:custGeom>
                  <a:avLst/>
                  <a:gdLst>
                    <a:gd name="T0" fmla="*/ 0 w 405"/>
                    <a:gd name="T1" fmla="*/ 0 h 196"/>
                    <a:gd name="T2" fmla="*/ 0 w 405"/>
                    <a:gd name="T3" fmla="*/ 0 h 196"/>
                    <a:gd name="T4" fmla="*/ 0 w 405"/>
                    <a:gd name="T5" fmla="*/ 0 h 196"/>
                    <a:gd name="T6" fmla="*/ 0 w 405"/>
                    <a:gd name="T7" fmla="*/ 0 h 196"/>
                    <a:gd name="T8" fmla="*/ 0 60000 65536"/>
                    <a:gd name="T9" fmla="*/ 0 60000 65536"/>
                    <a:gd name="T10" fmla="*/ 0 60000 65536"/>
                    <a:gd name="T11" fmla="*/ 0 60000 65536"/>
                    <a:gd name="T12" fmla="*/ 0 w 405"/>
                    <a:gd name="T13" fmla="*/ 0 h 196"/>
                    <a:gd name="T14" fmla="*/ 405 w 405"/>
                    <a:gd name="T15" fmla="*/ 196 h 196"/>
                  </a:gdLst>
                  <a:ahLst/>
                  <a:cxnLst>
                    <a:cxn ang="T8">
                      <a:pos x="T0" y="T1"/>
                    </a:cxn>
                    <a:cxn ang="T9">
                      <a:pos x="T2" y="T3"/>
                    </a:cxn>
                    <a:cxn ang="T10">
                      <a:pos x="T4" y="T5"/>
                    </a:cxn>
                    <a:cxn ang="T11">
                      <a:pos x="T6" y="T7"/>
                    </a:cxn>
                  </a:cxnLst>
                  <a:rect l="T12" t="T13" r="T14" b="T15"/>
                  <a:pathLst>
                    <a:path w="405" h="196">
                      <a:moveTo>
                        <a:pt x="85" y="0"/>
                      </a:moveTo>
                      <a:lnTo>
                        <a:pt x="0" y="180"/>
                      </a:lnTo>
                      <a:lnTo>
                        <a:pt x="405" y="196"/>
                      </a:lnTo>
                      <a:lnTo>
                        <a:pt x="85" y="0"/>
                      </a:lnTo>
                      <a:close/>
                    </a:path>
                  </a:pathLst>
                </a:custGeom>
                <a:solidFill>
                  <a:srgbClr val="330099"/>
                </a:solidFill>
                <a:ln w="9525">
                  <a:noFill/>
                  <a:round/>
                  <a:headEnd/>
                  <a:tailEnd/>
                </a:ln>
              </p:spPr>
              <p:txBody>
                <a:bodyPr/>
                <a:lstStyle/>
                <a:p>
                  <a:endParaRPr lang="es-MX"/>
                </a:p>
              </p:txBody>
            </p:sp>
            <p:sp>
              <p:nvSpPr>
                <p:cNvPr id="10626" name="Freeform 4320"/>
                <p:cNvSpPr>
                  <a:spLocks/>
                </p:cNvSpPr>
                <p:nvPr/>
              </p:nvSpPr>
              <p:spPr bwMode="auto">
                <a:xfrm>
                  <a:off x="2164" y="3089"/>
                  <a:ext cx="45" cy="21"/>
                </a:xfrm>
                <a:custGeom>
                  <a:avLst/>
                  <a:gdLst>
                    <a:gd name="T0" fmla="*/ 0 w 405"/>
                    <a:gd name="T1" fmla="*/ 0 h 196"/>
                    <a:gd name="T2" fmla="*/ 0 w 405"/>
                    <a:gd name="T3" fmla="*/ 0 h 196"/>
                    <a:gd name="T4" fmla="*/ 0 w 405"/>
                    <a:gd name="T5" fmla="*/ 0 h 196"/>
                    <a:gd name="T6" fmla="*/ 0 w 405"/>
                    <a:gd name="T7" fmla="*/ 0 h 196"/>
                    <a:gd name="T8" fmla="*/ 0 60000 65536"/>
                    <a:gd name="T9" fmla="*/ 0 60000 65536"/>
                    <a:gd name="T10" fmla="*/ 0 60000 65536"/>
                    <a:gd name="T11" fmla="*/ 0 60000 65536"/>
                    <a:gd name="T12" fmla="*/ 0 w 405"/>
                    <a:gd name="T13" fmla="*/ 0 h 196"/>
                    <a:gd name="T14" fmla="*/ 405 w 405"/>
                    <a:gd name="T15" fmla="*/ 196 h 196"/>
                  </a:gdLst>
                  <a:ahLst/>
                  <a:cxnLst>
                    <a:cxn ang="T8">
                      <a:pos x="T0" y="T1"/>
                    </a:cxn>
                    <a:cxn ang="T9">
                      <a:pos x="T2" y="T3"/>
                    </a:cxn>
                    <a:cxn ang="T10">
                      <a:pos x="T4" y="T5"/>
                    </a:cxn>
                    <a:cxn ang="T11">
                      <a:pos x="T6" y="T7"/>
                    </a:cxn>
                  </a:cxnLst>
                  <a:rect l="T12" t="T13" r="T14" b="T15"/>
                  <a:pathLst>
                    <a:path w="405" h="196">
                      <a:moveTo>
                        <a:pt x="85" y="0"/>
                      </a:moveTo>
                      <a:lnTo>
                        <a:pt x="0" y="180"/>
                      </a:lnTo>
                      <a:lnTo>
                        <a:pt x="405" y="196"/>
                      </a:lnTo>
                      <a:lnTo>
                        <a:pt x="85" y="0"/>
                      </a:lnTo>
                    </a:path>
                  </a:pathLst>
                </a:custGeom>
                <a:noFill/>
                <a:ln w="0">
                  <a:solidFill>
                    <a:srgbClr val="330099"/>
                  </a:solidFill>
                  <a:round/>
                  <a:headEnd/>
                  <a:tailEnd/>
                </a:ln>
              </p:spPr>
              <p:txBody>
                <a:bodyPr/>
                <a:lstStyle/>
                <a:p>
                  <a:endParaRPr lang="es-MX"/>
                </a:p>
              </p:txBody>
            </p:sp>
            <p:sp>
              <p:nvSpPr>
                <p:cNvPr id="10627" name="Freeform 4321"/>
                <p:cNvSpPr>
                  <a:spLocks/>
                </p:cNvSpPr>
                <p:nvPr/>
              </p:nvSpPr>
              <p:spPr bwMode="auto">
                <a:xfrm>
                  <a:off x="2173" y="3087"/>
                  <a:ext cx="36" cy="23"/>
                </a:xfrm>
                <a:custGeom>
                  <a:avLst/>
                  <a:gdLst>
                    <a:gd name="T0" fmla="*/ 0 w 320"/>
                    <a:gd name="T1" fmla="*/ 0 h 211"/>
                    <a:gd name="T2" fmla="*/ 0 w 320"/>
                    <a:gd name="T3" fmla="*/ 0 h 211"/>
                    <a:gd name="T4" fmla="*/ 0 w 320"/>
                    <a:gd name="T5" fmla="*/ 0 h 211"/>
                    <a:gd name="T6" fmla="*/ 0 w 320"/>
                    <a:gd name="T7" fmla="*/ 0 h 211"/>
                    <a:gd name="T8" fmla="*/ 0 60000 65536"/>
                    <a:gd name="T9" fmla="*/ 0 60000 65536"/>
                    <a:gd name="T10" fmla="*/ 0 60000 65536"/>
                    <a:gd name="T11" fmla="*/ 0 60000 65536"/>
                    <a:gd name="T12" fmla="*/ 0 w 320"/>
                    <a:gd name="T13" fmla="*/ 0 h 211"/>
                    <a:gd name="T14" fmla="*/ 320 w 320"/>
                    <a:gd name="T15" fmla="*/ 211 h 211"/>
                  </a:gdLst>
                  <a:ahLst/>
                  <a:cxnLst>
                    <a:cxn ang="T8">
                      <a:pos x="T0" y="T1"/>
                    </a:cxn>
                    <a:cxn ang="T9">
                      <a:pos x="T2" y="T3"/>
                    </a:cxn>
                    <a:cxn ang="T10">
                      <a:pos x="T4" y="T5"/>
                    </a:cxn>
                    <a:cxn ang="T11">
                      <a:pos x="T6" y="T7"/>
                    </a:cxn>
                  </a:cxnLst>
                  <a:rect l="T12" t="T13" r="T14" b="T15"/>
                  <a:pathLst>
                    <a:path w="320" h="211">
                      <a:moveTo>
                        <a:pt x="63" y="0"/>
                      </a:moveTo>
                      <a:lnTo>
                        <a:pt x="0" y="15"/>
                      </a:lnTo>
                      <a:lnTo>
                        <a:pt x="320" y="211"/>
                      </a:lnTo>
                      <a:lnTo>
                        <a:pt x="63" y="0"/>
                      </a:lnTo>
                      <a:close/>
                    </a:path>
                  </a:pathLst>
                </a:custGeom>
                <a:solidFill>
                  <a:srgbClr val="330099"/>
                </a:solidFill>
                <a:ln w="9525">
                  <a:noFill/>
                  <a:round/>
                  <a:headEnd/>
                  <a:tailEnd/>
                </a:ln>
              </p:spPr>
              <p:txBody>
                <a:bodyPr/>
                <a:lstStyle/>
                <a:p>
                  <a:endParaRPr lang="es-MX"/>
                </a:p>
              </p:txBody>
            </p:sp>
            <p:sp>
              <p:nvSpPr>
                <p:cNvPr id="10628" name="Freeform 4322"/>
                <p:cNvSpPr>
                  <a:spLocks/>
                </p:cNvSpPr>
                <p:nvPr/>
              </p:nvSpPr>
              <p:spPr bwMode="auto">
                <a:xfrm>
                  <a:off x="2173" y="3087"/>
                  <a:ext cx="36" cy="23"/>
                </a:xfrm>
                <a:custGeom>
                  <a:avLst/>
                  <a:gdLst>
                    <a:gd name="T0" fmla="*/ 0 w 320"/>
                    <a:gd name="T1" fmla="*/ 0 h 211"/>
                    <a:gd name="T2" fmla="*/ 0 w 320"/>
                    <a:gd name="T3" fmla="*/ 0 h 211"/>
                    <a:gd name="T4" fmla="*/ 0 w 320"/>
                    <a:gd name="T5" fmla="*/ 0 h 211"/>
                    <a:gd name="T6" fmla="*/ 0 w 320"/>
                    <a:gd name="T7" fmla="*/ 0 h 211"/>
                    <a:gd name="T8" fmla="*/ 0 60000 65536"/>
                    <a:gd name="T9" fmla="*/ 0 60000 65536"/>
                    <a:gd name="T10" fmla="*/ 0 60000 65536"/>
                    <a:gd name="T11" fmla="*/ 0 60000 65536"/>
                    <a:gd name="T12" fmla="*/ 0 w 320"/>
                    <a:gd name="T13" fmla="*/ 0 h 211"/>
                    <a:gd name="T14" fmla="*/ 320 w 320"/>
                    <a:gd name="T15" fmla="*/ 211 h 211"/>
                  </a:gdLst>
                  <a:ahLst/>
                  <a:cxnLst>
                    <a:cxn ang="T8">
                      <a:pos x="T0" y="T1"/>
                    </a:cxn>
                    <a:cxn ang="T9">
                      <a:pos x="T2" y="T3"/>
                    </a:cxn>
                    <a:cxn ang="T10">
                      <a:pos x="T4" y="T5"/>
                    </a:cxn>
                    <a:cxn ang="T11">
                      <a:pos x="T6" y="T7"/>
                    </a:cxn>
                  </a:cxnLst>
                  <a:rect l="T12" t="T13" r="T14" b="T15"/>
                  <a:pathLst>
                    <a:path w="320" h="211">
                      <a:moveTo>
                        <a:pt x="63" y="0"/>
                      </a:moveTo>
                      <a:lnTo>
                        <a:pt x="0" y="15"/>
                      </a:lnTo>
                      <a:lnTo>
                        <a:pt x="320" y="211"/>
                      </a:lnTo>
                      <a:lnTo>
                        <a:pt x="63" y="0"/>
                      </a:lnTo>
                    </a:path>
                  </a:pathLst>
                </a:custGeom>
                <a:noFill/>
                <a:ln w="0">
                  <a:solidFill>
                    <a:srgbClr val="330099"/>
                  </a:solidFill>
                  <a:round/>
                  <a:headEnd/>
                  <a:tailEnd/>
                </a:ln>
              </p:spPr>
              <p:txBody>
                <a:bodyPr/>
                <a:lstStyle/>
                <a:p>
                  <a:endParaRPr lang="es-MX"/>
                </a:p>
              </p:txBody>
            </p:sp>
            <p:sp>
              <p:nvSpPr>
                <p:cNvPr id="10629" name="Freeform 4323"/>
                <p:cNvSpPr>
                  <a:spLocks/>
                </p:cNvSpPr>
                <p:nvPr/>
              </p:nvSpPr>
              <p:spPr bwMode="auto">
                <a:xfrm>
                  <a:off x="2180" y="3075"/>
                  <a:ext cx="29" cy="35"/>
                </a:xfrm>
                <a:custGeom>
                  <a:avLst/>
                  <a:gdLst>
                    <a:gd name="T0" fmla="*/ 0 w 257"/>
                    <a:gd name="T1" fmla="*/ 0 h 315"/>
                    <a:gd name="T2" fmla="*/ 0 w 257"/>
                    <a:gd name="T3" fmla="*/ 0 h 315"/>
                    <a:gd name="T4" fmla="*/ 0 w 257"/>
                    <a:gd name="T5" fmla="*/ 0 h 315"/>
                    <a:gd name="T6" fmla="*/ 0 w 257"/>
                    <a:gd name="T7" fmla="*/ 0 h 315"/>
                    <a:gd name="T8" fmla="*/ 0 60000 65536"/>
                    <a:gd name="T9" fmla="*/ 0 60000 65536"/>
                    <a:gd name="T10" fmla="*/ 0 60000 65536"/>
                    <a:gd name="T11" fmla="*/ 0 60000 65536"/>
                    <a:gd name="T12" fmla="*/ 0 w 257"/>
                    <a:gd name="T13" fmla="*/ 0 h 315"/>
                    <a:gd name="T14" fmla="*/ 257 w 257"/>
                    <a:gd name="T15" fmla="*/ 315 h 315"/>
                  </a:gdLst>
                  <a:ahLst/>
                  <a:cxnLst>
                    <a:cxn ang="T8">
                      <a:pos x="T0" y="T1"/>
                    </a:cxn>
                    <a:cxn ang="T9">
                      <a:pos x="T2" y="T3"/>
                    </a:cxn>
                    <a:cxn ang="T10">
                      <a:pos x="T4" y="T5"/>
                    </a:cxn>
                    <a:cxn ang="T11">
                      <a:pos x="T6" y="T7"/>
                    </a:cxn>
                  </a:cxnLst>
                  <a:rect l="T12" t="T13" r="T14" b="T15"/>
                  <a:pathLst>
                    <a:path w="257" h="315">
                      <a:moveTo>
                        <a:pt x="14" y="0"/>
                      </a:moveTo>
                      <a:lnTo>
                        <a:pt x="0" y="104"/>
                      </a:lnTo>
                      <a:lnTo>
                        <a:pt x="257" y="315"/>
                      </a:lnTo>
                      <a:lnTo>
                        <a:pt x="14" y="0"/>
                      </a:lnTo>
                      <a:close/>
                    </a:path>
                  </a:pathLst>
                </a:custGeom>
                <a:solidFill>
                  <a:srgbClr val="330099"/>
                </a:solidFill>
                <a:ln w="9525">
                  <a:noFill/>
                  <a:round/>
                  <a:headEnd/>
                  <a:tailEnd/>
                </a:ln>
              </p:spPr>
              <p:txBody>
                <a:bodyPr/>
                <a:lstStyle/>
                <a:p>
                  <a:endParaRPr lang="es-MX"/>
                </a:p>
              </p:txBody>
            </p:sp>
            <p:sp>
              <p:nvSpPr>
                <p:cNvPr id="10630" name="Freeform 4324"/>
                <p:cNvSpPr>
                  <a:spLocks/>
                </p:cNvSpPr>
                <p:nvPr/>
              </p:nvSpPr>
              <p:spPr bwMode="auto">
                <a:xfrm>
                  <a:off x="2180" y="3075"/>
                  <a:ext cx="29" cy="35"/>
                </a:xfrm>
                <a:custGeom>
                  <a:avLst/>
                  <a:gdLst>
                    <a:gd name="T0" fmla="*/ 0 w 257"/>
                    <a:gd name="T1" fmla="*/ 0 h 315"/>
                    <a:gd name="T2" fmla="*/ 0 w 257"/>
                    <a:gd name="T3" fmla="*/ 0 h 315"/>
                    <a:gd name="T4" fmla="*/ 0 w 257"/>
                    <a:gd name="T5" fmla="*/ 0 h 315"/>
                    <a:gd name="T6" fmla="*/ 0 w 257"/>
                    <a:gd name="T7" fmla="*/ 0 h 315"/>
                    <a:gd name="T8" fmla="*/ 0 60000 65536"/>
                    <a:gd name="T9" fmla="*/ 0 60000 65536"/>
                    <a:gd name="T10" fmla="*/ 0 60000 65536"/>
                    <a:gd name="T11" fmla="*/ 0 60000 65536"/>
                    <a:gd name="T12" fmla="*/ 0 w 257"/>
                    <a:gd name="T13" fmla="*/ 0 h 315"/>
                    <a:gd name="T14" fmla="*/ 257 w 257"/>
                    <a:gd name="T15" fmla="*/ 315 h 315"/>
                  </a:gdLst>
                  <a:ahLst/>
                  <a:cxnLst>
                    <a:cxn ang="T8">
                      <a:pos x="T0" y="T1"/>
                    </a:cxn>
                    <a:cxn ang="T9">
                      <a:pos x="T2" y="T3"/>
                    </a:cxn>
                    <a:cxn ang="T10">
                      <a:pos x="T4" y="T5"/>
                    </a:cxn>
                    <a:cxn ang="T11">
                      <a:pos x="T6" y="T7"/>
                    </a:cxn>
                  </a:cxnLst>
                  <a:rect l="T12" t="T13" r="T14" b="T15"/>
                  <a:pathLst>
                    <a:path w="257" h="315">
                      <a:moveTo>
                        <a:pt x="14" y="0"/>
                      </a:moveTo>
                      <a:lnTo>
                        <a:pt x="0" y="104"/>
                      </a:lnTo>
                      <a:lnTo>
                        <a:pt x="257" y="315"/>
                      </a:lnTo>
                      <a:lnTo>
                        <a:pt x="14" y="0"/>
                      </a:lnTo>
                    </a:path>
                  </a:pathLst>
                </a:custGeom>
                <a:noFill/>
                <a:ln w="0">
                  <a:solidFill>
                    <a:srgbClr val="330099"/>
                  </a:solidFill>
                  <a:round/>
                  <a:headEnd/>
                  <a:tailEnd/>
                </a:ln>
              </p:spPr>
              <p:txBody>
                <a:bodyPr/>
                <a:lstStyle/>
                <a:p>
                  <a:endParaRPr lang="es-MX"/>
                </a:p>
              </p:txBody>
            </p:sp>
            <p:sp>
              <p:nvSpPr>
                <p:cNvPr id="10631" name="Freeform 4325"/>
                <p:cNvSpPr>
                  <a:spLocks/>
                </p:cNvSpPr>
                <p:nvPr/>
              </p:nvSpPr>
              <p:spPr bwMode="auto">
                <a:xfrm>
                  <a:off x="2182" y="3073"/>
                  <a:ext cx="32" cy="37"/>
                </a:xfrm>
                <a:custGeom>
                  <a:avLst/>
                  <a:gdLst>
                    <a:gd name="T0" fmla="*/ 0 w 287"/>
                    <a:gd name="T1" fmla="*/ 0 h 332"/>
                    <a:gd name="T2" fmla="*/ 0 w 287"/>
                    <a:gd name="T3" fmla="*/ 0 h 332"/>
                    <a:gd name="T4" fmla="*/ 0 w 287"/>
                    <a:gd name="T5" fmla="*/ 0 h 332"/>
                    <a:gd name="T6" fmla="*/ 0 w 287"/>
                    <a:gd name="T7" fmla="*/ 0 h 332"/>
                    <a:gd name="T8" fmla="*/ 0 60000 65536"/>
                    <a:gd name="T9" fmla="*/ 0 60000 65536"/>
                    <a:gd name="T10" fmla="*/ 0 60000 65536"/>
                    <a:gd name="T11" fmla="*/ 0 60000 65536"/>
                    <a:gd name="T12" fmla="*/ 0 w 287"/>
                    <a:gd name="T13" fmla="*/ 0 h 332"/>
                    <a:gd name="T14" fmla="*/ 287 w 287"/>
                    <a:gd name="T15" fmla="*/ 332 h 332"/>
                  </a:gdLst>
                  <a:ahLst/>
                  <a:cxnLst>
                    <a:cxn ang="T8">
                      <a:pos x="T0" y="T1"/>
                    </a:cxn>
                    <a:cxn ang="T9">
                      <a:pos x="T2" y="T3"/>
                    </a:cxn>
                    <a:cxn ang="T10">
                      <a:pos x="T4" y="T5"/>
                    </a:cxn>
                    <a:cxn ang="T11">
                      <a:pos x="T6" y="T7"/>
                    </a:cxn>
                  </a:cxnLst>
                  <a:rect l="T12" t="T13" r="T14" b="T15"/>
                  <a:pathLst>
                    <a:path w="287" h="332">
                      <a:moveTo>
                        <a:pt x="287" y="0"/>
                      </a:moveTo>
                      <a:lnTo>
                        <a:pt x="0" y="17"/>
                      </a:lnTo>
                      <a:lnTo>
                        <a:pt x="243" y="332"/>
                      </a:lnTo>
                      <a:lnTo>
                        <a:pt x="287" y="0"/>
                      </a:lnTo>
                      <a:close/>
                    </a:path>
                  </a:pathLst>
                </a:custGeom>
                <a:solidFill>
                  <a:srgbClr val="330099"/>
                </a:solidFill>
                <a:ln w="9525">
                  <a:noFill/>
                  <a:round/>
                  <a:headEnd/>
                  <a:tailEnd/>
                </a:ln>
              </p:spPr>
              <p:txBody>
                <a:bodyPr/>
                <a:lstStyle/>
                <a:p>
                  <a:endParaRPr lang="es-MX"/>
                </a:p>
              </p:txBody>
            </p:sp>
            <p:sp>
              <p:nvSpPr>
                <p:cNvPr id="10632" name="Freeform 4326"/>
                <p:cNvSpPr>
                  <a:spLocks/>
                </p:cNvSpPr>
                <p:nvPr/>
              </p:nvSpPr>
              <p:spPr bwMode="auto">
                <a:xfrm>
                  <a:off x="2182" y="3073"/>
                  <a:ext cx="32" cy="37"/>
                </a:xfrm>
                <a:custGeom>
                  <a:avLst/>
                  <a:gdLst>
                    <a:gd name="T0" fmla="*/ 0 w 287"/>
                    <a:gd name="T1" fmla="*/ 0 h 332"/>
                    <a:gd name="T2" fmla="*/ 0 w 287"/>
                    <a:gd name="T3" fmla="*/ 0 h 332"/>
                    <a:gd name="T4" fmla="*/ 0 w 287"/>
                    <a:gd name="T5" fmla="*/ 0 h 332"/>
                    <a:gd name="T6" fmla="*/ 0 w 287"/>
                    <a:gd name="T7" fmla="*/ 0 h 332"/>
                    <a:gd name="T8" fmla="*/ 0 60000 65536"/>
                    <a:gd name="T9" fmla="*/ 0 60000 65536"/>
                    <a:gd name="T10" fmla="*/ 0 60000 65536"/>
                    <a:gd name="T11" fmla="*/ 0 60000 65536"/>
                    <a:gd name="T12" fmla="*/ 0 w 287"/>
                    <a:gd name="T13" fmla="*/ 0 h 332"/>
                    <a:gd name="T14" fmla="*/ 287 w 287"/>
                    <a:gd name="T15" fmla="*/ 332 h 332"/>
                  </a:gdLst>
                  <a:ahLst/>
                  <a:cxnLst>
                    <a:cxn ang="T8">
                      <a:pos x="T0" y="T1"/>
                    </a:cxn>
                    <a:cxn ang="T9">
                      <a:pos x="T2" y="T3"/>
                    </a:cxn>
                    <a:cxn ang="T10">
                      <a:pos x="T4" y="T5"/>
                    </a:cxn>
                    <a:cxn ang="T11">
                      <a:pos x="T6" y="T7"/>
                    </a:cxn>
                  </a:cxnLst>
                  <a:rect l="T12" t="T13" r="T14" b="T15"/>
                  <a:pathLst>
                    <a:path w="287" h="332">
                      <a:moveTo>
                        <a:pt x="287" y="0"/>
                      </a:moveTo>
                      <a:lnTo>
                        <a:pt x="0" y="17"/>
                      </a:lnTo>
                      <a:lnTo>
                        <a:pt x="243" y="332"/>
                      </a:lnTo>
                      <a:lnTo>
                        <a:pt x="287" y="0"/>
                      </a:lnTo>
                    </a:path>
                  </a:pathLst>
                </a:custGeom>
                <a:noFill/>
                <a:ln w="0">
                  <a:solidFill>
                    <a:srgbClr val="330099"/>
                  </a:solidFill>
                  <a:round/>
                  <a:headEnd/>
                  <a:tailEnd/>
                </a:ln>
              </p:spPr>
              <p:txBody>
                <a:bodyPr/>
                <a:lstStyle/>
                <a:p>
                  <a:endParaRPr lang="es-MX"/>
                </a:p>
              </p:txBody>
            </p:sp>
            <p:sp>
              <p:nvSpPr>
                <p:cNvPr id="10633" name="Freeform 4327"/>
                <p:cNvSpPr>
                  <a:spLocks/>
                </p:cNvSpPr>
                <p:nvPr/>
              </p:nvSpPr>
              <p:spPr bwMode="auto">
                <a:xfrm>
                  <a:off x="2130" y="3039"/>
                  <a:ext cx="22" cy="2"/>
                </a:xfrm>
                <a:custGeom>
                  <a:avLst/>
                  <a:gdLst>
                    <a:gd name="T0" fmla="*/ 0 w 198"/>
                    <a:gd name="T1" fmla="*/ 0 h 23"/>
                    <a:gd name="T2" fmla="*/ 0 w 198"/>
                    <a:gd name="T3" fmla="*/ 0 h 23"/>
                    <a:gd name="T4" fmla="*/ 0 w 198"/>
                    <a:gd name="T5" fmla="*/ 0 h 23"/>
                    <a:gd name="T6" fmla="*/ 0 w 198"/>
                    <a:gd name="T7" fmla="*/ 0 h 23"/>
                    <a:gd name="T8" fmla="*/ 0 60000 65536"/>
                    <a:gd name="T9" fmla="*/ 0 60000 65536"/>
                    <a:gd name="T10" fmla="*/ 0 60000 65536"/>
                    <a:gd name="T11" fmla="*/ 0 60000 65536"/>
                    <a:gd name="T12" fmla="*/ 0 w 198"/>
                    <a:gd name="T13" fmla="*/ 0 h 23"/>
                    <a:gd name="T14" fmla="*/ 198 w 198"/>
                    <a:gd name="T15" fmla="*/ 23 h 23"/>
                  </a:gdLst>
                  <a:ahLst/>
                  <a:cxnLst>
                    <a:cxn ang="T8">
                      <a:pos x="T0" y="T1"/>
                    </a:cxn>
                    <a:cxn ang="T9">
                      <a:pos x="T2" y="T3"/>
                    </a:cxn>
                    <a:cxn ang="T10">
                      <a:pos x="T4" y="T5"/>
                    </a:cxn>
                    <a:cxn ang="T11">
                      <a:pos x="T6" y="T7"/>
                    </a:cxn>
                  </a:cxnLst>
                  <a:rect l="T12" t="T13" r="T14" b="T15"/>
                  <a:pathLst>
                    <a:path w="198" h="23">
                      <a:moveTo>
                        <a:pt x="0" y="0"/>
                      </a:moveTo>
                      <a:lnTo>
                        <a:pt x="73" y="23"/>
                      </a:lnTo>
                      <a:lnTo>
                        <a:pt x="198" y="10"/>
                      </a:lnTo>
                      <a:lnTo>
                        <a:pt x="0" y="0"/>
                      </a:lnTo>
                      <a:close/>
                    </a:path>
                  </a:pathLst>
                </a:custGeom>
                <a:solidFill>
                  <a:srgbClr val="330099"/>
                </a:solidFill>
                <a:ln w="9525">
                  <a:noFill/>
                  <a:round/>
                  <a:headEnd/>
                  <a:tailEnd/>
                </a:ln>
              </p:spPr>
              <p:txBody>
                <a:bodyPr/>
                <a:lstStyle/>
                <a:p>
                  <a:endParaRPr lang="es-MX"/>
                </a:p>
              </p:txBody>
            </p:sp>
            <p:sp>
              <p:nvSpPr>
                <p:cNvPr id="10634" name="Freeform 4328"/>
                <p:cNvSpPr>
                  <a:spLocks/>
                </p:cNvSpPr>
                <p:nvPr/>
              </p:nvSpPr>
              <p:spPr bwMode="auto">
                <a:xfrm>
                  <a:off x="2130" y="3039"/>
                  <a:ext cx="22" cy="2"/>
                </a:xfrm>
                <a:custGeom>
                  <a:avLst/>
                  <a:gdLst>
                    <a:gd name="T0" fmla="*/ 0 w 198"/>
                    <a:gd name="T1" fmla="*/ 0 h 23"/>
                    <a:gd name="T2" fmla="*/ 0 w 198"/>
                    <a:gd name="T3" fmla="*/ 0 h 23"/>
                    <a:gd name="T4" fmla="*/ 0 w 198"/>
                    <a:gd name="T5" fmla="*/ 0 h 23"/>
                    <a:gd name="T6" fmla="*/ 0 w 198"/>
                    <a:gd name="T7" fmla="*/ 0 h 23"/>
                    <a:gd name="T8" fmla="*/ 0 60000 65536"/>
                    <a:gd name="T9" fmla="*/ 0 60000 65536"/>
                    <a:gd name="T10" fmla="*/ 0 60000 65536"/>
                    <a:gd name="T11" fmla="*/ 0 60000 65536"/>
                    <a:gd name="T12" fmla="*/ 0 w 198"/>
                    <a:gd name="T13" fmla="*/ 0 h 23"/>
                    <a:gd name="T14" fmla="*/ 198 w 198"/>
                    <a:gd name="T15" fmla="*/ 23 h 23"/>
                  </a:gdLst>
                  <a:ahLst/>
                  <a:cxnLst>
                    <a:cxn ang="T8">
                      <a:pos x="T0" y="T1"/>
                    </a:cxn>
                    <a:cxn ang="T9">
                      <a:pos x="T2" y="T3"/>
                    </a:cxn>
                    <a:cxn ang="T10">
                      <a:pos x="T4" y="T5"/>
                    </a:cxn>
                    <a:cxn ang="T11">
                      <a:pos x="T6" y="T7"/>
                    </a:cxn>
                  </a:cxnLst>
                  <a:rect l="T12" t="T13" r="T14" b="T15"/>
                  <a:pathLst>
                    <a:path w="198" h="23">
                      <a:moveTo>
                        <a:pt x="0" y="0"/>
                      </a:moveTo>
                      <a:lnTo>
                        <a:pt x="73" y="23"/>
                      </a:lnTo>
                      <a:lnTo>
                        <a:pt x="198" y="10"/>
                      </a:lnTo>
                      <a:lnTo>
                        <a:pt x="0" y="0"/>
                      </a:lnTo>
                    </a:path>
                  </a:pathLst>
                </a:custGeom>
                <a:noFill/>
                <a:ln w="0">
                  <a:solidFill>
                    <a:srgbClr val="330099"/>
                  </a:solidFill>
                  <a:round/>
                  <a:headEnd/>
                  <a:tailEnd/>
                </a:ln>
              </p:spPr>
              <p:txBody>
                <a:bodyPr/>
                <a:lstStyle/>
                <a:p>
                  <a:endParaRPr lang="es-MX"/>
                </a:p>
              </p:txBody>
            </p:sp>
            <p:sp>
              <p:nvSpPr>
                <p:cNvPr id="10635" name="Freeform 4329"/>
                <p:cNvSpPr>
                  <a:spLocks/>
                </p:cNvSpPr>
                <p:nvPr/>
              </p:nvSpPr>
              <p:spPr bwMode="auto">
                <a:xfrm>
                  <a:off x="2130" y="3038"/>
                  <a:ext cx="29" cy="2"/>
                </a:xfrm>
                <a:custGeom>
                  <a:avLst/>
                  <a:gdLst>
                    <a:gd name="T0" fmla="*/ 0 w 261"/>
                    <a:gd name="T1" fmla="*/ 0 h 22"/>
                    <a:gd name="T2" fmla="*/ 0 w 261"/>
                    <a:gd name="T3" fmla="*/ 0 h 22"/>
                    <a:gd name="T4" fmla="*/ 0 w 261"/>
                    <a:gd name="T5" fmla="*/ 0 h 22"/>
                    <a:gd name="T6" fmla="*/ 0 w 261"/>
                    <a:gd name="T7" fmla="*/ 0 h 22"/>
                    <a:gd name="T8" fmla="*/ 0 60000 65536"/>
                    <a:gd name="T9" fmla="*/ 0 60000 65536"/>
                    <a:gd name="T10" fmla="*/ 0 60000 65536"/>
                    <a:gd name="T11" fmla="*/ 0 60000 65536"/>
                    <a:gd name="T12" fmla="*/ 0 w 261"/>
                    <a:gd name="T13" fmla="*/ 0 h 22"/>
                    <a:gd name="T14" fmla="*/ 261 w 261"/>
                    <a:gd name="T15" fmla="*/ 22 h 22"/>
                  </a:gdLst>
                  <a:ahLst/>
                  <a:cxnLst>
                    <a:cxn ang="T8">
                      <a:pos x="T0" y="T1"/>
                    </a:cxn>
                    <a:cxn ang="T9">
                      <a:pos x="T2" y="T3"/>
                    </a:cxn>
                    <a:cxn ang="T10">
                      <a:pos x="T4" y="T5"/>
                    </a:cxn>
                    <a:cxn ang="T11">
                      <a:pos x="T6" y="T7"/>
                    </a:cxn>
                  </a:cxnLst>
                  <a:rect l="T12" t="T13" r="T14" b="T15"/>
                  <a:pathLst>
                    <a:path w="261" h="22">
                      <a:moveTo>
                        <a:pt x="261" y="0"/>
                      </a:moveTo>
                      <a:lnTo>
                        <a:pt x="0" y="12"/>
                      </a:lnTo>
                      <a:lnTo>
                        <a:pt x="198" y="22"/>
                      </a:lnTo>
                      <a:lnTo>
                        <a:pt x="261" y="0"/>
                      </a:lnTo>
                      <a:close/>
                    </a:path>
                  </a:pathLst>
                </a:custGeom>
                <a:solidFill>
                  <a:srgbClr val="330099"/>
                </a:solidFill>
                <a:ln w="9525">
                  <a:noFill/>
                  <a:round/>
                  <a:headEnd/>
                  <a:tailEnd/>
                </a:ln>
              </p:spPr>
              <p:txBody>
                <a:bodyPr/>
                <a:lstStyle/>
                <a:p>
                  <a:endParaRPr lang="es-MX"/>
                </a:p>
              </p:txBody>
            </p:sp>
            <p:sp>
              <p:nvSpPr>
                <p:cNvPr id="10636" name="Freeform 4330"/>
                <p:cNvSpPr>
                  <a:spLocks/>
                </p:cNvSpPr>
                <p:nvPr/>
              </p:nvSpPr>
              <p:spPr bwMode="auto">
                <a:xfrm>
                  <a:off x="2130" y="3038"/>
                  <a:ext cx="29" cy="2"/>
                </a:xfrm>
                <a:custGeom>
                  <a:avLst/>
                  <a:gdLst>
                    <a:gd name="T0" fmla="*/ 0 w 261"/>
                    <a:gd name="T1" fmla="*/ 0 h 22"/>
                    <a:gd name="T2" fmla="*/ 0 w 261"/>
                    <a:gd name="T3" fmla="*/ 0 h 22"/>
                    <a:gd name="T4" fmla="*/ 0 w 261"/>
                    <a:gd name="T5" fmla="*/ 0 h 22"/>
                    <a:gd name="T6" fmla="*/ 0 w 261"/>
                    <a:gd name="T7" fmla="*/ 0 h 22"/>
                    <a:gd name="T8" fmla="*/ 0 60000 65536"/>
                    <a:gd name="T9" fmla="*/ 0 60000 65536"/>
                    <a:gd name="T10" fmla="*/ 0 60000 65536"/>
                    <a:gd name="T11" fmla="*/ 0 60000 65536"/>
                    <a:gd name="T12" fmla="*/ 0 w 261"/>
                    <a:gd name="T13" fmla="*/ 0 h 22"/>
                    <a:gd name="T14" fmla="*/ 261 w 261"/>
                    <a:gd name="T15" fmla="*/ 22 h 22"/>
                  </a:gdLst>
                  <a:ahLst/>
                  <a:cxnLst>
                    <a:cxn ang="T8">
                      <a:pos x="T0" y="T1"/>
                    </a:cxn>
                    <a:cxn ang="T9">
                      <a:pos x="T2" y="T3"/>
                    </a:cxn>
                    <a:cxn ang="T10">
                      <a:pos x="T4" y="T5"/>
                    </a:cxn>
                    <a:cxn ang="T11">
                      <a:pos x="T6" y="T7"/>
                    </a:cxn>
                  </a:cxnLst>
                  <a:rect l="T12" t="T13" r="T14" b="T15"/>
                  <a:pathLst>
                    <a:path w="261" h="22">
                      <a:moveTo>
                        <a:pt x="261" y="0"/>
                      </a:moveTo>
                      <a:lnTo>
                        <a:pt x="0" y="12"/>
                      </a:lnTo>
                      <a:lnTo>
                        <a:pt x="198" y="22"/>
                      </a:lnTo>
                      <a:lnTo>
                        <a:pt x="261" y="0"/>
                      </a:lnTo>
                    </a:path>
                  </a:pathLst>
                </a:custGeom>
                <a:noFill/>
                <a:ln w="0">
                  <a:solidFill>
                    <a:srgbClr val="330099"/>
                  </a:solidFill>
                  <a:round/>
                  <a:headEnd/>
                  <a:tailEnd/>
                </a:ln>
              </p:spPr>
              <p:txBody>
                <a:bodyPr/>
                <a:lstStyle/>
                <a:p>
                  <a:endParaRPr lang="es-MX"/>
                </a:p>
              </p:txBody>
            </p:sp>
            <p:sp>
              <p:nvSpPr>
                <p:cNvPr id="10637" name="Freeform 4331"/>
                <p:cNvSpPr>
                  <a:spLocks/>
                </p:cNvSpPr>
                <p:nvPr/>
              </p:nvSpPr>
              <p:spPr bwMode="auto">
                <a:xfrm>
                  <a:off x="2130" y="3036"/>
                  <a:ext cx="38" cy="3"/>
                </a:xfrm>
                <a:custGeom>
                  <a:avLst/>
                  <a:gdLst>
                    <a:gd name="T0" fmla="*/ 0 w 344"/>
                    <a:gd name="T1" fmla="*/ 0 h 27"/>
                    <a:gd name="T2" fmla="*/ 0 w 344"/>
                    <a:gd name="T3" fmla="*/ 0 h 27"/>
                    <a:gd name="T4" fmla="*/ 0 w 344"/>
                    <a:gd name="T5" fmla="*/ 0 h 27"/>
                    <a:gd name="T6" fmla="*/ 0 w 344"/>
                    <a:gd name="T7" fmla="*/ 0 h 27"/>
                    <a:gd name="T8" fmla="*/ 0 60000 65536"/>
                    <a:gd name="T9" fmla="*/ 0 60000 65536"/>
                    <a:gd name="T10" fmla="*/ 0 60000 65536"/>
                    <a:gd name="T11" fmla="*/ 0 60000 65536"/>
                    <a:gd name="T12" fmla="*/ 0 w 344"/>
                    <a:gd name="T13" fmla="*/ 0 h 27"/>
                    <a:gd name="T14" fmla="*/ 344 w 344"/>
                    <a:gd name="T15" fmla="*/ 27 h 27"/>
                  </a:gdLst>
                  <a:ahLst/>
                  <a:cxnLst>
                    <a:cxn ang="T8">
                      <a:pos x="T0" y="T1"/>
                    </a:cxn>
                    <a:cxn ang="T9">
                      <a:pos x="T2" y="T3"/>
                    </a:cxn>
                    <a:cxn ang="T10">
                      <a:pos x="T4" y="T5"/>
                    </a:cxn>
                    <a:cxn ang="T11">
                      <a:pos x="T6" y="T7"/>
                    </a:cxn>
                  </a:cxnLst>
                  <a:rect l="T12" t="T13" r="T14" b="T15"/>
                  <a:pathLst>
                    <a:path w="344" h="27">
                      <a:moveTo>
                        <a:pt x="344" y="0"/>
                      </a:moveTo>
                      <a:lnTo>
                        <a:pt x="0" y="27"/>
                      </a:lnTo>
                      <a:lnTo>
                        <a:pt x="261" y="15"/>
                      </a:lnTo>
                      <a:lnTo>
                        <a:pt x="344" y="0"/>
                      </a:lnTo>
                      <a:close/>
                    </a:path>
                  </a:pathLst>
                </a:custGeom>
                <a:solidFill>
                  <a:srgbClr val="330099"/>
                </a:solidFill>
                <a:ln w="9525">
                  <a:noFill/>
                  <a:round/>
                  <a:headEnd/>
                  <a:tailEnd/>
                </a:ln>
              </p:spPr>
              <p:txBody>
                <a:bodyPr/>
                <a:lstStyle/>
                <a:p>
                  <a:endParaRPr lang="es-MX"/>
                </a:p>
              </p:txBody>
            </p:sp>
            <p:sp>
              <p:nvSpPr>
                <p:cNvPr id="10638" name="Freeform 4332"/>
                <p:cNvSpPr>
                  <a:spLocks/>
                </p:cNvSpPr>
                <p:nvPr/>
              </p:nvSpPr>
              <p:spPr bwMode="auto">
                <a:xfrm>
                  <a:off x="2130" y="3036"/>
                  <a:ext cx="38" cy="3"/>
                </a:xfrm>
                <a:custGeom>
                  <a:avLst/>
                  <a:gdLst>
                    <a:gd name="T0" fmla="*/ 0 w 344"/>
                    <a:gd name="T1" fmla="*/ 0 h 27"/>
                    <a:gd name="T2" fmla="*/ 0 w 344"/>
                    <a:gd name="T3" fmla="*/ 0 h 27"/>
                    <a:gd name="T4" fmla="*/ 0 w 344"/>
                    <a:gd name="T5" fmla="*/ 0 h 27"/>
                    <a:gd name="T6" fmla="*/ 0 w 344"/>
                    <a:gd name="T7" fmla="*/ 0 h 27"/>
                    <a:gd name="T8" fmla="*/ 0 60000 65536"/>
                    <a:gd name="T9" fmla="*/ 0 60000 65536"/>
                    <a:gd name="T10" fmla="*/ 0 60000 65536"/>
                    <a:gd name="T11" fmla="*/ 0 60000 65536"/>
                    <a:gd name="T12" fmla="*/ 0 w 344"/>
                    <a:gd name="T13" fmla="*/ 0 h 27"/>
                    <a:gd name="T14" fmla="*/ 344 w 344"/>
                    <a:gd name="T15" fmla="*/ 27 h 27"/>
                  </a:gdLst>
                  <a:ahLst/>
                  <a:cxnLst>
                    <a:cxn ang="T8">
                      <a:pos x="T0" y="T1"/>
                    </a:cxn>
                    <a:cxn ang="T9">
                      <a:pos x="T2" y="T3"/>
                    </a:cxn>
                    <a:cxn ang="T10">
                      <a:pos x="T4" y="T5"/>
                    </a:cxn>
                    <a:cxn ang="T11">
                      <a:pos x="T6" y="T7"/>
                    </a:cxn>
                  </a:cxnLst>
                  <a:rect l="T12" t="T13" r="T14" b="T15"/>
                  <a:pathLst>
                    <a:path w="344" h="27">
                      <a:moveTo>
                        <a:pt x="344" y="0"/>
                      </a:moveTo>
                      <a:lnTo>
                        <a:pt x="0" y="27"/>
                      </a:lnTo>
                      <a:lnTo>
                        <a:pt x="261" y="15"/>
                      </a:lnTo>
                      <a:lnTo>
                        <a:pt x="344" y="0"/>
                      </a:lnTo>
                    </a:path>
                  </a:pathLst>
                </a:custGeom>
                <a:noFill/>
                <a:ln w="0">
                  <a:solidFill>
                    <a:srgbClr val="330099"/>
                  </a:solidFill>
                  <a:round/>
                  <a:headEnd/>
                  <a:tailEnd/>
                </a:ln>
              </p:spPr>
              <p:txBody>
                <a:bodyPr/>
                <a:lstStyle/>
                <a:p>
                  <a:endParaRPr lang="es-MX"/>
                </a:p>
              </p:txBody>
            </p:sp>
            <p:sp>
              <p:nvSpPr>
                <p:cNvPr id="10639" name="Freeform 4333"/>
                <p:cNvSpPr>
                  <a:spLocks/>
                </p:cNvSpPr>
                <p:nvPr/>
              </p:nvSpPr>
              <p:spPr bwMode="auto">
                <a:xfrm>
                  <a:off x="2130" y="3035"/>
                  <a:ext cx="41" cy="4"/>
                </a:xfrm>
                <a:custGeom>
                  <a:avLst/>
                  <a:gdLst>
                    <a:gd name="T0" fmla="*/ 0 w 369"/>
                    <a:gd name="T1" fmla="*/ 0 h 34"/>
                    <a:gd name="T2" fmla="*/ 0 w 369"/>
                    <a:gd name="T3" fmla="*/ 0 h 34"/>
                    <a:gd name="T4" fmla="*/ 0 w 369"/>
                    <a:gd name="T5" fmla="*/ 0 h 34"/>
                    <a:gd name="T6" fmla="*/ 0 w 369"/>
                    <a:gd name="T7" fmla="*/ 0 h 34"/>
                    <a:gd name="T8" fmla="*/ 0 60000 65536"/>
                    <a:gd name="T9" fmla="*/ 0 60000 65536"/>
                    <a:gd name="T10" fmla="*/ 0 60000 65536"/>
                    <a:gd name="T11" fmla="*/ 0 60000 65536"/>
                    <a:gd name="T12" fmla="*/ 0 w 369"/>
                    <a:gd name="T13" fmla="*/ 0 h 34"/>
                    <a:gd name="T14" fmla="*/ 369 w 369"/>
                    <a:gd name="T15" fmla="*/ 34 h 34"/>
                  </a:gdLst>
                  <a:ahLst/>
                  <a:cxnLst>
                    <a:cxn ang="T8">
                      <a:pos x="T0" y="T1"/>
                    </a:cxn>
                    <a:cxn ang="T9">
                      <a:pos x="T2" y="T3"/>
                    </a:cxn>
                    <a:cxn ang="T10">
                      <a:pos x="T4" y="T5"/>
                    </a:cxn>
                    <a:cxn ang="T11">
                      <a:pos x="T6" y="T7"/>
                    </a:cxn>
                  </a:cxnLst>
                  <a:rect l="T12" t="T13" r="T14" b="T15"/>
                  <a:pathLst>
                    <a:path w="369" h="34">
                      <a:moveTo>
                        <a:pt x="369" y="0"/>
                      </a:moveTo>
                      <a:lnTo>
                        <a:pt x="0" y="34"/>
                      </a:lnTo>
                      <a:lnTo>
                        <a:pt x="344" y="7"/>
                      </a:lnTo>
                      <a:lnTo>
                        <a:pt x="369" y="0"/>
                      </a:lnTo>
                      <a:close/>
                    </a:path>
                  </a:pathLst>
                </a:custGeom>
                <a:solidFill>
                  <a:srgbClr val="330099"/>
                </a:solidFill>
                <a:ln w="9525">
                  <a:noFill/>
                  <a:round/>
                  <a:headEnd/>
                  <a:tailEnd/>
                </a:ln>
              </p:spPr>
              <p:txBody>
                <a:bodyPr/>
                <a:lstStyle/>
                <a:p>
                  <a:endParaRPr lang="es-MX"/>
                </a:p>
              </p:txBody>
            </p:sp>
            <p:sp>
              <p:nvSpPr>
                <p:cNvPr id="10640" name="Freeform 4334"/>
                <p:cNvSpPr>
                  <a:spLocks/>
                </p:cNvSpPr>
                <p:nvPr/>
              </p:nvSpPr>
              <p:spPr bwMode="auto">
                <a:xfrm>
                  <a:off x="2130" y="3035"/>
                  <a:ext cx="41" cy="4"/>
                </a:xfrm>
                <a:custGeom>
                  <a:avLst/>
                  <a:gdLst>
                    <a:gd name="T0" fmla="*/ 0 w 369"/>
                    <a:gd name="T1" fmla="*/ 0 h 34"/>
                    <a:gd name="T2" fmla="*/ 0 w 369"/>
                    <a:gd name="T3" fmla="*/ 0 h 34"/>
                    <a:gd name="T4" fmla="*/ 0 w 369"/>
                    <a:gd name="T5" fmla="*/ 0 h 34"/>
                    <a:gd name="T6" fmla="*/ 0 w 369"/>
                    <a:gd name="T7" fmla="*/ 0 h 34"/>
                    <a:gd name="T8" fmla="*/ 0 60000 65536"/>
                    <a:gd name="T9" fmla="*/ 0 60000 65536"/>
                    <a:gd name="T10" fmla="*/ 0 60000 65536"/>
                    <a:gd name="T11" fmla="*/ 0 60000 65536"/>
                    <a:gd name="T12" fmla="*/ 0 w 369"/>
                    <a:gd name="T13" fmla="*/ 0 h 34"/>
                    <a:gd name="T14" fmla="*/ 369 w 369"/>
                    <a:gd name="T15" fmla="*/ 34 h 34"/>
                  </a:gdLst>
                  <a:ahLst/>
                  <a:cxnLst>
                    <a:cxn ang="T8">
                      <a:pos x="T0" y="T1"/>
                    </a:cxn>
                    <a:cxn ang="T9">
                      <a:pos x="T2" y="T3"/>
                    </a:cxn>
                    <a:cxn ang="T10">
                      <a:pos x="T4" y="T5"/>
                    </a:cxn>
                    <a:cxn ang="T11">
                      <a:pos x="T6" y="T7"/>
                    </a:cxn>
                  </a:cxnLst>
                  <a:rect l="T12" t="T13" r="T14" b="T15"/>
                  <a:pathLst>
                    <a:path w="369" h="34">
                      <a:moveTo>
                        <a:pt x="369" y="0"/>
                      </a:moveTo>
                      <a:lnTo>
                        <a:pt x="0" y="34"/>
                      </a:lnTo>
                      <a:lnTo>
                        <a:pt x="344" y="7"/>
                      </a:lnTo>
                      <a:lnTo>
                        <a:pt x="369" y="0"/>
                      </a:lnTo>
                    </a:path>
                  </a:pathLst>
                </a:custGeom>
                <a:noFill/>
                <a:ln w="0">
                  <a:solidFill>
                    <a:srgbClr val="330099"/>
                  </a:solidFill>
                  <a:round/>
                  <a:headEnd/>
                  <a:tailEnd/>
                </a:ln>
              </p:spPr>
              <p:txBody>
                <a:bodyPr/>
                <a:lstStyle/>
                <a:p>
                  <a:endParaRPr lang="es-MX"/>
                </a:p>
              </p:txBody>
            </p:sp>
            <p:sp>
              <p:nvSpPr>
                <p:cNvPr id="10641" name="Freeform 4335"/>
                <p:cNvSpPr>
                  <a:spLocks/>
                </p:cNvSpPr>
                <p:nvPr/>
              </p:nvSpPr>
              <p:spPr bwMode="auto">
                <a:xfrm>
                  <a:off x="2171" y="3035"/>
                  <a:ext cx="43" cy="40"/>
                </a:xfrm>
                <a:custGeom>
                  <a:avLst/>
                  <a:gdLst>
                    <a:gd name="T0" fmla="*/ 0 w 382"/>
                    <a:gd name="T1" fmla="*/ 0 h 362"/>
                    <a:gd name="T2" fmla="*/ 0 w 382"/>
                    <a:gd name="T3" fmla="*/ 0 h 362"/>
                    <a:gd name="T4" fmla="*/ 0 w 382"/>
                    <a:gd name="T5" fmla="*/ 0 h 362"/>
                    <a:gd name="T6" fmla="*/ 0 w 382"/>
                    <a:gd name="T7" fmla="*/ 0 h 362"/>
                    <a:gd name="T8" fmla="*/ 0 60000 65536"/>
                    <a:gd name="T9" fmla="*/ 0 60000 65536"/>
                    <a:gd name="T10" fmla="*/ 0 60000 65536"/>
                    <a:gd name="T11" fmla="*/ 0 60000 65536"/>
                    <a:gd name="T12" fmla="*/ 0 w 382"/>
                    <a:gd name="T13" fmla="*/ 0 h 362"/>
                    <a:gd name="T14" fmla="*/ 382 w 382"/>
                    <a:gd name="T15" fmla="*/ 362 h 362"/>
                  </a:gdLst>
                  <a:ahLst/>
                  <a:cxnLst>
                    <a:cxn ang="T8">
                      <a:pos x="T0" y="T1"/>
                    </a:cxn>
                    <a:cxn ang="T9">
                      <a:pos x="T2" y="T3"/>
                    </a:cxn>
                    <a:cxn ang="T10">
                      <a:pos x="T4" y="T5"/>
                    </a:cxn>
                    <a:cxn ang="T11">
                      <a:pos x="T6" y="T7"/>
                    </a:cxn>
                  </a:cxnLst>
                  <a:rect l="T12" t="T13" r="T14" b="T15"/>
                  <a:pathLst>
                    <a:path w="382" h="362">
                      <a:moveTo>
                        <a:pt x="0" y="0"/>
                      </a:moveTo>
                      <a:lnTo>
                        <a:pt x="95" y="362"/>
                      </a:lnTo>
                      <a:lnTo>
                        <a:pt x="382" y="345"/>
                      </a:lnTo>
                      <a:lnTo>
                        <a:pt x="0" y="0"/>
                      </a:lnTo>
                      <a:close/>
                    </a:path>
                  </a:pathLst>
                </a:custGeom>
                <a:solidFill>
                  <a:srgbClr val="330099"/>
                </a:solidFill>
                <a:ln w="9525">
                  <a:noFill/>
                  <a:round/>
                  <a:headEnd/>
                  <a:tailEnd/>
                </a:ln>
              </p:spPr>
              <p:txBody>
                <a:bodyPr/>
                <a:lstStyle/>
                <a:p>
                  <a:endParaRPr lang="es-MX"/>
                </a:p>
              </p:txBody>
            </p:sp>
            <p:sp>
              <p:nvSpPr>
                <p:cNvPr id="10642" name="Freeform 4336"/>
                <p:cNvSpPr>
                  <a:spLocks/>
                </p:cNvSpPr>
                <p:nvPr/>
              </p:nvSpPr>
              <p:spPr bwMode="auto">
                <a:xfrm>
                  <a:off x="2171" y="3035"/>
                  <a:ext cx="43" cy="40"/>
                </a:xfrm>
                <a:custGeom>
                  <a:avLst/>
                  <a:gdLst>
                    <a:gd name="T0" fmla="*/ 0 w 382"/>
                    <a:gd name="T1" fmla="*/ 0 h 362"/>
                    <a:gd name="T2" fmla="*/ 0 w 382"/>
                    <a:gd name="T3" fmla="*/ 0 h 362"/>
                    <a:gd name="T4" fmla="*/ 0 w 382"/>
                    <a:gd name="T5" fmla="*/ 0 h 362"/>
                    <a:gd name="T6" fmla="*/ 0 w 382"/>
                    <a:gd name="T7" fmla="*/ 0 h 362"/>
                    <a:gd name="T8" fmla="*/ 0 60000 65536"/>
                    <a:gd name="T9" fmla="*/ 0 60000 65536"/>
                    <a:gd name="T10" fmla="*/ 0 60000 65536"/>
                    <a:gd name="T11" fmla="*/ 0 60000 65536"/>
                    <a:gd name="T12" fmla="*/ 0 w 382"/>
                    <a:gd name="T13" fmla="*/ 0 h 362"/>
                    <a:gd name="T14" fmla="*/ 382 w 382"/>
                    <a:gd name="T15" fmla="*/ 362 h 362"/>
                  </a:gdLst>
                  <a:ahLst/>
                  <a:cxnLst>
                    <a:cxn ang="T8">
                      <a:pos x="T0" y="T1"/>
                    </a:cxn>
                    <a:cxn ang="T9">
                      <a:pos x="T2" y="T3"/>
                    </a:cxn>
                    <a:cxn ang="T10">
                      <a:pos x="T4" y="T5"/>
                    </a:cxn>
                    <a:cxn ang="T11">
                      <a:pos x="T6" y="T7"/>
                    </a:cxn>
                  </a:cxnLst>
                  <a:rect l="T12" t="T13" r="T14" b="T15"/>
                  <a:pathLst>
                    <a:path w="382" h="362">
                      <a:moveTo>
                        <a:pt x="0" y="0"/>
                      </a:moveTo>
                      <a:lnTo>
                        <a:pt x="95" y="362"/>
                      </a:lnTo>
                      <a:lnTo>
                        <a:pt x="382" y="345"/>
                      </a:lnTo>
                      <a:lnTo>
                        <a:pt x="0" y="0"/>
                      </a:lnTo>
                    </a:path>
                  </a:pathLst>
                </a:custGeom>
                <a:noFill/>
                <a:ln w="0">
                  <a:solidFill>
                    <a:srgbClr val="330099"/>
                  </a:solidFill>
                  <a:round/>
                  <a:headEnd/>
                  <a:tailEnd/>
                </a:ln>
              </p:spPr>
              <p:txBody>
                <a:bodyPr/>
                <a:lstStyle/>
                <a:p>
                  <a:endParaRPr lang="es-MX"/>
                </a:p>
              </p:txBody>
            </p:sp>
            <p:sp>
              <p:nvSpPr>
                <p:cNvPr id="10643" name="Freeform 4337"/>
                <p:cNvSpPr>
                  <a:spLocks/>
                </p:cNvSpPr>
                <p:nvPr/>
              </p:nvSpPr>
              <p:spPr bwMode="auto">
                <a:xfrm>
                  <a:off x="2130" y="3009"/>
                  <a:ext cx="41" cy="30"/>
                </a:xfrm>
                <a:custGeom>
                  <a:avLst/>
                  <a:gdLst>
                    <a:gd name="T0" fmla="*/ 0 w 369"/>
                    <a:gd name="T1" fmla="*/ 0 h 265"/>
                    <a:gd name="T2" fmla="*/ 0 w 369"/>
                    <a:gd name="T3" fmla="*/ 0 h 265"/>
                    <a:gd name="T4" fmla="*/ 0 w 369"/>
                    <a:gd name="T5" fmla="*/ 0 h 265"/>
                    <a:gd name="T6" fmla="*/ 0 w 369"/>
                    <a:gd name="T7" fmla="*/ 0 h 265"/>
                    <a:gd name="T8" fmla="*/ 0 60000 65536"/>
                    <a:gd name="T9" fmla="*/ 0 60000 65536"/>
                    <a:gd name="T10" fmla="*/ 0 60000 65536"/>
                    <a:gd name="T11" fmla="*/ 0 60000 65536"/>
                    <a:gd name="T12" fmla="*/ 0 w 369"/>
                    <a:gd name="T13" fmla="*/ 0 h 265"/>
                    <a:gd name="T14" fmla="*/ 369 w 369"/>
                    <a:gd name="T15" fmla="*/ 265 h 265"/>
                  </a:gdLst>
                  <a:ahLst/>
                  <a:cxnLst>
                    <a:cxn ang="T8">
                      <a:pos x="T0" y="T1"/>
                    </a:cxn>
                    <a:cxn ang="T9">
                      <a:pos x="T2" y="T3"/>
                    </a:cxn>
                    <a:cxn ang="T10">
                      <a:pos x="T4" y="T5"/>
                    </a:cxn>
                    <a:cxn ang="T11">
                      <a:pos x="T6" y="T7"/>
                    </a:cxn>
                  </a:cxnLst>
                  <a:rect l="T12" t="T13" r="T14" b="T15"/>
                  <a:pathLst>
                    <a:path w="369" h="265">
                      <a:moveTo>
                        <a:pt x="102" y="0"/>
                      </a:moveTo>
                      <a:lnTo>
                        <a:pt x="0" y="265"/>
                      </a:lnTo>
                      <a:lnTo>
                        <a:pt x="369" y="231"/>
                      </a:lnTo>
                      <a:lnTo>
                        <a:pt x="102" y="0"/>
                      </a:lnTo>
                      <a:close/>
                    </a:path>
                  </a:pathLst>
                </a:custGeom>
                <a:solidFill>
                  <a:srgbClr val="330099"/>
                </a:solidFill>
                <a:ln w="9525">
                  <a:noFill/>
                  <a:round/>
                  <a:headEnd/>
                  <a:tailEnd/>
                </a:ln>
              </p:spPr>
              <p:txBody>
                <a:bodyPr/>
                <a:lstStyle/>
                <a:p>
                  <a:endParaRPr lang="es-MX"/>
                </a:p>
              </p:txBody>
            </p:sp>
            <p:sp>
              <p:nvSpPr>
                <p:cNvPr id="10644" name="Freeform 4338"/>
                <p:cNvSpPr>
                  <a:spLocks/>
                </p:cNvSpPr>
                <p:nvPr/>
              </p:nvSpPr>
              <p:spPr bwMode="auto">
                <a:xfrm>
                  <a:off x="2130" y="3009"/>
                  <a:ext cx="41" cy="30"/>
                </a:xfrm>
                <a:custGeom>
                  <a:avLst/>
                  <a:gdLst>
                    <a:gd name="T0" fmla="*/ 0 w 369"/>
                    <a:gd name="T1" fmla="*/ 0 h 265"/>
                    <a:gd name="T2" fmla="*/ 0 w 369"/>
                    <a:gd name="T3" fmla="*/ 0 h 265"/>
                    <a:gd name="T4" fmla="*/ 0 w 369"/>
                    <a:gd name="T5" fmla="*/ 0 h 265"/>
                    <a:gd name="T6" fmla="*/ 0 w 369"/>
                    <a:gd name="T7" fmla="*/ 0 h 265"/>
                    <a:gd name="T8" fmla="*/ 0 60000 65536"/>
                    <a:gd name="T9" fmla="*/ 0 60000 65536"/>
                    <a:gd name="T10" fmla="*/ 0 60000 65536"/>
                    <a:gd name="T11" fmla="*/ 0 60000 65536"/>
                    <a:gd name="T12" fmla="*/ 0 w 369"/>
                    <a:gd name="T13" fmla="*/ 0 h 265"/>
                    <a:gd name="T14" fmla="*/ 369 w 369"/>
                    <a:gd name="T15" fmla="*/ 265 h 265"/>
                  </a:gdLst>
                  <a:ahLst/>
                  <a:cxnLst>
                    <a:cxn ang="T8">
                      <a:pos x="T0" y="T1"/>
                    </a:cxn>
                    <a:cxn ang="T9">
                      <a:pos x="T2" y="T3"/>
                    </a:cxn>
                    <a:cxn ang="T10">
                      <a:pos x="T4" y="T5"/>
                    </a:cxn>
                    <a:cxn ang="T11">
                      <a:pos x="T6" y="T7"/>
                    </a:cxn>
                  </a:cxnLst>
                  <a:rect l="T12" t="T13" r="T14" b="T15"/>
                  <a:pathLst>
                    <a:path w="369" h="265">
                      <a:moveTo>
                        <a:pt x="102" y="0"/>
                      </a:moveTo>
                      <a:lnTo>
                        <a:pt x="0" y="265"/>
                      </a:lnTo>
                      <a:lnTo>
                        <a:pt x="369" y="231"/>
                      </a:lnTo>
                      <a:lnTo>
                        <a:pt x="102" y="0"/>
                      </a:lnTo>
                    </a:path>
                  </a:pathLst>
                </a:custGeom>
                <a:noFill/>
                <a:ln w="0">
                  <a:solidFill>
                    <a:srgbClr val="330099"/>
                  </a:solidFill>
                  <a:round/>
                  <a:headEnd/>
                  <a:tailEnd/>
                </a:ln>
              </p:spPr>
              <p:txBody>
                <a:bodyPr/>
                <a:lstStyle/>
                <a:p>
                  <a:endParaRPr lang="es-MX"/>
                </a:p>
              </p:txBody>
            </p:sp>
            <p:sp>
              <p:nvSpPr>
                <p:cNvPr id="10645" name="Freeform 4339"/>
                <p:cNvSpPr>
                  <a:spLocks/>
                </p:cNvSpPr>
                <p:nvPr/>
              </p:nvSpPr>
              <p:spPr bwMode="auto">
                <a:xfrm>
                  <a:off x="2097" y="3009"/>
                  <a:ext cx="44" cy="33"/>
                </a:xfrm>
                <a:custGeom>
                  <a:avLst/>
                  <a:gdLst>
                    <a:gd name="T0" fmla="*/ 0 w 403"/>
                    <a:gd name="T1" fmla="*/ 0 h 295"/>
                    <a:gd name="T2" fmla="*/ 0 w 403"/>
                    <a:gd name="T3" fmla="*/ 0 h 295"/>
                    <a:gd name="T4" fmla="*/ 0 w 403"/>
                    <a:gd name="T5" fmla="*/ 0 h 295"/>
                    <a:gd name="T6" fmla="*/ 0 w 403"/>
                    <a:gd name="T7" fmla="*/ 0 h 295"/>
                    <a:gd name="T8" fmla="*/ 0 60000 65536"/>
                    <a:gd name="T9" fmla="*/ 0 60000 65536"/>
                    <a:gd name="T10" fmla="*/ 0 60000 65536"/>
                    <a:gd name="T11" fmla="*/ 0 60000 65536"/>
                    <a:gd name="T12" fmla="*/ 0 w 403"/>
                    <a:gd name="T13" fmla="*/ 0 h 295"/>
                    <a:gd name="T14" fmla="*/ 403 w 403"/>
                    <a:gd name="T15" fmla="*/ 295 h 295"/>
                  </a:gdLst>
                  <a:ahLst/>
                  <a:cxnLst>
                    <a:cxn ang="T8">
                      <a:pos x="T0" y="T1"/>
                    </a:cxn>
                    <a:cxn ang="T9">
                      <a:pos x="T2" y="T3"/>
                    </a:cxn>
                    <a:cxn ang="T10">
                      <a:pos x="T4" y="T5"/>
                    </a:cxn>
                    <a:cxn ang="T11">
                      <a:pos x="T6" y="T7"/>
                    </a:cxn>
                  </a:cxnLst>
                  <a:rect l="T12" t="T13" r="T14" b="T15"/>
                  <a:pathLst>
                    <a:path w="403" h="295">
                      <a:moveTo>
                        <a:pt x="403" y="0"/>
                      </a:moveTo>
                      <a:lnTo>
                        <a:pt x="0" y="295"/>
                      </a:lnTo>
                      <a:lnTo>
                        <a:pt x="301" y="265"/>
                      </a:lnTo>
                      <a:lnTo>
                        <a:pt x="403" y="0"/>
                      </a:lnTo>
                      <a:close/>
                    </a:path>
                  </a:pathLst>
                </a:custGeom>
                <a:solidFill>
                  <a:srgbClr val="330099"/>
                </a:solidFill>
                <a:ln w="9525">
                  <a:noFill/>
                  <a:round/>
                  <a:headEnd/>
                  <a:tailEnd/>
                </a:ln>
              </p:spPr>
              <p:txBody>
                <a:bodyPr/>
                <a:lstStyle/>
                <a:p>
                  <a:endParaRPr lang="es-MX"/>
                </a:p>
              </p:txBody>
            </p:sp>
            <p:sp>
              <p:nvSpPr>
                <p:cNvPr id="10646" name="Freeform 4340"/>
                <p:cNvSpPr>
                  <a:spLocks/>
                </p:cNvSpPr>
                <p:nvPr/>
              </p:nvSpPr>
              <p:spPr bwMode="auto">
                <a:xfrm>
                  <a:off x="2097" y="3009"/>
                  <a:ext cx="44" cy="33"/>
                </a:xfrm>
                <a:custGeom>
                  <a:avLst/>
                  <a:gdLst>
                    <a:gd name="T0" fmla="*/ 0 w 403"/>
                    <a:gd name="T1" fmla="*/ 0 h 295"/>
                    <a:gd name="T2" fmla="*/ 0 w 403"/>
                    <a:gd name="T3" fmla="*/ 0 h 295"/>
                    <a:gd name="T4" fmla="*/ 0 w 403"/>
                    <a:gd name="T5" fmla="*/ 0 h 295"/>
                    <a:gd name="T6" fmla="*/ 0 w 403"/>
                    <a:gd name="T7" fmla="*/ 0 h 295"/>
                    <a:gd name="T8" fmla="*/ 0 60000 65536"/>
                    <a:gd name="T9" fmla="*/ 0 60000 65536"/>
                    <a:gd name="T10" fmla="*/ 0 60000 65536"/>
                    <a:gd name="T11" fmla="*/ 0 60000 65536"/>
                    <a:gd name="T12" fmla="*/ 0 w 403"/>
                    <a:gd name="T13" fmla="*/ 0 h 295"/>
                    <a:gd name="T14" fmla="*/ 403 w 403"/>
                    <a:gd name="T15" fmla="*/ 295 h 295"/>
                  </a:gdLst>
                  <a:ahLst/>
                  <a:cxnLst>
                    <a:cxn ang="T8">
                      <a:pos x="T0" y="T1"/>
                    </a:cxn>
                    <a:cxn ang="T9">
                      <a:pos x="T2" y="T3"/>
                    </a:cxn>
                    <a:cxn ang="T10">
                      <a:pos x="T4" y="T5"/>
                    </a:cxn>
                    <a:cxn ang="T11">
                      <a:pos x="T6" y="T7"/>
                    </a:cxn>
                  </a:cxnLst>
                  <a:rect l="T12" t="T13" r="T14" b="T15"/>
                  <a:pathLst>
                    <a:path w="403" h="295">
                      <a:moveTo>
                        <a:pt x="403" y="0"/>
                      </a:moveTo>
                      <a:lnTo>
                        <a:pt x="0" y="295"/>
                      </a:lnTo>
                      <a:lnTo>
                        <a:pt x="301" y="265"/>
                      </a:lnTo>
                      <a:lnTo>
                        <a:pt x="403" y="0"/>
                      </a:lnTo>
                    </a:path>
                  </a:pathLst>
                </a:custGeom>
                <a:noFill/>
                <a:ln w="0">
                  <a:solidFill>
                    <a:srgbClr val="330099"/>
                  </a:solidFill>
                  <a:round/>
                  <a:headEnd/>
                  <a:tailEnd/>
                </a:ln>
              </p:spPr>
              <p:txBody>
                <a:bodyPr/>
                <a:lstStyle/>
                <a:p>
                  <a:endParaRPr lang="es-MX"/>
                </a:p>
              </p:txBody>
            </p:sp>
            <p:sp>
              <p:nvSpPr>
                <p:cNvPr id="10647" name="Freeform 4341"/>
                <p:cNvSpPr>
                  <a:spLocks/>
                </p:cNvSpPr>
                <p:nvPr/>
              </p:nvSpPr>
              <p:spPr bwMode="auto">
                <a:xfrm>
                  <a:off x="2141" y="3009"/>
                  <a:ext cx="30" cy="26"/>
                </a:xfrm>
                <a:custGeom>
                  <a:avLst/>
                  <a:gdLst>
                    <a:gd name="T0" fmla="*/ 0 w 267"/>
                    <a:gd name="T1" fmla="*/ 0 h 234"/>
                    <a:gd name="T2" fmla="*/ 0 w 267"/>
                    <a:gd name="T3" fmla="*/ 0 h 234"/>
                    <a:gd name="T4" fmla="*/ 0 w 267"/>
                    <a:gd name="T5" fmla="*/ 0 h 234"/>
                    <a:gd name="T6" fmla="*/ 0 w 267"/>
                    <a:gd name="T7" fmla="*/ 0 h 234"/>
                    <a:gd name="T8" fmla="*/ 0 60000 65536"/>
                    <a:gd name="T9" fmla="*/ 0 60000 65536"/>
                    <a:gd name="T10" fmla="*/ 0 60000 65536"/>
                    <a:gd name="T11" fmla="*/ 0 60000 65536"/>
                    <a:gd name="T12" fmla="*/ 0 w 267"/>
                    <a:gd name="T13" fmla="*/ 0 h 234"/>
                    <a:gd name="T14" fmla="*/ 267 w 267"/>
                    <a:gd name="T15" fmla="*/ 234 h 234"/>
                  </a:gdLst>
                  <a:ahLst/>
                  <a:cxnLst>
                    <a:cxn ang="T8">
                      <a:pos x="T0" y="T1"/>
                    </a:cxn>
                    <a:cxn ang="T9">
                      <a:pos x="T2" y="T3"/>
                    </a:cxn>
                    <a:cxn ang="T10">
                      <a:pos x="T4" y="T5"/>
                    </a:cxn>
                    <a:cxn ang="T11">
                      <a:pos x="T6" y="T7"/>
                    </a:cxn>
                  </a:cxnLst>
                  <a:rect l="T12" t="T13" r="T14" b="T15"/>
                  <a:pathLst>
                    <a:path w="267" h="234">
                      <a:moveTo>
                        <a:pt x="33" y="0"/>
                      </a:moveTo>
                      <a:lnTo>
                        <a:pt x="0" y="3"/>
                      </a:lnTo>
                      <a:lnTo>
                        <a:pt x="267" y="234"/>
                      </a:lnTo>
                      <a:lnTo>
                        <a:pt x="33" y="0"/>
                      </a:lnTo>
                      <a:close/>
                    </a:path>
                  </a:pathLst>
                </a:custGeom>
                <a:solidFill>
                  <a:srgbClr val="330099"/>
                </a:solidFill>
                <a:ln w="9525">
                  <a:noFill/>
                  <a:round/>
                  <a:headEnd/>
                  <a:tailEnd/>
                </a:ln>
              </p:spPr>
              <p:txBody>
                <a:bodyPr/>
                <a:lstStyle/>
                <a:p>
                  <a:endParaRPr lang="es-MX"/>
                </a:p>
              </p:txBody>
            </p:sp>
            <p:sp>
              <p:nvSpPr>
                <p:cNvPr id="10648" name="Freeform 4342"/>
                <p:cNvSpPr>
                  <a:spLocks/>
                </p:cNvSpPr>
                <p:nvPr/>
              </p:nvSpPr>
              <p:spPr bwMode="auto">
                <a:xfrm>
                  <a:off x="2141" y="3009"/>
                  <a:ext cx="30" cy="26"/>
                </a:xfrm>
                <a:custGeom>
                  <a:avLst/>
                  <a:gdLst>
                    <a:gd name="T0" fmla="*/ 0 w 267"/>
                    <a:gd name="T1" fmla="*/ 0 h 234"/>
                    <a:gd name="T2" fmla="*/ 0 w 267"/>
                    <a:gd name="T3" fmla="*/ 0 h 234"/>
                    <a:gd name="T4" fmla="*/ 0 w 267"/>
                    <a:gd name="T5" fmla="*/ 0 h 234"/>
                    <a:gd name="T6" fmla="*/ 0 w 267"/>
                    <a:gd name="T7" fmla="*/ 0 h 234"/>
                    <a:gd name="T8" fmla="*/ 0 60000 65536"/>
                    <a:gd name="T9" fmla="*/ 0 60000 65536"/>
                    <a:gd name="T10" fmla="*/ 0 60000 65536"/>
                    <a:gd name="T11" fmla="*/ 0 60000 65536"/>
                    <a:gd name="T12" fmla="*/ 0 w 267"/>
                    <a:gd name="T13" fmla="*/ 0 h 234"/>
                    <a:gd name="T14" fmla="*/ 267 w 267"/>
                    <a:gd name="T15" fmla="*/ 234 h 234"/>
                  </a:gdLst>
                  <a:ahLst/>
                  <a:cxnLst>
                    <a:cxn ang="T8">
                      <a:pos x="T0" y="T1"/>
                    </a:cxn>
                    <a:cxn ang="T9">
                      <a:pos x="T2" y="T3"/>
                    </a:cxn>
                    <a:cxn ang="T10">
                      <a:pos x="T4" y="T5"/>
                    </a:cxn>
                    <a:cxn ang="T11">
                      <a:pos x="T6" y="T7"/>
                    </a:cxn>
                  </a:cxnLst>
                  <a:rect l="T12" t="T13" r="T14" b="T15"/>
                  <a:pathLst>
                    <a:path w="267" h="234">
                      <a:moveTo>
                        <a:pt x="33" y="0"/>
                      </a:moveTo>
                      <a:lnTo>
                        <a:pt x="0" y="3"/>
                      </a:lnTo>
                      <a:lnTo>
                        <a:pt x="267" y="234"/>
                      </a:lnTo>
                      <a:lnTo>
                        <a:pt x="33" y="0"/>
                      </a:lnTo>
                    </a:path>
                  </a:pathLst>
                </a:custGeom>
                <a:noFill/>
                <a:ln w="0">
                  <a:solidFill>
                    <a:srgbClr val="330099"/>
                  </a:solidFill>
                  <a:round/>
                  <a:headEnd/>
                  <a:tailEnd/>
                </a:ln>
              </p:spPr>
              <p:txBody>
                <a:bodyPr/>
                <a:lstStyle/>
                <a:p>
                  <a:endParaRPr lang="es-MX"/>
                </a:p>
              </p:txBody>
            </p:sp>
            <p:sp>
              <p:nvSpPr>
                <p:cNvPr id="10649" name="Freeform 4343"/>
                <p:cNvSpPr>
                  <a:spLocks/>
                </p:cNvSpPr>
                <p:nvPr/>
              </p:nvSpPr>
              <p:spPr bwMode="auto">
                <a:xfrm>
                  <a:off x="2145" y="3009"/>
                  <a:ext cx="69" cy="64"/>
                </a:xfrm>
                <a:custGeom>
                  <a:avLst/>
                  <a:gdLst>
                    <a:gd name="T0" fmla="*/ 0 w 616"/>
                    <a:gd name="T1" fmla="*/ 0 h 579"/>
                    <a:gd name="T2" fmla="*/ 0 w 616"/>
                    <a:gd name="T3" fmla="*/ 0 h 579"/>
                    <a:gd name="T4" fmla="*/ 0 w 616"/>
                    <a:gd name="T5" fmla="*/ 0 h 579"/>
                    <a:gd name="T6" fmla="*/ 0 w 616"/>
                    <a:gd name="T7" fmla="*/ 0 h 579"/>
                    <a:gd name="T8" fmla="*/ 0 60000 65536"/>
                    <a:gd name="T9" fmla="*/ 0 60000 65536"/>
                    <a:gd name="T10" fmla="*/ 0 60000 65536"/>
                    <a:gd name="T11" fmla="*/ 0 60000 65536"/>
                    <a:gd name="T12" fmla="*/ 0 w 616"/>
                    <a:gd name="T13" fmla="*/ 0 h 579"/>
                    <a:gd name="T14" fmla="*/ 616 w 616"/>
                    <a:gd name="T15" fmla="*/ 579 h 579"/>
                  </a:gdLst>
                  <a:ahLst/>
                  <a:cxnLst>
                    <a:cxn ang="T8">
                      <a:pos x="T0" y="T1"/>
                    </a:cxn>
                    <a:cxn ang="T9">
                      <a:pos x="T2" y="T3"/>
                    </a:cxn>
                    <a:cxn ang="T10">
                      <a:pos x="T4" y="T5"/>
                    </a:cxn>
                    <a:cxn ang="T11">
                      <a:pos x="T6" y="T7"/>
                    </a:cxn>
                  </a:cxnLst>
                  <a:rect l="T12" t="T13" r="T14" b="T15"/>
                  <a:pathLst>
                    <a:path w="616" h="579">
                      <a:moveTo>
                        <a:pt x="0" y="0"/>
                      </a:moveTo>
                      <a:lnTo>
                        <a:pt x="234" y="234"/>
                      </a:lnTo>
                      <a:lnTo>
                        <a:pt x="616" y="579"/>
                      </a:lnTo>
                      <a:lnTo>
                        <a:pt x="0" y="0"/>
                      </a:lnTo>
                      <a:close/>
                    </a:path>
                  </a:pathLst>
                </a:custGeom>
                <a:solidFill>
                  <a:srgbClr val="330099"/>
                </a:solidFill>
                <a:ln w="9525">
                  <a:noFill/>
                  <a:round/>
                  <a:headEnd/>
                  <a:tailEnd/>
                </a:ln>
              </p:spPr>
              <p:txBody>
                <a:bodyPr/>
                <a:lstStyle/>
                <a:p>
                  <a:endParaRPr lang="es-MX"/>
                </a:p>
              </p:txBody>
            </p:sp>
            <p:sp>
              <p:nvSpPr>
                <p:cNvPr id="10650" name="Freeform 4344"/>
                <p:cNvSpPr>
                  <a:spLocks/>
                </p:cNvSpPr>
                <p:nvPr/>
              </p:nvSpPr>
              <p:spPr bwMode="auto">
                <a:xfrm>
                  <a:off x="2145" y="3009"/>
                  <a:ext cx="69" cy="64"/>
                </a:xfrm>
                <a:custGeom>
                  <a:avLst/>
                  <a:gdLst>
                    <a:gd name="T0" fmla="*/ 0 w 616"/>
                    <a:gd name="T1" fmla="*/ 0 h 579"/>
                    <a:gd name="T2" fmla="*/ 0 w 616"/>
                    <a:gd name="T3" fmla="*/ 0 h 579"/>
                    <a:gd name="T4" fmla="*/ 0 w 616"/>
                    <a:gd name="T5" fmla="*/ 0 h 579"/>
                    <a:gd name="T6" fmla="*/ 0 w 616"/>
                    <a:gd name="T7" fmla="*/ 0 h 579"/>
                    <a:gd name="T8" fmla="*/ 0 60000 65536"/>
                    <a:gd name="T9" fmla="*/ 0 60000 65536"/>
                    <a:gd name="T10" fmla="*/ 0 60000 65536"/>
                    <a:gd name="T11" fmla="*/ 0 60000 65536"/>
                    <a:gd name="T12" fmla="*/ 0 w 616"/>
                    <a:gd name="T13" fmla="*/ 0 h 579"/>
                    <a:gd name="T14" fmla="*/ 616 w 616"/>
                    <a:gd name="T15" fmla="*/ 579 h 579"/>
                  </a:gdLst>
                  <a:ahLst/>
                  <a:cxnLst>
                    <a:cxn ang="T8">
                      <a:pos x="T0" y="T1"/>
                    </a:cxn>
                    <a:cxn ang="T9">
                      <a:pos x="T2" y="T3"/>
                    </a:cxn>
                    <a:cxn ang="T10">
                      <a:pos x="T4" y="T5"/>
                    </a:cxn>
                    <a:cxn ang="T11">
                      <a:pos x="T6" y="T7"/>
                    </a:cxn>
                  </a:cxnLst>
                  <a:rect l="T12" t="T13" r="T14" b="T15"/>
                  <a:pathLst>
                    <a:path w="616" h="579">
                      <a:moveTo>
                        <a:pt x="0" y="0"/>
                      </a:moveTo>
                      <a:lnTo>
                        <a:pt x="234" y="234"/>
                      </a:lnTo>
                      <a:lnTo>
                        <a:pt x="616" y="579"/>
                      </a:lnTo>
                      <a:lnTo>
                        <a:pt x="0" y="0"/>
                      </a:lnTo>
                    </a:path>
                  </a:pathLst>
                </a:custGeom>
                <a:noFill/>
                <a:ln w="0">
                  <a:solidFill>
                    <a:srgbClr val="330099"/>
                  </a:solidFill>
                  <a:round/>
                  <a:headEnd/>
                  <a:tailEnd/>
                </a:ln>
              </p:spPr>
              <p:txBody>
                <a:bodyPr/>
                <a:lstStyle/>
                <a:p>
                  <a:endParaRPr lang="es-MX"/>
                </a:p>
              </p:txBody>
            </p:sp>
            <p:sp>
              <p:nvSpPr>
                <p:cNvPr id="10651" name="Freeform 4345"/>
                <p:cNvSpPr>
                  <a:spLocks/>
                </p:cNvSpPr>
                <p:nvPr/>
              </p:nvSpPr>
              <p:spPr bwMode="auto">
                <a:xfrm>
                  <a:off x="2097" y="3009"/>
                  <a:ext cx="44" cy="33"/>
                </a:xfrm>
                <a:custGeom>
                  <a:avLst/>
                  <a:gdLst>
                    <a:gd name="T0" fmla="*/ 0 w 403"/>
                    <a:gd name="T1" fmla="*/ 0 h 302"/>
                    <a:gd name="T2" fmla="*/ 0 w 403"/>
                    <a:gd name="T3" fmla="*/ 0 h 302"/>
                    <a:gd name="T4" fmla="*/ 0 w 403"/>
                    <a:gd name="T5" fmla="*/ 0 h 302"/>
                    <a:gd name="T6" fmla="*/ 0 w 403"/>
                    <a:gd name="T7" fmla="*/ 0 h 302"/>
                    <a:gd name="T8" fmla="*/ 0 60000 65536"/>
                    <a:gd name="T9" fmla="*/ 0 60000 65536"/>
                    <a:gd name="T10" fmla="*/ 0 60000 65536"/>
                    <a:gd name="T11" fmla="*/ 0 60000 65536"/>
                    <a:gd name="T12" fmla="*/ 0 w 403"/>
                    <a:gd name="T13" fmla="*/ 0 h 302"/>
                    <a:gd name="T14" fmla="*/ 403 w 403"/>
                    <a:gd name="T15" fmla="*/ 302 h 302"/>
                  </a:gdLst>
                  <a:ahLst/>
                  <a:cxnLst>
                    <a:cxn ang="T8">
                      <a:pos x="T0" y="T1"/>
                    </a:cxn>
                    <a:cxn ang="T9">
                      <a:pos x="T2" y="T3"/>
                    </a:cxn>
                    <a:cxn ang="T10">
                      <a:pos x="T4" y="T5"/>
                    </a:cxn>
                    <a:cxn ang="T11">
                      <a:pos x="T6" y="T7"/>
                    </a:cxn>
                  </a:cxnLst>
                  <a:rect l="T12" t="T13" r="T14" b="T15"/>
                  <a:pathLst>
                    <a:path w="403" h="302">
                      <a:moveTo>
                        <a:pt x="175" y="0"/>
                      </a:moveTo>
                      <a:lnTo>
                        <a:pt x="0" y="302"/>
                      </a:lnTo>
                      <a:lnTo>
                        <a:pt x="403" y="7"/>
                      </a:lnTo>
                      <a:lnTo>
                        <a:pt x="175" y="0"/>
                      </a:lnTo>
                      <a:close/>
                    </a:path>
                  </a:pathLst>
                </a:custGeom>
                <a:solidFill>
                  <a:srgbClr val="330099"/>
                </a:solidFill>
                <a:ln w="9525">
                  <a:noFill/>
                  <a:round/>
                  <a:headEnd/>
                  <a:tailEnd/>
                </a:ln>
              </p:spPr>
              <p:txBody>
                <a:bodyPr/>
                <a:lstStyle/>
                <a:p>
                  <a:endParaRPr lang="es-MX"/>
                </a:p>
              </p:txBody>
            </p:sp>
            <p:sp>
              <p:nvSpPr>
                <p:cNvPr id="10652" name="Freeform 4346"/>
                <p:cNvSpPr>
                  <a:spLocks/>
                </p:cNvSpPr>
                <p:nvPr/>
              </p:nvSpPr>
              <p:spPr bwMode="auto">
                <a:xfrm>
                  <a:off x="2097" y="3009"/>
                  <a:ext cx="44" cy="33"/>
                </a:xfrm>
                <a:custGeom>
                  <a:avLst/>
                  <a:gdLst>
                    <a:gd name="T0" fmla="*/ 0 w 403"/>
                    <a:gd name="T1" fmla="*/ 0 h 302"/>
                    <a:gd name="T2" fmla="*/ 0 w 403"/>
                    <a:gd name="T3" fmla="*/ 0 h 302"/>
                    <a:gd name="T4" fmla="*/ 0 w 403"/>
                    <a:gd name="T5" fmla="*/ 0 h 302"/>
                    <a:gd name="T6" fmla="*/ 0 w 403"/>
                    <a:gd name="T7" fmla="*/ 0 h 302"/>
                    <a:gd name="T8" fmla="*/ 0 60000 65536"/>
                    <a:gd name="T9" fmla="*/ 0 60000 65536"/>
                    <a:gd name="T10" fmla="*/ 0 60000 65536"/>
                    <a:gd name="T11" fmla="*/ 0 60000 65536"/>
                    <a:gd name="T12" fmla="*/ 0 w 403"/>
                    <a:gd name="T13" fmla="*/ 0 h 302"/>
                    <a:gd name="T14" fmla="*/ 403 w 403"/>
                    <a:gd name="T15" fmla="*/ 302 h 302"/>
                  </a:gdLst>
                  <a:ahLst/>
                  <a:cxnLst>
                    <a:cxn ang="T8">
                      <a:pos x="T0" y="T1"/>
                    </a:cxn>
                    <a:cxn ang="T9">
                      <a:pos x="T2" y="T3"/>
                    </a:cxn>
                    <a:cxn ang="T10">
                      <a:pos x="T4" y="T5"/>
                    </a:cxn>
                    <a:cxn ang="T11">
                      <a:pos x="T6" y="T7"/>
                    </a:cxn>
                  </a:cxnLst>
                  <a:rect l="T12" t="T13" r="T14" b="T15"/>
                  <a:pathLst>
                    <a:path w="403" h="302">
                      <a:moveTo>
                        <a:pt x="175" y="0"/>
                      </a:moveTo>
                      <a:lnTo>
                        <a:pt x="0" y="302"/>
                      </a:lnTo>
                      <a:lnTo>
                        <a:pt x="403" y="7"/>
                      </a:lnTo>
                      <a:lnTo>
                        <a:pt x="175" y="0"/>
                      </a:lnTo>
                    </a:path>
                  </a:pathLst>
                </a:custGeom>
                <a:noFill/>
                <a:ln w="0">
                  <a:solidFill>
                    <a:srgbClr val="330099"/>
                  </a:solidFill>
                  <a:round/>
                  <a:headEnd/>
                  <a:tailEnd/>
                </a:ln>
              </p:spPr>
              <p:txBody>
                <a:bodyPr/>
                <a:lstStyle/>
                <a:p>
                  <a:endParaRPr lang="es-MX"/>
                </a:p>
              </p:txBody>
            </p:sp>
            <p:sp>
              <p:nvSpPr>
                <p:cNvPr id="10653" name="Freeform 4347"/>
                <p:cNvSpPr>
                  <a:spLocks/>
                </p:cNvSpPr>
                <p:nvPr/>
              </p:nvSpPr>
              <p:spPr bwMode="auto">
                <a:xfrm>
                  <a:off x="2145" y="3007"/>
                  <a:ext cx="69" cy="66"/>
                </a:xfrm>
                <a:custGeom>
                  <a:avLst/>
                  <a:gdLst>
                    <a:gd name="T0" fmla="*/ 0 w 616"/>
                    <a:gd name="T1" fmla="*/ 0 h 598"/>
                    <a:gd name="T2" fmla="*/ 0 w 616"/>
                    <a:gd name="T3" fmla="*/ 0 h 598"/>
                    <a:gd name="T4" fmla="*/ 0 w 616"/>
                    <a:gd name="T5" fmla="*/ 0 h 598"/>
                    <a:gd name="T6" fmla="*/ 0 w 616"/>
                    <a:gd name="T7" fmla="*/ 0 h 598"/>
                    <a:gd name="T8" fmla="*/ 0 60000 65536"/>
                    <a:gd name="T9" fmla="*/ 0 60000 65536"/>
                    <a:gd name="T10" fmla="*/ 0 60000 65536"/>
                    <a:gd name="T11" fmla="*/ 0 60000 65536"/>
                    <a:gd name="T12" fmla="*/ 0 w 616"/>
                    <a:gd name="T13" fmla="*/ 0 h 598"/>
                    <a:gd name="T14" fmla="*/ 616 w 616"/>
                    <a:gd name="T15" fmla="*/ 598 h 598"/>
                  </a:gdLst>
                  <a:ahLst/>
                  <a:cxnLst>
                    <a:cxn ang="T8">
                      <a:pos x="T0" y="T1"/>
                    </a:cxn>
                    <a:cxn ang="T9">
                      <a:pos x="T2" y="T3"/>
                    </a:cxn>
                    <a:cxn ang="T10">
                      <a:pos x="T4" y="T5"/>
                    </a:cxn>
                    <a:cxn ang="T11">
                      <a:pos x="T6" y="T7"/>
                    </a:cxn>
                  </a:cxnLst>
                  <a:rect l="T12" t="T13" r="T14" b="T15"/>
                  <a:pathLst>
                    <a:path w="616" h="598">
                      <a:moveTo>
                        <a:pt x="54" y="0"/>
                      </a:moveTo>
                      <a:lnTo>
                        <a:pt x="0" y="19"/>
                      </a:lnTo>
                      <a:lnTo>
                        <a:pt x="616" y="598"/>
                      </a:lnTo>
                      <a:lnTo>
                        <a:pt x="54" y="0"/>
                      </a:lnTo>
                      <a:close/>
                    </a:path>
                  </a:pathLst>
                </a:custGeom>
                <a:solidFill>
                  <a:srgbClr val="330099"/>
                </a:solidFill>
                <a:ln w="9525">
                  <a:noFill/>
                  <a:round/>
                  <a:headEnd/>
                  <a:tailEnd/>
                </a:ln>
              </p:spPr>
              <p:txBody>
                <a:bodyPr/>
                <a:lstStyle/>
                <a:p>
                  <a:endParaRPr lang="es-MX"/>
                </a:p>
              </p:txBody>
            </p:sp>
            <p:sp>
              <p:nvSpPr>
                <p:cNvPr id="10654" name="Freeform 4348"/>
                <p:cNvSpPr>
                  <a:spLocks/>
                </p:cNvSpPr>
                <p:nvPr/>
              </p:nvSpPr>
              <p:spPr bwMode="auto">
                <a:xfrm>
                  <a:off x="2145" y="3007"/>
                  <a:ext cx="69" cy="66"/>
                </a:xfrm>
                <a:custGeom>
                  <a:avLst/>
                  <a:gdLst>
                    <a:gd name="T0" fmla="*/ 0 w 616"/>
                    <a:gd name="T1" fmla="*/ 0 h 598"/>
                    <a:gd name="T2" fmla="*/ 0 w 616"/>
                    <a:gd name="T3" fmla="*/ 0 h 598"/>
                    <a:gd name="T4" fmla="*/ 0 w 616"/>
                    <a:gd name="T5" fmla="*/ 0 h 598"/>
                    <a:gd name="T6" fmla="*/ 0 w 616"/>
                    <a:gd name="T7" fmla="*/ 0 h 598"/>
                    <a:gd name="T8" fmla="*/ 0 60000 65536"/>
                    <a:gd name="T9" fmla="*/ 0 60000 65536"/>
                    <a:gd name="T10" fmla="*/ 0 60000 65536"/>
                    <a:gd name="T11" fmla="*/ 0 60000 65536"/>
                    <a:gd name="T12" fmla="*/ 0 w 616"/>
                    <a:gd name="T13" fmla="*/ 0 h 598"/>
                    <a:gd name="T14" fmla="*/ 616 w 616"/>
                    <a:gd name="T15" fmla="*/ 598 h 598"/>
                  </a:gdLst>
                  <a:ahLst/>
                  <a:cxnLst>
                    <a:cxn ang="T8">
                      <a:pos x="T0" y="T1"/>
                    </a:cxn>
                    <a:cxn ang="T9">
                      <a:pos x="T2" y="T3"/>
                    </a:cxn>
                    <a:cxn ang="T10">
                      <a:pos x="T4" y="T5"/>
                    </a:cxn>
                    <a:cxn ang="T11">
                      <a:pos x="T6" y="T7"/>
                    </a:cxn>
                  </a:cxnLst>
                  <a:rect l="T12" t="T13" r="T14" b="T15"/>
                  <a:pathLst>
                    <a:path w="616" h="598">
                      <a:moveTo>
                        <a:pt x="54" y="0"/>
                      </a:moveTo>
                      <a:lnTo>
                        <a:pt x="0" y="19"/>
                      </a:lnTo>
                      <a:lnTo>
                        <a:pt x="616" y="598"/>
                      </a:lnTo>
                      <a:lnTo>
                        <a:pt x="54" y="0"/>
                      </a:lnTo>
                    </a:path>
                  </a:pathLst>
                </a:custGeom>
                <a:noFill/>
                <a:ln w="0">
                  <a:solidFill>
                    <a:srgbClr val="330099"/>
                  </a:solidFill>
                  <a:round/>
                  <a:headEnd/>
                  <a:tailEnd/>
                </a:ln>
              </p:spPr>
              <p:txBody>
                <a:bodyPr/>
                <a:lstStyle/>
                <a:p>
                  <a:endParaRPr lang="es-MX"/>
                </a:p>
              </p:txBody>
            </p:sp>
            <p:sp>
              <p:nvSpPr>
                <p:cNvPr id="10655" name="Freeform 4349"/>
                <p:cNvSpPr>
                  <a:spLocks/>
                </p:cNvSpPr>
                <p:nvPr/>
              </p:nvSpPr>
              <p:spPr bwMode="auto">
                <a:xfrm>
                  <a:off x="2116" y="3007"/>
                  <a:ext cx="25" cy="2"/>
                </a:xfrm>
                <a:custGeom>
                  <a:avLst/>
                  <a:gdLst>
                    <a:gd name="T0" fmla="*/ 0 w 228"/>
                    <a:gd name="T1" fmla="*/ 0 h 23"/>
                    <a:gd name="T2" fmla="*/ 0 w 228"/>
                    <a:gd name="T3" fmla="*/ 0 h 23"/>
                    <a:gd name="T4" fmla="*/ 0 w 228"/>
                    <a:gd name="T5" fmla="*/ 0 h 23"/>
                    <a:gd name="T6" fmla="*/ 0 w 228"/>
                    <a:gd name="T7" fmla="*/ 0 h 23"/>
                    <a:gd name="T8" fmla="*/ 0 60000 65536"/>
                    <a:gd name="T9" fmla="*/ 0 60000 65536"/>
                    <a:gd name="T10" fmla="*/ 0 60000 65536"/>
                    <a:gd name="T11" fmla="*/ 0 60000 65536"/>
                    <a:gd name="T12" fmla="*/ 0 w 228"/>
                    <a:gd name="T13" fmla="*/ 0 h 23"/>
                    <a:gd name="T14" fmla="*/ 228 w 228"/>
                    <a:gd name="T15" fmla="*/ 23 h 23"/>
                  </a:gdLst>
                  <a:ahLst/>
                  <a:cxnLst>
                    <a:cxn ang="T8">
                      <a:pos x="T0" y="T1"/>
                    </a:cxn>
                    <a:cxn ang="T9">
                      <a:pos x="T2" y="T3"/>
                    </a:cxn>
                    <a:cxn ang="T10">
                      <a:pos x="T4" y="T5"/>
                    </a:cxn>
                    <a:cxn ang="T11">
                      <a:pos x="T6" y="T7"/>
                    </a:cxn>
                  </a:cxnLst>
                  <a:rect l="T12" t="T13" r="T14" b="T15"/>
                  <a:pathLst>
                    <a:path w="228" h="23">
                      <a:moveTo>
                        <a:pt x="155" y="0"/>
                      </a:moveTo>
                      <a:lnTo>
                        <a:pt x="0" y="16"/>
                      </a:lnTo>
                      <a:lnTo>
                        <a:pt x="228" y="23"/>
                      </a:lnTo>
                      <a:lnTo>
                        <a:pt x="155" y="0"/>
                      </a:lnTo>
                      <a:close/>
                    </a:path>
                  </a:pathLst>
                </a:custGeom>
                <a:solidFill>
                  <a:srgbClr val="330099"/>
                </a:solidFill>
                <a:ln w="9525">
                  <a:noFill/>
                  <a:round/>
                  <a:headEnd/>
                  <a:tailEnd/>
                </a:ln>
              </p:spPr>
              <p:txBody>
                <a:bodyPr/>
                <a:lstStyle/>
                <a:p>
                  <a:endParaRPr lang="es-MX"/>
                </a:p>
              </p:txBody>
            </p:sp>
            <p:sp>
              <p:nvSpPr>
                <p:cNvPr id="10656" name="Freeform 4350"/>
                <p:cNvSpPr>
                  <a:spLocks/>
                </p:cNvSpPr>
                <p:nvPr/>
              </p:nvSpPr>
              <p:spPr bwMode="auto">
                <a:xfrm>
                  <a:off x="2116" y="3007"/>
                  <a:ext cx="25" cy="2"/>
                </a:xfrm>
                <a:custGeom>
                  <a:avLst/>
                  <a:gdLst>
                    <a:gd name="T0" fmla="*/ 0 w 228"/>
                    <a:gd name="T1" fmla="*/ 0 h 23"/>
                    <a:gd name="T2" fmla="*/ 0 w 228"/>
                    <a:gd name="T3" fmla="*/ 0 h 23"/>
                    <a:gd name="T4" fmla="*/ 0 w 228"/>
                    <a:gd name="T5" fmla="*/ 0 h 23"/>
                    <a:gd name="T6" fmla="*/ 0 w 228"/>
                    <a:gd name="T7" fmla="*/ 0 h 23"/>
                    <a:gd name="T8" fmla="*/ 0 60000 65536"/>
                    <a:gd name="T9" fmla="*/ 0 60000 65536"/>
                    <a:gd name="T10" fmla="*/ 0 60000 65536"/>
                    <a:gd name="T11" fmla="*/ 0 60000 65536"/>
                    <a:gd name="T12" fmla="*/ 0 w 228"/>
                    <a:gd name="T13" fmla="*/ 0 h 23"/>
                    <a:gd name="T14" fmla="*/ 228 w 228"/>
                    <a:gd name="T15" fmla="*/ 23 h 23"/>
                  </a:gdLst>
                  <a:ahLst/>
                  <a:cxnLst>
                    <a:cxn ang="T8">
                      <a:pos x="T0" y="T1"/>
                    </a:cxn>
                    <a:cxn ang="T9">
                      <a:pos x="T2" y="T3"/>
                    </a:cxn>
                    <a:cxn ang="T10">
                      <a:pos x="T4" y="T5"/>
                    </a:cxn>
                    <a:cxn ang="T11">
                      <a:pos x="T6" y="T7"/>
                    </a:cxn>
                  </a:cxnLst>
                  <a:rect l="T12" t="T13" r="T14" b="T15"/>
                  <a:pathLst>
                    <a:path w="228" h="23">
                      <a:moveTo>
                        <a:pt x="155" y="0"/>
                      </a:moveTo>
                      <a:lnTo>
                        <a:pt x="0" y="16"/>
                      </a:lnTo>
                      <a:lnTo>
                        <a:pt x="228" y="23"/>
                      </a:lnTo>
                      <a:lnTo>
                        <a:pt x="155" y="0"/>
                      </a:lnTo>
                    </a:path>
                  </a:pathLst>
                </a:custGeom>
                <a:noFill/>
                <a:ln w="0">
                  <a:solidFill>
                    <a:srgbClr val="330099"/>
                  </a:solidFill>
                  <a:round/>
                  <a:headEnd/>
                  <a:tailEnd/>
                </a:ln>
              </p:spPr>
              <p:txBody>
                <a:bodyPr/>
                <a:lstStyle/>
                <a:p>
                  <a:endParaRPr lang="es-MX"/>
                </a:p>
              </p:txBody>
            </p:sp>
            <p:sp>
              <p:nvSpPr>
                <p:cNvPr id="10657" name="Freeform 4351"/>
                <p:cNvSpPr>
                  <a:spLocks/>
                </p:cNvSpPr>
                <p:nvPr/>
              </p:nvSpPr>
              <p:spPr bwMode="auto">
                <a:xfrm>
                  <a:off x="2151" y="3005"/>
                  <a:ext cx="63" cy="68"/>
                </a:xfrm>
                <a:custGeom>
                  <a:avLst/>
                  <a:gdLst>
                    <a:gd name="T0" fmla="*/ 0 w 562"/>
                    <a:gd name="T1" fmla="*/ 0 h 616"/>
                    <a:gd name="T2" fmla="*/ 0 w 562"/>
                    <a:gd name="T3" fmla="*/ 0 h 616"/>
                    <a:gd name="T4" fmla="*/ 0 w 562"/>
                    <a:gd name="T5" fmla="*/ 0 h 616"/>
                    <a:gd name="T6" fmla="*/ 0 w 562"/>
                    <a:gd name="T7" fmla="*/ 0 h 616"/>
                    <a:gd name="T8" fmla="*/ 0 60000 65536"/>
                    <a:gd name="T9" fmla="*/ 0 60000 65536"/>
                    <a:gd name="T10" fmla="*/ 0 60000 65536"/>
                    <a:gd name="T11" fmla="*/ 0 60000 65536"/>
                    <a:gd name="T12" fmla="*/ 0 w 562"/>
                    <a:gd name="T13" fmla="*/ 0 h 616"/>
                    <a:gd name="T14" fmla="*/ 562 w 562"/>
                    <a:gd name="T15" fmla="*/ 616 h 616"/>
                  </a:gdLst>
                  <a:ahLst/>
                  <a:cxnLst>
                    <a:cxn ang="T8">
                      <a:pos x="T0" y="T1"/>
                    </a:cxn>
                    <a:cxn ang="T9">
                      <a:pos x="T2" y="T3"/>
                    </a:cxn>
                    <a:cxn ang="T10">
                      <a:pos x="T4" y="T5"/>
                    </a:cxn>
                    <a:cxn ang="T11">
                      <a:pos x="T6" y="T7"/>
                    </a:cxn>
                  </a:cxnLst>
                  <a:rect l="T12" t="T13" r="T14" b="T15"/>
                  <a:pathLst>
                    <a:path w="562" h="616">
                      <a:moveTo>
                        <a:pt x="103" y="0"/>
                      </a:moveTo>
                      <a:lnTo>
                        <a:pt x="0" y="18"/>
                      </a:lnTo>
                      <a:lnTo>
                        <a:pt x="562" y="616"/>
                      </a:lnTo>
                      <a:lnTo>
                        <a:pt x="103" y="0"/>
                      </a:lnTo>
                      <a:close/>
                    </a:path>
                  </a:pathLst>
                </a:custGeom>
                <a:solidFill>
                  <a:srgbClr val="330099"/>
                </a:solidFill>
                <a:ln w="9525">
                  <a:noFill/>
                  <a:round/>
                  <a:headEnd/>
                  <a:tailEnd/>
                </a:ln>
              </p:spPr>
              <p:txBody>
                <a:bodyPr/>
                <a:lstStyle/>
                <a:p>
                  <a:endParaRPr lang="es-MX"/>
                </a:p>
              </p:txBody>
            </p:sp>
            <p:sp>
              <p:nvSpPr>
                <p:cNvPr id="10658" name="Freeform 4352"/>
                <p:cNvSpPr>
                  <a:spLocks/>
                </p:cNvSpPr>
                <p:nvPr/>
              </p:nvSpPr>
              <p:spPr bwMode="auto">
                <a:xfrm>
                  <a:off x="2151" y="3005"/>
                  <a:ext cx="63" cy="68"/>
                </a:xfrm>
                <a:custGeom>
                  <a:avLst/>
                  <a:gdLst>
                    <a:gd name="T0" fmla="*/ 0 w 562"/>
                    <a:gd name="T1" fmla="*/ 0 h 616"/>
                    <a:gd name="T2" fmla="*/ 0 w 562"/>
                    <a:gd name="T3" fmla="*/ 0 h 616"/>
                    <a:gd name="T4" fmla="*/ 0 w 562"/>
                    <a:gd name="T5" fmla="*/ 0 h 616"/>
                    <a:gd name="T6" fmla="*/ 0 w 562"/>
                    <a:gd name="T7" fmla="*/ 0 h 616"/>
                    <a:gd name="T8" fmla="*/ 0 60000 65536"/>
                    <a:gd name="T9" fmla="*/ 0 60000 65536"/>
                    <a:gd name="T10" fmla="*/ 0 60000 65536"/>
                    <a:gd name="T11" fmla="*/ 0 60000 65536"/>
                    <a:gd name="T12" fmla="*/ 0 w 562"/>
                    <a:gd name="T13" fmla="*/ 0 h 616"/>
                    <a:gd name="T14" fmla="*/ 562 w 562"/>
                    <a:gd name="T15" fmla="*/ 616 h 616"/>
                  </a:gdLst>
                  <a:ahLst/>
                  <a:cxnLst>
                    <a:cxn ang="T8">
                      <a:pos x="T0" y="T1"/>
                    </a:cxn>
                    <a:cxn ang="T9">
                      <a:pos x="T2" y="T3"/>
                    </a:cxn>
                    <a:cxn ang="T10">
                      <a:pos x="T4" y="T5"/>
                    </a:cxn>
                    <a:cxn ang="T11">
                      <a:pos x="T6" y="T7"/>
                    </a:cxn>
                  </a:cxnLst>
                  <a:rect l="T12" t="T13" r="T14" b="T15"/>
                  <a:pathLst>
                    <a:path w="562" h="616">
                      <a:moveTo>
                        <a:pt x="103" y="0"/>
                      </a:moveTo>
                      <a:lnTo>
                        <a:pt x="0" y="18"/>
                      </a:lnTo>
                      <a:lnTo>
                        <a:pt x="562" y="616"/>
                      </a:lnTo>
                      <a:lnTo>
                        <a:pt x="103" y="0"/>
                      </a:lnTo>
                    </a:path>
                  </a:pathLst>
                </a:custGeom>
                <a:noFill/>
                <a:ln w="0">
                  <a:solidFill>
                    <a:srgbClr val="330099"/>
                  </a:solidFill>
                  <a:round/>
                  <a:headEnd/>
                  <a:tailEnd/>
                </a:ln>
              </p:spPr>
              <p:txBody>
                <a:bodyPr/>
                <a:lstStyle/>
                <a:p>
                  <a:endParaRPr lang="es-MX"/>
                </a:p>
              </p:txBody>
            </p:sp>
            <p:sp>
              <p:nvSpPr>
                <p:cNvPr id="10659" name="Freeform 4353"/>
                <p:cNvSpPr>
                  <a:spLocks/>
                </p:cNvSpPr>
                <p:nvPr/>
              </p:nvSpPr>
              <p:spPr bwMode="auto">
                <a:xfrm>
                  <a:off x="2163" y="3005"/>
                  <a:ext cx="51" cy="68"/>
                </a:xfrm>
                <a:custGeom>
                  <a:avLst/>
                  <a:gdLst>
                    <a:gd name="T0" fmla="*/ 0 w 459"/>
                    <a:gd name="T1" fmla="*/ 0 h 620"/>
                    <a:gd name="T2" fmla="*/ 0 w 459"/>
                    <a:gd name="T3" fmla="*/ 0 h 620"/>
                    <a:gd name="T4" fmla="*/ 0 w 459"/>
                    <a:gd name="T5" fmla="*/ 0 h 620"/>
                    <a:gd name="T6" fmla="*/ 0 w 459"/>
                    <a:gd name="T7" fmla="*/ 0 h 620"/>
                    <a:gd name="T8" fmla="*/ 0 60000 65536"/>
                    <a:gd name="T9" fmla="*/ 0 60000 65536"/>
                    <a:gd name="T10" fmla="*/ 0 60000 65536"/>
                    <a:gd name="T11" fmla="*/ 0 60000 65536"/>
                    <a:gd name="T12" fmla="*/ 0 w 459"/>
                    <a:gd name="T13" fmla="*/ 0 h 620"/>
                    <a:gd name="T14" fmla="*/ 459 w 459"/>
                    <a:gd name="T15" fmla="*/ 620 h 620"/>
                  </a:gdLst>
                  <a:ahLst/>
                  <a:cxnLst>
                    <a:cxn ang="T8">
                      <a:pos x="T0" y="T1"/>
                    </a:cxn>
                    <a:cxn ang="T9">
                      <a:pos x="T2" y="T3"/>
                    </a:cxn>
                    <a:cxn ang="T10">
                      <a:pos x="T4" y="T5"/>
                    </a:cxn>
                    <a:cxn ang="T11">
                      <a:pos x="T6" y="T7"/>
                    </a:cxn>
                  </a:cxnLst>
                  <a:rect l="T12" t="T13" r="T14" b="T15"/>
                  <a:pathLst>
                    <a:path w="459" h="620">
                      <a:moveTo>
                        <a:pt x="9" y="0"/>
                      </a:moveTo>
                      <a:lnTo>
                        <a:pt x="0" y="4"/>
                      </a:lnTo>
                      <a:lnTo>
                        <a:pt x="459" y="620"/>
                      </a:lnTo>
                      <a:lnTo>
                        <a:pt x="9" y="0"/>
                      </a:lnTo>
                      <a:close/>
                    </a:path>
                  </a:pathLst>
                </a:custGeom>
                <a:solidFill>
                  <a:srgbClr val="330099"/>
                </a:solidFill>
                <a:ln w="9525">
                  <a:noFill/>
                  <a:round/>
                  <a:headEnd/>
                  <a:tailEnd/>
                </a:ln>
              </p:spPr>
              <p:txBody>
                <a:bodyPr/>
                <a:lstStyle/>
                <a:p>
                  <a:endParaRPr lang="es-MX"/>
                </a:p>
              </p:txBody>
            </p:sp>
            <p:sp>
              <p:nvSpPr>
                <p:cNvPr id="10660" name="Freeform 4354"/>
                <p:cNvSpPr>
                  <a:spLocks/>
                </p:cNvSpPr>
                <p:nvPr/>
              </p:nvSpPr>
              <p:spPr bwMode="auto">
                <a:xfrm>
                  <a:off x="2163" y="3005"/>
                  <a:ext cx="51" cy="68"/>
                </a:xfrm>
                <a:custGeom>
                  <a:avLst/>
                  <a:gdLst>
                    <a:gd name="T0" fmla="*/ 0 w 459"/>
                    <a:gd name="T1" fmla="*/ 0 h 620"/>
                    <a:gd name="T2" fmla="*/ 0 w 459"/>
                    <a:gd name="T3" fmla="*/ 0 h 620"/>
                    <a:gd name="T4" fmla="*/ 0 w 459"/>
                    <a:gd name="T5" fmla="*/ 0 h 620"/>
                    <a:gd name="T6" fmla="*/ 0 w 459"/>
                    <a:gd name="T7" fmla="*/ 0 h 620"/>
                    <a:gd name="T8" fmla="*/ 0 60000 65536"/>
                    <a:gd name="T9" fmla="*/ 0 60000 65536"/>
                    <a:gd name="T10" fmla="*/ 0 60000 65536"/>
                    <a:gd name="T11" fmla="*/ 0 60000 65536"/>
                    <a:gd name="T12" fmla="*/ 0 w 459"/>
                    <a:gd name="T13" fmla="*/ 0 h 620"/>
                    <a:gd name="T14" fmla="*/ 459 w 459"/>
                    <a:gd name="T15" fmla="*/ 620 h 620"/>
                  </a:gdLst>
                  <a:ahLst/>
                  <a:cxnLst>
                    <a:cxn ang="T8">
                      <a:pos x="T0" y="T1"/>
                    </a:cxn>
                    <a:cxn ang="T9">
                      <a:pos x="T2" y="T3"/>
                    </a:cxn>
                    <a:cxn ang="T10">
                      <a:pos x="T4" y="T5"/>
                    </a:cxn>
                    <a:cxn ang="T11">
                      <a:pos x="T6" y="T7"/>
                    </a:cxn>
                  </a:cxnLst>
                  <a:rect l="T12" t="T13" r="T14" b="T15"/>
                  <a:pathLst>
                    <a:path w="459" h="620">
                      <a:moveTo>
                        <a:pt x="9" y="0"/>
                      </a:moveTo>
                      <a:lnTo>
                        <a:pt x="0" y="4"/>
                      </a:lnTo>
                      <a:lnTo>
                        <a:pt x="459" y="620"/>
                      </a:lnTo>
                      <a:lnTo>
                        <a:pt x="9" y="0"/>
                      </a:lnTo>
                    </a:path>
                  </a:pathLst>
                </a:custGeom>
                <a:noFill/>
                <a:ln w="0">
                  <a:solidFill>
                    <a:srgbClr val="330099"/>
                  </a:solidFill>
                  <a:round/>
                  <a:headEnd/>
                  <a:tailEnd/>
                </a:ln>
              </p:spPr>
              <p:txBody>
                <a:bodyPr/>
                <a:lstStyle/>
                <a:p>
                  <a:endParaRPr lang="es-MX"/>
                </a:p>
              </p:txBody>
            </p:sp>
            <p:sp>
              <p:nvSpPr>
                <p:cNvPr id="10661" name="Freeform 4355"/>
                <p:cNvSpPr>
                  <a:spLocks/>
                </p:cNvSpPr>
                <p:nvPr/>
              </p:nvSpPr>
              <p:spPr bwMode="auto">
                <a:xfrm>
                  <a:off x="2164" y="3003"/>
                  <a:ext cx="50" cy="70"/>
                </a:xfrm>
                <a:custGeom>
                  <a:avLst/>
                  <a:gdLst>
                    <a:gd name="T0" fmla="*/ 0 w 450"/>
                    <a:gd name="T1" fmla="*/ 0 h 638"/>
                    <a:gd name="T2" fmla="*/ 0 w 450"/>
                    <a:gd name="T3" fmla="*/ 0 h 638"/>
                    <a:gd name="T4" fmla="*/ 0 w 450"/>
                    <a:gd name="T5" fmla="*/ 0 h 638"/>
                    <a:gd name="T6" fmla="*/ 0 w 450"/>
                    <a:gd name="T7" fmla="*/ 0 h 638"/>
                    <a:gd name="T8" fmla="*/ 0 60000 65536"/>
                    <a:gd name="T9" fmla="*/ 0 60000 65536"/>
                    <a:gd name="T10" fmla="*/ 0 60000 65536"/>
                    <a:gd name="T11" fmla="*/ 0 60000 65536"/>
                    <a:gd name="T12" fmla="*/ 0 w 450"/>
                    <a:gd name="T13" fmla="*/ 0 h 638"/>
                    <a:gd name="T14" fmla="*/ 450 w 450"/>
                    <a:gd name="T15" fmla="*/ 638 h 638"/>
                  </a:gdLst>
                  <a:ahLst/>
                  <a:cxnLst>
                    <a:cxn ang="T8">
                      <a:pos x="T0" y="T1"/>
                    </a:cxn>
                    <a:cxn ang="T9">
                      <a:pos x="T2" y="T3"/>
                    </a:cxn>
                    <a:cxn ang="T10">
                      <a:pos x="T4" y="T5"/>
                    </a:cxn>
                    <a:cxn ang="T11">
                      <a:pos x="T6" y="T7"/>
                    </a:cxn>
                  </a:cxnLst>
                  <a:rect l="T12" t="T13" r="T14" b="T15"/>
                  <a:pathLst>
                    <a:path w="450" h="638">
                      <a:moveTo>
                        <a:pt x="78" y="0"/>
                      </a:moveTo>
                      <a:lnTo>
                        <a:pt x="0" y="18"/>
                      </a:lnTo>
                      <a:lnTo>
                        <a:pt x="450" y="638"/>
                      </a:lnTo>
                      <a:lnTo>
                        <a:pt x="78" y="0"/>
                      </a:lnTo>
                      <a:close/>
                    </a:path>
                  </a:pathLst>
                </a:custGeom>
                <a:solidFill>
                  <a:srgbClr val="330099"/>
                </a:solidFill>
                <a:ln w="9525">
                  <a:noFill/>
                  <a:round/>
                  <a:headEnd/>
                  <a:tailEnd/>
                </a:ln>
              </p:spPr>
              <p:txBody>
                <a:bodyPr/>
                <a:lstStyle/>
                <a:p>
                  <a:endParaRPr lang="es-MX"/>
                </a:p>
              </p:txBody>
            </p:sp>
            <p:sp>
              <p:nvSpPr>
                <p:cNvPr id="10662" name="Freeform 4356"/>
                <p:cNvSpPr>
                  <a:spLocks/>
                </p:cNvSpPr>
                <p:nvPr/>
              </p:nvSpPr>
              <p:spPr bwMode="auto">
                <a:xfrm>
                  <a:off x="2164" y="3003"/>
                  <a:ext cx="50" cy="70"/>
                </a:xfrm>
                <a:custGeom>
                  <a:avLst/>
                  <a:gdLst>
                    <a:gd name="T0" fmla="*/ 0 w 450"/>
                    <a:gd name="T1" fmla="*/ 0 h 638"/>
                    <a:gd name="T2" fmla="*/ 0 w 450"/>
                    <a:gd name="T3" fmla="*/ 0 h 638"/>
                    <a:gd name="T4" fmla="*/ 0 w 450"/>
                    <a:gd name="T5" fmla="*/ 0 h 638"/>
                    <a:gd name="T6" fmla="*/ 0 w 450"/>
                    <a:gd name="T7" fmla="*/ 0 h 638"/>
                    <a:gd name="T8" fmla="*/ 0 60000 65536"/>
                    <a:gd name="T9" fmla="*/ 0 60000 65536"/>
                    <a:gd name="T10" fmla="*/ 0 60000 65536"/>
                    <a:gd name="T11" fmla="*/ 0 60000 65536"/>
                    <a:gd name="T12" fmla="*/ 0 w 450"/>
                    <a:gd name="T13" fmla="*/ 0 h 638"/>
                    <a:gd name="T14" fmla="*/ 450 w 450"/>
                    <a:gd name="T15" fmla="*/ 638 h 638"/>
                  </a:gdLst>
                  <a:ahLst/>
                  <a:cxnLst>
                    <a:cxn ang="T8">
                      <a:pos x="T0" y="T1"/>
                    </a:cxn>
                    <a:cxn ang="T9">
                      <a:pos x="T2" y="T3"/>
                    </a:cxn>
                    <a:cxn ang="T10">
                      <a:pos x="T4" y="T5"/>
                    </a:cxn>
                    <a:cxn ang="T11">
                      <a:pos x="T6" y="T7"/>
                    </a:cxn>
                  </a:cxnLst>
                  <a:rect l="T12" t="T13" r="T14" b="T15"/>
                  <a:pathLst>
                    <a:path w="450" h="638">
                      <a:moveTo>
                        <a:pt x="78" y="0"/>
                      </a:moveTo>
                      <a:lnTo>
                        <a:pt x="0" y="18"/>
                      </a:lnTo>
                      <a:lnTo>
                        <a:pt x="450" y="638"/>
                      </a:lnTo>
                      <a:lnTo>
                        <a:pt x="78" y="0"/>
                      </a:lnTo>
                    </a:path>
                  </a:pathLst>
                </a:custGeom>
                <a:noFill/>
                <a:ln w="0">
                  <a:solidFill>
                    <a:srgbClr val="330099"/>
                  </a:solidFill>
                  <a:round/>
                  <a:headEnd/>
                  <a:tailEnd/>
                </a:ln>
              </p:spPr>
              <p:txBody>
                <a:bodyPr/>
                <a:lstStyle/>
                <a:p>
                  <a:endParaRPr lang="es-MX"/>
                </a:p>
              </p:txBody>
            </p:sp>
            <p:sp>
              <p:nvSpPr>
                <p:cNvPr id="10663" name="Freeform 4357"/>
                <p:cNvSpPr>
                  <a:spLocks/>
                </p:cNvSpPr>
                <p:nvPr/>
              </p:nvSpPr>
              <p:spPr bwMode="auto">
                <a:xfrm>
                  <a:off x="2164" y="3003"/>
                  <a:ext cx="8" cy="2"/>
                </a:xfrm>
                <a:custGeom>
                  <a:avLst/>
                  <a:gdLst>
                    <a:gd name="T0" fmla="*/ 0 w 78"/>
                    <a:gd name="T1" fmla="*/ 0 h 18"/>
                    <a:gd name="T2" fmla="*/ 0 w 78"/>
                    <a:gd name="T3" fmla="*/ 0 h 18"/>
                    <a:gd name="T4" fmla="*/ 0 w 78"/>
                    <a:gd name="T5" fmla="*/ 0 h 18"/>
                    <a:gd name="T6" fmla="*/ 0 w 78"/>
                    <a:gd name="T7" fmla="*/ 0 h 18"/>
                    <a:gd name="T8" fmla="*/ 0 60000 65536"/>
                    <a:gd name="T9" fmla="*/ 0 60000 65536"/>
                    <a:gd name="T10" fmla="*/ 0 60000 65536"/>
                    <a:gd name="T11" fmla="*/ 0 60000 65536"/>
                    <a:gd name="T12" fmla="*/ 0 w 78"/>
                    <a:gd name="T13" fmla="*/ 0 h 18"/>
                    <a:gd name="T14" fmla="*/ 78 w 78"/>
                    <a:gd name="T15" fmla="*/ 18 h 18"/>
                  </a:gdLst>
                  <a:ahLst/>
                  <a:cxnLst>
                    <a:cxn ang="T8">
                      <a:pos x="T0" y="T1"/>
                    </a:cxn>
                    <a:cxn ang="T9">
                      <a:pos x="T2" y="T3"/>
                    </a:cxn>
                    <a:cxn ang="T10">
                      <a:pos x="T4" y="T5"/>
                    </a:cxn>
                    <a:cxn ang="T11">
                      <a:pos x="T6" y="T7"/>
                    </a:cxn>
                  </a:cxnLst>
                  <a:rect l="T12" t="T13" r="T14" b="T15"/>
                  <a:pathLst>
                    <a:path w="78" h="18">
                      <a:moveTo>
                        <a:pt x="67" y="0"/>
                      </a:moveTo>
                      <a:lnTo>
                        <a:pt x="0" y="18"/>
                      </a:lnTo>
                      <a:lnTo>
                        <a:pt x="78" y="0"/>
                      </a:lnTo>
                      <a:lnTo>
                        <a:pt x="67" y="0"/>
                      </a:lnTo>
                      <a:close/>
                    </a:path>
                  </a:pathLst>
                </a:custGeom>
                <a:solidFill>
                  <a:srgbClr val="330099"/>
                </a:solidFill>
                <a:ln w="9525">
                  <a:noFill/>
                  <a:round/>
                  <a:headEnd/>
                  <a:tailEnd/>
                </a:ln>
              </p:spPr>
              <p:txBody>
                <a:bodyPr/>
                <a:lstStyle/>
                <a:p>
                  <a:endParaRPr lang="es-MX"/>
                </a:p>
              </p:txBody>
            </p:sp>
            <p:sp>
              <p:nvSpPr>
                <p:cNvPr id="10664" name="Freeform 4358"/>
                <p:cNvSpPr>
                  <a:spLocks/>
                </p:cNvSpPr>
                <p:nvPr/>
              </p:nvSpPr>
              <p:spPr bwMode="auto">
                <a:xfrm>
                  <a:off x="2164" y="3003"/>
                  <a:ext cx="8" cy="2"/>
                </a:xfrm>
                <a:custGeom>
                  <a:avLst/>
                  <a:gdLst>
                    <a:gd name="T0" fmla="*/ 0 w 78"/>
                    <a:gd name="T1" fmla="*/ 0 h 18"/>
                    <a:gd name="T2" fmla="*/ 0 w 78"/>
                    <a:gd name="T3" fmla="*/ 0 h 18"/>
                    <a:gd name="T4" fmla="*/ 0 w 78"/>
                    <a:gd name="T5" fmla="*/ 0 h 18"/>
                    <a:gd name="T6" fmla="*/ 0 w 78"/>
                    <a:gd name="T7" fmla="*/ 0 h 18"/>
                    <a:gd name="T8" fmla="*/ 0 60000 65536"/>
                    <a:gd name="T9" fmla="*/ 0 60000 65536"/>
                    <a:gd name="T10" fmla="*/ 0 60000 65536"/>
                    <a:gd name="T11" fmla="*/ 0 60000 65536"/>
                    <a:gd name="T12" fmla="*/ 0 w 78"/>
                    <a:gd name="T13" fmla="*/ 0 h 18"/>
                    <a:gd name="T14" fmla="*/ 78 w 78"/>
                    <a:gd name="T15" fmla="*/ 18 h 18"/>
                  </a:gdLst>
                  <a:ahLst/>
                  <a:cxnLst>
                    <a:cxn ang="T8">
                      <a:pos x="T0" y="T1"/>
                    </a:cxn>
                    <a:cxn ang="T9">
                      <a:pos x="T2" y="T3"/>
                    </a:cxn>
                    <a:cxn ang="T10">
                      <a:pos x="T4" y="T5"/>
                    </a:cxn>
                    <a:cxn ang="T11">
                      <a:pos x="T6" y="T7"/>
                    </a:cxn>
                  </a:cxnLst>
                  <a:rect l="T12" t="T13" r="T14" b="T15"/>
                  <a:pathLst>
                    <a:path w="78" h="18">
                      <a:moveTo>
                        <a:pt x="67" y="0"/>
                      </a:moveTo>
                      <a:lnTo>
                        <a:pt x="0" y="18"/>
                      </a:lnTo>
                      <a:lnTo>
                        <a:pt x="78" y="0"/>
                      </a:lnTo>
                      <a:lnTo>
                        <a:pt x="67" y="0"/>
                      </a:lnTo>
                    </a:path>
                  </a:pathLst>
                </a:custGeom>
                <a:noFill/>
                <a:ln w="0">
                  <a:solidFill>
                    <a:srgbClr val="330099"/>
                  </a:solidFill>
                  <a:round/>
                  <a:headEnd/>
                  <a:tailEnd/>
                </a:ln>
              </p:spPr>
              <p:txBody>
                <a:bodyPr/>
                <a:lstStyle/>
                <a:p>
                  <a:endParaRPr lang="es-MX"/>
                </a:p>
              </p:txBody>
            </p:sp>
            <p:sp>
              <p:nvSpPr>
                <p:cNvPr id="10665" name="Freeform 4359"/>
                <p:cNvSpPr>
                  <a:spLocks/>
                </p:cNvSpPr>
                <p:nvPr/>
              </p:nvSpPr>
              <p:spPr bwMode="auto">
                <a:xfrm>
                  <a:off x="2172" y="3002"/>
                  <a:ext cx="42" cy="71"/>
                </a:xfrm>
                <a:custGeom>
                  <a:avLst/>
                  <a:gdLst>
                    <a:gd name="T0" fmla="*/ 0 w 372"/>
                    <a:gd name="T1" fmla="*/ 0 h 647"/>
                    <a:gd name="T2" fmla="*/ 0 w 372"/>
                    <a:gd name="T3" fmla="*/ 0 h 647"/>
                    <a:gd name="T4" fmla="*/ 0 w 372"/>
                    <a:gd name="T5" fmla="*/ 0 h 647"/>
                    <a:gd name="T6" fmla="*/ 0 w 372"/>
                    <a:gd name="T7" fmla="*/ 0 h 647"/>
                    <a:gd name="T8" fmla="*/ 0 60000 65536"/>
                    <a:gd name="T9" fmla="*/ 0 60000 65536"/>
                    <a:gd name="T10" fmla="*/ 0 60000 65536"/>
                    <a:gd name="T11" fmla="*/ 0 60000 65536"/>
                    <a:gd name="T12" fmla="*/ 0 w 372"/>
                    <a:gd name="T13" fmla="*/ 0 h 647"/>
                    <a:gd name="T14" fmla="*/ 372 w 372"/>
                    <a:gd name="T15" fmla="*/ 647 h 647"/>
                  </a:gdLst>
                  <a:ahLst/>
                  <a:cxnLst>
                    <a:cxn ang="T8">
                      <a:pos x="T0" y="T1"/>
                    </a:cxn>
                    <a:cxn ang="T9">
                      <a:pos x="T2" y="T3"/>
                    </a:cxn>
                    <a:cxn ang="T10">
                      <a:pos x="T4" y="T5"/>
                    </a:cxn>
                    <a:cxn ang="T11">
                      <a:pos x="T6" y="T7"/>
                    </a:cxn>
                  </a:cxnLst>
                  <a:rect l="T12" t="T13" r="T14" b="T15"/>
                  <a:pathLst>
                    <a:path w="372" h="647">
                      <a:moveTo>
                        <a:pt x="19" y="0"/>
                      </a:moveTo>
                      <a:lnTo>
                        <a:pt x="0" y="9"/>
                      </a:lnTo>
                      <a:lnTo>
                        <a:pt x="372" y="647"/>
                      </a:lnTo>
                      <a:lnTo>
                        <a:pt x="19" y="0"/>
                      </a:lnTo>
                      <a:close/>
                    </a:path>
                  </a:pathLst>
                </a:custGeom>
                <a:solidFill>
                  <a:srgbClr val="330099"/>
                </a:solidFill>
                <a:ln w="9525">
                  <a:noFill/>
                  <a:round/>
                  <a:headEnd/>
                  <a:tailEnd/>
                </a:ln>
              </p:spPr>
              <p:txBody>
                <a:bodyPr/>
                <a:lstStyle/>
                <a:p>
                  <a:endParaRPr lang="es-MX"/>
                </a:p>
              </p:txBody>
            </p:sp>
            <p:sp>
              <p:nvSpPr>
                <p:cNvPr id="10666" name="Freeform 4360"/>
                <p:cNvSpPr>
                  <a:spLocks/>
                </p:cNvSpPr>
                <p:nvPr/>
              </p:nvSpPr>
              <p:spPr bwMode="auto">
                <a:xfrm>
                  <a:off x="2172" y="3002"/>
                  <a:ext cx="42" cy="71"/>
                </a:xfrm>
                <a:custGeom>
                  <a:avLst/>
                  <a:gdLst>
                    <a:gd name="T0" fmla="*/ 0 w 372"/>
                    <a:gd name="T1" fmla="*/ 0 h 647"/>
                    <a:gd name="T2" fmla="*/ 0 w 372"/>
                    <a:gd name="T3" fmla="*/ 0 h 647"/>
                    <a:gd name="T4" fmla="*/ 0 w 372"/>
                    <a:gd name="T5" fmla="*/ 0 h 647"/>
                    <a:gd name="T6" fmla="*/ 0 w 372"/>
                    <a:gd name="T7" fmla="*/ 0 h 647"/>
                    <a:gd name="T8" fmla="*/ 0 60000 65536"/>
                    <a:gd name="T9" fmla="*/ 0 60000 65536"/>
                    <a:gd name="T10" fmla="*/ 0 60000 65536"/>
                    <a:gd name="T11" fmla="*/ 0 60000 65536"/>
                    <a:gd name="T12" fmla="*/ 0 w 372"/>
                    <a:gd name="T13" fmla="*/ 0 h 647"/>
                    <a:gd name="T14" fmla="*/ 372 w 372"/>
                    <a:gd name="T15" fmla="*/ 647 h 647"/>
                  </a:gdLst>
                  <a:ahLst/>
                  <a:cxnLst>
                    <a:cxn ang="T8">
                      <a:pos x="T0" y="T1"/>
                    </a:cxn>
                    <a:cxn ang="T9">
                      <a:pos x="T2" y="T3"/>
                    </a:cxn>
                    <a:cxn ang="T10">
                      <a:pos x="T4" y="T5"/>
                    </a:cxn>
                    <a:cxn ang="T11">
                      <a:pos x="T6" y="T7"/>
                    </a:cxn>
                  </a:cxnLst>
                  <a:rect l="T12" t="T13" r="T14" b="T15"/>
                  <a:pathLst>
                    <a:path w="372" h="647">
                      <a:moveTo>
                        <a:pt x="19" y="0"/>
                      </a:moveTo>
                      <a:lnTo>
                        <a:pt x="0" y="9"/>
                      </a:lnTo>
                      <a:lnTo>
                        <a:pt x="372" y="647"/>
                      </a:lnTo>
                      <a:lnTo>
                        <a:pt x="19" y="0"/>
                      </a:lnTo>
                    </a:path>
                  </a:pathLst>
                </a:custGeom>
                <a:noFill/>
                <a:ln w="0">
                  <a:solidFill>
                    <a:srgbClr val="330099"/>
                  </a:solidFill>
                  <a:round/>
                  <a:headEnd/>
                  <a:tailEnd/>
                </a:ln>
              </p:spPr>
              <p:txBody>
                <a:bodyPr/>
                <a:lstStyle/>
                <a:p>
                  <a:endParaRPr lang="es-MX"/>
                </a:p>
              </p:txBody>
            </p:sp>
            <p:sp>
              <p:nvSpPr>
                <p:cNvPr id="10667" name="Freeform 4361"/>
                <p:cNvSpPr>
                  <a:spLocks/>
                </p:cNvSpPr>
                <p:nvPr/>
              </p:nvSpPr>
              <p:spPr bwMode="auto">
                <a:xfrm>
                  <a:off x="2174" y="3001"/>
                  <a:ext cx="40" cy="72"/>
                </a:xfrm>
                <a:custGeom>
                  <a:avLst/>
                  <a:gdLst>
                    <a:gd name="T0" fmla="*/ 0 w 353"/>
                    <a:gd name="T1" fmla="*/ 0 h 649"/>
                    <a:gd name="T2" fmla="*/ 0 w 353"/>
                    <a:gd name="T3" fmla="*/ 0 h 649"/>
                    <a:gd name="T4" fmla="*/ 0 w 353"/>
                    <a:gd name="T5" fmla="*/ 0 h 649"/>
                    <a:gd name="T6" fmla="*/ 0 w 353"/>
                    <a:gd name="T7" fmla="*/ 0 h 649"/>
                    <a:gd name="T8" fmla="*/ 0 60000 65536"/>
                    <a:gd name="T9" fmla="*/ 0 60000 65536"/>
                    <a:gd name="T10" fmla="*/ 0 60000 65536"/>
                    <a:gd name="T11" fmla="*/ 0 60000 65536"/>
                    <a:gd name="T12" fmla="*/ 0 w 353"/>
                    <a:gd name="T13" fmla="*/ 0 h 649"/>
                    <a:gd name="T14" fmla="*/ 353 w 353"/>
                    <a:gd name="T15" fmla="*/ 649 h 649"/>
                  </a:gdLst>
                  <a:ahLst/>
                  <a:cxnLst>
                    <a:cxn ang="T8">
                      <a:pos x="T0" y="T1"/>
                    </a:cxn>
                    <a:cxn ang="T9">
                      <a:pos x="T2" y="T3"/>
                    </a:cxn>
                    <a:cxn ang="T10">
                      <a:pos x="T4" y="T5"/>
                    </a:cxn>
                    <a:cxn ang="T11">
                      <a:pos x="T6" y="T7"/>
                    </a:cxn>
                  </a:cxnLst>
                  <a:rect l="T12" t="T13" r="T14" b="T15"/>
                  <a:pathLst>
                    <a:path w="353" h="649">
                      <a:moveTo>
                        <a:pt x="30" y="0"/>
                      </a:moveTo>
                      <a:lnTo>
                        <a:pt x="0" y="2"/>
                      </a:lnTo>
                      <a:lnTo>
                        <a:pt x="353" y="649"/>
                      </a:lnTo>
                      <a:lnTo>
                        <a:pt x="30" y="0"/>
                      </a:lnTo>
                      <a:close/>
                    </a:path>
                  </a:pathLst>
                </a:custGeom>
                <a:solidFill>
                  <a:srgbClr val="330099"/>
                </a:solidFill>
                <a:ln w="9525">
                  <a:noFill/>
                  <a:round/>
                  <a:headEnd/>
                  <a:tailEnd/>
                </a:ln>
              </p:spPr>
              <p:txBody>
                <a:bodyPr/>
                <a:lstStyle/>
                <a:p>
                  <a:endParaRPr lang="es-MX"/>
                </a:p>
              </p:txBody>
            </p:sp>
            <p:sp>
              <p:nvSpPr>
                <p:cNvPr id="10668" name="Freeform 4362"/>
                <p:cNvSpPr>
                  <a:spLocks/>
                </p:cNvSpPr>
                <p:nvPr/>
              </p:nvSpPr>
              <p:spPr bwMode="auto">
                <a:xfrm>
                  <a:off x="2174" y="3001"/>
                  <a:ext cx="40" cy="72"/>
                </a:xfrm>
                <a:custGeom>
                  <a:avLst/>
                  <a:gdLst>
                    <a:gd name="T0" fmla="*/ 0 w 353"/>
                    <a:gd name="T1" fmla="*/ 0 h 649"/>
                    <a:gd name="T2" fmla="*/ 0 w 353"/>
                    <a:gd name="T3" fmla="*/ 0 h 649"/>
                    <a:gd name="T4" fmla="*/ 0 w 353"/>
                    <a:gd name="T5" fmla="*/ 0 h 649"/>
                    <a:gd name="T6" fmla="*/ 0 w 353"/>
                    <a:gd name="T7" fmla="*/ 0 h 649"/>
                    <a:gd name="T8" fmla="*/ 0 60000 65536"/>
                    <a:gd name="T9" fmla="*/ 0 60000 65536"/>
                    <a:gd name="T10" fmla="*/ 0 60000 65536"/>
                    <a:gd name="T11" fmla="*/ 0 60000 65536"/>
                    <a:gd name="T12" fmla="*/ 0 w 353"/>
                    <a:gd name="T13" fmla="*/ 0 h 649"/>
                    <a:gd name="T14" fmla="*/ 353 w 353"/>
                    <a:gd name="T15" fmla="*/ 649 h 649"/>
                  </a:gdLst>
                  <a:ahLst/>
                  <a:cxnLst>
                    <a:cxn ang="T8">
                      <a:pos x="T0" y="T1"/>
                    </a:cxn>
                    <a:cxn ang="T9">
                      <a:pos x="T2" y="T3"/>
                    </a:cxn>
                    <a:cxn ang="T10">
                      <a:pos x="T4" y="T5"/>
                    </a:cxn>
                    <a:cxn ang="T11">
                      <a:pos x="T6" y="T7"/>
                    </a:cxn>
                  </a:cxnLst>
                  <a:rect l="T12" t="T13" r="T14" b="T15"/>
                  <a:pathLst>
                    <a:path w="353" h="649">
                      <a:moveTo>
                        <a:pt x="30" y="0"/>
                      </a:moveTo>
                      <a:lnTo>
                        <a:pt x="0" y="2"/>
                      </a:lnTo>
                      <a:lnTo>
                        <a:pt x="353" y="649"/>
                      </a:lnTo>
                      <a:lnTo>
                        <a:pt x="30" y="0"/>
                      </a:lnTo>
                    </a:path>
                  </a:pathLst>
                </a:custGeom>
                <a:noFill/>
                <a:ln w="0">
                  <a:solidFill>
                    <a:srgbClr val="330099"/>
                  </a:solidFill>
                  <a:round/>
                  <a:headEnd/>
                  <a:tailEnd/>
                </a:ln>
              </p:spPr>
              <p:txBody>
                <a:bodyPr/>
                <a:lstStyle/>
                <a:p>
                  <a:endParaRPr lang="es-MX"/>
                </a:p>
              </p:txBody>
            </p:sp>
            <p:sp>
              <p:nvSpPr>
                <p:cNvPr id="10669" name="Freeform 4363"/>
                <p:cNvSpPr>
                  <a:spLocks/>
                </p:cNvSpPr>
                <p:nvPr/>
              </p:nvSpPr>
              <p:spPr bwMode="auto">
                <a:xfrm>
                  <a:off x="2074" y="2991"/>
                  <a:ext cx="42" cy="51"/>
                </a:xfrm>
                <a:custGeom>
                  <a:avLst/>
                  <a:gdLst>
                    <a:gd name="T0" fmla="*/ 0 w 380"/>
                    <a:gd name="T1" fmla="*/ 0 h 458"/>
                    <a:gd name="T2" fmla="*/ 0 w 380"/>
                    <a:gd name="T3" fmla="*/ 0 h 458"/>
                    <a:gd name="T4" fmla="*/ 0 w 380"/>
                    <a:gd name="T5" fmla="*/ 0 h 458"/>
                    <a:gd name="T6" fmla="*/ 0 w 380"/>
                    <a:gd name="T7" fmla="*/ 0 h 458"/>
                    <a:gd name="T8" fmla="*/ 0 60000 65536"/>
                    <a:gd name="T9" fmla="*/ 0 60000 65536"/>
                    <a:gd name="T10" fmla="*/ 0 60000 65536"/>
                    <a:gd name="T11" fmla="*/ 0 60000 65536"/>
                    <a:gd name="T12" fmla="*/ 0 w 380"/>
                    <a:gd name="T13" fmla="*/ 0 h 458"/>
                    <a:gd name="T14" fmla="*/ 380 w 380"/>
                    <a:gd name="T15" fmla="*/ 458 h 458"/>
                  </a:gdLst>
                  <a:ahLst/>
                  <a:cxnLst>
                    <a:cxn ang="T8">
                      <a:pos x="T0" y="T1"/>
                    </a:cxn>
                    <a:cxn ang="T9">
                      <a:pos x="T2" y="T3"/>
                    </a:cxn>
                    <a:cxn ang="T10">
                      <a:pos x="T4" y="T5"/>
                    </a:cxn>
                    <a:cxn ang="T11">
                      <a:pos x="T6" y="T7"/>
                    </a:cxn>
                  </a:cxnLst>
                  <a:rect l="T12" t="T13" r="T14" b="T15"/>
                  <a:pathLst>
                    <a:path w="380" h="458">
                      <a:moveTo>
                        <a:pt x="0" y="0"/>
                      </a:moveTo>
                      <a:lnTo>
                        <a:pt x="205" y="458"/>
                      </a:lnTo>
                      <a:lnTo>
                        <a:pt x="380" y="156"/>
                      </a:lnTo>
                      <a:lnTo>
                        <a:pt x="0" y="0"/>
                      </a:lnTo>
                      <a:close/>
                    </a:path>
                  </a:pathLst>
                </a:custGeom>
                <a:solidFill>
                  <a:srgbClr val="330099"/>
                </a:solidFill>
                <a:ln w="9525">
                  <a:noFill/>
                  <a:round/>
                  <a:headEnd/>
                  <a:tailEnd/>
                </a:ln>
              </p:spPr>
              <p:txBody>
                <a:bodyPr/>
                <a:lstStyle/>
                <a:p>
                  <a:endParaRPr lang="es-MX"/>
                </a:p>
              </p:txBody>
            </p:sp>
            <p:sp>
              <p:nvSpPr>
                <p:cNvPr id="10670" name="Freeform 4364"/>
                <p:cNvSpPr>
                  <a:spLocks/>
                </p:cNvSpPr>
                <p:nvPr/>
              </p:nvSpPr>
              <p:spPr bwMode="auto">
                <a:xfrm>
                  <a:off x="2074" y="2991"/>
                  <a:ext cx="42" cy="51"/>
                </a:xfrm>
                <a:custGeom>
                  <a:avLst/>
                  <a:gdLst>
                    <a:gd name="T0" fmla="*/ 0 w 380"/>
                    <a:gd name="T1" fmla="*/ 0 h 458"/>
                    <a:gd name="T2" fmla="*/ 0 w 380"/>
                    <a:gd name="T3" fmla="*/ 0 h 458"/>
                    <a:gd name="T4" fmla="*/ 0 w 380"/>
                    <a:gd name="T5" fmla="*/ 0 h 458"/>
                    <a:gd name="T6" fmla="*/ 0 w 380"/>
                    <a:gd name="T7" fmla="*/ 0 h 458"/>
                    <a:gd name="T8" fmla="*/ 0 60000 65536"/>
                    <a:gd name="T9" fmla="*/ 0 60000 65536"/>
                    <a:gd name="T10" fmla="*/ 0 60000 65536"/>
                    <a:gd name="T11" fmla="*/ 0 60000 65536"/>
                    <a:gd name="T12" fmla="*/ 0 w 380"/>
                    <a:gd name="T13" fmla="*/ 0 h 458"/>
                    <a:gd name="T14" fmla="*/ 380 w 380"/>
                    <a:gd name="T15" fmla="*/ 458 h 458"/>
                  </a:gdLst>
                  <a:ahLst/>
                  <a:cxnLst>
                    <a:cxn ang="T8">
                      <a:pos x="T0" y="T1"/>
                    </a:cxn>
                    <a:cxn ang="T9">
                      <a:pos x="T2" y="T3"/>
                    </a:cxn>
                    <a:cxn ang="T10">
                      <a:pos x="T4" y="T5"/>
                    </a:cxn>
                    <a:cxn ang="T11">
                      <a:pos x="T6" y="T7"/>
                    </a:cxn>
                  </a:cxnLst>
                  <a:rect l="T12" t="T13" r="T14" b="T15"/>
                  <a:pathLst>
                    <a:path w="380" h="458">
                      <a:moveTo>
                        <a:pt x="0" y="0"/>
                      </a:moveTo>
                      <a:lnTo>
                        <a:pt x="205" y="458"/>
                      </a:lnTo>
                      <a:lnTo>
                        <a:pt x="380" y="156"/>
                      </a:lnTo>
                      <a:lnTo>
                        <a:pt x="0" y="0"/>
                      </a:lnTo>
                    </a:path>
                  </a:pathLst>
                </a:custGeom>
                <a:noFill/>
                <a:ln w="0">
                  <a:solidFill>
                    <a:srgbClr val="330099"/>
                  </a:solidFill>
                  <a:round/>
                  <a:headEnd/>
                  <a:tailEnd/>
                </a:ln>
              </p:spPr>
              <p:txBody>
                <a:bodyPr/>
                <a:lstStyle/>
                <a:p>
                  <a:endParaRPr lang="es-MX"/>
                </a:p>
              </p:txBody>
            </p:sp>
            <p:sp>
              <p:nvSpPr>
                <p:cNvPr id="10671" name="Freeform 4365"/>
                <p:cNvSpPr>
                  <a:spLocks/>
                </p:cNvSpPr>
                <p:nvPr/>
              </p:nvSpPr>
              <p:spPr bwMode="auto">
                <a:xfrm>
                  <a:off x="2178" y="2987"/>
                  <a:ext cx="36" cy="86"/>
                </a:xfrm>
                <a:custGeom>
                  <a:avLst/>
                  <a:gdLst>
                    <a:gd name="T0" fmla="*/ 0 w 323"/>
                    <a:gd name="T1" fmla="*/ 0 h 774"/>
                    <a:gd name="T2" fmla="*/ 0 w 323"/>
                    <a:gd name="T3" fmla="*/ 0 h 774"/>
                    <a:gd name="T4" fmla="*/ 0 w 323"/>
                    <a:gd name="T5" fmla="*/ 0 h 774"/>
                    <a:gd name="T6" fmla="*/ 0 w 323"/>
                    <a:gd name="T7" fmla="*/ 0 h 774"/>
                    <a:gd name="T8" fmla="*/ 0 60000 65536"/>
                    <a:gd name="T9" fmla="*/ 0 60000 65536"/>
                    <a:gd name="T10" fmla="*/ 0 60000 65536"/>
                    <a:gd name="T11" fmla="*/ 0 60000 65536"/>
                    <a:gd name="T12" fmla="*/ 0 w 323"/>
                    <a:gd name="T13" fmla="*/ 0 h 774"/>
                    <a:gd name="T14" fmla="*/ 323 w 323"/>
                    <a:gd name="T15" fmla="*/ 774 h 774"/>
                  </a:gdLst>
                  <a:ahLst/>
                  <a:cxnLst>
                    <a:cxn ang="T8">
                      <a:pos x="T0" y="T1"/>
                    </a:cxn>
                    <a:cxn ang="T9">
                      <a:pos x="T2" y="T3"/>
                    </a:cxn>
                    <a:cxn ang="T10">
                      <a:pos x="T4" y="T5"/>
                    </a:cxn>
                    <a:cxn ang="T11">
                      <a:pos x="T6" y="T7"/>
                    </a:cxn>
                  </a:cxnLst>
                  <a:rect l="T12" t="T13" r="T14" b="T15"/>
                  <a:pathLst>
                    <a:path w="323" h="774">
                      <a:moveTo>
                        <a:pt x="122" y="0"/>
                      </a:moveTo>
                      <a:lnTo>
                        <a:pt x="0" y="125"/>
                      </a:lnTo>
                      <a:lnTo>
                        <a:pt x="323" y="774"/>
                      </a:lnTo>
                      <a:lnTo>
                        <a:pt x="122" y="0"/>
                      </a:lnTo>
                      <a:close/>
                    </a:path>
                  </a:pathLst>
                </a:custGeom>
                <a:solidFill>
                  <a:srgbClr val="330099"/>
                </a:solidFill>
                <a:ln w="9525">
                  <a:noFill/>
                  <a:round/>
                  <a:headEnd/>
                  <a:tailEnd/>
                </a:ln>
              </p:spPr>
              <p:txBody>
                <a:bodyPr/>
                <a:lstStyle/>
                <a:p>
                  <a:endParaRPr lang="es-MX"/>
                </a:p>
              </p:txBody>
            </p:sp>
            <p:sp>
              <p:nvSpPr>
                <p:cNvPr id="10672" name="Freeform 4366"/>
                <p:cNvSpPr>
                  <a:spLocks/>
                </p:cNvSpPr>
                <p:nvPr/>
              </p:nvSpPr>
              <p:spPr bwMode="auto">
                <a:xfrm>
                  <a:off x="2178" y="2987"/>
                  <a:ext cx="36" cy="86"/>
                </a:xfrm>
                <a:custGeom>
                  <a:avLst/>
                  <a:gdLst>
                    <a:gd name="T0" fmla="*/ 0 w 323"/>
                    <a:gd name="T1" fmla="*/ 0 h 774"/>
                    <a:gd name="T2" fmla="*/ 0 w 323"/>
                    <a:gd name="T3" fmla="*/ 0 h 774"/>
                    <a:gd name="T4" fmla="*/ 0 w 323"/>
                    <a:gd name="T5" fmla="*/ 0 h 774"/>
                    <a:gd name="T6" fmla="*/ 0 w 323"/>
                    <a:gd name="T7" fmla="*/ 0 h 774"/>
                    <a:gd name="T8" fmla="*/ 0 60000 65536"/>
                    <a:gd name="T9" fmla="*/ 0 60000 65536"/>
                    <a:gd name="T10" fmla="*/ 0 60000 65536"/>
                    <a:gd name="T11" fmla="*/ 0 60000 65536"/>
                    <a:gd name="T12" fmla="*/ 0 w 323"/>
                    <a:gd name="T13" fmla="*/ 0 h 774"/>
                    <a:gd name="T14" fmla="*/ 323 w 323"/>
                    <a:gd name="T15" fmla="*/ 774 h 774"/>
                  </a:gdLst>
                  <a:ahLst/>
                  <a:cxnLst>
                    <a:cxn ang="T8">
                      <a:pos x="T0" y="T1"/>
                    </a:cxn>
                    <a:cxn ang="T9">
                      <a:pos x="T2" y="T3"/>
                    </a:cxn>
                    <a:cxn ang="T10">
                      <a:pos x="T4" y="T5"/>
                    </a:cxn>
                    <a:cxn ang="T11">
                      <a:pos x="T6" y="T7"/>
                    </a:cxn>
                  </a:cxnLst>
                  <a:rect l="T12" t="T13" r="T14" b="T15"/>
                  <a:pathLst>
                    <a:path w="323" h="774">
                      <a:moveTo>
                        <a:pt x="122" y="0"/>
                      </a:moveTo>
                      <a:lnTo>
                        <a:pt x="0" y="125"/>
                      </a:lnTo>
                      <a:lnTo>
                        <a:pt x="323" y="774"/>
                      </a:lnTo>
                      <a:lnTo>
                        <a:pt x="122" y="0"/>
                      </a:lnTo>
                    </a:path>
                  </a:pathLst>
                </a:custGeom>
                <a:noFill/>
                <a:ln w="0">
                  <a:solidFill>
                    <a:srgbClr val="330099"/>
                  </a:solidFill>
                  <a:round/>
                  <a:headEnd/>
                  <a:tailEnd/>
                </a:ln>
              </p:spPr>
              <p:txBody>
                <a:bodyPr/>
                <a:lstStyle/>
                <a:p>
                  <a:endParaRPr lang="es-MX"/>
                </a:p>
              </p:txBody>
            </p:sp>
            <p:sp>
              <p:nvSpPr>
                <p:cNvPr id="10673" name="Freeform 4367"/>
                <p:cNvSpPr>
                  <a:spLocks/>
                </p:cNvSpPr>
                <p:nvPr/>
              </p:nvSpPr>
              <p:spPr bwMode="auto">
                <a:xfrm>
                  <a:off x="2074" y="2979"/>
                  <a:ext cx="42" cy="30"/>
                </a:xfrm>
                <a:custGeom>
                  <a:avLst/>
                  <a:gdLst>
                    <a:gd name="T0" fmla="*/ 0 w 380"/>
                    <a:gd name="T1" fmla="*/ 0 h 266"/>
                    <a:gd name="T2" fmla="*/ 0 w 380"/>
                    <a:gd name="T3" fmla="*/ 0 h 266"/>
                    <a:gd name="T4" fmla="*/ 0 w 380"/>
                    <a:gd name="T5" fmla="*/ 0 h 266"/>
                    <a:gd name="T6" fmla="*/ 0 w 380"/>
                    <a:gd name="T7" fmla="*/ 0 h 266"/>
                    <a:gd name="T8" fmla="*/ 0 60000 65536"/>
                    <a:gd name="T9" fmla="*/ 0 60000 65536"/>
                    <a:gd name="T10" fmla="*/ 0 60000 65536"/>
                    <a:gd name="T11" fmla="*/ 0 60000 65536"/>
                    <a:gd name="T12" fmla="*/ 0 w 380"/>
                    <a:gd name="T13" fmla="*/ 0 h 266"/>
                    <a:gd name="T14" fmla="*/ 380 w 380"/>
                    <a:gd name="T15" fmla="*/ 266 h 266"/>
                  </a:gdLst>
                  <a:ahLst/>
                  <a:cxnLst>
                    <a:cxn ang="T8">
                      <a:pos x="T0" y="T1"/>
                    </a:cxn>
                    <a:cxn ang="T9">
                      <a:pos x="T2" y="T3"/>
                    </a:cxn>
                    <a:cxn ang="T10">
                      <a:pos x="T4" y="T5"/>
                    </a:cxn>
                    <a:cxn ang="T11">
                      <a:pos x="T6" y="T7"/>
                    </a:cxn>
                  </a:cxnLst>
                  <a:rect l="T12" t="T13" r="T14" b="T15"/>
                  <a:pathLst>
                    <a:path w="380" h="266">
                      <a:moveTo>
                        <a:pt x="261" y="0"/>
                      </a:moveTo>
                      <a:lnTo>
                        <a:pt x="0" y="110"/>
                      </a:lnTo>
                      <a:lnTo>
                        <a:pt x="380" y="266"/>
                      </a:lnTo>
                      <a:lnTo>
                        <a:pt x="261" y="0"/>
                      </a:lnTo>
                      <a:close/>
                    </a:path>
                  </a:pathLst>
                </a:custGeom>
                <a:solidFill>
                  <a:srgbClr val="330099"/>
                </a:solidFill>
                <a:ln w="9525">
                  <a:noFill/>
                  <a:round/>
                  <a:headEnd/>
                  <a:tailEnd/>
                </a:ln>
              </p:spPr>
              <p:txBody>
                <a:bodyPr/>
                <a:lstStyle/>
                <a:p>
                  <a:endParaRPr lang="es-MX"/>
                </a:p>
              </p:txBody>
            </p:sp>
            <p:sp>
              <p:nvSpPr>
                <p:cNvPr id="10674" name="Freeform 4368"/>
                <p:cNvSpPr>
                  <a:spLocks/>
                </p:cNvSpPr>
                <p:nvPr/>
              </p:nvSpPr>
              <p:spPr bwMode="auto">
                <a:xfrm>
                  <a:off x="2074" y="2979"/>
                  <a:ext cx="42" cy="30"/>
                </a:xfrm>
                <a:custGeom>
                  <a:avLst/>
                  <a:gdLst>
                    <a:gd name="T0" fmla="*/ 0 w 380"/>
                    <a:gd name="T1" fmla="*/ 0 h 266"/>
                    <a:gd name="T2" fmla="*/ 0 w 380"/>
                    <a:gd name="T3" fmla="*/ 0 h 266"/>
                    <a:gd name="T4" fmla="*/ 0 w 380"/>
                    <a:gd name="T5" fmla="*/ 0 h 266"/>
                    <a:gd name="T6" fmla="*/ 0 w 380"/>
                    <a:gd name="T7" fmla="*/ 0 h 266"/>
                    <a:gd name="T8" fmla="*/ 0 60000 65536"/>
                    <a:gd name="T9" fmla="*/ 0 60000 65536"/>
                    <a:gd name="T10" fmla="*/ 0 60000 65536"/>
                    <a:gd name="T11" fmla="*/ 0 60000 65536"/>
                    <a:gd name="T12" fmla="*/ 0 w 380"/>
                    <a:gd name="T13" fmla="*/ 0 h 266"/>
                    <a:gd name="T14" fmla="*/ 380 w 380"/>
                    <a:gd name="T15" fmla="*/ 266 h 266"/>
                  </a:gdLst>
                  <a:ahLst/>
                  <a:cxnLst>
                    <a:cxn ang="T8">
                      <a:pos x="T0" y="T1"/>
                    </a:cxn>
                    <a:cxn ang="T9">
                      <a:pos x="T2" y="T3"/>
                    </a:cxn>
                    <a:cxn ang="T10">
                      <a:pos x="T4" y="T5"/>
                    </a:cxn>
                    <a:cxn ang="T11">
                      <a:pos x="T6" y="T7"/>
                    </a:cxn>
                  </a:cxnLst>
                  <a:rect l="T12" t="T13" r="T14" b="T15"/>
                  <a:pathLst>
                    <a:path w="380" h="266">
                      <a:moveTo>
                        <a:pt x="261" y="0"/>
                      </a:moveTo>
                      <a:lnTo>
                        <a:pt x="0" y="110"/>
                      </a:lnTo>
                      <a:lnTo>
                        <a:pt x="380" y="266"/>
                      </a:lnTo>
                      <a:lnTo>
                        <a:pt x="261" y="0"/>
                      </a:lnTo>
                    </a:path>
                  </a:pathLst>
                </a:custGeom>
                <a:noFill/>
                <a:ln w="0">
                  <a:solidFill>
                    <a:srgbClr val="330099"/>
                  </a:solidFill>
                  <a:round/>
                  <a:headEnd/>
                  <a:tailEnd/>
                </a:ln>
              </p:spPr>
              <p:txBody>
                <a:bodyPr/>
                <a:lstStyle/>
                <a:p>
                  <a:endParaRPr lang="es-MX"/>
                </a:p>
              </p:txBody>
            </p:sp>
            <p:sp>
              <p:nvSpPr>
                <p:cNvPr id="10675" name="Freeform 4369"/>
                <p:cNvSpPr>
                  <a:spLocks/>
                </p:cNvSpPr>
                <p:nvPr/>
              </p:nvSpPr>
              <p:spPr bwMode="auto">
                <a:xfrm>
                  <a:off x="1986" y="2960"/>
                  <a:ext cx="47" cy="49"/>
                </a:xfrm>
                <a:custGeom>
                  <a:avLst/>
                  <a:gdLst>
                    <a:gd name="T0" fmla="*/ 0 w 424"/>
                    <a:gd name="T1" fmla="*/ 0 h 443"/>
                    <a:gd name="T2" fmla="*/ 0 w 424"/>
                    <a:gd name="T3" fmla="*/ 0 h 443"/>
                    <a:gd name="T4" fmla="*/ 0 w 424"/>
                    <a:gd name="T5" fmla="*/ 0 h 443"/>
                    <a:gd name="T6" fmla="*/ 0 w 424"/>
                    <a:gd name="T7" fmla="*/ 0 h 443"/>
                    <a:gd name="T8" fmla="*/ 0 60000 65536"/>
                    <a:gd name="T9" fmla="*/ 0 60000 65536"/>
                    <a:gd name="T10" fmla="*/ 0 60000 65536"/>
                    <a:gd name="T11" fmla="*/ 0 60000 65536"/>
                    <a:gd name="T12" fmla="*/ 0 w 424"/>
                    <a:gd name="T13" fmla="*/ 0 h 443"/>
                    <a:gd name="T14" fmla="*/ 424 w 424"/>
                    <a:gd name="T15" fmla="*/ 443 h 443"/>
                  </a:gdLst>
                  <a:ahLst/>
                  <a:cxnLst>
                    <a:cxn ang="T8">
                      <a:pos x="T0" y="T1"/>
                    </a:cxn>
                    <a:cxn ang="T9">
                      <a:pos x="T2" y="T3"/>
                    </a:cxn>
                    <a:cxn ang="T10">
                      <a:pos x="T4" y="T5"/>
                    </a:cxn>
                    <a:cxn ang="T11">
                      <a:pos x="T6" y="T7"/>
                    </a:cxn>
                  </a:cxnLst>
                  <a:rect l="T12" t="T13" r="T14" b="T15"/>
                  <a:pathLst>
                    <a:path w="424" h="443">
                      <a:moveTo>
                        <a:pt x="87" y="0"/>
                      </a:moveTo>
                      <a:lnTo>
                        <a:pt x="0" y="443"/>
                      </a:lnTo>
                      <a:lnTo>
                        <a:pt x="424" y="86"/>
                      </a:lnTo>
                      <a:lnTo>
                        <a:pt x="87" y="0"/>
                      </a:lnTo>
                      <a:close/>
                    </a:path>
                  </a:pathLst>
                </a:custGeom>
                <a:solidFill>
                  <a:srgbClr val="330099"/>
                </a:solidFill>
                <a:ln w="9525">
                  <a:noFill/>
                  <a:round/>
                  <a:headEnd/>
                  <a:tailEnd/>
                </a:ln>
              </p:spPr>
              <p:txBody>
                <a:bodyPr/>
                <a:lstStyle/>
                <a:p>
                  <a:endParaRPr lang="es-MX"/>
                </a:p>
              </p:txBody>
            </p:sp>
            <p:sp>
              <p:nvSpPr>
                <p:cNvPr id="10676" name="Freeform 4370"/>
                <p:cNvSpPr>
                  <a:spLocks/>
                </p:cNvSpPr>
                <p:nvPr/>
              </p:nvSpPr>
              <p:spPr bwMode="auto">
                <a:xfrm>
                  <a:off x="1986" y="2960"/>
                  <a:ext cx="47" cy="49"/>
                </a:xfrm>
                <a:custGeom>
                  <a:avLst/>
                  <a:gdLst>
                    <a:gd name="T0" fmla="*/ 0 w 424"/>
                    <a:gd name="T1" fmla="*/ 0 h 443"/>
                    <a:gd name="T2" fmla="*/ 0 w 424"/>
                    <a:gd name="T3" fmla="*/ 0 h 443"/>
                    <a:gd name="T4" fmla="*/ 0 w 424"/>
                    <a:gd name="T5" fmla="*/ 0 h 443"/>
                    <a:gd name="T6" fmla="*/ 0 w 424"/>
                    <a:gd name="T7" fmla="*/ 0 h 443"/>
                    <a:gd name="T8" fmla="*/ 0 60000 65536"/>
                    <a:gd name="T9" fmla="*/ 0 60000 65536"/>
                    <a:gd name="T10" fmla="*/ 0 60000 65536"/>
                    <a:gd name="T11" fmla="*/ 0 60000 65536"/>
                    <a:gd name="T12" fmla="*/ 0 w 424"/>
                    <a:gd name="T13" fmla="*/ 0 h 443"/>
                    <a:gd name="T14" fmla="*/ 424 w 424"/>
                    <a:gd name="T15" fmla="*/ 443 h 443"/>
                  </a:gdLst>
                  <a:ahLst/>
                  <a:cxnLst>
                    <a:cxn ang="T8">
                      <a:pos x="T0" y="T1"/>
                    </a:cxn>
                    <a:cxn ang="T9">
                      <a:pos x="T2" y="T3"/>
                    </a:cxn>
                    <a:cxn ang="T10">
                      <a:pos x="T4" y="T5"/>
                    </a:cxn>
                    <a:cxn ang="T11">
                      <a:pos x="T6" y="T7"/>
                    </a:cxn>
                  </a:cxnLst>
                  <a:rect l="T12" t="T13" r="T14" b="T15"/>
                  <a:pathLst>
                    <a:path w="424" h="443">
                      <a:moveTo>
                        <a:pt x="87" y="0"/>
                      </a:moveTo>
                      <a:lnTo>
                        <a:pt x="0" y="443"/>
                      </a:lnTo>
                      <a:lnTo>
                        <a:pt x="424" y="86"/>
                      </a:lnTo>
                      <a:lnTo>
                        <a:pt x="87" y="0"/>
                      </a:lnTo>
                    </a:path>
                  </a:pathLst>
                </a:custGeom>
                <a:noFill/>
                <a:ln w="0">
                  <a:solidFill>
                    <a:srgbClr val="330099"/>
                  </a:solidFill>
                  <a:round/>
                  <a:headEnd/>
                  <a:tailEnd/>
                </a:ln>
              </p:spPr>
              <p:txBody>
                <a:bodyPr/>
                <a:lstStyle/>
                <a:p>
                  <a:endParaRPr lang="es-MX"/>
                </a:p>
              </p:txBody>
            </p:sp>
            <p:sp>
              <p:nvSpPr>
                <p:cNvPr id="10677" name="Freeform 4371"/>
                <p:cNvSpPr>
                  <a:spLocks/>
                </p:cNvSpPr>
                <p:nvPr/>
              </p:nvSpPr>
              <p:spPr bwMode="auto">
                <a:xfrm>
                  <a:off x="1995" y="2957"/>
                  <a:ext cx="65" cy="13"/>
                </a:xfrm>
                <a:custGeom>
                  <a:avLst/>
                  <a:gdLst>
                    <a:gd name="T0" fmla="*/ 0 w 583"/>
                    <a:gd name="T1" fmla="*/ 0 h 113"/>
                    <a:gd name="T2" fmla="*/ 0 w 583"/>
                    <a:gd name="T3" fmla="*/ 0 h 113"/>
                    <a:gd name="T4" fmla="*/ 0 w 583"/>
                    <a:gd name="T5" fmla="*/ 0 h 113"/>
                    <a:gd name="T6" fmla="*/ 0 w 583"/>
                    <a:gd name="T7" fmla="*/ 0 h 113"/>
                    <a:gd name="T8" fmla="*/ 0 60000 65536"/>
                    <a:gd name="T9" fmla="*/ 0 60000 65536"/>
                    <a:gd name="T10" fmla="*/ 0 60000 65536"/>
                    <a:gd name="T11" fmla="*/ 0 60000 65536"/>
                    <a:gd name="T12" fmla="*/ 0 w 583"/>
                    <a:gd name="T13" fmla="*/ 0 h 113"/>
                    <a:gd name="T14" fmla="*/ 583 w 583"/>
                    <a:gd name="T15" fmla="*/ 113 h 113"/>
                  </a:gdLst>
                  <a:ahLst/>
                  <a:cxnLst>
                    <a:cxn ang="T8">
                      <a:pos x="T0" y="T1"/>
                    </a:cxn>
                    <a:cxn ang="T9">
                      <a:pos x="T2" y="T3"/>
                    </a:cxn>
                    <a:cxn ang="T10">
                      <a:pos x="T4" y="T5"/>
                    </a:cxn>
                    <a:cxn ang="T11">
                      <a:pos x="T6" y="T7"/>
                    </a:cxn>
                  </a:cxnLst>
                  <a:rect l="T12" t="T13" r="T14" b="T15"/>
                  <a:pathLst>
                    <a:path w="583" h="113">
                      <a:moveTo>
                        <a:pt x="583" y="0"/>
                      </a:moveTo>
                      <a:lnTo>
                        <a:pt x="0" y="27"/>
                      </a:lnTo>
                      <a:lnTo>
                        <a:pt x="337" y="113"/>
                      </a:lnTo>
                      <a:lnTo>
                        <a:pt x="583" y="0"/>
                      </a:lnTo>
                      <a:close/>
                    </a:path>
                  </a:pathLst>
                </a:custGeom>
                <a:solidFill>
                  <a:srgbClr val="330099"/>
                </a:solidFill>
                <a:ln w="9525">
                  <a:noFill/>
                  <a:round/>
                  <a:headEnd/>
                  <a:tailEnd/>
                </a:ln>
              </p:spPr>
              <p:txBody>
                <a:bodyPr/>
                <a:lstStyle/>
                <a:p>
                  <a:endParaRPr lang="es-MX"/>
                </a:p>
              </p:txBody>
            </p:sp>
            <p:sp>
              <p:nvSpPr>
                <p:cNvPr id="10678" name="Freeform 4372"/>
                <p:cNvSpPr>
                  <a:spLocks/>
                </p:cNvSpPr>
                <p:nvPr/>
              </p:nvSpPr>
              <p:spPr bwMode="auto">
                <a:xfrm>
                  <a:off x="1995" y="2957"/>
                  <a:ext cx="65" cy="13"/>
                </a:xfrm>
                <a:custGeom>
                  <a:avLst/>
                  <a:gdLst>
                    <a:gd name="T0" fmla="*/ 0 w 583"/>
                    <a:gd name="T1" fmla="*/ 0 h 113"/>
                    <a:gd name="T2" fmla="*/ 0 w 583"/>
                    <a:gd name="T3" fmla="*/ 0 h 113"/>
                    <a:gd name="T4" fmla="*/ 0 w 583"/>
                    <a:gd name="T5" fmla="*/ 0 h 113"/>
                    <a:gd name="T6" fmla="*/ 0 w 583"/>
                    <a:gd name="T7" fmla="*/ 0 h 113"/>
                    <a:gd name="T8" fmla="*/ 0 60000 65536"/>
                    <a:gd name="T9" fmla="*/ 0 60000 65536"/>
                    <a:gd name="T10" fmla="*/ 0 60000 65536"/>
                    <a:gd name="T11" fmla="*/ 0 60000 65536"/>
                    <a:gd name="T12" fmla="*/ 0 w 583"/>
                    <a:gd name="T13" fmla="*/ 0 h 113"/>
                    <a:gd name="T14" fmla="*/ 583 w 583"/>
                    <a:gd name="T15" fmla="*/ 113 h 113"/>
                  </a:gdLst>
                  <a:ahLst/>
                  <a:cxnLst>
                    <a:cxn ang="T8">
                      <a:pos x="T0" y="T1"/>
                    </a:cxn>
                    <a:cxn ang="T9">
                      <a:pos x="T2" y="T3"/>
                    </a:cxn>
                    <a:cxn ang="T10">
                      <a:pos x="T4" y="T5"/>
                    </a:cxn>
                    <a:cxn ang="T11">
                      <a:pos x="T6" y="T7"/>
                    </a:cxn>
                  </a:cxnLst>
                  <a:rect l="T12" t="T13" r="T14" b="T15"/>
                  <a:pathLst>
                    <a:path w="583" h="113">
                      <a:moveTo>
                        <a:pt x="583" y="0"/>
                      </a:moveTo>
                      <a:lnTo>
                        <a:pt x="0" y="27"/>
                      </a:lnTo>
                      <a:lnTo>
                        <a:pt x="337" y="113"/>
                      </a:lnTo>
                      <a:lnTo>
                        <a:pt x="583" y="0"/>
                      </a:lnTo>
                    </a:path>
                  </a:pathLst>
                </a:custGeom>
                <a:noFill/>
                <a:ln w="0">
                  <a:solidFill>
                    <a:srgbClr val="330099"/>
                  </a:solidFill>
                  <a:round/>
                  <a:headEnd/>
                  <a:tailEnd/>
                </a:ln>
              </p:spPr>
              <p:txBody>
                <a:bodyPr/>
                <a:lstStyle/>
                <a:p>
                  <a:endParaRPr lang="es-MX"/>
                </a:p>
              </p:txBody>
            </p:sp>
            <p:sp>
              <p:nvSpPr>
                <p:cNvPr id="10679" name="Freeform 4373"/>
                <p:cNvSpPr>
                  <a:spLocks/>
                </p:cNvSpPr>
                <p:nvPr/>
              </p:nvSpPr>
              <p:spPr bwMode="auto">
                <a:xfrm>
                  <a:off x="2033" y="2957"/>
                  <a:ext cx="27" cy="14"/>
                </a:xfrm>
                <a:custGeom>
                  <a:avLst/>
                  <a:gdLst>
                    <a:gd name="T0" fmla="*/ 0 w 246"/>
                    <a:gd name="T1" fmla="*/ 0 h 122"/>
                    <a:gd name="T2" fmla="*/ 0 w 246"/>
                    <a:gd name="T3" fmla="*/ 0 h 122"/>
                    <a:gd name="T4" fmla="*/ 0 w 246"/>
                    <a:gd name="T5" fmla="*/ 0 h 122"/>
                    <a:gd name="T6" fmla="*/ 0 w 246"/>
                    <a:gd name="T7" fmla="*/ 0 h 122"/>
                    <a:gd name="T8" fmla="*/ 0 60000 65536"/>
                    <a:gd name="T9" fmla="*/ 0 60000 65536"/>
                    <a:gd name="T10" fmla="*/ 0 60000 65536"/>
                    <a:gd name="T11" fmla="*/ 0 60000 65536"/>
                    <a:gd name="T12" fmla="*/ 0 w 246"/>
                    <a:gd name="T13" fmla="*/ 0 h 122"/>
                    <a:gd name="T14" fmla="*/ 246 w 246"/>
                    <a:gd name="T15" fmla="*/ 122 h 122"/>
                  </a:gdLst>
                  <a:ahLst/>
                  <a:cxnLst>
                    <a:cxn ang="T8">
                      <a:pos x="T0" y="T1"/>
                    </a:cxn>
                    <a:cxn ang="T9">
                      <a:pos x="T2" y="T3"/>
                    </a:cxn>
                    <a:cxn ang="T10">
                      <a:pos x="T4" y="T5"/>
                    </a:cxn>
                    <a:cxn ang="T11">
                      <a:pos x="T6" y="T7"/>
                    </a:cxn>
                  </a:cxnLst>
                  <a:rect l="T12" t="T13" r="T14" b="T15"/>
                  <a:pathLst>
                    <a:path w="246" h="122">
                      <a:moveTo>
                        <a:pt x="246" y="0"/>
                      </a:moveTo>
                      <a:lnTo>
                        <a:pt x="0" y="113"/>
                      </a:lnTo>
                      <a:lnTo>
                        <a:pt x="11" y="122"/>
                      </a:lnTo>
                      <a:lnTo>
                        <a:pt x="246" y="0"/>
                      </a:lnTo>
                      <a:close/>
                    </a:path>
                  </a:pathLst>
                </a:custGeom>
                <a:solidFill>
                  <a:srgbClr val="330099"/>
                </a:solidFill>
                <a:ln w="9525">
                  <a:noFill/>
                  <a:round/>
                  <a:headEnd/>
                  <a:tailEnd/>
                </a:ln>
              </p:spPr>
              <p:txBody>
                <a:bodyPr/>
                <a:lstStyle/>
                <a:p>
                  <a:endParaRPr lang="es-MX"/>
                </a:p>
              </p:txBody>
            </p:sp>
            <p:sp>
              <p:nvSpPr>
                <p:cNvPr id="10680" name="Freeform 4374"/>
                <p:cNvSpPr>
                  <a:spLocks/>
                </p:cNvSpPr>
                <p:nvPr/>
              </p:nvSpPr>
              <p:spPr bwMode="auto">
                <a:xfrm>
                  <a:off x="2033" y="2957"/>
                  <a:ext cx="27" cy="14"/>
                </a:xfrm>
                <a:custGeom>
                  <a:avLst/>
                  <a:gdLst>
                    <a:gd name="T0" fmla="*/ 0 w 246"/>
                    <a:gd name="T1" fmla="*/ 0 h 122"/>
                    <a:gd name="T2" fmla="*/ 0 w 246"/>
                    <a:gd name="T3" fmla="*/ 0 h 122"/>
                    <a:gd name="T4" fmla="*/ 0 w 246"/>
                    <a:gd name="T5" fmla="*/ 0 h 122"/>
                    <a:gd name="T6" fmla="*/ 0 w 246"/>
                    <a:gd name="T7" fmla="*/ 0 h 122"/>
                    <a:gd name="T8" fmla="*/ 0 60000 65536"/>
                    <a:gd name="T9" fmla="*/ 0 60000 65536"/>
                    <a:gd name="T10" fmla="*/ 0 60000 65536"/>
                    <a:gd name="T11" fmla="*/ 0 60000 65536"/>
                    <a:gd name="T12" fmla="*/ 0 w 246"/>
                    <a:gd name="T13" fmla="*/ 0 h 122"/>
                    <a:gd name="T14" fmla="*/ 246 w 246"/>
                    <a:gd name="T15" fmla="*/ 122 h 122"/>
                  </a:gdLst>
                  <a:ahLst/>
                  <a:cxnLst>
                    <a:cxn ang="T8">
                      <a:pos x="T0" y="T1"/>
                    </a:cxn>
                    <a:cxn ang="T9">
                      <a:pos x="T2" y="T3"/>
                    </a:cxn>
                    <a:cxn ang="T10">
                      <a:pos x="T4" y="T5"/>
                    </a:cxn>
                    <a:cxn ang="T11">
                      <a:pos x="T6" y="T7"/>
                    </a:cxn>
                  </a:cxnLst>
                  <a:rect l="T12" t="T13" r="T14" b="T15"/>
                  <a:pathLst>
                    <a:path w="246" h="122">
                      <a:moveTo>
                        <a:pt x="246" y="0"/>
                      </a:moveTo>
                      <a:lnTo>
                        <a:pt x="0" y="113"/>
                      </a:lnTo>
                      <a:lnTo>
                        <a:pt x="11" y="122"/>
                      </a:lnTo>
                      <a:lnTo>
                        <a:pt x="246" y="0"/>
                      </a:lnTo>
                    </a:path>
                  </a:pathLst>
                </a:custGeom>
                <a:noFill/>
                <a:ln w="0">
                  <a:solidFill>
                    <a:srgbClr val="330099"/>
                  </a:solidFill>
                  <a:round/>
                  <a:headEnd/>
                  <a:tailEnd/>
                </a:ln>
              </p:spPr>
              <p:txBody>
                <a:bodyPr/>
                <a:lstStyle/>
                <a:p>
                  <a:endParaRPr lang="es-MX"/>
                </a:p>
              </p:txBody>
            </p:sp>
            <p:sp>
              <p:nvSpPr>
                <p:cNvPr id="10681" name="Freeform 4375"/>
                <p:cNvSpPr>
                  <a:spLocks/>
                </p:cNvSpPr>
                <p:nvPr/>
              </p:nvSpPr>
              <p:spPr bwMode="auto">
                <a:xfrm>
                  <a:off x="2060" y="2957"/>
                  <a:ext cx="43" cy="34"/>
                </a:xfrm>
                <a:custGeom>
                  <a:avLst/>
                  <a:gdLst>
                    <a:gd name="T0" fmla="*/ 0 w 385"/>
                    <a:gd name="T1" fmla="*/ 0 h 308"/>
                    <a:gd name="T2" fmla="*/ 0 w 385"/>
                    <a:gd name="T3" fmla="*/ 0 h 308"/>
                    <a:gd name="T4" fmla="*/ 0 w 385"/>
                    <a:gd name="T5" fmla="*/ 0 h 308"/>
                    <a:gd name="T6" fmla="*/ 0 w 385"/>
                    <a:gd name="T7" fmla="*/ 0 h 308"/>
                    <a:gd name="T8" fmla="*/ 0 60000 65536"/>
                    <a:gd name="T9" fmla="*/ 0 60000 65536"/>
                    <a:gd name="T10" fmla="*/ 0 60000 65536"/>
                    <a:gd name="T11" fmla="*/ 0 60000 65536"/>
                    <a:gd name="T12" fmla="*/ 0 w 385"/>
                    <a:gd name="T13" fmla="*/ 0 h 308"/>
                    <a:gd name="T14" fmla="*/ 385 w 385"/>
                    <a:gd name="T15" fmla="*/ 308 h 308"/>
                  </a:gdLst>
                  <a:ahLst/>
                  <a:cxnLst>
                    <a:cxn ang="T8">
                      <a:pos x="T0" y="T1"/>
                    </a:cxn>
                    <a:cxn ang="T9">
                      <a:pos x="T2" y="T3"/>
                    </a:cxn>
                    <a:cxn ang="T10">
                      <a:pos x="T4" y="T5"/>
                    </a:cxn>
                    <a:cxn ang="T11">
                      <a:pos x="T6" y="T7"/>
                    </a:cxn>
                  </a:cxnLst>
                  <a:rect l="T12" t="T13" r="T14" b="T15"/>
                  <a:pathLst>
                    <a:path w="385" h="308">
                      <a:moveTo>
                        <a:pt x="0" y="0"/>
                      </a:moveTo>
                      <a:lnTo>
                        <a:pt x="124" y="308"/>
                      </a:lnTo>
                      <a:lnTo>
                        <a:pt x="385" y="198"/>
                      </a:lnTo>
                      <a:lnTo>
                        <a:pt x="0" y="0"/>
                      </a:lnTo>
                      <a:close/>
                    </a:path>
                  </a:pathLst>
                </a:custGeom>
                <a:solidFill>
                  <a:srgbClr val="330099"/>
                </a:solidFill>
                <a:ln w="9525">
                  <a:noFill/>
                  <a:round/>
                  <a:headEnd/>
                  <a:tailEnd/>
                </a:ln>
              </p:spPr>
              <p:txBody>
                <a:bodyPr/>
                <a:lstStyle/>
                <a:p>
                  <a:endParaRPr lang="es-MX"/>
                </a:p>
              </p:txBody>
            </p:sp>
            <p:sp>
              <p:nvSpPr>
                <p:cNvPr id="10682" name="Freeform 4376"/>
                <p:cNvSpPr>
                  <a:spLocks/>
                </p:cNvSpPr>
                <p:nvPr/>
              </p:nvSpPr>
              <p:spPr bwMode="auto">
                <a:xfrm>
                  <a:off x="2060" y="2957"/>
                  <a:ext cx="43" cy="34"/>
                </a:xfrm>
                <a:custGeom>
                  <a:avLst/>
                  <a:gdLst>
                    <a:gd name="T0" fmla="*/ 0 w 385"/>
                    <a:gd name="T1" fmla="*/ 0 h 308"/>
                    <a:gd name="T2" fmla="*/ 0 w 385"/>
                    <a:gd name="T3" fmla="*/ 0 h 308"/>
                    <a:gd name="T4" fmla="*/ 0 w 385"/>
                    <a:gd name="T5" fmla="*/ 0 h 308"/>
                    <a:gd name="T6" fmla="*/ 0 w 385"/>
                    <a:gd name="T7" fmla="*/ 0 h 308"/>
                    <a:gd name="T8" fmla="*/ 0 60000 65536"/>
                    <a:gd name="T9" fmla="*/ 0 60000 65536"/>
                    <a:gd name="T10" fmla="*/ 0 60000 65536"/>
                    <a:gd name="T11" fmla="*/ 0 60000 65536"/>
                    <a:gd name="T12" fmla="*/ 0 w 385"/>
                    <a:gd name="T13" fmla="*/ 0 h 308"/>
                    <a:gd name="T14" fmla="*/ 385 w 385"/>
                    <a:gd name="T15" fmla="*/ 308 h 308"/>
                  </a:gdLst>
                  <a:ahLst/>
                  <a:cxnLst>
                    <a:cxn ang="T8">
                      <a:pos x="T0" y="T1"/>
                    </a:cxn>
                    <a:cxn ang="T9">
                      <a:pos x="T2" y="T3"/>
                    </a:cxn>
                    <a:cxn ang="T10">
                      <a:pos x="T4" y="T5"/>
                    </a:cxn>
                    <a:cxn ang="T11">
                      <a:pos x="T6" y="T7"/>
                    </a:cxn>
                  </a:cxnLst>
                  <a:rect l="T12" t="T13" r="T14" b="T15"/>
                  <a:pathLst>
                    <a:path w="385" h="308">
                      <a:moveTo>
                        <a:pt x="0" y="0"/>
                      </a:moveTo>
                      <a:lnTo>
                        <a:pt x="124" y="308"/>
                      </a:lnTo>
                      <a:lnTo>
                        <a:pt x="385" y="198"/>
                      </a:lnTo>
                      <a:lnTo>
                        <a:pt x="0" y="0"/>
                      </a:lnTo>
                    </a:path>
                  </a:pathLst>
                </a:custGeom>
                <a:noFill/>
                <a:ln w="0">
                  <a:solidFill>
                    <a:srgbClr val="330099"/>
                  </a:solidFill>
                  <a:round/>
                  <a:headEnd/>
                  <a:tailEnd/>
                </a:ln>
              </p:spPr>
              <p:txBody>
                <a:bodyPr/>
                <a:lstStyle/>
                <a:p>
                  <a:endParaRPr lang="es-MX"/>
                </a:p>
              </p:txBody>
            </p:sp>
            <p:sp>
              <p:nvSpPr>
                <p:cNvPr id="10683" name="Freeform 4377"/>
                <p:cNvSpPr>
                  <a:spLocks/>
                </p:cNvSpPr>
                <p:nvPr/>
              </p:nvSpPr>
              <p:spPr bwMode="auto">
                <a:xfrm>
                  <a:off x="1995" y="2942"/>
                  <a:ext cx="65" cy="18"/>
                </a:xfrm>
                <a:custGeom>
                  <a:avLst/>
                  <a:gdLst>
                    <a:gd name="T0" fmla="*/ 0 w 583"/>
                    <a:gd name="T1" fmla="*/ 0 h 160"/>
                    <a:gd name="T2" fmla="*/ 0 w 583"/>
                    <a:gd name="T3" fmla="*/ 0 h 160"/>
                    <a:gd name="T4" fmla="*/ 0 w 583"/>
                    <a:gd name="T5" fmla="*/ 0 h 160"/>
                    <a:gd name="T6" fmla="*/ 0 w 583"/>
                    <a:gd name="T7" fmla="*/ 0 h 160"/>
                    <a:gd name="T8" fmla="*/ 0 60000 65536"/>
                    <a:gd name="T9" fmla="*/ 0 60000 65536"/>
                    <a:gd name="T10" fmla="*/ 0 60000 65536"/>
                    <a:gd name="T11" fmla="*/ 0 60000 65536"/>
                    <a:gd name="T12" fmla="*/ 0 w 583"/>
                    <a:gd name="T13" fmla="*/ 0 h 160"/>
                    <a:gd name="T14" fmla="*/ 583 w 583"/>
                    <a:gd name="T15" fmla="*/ 160 h 160"/>
                  </a:gdLst>
                  <a:ahLst/>
                  <a:cxnLst>
                    <a:cxn ang="T8">
                      <a:pos x="T0" y="T1"/>
                    </a:cxn>
                    <a:cxn ang="T9">
                      <a:pos x="T2" y="T3"/>
                    </a:cxn>
                    <a:cxn ang="T10">
                      <a:pos x="T4" y="T5"/>
                    </a:cxn>
                    <a:cxn ang="T11">
                      <a:pos x="T6" y="T7"/>
                    </a:cxn>
                  </a:cxnLst>
                  <a:rect l="T12" t="T13" r="T14" b="T15"/>
                  <a:pathLst>
                    <a:path w="583" h="160">
                      <a:moveTo>
                        <a:pt x="191" y="0"/>
                      </a:moveTo>
                      <a:lnTo>
                        <a:pt x="0" y="160"/>
                      </a:lnTo>
                      <a:lnTo>
                        <a:pt x="583" y="133"/>
                      </a:lnTo>
                      <a:lnTo>
                        <a:pt x="191" y="0"/>
                      </a:lnTo>
                      <a:close/>
                    </a:path>
                  </a:pathLst>
                </a:custGeom>
                <a:solidFill>
                  <a:srgbClr val="330099"/>
                </a:solidFill>
                <a:ln w="9525">
                  <a:noFill/>
                  <a:round/>
                  <a:headEnd/>
                  <a:tailEnd/>
                </a:ln>
              </p:spPr>
              <p:txBody>
                <a:bodyPr/>
                <a:lstStyle/>
                <a:p>
                  <a:endParaRPr lang="es-MX"/>
                </a:p>
              </p:txBody>
            </p:sp>
            <p:sp>
              <p:nvSpPr>
                <p:cNvPr id="10684" name="Freeform 4378"/>
                <p:cNvSpPr>
                  <a:spLocks/>
                </p:cNvSpPr>
                <p:nvPr/>
              </p:nvSpPr>
              <p:spPr bwMode="auto">
                <a:xfrm>
                  <a:off x="1995" y="2942"/>
                  <a:ext cx="65" cy="18"/>
                </a:xfrm>
                <a:custGeom>
                  <a:avLst/>
                  <a:gdLst>
                    <a:gd name="T0" fmla="*/ 0 w 583"/>
                    <a:gd name="T1" fmla="*/ 0 h 160"/>
                    <a:gd name="T2" fmla="*/ 0 w 583"/>
                    <a:gd name="T3" fmla="*/ 0 h 160"/>
                    <a:gd name="T4" fmla="*/ 0 w 583"/>
                    <a:gd name="T5" fmla="*/ 0 h 160"/>
                    <a:gd name="T6" fmla="*/ 0 w 583"/>
                    <a:gd name="T7" fmla="*/ 0 h 160"/>
                    <a:gd name="T8" fmla="*/ 0 60000 65536"/>
                    <a:gd name="T9" fmla="*/ 0 60000 65536"/>
                    <a:gd name="T10" fmla="*/ 0 60000 65536"/>
                    <a:gd name="T11" fmla="*/ 0 60000 65536"/>
                    <a:gd name="T12" fmla="*/ 0 w 583"/>
                    <a:gd name="T13" fmla="*/ 0 h 160"/>
                    <a:gd name="T14" fmla="*/ 583 w 583"/>
                    <a:gd name="T15" fmla="*/ 160 h 160"/>
                  </a:gdLst>
                  <a:ahLst/>
                  <a:cxnLst>
                    <a:cxn ang="T8">
                      <a:pos x="T0" y="T1"/>
                    </a:cxn>
                    <a:cxn ang="T9">
                      <a:pos x="T2" y="T3"/>
                    </a:cxn>
                    <a:cxn ang="T10">
                      <a:pos x="T4" y="T5"/>
                    </a:cxn>
                    <a:cxn ang="T11">
                      <a:pos x="T6" y="T7"/>
                    </a:cxn>
                  </a:cxnLst>
                  <a:rect l="T12" t="T13" r="T14" b="T15"/>
                  <a:pathLst>
                    <a:path w="583" h="160">
                      <a:moveTo>
                        <a:pt x="191" y="0"/>
                      </a:moveTo>
                      <a:lnTo>
                        <a:pt x="0" y="160"/>
                      </a:lnTo>
                      <a:lnTo>
                        <a:pt x="583" y="133"/>
                      </a:lnTo>
                      <a:lnTo>
                        <a:pt x="191" y="0"/>
                      </a:lnTo>
                    </a:path>
                  </a:pathLst>
                </a:custGeom>
                <a:noFill/>
                <a:ln w="0">
                  <a:solidFill>
                    <a:srgbClr val="330099"/>
                  </a:solidFill>
                  <a:round/>
                  <a:headEnd/>
                  <a:tailEnd/>
                </a:ln>
              </p:spPr>
              <p:txBody>
                <a:bodyPr/>
                <a:lstStyle/>
                <a:p>
                  <a:endParaRPr lang="es-MX"/>
                </a:p>
              </p:txBody>
            </p:sp>
            <p:sp>
              <p:nvSpPr>
                <p:cNvPr id="10685" name="Freeform 4379"/>
                <p:cNvSpPr>
                  <a:spLocks/>
                </p:cNvSpPr>
                <p:nvPr/>
              </p:nvSpPr>
              <p:spPr bwMode="auto">
                <a:xfrm>
                  <a:off x="2017" y="2938"/>
                  <a:ext cx="43" cy="19"/>
                </a:xfrm>
                <a:custGeom>
                  <a:avLst/>
                  <a:gdLst>
                    <a:gd name="T0" fmla="*/ 0 w 392"/>
                    <a:gd name="T1" fmla="*/ 0 h 169"/>
                    <a:gd name="T2" fmla="*/ 0 w 392"/>
                    <a:gd name="T3" fmla="*/ 0 h 169"/>
                    <a:gd name="T4" fmla="*/ 0 w 392"/>
                    <a:gd name="T5" fmla="*/ 0 h 169"/>
                    <a:gd name="T6" fmla="*/ 0 w 392"/>
                    <a:gd name="T7" fmla="*/ 0 h 169"/>
                    <a:gd name="T8" fmla="*/ 0 60000 65536"/>
                    <a:gd name="T9" fmla="*/ 0 60000 65536"/>
                    <a:gd name="T10" fmla="*/ 0 60000 65536"/>
                    <a:gd name="T11" fmla="*/ 0 60000 65536"/>
                    <a:gd name="T12" fmla="*/ 0 w 392"/>
                    <a:gd name="T13" fmla="*/ 0 h 169"/>
                    <a:gd name="T14" fmla="*/ 392 w 392"/>
                    <a:gd name="T15" fmla="*/ 169 h 169"/>
                  </a:gdLst>
                  <a:ahLst/>
                  <a:cxnLst>
                    <a:cxn ang="T8">
                      <a:pos x="T0" y="T1"/>
                    </a:cxn>
                    <a:cxn ang="T9">
                      <a:pos x="T2" y="T3"/>
                    </a:cxn>
                    <a:cxn ang="T10">
                      <a:pos x="T4" y="T5"/>
                    </a:cxn>
                    <a:cxn ang="T11">
                      <a:pos x="T6" y="T7"/>
                    </a:cxn>
                  </a:cxnLst>
                  <a:rect l="T12" t="T13" r="T14" b="T15"/>
                  <a:pathLst>
                    <a:path w="392" h="169">
                      <a:moveTo>
                        <a:pt x="43" y="0"/>
                      </a:moveTo>
                      <a:lnTo>
                        <a:pt x="0" y="36"/>
                      </a:lnTo>
                      <a:lnTo>
                        <a:pt x="392" y="169"/>
                      </a:lnTo>
                      <a:lnTo>
                        <a:pt x="43" y="0"/>
                      </a:lnTo>
                      <a:close/>
                    </a:path>
                  </a:pathLst>
                </a:custGeom>
                <a:solidFill>
                  <a:srgbClr val="330099"/>
                </a:solidFill>
                <a:ln w="9525">
                  <a:noFill/>
                  <a:round/>
                  <a:headEnd/>
                  <a:tailEnd/>
                </a:ln>
              </p:spPr>
              <p:txBody>
                <a:bodyPr/>
                <a:lstStyle/>
                <a:p>
                  <a:endParaRPr lang="es-MX"/>
                </a:p>
              </p:txBody>
            </p:sp>
            <p:sp>
              <p:nvSpPr>
                <p:cNvPr id="10686" name="Freeform 4380"/>
                <p:cNvSpPr>
                  <a:spLocks/>
                </p:cNvSpPr>
                <p:nvPr/>
              </p:nvSpPr>
              <p:spPr bwMode="auto">
                <a:xfrm>
                  <a:off x="2017" y="2938"/>
                  <a:ext cx="43" cy="19"/>
                </a:xfrm>
                <a:custGeom>
                  <a:avLst/>
                  <a:gdLst>
                    <a:gd name="T0" fmla="*/ 0 w 392"/>
                    <a:gd name="T1" fmla="*/ 0 h 169"/>
                    <a:gd name="T2" fmla="*/ 0 w 392"/>
                    <a:gd name="T3" fmla="*/ 0 h 169"/>
                    <a:gd name="T4" fmla="*/ 0 w 392"/>
                    <a:gd name="T5" fmla="*/ 0 h 169"/>
                    <a:gd name="T6" fmla="*/ 0 w 392"/>
                    <a:gd name="T7" fmla="*/ 0 h 169"/>
                    <a:gd name="T8" fmla="*/ 0 60000 65536"/>
                    <a:gd name="T9" fmla="*/ 0 60000 65536"/>
                    <a:gd name="T10" fmla="*/ 0 60000 65536"/>
                    <a:gd name="T11" fmla="*/ 0 60000 65536"/>
                    <a:gd name="T12" fmla="*/ 0 w 392"/>
                    <a:gd name="T13" fmla="*/ 0 h 169"/>
                    <a:gd name="T14" fmla="*/ 392 w 392"/>
                    <a:gd name="T15" fmla="*/ 169 h 169"/>
                  </a:gdLst>
                  <a:ahLst/>
                  <a:cxnLst>
                    <a:cxn ang="T8">
                      <a:pos x="T0" y="T1"/>
                    </a:cxn>
                    <a:cxn ang="T9">
                      <a:pos x="T2" y="T3"/>
                    </a:cxn>
                    <a:cxn ang="T10">
                      <a:pos x="T4" y="T5"/>
                    </a:cxn>
                    <a:cxn ang="T11">
                      <a:pos x="T6" y="T7"/>
                    </a:cxn>
                  </a:cxnLst>
                  <a:rect l="T12" t="T13" r="T14" b="T15"/>
                  <a:pathLst>
                    <a:path w="392" h="169">
                      <a:moveTo>
                        <a:pt x="43" y="0"/>
                      </a:moveTo>
                      <a:lnTo>
                        <a:pt x="0" y="36"/>
                      </a:lnTo>
                      <a:lnTo>
                        <a:pt x="392" y="169"/>
                      </a:lnTo>
                      <a:lnTo>
                        <a:pt x="43" y="0"/>
                      </a:lnTo>
                    </a:path>
                  </a:pathLst>
                </a:custGeom>
                <a:noFill/>
                <a:ln w="0">
                  <a:solidFill>
                    <a:srgbClr val="330099"/>
                  </a:solidFill>
                  <a:round/>
                  <a:headEnd/>
                  <a:tailEnd/>
                </a:ln>
              </p:spPr>
              <p:txBody>
                <a:bodyPr/>
                <a:lstStyle/>
                <a:p>
                  <a:endParaRPr lang="es-MX"/>
                </a:p>
              </p:txBody>
            </p:sp>
            <p:sp>
              <p:nvSpPr>
                <p:cNvPr id="10687" name="Freeform 4381"/>
                <p:cNvSpPr>
                  <a:spLocks/>
                </p:cNvSpPr>
                <p:nvPr/>
              </p:nvSpPr>
              <p:spPr bwMode="auto">
                <a:xfrm>
                  <a:off x="2021" y="2934"/>
                  <a:ext cx="64" cy="23"/>
                </a:xfrm>
                <a:custGeom>
                  <a:avLst/>
                  <a:gdLst>
                    <a:gd name="T0" fmla="*/ 0 w 570"/>
                    <a:gd name="T1" fmla="*/ 0 h 211"/>
                    <a:gd name="T2" fmla="*/ 0 w 570"/>
                    <a:gd name="T3" fmla="*/ 0 h 211"/>
                    <a:gd name="T4" fmla="*/ 0 w 570"/>
                    <a:gd name="T5" fmla="*/ 0 h 211"/>
                    <a:gd name="T6" fmla="*/ 0 w 570"/>
                    <a:gd name="T7" fmla="*/ 0 h 211"/>
                    <a:gd name="T8" fmla="*/ 0 60000 65536"/>
                    <a:gd name="T9" fmla="*/ 0 60000 65536"/>
                    <a:gd name="T10" fmla="*/ 0 60000 65536"/>
                    <a:gd name="T11" fmla="*/ 0 60000 65536"/>
                    <a:gd name="T12" fmla="*/ 0 w 570"/>
                    <a:gd name="T13" fmla="*/ 0 h 211"/>
                    <a:gd name="T14" fmla="*/ 570 w 570"/>
                    <a:gd name="T15" fmla="*/ 211 h 211"/>
                  </a:gdLst>
                  <a:ahLst/>
                  <a:cxnLst>
                    <a:cxn ang="T8">
                      <a:pos x="T0" y="T1"/>
                    </a:cxn>
                    <a:cxn ang="T9">
                      <a:pos x="T2" y="T3"/>
                    </a:cxn>
                    <a:cxn ang="T10">
                      <a:pos x="T4" y="T5"/>
                    </a:cxn>
                    <a:cxn ang="T11">
                      <a:pos x="T6" y="T7"/>
                    </a:cxn>
                  </a:cxnLst>
                  <a:rect l="T12" t="T13" r="T14" b="T15"/>
                  <a:pathLst>
                    <a:path w="570" h="211">
                      <a:moveTo>
                        <a:pt x="570" y="0"/>
                      </a:moveTo>
                      <a:lnTo>
                        <a:pt x="0" y="42"/>
                      </a:lnTo>
                      <a:lnTo>
                        <a:pt x="349" y="211"/>
                      </a:lnTo>
                      <a:lnTo>
                        <a:pt x="570" y="0"/>
                      </a:lnTo>
                      <a:close/>
                    </a:path>
                  </a:pathLst>
                </a:custGeom>
                <a:solidFill>
                  <a:srgbClr val="330099"/>
                </a:solidFill>
                <a:ln w="9525">
                  <a:noFill/>
                  <a:round/>
                  <a:headEnd/>
                  <a:tailEnd/>
                </a:ln>
              </p:spPr>
              <p:txBody>
                <a:bodyPr/>
                <a:lstStyle/>
                <a:p>
                  <a:endParaRPr lang="es-MX"/>
                </a:p>
              </p:txBody>
            </p:sp>
            <p:sp>
              <p:nvSpPr>
                <p:cNvPr id="10688" name="Freeform 4382"/>
                <p:cNvSpPr>
                  <a:spLocks/>
                </p:cNvSpPr>
                <p:nvPr/>
              </p:nvSpPr>
              <p:spPr bwMode="auto">
                <a:xfrm>
                  <a:off x="2021" y="2934"/>
                  <a:ext cx="64" cy="23"/>
                </a:xfrm>
                <a:custGeom>
                  <a:avLst/>
                  <a:gdLst>
                    <a:gd name="T0" fmla="*/ 0 w 570"/>
                    <a:gd name="T1" fmla="*/ 0 h 211"/>
                    <a:gd name="T2" fmla="*/ 0 w 570"/>
                    <a:gd name="T3" fmla="*/ 0 h 211"/>
                    <a:gd name="T4" fmla="*/ 0 w 570"/>
                    <a:gd name="T5" fmla="*/ 0 h 211"/>
                    <a:gd name="T6" fmla="*/ 0 w 570"/>
                    <a:gd name="T7" fmla="*/ 0 h 211"/>
                    <a:gd name="T8" fmla="*/ 0 60000 65536"/>
                    <a:gd name="T9" fmla="*/ 0 60000 65536"/>
                    <a:gd name="T10" fmla="*/ 0 60000 65536"/>
                    <a:gd name="T11" fmla="*/ 0 60000 65536"/>
                    <a:gd name="T12" fmla="*/ 0 w 570"/>
                    <a:gd name="T13" fmla="*/ 0 h 211"/>
                    <a:gd name="T14" fmla="*/ 570 w 570"/>
                    <a:gd name="T15" fmla="*/ 211 h 211"/>
                  </a:gdLst>
                  <a:ahLst/>
                  <a:cxnLst>
                    <a:cxn ang="T8">
                      <a:pos x="T0" y="T1"/>
                    </a:cxn>
                    <a:cxn ang="T9">
                      <a:pos x="T2" y="T3"/>
                    </a:cxn>
                    <a:cxn ang="T10">
                      <a:pos x="T4" y="T5"/>
                    </a:cxn>
                    <a:cxn ang="T11">
                      <a:pos x="T6" y="T7"/>
                    </a:cxn>
                  </a:cxnLst>
                  <a:rect l="T12" t="T13" r="T14" b="T15"/>
                  <a:pathLst>
                    <a:path w="570" h="211">
                      <a:moveTo>
                        <a:pt x="570" y="0"/>
                      </a:moveTo>
                      <a:lnTo>
                        <a:pt x="0" y="42"/>
                      </a:lnTo>
                      <a:lnTo>
                        <a:pt x="349" y="211"/>
                      </a:lnTo>
                      <a:lnTo>
                        <a:pt x="570" y="0"/>
                      </a:lnTo>
                    </a:path>
                  </a:pathLst>
                </a:custGeom>
                <a:noFill/>
                <a:ln w="0">
                  <a:solidFill>
                    <a:srgbClr val="330099"/>
                  </a:solidFill>
                  <a:round/>
                  <a:headEnd/>
                  <a:tailEnd/>
                </a:ln>
              </p:spPr>
              <p:txBody>
                <a:bodyPr/>
                <a:lstStyle/>
                <a:p>
                  <a:endParaRPr lang="es-MX"/>
                </a:p>
              </p:txBody>
            </p:sp>
            <p:sp>
              <p:nvSpPr>
                <p:cNvPr id="10689" name="Freeform 4383"/>
                <p:cNvSpPr>
                  <a:spLocks/>
                </p:cNvSpPr>
                <p:nvPr/>
              </p:nvSpPr>
              <p:spPr bwMode="auto">
                <a:xfrm>
                  <a:off x="2060" y="2934"/>
                  <a:ext cx="43" cy="45"/>
                </a:xfrm>
                <a:custGeom>
                  <a:avLst/>
                  <a:gdLst>
                    <a:gd name="T0" fmla="*/ 0 w 385"/>
                    <a:gd name="T1" fmla="*/ 0 h 409"/>
                    <a:gd name="T2" fmla="*/ 0 w 385"/>
                    <a:gd name="T3" fmla="*/ 0 h 409"/>
                    <a:gd name="T4" fmla="*/ 0 w 385"/>
                    <a:gd name="T5" fmla="*/ 0 h 409"/>
                    <a:gd name="T6" fmla="*/ 0 w 385"/>
                    <a:gd name="T7" fmla="*/ 0 h 409"/>
                    <a:gd name="T8" fmla="*/ 0 60000 65536"/>
                    <a:gd name="T9" fmla="*/ 0 60000 65536"/>
                    <a:gd name="T10" fmla="*/ 0 60000 65536"/>
                    <a:gd name="T11" fmla="*/ 0 60000 65536"/>
                    <a:gd name="T12" fmla="*/ 0 w 385"/>
                    <a:gd name="T13" fmla="*/ 0 h 409"/>
                    <a:gd name="T14" fmla="*/ 385 w 385"/>
                    <a:gd name="T15" fmla="*/ 409 h 409"/>
                  </a:gdLst>
                  <a:ahLst/>
                  <a:cxnLst>
                    <a:cxn ang="T8">
                      <a:pos x="T0" y="T1"/>
                    </a:cxn>
                    <a:cxn ang="T9">
                      <a:pos x="T2" y="T3"/>
                    </a:cxn>
                    <a:cxn ang="T10">
                      <a:pos x="T4" y="T5"/>
                    </a:cxn>
                    <a:cxn ang="T11">
                      <a:pos x="T6" y="T7"/>
                    </a:cxn>
                  </a:cxnLst>
                  <a:rect l="T12" t="T13" r="T14" b="T15"/>
                  <a:pathLst>
                    <a:path w="385" h="409">
                      <a:moveTo>
                        <a:pt x="221" y="0"/>
                      </a:moveTo>
                      <a:lnTo>
                        <a:pt x="0" y="211"/>
                      </a:lnTo>
                      <a:lnTo>
                        <a:pt x="385" y="409"/>
                      </a:lnTo>
                      <a:lnTo>
                        <a:pt x="221" y="0"/>
                      </a:lnTo>
                      <a:close/>
                    </a:path>
                  </a:pathLst>
                </a:custGeom>
                <a:solidFill>
                  <a:srgbClr val="330099"/>
                </a:solidFill>
                <a:ln w="9525">
                  <a:noFill/>
                  <a:round/>
                  <a:headEnd/>
                  <a:tailEnd/>
                </a:ln>
              </p:spPr>
              <p:txBody>
                <a:bodyPr/>
                <a:lstStyle/>
                <a:p>
                  <a:endParaRPr lang="es-MX"/>
                </a:p>
              </p:txBody>
            </p:sp>
            <p:sp>
              <p:nvSpPr>
                <p:cNvPr id="10690" name="Freeform 4384"/>
                <p:cNvSpPr>
                  <a:spLocks/>
                </p:cNvSpPr>
                <p:nvPr/>
              </p:nvSpPr>
              <p:spPr bwMode="auto">
                <a:xfrm>
                  <a:off x="2060" y="2934"/>
                  <a:ext cx="43" cy="45"/>
                </a:xfrm>
                <a:custGeom>
                  <a:avLst/>
                  <a:gdLst>
                    <a:gd name="T0" fmla="*/ 0 w 385"/>
                    <a:gd name="T1" fmla="*/ 0 h 409"/>
                    <a:gd name="T2" fmla="*/ 0 w 385"/>
                    <a:gd name="T3" fmla="*/ 0 h 409"/>
                    <a:gd name="T4" fmla="*/ 0 w 385"/>
                    <a:gd name="T5" fmla="*/ 0 h 409"/>
                    <a:gd name="T6" fmla="*/ 0 w 385"/>
                    <a:gd name="T7" fmla="*/ 0 h 409"/>
                    <a:gd name="T8" fmla="*/ 0 60000 65536"/>
                    <a:gd name="T9" fmla="*/ 0 60000 65536"/>
                    <a:gd name="T10" fmla="*/ 0 60000 65536"/>
                    <a:gd name="T11" fmla="*/ 0 60000 65536"/>
                    <a:gd name="T12" fmla="*/ 0 w 385"/>
                    <a:gd name="T13" fmla="*/ 0 h 409"/>
                    <a:gd name="T14" fmla="*/ 385 w 385"/>
                    <a:gd name="T15" fmla="*/ 409 h 409"/>
                  </a:gdLst>
                  <a:ahLst/>
                  <a:cxnLst>
                    <a:cxn ang="T8">
                      <a:pos x="T0" y="T1"/>
                    </a:cxn>
                    <a:cxn ang="T9">
                      <a:pos x="T2" y="T3"/>
                    </a:cxn>
                    <a:cxn ang="T10">
                      <a:pos x="T4" y="T5"/>
                    </a:cxn>
                    <a:cxn ang="T11">
                      <a:pos x="T6" y="T7"/>
                    </a:cxn>
                  </a:cxnLst>
                  <a:rect l="T12" t="T13" r="T14" b="T15"/>
                  <a:pathLst>
                    <a:path w="385" h="409">
                      <a:moveTo>
                        <a:pt x="221" y="0"/>
                      </a:moveTo>
                      <a:lnTo>
                        <a:pt x="0" y="211"/>
                      </a:lnTo>
                      <a:lnTo>
                        <a:pt x="385" y="409"/>
                      </a:lnTo>
                      <a:lnTo>
                        <a:pt x="221" y="0"/>
                      </a:lnTo>
                    </a:path>
                  </a:pathLst>
                </a:custGeom>
                <a:noFill/>
                <a:ln w="0">
                  <a:solidFill>
                    <a:srgbClr val="330099"/>
                  </a:solidFill>
                  <a:round/>
                  <a:headEnd/>
                  <a:tailEnd/>
                </a:ln>
              </p:spPr>
              <p:txBody>
                <a:bodyPr/>
                <a:lstStyle/>
                <a:p>
                  <a:endParaRPr lang="es-MX"/>
                </a:p>
              </p:txBody>
            </p:sp>
            <p:sp>
              <p:nvSpPr>
                <p:cNvPr id="10691" name="Freeform 4385"/>
                <p:cNvSpPr>
                  <a:spLocks/>
                </p:cNvSpPr>
                <p:nvPr/>
              </p:nvSpPr>
              <p:spPr bwMode="auto">
                <a:xfrm>
                  <a:off x="2021" y="2934"/>
                  <a:ext cx="64" cy="4"/>
                </a:xfrm>
                <a:custGeom>
                  <a:avLst/>
                  <a:gdLst>
                    <a:gd name="T0" fmla="*/ 0 w 570"/>
                    <a:gd name="T1" fmla="*/ 0 h 42"/>
                    <a:gd name="T2" fmla="*/ 0 w 570"/>
                    <a:gd name="T3" fmla="*/ 0 h 42"/>
                    <a:gd name="T4" fmla="*/ 0 w 570"/>
                    <a:gd name="T5" fmla="*/ 0 h 42"/>
                    <a:gd name="T6" fmla="*/ 0 w 570"/>
                    <a:gd name="T7" fmla="*/ 0 h 42"/>
                    <a:gd name="T8" fmla="*/ 0 60000 65536"/>
                    <a:gd name="T9" fmla="*/ 0 60000 65536"/>
                    <a:gd name="T10" fmla="*/ 0 60000 65536"/>
                    <a:gd name="T11" fmla="*/ 0 60000 65536"/>
                    <a:gd name="T12" fmla="*/ 0 w 570"/>
                    <a:gd name="T13" fmla="*/ 0 h 42"/>
                    <a:gd name="T14" fmla="*/ 570 w 570"/>
                    <a:gd name="T15" fmla="*/ 42 h 42"/>
                  </a:gdLst>
                  <a:ahLst/>
                  <a:cxnLst>
                    <a:cxn ang="T8">
                      <a:pos x="T0" y="T1"/>
                    </a:cxn>
                    <a:cxn ang="T9">
                      <a:pos x="T2" y="T3"/>
                    </a:cxn>
                    <a:cxn ang="T10">
                      <a:pos x="T4" y="T5"/>
                    </a:cxn>
                    <a:cxn ang="T11">
                      <a:pos x="T6" y="T7"/>
                    </a:cxn>
                  </a:cxnLst>
                  <a:rect l="T12" t="T13" r="T14" b="T15"/>
                  <a:pathLst>
                    <a:path w="570" h="42">
                      <a:moveTo>
                        <a:pt x="142" y="0"/>
                      </a:moveTo>
                      <a:lnTo>
                        <a:pt x="0" y="42"/>
                      </a:lnTo>
                      <a:lnTo>
                        <a:pt x="570" y="0"/>
                      </a:lnTo>
                      <a:lnTo>
                        <a:pt x="142" y="0"/>
                      </a:lnTo>
                      <a:close/>
                    </a:path>
                  </a:pathLst>
                </a:custGeom>
                <a:solidFill>
                  <a:srgbClr val="330099"/>
                </a:solidFill>
                <a:ln w="9525">
                  <a:noFill/>
                  <a:round/>
                  <a:headEnd/>
                  <a:tailEnd/>
                </a:ln>
              </p:spPr>
              <p:txBody>
                <a:bodyPr/>
                <a:lstStyle/>
                <a:p>
                  <a:endParaRPr lang="es-MX"/>
                </a:p>
              </p:txBody>
            </p:sp>
            <p:sp>
              <p:nvSpPr>
                <p:cNvPr id="10692" name="Freeform 4386"/>
                <p:cNvSpPr>
                  <a:spLocks/>
                </p:cNvSpPr>
                <p:nvPr/>
              </p:nvSpPr>
              <p:spPr bwMode="auto">
                <a:xfrm>
                  <a:off x="2021" y="2934"/>
                  <a:ext cx="64" cy="4"/>
                </a:xfrm>
                <a:custGeom>
                  <a:avLst/>
                  <a:gdLst>
                    <a:gd name="T0" fmla="*/ 0 w 570"/>
                    <a:gd name="T1" fmla="*/ 0 h 42"/>
                    <a:gd name="T2" fmla="*/ 0 w 570"/>
                    <a:gd name="T3" fmla="*/ 0 h 42"/>
                    <a:gd name="T4" fmla="*/ 0 w 570"/>
                    <a:gd name="T5" fmla="*/ 0 h 42"/>
                    <a:gd name="T6" fmla="*/ 0 w 570"/>
                    <a:gd name="T7" fmla="*/ 0 h 42"/>
                    <a:gd name="T8" fmla="*/ 0 60000 65536"/>
                    <a:gd name="T9" fmla="*/ 0 60000 65536"/>
                    <a:gd name="T10" fmla="*/ 0 60000 65536"/>
                    <a:gd name="T11" fmla="*/ 0 60000 65536"/>
                    <a:gd name="T12" fmla="*/ 0 w 570"/>
                    <a:gd name="T13" fmla="*/ 0 h 42"/>
                    <a:gd name="T14" fmla="*/ 570 w 570"/>
                    <a:gd name="T15" fmla="*/ 42 h 42"/>
                  </a:gdLst>
                  <a:ahLst/>
                  <a:cxnLst>
                    <a:cxn ang="T8">
                      <a:pos x="T0" y="T1"/>
                    </a:cxn>
                    <a:cxn ang="T9">
                      <a:pos x="T2" y="T3"/>
                    </a:cxn>
                    <a:cxn ang="T10">
                      <a:pos x="T4" y="T5"/>
                    </a:cxn>
                    <a:cxn ang="T11">
                      <a:pos x="T6" y="T7"/>
                    </a:cxn>
                  </a:cxnLst>
                  <a:rect l="T12" t="T13" r="T14" b="T15"/>
                  <a:pathLst>
                    <a:path w="570" h="42">
                      <a:moveTo>
                        <a:pt x="142" y="0"/>
                      </a:moveTo>
                      <a:lnTo>
                        <a:pt x="0" y="42"/>
                      </a:lnTo>
                      <a:lnTo>
                        <a:pt x="570" y="0"/>
                      </a:lnTo>
                      <a:lnTo>
                        <a:pt x="142" y="0"/>
                      </a:lnTo>
                    </a:path>
                  </a:pathLst>
                </a:custGeom>
                <a:noFill/>
                <a:ln w="0">
                  <a:solidFill>
                    <a:srgbClr val="330099"/>
                  </a:solidFill>
                  <a:round/>
                  <a:headEnd/>
                  <a:tailEnd/>
                </a:ln>
              </p:spPr>
              <p:txBody>
                <a:bodyPr/>
                <a:lstStyle/>
                <a:p>
                  <a:endParaRPr lang="es-MX"/>
                </a:p>
              </p:txBody>
            </p:sp>
            <p:sp>
              <p:nvSpPr>
                <p:cNvPr id="10693" name="Freeform 4387"/>
                <p:cNvSpPr>
                  <a:spLocks/>
                </p:cNvSpPr>
                <p:nvPr/>
              </p:nvSpPr>
              <p:spPr bwMode="auto">
                <a:xfrm>
                  <a:off x="2037" y="2931"/>
                  <a:ext cx="48" cy="3"/>
                </a:xfrm>
                <a:custGeom>
                  <a:avLst/>
                  <a:gdLst>
                    <a:gd name="T0" fmla="*/ 0 w 428"/>
                    <a:gd name="T1" fmla="*/ 0 h 21"/>
                    <a:gd name="T2" fmla="*/ 0 w 428"/>
                    <a:gd name="T3" fmla="*/ 0 h 21"/>
                    <a:gd name="T4" fmla="*/ 0 w 428"/>
                    <a:gd name="T5" fmla="*/ 0 h 21"/>
                    <a:gd name="T6" fmla="*/ 0 w 428"/>
                    <a:gd name="T7" fmla="*/ 0 h 21"/>
                    <a:gd name="T8" fmla="*/ 0 60000 65536"/>
                    <a:gd name="T9" fmla="*/ 0 60000 65536"/>
                    <a:gd name="T10" fmla="*/ 0 60000 65536"/>
                    <a:gd name="T11" fmla="*/ 0 60000 65536"/>
                    <a:gd name="T12" fmla="*/ 0 w 428"/>
                    <a:gd name="T13" fmla="*/ 0 h 21"/>
                    <a:gd name="T14" fmla="*/ 428 w 428"/>
                    <a:gd name="T15" fmla="*/ 21 h 21"/>
                  </a:gdLst>
                  <a:ahLst/>
                  <a:cxnLst>
                    <a:cxn ang="T8">
                      <a:pos x="T0" y="T1"/>
                    </a:cxn>
                    <a:cxn ang="T9">
                      <a:pos x="T2" y="T3"/>
                    </a:cxn>
                    <a:cxn ang="T10">
                      <a:pos x="T4" y="T5"/>
                    </a:cxn>
                    <a:cxn ang="T11">
                      <a:pos x="T6" y="T7"/>
                    </a:cxn>
                  </a:cxnLst>
                  <a:rect l="T12" t="T13" r="T14" b="T15"/>
                  <a:pathLst>
                    <a:path w="428" h="21">
                      <a:moveTo>
                        <a:pt x="39" y="0"/>
                      </a:moveTo>
                      <a:lnTo>
                        <a:pt x="0" y="21"/>
                      </a:lnTo>
                      <a:lnTo>
                        <a:pt x="428" y="21"/>
                      </a:lnTo>
                      <a:lnTo>
                        <a:pt x="39" y="0"/>
                      </a:lnTo>
                      <a:close/>
                    </a:path>
                  </a:pathLst>
                </a:custGeom>
                <a:solidFill>
                  <a:srgbClr val="330099"/>
                </a:solidFill>
                <a:ln w="9525">
                  <a:noFill/>
                  <a:round/>
                  <a:headEnd/>
                  <a:tailEnd/>
                </a:ln>
              </p:spPr>
              <p:txBody>
                <a:bodyPr/>
                <a:lstStyle/>
                <a:p>
                  <a:endParaRPr lang="es-MX"/>
                </a:p>
              </p:txBody>
            </p:sp>
            <p:sp>
              <p:nvSpPr>
                <p:cNvPr id="10694" name="Freeform 4388"/>
                <p:cNvSpPr>
                  <a:spLocks/>
                </p:cNvSpPr>
                <p:nvPr/>
              </p:nvSpPr>
              <p:spPr bwMode="auto">
                <a:xfrm>
                  <a:off x="2037" y="2931"/>
                  <a:ext cx="48" cy="3"/>
                </a:xfrm>
                <a:custGeom>
                  <a:avLst/>
                  <a:gdLst>
                    <a:gd name="T0" fmla="*/ 0 w 428"/>
                    <a:gd name="T1" fmla="*/ 0 h 21"/>
                    <a:gd name="T2" fmla="*/ 0 w 428"/>
                    <a:gd name="T3" fmla="*/ 0 h 21"/>
                    <a:gd name="T4" fmla="*/ 0 w 428"/>
                    <a:gd name="T5" fmla="*/ 0 h 21"/>
                    <a:gd name="T6" fmla="*/ 0 w 428"/>
                    <a:gd name="T7" fmla="*/ 0 h 21"/>
                    <a:gd name="T8" fmla="*/ 0 60000 65536"/>
                    <a:gd name="T9" fmla="*/ 0 60000 65536"/>
                    <a:gd name="T10" fmla="*/ 0 60000 65536"/>
                    <a:gd name="T11" fmla="*/ 0 60000 65536"/>
                    <a:gd name="T12" fmla="*/ 0 w 428"/>
                    <a:gd name="T13" fmla="*/ 0 h 21"/>
                    <a:gd name="T14" fmla="*/ 428 w 428"/>
                    <a:gd name="T15" fmla="*/ 21 h 21"/>
                  </a:gdLst>
                  <a:ahLst/>
                  <a:cxnLst>
                    <a:cxn ang="T8">
                      <a:pos x="T0" y="T1"/>
                    </a:cxn>
                    <a:cxn ang="T9">
                      <a:pos x="T2" y="T3"/>
                    </a:cxn>
                    <a:cxn ang="T10">
                      <a:pos x="T4" y="T5"/>
                    </a:cxn>
                    <a:cxn ang="T11">
                      <a:pos x="T6" y="T7"/>
                    </a:cxn>
                  </a:cxnLst>
                  <a:rect l="T12" t="T13" r="T14" b="T15"/>
                  <a:pathLst>
                    <a:path w="428" h="21">
                      <a:moveTo>
                        <a:pt x="39" y="0"/>
                      </a:moveTo>
                      <a:lnTo>
                        <a:pt x="0" y="21"/>
                      </a:lnTo>
                      <a:lnTo>
                        <a:pt x="428" y="21"/>
                      </a:lnTo>
                      <a:lnTo>
                        <a:pt x="39" y="0"/>
                      </a:lnTo>
                    </a:path>
                  </a:pathLst>
                </a:custGeom>
                <a:noFill/>
                <a:ln w="0">
                  <a:solidFill>
                    <a:srgbClr val="330099"/>
                  </a:solidFill>
                  <a:round/>
                  <a:headEnd/>
                  <a:tailEnd/>
                </a:ln>
              </p:spPr>
              <p:txBody>
                <a:bodyPr/>
                <a:lstStyle/>
                <a:p>
                  <a:endParaRPr lang="es-MX"/>
                </a:p>
              </p:txBody>
            </p:sp>
            <p:sp>
              <p:nvSpPr>
                <p:cNvPr id="10695" name="Freeform 4389"/>
                <p:cNvSpPr>
                  <a:spLocks/>
                </p:cNvSpPr>
                <p:nvPr/>
              </p:nvSpPr>
              <p:spPr bwMode="auto">
                <a:xfrm>
                  <a:off x="2021" y="2930"/>
                  <a:ext cx="16" cy="8"/>
                </a:xfrm>
                <a:custGeom>
                  <a:avLst/>
                  <a:gdLst>
                    <a:gd name="T0" fmla="*/ 0 w 142"/>
                    <a:gd name="T1" fmla="*/ 0 h 72"/>
                    <a:gd name="T2" fmla="*/ 0 w 142"/>
                    <a:gd name="T3" fmla="*/ 0 h 72"/>
                    <a:gd name="T4" fmla="*/ 0 w 142"/>
                    <a:gd name="T5" fmla="*/ 0 h 72"/>
                    <a:gd name="T6" fmla="*/ 0 w 142"/>
                    <a:gd name="T7" fmla="*/ 0 h 72"/>
                    <a:gd name="T8" fmla="*/ 0 60000 65536"/>
                    <a:gd name="T9" fmla="*/ 0 60000 65536"/>
                    <a:gd name="T10" fmla="*/ 0 60000 65536"/>
                    <a:gd name="T11" fmla="*/ 0 60000 65536"/>
                    <a:gd name="T12" fmla="*/ 0 w 142"/>
                    <a:gd name="T13" fmla="*/ 0 h 72"/>
                    <a:gd name="T14" fmla="*/ 142 w 142"/>
                    <a:gd name="T15" fmla="*/ 72 h 72"/>
                  </a:gdLst>
                  <a:ahLst/>
                  <a:cxnLst>
                    <a:cxn ang="T8">
                      <a:pos x="T0" y="T1"/>
                    </a:cxn>
                    <a:cxn ang="T9">
                      <a:pos x="T2" y="T3"/>
                    </a:cxn>
                    <a:cxn ang="T10">
                      <a:pos x="T4" y="T5"/>
                    </a:cxn>
                    <a:cxn ang="T11">
                      <a:pos x="T6" y="T7"/>
                    </a:cxn>
                  </a:cxnLst>
                  <a:rect l="T12" t="T13" r="T14" b="T15"/>
                  <a:pathLst>
                    <a:path w="142" h="72">
                      <a:moveTo>
                        <a:pt x="103" y="0"/>
                      </a:moveTo>
                      <a:lnTo>
                        <a:pt x="0" y="72"/>
                      </a:lnTo>
                      <a:lnTo>
                        <a:pt x="142" y="30"/>
                      </a:lnTo>
                      <a:lnTo>
                        <a:pt x="103" y="0"/>
                      </a:lnTo>
                      <a:close/>
                    </a:path>
                  </a:pathLst>
                </a:custGeom>
                <a:solidFill>
                  <a:srgbClr val="330099"/>
                </a:solidFill>
                <a:ln w="9525">
                  <a:noFill/>
                  <a:round/>
                  <a:headEnd/>
                  <a:tailEnd/>
                </a:ln>
              </p:spPr>
              <p:txBody>
                <a:bodyPr/>
                <a:lstStyle/>
                <a:p>
                  <a:endParaRPr lang="es-MX"/>
                </a:p>
              </p:txBody>
            </p:sp>
            <p:sp>
              <p:nvSpPr>
                <p:cNvPr id="10696" name="Freeform 4390"/>
                <p:cNvSpPr>
                  <a:spLocks/>
                </p:cNvSpPr>
                <p:nvPr/>
              </p:nvSpPr>
              <p:spPr bwMode="auto">
                <a:xfrm>
                  <a:off x="2021" y="2930"/>
                  <a:ext cx="16" cy="8"/>
                </a:xfrm>
                <a:custGeom>
                  <a:avLst/>
                  <a:gdLst>
                    <a:gd name="T0" fmla="*/ 0 w 142"/>
                    <a:gd name="T1" fmla="*/ 0 h 72"/>
                    <a:gd name="T2" fmla="*/ 0 w 142"/>
                    <a:gd name="T3" fmla="*/ 0 h 72"/>
                    <a:gd name="T4" fmla="*/ 0 w 142"/>
                    <a:gd name="T5" fmla="*/ 0 h 72"/>
                    <a:gd name="T6" fmla="*/ 0 w 142"/>
                    <a:gd name="T7" fmla="*/ 0 h 72"/>
                    <a:gd name="T8" fmla="*/ 0 60000 65536"/>
                    <a:gd name="T9" fmla="*/ 0 60000 65536"/>
                    <a:gd name="T10" fmla="*/ 0 60000 65536"/>
                    <a:gd name="T11" fmla="*/ 0 60000 65536"/>
                    <a:gd name="T12" fmla="*/ 0 w 142"/>
                    <a:gd name="T13" fmla="*/ 0 h 72"/>
                    <a:gd name="T14" fmla="*/ 142 w 142"/>
                    <a:gd name="T15" fmla="*/ 72 h 72"/>
                  </a:gdLst>
                  <a:ahLst/>
                  <a:cxnLst>
                    <a:cxn ang="T8">
                      <a:pos x="T0" y="T1"/>
                    </a:cxn>
                    <a:cxn ang="T9">
                      <a:pos x="T2" y="T3"/>
                    </a:cxn>
                    <a:cxn ang="T10">
                      <a:pos x="T4" y="T5"/>
                    </a:cxn>
                    <a:cxn ang="T11">
                      <a:pos x="T6" y="T7"/>
                    </a:cxn>
                  </a:cxnLst>
                  <a:rect l="T12" t="T13" r="T14" b="T15"/>
                  <a:pathLst>
                    <a:path w="142" h="72">
                      <a:moveTo>
                        <a:pt x="103" y="0"/>
                      </a:moveTo>
                      <a:lnTo>
                        <a:pt x="0" y="72"/>
                      </a:lnTo>
                      <a:lnTo>
                        <a:pt x="142" y="30"/>
                      </a:lnTo>
                      <a:lnTo>
                        <a:pt x="103" y="0"/>
                      </a:lnTo>
                    </a:path>
                  </a:pathLst>
                </a:custGeom>
                <a:noFill/>
                <a:ln w="0">
                  <a:solidFill>
                    <a:srgbClr val="330099"/>
                  </a:solidFill>
                  <a:round/>
                  <a:headEnd/>
                  <a:tailEnd/>
                </a:ln>
              </p:spPr>
              <p:txBody>
                <a:bodyPr/>
                <a:lstStyle/>
                <a:p>
                  <a:endParaRPr lang="es-MX"/>
                </a:p>
              </p:txBody>
            </p:sp>
            <p:sp>
              <p:nvSpPr>
                <p:cNvPr id="10697" name="Freeform 4391"/>
                <p:cNvSpPr>
                  <a:spLocks/>
                </p:cNvSpPr>
                <p:nvPr/>
              </p:nvSpPr>
              <p:spPr bwMode="auto">
                <a:xfrm>
                  <a:off x="2041" y="2924"/>
                  <a:ext cx="44" cy="10"/>
                </a:xfrm>
                <a:custGeom>
                  <a:avLst/>
                  <a:gdLst>
                    <a:gd name="T0" fmla="*/ 0 w 389"/>
                    <a:gd name="T1" fmla="*/ 0 h 90"/>
                    <a:gd name="T2" fmla="*/ 0 w 389"/>
                    <a:gd name="T3" fmla="*/ 0 h 90"/>
                    <a:gd name="T4" fmla="*/ 0 w 389"/>
                    <a:gd name="T5" fmla="*/ 0 h 90"/>
                    <a:gd name="T6" fmla="*/ 0 w 389"/>
                    <a:gd name="T7" fmla="*/ 0 h 90"/>
                    <a:gd name="T8" fmla="*/ 0 60000 65536"/>
                    <a:gd name="T9" fmla="*/ 0 60000 65536"/>
                    <a:gd name="T10" fmla="*/ 0 60000 65536"/>
                    <a:gd name="T11" fmla="*/ 0 60000 65536"/>
                    <a:gd name="T12" fmla="*/ 0 w 389"/>
                    <a:gd name="T13" fmla="*/ 0 h 90"/>
                    <a:gd name="T14" fmla="*/ 389 w 389"/>
                    <a:gd name="T15" fmla="*/ 90 h 90"/>
                  </a:gdLst>
                  <a:ahLst/>
                  <a:cxnLst>
                    <a:cxn ang="T8">
                      <a:pos x="T0" y="T1"/>
                    </a:cxn>
                    <a:cxn ang="T9">
                      <a:pos x="T2" y="T3"/>
                    </a:cxn>
                    <a:cxn ang="T10">
                      <a:pos x="T4" y="T5"/>
                    </a:cxn>
                    <a:cxn ang="T11">
                      <a:pos x="T6" y="T7"/>
                    </a:cxn>
                  </a:cxnLst>
                  <a:rect l="T12" t="T13" r="T14" b="T15"/>
                  <a:pathLst>
                    <a:path w="389" h="90">
                      <a:moveTo>
                        <a:pt x="49" y="0"/>
                      </a:moveTo>
                      <a:lnTo>
                        <a:pt x="0" y="69"/>
                      </a:lnTo>
                      <a:lnTo>
                        <a:pt x="389" y="90"/>
                      </a:lnTo>
                      <a:lnTo>
                        <a:pt x="49" y="0"/>
                      </a:lnTo>
                      <a:close/>
                    </a:path>
                  </a:pathLst>
                </a:custGeom>
                <a:solidFill>
                  <a:srgbClr val="330099"/>
                </a:solidFill>
                <a:ln w="9525">
                  <a:noFill/>
                  <a:round/>
                  <a:headEnd/>
                  <a:tailEnd/>
                </a:ln>
              </p:spPr>
              <p:txBody>
                <a:bodyPr/>
                <a:lstStyle/>
                <a:p>
                  <a:endParaRPr lang="es-MX"/>
                </a:p>
              </p:txBody>
            </p:sp>
            <p:sp>
              <p:nvSpPr>
                <p:cNvPr id="10698" name="Freeform 4392"/>
                <p:cNvSpPr>
                  <a:spLocks/>
                </p:cNvSpPr>
                <p:nvPr/>
              </p:nvSpPr>
              <p:spPr bwMode="auto">
                <a:xfrm>
                  <a:off x="2041" y="2924"/>
                  <a:ext cx="44" cy="10"/>
                </a:xfrm>
                <a:custGeom>
                  <a:avLst/>
                  <a:gdLst>
                    <a:gd name="T0" fmla="*/ 0 w 389"/>
                    <a:gd name="T1" fmla="*/ 0 h 90"/>
                    <a:gd name="T2" fmla="*/ 0 w 389"/>
                    <a:gd name="T3" fmla="*/ 0 h 90"/>
                    <a:gd name="T4" fmla="*/ 0 w 389"/>
                    <a:gd name="T5" fmla="*/ 0 h 90"/>
                    <a:gd name="T6" fmla="*/ 0 w 389"/>
                    <a:gd name="T7" fmla="*/ 0 h 90"/>
                    <a:gd name="T8" fmla="*/ 0 60000 65536"/>
                    <a:gd name="T9" fmla="*/ 0 60000 65536"/>
                    <a:gd name="T10" fmla="*/ 0 60000 65536"/>
                    <a:gd name="T11" fmla="*/ 0 60000 65536"/>
                    <a:gd name="T12" fmla="*/ 0 w 389"/>
                    <a:gd name="T13" fmla="*/ 0 h 90"/>
                    <a:gd name="T14" fmla="*/ 389 w 389"/>
                    <a:gd name="T15" fmla="*/ 90 h 90"/>
                  </a:gdLst>
                  <a:ahLst/>
                  <a:cxnLst>
                    <a:cxn ang="T8">
                      <a:pos x="T0" y="T1"/>
                    </a:cxn>
                    <a:cxn ang="T9">
                      <a:pos x="T2" y="T3"/>
                    </a:cxn>
                    <a:cxn ang="T10">
                      <a:pos x="T4" y="T5"/>
                    </a:cxn>
                    <a:cxn ang="T11">
                      <a:pos x="T6" y="T7"/>
                    </a:cxn>
                  </a:cxnLst>
                  <a:rect l="T12" t="T13" r="T14" b="T15"/>
                  <a:pathLst>
                    <a:path w="389" h="90">
                      <a:moveTo>
                        <a:pt x="49" y="0"/>
                      </a:moveTo>
                      <a:lnTo>
                        <a:pt x="0" y="69"/>
                      </a:lnTo>
                      <a:lnTo>
                        <a:pt x="389" y="90"/>
                      </a:lnTo>
                      <a:lnTo>
                        <a:pt x="49" y="0"/>
                      </a:lnTo>
                    </a:path>
                  </a:pathLst>
                </a:custGeom>
                <a:noFill/>
                <a:ln w="0">
                  <a:solidFill>
                    <a:srgbClr val="330099"/>
                  </a:solidFill>
                  <a:round/>
                  <a:headEnd/>
                  <a:tailEnd/>
                </a:ln>
              </p:spPr>
              <p:txBody>
                <a:bodyPr/>
                <a:lstStyle/>
                <a:p>
                  <a:endParaRPr lang="es-MX"/>
                </a:p>
              </p:txBody>
            </p:sp>
            <p:sp>
              <p:nvSpPr>
                <p:cNvPr id="10699" name="Freeform 4393"/>
                <p:cNvSpPr>
                  <a:spLocks/>
                </p:cNvSpPr>
                <p:nvPr/>
              </p:nvSpPr>
              <p:spPr bwMode="auto">
                <a:xfrm>
                  <a:off x="2046" y="2923"/>
                  <a:ext cx="39" cy="11"/>
                </a:xfrm>
                <a:custGeom>
                  <a:avLst/>
                  <a:gdLst>
                    <a:gd name="T0" fmla="*/ 0 w 349"/>
                    <a:gd name="T1" fmla="*/ 0 h 95"/>
                    <a:gd name="T2" fmla="*/ 0 w 349"/>
                    <a:gd name="T3" fmla="*/ 0 h 95"/>
                    <a:gd name="T4" fmla="*/ 0 w 349"/>
                    <a:gd name="T5" fmla="*/ 0 h 95"/>
                    <a:gd name="T6" fmla="*/ 0 w 349"/>
                    <a:gd name="T7" fmla="*/ 0 h 95"/>
                    <a:gd name="T8" fmla="*/ 0 60000 65536"/>
                    <a:gd name="T9" fmla="*/ 0 60000 65536"/>
                    <a:gd name="T10" fmla="*/ 0 60000 65536"/>
                    <a:gd name="T11" fmla="*/ 0 60000 65536"/>
                    <a:gd name="T12" fmla="*/ 0 w 349"/>
                    <a:gd name="T13" fmla="*/ 0 h 95"/>
                    <a:gd name="T14" fmla="*/ 349 w 349"/>
                    <a:gd name="T15" fmla="*/ 95 h 95"/>
                  </a:gdLst>
                  <a:ahLst/>
                  <a:cxnLst>
                    <a:cxn ang="T8">
                      <a:pos x="T0" y="T1"/>
                    </a:cxn>
                    <a:cxn ang="T9">
                      <a:pos x="T2" y="T3"/>
                    </a:cxn>
                    <a:cxn ang="T10">
                      <a:pos x="T4" y="T5"/>
                    </a:cxn>
                    <a:cxn ang="T11">
                      <a:pos x="T6" y="T7"/>
                    </a:cxn>
                  </a:cxnLst>
                  <a:rect l="T12" t="T13" r="T14" b="T15"/>
                  <a:pathLst>
                    <a:path w="349" h="95">
                      <a:moveTo>
                        <a:pt x="0" y="0"/>
                      </a:moveTo>
                      <a:lnTo>
                        <a:pt x="9" y="5"/>
                      </a:lnTo>
                      <a:lnTo>
                        <a:pt x="349" y="95"/>
                      </a:lnTo>
                      <a:lnTo>
                        <a:pt x="0" y="0"/>
                      </a:lnTo>
                      <a:close/>
                    </a:path>
                  </a:pathLst>
                </a:custGeom>
                <a:solidFill>
                  <a:srgbClr val="330099"/>
                </a:solidFill>
                <a:ln w="9525">
                  <a:noFill/>
                  <a:round/>
                  <a:headEnd/>
                  <a:tailEnd/>
                </a:ln>
              </p:spPr>
              <p:txBody>
                <a:bodyPr/>
                <a:lstStyle/>
                <a:p>
                  <a:endParaRPr lang="es-MX"/>
                </a:p>
              </p:txBody>
            </p:sp>
            <p:sp>
              <p:nvSpPr>
                <p:cNvPr id="10700" name="Freeform 4394"/>
                <p:cNvSpPr>
                  <a:spLocks/>
                </p:cNvSpPr>
                <p:nvPr/>
              </p:nvSpPr>
              <p:spPr bwMode="auto">
                <a:xfrm>
                  <a:off x="2046" y="2923"/>
                  <a:ext cx="39" cy="11"/>
                </a:xfrm>
                <a:custGeom>
                  <a:avLst/>
                  <a:gdLst>
                    <a:gd name="T0" fmla="*/ 0 w 349"/>
                    <a:gd name="T1" fmla="*/ 0 h 95"/>
                    <a:gd name="T2" fmla="*/ 0 w 349"/>
                    <a:gd name="T3" fmla="*/ 0 h 95"/>
                    <a:gd name="T4" fmla="*/ 0 w 349"/>
                    <a:gd name="T5" fmla="*/ 0 h 95"/>
                    <a:gd name="T6" fmla="*/ 0 w 349"/>
                    <a:gd name="T7" fmla="*/ 0 h 95"/>
                    <a:gd name="T8" fmla="*/ 0 60000 65536"/>
                    <a:gd name="T9" fmla="*/ 0 60000 65536"/>
                    <a:gd name="T10" fmla="*/ 0 60000 65536"/>
                    <a:gd name="T11" fmla="*/ 0 60000 65536"/>
                    <a:gd name="T12" fmla="*/ 0 w 349"/>
                    <a:gd name="T13" fmla="*/ 0 h 95"/>
                    <a:gd name="T14" fmla="*/ 349 w 349"/>
                    <a:gd name="T15" fmla="*/ 95 h 95"/>
                  </a:gdLst>
                  <a:ahLst/>
                  <a:cxnLst>
                    <a:cxn ang="T8">
                      <a:pos x="T0" y="T1"/>
                    </a:cxn>
                    <a:cxn ang="T9">
                      <a:pos x="T2" y="T3"/>
                    </a:cxn>
                    <a:cxn ang="T10">
                      <a:pos x="T4" y="T5"/>
                    </a:cxn>
                    <a:cxn ang="T11">
                      <a:pos x="T6" y="T7"/>
                    </a:cxn>
                  </a:cxnLst>
                  <a:rect l="T12" t="T13" r="T14" b="T15"/>
                  <a:pathLst>
                    <a:path w="349" h="95">
                      <a:moveTo>
                        <a:pt x="0" y="0"/>
                      </a:moveTo>
                      <a:lnTo>
                        <a:pt x="9" y="5"/>
                      </a:lnTo>
                      <a:lnTo>
                        <a:pt x="349" y="95"/>
                      </a:lnTo>
                      <a:lnTo>
                        <a:pt x="0" y="0"/>
                      </a:lnTo>
                    </a:path>
                  </a:pathLst>
                </a:custGeom>
                <a:noFill/>
                <a:ln w="0">
                  <a:solidFill>
                    <a:srgbClr val="330099"/>
                  </a:solidFill>
                  <a:round/>
                  <a:headEnd/>
                  <a:tailEnd/>
                </a:ln>
              </p:spPr>
              <p:txBody>
                <a:bodyPr/>
                <a:lstStyle/>
                <a:p>
                  <a:endParaRPr lang="es-MX"/>
                </a:p>
              </p:txBody>
            </p:sp>
            <p:sp>
              <p:nvSpPr>
                <p:cNvPr id="10701" name="Freeform 4395"/>
                <p:cNvSpPr>
                  <a:spLocks/>
                </p:cNvSpPr>
                <p:nvPr/>
              </p:nvSpPr>
              <p:spPr bwMode="auto">
                <a:xfrm>
                  <a:off x="2046" y="2917"/>
                  <a:ext cx="39" cy="17"/>
                </a:xfrm>
                <a:custGeom>
                  <a:avLst/>
                  <a:gdLst>
                    <a:gd name="T0" fmla="*/ 0 w 349"/>
                    <a:gd name="T1" fmla="*/ 0 h 147"/>
                    <a:gd name="T2" fmla="*/ 0 w 349"/>
                    <a:gd name="T3" fmla="*/ 0 h 147"/>
                    <a:gd name="T4" fmla="*/ 0 w 349"/>
                    <a:gd name="T5" fmla="*/ 0 h 147"/>
                    <a:gd name="T6" fmla="*/ 0 w 349"/>
                    <a:gd name="T7" fmla="*/ 0 h 147"/>
                    <a:gd name="T8" fmla="*/ 0 60000 65536"/>
                    <a:gd name="T9" fmla="*/ 0 60000 65536"/>
                    <a:gd name="T10" fmla="*/ 0 60000 65536"/>
                    <a:gd name="T11" fmla="*/ 0 60000 65536"/>
                    <a:gd name="T12" fmla="*/ 0 w 349"/>
                    <a:gd name="T13" fmla="*/ 0 h 147"/>
                    <a:gd name="T14" fmla="*/ 349 w 349"/>
                    <a:gd name="T15" fmla="*/ 147 h 147"/>
                  </a:gdLst>
                  <a:ahLst/>
                  <a:cxnLst>
                    <a:cxn ang="T8">
                      <a:pos x="T0" y="T1"/>
                    </a:cxn>
                    <a:cxn ang="T9">
                      <a:pos x="T2" y="T3"/>
                    </a:cxn>
                    <a:cxn ang="T10">
                      <a:pos x="T4" y="T5"/>
                    </a:cxn>
                    <a:cxn ang="T11">
                      <a:pos x="T6" y="T7"/>
                    </a:cxn>
                  </a:cxnLst>
                  <a:rect l="T12" t="T13" r="T14" b="T15"/>
                  <a:pathLst>
                    <a:path w="349" h="147">
                      <a:moveTo>
                        <a:pt x="310" y="0"/>
                      </a:moveTo>
                      <a:lnTo>
                        <a:pt x="0" y="52"/>
                      </a:lnTo>
                      <a:lnTo>
                        <a:pt x="349" y="147"/>
                      </a:lnTo>
                      <a:lnTo>
                        <a:pt x="310" y="0"/>
                      </a:lnTo>
                      <a:close/>
                    </a:path>
                  </a:pathLst>
                </a:custGeom>
                <a:solidFill>
                  <a:srgbClr val="330099"/>
                </a:solidFill>
                <a:ln w="9525">
                  <a:noFill/>
                  <a:round/>
                  <a:headEnd/>
                  <a:tailEnd/>
                </a:ln>
              </p:spPr>
              <p:txBody>
                <a:bodyPr/>
                <a:lstStyle/>
                <a:p>
                  <a:endParaRPr lang="es-MX"/>
                </a:p>
              </p:txBody>
            </p:sp>
            <p:sp>
              <p:nvSpPr>
                <p:cNvPr id="10702" name="Freeform 4396"/>
                <p:cNvSpPr>
                  <a:spLocks/>
                </p:cNvSpPr>
                <p:nvPr/>
              </p:nvSpPr>
              <p:spPr bwMode="auto">
                <a:xfrm>
                  <a:off x="2046" y="2917"/>
                  <a:ext cx="39" cy="17"/>
                </a:xfrm>
                <a:custGeom>
                  <a:avLst/>
                  <a:gdLst>
                    <a:gd name="T0" fmla="*/ 0 w 349"/>
                    <a:gd name="T1" fmla="*/ 0 h 147"/>
                    <a:gd name="T2" fmla="*/ 0 w 349"/>
                    <a:gd name="T3" fmla="*/ 0 h 147"/>
                    <a:gd name="T4" fmla="*/ 0 w 349"/>
                    <a:gd name="T5" fmla="*/ 0 h 147"/>
                    <a:gd name="T6" fmla="*/ 0 w 349"/>
                    <a:gd name="T7" fmla="*/ 0 h 147"/>
                    <a:gd name="T8" fmla="*/ 0 60000 65536"/>
                    <a:gd name="T9" fmla="*/ 0 60000 65536"/>
                    <a:gd name="T10" fmla="*/ 0 60000 65536"/>
                    <a:gd name="T11" fmla="*/ 0 60000 65536"/>
                    <a:gd name="T12" fmla="*/ 0 w 349"/>
                    <a:gd name="T13" fmla="*/ 0 h 147"/>
                    <a:gd name="T14" fmla="*/ 349 w 349"/>
                    <a:gd name="T15" fmla="*/ 147 h 147"/>
                  </a:gdLst>
                  <a:ahLst/>
                  <a:cxnLst>
                    <a:cxn ang="T8">
                      <a:pos x="T0" y="T1"/>
                    </a:cxn>
                    <a:cxn ang="T9">
                      <a:pos x="T2" y="T3"/>
                    </a:cxn>
                    <a:cxn ang="T10">
                      <a:pos x="T4" y="T5"/>
                    </a:cxn>
                    <a:cxn ang="T11">
                      <a:pos x="T6" y="T7"/>
                    </a:cxn>
                  </a:cxnLst>
                  <a:rect l="T12" t="T13" r="T14" b="T15"/>
                  <a:pathLst>
                    <a:path w="349" h="147">
                      <a:moveTo>
                        <a:pt x="310" y="0"/>
                      </a:moveTo>
                      <a:lnTo>
                        <a:pt x="0" y="52"/>
                      </a:lnTo>
                      <a:lnTo>
                        <a:pt x="349" y="147"/>
                      </a:lnTo>
                      <a:lnTo>
                        <a:pt x="310" y="0"/>
                      </a:lnTo>
                    </a:path>
                  </a:pathLst>
                </a:custGeom>
                <a:noFill/>
                <a:ln w="0">
                  <a:solidFill>
                    <a:srgbClr val="330099"/>
                  </a:solidFill>
                  <a:round/>
                  <a:headEnd/>
                  <a:tailEnd/>
                </a:ln>
              </p:spPr>
              <p:txBody>
                <a:bodyPr/>
                <a:lstStyle/>
                <a:p>
                  <a:endParaRPr lang="es-MX"/>
                </a:p>
              </p:txBody>
            </p:sp>
            <p:sp>
              <p:nvSpPr>
                <p:cNvPr id="10703" name="Freeform 4397"/>
                <p:cNvSpPr>
                  <a:spLocks/>
                </p:cNvSpPr>
                <p:nvPr/>
              </p:nvSpPr>
              <p:spPr bwMode="auto">
                <a:xfrm>
                  <a:off x="2046" y="2916"/>
                  <a:ext cx="37" cy="7"/>
                </a:xfrm>
                <a:custGeom>
                  <a:avLst/>
                  <a:gdLst>
                    <a:gd name="T0" fmla="*/ 0 w 338"/>
                    <a:gd name="T1" fmla="*/ 0 h 66"/>
                    <a:gd name="T2" fmla="*/ 0 w 338"/>
                    <a:gd name="T3" fmla="*/ 0 h 66"/>
                    <a:gd name="T4" fmla="*/ 0 w 338"/>
                    <a:gd name="T5" fmla="*/ 0 h 66"/>
                    <a:gd name="T6" fmla="*/ 0 w 338"/>
                    <a:gd name="T7" fmla="*/ 0 h 66"/>
                    <a:gd name="T8" fmla="*/ 0 60000 65536"/>
                    <a:gd name="T9" fmla="*/ 0 60000 65536"/>
                    <a:gd name="T10" fmla="*/ 0 60000 65536"/>
                    <a:gd name="T11" fmla="*/ 0 60000 65536"/>
                    <a:gd name="T12" fmla="*/ 0 w 338"/>
                    <a:gd name="T13" fmla="*/ 0 h 66"/>
                    <a:gd name="T14" fmla="*/ 338 w 338"/>
                    <a:gd name="T15" fmla="*/ 66 h 66"/>
                  </a:gdLst>
                  <a:ahLst/>
                  <a:cxnLst>
                    <a:cxn ang="T8">
                      <a:pos x="T0" y="T1"/>
                    </a:cxn>
                    <a:cxn ang="T9">
                      <a:pos x="T2" y="T3"/>
                    </a:cxn>
                    <a:cxn ang="T10">
                      <a:pos x="T4" y="T5"/>
                    </a:cxn>
                    <a:cxn ang="T11">
                      <a:pos x="T6" y="T7"/>
                    </a:cxn>
                  </a:cxnLst>
                  <a:rect l="T12" t="T13" r="T14" b="T15"/>
                  <a:pathLst>
                    <a:path w="338" h="66">
                      <a:moveTo>
                        <a:pt x="338" y="0"/>
                      </a:moveTo>
                      <a:lnTo>
                        <a:pt x="0" y="66"/>
                      </a:lnTo>
                      <a:lnTo>
                        <a:pt x="310" y="14"/>
                      </a:lnTo>
                      <a:lnTo>
                        <a:pt x="338" y="0"/>
                      </a:lnTo>
                      <a:close/>
                    </a:path>
                  </a:pathLst>
                </a:custGeom>
                <a:solidFill>
                  <a:srgbClr val="330099"/>
                </a:solidFill>
                <a:ln w="9525">
                  <a:noFill/>
                  <a:round/>
                  <a:headEnd/>
                  <a:tailEnd/>
                </a:ln>
              </p:spPr>
              <p:txBody>
                <a:bodyPr/>
                <a:lstStyle/>
                <a:p>
                  <a:endParaRPr lang="es-MX"/>
                </a:p>
              </p:txBody>
            </p:sp>
            <p:sp>
              <p:nvSpPr>
                <p:cNvPr id="10704" name="Freeform 4398"/>
                <p:cNvSpPr>
                  <a:spLocks/>
                </p:cNvSpPr>
                <p:nvPr/>
              </p:nvSpPr>
              <p:spPr bwMode="auto">
                <a:xfrm>
                  <a:off x="2046" y="2916"/>
                  <a:ext cx="37" cy="7"/>
                </a:xfrm>
                <a:custGeom>
                  <a:avLst/>
                  <a:gdLst>
                    <a:gd name="T0" fmla="*/ 0 w 338"/>
                    <a:gd name="T1" fmla="*/ 0 h 66"/>
                    <a:gd name="T2" fmla="*/ 0 w 338"/>
                    <a:gd name="T3" fmla="*/ 0 h 66"/>
                    <a:gd name="T4" fmla="*/ 0 w 338"/>
                    <a:gd name="T5" fmla="*/ 0 h 66"/>
                    <a:gd name="T6" fmla="*/ 0 w 338"/>
                    <a:gd name="T7" fmla="*/ 0 h 66"/>
                    <a:gd name="T8" fmla="*/ 0 60000 65536"/>
                    <a:gd name="T9" fmla="*/ 0 60000 65536"/>
                    <a:gd name="T10" fmla="*/ 0 60000 65536"/>
                    <a:gd name="T11" fmla="*/ 0 60000 65536"/>
                    <a:gd name="T12" fmla="*/ 0 w 338"/>
                    <a:gd name="T13" fmla="*/ 0 h 66"/>
                    <a:gd name="T14" fmla="*/ 338 w 338"/>
                    <a:gd name="T15" fmla="*/ 66 h 66"/>
                  </a:gdLst>
                  <a:ahLst/>
                  <a:cxnLst>
                    <a:cxn ang="T8">
                      <a:pos x="T0" y="T1"/>
                    </a:cxn>
                    <a:cxn ang="T9">
                      <a:pos x="T2" y="T3"/>
                    </a:cxn>
                    <a:cxn ang="T10">
                      <a:pos x="T4" y="T5"/>
                    </a:cxn>
                    <a:cxn ang="T11">
                      <a:pos x="T6" y="T7"/>
                    </a:cxn>
                  </a:cxnLst>
                  <a:rect l="T12" t="T13" r="T14" b="T15"/>
                  <a:pathLst>
                    <a:path w="338" h="66">
                      <a:moveTo>
                        <a:pt x="338" y="0"/>
                      </a:moveTo>
                      <a:lnTo>
                        <a:pt x="0" y="66"/>
                      </a:lnTo>
                      <a:lnTo>
                        <a:pt x="310" y="14"/>
                      </a:lnTo>
                      <a:lnTo>
                        <a:pt x="338" y="0"/>
                      </a:lnTo>
                    </a:path>
                  </a:pathLst>
                </a:custGeom>
                <a:noFill/>
                <a:ln w="0">
                  <a:solidFill>
                    <a:srgbClr val="330099"/>
                  </a:solidFill>
                  <a:round/>
                  <a:headEnd/>
                  <a:tailEnd/>
                </a:ln>
              </p:spPr>
              <p:txBody>
                <a:bodyPr/>
                <a:lstStyle/>
                <a:p>
                  <a:endParaRPr lang="es-MX"/>
                </a:p>
              </p:txBody>
            </p:sp>
            <p:sp>
              <p:nvSpPr>
                <p:cNvPr id="10705" name="Freeform 4399"/>
                <p:cNvSpPr>
                  <a:spLocks/>
                </p:cNvSpPr>
                <p:nvPr/>
              </p:nvSpPr>
              <p:spPr bwMode="auto">
                <a:xfrm>
                  <a:off x="1986" y="2914"/>
                  <a:ext cx="9" cy="95"/>
                </a:xfrm>
                <a:custGeom>
                  <a:avLst/>
                  <a:gdLst>
                    <a:gd name="T0" fmla="*/ 0 w 87"/>
                    <a:gd name="T1" fmla="*/ 0 h 854"/>
                    <a:gd name="T2" fmla="*/ 0 w 87"/>
                    <a:gd name="T3" fmla="*/ 0 h 854"/>
                    <a:gd name="T4" fmla="*/ 0 w 87"/>
                    <a:gd name="T5" fmla="*/ 0 h 854"/>
                    <a:gd name="T6" fmla="*/ 0 w 87"/>
                    <a:gd name="T7" fmla="*/ 0 h 854"/>
                    <a:gd name="T8" fmla="*/ 0 60000 65536"/>
                    <a:gd name="T9" fmla="*/ 0 60000 65536"/>
                    <a:gd name="T10" fmla="*/ 0 60000 65536"/>
                    <a:gd name="T11" fmla="*/ 0 60000 65536"/>
                    <a:gd name="T12" fmla="*/ 0 w 87"/>
                    <a:gd name="T13" fmla="*/ 0 h 854"/>
                    <a:gd name="T14" fmla="*/ 87 w 87"/>
                    <a:gd name="T15" fmla="*/ 854 h 854"/>
                  </a:gdLst>
                  <a:ahLst/>
                  <a:cxnLst>
                    <a:cxn ang="T8">
                      <a:pos x="T0" y="T1"/>
                    </a:cxn>
                    <a:cxn ang="T9">
                      <a:pos x="T2" y="T3"/>
                    </a:cxn>
                    <a:cxn ang="T10">
                      <a:pos x="T4" y="T5"/>
                    </a:cxn>
                    <a:cxn ang="T11">
                      <a:pos x="T6" y="T7"/>
                    </a:cxn>
                  </a:cxnLst>
                  <a:rect l="T12" t="T13" r="T14" b="T15"/>
                  <a:pathLst>
                    <a:path w="87" h="854">
                      <a:moveTo>
                        <a:pt x="64" y="0"/>
                      </a:moveTo>
                      <a:lnTo>
                        <a:pt x="0" y="854"/>
                      </a:lnTo>
                      <a:lnTo>
                        <a:pt x="87" y="411"/>
                      </a:lnTo>
                      <a:lnTo>
                        <a:pt x="64" y="0"/>
                      </a:lnTo>
                      <a:close/>
                    </a:path>
                  </a:pathLst>
                </a:custGeom>
                <a:solidFill>
                  <a:srgbClr val="330099"/>
                </a:solidFill>
                <a:ln w="9525">
                  <a:noFill/>
                  <a:round/>
                  <a:headEnd/>
                  <a:tailEnd/>
                </a:ln>
              </p:spPr>
              <p:txBody>
                <a:bodyPr/>
                <a:lstStyle/>
                <a:p>
                  <a:endParaRPr lang="es-MX"/>
                </a:p>
              </p:txBody>
            </p:sp>
            <p:sp>
              <p:nvSpPr>
                <p:cNvPr id="10706" name="Freeform 4400"/>
                <p:cNvSpPr>
                  <a:spLocks/>
                </p:cNvSpPr>
                <p:nvPr/>
              </p:nvSpPr>
              <p:spPr bwMode="auto">
                <a:xfrm>
                  <a:off x="1986" y="2914"/>
                  <a:ext cx="9" cy="95"/>
                </a:xfrm>
                <a:custGeom>
                  <a:avLst/>
                  <a:gdLst>
                    <a:gd name="T0" fmla="*/ 0 w 87"/>
                    <a:gd name="T1" fmla="*/ 0 h 854"/>
                    <a:gd name="T2" fmla="*/ 0 w 87"/>
                    <a:gd name="T3" fmla="*/ 0 h 854"/>
                    <a:gd name="T4" fmla="*/ 0 w 87"/>
                    <a:gd name="T5" fmla="*/ 0 h 854"/>
                    <a:gd name="T6" fmla="*/ 0 w 87"/>
                    <a:gd name="T7" fmla="*/ 0 h 854"/>
                    <a:gd name="T8" fmla="*/ 0 60000 65536"/>
                    <a:gd name="T9" fmla="*/ 0 60000 65536"/>
                    <a:gd name="T10" fmla="*/ 0 60000 65536"/>
                    <a:gd name="T11" fmla="*/ 0 60000 65536"/>
                    <a:gd name="T12" fmla="*/ 0 w 87"/>
                    <a:gd name="T13" fmla="*/ 0 h 854"/>
                    <a:gd name="T14" fmla="*/ 87 w 87"/>
                    <a:gd name="T15" fmla="*/ 854 h 854"/>
                  </a:gdLst>
                  <a:ahLst/>
                  <a:cxnLst>
                    <a:cxn ang="T8">
                      <a:pos x="T0" y="T1"/>
                    </a:cxn>
                    <a:cxn ang="T9">
                      <a:pos x="T2" y="T3"/>
                    </a:cxn>
                    <a:cxn ang="T10">
                      <a:pos x="T4" y="T5"/>
                    </a:cxn>
                    <a:cxn ang="T11">
                      <a:pos x="T6" y="T7"/>
                    </a:cxn>
                  </a:cxnLst>
                  <a:rect l="T12" t="T13" r="T14" b="T15"/>
                  <a:pathLst>
                    <a:path w="87" h="854">
                      <a:moveTo>
                        <a:pt x="64" y="0"/>
                      </a:moveTo>
                      <a:lnTo>
                        <a:pt x="0" y="854"/>
                      </a:lnTo>
                      <a:lnTo>
                        <a:pt x="87" y="411"/>
                      </a:lnTo>
                      <a:lnTo>
                        <a:pt x="64" y="0"/>
                      </a:lnTo>
                    </a:path>
                  </a:pathLst>
                </a:custGeom>
                <a:noFill/>
                <a:ln w="0">
                  <a:solidFill>
                    <a:srgbClr val="330099"/>
                  </a:solidFill>
                  <a:round/>
                  <a:headEnd/>
                  <a:tailEnd/>
                </a:ln>
              </p:spPr>
              <p:txBody>
                <a:bodyPr/>
                <a:lstStyle/>
                <a:p>
                  <a:endParaRPr lang="es-MX"/>
                </a:p>
              </p:txBody>
            </p:sp>
            <p:sp>
              <p:nvSpPr>
                <p:cNvPr id="10707" name="Freeform 4401"/>
                <p:cNvSpPr>
                  <a:spLocks/>
                </p:cNvSpPr>
                <p:nvPr/>
              </p:nvSpPr>
              <p:spPr bwMode="auto">
                <a:xfrm>
                  <a:off x="1986" y="2905"/>
                  <a:ext cx="7" cy="104"/>
                </a:xfrm>
                <a:custGeom>
                  <a:avLst/>
                  <a:gdLst>
                    <a:gd name="T0" fmla="*/ 0 w 64"/>
                    <a:gd name="T1" fmla="*/ 0 h 941"/>
                    <a:gd name="T2" fmla="*/ 0 w 64"/>
                    <a:gd name="T3" fmla="*/ 0 h 941"/>
                    <a:gd name="T4" fmla="*/ 0 w 64"/>
                    <a:gd name="T5" fmla="*/ 0 h 941"/>
                    <a:gd name="T6" fmla="*/ 0 w 64"/>
                    <a:gd name="T7" fmla="*/ 0 h 941"/>
                    <a:gd name="T8" fmla="*/ 0 60000 65536"/>
                    <a:gd name="T9" fmla="*/ 0 60000 65536"/>
                    <a:gd name="T10" fmla="*/ 0 60000 65536"/>
                    <a:gd name="T11" fmla="*/ 0 60000 65536"/>
                    <a:gd name="T12" fmla="*/ 0 w 64"/>
                    <a:gd name="T13" fmla="*/ 0 h 941"/>
                    <a:gd name="T14" fmla="*/ 64 w 64"/>
                    <a:gd name="T15" fmla="*/ 941 h 941"/>
                  </a:gdLst>
                  <a:ahLst/>
                  <a:cxnLst>
                    <a:cxn ang="T8">
                      <a:pos x="T0" y="T1"/>
                    </a:cxn>
                    <a:cxn ang="T9">
                      <a:pos x="T2" y="T3"/>
                    </a:cxn>
                    <a:cxn ang="T10">
                      <a:pos x="T4" y="T5"/>
                    </a:cxn>
                    <a:cxn ang="T11">
                      <a:pos x="T6" y="T7"/>
                    </a:cxn>
                  </a:cxnLst>
                  <a:rect l="T12" t="T13" r="T14" b="T15"/>
                  <a:pathLst>
                    <a:path w="64" h="941">
                      <a:moveTo>
                        <a:pt x="52" y="0"/>
                      </a:moveTo>
                      <a:lnTo>
                        <a:pt x="0" y="941"/>
                      </a:lnTo>
                      <a:lnTo>
                        <a:pt x="64" y="87"/>
                      </a:lnTo>
                      <a:lnTo>
                        <a:pt x="52" y="0"/>
                      </a:lnTo>
                      <a:close/>
                    </a:path>
                  </a:pathLst>
                </a:custGeom>
                <a:solidFill>
                  <a:srgbClr val="330099"/>
                </a:solidFill>
                <a:ln w="9525">
                  <a:noFill/>
                  <a:round/>
                  <a:headEnd/>
                  <a:tailEnd/>
                </a:ln>
              </p:spPr>
              <p:txBody>
                <a:bodyPr/>
                <a:lstStyle/>
                <a:p>
                  <a:endParaRPr lang="es-MX"/>
                </a:p>
              </p:txBody>
            </p:sp>
            <p:sp>
              <p:nvSpPr>
                <p:cNvPr id="10708" name="Freeform 4402"/>
                <p:cNvSpPr>
                  <a:spLocks/>
                </p:cNvSpPr>
                <p:nvPr/>
              </p:nvSpPr>
              <p:spPr bwMode="auto">
                <a:xfrm>
                  <a:off x="1986" y="2905"/>
                  <a:ext cx="7" cy="104"/>
                </a:xfrm>
                <a:custGeom>
                  <a:avLst/>
                  <a:gdLst>
                    <a:gd name="T0" fmla="*/ 0 w 64"/>
                    <a:gd name="T1" fmla="*/ 0 h 941"/>
                    <a:gd name="T2" fmla="*/ 0 w 64"/>
                    <a:gd name="T3" fmla="*/ 0 h 941"/>
                    <a:gd name="T4" fmla="*/ 0 w 64"/>
                    <a:gd name="T5" fmla="*/ 0 h 941"/>
                    <a:gd name="T6" fmla="*/ 0 w 64"/>
                    <a:gd name="T7" fmla="*/ 0 h 941"/>
                    <a:gd name="T8" fmla="*/ 0 60000 65536"/>
                    <a:gd name="T9" fmla="*/ 0 60000 65536"/>
                    <a:gd name="T10" fmla="*/ 0 60000 65536"/>
                    <a:gd name="T11" fmla="*/ 0 60000 65536"/>
                    <a:gd name="T12" fmla="*/ 0 w 64"/>
                    <a:gd name="T13" fmla="*/ 0 h 941"/>
                    <a:gd name="T14" fmla="*/ 64 w 64"/>
                    <a:gd name="T15" fmla="*/ 941 h 941"/>
                  </a:gdLst>
                  <a:ahLst/>
                  <a:cxnLst>
                    <a:cxn ang="T8">
                      <a:pos x="T0" y="T1"/>
                    </a:cxn>
                    <a:cxn ang="T9">
                      <a:pos x="T2" y="T3"/>
                    </a:cxn>
                    <a:cxn ang="T10">
                      <a:pos x="T4" y="T5"/>
                    </a:cxn>
                    <a:cxn ang="T11">
                      <a:pos x="T6" y="T7"/>
                    </a:cxn>
                  </a:cxnLst>
                  <a:rect l="T12" t="T13" r="T14" b="T15"/>
                  <a:pathLst>
                    <a:path w="64" h="941">
                      <a:moveTo>
                        <a:pt x="52" y="0"/>
                      </a:moveTo>
                      <a:lnTo>
                        <a:pt x="0" y="941"/>
                      </a:lnTo>
                      <a:lnTo>
                        <a:pt x="64" y="87"/>
                      </a:lnTo>
                      <a:lnTo>
                        <a:pt x="52" y="0"/>
                      </a:lnTo>
                    </a:path>
                  </a:pathLst>
                </a:custGeom>
                <a:noFill/>
                <a:ln w="0">
                  <a:solidFill>
                    <a:srgbClr val="330099"/>
                  </a:solidFill>
                  <a:round/>
                  <a:headEnd/>
                  <a:tailEnd/>
                </a:ln>
              </p:spPr>
              <p:txBody>
                <a:bodyPr/>
                <a:lstStyle/>
                <a:p>
                  <a:endParaRPr lang="es-MX"/>
                </a:p>
              </p:txBody>
            </p:sp>
            <p:sp>
              <p:nvSpPr>
                <p:cNvPr id="10709" name="Freeform 4403"/>
                <p:cNvSpPr>
                  <a:spLocks/>
                </p:cNvSpPr>
                <p:nvPr/>
              </p:nvSpPr>
              <p:spPr bwMode="auto">
                <a:xfrm>
                  <a:off x="1986" y="2883"/>
                  <a:ext cx="5" cy="126"/>
                </a:xfrm>
                <a:custGeom>
                  <a:avLst/>
                  <a:gdLst>
                    <a:gd name="T0" fmla="*/ 0 w 52"/>
                    <a:gd name="T1" fmla="*/ 0 h 1135"/>
                    <a:gd name="T2" fmla="*/ 0 w 52"/>
                    <a:gd name="T3" fmla="*/ 0 h 1135"/>
                    <a:gd name="T4" fmla="*/ 0 w 52"/>
                    <a:gd name="T5" fmla="*/ 0 h 1135"/>
                    <a:gd name="T6" fmla="*/ 0 w 52"/>
                    <a:gd name="T7" fmla="*/ 0 h 1135"/>
                    <a:gd name="T8" fmla="*/ 0 60000 65536"/>
                    <a:gd name="T9" fmla="*/ 0 60000 65536"/>
                    <a:gd name="T10" fmla="*/ 0 60000 65536"/>
                    <a:gd name="T11" fmla="*/ 0 60000 65536"/>
                    <a:gd name="T12" fmla="*/ 0 w 52"/>
                    <a:gd name="T13" fmla="*/ 0 h 1135"/>
                    <a:gd name="T14" fmla="*/ 52 w 52"/>
                    <a:gd name="T15" fmla="*/ 1135 h 1135"/>
                  </a:gdLst>
                  <a:ahLst/>
                  <a:cxnLst>
                    <a:cxn ang="T8">
                      <a:pos x="T0" y="T1"/>
                    </a:cxn>
                    <a:cxn ang="T9">
                      <a:pos x="T2" y="T3"/>
                    </a:cxn>
                    <a:cxn ang="T10">
                      <a:pos x="T4" y="T5"/>
                    </a:cxn>
                    <a:cxn ang="T11">
                      <a:pos x="T6" y="T7"/>
                    </a:cxn>
                  </a:cxnLst>
                  <a:rect l="T12" t="T13" r="T14" b="T15"/>
                  <a:pathLst>
                    <a:path w="52" h="1135">
                      <a:moveTo>
                        <a:pt x="28" y="0"/>
                      </a:moveTo>
                      <a:lnTo>
                        <a:pt x="0" y="1135"/>
                      </a:lnTo>
                      <a:lnTo>
                        <a:pt x="52" y="194"/>
                      </a:lnTo>
                      <a:lnTo>
                        <a:pt x="28" y="0"/>
                      </a:lnTo>
                      <a:close/>
                    </a:path>
                  </a:pathLst>
                </a:custGeom>
                <a:solidFill>
                  <a:srgbClr val="330099"/>
                </a:solidFill>
                <a:ln w="9525">
                  <a:noFill/>
                  <a:round/>
                  <a:headEnd/>
                  <a:tailEnd/>
                </a:ln>
              </p:spPr>
              <p:txBody>
                <a:bodyPr/>
                <a:lstStyle/>
                <a:p>
                  <a:endParaRPr lang="es-MX"/>
                </a:p>
              </p:txBody>
            </p:sp>
            <p:sp>
              <p:nvSpPr>
                <p:cNvPr id="10710" name="Freeform 4404"/>
                <p:cNvSpPr>
                  <a:spLocks/>
                </p:cNvSpPr>
                <p:nvPr/>
              </p:nvSpPr>
              <p:spPr bwMode="auto">
                <a:xfrm>
                  <a:off x="1986" y="2883"/>
                  <a:ext cx="5" cy="126"/>
                </a:xfrm>
                <a:custGeom>
                  <a:avLst/>
                  <a:gdLst>
                    <a:gd name="T0" fmla="*/ 0 w 52"/>
                    <a:gd name="T1" fmla="*/ 0 h 1135"/>
                    <a:gd name="T2" fmla="*/ 0 w 52"/>
                    <a:gd name="T3" fmla="*/ 0 h 1135"/>
                    <a:gd name="T4" fmla="*/ 0 w 52"/>
                    <a:gd name="T5" fmla="*/ 0 h 1135"/>
                    <a:gd name="T6" fmla="*/ 0 w 52"/>
                    <a:gd name="T7" fmla="*/ 0 h 1135"/>
                    <a:gd name="T8" fmla="*/ 0 60000 65536"/>
                    <a:gd name="T9" fmla="*/ 0 60000 65536"/>
                    <a:gd name="T10" fmla="*/ 0 60000 65536"/>
                    <a:gd name="T11" fmla="*/ 0 60000 65536"/>
                    <a:gd name="T12" fmla="*/ 0 w 52"/>
                    <a:gd name="T13" fmla="*/ 0 h 1135"/>
                    <a:gd name="T14" fmla="*/ 52 w 52"/>
                    <a:gd name="T15" fmla="*/ 1135 h 1135"/>
                  </a:gdLst>
                  <a:ahLst/>
                  <a:cxnLst>
                    <a:cxn ang="T8">
                      <a:pos x="T0" y="T1"/>
                    </a:cxn>
                    <a:cxn ang="T9">
                      <a:pos x="T2" y="T3"/>
                    </a:cxn>
                    <a:cxn ang="T10">
                      <a:pos x="T4" y="T5"/>
                    </a:cxn>
                    <a:cxn ang="T11">
                      <a:pos x="T6" y="T7"/>
                    </a:cxn>
                  </a:cxnLst>
                  <a:rect l="T12" t="T13" r="T14" b="T15"/>
                  <a:pathLst>
                    <a:path w="52" h="1135">
                      <a:moveTo>
                        <a:pt x="28" y="0"/>
                      </a:moveTo>
                      <a:lnTo>
                        <a:pt x="0" y="1135"/>
                      </a:lnTo>
                      <a:lnTo>
                        <a:pt x="52" y="194"/>
                      </a:lnTo>
                      <a:lnTo>
                        <a:pt x="28" y="0"/>
                      </a:lnTo>
                    </a:path>
                  </a:pathLst>
                </a:custGeom>
                <a:noFill/>
                <a:ln w="0">
                  <a:solidFill>
                    <a:srgbClr val="330099"/>
                  </a:solidFill>
                  <a:round/>
                  <a:headEnd/>
                  <a:tailEnd/>
                </a:ln>
              </p:spPr>
              <p:txBody>
                <a:bodyPr/>
                <a:lstStyle/>
                <a:p>
                  <a:endParaRPr lang="es-MX"/>
                </a:p>
              </p:txBody>
            </p:sp>
            <p:sp>
              <p:nvSpPr>
                <p:cNvPr id="10711" name="Freeform 4405"/>
                <p:cNvSpPr>
                  <a:spLocks/>
                </p:cNvSpPr>
                <p:nvPr/>
              </p:nvSpPr>
              <p:spPr bwMode="auto">
                <a:xfrm>
                  <a:off x="2083" y="2870"/>
                  <a:ext cx="16" cy="46"/>
                </a:xfrm>
                <a:custGeom>
                  <a:avLst/>
                  <a:gdLst>
                    <a:gd name="T0" fmla="*/ 0 w 137"/>
                    <a:gd name="T1" fmla="*/ 0 h 409"/>
                    <a:gd name="T2" fmla="*/ 0 w 137"/>
                    <a:gd name="T3" fmla="*/ 0 h 409"/>
                    <a:gd name="T4" fmla="*/ 0 w 137"/>
                    <a:gd name="T5" fmla="*/ 0 h 409"/>
                    <a:gd name="T6" fmla="*/ 0 w 137"/>
                    <a:gd name="T7" fmla="*/ 0 h 409"/>
                    <a:gd name="T8" fmla="*/ 0 60000 65536"/>
                    <a:gd name="T9" fmla="*/ 0 60000 65536"/>
                    <a:gd name="T10" fmla="*/ 0 60000 65536"/>
                    <a:gd name="T11" fmla="*/ 0 60000 65536"/>
                    <a:gd name="T12" fmla="*/ 0 w 137"/>
                    <a:gd name="T13" fmla="*/ 0 h 409"/>
                    <a:gd name="T14" fmla="*/ 137 w 137"/>
                    <a:gd name="T15" fmla="*/ 409 h 409"/>
                  </a:gdLst>
                  <a:ahLst/>
                  <a:cxnLst>
                    <a:cxn ang="T8">
                      <a:pos x="T0" y="T1"/>
                    </a:cxn>
                    <a:cxn ang="T9">
                      <a:pos x="T2" y="T3"/>
                    </a:cxn>
                    <a:cxn ang="T10">
                      <a:pos x="T4" y="T5"/>
                    </a:cxn>
                    <a:cxn ang="T11">
                      <a:pos x="T6" y="T7"/>
                    </a:cxn>
                  </a:cxnLst>
                  <a:rect l="T12" t="T13" r="T14" b="T15"/>
                  <a:pathLst>
                    <a:path w="137" h="409">
                      <a:moveTo>
                        <a:pt x="121" y="0"/>
                      </a:moveTo>
                      <a:lnTo>
                        <a:pt x="0" y="409"/>
                      </a:lnTo>
                      <a:lnTo>
                        <a:pt x="137" y="392"/>
                      </a:lnTo>
                      <a:lnTo>
                        <a:pt x="121" y="0"/>
                      </a:lnTo>
                      <a:close/>
                    </a:path>
                  </a:pathLst>
                </a:custGeom>
                <a:solidFill>
                  <a:srgbClr val="330099"/>
                </a:solidFill>
                <a:ln w="9525">
                  <a:noFill/>
                  <a:round/>
                  <a:headEnd/>
                  <a:tailEnd/>
                </a:ln>
              </p:spPr>
              <p:txBody>
                <a:bodyPr/>
                <a:lstStyle/>
                <a:p>
                  <a:endParaRPr lang="es-MX"/>
                </a:p>
              </p:txBody>
            </p:sp>
            <p:sp>
              <p:nvSpPr>
                <p:cNvPr id="10712" name="Freeform 4406"/>
                <p:cNvSpPr>
                  <a:spLocks/>
                </p:cNvSpPr>
                <p:nvPr/>
              </p:nvSpPr>
              <p:spPr bwMode="auto">
                <a:xfrm>
                  <a:off x="2083" y="2870"/>
                  <a:ext cx="16" cy="46"/>
                </a:xfrm>
                <a:custGeom>
                  <a:avLst/>
                  <a:gdLst>
                    <a:gd name="T0" fmla="*/ 0 w 137"/>
                    <a:gd name="T1" fmla="*/ 0 h 409"/>
                    <a:gd name="T2" fmla="*/ 0 w 137"/>
                    <a:gd name="T3" fmla="*/ 0 h 409"/>
                    <a:gd name="T4" fmla="*/ 0 w 137"/>
                    <a:gd name="T5" fmla="*/ 0 h 409"/>
                    <a:gd name="T6" fmla="*/ 0 w 137"/>
                    <a:gd name="T7" fmla="*/ 0 h 409"/>
                    <a:gd name="T8" fmla="*/ 0 60000 65536"/>
                    <a:gd name="T9" fmla="*/ 0 60000 65536"/>
                    <a:gd name="T10" fmla="*/ 0 60000 65536"/>
                    <a:gd name="T11" fmla="*/ 0 60000 65536"/>
                    <a:gd name="T12" fmla="*/ 0 w 137"/>
                    <a:gd name="T13" fmla="*/ 0 h 409"/>
                    <a:gd name="T14" fmla="*/ 137 w 137"/>
                    <a:gd name="T15" fmla="*/ 409 h 409"/>
                  </a:gdLst>
                  <a:ahLst/>
                  <a:cxnLst>
                    <a:cxn ang="T8">
                      <a:pos x="T0" y="T1"/>
                    </a:cxn>
                    <a:cxn ang="T9">
                      <a:pos x="T2" y="T3"/>
                    </a:cxn>
                    <a:cxn ang="T10">
                      <a:pos x="T4" y="T5"/>
                    </a:cxn>
                    <a:cxn ang="T11">
                      <a:pos x="T6" y="T7"/>
                    </a:cxn>
                  </a:cxnLst>
                  <a:rect l="T12" t="T13" r="T14" b="T15"/>
                  <a:pathLst>
                    <a:path w="137" h="409">
                      <a:moveTo>
                        <a:pt x="121" y="0"/>
                      </a:moveTo>
                      <a:lnTo>
                        <a:pt x="0" y="409"/>
                      </a:lnTo>
                      <a:lnTo>
                        <a:pt x="137" y="392"/>
                      </a:lnTo>
                      <a:lnTo>
                        <a:pt x="121" y="0"/>
                      </a:lnTo>
                    </a:path>
                  </a:pathLst>
                </a:custGeom>
                <a:noFill/>
                <a:ln w="0">
                  <a:solidFill>
                    <a:srgbClr val="330099"/>
                  </a:solidFill>
                  <a:round/>
                  <a:headEnd/>
                  <a:tailEnd/>
                </a:ln>
              </p:spPr>
              <p:txBody>
                <a:bodyPr/>
                <a:lstStyle/>
                <a:p>
                  <a:endParaRPr lang="es-MX"/>
                </a:p>
              </p:txBody>
            </p:sp>
            <p:sp>
              <p:nvSpPr>
                <p:cNvPr id="10713" name="Freeform 4407"/>
                <p:cNvSpPr>
                  <a:spLocks/>
                </p:cNvSpPr>
                <p:nvPr/>
              </p:nvSpPr>
              <p:spPr bwMode="auto">
                <a:xfrm>
                  <a:off x="2046" y="2870"/>
                  <a:ext cx="51" cy="53"/>
                </a:xfrm>
                <a:custGeom>
                  <a:avLst/>
                  <a:gdLst>
                    <a:gd name="T0" fmla="*/ 0 w 459"/>
                    <a:gd name="T1" fmla="*/ 0 h 475"/>
                    <a:gd name="T2" fmla="*/ 0 w 459"/>
                    <a:gd name="T3" fmla="*/ 0 h 475"/>
                    <a:gd name="T4" fmla="*/ 0 w 459"/>
                    <a:gd name="T5" fmla="*/ 0 h 475"/>
                    <a:gd name="T6" fmla="*/ 0 w 459"/>
                    <a:gd name="T7" fmla="*/ 0 h 475"/>
                    <a:gd name="T8" fmla="*/ 0 60000 65536"/>
                    <a:gd name="T9" fmla="*/ 0 60000 65536"/>
                    <a:gd name="T10" fmla="*/ 0 60000 65536"/>
                    <a:gd name="T11" fmla="*/ 0 60000 65536"/>
                    <a:gd name="T12" fmla="*/ 0 w 459"/>
                    <a:gd name="T13" fmla="*/ 0 h 475"/>
                    <a:gd name="T14" fmla="*/ 459 w 459"/>
                    <a:gd name="T15" fmla="*/ 475 h 475"/>
                  </a:gdLst>
                  <a:ahLst/>
                  <a:cxnLst>
                    <a:cxn ang="T8">
                      <a:pos x="T0" y="T1"/>
                    </a:cxn>
                    <a:cxn ang="T9">
                      <a:pos x="T2" y="T3"/>
                    </a:cxn>
                    <a:cxn ang="T10">
                      <a:pos x="T4" y="T5"/>
                    </a:cxn>
                    <a:cxn ang="T11">
                      <a:pos x="T6" y="T7"/>
                    </a:cxn>
                  </a:cxnLst>
                  <a:rect l="T12" t="T13" r="T14" b="T15"/>
                  <a:pathLst>
                    <a:path w="459" h="475">
                      <a:moveTo>
                        <a:pt x="459" y="0"/>
                      </a:moveTo>
                      <a:lnTo>
                        <a:pt x="0" y="475"/>
                      </a:lnTo>
                      <a:lnTo>
                        <a:pt x="338" y="409"/>
                      </a:lnTo>
                      <a:lnTo>
                        <a:pt x="459" y="0"/>
                      </a:lnTo>
                      <a:close/>
                    </a:path>
                  </a:pathLst>
                </a:custGeom>
                <a:solidFill>
                  <a:srgbClr val="330099"/>
                </a:solidFill>
                <a:ln w="9525">
                  <a:noFill/>
                  <a:round/>
                  <a:headEnd/>
                  <a:tailEnd/>
                </a:ln>
              </p:spPr>
              <p:txBody>
                <a:bodyPr/>
                <a:lstStyle/>
                <a:p>
                  <a:endParaRPr lang="es-MX"/>
                </a:p>
              </p:txBody>
            </p:sp>
            <p:sp>
              <p:nvSpPr>
                <p:cNvPr id="10714" name="Freeform 4408"/>
                <p:cNvSpPr>
                  <a:spLocks/>
                </p:cNvSpPr>
                <p:nvPr/>
              </p:nvSpPr>
              <p:spPr bwMode="auto">
                <a:xfrm>
                  <a:off x="2046" y="2870"/>
                  <a:ext cx="51" cy="53"/>
                </a:xfrm>
                <a:custGeom>
                  <a:avLst/>
                  <a:gdLst>
                    <a:gd name="T0" fmla="*/ 0 w 459"/>
                    <a:gd name="T1" fmla="*/ 0 h 475"/>
                    <a:gd name="T2" fmla="*/ 0 w 459"/>
                    <a:gd name="T3" fmla="*/ 0 h 475"/>
                    <a:gd name="T4" fmla="*/ 0 w 459"/>
                    <a:gd name="T5" fmla="*/ 0 h 475"/>
                    <a:gd name="T6" fmla="*/ 0 w 459"/>
                    <a:gd name="T7" fmla="*/ 0 h 475"/>
                    <a:gd name="T8" fmla="*/ 0 60000 65536"/>
                    <a:gd name="T9" fmla="*/ 0 60000 65536"/>
                    <a:gd name="T10" fmla="*/ 0 60000 65536"/>
                    <a:gd name="T11" fmla="*/ 0 60000 65536"/>
                    <a:gd name="T12" fmla="*/ 0 w 459"/>
                    <a:gd name="T13" fmla="*/ 0 h 475"/>
                    <a:gd name="T14" fmla="*/ 459 w 459"/>
                    <a:gd name="T15" fmla="*/ 475 h 475"/>
                  </a:gdLst>
                  <a:ahLst/>
                  <a:cxnLst>
                    <a:cxn ang="T8">
                      <a:pos x="T0" y="T1"/>
                    </a:cxn>
                    <a:cxn ang="T9">
                      <a:pos x="T2" y="T3"/>
                    </a:cxn>
                    <a:cxn ang="T10">
                      <a:pos x="T4" y="T5"/>
                    </a:cxn>
                    <a:cxn ang="T11">
                      <a:pos x="T6" y="T7"/>
                    </a:cxn>
                  </a:cxnLst>
                  <a:rect l="T12" t="T13" r="T14" b="T15"/>
                  <a:pathLst>
                    <a:path w="459" h="475">
                      <a:moveTo>
                        <a:pt x="459" y="0"/>
                      </a:moveTo>
                      <a:lnTo>
                        <a:pt x="0" y="475"/>
                      </a:lnTo>
                      <a:lnTo>
                        <a:pt x="338" y="409"/>
                      </a:lnTo>
                      <a:lnTo>
                        <a:pt x="459" y="0"/>
                      </a:lnTo>
                    </a:path>
                  </a:pathLst>
                </a:custGeom>
                <a:noFill/>
                <a:ln w="0">
                  <a:solidFill>
                    <a:srgbClr val="330099"/>
                  </a:solidFill>
                  <a:round/>
                  <a:headEnd/>
                  <a:tailEnd/>
                </a:ln>
              </p:spPr>
              <p:txBody>
                <a:bodyPr/>
                <a:lstStyle/>
                <a:p>
                  <a:endParaRPr lang="es-MX"/>
                </a:p>
              </p:txBody>
            </p:sp>
            <p:sp>
              <p:nvSpPr>
                <p:cNvPr id="10715" name="Freeform 4409"/>
                <p:cNvSpPr>
                  <a:spLocks/>
                </p:cNvSpPr>
                <p:nvPr/>
              </p:nvSpPr>
              <p:spPr bwMode="auto">
                <a:xfrm>
                  <a:off x="1986" y="2864"/>
                  <a:ext cx="3" cy="145"/>
                </a:xfrm>
                <a:custGeom>
                  <a:avLst/>
                  <a:gdLst>
                    <a:gd name="T0" fmla="*/ 0 w 28"/>
                    <a:gd name="T1" fmla="*/ 0 h 1309"/>
                    <a:gd name="T2" fmla="*/ 0 w 28"/>
                    <a:gd name="T3" fmla="*/ 0 h 1309"/>
                    <a:gd name="T4" fmla="*/ 0 w 28"/>
                    <a:gd name="T5" fmla="*/ 0 h 1309"/>
                    <a:gd name="T6" fmla="*/ 0 w 28"/>
                    <a:gd name="T7" fmla="*/ 0 h 1309"/>
                    <a:gd name="T8" fmla="*/ 0 60000 65536"/>
                    <a:gd name="T9" fmla="*/ 0 60000 65536"/>
                    <a:gd name="T10" fmla="*/ 0 60000 65536"/>
                    <a:gd name="T11" fmla="*/ 0 60000 65536"/>
                    <a:gd name="T12" fmla="*/ 0 w 28"/>
                    <a:gd name="T13" fmla="*/ 0 h 1309"/>
                    <a:gd name="T14" fmla="*/ 28 w 28"/>
                    <a:gd name="T15" fmla="*/ 1309 h 1309"/>
                  </a:gdLst>
                  <a:ahLst/>
                  <a:cxnLst>
                    <a:cxn ang="T8">
                      <a:pos x="T0" y="T1"/>
                    </a:cxn>
                    <a:cxn ang="T9">
                      <a:pos x="T2" y="T3"/>
                    </a:cxn>
                    <a:cxn ang="T10">
                      <a:pos x="T4" y="T5"/>
                    </a:cxn>
                    <a:cxn ang="T11">
                      <a:pos x="T6" y="T7"/>
                    </a:cxn>
                  </a:cxnLst>
                  <a:rect l="T12" t="T13" r="T14" b="T15"/>
                  <a:pathLst>
                    <a:path w="28" h="1309">
                      <a:moveTo>
                        <a:pt x="0" y="0"/>
                      </a:moveTo>
                      <a:lnTo>
                        <a:pt x="0" y="1309"/>
                      </a:lnTo>
                      <a:lnTo>
                        <a:pt x="28" y="174"/>
                      </a:lnTo>
                      <a:lnTo>
                        <a:pt x="0" y="0"/>
                      </a:lnTo>
                      <a:close/>
                    </a:path>
                  </a:pathLst>
                </a:custGeom>
                <a:solidFill>
                  <a:srgbClr val="330099"/>
                </a:solidFill>
                <a:ln w="9525">
                  <a:noFill/>
                  <a:round/>
                  <a:headEnd/>
                  <a:tailEnd/>
                </a:ln>
              </p:spPr>
              <p:txBody>
                <a:bodyPr/>
                <a:lstStyle/>
                <a:p>
                  <a:endParaRPr lang="es-MX"/>
                </a:p>
              </p:txBody>
            </p:sp>
            <p:sp>
              <p:nvSpPr>
                <p:cNvPr id="10716" name="Freeform 4410"/>
                <p:cNvSpPr>
                  <a:spLocks/>
                </p:cNvSpPr>
                <p:nvPr/>
              </p:nvSpPr>
              <p:spPr bwMode="auto">
                <a:xfrm>
                  <a:off x="1986" y="2864"/>
                  <a:ext cx="3" cy="145"/>
                </a:xfrm>
                <a:custGeom>
                  <a:avLst/>
                  <a:gdLst>
                    <a:gd name="T0" fmla="*/ 0 w 28"/>
                    <a:gd name="T1" fmla="*/ 0 h 1309"/>
                    <a:gd name="T2" fmla="*/ 0 w 28"/>
                    <a:gd name="T3" fmla="*/ 0 h 1309"/>
                    <a:gd name="T4" fmla="*/ 0 w 28"/>
                    <a:gd name="T5" fmla="*/ 0 h 1309"/>
                    <a:gd name="T6" fmla="*/ 0 w 28"/>
                    <a:gd name="T7" fmla="*/ 0 h 1309"/>
                    <a:gd name="T8" fmla="*/ 0 60000 65536"/>
                    <a:gd name="T9" fmla="*/ 0 60000 65536"/>
                    <a:gd name="T10" fmla="*/ 0 60000 65536"/>
                    <a:gd name="T11" fmla="*/ 0 60000 65536"/>
                    <a:gd name="T12" fmla="*/ 0 w 28"/>
                    <a:gd name="T13" fmla="*/ 0 h 1309"/>
                    <a:gd name="T14" fmla="*/ 28 w 28"/>
                    <a:gd name="T15" fmla="*/ 1309 h 1309"/>
                  </a:gdLst>
                  <a:ahLst/>
                  <a:cxnLst>
                    <a:cxn ang="T8">
                      <a:pos x="T0" y="T1"/>
                    </a:cxn>
                    <a:cxn ang="T9">
                      <a:pos x="T2" y="T3"/>
                    </a:cxn>
                    <a:cxn ang="T10">
                      <a:pos x="T4" y="T5"/>
                    </a:cxn>
                    <a:cxn ang="T11">
                      <a:pos x="T6" y="T7"/>
                    </a:cxn>
                  </a:cxnLst>
                  <a:rect l="T12" t="T13" r="T14" b="T15"/>
                  <a:pathLst>
                    <a:path w="28" h="1309">
                      <a:moveTo>
                        <a:pt x="0" y="0"/>
                      </a:moveTo>
                      <a:lnTo>
                        <a:pt x="0" y="1309"/>
                      </a:lnTo>
                      <a:lnTo>
                        <a:pt x="28" y="174"/>
                      </a:lnTo>
                      <a:lnTo>
                        <a:pt x="0" y="0"/>
                      </a:lnTo>
                    </a:path>
                  </a:pathLst>
                </a:custGeom>
                <a:noFill/>
                <a:ln w="0">
                  <a:solidFill>
                    <a:srgbClr val="330099"/>
                  </a:solidFill>
                  <a:round/>
                  <a:headEnd/>
                  <a:tailEnd/>
                </a:ln>
              </p:spPr>
              <p:txBody>
                <a:bodyPr/>
                <a:lstStyle/>
                <a:p>
                  <a:endParaRPr lang="es-MX"/>
                </a:p>
              </p:txBody>
            </p:sp>
            <p:sp>
              <p:nvSpPr>
                <p:cNvPr id="10717" name="Freeform 4411"/>
                <p:cNvSpPr>
                  <a:spLocks/>
                </p:cNvSpPr>
                <p:nvPr/>
              </p:nvSpPr>
              <p:spPr bwMode="auto">
                <a:xfrm>
                  <a:off x="2419" y="3237"/>
                  <a:ext cx="63" cy="7"/>
                </a:xfrm>
                <a:custGeom>
                  <a:avLst/>
                  <a:gdLst>
                    <a:gd name="T0" fmla="*/ 0 w 569"/>
                    <a:gd name="T1" fmla="*/ 0 h 66"/>
                    <a:gd name="T2" fmla="*/ 0 w 569"/>
                    <a:gd name="T3" fmla="*/ 0 h 66"/>
                    <a:gd name="T4" fmla="*/ 0 w 569"/>
                    <a:gd name="T5" fmla="*/ 0 h 66"/>
                    <a:gd name="T6" fmla="*/ 0 w 569"/>
                    <a:gd name="T7" fmla="*/ 0 h 66"/>
                    <a:gd name="T8" fmla="*/ 0 60000 65536"/>
                    <a:gd name="T9" fmla="*/ 0 60000 65536"/>
                    <a:gd name="T10" fmla="*/ 0 60000 65536"/>
                    <a:gd name="T11" fmla="*/ 0 60000 65536"/>
                    <a:gd name="T12" fmla="*/ 0 w 569"/>
                    <a:gd name="T13" fmla="*/ 0 h 66"/>
                    <a:gd name="T14" fmla="*/ 569 w 569"/>
                    <a:gd name="T15" fmla="*/ 66 h 66"/>
                  </a:gdLst>
                  <a:ahLst/>
                  <a:cxnLst>
                    <a:cxn ang="T8">
                      <a:pos x="T0" y="T1"/>
                    </a:cxn>
                    <a:cxn ang="T9">
                      <a:pos x="T2" y="T3"/>
                    </a:cxn>
                    <a:cxn ang="T10">
                      <a:pos x="T4" y="T5"/>
                    </a:cxn>
                    <a:cxn ang="T11">
                      <a:pos x="T6" y="T7"/>
                    </a:cxn>
                  </a:cxnLst>
                  <a:rect l="T12" t="T13" r="T14" b="T15"/>
                  <a:pathLst>
                    <a:path w="569" h="66">
                      <a:moveTo>
                        <a:pt x="564" y="66"/>
                      </a:moveTo>
                      <a:lnTo>
                        <a:pt x="569" y="28"/>
                      </a:lnTo>
                      <a:lnTo>
                        <a:pt x="0" y="0"/>
                      </a:lnTo>
                      <a:lnTo>
                        <a:pt x="564" y="66"/>
                      </a:lnTo>
                      <a:close/>
                    </a:path>
                  </a:pathLst>
                </a:custGeom>
                <a:solidFill>
                  <a:srgbClr val="330099"/>
                </a:solidFill>
                <a:ln w="9525">
                  <a:noFill/>
                  <a:round/>
                  <a:headEnd/>
                  <a:tailEnd/>
                </a:ln>
              </p:spPr>
              <p:txBody>
                <a:bodyPr/>
                <a:lstStyle/>
                <a:p>
                  <a:endParaRPr lang="es-MX"/>
                </a:p>
              </p:txBody>
            </p:sp>
            <p:sp>
              <p:nvSpPr>
                <p:cNvPr id="10718" name="Freeform 4412"/>
                <p:cNvSpPr>
                  <a:spLocks/>
                </p:cNvSpPr>
                <p:nvPr/>
              </p:nvSpPr>
              <p:spPr bwMode="auto">
                <a:xfrm>
                  <a:off x="2419" y="3232"/>
                  <a:ext cx="63" cy="8"/>
                </a:xfrm>
                <a:custGeom>
                  <a:avLst/>
                  <a:gdLst>
                    <a:gd name="T0" fmla="*/ 0 w 569"/>
                    <a:gd name="T1" fmla="*/ 0 h 66"/>
                    <a:gd name="T2" fmla="*/ 0 w 569"/>
                    <a:gd name="T3" fmla="*/ 0 h 66"/>
                    <a:gd name="T4" fmla="*/ 0 w 569"/>
                    <a:gd name="T5" fmla="*/ 0 h 66"/>
                    <a:gd name="T6" fmla="*/ 0 w 569"/>
                    <a:gd name="T7" fmla="*/ 0 h 66"/>
                    <a:gd name="T8" fmla="*/ 0 60000 65536"/>
                    <a:gd name="T9" fmla="*/ 0 60000 65536"/>
                    <a:gd name="T10" fmla="*/ 0 60000 65536"/>
                    <a:gd name="T11" fmla="*/ 0 60000 65536"/>
                    <a:gd name="T12" fmla="*/ 0 w 569"/>
                    <a:gd name="T13" fmla="*/ 0 h 66"/>
                    <a:gd name="T14" fmla="*/ 569 w 569"/>
                    <a:gd name="T15" fmla="*/ 66 h 66"/>
                  </a:gdLst>
                  <a:ahLst/>
                  <a:cxnLst>
                    <a:cxn ang="T8">
                      <a:pos x="T0" y="T1"/>
                    </a:cxn>
                    <a:cxn ang="T9">
                      <a:pos x="T2" y="T3"/>
                    </a:cxn>
                    <a:cxn ang="T10">
                      <a:pos x="T4" y="T5"/>
                    </a:cxn>
                    <a:cxn ang="T11">
                      <a:pos x="T6" y="T7"/>
                    </a:cxn>
                  </a:cxnLst>
                  <a:rect l="T12" t="T13" r="T14" b="T15"/>
                  <a:pathLst>
                    <a:path w="569" h="66">
                      <a:moveTo>
                        <a:pt x="569" y="66"/>
                      </a:moveTo>
                      <a:lnTo>
                        <a:pt x="0" y="38"/>
                      </a:lnTo>
                      <a:lnTo>
                        <a:pt x="11" y="0"/>
                      </a:lnTo>
                      <a:lnTo>
                        <a:pt x="569" y="66"/>
                      </a:lnTo>
                      <a:close/>
                    </a:path>
                  </a:pathLst>
                </a:custGeom>
                <a:solidFill>
                  <a:srgbClr val="330099"/>
                </a:solidFill>
                <a:ln w="9525">
                  <a:noFill/>
                  <a:round/>
                  <a:headEnd/>
                  <a:tailEnd/>
                </a:ln>
              </p:spPr>
              <p:txBody>
                <a:bodyPr/>
                <a:lstStyle/>
                <a:p>
                  <a:endParaRPr lang="es-MX"/>
                </a:p>
              </p:txBody>
            </p:sp>
            <p:sp>
              <p:nvSpPr>
                <p:cNvPr id="10719" name="Freeform 4413"/>
                <p:cNvSpPr>
                  <a:spLocks/>
                </p:cNvSpPr>
                <p:nvPr/>
              </p:nvSpPr>
              <p:spPr bwMode="auto">
                <a:xfrm>
                  <a:off x="2419" y="3232"/>
                  <a:ext cx="63" cy="12"/>
                </a:xfrm>
                <a:custGeom>
                  <a:avLst/>
                  <a:gdLst>
                    <a:gd name="T0" fmla="*/ 0 w 569"/>
                    <a:gd name="T1" fmla="*/ 0 h 104"/>
                    <a:gd name="T2" fmla="*/ 0 w 569"/>
                    <a:gd name="T3" fmla="*/ 0 h 104"/>
                    <a:gd name="T4" fmla="*/ 0 w 569"/>
                    <a:gd name="T5" fmla="*/ 0 h 104"/>
                    <a:gd name="T6" fmla="*/ 0 w 569"/>
                    <a:gd name="T7" fmla="*/ 0 h 104"/>
                    <a:gd name="T8" fmla="*/ 0 w 569"/>
                    <a:gd name="T9" fmla="*/ 0 h 104"/>
                    <a:gd name="T10" fmla="*/ 0 60000 65536"/>
                    <a:gd name="T11" fmla="*/ 0 60000 65536"/>
                    <a:gd name="T12" fmla="*/ 0 60000 65536"/>
                    <a:gd name="T13" fmla="*/ 0 60000 65536"/>
                    <a:gd name="T14" fmla="*/ 0 60000 65536"/>
                    <a:gd name="T15" fmla="*/ 0 w 569"/>
                    <a:gd name="T16" fmla="*/ 0 h 104"/>
                    <a:gd name="T17" fmla="*/ 569 w 569"/>
                    <a:gd name="T18" fmla="*/ 104 h 104"/>
                  </a:gdLst>
                  <a:ahLst/>
                  <a:cxnLst>
                    <a:cxn ang="T10">
                      <a:pos x="T0" y="T1"/>
                    </a:cxn>
                    <a:cxn ang="T11">
                      <a:pos x="T2" y="T3"/>
                    </a:cxn>
                    <a:cxn ang="T12">
                      <a:pos x="T4" y="T5"/>
                    </a:cxn>
                    <a:cxn ang="T13">
                      <a:pos x="T6" y="T7"/>
                    </a:cxn>
                    <a:cxn ang="T14">
                      <a:pos x="T8" y="T9"/>
                    </a:cxn>
                  </a:cxnLst>
                  <a:rect l="T15" t="T16" r="T17" b="T18"/>
                  <a:pathLst>
                    <a:path w="569" h="104">
                      <a:moveTo>
                        <a:pt x="564" y="104"/>
                      </a:moveTo>
                      <a:lnTo>
                        <a:pt x="569" y="66"/>
                      </a:lnTo>
                      <a:lnTo>
                        <a:pt x="11" y="0"/>
                      </a:lnTo>
                      <a:lnTo>
                        <a:pt x="0" y="38"/>
                      </a:lnTo>
                      <a:lnTo>
                        <a:pt x="564" y="104"/>
                      </a:lnTo>
                    </a:path>
                  </a:pathLst>
                </a:custGeom>
                <a:noFill/>
                <a:ln w="0">
                  <a:solidFill>
                    <a:srgbClr val="330099"/>
                  </a:solidFill>
                  <a:round/>
                  <a:headEnd/>
                  <a:tailEnd/>
                </a:ln>
              </p:spPr>
              <p:txBody>
                <a:bodyPr/>
                <a:lstStyle/>
                <a:p>
                  <a:endParaRPr lang="es-MX"/>
                </a:p>
              </p:txBody>
            </p:sp>
            <p:sp>
              <p:nvSpPr>
                <p:cNvPr id="10720" name="Freeform 4414"/>
                <p:cNvSpPr>
                  <a:spLocks/>
                </p:cNvSpPr>
                <p:nvPr/>
              </p:nvSpPr>
              <p:spPr bwMode="auto">
                <a:xfrm>
                  <a:off x="2401" y="3227"/>
                  <a:ext cx="19" cy="10"/>
                </a:xfrm>
                <a:custGeom>
                  <a:avLst/>
                  <a:gdLst>
                    <a:gd name="T0" fmla="*/ 0 w 168"/>
                    <a:gd name="T1" fmla="*/ 0 h 87"/>
                    <a:gd name="T2" fmla="*/ 0 w 168"/>
                    <a:gd name="T3" fmla="*/ 0 h 87"/>
                    <a:gd name="T4" fmla="*/ 0 w 168"/>
                    <a:gd name="T5" fmla="*/ 0 h 87"/>
                    <a:gd name="T6" fmla="*/ 0 w 168"/>
                    <a:gd name="T7" fmla="*/ 0 h 87"/>
                    <a:gd name="T8" fmla="*/ 0 60000 65536"/>
                    <a:gd name="T9" fmla="*/ 0 60000 65536"/>
                    <a:gd name="T10" fmla="*/ 0 60000 65536"/>
                    <a:gd name="T11" fmla="*/ 0 60000 65536"/>
                    <a:gd name="T12" fmla="*/ 0 w 168"/>
                    <a:gd name="T13" fmla="*/ 0 h 87"/>
                    <a:gd name="T14" fmla="*/ 168 w 168"/>
                    <a:gd name="T15" fmla="*/ 87 h 87"/>
                  </a:gdLst>
                  <a:ahLst/>
                  <a:cxnLst>
                    <a:cxn ang="T8">
                      <a:pos x="T0" y="T1"/>
                    </a:cxn>
                    <a:cxn ang="T9">
                      <a:pos x="T2" y="T3"/>
                    </a:cxn>
                    <a:cxn ang="T10">
                      <a:pos x="T4" y="T5"/>
                    </a:cxn>
                    <a:cxn ang="T11">
                      <a:pos x="T6" y="T7"/>
                    </a:cxn>
                  </a:cxnLst>
                  <a:rect l="T12" t="T13" r="T14" b="T15"/>
                  <a:pathLst>
                    <a:path w="168" h="87">
                      <a:moveTo>
                        <a:pt x="157" y="87"/>
                      </a:moveTo>
                      <a:lnTo>
                        <a:pt x="168" y="49"/>
                      </a:lnTo>
                      <a:lnTo>
                        <a:pt x="0" y="0"/>
                      </a:lnTo>
                      <a:lnTo>
                        <a:pt x="157" y="87"/>
                      </a:lnTo>
                      <a:close/>
                    </a:path>
                  </a:pathLst>
                </a:custGeom>
                <a:solidFill>
                  <a:srgbClr val="330099"/>
                </a:solidFill>
                <a:ln w="9525">
                  <a:noFill/>
                  <a:round/>
                  <a:headEnd/>
                  <a:tailEnd/>
                </a:ln>
              </p:spPr>
              <p:txBody>
                <a:bodyPr/>
                <a:lstStyle/>
                <a:p>
                  <a:endParaRPr lang="es-MX"/>
                </a:p>
              </p:txBody>
            </p:sp>
            <p:sp>
              <p:nvSpPr>
                <p:cNvPr id="10721" name="Freeform 4415"/>
                <p:cNvSpPr>
                  <a:spLocks/>
                </p:cNvSpPr>
                <p:nvPr/>
              </p:nvSpPr>
              <p:spPr bwMode="auto">
                <a:xfrm>
                  <a:off x="2401" y="3224"/>
                  <a:ext cx="19" cy="13"/>
                </a:xfrm>
                <a:custGeom>
                  <a:avLst/>
                  <a:gdLst>
                    <a:gd name="T0" fmla="*/ 0 w 168"/>
                    <a:gd name="T1" fmla="*/ 0 h 114"/>
                    <a:gd name="T2" fmla="*/ 0 w 168"/>
                    <a:gd name="T3" fmla="*/ 0 h 114"/>
                    <a:gd name="T4" fmla="*/ 0 w 168"/>
                    <a:gd name="T5" fmla="*/ 0 h 114"/>
                    <a:gd name="T6" fmla="*/ 0 w 168"/>
                    <a:gd name="T7" fmla="*/ 0 h 114"/>
                    <a:gd name="T8" fmla="*/ 0 w 168"/>
                    <a:gd name="T9" fmla="*/ 0 h 114"/>
                    <a:gd name="T10" fmla="*/ 0 60000 65536"/>
                    <a:gd name="T11" fmla="*/ 0 60000 65536"/>
                    <a:gd name="T12" fmla="*/ 0 60000 65536"/>
                    <a:gd name="T13" fmla="*/ 0 60000 65536"/>
                    <a:gd name="T14" fmla="*/ 0 60000 65536"/>
                    <a:gd name="T15" fmla="*/ 0 w 168"/>
                    <a:gd name="T16" fmla="*/ 0 h 114"/>
                    <a:gd name="T17" fmla="*/ 168 w 168"/>
                    <a:gd name="T18" fmla="*/ 114 h 114"/>
                  </a:gdLst>
                  <a:ahLst/>
                  <a:cxnLst>
                    <a:cxn ang="T10">
                      <a:pos x="T0" y="T1"/>
                    </a:cxn>
                    <a:cxn ang="T11">
                      <a:pos x="T2" y="T3"/>
                    </a:cxn>
                    <a:cxn ang="T12">
                      <a:pos x="T4" y="T5"/>
                    </a:cxn>
                    <a:cxn ang="T13">
                      <a:pos x="T6" y="T7"/>
                    </a:cxn>
                    <a:cxn ang="T14">
                      <a:pos x="T8" y="T9"/>
                    </a:cxn>
                  </a:cxnLst>
                  <a:rect l="T15" t="T16" r="T17" b="T18"/>
                  <a:pathLst>
                    <a:path w="168" h="114">
                      <a:moveTo>
                        <a:pt x="157" y="114"/>
                      </a:moveTo>
                      <a:lnTo>
                        <a:pt x="168" y="76"/>
                      </a:lnTo>
                      <a:lnTo>
                        <a:pt x="29" y="0"/>
                      </a:lnTo>
                      <a:lnTo>
                        <a:pt x="0" y="27"/>
                      </a:lnTo>
                      <a:lnTo>
                        <a:pt x="157" y="114"/>
                      </a:lnTo>
                    </a:path>
                  </a:pathLst>
                </a:custGeom>
                <a:noFill/>
                <a:ln w="0">
                  <a:solidFill>
                    <a:srgbClr val="330099"/>
                  </a:solidFill>
                  <a:round/>
                  <a:headEnd/>
                  <a:tailEnd/>
                </a:ln>
              </p:spPr>
              <p:txBody>
                <a:bodyPr/>
                <a:lstStyle/>
                <a:p>
                  <a:endParaRPr lang="es-MX"/>
                </a:p>
              </p:txBody>
            </p:sp>
            <p:sp>
              <p:nvSpPr>
                <p:cNvPr id="10722" name="Freeform 4416"/>
                <p:cNvSpPr>
                  <a:spLocks/>
                </p:cNvSpPr>
                <p:nvPr/>
              </p:nvSpPr>
              <p:spPr bwMode="auto">
                <a:xfrm>
                  <a:off x="2370" y="3162"/>
                  <a:ext cx="35" cy="65"/>
                </a:xfrm>
                <a:custGeom>
                  <a:avLst/>
                  <a:gdLst>
                    <a:gd name="T0" fmla="*/ 0 w 314"/>
                    <a:gd name="T1" fmla="*/ 0 h 581"/>
                    <a:gd name="T2" fmla="*/ 0 w 314"/>
                    <a:gd name="T3" fmla="*/ 0 h 581"/>
                    <a:gd name="T4" fmla="*/ 0 w 314"/>
                    <a:gd name="T5" fmla="*/ 0 h 581"/>
                    <a:gd name="T6" fmla="*/ 0 w 314"/>
                    <a:gd name="T7" fmla="*/ 0 h 581"/>
                    <a:gd name="T8" fmla="*/ 0 60000 65536"/>
                    <a:gd name="T9" fmla="*/ 0 60000 65536"/>
                    <a:gd name="T10" fmla="*/ 0 60000 65536"/>
                    <a:gd name="T11" fmla="*/ 0 60000 65536"/>
                    <a:gd name="T12" fmla="*/ 0 w 314"/>
                    <a:gd name="T13" fmla="*/ 0 h 581"/>
                    <a:gd name="T14" fmla="*/ 314 w 314"/>
                    <a:gd name="T15" fmla="*/ 581 h 581"/>
                  </a:gdLst>
                  <a:ahLst/>
                  <a:cxnLst>
                    <a:cxn ang="T8">
                      <a:pos x="T0" y="T1"/>
                    </a:cxn>
                    <a:cxn ang="T9">
                      <a:pos x="T2" y="T3"/>
                    </a:cxn>
                    <a:cxn ang="T10">
                      <a:pos x="T4" y="T5"/>
                    </a:cxn>
                    <a:cxn ang="T11">
                      <a:pos x="T6" y="T7"/>
                    </a:cxn>
                  </a:cxnLst>
                  <a:rect l="T12" t="T13" r="T14" b="T15"/>
                  <a:pathLst>
                    <a:path w="314" h="581">
                      <a:moveTo>
                        <a:pt x="285" y="581"/>
                      </a:moveTo>
                      <a:lnTo>
                        <a:pt x="314" y="554"/>
                      </a:lnTo>
                      <a:lnTo>
                        <a:pt x="0" y="0"/>
                      </a:lnTo>
                      <a:lnTo>
                        <a:pt x="285" y="581"/>
                      </a:lnTo>
                      <a:close/>
                    </a:path>
                  </a:pathLst>
                </a:custGeom>
                <a:solidFill>
                  <a:srgbClr val="330099"/>
                </a:solidFill>
                <a:ln w="9525">
                  <a:noFill/>
                  <a:round/>
                  <a:headEnd/>
                  <a:tailEnd/>
                </a:ln>
              </p:spPr>
              <p:txBody>
                <a:bodyPr/>
                <a:lstStyle/>
                <a:p>
                  <a:endParaRPr lang="es-MX"/>
                </a:p>
              </p:txBody>
            </p:sp>
            <p:sp>
              <p:nvSpPr>
                <p:cNvPr id="10723" name="Freeform 4417"/>
                <p:cNvSpPr>
                  <a:spLocks/>
                </p:cNvSpPr>
                <p:nvPr/>
              </p:nvSpPr>
              <p:spPr bwMode="auto">
                <a:xfrm>
                  <a:off x="2370" y="3161"/>
                  <a:ext cx="35" cy="63"/>
                </a:xfrm>
                <a:custGeom>
                  <a:avLst/>
                  <a:gdLst>
                    <a:gd name="T0" fmla="*/ 0 w 314"/>
                    <a:gd name="T1" fmla="*/ 0 h 566"/>
                    <a:gd name="T2" fmla="*/ 0 w 314"/>
                    <a:gd name="T3" fmla="*/ 0 h 566"/>
                    <a:gd name="T4" fmla="*/ 0 w 314"/>
                    <a:gd name="T5" fmla="*/ 0 h 566"/>
                    <a:gd name="T6" fmla="*/ 0 w 314"/>
                    <a:gd name="T7" fmla="*/ 0 h 566"/>
                    <a:gd name="T8" fmla="*/ 0 60000 65536"/>
                    <a:gd name="T9" fmla="*/ 0 60000 65536"/>
                    <a:gd name="T10" fmla="*/ 0 60000 65536"/>
                    <a:gd name="T11" fmla="*/ 0 60000 65536"/>
                    <a:gd name="T12" fmla="*/ 0 w 314"/>
                    <a:gd name="T13" fmla="*/ 0 h 566"/>
                    <a:gd name="T14" fmla="*/ 314 w 314"/>
                    <a:gd name="T15" fmla="*/ 566 h 566"/>
                  </a:gdLst>
                  <a:ahLst/>
                  <a:cxnLst>
                    <a:cxn ang="T8">
                      <a:pos x="T0" y="T1"/>
                    </a:cxn>
                    <a:cxn ang="T9">
                      <a:pos x="T2" y="T3"/>
                    </a:cxn>
                    <a:cxn ang="T10">
                      <a:pos x="T4" y="T5"/>
                    </a:cxn>
                    <a:cxn ang="T11">
                      <a:pos x="T6" y="T7"/>
                    </a:cxn>
                  </a:cxnLst>
                  <a:rect l="T12" t="T13" r="T14" b="T15"/>
                  <a:pathLst>
                    <a:path w="314" h="566">
                      <a:moveTo>
                        <a:pt x="314" y="566"/>
                      </a:moveTo>
                      <a:lnTo>
                        <a:pt x="0" y="12"/>
                      </a:lnTo>
                      <a:lnTo>
                        <a:pt x="36" y="0"/>
                      </a:lnTo>
                      <a:lnTo>
                        <a:pt x="314" y="566"/>
                      </a:lnTo>
                      <a:close/>
                    </a:path>
                  </a:pathLst>
                </a:custGeom>
                <a:solidFill>
                  <a:srgbClr val="330099"/>
                </a:solidFill>
                <a:ln w="9525">
                  <a:noFill/>
                  <a:round/>
                  <a:headEnd/>
                  <a:tailEnd/>
                </a:ln>
              </p:spPr>
              <p:txBody>
                <a:bodyPr/>
                <a:lstStyle/>
                <a:p>
                  <a:endParaRPr lang="es-MX"/>
                </a:p>
              </p:txBody>
            </p:sp>
            <p:sp>
              <p:nvSpPr>
                <p:cNvPr id="10724" name="Freeform 4418"/>
                <p:cNvSpPr>
                  <a:spLocks/>
                </p:cNvSpPr>
                <p:nvPr/>
              </p:nvSpPr>
              <p:spPr bwMode="auto">
                <a:xfrm>
                  <a:off x="2370" y="3161"/>
                  <a:ext cx="35" cy="66"/>
                </a:xfrm>
                <a:custGeom>
                  <a:avLst/>
                  <a:gdLst>
                    <a:gd name="T0" fmla="*/ 0 w 314"/>
                    <a:gd name="T1" fmla="*/ 0 h 593"/>
                    <a:gd name="T2" fmla="*/ 0 w 314"/>
                    <a:gd name="T3" fmla="*/ 0 h 593"/>
                    <a:gd name="T4" fmla="*/ 0 w 314"/>
                    <a:gd name="T5" fmla="*/ 0 h 593"/>
                    <a:gd name="T6" fmla="*/ 0 w 314"/>
                    <a:gd name="T7" fmla="*/ 0 h 593"/>
                    <a:gd name="T8" fmla="*/ 0 w 314"/>
                    <a:gd name="T9" fmla="*/ 0 h 593"/>
                    <a:gd name="T10" fmla="*/ 0 60000 65536"/>
                    <a:gd name="T11" fmla="*/ 0 60000 65536"/>
                    <a:gd name="T12" fmla="*/ 0 60000 65536"/>
                    <a:gd name="T13" fmla="*/ 0 60000 65536"/>
                    <a:gd name="T14" fmla="*/ 0 60000 65536"/>
                    <a:gd name="T15" fmla="*/ 0 w 314"/>
                    <a:gd name="T16" fmla="*/ 0 h 593"/>
                    <a:gd name="T17" fmla="*/ 314 w 314"/>
                    <a:gd name="T18" fmla="*/ 593 h 593"/>
                  </a:gdLst>
                  <a:ahLst/>
                  <a:cxnLst>
                    <a:cxn ang="T10">
                      <a:pos x="T0" y="T1"/>
                    </a:cxn>
                    <a:cxn ang="T11">
                      <a:pos x="T2" y="T3"/>
                    </a:cxn>
                    <a:cxn ang="T12">
                      <a:pos x="T4" y="T5"/>
                    </a:cxn>
                    <a:cxn ang="T13">
                      <a:pos x="T6" y="T7"/>
                    </a:cxn>
                    <a:cxn ang="T14">
                      <a:pos x="T8" y="T9"/>
                    </a:cxn>
                  </a:cxnLst>
                  <a:rect l="T15" t="T16" r="T17" b="T18"/>
                  <a:pathLst>
                    <a:path w="314" h="593">
                      <a:moveTo>
                        <a:pt x="285" y="593"/>
                      </a:moveTo>
                      <a:lnTo>
                        <a:pt x="314" y="566"/>
                      </a:lnTo>
                      <a:lnTo>
                        <a:pt x="36" y="0"/>
                      </a:lnTo>
                      <a:lnTo>
                        <a:pt x="0" y="12"/>
                      </a:lnTo>
                      <a:lnTo>
                        <a:pt x="285" y="593"/>
                      </a:lnTo>
                    </a:path>
                  </a:pathLst>
                </a:custGeom>
                <a:noFill/>
                <a:ln w="0">
                  <a:solidFill>
                    <a:srgbClr val="330099"/>
                  </a:solidFill>
                  <a:round/>
                  <a:headEnd/>
                  <a:tailEnd/>
                </a:ln>
              </p:spPr>
              <p:txBody>
                <a:bodyPr/>
                <a:lstStyle/>
                <a:p>
                  <a:endParaRPr lang="es-MX"/>
                </a:p>
              </p:txBody>
            </p:sp>
            <p:sp>
              <p:nvSpPr>
                <p:cNvPr id="10725" name="Freeform 4419"/>
                <p:cNvSpPr>
                  <a:spLocks/>
                </p:cNvSpPr>
                <p:nvPr/>
              </p:nvSpPr>
              <p:spPr bwMode="auto">
                <a:xfrm>
                  <a:off x="2366" y="3146"/>
                  <a:ext cx="8" cy="16"/>
                </a:xfrm>
                <a:custGeom>
                  <a:avLst/>
                  <a:gdLst>
                    <a:gd name="T0" fmla="*/ 0 w 66"/>
                    <a:gd name="T1" fmla="*/ 0 h 148"/>
                    <a:gd name="T2" fmla="*/ 0 w 66"/>
                    <a:gd name="T3" fmla="*/ 0 h 148"/>
                    <a:gd name="T4" fmla="*/ 0 w 66"/>
                    <a:gd name="T5" fmla="*/ 0 h 148"/>
                    <a:gd name="T6" fmla="*/ 0 w 66"/>
                    <a:gd name="T7" fmla="*/ 0 h 148"/>
                    <a:gd name="T8" fmla="*/ 0 60000 65536"/>
                    <a:gd name="T9" fmla="*/ 0 60000 65536"/>
                    <a:gd name="T10" fmla="*/ 0 60000 65536"/>
                    <a:gd name="T11" fmla="*/ 0 60000 65536"/>
                    <a:gd name="T12" fmla="*/ 0 w 66"/>
                    <a:gd name="T13" fmla="*/ 0 h 148"/>
                    <a:gd name="T14" fmla="*/ 66 w 66"/>
                    <a:gd name="T15" fmla="*/ 148 h 148"/>
                  </a:gdLst>
                  <a:ahLst/>
                  <a:cxnLst>
                    <a:cxn ang="T8">
                      <a:pos x="T0" y="T1"/>
                    </a:cxn>
                    <a:cxn ang="T9">
                      <a:pos x="T2" y="T3"/>
                    </a:cxn>
                    <a:cxn ang="T10">
                      <a:pos x="T4" y="T5"/>
                    </a:cxn>
                    <a:cxn ang="T11">
                      <a:pos x="T6" y="T7"/>
                    </a:cxn>
                  </a:cxnLst>
                  <a:rect l="T12" t="T13" r="T14" b="T15"/>
                  <a:pathLst>
                    <a:path w="66" h="148">
                      <a:moveTo>
                        <a:pt x="30" y="148"/>
                      </a:moveTo>
                      <a:lnTo>
                        <a:pt x="66" y="136"/>
                      </a:lnTo>
                      <a:lnTo>
                        <a:pt x="0" y="0"/>
                      </a:lnTo>
                      <a:lnTo>
                        <a:pt x="30" y="148"/>
                      </a:lnTo>
                      <a:close/>
                    </a:path>
                  </a:pathLst>
                </a:custGeom>
                <a:solidFill>
                  <a:srgbClr val="330099"/>
                </a:solidFill>
                <a:ln w="9525">
                  <a:noFill/>
                  <a:round/>
                  <a:headEnd/>
                  <a:tailEnd/>
                </a:ln>
              </p:spPr>
              <p:txBody>
                <a:bodyPr/>
                <a:lstStyle/>
                <a:p>
                  <a:endParaRPr lang="es-MX"/>
                </a:p>
              </p:txBody>
            </p:sp>
            <p:sp>
              <p:nvSpPr>
                <p:cNvPr id="10726" name="Freeform 4420"/>
                <p:cNvSpPr>
                  <a:spLocks/>
                </p:cNvSpPr>
                <p:nvPr/>
              </p:nvSpPr>
              <p:spPr bwMode="auto">
                <a:xfrm>
                  <a:off x="2366" y="3145"/>
                  <a:ext cx="8" cy="16"/>
                </a:xfrm>
                <a:custGeom>
                  <a:avLst/>
                  <a:gdLst>
                    <a:gd name="T0" fmla="*/ 0 w 66"/>
                    <a:gd name="T1" fmla="*/ 0 h 147"/>
                    <a:gd name="T2" fmla="*/ 0 w 66"/>
                    <a:gd name="T3" fmla="*/ 0 h 147"/>
                    <a:gd name="T4" fmla="*/ 0 w 66"/>
                    <a:gd name="T5" fmla="*/ 0 h 147"/>
                    <a:gd name="T6" fmla="*/ 0 w 66"/>
                    <a:gd name="T7" fmla="*/ 0 h 147"/>
                    <a:gd name="T8" fmla="*/ 0 60000 65536"/>
                    <a:gd name="T9" fmla="*/ 0 60000 65536"/>
                    <a:gd name="T10" fmla="*/ 0 60000 65536"/>
                    <a:gd name="T11" fmla="*/ 0 60000 65536"/>
                    <a:gd name="T12" fmla="*/ 0 w 66"/>
                    <a:gd name="T13" fmla="*/ 0 h 147"/>
                    <a:gd name="T14" fmla="*/ 66 w 66"/>
                    <a:gd name="T15" fmla="*/ 147 h 147"/>
                  </a:gdLst>
                  <a:ahLst/>
                  <a:cxnLst>
                    <a:cxn ang="T8">
                      <a:pos x="T0" y="T1"/>
                    </a:cxn>
                    <a:cxn ang="T9">
                      <a:pos x="T2" y="T3"/>
                    </a:cxn>
                    <a:cxn ang="T10">
                      <a:pos x="T4" y="T5"/>
                    </a:cxn>
                    <a:cxn ang="T11">
                      <a:pos x="T6" y="T7"/>
                    </a:cxn>
                  </a:cxnLst>
                  <a:rect l="T12" t="T13" r="T14" b="T15"/>
                  <a:pathLst>
                    <a:path w="66" h="147">
                      <a:moveTo>
                        <a:pt x="66" y="147"/>
                      </a:moveTo>
                      <a:lnTo>
                        <a:pt x="0" y="11"/>
                      </a:lnTo>
                      <a:lnTo>
                        <a:pt x="36" y="0"/>
                      </a:lnTo>
                      <a:lnTo>
                        <a:pt x="66" y="147"/>
                      </a:lnTo>
                      <a:close/>
                    </a:path>
                  </a:pathLst>
                </a:custGeom>
                <a:solidFill>
                  <a:srgbClr val="330099"/>
                </a:solidFill>
                <a:ln w="9525">
                  <a:noFill/>
                  <a:round/>
                  <a:headEnd/>
                  <a:tailEnd/>
                </a:ln>
              </p:spPr>
              <p:txBody>
                <a:bodyPr/>
                <a:lstStyle/>
                <a:p>
                  <a:endParaRPr lang="es-MX"/>
                </a:p>
              </p:txBody>
            </p:sp>
            <p:sp>
              <p:nvSpPr>
                <p:cNvPr id="10727" name="Freeform 4421"/>
                <p:cNvSpPr>
                  <a:spLocks/>
                </p:cNvSpPr>
                <p:nvPr/>
              </p:nvSpPr>
              <p:spPr bwMode="auto">
                <a:xfrm>
                  <a:off x="2366" y="3145"/>
                  <a:ext cx="8" cy="17"/>
                </a:xfrm>
                <a:custGeom>
                  <a:avLst/>
                  <a:gdLst>
                    <a:gd name="T0" fmla="*/ 0 w 66"/>
                    <a:gd name="T1" fmla="*/ 0 h 159"/>
                    <a:gd name="T2" fmla="*/ 0 w 66"/>
                    <a:gd name="T3" fmla="*/ 0 h 159"/>
                    <a:gd name="T4" fmla="*/ 0 w 66"/>
                    <a:gd name="T5" fmla="*/ 0 h 159"/>
                    <a:gd name="T6" fmla="*/ 0 w 66"/>
                    <a:gd name="T7" fmla="*/ 0 h 159"/>
                    <a:gd name="T8" fmla="*/ 0 w 66"/>
                    <a:gd name="T9" fmla="*/ 0 h 159"/>
                    <a:gd name="T10" fmla="*/ 0 60000 65536"/>
                    <a:gd name="T11" fmla="*/ 0 60000 65536"/>
                    <a:gd name="T12" fmla="*/ 0 60000 65536"/>
                    <a:gd name="T13" fmla="*/ 0 60000 65536"/>
                    <a:gd name="T14" fmla="*/ 0 60000 65536"/>
                    <a:gd name="T15" fmla="*/ 0 w 66"/>
                    <a:gd name="T16" fmla="*/ 0 h 159"/>
                    <a:gd name="T17" fmla="*/ 66 w 66"/>
                    <a:gd name="T18" fmla="*/ 159 h 159"/>
                  </a:gdLst>
                  <a:ahLst/>
                  <a:cxnLst>
                    <a:cxn ang="T10">
                      <a:pos x="T0" y="T1"/>
                    </a:cxn>
                    <a:cxn ang="T11">
                      <a:pos x="T2" y="T3"/>
                    </a:cxn>
                    <a:cxn ang="T12">
                      <a:pos x="T4" y="T5"/>
                    </a:cxn>
                    <a:cxn ang="T13">
                      <a:pos x="T6" y="T7"/>
                    </a:cxn>
                    <a:cxn ang="T14">
                      <a:pos x="T8" y="T9"/>
                    </a:cxn>
                  </a:cxnLst>
                  <a:rect l="T15" t="T16" r="T17" b="T18"/>
                  <a:pathLst>
                    <a:path w="66" h="159">
                      <a:moveTo>
                        <a:pt x="30" y="159"/>
                      </a:moveTo>
                      <a:lnTo>
                        <a:pt x="66" y="147"/>
                      </a:lnTo>
                      <a:lnTo>
                        <a:pt x="36" y="0"/>
                      </a:lnTo>
                      <a:lnTo>
                        <a:pt x="0" y="11"/>
                      </a:lnTo>
                      <a:lnTo>
                        <a:pt x="30" y="159"/>
                      </a:lnTo>
                    </a:path>
                  </a:pathLst>
                </a:custGeom>
                <a:noFill/>
                <a:ln w="0">
                  <a:solidFill>
                    <a:srgbClr val="330099"/>
                  </a:solidFill>
                  <a:round/>
                  <a:headEnd/>
                  <a:tailEnd/>
                </a:ln>
              </p:spPr>
              <p:txBody>
                <a:bodyPr/>
                <a:lstStyle/>
                <a:p>
                  <a:endParaRPr lang="es-MX"/>
                </a:p>
              </p:txBody>
            </p:sp>
            <p:sp>
              <p:nvSpPr>
                <p:cNvPr id="10728" name="Freeform 4422"/>
                <p:cNvSpPr>
                  <a:spLocks/>
                </p:cNvSpPr>
                <p:nvPr/>
              </p:nvSpPr>
              <p:spPr bwMode="auto">
                <a:xfrm>
                  <a:off x="2366" y="3146"/>
                  <a:ext cx="2" cy="1"/>
                </a:xfrm>
                <a:custGeom>
                  <a:avLst/>
                  <a:gdLst>
                    <a:gd name="T0" fmla="*/ 0 w 14"/>
                    <a:gd name="T1" fmla="*/ 0 h 6"/>
                    <a:gd name="T2" fmla="*/ 0 w 14"/>
                    <a:gd name="T3" fmla="*/ 0 h 6"/>
                    <a:gd name="T4" fmla="*/ 0 w 14"/>
                    <a:gd name="T5" fmla="*/ 0 h 6"/>
                    <a:gd name="T6" fmla="*/ 0 w 14"/>
                    <a:gd name="T7" fmla="*/ 0 h 6"/>
                    <a:gd name="T8" fmla="*/ 0 60000 65536"/>
                    <a:gd name="T9" fmla="*/ 0 60000 65536"/>
                    <a:gd name="T10" fmla="*/ 0 60000 65536"/>
                    <a:gd name="T11" fmla="*/ 0 60000 65536"/>
                    <a:gd name="T12" fmla="*/ 0 w 14"/>
                    <a:gd name="T13" fmla="*/ 0 h 6"/>
                    <a:gd name="T14" fmla="*/ 14 w 14"/>
                    <a:gd name="T15" fmla="*/ 6 h 6"/>
                  </a:gdLst>
                  <a:ahLst/>
                  <a:cxnLst>
                    <a:cxn ang="T8">
                      <a:pos x="T0" y="T1"/>
                    </a:cxn>
                    <a:cxn ang="T9">
                      <a:pos x="T2" y="T3"/>
                    </a:cxn>
                    <a:cxn ang="T10">
                      <a:pos x="T4" y="T5"/>
                    </a:cxn>
                    <a:cxn ang="T11">
                      <a:pos x="T6" y="T7"/>
                    </a:cxn>
                  </a:cxnLst>
                  <a:rect l="T12" t="T13" r="T14" b="T15"/>
                  <a:pathLst>
                    <a:path w="14" h="6">
                      <a:moveTo>
                        <a:pt x="14" y="0"/>
                      </a:moveTo>
                      <a:lnTo>
                        <a:pt x="0" y="4"/>
                      </a:lnTo>
                      <a:lnTo>
                        <a:pt x="1" y="6"/>
                      </a:lnTo>
                      <a:lnTo>
                        <a:pt x="14" y="0"/>
                      </a:lnTo>
                    </a:path>
                  </a:pathLst>
                </a:custGeom>
                <a:noFill/>
                <a:ln w="0">
                  <a:solidFill>
                    <a:srgbClr val="330099"/>
                  </a:solidFill>
                  <a:round/>
                  <a:headEnd/>
                  <a:tailEnd/>
                </a:ln>
              </p:spPr>
              <p:txBody>
                <a:bodyPr/>
                <a:lstStyle/>
                <a:p>
                  <a:endParaRPr lang="es-MX"/>
                </a:p>
              </p:txBody>
            </p:sp>
            <p:sp>
              <p:nvSpPr>
                <p:cNvPr id="10729" name="Freeform 4423"/>
                <p:cNvSpPr>
                  <a:spLocks/>
                </p:cNvSpPr>
                <p:nvPr/>
              </p:nvSpPr>
              <p:spPr bwMode="auto">
                <a:xfrm>
                  <a:off x="2368" y="3145"/>
                  <a:ext cx="2" cy="1"/>
                </a:xfrm>
                <a:custGeom>
                  <a:avLst/>
                  <a:gdLst>
                    <a:gd name="T0" fmla="*/ 0 w 22"/>
                    <a:gd name="T1" fmla="*/ 0 h 9"/>
                    <a:gd name="T2" fmla="*/ 0 w 22"/>
                    <a:gd name="T3" fmla="*/ 0 h 9"/>
                    <a:gd name="T4" fmla="*/ 0 w 22"/>
                    <a:gd name="T5" fmla="*/ 0 h 9"/>
                    <a:gd name="T6" fmla="*/ 0 w 22"/>
                    <a:gd name="T7" fmla="*/ 0 h 9"/>
                    <a:gd name="T8" fmla="*/ 0 60000 65536"/>
                    <a:gd name="T9" fmla="*/ 0 60000 65536"/>
                    <a:gd name="T10" fmla="*/ 0 60000 65536"/>
                    <a:gd name="T11" fmla="*/ 0 60000 65536"/>
                    <a:gd name="T12" fmla="*/ 0 w 22"/>
                    <a:gd name="T13" fmla="*/ 0 h 9"/>
                    <a:gd name="T14" fmla="*/ 22 w 22"/>
                    <a:gd name="T15" fmla="*/ 9 h 9"/>
                  </a:gdLst>
                  <a:ahLst/>
                  <a:cxnLst>
                    <a:cxn ang="T8">
                      <a:pos x="T0" y="T1"/>
                    </a:cxn>
                    <a:cxn ang="T9">
                      <a:pos x="T2" y="T3"/>
                    </a:cxn>
                    <a:cxn ang="T10">
                      <a:pos x="T4" y="T5"/>
                    </a:cxn>
                    <a:cxn ang="T11">
                      <a:pos x="T6" y="T7"/>
                    </a:cxn>
                  </a:cxnLst>
                  <a:rect l="T12" t="T13" r="T14" b="T15"/>
                  <a:pathLst>
                    <a:path w="22" h="9">
                      <a:moveTo>
                        <a:pt x="0" y="9"/>
                      </a:moveTo>
                      <a:lnTo>
                        <a:pt x="21" y="0"/>
                      </a:lnTo>
                      <a:lnTo>
                        <a:pt x="22" y="2"/>
                      </a:lnTo>
                      <a:lnTo>
                        <a:pt x="0" y="9"/>
                      </a:lnTo>
                    </a:path>
                  </a:pathLst>
                </a:custGeom>
                <a:noFill/>
                <a:ln w="0">
                  <a:solidFill>
                    <a:srgbClr val="330099"/>
                  </a:solidFill>
                  <a:round/>
                  <a:headEnd/>
                  <a:tailEnd/>
                </a:ln>
              </p:spPr>
              <p:txBody>
                <a:bodyPr/>
                <a:lstStyle/>
                <a:p>
                  <a:endParaRPr lang="es-MX"/>
                </a:p>
              </p:txBody>
            </p:sp>
            <p:sp>
              <p:nvSpPr>
                <p:cNvPr id="10730" name="Freeform 4424"/>
                <p:cNvSpPr>
                  <a:spLocks/>
                </p:cNvSpPr>
                <p:nvPr/>
              </p:nvSpPr>
              <p:spPr bwMode="auto">
                <a:xfrm>
                  <a:off x="2359" y="3132"/>
                  <a:ext cx="11" cy="14"/>
                </a:xfrm>
                <a:custGeom>
                  <a:avLst/>
                  <a:gdLst>
                    <a:gd name="T0" fmla="*/ 0 w 100"/>
                    <a:gd name="T1" fmla="*/ 0 h 124"/>
                    <a:gd name="T2" fmla="*/ 0 w 100"/>
                    <a:gd name="T3" fmla="*/ 0 h 124"/>
                    <a:gd name="T4" fmla="*/ 0 w 100"/>
                    <a:gd name="T5" fmla="*/ 0 h 124"/>
                    <a:gd name="T6" fmla="*/ 0 w 100"/>
                    <a:gd name="T7" fmla="*/ 0 h 124"/>
                    <a:gd name="T8" fmla="*/ 0 60000 65536"/>
                    <a:gd name="T9" fmla="*/ 0 60000 65536"/>
                    <a:gd name="T10" fmla="*/ 0 60000 65536"/>
                    <a:gd name="T11" fmla="*/ 0 60000 65536"/>
                    <a:gd name="T12" fmla="*/ 0 w 100"/>
                    <a:gd name="T13" fmla="*/ 0 h 124"/>
                    <a:gd name="T14" fmla="*/ 100 w 100"/>
                    <a:gd name="T15" fmla="*/ 124 h 124"/>
                  </a:gdLst>
                  <a:ahLst/>
                  <a:cxnLst>
                    <a:cxn ang="T8">
                      <a:pos x="T0" y="T1"/>
                    </a:cxn>
                    <a:cxn ang="T9">
                      <a:pos x="T2" y="T3"/>
                    </a:cxn>
                    <a:cxn ang="T10">
                      <a:pos x="T4" y="T5"/>
                    </a:cxn>
                    <a:cxn ang="T11">
                      <a:pos x="T6" y="T7"/>
                    </a:cxn>
                  </a:cxnLst>
                  <a:rect l="T12" t="T13" r="T14" b="T15"/>
                  <a:pathLst>
                    <a:path w="100" h="124">
                      <a:moveTo>
                        <a:pt x="66" y="124"/>
                      </a:moveTo>
                      <a:lnTo>
                        <a:pt x="100" y="109"/>
                      </a:lnTo>
                      <a:lnTo>
                        <a:pt x="0" y="0"/>
                      </a:lnTo>
                      <a:lnTo>
                        <a:pt x="66" y="124"/>
                      </a:lnTo>
                      <a:close/>
                    </a:path>
                  </a:pathLst>
                </a:custGeom>
                <a:solidFill>
                  <a:srgbClr val="330099"/>
                </a:solidFill>
                <a:ln w="9525">
                  <a:noFill/>
                  <a:round/>
                  <a:headEnd/>
                  <a:tailEnd/>
                </a:ln>
              </p:spPr>
              <p:txBody>
                <a:bodyPr/>
                <a:lstStyle/>
                <a:p>
                  <a:endParaRPr lang="es-MX"/>
                </a:p>
              </p:txBody>
            </p:sp>
            <p:sp>
              <p:nvSpPr>
                <p:cNvPr id="10731" name="Freeform 4425"/>
                <p:cNvSpPr>
                  <a:spLocks/>
                </p:cNvSpPr>
                <p:nvPr/>
              </p:nvSpPr>
              <p:spPr bwMode="auto">
                <a:xfrm>
                  <a:off x="2359" y="3128"/>
                  <a:ext cx="11" cy="17"/>
                </a:xfrm>
                <a:custGeom>
                  <a:avLst/>
                  <a:gdLst>
                    <a:gd name="T0" fmla="*/ 0 w 100"/>
                    <a:gd name="T1" fmla="*/ 0 h 151"/>
                    <a:gd name="T2" fmla="*/ 0 w 100"/>
                    <a:gd name="T3" fmla="*/ 0 h 151"/>
                    <a:gd name="T4" fmla="*/ 0 w 100"/>
                    <a:gd name="T5" fmla="*/ 0 h 151"/>
                    <a:gd name="T6" fmla="*/ 0 w 100"/>
                    <a:gd name="T7" fmla="*/ 0 h 151"/>
                    <a:gd name="T8" fmla="*/ 0 60000 65536"/>
                    <a:gd name="T9" fmla="*/ 0 60000 65536"/>
                    <a:gd name="T10" fmla="*/ 0 60000 65536"/>
                    <a:gd name="T11" fmla="*/ 0 60000 65536"/>
                    <a:gd name="T12" fmla="*/ 0 w 100"/>
                    <a:gd name="T13" fmla="*/ 0 h 151"/>
                    <a:gd name="T14" fmla="*/ 100 w 100"/>
                    <a:gd name="T15" fmla="*/ 151 h 151"/>
                  </a:gdLst>
                  <a:ahLst/>
                  <a:cxnLst>
                    <a:cxn ang="T8">
                      <a:pos x="T0" y="T1"/>
                    </a:cxn>
                    <a:cxn ang="T9">
                      <a:pos x="T2" y="T3"/>
                    </a:cxn>
                    <a:cxn ang="T10">
                      <a:pos x="T4" y="T5"/>
                    </a:cxn>
                    <a:cxn ang="T11">
                      <a:pos x="T6" y="T7"/>
                    </a:cxn>
                  </a:cxnLst>
                  <a:rect l="T12" t="T13" r="T14" b="T15"/>
                  <a:pathLst>
                    <a:path w="100" h="151">
                      <a:moveTo>
                        <a:pt x="100" y="151"/>
                      </a:moveTo>
                      <a:lnTo>
                        <a:pt x="0" y="42"/>
                      </a:lnTo>
                      <a:lnTo>
                        <a:pt x="20" y="0"/>
                      </a:lnTo>
                      <a:lnTo>
                        <a:pt x="100" y="151"/>
                      </a:lnTo>
                      <a:close/>
                    </a:path>
                  </a:pathLst>
                </a:custGeom>
                <a:solidFill>
                  <a:srgbClr val="330099"/>
                </a:solidFill>
                <a:ln w="9525">
                  <a:noFill/>
                  <a:round/>
                  <a:headEnd/>
                  <a:tailEnd/>
                </a:ln>
              </p:spPr>
              <p:txBody>
                <a:bodyPr/>
                <a:lstStyle/>
                <a:p>
                  <a:endParaRPr lang="es-MX"/>
                </a:p>
              </p:txBody>
            </p:sp>
            <p:sp>
              <p:nvSpPr>
                <p:cNvPr id="10732" name="Freeform 4426"/>
                <p:cNvSpPr>
                  <a:spLocks/>
                </p:cNvSpPr>
                <p:nvPr/>
              </p:nvSpPr>
              <p:spPr bwMode="auto">
                <a:xfrm>
                  <a:off x="2359" y="3128"/>
                  <a:ext cx="11" cy="18"/>
                </a:xfrm>
                <a:custGeom>
                  <a:avLst/>
                  <a:gdLst>
                    <a:gd name="T0" fmla="*/ 0 w 100"/>
                    <a:gd name="T1" fmla="*/ 0 h 166"/>
                    <a:gd name="T2" fmla="*/ 0 w 100"/>
                    <a:gd name="T3" fmla="*/ 0 h 166"/>
                    <a:gd name="T4" fmla="*/ 0 w 100"/>
                    <a:gd name="T5" fmla="*/ 0 h 166"/>
                    <a:gd name="T6" fmla="*/ 0 w 100"/>
                    <a:gd name="T7" fmla="*/ 0 h 166"/>
                    <a:gd name="T8" fmla="*/ 0 w 100"/>
                    <a:gd name="T9" fmla="*/ 0 h 166"/>
                    <a:gd name="T10" fmla="*/ 0 60000 65536"/>
                    <a:gd name="T11" fmla="*/ 0 60000 65536"/>
                    <a:gd name="T12" fmla="*/ 0 60000 65536"/>
                    <a:gd name="T13" fmla="*/ 0 60000 65536"/>
                    <a:gd name="T14" fmla="*/ 0 60000 65536"/>
                    <a:gd name="T15" fmla="*/ 0 w 100"/>
                    <a:gd name="T16" fmla="*/ 0 h 166"/>
                    <a:gd name="T17" fmla="*/ 100 w 100"/>
                    <a:gd name="T18" fmla="*/ 166 h 166"/>
                  </a:gdLst>
                  <a:ahLst/>
                  <a:cxnLst>
                    <a:cxn ang="T10">
                      <a:pos x="T0" y="T1"/>
                    </a:cxn>
                    <a:cxn ang="T11">
                      <a:pos x="T2" y="T3"/>
                    </a:cxn>
                    <a:cxn ang="T12">
                      <a:pos x="T4" y="T5"/>
                    </a:cxn>
                    <a:cxn ang="T13">
                      <a:pos x="T6" y="T7"/>
                    </a:cxn>
                    <a:cxn ang="T14">
                      <a:pos x="T8" y="T9"/>
                    </a:cxn>
                  </a:cxnLst>
                  <a:rect l="T15" t="T16" r="T17" b="T18"/>
                  <a:pathLst>
                    <a:path w="100" h="166">
                      <a:moveTo>
                        <a:pt x="66" y="166"/>
                      </a:moveTo>
                      <a:lnTo>
                        <a:pt x="100" y="151"/>
                      </a:lnTo>
                      <a:lnTo>
                        <a:pt x="20" y="0"/>
                      </a:lnTo>
                      <a:lnTo>
                        <a:pt x="0" y="42"/>
                      </a:lnTo>
                      <a:lnTo>
                        <a:pt x="66" y="166"/>
                      </a:lnTo>
                    </a:path>
                  </a:pathLst>
                </a:custGeom>
                <a:noFill/>
                <a:ln w="0">
                  <a:solidFill>
                    <a:srgbClr val="330099"/>
                  </a:solidFill>
                  <a:round/>
                  <a:headEnd/>
                  <a:tailEnd/>
                </a:ln>
              </p:spPr>
              <p:txBody>
                <a:bodyPr/>
                <a:lstStyle/>
                <a:p>
                  <a:endParaRPr lang="es-MX"/>
                </a:p>
              </p:txBody>
            </p:sp>
            <p:sp>
              <p:nvSpPr>
                <p:cNvPr id="10733" name="Freeform 4427"/>
                <p:cNvSpPr>
                  <a:spLocks/>
                </p:cNvSpPr>
                <p:nvPr/>
              </p:nvSpPr>
              <p:spPr bwMode="auto">
                <a:xfrm>
                  <a:off x="2353" y="3128"/>
                  <a:ext cx="8" cy="6"/>
                </a:xfrm>
                <a:custGeom>
                  <a:avLst/>
                  <a:gdLst>
                    <a:gd name="T0" fmla="*/ 0 w 73"/>
                    <a:gd name="T1" fmla="*/ 0 h 54"/>
                    <a:gd name="T2" fmla="*/ 0 w 73"/>
                    <a:gd name="T3" fmla="*/ 0 h 54"/>
                    <a:gd name="T4" fmla="*/ 0 w 73"/>
                    <a:gd name="T5" fmla="*/ 0 h 54"/>
                    <a:gd name="T6" fmla="*/ 0 w 73"/>
                    <a:gd name="T7" fmla="*/ 0 h 54"/>
                    <a:gd name="T8" fmla="*/ 0 60000 65536"/>
                    <a:gd name="T9" fmla="*/ 0 60000 65536"/>
                    <a:gd name="T10" fmla="*/ 0 60000 65536"/>
                    <a:gd name="T11" fmla="*/ 0 60000 65536"/>
                    <a:gd name="T12" fmla="*/ 0 w 73"/>
                    <a:gd name="T13" fmla="*/ 0 h 54"/>
                    <a:gd name="T14" fmla="*/ 73 w 73"/>
                    <a:gd name="T15" fmla="*/ 54 h 54"/>
                  </a:gdLst>
                  <a:ahLst/>
                  <a:cxnLst>
                    <a:cxn ang="T8">
                      <a:pos x="T0" y="T1"/>
                    </a:cxn>
                    <a:cxn ang="T9">
                      <a:pos x="T2" y="T3"/>
                    </a:cxn>
                    <a:cxn ang="T10">
                      <a:pos x="T4" y="T5"/>
                    </a:cxn>
                    <a:cxn ang="T11">
                      <a:pos x="T6" y="T7"/>
                    </a:cxn>
                  </a:cxnLst>
                  <a:rect l="T12" t="T13" r="T14" b="T15"/>
                  <a:pathLst>
                    <a:path w="73" h="54">
                      <a:moveTo>
                        <a:pt x="53" y="42"/>
                      </a:moveTo>
                      <a:lnTo>
                        <a:pt x="73" y="0"/>
                      </a:lnTo>
                      <a:lnTo>
                        <a:pt x="0" y="54"/>
                      </a:lnTo>
                      <a:lnTo>
                        <a:pt x="53" y="42"/>
                      </a:lnTo>
                      <a:close/>
                    </a:path>
                  </a:pathLst>
                </a:custGeom>
                <a:solidFill>
                  <a:srgbClr val="330099"/>
                </a:solidFill>
                <a:ln w="9525">
                  <a:noFill/>
                  <a:round/>
                  <a:headEnd/>
                  <a:tailEnd/>
                </a:ln>
              </p:spPr>
              <p:txBody>
                <a:bodyPr/>
                <a:lstStyle/>
                <a:p>
                  <a:endParaRPr lang="es-MX"/>
                </a:p>
              </p:txBody>
            </p:sp>
            <p:sp>
              <p:nvSpPr>
                <p:cNvPr id="10734" name="Freeform 4428"/>
                <p:cNvSpPr>
                  <a:spLocks/>
                </p:cNvSpPr>
                <p:nvPr/>
              </p:nvSpPr>
              <p:spPr bwMode="auto">
                <a:xfrm>
                  <a:off x="2352" y="3128"/>
                  <a:ext cx="9" cy="6"/>
                </a:xfrm>
                <a:custGeom>
                  <a:avLst/>
                  <a:gdLst>
                    <a:gd name="T0" fmla="*/ 0 w 82"/>
                    <a:gd name="T1" fmla="*/ 0 h 54"/>
                    <a:gd name="T2" fmla="*/ 0 w 82"/>
                    <a:gd name="T3" fmla="*/ 0 h 54"/>
                    <a:gd name="T4" fmla="*/ 0 w 82"/>
                    <a:gd name="T5" fmla="*/ 0 h 54"/>
                    <a:gd name="T6" fmla="*/ 0 w 82"/>
                    <a:gd name="T7" fmla="*/ 0 h 54"/>
                    <a:gd name="T8" fmla="*/ 0 60000 65536"/>
                    <a:gd name="T9" fmla="*/ 0 60000 65536"/>
                    <a:gd name="T10" fmla="*/ 0 60000 65536"/>
                    <a:gd name="T11" fmla="*/ 0 60000 65536"/>
                    <a:gd name="T12" fmla="*/ 0 w 82"/>
                    <a:gd name="T13" fmla="*/ 0 h 54"/>
                    <a:gd name="T14" fmla="*/ 82 w 82"/>
                    <a:gd name="T15" fmla="*/ 54 h 54"/>
                  </a:gdLst>
                  <a:ahLst/>
                  <a:cxnLst>
                    <a:cxn ang="T8">
                      <a:pos x="T0" y="T1"/>
                    </a:cxn>
                    <a:cxn ang="T9">
                      <a:pos x="T2" y="T3"/>
                    </a:cxn>
                    <a:cxn ang="T10">
                      <a:pos x="T4" y="T5"/>
                    </a:cxn>
                    <a:cxn ang="T11">
                      <a:pos x="T6" y="T7"/>
                    </a:cxn>
                  </a:cxnLst>
                  <a:rect l="T12" t="T13" r="T14" b="T15"/>
                  <a:pathLst>
                    <a:path w="82" h="54">
                      <a:moveTo>
                        <a:pt x="82" y="0"/>
                      </a:moveTo>
                      <a:lnTo>
                        <a:pt x="9" y="54"/>
                      </a:lnTo>
                      <a:lnTo>
                        <a:pt x="0" y="18"/>
                      </a:lnTo>
                      <a:lnTo>
                        <a:pt x="82" y="0"/>
                      </a:lnTo>
                      <a:close/>
                    </a:path>
                  </a:pathLst>
                </a:custGeom>
                <a:solidFill>
                  <a:srgbClr val="330099"/>
                </a:solidFill>
                <a:ln w="9525">
                  <a:noFill/>
                  <a:round/>
                  <a:headEnd/>
                  <a:tailEnd/>
                </a:ln>
              </p:spPr>
              <p:txBody>
                <a:bodyPr/>
                <a:lstStyle/>
                <a:p>
                  <a:endParaRPr lang="es-MX"/>
                </a:p>
              </p:txBody>
            </p:sp>
            <p:sp>
              <p:nvSpPr>
                <p:cNvPr id="10735" name="Freeform 4429"/>
                <p:cNvSpPr>
                  <a:spLocks/>
                </p:cNvSpPr>
                <p:nvPr/>
              </p:nvSpPr>
              <p:spPr bwMode="auto">
                <a:xfrm>
                  <a:off x="2352" y="3128"/>
                  <a:ext cx="9" cy="6"/>
                </a:xfrm>
                <a:custGeom>
                  <a:avLst/>
                  <a:gdLst>
                    <a:gd name="T0" fmla="*/ 0 w 82"/>
                    <a:gd name="T1" fmla="*/ 0 h 54"/>
                    <a:gd name="T2" fmla="*/ 0 w 82"/>
                    <a:gd name="T3" fmla="*/ 0 h 54"/>
                    <a:gd name="T4" fmla="*/ 0 w 82"/>
                    <a:gd name="T5" fmla="*/ 0 h 54"/>
                    <a:gd name="T6" fmla="*/ 0 w 82"/>
                    <a:gd name="T7" fmla="*/ 0 h 54"/>
                    <a:gd name="T8" fmla="*/ 0 w 82"/>
                    <a:gd name="T9" fmla="*/ 0 h 54"/>
                    <a:gd name="T10" fmla="*/ 0 60000 65536"/>
                    <a:gd name="T11" fmla="*/ 0 60000 65536"/>
                    <a:gd name="T12" fmla="*/ 0 60000 65536"/>
                    <a:gd name="T13" fmla="*/ 0 60000 65536"/>
                    <a:gd name="T14" fmla="*/ 0 60000 65536"/>
                    <a:gd name="T15" fmla="*/ 0 w 82"/>
                    <a:gd name="T16" fmla="*/ 0 h 54"/>
                    <a:gd name="T17" fmla="*/ 82 w 82"/>
                    <a:gd name="T18" fmla="*/ 54 h 54"/>
                  </a:gdLst>
                  <a:ahLst/>
                  <a:cxnLst>
                    <a:cxn ang="T10">
                      <a:pos x="T0" y="T1"/>
                    </a:cxn>
                    <a:cxn ang="T11">
                      <a:pos x="T2" y="T3"/>
                    </a:cxn>
                    <a:cxn ang="T12">
                      <a:pos x="T4" y="T5"/>
                    </a:cxn>
                    <a:cxn ang="T13">
                      <a:pos x="T6" y="T7"/>
                    </a:cxn>
                    <a:cxn ang="T14">
                      <a:pos x="T8" y="T9"/>
                    </a:cxn>
                  </a:cxnLst>
                  <a:rect l="T15" t="T16" r="T17" b="T18"/>
                  <a:pathLst>
                    <a:path w="82" h="54">
                      <a:moveTo>
                        <a:pt x="62" y="42"/>
                      </a:moveTo>
                      <a:lnTo>
                        <a:pt x="82" y="0"/>
                      </a:lnTo>
                      <a:lnTo>
                        <a:pt x="0" y="18"/>
                      </a:lnTo>
                      <a:lnTo>
                        <a:pt x="9" y="54"/>
                      </a:lnTo>
                      <a:lnTo>
                        <a:pt x="62" y="42"/>
                      </a:lnTo>
                    </a:path>
                  </a:pathLst>
                </a:custGeom>
                <a:noFill/>
                <a:ln w="0">
                  <a:solidFill>
                    <a:srgbClr val="330099"/>
                  </a:solidFill>
                  <a:round/>
                  <a:headEnd/>
                  <a:tailEnd/>
                </a:ln>
              </p:spPr>
              <p:txBody>
                <a:bodyPr/>
                <a:lstStyle/>
                <a:p>
                  <a:endParaRPr lang="es-MX"/>
                </a:p>
              </p:txBody>
            </p:sp>
            <p:sp>
              <p:nvSpPr>
                <p:cNvPr id="10736" name="Freeform 4430"/>
                <p:cNvSpPr>
                  <a:spLocks/>
                </p:cNvSpPr>
                <p:nvPr/>
              </p:nvSpPr>
              <p:spPr bwMode="auto">
                <a:xfrm>
                  <a:off x="2347" y="3130"/>
                  <a:ext cx="6" cy="6"/>
                </a:xfrm>
                <a:custGeom>
                  <a:avLst/>
                  <a:gdLst>
                    <a:gd name="T0" fmla="*/ 0 w 56"/>
                    <a:gd name="T1" fmla="*/ 0 h 54"/>
                    <a:gd name="T2" fmla="*/ 0 w 56"/>
                    <a:gd name="T3" fmla="*/ 0 h 54"/>
                    <a:gd name="T4" fmla="*/ 0 w 56"/>
                    <a:gd name="T5" fmla="*/ 0 h 54"/>
                    <a:gd name="T6" fmla="*/ 0 w 56"/>
                    <a:gd name="T7" fmla="*/ 0 h 54"/>
                    <a:gd name="T8" fmla="*/ 0 60000 65536"/>
                    <a:gd name="T9" fmla="*/ 0 60000 65536"/>
                    <a:gd name="T10" fmla="*/ 0 60000 65536"/>
                    <a:gd name="T11" fmla="*/ 0 60000 65536"/>
                    <a:gd name="T12" fmla="*/ 0 w 56"/>
                    <a:gd name="T13" fmla="*/ 0 h 54"/>
                    <a:gd name="T14" fmla="*/ 56 w 56"/>
                    <a:gd name="T15" fmla="*/ 54 h 54"/>
                  </a:gdLst>
                  <a:ahLst/>
                  <a:cxnLst>
                    <a:cxn ang="T8">
                      <a:pos x="T0" y="T1"/>
                    </a:cxn>
                    <a:cxn ang="T9">
                      <a:pos x="T2" y="T3"/>
                    </a:cxn>
                    <a:cxn ang="T10">
                      <a:pos x="T4" y="T5"/>
                    </a:cxn>
                    <a:cxn ang="T11">
                      <a:pos x="T6" y="T7"/>
                    </a:cxn>
                  </a:cxnLst>
                  <a:rect l="T12" t="T13" r="T14" b="T15"/>
                  <a:pathLst>
                    <a:path w="56" h="54">
                      <a:moveTo>
                        <a:pt x="56" y="36"/>
                      </a:moveTo>
                      <a:lnTo>
                        <a:pt x="47" y="0"/>
                      </a:lnTo>
                      <a:lnTo>
                        <a:pt x="0" y="54"/>
                      </a:lnTo>
                      <a:lnTo>
                        <a:pt x="56" y="36"/>
                      </a:lnTo>
                      <a:close/>
                    </a:path>
                  </a:pathLst>
                </a:custGeom>
                <a:solidFill>
                  <a:srgbClr val="330099"/>
                </a:solidFill>
                <a:ln w="9525">
                  <a:noFill/>
                  <a:round/>
                  <a:headEnd/>
                  <a:tailEnd/>
                </a:ln>
              </p:spPr>
              <p:txBody>
                <a:bodyPr/>
                <a:lstStyle/>
                <a:p>
                  <a:endParaRPr lang="es-MX"/>
                </a:p>
              </p:txBody>
            </p:sp>
            <p:sp>
              <p:nvSpPr>
                <p:cNvPr id="10737" name="Freeform 4431"/>
                <p:cNvSpPr>
                  <a:spLocks/>
                </p:cNvSpPr>
                <p:nvPr/>
              </p:nvSpPr>
              <p:spPr bwMode="auto">
                <a:xfrm>
                  <a:off x="2346" y="3130"/>
                  <a:ext cx="6" cy="6"/>
                </a:xfrm>
                <a:custGeom>
                  <a:avLst/>
                  <a:gdLst>
                    <a:gd name="T0" fmla="*/ 0 w 60"/>
                    <a:gd name="T1" fmla="*/ 0 h 54"/>
                    <a:gd name="T2" fmla="*/ 0 w 60"/>
                    <a:gd name="T3" fmla="*/ 0 h 54"/>
                    <a:gd name="T4" fmla="*/ 0 w 60"/>
                    <a:gd name="T5" fmla="*/ 0 h 54"/>
                    <a:gd name="T6" fmla="*/ 0 w 60"/>
                    <a:gd name="T7" fmla="*/ 0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60" y="0"/>
                      </a:moveTo>
                      <a:lnTo>
                        <a:pt x="13" y="54"/>
                      </a:lnTo>
                      <a:lnTo>
                        <a:pt x="0" y="18"/>
                      </a:lnTo>
                      <a:lnTo>
                        <a:pt x="60" y="0"/>
                      </a:lnTo>
                      <a:close/>
                    </a:path>
                  </a:pathLst>
                </a:custGeom>
                <a:solidFill>
                  <a:srgbClr val="330099"/>
                </a:solidFill>
                <a:ln w="9525">
                  <a:noFill/>
                  <a:round/>
                  <a:headEnd/>
                  <a:tailEnd/>
                </a:ln>
              </p:spPr>
              <p:txBody>
                <a:bodyPr/>
                <a:lstStyle/>
                <a:p>
                  <a:endParaRPr lang="es-MX"/>
                </a:p>
              </p:txBody>
            </p:sp>
            <p:sp>
              <p:nvSpPr>
                <p:cNvPr id="10738" name="Freeform 4432"/>
                <p:cNvSpPr>
                  <a:spLocks/>
                </p:cNvSpPr>
                <p:nvPr/>
              </p:nvSpPr>
              <p:spPr bwMode="auto">
                <a:xfrm>
                  <a:off x="2346" y="3130"/>
                  <a:ext cx="7" cy="6"/>
                </a:xfrm>
                <a:custGeom>
                  <a:avLst/>
                  <a:gdLst>
                    <a:gd name="T0" fmla="*/ 0 w 69"/>
                    <a:gd name="T1" fmla="*/ 0 h 54"/>
                    <a:gd name="T2" fmla="*/ 0 w 69"/>
                    <a:gd name="T3" fmla="*/ 0 h 54"/>
                    <a:gd name="T4" fmla="*/ 0 w 69"/>
                    <a:gd name="T5" fmla="*/ 0 h 54"/>
                    <a:gd name="T6" fmla="*/ 0 w 69"/>
                    <a:gd name="T7" fmla="*/ 0 h 54"/>
                    <a:gd name="T8" fmla="*/ 0 w 69"/>
                    <a:gd name="T9" fmla="*/ 0 h 54"/>
                    <a:gd name="T10" fmla="*/ 0 60000 65536"/>
                    <a:gd name="T11" fmla="*/ 0 60000 65536"/>
                    <a:gd name="T12" fmla="*/ 0 60000 65536"/>
                    <a:gd name="T13" fmla="*/ 0 60000 65536"/>
                    <a:gd name="T14" fmla="*/ 0 60000 65536"/>
                    <a:gd name="T15" fmla="*/ 0 w 69"/>
                    <a:gd name="T16" fmla="*/ 0 h 54"/>
                    <a:gd name="T17" fmla="*/ 69 w 69"/>
                    <a:gd name="T18" fmla="*/ 54 h 54"/>
                  </a:gdLst>
                  <a:ahLst/>
                  <a:cxnLst>
                    <a:cxn ang="T10">
                      <a:pos x="T0" y="T1"/>
                    </a:cxn>
                    <a:cxn ang="T11">
                      <a:pos x="T2" y="T3"/>
                    </a:cxn>
                    <a:cxn ang="T12">
                      <a:pos x="T4" y="T5"/>
                    </a:cxn>
                    <a:cxn ang="T13">
                      <a:pos x="T6" y="T7"/>
                    </a:cxn>
                    <a:cxn ang="T14">
                      <a:pos x="T8" y="T9"/>
                    </a:cxn>
                  </a:cxnLst>
                  <a:rect l="T15" t="T16" r="T17" b="T18"/>
                  <a:pathLst>
                    <a:path w="69" h="54">
                      <a:moveTo>
                        <a:pt x="69" y="36"/>
                      </a:moveTo>
                      <a:lnTo>
                        <a:pt x="60" y="0"/>
                      </a:lnTo>
                      <a:lnTo>
                        <a:pt x="0" y="18"/>
                      </a:lnTo>
                      <a:lnTo>
                        <a:pt x="13" y="54"/>
                      </a:lnTo>
                      <a:lnTo>
                        <a:pt x="69" y="36"/>
                      </a:lnTo>
                    </a:path>
                  </a:pathLst>
                </a:custGeom>
                <a:noFill/>
                <a:ln w="0">
                  <a:solidFill>
                    <a:srgbClr val="330099"/>
                  </a:solidFill>
                  <a:round/>
                  <a:headEnd/>
                  <a:tailEnd/>
                </a:ln>
              </p:spPr>
              <p:txBody>
                <a:bodyPr/>
                <a:lstStyle/>
                <a:p>
                  <a:endParaRPr lang="es-MX"/>
                </a:p>
              </p:txBody>
            </p:sp>
            <p:sp>
              <p:nvSpPr>
                <p:cNvPr id="10739" name="Freeform 4433"/>
                <p:cNvSpPr>
                  <a:spLocks/>
                </p:cNvSpPr>
                <p:nvPr/>
              </p:nvSpPr>
              <p:spPr bwMode="auto">
                <a:xfrm>
                  <a:off x="2318" y="3132"/>
                  <a:ext cx="29" cy="17"/>
                </a:xfrm>
                <a:custGeom>
                  <a:avLst/>
                  <a:gdLst>
                    <a:gd name="T0" fmla="*/ 0 w 258"/>
                    <a:gd name="T1" fmla="*/ 0 h 155"/>
                    <a:gd name="T2" fmla="*/ 0 w 258"/>
                    <a:gd name="T3" fmla="*/ 0 h 155"/>
                    <a:gd name="T4" fmla="*/ 0 w 258"/>
                    <a:gd name="T5" fmla="*/ 0 h 155"/>
                    <a:gd name="T6" fmla="*/ 0 w 258"/>
                    <a:gd name="T7" fmla="*/ 0 h 155"/>
                    <a:gd name="T8" fmla="*/ 0 60000 65536"/>
                    <a:gd name="T9" fmla="*/ 0 60000 65536"/>
                    <a:gd name="T10" fmla="*/ 0 60000 65536"/>
                    <a:gd name="T11" fmla="*/ 0 60000 65536"/>
                    <a:gd name="T12" fmla="*/ 0 w 258"/>
                    <a:gd name="T13" fmla="*/ 0 h 155"/>
                    <a:gd name="T14" fmla="*/ 258 w 258"/>
                    <a:gd name="T15" fmla="*/ 155 h 155"/>
                  </a:gdLst>
                  <a:ahLst/>
                  <a:cxnLst>
                    <a:cxn ang="T8">
                      <a:pos x="T0" y="T1"/>
                    </a:cxn>
                    <a:cxn ang="T9">
                      <a:pos x="T2" y="T3"/>
                    </a:cxn>
                    <a:cxn ang="T10">
                      <a:pos x="T4" y="T5"/>
                    </a:cxn>
                    <a:cxn ang="T11">
                      <a:pos x="T6" y="T7"/>
                    </a:cxn>
                  </a:cxnLst>
                  <a:rect l="T12" t="T13" r="T14" b="T15"/>
                  <a:pathLst>
                    <a:path w="258" h="155">
                      <a:moveTo>
                        <a:pt x="258" y="36"/>
                      </a:moveTo>
                      <a:lnTo>
                        <a:pt x="245" y="0"/>
                      </a:lnTo>
                      <a:lnTo>
                        <a:pt x="0" y="155"/>
                      </a:lnTo>
                      <a:lnTo>
                        <a:pt x="258" y="36"/>
                      </a:lnTo>
                      <a:close/>
                    </a:path>
                  </a:pathLst>
                </a:custGeom>
                <a:solidFill>
                  <a:srgbClr val="330099"/>
                </a:solidFill>
                <a:ln w="9525">
                  <a:noFill/>
                  <a:round/>
                  <a:headEnd/>
                  <a:tailEnd/>
                </a:ln>
              </p:spPr>
              <p:txBody>
                <a:bodyPr/>
                <a:lstStyle/>
                <a:p>
                  <a:endParaRPr lang="es-MX"/>
                </a:p>
              </p:txBody>
            </p:sp>
            <p:sp>
              <p:nvSpPr>
                <p:cNvPr id="10740" name="Freeform 4434"/>
                <p:cNvSpPr>
                  <a:spLocks/>
                </p:cNvSpPr>
                <p:nvPr/>
              </p:nvSpPr>
              <p:spPr bwMode="auto">
                <a:xfrm>
                  <a:off x="2317" y="3132"/>
                  <a:ext cx="29" cy="17"/>
                </a:xfrm>
                <a:custGeom>
                  <a:avLst/>
                  <a:gdLst>
                    <a:gd name="T0" fmla="*/ 0 w 262"/>
                    <a:gd name="T1" fmla="*/ 0 h 155"/>
                    <a:gd name="T2" fmla="*/ 0 w 262"/>
                    <a:gd name="T3" fmla="*/ 0 h 155"/>
                    <a:gd name="T4" fmla="*/ 0 w 262"/>
                    <a:gd name="T5" fmla="*/ 0 h 155"/>
                    <a:gd name="T6" fmla="*/ 0 w 262"/>
                    <a:gd name="T7" fmla="*/ 0 h 155"/>
                    <a:gd name="T8" fmla="*/ 0 60000 65536"/>
                    <a:gd name="T9" fmla="*/ 0 60000 65536"/>
                    <a:gd name="T10" fmla="*/ 0 60000 65536"/>
                    <a:gd name="T11" fmla="*/ 0 60000 65536"/>
                    <a:gd name="T12" fmla="*/ 0 w 262"/>
                    <a:gd name="T13" fmla="*/ 0 h 155"/>
                    <a:gd name="T14" fmla="*/ 262 w 262"/>
                    <a:gd name="T15" fmla="*/ 155 h 155"/>
                  </a:gdLst>
                  <a:ahLst/>
                  <a:cxnLst>
                    <a:cxn ang="T8">
                      <a:pos x="T0" y="T1"/>
                    </a:cxn>
                    <a:cxn ang="T9">
                      <a:pos x="T2" y="T3"/>
                    </a:cxn>
                    <a:cxn ang="T10">
                      <a:pos x="T4" y="T5"/>
                    </a:cxn>
                    <a:cxn ang="T11">
                      <a:pos x="T6" y="T7"/>
                    </a:cxn>
                  </a:cxnLst>
                  <a:rect l="T12" t="T13" r="T14" b="T15"/>
                  <a:pathLst>
                    <a:path w="262" h="155">
                      <a:moveTo>
                        <a:pt x="262" y="0"/>
                      </a:moveTo>
                      <a:lnTo>
                        <a:pt x="17" y="155"/>
                      </a:lnTo>
                      <a:lnTo>
                        <a:pt x="0" y="120"/>
                      </a:lnTo>
                      <a:lnTo>
                        <a:pt x="262" y="0"/>
                      </a:lnTo>
                      <a:close/>
                    </a:path>
                  </a:pathLst>
                </a:custGeom>
                <a:solidFill>
                  <a:srgbClr val="330099"/>
                </a:solidFill>
                <a:ln w="9525">
                  <a:noFill/>
                  <a:round/>
                  <a:headEnd/>
                  <a:tailEnd/>
                </a:ln>
              </p:spPr>
              <p:txBody>
                <a:bodyPr/>
                <a:lstStyle/>
                <a:p>
                  <a:endParaRPr lang="es-MX"/>
                </a:p>
              </p:txBody>
            </p:sp>
            <p:sp>
              <p:nvSpPr>
                <p:cNvPr id="10741" name="Freeform 4435"/>
                <p:cNvSpPr>
                  <a:spLocks/>
                </p:cNvSpPr>
                <p:nvPr/>
              </p:nvSpPr>
              <p:spPr bwMode="auto">
                <a:xfrm>
                  <a:off x="2317" y="3132"/>
                  <a:ext cx="30" cy="17"/>
                </a:xfrm>
                <a:custGeom>
                  <a:avLst/>
                  <a:gdLst>
                    <a:gd name="T0" fmla="*/ 0 w 275"/>
                    <a:gd name="T1" fmla="*/ 0 h 155"/>
                    <a:gd name="T2" fmla="*/ 0 w 275"/>
                    <a:gd name="T3" fmla="*/ 0 h 155"/>
                    <a:gd name="T4" fmla="*/ 0 w 275"/>
                    <a:gd name="T5" fmla="*/ 0 h 155"/>
                    <a:gd name="T6" fmla="*/ 0 w 275"/>
                    <a:gd name="T7" fmla="*/ 0 h 155"/>
                    <a:gd name="T8" fmla="*/ 0 w 275"/>
                    <a:gd name="T9" fmla="*/ 0 h 155"/>
                    <a:gd name="T10" fmla="*/ 0 60000 65536"/>
                    <a:gd name="T11" fmla="*/ 0 60000 65536"/>
                    <a:gd name="T12" fmla="*/ 0 60000 65536"/>
                    <a:gd name="T13" fmla="*/ 0 60000 65536"/>
                    <a:gd name="T14" fmla="*/ 0 60000 65536"/>
                    <a:gd name="T15" fmla="*/ 0 w 275"/>
                    <a:gd name="T16" fmla="*/ 0 h 155"/>
                    <a:gd name="T17" fmla="*/ 275 w 275"/>
                    <a:gd name="T18" fmla="*/ 155 h 155"/>
                  </a:gdLst>
                  <a:ahLst/>
                  <a:cxnLst>
                    <a:cxn ang="T10">
                      <a:pos x="T0" y="T1"/>
                    </a:cxn>
                    <a:cxn ang="T11">
                      <a:pos x="T2" y="T3"/>
                    </a:cxn>
                    <a:cxn ang="T12">
                      <a:pos x="T4" y="T5"/>
                    </a:cxn>
                    <a:cxn ang="T13">
                      <a:pos x="T6" y="T7"/>
                    </a:cxn>
                    <a:cxn ang="T14">
                      <a:pos x="T8" y="T9"/>
                    </a:cxn>
                  </a:cxnLst>
                  <a:rect l="T15" t="T16" r="T17" b="T18"/>
                  <a:pathLst>
                    <a:path w="275" h="155">
                      <a:moveTo>
                        <a:pt x="275" y="36"/>
                      </a:moveTo>
                      <a:lnTo>
                        <a:pt x="262" y="0"/>
                      </a:lnTo>
                      <a:lnTo>
                        <a:pt x="0" y="120"/>
                      </a:lnTo>
                      <a:lnTo>
                        <a:pt x="17" y="155"/>
                      </a:lnTo>
                      <a:lnTo>
                        <a:pt x="275" y="36"/>
                      </a:lnTo>
                    </a:path>
                  </a:pathLst>
                </a:custGeom>
                <a:noFill/>
                <a:ln w="0">
                  <a:solidFill>
                    <a:srgbClr val="330099"/>
                  </a:solidFill>
                  <a:round/>
                  <a:headEnd/>
                  <a:tailEnd/>
                </a:ln>
              </p:spPr>
              <p:txBody>
                <a:bodyPr/>
                <a:lstStyle/>
                <a:p>
                  <a:endParaRPr lang="es-MX"/>
                </a:p>
              </p:txBody>
            </p:sp>
            <p:sp>
              <p:nvSpPr>
                <p:cNvPr id="10742" name="Freeform 4436"/>
                <p:cNvSpPr>
                  <a:spLocks/>
                </p:cNvSpPr>
                <p:nvPr/>
              </p:nvSpPr>
              <p:spPr bwMode="auto">
                <a:xfrm>
                  <a:off x="2315" y="3145"/>
                  <a:ext cx="3" cy="4"/>
                </a:xfrm>
                <a:custGeom>
                  <a:avLst/>
                  <a:gdLst>
                    <a:gd name="T0" fmla="*/ 0 w 31"/>
                    <a:gd name="T1" fmla="*/ 0 h 36"/>
                    <a:gd name="T2" fmla="*/ 0 w 31"/>
                    <a:gd name="T3" fmla="*/ 0 h 36"/>
                    <a:gd name="T4" fmla="*/ 0 w 31"/>
                    <a:gd name="T5" fmla="*/ 0 h 36"/>
                    <a:gd name="T6" fmla="*/ 0 w 31"/>
                    <a:gd name="T7" fmla="*/ 0 h 36"/>
                    <a:gd name="T8" fmla="*/ 0 w 31"/>
                    <a:gd name="T9" fmla="*/ 0 h 36"/>
                    <a:gd name="T10" fmla="*/ 0 60000 65536"/>
                    <a:gd name="T11" fmla="*/ 0 60000 65536"/>
                    <a:gd name="T12" fmla="*/ 0 60000 65536"/>
                    <a:gd name="T13" fmla="*/ 0 60000 65536"/>
                    <a:gd name="T14" fmla="*/ 0 60000 65536"/>
                    <a:gd name="T15" fmla="*/ 0 w 31"/>
                    <a:gd name="T16" fmla="*/ 0 h 36"/>
                    <a:gd name="T17" fmla="*/ 31 w 31"/>
                    <a:gd name="T18" fmla="*/ 36 h 36"/>
                  </a:gdLst>
                  <a:ahLst/>
                  <a:cxnLst>
                    <a:cxn ang="T10">
                      <a:pos x="T0" y="T1"/>
                    </a:cxn>
                    <a:cxn ang="T11">
                      <a:pos x="T2" y="T3"/>
                    </a:cxn>
                    <a:cxn ang="T12">
                      <a:pos x="T4" y="T5"/>
                    </a:cxn>
                    <a:cxn ang="T13">
                      <a:pos x="T6" y="T7"/>
                    </a:cxn>
                    <a:cxn ang="T14">
                      <a:pos x="T8" y="T9"/>
                    </a:cxn>
                  </a:cxnLst>
                  <a:rect l="T15" t="T16" r="T17" b="T18"/>
                  <a:pathLst>
                    <a:path w="31" h="36">
                      <a:moveTo>
                        <a:pt x="31" y="35"/>
                      </a:moveTo>
                      <a:lnTo>
                        <a:pt x="14" y="0"/>
                      </a:lnTo>
                      <a:lnTo>
                        <a:pt x="0" y="8"/>
                      </a:lnTo>
                      <a:lnTo>
                        <a:pt x="30" y="36"/>
                      </a:lnTo>
                      <a:lnTo>
                        <a:pt x="31" y="35"/>
                      </a:lnTo>
                    </a:path>
                  </a:pathLst>
                </a:custGeom>
                <a:noFill/>
                <a:ln w="0">
                  <a:solidFill>
                    <a:srgbClr val="330099"/>
                  </a:solidFill>
                  <a:round/>
                  <a:headEnd/>
                  <a:tailEnd/>
                </a:ln>
              </p:spPr>
              <p:txBody>
                <a:bodyPr/>
                <a:lstStyle/>
                <a:p>
                  <a:endParaRPr lang="es-MX"/>
                </a:p>
              </p:txBody>
            </p:sp>
            <p:sp>
              <p:nvSpPr>
                <p:cNvPr id="10743" name="Freeform 4437"/>
                <p:cNvSpPr>
                  <a:spLocks/>
                </p:cNvSpPr>
                <p:nvPr/>
              </p:nvSpPr>
              <p:spPr bwMode="auto">
                <a:xfrm>
                  <a:off x="2304" y="3146"/>
                  <a:ext cx="14" cy="36"/>
                </a:xfrm>
                <a:custGeom>
                  <a:avLst/>
                  <a:gdLst>
                    <a:gd name="T0" fmla="*/ 0 w 129"/>
                    <a:gd name="T1" fmla="*/ 0 h 320"/>
                    <a:gd name="T2" fmla="*/ 0 w 129"/>
                    <a:gd name="T3" fmla="*/ 0 h 320"/>
                    <a:gd name="T4" fmla="*/ 0 w 129"/>
                    <a:gd name="T5" fmla="*/ 0 h 320"/>
                    <a:gd name="T6" fmla="*/ 0 w 129"/>
                    <a:gd name="T7" fmla="*/ 0 h 320"/>
                    <a:gd name="T8" fmla="*/ 0 60000 65536"/>
                    <a:gd name="T9" fmla="*/ 0 60000 65536"/>
                    <a:gd name="T10" fmla="*/ 0 60000 65536"/>
                    <a:gd name="T11" fmla="*/ 0 60000 65536"/>
                    <a:gd name="T12" fmla="*/ 0 w 129"/>
                    <a:gd name="T13" fmla="*/ 0 h 320"/>
                    <a:gd name="T14" fmla="*/ 129 w 129"/>
                    <a:gd name="T15" fmla="*/ 320 h 320"/>
                  </a:gdLst>
                  <a:ahLst/>
                  <a:cxnLst>
                    <a:cxn ang="T8">
                      <a:pos x="T0" y="T1"/>
                    </a:cxn>
                    <a:cxn ang="T9">
                      <a:pos x="T2" y="T3"/>
                    </a:cxn>
                    <a:cxn ang="T10">
                      <a:pos x="T4" y="T5"/>
                    </a:cxn>
                    <a:cxn ang="T11">
                      <a:pos x="T6" y="T7"/>
                    </a:cxn>
                  </a:cxnLst>
                  <a:rect l="T12" t="T13" r="T14" b="T15"/>
                  <a:pathLst>
                    <a:path w="129" h="320">
                      <a:moveTo>
                        <a:pt x="129" y="28"/>
                      </a:moveTo>
                      <a:lnTo>
                        <a:pt x="99" y="0"/>
                      </a:lnTo>
                      <a:lnTo>
                        <a:pt x="0" y="320"/>
                      </a:lnTo>
                      <a:lnTo>
                        <a:pt x="129" y="28"/>
                      </a:lnTo>
                      <a:close/>
                    </a:path>
                  </a:pathLst>
                </a:custGeom>
                <a:solidFill>
                  <a:srgbClr val="330099"/>
                </a:solidFill>
                <a:ln w="9525">
                  <a:noFill/>
                  <a:round/>
                  <a:headEnd/>
                  <a:tailEnd/>
                </a:ln>
              </p:spPr>
              <p:txBody>
                <a:bodyPr/>
                <a:lstStyle/>
                <a:p>
                  <a:endParaRPr lang="es-MX"/>
                </a:p>
              </p:txBody>
            </p:sp>
            <p:sp>
              <p:nvSpPr>
                <p:cNvPr id="10744" name="Freeform 4438"/>
                <p:cNvSpPr>
                  <a:spLocks/>
                </p:cNvSpPr>
                <p:nvPr/>
              </p:nvSpPr>
              <p:spPr bwMode="auto">
                <a:xfrm>
                  <a:off x="2301" y="3146"/>
                  <a:ext cx="14" cy="36"/>
                </a:xfrm>
                <a:custGeom>
                  <a:avLst/>
                  <a:gdLst>
                    <a:gd name="T0" fmla="*/ 0 w 123"/>
                    <a:gd name="T1" fmla="*/ 0 h 320"/>
                    <a:gd name="T2" fmla="*/ 0 w 123"/>
                    <a:gd name="T3" fmla="*/ 0 h 320"/>
                    <a:gd name="T4" fmla="*/ 0 w 123"/>
                    <a:gd name="T5" fmla="*/ 0 h 320"/>
                    <a:gd name="T6" fmla="*/ 0 w 123"/>
                    <a:gd name="T7" fmla="*/ 0 h 320"/>
                    <a:gd name="T8" fmla="*/ 0 60000 65536"/>
                    <a:gd name="T9" fmla="*/ 0 60000 65536"/>
                    <a:gd name="T10" fmla="*/ 0 60000 65536"/>
                    <a:gd name="T11" fmla="*/ 0 60000 65536"/>
                    <a:gd name="T12" fmla="*/ 0 w 123"/>
                    <a:gd name="T13" fmla="*/ 0 h 320"/>
                    <a:gd name="T14" fmla="*/ 123 w 123"/>
                    <a:gd name="T15" fmla="*/ 320 h 320"/>
                  </a:gdLst>
                  <a:ahLst/>
                  <a:cxnLst>
                    <a:cxn ang="T8">
                      <a:pos x="T0" y="T1"/>
                    </a:cxn>
                    <a:cxn ang="T9">
                      <a:pos x="T2" y="T3"/>
                    </a:cxn>
                    <a:cxn ang="T10">
                      <a:pos x="T4" y="T5"/>
                    </a:cxn>
                    <a:cxn ang="T11">
                      <a:pos x="T6" y="T7"/>
                    </a:cxn>
                  </a:cxnLst>
                  <a:rect l="T12" t="T13" r="T14" b="T15"/>
                  <a:pathLst>
                    <a:path w="123" h="320">
                      <a:moveTo>
                        <a:pt x="123" y="0"/>
                      </a:moveTo>
                      <a:lnTo>
                        <a:pt x="24" y="320"/>
                      </a:lnTo>
                      <a:lnTo>
                        <a:pt x="0" y="282"/>
                      </a:lnTo>
                      <a:lnTo>
                        <a:pt x="123" y="0"/>
                      </a:lnTo>
                      <a:close/>
                    </a:path>
                  </a:pathLst>
                </a:custGeom>
                <a:solidFill>
                  <a:srgbClr val="330099"/>
                </a:solidFill>
                <a:ln w="9525">
                  <a:noFill/>
                  <a:round/>
                  <a:headEnd/>
                  <a:tailEnd/>
                </a:ln>
              </p:spPr>
              <p:txBody>
                <a:bodyPr/>
                <a:lstStyle/>
                <a:p>
                  <a:endParaRPr lang="es-MX"/>
                </a:p>
              </p:txBody>
            </p:sp>
            <p:sp>
              <p:nvSpPr>
                <p:cNvPr id="10745" name="Freeform 4439"/>
                <p:cNvSpPr>
                  <a:spLocks/>
                </p:cNvSpPr>
                <p:nvPr/>
              </p:nvSpPr>
              <p:spPr bwMode="auto">
                <a:xfrm>
                  <a:off x="2301" y="3146"/>
                  <a:ext cx="17" cy="36"/>
                </a:xfrm>
                <a:custGeom>
                  <a:avLst/>
                  <a:gdLst>
                    <a:gd name="T0" fmla="*/ 0 w 153"/>
                    <a:gd name="T1" fmla="*/ 0 h 320"/>
                    <a:gd name="T2" fmla="*/ 0 w 153"/>
                    <a:gd name="T3" fmla="*/ 0 h 320"/>
                    <a:gd name="T4" fmla="*/ 0 w 153"/>
                    <a:gd name="T5" fmla="*/ 0 h 320"/>
                    <a:gd name="T6" fmla="*/ 0 w 153"/>
                    <a:gd name="T7" fmla="*/ 0 h 320"/>
                    <a:gd name="T8" fmla="*/ 0 w 153"/>
                    <a:gd name="T9" fmla="*/ 0 h 320"/>
                    <a:gd name="T10" fmla="*/ 0 60000 65536"/>
                    <a:gd name="T11" fmla="*/ 0 60000 65536"/>
                    <a:gd name="T12" fmla="*/ 0 60000 65536"/>
                    <a:gd name="T13" fmla="*/ 0 60000 65536"/>
                    <a:gd name="T14" fmla="*/ 0 60000 65536"/>
                    <a:gd name="T15" fmla="*/ 0 w 153"/>
                    <a:gd name="T16" fmla="*/ 0 h 320"/>
                    <a:gd name="T17" fmla="*/ 153 w 153"/>
                    <a:gd name="T18" fmla="*/ 320 h 320"/>
                  </a:gdLst>
                  <a:ahLst/>
                  <a:cxnLst>
                    <a:cxn ang="T10">
                      <a:pos x="T0" y="T1"/>
                    </a:cxn>
                    <a:cxn ang="T11">
                      <a:pos x="T2" y="T3"/>
                    </a:cxn>
                    <a:cxn ang="T12">
                      <a:pos x="T4" y="T5"/>
                    </a:cxn>
                    <a:cxn ang="T13">
                      <a:pos x="T6" y="T7"/>
                    </a:cxn>
                    <a:cxn ang="T14">
                      <a:pos x="T8" y="T9"/>
                    </a:cxn>
                  </a:cxnLst>
                  <a:rect l="T15" t="T16" r="T17" b="T18"/>
                  <a:pathLst>
                    <a:path w="153" h="320">
                      <a:moveTo>
                        <a:pt x="153" y="28"/>
                      </a:moveTo>
                      <a:lnTo>
                        <a:pt x="123" y="0"/>
                      </a:lnTo>
                      <a:lnTo>
                        <a:pt x="0" y="282"/>
                      </a:lnTo>
                      <a:lnTo>
                        <a:pt x="24" y="320"/>
                      </a:lnTo>
                      <a:lnTo>
                        <a:pt x="153" y="28"/>
                      </a:lnTo>
                    </a:path>
                  </a:pathLst>
                </a:custGeom>
                <a:noFill/>
                <a:ln w="0">
                  <a:solidFill>
                    <a:srgbClr val="330099"/>
                  </a:solidFill>
                  <a:round/>
                  <a:headEnd/>
                  <a:tailEnd/>
                </a:ln>
              </p:spPr>
              <p:txBody>
                <a:bodyPr/>
                <a:lstStyle/>
                <a:p>
                  <a:endParaRPr lang="es-MX"/>
                </a:p>
              </p:txBody>
            </p:sp>
            <p:sp>
              <p:nvSpPr>
                <p:cNvPr id="10746" name="Freeform 4440"/>
                <p:cNvSpPr>
                  <a:spLocks/>
                </p:cNvSpPr>
                <p:nvPr/>
              </p:nvSpPr>
              <p:spPr bwMode="auto">
                <a:xfrm>
                  <a:off x="2238" y="3177"/>
                  <a:ext cx="66" cy="5"/>
                </a:xfrm>
                <a:custGeom>
                  <a:avLst/>
                  <a:gdLst>
                    <a:gd name="T0" fmla="*/ 0 w 592"/>
                    <a:gd name="T1" fmla="*/ 0 h 38"/>
                    <a:gd name="T2" fmla="*/ 0 w 592"/>
                    <a:gd name="T3" fmla="*/ 0 h 38"/>
                    <a:gd name="T4" fmla="*/ 0 w 592"/>
                    <a:gd name="T5" fmla="*/ 0 h 38"/>
                    <a:gd name="T6" fmla="*/ 0 w 592"/>
                    <a:gd name="T7" fmla="*/ 0 h 38"/>
                    <a:gd name="T8" fmla="*/ 0 60000 65536"/>
                    <a:gd name="T9" fmla="*/ 0 60000 65536"/>
                    <a:gd name="T10" fmla="*/ 0 60000 65536"/>
                    <a:gd name="T11" fmla="*/ 0 60000 65536"/>
                    <a:gd name="T12" fmla="*/ 0 w 592"/>
                    <a:gd name="T13" fmla="*/ 0 h 38"/>
                    <a:gd name="T14" fmla="*/ 592 w 592"/>
                    <a:gd name="T15" fmla="*/ 38 h 38"/>
                  </a:gdLst>
                  <a:ahLst/>
                  <a:cxnLst>
                    <a:cxn ang="T8">
                      <a:pos x="T0" y="T1"/>
                    </a:cxn>
                    <a:cxn ang="T9">
                      <a:pos x="T2" y="T3"/>
                    </a:cxn>
                    <a:cxn ang="T10">
                      <a:pos x="T4" y="T5"/>
                    </a:cxn>
                    <a:cxn ang="T11">
                      <a:pos x="T6" y="T7"/>
                    </a:cxn>
                  </a:cxnLst>
                  <a:rect l="T12" t="T13" r="T14" b="T15"/>
                  <a:pathLst>
                    <a:path w="592" h="38">
                      <a:moveTo>
                        <a:pt x="592" y="38"/>
                      </a:moveTo>
                      <a:lnTo>
                        <a:pt x="568" y="0"/>
                      </a:lnTo>
                      <a:lnTo>
                        <a:pt x="0" y="31"/>
                      </a:lnTo>
                      <a:lnTo>
                        <a:pt x="592" y="38"/>
                      </a:lnTo>
                      <a:close/>
                    </a:path>
                  </a:pathLst>
                </a:custGeom>
                <a:solidFill>
                  <a:srgbClr val="330099"/>
                </a:solidFill>
                <a:ln w="9525">
                  <a:noFill/>
                  <a:round/>
                  <a:headEnd/>
                  <a:tailEnd/>
                </a:ln>
              </p:spPr>
              <p:txBody>
                <a:bodyPr/>
                <a:lstStyle/>
                <a:p>
                  <a:endParaRPr lang="es-MX"/>
                </a:p>
              </p:txBody>
            </p:sp>
            <p:sp>
              <p:nvSpPr>
                <p:cNvPr id="10747" name="Freeform 4441"/>
                <p:cNvSpPr>
                  <a:spLocks/>
                </p:cNvSpPr>
                <p:nvPr/>
              </p:nvSpPr>
              <p:spPr bwMode="auto">
                <a:xfrm>
                  <a:off x="2235" y="3177"/>
                  <a:ext cx="66" cy="4"/>
                </a:xfrm>
                <a:custGeom>
                  <a:avLst/>
                  <a:gdLst>
                    <a:gd name="T0" fmla="*/ 0 w 595"/>
                    <a:gd name="T1" fmla="*/ 0 h 37"/>
                    <a:gd name="T2" fmla="*/ 0 w 595"/>
                    <a:gd name="T3" fmla="*/ 0 h 37"/>
                    <a:gd name="T4" fmla="*/ 0 w 595"/>
                    <a:gd name="T5" fmla="*/ 0 h 37"/>
                    <a:gd name="T6" fmla="*/ 0 w 595"/>
                    <a:gd name="T7" fmla="*/ 0 h 37"/>
                    <a:gd name="T8" fmla="*/ 0 60000 65536"/>
                    <a:gd name="T9" fmla="*/ 0 60000 65536"/>
                    <a:gd name="T10" fmla="*/ 0 60000 65536"/>
                    <a:gd name="T11" fmla="*/ 0 60000 65536"/>
                    <a:gd name="T12" fmla="*/ 0 w 595"/>
                    <a:gd name="T13" fmla="*/ 0 h 37"/>
                    <a:gd name="T14" fmla="*/ 595 w 595"/>
                    <a:gd name="T15" fmla="*/ 37 h 37"/>
                  </a:gdLst>
                  <a:ahLst/>
                  <a:cxnLst>
                    <a:cxn ang="T8">
                      <a:pos x="T0" y="T1"/>
                    </a:cxn>
                    <a:cxn ang="T9">
                      <a:pos x="T2" y="T3"/>
                    </a:cxn>
                    <a:cxn ang="T10">
                      <a:pos x="T4" y="T5"/>
                    </a:cxn>
                    <a:cxn ang="T11">
                      <a:pos x="T6" y="T7"/>
                    </a:cxn>
                  </a:cxnLst>
                  <a:rect l="T12" t="T13" r="T14" b="T15"/>
                  <a:pathLst>
                    <a:path w="595" h="37">
                      <a:moveTo>
                        <a:pt x="595" y="6"/>
                      </a:moveTo>
                      <a:lnTo>
                        <a:pt x="27" y="37"/>
                      </a:lnTo>
                      <a:lnTo>
                        <a:pt x="0" y="0"/>
                      </a:lnTo>
                      <a:lnTo>
                        <a:pt x="595" y="6"/>
                      </a:lnTo>
                      <a:close/>
                    </a:path>
                  </a:pathLst>
                </a:custGeom>
                <a:solidFill>
                  <a:srgbClr val="330099"/>
                </a:solidFill>
                <a:ln w="9525">
                  <a:noFill/>
                  <a:round/>
                  <a:headEnd/>
                  <a:tailEnd/>
                </a:ln>
              </p:spPr>
              <p:txBody>
                <a:bodyPr/>
                <a:lstStyle/>
                <a:p>
                  <a:endParaRPr lang="es-MX"/>
                </a:p>
              </p:txBody>
            </p:sp>
            <p:sp>
              <p:nvSpPr>
                <p:cNvPr id="10748" name="Freeform 4442"/>
                <p:cNvSpPr>
                  <a:spLocks/>
                </p:cNvSpPr>
                <p:nvPr/>
              </p:nvSpPr>
              <p:spPr bwMode="auto">
                <a:xfrm>
                  <a:off x="2235" y="3177"/>
                  <a:ext cx="69" cy="5"/>
                </a:xfrm>
                <a:custGeom>
                  <a:avLst/>
                  <a:gdLst>
                    <a:gd name="T0" fmla="*/ 0 w 619"/>
                    <a:gd name="T1" fmla="*/ 0 h 44"/>
                    <a:gd name="T2" fmla="*/ 0 w 619"/>
                    <a:gd name="T3" fmla="*/ 0 h 44"/>
                    <a:gd name="T4" fmla="*/ 0 w 619"/>
                    <a:gd name="T5" fmla="*/ 0 h 44"/>
                    <a:gd name="T6" fmla="*/ 0 w 619"/>
                    <a:gd name="T7" fmla="*/ 0 h 44"/>
                    <a:gd name="T8" fmla="*/ 0 w 619"/>
                    <a:gd name="T9" fmla="*/ 0 h 44"/>
                    <a:gd name="T10" fmla="*/ 0 60000 65536"/>
                    <a:gd name="T11" fmla="*/ 0 60000 65536"/>
                    <a:gd name="T12" fmla="*/ 0 60000 65536"/>
                    <a:gd name="T13" fmla="*/ 0 60000 65536"/>
                    <a:gd name="T14" fmla="*/ 0 60000 65536"/>
                    <a:gd name="T15" fmla="*/ 0 w 619"/>
                    <a:gd name="T16" fmla="*/ 0 h 44"/>
                    <a:gd name="T17" fmla="*/ 619 w 619"/>
                    <a:gd name="T18" fmla="*/ 44 h 44"/>
                  </a:gdLst>
                  <a:ahLst/>
                  <a:cxnLst>
                    <a:cxn ang="T10">
                      <a:pos x="T0" y="T1"/>
                    </a:cxn>
                    <a:cxn ang="T11">
                      <a:pos x="T2" y="T3"/>
                    </a:cxn>
                    <a:cxn ang="T12">
                      <a:pos x="T4" y="T5"/>
                    </a:cxn>
                    <a:cxn ang="T13">
                      <a:pos x="T6" y="T7"/>
                    </a:cxn>
                    <a:cxn ang="T14">
                      <a:pos x="T8" y="T9"/>
                    </a:cxn>
                  </a:cxnLst>
                  <a:rect l="T15" t="T16" r="T17" b="T18"/>
                  <a:pathLst>
                    <a:path w="619" h="44">
                      <a:moveTo>
                        <a:pt x="619" y="44"/>
                      </a:moveTo>
                      <a:lnTo>
                        <a:pt x="595" y="6"/>
                      </a:lnTo>
                      <a:lnTo>
                        <a:pt x="0" y="0"/>
                      </a:lnTo>
                      <a:lnTo>
                        <a:pt x="27" y="37"/>
                      </a:lnTo>
                      <a:lnTo>
                        <a:pt x="619" y="44"/>
                      </a:lnTo>
                    </a:path>
                  </a:pathLst>
                </a:custGeom>
                <a:noFill/>
                <a:ln w="0">
                  <a:solidFill>
                    <a:srgbClr val="330099"/>
                  </a:solidFill>
                  <a:round/>
                  <a:headEnd/>
                  <a:tailEnd/>
                </a:ln>
              </p:spPr>
              <p:txBody>
                <a:bodyPr/>
                <a:lstStyle/>
                <a:p>
                  <a:endParaRPr lang="es-MX"/>
                </a:p>
              </p:txBody>
            </p:sp>
            <p:sp>
              <p:nvSpPr>
                <p:cNvPr id="10749" name="Freeform 4443"/>
                <p:cNvSpPr>
                  <a:spLocks/>
                </p:cNvSpPr>
                <p:nvPr/>
              </p:nvSpPr>
              <p:spPr bwMode="auto">
                <a:xfrm>
                  <a:off x="2233" y="3177"/>
                  <a:ext cx="5" cy="18"/>
                </a:xfrm>
                <a:custGeom>
                  <a:avLst/>
                  <a:gdLst>
                    <a:gd name="T0" fmla="*/ 0 w 46"/>
                    <a:gd name="T1" fmla="*/ 0 h 166"/>
                    <a:gd name="T2" fmla="*/ 0 w 46"/>
                    <a:gd name="T3" fmla="*/ 0 h 166"/>
                    <a:gd name="T4" fmla="*/ 0 w 46"/>
                    <a:gd name="T5" fmla="*/ 0 h 166"/>
                    <a:gd name="T6" fmla="*/ 0 w 46"/>
                    <a:gd name="T7" fmla="*/ 0 h 166"/>
                    <a:gd name="T8" fmla="*/ 0 60000 65536"/>
                    <a:gd name="T9" fmla="*/ 0 60000 65536"/>
                    <a:gd name="T10" fmla="*/ 0 60000 65536"/>
                    <a:gd name="T11" fmla="*/ 0 60000 65536"/>
                    <a:gd name="T12" fmla="*/ 0 w 46"/>
                    <a:gd name="T13" fmla="*/ 0 h 166"/>
                    <a:gd name="T14" fmla="*/ 46 w 46"/>
                    <a:gd name="T15" fmla="*/ 166 h 166"/>
                  </a:gdLst>
                  <a:ahLst/>
                  <a:cxnLst>
                    <a:cxn ang="T8">
                      <a:pos x="T0" y="T1"/>
                    </a:cxn>
                    <a:cxn ang="T9">
                      <a:pos x="T2" y="T3"/>
                    </a:cxn>
                    <a:cxn ang="T10">
                      <a:pos x="T4" y="T5"/>
                    </a:cxn>
                    <a:cxn ang="T11">
                      <a:pos x="T6" y="T7"/>
                    </a:cxn>
                  </a:cxnLst>
                  <a:rect l="T12" t="T13" r="T14" b="T15"/>
                  <a:pathLst>
                    <a:path w="46" h="166">
                      <a:moveTo>
                        <a:pt x="46" y="37"/>
                      </a:moveTo>
                      <a:lnTo>
                        <a:pt x="19" y="0"/>
                      </a:lnTo>
                      <a:lnTo>
                        <a:pt x="0" y="166"/>
                      </a:lnTo>
                      <a:lnTo>
                        <a:pt x="46" y="37"/>
                      </a:lnTo>
                      <a:close/>
                    </a:path>
                  </a:pathLst>
                </a:custGeom>
                <a:solidFill>
                  <a:srgbClr val="330099"/>
                </a:solidFill>
                <a:ln w="9525">
                  <a:noFill/>
                  <a:round/>
                  <a:headEnd/>
                  <a:tailEnd/>
                </a:ln>
              </p:spPr>
              <p:txBody>
                <a:bodyPr/>
                <a:lstStyle/>
                <a:p>
                  <a:endParaRPr lang="es-MX"/>
                </a:p>
              </p:txBody>
            </p:sp>
            <p:sp>
              <p:nvSpPr>
                <p:cNvPr id="10750" name="Freeform 4444"/>
                <p:cNvSpPr>
                  <a:spLocks/>
                </p:cNvSpPr>
                <p:nvPr/>
              </p:nvSpPr>
              <p:spPr bwMode="auto">
                <a:xfrm>
                  <a:off x="2231" y="3177"/>
                  <a:ext cx="4" cy="18"/>
                </a:xfrm>
                <a:custGeom>
                  <a:avLst/>
                  <a:gdLst>
                    <a:gd name="T0" fmla="*/ 0 w 42"/>
                    <a:gd name="T1" fmla="*/ 0 h 166"/>
                    <a:gd name="T2" fmla="*/ 0 w 42"/>
                    <a:gd name="T3" fmla="*/ 0 h 166"/>
                    <a:gd name="T4" fmla="*/ 0 w 42"/>
                    <a:gd name="T5" fmla="*/ 0 h 166"/>
                    <a:gd name="T6" fmla="*/ 0 w 42"/>
                    <a:gd name="T7" fmla="*/ 0 h 166"/>
                    <a:gd name="T8" fmla="*/ 0 60000 65536"/>
                    <a:gd name="T9" fmla="*/ 0 60000 65536"/>
                    <a:gd name="T10" fmla="*/ 0 60000 65536"/>
                    <a:gd name="T11" fmla="*/ 0 60000 65536"/>
                    <a:gd name="T12" fmla="*/ 0 w 42"/>
                    <a:gd name="T13" fmla="*/ 0 h 166"/>
                    <a:gd name="T14" fmla="*/ 42 w 42"/>
                    <a:gd name="T15" fmla="*/ 166 h 166"/>
                  </a:gdLst>
                  <a:ahLst/>
                  <a:cxnLst>
                    <a:cxn ang="T8">
                      <a:pos x="T0" y="T1"/>
                    </a:cxn>
                    <a:cxn ang="T9">
                      <a:pos x="T2" y="T3"/>
                    </a:cxn>
                    <a:cxn ang="T10">
                      <a:pos x="T4" y="T5"/>
                    </a:cxn>
                    <a:cxn ang="T11">
                      <a:pos x="T6" y="T7"/>
                    </a:cxn>
                  </a:cxnLst>
                  <a:rect l="T12" t="T13" r="T14" b="T15"/>
                  <a:pathLst>
                    <a:path w="42" h="166">
                      <a:moveTo>
                        <a:pt x="42" y="0"/>
                      </a:moveTo>
                      <a:lnTo>
                        <a:pt x="23" y="166"/>
                      </a:lnTo>
                      <a:lnTo>
                        <a:pt x="0" y="121"/>
                      </a:lnTo>
                      <a:lnTo>
                        <a:pt x="42" y="0"/>
                      </a:lnTo>
                      <a:close/>
                    </a:path>
                  </a:pathLst>
                </a:custGeom>
                <a:solidFill>
                  <a:srgbClr val="330099"/>
                </a:solidFill>
                <a:ln w="9525">
                  <a:noFill/>
                  <a:round/>
                  <a:headEnd/>
                  <a:tailEnd/>
                </a:ln>
              </p:spPr>
              <p:txBody>
                <a:bodyPr/>
                <a:lstStyle/>
                <a:p>
                  <a:endParaRPr lang="es-MX"/>
                </a:p>
              </p:txBody>
            </p:sp>
            <p:sp>
              <p:nvSpPr>
                <p:cNvPr id="10751" name="Freeform 4445"/>
                <p:cNvSpPr>
                  <a:spLocks/>
                </p:cNvSpPr>
                <p:nvPr/>
              </p:nvSpPr>
              <p:spPr bwMode="auto">
                <a:xfrm>
                  <a:off x="2231" y="3177"/>
                  <a:ext cx="7" cy="18"/>
                </a:xfrm>
                <a:custGeom>
                  <a:avLst/>
                  <a:gdLst>
                    <a:gd name="T0" fmla="*/ 0 w 69"/>
                    <a:gd name="T1" fmla="*/ 0 h 166"/>
                    <a:gd name="T2" fmla="*/ 0 w 69"/>
                    <a:gd name="T3" fmla="*/ 0 h 166"/>
                    <a:gd name="T4" fmla="*/ 0 w 69"/>
                    <a:gd name="T5" fmla="*/ 0 h 166"/>
                    <a:gd name="T6" fmla="*/ 0 w 69"/>
                    <a:gd name="T7" fmla="*/ 0 h 166"/>
                    <a:gd name="T8" fmla="*/ 0 w 69"/>
                    <a:gd name="T9" fmla="*/ 0 h 166"/>
                    <a:gd name="T10" fmla="*/ 0 60000 65536"/>
                    <a:gd name="T11" fmla="*/ 0 60000 65536"/>
                    <a:gd name="T12" fmla="*/ 0 60000 65536"/>
                    <a:gd name="T13" fmla="*/ 0 60000 65536"/>
                    <a:gd name="T14" fmla="*/ 0 60000 65536"/>
                    <a:gd name="T15" fmla="*/ 0 w 69"/>
                    <a:gd name="T16" fmla="*/ 0 h 166"/>
                    <a:gd name="T17" fmla="*/ 69 w 69"/>
                    <a:gd name="T18" fmla="*/ 166 h 166"/>
                  </a:gdLst>
                  <a:ahLst/>
                  <a:cxnLst>
                    <a:cxn ang="T10">
                      <a:pos x="T0" y="T1"/>
                    </a:cxn>
                    <a:cxn ang="T11">
                      <a:pos x="T2" y="T3"/>
                    </a:cxn>
                    <a:cxn ang="T12">
                      <a:pos x="T4" y="T5"/>
                    </a:cxn>
                    <a:cxn ang="T13">
                      <a:pos x="T6" y="T7"/>
                    </a:cxn>
                    <a:cxn ang="T14">
                      <a:pos x="T8" y="T9"/>
                    </a:cxn>
                  </a:cxnLst>
                  <a:rect l="T15" t="T16" r="T17" b="T18"/>
                  <a:pathLst>
                    <a:path w="69" h="166">
                      <a:moveTo>
                        <a:pt x="69" y="37"/>
                      </a:moveTo>
                      <a:lnTo>
                        <a:pt x="42" y="0"/>
                      </a:lnTo>
                      <a:lnTo>
                        <a:pt x="0" y="121"/>
                      </a:lnTo>
                      <a:lnTo>
                        <a:pt x="23" y="166"/>
                      </a:lnTo>
                      <a:lnTo>
                        <a:pt x="69" y="37"/>
                      </a:lnTo>
                    </a:path>
                  </a:pathLst>
                </a:custGeom>
                <a:noFill/>
                <a:ln w="0">
                  <a:solidFill>
                    <a:srgbClr val="330099"/>
                  </a:solidFill>
                  <a:round/>
                  <a:headEnd/>
                  <a:tailEnd/>
                </a:ln>
              </p:spPr>
              <p:txBody>
                <a:bodyPr/>
                <a:lstStyle/>
                <a:p>
                  <a:endParaRPr lang="es-MX"/>
                </a:p>
              </p:txBody>
            </p:sp>
            <p:sp>
              <p:nvSpPr>
                <p:cNvPr id="10752" name="Freeform 4446"/>
                <p:cNvSpPr>
                  <a:spLocks/>
                </p:cNvSpPr>
                <p:nvPr/>
              </p:nvSpPr>
              <p:spPr bwMode="auto">
                <a:xfrm>
                  <a:off x="2150" y="3173"/>
                  <a:ext cx="83" cy="22"/>
                </a:xfrm>
                <a:custGeom>
                  <a:avLst/>
                  <a:gdLst>
                    <a:gd name="T0" fmla="*/ 0 w 748"/>
                    <a:gd name="T1" fmla="*/ 0 h 199"/>
                    <a:gd name="T2" fmla="*/ 0 w 748"/>
                    <a:gd name="T3" fmla="*/ 0 h 199"/>
                    <a:gd name="T4" fmla="*/ 0 w 748"/>
                    <a:gd name="T5" fmla="*/ 0 h 199"/>
                    <a:gd name="T6" fmla="*/ 0 w 748"/>
                    <a:gd name="T7" fmla="*/ 0 h 199"/>
                    <a:gd name="T8" fmla="*/ 0 60000 65536"/>
                    <a:gd name="T9" fmla="*/ 0 60000 65536"/>
                    <a:gd name="T10" fmla="*/ 0 60000 65536"/>
                    <a:gd name="T11" fmla="*/ 0 60000 65536"/>
                    <a:gd name="T12" fmla="*/ 0 w 748"/>
                    <a:gd name="T13" fmla="*/ 0 h 199"/>
                    <a:gd name="T14" fmla="*/ 748 w 748"/>
                    <a:gd name="T15" fmla="*/ 199 h 199"/>
                  </a:gdLst>
                  <a:ahLst/>
                  <a:cxnLst>
                    <a:cxn ang="T8">
                      <a:pos x="T0" y="T1"/>
                    </a:cxn>
                    <a:cxn ang="T9">
                      <a:pos x="T2" y="T3"/>
                    </a:cxn>
                    <a:cxn ang="T10">
                      <a:pos x="T4" y="T5"/>
                    </a:cxn>
                    <a:cxn ang="T11">
                      <a:pos x="T6" y="T7"/>
                    </a:cxn>
                  </a:cxnLst>
                  <a:rect l="T12" t="T13" r="T14" b="T15"/>
                  <a:pathLst>
                    <a:path w="748" h="199">
                      <a:moveTo>
                        <a:pt x="748" y="199"/>
                      </a:moveTo>
                      <a:lnTo>
                        <a:pt x="725" y="154"/>
                      </a:lnTo>
                      <a:lnTo>
                        <a:pt x="0" y="0"/>
                      </a:lnTo>
                      <a:lnTo>
                        <a:pt x="748" y="199"/>
                      </a:lnTo>
                      <a:close/>
                    </a:path>
                  </a:pathLst>
                </a:custGeom>
                <a:solidFill>
                  <a:srgbClr val="330099"/>
                </a:solidFill>
                <a:ln w="9525">
                  <a:noFill/>
                  <a:round/>
                  <a:headEnd/>
                  <a:tailEnd/>
                </a:ln>
              </p:spPr>
              <p:txBody>
                <a:bodyPr/>
                <a:lstStyle/>
                <a:p>
                  <a:endParaRPr lang="es-MX"/>
                </a:p>
              </p:txBody>
            </p:sp>
            <p:sp>
              <p:nvSpPr>
                <p:cNvPr id="10753" name="Freeform 4447"/>
                <p:cNvSpPr>
                  <a:spLocks/>
                </p:cNvSpPr>
                <p:nvPr/>
              </p:nvSpPr>
              <p:spPr bwMode="auto">
                <a:xfrm>
                  <a:off x="2150" y="3170"/>
                  <a:ext cx="81" cy="20"/>
                </a:xfrm>
                <a:custGeom>
                  <a:avLst/>
                  <a:gdLst>
                    <a:gd name="T0" fmla="*/ 0 w 725"/>
                    <a:gd name="T1" fmla="*/ 0 h 181"/>
                    <a:gd name="T2" fmla="*/ 0 w 725"/>
                    <a:gd name="T3" fmla="*/ 0 h 181"/>
                    <a:gd name="T4" fmla="*/ 0 w 725"/>
                    <a:gd name="T5" fmla="*/ 0 h 181"/>
                    <a:gd name="T6" fmla="*/ 0 w 725"/>
                    <a:gd name="T7" fmla="*/ 0 h 181"/>
                    <a:gd name="T8" fmla="*/ 0 60000 65536"/>
                    <a:gd name="T9" fmla="*/ 0 60000 65536"/>
                    <a:gd name="T10" fmla="*/ 0 60000 65536"/>
                    <a:gd name="T11" fmla="*/ 0 60000 65536"/>
                    <a:gd name="T12" fmla="*/ 0 w 725"/>
                    <a:gd name="T13" fmla="*/ 0 h 181"/>
                    <a:gd name="T14" fmla="*/ 725 w 725"/>
                    <a:gd name="T15" fmla="*/ 181 h 181"/>
                  </a:gdLst>
                  <a:ahLst/>
                  <a:cxnLst>
                    <a:cxn ang="T8">
                      <a:pos x="T0" y="T1"/>
                    </a:cxn>
                    <a:cxn ang="T9">
                      <a:pos x="T2" y="T3"/>
                    </a:cxn>
                    <a:cxn ang="T10">
                      <a:pos x="T4" y="T5"/>
                    </a:cxn>
                    <a:cxn ang="T11">
                      <a:pos x="T6" y="T7"/>
                    </a:cxn>
                  </a:cxnLst>
                  <a:rect l="T12" t="T13" r="T14" b="T15"/>
                  <a:pathLst>
                    <a:path w="725" h="181">
                      <a:moveTo>
                        <a:pt x="725" y="181"/>
                      </a:moveTo>
                      <a:lnTo>
                        <a:pt x="0" y="27"/>
                      </a:lnTo>
                      <a:lnTo>
                        <a:pt x="50" y="0"/>
                      </a:lnTo>
                      <a:lnTo>
                        <a:pt x="725" y="181"/>
                      </a:lnTo>
                      <a:close/>
                    </a:path>
                  </a:pathLst>
                </a:custGeom>
                <a:solidFill>
                  <a:srgbClr val="330099"/>
                </a:solidFill>
                <a:ln w="9525">
                  <a:noFill/>
                  <a:round/>
                  <a:headEnd/>
                  <a:tailEnd/>
                </a:ln>
              </p:spPr>
              <p:txBody>
                <a:bodyPr/>
                <a:lstStyle/>
                <a:p>
                  <a:endParaRPr lang="es-MX"/>
                </a:p>
              </p:txBody>
            </p:sp>
            <p:sp>
              <p:nvSpPr>
                <p:cNvPr id="10754" name="Freeform 4448"/>
                <p:cNvSpPr>
                  <a:spLocks/>
                </p:cNvSpPr>
                <p:nvPr/>
              </p:nvSpPr>
              <p:spPr bwMode="auto">
                <a:xfrm>
                  <a:off x="2150" y="3170"/>
                  <a:ext cx="83" cy="25"/>
                </a:xfrm>
                <a:custGeom>
                  <a:avLst/>
                  <a:gdLst>
                    <a:gd name="T0" fmla="*/ 0 w 748"/>
                    <a:gd name="T1" fmla="*/ 0 h 226"/>
                    <a:gd name="T2" fmla="*/ 0 w 748"/>
                    <a:gd name="T3" fmla="*/ 0 h 226"/>
                    <a:gd name="T4" fmla="*/ 0 w 748"/>
                    <a:gd name="T5" fmla="*/ 0 h 226"/>
                    <a:gd name="T6" fmla="*/ 0 w 748"/>
                    <a:gd name="T7" fmla="*/ 0 h 226"/>
                    <a:gd name="T8" fmla="*/ 0 w 748"/>
                    <a:gd name="T9" fmla="*/ 0 h 226"/>
                    <a:gd name="T10" fmla="*/ 0 60000 65536"/>
                    <a:gd name="T11" fmla="*/ 0 60000 65536"/>
                    <a:gd name="T12" fmla="*/ 0 60000 65536"/>
                    <a:gd name="T13" fmla="*/ 0 60000 65536"/>
                    <a:gd name="T14" fmla="*/ 0 60000 65536"/>
                    <a:gd name="T15" fmla="*/ 0 w 748"/>
                    <a:gd name="T16" fmla="*/ 0 h 226"/>
                    <a:gd name="T17" fmla="*/ 748 w 748"/>
                    <a:gd name="T18" fmla="*/ 226 h 226"/>
                  </a:gdLst>
                  <a:ahLst/>
                  <a:cxnLst>
                    <a:cxn ang="T10">
                      <a:pos x="T0" y="T1"/>
                    </a:cxn>
                    <a:cxn ang="T11">
                      <a:pos x="T2" y="T3"/>
                    </a:cxn>
                    <a:cxn ang="T12">
                      <a:pos x="T4" y="T5"/>
                    </a:cxn>
                    <a:cxn ang="T13">
                      <a:pos x="T6" y="T7"/>
                    </a:cxn>
                    <a:cxn ang="T14">
                      <a:pos x="T8" y="T9"/>
                    </a:cxn>
                  </a:cxnLst>
                  <a:rect l="T15" t="T16" r="T17" b="T18"/>
                  <a:pathLst>
                    <a:path w="748" h="226">
                      <a:moveTo>
                        <a:pt x="748" y="226"/>
                      </a:moveTo>
                      <a:lnTo>
                        <a:pt x="725" y="181"/>
                      </a:lnTo>
                      <a:lnTo>
                        <a:pt x="50" y="0"/>
                      </a:lnTo>
                      <a:lnTo>
                        <a:pt x="0" y="27"/>
                      </a:lnTo>
                      <a:lnTo>
                        <a:pt x="748" y="226"/>
                      </a:lnTo>
                    </a:path>
                  </a:pathLst>
                </a:custGeom>
                <a:noFill/>
                <a:ln w="0">
                  <a:solidFill>
                    <a:srgbClr val="330099"/>
                  </a:solidFill>
                  <a:round/>
                  <a:headEnd/>
                  <a:tailEnd/>
                </a:ln>
              </p:spPr>
              <p:txBody>
                <a:bodyPr/>
                <a:lstStyle/>
                <a:p>
                  <a:endParaRPr lang="es-MX"/>
                </a:p>
              </p:txBody>
            </p:sp>
            <p:sp>
              <p:nvSpPr>
                <p:cNvPr id="10755" name="Freeform 4449"/>
                <p:cNvSpPr>
                  <a:spLocks/>
                </p:cNvSpPr>
                <p:nvPr/>
              </p:nvSpPr>
              <p:spPr bwMode="auto">
                <a:xfrm>
                  <a:off x="2150" y="3138"/>
                  <a:ext cx="12" cy="35"/>
                </a:xfrm>
                <a:custGeom>
                  <a:avLst/>
                  <a:gdLst>
                    <a:gd name="T0" fmla="*/ 0 w 112"/>
                    <a:gd name="T1" fmla="*/ 0 h 314"/>
                    <a:gd name="T2" fmla="*/ 0 w 112"/>
                    <a:gd name="T3" fmla="*/ 0 h 314"/>
                    <a:gd name="T4" fmla="*/ 0 w 112"/>
                    <a:gd name="T5" fmla="*/ 0 h 314"/>
                    <a:gd name="T6" fmla="*/ 0 w 112"/>
                    <a:gd name="T7" fmla="*/ 0 h 314"/>
                    <a:gd name="T8" fmla="*/ 0 60000 65536"/>
                    <a:gd name="T9" fmla="*/ 0 60000 65536"/>
                    <a:gd name="T10" fmla="*/ 0 60000 65536"/>
                    <a:gd name="T11" fmla="*/ 0 60000 65536"/>
                    <a:gd name="T12" fmla="*/ 0 w 112"/>
                    <a:gd name="T13" fmla="*/ 0 h 314"/>
                    <a:gd name="T14" fmla="*/ 112 w 112"/>
                    <a:gd name="T15" fmla="*/ 314 h 314"/>
                  </a:gdLst>
                  <a:ahLst/>
                  <a:cxnLst>
                    <a:cxn ang="T8">
                      <a:pos x="T0" y="T1"/>
                    </a:cxn>
                    <a:cxn ang="T9">
                      <a:pos x="T2" y="T3"/>
                    </a:cxn>
                    <a:cxn ang="T10">
                      <a:pos x="T4" y="T5"/>
                    </a:cxn>
                    <a:cxn ang="T11">
                      <a:pos x="T6" y="T7"/>
                    </a:cxn>
                  </a:cxnLst>
                  <a:rect l="T12" t="T13" r="T14" b="T15"/>
                  <a:pathLst>
                    <a:path w="112" h="314">
                      <a:moveTo>
                        <a:pt x="0" y="314"/>
                      </a:moveTo>
                      <a:lnTo>
                        <a:pt x="50" y="287"/>
                      </a:lnTo>
                      <a:lnTo>
                        <a:pt x="112" y="0"/>
                      </a:lnTo>
                      <a:lnTo>
                        <a:pt x="0" y="314"/>
                      </a:lnTo>
                      <a:close/>
                    </a:path>
                  </a:pathLst>
                </a:custGeom>
                <a:solidFill>
                  <a:srgbClr val="330099"/>
                </a:solidFill>
                <a:ln w="9525">
                  <a:noFill/>
                  <a:round/>
                  <a:headEnd/>
                  <a:tailEnd/>
                </a:ln>
              </p:spPr>
              <p:txBody>
                <a:bodyPr/>
                <a:lstStyle/>
                <a:p>
                  <a:endParaRPr lang="es-MX"/>
                </a:p>
              </p:txBody>
            </p:sp>
            <p:sp>
              <p:nvSpPr>
                <p:cNvPr id="10756" name="Freeform 4450"/>
                <p:cNvSpPr>
                  <a:spLocks/>
                </p:cNvSpPr>
                <p:nvPr/>
              </p:nvSpPr>
              <p:spPr bwMode="auto">
                <a:xfrm>
                  <a:off x="2156" y="3137"/>
                  <a:ext cx="11" cy="33"/>
                </a:xfrm>
                <a:custGeom>
                  <a:avLst/>
                  <a:gdLst>
                    <a:gd name="T0" fmla="*/ 0 w 106"/>
                    <a:gd name="T1" fmla="*/ 0 h 301"/>
                    <a:gd name="T2" fmla="*/ 0 w 106"/>
                    <a:gd name="T3" fmla="*/ 0 h 301"/>
                    <a:gd name="T4" fmla="*/ 0 w 106"/>
                    <a:gd name="T5" fmla="*/ 0 h 301"/>
                    <a:gd name="T6" fmla="*/ 0 w 106"/>
                    <a:gd name="T7" fmla="*/ 0 h 301"/>
                    <a:gd name="T8" fmla="*/ 0 60000 65536"/>
                    <a:gd name="T9" fmla="*/ 0 60000 65536"/>
                    <a:gd name="T10" fmla="*/ 0 60000 65536"/>
                    <a:gd name="T11" fmla="*/ 0 60000 65536"/>
                    <a:gd name="T12" fmla="*/ 0 w 106"/>
                    <a:gd name="T13" fmla="*/ 0 h 301"/>
                    <a:gd name="T14" fmla="*/ 106 w 106"/>
                    <a:gd name="T15" fmla="*/ 301 h 301"/>
                  </a:gdLst>
                  <a:ahLst/>
                  <a:cxnLst>
                    <a:cxn ang="T8">
                      <a:pos x="T0" y="T1"/>
                    </a:cxn>
                    <a:cxn ang="T9">
                      <a:pos x="T2" y="T3"/>
                    </a:cxn>
                    <a:cxn ang="T10">
                      <a:pos x="T4" y="T5"/>
                    </a:cxn>
                    <a:cxn ang="T11">
                      <a:pos x="T6" y="T7"/>
                    </a:cxn>
                  </a:cxnLst>
                  <a:rect l="T12" t="T13" r="T14" b="T15"/>
                  <a:pathLst>
                    <a:path w="106" h="301">
                      <a:moveTo>
                        <a:pt x="0" y="301"/>
                      </a:moveTo>
                      <a:lnTo>
                        <a:pt x="62" y="14"/>
                      </a:lnTo>
                      <a:lnTo>
                        <a:pt x="106" y="0"/>
                      </a:lnTo>
                      <a:lnTo>
                        <a:pt x="0" y="301"/>
                      </a:lnTo>
                      <a:close/>
                    </a:path>
                  </a:pathLst>
                </a:custGeom>
                <a:solidFill>
                  <a:srgbClr val="330099"/>
                </a:solidFill>
                <a:ln w="9525">
                  <a:noFill/>
                  <a:round/>
                  <a:headEnd/>
                  <a:tailEnd/>
                </a:ln>
              </p:spPr>
              <p:txBody>
                <a:bodyPr/>
                <a:lstStyle/>
                <a:p>
                  <a:endParaRPr lang="es-MX"/>
                </a:p>
              </p:txBody>
            </p:sp>
            <p:sp>
              <p:nvSpPr>
                <p:cNvPr id="10757" name="Freeform 4451"/>
                <p:cNvSpPr>
                  <a:spLocks/>
                </p:cNvSpPr>
                <p:nvPr/>
              </p:nvSpPr>
              <p:spPr bwMode="auto">
                <a:xfrm>
                  <a:off x="2150" y="3137"/>
                  <a:ext cx="17" cy="36"/>
                </a:xfrm>
                <a:custGeom>
                  <a:avLst/>
                  <a:gdLst>
                    <a:gd name="T0" fmla="*/ 0 w 156"/>
                    <a:gd name="T1" fmla="*/ 0 h 328"/>
                    <a:gd name="T2" fmla="*/ 0 w 156"/>
                    <a:gd name="T3" fmla="*/ 0 h 328"/>
                    <a:gd name="T4" fmla="*/ 0 w 156"/>
                    <a:gd name="T5" fmla="*/ 0 h 328"/>
                    <a:gd name="T6" fmla="*/ 0 w 156"/>
                    <a:gd name="T7" fmla="*/ 0 h 328"/>
                    <a:gd name="T8" fmla="*/ 0 w 156"/>
                    <a:gd name="T9" fmla="*/ 0 h 328"/>
                    <a:gd name="T10" fmla="*/ 0 60000 65536"/>
                    <a:gd name="T11" fmla="*/ 0 60000 65536"/>
                    <a:gd name="T12" fmla="*/ 0 60000 65536"/>
                    <a:gd name="T13" fmla="*/ 0 60000 65536"/>
                    <a:gd name="T14" fmla="*/ 0 60000 65536"/>
                    <a:gd name="T15" fmla="*/ 0 w 156"/>
                    <a:gd name="T16" fmla="*/ 0 h 328"/>
                    <a:gd name="T17" fmla="*/ 156 w 156"/>
                    <a:gd name="T18" fmla="*/ 328 h 328"/>
                  </a:gdLst>
                  <a:ahLst/>
                  <a:cxnLst>
                    <a:cxn ang="T10">
                      <a:pos x="T0" y="T1"/>
                    </a:cxn>
                    <a:cxn ang="T11">
                      <a:pos x="T2" y="T3"/>
                    </a:cxn>
                    <a:cxn ang="T12">
                      <a:pos x="T4" y="T5"/>
                    </a:cxn>
                    <a:cxn ang="T13">
                      <a:pos x="T6" y="T7"/>
                    </a:cxn>
                    <a:cxn ang="T14">
                      <a:pos x="T8" y="T9"/>
                    </a:cxn>
                  </a:cxnLst>
                  <a:rect l="T15" t="T16" r="T17" b="T18"/>
                  <a:pathLst>
                    <a:path w="156" h="328">
                      <a:moveTo>
                        <a:pt x="0" y="328"/>
                      </a:moveTo>
                      <a:lnTo>
                        <a:pt x="50" y="301"/>
                      </a:lnTo>
                      <a:lnTo>
                        <a:pt x="156" y="0"/>
                      </a:lnTo>
                      <a:lnTo>
                        <a:pt x="112" y="14"/>
                      </a:lnTo>
                      <a:lnTo>
                        <a:pt x="0" y="328"/>
                      </a:lnTo>
                    </a:path>
                  </a:pathLst>
                </a:custGeom>
                <a:noFill/>
                <a:ln w="0">
                  <a:solidFill>
                    <a:srgbClr val="330099"/>
                  </a:solidFill>
                  <a:round/>
                  <a:headEnd/>
                  <a:tailEnd/>
                </a:ln>
              </p:spPr>
              <p:txBody>
                <a:bodyPr/>
                <a:lstStyle/>
                <a:p>
                  <a:endParaRPr lang="es-MX"/>
                </a:p>
              </p:txBody>
            </p:sp>
            <p:sp>
              <p:nvSpPr>
                <p:cNvPr id="10758" name="Freeform 4452"/>
                <p:cNvSpPr>
                  <a:spLocks/>
                </p:cNvSpPr>
                <p:nvPr/>
              </p:nvSpPr>
              <p:spPr bwMode="auto">
                <a:xfrm>
                  <a:off x="2160" y="3134"/>
                  <a:ext cx="7" cy="4"/>
                </a:xfrm>
                <a:custGeom>
                  <a:avLst/>
                  <a:gdLst>
                    <a:gd name="T0" fmla="*/ 0 w 70"/>
                    <a:gd name="T1" fmla="*/ 0 h 38"/>
                    <a:gd name="T2" fmla="*/ 0 w 70"/>
                    <a:gd name="T3" fmla="*/ 0 h 38"/>
                    <a:gd name="T4" fmla="*/ 0 w 70"/>
                    <a:gd name="T5" fmla="*/ 0 h 38"/>
                    <a:gd name="T6" fmla="*/ 0 w 70"/>
                    <a:gd name="T7" fmla="*/ 0 h 38"/>
                    <a:gd name="T8" fmla="*/ 0 w 70"/>
                    <a:gd name="T9" fmla="*/ 0 h 38"/>
                    <a:gd name="T10" fmla="*/ 0 60000 65536"/>
                    <a:gd name="T11" fmla="*/ 0 60000 65536"/>
                    <a:gd name="T12" fmla="*/ 0 60000 65536"/>
                    <a:gd name="T13" fmla="*/ 0 60000 65536"/>
                    <a:gd name="T14" fmla="*/ 0 60000 65536"/>
                    <a:gd name="T15" fmla="*/ 0 w 70"/>
                    <a:gd name="T16" fmla="*/ 0 h 38"/>
                    <a:gd name="T17" fmla="*/ 70 w 70"/>
                    <a:gd name="T18" fmla="*/ 38 h 38"/>
                  </a:gdLst>
                  <a:ahLst/>
                  <a:cxnLst>
                    <a:cxn ang="T10">
                      <a:pos x="T0" y="T1"/>
                    </a:cxn>
                    <a:cxn ang="T11">
                      <a:pos x="T2" y="T3"/>
                    </a:cxn>
                    <a:cxn ang="T12">
                      <a:pos x="T4" y="T5"/>
                    </a:cxn>
                    <a:cxn ang="T13">
                      <a:pos x="T6" y="T7"/>
                    </a:cxn>
                    <a:cxn ang="T14">
                      <a:pos x="T8" y="T9"/>
                    </a:cxn>
                  </a:cxnLst>
                  <a:rect l="T15" t="T16" r="T17" b="T18"/>
                  <a:pathLst>
                    <a:path w="70" h="38">
                      <a:moveTo>
                        <a:pt x="26" y="38"/>
                      </a:moveTo>
                      <a:lnTo>
                        <a:pt x="70" y="24"/>
                      </a:lnTo>
                      <a:lnTo>
                        <a:pt x="39" y="0"/>
                      </a:lnTo>
                      <a:lnTo>
                        <a:pt x="0" y="17"/>
                      </a:lnTo>
                      <a:lnTo>
                        <a:pt x="26" y="38"/>
                      </a:lnTo>
                    </a:path>
                  </a:pathLst>
                </a:custGeom>
                <a:noFill/>
                <a:ln w="0">
                  <a:solidFill>
                    <a:srgbClr val="330099"/>
                  </a:solidFill>
                  <a:round/>
                  <a:headEnd/>
                  <a:tailEnd/>
                </a:ln>
              </p:spPr>
              <p:txBody>
                <a:bodyPr/>
                <a:lstStyle/>
                <a:p>
                  <a:endParaRPr lang="es-MX"/>
                </a:p>
              </p:txBody>
            </p:sp>
            <p:sp>
              <p:nvSpPr>
                <p:cNvPr id="10759" name="Freeform 4453"/>
                <p:cNvSpPr>
                  <a:spLocks/>
                </p:cNvSpPr>
                <p:nvPr/>
              </p:nvSpPr>
              <p:spPr bwMode="auto">
                <a:xfrm>
                  <a:off x="2160" y="3108"/>
                  <a:ext cx="4" cy="28"/>
                </a:xfrm>
                <a:custGeom>
                  <a:avLst/>
                  <a:gdLst>
                    <a:gd name="T0" fmla="*/ 0 w 39"/>
                    <a:gd name="T1" fmla="*/ 0 h 251"/>
                    <a:gd name="T2" fmla="*/ 0 w 39"/>
                    <a:gd name="T3" fmla="*/ 0 h 251"/>
                    <a:gd name="T4" fmla="*/ 0 w 39"/>
                    <a:gd name="T5" fmla="*/ 0 h 251"/>
                    <a:gd name="T6" fmla="*/ 0 w 39"/>
                    <a:gd name="T7" fmla="*/ 0 h 251"/>
                    <a:gd name="T8" fmla="*/ 0 60000 65536"/>
                    <a:gd name="T9" fmla="*/ 0 60000 65536"/>
                    <a:gd name="T10" fmla="*/ 0 60000 65536"/>
                    <a:gd name="T11" fmla="*/ 0 60000 65536"/>
                    <a:gd name="T12" fmla="*/ 0 w 39"/>
                    <a:gd name="T13" fmla="*/ 0 h 251"/>
                    <a:gd name="T14" fmla="*/ 39 w 39"/>
                    <a:gd name="T15" fmla="*/ 251 h 251"/>
                  </a:gdLst>
                  <a:ahLst/>
                  <a:cxnLst>
                    <a:cxn ang="T8">
                      <a:pos x="T0" y="T1"/>
                    </a:cxn>
                    <a:cxn ang="T9">
                      <a:pos x="T2" y="T3"/>
                    </a:cxn>
                    <a:cxn ang="T10">
                      <a:pos x="T4" y="T5"/>
                    </a:cxn>
                    <a:cxn ang="T11">
                      <a:pos x="T6" y="T7"/>
                    </a:cxn>
                  </a:cxnLst>
                  <a:rect l="T12" t="T13" r="T14" b="T15"/>
                  <a:pathLst>
                    <a:path w="39" h="251">
                      <a:moveTo>
                        <a:pt x="0" y="251"/>
                      </a:moveTo>
                      <a:lnTo>
                        <a:pt x="39" y="234"/>
                      </a:lnTo>
                      <a:lnTo>
                        <a:pt x="18" y="0"/>
                      </a:lnTo>
                      <a:lnTo>
                        <a:pt x="0" y="251"/>
                      </a:lnTo>
                      <a:close/>
                    </a:path>
                  </a:pathLst>
                </a:custGeom>
                <a:solidFill>
                  <a:srgbClr val="330099"/>
                </a:solidFill>
                <a:ln w="9525">
                  <a:noFill/>
                  <a:round/>
                  <a:headEnd/>
                  <a:tailEnd/>
                </a:ln>
              </p:spPr>
              <p:txBody>
                <a:bodyPr/>
                <a:lstStyle/>
                <a:p>
                  <a:endParaRPr lang="es-MX"/>
                </a:p>
              </p:txBody>
            </p:sp>
            <p:sp>
              <p:nvSpPr>
                <p:cNvPr id="10760" name="Freeform 4454"/>
                <p:cNvSpPr>
                  <a:spLocks/>
                </p:cNvSpPr>
                <p:nvPr/>
              </p:nvSpPr>
              <p:spPr bwMode="auto">
                <a:xfrm>
                  <a:off x="2160" y="3108"/>
                  <a:ext cx="6" cy="28"/>
                </a:xfrm>
                <a:custGeom>
                  <a:avLst/>
                  <a:gdLst>
                    <a:gd name="T0" fmla="*/ 0 w 55"/>
                    <a:gd name="T1" fmla="*/ 0 h 251"/>
                    <a:gd name="T2" fmla="*/ 0 w 55"/>
                    <a:gd name="T3" fmla="*/ 0 h 251"/>
                    <a:gd name="T4" fmla="*/ 0 w 55"/>
                    <a:gd name="T5" fmla="*/ 0 h 251"/>
                    <a:gd name="T6" fmla="*/ 0 w 55"/>
                    <a:gd name="T7" fmla="*/ 0 h 251"/>
                    <a:gd name="T8" fmla="*/ 0 w 55"/>
                    <a:gd name="T9" fmla="*/ 0 h 251"/>
                    <a:gd name="T10" fmla="*/ 0 60000 65536"/>
                    <a:gd name="T11" fmla="*/ 0 60000 65536"/>
                    <a:gd name="T12" fmla="*/ 0 60000 65536"/>
                    <a:gd name="T13" fmla="*/ 0 60000 65536"/>
                    <a:gd name="T14" fmla="*/ 0 60000 65536"/>
                    <a:gd name="T15" fmla="*/ 0 w 55"/>
                    <a:gd name="T16" fmla="*/ 0 h 251"/>
                    <a:gd name="T17" fmla="*/ 55 w 55"/>
                    <a:gd name="T18" fmla="*/ 251 h 251"/>
                  </a:gdLst>
                  <a:ahLst/>
                  <a:cxnLst>
                    <a:cxn ang="T10">
                      <a:pos x="T0" y="T1"/>
                    </a:cxn>
                    <a:cxn ang="T11">
                      <a:pos x="T2" y="T3"/>
                    </a:cxn>
                    <a:cxn ang="T12">
                      <a:pos x="T4" y="T5"/>
                    </a:cxn>
                    <a:cxn ang="T13">
                      <a:pos x="T6" y="T7"/>
                    </a:cxn>
                    <a:cxn ang="T14">
                      <a:pos x="T8" y="T9"/>
                    </a:cxn>
                  </a:cxnLst>
                  <a:rect l="T15" t="T16" r="T17" b="T18"/>
                  <a:pathLst>
                    <a:path w="55" h="251">
                      <a:moveTo>
                        <a:pt x="0" y="251"/>
                      </a:moveTo>
                      <a:lnTo>
                        <a:pt x="39" y="234"/>
                      </a:lnTo>
                      <a:lnTo>
                        <a:pt x="55" y="10"/>
                      </a:lnTo>
                      <a:lnTo>
                        <a:pt x="18" y="0"/>
                      </a:lnTo>
                      <a:lnTo>
                        <a:pt x="0" y="251"/>
                      </a:lnTo>
                    </a:path>
                  </a:pathLst>
                </a:custGeom>
                <a:noFill/>
                <a:ln w="0">
                  <a:solidFill>
                    <a:srgbClr val="330099"/>
                  </a:solidFill>
                  <a:round/>
                  <a:headEnd/>
                  <a:tailEnd/>
                </a:ln>
              </p:spPr>
              <p:txBody>
                <a:bodyPr/>
                <a:lstStyle/>
                <a:p>
                  <a:endParaRPr lang="es-MX"/>
                </a:p>
              </p:txBody>
            </p:sp>
            <p:sp>
              <p:nvSpPr>
                <p:cNvPr id="10761" name="Freeform 4455"/>
                <p:cNvSpPr>
                  <a:spLocks/>
                </p:cNvSpPr>
                <p:nvPr/>
              </p:nvSpPr>
              <p:spPr bwMode="auto">
                <a:xfrm>
                  <a:off x="2162" y="3087"/>
                  <a:ext cx="10" cy="22"/>
                </a:xfrm>
                <a:custGeom>
                  <a:avLst/>
                  <a:gdLst>
                    <a:gd name="T0" fmla="*/ 0 w 90"/>
                    <a:gd name="T1" fmla="*/ 0 h 200"/>
                    <a:gd name="T2" fmla="*/ 0 w 90"/>
                    <a:gd name="T3" fmla="*/ 0 h 200"/>
                    <a:gd name="T4" fmla="*/ 0 w 90"/>
                    <a:gd name="T5" fmla="*/ 0 h 200"/>
                    <a:gd name="T6" fmla="*/ 0 w 90"/>
                    <a:gd name="T7" fmla="*/ 0 h 200"/>
                    <a:gd name="T8" fmla="*/ 0 60000 65536"/>
                    <a:gd name="T9" fmla="*/ 0 60000 65536"/>
                    <a:gd name="T10" fmla="*/ 0 60000 65536"/>
                    <a:gd name="T11" fmla="*/ 0 60000 65536"/>
                    <a:gd name="T12" fmla="*/ 0 w 90"/>
                    <a:gd name="T13" fmla="*/ 0 h 200"/>
                    <a:gd name="T14" fmla="*/ 90 w 90"/>
                    <a:gd name="T15" fmla="*/ 200 h 200"/>
                  </a:gdLst>
                  <a:ahLst/>
                  <a:cxnLst>
                    <a:cxn ang="T8">
                      <a:pos x="T0" y="T1"/>
                    </a:cxn>
                    <a:cxn ang="T9">
                      <a:pos x="T2" y="T3"/>
                    </a:cxn>
                    <a:cxn ang="T10">
                      <a:pos x="T4" y="T5"/>
                    </a:cxn>
                    <a:cxn ang="T11">
                      <a:pos x="T6" y="T7"/>
                    </a:cxn>
                  </a:cxnLst>
                  <a:rect l="T12" t="T13" r="T14" b="T15"/>
                  <a:pathLst>
                    <a:path w="90" h="200">
                      <a:moveTo>
                        <a:pt x="0" y="190"/>
                      </a:moveTo>
                      <a:lnTo>
                        <a:pt x="37" y="200"/>
                      </a:lnTo>
                      <a:lnTo>
                        <a:pt x="90" y="0"/>
                      </a:lnTo>
                      <a:lnTo>
                        <a:pt x="0" y="190"/>
                      </a:lnTo>
                      <a:close/>
                    </a:path>
                  </a:pathLst>
                </a:custGeom>
                <a:solidFill>
                  <a:srgbClr val="330099"/>
                </a:solidFill>
                <a:ln w="9525">
                  <a:noFill/>
                  <a:round/>
                  <a:headEnd/>
                  <a:tailEnd/>
                </a:ln>
              </p:spPr>
              <p:txBody>
                <a:bodyPr/>
                <a:lstStyle/>
                <a:p>
                  <a:endParaRPr lang="es-MX"/>
                </a:p>
              </p:txBody>
            </p:sp>
            <p:sp>
              <p:nvSpPr>
                <p:cNvPr id="10762" name="Freeform 4456"/>
                <p:cNvSpPr>
                  <a:spLocks/>
                </p:cNvSpPr>
                <p:nvPr/>
              </p:nvSpPr>
              <p:spPr bwMode="auto">
                <a:xfrm>
                  <a:off x="2166" y="3087"/>
                  <a:ext cx="9" cy="22"/>
                </a:xfrm>
                <a:custGeom>
                  <a:avLst/>
                  <a:gdLst>
                    <a:gd name="T0" fmla="*/ 0 w 80"/>
                    <a:gd name="T1" fmla="*/ 0 h 200"/>
                    <a:gd name="T2" fmla="*/ 0 w 80"/>
                    <a:gd name="T3" fmla="*/ 0 h 200"/>
                    <a:gd name="T4" fmla="*/ 0 w 80"/>
                    <a:gd name="T5" fmla="*/ 0 h 200"/>
                    <a:gd name="T6" fmla="*/ 0 w 80"/>
                    <a:gd name="T7" fmla="*/ 0 h 200"/>
                    <a:gd name="T8" fmla="*/ 0 60000 65536"/>
                    <a:gd name="T9" fmla="*/ 0 60000 65536"/>
                    <a:gd name="T10" fmla="*/ 0 60000 65536"/>
                    <a:gd name="T11" fmla="*/ 0 60000 65536"/>
                    <a:gd name="T12" fmla="*/ 0 w 80"/>
                    <a:gd name="T13" fmla="*/ 0 h 200"/>
                    <a:gd name="T14" fmla="*/ 80 w 80"/>
                    <a:gd name="T15" fmla="*/ 200 h 200"/>
                  </a:gdLst>
                  <a:ahLst/>
                  <a:cxnLst>
                    <a:cxn ang="T8">
                      <a:pos x="T0" y="T1"/>
                    </a:cxn>
                    <a:cxn ang="T9">
                      <a:pos x="T2" y="T3"/>
                    </a:cxn>
                    <a:cxn ang="T10">
                      <a:pos x="T4" y="T5"/>
                    </a:cxn>
                    <a:cxn ang="T11">
                      <a:pos x="T6" y="T7"/>
                    </a:cxn>
                  </a:cxnLst>
                  <a:rect l="T12" t="T13" r="T14" b="T15"/>
                  <a:pathLst>
                    <a:path w="80" h="200">
                      <a:moveTo>
                        <a:pt x="0" y="200"/>
                      </a:moveTo>
                      <a:lnTo>
                        <a:pt x="53" y="0"/>
                      </a:lnTo>
                      <a:lnTo>
                        <a:pt x="80" y="33"/>
                      </a:lnTo>
                      <a:lnTo>
                        <a:pt x="0" y="200"/>
                      </a:lnTo>
                      <a:close/>
                    </a:path>
                  </a:pathLst>
                </a:custGeom>
                <a:solidFill>
                  <a:srgbClr val="330099"/>
                </a:solidFill>
                <a:ln w="9525">
                  <a:noFill/>
                  <a:round/>
                  <a:headEnd/>
                  <a:tailEnd/>
                </a:ln>
              </p:spPr>
              <p:txBody>
                <a:bodyPr/>
                <a:lstStyle/>
                <a:p>
                  <a:endParaRPr lang="es-MX"/>
                </a:p>
              </p:txBody>
            </p:sp>
            <p:sp>
              <p:nvSpPr>
                <p:cNvPr id="10763" name="Freeform 4457"/>
                <p:cNvSpPr>
                  <a:spLocks/>
                </p:cNvSpPr>
                <p:nvPr/>
              </p:nvSpPr>
              <p:spPr bwMode="auto">
                <a:xfrm>
                  <a:off x="2162" y="3087"/>
                  <a:ext cx="13" cy="22"/>
                </a:xfrm>
                <a:custGeom>
                  <a:avLst/>
                  <a:gdLst>
                    <a:gd name="T0" fmla="*/ 0 w 117"/>
                    <a:gd name="T1" fmla="*/ 0 h 200"/>
                    <a:gd name="T2" fmla="*/ 0 w 117"/>
                    <a:gd name="T3" fmla="*/ 0 h 200"/>
                    <a:gd name="T4" fmla="*/ 0 w 117"/>
                    <a:gd name="T5" fmla="*/ 0 h 200"/>
                    <a:gd name="T6" fmla="*/ 0 w 117"/>
                    <a:gd name="T7" fmla="*/ 0 h 200"/>
                    <a:gd name="T8" fmla="*/ 0 w 117"/>
                    <a:gd name="T9" fmla="*/ 0 h 200"/>
                    <a:gd name="T10" fmla="*/ 0 60000 65536"/>
                    <a:gd name="T11" fmla="*/ 0 60000 65536"/>
                    <a:gd name="T12" fmla="*/ 0 60000 65536"/>
                    <a:gd name="T13" fmla="*/ 0 60000 65536"/>
                    <a:gd name="T14" fmla="*/ 0 60000 65536"/>
                    <a:gd name="T15" fmla="*/ 0 w 117"/>
                    <a:gd name="T16" fmla="*/ 0 h 200"/>
                    <a:gd name="T17" fmla="*/ 117 w 117"/>
                    <a:gd name="T18" fmla="*/ 200 h 200"/>
                  </a:gdLst>
                  <a:ahLst/>
                  <a:cxnLst>
                    <a:cxn ang="T10">
                      <a:pos x="T0" y="T1"/>
                    </a:cxn>
                    <a:cxn ang="T11">
                      <a:pos x="T2" y="T3"/>
                    </a:cxn>
                    <a:cxn ang="T12">
                      <a:pos x="T4" y="T5"/>
                    </a:cxn>
                    <a:cxn ang="T13">
                      <a:pos x="T6" y="T7"/>
                    </a:cxn>
                    <a:cxn ang="T14">
                      <a:pos x="T8" y="T9"/>
                    </a:cxn>
                  </a:cxnLst>
                  <a:rect l="T15" t="T16" r="T17" b="T18"/>
                  <a:pathLst>
                    <a:path w="117" h="200">
                      <a:moveTo>
                        <a:pt x="0" y="190"/>
                      </a:moveTo>
                      <a:lnTo>
                        <a:pt x="37" y="200"/>
                      </a:lnTo>
                      <a:lnTo>
                        <a:pt x="117" y="33"/>
                      </a:lnTo>
                      <a:lnTo>
                        <a:pt x="90" y="0"/>
                      </a:lnTo>
                      <a:lnTo>
                        <a:pt x="0" y="190"/>
                      </a:lnTo>
                    </a:path>
                  </a:pathLst>
                </a:custGeom>
                <a:noFill/>
                <a:ln w="0">
                  <a:solidFill>
                    <a:srgbClr val="330099"/>
                  </a:solidFill>
                  <a:round/>
                  <a:headEnd/>
                  <a:tailEnd/>
                </a:ln>
              </p:spPr>
              <p:txBody>
                <a:bodyPr/>
                <a:lstStyle/>
                <a:p>
                  <a:endParaRPr lang="es-MX"/>
                </a:p>
              </p:txBody>
            </p:sp>
            <p:sp>
              <p:nvSpPr>
                <p:cNvPr id="10764" name="Freeform 4458"/>
                <p:cNvSpPr>
                  <a:spLocks/>
                </p:cNvSpPr>
                <p:nvPr/>
              </p:nvSpPr>
              <p:spPr bwMode="auto">
                <a:xfrm>
                  <a:off x="2172" y="3085"/>
                  <a:ext cx="6" cy="5"/>
                </a:xfrm>
                <a:custGeom>
                  <a:avLst/>
                  <a:gdLst>
                    <a:gd name="T0" fmla="*/ 0 w 61"/>
                    <a:gd name="T1" fmla="*/ 0 h 48"/>
                    <a:gd name="T2" fmla="*/ 0 w 61"/>
                    <a:gd name="T3" fmla="*/ 0 h 48"/>
                    <a:gd name="T4" fmla="*/ 0 w 61"/>
                    <a:gd name="T5" fmla="*/ 0 h 48"/>
                    <a:gd name="T6" fmla="*/ 0 w 61"/>
                    <a:gd name="T7" fmla="*/ 0 h 48"/>
                    <a:gd name="T8" fmla="*/ 0 60000 65536"/>
                    <a:gd name="T9" fmla="*/ 0 60000 65536"/>
                    <a:gd name="T10" fmla="*/ 0 60000 65536"/>
                    <a:gd name="T11" fmla="*/ 0 60000 65536"/>
                    <a:gd name="T12" fmla="*/ 0 w 61"/>
                    <a:gd name="T13" fmla="*/ 0 h 48"/>
                    <a:gd name="T14" fmla="*/ 61 w 61"/>
                    <a:gd name="T15" fmla="*/ 48 h 48"/>
                  </a:gdLst>
                  <a:ahLst/>
                  <a:cxnLst>
                    <a:cxn ang="T8">
                      <a:pos x="T0" y="T1"/>
                    </a:cxn>
                    <a:cxn ang="T9">
                      <a:pos x="T2" y="T3"/>
                    </a:cxn>
                    <a:cxn ang="T10">
                      <a:pos x="T4" y="T5"/>
                    </a:cxn>
                    <a:cxn ang="T11">
                      <a:pos x="T6" y="T7"/>
                    </a:cxn>
                  </a:cxnLst>
                  <a:rect l="T12" t="T13" r="T14" b="T15"/>
                  <a:pathLst>
                    <a:path w="61" h="48">
                      <a:moveTo>
                        <a:pt x="0" y="15"/>
                      </a:moveTo>
                      <a:lnTo>
                        <a:pt x="27" y="48"/>
                      </a:lnTo>
                      <a:lnTo>
                        <a:pt x="61" y="0"/>
                      </a:lnTo>
                      <a:lnTo>
                        <a:pt x="0" y="15"/>
                      </a:lnTo>
                      <a:close/>
                    </a:path>
                  </a:pathLst>
                </a:custGeom>
                <a:solidFill>
                  <a:srgbClr val="330099"/>
                </a:solidFill>
                <a:ln w="9525">
                  <a:noFill/>
                  <a:round/>
                  <a:headEnd/>
                  <a:tailEnd/>
                </a:ln>
              </p:spPr>
              <p:txBody>
                <a:bodyPr/>
                <a:lstStyle/>
                <a:p>
                  <a:endParaRPr lang="es-MX"/>
                </a:p>
              </p:txBody>
            </p:sp>
            <p:sp>
              <p:nvSpPr>
                <p:cNvPr id="10765" name="Freeform 4459"/>
                <p:cNvSpPr>
                  <a:spLocks/>
                </p:cNvSpPr>
                <p:nvPr/>
              </p:nvSpPr>
              <p:spPr bwMode="auto">
                <a:xfrm>
                  <a:off x="2175" y="3085"/>
                  <a:ext cx="7" cy="5"/>
                </a:xfrm>
                <a:custGeom>
                  <a:avLst/>
                  <a:gdLst>
                    <a:gd name="T0" fmla="*/ 0 w 67"/>
                    <a:gd name="T1" fmla="*/ 0 h 48"/>
                    <a:gd name="T2" fmla="*/ 0 w 67"/>
                    <a:gd name="T3" fmla="*/ 0 h 48"/>
                    <a:gd name="T4" fmla="*/ 0 w 67"/>
                    <a:gd name="T5" fmla="*/ 0 h 48"/>
                    <a:gd name="T6" fmla="*/ 0 w 67"/>
                    <a:gd name="T7" fmla="*/ 0 h 48"/>
                    <a:gd name="T8" fmla="*/ 0 60000 65536"/>
                    <a:gd name="T9" fmla="*/ 0 60000 65536"/>
                    <a:gd name="T10" fmla="*/ 0 60000 65536"/>
                    <a:gd name="T11" fmla="*/ 0 60000 65536"/>
                    <a:gd name="T12" fmla="*/ 0 w 67"/>
                    <a:gd name="T13" fmla="*/ 0 h 48"/>
                    <a:gd name="T14" fmla="*/ 67 w 67"/>
                    <a:gd name="T15" fmla="*/ 48 h 48"/>
                  </a:gdLst>
                  <a:ahLst/>
                  <a:cxnLst>
                    <a:cxn ang="T8">
                      <a:pos x="T0" y="T1"/>
                    </a:cxn>
                    <a:cxn ang="T9">
                      <a:pos x="T2" y="T3"/>
                    </a:cxn>
                    <a:cxn ang="T10">
                      <a:pos x="T4" y="T5"/>
                    </a:cxn>
                    <a:cxn ang="T11">
                      <a:pos x="T6" y="T7"/>
                    </a:cxn>
                  </a:cxnLst>
                  <a:rect l="T12" t="T13" r="T14" b="T15"/>
                  <a:pathLst>
                    <a:path w="67" h="48">
                      <a:moveTo>
                        <a:pt x="0" y="48"/>
                      </a:moveTo>
                      <a:lnTo>
                        <a:pt x="34" y="0"/>
                      </a:lnTo>
                      <a:lnTo>
                        <a:pt x="67" y="31"/>
                      </a:lnTo>
                      <a:lnTo>
                        <a:pt x="0" y="48"/>
                      </a:lnTo>
                      <a:close/>
                    </a:path>
                  </a:pathLst>
                </a:custGeom>
                <a:solidFill>
                  <a:srgbClr val="330099"/>
                </a:solidFill>
                <a:ln w="9525">
                  <a:noFill/>
                  <a:round/>
                  <a:headEnd/>
                  <a:tailEnd/>
                </a:ln>
              </p:spPr>
              <p:txBody>
                <a:bodyPr/>
                <a:lstStyle/>
                <a:p>
                  <a:endParaRPr lang="es-MX"/>
                </a:p>
              </p:txBody>
            </p:sp>
            <p:sp>
              <p:nvSpPr>
                <p:cNvPr id="10766" name="Freeform 4460"/>
                <p:cNvSpPr>
                  <a:spLocks/>
                </p:cNvSpPr>
                <p:nvPr/>
              </p:nvSpPr>
              <p:spPr bwMode="auto">
                <a:xfrm>
                  <a:off x="2172" y="3085"/>
                  <a:ext cx="10" cy="5"/>
                </a:xfrm>
                <a:custGeom>
                  <a:avLst/>
                  <a:gdLst>
                    <a:gd name="T0" fmla="*/ 0 w 94"/>
                    <a:gd name="T1" fmla="*/ 0 h 48"/>
                    <a:gd name="T2" fmla="*/ 0 w 94"/>
                    <a:gd name="T3" fmla="*/ 0 h 48"/>
                    <a:gd name="T4" fmla="*/ 0 w 94"/>
                    <a:gd name="T5" fmla="*/ 0 h 48"/>
                    <a:gd name="T6" fmla="*/ 0 w 94"/>
                    <a:gd name="T7" fmla="*/ 0 h 48"/>
                    <a:gd name="T8" fmla="*/ 0 w 94"/>
                    <a:gd name="T9" fmla="*/ 0 h 48"/>
                    <a:gd name="T10" fmla="*/ 0 60000 65536"/>
                    <a:gd name="T11" fmla="*/ 0 60000 65536"/>
                    <a:gd name="T12" fmla="*/ 0 60000 65536"/>
                    <a:gd name="T13" fmla="*/ 0 60000 65536"/>
                    <a:gd name="T14" fmla="*/ 0 60000 65536"/>
                    <a:gd name="T15" fmla="*/ 0 w 94"/>
                    <a:gd name="T16" fmla="*/ 0 h 48"/>
                    <a:gd name="T17" fmla="*/ 94 w 94"/>
                    <a:gd name="T18" fmla="*/ 48 h 48"/>
                  </a:gdLst>
                  <a:ahLst/>
                  <a:cxnLst>
                    <a:cxn ang="T10">
                      <a:pos x="T0" y="T1"/>
                    </a:cxn>
                    <a:cxn ang="T11">
                      <a:pos x="T2" y="T3"/>
                    </a:cxn>
                    <a:cxn ang="T12">
                      <a:pos x="T4" y="T5"/>
                    </a:cxn>
                    <a:cxn ang="T13">
                      <a:pos x="T6" y="T7"/>
                    </a:cxn>
                    <a:cxn ang="T14">
                      <a:pos x="T8" y="T9"/>
                    </a:cxn>
                  </a:cxnLst>
                  <a:rect l="T15" t="T16" r="T17" b="T18"/>
                  <a:pathLst>
                    <a:path w="94" h="48">
                      <a:moveTo>
                        <a:pt x="0" y="15"/>
                      </a:moveTo>
                      <a:lnTo>
                        <a:pt x="27" y="48"/>
                      </a:lnTo>
                      <a:lnTo>
                        <a:pt x="94" y="31"/>
                      </a:lnTo>
                      <a:lnTo>
                        <a:pt x="61" y="0"/>
                      </a:lnTo>
                      <a:lnTo>
                        <a:pt x="0" y="15"/>
                      </a:lnTo>
                    </a:path>
                  </a:pathLst>
                </a:custGeom>
                <a:noFill/>
                <a:ln w="0">
                  <a:solidFill>
                    <a:srgbClr val="330099"/>
                  </a:solidFill>
                  <a:round/>
                  <a:headEnd/>
                  <a:tailEnd/>
                </a:ln>
              </p:spPr>
              <p:txBody>
                <a:bodyPr/>
                <a:lstStyle/>
                <a:p>
                  <a:endParaRPr lang="es-MX"/>
                </a:p>
              </p:txBody>
            </p:sp>
            <p:sp>
              <p:nvSpPr>
                <p:cNvPr id="10767" name="Freeform 4461"/>
                <p:cNvSpPr>
                  <a:spLocks/>
                </p:cNvSpPr>
                <p:nvPr/>
              </p:nvSpPr>
              <p:spPr bwMode="auto">
                <a:xfrm>
                  <a:off x="2178" y="3075"/>
                  <a:ext cx="4" cy="14"/>
                </a:xfrm>
                <a:custGeom>
                  <a:avLst/>
                  <a:gdLst>
                    <a:gd name="T0" fmla="*/ 0 w 33"/>
                    <a:gd name="T1" fmla="*/ 0 h 118"/>
                    <a:gd name="T2" fmla="*/ 0 w 33"/>
                    <a:gd name="T3" fmla="*/ 0 h 118"/>
                    <a:gd name="T4" fmla="*/ 0 w 33"/>
                    <a:gd name="T5" fmla="*/ 0 h 118"/>
                    <a:gd name="T6" fmla="*/ 0 w 33"/>
                    <a:gd name="T7" fmla="*/ 0 h 118"/>
                    <a:gd name="T8" fmla="*/ 0 60000 65536"/>
                    <a:gd name="T9" fmla="*/ 0 60000 65536"/>
                    <a:gd name="T10" fmla="*/ 0 60000 65536"/>
                    <a:gd name="T11" fmla="*/ 0 60000 65536"/>
                    <a:gd name="T12" fmla="*/ 0 w 33"/>
                    <a:gd name="T13" fmla="*/ 0 h 118"/>
                    <a:gd name="T14" fmla="*/ 33 w 33"/>
                    <a:gd name="T15" fmla="*/ 118 h 118"/>
                  </a:gdLst>
                  <a:ahLst/>
                  <a:cxnLst>
                    <a:cxn ang="T8">
                      <a:pos x="T0" y="T1"/>
                    </a:cxn>
                    <a:cxn ang="T9">
                      <a:pos x="T2" y="T3"/>
                    </a:cxn>
                    <a:cxn ang="T10">
                      <a:pos x="T4" y="T5"/>
                    </a:cxn>
                    <a:cxn ang="T11">
                      <a:pos x="T6" y="T7"/>
                    </a:cxn>
                  </a:cxnLst>
                  <a:rect l="T12" t="T13" r="T14" b="T15"/>
                  <a:pathLst>
                    <a:path w="33" h="118">
                      <a:moveTo>
                        <a:pt x="0" y="87"/>
                      </a:moveTo>
                      <a:lnTo>
                        <a:pt x="33" y="118"/>
                      </a:lnTo>
                      <a:lnTo>
                        <a:pt x="11" y="0"/>
                      </a:lnTo>
                      <a:lnTo>
                        <a:pt x="0" y="87"/>
                      </a:lnTo>
                      <a:close/>
                    </a:path>
                  </a:pathLst>
                </a:custGeom>
                <a:solidFill>
                  <a:srgbClr val="330099"/>
                </a:solidFill>
                <a:ln w="9525">
                  <a:noFill/>
                  <a:round/>
                  <a:headEnd/>
                  <a:tailEnd/>
                </a:ln>
              </p:spPr>
              <p:txBody>
                <a:bodyPr/>
                <a:lstStyle/>
                <a:p>
                  <a:endParaRPr lang="es-MX"/>
                </a:p>
              </p:txBody>
            </p:sp>
            <p:sp>
              <p:nvSpPr>
                <p:cNvPr id="10768" name="Freeform 4462"/>
                <p:cNvSpPr>
                  <a:spLocks/>
                </p:cNvSpPr>
                <p:nvPr/>
              </p:nvSpPr>
              <p:spPr bwMode="auto">
                <a:xfrm>
                  <a:off x="2178" y="3075"/>
                  <a:ext cx="6" cy="14"/>
                </a:xfrm>
                <a:custGeom>
                  <a:avLst/>
                  <a:gdLst>
                    <a:gd name="T0" fmla="*/ 0 w 50"/>
                    <a:gd name="T1" fmla="*/ 0 h 120"/>
                    <a:gd name="T2" fmla="*/ 0 w 50"/>
                    <a:gd name="T3" fmla="*/ 0 h 120"/>
                    <a:gd name="T4" fmla="*/ 0 w 50"/>
                    <a:gd name="T5" fmla="*/ 0 h 120"/>
                    <a:gd name="T6" fmla="*/ 0 w 50"/>
                    <a:gd name="T7" fmla="*/ 0 h 120"/>
                    <a:gd name="T8" fmla="*/ 0 w 50"/>
                    <a:gd name="T9" fmla="*/ 0 h 120"/>
                    <a:gd name="T10" fmla="*/ 0 60000 65536"/>
                    <a:gd name="T11" fmla="*/ 0 60000 65536"/>
                    <a:gd name="T12" fmla="*/ 0 60000 65536"/>
                    <a:gd name="T13" fmla="*/ 0 60000 65536"/>
                    <a:gd name="T14" fmla="*/ 0 60000 65536"/>
                    <a:gd name="T15" fmla="*/ 0 w 50"/>
                    <a:gd name="T16" fmla="*/ 0 h 120"/>
                    <a:gd name="T17" fmla="*/ 50 w 50"/>
                    <a:gd name="T18" fmla="*/ 120 h 120"/>
                  </a:gdLst>
                  <a:ahLst/>
                  <a:cxnLst>
                    <a:cxn ang="T10">
                      <a:pos x="T0" y="T1"/>
                    </a:cxn>
                    <a:cxn ang="T11">
                      <a:pos x="T2" y="T3"/>
                    </a:cxn>
                    <a:cxn ang="T12">
                      <a:pos x="T4" y="T5"/>
                    </a:cxn>
                    <a:cxn ang="T13">
                      <a:pos x="T6" y="T7"/>
                    </a:cxn>
                    <a:cxn ang="T14">
                      <a:pos x="T8" y="T9"/>
                    </a:cxn>
                  </a:cxnLst>
                  <a:rect l="T15" t="T16" r="T17" b="T18"/>
                  <a:pathLst>
                    <a:path w="50" h="120">
                      <a:moveTo>
                        <a:pt x="0" y="89"/>
                      </a:moveTo>
                      <a:lnTo>
                        <a:pt x="33" y="120"/>
                      </a:lnTo>
                      <a:lnTo>
                        <a:pt x="50" y="0"/>
                      </a:lnTo>
                      <a:lnTo>
                        <a:pt x="11" y="2"/>
                      </a:lnTo>
                      <a:lnTo>
                        <a:pt x="0" y="89"/>
                      </a:lnTo>
                    </a:path>
                  </a:pathLst>
                </a:custGeom>
                <a:noFill/>
                <a:ln w="0">
                  <a:solidFill>
                    <a:srgbClr val="330099"/>
                  </a:solidFill>
                  <a:round/>
                  <a:headEnd/>
                  <a:tailEnd/>
                </a:ln>
              </p:spPr>
              <p:txBody>
                <a:bodyPr/>
                <a:lstStyle/>
                <a:p>
                  <a:endParaRPr lang="es-MX"/>
                </a:p>
              </p:txBody>
            </p:sp>
            <p:sp>
              <p:nvSpPr>
                <p:cNvPr id="10769" name="Freeform 4463"/>
                <p:cNvSpPr>
                  <a:spLocks/>
                </p:cNvSpPr>
                <p:nvPr/>
              </p:nvSpPr>
              <p:spPr bwMode="auto">
                <a:xfrm>
                  <a:off x="2170" y="3038"/>
                  <a:ext cx="14" cy="37"/>
                </a:xfrm>
                <a:custGeom>
                  <a:avLst/>
                  <a:gdLst>
                    <a:gd name="T0" fmla="*/ 0 w 128"/>
                    <a:gd name="T1" fmla="*/ 0 h 340"/>
                    <a:gd name="T2" fmla="*/ 0 w 128"/>
                    <a:gd name="T3" fmla="*/ 0 h 340"/>
                    <a:gd name="T4" fmla="*/ 0 w 128"/>
                    <a:gd name="T5" fmla="*/ 0 h 340"/>
                    <a:gd name="T6" fmla="*/ 0 w 128"/>
                    <a:gd name="T7" fmla="*/ 0 h 340"/>
                    <a:gd name="T8" fmla="*/ 0 60000 65536"/>
                    <a:gd name="T9" fmla="*/ 0 60000 65536"/>
                    <a:gd name="T10" fmla="*/ 0 60000 65536"/>
                    <a:gd name="T11" fmla="*/ 0 60000 65536"/>
                    <a:gd name="T12" fmla="*/ 0 w 128"/>
                    <a:gd name="T13" fmla="*/ 0 h 340"/>
                    <a:gd name="T14" fmla="*/ 128 w 128"/>
                    <a:gd name="T15" fmla="*/ 340 h 340"/>
                  </a:gdLst>
                  <a:ahLst/>
                  <a:cxnLst>
                    <a:cxn ang="T8">
                      <a:pos x="T0" y="T1"/>
                    </a:cxn>
                    <a:cxn ang="T9">
                      <a:pos x="T2" y="T3"/>
                    </a:cxn>
                    <a:cxn ang="T10">
                      <a:pos x="T4" y="T5"/>
                    </a:cxn>
                    <a:cxn ang="T11">
                      <a:pos x="T6" y="T7"/>
                    </a:cxn>
                  </a:cxnLst>
                  <a:rect l="T12" t="T13" r="T14" b="T15"/>
                  <a:pathLst>
                    <a:path w="128" h="340">
                      <a:moveTo>
                        <a:pt x="89" y="340"/>
                      </a:moveTo>
                      <a:lnTo>
                        <a:pt x="128" y="338"/>
                      </a:lnTo>
                      <a:lnTo>
                        <a:pt x="0" y="0"/>
                      </a:lnTo>
                      <a:lnTo>
                        <a:pt x="89" y="340"/>
                      </a:lnTo>
                      <a:close/>
                    </a:path>
                  </a:pathLst>
                </a:custGeom>
                <a:solidFill>
                  <a:srgbClr val="330099"/>
                </a:solidFill>
                <a:ln w="9525">
                  <a:noFill/>
                  <a:round/>
                  <a:headEnd/>
                  <a:tailEnd/>
                </a:ln>
              </p:spPr>
              <p:txBody>
                <a:bodyPr/>
                <a:lstStyle/>
                <a:p>
                  <a:endParaRPr lang="es-MX"/>
                </a:p>
              </p:txBody>
            </p:sp>
            <p:sp>
              <p:nvSpPr>
                <p:cNvPr id="10770" name="Freeform 4464"/>
                <p:cNvSpPr>
                  <a:spLocks/>
                </p:cNvSpPr>
                <p:nvPr/>
              </p:nvSpPr>
              <p:spPr bwMode="auto">
                <a:xfrm>
                  <a:off x="2170" y="3033"/>
                  <a:ext cx="14" cy="42"/>
                </a:xfrm>
                <a:custGeom>
                  <a:avLst/>
                  <a:gdLst>
                    <a:gd name="T0" fmla="*/ 0 w 128"/>
                    <a:gd name="T1" fmla="*/ 0 h 384"/>
                    <a:gd name="T2" fmla="*/ 0 w 128"/>
                    <a:gd name="T3" fmla="*/ 0 h 384"/>
                    <a:gd name="T4" fmla="*/ 0 w 128"/>
                    <a:gd name="T5" fmla="*/ 0 h 384"/>
                    <a:gd name="T6" fmla="*/ 0 w 128"/>
                    <a:gd name="T7" fmla="*/ 0 h 384"/>
                    <a:gd name="T8" fmla="*/ 0 60000 65536"/>
                    <a:gd name="T9" fmla="*/ 0 60000 65536"/>
                    <a:gd name="T10" fmla="*/ 0 60000 65536"/>
                    <a:gd name="T11" fmla="*/ 0 60000 65536"/>
                    <a:gd name="T12" fmla="*/ 0 w 128"/>
                    <a:gd name="T13" fmla="*/ 0 h 384"/>
                    <a:gd name="T14" fmla="*/ 128 w 128"/>
                    <a:gd name="T15" fmla="*/ 384 h 384"/>
                  </a:gdLst>
                  <a:ahLst/>
                  <a:cxnLst>
                    <a:cxn ang="T8">
                      <a:pos x="T0" y="T1"/>
                    </a:cxn>
                    <a:cxn ang="T9">
                      <a:pos x="T2" y="T3"/>
                    </a:cxn>
                    <a:cxn ang="T10">
                      <a:pos x="T4" y="T5"/>
                    </a:cxn>
                    <a:cxn ang="T11">
                      <a:pos x="T6" y="T7"/>
                    </a:cxn>
                  </a:cxnLst>
                  <a:rect l="T12" t="T13" r="T14" b="T15"/>
                  <a:pathLst>
                    <a:path w="128" h="384">
                      <a:moveTo>
                        <a:pt x="128" y="384"/>
                      </a:moveTo>
                      <a:lnTo>
                        <a:pt x="0" y="46"/>
                      </a:lnTo>
                      <a:lnTo>
                        <a:pt x="26" y="0"/>
                      </a:lnTo>
                      <a:lnTo>
                        <a:pt x="128" y="384"/>
                      </a:lnTo>
                      <a:close/>
                    </a:path>
                  </a:pathLst>
                </a:custGeom>
                <a:solidFill>
                  <a:srgbClr val="330099"/>
                </a:solidFill>
                <a:ln w="9525">
                  <a:noFill/>
                  <a:round/>
                  <a:headEnd/>
                  <a:tailEnd/>
                </a:ln>
              </p:spPr>
              <p:txBody>
                <a:bodyPr/>
                <a:lstStyle/>
                <a:p>
                  <a:endParaRPr lang="es-MX"/>
                </a:p>
              </p:txBody>
            </p:sp>
            <p:sp>
              <p:nvSpPr>
                <p:cNvPr id="10771" name="Freeform 4465"/>
                <p:cNvSpPr>
                  <a:spLocks/>
                </p:cNvSpPr>
                <p:nvPr/>
              </p:nvSpPr>
              <p:spPr bwMode="auto">
                <a:xfrm>
                  <a:off x="2170" y="3033"/>
                  <a:ext cx="14" cy="42"/>
                </a:xfrm>
                <a:custGeom>
                  <a:avLst/>
                  <a:gdLst>
                    <a:gd name="T0" fmla="*/ 0 w 128"/>
                    <a:gd name="T1" fmla="*/ 0 h 386"/>
                    <a:gd name="T2" fmla="*/ 0 w 128"/>
                    <a:gd name="T3" fmla="*/ 0 h 386"/>
                    <a:gd name="T4" fmla="*/ 0 w 128"/>
                    <a:gd name="T5" fmla="*/ 0 h 386"/>
                    <a:gd name="T6" fmla="*/ 0 w 128"/>
                    <a:gd name="T7" fmla="*/ 0 h 386"/>
                    <a:gd name="T8" fmla="*/ 0 w 128"/>
                    <a:gd name="T9" fmla="*/ 0 h 386"/>
                    <a:gd name="T10" fmla="*/ 0 60000 65536"/>
                    <a:gd name="T11" fmla="*/ 0 60000 65536"/>
                    <a:gd name="T12" fmla="*/ 0 60000 65536"/>
                    <a:gd name="T13" fmla="*/ 0 60000 65536"/>
                    <a:gd name="T14" fmla="*/ 0 60000 65536"/>
                    <a:gd name="T15" fmla="*/ 0 w 128"/>
                    <a:gd name="T16" fmla="*/ 0 h 386"/>
                    <a:gd name="T17" fmla="*/ 128 w 128"/>
                    <a:gd name="T18" fmla="*/ 386 h 386"/>
                  </a:gdLst>
                  <a:ahLst/>
                  <a:cxnLst>
                    <a:cxn ang="T10">
                      <a:pos x="T0" y="T1"/>
                    </a:cxn>
                    <a:cxn ang="T11">
                      <a:pos x="T2" y="T3"/>
                    </a:cxn>
                    <a:cxn ang="T12">
                      <a:pos x="T4" y="T5"/>
                    </a:cxn>
                    <a:cxn ang="T13">
                      <a:pos x="T6" y="T7"/>
                    </a:cxn>
                    <a:cxn ang="T14">
                      <a:pos x="T8" y="T9"/>
                    </a:cxn>
                  </a:cxnLst>
                  <a:rect l="T15" t="T16" r="T17" b="T18"/>
                  <a:pathLst>
                    <a:path w="128" h="386">
                      <a:moveTo>
                        <a:pt x="89" y="386"/>
                      </a:moveTo>
                      <a:lnTo>
                        <a:pt x="128" y="384"/>
                      </a:lnTo>
                      <a:lnTo>
                        <a:pt x="26" y="0"/>
                      </a:lnTo>
                      <a:lnTo>
                        <a:pt x="0" y="46"/>
                      </a:lnTo>
                      <a:lnTo>
                        <a:pt x="89" y="386"/>
                      </a:lnTo>
                    </a:path>
                  </a:pathLst>
                </a:custGeom>
                <a:noFill/>
                <a:ln w="0">
                  <a:solidFill>
                    <a:srgbClr val="330099"/>
                  </a:solidFill>
                  <a:round/>
                  <a:headEnd/>
                  <a:tailEnd/>
                </a:ln>
              </p:spPr>
              <p:txBody>
                <a:bodyPr/>
                <a:lstStyle/>
                <a:p>
                  <a:endParaRPr lang="es-MX"/>
                </a:p>
              </p:txBody>
            </p:sp>
            <p:sp>
              <p:nvSpPr>
                <p:cNvPr id="10772" name="Freeform 4466"/>
                <p:cNvSpPr>
                  <a:spLocks/>
                </p:cNvSpPr>
                <p:nvPr/>
              </p:nvSpPr>
              <p:spPr bwMode="auto">
                <a:xfrm>
                  <a:off x="2168" y="3033"/>
                  <a:ext cx="5" cy="5"/>
                </a:xfrm>
                <a:custGeom>
                  <a:avLst/>
                  <a:gdLst>
                    <a:gd name="T0" fmla="*/ 0 w 43"/>
                    <a:gd name="T1" fmla="*/ 0 h 48"/>
                    <a:gd name="T2" fmla="*/ 0 w 43"/>
                    <a:gd name="T3" fmla="*/ 0 h 48"/>
                    <a:gd name="T4" fmla="*/ 0 w 43"/>
                    <a:gd name="T5" fmla="*/ 0 h 48"/>
                    <a:gd name="T6" fmla="*/ 0 w 43"/>
                    <a:gd name="T7" fmla="*/ 0 h 48"/>
                    <a:gd name="T8" fmla="*/ 0 w 43"/>
                    <a:gd name="T9" fmla="*/ 0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17" y="46"/>
                      </a:moveTo>
                      <a:lnTo>
                        <a:pt x="43" y="0"/>
                      </a:lnTo>
                      <a:lnTo>
                        <a:pt x="0" y="12"/>
                      </a:lnTo>
                      <a:lnTo>
                        <a:pt x="9" y="48"/>
                      </a:lnTo>
                      <a:lnTo>
                        <a:pt x="17" y="46"/>
                      </a:lnTo>
                    </a:path>
                  </a:pathLst>
                </a:custGeom>
                <a:noFill/>
                <a:ln w="0">
                  <a:solidFill>
                    <a:srgbClr val="330099"/>
                  </a:solidFill>
                  <a:round/>
                  <a:headEnd/>
                  <a:tailEnd/>
                </a:ln>
              </p:spPr>
              <p:txBody>
                <a:bodyPr/>
                <a:lstStyle/>
                <a:p>
                  <a:endParaRPr lang="es-MX"/>
                </a:p>
              </p:txBody>
            </p:sp>
            <p:sp>
              <p:nvSpPr>
                <p:cNvPr id="10773" name="Freeform 4467"/>
                <p:cNvSpPr>
                  <a:spLocks/>
                </p:cNvSpPr>
                <p:nvPr/>
              </p:nvSpPr>
              <p:spPr bwMode="auto">
                <a:xfrm>
                  <a:off x="2160" y="3034"/>
                  <a:ext cx="9" cy="5"/>
                </a:xfrm>
                <a:custGeom>
                  <a:avLst/>
                  <a:gdLst>
                    <a:gd name="T0" fmla="*/ 0 w 83"/>
                    <a:gd name="T1" fmla="*/ 0 h 50"/>
                    <a:gd name="T2" fmla="*/ 0 w 83"/>
                    <a:gd name="T3" fmla="*/ 0 h 50"/>
                    <a:gd name="T4" fmla="*/ 0 w 83"/>
                    <a:gd name="T5" fmla="*/ 0 h 50"/>
                    <a:gd name="T6" fmla="*/ 0 w 83"/>
                    <a:gd name="T7" fmla="*/ 0 h 50"/>
                    <a:gd name="T8" fmla="*/ 0 60000 65536"/>
                    <a:gd name="T9" fmla="*/ 0 60000 65536"/>
                    <a:gd name="T10" fmla="*/ 0 60000 65536"/>
                    <a:gd name="T11" fmla="*/ 0 60000 65536"/>
                    <a:gd name="T12" fmla="*/ 0 w 83"/>
                    <a:gd name="T13" fmla="*/ 0 h 50"/>
                    <a:gd name="T14" fmla="*/ 83 w 83"/>
                    <a:gd name="T15" fmla="*/ 50 h 50"/>
                  </a:gdLst>
                  <a:ahLst/>
                  <a:cxnLst>
                    <a:cxn ang="T8">
                      <a:pos x="T0" y="T1"/>
                    </a:cxn>
                    <a:cxn ang="T9">
                      <a:pos x="T2" y="T3"/>
                    </a:cxn>
                    <a:cxn ang="T10">
                      <a:pos x="T4" y="T5"/>
                    </a:cxn>
                    <a:cxn ang="T11">
                      <a:pos x="T6" y="T7"/>
                    </a:cxn>
                  </a:cxnLst>
                  <a:rect l="T12" t="T13" r="T14" b="T15"/>
                  <a:pathLst>
                    <a:path w="83" h="50">
                      <a:moveTo>
                        <a:pt x="83" y="36"/>
                      </a:moveTo>
                      <a:lnTo>
                        <a:pt x="74" y="0"/>
                      </a:lnTo>
                      <a:lnTo>
                        <a:pt x="0" y="50"/>
                      </a:lnTo>
                      <a:lnTo>
                        <a:pt x="83" y="36"/>
                      </a:lnTo>
                      <a:close/>
                    </a:path>
                  </a:pathLst>
                </a:custGeom>
                <a:solidFill>
                  <a:srgbClr val="330099"/>
                </a:solidFill>
                <a:ln w="9525">
                  <a:noFill/>
                  <a:round/>
                  <a:headEnd/>
                  <a:tailEnd/>
                </a:ln>
              </p:spPr>
              <p:txBody>
                <a:bodyPr/>
                <a:lstStyle/>
                <a:p>
                  <a:endParaRPr lang="es-MX"/>
                </a:p>
              </p:txBody>
            </p:sp>
            <p:sp>
              <p:nvSpPr>
                <p:cNvPr id="10774" name="Freeform 4468"/>
                <p:cNvSpPr>
                  <a:spLocks/>
                </p:cNvSpPr>
                <p:nvPr/>
              </p:nvSpPr>
              <p:spPr bwMode="auto">
                <a:xfrm>
                  <a:off x="2158" y="3034"/>
                  <a:ext cx="10" cy="5"/>
                </a:xfrm>
                <a:custGeom>
                  <a:avLst/>
                  <a:gdLst>
                    <a:gd name="T0" fmla="*/ 0 w 84"/>
                    <a:gd name="T1" fmla="*/ 0 h 50"/>
                    <a:gd name="T2" fmla="*/ 0 w 84"/>
                    <a:gd name="T3" fmla="*/ 0 h 50"/>
                    <a:gd name="T4" fmla="*/ 0 w 84"/>
                    <a:gd name="T5" fmla="*/ 0 h 50"/>
                    <a:gd name="T6" fmla="*/ 0 w 84"/>
                    <a:gd name="T7" fmla="*/ 0 h 50"/>
                    <a:gd name="T8" fmla="*/ 0 60000 65536"/>
                    <a:gd name="T9" fmla="*/ 0 60000 65536"/>
                    <a:gd name="T10" fmla="*/ 0 60000 65536"/>
                    <a:gd name="T11" fmla="*/ 0 60000 65536"/>
                    <a:gd name="T12" fmla="*/ 0 w 84"/>
                    <a:gd name="T13" fmla="*/ 0 h 50"/>
                    <a:gd name="T14" fmla="*/ 84 w 84"/>
                    <a:gd name="T15" fmla="*/ 50 h 50"/>
                  </a:gdLst>
                  <a:ahLst/>
                  <a:cxnLst>
                    <a:cxn ang="T8">
                      <a:pos x="T0" y="T1"/>
                    </a:cxn>
                    <a:cxn ang="T9">
                      <a:pos x="T2" y="T3"/>
                    </a:cxn>
                    <a:cxn ang="T10">
                      <a:pos x="T4" y="T5"/>
                    </a:cxn>
                    <a:cxn ang="T11">
                      <a:pos x="T6" y="T7"/>
                    </a:cxn>
                  </a:cxnLst>
                  <a:rect l="T12" t="T13" r="T14" b="T15"/>
                  <a:pathLst>
                    <a:path w="84" h="50">
                      <a:moveTo>
                        <a:pt x="84" y="0"/>
                      </a:moveTo>
                      <a:lnTo>
                        <a:pt x="10" y="50"/>
                      </a:lnTo>
                      <a:lnTo>
                        <a:pt x="0" y="14"/>
                      </a:lnTo>
                      <a:lnTo>
                        <a:pt x="84" y="0"/>
                      </a:lnTo>
                      <a:close/>
                    </a:path>
                  </a:pathLst>
                </a:custGeom>
                <a:solidFill>
                  <a:srgbClr val="330099"/>
                </a:solidFill>
                <a:ln w="9525">
                  <a:noFill/>
                  <a:round/>
                  <a:headEnd/>
                  <a:tailEnd/>
                </a:ln>
              </p:spPr>
              <p:txBody>
                <a:bodyPr/>
                <a:lstStyle/>
                <a:p>
                  <a:endParaRPr lang="es-MX"/>
                </a:p>
              </p:txBody>
            </p:sp>
            <p:sp>
              <p:nvSpPr>
                <p:cNvPr id="10775" name="Freeform 4469"/>
                <p:cNvSpPr>
                  <a:spLocks/>
                </p:cNvSpPr>
                <p:nvPr/>
              </p:nvSpPr>
              <p:spPr bwMode="auto">
                <a:xfrm>
                  <a:off x="2158" y="3034"/>
                  <a:ext cx="11" cy="5"/>
                </a:xfrm>
                <a:custGeom>
                  <a:avLst/>
                  <a:gdLst>
                    <a:gd name="T0" fmla="*/ 0 w 93"/>
                    <a:gd name="T1" fmla="*/ 0 h 50"/>
                    <a:gd name="T2" fmla="*/ 0 w 93"/>
                    <a:gd name="T3" fmla="*/ 0 h 50"/>
                    <a:gd name="T4" fmla="*/ 0 w 93"/>
                    <a:gd name="T5" fmla="*/ 0 h 50"/>
                    <a:gd name="T6" fmla="*/ 0 w 93"/>
                    <a:gd name="T7" fmla="*/ 0 h 50"/>
                    <a:gd name="T8" fmla="*/ 0 w 93"/>
                    <a:gd name="T9" fmla="*/ 0 h 50"/>
                    <a:gd name="T10" fmla="*/ 0 60000 65536"/>
                    <a:gd name="T11" fmla="*/ 0 60000 65536"/>
                    <a:gd name="T12" fmla="*/ 0 60000 65536"/>
                    <a:gd name="T13" fmla="*/ 0 60000 65536"/>
                    <a:gd name="T14" fmla="*/ 0 60000 65536"/>
                    <a:gd name="T15" fmla="*/ 0 w 93"/>
                    <a:gd name="T16" fmla="*/ 0 h 50"/>
                    <a:gd name="T17" fmla="*/ 93 w 93"/>
                    <a:gd name="T18" fmla="*/ 50 h 50"/>
                  </a:gdLst>
                  <a:ahLst/>
                  <a:cxnLst>
                    <a:cxn ang="T10">
                      <a:pos x="T0" y="T1"/>
                    </a:cxn>
                    <a:cxn ang="T11">
                      <a:pos x="T2" y="T3"/>
                    </a:cxn>
                    <a:cxn ang="T12">
                      <a:pos x="T4" y="T5"/>
                    </a:cxn>
                    <a:cxn ang="T13">
                      <a:pos x="T6" y="T7"/>
                    </a:cxn>
                    <a:cxn ang="T14">
                      <a:pos x="T8" y="T9"/>
                    </a:cxn>
                  </a:cxnLst>
                  <a:rect l="T15" t="T16" r="T17" b="T18"/>
                  <a:pathLst>
                    <a:path w="93" h="50">
                      <a:moveTo>
                        <a:pt x="93" y="36"/>
                      </a:moveTo>
                      <a:lnTo>
                        <a:pt x="84" y="0"/>
                      </a:lnTo>
                      <a:lnTo>
                        <a:pt x="0" y="14"/>
                      </a:lnTo>
                      <a:lnTo>
                        <a:pt x="10" y="50"/>
                      </a:lnTo>
                      <a:lnTo>
                        <a:pt x="93" y="36"/>
                      </a:lnTo>
                    </a:path>
                  </a:pathLst>
                </a:custGeom>
                <a:noFill/>
                <a:ln w="0">
                  <a:solidFill>
                    <a:srgbClr val="330099"/>
                  </a:solidFill>
                  <a:round/>
                  <a:headEnd/>
                  <a:tailEnd/>
                </a:ln>
              </p:spPr>
              <p:txBody>
                <a:bodyPr/>
                <a:lstStyle/>
                <a:p>
                  <a:endParaRPr lang="es-MX"/>
                </a:p>
              </p:txBody>
            </p:sp>
            <p:sp>
              <p:nvSpPr>
                <p:cNvPr id="10776" name="Freeform 4470"/>
                <p:cNvSpPr>
                  <a:spLocks/>
                </p:cNvSpPr>
                <p:nvPr/>
              </p:nvSpPr>
              <p:spPr bwMode="auto">
                <a:xfrm>
                  <a:off x="2153" y="3035"/>
                  <a:ext cx="7" cy="7"/>
                </a:xfrm>
                <a:custGeom>
                  <a:avLst/>
                  <a:gdLst>
                    <a:gd name="T0" fmla="*/ 0 w 63"/>
                    <a:gd name="T1" fmla="*/ 0 h 58"/>
                    <a:gd name="T2" fmla="*/ 0 w 63"/>
                    <a:gd name="T3" fmla="*/ 0 h 58"/>
                    <a:gd name="T4" fmla="*/ 0 w 63"/>
                    <a:gd name="T5" fmla="*/ 0 h 58"/>
                    <a:gd name="T6" fmla="*/ 0 w 63"/>
                    <a:gd name="T7" fmla="*/ 0 h 58"/>
                    <a:gd name="T8" fmla="*/ 0 60000 65536"/>
                    <a:gd name="T9" fmla="*/ 0 60000 65536"/>
                    <a:gd name="T10" fmla="*/ 0 60000 65536"/>
                    <a:gd name="T11" fmla="*/ 0 60000 65536"/>
                    <a:gd name="T12" fmla="*/ 0 w 63"/>
                    <a:gd name="T13" fmla="*/ 0 h 58"/>
                    <a:gd name="T14" fmla="*/ 63 w 63"/>
                    <a:gd name="T15" fmla="*/ 58 h 58"/>
                  </a:gdLst>
                  <a:ahLst/>
                  <a:cxnLst>
                    <a:cxn ang="T8">
                      <a:pos x="T0" y="T1"/>
                    </a:cxn>
                    <a:cxn ang="T9">
                      <a:pos x="T2" y="T3"/>
                    </a:cxn>
                    <a:cxn ang="T10">
                      <a:pos x="T4" y="T5"/>
                    </a:cxn>
                    <a:cxn ang="T11">
                      <a:pos x="T6" y="T7"/>
                    </a:cxn>
                  </a:cxnLst>
                  <a:rect l="T12" t="T13" r="T14" b="T15"/>
                  <a:pathLst>
                    <a:path w="63" h="58">
                      <a:moveTo>
                        <a:pt x="63" y="36"/>
                      </a:moveTo>
                      <a:lnTo>
                        <a:pt x="53" y="0"/>
                      </a:lnTo>
                      <a:lnTo>
                        <a:pt x="0" y="58"/>
                      </a:lnTo>
                      <a:lnTo>
                        <a:pt x="63" y="36"/>
                      </a:lnTo>
                      <a:close/>
                    </a:path>
                  </a:pathLst>
                </a:custGeom>
                <a:solidFill>
                  <a:srgbClr val="330099"/>
                </a:solidFill>
                <a:ln w="9525">
                  <a:noFill/>
                  <a:round/>
                  <a:headEnd/>
                  <a:tailEnd/>
                </a:ln>
              </p:spPr>
              <p:txBody>
                <a:bodyPr/>
                <a:lstStyle/>
                <a:p>
                  <a:endParaRPr lang="es-MX"/>
                </a:p>
              </p:txBody>
            </p:sp>
            <p:sp>
              <p:nvSpPr>
                <p:cNvPr id="10777" name="Freeform 4471"/>
                <p:cNvSpPr>
                  <a:spLocks/>
                </p:cNvSpPr>
                <p:nvPr/>
              </p:nvSpPr>
              <p:spPr bwMode="auto">
                <a:xfrm>
                  <a:off x="2152" y="3035"/>
                  <a:ext cx="6" cy="7"/>
                </a:xfrm>
                <a:custGeom>
                  <a:avLst/>
                  <a:gdLst>
                    <a:gd name="T0" fmla="*/ 0 w 61"/>
                    <a:gd name="T1" fmla="*/ 0 h 58"/>
                    <a:gd name="T2" fmla="*/ 0 w 61"/>
                    <a:gd name="T3" fmla="*/ 0 h 58"/>
                    <a:gd name="T4" fmla="*/ 0 w 61"/>
                    <a:gd name="T5" fmla="*/ 0 h 58"/>
                    <a:gd name="T6" fmla="*/ 0 w 61"/>
                    <a:gd name="T7" fmla="*/ 0 h 58"/>
                    <a:gd name="T8" fmla="*/ 0 60000 65536"/>
                    <a:gd name="T9" fmla="*/ 0 60000 65536"/>
                    <a:gd name="T10" fmla="*/ 0 60000 65536"/>
                    <a:gd name="T11" fmla="*/ 0 60000 65536"/>
                    <a:gd name="T12" fmla="*/ 0 w 61"/>
                    <a:gd name="T13" fmla="*/ 0 h 58"/>
                    <a:gd name="T14" fmla="*/ 61 w 61"/>
                    <a:gd name="T15" fmla="*/ 58 h 58"/>
                  </a:gdLst>
                  <a:ahLst/>
                  <a:cxnLst>
                    <a:cxn ang="T8">
                      <a:pos x="T0" y="T1"/>
                    </a:cxn>
                    <a:cxn ang="T9">
                      <a:pos x="T2" y="T3"/>
                    </a:cxn>
                    <a:cxn ang="T10">
                      <a:pos x="T4" y="T5"/>
                    </a:cxn>
                    <a:cxn ang="T11">
                      <a:pos x="T6" y="T7"/>
                    </a:cxn>
                  </a:cxnLst>
                  <a:rect l="T12" t="T13" r="T14" b="T15"/>
                  <a:pathLst>
                    <a:path w="61" h="58">
                      <a:moveTo>
                        <a:pt x="61" y="0"/>
                      </a:moveTo>
                      <a:lnTo>
                        <a:pt x="8" y="58"/>
                      </a:lnTo>
                      <a:lnTo>
                        <a:pt x="0" y="22"/>
                      </a:lnTo>
                      <a:lnTo>
                        <a:pt x="61" y="0"/>
                      </a:lnTo>
                      <a:close/>
                    </a:path>
                  </a:pathLst>
                </a:custGeom>
                <a:solidFill>
                  <a:srgbClr val="330099"/>
                </a:solidFill>
                <a:ln w="9525">
                  <a:noFill/>
                  <a:round/>
                  <a:headEnd/>
                  <a:tailEnd/>
                </a:ln>
              </p:spPr>
              <p:txBody>
                <a:bodyPr/>
                <a:lstStyle/>
                <a:p>
                  <a:endParaRPr lang="es-MX"/>
                </a:p>
              </p:txBody>
            </p:sp>
            <p:sp>
              <p:nvSpPr>
                <p:cNvPr id="10778" name="Freeform 4472"/>
                <p:cNvSpPr>
                  <a:spLocks/>
                </p:cNvSpPr>
                <p:nvPr/>
              </p:nvSpPr>
              <p:spPr bwMode="auto">
                <a:xfrm>
                  <a:off x="2152" y="3035"/>
                  <a:ext cx="8" cy="7"/>
                </a:xfrm>
                <a:custGeom>
                  <a:avLst/>
                  <a:gdLst>
                    <a:gd name="T0" fmla="*/ 0 w 71"/>
                    <a:gd name="T1" fmla="*/ 0 h 58"/>
                    <a:gd name="T2" fmla="*/ 0 w 71"/>
                    <a:gd name="T3" fmla="*/ 0 h 58"/>
                    <a:gd name="T4" fmla="*/ 0 w 71"/>
                    <a:gd name="T5" fmla="*/ 0 h 58"/>
                    <a:gd name="T6" fmla="*/ 0 w 71"/>
                    <a:gd name="T7" fmla="*/ 0 h 58"/>
                    <a:gd name="T8" fmla="*/ 0 w 71"/>
                    <a:gd name="T9" fmla="*/ 0 h 58"/>
                    <a:gd name="T10" fmla="*/ 0 60000 65536"/>
                    <a:gd name="T11" fmla="*/ 0 60000 65536"/>
                    <a:gd name="T12" fmla="*/ 0 60000 65536"/>
                    <a:gd name="T13" fmla="*/ 0 60000 65536"/>
                    <a:gd name="T14" fmla="*/ 0 60000 65536"/>
                    <a:gd name="T15" fmla="*/ 0 w 71"/>
                    <a:gd name="T16" fmla="*/ 0 h 58"/>
                    <a:gd name="T17" fmla="*/ 71 w 71"/>
                    <a:gd name="T18" fmla="*/ 58 h 58"/>
                  </a:gdLst>
                  <a:ahLst/>
                  <a:cxnLst>
                    <a:cxn ang="T10">
                      <a:pos x="T0" y="T1"/>
                    </a:cxn>
                    <a:cxn ang="T11">
                      <a:pos x="T2" y="T3"/>
                    </a:cxn>
                    <a:cxn ang="T12">
                      <a:pos x="T4" y="T5"/>
                    </a:cxn>
                    <a:cxn ang="T13">
                      <a:pos x="T6" y="T7"/>
                    </a:cxn>
                    <a:cxn ang="T14">
                      <a:pos x="T8" y="T9"/>
                    </a:cxn>
                  </a:cxnLst>
                  <a:rect l="T15" t="T16" r="T17" b="T18"/>
                  <a:pathLst>
                    <a:path w="71" h="58">
                      <a:moveTo>
                        <a:pt x="71" y="36"/>
                      </a:moveTo>
                      <a:lnTo>
                        <a:pt x="61" y="0"/>
                      </a:lnTo>
                      <a:lnTo>
                        <a:pt x="0" y="22"/>
                      </a:lnTo>
                      <a:lnTo>
                        <a:pt x="8" y="58"/>
                      </a:lnTo>
                      <a:lnTo>
                        <a:pt x="71" y="36"/>
                      </a:lnTo>
                    </a:path>
                  </a:pathLst>
                </a:custGeom>
                <a:noFill/>
                <a:ln w="0">
                  <a:solidFill>
                    <a:srgbClr val="330099"/>
                  </a:solidFill>
                  <a:round/>
                  <a:headEnd/>
                  <a:tailEnd/>
                </a:ln>
              </p:spPr>
              <p:txBody>
                <a:bodyPr/>
                <a:lstStyle/>
                <a:p>
                  <a:endParaRPr lang="es-MX"/>
                </a:p>
              </p:txBody>
            </p:sp>
            <p:sp>
              <p:nvSpPr>
                <p:cNvPr id="10779" name="Freeform 4473"/>
                <p:cNvSpPr>
                  <a:spLocks/>
                </p:cNvSpPr>
                <p:nvPr/>
              </p:nvSpPr>
              <p:spPr bwMode="auto">
                <a:xfrm>
                  <a:off x="2138" y="3038"/>
                  <a:ext cx="15" cy="6"/>
                </a:xfrm>
                <a:custGeom>
                  <a:avLst/>
                  <a:gdLst>
                    <a:gd name="T0" fmla="*/ 0 w 131"/>
                    <a:gd name="T1" fmla="*/ 0 h 52"/>
                    <a:gd name="T2" fmla="*/ 0 w 131"/>
                    <a:gd name="T3" fmla="*/ 0 h 52"/>
                    <a:gd name="T4" fmla="*/ 0 w 131"/>
                    <a:gd name="T5" fmla="*/ 0 h 52"/>
                    <a:gd name="T6" fmla="*/ 0 w 131"/>
                    <a:gd name="T7" fmla="*/ 0 h 52"/>
                    <a:gd name="T8" fmla="*/ 0 60000 65536"/>
                    <a:gd name="T9" fmla="*/ 0 60000 65536"/>
                    <a:gd name="T10" fmla="*/ 0 60000 65536"/>
                    <a:gd name="T11" fmla="*/ 0 60000 65536"/>
                    <a:gd name="T12" fmla="*/ 0 w 131"/>
                    <a:gd name="T13" fmla="*/ 0 h 52"/>
                    <a:gd name="T14" fmla="*/ 131 w 131"/>
                    <a:gd name="T15" fmla="*/ 52 h 52"/>
                  </a:gdLst>
                  <a:ahLst/>
                  <a:cxnLst>
                    <a:cxn ang="T8">
                      <a:pos x="T0" y="T1"/>
                    </a:cxn>
                    <a:cxn ang="T9">
                      <a:pos x="T2" y="T3"/>
                    </a:cxn>
                    <a:cxn ang="T10">
                      <a:pos x="T4" y="T5"/>
                    </a:cxn>
                    <a:cxn ang="T11">
                      <a:pos x="T6" y="T7"/>
                    </a:cxn>
                  </a:cxnLst>
                  <a:rect l="T12" t="T13" r="T14" b="T15"/>
                  <a:pathLst>
                    <a:path w="131" h="52">
                      <a:moveTo>
                        <a:pt x="131" y="36"/>
                      </a:moveTo>
                      <a:lnTo>
                        <a:pt x="123" y="0"/>
                      </a:lnTo>
                      <a:lnTo>
                        <a:pt x="0" y="52"/>
                      </a:lnTo>
                      <a:lnTo>
                        <a:pt x="131" y="36"/>
                      </a:lnTo>
                      <a:close/>
                    </a:path>
                  </a:pathLst>
                </a:custGeom>
                <a:solidFill>
                  <a:srgbClr val="330099"/>
                </a:solidFill>
                <a:ln w="9525">
                  <a:noFill/>
                  <a:round/>
                  <a:headEnd/>
                  <a:tailEnd/>
                </a:ln>
              </p:spPr>
              <p:txBody>
                <a:bodyPr/>
                <a:lstStyle/>
                <a:p>
                  <a:endParaRPr lang="es-MX"/>
                </a:p>
              </p:txBody>
            </p:sp>
            <p:sp>
              <p:nvSpPr>
                <p:cNvPr id="10780" name="Freeform 4474"/>
                <p:cNvSpPr>
                  <a:spLocks/>
                </p:cNvSpPr>
                <p:nvPr/>
              </p:nvSpPr>
              <p:spPr bwMode="auto">
                <a:xfrm>
                  <a:off x="2138" y="3038"/>
                  <a:ext cx="14" cy="6"/>
                </a:xfrm>
                <a:custGeom>
                  <a:avLst/>
                  <a:gdLst>
                    <a:gd name="T0" fmla="*/ 0 w 123"/>
                    <a:gd name="T1" fmla="*/ 0 h 52"/>
                    <a:gd name="T2" fmla="*/ 0 w 123"/>
                    <a:gd name="T3" fmla="*/ 0 h 52"/>
                    <a:gd name="T4" fmla="*/ 0 w 123"/>
                    <a:gd name="T5" fmla="*/ 0 h 52"/>
                    <a:gd name="T6" fmla="*/ 0 w 123"/>
                    <a:gd name="T7" fmla="*/ 0 h 52"/>
                    <a:gd name="T8" fmla="*/ 0 60000 65536"/>
                    <a:gd name="T9" fmla="*/ 0 60000 65536"/>
                    <a:gd name="T10" fmla="*/ 0 60000 65536"/>
                    <a:gd name="T11" fmla="*/ 0 60000 65536"/>
                    <a:gd name="T12" fmla="*/ 0 w 123"/>
                    <a:gd name="T13" fmla="*/ 0 h 52"/>
                    <a:gd name="T14" fmla="*/ 123 w 123"/>
                    <a:gd name="T15" fmla="*/ 52 h 52"/>
                  </a:gdLst>
                  <a:ahLst/>
                  <a:cxnLst>
                    <a:cxn ang="T8">
                      <a:pos x="T0" y="T1"/>
                    </a:cxn>
                    <a:cxn ang="T9">
                      <a:pos x="T2" y="T3"/>
                    </a:cxn>
                    <a:cxn ang="T10">
                      <a:pos x="T4" y="T5"/>
                    </a:cxn>
                    <a:cxn ang="T11">
                      <a:pos x="T6" y="T7"/>
                    </a:cxn>
                  </a:cxnLst>
                  <a:rect l="T12" t="T13" r="T14" b="T15"/>
                  <a:pathLst>
                    <a:path w="123" h="52">
                      <a:moveTo>
                        <a:pt x="123" y="0"/>
                      </a:moveTo>
                      <a:lnTo>
                        <a:pt x="0" y="52"/>
                      </a:lnTo>
                      <a:lnTo>
                        <a:pt x="5" y="13"/>
                      </a:lnTo>
                      <a:lnTo>
                        <a:pt x="123" y="0"/>
                      </a:lnTo>
                      <a:close/>
                    </a:path>
                  </a:pathLst>
                </a:custGeom>
                <a:solidFill>
                  <a:srgbClr val="330099"/>
                </a:solidFill>
                <a:ln w="9525">
                  <a:noFill/>
                  <a:round/>
                  <a:headEnd/>
                  <a:tailEnd/>
                </a:ln>
              </p:spPr>
              <p:txBody>
                <a:bodyPr/>
                <a:lstStyle/>
                <a:p>
                  <a:endParaRPr lang="es-MX"/>
                </a:p>
              </p:txBody>
            </p:sp>
            <p:sp>
              <p:nvSpPr>
                <p:cNvPr id="10781" name="Freeform 4475"/>
                <p:cNvSpPr>
                  <a:spLocks/>
                </p:cNvSpPr>
                <p:nvPr/>
              </p:nvSpPr>
              <p:spPr bwMode="auto">
                <a:xfrm>
                  <a:off x="2138" y="3038"/>
                  <a:ext cx="15" cy="6"/>
                </a:xfrm>
                <a:custGeom>
                  <a:avLst/>
                  <a:gdLst>
                    <a:gd name="T0" fmla="*/ 0 w 131"/>
                    <a:gd name="T1" fmla="*/ 0 h 52"/>
                    <a:gd name="T2" fmla="*/ 0 w 131"/>
                    <a:gd name="T3" fmla="*/ 0 h 52"/>
                    <a:gd name="T4" fmla="*/ 0 w 131"/>
                    <a:gd name="T5" fmla="*/ 0 h 52"/>
                    <a:gd name="T6" fmla="*/ 0 w 131"/>
                    <a:gd name="T7" fmla="*/ 0 h 52"/>
                    <a:gd name="T8" fmla="*/ 0 w 131"/>
                    <a:gd name="T9" fmla="*/ 0 h 52"/>
                    <a:gd name="T10" fmla="*/ 0 60000 65536"/>
                    <a:gd name="T11" fmla="*/ 0 60000 65536"/>
                    <a:gd name="T12" fmla="*/ 0 60000 65536"/>
                    <a:gd name="T13" fmla="*/ 0 60000 65536"/>
                    <a:gd name="T14" fmla="*/ 0 60000 65536"/>
                    <a:gd name="T15" fmla="*/ 0 w 131"/>
                    <a:gd name="T16" fmla="*/ 0 h 52"/>
                    <a:gd name="T17" fmla="*/ 131 w 131"/>
                    <a:gd name="T18" fmla="*/ 52 h 52"/>
                  </a:gdLst>
                  <a:ahLst/>
                  <a:cxnLst>
                    <a:cxn ang="T10">
                      <a:pos x="T0" y="T1"/>
                    </a:cxn>
                    <a:cxn ang="T11">
                      <a:pos x="T2" y="T3"/>
                    </a:cxn>
                    <a:cxn ang="T12">
                      <a:pos x="T4" y="T5"/>
                    </a:cxn>
                    <a:cxn ang="T13">
                      <a:pos x="T6" y="T7"/>
                    </a:cxn>
                    <a:cxn ang="T14">
                      <a:pos x="T8" y="T9"/>
                    </a:cxn>
                  </a:cxnLst>
                  <a:rect l="T15" t="T16" r="T17" b="T18"/>
                  <a:pathLst>
                    <a:path w="131" h="52">
                      <a:moveTo>
                        <a:pt x="131" y="36"/>
                      </a:moveTo>
                      <a:lnTo>
                        <a:pt x="123" y="0"/>
                      </a:lnTo>
                      <a:lnTo>
                        <a:pt x="5" y="13"/>
                      </a:lnTo>
                      <a:lnTo>
                        <a:pt x="0" y="52"/>
                      </a:lnTo>
                      <a:lnTo>
                        <a:pt x="131" y="36"/>
                      </a:lnTo>
                    </a:path>
                  </a:pathLst>
                </a:custGeom>
                <a:noFill/>
                <a:ln w="0">
                  <a:solidFill>
                    <a:srgbClr val="330099"/>
                  </a:solidFill>
                  <a:round/>
                  <a:headEnd/>
                  <a:tailEnd/>
                </a:ln>
              </p:spPr>
              <p:txBody>
                <a:bodyPr/>
                <a:lstStyle/>
                <a:p>
                  <a:endParaRPr lang="es-MX"/>
                </a:p>
              </p:txBody>
            </p:sp>
            <p:sp>
              <p:nvSpPr>
                <p:cNvPr id="10782" name="Freeform 4476"/>
                <p:cNvSpPr>
                  <a:spLocks/>
                </p:cNvSpPr>
                <p:nvPr/>
              </p:nvSpPr>
              <p:spPr bwMode="auto">
                <a:xfrm>
                  <a:off x="2130" y="3039"/>
                  <a:ext cx="9" cy="5"/>
                </a:xfrm>
                <a:custGeom>
                  <a:avLst/>
                  <a:gdLst>
                    <a:gd name="T0" fmla="*/ 0 w 79"/>
                    <a:gd name="T1" fmla="*/ 0 h 39"/>
                    <a:gd name="T2" fmla="*/ 0 w 79"/>
                    <a:gd name="T3" fmla="*/ 0 h 39"/>
                    <a:gd name="T4" fmla="*/ 0 w 79"/>
                    <a:gd name="T5" fmla="*/ 0 h 39"/>
                    <a:gd name="T6" fmla="*/ 0 w 79"/>
                    <a:gd name="T7" fmla="*/ 0 h 39"/>
                    <a:gd name="T8" fmla="*/ 0 60000 65536"/>
                    <a:gd name="T9" fmla="*/ 0 60000 65536"/>
                    <a:gd name="T10" fmla="*/ 0 60000 65536"/>
                    <a:gd name="T11" fmla="*/ 0 60000 65536"/>
                    <a:gd name="T12" fmla="*/ 0 w 79"/>
                    <a:gd name="T13" fmla="*/ 0 h 39"/>
                    <a:gd name="T14" fmla="*/ 79 w 79"/>
                    <a:gd name="T15" fmla="*/ 39 h 39"/>
                  </a:gdLst>
                  <a:ahLst/>
                  <a:cxnLst>
                    <a:cxn ang="T8">
                      <a:pos x="T0" y="T1"/>
                    </a:cxn>
                    <a:cxn ang="T9">
                      <a:pos x="T2" y="T3"/>
                    </a:cxn>
                    <a:cxn ang="T10">
                      <a:pos x="T4" y="T5"/>
                    </a:cxn>
                    <a:cxn ang="T11">
                      <a:pos x="T6" y="T7"/>
                    </a:cxn>
                  </a:cxnLst>
                  <a:rect l="T12" t="T13" r="T14" b="T15"/>
                  <a:pathLst>
                    <a:path w="79" h="39">
                      <a:moveTo>
                        <a:pt x="74" y="39"/>
                      </a:moveTo>
                      <a:lnTo>
                        <a:pt x="79" y="0"/>
                      </a:lnTo>
                      <a:lnTo>
                        <a:pt x="0" y="15"/>
                      </a:lnTo>
                      <a:lnTo>
                        <a:pt x="74" y="39"/>
                      </a:lnTo>
                      <a:close/>
                    </a:path>
                  </a:pathLst>
                </a:custGeom>
                <a:solidFill>
                  <a:srgbClr val="330099"/>
                </a:solidFill>
                <a:ln w="9525">
                  <a:noFill/>
                  <a:round/>
                  <a:headEnd/>
                  <a:tailEnd/>
                </a:ln>
              </p:spPr>
              <p:txBody>
                <a:bodyPr/>
                <a:lstStyle/>
                <a:p>
                  <a:endParaRPr lang="es-MX"/>
                </a:p>
              </p:txBody>
            </p:sp>
            <p:sp>
              <p:nvSpPr>
                <p:cNvPr id="10783" name="Freeform 4477"/>
                <p:cNvSpPr>
                  <a:spLocks/>
                </p:cNvSpPr>
                <p:nvPr/>
              </p:nvSpPr>
              <p:spPr bwMode="auto">
                <a:xfrm>
                  <a:off x="2130" y="3037"/>
                  <a:ext cx="9" cy="7"/>
                </a:xfrm>
                <a:custGeom>
                  <a:avLst/>
                  <a:gdLst>
                    <a:gd name="T0" fmla="*/ 0 w 79"/>
                    <a:gd name="T1" fmla="*/ 0 h 63"/>
                    <a:gd name="T2" fmla="*/ 0 w 79"/>
                    <a:gd name="T3" fmla="*/ 0 h 63"/>
                    <a:gd name="T4" fmla="*/ 0 w 79"/>
                    <a:gd name="T5" fmla="*/ 0 h 63"/>
                    <a:gd name="T6" fmla="*/ 0 w 79"/>
                    <a:gd name="T7" fmla="*/ 0 h 63"/>
                    <a:gd name="T8" fmla="*/ 0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74" y="63"/>
                      </a:moveTo>
                      <a:lnTo>
                        <a:pt x="79" y="24"/>
                      </a:lnTo>
                      <a:lnTo>
                        <a:pt x="4" y="0"/>
                      </a:lnTo>
                      <a:lnTo>
                        <a:pt x="0" y="39"/>
                      </a:lnTo>
                      <a:lnTo>
                        <a:pt x="74" y="63"/>
                      </a:lnTo>
                    </a:path>
                  </a:pathLst>
                </a:custGeom>
                <a:noFill/>
                <a:ln w="0">
                  <a:solidFill>
                    <a:srgbClr val="330099"/>
                  </a:solidFill>
                  <a:round/>
                  <a:headEnd/>
                  <a:tailEnd/>
                </a:ln>
              </p:spPr>
              <p:txBody>
                <a:bodyPr/>
                <a:lstStyle/>
                <a:p>
                  <a:endParaRPr lang="es-MX"/>
                </a:p>
              </p:txBody>
            </p:sp>
            <p:sp>
              <p:nvSpPr>
                <p:cNvPr id="10784" name="Freeform 4478"/>
                <p:cNvSpPr>
                  <a:spLocks/>
                </p:cNvSpPr>
                <p:nvPr/>
              </p:nvSpPr>
              <p:spPr bwMode="auto">
                <a:xfrm>
                  <a:off x="2095" y="3037"/>
                  <a:ext cx="35" cy="8"/>
                </a:xfrm>
                <a:custGeom>
                  <a:avLst/>
                  <a:gdLst>
                    <a:gd name="T0" fmla="*/ 0 w 313"/>
                    <a:gd name="T1" fmla="*/ 0 h 71"/>
                    <a:gd name="T2" fmla="*/ 0 w 313"/>
                    <a:gd name="T3" fmla="*/ 0 h 71"/>
                    <a:gd name="T4" fmla="*/ 0 w 313"/>
                    <a:gd name="T5" fmla="*/ 0 h 71"/>
                    <a:gd name="T6" fmla="*/ 0 w 313"/>
                    <a:gd name="T7" fmla="*/ 0 h 71"/>
                    <a:gd name="T8" fmla="*/ 0 60000 65536"/>
                    <a:gd name="T9" fmla="*/ 0 60000 65536"/>
                    <a:gd name="T10" fmla="*/ 0 60000 65536"/>
                    <a:gd name="T11" fmla="*/ 0 60000 65536"/>
                    <a:gd name="T12" fmla="*/ 0 w 313"/>
                    <a:gd name="T13" fmla="*/ 0 h 71"/>
                    <a:gd name="T14" fmla="*/ 313 w 313"/>
                    <a:gd name="T15" fmla="*/ 71 h 71"/>
                  </a:gdLst>
                  <a:ahLst/>
                  <a:cxnLst>
                    <a:cxn ang="T8">
                      <a:pos x="T0" y="T1"/>
                    </a:cxn>
                    <a:cxn ang="T9">
                      <a:pos x="T2" y="T3"/>
                    </a:cxn>
                    <a:cxn ang="T10">
                      <a:pos x="T4" y="T5"/>
                    </a:cxn>
                    <a:cxn ang="T11">
                      <a:pos x="T6" y="T7"/>
                    </a:cxn>
                  </a:cxnLst>
                  <a:rect l="T12" t="T13" r="T14" b="T15"/>
                  <a:pathLst>
                    <a:path w="313" h="71">
                      <a:moveTo>
                        <a:pt x="309" y="39"/>
                      </a:moveTo>
                      <a:lnTo>
                        <a:pt x="313" y="0"/>
                      </a:lnTo>
                      <a:lnTo>
                        <a:pt x="0" y="71"/>
                      </a:lnTo>
                      <a:lnTo>
                        <a:pt x="309" y="39"/>
                      </a:lnTo>
                      <a:close/>
                    </a:path>
                  </a:pathLst>
                </a:custGeom>
                <a:solidFill>
                  <a:srgbClr val="330099"/>
                </a:solidFill>
                <a:ln w="9525">
                  <a:noFill/>
                  <a:round/>
                  <a:headEnd/>
                  <a:tailEnd/>
                </a:ln>
              </p:spPr>
              <p:txBody>
                <a:bodyPr/>
                <a:lstStyle/>
                <a:p>
                  <a:endParaRPr lang="es-MX"/>
                </a:p>
              </p:txBody>
            </p:sp>
            <p:sp>
              <p:nvSpPr>
                <p:cNvPr id="10785" name="Freeform 4479"/>
                <p:cNvSpPr>
                  <a:spLocks/>
                </p:cNvSpPr>
                <p:nvPr/>
              </p:nvSpPr>
              <p:spPr bwMode="auto">
                <a:xfrm>
                  <a:off x="2095" y="3037"/>
                  <a:ext cx="35" cy="8"/>
                </a:xfrm>
                <a:custGeom>
                  <a:avLst/>
                  <a:gdLst>
                    <a:gd name="T0" fmla="*/ 0 w 313"/>
                    <a:gd name="T1" fmla="*/ 0 h 71"/>
                    <a:gd name="T2" fmla="*/ 0 w 313"/>
                    <a:gd name="T3" fmla="*/ 0 h 71"/>
                    <a:gd name="T4" fmla="*/ 0 w 313"/>
                    <a:gd name="T5" fmla="*/ 0 h 71"/>
                    <a:gd name="T6" fmla="*/ 0 w 313"/>
                    <a:gd name="T7" fmla="*/ 0 h 71"/>
                    <a:gd name="T8" fmla="*/ 0 60000 65536"/>
                    <a:gd name="T9" fmla="*/ 0 60000 65536"/>
                    <a:gd name="T10" fmla="*/ 0 60000 65536"/>
                    <a:gd name="T11" fmla="*/ 0 60000 65536"/>
                    <a:gd name="T12" fmla="*/ 0 w 313"/>
                    <a:gd name="T13" fmla="*/ 0 h 71"/>
                    <a:gd name="T14" fmla="*/ 313 w 313"/>
                    <a:gd name="T15" fmla="*/ 71 h 71"/>
                  </a:gdLst>
                  <a:ahLst/>
                  <a:cxnLst>
                    <a:cxn ang="T8">
                      <a:pos x="T0" y="T1"/>
                    </a:cxn>
                    <a:cxn ang="T9">
                      <a:pos x="T2" y="T3"/>
                    </a:cxn>
                    <a:cxn ang="T10">
                      <a:pos x="T4" y="T5"/>
                    </a:cxn>
                    <a:cxn ang="T11">
                      <a:pos x="T6" y="T7"/>
                    </a:cxn>
                  </a:cxnLst>
                  <a:rect l="T12" t="T13" r="T14" b="T15"/>
                  <a:pathLst>
                    <a:path w="313" h="71">
                      <a:moveTo>
                        <a:pt x="313" y="0"/>
                      </a:moveTo>
                      <a:lnTo>
                        <a:pt x="0" y="71"/>
                      </a:lnTo>
                      <a:lnTo>
                        <a:pt x="23" y="30"/>
                      </a:lnTo>
                      <a:lnTo>
                        <a:pt x="313" y="0"/>
                      </a:lnTo>
                      <a:close/>
                    </a:path>
                  </a:pathLst>
                </a:custGeom>
                <a:solidFill>
                  <a:srgbClr val="330099"/>
                </a:solidFill>
                <a:ln w="9525">
                  <a:noFill/>
                  <a:round/>
                  <a:headEnd/>
                  <a:tailEnd/>
                </a:ln>
              </p:spPr>
              <p:txBody>
                <a:bodyPr/>
                <a:lstStyle/>
                <a:p>
                  <a:endParaRPr lang="es-MX"/>
                </a:p>
              </p:txBody>
            </p:sp>
            <p:sp>
              <p:nvSpPr>
                <p:cNvPr id="10786" name="Freeform 4480"/>
                <p:cNvSpPr>
                  <a:spLocks/>
                </p:cNvSpPr>
                <p:nvPr/>
              </p:nvSpPr>
              <p:spPr bwMode="auto">
                <a:xfrm>
                  <a:off x="2095" y="3037"/>
                  <a:ext cx="35" cy="8"/>
                </a:xfrm>
                <a:custGeom>
                  <a:avLst/>
                  <a:gdLst>
                    <a:gd name="T0" fmla="*/ 0 w 313"/>
                    <a:gd name="T1" fmla="*/ 0 h 71"/>
                    <a:gd name="T2" fmla="*/ 0 w 313"/>
                    <a:gd name="T3" fmla="*/ 0 h 71"/>
                    <a:gd name="T4" fmla="*/ 0 w 313"/>
                    <a:gd name="T5" fmla="*/ 0 h 71"/>
                    <a:gd name="T6" fmla="*/ 0 w 313"/>
                    <a:gd name="T7" fmla="*/ 0 h 71"/>
                    <a:gd name="T8" fmla="*/ 0 w 313"/>
                    <a:gd name="T9" fmla="*/ 0 h 71"/>
                    <a:gd name="T10" fmla="*/ 0 60000 65536"/>
                    <a:gd name="T11" fmla="*/ 0 60000 65536"/>
                    <a:gd name="T12" fmla="*/ 0 60000 65536"/>
                    <a:gd name="T13" fmla="*/ 0 60000 65536"/>
                    <a:gd name="T14" fmla="*/ 0 60000 65536"/>
                    <a:gd name="T15" fmla="*/ 0 w 313"/>
                    <a:gd name="T16" fmla="*/ 0 h 71"/>
                    <a:gd name="T17" fmla="*/ 313 w 313"/>
                    <a:gd name="T18" fmla="*/ 71 h 71"/>
                  </a:gdLst>
                  <a:ahLst/>
                  <a:cxnLst>
                    <a:cxn ang="T10">
                      <a:pos x="T0" y="T1"/>
                    </a:cxn>
                    <a:cxn ang="T11">
                      <a:pos x="T2" y="T3"/>
                    </a:cxn>
                    <a:cxn ang="T12">
                      <a:pos x="T4" y="T5"/>
                    </a:cxn>
                    <a:cxn ang="T13">
                      <a:pos x="T6" y="T7"/>
                    </a:cxn>
                    <a:cxn ang="T14">
                      <a:pos x="T8" y="T9"/>
                    </a:cxn>
                  </a:cxnLst>
                  <a:rect l="T15" t="T16" r="T17" b="T18"/>
                  <a:pathLst>
                    <a:path w="313" h="71">
                      <a:moveTo>
                        <a:pt x="309" y="39"/>
                      </a:moveTo>
                      <a:lnTo>
                        <a:pt x="313" y="0"/>
                      </a:lnTo>
                      <a:lnTo>
                        <a:pt x="23" y="30"/>
                      </a:lnTo>
                      <a:lnTo>
                        <a:pt x="0" y="71"/>
                      </a:lnTo>
                      <a:lnTo>
                        <a:pt x="309" y="39"/>
                      </a:lnTo>
                    </a:path>
                  </a:pathLst>
                </a:custGeom>
                <a:noFill/>
                <a:ln w="0">
                  <a:solidFill>
                    <a:srgbClr val="330099"/>
                  </a:solidFill>
                  <a:round/>
                  <a:headEnd/>
                  <a:tailEnd/>
                </a:ln>
              </p:spPr>
              <p:txBody>
                <a:bodyPr/>
                <a:lstStyle/>
                <a:p>
                  <a:endParaRPr lang="es-MX"/>
                </a:p>
              </p:txBody>
            </p:sp>
            <p:sp>
              <p:nvSpPr>
                <p:cNvPr id="10787" name="Freeform 4481"/>
                <p:cNvSpPr>
                  <a:spLocks/>
                </p:cNvSpPr>
                <p:nvPr/>
              </p:nvSpPr>
              <p:spPr bwMode="auto">
                <a:xfrm>
                  <a:off x="2072" y="2992"/>
                  <a:ext cx="26" cy="53"/>
                </a:xfrm>
                <a:custGeom>
                  <a:avLst/>
                  <a:gdLst>
                    <a:gd name="T0" fmla="*/ 0 w 234"/>
                    <a:gd name="T1" fmla="*/ 0 h 472"/>
                    <a:gd name="T2" fmla="*/ 0 w 234"/>
                    <a:gd name="T3" fmla="*/ 0 h 472"/>
                    <a:gd name="T4" fmla="*/ 0 w 234"/>
                    <a:gd name="T5" fmla="*/ 0 h 472"/>
                    <a:gd name="T6" fmla="*/ 0 w 234"/>
                    <a:gd name="T7" fmla="*/ 0 h 472"/>
                    <a:gd name="T8" fmla="*/ 0 60000 65536"/>
                    <a:gd name="T9" fmla="*/ 0 60000 65536"/>
                    <a:gd name="T10" fmla="*/ 0 60000 65536"/>
                    <a:gd name="T11" fmla="*/ 0 60000 65536"/>
                    <a:gd name="T12" fmla="*/ 0 w 234"/>
                    <a:gd name="T13" fmla="*/ 0 h 472"/>
                    <a:gd name="T14" fmla="*/ 234 w 234"/>
                    <a:gd name="T15" fmla="*/ 472 h 472"/>
                  </a:gdLst>
                  <a:ahLst/>
                  <a:cxnLst>
                    <a:cxn ang="T8">
                      <a:pos x="T0" y="T1"/>
                    </a:cxn>
                    <a:cxn ang="T9">
                      <a:pos x="T2" y="T3"/>
                    </a:cxn>
                    <a:cxn ang="T10">
                      <a:pos x="T4" y="T5"/>
                    </a:cxn>
                    <a:cxn ang="T11">
                      <a:pos x="T6" y="T7"/>
                    </a:cxn>
                  </a:cxnLst>
                  <a:rect l="T12" t="T13" r="T14" b="T15"/>
                  <a:pathLst>
                    <a:path w="234" h="472">
                      <a:moveTo>
                        <a:pt x="211" y="472"/>
                      </a:moveTo>
                      <a:lnTo>
                        <a:pt x="234" y="431"/>
                      </a:lnTo>
                      <a:lnTo>
                        <a:pt x="0" y="0"/>
                      </a:lnTo>
                      <a:lnTo>
                        <a:pt x="211" y="472"/>
                      </a:lnTo>
                      <a:close/>
                    </a:path>
                  </a:pathLst>
                </a:custGeom>
                <a:solidFill>
                  <a:srgbClr val="330099"/>
                </a:solidFill>
                <a:ln w="9525">
                  <a:noFill/>
                  <a:round/>
                  <a:headEnd/>
                  <a:tailEnd/>
                </a:ln>
              </p:spPr>
              <p:txBody>
                <a:bodyPr/>
                <a:lstStyle/>
                <a:p>
                  <a:endParaRPr lang="es-MX"/>
                </a:p>
              </p:txBody>
            </p:sp>
            <p:sp>
              <p:nvSpPr>
                <p:cNvPr id="10788" name="Freeform 4482"/>
                <p:cNvSpPr>
                  <a:spLocks/>
                </p:cNvSpPr>
                <p:nvPr/>
              </p:nvSpPr>
              <p:spPr bwMode="auto">
                <a:xfrm>
                  <a:off x="2072" y="2991"/>
                  <a:ext cx="26" cy="49"/>
                </a:xfrm>
                <a:custGeom>
                  <a:avLst/>
                  <a:gdLst>
                    <a:gd name="T0" fmla="*/ 0 w 234"/>
                    <a:gd name="T1" fmla="*/ 0 h 445"/>
                    <a:gd name="T2" fmla="*/ 0 w 234"/>
                    <a:gd name="T3" fmla="*/ 0 h 445"/>
                    <a:gd name="T4" fmla="*/ 0 w 234"/>
                    <a:gd name="T5" fmla="*/ 0 h 445"/>
                    <a:gd name="T6" fmla="*/ 0 w 234"/>
                    <a:gd name="T7" fmla="*/ 0 h 445"/>
                    <a:gd name="T8" fmla="*/ 0 60000 65536"/>
                    <a:gd name="T9" fmla="*/ 0 60000 65536"/>
                    <a:gd name="T10" fmla="*/ 0 60000 65536"/>
                    <a:gd name="T11" fmla="*/ 0 60000 65536"/>
                    <a:gd name="T12" fmla="*/ 0 w 234"/>
                    <a:gd name="T13" fmla="*/ 0 h 445"/>
                    <a:gd name="T14" fmla="*/ 234 w 234"/>
                    <a:gd name="T15" fmla="*/ 445 h 445"/>
                  </a:gdLst>
                  <a:ahLst/>
                  <a:cxnLst>
                    <a:cxn ang="T8">
                      <a:pos x="T0" y="T1"/>
                    </a:cxn>
                    <a:cxn ang="T9">
                      <a:pos x="T2" y="T3"/>
                    </a:cxn>
                    <a:cxn ang="T10">
                      <a:pos x="T4" y="T5"/>
                    </a:cxn>
                    <a:cxn ang="T11">
                      <a:pos x="T6" y="T7"/>
                    </a:cxn>
                  </a:cxnLst>
                  <a:rect l="T12" t="T13" r="T14" b="T15"/>
                  <a:pathLst>
                    <a:path w="234" h="445">
                      <a:moveTo>
                        <a:pt x="234" y="445"/>
                      </a:moveTo>
                      <a:lnTo>
                        <a:pt x="0" y="14"/>
                      </a:lnTo>
                      <a:lnTo>
                        <a:pt x="34" y="0"/>
                      </a:lnTo>
                      <a:lnTo>
                        <a:pt x="234" y="445"/>
                      </a:lnTo>
                      <a:close/>
                    </a:path>
                  </a:pathLst>
                </a:custGeom>
                <a:solidFill>
                  <a:srgbClr val="330099"/>
                </a:solidFill>
                <a:ln w="9525">
                  <a:noFill/>
                  <a:round/>
                  <a:headEnd/>
                  <a:tailEnd/>
                </a:ln>
              </p:spPr>
              <p:txBody>
                <a:bodyPr/>
                <a:lstStyle/>
                <a:p>
                  <a:endParaRPr lang="es-MX"/>
                </a:p>
              </p:txBody>
            </p:sp>
            <p:sp>
              <p:nvSpPr>
                <p:cNvPr id="10789" name="Freeform 4483"/>
                <p:cNvSpPr>
                  <a:spLocks/>
                </p:cNvSpPr>
                <p:nvPr/>
              </p:nvSpPr>
              <p:spPr bwMode="auto">
                <a:xfrm>
                  <a:off x="2072" y="2991"/>
                  <a:ext cx="26" cy="54"/>
                </a:xfrm>
                <a:custGeom>
                  <a:avLst/>
                  <a:gdLst>
                    <a:gd name="T0" fmla="*/ 0 w 234"/>
                    <a:gd name="T1" fmla="*/ 0 h 486"/>
                    <a:gd name="T2" fmla="*/ 0 w 234"/>
                    <a:gd name="T3" fmla="*/ 0 h 486"/>
                    <a:gd name="T4" fmla="*/ 0 w 234"/>
                    <a:gd name="T5" fmla="*/ 0 h 486"/>
                    <a:gd name="T6" fmla="*/ 0 w 234"/>
                    <a:gd name="T7" fmla="*/ 0 h 486"/>
                    <a:gd name="T8" fmla="*/ 0 w 234"/>
                    <a:gd name="T9" fmla="*/ 0 h 486"/>
                    <a:gd name="T10" fmla="*/ 0 60000 65536"/>
                    <a:gd name="T11" fmla="*/ 0 60000 65536"/>
                    <a:gd name="T12" fmla="*/ 0 60000 65536"/>
                    <a:gd name="T13" fmla="*/ 0 60000 65536"/>
                    <a:gd name="T14" fmla="*/ 0 60000 65536"/>
                    <a:gd name="T15" fmla="*/ 0 w 234"/>
                    <a:gd name="T16" fmla="*/ 0 h 486"/>
                    <a:gd name="T17" fmla="*/ 234 w 234"/>
                    <a:gd name="T18" fmla="*/ 486 h 486"/>
                  </a:gdLst>
                  <a:ahLst/>
                  <a:cxnLst>
                    <a:cxn ang="T10">
                      <a:pos x="T0" y="T1"/>
                    </a:cxn>
                    <a:cxn ang="T11">
                      <a:pos x="T2" y="T3"/>
                    </a:cxn>
                    <a:cxn ang="T12">
                      <a:pos x="T4" y="T5"/>
                    </a:cxn>
                    <a:cxn ang="T13">
                      <a:pos x="T6" y="T7"/>
                    </a:cxn>
                    <a:cxn ang="T14">
                      <a:pos x="T8" y="T9"/>
                    </a:cxn>
                  </a:cxnLst>
                  <a:rect l="T15" t="T16" r="T17" b="T18"/>
                  <a:pathLst>
                    <a:path w="234" h="486">
                      <a:moveTo>
                        <a:pt x="211" y="486"/>
                      </a:moveTo>
                      <a:lnTo>
                        <a:pt x="234" y="445"/>
                      </a:lnTo>
                      <a:lnTo>
                        <a:pt x="34" y="0"/>
                      </a:lnTo>
                      <a:lnTo>
                        <a:pt x="0" y="14"/>
                      </a:lnTo>
                      <a:lnTo>
                        <a:pt x="211" y="486"/>
                      </a:lnTo>
                    </a:path>
                  </a:pathLst>
                </a:custGeom>
                <a:noFill/>
                <a:ln w="0">
                  <a:solidFill>
                    <a:srgbClr val="330099"/>
                  </a:solidFill>
                  <a:round/>
                  <a:headEnd/>
                  <a:tailEnd/>
                </a:ln>
              </p:spPr>
              <p:txBody>
                <a:bodyPr/>
                <a:lstStyle/>
                <a:p>
                  <a:endParaRPr lang="es-MX"/>
                </a:p>
              </p:txBody>
            </p:sp>
            <p:sp>
              <p:nvSpPr>
                <p:cNvPr id="10790" name="Freeform 4484"/>
                <p:cNvSpPr>
                  <a:spLocks/>
                </p:cNvSpPr>
                <p:nvPr/>
              </p:nvSpPr>
              <p:spPr bwMode="auto">
                <a:xfrm>
                  <a:off x="2059" y="2960"/>
                  <a:ext cx="17" cy="32"/>
                </a:xfrm>
                <a:custGeom>
                  <a:avLst/>
                  <a:gdLst>
                    <a:gd name="T0" fmla="*/ 0 w 150"/>
                    <a:gd name="T1" fmla="*/ 0 h 289"/>
                    <a:gd name="T2" fmla="*/ 0 w 150"/>
                    <a:gd name="T3" fmla="*/ 0 h 289"/>
                    <a:gd name="T4" fmla="*/ 0 w 150"/>
                    <a:gd name="T5" fmla="*/ 0 h 289"/>
                    <a:gd name="T6" fmla="*/ 0 w 150"/>
                    <a:gd name="T7" fmla="*/ 0 h 289"/>
                    <a:gd name="T8" fmla="*/ 0 60000 65536"/>
                    <a:gd name="T9" fmla="*/ 0 60000 65536"/>
                    <a:gd name="T10" fmla="*/ 0 60000 65536"/>
                    <a:gd name="T11" fmla="*/ 0 60000 65536"/>
                    <a:gd name="T12" fmla="*/ 0 w 150"/>
                    <a:gd name="T13" fmla="*/ 0 h 289"/>
                    <a:gd name="T14" fmla="*/ 150 w 150"/>
                    <a:gd name="T15" fmla="*/ 289 h 289"/>
                  </a:gdLst>
                  <a:ahLst/>
                  <a:cxnLst>
                    <a:cxn ang="T8">
                      <a:pos x="T0" y="T1"/>
                    </a:cxn>
                    <a:cxn ang="T9">
                      <a:pos x="T2" y="T3"/>
                    </a:cxn>
                    <a:cxn ang="T10">
                      <a:pos x="T4" y="T5"/>
                    </a:cxn>
                    <a:cxn ang="T11">
                      <a:pos x="T6" y="T7"/>
                    </a:cxn>
                  </a:cxnLst>
                  <a:rect l="T12" t="T13" r="T14" b="T15"/>
                  <a:pathLst>
                    <a:path w="150" h="289">
                      <a:moveTo>
                        <a:pt x="116" y="289"/>
                      </a:moveTo>
                      <a:lnTo>
                        <a:pt x="150" y="275"/>
                      </a:lnTo>
                      <a:lnTo>
                        <a:pt x="0" y="0"/>
                      </a:lnTo>
                      <a:lnTo>
                        <a:pt x="116" y="289"/>
                      </a:lnTo>
                      <a:close/>
                    </a:path>
                  </a:pathLst>
                </a:custGeom>
                <a:solidFill>
                  <a:srgbClr val="330099"/>
                </a:solidFill>
                <a:ln w="9525">
                  <a:noFill/>
                  <a:round/>
                  <a:headEnd/>
                  <a:tailEnd/>
                </a:ln>
              </p:spPr>
              <p:txBody>
                <a:bodyPr/>
                <a:lstStyle/>
                <a:p>
                  <a:endParaRPr lang="es-MX"/>
                </a:p>
              </p:txBody>
            </p:sp>
            <p:sp>
              <p:nvSpPr>
                <p:cNvPr id="10791" name="Freeform 4485"/>
                <p:cNvSpPr>
                  <a:spLocks/>
                </p:cNvSpPr>
                <p:nvPr/>
              </p:nvSpPr>
              <p:spPr bwMode="auto">
                <a:xfrm>
                  <a:off x="2059" y="2954"/>
                  <a:ext cx="17" cy="37"/>
                </a:xfrm>
                <a:custGeom>
                  <a:avLst/>
                  <a:gdLst>
                    <a:gd name="T0" fmla="*/ 0 w 150"/>
                    <a:gd name="T1" fmla="*/ 0 h 328"/>
                    <a:gd name="T2" fmla="*/ 0 w 150"/>
                    <a:gd name="T3" fmla="*/ 0 h 328"/>
                    <a:gd name="T4" fmla="*/ 0 w 150"/>
                    <a:gd name="T5" fmla="*/ 0 h 328"/>
                    <a:gd name="T6" fmla="*/ 0 w 150"/>
                    <a:gd name="T7" fmla="*/ 0 h 328"/>
                    <a:gd name="T8" fmla="*/ 0 60000 65536"/>
                    <a:gd name="T9" fmla="*/ 0 60000 65536"/>
                    <a:gd name="T10" fmla="*/ 0 60000 65536"/>
                    <a:gd name="T11" fmla="*/ 0 60000 65536"/>
                    <a:gd name="T12" fmla="*/ 0 w 150"/>
                    <a:gd name="T13" fmla="*/ 0 h 328"/>
                    <a:gd name="T14" fmla="*/ 150 w 150"/>
                    <a:gd name="T15" fmla="*/ 328 h 328"/>
                  </a:gdLst>
                  <a:ahLst/>
                  <a:cxnLst>
                    <a:cxn ang="T8">
                      <a:pos x="T0" y="T1"/>
                    </a:cxn>
                    <a:cxn ang="T9">
                      <a:pos x="T2" y="T3"/>
                    </a:cxn>
                    <a:cxn ang="T10">
                      <a:pos x="T4" y="T5"/>
                    </a:cxn>
                    <a:cxn ang="T11">
                      <a:pos x="T6" y="T7"/>
                    </a:cxn>
                  </a:cxnLst>
                  <a:rect l="T12" t="T13" r="T14" b="T15"/>
                  <a:pathLst>
                    <a:path w="150" h="328">
                      <a:moveTo>
                        <a:pt x="150" y="328"/>
                      </a:moveTo>
                      <a:lnTo>
                        <a:pt x="0" y="53"/>
                      </a:lnTo>
                      <a:lnTo>
                        <a:pt x="19" y="0"/>
                      </a:lnTo>
                      <a:lnTo>
                        <a:pt x="150" y="328"/>
                      </a:lnTo>
                      <a:close/>
                    </a:path>
                  </a:pathLst>
                </a:custGeom>
                <a:solidFill>
                  <a:srgbClr val="330099"/>
                </a:solidFill>
                <a:ln w="9525">
                  <a:noFill/>
                  <a:round/>
                  <a:headEnd/>
                  <a:tailEnd/>
                </a:ln>
              </p:spPr>
              <p:txBody>
                <a:bodyPr/>
                <a:lstStyle/>
                <a:p>
                  <a:endParaRPr lang="es-MX"/>
                </a:p>
              </p:txBody>
            </p:sp>
            <p:sp>
              <p:nvSpPr>
                <p:cNvPr id="10792" name="Freeform 4486"/>
                <p:cNvSpPr>
                  <a:spLocks/>
                </p:cNvSpPr>
                <p:nvPr/>
              </p:nvSpPr>
              <p:spPr bwMode="auto">
                <a:xfrm>
                  <a:off x="2059" y="2954"/>
                  <a:ext cx="17" cy="38"/>
                </a:xfrm>
                <a:custGeom>
                  <a:avLst/>
                  <a:gdLst>
                    <a:gd name="T0" fmla="*/ 0 w 150"/>
                    <a:gd name="T1" fmla="*/ 0 h 342"/>
                    <a:gd name="T2" fmla="*/ 0 w 150"/>
                    <a:gd name="T3" fmla="*/ 0 h 342"/>
                    <a:gd name="T4" fmla="*/ 0 w 150"/>
                    <a:gd name="T5" fmla="*/ 0 h 342"/>
                    <a:gd name="T6" fmla="*/ 0 w 150"/>
                    <a:gd name="T7" fmla="*/ 0 h 342"/>
                    <a:gd name="T8" fmla="*/ 0 w 150"/>
                    <a:gd name="T9" fmla="*/ 0 h 342"/>
                    <a:gd name="T10" fmla="*/ 0 60000 65536"/>
                    <a:gd name="T11" fmla="*/ 0 60000 65536"/>
                    <a:gd name="T12" fmla="*/ 0 60000 65536"/>
                    <a:gd name="T13" fmla="*/ 0 60000 65536"/>
                    <a:gd name="T14" fmla="*/ 0 60000 65536"/>
                    <a:gd name="T15" fmla="*/ 0 w 150"/>
                    <a:gd name="T16" fmla="*/ 0 h 342"/>
                    <a:gd name="T17" fmla="*/ 150 w 150"/>
                    <a:gd name="T18" fmla="*/ 342 h 342"/>
                  </a:gdLst>
                  <a:ahLst/>
                  <a:cxnLst>
                    <a:cxn ang="T10">
                      <a:pos x="T0" y="T1"/>
                    </a:cxn>
                    <a:cxn ang="T11">
                      <a:pos x="T2" y="T3"/>
                    </a:cxn>
                    <a:cxn ang="T12">
                      <a:pos x="T4" y="T5"/>
                    </a:cxn>
                    <a:cxn ang="T13">
                      <a:pos x="T6" y="T7"/>
                    </a:cxn>
                    <a:cxn ang="T14">
                      <a:pos x="T8" y="T9"/>
                    </a:cxn>
                  </a:cxnLst>
                  <a:rect l="T15" t="T16" r="T17" b="T18"/>
                  <a:pathLst>
                    <a:path w="150" h="342">
                      <a:moveTo>
                        <a:pt x="116" y="342"/>
                      </a:moveTo>
                      <a:lnTo>
                        <a:pt x="150" y="328"/>
                      </a:lnTo>
                      <a:lnTo>
                        <a:pt x="19" y="0"/>
                      </a:lnTo>
                      <a:lnTo>
                        <a:pt x="0" y="53"/>
                      </a:lnTo>
                      <a:lnTo>
                        <a:pt x="116" y="342"/>
                      </a:lnTo>
                    </a:path>
                  </a:pathLst>
                </a:custGeom>
                <a:noFill/>
                <a:ln w="0">
                  <a:solidFill>
                    <a:srgbClr val="330099"/>
                  </a:solidFill>
                  <a:round/>
                  <a:headEnd/>
                  <a:tailEnd/>
                </a:ln>
              </p:spPr>
              <p:txBody>
                <a:bodyPr/>
                <a:lstStyle/>
                <a:p>
                  <a:endParaRPr lang="es-MX"/>
                </a:p>
              </p:txBody>
            </p:sp>
            <p:sp>
              <p:nvSpPr>
                <p:cNvPr id="10793" name="Freeform 4487"/>
                <p:cNvSpPr>
                  <a:spLocks/>
                </p:cNvSpPr>
                <p:nvPr/>
              </p:nvSpPr>
              <p:spPr bwMode="auto">
                <a:xfrm>
                  <a:off x="2034" y="2954"/>
                  <a:ext cx="27" cy="19"/>
                </a:xfrm>
                <a:custGeom>
                  <a:avLst/>
                  <a:gdLst>
                    <a:gd name="T0" fmla="*/ 0 w 246"/>
                    <a:gd name="T1" fmla="*/ 0 h 171"/>
                    <a:gd name="T2" fmla="*/ 0 w 246"/>
                    <a:gd name="T3" fmla="*/ 0 h 171"/>
                    <a:gd name="T4" fmla="*/ 0 w 246"/>
                    <a:gd name="T5" fmla="*/ 0 h 171"/>
                    <a:gd name="T6" fmla="*/ 0 w 246"/>
                    <a:gd name="T7" fmla="*/ 0 h 171"/>
                    <a:gd name="T8" fmla="*/ 0 60000 65536"/>
                    <a:gd name="T9" fmla="*/ 0 60000 65536"/>
                    <a:gd name="T10" fmla="*/ 0 60000 65536"/>
                    <a:gd name="T11" fmla="*/ 0 60000 65536"/>
                    <a:gd name="T12" fmla="*/ 0 w 246"/>
                    <a:gd name="T13" fmla="*/ 0 h 171"/>
                    <a:gd name="T14" fmla="*/ 246 w 246"/>
                    <a:gd name="T15" fmla="*/ 171 h 171"/>
                  </a:gdLst>
                  <a:ahLst/>
                  <a:cxnLst>
                    <a:cxn ang="T8">
                      <a:pos x="T0" y="T1"/>
                    </a:cxn>
                    <a:cxn ang="T9">
                      <a:pos x="T2" y="T3"/>
                    </a:cxn>
                    <a:cxn ang="T10">
                      <a:pos x="T4" y="T5"/>
                    </a:cxn>
                    <a:cxn ang="T11">
                      <a:pos x="T6" y="T7"/>
                    </a:cxn>
                  </a:cxnLst>
                  <a:rect l="T12" t="T13" r="T14" b="T15"/>
                  <a:pathLst>
                    <a:path w="246" h="171">
                      <a:moveTo>
                        <a:pt x="227" y="53"/>
                      </a:moveTo>
                      <a:lnTo>
                        <a:pt x="246" y="0"/>
                      </a:lnTo>
                      <a:lnTo>
                        <a:pt x="0" y="171"/>
                      </a:lnTo>
                      <a:lnTo>
                        <a:pt x="227" y="53"/>
                      </a:lnTo>
                      <a:close/>
                    </a:path>
                  </a:pathLst>
                </a:custGeom>
                <a:solidFill>
                  <a:srgbClr val="330099"/>
                </a:solidFill>
                <a:ln w="9525">
                  <a:noFill/>
                  <a:round/>
                  <a:headEnd/>
                  <a:tailEnd/>
                </a:ln>
              </p:spPr>
              <p:txBody>
                <a:bodyPr/>
                <a:lstStyle/>
                <a:p>
                  <a:endParaRPr lang="es-MX"/>
                </a:p>
              </p:txBody>
            </p:sp>
            <p:sp>
              <p:nvSpPr>
                <p:cNvPr id="10794" name="Freeform 4488"/>
                <p:cNvSpPr>
                  <a:spLocks/>
                </p:cNvSpPr>
                <p:nvPr/>
              </p:nvSpPr>
              <p:spPr bwMode="auto">
                <a:xfrm>
                  <a:off x="2034" y="2954"/>
                  <a:ext cx="27" cy="19"/>
                </a:xfrm>
                <a:custGeom>
                  <a:avLst/>
                  <a:gdLst>
                    <a:gd name="T0" fmla="*/ 0 w 246"/>
                    <a:gd name="T1" fmla="*/ 0 h 171"/>
                    <a:gd name="T2" fmla="*/ 0 w 246"/>
                    <a:gd name="T3" fmla="*/ 0 h 171"/>
                    <a:gd name="T4" fmla="*/ 0 w 246"/>
                    <a:gd name="T5" fmla="*/ 0 h 171"/>
                    <a:gd name="T6" fmla="*/ 0 w 246"/>
                    <a:gd name="T7" fmla="*/ 0 h 171"/>
                    <a:gd name="T8" fmla="*/ 0 60000 65536"/>
                    <a:gd name="T9" fmla="*/ 0 60000 65536"/>
                    <a:gd name="T10" fmla="*/ 0 60000 65536"/>
                    <a:gd name="T11" fmla="*/ 0 60000 65536"/>
                    <a:gd name="T12" fmla="*/ 0 w 246"/>
                    <a:gd name="T13" fmla="*/ 0 h 171"/>
                    <a:gd name="T14" fmla="*/ 246 w 246"/>
                    <a:gd name="T15" fmla="*/ 171 h 171"/>
                  </a:gdLst>
                  <a:ahLst/>
                  <a:cxnLst>
                    <a:cxn ang="T8">
                      <a:pos x="T0" y="T1"/>
                    </a:cxn>
                    <a:cxn ang="T9">
                      <a:pos x="T2" y="T3"/>
                    </a:cxn>
                    <a:cxn ang="T10">
                      <a:pos x="T4" y="T5"/>
                    </a:cxn>
                    <a:cxn ang="T11">
                      <a:pos x="T6" y="T7"/>
                    </a:cxn>
                  </a:cxnLst>
                  <a:rect l="T12" t="T13" r="T14" b="T15"/>
                  <a:pathLst>
                    <a:path w="246" h="171">
                      <a:moveTo>
                        <a:pt x="246" y="0"/>
                      </a:moveTo>
                      <a:lnTo>
                        <a:pt x="0" y="171"/>
                      </a:lnTo>
                      <a:lnTo>
                        <a:pt x="4" y="127"/>
                      </a:lnTo>
                      <a:lnTo>
                        <a:pt x="246" y="0"/>
                      </a:lnTo>
                      <a:close/>
                    </a:path>
                  </a:pathLst>
                </a:custGeom>
                <a:solidFill>
                  <a:srgbClr val="330099"/>
                </a:solidFill>
                <a:ln w="9525">
                  <a:noFill/>
                  <a:round/>
                  <a:headEnd/>
                  <a:tailEnd/>
                </a:ln>
              </p:spPr>
              <p:txBody>
                <a:bodyPr/>
                <a:lstStyle/>
                <a:p>
                  <a:endParaRPr lang="es-MX"/>
                </a:p>
              </p:txBody>
            </p:sp>
            <p:sp>
              <p:nvSpPr>
                <p:cNvPr id="10795" name="Freeform 4489"/>
                <p:cNvSpPr>
                  <a:spLocks/>
                </p:cNvSpPr>
                <p:nvPr/>
              </p:nvSpPr>
              <p:spPr bwMode="auto">
                <a:xfrm>
                  <a:off x="2034" y="2954"/>
                  <a:ext cx="27" cy="19"/>
                </a:xfrm>
                <a:custGeom>
                  <a:avLst/>
                  <a:gdLst>
                    <a:gd name="T0" fmla="*/ 0 w 246"/>
                    <a:gd name="T1" fmla="*/ 0 h 171"/>
                    <a:gd name="T2" fmla="*/ 0 w 246"/>
                    <a:gd name="T3" fmla="*/ 0 h 171"/>
                    <a:gd name="T4" fmla="*/ 0 w 246"/>
                    <a:gd name="T5" fmla="*/ 0 h 171"/>
                    <a:gd name="T6" fmla="*/ 0 w 246"/>
                    <a:gd name="T7" fmla="*/ 0 h 171"/>
                    <a:gd name="T8" fmla="*/ 0 w 246"/>
                    <a:gd name="T9" fmla="*/ 0 h 171"/>
                    <a:gd name="T10" fmla="*/ 0 60000 65536"/>
                    <a:gd name="T11" fmla="*/ 0 60000 65536"/>
                    <a:gd name="T12" fmla="*/ 0 60000 65536"/>
                    <a:gd name="T13" fmla="*/ 0 60000 65536"/>
                    <a:gd name="T14" fmla="*/ 0 60000 65536"/>
                    <a:gd name="T15" fmla="*/ 0 w 246"/>
                    <a:gd name="T16" fmla="*/ 0 h 171"/>
                    <a:gd name="T17" fmla="*/ 246 w 246"/>
                    <a:gd name="T18" fmla="*/ 171 h 171"/>
                  </a:gdLst>
                  <a:ahLst/>
                  <a:cxnLst>
                    <a:cxn ang="T10">
                      <a:pos x="T0" y="T1"/>
                    </a:cxn>
                    <a:cxn ang="T11">
                      <a:pos x="T2" y="T3"/>
                    </a:cxn>
                    <a:cxn ang="T12">
                      <a:pos x="T4" y="T5"/>
                    </a:cxn>
                    <a:cxn ang="T13">
                      <a:pos x="T6" y="T7"/>
                    </a:cxn>
                    <a:cxn ang="T14">
                      <a:pos x="T8" y="T9"/>
                    </a:cxn>
                  </a:cxnLst>
                  <a:rect l="T15" t="T16" r="T17" b="T18"/>
                  <a:pathLst>
                    <a:path w="246" h="171">
                      <a:moveTo>
                        <a:pt x="227" y="53"/>
                      </a:moveTo>
                      <a:lnTo>
                        <a:pt x="246" y="0"/>
                      </a:lnTo>
                      <a:lnTo>
                        <a:pt x="4" y="127"/>
                      </a:lnTo>
                      <a:lnTo>
                        <a:pt x="0" y="171"/>
                      </a:lnTo>
                      <a:lnTo>
                        <a:pt x="227" y="53"/>
                      </a:lnTo>
                    </a:path>
                  </a:pathLst>
                </a:custGeom>
                <a:noFill/>
                <a:ln w="0">
                  <a:solidFill>
                    <a:srgbClr val="330099"/>
                  </a:solidFill>
                  <a:round/>
                  <a:headEnd/>
                  <a:tailEnd/>
                </a:ln>
              </p:spPr>
              <p:txBody>
                <a:bodyPr/>
                <a:lstStyle/>
                <a:p>
                  <a:endParaRPr lang="es-MX"/>
                </a:p>
              </p:txBody>
            </p:sp>
            <p:sp>
              <p:nvSpPr>
                <p:cNvPr id="10796" name="Freeform 4490"/>
                <p:cNvSpPr>
                  <a:spLocks/>
                </p:cNvSpPr>
                <p:nvPr/>
              </p:nvSpPr>
              <p:spPr bwMode="auto">
                <a:xfrm>
                  <a:off x="2033" y="2968"/>
                  <a:ext cx="1" cy="5"/>
                </a:xfrm>
                <a:custGeom>
                  <a:avLst/>
                  <a:gdLst>
                    <a:gd name="T0" fmla="*/ 0 w 14"/>
                    <a:gd name="T1" fmla="*/ 0 h 44"/>
                    <a:gd name="T2" fmla="*/ 0 w 14"/>
                    <a:gd name="T3" fmla="*/ 0 h 44"/>
                    <a:gd name="T4" fmla="*/ 0 w 14"/>
                    <a:gd name="T5" fmla="*/ 0 h 44"/>
                    <a:gd name="T6" fmla="*/ 0 w 14"/>
                    <a:gd name="T7" fmla="*/ 0 h 44"/>
                    <a:gd name="T8" fmla="*/ 0 60000 65536"/>
                    <a:gd name="T9" fmla="*/ 0 60000 65536"/>
                    <a:gd name="T10" fmla="*/ 0 60000 65536"/>
                    <a:gd name="T11" fmla="*/ 0 60000 65536"/>
                    <a:gd name="T12" fmla="*/ 0 w 14"/>
                    <a:gd name="T13" fmla="*/ 0 h 44"/>
                    <a:gd name="T14" fmla="*/ 14 w 14"/>
                    <a:gd name="T15" fmla="*/ 44 h 44"/>
                  </a:gdLst>
                  <a:ahLst/>
                  <a:cxnLst>
                    <a:cxn ang="T8">
                      <a:pos x="T0" y="T1"/>
                    </a:cxn>
                    <a:cxn ang="T9">
                      <a:pos x="T2" y="T3"/>
                    </a:cxn>
                    <a:cxn ang="T10">
                      <a:pos x="T4" y="T5"/>
                    </a:cxn>
                    <a:cxn ang="T11">
                      <a:pos x="T6" y="T7"/>
                    </a:cxn>
                  </a:cxnLst>
                  <a:rect l="T12" t="T13" r="T14" b="T15"/>
                  <a:pathLst>
                    <a:path w="14" h="44">
                      <a:moveTo>
                        <a:pt x="10" y="44"/>
                      </a:moveTo>
                      <a:lnTo>
                        <a:pt x="14" y="0"/>
                      </a:lnTo>
                      <a:lnTo>
                        <a:pt x="0" y="37"/>
                      </a:lnTo>
                      <a:lnTo>
                        <a:pt x="10" y="44"/>
                      </a:lnTo>
                      <a:close/>
                    </a:path>
                  </a:pathLst>
                </a:custGeom>
                <a:solidFill>
                  <a:srgbClr val="330099"/>
                </a:solidFill>
                <a:ln w="9525">
                  <a:noFill/>
                  <a:round/>
                  <a:headEnd/>
                  <a:tailEnd/>
                </a:ln>
              </p:spPr>
              <p:txBody>
                <a:bodyPr/>
                <a:lstStyle/>
                <a:p>
                  <a:endParaRPr lang="es-MX"/>
                </a:p>
              </p:txBody>
            </p:sp>
            <p:sp>
              <p:nvSpPr>
                <p:cNvPr id="10797" name="Freeform 4491"/>
                <p:cNvSpPr>
                  <a:spLocks/>
                </p:cNvSpPr>
                <p:nvPr/>
              </p:nvSpPr>
              <p:spPr bwMode="auto">
                <a:xfrm>
                  <a:off x="2033" y="2967"/>
                  <a:ext cx="1" cy="5"/>
                </a:xfrm>
                <a:custGeom>
                  <a:avLst/>
                  <a:gdLst>
                    <a:gd name="T0" fmla="*/ 0 w 15"/>
                    <a:gd name="T1" fmla="*/ 0 h 48"/>
                    <a:gd name="T2" fmla="*/ 0 w 15"/>
                    <a:gd name="T3" fmla="*/ 0 h 48"/>
                    <a:gd name="T4" fmla="*/ 0 w 15"/>
                    <a:gd name="T5" fmla="*/ 0 h 48"/>
                    <a:gd name="T6" fmla="*/ 0 w 15"/>
                    <a:gd name="T7" fmla="*/ 0 h 48"/>
                    <a:gd name="T8" fmla="*/ 0 60000 65536"/>
                    <a:gd name="T9" fmla="*/ 0 60000 65536"/>
                    <a:gd name="T10" fmla="*/ 0 60000 65536"/>
                    <a:gd name="T11" fmla="*/ 0 60000 65536"/>
                    <a:gd name="T12" fmla="*/ 0 w 15"/>
                    <a:gd name="T13" fmla="*/ 0 h 48"/>
                    <a:gd name="T14" fmla="*/ 15 w 15"/>
                    <a:gd name="T15" fmla="*/ 48 h 48"/>
                  </a:gdLst>
                  <a:ahLst/>
                  <a:cxnLst>
                    <a:cxn ang="T8">
                      <a:pos x="T0" y="T1"/>
                    </a:cxn>
                    <a:cxn ang="T9">
                      <a:pos x="T2" y="T3"/>
                    </a:cxn>
                    <a:cxn ang="T10">
                      <a:pos x="T4" y="T5"/>
                    </a:cxn>
                    <a:cxn ang="T11">
                      <a:pos x="T6" y="T7"/>
                    </a:cxn>
                  </a:cxnLst>
                  <a:rect l="T12" t="T13" r="T14" b="T15"/>
                  <a:pathLst>
                    <a:path w="15" h="48">
                      <a:moveTo>
                        <a:pt x="15" y="11"/>
                      </a:moveTo>
                      <a:lnTo>
                        <a:pt x="1" y="48"/>
                      </a:lnTo>
                      <a:lnTo>
                        <a:pt x="0" y="0"/>
                      </a:lnTo>
                      <a:lnTo>
                        <a:pt x="15" y="11"/>
                      </a:lnTo>
                      <a:close/>
                    </a:path>
                  </a:pathLst>
                </a:custGeom>
                <a:solidFill>
                  <a:srgbClr val="330099"/>
                </a:solidFill>
                <a:ln w="9525">
                  <a:noFill/>
                  <a:round/>
                  <a:headEnd/>
                  <a:tailEnd/>
                </a:ln>
              </p:spPr>
              <p:txBody>
                <a:bodyPr/>
                <a:lstStyle/>
                <a:p>
                  <a:endParaRPr lang="es-MX"/>
                </a:p>
              </p:txBody>
            </p:sp>
            <p:sp>
              <p:nvSpPr>
                <p:cNvPr id="10798" name="Freeform 4492"/>
                <p:cNvSpPr>
                  <a:spLocks/>
                </p:cNvSpPr>
                <p:nvPr/>
              </p:nvSpPr>
              <p:spPr bwMode="auto">
                <a:xfrm>
                  <a:off x="2033" y="2967"/>
                  <a:ext cx="1" cy="6"/>
                </a:xfrm>
                <a:custGeom>
                  <a:avLst/>
                  <a:gdLst>
                    <a:gd name="T0" fmla="*/ 0 w 15"/>
                    <a:gd name="T1" fmla="*/ 0 h 55"/>
                    <a:gd name="T2" fmla="*/ 0 w 15"/>
                    <a:gd name="T3" fmla="*/ 0 h 55"/>
                    <a:gd name="T4" fmla="*/ 0 w 15"/>
                    <a:gd name="T5" fmla="*/ 0 h 55"/>
                    <a:gd name="T6" fmla="*/ 0 w 15"/>
                    <a:gd name="T7" fmla="*/ 0 h 55"/>
                    <a:gd name="T8" fmla="*/ 0 w 15"/>
                    <a:gd name="T9" fmla="*/ 0 h 55"/>
                    <a:gd name="T10" fmla="*/ 0 60000 65536"/>
                    <a:gd name="T11" fmla="*/ 0 60000 65536"/>
                    <a:gd name="T12" fmla="*/ 0 60000 65536"/>
                    <a:gd name="T13" fmla="*/ 0 60000 65536"/>
                    <a:gd name="T14" fmla="*/ 0 60000 65536"/>
                    <a:gd name="T15" fmla="*/ 0 w 15"/>
                    <a:gd name="T16" fmla="*/ 0 h 55"/>
                    <a:gd name="T17" fmla="*/ 15 w 15"/>
                    <a:gd name="T18" fmla="*/ 55 h 55"/>
                  </a:gdLst>
                  <a:ahLst/>
                  <a:cxnLst>
                    <a:cxn ang="T10">
                      <a:pos x="T0" y="T1"/>
                    </a:cxn>
                    <a:cxn ang="T11">
                      <a:pos x="T2" y="T3"/>
                    </a:cxn>
                    <a:cxn ang="T12">
                      <a:pos x="T4" y="T5"/>
                    </a:cxn>
                    <a:cxn ang="T13">
                      <a:pos x="T6" y="T7"/>
                    </a:cxn>
                    <a:cxn ang="T14">
                      <a:pos x="T8" y="T9"/>
                    </a:cxn>
                  </a:cxnLst>
                  <a:rect l="T15" t="T16" r="T17" b="T18"/>
                  <a:pathLst>
                    <a:path w="15" h="55">
                      <a:moveTo>
                        <a:pt x="11" y="55"/>
                      </a:moveTo>
                      <a:lnTo>
                        <a:pt x="15" y="11"/>
                      </a:lnTo>
                      <a:lnTo>
                        <a:pt x="0" y="0"/>
                      </a:lnTo>
                      <a:lnTo>
                        <a:pt x="1" y="48"/>
                      </a:lnTo>
                      <a:lnTo>
                        <a:pt x="11" y="55"/>
                      </a:lnTo>
                    </a:path>
                  </a:pathLst>
                </a:custGeom>
                <a:noFill/>
                <a:ln w="0">
                  <a:solidFill>
                    <a:srgbClr val="330099"/>
                  </a:solidFill>
                  <a:round/>
                  <a:headEnd/>
                  <a:tailEnd/>
                </a:ln>
              </p:spPr>
              <p:txBody>
                <a:bodyPr/>
                <a:lstStyle/>
                <a:p>
                  <a:endParaRPr lang="es-MX"/>
                </a:p>
              </p:txBody>
            </p:sp>
            <p:sp>
              <p:nvSpPr>
                <p:cNvPr id="10799" name="Freeform 4493"/>
                <p:cNvSpPr>
                  <a:spLocks/>
                </p:cNvSpPr>
                <p:nvPr/>
              </p:nvSpPr>
              <p:spPr bwMode="auto">
                <a:xfrm>
                  <a:off x="1987" y="2967"/>
                  <a:ext cx="46" cy="44"/>
                </a:xfrm>
                <a:custGeom>
                  <a:avLst/>
                  <a:gdLst>
                    <a:gd name="T0" fmla="*/ 0 w 412"/>
                    <a:gd name="T1" fmla="*/ 0 h 396"/>
                    <a:gd name="T2" fmla="*/ 0 w 412"/>
                    <a:gd name="T3" fmla="*/ 0 h 396"/>
                    <a:gd name="T4" fmla="*/ 0 w 412"/>
                    <a:gd name="T5" fmla="*/ 0 h 396"/>
                    <a:gd name="T6" fmla="*/ 0 w 412"/>
                    <a:gd name="T7" fmla="*/ 0 h 396"/>
                    <a:gd name="T8" fmla="*/ 0 60000 65536"/>
                    <a:gd name="T9" fmla="*/ 0 60000 65536"/>
                    <a:gd name="T10" fmla="*/ 0 60000 65536"/>
                    <a:gd name="T11" fmla="*/ 0 60000 65536"/>
                    <a:gd name="T12" fmla="*/ 0 w 412"/>
                    <a:gd name="T13" fmla="*/ 0 h 396"/>
                    <a:gd name="T14" fmla="*/ 412 w 412"/>
                    <a:gd name="T15" fmla="*/ 396 h 396"/>
                  </a:gdLst>
                  <a:ahLst/>
                  <a:cxnLst>
                    <a:cxn ang="T8">
                      <a:pos x="T0" y="T1"/>
                    </a:cxn>
                    <a:cxn ang="T9">
                      <a:pos x="T2" y="T3"/>
                    </a:cxn>
                    <a:cxn ang="T10">
                      <a:pos x="T4" y="T5"/>
                    </a:cxn>
                    <a:cxn ang="T11">
                      <a:pos x="T6" y="T7"/>
                    </a:cxn>
                  </a:cxnLst>
                  <a:rect l="T12" t="T13" r="T14" b="T15"/>
                  <a:pathLst>
                    <a:path w="412" h="396">
                      <a:moveTo>
                        <a:pt x="412" y="48"/>
                      </a:moveTo>
                      <a:lnTo>
                        <a:pt x="411" y="0"/>
                      </a:lnTo>
                      <a:lnTo>
                        <a:pt x="0" y="396"/>
                      </a:lnTo>
                      <a:lnTo>
                        <a:pt x="412" y="48"/>
                      </a:lnTo>
                      <a:close/>
                    </a:path>
                  </a:pathLst>
                </a:custGeom>
                <a:solidFill>
                  <a:srgbClr val="330099"/>
                </a:solidFill>
                <a:ln w="9525">
                  <a:noFill/>
                  <a:round/>
                  <a:headEnd/>
                  <a:tailEnd/>
                </a:ln>
              </p:spPr>
              <p:txBody>
                <a:bodyPr/>
                <a:lstStyle/>
                <a:p>
                  <a:endParaRPr lang="es-MX"/>
                </a:p>
              </p:txBody>
            </p:sp>
            <p:sp>
              <p:nvSpPr>
                <p:cNvPr id="10800" name="Freeform 4494"/>
                <p:cNvSpPr>
                  <a:spLocks/>
                </p:cNvSpPr>
                <p:nvPr/>
              </p:nvSpPr>
              <p:spPr bwMode="auto">
                <a:xfrm>
                  <a:off x="1984" y="2967"/>
                  <a:ext cx="49" cy="44"/>
                </a:xfrm>
                <a:custGeom>
                  <a:avLst/>
                  <a:gdLst>
                    <a:gd name="T0" fmla="*/ 0 w 435"/>
                    <a:gd name="T1" fmla="*/ 0 h 396"/>
                    <a:gd name="T2" fmla="*/ 0 w 435"/>
                    <a:gd name="T3" fmla="*/ 0 h 396"/>
                    <a:gd name="T4" fmla="*/ 0 w 435"/>
                    <a:gd name="T5" fmla="*/ 0 h 396"/>
                    <a:gd name="T6" fmla="*/ 0 w 435"/>
                    <a:gd name="T7" fmla="*/ 0 h 396"/>
                    <a:gd name="T8" fmla="*/ 0 60000 65536"/>
                    <a:gd name="T9" fmla="*/ 0 60000 65536"/>
                    <a:gd name="T10" fmla="*/ 0 60000 65536"/>
                    <a:gd name="T11" fmla="*/ 0 60000 65536"/>
                    <a:gd name="T12" fmla="*/ 0 w 435"/>
                    <a:gd name="T13" fmla="*/ 0 h 396"/>
                    <a:gd name="T14" fmla="*/ 435 w 435"/>
                    <a:gd name="T15" fmla="*/ 396 h 396"/>
                  </a:gdLst>
                  <a:ahLst/>
                  <a:cxnLst>
                    <a:cxn ang="T8">
                      <a:pos x="T0" y="T1"/>
                    </a:cxn>
                    <a:cxn ang="T9">
                      <a:pos x="T2" y="T3"/>
                    </a:cxn>
                    <a:cxn ang="T10">
                      <a:pos x="T4" y="T5"/>
                    </a:cxn>
                    <a:cxn ang="T11">
                      <a:pos x="T6" y="T7"/>
                    </a:cxn>
                  </a:cxnLst>
                  <a:rect l="T12" t="T13" r="T14" b="T15"/>
                  <a:pathLst>
                    <a:path w="435" h="396">
                      <a:moveTo>
                        <a:pt x="435" y="0"/>
                      </a:moveTo>
                      <a:lnTo>
                        <a:pt x="24" y="396"/>
                      </a:lnTo>
                      <a:lnTo>
                        <a:pt x="0" y="366"/>
                      </a:lnTo>
                      <a:lnTo>
                        <a:pt x="435" y="0"/>
                      </a:lnTo>
                      <a:close/>
                    </a:path>
                  </a:pathLst>
                </a:custGeom>
                <a:solidFill>
                  <a:srgbClr val="330099"/>
                </a:solidFill>
                <a:ln w="9525">
                  <a:noFill/>
                  <a:round/>
                  <a:headEnd/>
                  <a:tailEnd/>
                </a:ln>
              </p:spPr>
              <p:txBody>
                <a:bodyPr/>
                <a:lstStyle/>
                <a:p>
                  <a:endParaRPr lang="es-MX"/>
                </a:p>
              </p:txBody>
            </p:sp>
            <p:sp>
              <p:nvSpPr>
                <p:cNvPr id="10801" name="Freeform 4495"/>
                <p:cNvSpPr>
                  <a:spLocks/>
                </p:cNvSpPr>
                <p:nvPr/>
              </p:nvSpPr>
              <p:spPr bwMode="auto">
                <a:xfrm>
                  <a:off x="1984" y="2967"/>
                  <a:ext cx="49" cy="44"/>
                </a:xfrm>
                <a:custGeom>
                  <a:avLst/>
                  <a:gdLst>
                    <a:gd name="T0" fmla="*/ 0 w 436"/>
                    <a:gd name="T1" fmla="*/ 0 h 396"/>
                    <a:gd name="T2" fmla="*/ 0 w 436"/>
                    <a:gd name="T3" fmla="*/ 0 h 396"/>
                    <a:gd name="T4" fmla="*/ 0 w 436"/>
                    <a:gd name="T5" fmla="*/ 0 h 396"/>
                    <a:gd name="T6" fmla="*/ 0 w 436"/>
                    <a:gd name="T7" fmla="*/ 0 h 396"/>
                    <a:gd name="T8" fmla="*/ 0 w 436"/>
                    <a:gd name="T9" fmla="*/ 0 h 396"/>
                    <a:gd name="T10" fmla="*/ 0 60000 65536"/>
                    <a:gd name="T11" fmla="*/ 0 60000 65536"/>
                    <a:gd name="T12" fmla="*/ 0 60000 65536"/>
                    <a:gd name="T13" fmla="*/ 0 60000 65536"/>
                    <a:gd name="T14" fmla="*/ 0 60000 65536"/>
                    <a:gd name="T15" fmla="*/ 0 w 436"/>
                    <a:gd name="T16" fmla="*/ 0 h 396"/>
                    <a:gd name="T17" fmla="*/ 436 w 436"/>
                    <a:gd name="T18" fmla="*/ 396 h 396"/>
                  </a:gdLst>
                  <a:ahLst/>
                  <a:cxnLst>
                    <a:cxn ang="T10">
                      <a:pos x="T0" y="T1"/>
                    </a:cxn>
                    <a:cxn ang="T11">
                      <a:pos x="T2" y="T3"/>
                    </a:cxn>
                    <a:cxn ang="T12">
                      <a:pos x="T4" y="T5"/>
                    </a:cxn>
                    <a:cxn ang="T13">
                      <a:pos x="T6" y="T7"/>
                    </a:cxn>
                    <a:cxn ang="T14">
                      <a:pos x="T8" y="T9"/>
                    </a:cxn>
                  </a:cxnLst>
                  <a:rect l="T15" t="T16" r="T17" b="T18"/>
                  <a:pathLst>
                    <a:path w="436" h="396">
                      <a:moveTo>
                        <a:pt x="436" y="48"/>
                      </a:moveTo>
                      <a:lnTo>
                        <a:pt x="435" y="0"/>
                      </a:lnTo>
                      <a:lnTo>
                        <a:pt x="0" y="366"/>
                      </a:lnTo>
                      <a:lnTo>
                        <a:pt x="24" y="396"/>
                      </a:lnTo>
                      <a:lnTo>
                        <a:pt x="436" y="48"/>
                      </a:lnTo>
                    </a:path>
                  </a:pathLst>
                </a:custGeom>
                <a:noFill/>
                <a:ln w="0">
                  <a:solidFill>
                    <a:srgbClr val="330099"/>
                  </a:solidFill>
                  <a:round/>
                  <a:headEnd/>
                  <a:tailEnd/>
                </a:ln>
              </p:spPr>
              <p:txBody>
                <a:bodyPr/>
                <a:lstStyle/>
                <a:p>
                  <a:endParaRPr lang="es-MX"/>
                </a:p>
              </p:txBody>
            </p:sp>
            <p:sp>
              <p:nvSpPr>
                <p:cNvPr id="10802" name="Freeform 4496"/>
                <p:cNvSpPr>
                  <a:spLocks/>
                </p:cNvSpPr>
                <p:nvPr/>
              </p:nvSpPr>
              <p:spPr bwMode="auto">
                <a:xfrm>
                  <a:off x="2367" y="2935"/>
                  <a:ext cx="1" cy="55"/>
                </a:xfrm>
                <a:custGeom>
                  <a:avLst/>
                  <a:gdLst>
                    <a:gd name="T0" fmla="*/ 0 w 1"/>
                    <a:gd name="T1" fmla="*/ 0 h 491"/>
                    <a:gd name="T2" fmla="*/ 0 w 1"/>
                    <a:gd name="T3" fmla="*/ 0 h 491"/>
                    <a:gd name="T4" fmla="*/ 1 w 1"/>
                    <a:gd name="T5" fmla="*/ 0 h 491"/>
                    <a:gd name="T6" fmla="*/ 0 60000 65536"/>
                    <a:gd name="T7" fmla="*/ 0 60000 65536"/>
                    <a:gd name="T8" fmla="*/ 0 60000 65536"/>
                    <a:gd name="T9" fmla="*/ 0 w 1"/>
                    <a:gd name="T10" fmla="*/ 0 h 491"/>
                    <a:gd name="T11" fmla="*/ 1 w 1"/>
                    <a:gd name="T12" fmla="*/ 491 h 491"/>
                  </a:gdLst>
                  <a:ahLst/>
                  <a:cxnLst>
                    <a:cxn ang="T6">
                      <a:pos x="T0" y="T1"/>
                    </a:cxn>
                    <a:cxn ang="T7">
                      <a:pos x="T2" y="T3"/>
                    </a:cxn>
                    <a:cxn ang="T8">
                      <a:pos x="T4" y="T5"/>
                    </a:cxn>
                  </a:cxnLst>
                  <a:rect l="T9" t="T10" r="T11" b="T12"/>
                  <a:pathLst>
                    <a:path w="1" h="491">
                      <a:moveTo>
                        <a:pt x="0" y="0"/>
                      </a:moveTo>
                      <a:lnTo>
                        <a:pt x="0" y="491"/>
                      </a:lnTo>
                      <a:lnTo>
                        <a:pt x="1" y="491"/>
                      </a:lnTo>
                    </a:path>
                  </a:pathLst>
                </a:custGeom>
                <a:noFill/>
                <a:ln w="0">
                  <a:solidFill>
                    <a:srgbClr val="000000"/>
                  </a:solidFill>
                  <a:round/>
                  <a:headEnd/>
                  <a:tailEnd/>
                </a:ln>
              </p:spPr>
              <p:txBody>
                <a:bodyPr/>
                <a:lstStyle/>
                <a:p>
                  <a:endParaRPr lang="es-MX"/>
                </a:p>
              </p:txBody>
            </p:sp>
            <p:sp>
              <p:nvSpPr>
                <p:cNvPr id="10803" name="Freeform 4497"/>
                <p:cNvSpPr>
                  <a:spLocks/>
                </p:cNvSpPr>
                <p:nvPr/>
              </p:nvSpPr>
              <p:spPr bwMode="auto">
                <a:xfrm>
                  <a:off x="1985" y="2854"/>
                  <a:ext cx="29" cy="12"/>
                </a:xfrm>
                <a:custGeom>
                  <a:avLst/>
                  <a:gdLst>
                    <a:gd name="T0" fmla="*/ 0 w 264"/>
                    <a:gd name="T1" fmla="*/ 0 h 105"/>
                    <a:gd name="T2" fmla="*/ 0 w 264"/>
                    <a:gd name="T3" fmla="*/ 0 h 105"/>
                    <a:gd name="T4" fmla="*/ 0 w 264"/>
                    <a:gd name="T5" fmla="*/ 0 h 105"/>
                    <a:gd name="T6" fmla="*/ 0 w 264"/>
                    <a:gd name="T7" fmla="*/ 0 h 105"/>
                    <a:gd name="T8" fmla="*/ 0 60000 65536"/>
                    <a:gd name="T9" fmla="*/ 0 60000 65536"/>
                    <a:gd name="T10" fmla="*/ 0 60000 65536"/>
                    <a:gd name="T11" fmla="*/ 0 60000 65536"/>
                    <a:gd name="T12" fmla="*/ 0 w 264"/>
                    <a:gd name="T13" fmla="*/ 0 h 105"/>
                    <a:gd name="T14" fmla="*/ 264 w 264"/>
                    <a:gd name="T15" fmla="*/ 105 h 105"/>
                  </a:gdLst>
                  <a:ahLst/>
                  <a:cxnLst>
                    <a:cxn ang="T8">
                      <a:pos x="T0" y="T1"/>
                    </a:cxn>
                    <a:cxn ang="T9">
                      <a:pos x="T2" y="T3"/>
                    </a:cxn>
                    <a:cxn ang="T10">
                      <a:pos x="T4" y="T5"/>
                    </a:cxn>
                    <a:cxn ang="T11">
                      <a:pos x="T6" y="T7"/>
                    </a:cxn>
                  </a:cxnLst>
                  <a:rect l="T12" t="T13" r="T14" b="T15"/>
                  <a:pathLst>
                    <a:path w="264" h="105">
                      <a:moveTo>
                        <a:pt x="0" y="68"/>
                      </a:moveTo>
                      <a:lnTo>
                        <a:pt x="10" y="105"/>
                      </a:lnTo>
                      <a:lnTo>
                        <a:pt x="264" y="0"/>
                      </a:lnTo>
                      <a:lnTo>
                        <a:pt x="0" y="68"/>
                      </a:lnTo>
                      <a:close/>
                    </a:path>
                  </a:pathLst>
                </a:custGeom>
                <a:solidFill>
                  <a:srgbClr val="0066FF"/>
                </a:solidFill>
                <a:ln w="9525">
                  <a:noFill/>
                  <a:round/>
                  <a:headEnd/>
                  <a:tailEnd/>
                </a:ln>
              </p:spPr>
              <p:txBody>
                <a:bodyPr/>
                <a:lstStyle/>
                <a:p>
                  <a:endParaRPr lang="es-MX"/>
                </a:p>
              </p:txBody>
            </p:sp>
            <p:sp>
              <p:nvSpPr>
                <p:cNvPr id="10804" name="Freeform 4498"/>
                <p:cNvSpPr>
                  <a:spLocks/>
                </p:cNvSpPr>
                <p:nvPr/>
              </p:nvSpPr>
              <p:spPr bwMode="auto">
                <a:xfrm>
                  <a:off x="1986" y="2854"/>
                  <a:ext cx="35" cy="12"/>
                </a:xfrm>
                <a:custGeom>
                  <a:avLst/>
                  <a:gdLst>
                    <a:gd name="T0" fmla="*/ 0 w 318"/>
                    <a:gd name="T1" fmla="*/ 0 h 105"/>
                    <a:gd name="T2" fmla="*/ 0 w 318"/>
                    <a:gd name="T3" fmla="*/ 0 h 105"/>
                    <a:gd name="T4" fmla="*/ 0 w 318"/>
                    <a:gd name="T5" fmla="*/ 0 h 105"/>
                    <a:gd name="T6" fmla="*/ 0 w 318"/>
                    <a:gd name="T7" fmla="*/ 0 h 105"/>
                    <a:gd name="T8" fmla="*/ 0 60000 65536"/>
                    <a:gd name="T9" fmla="*/ 0 60000 65536"/>
                    <a:gd name="T10" fmla="*/ 0 60000 65536"/>
                    <a:gd name="T11" fmla="*/ 0 60000 65536"/>
                    <a:gd name="T12" fmla="*/ 0 w 318"/>
                    <a:gd name="T13" fmla="*/ 0 h 105"/>
                    <a:gd name="T14" fmla="*/ 318 w 318"/>
                    <a:gd name="T15" fmla="*/ 105 h 105"/>
                  </a:gdLst>
                  <a:ahLst/>
                  <a:cxnLst>
                    <a:cxn ang="T8">
                      <a:pos x="T0" y="T1"/>
                    </a:cxn>
                    <a:cxn ang="T9">
                      <a:pos x="T2" y="T3"/>
                    </a:cxn>
                    <a:cxn ang="T10">
                      <a:pos x="T4" y="T5"/>
                    </a:cxn>
                    <a:cxn ang="T11">
                      <a:pos x="T6" y="T7"/>
                    </a:cxn>
                  </a:cxnLst>
                  <a:rect l="T12" t="T13" r="T14" b="T15"/>
                  <a:pathLst>
                    <a:path w="318" h="105">
                      <a:moveTo>
                        <a:pt x="0" y="105"/>
                      </a:moveTo>
                      <a:lnTo>
                        <a:pt x="254" y="0"/>
                      </a:lnTo>
                      <a:lnTo>
                        <a:pt x="318" y="22"/>
                      </a:lnTo>
                      <a:lnTo>
                        <a:pt x="0" y="105"/>
                      </a:lnTo>
                      <a:close/>
                    </a:path>
                  </a:pathLst>
                </a:custGeom>
                <a:solidFill>
                  <a:srgbClr val="0066FF"/>
                </a:solidFill>
                <a:ln w="9525">
                  <a:noFill/>
                  <a:round/>
                  <a:headEnd/>
                  <a:tailEnd/>
                </a:ln>
              </p:spPr>
              <p:txBody>
                <a:bodyPr/>
                <a:lstStyle/>
                <a:p>
                  <a:endParaRPr lang="es-MX"/>
                </a:p>
              </p:txBody>
            </p:sp>
            <p:sp>
              <p:nvSpPr>
                <p:cNvPr id="10805" name="Freeform 4499"/>
                <p:cNvSpPr>
                  <a:spLocks/>
                </p:cNvSpPr>
                <p:nvPr/>
              </p:nvSpPr>
              <p:spPr bwMode="auto">
                <a:xfrm>
                  <a:off x="1985" y="2854"/>
                  <a:ext cx="36" cy="12"/>
                </a:xfrm>
                <a:custGeom>
                  <a:avLst/>
                  <a:gdLst>
                    <a:gd name="T0" fmla="*/ 0 w 328"/>
                    <a:gd name="T1" fmla="*/ 0 h 105"/>
                    <a:gd name="T2" fmla="*/ 0 w 328"/>
                    <a:gd name="T3" fmla="*/ 0 h 105"/>
                    <a:gd name="T4" fmla="*/ 0 w 328"/>
                    <a:gd name="T5" fmla="*/ 0 h 105"/>
                    <a:gd name="T6" fmla="*/ 0 w 328"/>
                    <a:gd name="T7" fmla="*/ 0 h 105"/>
                    <a:gd name="T8" fmla="*/ 0 w 328"/>
                    <a:gd name="T9" fmla="*/ 0 h 105"/>
                    <a:gd name="T10" fmla="*/ 0 60000 65536"/>
                    <a:gd name="T11" fmla="*/ 0 60000 65536"/>
                    <a:gd name="T12" fmla="*/ 0 60000 65536"/>
                    <a:gd name="T13" fmla="*/ 0 60000 65536"/>
                    <a:gd name="T14" fmla="*/ 0 60000 65536"/>
                    <a:gd name="T15" fmla="*/ 0 w 328"/>
                    <a:gd name="T16" fmla="*/ 0 h 105"/>
                    <a:gd name="T17" fmla="*/ 328 w 328"/>
                    <a:gd name="T18" fmla="*/ 105 h 105"/>
                  </a:gdLst>
                  <a:ahLst/>
                  <a:cxnLst>
                    <a:cxn ang="T10">
                      <a:pos x="T0" y="T1"/>
                    </a:cxn>
                    <a:cxn ang="T11">
                      <a:pos x="T2" y="T3"/>
                    </a:cxn>
                    <a:cxn ang="T12">
                      <a:pos x="T4" y="T5"/>
                    </a:cxn>
                    <a:cxn ang="T13">
                      <a:pos x="T6" y="T7"/>
                    </a:cxn>
                    <a:cxn ang="T14">
                      <a:pos x="T8" y="T9"/>
                    </a:cxn>
                  </a:cxnLst>
                  <a:rect l="T15" t="T16" r="T17" b="T18"/>
                  <a:pathLst>
                    <a:path w="328" h="105">
                      <a:moveTo>
                        <a:pt x="0" y="68"/>
                      </a:moveTo>
                      <a:lnTo>
                        <a:pt x="10" y="105"/>
                      </a:lnTo>
                      <a:lnTo>
                        <a:pt x="328" y="22"/>
                      </a:lnTo>
                      <a:lnTo>
                        <a:pt x="264" y="0"/>
                      </a:lnTo>
                      <a:lnTo>
                        <a:pt x="0" y="68"/>
                      </a:lnTo>
                    </a:path>
                  </a:pathLst>
                </a:custGeom>
                <a:noFill/>
                <a:ln w="0">
                  <a:solidFill>
                    <a:srgbClr val="0066FF"/>
                  </a:solidFill>
                  <a:round/>
                  <a:headEnd/>
                  <a:tailEnd/>
                </a:ln>
              </p:spPr>
              <p:txBody>
                <a:bodyPr/>
                <a:lstStyle/>
                <a:p>
                  <a:endParaRPr lang="es-MX"/>
                </a:p>
              </p:txBody>
            </p:sp>
            <p:sp>
              <p:nvSpPr>
                <p:cNvPr id="10806" name="Freeform 4500"/>
                <p:cNvSpPr>
                  <a:spLocks/>
                </p:cNvSpPr>
                <p:nvPr/>
              </p:nvSpPr>
              <p:spPr bwMode="auto">
                <a:xfrm>
                  <a:off x="2009" y="2848"/>
                  <a:ext cx="12" cy="9"/>
                </a:xfrm>
                <a:custGeom>
                  <a:avLst/>
                  <a:gdLst>
                    <a:gd name="T0" fmla="*/ 0 w 108"/>
                    <a:gd name="T1" fmla="*/ 0 h 80"/>
                    <a:gd name="T2" fmla="*/ 0 w 108"/>
                    <a:gd name="T3" fmla="*/ 0 h 80"/>
                    <a:gd name="T4" fmla="*/ 0 w 108"/>
                    <a:gd name="T5" fmla="*/ 0 h 80"/>
                    <a:gd name="T6" fmla="*/ 0 w 108"/>
                    <a:gd name="T7" fmla="*/ 0 h 80"/>
                    <a:gd name="T8" fmla="*/ 0 60000 65536"/>
                    <a:gd name="T9" fmla="*/ 0 60000 65536"/>
                    <a:gd name="T10" fmla="*/ 0 60000 65536"/>
                    <a:gd name="T11" fmla="*/ 0 60000 65536"/>
                    <a:gd name="T12" fmla="*/ 0 w 108"/>
                    <a:gd name="T13" fmla="*/ 0 h 80"/>
                    <a:gd name="T14" fmla="*/ 108 w 108"/>
                    <a:gd name="T15" fmla="*/ 80 h 80"/>
                  </a:gdLst>
                  <a:ahLst/>
                  <a:cxnLst>
                    <a:cxn ang="T8">
                      <a:pos x="T0" y="T1"/>
                    </a:cxn>
                    <a:cxn ang="T9">
                      <a:pos x="T2" y="T3"/>
                    </a:cxn>
                    <a:cxn ang="T10">
                      <a:pos x="T4" y="T5"/>
                    </a:cxn>
                    <a:cxn ang="T11">
                      <a:pos x="T6" y="T7"/>
                    </a:cxn>
                  </a:cxnLst>
                  <a:rect l="T12" t="T13" r="T14" b="T15"/>
                  <a:pathLst>
                    <a:path w="108" h="80">
                      <a:moveTo>
                        <a:pt x="44" y="58"/>
                      </a:moveTo>
                      <a:lnTo>
                        <a:pt x="108" y="80"/>
                      </a:lnTo>
                      <a:lnTo>
                        <a:pt x="0" y="0"/>
                      </a:lnTo>
                      <a:lnTo>
                        <a:pt x="44" y="58"/>
                      </a:lnTo>
                      <a:close/>
                    </a:path>
                  </a:pathLst>
                </a:custGeom>
                <a:solidFill>
                  <a:srgbClr val="0066FF"/>
                </a:solidFill>
                <a:ln w="9525">
                  <a:noFill/>
                  <a:round/>
                  <a:headEnd/>
                  <a:tailEnd/>
                </a:ln>
              </p:spPr>
              <p:txBody>
                <a:bodyPr/>
                <a:lstStyle/>
                <a:p>
                  <a:endParaRPr lang="es-MX"/>
                </a:p>
              </p:txBody>
            </p:sp>
            <p:sp>
              <p:nvSpPr>
                <p:cNvPr id="10807" name="Freeform 4501"/>
                <p:cNvSpPr>
                  <a:spLocks/>
                </p:cNvSpPr>
                <p:nvPr/>
              </p:nvSpPr>
              <p:spPr bwMode="auto">
                <a:xfrm>
                  <a:off x="2009" y="2846"/>
                  <a:ext cx="12" cy="11"/>
                </a:xfrm>
                <a:custGeom>
                  <a:avLst/>
                  <a:gdLst>
                    <a:gd name="T0" fmla="*/ 0 w 108"/>
                    <a:gd name="T1" fmla="*/ 0 h 100"/>
                    <a:gd name="T2" fmla="*/ 0 w 108"/>
                    <a:gd name="T3" fmla="*/ 0 h 100"/>
                    <a:gd name="T4" fmla="*/ 0 w 108"/>
                    <a:gd name="T5" fmla="*/ 0 h 100"/>
                    <a:gd name="T6" fmla="*/ 0 w 108"/>
                    <a:gd name="T7" fmla="*/ 0 h 100"/>
                    <a:gd name="T8" fmla="*/ 0 60000 65536"/>
                    <a:gd name="T9" fmla="*/ 0 60000 65536"/>
                    <a:gd name="T10" fmla="*/ 0 60000 65536"/>
                    <a:gd name="T11" fmla="*/ 0 60000 65536"/>
                    <a:gd name="T12" fmla="*/ 0 w 108"/>
                    <a:gd name="T13" fmla="*/ 0 h 100"/>
                    <a:gd name="T14" fmla="*/ 108 w 108"/>
                    <a:gd name="T15" fmla="*/ 100 h 100"/>
                  </a:gdLst>
                  <a:ahLst/>
                  <a:cxnLst>
                    <a:cxn ang="T8">
                      <a:pos x="T0" y="T1"/>
                    </a:cxn>
                    <a:cxn ang="T9">
                      <a:pos x="T2" y="T3"/>
                    </a:cxn>
                    <a:cxn ang="T10">
                      <a:pos x="T4" y="T5"/>
                    </a:cxn>
                    <a:cxn ang="T11">
                      <a:pos x="T6" y="T7"/>
                    </a:cxn>
                  </a:cxnLst>
                  <a:rect l="T12" t="T13" r="T14" b="T15"/>
                  <a:pathLst>
                    <a:path w="108" h="100">
                      <a:moveTo>
                        <a:pt x="108" y="100"/>
                      </a:moveTo>
                      <a:lnTo>
                        <a:pt x="0" y="20"/>
                      </a:lnTo>
                      <a:lnTo>
                        <a:pt x="32" y="0"/>
                      </a:lnTo>
                      <a:lnTo>
                        <a:pt x="108" y="100"/>
                      </a:lnTo>
                      <a:close/>
                    </a:path>
                  </a:pathLst>
                </a:custGeom>
                <a:solidFill>
                  <a:srgbClr val="0066FF"/>
                </a:solidFill>
                <a:ln w="9525">
                  <a:noFill/>
                  <a:round/>
                  <a:headEnd/>
                  <a:tailEnd/>
                </a:ln>
              </p:spPr>
              <p:txBody>
                <a:bodyPr/>
                <a:lstStyle/>
                <a:p>
                  <a:endParaRPr lang="es-MX"/>
                </a:p>
              </p:txBody>
            </p:sp>
            <p:sp>
              <p:nvSpPr>
                <p:cNvPr id="10808" name="Freeform 4502"/>
                <p:cNvSpPr>
                  <a:spLocks/>
                </p:cNvSpPr>
                <p:nvPr/>
              </p:nvSpPr>
              <p:spPr bwMode="auto">
                <a:xfrm>
                  <a:off x="2009" y="2846"/>
                  <a:ext cx="12" cy="11"/>
                </a:xfrm>
                <a:custGeom>
                  <a:avLst/>
                  <a:gdLst>
                    <a:gd name="T0" fmla="*/ 0 w 108"/>
                    <a:gd name="T1" fmla="*/ 0 h 100"/>
                    <a:gd name="T2" fmla="*/ 0 w 108"/>
                    <a:gd name="T3" fmla="*/ 0 h 100"/>
                    <a:gd name="T4" fmla="*/ 0 w 108"/>
                    <a:gd name="T5" fmla="*/ 0 h 100"/>
                    <a:gd name="T6" fmla="*/ 0 w 108"/>
                    <a:gd name="T7" fmla="*/ 0 h 100"/>
                    <a:gd name="T8" fmla="*/ 0 w 108"/>
                    <a:gd name="T9" fmla="*/ 0 h 100"/>
                    <a:gd name="T10" fmla="*/ 0 60000 65536"/>
                    <a:gd name="T11" fmla="*/ 0 60000 65536"/>
                    <a:gd name="T12" fmla="*/ 0 60000 65536"/>
                    <a:gd name="T13" fmla="*/ 0 60000 65536"/>
                    <a:gd name="T14" fmla="*/ 0 60000 65536"/>
                    <a:gd name="T15" fmla="*/ 0 w 108"/>
                    <a:gd name="T16" fmla="*/ 0 h 100"/>
                    <a:gd name="T17" fmla="*/ 108 w 108"/>
                    <a:gd name="T18" fmla="*/ 100 h 100"/>
                  </a:gdLst>
                  <a:ahLst/>
                  <a:cxnLst>
                    <a:cxn ang="T10">
                      <a:pos x="T0" y="T1"/>
                    </a:cxn>
                    <a:cxn ang="T11">
                      <a:pos x="T2" y="T3"/>
                    </a:cxn>
                    <a:cxn ang="T12">
                      <a:pos x="T4" y="T5"/>
                    </a:cxn>
                    <a:cxn ang="T13">
                      <a:pos x="T6" y="T7"/>
                    </a:cxn>
                    <a:cxn ang="T14">
                      <a:pos x="T8" y="T9"/>
                    </a:cxn>
                  </a:cxnLst>
                  <a:rect l="T15" t="T16" r="T17" b="T18"/>
                  <a:pathLst>
                    <a:path w="108" h="100">
                      <a:moveTo>
                        <a:pt x="44" y="78"/>
                      </a:moveTo>
                      <a:lnTo>
                        <a:pt x="108" y="100"/>
                      </a:lnTo>
                      <a:lnTo>
                        <a:pt x="32" y="0"/>
                      </a:lnTo>
                      <a:lnTo>
                        <a:pt x="0" y="20"/>
                      </a:lnTo>
                      <a:lnTo>
                        <a:pt x="44" y="78"/>
                      </a:lnTo>
                    </a:path>
                  </a:pathLst>
                </a:custGeom>
                <a:noFill/>
                <a:ln w="0">
                  <a:solidFill>
                    <a:srgbClr val="0066FF"/>
                  </a:solidFill>
                  <a:round/>
                  <a:headEnd/>
                  <a:tailEnd/>
                </a:ln>
              </p:spPr>
              <p:txBody>
                <a:bodyPr/>
                <a:lstStyle/>
                <a:p>
                  <a:endParaRPr lang="es-MX"/>
                </a:p>
              </p:txBody>
            </p:sp>
            <p:sp>
              <p:nvSpPr>
                <p:cNvPr id="10809" name="Freeform 4503"/>
                <p:cNvSpPr>
                  <a:spLocks/>
                </p:cNvSpPr>
                <p:nvPr/>
              </p:nvSpPr>
              <p:spPr bwMode="auto">
                <a:xfrm>
                  <a:off x="1999" y="2827"/>
                  <a:ext cx="14" cy="21"/>
                </a:xfrm>
                <a:custGeom>
                  <a:avLst/>
                  <a:gdLst>
                    <a:gd name="T0" fmla="*/ 0 w 124"/>
                    <a:gd name="T1" fmla="*/ 0 h 184"/>
                    <a:gd name="T2" fmla="*/ 0 w 124"/>
                    <a:gd name="T3" fmla="*/ 0 h 184"/>
                    <a:gd name="T4" fmla="*/ 0 w 124"/>
                    <a:gd name="T5" fmla="*/ 0 h 184"/>
                    <a:gd name="T6" fmla="*/ 0 w 124"/>
                    <a:gd name="T7" fmla="*/ 0 h 184"/>
                    <a:gd name="T8" fmla="*/ 0 60000 65536"/>
                    <a:gd name="T9" fmla="*/ 0 60000 65536"/>
                    <a:gd name="T10" fmla="*/ 0 60000 65536"/>
                    <a:gd name="T11" fmla="*/ 0 60000 65536"/>
                    <a:gd name="T12" fmla="*/ 0 w 124"/>
                    <a:gd name="T13" fmla="*/ 0 h 184"/>
                    <a:gd name="T14" fmla="*/ 124 w 124"/>
                    <a:gd name="T15" fmla="*/ 184 h 184"/>
                  </a:gdLst>
                  <a:ahLst/>
                  <a:cxnLst>
                    <a:cxn ang="T8">
                      <a:pos x="T0" y="T1"/>
                    </a:cxn>
                    <a:cxn ang="T9">
                      <a:pos x="T2" y="T3"/>
                    </a:cxn>
                    <a:cxn ang="T10">
                      <a:pos x="T4" y="T5"/>
                    </a:cxn>
                    <a:cxn ang="T11">
                      <a:pos x="T6" y="T7"/>
                    </a:cxn>
                  </a:cxnLst>
                  <a:rect l="T12" t="T13" r="T14" b="T15"/>
                  <a:pathLst>
                    <a:path w="124" h="184">
                      <a:moveTo>
                        <a:pt x="92" y="184"/>
                      </a:moveTo>
                      <a:lnTo>
                        <a:pt x="124" y="164"/>
                      </a:lnTo>
                      <a:lnTo>
                        <a:pt x="0" y="0"/>
                      </a:lnTo>
                      <a:lnTo>
                        <a:pt x="92" y="184"/>
                      </a:lnTo>
                      <a:close/>
                    </a:path>
                  </a:pathLst>
                </a:custGeom>
                <a:solidFill>
                  <a:srgbClr val="0066FF"/>
                </a:solidFill>
                <a:ln w="9525">
                  <a:noFill/>
                  <a:round/>
                  <a:headEnd/>
                  <a:tailEnd/>
                </a:ln>
              </p:spPr>
              <p:txBody>
                <a:bodyPr/>
                <a:lstStyle/>
                <a:p>
                  <a:endParaRPr lang="es-MX"/>
                </a:p>
              </p:txBody>
            </p:sp>
            <p:sp>
              <p:nvSpPr>
                <p:cNvPr id="10810" name="Freeform 4504"/>
                <p:cNvSpPr>
                  <a:spLocks/>
                </p:cNvSpPr>
                <p:nvPr/>
              </p:nvSpPr>
              <p:spPr bwMode="auto">
                <a:xfrm>
                  <a:off x="1999" y="2827"/>
                  <a:ext cx="14" cy="19"/>
                </a:xfrm>
                <a:custGeom>
                  <a:avLst/>
                  <a:gdLst>
                    <a:gd name="T0" fmla="*/ 0 w 124"/>
                    <a:gd name="T1" fmla="*/ 0 h 164"/>
                    <a:gd name="T2" fmla="*/ 0 w 124"/>
                    <a:gd name="T3" fmla="*/ 0 h 164"/>
                    <a:gd name="T4" fmla="*/ 0 w 124"/>
                    <a:gd name="T5" fmla="*/ 0 h 164"/>
                    <a:gd name="T6" fmla="*/ 0 w 124"/>
                    <a:gd name="T7" fmla="*/ 0 h 164"/>
                    <a:gd name="T8" fmla="*/ 0 60000 65536"/>
                    <a:gd name="T9" fmla="*/ 0 60000 65536"/>
                    <a:gd name="T10" fmla="*/ 0 60000 65536"/>
                    <a:gd name="T11" fmla="*/ 0 60000 65536"/>
                    <a:gd name="T12" fmla="*/ 0 w 124"/>
                    <a:gd name="T13" fmla="*/ 0 h 164"/>
                    <a:gd name="T14" fmla="*/ 124 w 124"/>
                    <a:gd name="T15" fmla="*/ 164 h 164"/>
                  </a:gdLst>
                  <a:ahLst/>
                  <a:cxnLst>
                    <a:cxn ang="T8">
                      <a:pos x="T0" y="T1"/>
                    </a:cxn>
                    <a:cxn ang="T9">
                      <a:pos x="T2" y="T3"/>
                    </a:cxn>
                    <a:cxn ang="T10">
                      <a:pos x="T4" y="T5"/>
                    </a:cxn>
                    <a:cxn ang="T11">
                      <a:pos x="T6" y="T7"/>
                    </a:cxn>
                  </a:cxnLst>
                  <a:rect l="T12" t="T13" r="T14" b="T15"/>
                  <a:pathLst>
                    <a:path w="124" h="164">
                      <a:moveTo>
                        <a:pt x="124" y="164"/>
                      </a:moveTo>
                      <a:lnTo>
                        <a:pt x="0" y="0"/>
                      </a:lnTo>
                      <a:lnTo>
                        <a:pt x="61" y="37"/>
                      </a:lnTo>
                      <a:lnTo>
                        <a:pt x="124" y="164"/>
                      </a:lnTo>
                      <a:close/>
                    </a:path>
                  </a:pathLst>
                </a:custGeom>
                <a:solidFill>
                  <a:srgbClr val="0066FF"/>
                </a:solidFill>
                <a:ln w="9525">
                  <a:noFill/>
                  <a:round/>
                  <a:headEnd/>
                  <a:tailEnd/>
                </a:ln>
              </p:spPr>
              <p:txBody>
                <a:bodyPr/>
                <a:lstStyle/>
                <a:p>
                  <a:endParaRPr lang="es-MX"/>
                </a:p>
              </p:txBody>
            </p:sp>
            <p:sp>
              <p:nvSpPr>
                <p:cNvPr id="10811" name="Freeform 4505"/>
                <p:cNvSpPr>
                  <a:spLocks/>
                </p:cNvSpPr>
                <p:nvPr/>
              </p:nvSpPr>
              <p:spPr bwMode="auto">
                <a:xfrm>
                  <a:off x="1999" y="2827"/>
                  <a:ext cx="14" cy="21"/>
                </a:xfrm>
                <a:custGeom>
                  <a:avLst/>
                  <a:gdLst>
                    <a:gd name="T0" fmla="*/ 0 w 124"/>
                    <a:gd name="T1" fmla="*/ 0 h 184"/>
                    <a:gd name="T2" fmla="*/ 0 w 124"/>
                    <a:gd name="T3" fmla="*/ 0 h 184"/>
                    <a:gd name="T4" fmla="*/ 0 w 124"/>
                    <a:gd name="T5" fmla="*/ 0 h 184"/>
                    <a:gd name="T6" fmla="*/ 0 w 124"/>
                    <a:gd name="T7" fmla="*/ 0 h 184"/>
                    <a:gd name="T8" fmla="*/ 0 w 124"/>
                    <a:gd name="T9" fmla="*/ 0 h 184"/>
                    <a:gd name="T10" fmla="*/ 0 60000 65536"/>
                    <a:gd name="T11" fmla="*/ 0 60000 65536"/>
                    <a:gd name="T12" fmla="*/ 0 60000 65536"/>
                    <a:gd name="T13" fmla="*/ 0 60000 65536"/>
                    <a:gd name="T14" fmla="*/ 0 60000 65536"/>
                    <a:gd name="T15" fmla="*/ 0 w 124"/>
                    <a:gd name="T16" fmla="*/ 0 h 184"/>
                    <a:gd name="T17" fmla="*/ 124 w 124"/>
                    <a:gd name="T18" fmla="*/ 184 h 184"/>
                  </a:gdLst>
                  <a:ahLst/>
                  <a:cxnLst>
                    <a:cxn ang="T10">
                      <a:pos x="T0" y="T1"/>
                    </a:cxn>
                    <a:cxn ang="T11">
                      <a:pos x="T2" y="T3"/>
                    </a:cxn>
                    <a:cxn ang="T12">
                      <a:pos x="T4" y="T5"/>
                    </a:cxn>
                    <a:cxn ang="T13">
                      <a:pos x="T6" y="T7"/>
                    </a:cxn>
                    <a:cxn ang="T14">
                      <a:pos x="T8" y="T9"/>
                    </a:cxn>
                  </a:cxnLst>
                  <a:rect l="T15" t="T16" r="T17" b="T18"/>
                  <a:pathLst>
                    <a:path w="124" h="184">
                      <a:moveTo>
                        <a:pt x="92" y="184"/>
                      </a:moveTo>
                      <a:lnTo>
                        <a:pt x="124" y="164"/>
                      </a:lnTo>
                      <a:lnTo>
                        <a:pt x="61" y="37"/>
                      </a:lnTo>
                      <a:lnTo>
                        <a:pt x="0" y="0"/>
                      </a:lnTo>
                      <a:lnTo>
                        <a:pt x="92" y="184"/>
                      </a:lnTo>
                    </a:path>
                  </a:pathLst>
                </a:custGeom>
                <a:noFill/>
                <a:ln w="0">
                  <a:solidFill>
                    <a:srgbClr val="0066FF"/>
                  </a:solidFill>
                  <a:round/>
                  <a:headEnd/>
                  <a:tailEnd/>
                </a:ln>
              </p:spPr>
              <p:txBody>
                <a:bodyPr/>
                <a:lstStyle/>
                <a:p>
                  <a:endParaRPr lang="es-MX"/>
                </a:p>
              </p:txBody>
            </p:sp>
            <p:sp>
              <p:nvSpPr>
                <p:cNvPr id="10812" name="Freeform 4506"/>
                <p:cNvSpPr>
                  <a:spLocks/>
                </p:cNvSpPr>
                <p:nvPr/>
              </p:nvSpPr>
              <p:spPr bwMode="auto">
                <a:xfrm>
                  <a:off x="1999" y="2827"/>
                  <a:ext cx="115" cy="5"/>
                </a:xfrm>
                <a:custGeom>
                  <a:avLst/>
                  <a:gdLst>
                    <a:gd name="T0" fmla="*/ 0 w 1037"/>
                    <a:gd name="T1" fmla="*/ 0 h 37"/>
                    <a:gd name="T2" fmla="*/ 0 w 1037"/>
                    <a:gd name="T3" fmla="*/ 0 h 37"/>
                    <a:gd name="T4" fmla="*/ 0 w 1037"/>
                    <a:gd name="T5" fmla="*/ 0 h 37"/>
                    <a:gd name="T6" fmla="*/ 0 w 1037"/>
                    <a:gd name="T7" fmla="*/ 0 h 37"/>
                    <a:gd name="T8" fmla="*/ 0 60000 65536"/>
                    <a:gd name="T9" fmla="*/ 0 60000 65536"/>
                    <a:gd name="T10" fmla="*/ 0 60000 65536"/>
                    <a:gd name="T11" fmla="*/ 0 60000 65536"/>
                    <a:gd name="T12" fmla="*/ 0 w 1037"/>
                    <a:gd name="T13" fmla="*/ 0 h 37"/>
                    <a:gd name="T14" fmla="*/ 1037 w 1037"/>
                    <a:gd name="T15" fmla="*/ 37 h 37"/>
                  </a:gdLst>
                  <a:ahLst/>
                  <a:cxnLst>
                    <a:cxn ang="T8">
                      <a:pos x="T0" y="T1"/>
                    </a:cxn>
                    <a:cxn ang="T9">
                      <a:pos x="T2" y="T3"/>
                    </a:cxn>
                    <a:cxn ang="T10">
                      <a:pos x="T4" y="T5"/>
                    </a:cxn>
                    <a:cxn ang="T11">
                      <a:pos x="T6" y="T7"/>
                    </a:cxn>
                  </a:cxnLst>
                  <a:rect l="T12" t="T13" r="T14" b="T15"/>
                  <a:pathLst>
                    <a:path w="1037" h="37">
                      <a:moveTo>
                        <a:pt x="0" y="0"/>
                      </a:moveTo>
                      <a:lnTo>
                        <a:pt x="61" y="37"/>
                      </a:lnTo>
                      <a:lnTo>
                        <a:pt x="1037" y="0"/>
                      </a:lnTo>
                      <a:lnTo>
                        <a:pt x="0" y="0"/>
                      </a:lnTo>
                      <a:close/>
                    </a:path>
                  </a:pathLst>
                </a:custGeom>
                <a:solidFill>
                  <a:srgbClr val="0066FF"/>
                </a:solidFill>
                <a:ln w="9525">
                  <a:noFill/>
                  <a:round/>
                  <a:headEnd/>
                  <a:tailEnd/>
                </a:ln>
              </p:spPr>
              <p:txBody>
                <a:bodyPr/>
                <a:lstStyle/>
                <a:p>
                  <a:endParaRPr lang="es-MX"/>
                </a:p>
              </p:txBody>
            </p:sp>
            <p:sp>
              <p:nvSpPr>
                <p:cNvPr id="10813" name="Freeform 4507"/>
                <p:cNvSpPr>
                  <a:spLocks/>
                </p:cNvSpPr>
                <p:nvPr/>
              </p:nvSpPr>
              <p:spPr bwMode="auto">
                <a:xfrm>
                  <a:off x="1999" y="2827"/>
                  <a:ext cx="116" cy="5"/>
                </a:xfrm>
                <a:custGeom>
                  <a:avLst/>
                  <a:gdLst>
                    <a:gd name="T0" fmla="*/ 0 w 1040"/>
                    <a:gd name="T1" fmla="*/ 0 h 37"/>
                    <a:gd name="T2" fmla="*/ 0 w 1040"/>
                    <a:gd name="T3" fmla="*/ 0 h 37"/>
                    <a:gd name="T4" fmla="*/ 0 w 1040"/>
                    <a:gd name="T5" fmla="*/ 0 h 37"/>
                    <a:gd name="T6" fmla="*/ 0 w 1040"/>
                    <a:gd name="T7" fmla="*/ 0 h 37"/>
                    <a:gd name="T8" fmla="*/ 0 w 1040"/>
                    <a:gd name="T9" fmla="*/ 0 h 37"/>
                    <a:gd name="T10" fmla="*/ 0 60000 65536"/>
                    <a:gd name="T11" fmla="*/ 0 60000 65536"/>
                    <a:gd name="T12" fmla="*/ 0 60000 65536"/>
                    <a:gd name="T13" fmla="*/ 0 60000 65536"/>
                    <a:gd name="T14" fmla="*/ 0 60000 65536"/>
                    <a:gd name="T15" fmla="*/ 0 w 1040"/>
                    <a:gd name="T16" fmla="*/ 0 h 37"/>
                    <a:gd name="T17" fmla="*/ 1040 w 1040"/>
                    <a:gd name="T18" fmla="*/ 37 h 37"/>
                  </a:gdLst>
                  <a:ahLst/>
                  <a:cxnLst>
                    <a:cxn ang="T10">
                      <a:pos x="T0" y="T1"/>
                    </a:cxn>
                    <a:cxn ang="T11">
                      <a:pos x="T2" y="T3"/>
                    </a:cxn>
                    <a:cxn ang="T12">
                      <a:pos x="T4" y="T5"/>
                    </a:cxn>
                    <a:cxn ang="T13">
                      <a:pos x="T6" y="T7"/>
                    </a:cxn>
                    <a:cxn ang="T14">
                      <a:pos x="T8" y="T9"/>
                    </a:cxn>
                  </a:cxnLst>
                  <a:rect l="T15" t="T16" r="T17" b="T18"/>
                  <a:pathLst>
                    <a:path w="1040" h="37">
                      <a:moveTo>
                        <a:pt x="0" y="0"/>
                      </a:moveTo>
                      <a:lnTo>
                        <a:pt x="61" y="37"/>
                      </a:lnTo>
                      <a:lnTo>
                        <a:pt x="1040" y="37"/>
                      </a:lnTo>
                      <a:lnTo>
                        <a:pt x="1037" y="0"/>
                      </a:lnTo>
                      <a:lnTo>
                        <a:pt x="0" y="0"/>
                      </a:lnTo>
                    </a:path>
                  </a:pathLst>
                </a:custGeom>
                <a:noFill/>
                <a:ln w="0">
                  <a:solidFill>
                    <a:srgbClr val="0066FF"/>
                  </a:solidFill>
                  <a:round/>
                  <a:headEnd/>
                  <a:tailEnd/>
                </a:ln>
              </p:spPr>
              <p:txBody>
                <a:bodyPr/>
                <a:lstStyle/>
                <a:p>
                  <a:endParaRPr lang="es-MX"/>
                </a:p>
              </p:txBody>
            </p:sp>
            <p:sp>
              <p:nvSpPr>
                <p:cNvPr id="10814" name="Freeform 4508"/>
                <p:cNvSpPr>
                  <a:spLocks/>
                </p:cNvSpPr>
                <p:nvPr/>
              </p:nvSpPr>
              <p:spPr bwMode="auto">
                <a:xfrm>
                  <a:off x="2114" y="2827"/>
                  <a:ext cx="5" cy="5"/>
                </a:xfrm>
                <a:custGeom>
                  <a:avLst/>
                  <a:gdLst>
                    <a:gd name="T0" fmla="*/ 0 w 37"/>
                    <a:gd name="T1" fmla="*/ 0 h 45"/>
                    <a:gd name="T2" fmla="*/ 0 w 37"/>
                    <a:gd name="T3" fmla="*/ 0 h 45"/>
                    <a:gd name="T4" fmla="*/ 0 w 37"/>
                    <a:gd name="T5" fmla="*/ 0 h 45"/>
                    <a:gd name="T6" fmla="*/ 0 w 37"/>
                    <a:gd name="T7" fmla="*/ 0 h 45"/>
                    <a:gd name="T8" fmla="*/ 0 w 37"/>
                    <a:gd name="T9" fmla="*/ 0 h 45"/>
                    <a:gd name="T10" fmla="*/ 0 60000 65536"/>
                    <a:gd name="T11" fmla="*/ 0 60000 65536"/>
                    <a:gd name="T12" fmla="*/ 0 60000 65536"/>
                    <a:gd name="T13" fmla="*/ 0 60000 65536"/>
                    <a:gd name="T14" fmla="*/ 0 60000 65536"/>
                    <a:gd name="T15" fmla="*/ 0 w 37"/>
                    <a:gd name="T16" fmla="*/ 0 h 45"/>
                    <a:gd name="T17" fmla="*/ 37 w 37"/>
                    <a:gd name="T18" fmla="*/ 45 h 45"/>
                  </a:gdLst>
                  <a:ahLst/>
                  <a:cxnLst>
                    <a:cxn ang="T10">
                      <a:pos x="T0" y="T1"/>
                    </a:cxn>
                    <a:cxn ang="T11">
                      <a:pos x="T2" y="T3"/>
                    </a:cxn>
                    <a:cxn ang="T12">
                      <a:pos x="T4" y="T5"/>
                    </a:cxn>
                    <a:cxn ang="T13">
                      <a:pos x="T6" y="T7"/>
                    </a:cxn>
                    <a:cxn ang="T14">
                      <a:pos x="T8" y="T9"/>
                    </a:cxn>
                  </a:cxnLst>
                  <a:rect l="T15" t="T16" r="T17" b="T18"/>
                  <a:pathLst>
                    <a:path w="37" h="45">
                      <a:moveTo>
                        <a:pt x="0" y="8"/>
                      </a:moveTo>
                      <a:lnTo>
                        <a:pt x="3" y="45"/>
                      </a:lnTo>
                      <a:lnTo>
                        <a:pt x="34" y="39"/>
                      </a:lnTo>
                      <a:lnTo>
                        <a:pt x="37" y="0"/>
                      </a:lnTo>
                      <a:lnTo>
                        <a:pt x="0" y="8"/>
                      </a:lnTo>
                    </a:path>
                  </a:pathLst>
                </a:custGeom>
                <a:noFill/>
                <a:ln w="0">
                  <a:solidFill>
                    <a:srgbClr val="0066FF"/>
                  </a:solidFill>
                  <a:round/>
                  <a:headEnd/>
                  <a:tailEnd/>
                </a:ln>
              </p:spPr>
              <p:txBody>
                <a:bodyPr/>
                <a:lstStyle/>
                <a:p>
                  <a:endParaRPr lang="es-MX"/>
                </a:p>
              </p:txBody>
            </p:sp>
            <p:sp>
              <p:nvSpPr>
                <p:cNvPr id="10815" name="Freeform 4509"/>
                <p:cNvSpPr>
                  <a:spLocks/>
                </p:cNvSpPr>
                <p:nvPr/>
              </p:nvSpPr>
              <p:spPr bwMode="auto">
                <a:xfrm>
                  <a:off x="2118" y="2827"/>
                  <a:ext cx="5" cy="4"/>
                </a:xfrm>
                <a:custGeom>
                  <a:avLst/>
                  <a:gdLst>
                    <a:gd name="T0" fmla="*/ 0 w 45"/>
                    <a:gd name="T1" fmla="*/ 0 h 39"/>
                    <a:gd name="T2" fmla="*/ 0 w 45"/>
                    <a:gd name="T3" fmla="*/ 0 h 39"/>
                    <a:gd name="T4" fmla="*/ 0 w 45"/>
                    <a:gd name="T5" fmla="*/ 0 h 39"/>
                    <a:gd name="T6" fmla="*/ 0 w 45"/>
                    <a:gd name="T7" fmla="*/ 0 h 39"/>
                    <a:gd name="T8" fmla="*/ 0 60000 65536"/>
                    <a:gd name="T9" fmla="*/ 0 60000 65536"/>
                    <a:gd name="T10" fmla="*/ 0 60000 65536"/>
                    <a:gd name="T11" fmla="*/ 0 60000 65536"/>
                    <a:gd name="T12" fmla="*/ 0 w 45"/>
                    <a:gd name="T13" fmla="*/ 0 h 39"/>
                    <a:gd name="T14" fmla="*/ 45 w 45"/>
                    <a:gd name="T15" fmla="*/ 39 h 39"/>
                  </a:gdLst>
                  <a:ahLst/>
                  <a:cxnLst>
                    <a:cxn ang="T8">
                      <a:pos x="T0" y="T1"/>
                    </a:cxn>
                    <a:cxn ang="T9">
                      <a:pos x="T2" y="T3"/>
                    </a:cxn>
                    <a:cxn ang="T10">
                      <a:pos x="T4" y="T5"/>
                    </a:cxn>
                    <a:cxn ang="T11">
                      <a:pos x="T6" y="T7"/>
                    </a:cxn>
                  </a:cxnLst>
                  <a:rect l="T12" t="T13" r="T14" b="T15"/>
                  <a:pathLst>
                    <a:path w="45" h="39">
                      <a:moveTo>
                        <a:pt x="3" y="0"/>
                      </a:moveTo>
                      <a:lnTo>
                        <a:pt x="0" y="39"/>
                      </a:lnTo>
                      <a:lnTo>
                        <a:pt x="45" y="16"/>
                      </a:lnTo>
                      <a:lnTo>
                        <a:pt x="3" y="0"/>
                      </a:lnTo>
                      <a:close/>
                    </a:path>
                  </a:pathLst>
                </a:custGeom>
                <a:solidFill>
                  <a:srgbClr val="0066FF"/>
                </a:solidFill>
                <a:ln w="9525">
                  <a:noFill/>
                  <a:round/>
                  <a:headEnd/>
                  <a:tailEnd/>
                </a:ln>
              </p:spPr>
              <p:txBody>
                <a:bodyPr/>
                <a:lstStyle/>
                <a:p>
                  <a:endParaRPr lang="es-MX"/>
                </a:p>
              </p:txBody>
            </p:sp>
            <p:sp>
              <p:nvSpPr>
                <p:cNvPr id="10816" name="Freeform 4510"/>
                <p:cNvSpPr>
                  <a:spLocks/>
                </p:cNvSpPr>
                <p:nvPr/>
              </p:nvSpPr>
              <p:spPr bwMode="auto">
                <a:xfrm>
                  <a:off x="2118" y="2828"/>
                  <a:ext cx="7" cy="5"/>
                </a:xfrm>
                <a:custGeom>
                  <a:avLst/>
                  <a:gdLst>
                    <a:gd name="T0" fmla="*/ 0 w 57"/>
                    <a:gd name="T1" fmla="*/ 0 h 46"/>
                    <a:gd name="T2" fmla="*/ 0 w 57"/>
                    <a:gd name="T3" fmla="*/ 0 h 46"/>
                    <a:gd name="T4" fmla="*/ 0 w 57"/>
                    <a:gd name="T5" fmla="*/ 0 h 46"/>
                    <a:gd name="T6" fmla="*/ 0 w 57"/>
                    <a:gd name="T7" fmla="*/ 0 h 46"/>
                    <a:gd name="T8" fmla="*/ 0 60000 65536"/>
                    <a:gd name="T9" fmla="*/ 0 60000 65536"/>
                    <a:gd name="T10" fmla="*/ 0 60000 65536"/>
                    <a:gd name="T11" fmla="*/ 0 60000 65536"/>
                    <a:gd name="T12" fmla="*/ 0 w 57"/>
                    <a:gd name="T13" fmla="*/ 0 h 46"/>
                    <a:gd name="T14" fmla="*/ 57 w 57"/>
                    <a:gd name="T15" fmla="*/ 46 h 46"/>
                  </a:gdLst>
                  <a:ahLst/>
                  <a:cxnLst>
                    <a:cxn ang="T8">
                      <a:pos x="T0" y="T1"/>
                    </a:cxn>
                    <a:cxn ang="T9">
                      <a:pos x="T2" y="T3"/>
                    </a:cxn>
                    <a:cxn ang="T10">
                      <a:pos x="T4" y="T5"/>
                    </a:cxn>
                    <a:cxn ang="T11">
                      <a:pos x="T6" y="T7"/>
                    </a:cxn>
                  </a:cxnLst>
                  <a:rect l="T12" t="T13" r="T14" b="T15"/>
                  <a:pathLst>
                    <a:path w="57" h="46">
                      <a:moveTo>
                        <a:pt x="0" y="23"/>
                      </a:moveTo>
                      <a:lnTo>
                        <a:pt x="45" y="0"/>
                      </a:lnTo>
                      <a:lnTo>
                        <a:pt x="57" y="46"/>
                      </a:lnTo>
                      <a:lnTo>
                        <a:pt x="0" y="23"/>
                      </a:lnTo>
                      <a:close/>
                    </a:path>
                  </a:pathLst>
                </a:custGeom>
                <a:solidFill>
                  <a:srgbClr val="0066FF"/>
                </a:solidFill>
                <a:ln w="9525">
                  <a:noFill/>
                  <a:round/>
                  <a:headEnd/>
                  <a:tailEnd/>
                </a:ln>
              </p:spPr>
              <p:txBody>
                <a:bodyPr/>
                <a:lstStyle/>
                <a:p>
                  <a:endParaRPr lang="es-MX"/>
                </a:p>
              </p:txBody>
            </p:sp>
            <p:sp>
              <p:nvSpPr>
                <p:cNvPr id="10817" name="Freeform 4511"/>
                <p:cNvSpPr>
                  <a:spLocks/>
                </p:cNvSpPr>
                <p:nvPr/>
              </p:nvSpPr>
              <p:spPr bwMode="auto">
                <a:xfrm>
                  <a:off x="2118" y="2827"/>
                  <a:ext cx="7" cy="6"/>
                </a:xfrm>
                <a:custGeom>
                  <a:avLst/>
                  <a:gdLst>
                    <a:gd name="T0" fmla="*/ 0 w 57"/>
                    <a:gd name="T1" fmla="*/ 0 h 62"/>
                    <a:gd name="T2" fmla="*/ 0 w 57"/>
                    <a:gd name="T3" fmla="*/ 0 h 62"/>
                    <a:gd name="T4" fmla="*/ 0 w 57"/>
                    <a:gd name="T5" fmla="*/ 0 h 62"/>
                    <a:gd name="T6" fmla="*/ 0 w 57"/>
                    <a:gd name="T7" fmla="*/ 0 h 62"/>
                    <a:gd name="T8" fmla="*/ 0 w 57"/>
                    <a:gd name="T9" fmla="*/ 0 h 62"/>
                    <a:gd name="T10" fmla="*/ 0 60000 65536"/>
                    <a:gd name="T11" fmla="*/ 0 60000 65536"/>
                    <a:gd name="T12" fmla="*/ 0 60000 65536"/>
                    <a:gd name="T13" fmla="*/ 0 60000 65536"/>
                    <a:gd name="T14" fmla="*/ 0 60000 65536"/>
                    <a:gd name="T15" fmla="*/ 0 w 57"/>
                    <a:gd name="T16" fmla="*/ 0 h 62"/>
                    <a:gd name="T17" fmla="*/ 57 w 57"/>
                    <a:gd name="T18" fmla="*/ 62 h 62"/>
                  </a:gdLst>
                  <a:ahLst/>
                  <a:cxnLst>
                    <a:cxn ang="T10">
                      <a:pos x="T0" y="T1"/>
                    </a:cxn>
                    <a:cxn ang="T11">
                      <a:pos x="T2" y="T3"/>
                    </a:cxn>
                    <a:cxn ang="T12">
                      <a:pos x="T4" y="T5"/>
                    </a:cxn>
                    <a:cxn ang="T13">
                      <a:pos x="T6" y="T7"/>
                    </a:cxn>
                    <a:cxn ang="T14">
                      <a:pos x="T8" y="T9"/>
                    </a:cxn>
                  </a:cxnLst>
                  <a:rect l="T15" t="T16" r="T17" b="T18"/>
                  <a:pathLst>
                    <a:path w="57" h="62">
                      <a:moveTo>
                        <a:pt x="3" y="0"/>
                      </a:moveTo>
                      <a:lnTo>
                        <a:pt x="0" y="39"/>
                      </a:lnTo>
                      <a:lnTo>
                        <a:pt x="57" y="62"/>
                      </a:lnTo>
                      <a:lnTo>
                        <a:pt x="45" y="16"/>
                      </a:lnTo>
                      <a:lnTo>
                        <a:pt x="3" y="0"/>
                      </a:lnTo>
                    </a:path>
                  </a:pathLst>
                </a:custGeom>
                <a:noFill/>
                <a:ln w="0">
                  <a:solidFill>
                    <a:srgbClr val="0066FF"/>
                  </a:solidFill>
                  <a:round/>
                  <a:headEnd/>
                  <a:tailEnd/>
                </a:ln>
              </p:spPr>
              <p:txBody>
                <a:bodyPr/>
                <a:lstStyle/>
                <a:p>
                  <a:endParaRPr lang="es-MX"/>
                </a:p>
              </p:txBody>
            </p:sp>
            <p:sp>
              <p:nvSpPr>
                <p:cNvPr id="10818" name="Freeform 4512"/>
                <p:cNvSpPr>
                  <a:spLocks/>
                </p:cNvSpPr>
                <p:nvPr/>
              </p:nvSpPr>
              <p:spPr bwMode="auto">
                <a:xfrm>
                  <a:off x="2123" y="2826"/>
                  <a:ext cx="2" cy="7"/>
                </a:xfrm>
                <a:custGeom>
                  <a:avLst/>
                  <a:gdLst>
                    <a:gd name="T0" fmla="*/ 0 w 20"/>
                    <a:gd name="T1" fmla="*/ 0 h 71"/>
                    <a:gd name="T2" fmla="*/ 0 w 20"/>
                    <a:gd name="T3" fmla="*/ 0 h 71"/>
                    <a:gd name="T4" fmla="*/ 0 w 20"/>
                    <a:gd name="T5" fmla="*/ 0 h 71"/>
                    <a:gd name="T6" fmla="*/ 0 w 20"/>
                    <a:gd name="T7" fmla="*/ 0 h 71"/>
                    <a:gd name="T8" fmla="*/ 0 60000 65536"/>
                    <a:gd name="T9" fmla="*/ 0 60000 65536"/>
                    <a:gd name="T10" fmla="*/ 0 60000 65536"/>
                    <a:gd name="T11" fmla="*/ 0 60000 65536"/>
                    <a:gd name="T12" fmla="*/ 0 w 20"/>
                    <a:gd name="T13" fmla="*/ 0 h 71"/>
                    <a:gd name="T14" fmla="*/ 20 w 20"/>
                    <a:gd name="T15" fmla="*/ 71 h 71"/>
                  </a:gdLst>
                  <a:ahLst/>
                  <a:cxnLst>
                    <a:cxn ang="T8">
                      <a:pos x="T0" y="T1"/>
                    </a:cxn>
                    <a:cxn ang="T9">
                      <a:pos x="T2" y="T3"/>
                    </a:cxn>
                    <a:cxn ang="T10">
                      <a:pos x="T4" y="T5"/>
                    </a:cxn>
                    <a:cxn ang="T11">
                      <a:pos x="T6" y="T7"/>
                    </a:cxn>
                  </a:cxnLst>
                  <a:rect l="T12" t="T13" r="T14" b="T15"/>
                  <a:pathLst>
                    <a:path w="20" h="71">
                      <a:moveTo>
                        <a:pt x="0" y="25"/>
                      </a:moveTo>
                      <a:lnTo>
                        <a:pt x="12" y="71"/>
                      </a:lnTo>
                      <a:lnTo>
                        <a:pt x="20" y="0"/>
                      </a:lnTo>
                      <a:lnTo>
                        <a:pt x="0" y="25"/>
                      </a:lnTo>
                      <a:close/>
                    </a:path>
                  </a:pathLst>
                </a:custGeom>
                <a:solidFill>
                  <a:srgbClr val="0066FF"/>
                </a:solidFill>
                <a:ln w="9525">
                  <a:noFill/>
                  <a:round/>
                  <a:headEnd/>
                  <a:tailEnd/>
                </a:ln>
              </p:spPr>
              <p:txBody>
                <a:bodyPr/>
                <a:lstStyle/>
                <a:p>
                  <a:endParaRPr lang="es-MX"/>
                </a:p>
              </p:txBody>
            </p:sp>
            <p:sp>
              <p:nvSpPr>
                <p:cNvPr id="10819" name="Freeform 4513"/>
                <p:cNvSpPr>
                  <a:spLocks/>
                </p:cNvSpPr>
                <p:nvPr/>
              </p:nvSpPr>
              <p:spPr bwMode="auto">
                <a:xfrm>
                  <a:off x="2123" y="2826"/>
                  <a:ext cx="3" cy="7"/>
                </a:xfrm>
                <a:custGeom>
                  <a:avLst/>
                  <a:gdLst>
                    <a:gd name="T0" fmla="*/ 0 w 23"/>
                    <a:gd name="T1" fmla="*/ 0 h 71"/>
                    <a:gd name="T2" fmla="*/ 0 w 23"/>
                    <a:gd name="T3" fmla="*/ 0 h 71"/>
                    <a:gd name="T4" fmla="*/ 0 w 23"/>
                    <a:gd name="T5" fmla="*/ 0 h 71"/>
                    <a:gd name="T6" fmla="*/ 0 w 23"/>
                    <a:gd name="T7" fmla="*/ 0 h 71"/>
                    <a:gd name="T8" fmla="*/ 0 w 23"/>
                    <a:gd name="T9" fmla="*/ 0 h 71"/>
                    <a:gd name="T10" fmla="*/ 0 60000 65536"/>
                    <a:gd name="T11" fmla="*/ 0 60000 65536"/>
                    <a:gd name="T12" fmla="*/ 0 60000 65536"/>
                    <a:gd name="T13" fmla="*/ 0 60000 65536"/>
                    <a:gd name="T14" fmla="*/ 0 60000 65536"/>
                    <a:gd name="T15" fmla="*/ 0 w 23"/>
                    <a:gd name="T16" fmla="*/ 0 h 71"/>
                    <a:gd name="T17" fmla="*/ 23 w 23"/>
                    <a:gd name="T18" fmla="*/ 71 h 71"/>
                  </a:gdLst>
                  <a:ahLst/>
                  <a:cxnLst>
                    <a:cxn ang="T10">
                      <a:pos x="T0" y="T1"/>
                    </a:cxn>
                    <a:cxn ang="T11">
                      <a:pos x="T2" y="T3"/>
                    </a:cxn>
                    <a:cxn ang="T12">
                      <a:pos x="T4" y="T5"/>
                    </a:cxn>
                    <a:cxn ang="T13">
                      <a:pos x="T6" y="T7"/>
                    </a:cxn>
                    <a:cxn ang="T14">
                      <a:pos x="T8" y="T9"/>
                    </a:cxn>
                  </a:cxnLst>
                  <a:rect l="T15" t="T16" r="T17" b="T18"/>
                  <a:pathLst>
                    <a:path w="23" h="71">
                      <a:moveTo>
                        <a:pt x="0" y="25"/>
                      </a:moveTo>
                      <a:lnTo>
                        <a:pt x="12" y="71"/>
                      </a:lnTo>
                      <a:lnTo>
                        <a:pt x="23" y="56"/>
                      </a:lnTo>
                      <a:lnTo>
                        <a:pt x="20" y="0"/>
                      </a:lnTo>
                      <a:lnTo>
                        <a:pt x="0" y="25"/>
                      </a:lnTo>
                    </a:path>
                  </a:pathLst>
                </a:custGeom>
                <a:noFill/>
                <a:ln w="0">
                  <a:solidFill>
                    <a:srgbClr val="0066FF"/>
                  </a:solidFill>
                  <a:round/>
                  <a:headEnd/>
                  <a:tailEnd/>
                </a:ln>
              </p:spPr>
              <p:txBody>
                <a:bodyPr/>
                <a:lstStyle/>
                <a:p>
                  <a:endParaRPr lang="es-MX"/>
                </a:p>
              </p:txBody>
            </p:sp>
            <p:sp>
              <p:nvSpPr>
                <p:cNvPr id="10820" name="Freeform 4514"/>
                <p:cNvSpPr>
                  <a:spLocks/>
                </p:cNvSpPr>
                <p:nvPr/>
              </p:nvSpPr>
              <p:spPr bwMode="auto">
                <a:xfrm>
                  <a:off x="2125" y="2826"/>
                  <a:ext cx="14" cy="13"/>
                </a:xfrm>
                <a:custGeom>
                  <a:avLst/>
                  <a:gdLst>
                    <a:gd name="T0" fmla="*/ 0 w 123"/>
                    <a:gd name="T1" fmla="*/ 0 h 124"/>
                    <a:gd name="T2" fmla="*/ 0 w 123"/>
                    <a:gd name="T3" fmla="*/ 0 h 124"/>
                    <a:gd name="T4" fmla="*/ 0 w 123"/>
                    <a:gd name="T5" fmla="*/ 0 h 124"/>
                    <a:gd name="T6" fmla="*/ 0 w 123"/>
                    <a:gd name="T7" fmla="*/ 0 h 124"/>
                    <a:gd name="T8" fmla="*/ 0 60000 65536"/>
                    <a:gd name="T9" fmla="*/ 0 60000 65536"/>
                    <a:gd name="T10" fmla="*/ 0 60000 65536"/>
                    <a:gd name="T11" fmla="*/ 0 60000 65536"/>
                    <a:gd name="T12" fmla="*/ 0 w 123"/>
                    <a:gd name="T13" fmla="*/ 0 h 124"/>
                    <a:gd name="T14" fmla="*/ 123 w 123"/>
                    <a:gd name="T15" fmla="*/ 124 h 124"/>
                  </a:gdLst>
                  <a:ahLst/>
                  <a:cxnLst>
                    <a:cxn ang="T8">
                      <a:pos x="T0" y="T1"/>
                    </a:cxn>
                    <a:cxn ang="T9">
                      <a:pos x="T2" y="T3"/>
                    </a:cxn>
                    <a:cxn ang="T10">
                      <a:pos x="T4" y="T5"/>
                    </a:cxn>
                    <a:cxn ang="T11">
                      <a:pos x="T6" y="T7"/>
                    </a:cxn>
                  </a:cxnLst>
                  <a:rect l="T12" t="T13" r="T14" b="T15"/>
                  <a:pathLst>
                    <a:path w="123" h="124">
                      <a:moveTo>
                        <a:pt x="0" y="0"/>
                      </a:moveTo>
                      <a:lnTo>
                        <a:pt x="3" y="56"/>
                      </a:lnTo>
                      <a:lnTo>
                        <a:pt x="123" y="124"/>
                      </a:lnTo>
                      <a:lnTo>
                        <a:pt x="0" y="0"/>
                      </a:lnTo>
                      <a:close/>
                    </a:path>
                  </a:pathLst>
                </a:custGeom>
                <a:solidFill>
                  <a:srgbClr val="0066FF"/>
                </a:solidFill>
                <a:ln w="9525">
                  <a:noFill/>
                  <a:round/>
                  <a:headEnd/>
                  <a:tailEnd/>
                </a:ln>
              </p:spPr>
              <p:txBody>
                <a:bodyPr/>
                <a:lstStyle/>
                <a:p>
                  <a:endParaRPr lang="es-MX"/>
                </a:p>
              </p:txBody>
            </p:sp>
            <p:sp>
              <p:nvSpPr>
                <p:cNvPr id="10821" name="Freeform 4515"/>
                <p:cNvSpPr>
                  <a:spLocks/>
                </p:cNvSpPr>
                <p:nvPr/>
              </p:nvSpPr>
              <p:spPr bwMode="auto">
                <a:xfrm>
                  <a:off x="2126" y="2832"/>
                  <a:ext cx="13" cy="11"/>
                </a:xfrm>
                <a:custGeom>
                  <a:avLst/>
                  <a:gdLst>
                    <a:gd name="T0" fmla="*/ 0 w 120"/>
                    <a:gd name="T1" fmla="*/ 0 h 98"/>
                    <a:gd name="T2" fmla="*/ 0 w 120"/>
                    <a:gd name="T3" fmla="*/ 0 h 98"/>
                    <a:gd name="T4" fmla="*/ 0 w 120"/>
                    <a:gd name="T5" fmla="*/ 0 h 98"/>
                    <a:gd name="T6" fmla="*/ 0 w 120"/>
                    <a:gd name="T7" fmla="*/ 0 h 98"/>
                    <a:gd name="T8" fmla="*/ 0 60000 65536"/>
                    <a:gd name="T9" fmla="*/ 0 60000 65536"/>
                    <a:gd name="T10" fmla="*/ 0 60000 65536"/>
                    <a:gd name="T11" fmla="*/ 0 60000 65536"/>
                    <a:gd name="T12" fmla="*/ 0 w 120"/>
                    <a:gd name="T13" fmla="*/ 0 h 98"/>
                    <a:gd name="T14" fmla="*/ 120 w 120"/>
                    <a:gd name="T15" fmla="*/ 98 h 98"/>
                  </a:gdLst>
                  <a:ahLst/>
                  <a:cxnLst>
                    <a:cxn ang="T8">
                      <a:pos x="T0" y="T1"/>
                    </a:cxn>
                    <a:cxn ang="T9">
                      <a:pos x="T2" y="T3"/>
                    </a:cxn>
                    <a:cxn ang="T10">
                      <a:pos x="T4" y="T5"/>
                    </a:cxn>
                    <a:cxn ang="T11">
                      <a:pos x="T6" y="T7"/>
                    </a:cxn>
                  </a:cxnLst>
                  <a:rect l="T12" t="T13" r="T14" b="T15"/>
                  <a:pathLst>
                    <a:path w="120" h="98">
                      <a:moveTo>
                        <a:pt x="0" y="0"/>
                      </a:moveTo>
                      <a:lnTo>
                        <a:pt x="120" y="68"/>
                      </a:lnTo>
                      <a:lnTo>
                        <a:pt x="97" y="98"/>
                      </a:lnTo>
                      <a:lnTo>
                        <a:pt x="0" y="0"/>
                      </a:lnTo>
                      <a:close/>
                    </a:path>
                  </a:pathLst>
                </a:custGeom>
                <a:solidFill>
                  <a:srgbClr val="0066FF"/>
                </a:solidFill>
                <a:ln w="9525">
                  <a:noFill/>
                  <a:round/>
                  <a:headEnd/>
                  <a:tailEnd/>
                </a:ln>
              </p:spPr>
              <p:txBody>
                <a:bodyPr/>
                <a:lstStyle/>
                <a:p>
                  <a:endParaRPr lang="es-MX"/>
                </a:p>
              </p:txBody>
            </p:sp>
            <p:sp>
              <p:nvSpPr>
                <p:cNvPr id="10822" name="Freeform 4516"/>
                <p:cNvSpPr>
                  <a:spLocks/>
                </p:cNvSpPr>
                <p:nvPr/>
              </p:nvSpPr>
              <p:spPr bwMode="auto">
                <a:xfrm>
                  <a:off x="2125" y="2826"/>
                  <a:ext cx="14" cy="17"/>
                </a:xfrm>
                <a:custGeom>
                  <a:avLst/>
                  <a:gdLst>
                    <a:gd name="T0" fmla="*/ 0 w 123"/>
                    <a:gd name="T1" fmla="*/ 0 h 154"/>
                    <a:gd name="T2" fmla="*/ 0 w 123"/>
                    <a:gd name="T3" fmla="*/ 0 h 154"/>
                    <a:gd name="T4" fmla="*/ 0 w 123"/>
                    <a:gd name="T5" fmla="*/ 0 h 154"/>
                    <a:gd name="T6" fmla="*/ 0 w 123"/>
                    <a:gd name="T7" fmla="*/ 0 h 154"/>
                    <a:gd name="T8" fmla="*/ 0 w 123"/>
                    <a:gd name="T9" fmla="*/ 0 h 154"/>
                    <a:gd name="T10" fmla="*/ 0 60000 65536"/>
                    <a:gd name="T11" fmla="*/ 0 60000 65536"/>
                    <a:gd name="T12" fmla="*/ 0 60000 65536"/>
                    <a:gd name="T13" fmla="*/ 0 60000 65536"/>
                    <a:gd name="T14" fmla="*/ 0 60000 65536"/>
                    <a:gd name="T15" fmla="*/ 0 w 123"/>
                    <a:gd name="T16" fmla="*/ 0 h 154"/>
                    <a:gd name="T17" fmla="*/ 123 w 123"/>
                    <a:gd name="T18" fmla="*/ 154 h 154"/>
                  </a:gdLst>
                  <a:ahLst/>
                  <a:cxnLst>
                    <a:cxn ang="T10">
                      <a:pos x="T0" y="T1"/>
                    </a:cxn>
                    <a:cxn ang="T11">
                      <a:pos x="T2" y="T3"/>
                    </a:cxn>
                    <a:cxn ang="T12">
                      <a:pos x="T4" y="T5"/>
                    </a:cxn>
                    <a:cxn ang="T13">
                      <a:pos x="T6" y="T7"/>
                    </a:cxn>
                    <a:cxn ang="T14">
                      <a:pos x="T8" y="T9"/>
                    </a:cxn>
                  </a:cxnLst>
                  <a:rect l="T15" t="T16" r="T17" b="T18"/>
                  <a:pathLst>
                    <a:path w="123" h="154">
                      <a:moveTo>
                        <a:pt x="0" y="0"/>
                      </a:moveTo>
                      <a:lnTo>
                        <a:pt x="3" y="56"/>
                      </a:lnTo>
                      <a:lnTo>
                        <a:pt x="100" y="154"/>
                      </a:lnTo>
                      <a:lnTo>
                        <a:pt x="123" y="124"/>
                      </a:lnTo>
                      <a:lnTo>
                        <a:pt x="0" y="0"/>
                      </a:lnTo>
                    </a:path>
                  </a:pathLst>
                </a:custGeom>
                <a:noFill/>
                <a:ln w="0">
                  <a:solidFill>
                    <a:srgbClr val="0066FF"/>
                  </a:solidFill>
                  <a:round/>
                  <a:headEnd/>
                  <a:tailEnd/>
                </a:ln>
              </p:spPr>
              <p:txBody>
                <a:bodyPr/>
                <a:lstStyle/>
                <a:p>
                  <a:endParaRPr lang="es-MX"/>
                </a:p>
              </p:txBody>
            </p:sp>
            <p:sp>
              <p:nvSpPr>
                <p:cNvPr id="10823" name="Freeform 4517"/>
                <p:cNvSpPr>
                  <a:spLocks/>
                </p:cNvSpPr>
                <p:nvPr/>
              </p:nvSpPr>
              <p:spPr bwMode="auto">
                <a:xfrm>
                  <a:off x="2137" y="2839"/>
                  <a:ext cx="5" cy="4"/>
                </a:xfrm>
                <a:custGeom>
                  <a:avLst/>
                  <a:gdLst>
                    <a:gd name="T0" fmla="*/ 0 w 49"/>
                    <a:gd name="T1" fmla="*/ 0 h 30"/>
                    <a:gd name="T2" fmla="*/ 0 w 49"/>
                    <a:gd name="T3" fmla="*/ 0 h 30"/>
                    <a:gd name="T4" fmla="*/ 0 w 49"/>
                    <a:gd name="T5" fmla="*/ 0 h 30"/>
                    <a:gd name="T6" fmla="*/ 0 w 49"/>
                    <a:gd name="T7" fmla="*/ 0 h 30"/>
                    <a:gd name="T8" fmla="*/ 0 60000 65536"/>
                    <a:gd name="T9" fmla="*/ 0 60000 65536"/>
                    <a:gd name="T10" fmla="*/ 0 60000 65536"/>
                    <a:gd name="T11" fmla="*/ 0 60000 65536"/>
                    <a:gd name="T12" fmla="*/ 0 w 49"/>
                    <a:gd name="T13" fmla="*/ 0 h 30"/>
                    <a:gd name="T14" fmla="*/ 49 w 49"/>
                    <a:gd name="T15" fmla="*/ 30 h 30"/>
                  </a:gdLst>
                  <a:ahLst/>
                  <a:cxnLst>
                    <a:cxn ang="T8">
                      <a:pos x="T0" y="T1"/>
                    </a:cxn>
                    <a:cxn ang="T9">
                      <a:pos x="T2" y="T3"/>
                    </a:cxn>
                    <a:cxn ang="T10">
                      <a:pos x="T4" y="T5"/>
                    </a:cxn>
                    <a:cxn ang="T11">
                      <a:pos x="T6" y="T7"/>
                    </a:cxn>
                  </a:cxnLst>
                  <a:rect l="T12" t="T13" r="T14" b="T15"/>
                  <a:pathLst>
                    <a:path w="49" h="30">
                      <a:moveTo>
                        <a:pt x="23" y="0"/>
                      </a:moveTo>
                      <a:lnTo>
                        <a:pt x="0" y="30"/>
                      </a:lnTo>
                      <a:lnTo>
                        <a:pt x="49" y="15"/>
                      </a:lnTo>
                      <a:lnTo>
                        <a:pt x="23" y="0"/>
                      </a:lnTo>
                      <a:close/>
                    </a:path>
                  </a:pathLst>
                </a:custGeom>
                <a:solidFill>
                  <a:srgbClr val="0066FF"/>
                </a:solidFill>
                <a:ln w="9525">
                  <a:noFill/>
                  <a:round/>
                  <a:headEnd/>
                  <a:tailEnd/>
                </a:ln>
              </p:spPr>
              <p:txBody>
                <a:bodyPr/>
                <a:lstStyle/>
                <a:p>
                  <a:endParaRPr lang="es-MX"/>
                </a:p>
              </p:txBody>
            </p:sp>
            <p:sp>
              <p:nvSpPr>
                <p:cNvPr id="10824" name="Freeform 4518"/>
                <p:cNvSpPr>
                  <a:spLocks/>
                </p:cNvSpPr>
                <p:nvPr/>
              </p:nvSpPr>
              <p:spPr bwMode="auto">
                <a:xfrm>
                  <a:off x="2137" y="2841"/>
                  <a:ext cx="5" cy="4"/>
                </a:xfrm>
                <a:custGeom>
                  <a:avLst/>
                  <a:gdLst>
                    <a:gd name="T0" fmla="*/ 0 w 49"/>
                    <a:gd name="T1" fmla="*/ 0 h 39"/>
                    <a:gd name="T2" fmla="*/ 0 w 49"/>
                    <a:gd name="T3" fmla="*/ 0 h 39"/>
                    <a:gd name="T4" fmla="*/ 0 w 49"/>
                    <a:gd name="T5" fmla="*/ 0 h 39"/>
                    <a:gd name="T6" fmla="*/ 0 w 49"/>
                    <a:gd name="T7" fmla="*/ 0 h 39"/>
                    <a:gd name="T8" fmla="*/ 0 60000 65536"/>
                    <a:gd name="T9" fmla="*/ 0 60000 65536"/>
                    <a:gd name="T10" fmla="*/ 0 60000 65536"/>
                    <a:gd name="T11" fmla="*/ 0 60000 65536"/>
                    <a:gd name="T12" fmla="*/ 0 w 49"/>
                    <a:gd name="T13" fmla="*/ 0 h 39"/>
                    <a:gd name="T14" fmla="*/ 49 w 49"/>
                    <a:gd name="T15" fmla="*/ 39 h 39"/>
                  </a:gdLst>
                  <a:ahLst/>
                  <a:cxnLst>
                    <a:cxn ang="T8">
                      <a:pos x="T0" y="T1"/>
                    </a:cxn>
                    <a:cxn ang="T9">
                      <a:pos x="T2" y="T3"/>
                    </a:cxn>
                    <a:cxn ang="T10">
                      <a:pos x="T4" y="T5"/>
                    </a:cxn>
                    <a:cxn ang="T11">
                      <a:pos x="T6" y="T7"/>
                    </a:cxn>
                  </a:cxnLst>
                  <a:rect l="T12" t="T13" r="T14" b="T15"/>
                  <a:pathLst>
                    <a:path w="49" h="39">
                      <a:moveTo>
                        <a:pt x="0" y="15"/>
                      </a:moveTo>
                      <a:lnTo>
                        <a:pt x="49" y="0"/>
                      </a:lnTo>
                      <a:lnTo>
                        <a:pt x="40" y="39"/>
                      </a:lnTo>
                      <a:lnTo>
                        <a:pt x="0" y="15"/>
                      </a:lnTo>
                      <a:close/>
                    </a:path>
                  </a:pathLst>
                </a:custGeom>
                <a:solidFill>
                  <a:srgbClr val="0066FF"/>
                </a:solidFill>
                <a:ln w="9525">
                  <a:noFill/>
                  <a:round/>
                  <a:headEnd/>
                  <a:tailEnd/>
                </a:ln>
              </p:spPr>
              <p:txBody>
                <a:bodyPr/>
                <a:lstStyle/>
                <a:p>
                  <a:endParaRPr lang="es-MX"/>
                </a:p>
              </p:txBody>
            </p:sp>
            <p:sp>
              <p:nvSpPr>
                <p:cNvPr id="10825" name="Freeform 4519"/>
                <p:cNvSpPr>
                  <a:spLocks/>
                </p:cNvSpPr>
                <p:nvPr/>
              </p:nvSpPr>
              <p:spPr bwMode="auto">
                <a:xfrm>
                  <a:off x="2137" y="2839"/>
                  <a:ext cx="5" cy="6"/>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60000 65536"/>
                    <a:gd name="T11" fmla="*/ 0 60000 65536"/>
                    <a:gd name="T12" fmla="*/ 0 60000 65536"/>
                    <a:gd name="T13" fmla="*/ 0 60000 65536"/>
                    <a:gd name="T14" fmla="*/ 0 60000 65536"/>
                    <a:gd name="T15" fmla="*/ 0 w 49"/>
                    <a:gd name="T16" fmla="*/ 0 h 54"/>
                    <a:gd name="T17" fmla="*/ 49 w 49"/>
                    <a:gd name="T18" fmla="*/ 54 h 54"/>
                  </a:gdLst>
                  <a:ahLst/>
                  <a:cxnLst>
                    <a:cxn ang="T10">
                      <a:pos x="T0" y="T1"/>
                    </a:cxn>
                    <a:cxn ang="T11">
                      <a:pos x="T2" y="T3"/>
                    </a:cxn>
                    <a:cxn ang="T12">
                      <a:pos x="T4" y="T5"/>
                    </a:cxn>
                    <a:cxn ang="T13">
                      <a:pos x="T6" y="T7"/>
                    </a:cxn>
                    <a:cxn ang="T14">
                      <a:pos x="T8" y="T9"/>
                    </a:cxn>
                  </a:cxnLst>
                  <a:rect l="T15" t="T16" r="T17" b="T18"/>
                  <a:pathLst>
                    <a:path w="49" h="54">
                      <a:moveTo>
                        <a:pt x="23" y="0"/>
                      </a:moveTo>
                      <a:lnTo>
                        <a:pt x="0" y="30"/>
                      </a:lnTo>
                      <a:lnTo>
                        <a:pt x="40" y="54"/>
                      </a:lnTo>
                      <a:lnTo>
                        <a:pt x="49" y="15"/>
                      </a:lnTo>
                      <a:lnTo>
                        <a:pt x="23" y="0"/>
                      </a:lnTo>
                    </a:path>
                  </a:pathLst>
                </a:custGeom>
                <a:noFill/>
                <a:ln w="0">
                  <a:solidFill>
                    <a:srgbClr val="0066FF"/>
                  </a:solidFill>
                  <a:round/>
                  <a:headEnd/>
                  <a:tailEnd/>
                </a:ln>
              </p:spPr>
              <p:txBody>
                <a:bodyPr/>
                <a:lstStyle/>
                <a:p>
                  <a:endParaRPr lang="es-MX"/>
                </a:p>
              </p:txBody>
            </p:sp>
            <p:sp>
              <p:nvSpPr>
                <p:cNvPr id="10826" name="Freeform 4520"/>
                <p:cNvSpPr>
                  <a:spLocks/>
                </p:cNvSpPr>
                <p:nvPr/>
              </p:nvSpPr>
              <p:spPr bwMode="auto">
                <a:xfrm>
                  <a:off x="2141" y="2841"/>
                  <a:ext cx="3" cy="4"/>
                </a:xfrm>
                <a:custGeom>
                  <a:avLst/>
                  <a:gdLst>
                    <a:gd name="T0" fmla="*/ 0 w 27"/>
                    <a:gd name="T1" fmla="*/ 0 h 41"/>
                    <a:gd name="T2" fmla="*/ 0 w 27"/>
                    <a:gd name="T3" fmla="*/ 0 h 41"/>
                    <a:gd name="T4" fmla="*/ 0 w 27"/>
                    <a:gd name="T5" fmla="*/ 0 h 41"/>
                    <a:gd name="T6" fmla="*/ 0 w 27"/>
                    <a:gd name="T7" fmla="*/ 0 h 41"/>
                    <a:gd name="T8" fmla="*/ 0 60000 65536"/>
                    <a:gd name="T9" fmla="*/ 0 60000 65536"/>
                    <a:gd name="T10" fmla="*/ 0 60000 65536"/>
                    <a:gd name="T11" fmla="*/ 0 60000 65536"/>
                    <a:gd name="T12" fmla="*/ 0 w 27"/>
                    <a:gd name="T13" fmla="*/ 0 h 41"/>
                    <a:gd name="T14" fmla="*/ 27 w 27"/>
                    <a:gd name="T15" fmla="*/ 41 h 41"/>
                  </a:gdLst>
                  <a:ahLst/>
                  <a:cxnLst>
                    <a:cxn ang="T8">
                      <a:pos x="T0" y="T1"/>
                    </a:cxn>
                    <a:cxn ang="T9">
                      <a:pos x="T2" y="T3"/>
                    </a:cxn>
                    <a:cxn ang="T10">
                      <a:pos x="T4" y="T5"/>
                    </a:cxn>
                    <a:cxn ang="T11">
                      <a:pos x="T6" y="T7"/>
                    </a:cxn>
                  </a:cxnLst>
                  <a:rect l="T12" t="T13" r="T14" b="T15"/>
                  <a:pathLst>
                    <a:path w="27" h="41">
                      <a:moveTo>
                        <a:pt x="9" y="2"/>
                      </a:moveTo>
                      <a:lnTo>
                        <a:pt x="0" y="41"/>
                      </a:lnTo>
                      <a:lnTo>
                        <a:pt x="27" y="0"/>
                      </a:lnTo>
                      <a:lnTo>
                        <a:pt x="9" y="2"/>
                      </a:lnTo>
                      <a:close/>
                    </a:path>
                  </a:pathLst>
                </a:custGeom>
                <a:solidFill>
                  <a:srgbClr val="0066FF"/>
                </a:solidFill>
                <a:ln w="9525">
                  <a:noFill/>
                  <a:round/>
                  <a:headEnd/>
                  <a:tailEnd/>
                </a:ln>
              </p:spPr>
              <p:txBody>
                <a:bodyPr/>
                <a:lstStyle/>
                <a:p>
                  <a:endParaRPr lang="es-MX"/>
                </a:p>
              </p:txBody>
            </p:sp>
            <p:sp>
              <p:nvSpPr>
                <p:cNvPr id="10827" name="Freeform 4521"/>
                <p:cNvSpPr>
                  <a:spLocks/>
                </p:cNvSpPr>
                <p:nvPr/>
              </p:nvSpPr>
              <p:spPr bwMode="auto">
                <a:xfrm>
                  <a:off x="2141" y="2841"/>
                  <a:ext cx="4" cy="4"/>
                </a:xfrm>
                <a:custGeom>
                  <a:avLst/>
                  <a:gdLst>
                    <a:gd name="T0" fmla="*/ 0 w 32"/>
                    <a:gd name="T1" fmla="*/ 0 h 41"/>
                    <a:gd name="T2" fmla="*/ 0 w 32"/>
                    <a:gd name="T3" fmla="*/ 0 h 41"/>
                    <a:gd name="T4" fmla="*/ 0 w 32"/>
                    <a:gd name="T5" fmla="*/ 0 h 41"/>
                    <a:gd name="T6" fmla="*/ 0 w 32"/>
                    <a:gd name="T7" fmla="*/ 0 h 41"/>
                    <a:gd name="T8" fmla="*/ 0 60000 65536"/>
                    <a:gd name="T9" fmla="*/ 0 60000 65536"/>
                    <a:gd name="T10" fmla="*/ 0 60000 65536"/>
                    <a:gd name="T11" fmla="*/ 0 60000 65536"/>
                    <a:gd name="T12" fmla="*/ 0 w 32"/>
                    <a:gd name="T13" fmla="*/ 0 h 41"/>
                    <a:gd name="T14" fmla="*/ 32 w 32"/>
                    <a:gd name="T15" fmla="*/ 41 h 41"/>
                  </a:gdLst>
                  <a:ahLst/>
                  <a:cxnLst>
                    <a:cxn ang="T8">
                      <a:pos x="T0" y="T1"/>
                    </a:cxn>
                    <a:cxn ang="T9">
                      <a:pos x="T2" y="T3"/>
                    </a:cxn>
                    <a:cxn ang="T10">
                      <a:pos x="T4" y="T5"/>
                    </a:cxn>
                    <a:cxn ang="T11">
                      <a:pos x="T6" y="T7"/>
                    </a:cxn>
                  </a:cxnLst>
                  <a:rect l="T12" t="T13" r="T14" b="T15"/>
                  <a:pathLst>
                    <a:path w="32" h="41">
                      <a:moveTo>
                        <a:pt x="0" y="41"/>
                      </a:moveTo>
                      <a:lnTo>
                        <a:pt x="27" y="0"/>
                      </a:lnTo>
                      <a:lnTo>
                        <a:pt x="32" y="37"/>
                      </a:lnTo>
                      <a:lnTo>
                        <a:pt x="0" y="41"/>
                      </a:lnTo>
                      <a:close/>
                    </a:path>
                  </a:pathLst>
                </a:custGeom>
                <a:solidFill>
                  <a:srgbClr val="0066FF"/>
                </a:solidFill>
                <a:ln w="9525">
                  <a:noFill/>
                  <a:round/>
                  <a:headEnd/>
                  <a:tailEnd/>
                </a:ln>
              </p:spPr>
              <p:txBody>
                <a:bodyPr/>
                <a:lstStyle/>
                <a:p>
                  <a:endParaRPr lang="es-MX"/>
                </a:p>
              </p:txBody>
            </p:sp>
            <p:sp>
              <p:nvSpPr>
                <p:cNvPr id="10828" name="Freeform 4522"/>
                <p:cNvSpPr>
                  <a:spLocks/>
                </p:cNvSpPr>
                <p:nvPr/>
              </p:nvSpPr>
              <p:spPr bwMode="auto">
                <a:xfrm>
                  <a:off x="2141" y="2841"/>
                  <a:ext cx="4" cy="4"/>
                </a:xfrm>
                <a:custGeom>
                  <a:avLst/>
                  <a:gdLst>
                    <a:gd name="T0" fmla="*/ 0 w 32"/>
                    <a:gd name="T1" fmla="*/ 0 h 41"/>
                    <a:gd name="T2" fmla="*/ 0 w 32"/>
                    <a:gd name="T3" fmla="*/ 0 h 41"/>
                    <a:gd name="T4" fmla="*/ 0 w 32"/>
                    <a:gd name="T5" fmla="*/ 0 h 41"/>
                    <a:gd name="T6" fmla="*/ 0 w 32"/>
                    <a:gd name="T7" fmla="*/ 0 h 41"/>
                    <a:gd name="T8" fmla="*/ 0 w 32"/>
                    <a:gd name="T9" fmla="*/ 0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9" y="2"/>
                      </a:moveTo>
                      <a:lnTo>
                        <a:pt x="0" y="41"/>
                      </a:lnTo>
                      <a:lnTo>
                        <a:pt x="32" y="37"/>
                      </a:lnTo>
                      <a:lnTo>
                        <a:pt x="27" y="0"/>
                      </a:lnTo>
                      <a:lnTo>
                        <a:pt x="9" y="2"/>
                      </a:lnTo>
                    </a:path>
                  </a:pathLst>
                </a:custGeom>
                <a:noFill/>
                <a:ln w="0">
                  <a:solidFill>
                    <a:srgbClr val="0066FF"/>
                  </a:solidFill>
                  <a:round/>
                  <a:headEnd/>
                  <a:tailEnd/>
                </a:ln>
              </p:spPr>
              <p:txBody>
                <a:bodyPr/>
                <a:lstStyle/>
                <a:p>
                  <a:endParaRPr lang="es-MX"/>
                </a:p>
              </p:txBody>
            </p:sp>
            <p:sp>
              <p:nvSpPr>
                <p:cNvPr id="10829" name="Freeform 4523"/>
                <p:cNvSpPr>
                  <a:spLocks/>
                </p:cNvSpPr>
                <p:nvPr/>
              </p:nvSpPr>
              <p:spPr bwMode="auto">
                <a:xfrm>
                  <a:off x="2144" y="2840"/>
                  <a:ext cx="3" cy="5"/>
                </a:xfrm>
                <a:custGeom>
                  <a:avLst/>
                  <a:gdLst>
                    <a:gd name="T0" fmla="*/ 0 w 23"/>
                    <a:gd name="T1" fmla="*/ 0 h 41"/>
                    <a:gd name="T2" fmla="*/ 0 w 23"/>
                    <a:gd name="T3" fmla="*/ 0 h 41"/>
                    <a:gd name="T4" fmla="*/ 0 w 23"/>
                    <a:gd name="T5" fmla="*/ 0 h 41"/>
                    <a:gd name="T6" fmla="*/ 0 w 23"/>
                    <a:gd name="T7" fmla="*/ 0 h 41"/>
                    <a:gd name="T8" fmla="*/ 0 60000 65536"/>
                    <a:gd name="T9" fmla="*/ 0 60000 65536"/>
                    <a:gd name="T10" fmla="*/ 0 60000 65536"/>
                    <a:gd name="T11" fmla="*/ 0 60000 65536"/>
                    <a:gd name="T12" fmla="*/ 0 w 23"/>
                    <a:gd name="T13" fmla="*/ 0 h 41"/>
                    <a:gd name="T14" fmla="*/ 23 w 23"/>
                    <a:gd name="T15" fmla="*/ 41 h 41"/>
                  </a:gdLst>
                  <a:ahLst/>
                  <a:cxnLst>
                    <a:cxn ang="T8">
                      <a:pos x="T0" y="T1"/>
                    </a:cxn>
                    <a:cxn ang="T9">
                      <a:pos x="T2" y="T3"/>
                    </a:cxn>
                    <a:cxn ang="T10">
                      <a:pos x="T4" y="T5"/>
                    </a:cxn>
                    <a:cxn ang="T11">
                      <a:pos x="T6" y="T7"/>
                    </a:cxn>
                  </a:cxnLst>
                  <a:rect l="T12" t="T13" r="T14" b="T15"/>
                  <a:pathLst>
                    <a:path w="23" h="41">
                      <a:moveTo>
                        <a:pt x="0" y="4"/>
                      </a:moveTo>
                      <a:lnTo>
                        <a:pt x="5" y="41"/>
                      </a:lnTo>
                      <a:lnTo>
                        <a:pt x="23" y="0"/>
                      </a:lnTo>
                      <a:lnTo>
                        <a:pt x="0" y="4"/>
                      </a:lnTo>
                      <a:close/>
                    </a:path>
                  </a:pathLst>
                </a:custGeom>
                <a:solidFill>
                  <a:srgbClr val="0066FF"/>
                </a:solidFill>
                <a:ln w="9525">
                  <a:noFill/>
                  <a:round/>
                  <a:headEnd/>
                  <a:tailEnd/>
                </a:ln>
              </p:spPr>
              <p:txBody>
                <a:bodyPr/>
                <a:lstStyle/>
                <a:p>
                  <a:endParaRPr lang="es-MX"/>
                </a:p>
              </p:txBody>
            </p:sp>
            <p:sp>
              <p:nvSpPr>
                <p:cNvPr id="10830" name="Freeform 4524"/>
                <p:cNvSpPr>
                  <a:spLocks/>
                </p:cNvSpPr>
                <p:nvPr/>
              </p:nvSpPr>
              <p:spPr bwMode="auto">
                <a:xfrm>
                  <a:off x="2145" y="2840"/>
                  <a:ext cx="3" cy="5"/>
                </a:xfrm>
                <a:custGeom>
                  <a:avLst/>
                  <a:gdLst>
                    <a:gd name="T0" fmla="*/ 0 w 32"/>
                    <a:gd name="T1" fmla="*/ 0 h 41"/>
                    <a:gd name="T2" fmla="*/ 0 w 32"/>
                    <a:gd name="T3" fmla="*/ 0 h 41"/>
                    <a:gd name="T4" fmla="*/ 0 w 32"/>
                    <a:gd name="T5" fmla="*/ 0 h 41"/>
                    <a:gd name="T6" fmla="*/ 0 w 32"/>
                    <a:gd name="T7" fmla="*/ 0 h 41"/>
                    <a:gd name="T8" fmla="*/ 0 60000 65536"/>
                    <a:gd name="T9" fmla="*/ 0 60000 65536"/>
                    <a:gd name="T10" fmla="*/ 0 60000 65536"/>
                    <a:gd name="T11" fmla="*/ 0 60000 65536"/>
                    <a:gd name="T12" fmla="*/ 0 w 32"/>
                    <a:gd name="T13" fmla="*/ 0 h 41"/>
                    <a:gd name="T14" fmla="*/ 32 w 32"/>
                    <a:gd name="T15" fmla="*/ 41 h 41"/>
                  </a:gdLst>
                  <a:ahLst/>
                  <a:cxnLst>
                    <a:cxn ang="T8">
                      <a:pos x="T0" y="T1"/>
                    </a:cxn>
                    <a:cxn ang="T9">
                      <a:pos x="T2" y="T3"/>
                    </a:cxn>
                    <a:cxn ang="T10">
                      <a:pos x="T4" y="T5"/>
                    </a:cxn>
                    <a:cxn ang="T11">
                      <a:pos x="T6" y="T7"/>
                    </a:cxn>
                  </a:cxnLst>
                  <a:rect l="T12" t="T13" r="T14" b="T15"/>
                  <a:pathLst>
                    <a:path w="32" h="41">
                      <a:moveTo>
                        <a:pt x="0" y="41"/>
                      </a:moveTo>
                      <a:lnTo>
                        <a:pt x="18" y="0"/>
                      </a:lnTo>
                      <a:lnTo>
                        <a:pt x="32" y="37"/>
                      </a:lnTo>
                      <a:lnTo>
                        <a:pt x="0" y="41"/>
                      </a:lnTo>
                      <a:close/>
                    </a:path>
                  </a:pathLst>
                </a:custGeom>
                <a:solidFill>
                  <a:srgbClr val="0066FF"/>
                </a:solidFill>
                <a:ln w="9525">
                  <a:noFill/>
                  <a:round/>
                  <a:headEnd/>
                  <a:tailEnd/>
                </a:ln>
              </p:spPr>
              <p:txBody>
                <a:bodyPr/>
                <a:lstStyle/>
                <a:p>
                  <a:endParaRPr lang="es-MX"/>
                </a:p>
              </p:txBody>
            </p:sp>
            <p:sp>
              <p:nvSpPr>
                <p:cNvPr id="10831" name="Freeform 4525"/>
                <p:cNvSpPr>
                  <a:spLocks/>
                </p:cNvSpPr>
                <p:nvPr/>
              </p:nvSpPr>
              <p:spPr bwMode="auto">
                <a:xfrm>
                  <a:off x="2144" y="2840"/>
                  <a:ext cx="4" cy="5"/>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4"/>
                      </a:moveTo>
                      <a:lnTo>
                        <a:pt x="5" y="41"/>
                      </a:lnTo>
                      <a:lnTo>
                        <a:pt x="37" y="37"/>
                      </a:lnTo>
                      <a:lnTo>
                        <a:pt x="23" y="0"/>
                      </a:lnTo>
                      <a:lnTo>
                        <a:pt x="0" y="4"/>
                      </a:lnTo>
                    </a:path>
                  </a:pathLst>
                </a:custGeom>
                <a:noFill/>
                <a:ln w="0">
                  <a:solidFill>
                    <a:srgbClr val="0066FF"/>
                  </a:solidFill>
                  <a:round/>
                  <a:headEnd/>
                  <a:tailEnd/>
                </a:ln>
              </p:spPr>
              <p:txBody>
                <a:bodyPr/>
                <a:lstStyle/>
                <a:p>
                  <a:endParaRPr lang="es-MX"/>
                </a:p>
              </p:txBody>
            </p:sp>
            <p:sp>
              <p:nvSpPr>
                <p:cNvPr id="10832" name="Freeform 4526"/>
                <p:cNvSpPr>
                  <a:spLocks/>
                </p:cNvSpPr>
                <p:nvPr/>
              </p:nvSpPr>
              <p:spPr bwMode="auto">
                <a:xfrm>
                  <a:off x="2147" y="2837"/>
                  <a:ext cx="5" cy="7"/>
                </a:xfrm>
                <a:custGeom>
                  <a:avLst/>
                  <a:gdLst>
                    <a:gd name="T0" fmla="*/ 0 w 51"/>
                    <a:gd name="T1" fmla="*/ 0 h 71"/>
                    <a:gd name="T2" fmla="*/ 0 w 51"/>
                    <a:gd name="T3" fmla="*/ 0 h 71"/>
                    <a:gd name="T4" fmla="*/ 0 w 51"/>
                    <a:gd name="T5" fmla="*/ 0 h 71"/>
                    <a:gd name="T6" fmla="*/ 0 w 51"/>
                    <a:gd name="T7" fmla="*/ 0 h 71"/>
                    <a:gd name="T8" fmla="*/ 0 60000 65536"/>
                    <a:gd name="T9" fmla="*/ 0 60000 65536"/>
                    <a:gd name="T10" fmla="*/ 0 60000 65536"/>
                    <a:gd name="T11" fmla="*/ 0 60000 65536"/>
                    <a:gd name="T12" fmla="*/ 0 w 51"/>
                    <a:gd name="T13" fmla="*/ 0 h 71"/>
                    <a:gd name="T14" fmla="*/ 51 w 51"/>
                    <a:gd name="T15" fmla="*/ 71 h 71"/>
                  </a:gdLst>
                  <a:ahLst/>
                  <a:cxnLst>
                    <a:cxn ang="T8">
                      <a:pos x="T0" y="T1"/>
                    </a:cxn>
                    <a:cxn ang="T9">
                      <a:pos x="T2" y="T3"/>
                    </a:cxn>
                    <a:cxn ang="T10">
                      <a:pos x="T4" y="T5"/>
                    </a:cxn>
                    <a:cxn ang="T11">
                      <a:pos x="T6" y="T7"/>
                    </a:cxn>
                  </a:cxnLst>
                  <a:rect l="T12" t="T13" r="T14" b="T15"/>
                  <a:pathLst>
                    <a:path w="51" h="71">
                      <a:moveTo>
                        <a:pt x="0" y="34"/>
                      </a:moveTo>
                      <a:lnTo>
                        <a:pt x="14" y="71"/>
                      </a:lnTo>
                      <a:lnTo>
                        <a:pt x="51" y="0"/>
                      </a:lnTo>
                      <a:lnTo>
                        <a:pt x="0" y="34"/>
                      </a:lnTo>
                      <a:close/>
                    </a:path>
                  </a:pathLst>
                </a:custGeom>
                <a:solidFill>
                  <a:srgbClr val="0066FF"/>
                </a:solidFill>
                <a:ln w="9525">
                  <a:noFill/>
                  <a:round/>
                  <a:headEnd/>
                  <a:tailEnd/>
                </a:ln>
              </p:spPr>
              <p:txBody>
                <a:bodyPr/>
                <a:lstStyle/>
                <a:p>
                  <a:endParaRPr lang="es-MX"/>
                </a:p>
              </p:txBody>
            </p:sp>
            <p:sp>
              <p:nvSpPr>
                <p:cNvPr id="10833" name="Freeform 4527"/>
                <p:cNvSpPr>
                  <a:spLocks/>
                </p:cNvSpPr>
                <p:nvPr/>
              </p:nvSpPr>
              <p:spPr bwMode="auto">
                <a:xfrm>
                  <a:off x="2148" y="2837"/>
                  <a:ext cx="6" cy="7"/>
                </a:xfrm>
                <a:custGeom>
                  <a:avLst/>
                  <a:gdLst>
                    <a:gd name="T0" fmla="*/ 0 w 56"/>
                    <a:gd name="T1" fmla="*/ 0 h 71"/>
                    <a:gd name="T2" fmla="*/ 0 w 56"/>
                    <a:gd name="T3" fmla="*/ 0 h 71"/>
                    <a:gd name="T4" fmla="*/ 0 w 56"/>
                    <a:gd name="T5" fmla="*/ 0 h 71"/>
                    <a:gd name="T6" fmla="*/ 0 w 56"/>
                    <a:gd name="T7" fmla="*/ 0 h 71"/>
                    <a:gd name="T8" fmla="*/ 0 60000 65536"/>
                    <a:gd name="T9" fmla="*/ 0 60000 65536"/>
                    <a:gd name="T10" fmla="*/ 0 60000 65536"/>
                    <a:gd name="T11" fmla="*/ 0 60000 65536"/>
                    <a:gd name="T12" fmla="*/ 0 w 56"/>
                    <a:gd name="T13" fmla="*/ 0 h 71"/>
                    <a:gd name="T14" fmla="*/ 56 w 56"/>
                    <a:gd name="T15" fmla="*/ 71 h 71"/>
                  </a:gdLst>
                  <a:ahLst/>
                  <a:cxnLst>
                    <a:cxn ang="T8">
                      <a:pos x="T0" y="T1"/>
                    </a:cxn>
                    <a:cxn ang="T9">
                      <a:pos x="T2" y="T3"/>
                    </a:cxn>
                    <a:cxn ang="T10">
                      <a:pos x="T4" y="T5"/>
                    </a:cxn>
                    <a:cxn ang="T11">
                      <a:pos x="T6" y="T7"/>
                    </a:cxn>
                  </a:cxnLst>
                  <a:rect l="T12" t="T13" r="T14" b="T15"/>
                  <a:pathLst>
                    <a:path w="56" h="71">
                      <a:moveTo>
                        <a:pt x="0" y="71"/>
                      </a:moveTo>
                      <a:lnTo>
                        <a:pt x="37" y="0"/>
                      </a:lnTo>
                      <a:lnTo>
                        <a:pt x="56" y="33"/>
                      </a:lnTo>
                      <a:lnTo>
                        <a:pt x="0" y="71"/>
                      </a:lnTo>
                      <a:close/>
                    </a:path>
                  </a:pathLst>
                </a:custGeom>
                <a:solidFill>
                  <a:srgbClr val="0066FF"/>
                </a:solidFill>
                <a:ln w="9525">
                  <a:noFill/>
                  <a:round/>
                  <a:headEnd/>
                  <a:tailEnd/>
                </a:ln>
              </p:spPr>
              <p:txBody>
                <a:bodyPr/>
                <a:lstStyle/>
                <a:p>
                  <a:endParaRPr lang="es-MX"/>
                </a:p>
              </p:txBody>
            </p:sp>
            <p:sp>
              <p:nvSpPr>
                <p:cNvPr id="10834" name="Freeform 4528"/>
                <p:cNvSpPr>
                  <a:spLocks/>
                </p:cNvSpPr>
                <p:nvPr/>
              </p:nvSpPr>
              <p:spPr bwMode="auto">
                <a:xfrm>
                  <a:off x="2147" y="2837"/>
                  <a:ext cx="7" cy="7"/>
                </a:xfrm>
                <a:custGeom>
                  <a:avLst/>
                  <a:gdLst>
                    <a:gd name="T0" fmla="*/ 0 w 70"/>
                    <a:gd name="T1" fmla="*/ 0 h 71"/>
                    <a:gd name="T2" fmla="*/ 0 w 70"/>
                    <a:gd name="T3" fmla="*/ 0 h 71"/>
                    <a:gd name="T4" fmla="*/ 0 w 70"/>
                    <a:gd name="T5" fmla="*/ 0 h 71"/>
                    <a:gd name="T6" fmla="*/ 0 w 70"/>
                    <a:gd name="T7" fmla="*/ 0 h 71"/>
                    <a:gd name="T8" fmla="*/ 0 w 70"/>
                    <a:gd name="T9" fmla="*/ 0 h 71"/>
                    <a:gd name="T10" fmla="*/ 0 60000 65536"/>
                    <a:gd name="T11" fmla="*/ 0 60000 65536"/>
                    <a:gd name="T12" fmla="*/ 0 60000 65536"/>
                    <a:gd name="T13" fmla="*/ 0 60000 65536"/>
                    <a:gd name="T14" fmla="*/ 0 60000 65536"/>
                    <a:gd name="T15" fmla="*/ 0 w 70"/>
                    <a:gd name="T16" fmla="*/ 0 h 71"/>
                    <a:gd name="T17" fmla="*/ 70 w 70"/>
                    <a:gd name="T18" fmla="*/ 71 h 71"/>
                  </a:gdLst>
                  <a:ahLst/>
                  <a:cxnLst>
                    <a:cxn ang="T10">
                      <a:pos x="T0" y="T1"/>
                    </a:cxn>
                    <a:cxn ang="T11">
                      <a:pos x="T2" y="T3"/>
                    </a:cxn>
                    <a:cxn ang="T12">
                      <a:pos x="T4" y="T5"/>
                    </a:cxn>
                    <a:cxn ang="T13">
                      <a:pos x="T6" y="T7"/>
                    </a:cxn>
                    <a:cxn ang="T14">
                      <a:pos x="T8" y="T9"/>
                    </a:cxn>
                  </a:cxnLst>
                  <a:rect l="T15" t="T16" r="T17" b="T18"/>
                  <a:pathLst>
                    <a:path w="70" h="71">
                      <a:moveTo>
                        <a:pt x="0" y="34"/>
                      </a:moveTo>
                      <a:lnTo>
                        <a:pt x="14" y="71"/>
                      </a:lnTo>
                      <a:lnTo>
                        <a:pt x="70" y="33"/>
                      </a:lnTo>
                      <a:lnTo>
                        <a:pt x="51" y="0"/>
                      </a:lnTo>
                      <a:lnTo>
                        <a:pt x="0" y="34"/>
                      </a:lnTo>
                    </a:path>
                  </a:pathLst>
                </a:custGeom>
                <a:noFill/>
                <a:ln w="0">
                  <a:solidFill>
                    <a:srgbClr val="0066FF"/>
                  </a:solidFill>
                  <a:round/>
                  <a:headEnd/>
                  <a:tailEnd/>
                </a:ln>
              </p:spPr>
              <p:txBody>
                <a:bodyPr/>
                <a:lstStyle/>
                <a:p>
                  <a:endParaRPr lang="es-MX"/>
                </a:p>
              </p:txBody>
            </p:sp>
            <p:sp>
              <p:nvSpPr>
                <p:cNvPr id="10835" name="Freeform 4529"/>
                <p:cNvSpPr>
                  <a:spLocks/>
                </p:cNvSpPr>
                <p:nvPr/>
              </p:nvSpPr>
              <p:spPr bwMode="auto">
                <a:xfrm>
                  <a:off x="2152" y="2835"/>
                  <a:ext cx="4" cy="5"/>
                </a:xfrm>
                <a:custGeom>
                  <a:avLst/>
                  <a:gdLst>
                    <a:gd name="T0" fmla="*/ 0 w 35"/>
                    <a:gd name="T1" fmla="*/ 0 h 44"/>
                    <a:gd name="T2" fmla="*/ 0 w 35"/>
                    <a:gd name="T3" fmla="*/ 0 h 44"/>
                    <a:gd name="T4" fmla="*/ 0 w 35"/>
                    <a:gd name="T5" fmla="*/ 0 h 44"/>
                    <a:gd name="T6" fmla="*/ 0 w 35"/>
                    <a:gd name="T7" fmla="*/ 0 h 44"/>
                    <a:gd name="T8" fmla="*/ 0 w 35"/>
                    <a:gd name="T9" fmla="*/ 0 h 44"/>
                    <a:gd name="T10" fmla="*/ 0 60000 65536"/>
                    <a:gd name="T11" fmla="*/ 0 60000 65536"/>
                    <a:gd name="T12" fmla="*/ 0 60000 65536"/>
                    <a:gd name="T13" fmla="*/ 0 60000 65536"/>
                    <a:gd name="T14" fmla="*/ 0 60000 65536"/>
                    <a:gd name="T15" fmla="*/ 0 w 35"/>
                    <a:gd name="T16" fmla="*/ 0 h 44"/>
                    <a:gd name="T17" fmla="*/ 35 w 35"/>
                    <a:gd name="T18" fmla="*/ 44 h 44"/>
                  </a:gdLst>
                  <a:ahLst/>
                  <a:cxnLst>
                    <a:cxn ang="T10">
                      <a:pos x="T0" y="T1"/>
                    </a:cxn>
                    <a:cxn ang="T11">
                      <a:pos x="T2" y="T3"/>
                    </a:cxn>
                    <a:cxn ang="T12">
                      <a:pos x="T4" y="T5"/>
                    </a:cxn>
                    <a:cxn ang="T13">
                      <a:pos x="T6" y="T7"/>
                    </a:cxn>
                    <a:cxn ang="T14">
                      <a:pos x="T8" y="T9"/>
                    </a:cxn>
                  </a:cxnLst>
                  <a:rect l="T15" t="T16" r="T17" b="T18"/>
                  <a:pathLst>
                    <a:path w="35" h="44">
                      <a:moveTo>
                        <a:pt x="0" y="11"/>
                      </a:moveTo>
                      <a:lnTo>
                        <a:pt x="19" y="44"/>
                      </a:lnTo>
                      <a:lnTo>
                        <a:pt x="35" y="37"/>
                      </a:lnTo>
                      <a:lnTo>
                        <a:pt x="23" y="0"/>
                      </a:lnTo>
                      <a:lnTo>
                        <a:pt x="0" y="11"/>
                      </a:lnTo>
                    </a:path>
                  </a:pathLst>
                </a:custGeom>
                <a:noFill/>
                <a:ln w="0">
                  <a:solidFill>
                    <a:srgbClr val="0066FF"/>
                  </a:solidFill>
                  <a:round/>
                  <a:headEnd/>
                  <a:tailEnd/>
                </a:ln>
              </p:spPr>
              <p:txBody>
                <a:bodyPr/>
                <a:lstStyle/>
                <a:p>
                  <a:endParaRPr lang="es-MX"/>
                </a:p>
              </p:txBody>
            </p:sp>
            <p:sp>
              <p:nvSpPr>
                <p:cNvPr id="10836" name="Freeform 4530"/>
                <p:cNvSpPr>
                  <a:spLocks/>
                </p:cNvSpPr>
                <p:nvPr/>
              </p:nvSpPr>
              <p:spPr bwMode="auto">
                <a:xfrm>
                  <a:off x="2155" y="2834"/>
                  <a:ext cx="6" cy="5"/>
                </a:xfrm>
                <a:custGeom>
                  <a:avLst/>
                  <a:gdLst>
                    <a:gd name="T0" fmla="*/ 0 w 53"/>
                    <a:gd name="T1" fmla="*/ 0 h 48"/>
                    <a:gd name="T2" fmla="*/ 0 w 53"/>
                    <a:gd name="T3" fmla="*/ 0 h 48"/>
                    <a:gd name="T4" fmla="*/ 0 w 53"/>
                    <a:gd name="T5" fmla="*/ 0 h 48"/>
                    <a:gd name="T6" fmla="*/ 0 w 53"/>
                    <a:gd name="T7" fmla="*/ 0 h 48"/>
                    <a:gd name="T8" fmla="*/ 0 60000 65536"/>
                    <a:gd name="T9" fmla="*/ 0 60000 65536"/>
                    <a:gd name="T10" fmla="*/ 0 60000 65536"/>
                    <a:gd name="T11" fmla="*/ 0 60000 65536"/>
                    <a:gd name="T12" fmla="*/ 0 w 53"/>
                    <a:gd name="T13" fmla="*/ 0 h 48"/>
                    <a:gd name="T14" fmla="*/ 53 w 53"/>
                    <a:gd name="T15" fmla="*/ 48 h 48"/>
                  </a:gdLst>
                  <a:ahLst/>
                  <a:cxnLst>
                    <a:cxn ang="T8">
                      <a:pos x="T0" y="T1"/>
                    </a:cxn>
                    <a:cxn ang="T9">
                      <a:pos x="T2" y="T3"/>
                    </a:cxn>
                    <a:cxn ang="T10">
                      <a:pos x="T4" y="T5"/>
                    </a:cxn>
                    <a:cxn ang="T11">
                      <a:pos x="T6" y="T7"/>
                    </a:cxn>
                  </a:cxnLst>
                  <a:rect l="T12" t="T13" r="T14" b="T15"/>
                  <a:pathLst>
                    <a:path w="53" h="48">
                      <a:moveTo>
                        <a:pt x="0" y="11"/>
                      </a:moveTo>
                      <a:lnTo>
                        <a:pt x="12" y="48"/>
                      </a:lnTo>
                      <a:lnTo>
                        <a:pt x="53" y="0"/>
                      </a:lnTo>
                      <a:lnTo>
                        <a:pt x="0" y="11"/>
                      </a:lnTo>
                      <a:close/>
                    </a:path>
                  </a:pathLst>
                </a:custGeom>
                <a:solidFill>
                  <a:srgbClr val="0066FF"/>
                </a:solidFill>
                <a:ln w="9525">
                  <a:noFill/>
                  <a:round/>
                  <a:headEnd/>
                  <a:tailEnd/>
                </a:ln>
              </p:spPr>
              <p:txBody>
                <a:bodyPr/>
                <a:lstStyle/>
                <a:p>
                  <a:endParaRPr lang="es-MX"/>
                </a:p>
              </p:txBody>
            </p:sp>
            <p:sp>
              <p:nvSpPr>
                <p:cNvPr id="10837" name="Freeform 4531"/>
                <p:cNvSpPr>
                  <a:spLocks/>
                </p:cNvSpPr>
                <p:nvPr/>
              </p:nvSpPr>
              <p:spPr bwMode="auto">
                <a:xfrm>
                  <a:off x="2155" y="2834"/>
                  <a:ext cx="7" cy="5"/>
                </a:xfrm>
                <a:custGeom>
                  <a:avLst/>
                  <a:gdLst>
                    <a:gd name="T0" fmla="*/ 0 w 61"/>
                    <a:gd name="T1" fmla="*/ 0 h 48"/>
                    <a:gd name="T2" fmla="*/ 0 w 61"/>
                    <a:gd name="T3" fmla="*/ 0 h 48"/>
                    <a:gd name="T4" fmla="*/ 0 w 61"/>
                    <a:gd name="T5" fmla="*/ 0 h 48"/>
                    <a:gd name="T6" fmla="*/ 0 w 61"/>
                    <a:gd name="T7" fmla="*/ 0 h 48"/>
                    <a:gd name="T8" fmla="*/ 0 w 61"/>
                    <a:gd name="T9" fmla="*/ 0 h 48"/>
                    <a:gd name="T10" fmla="*/ 0 60000 65536"/>
                    <a:gd name="T11" fmla="*/ 0 60000 65536"/>
                    <a:gd name="T12" fmla="*/ 0 60000 65536"/>
                    <a:gd name="T13" fmla="*/ 0 60000 65536"/>
                    <a:gd name="T14" fmla="*/ 0 60000 65536"/>
                    <a:gd name="T15" fmla="*/ 0 w 61"/>
                    <a:gd name="T16" fmla="*/ 0 h 48"/>
                    <a:gd name="T17" fmla="*/ 61 w 61"/>
                    <a:gd name="T18" fmla="*/ 48 h 48"/>
                  </a:gdLst>
                  <a:ahLst/>
                  <a:cxnLst>
                    <a:cxn ang="T10">
                      <a:pos x="T0" y="T1"/>
                    </a:cxn>
                    <a:cxn ang="T11">
                      <a:pos x="T2" y="T3"/>
                    </a:cxn>
                    <a:cxn ang="T12">
                      <a:pos x="T4" y="T5"/>
                    </a:cxn>
                    <a:cxn ang="T13">
                      <a:pos x="T6" y="T7"/>
                    </a:cxn>
                    <a:cxn ang="T14">
                      <a:pos x="T8" y="T9"/>
                    </a:cxn>
                  </a:cxnLst>
                  <a:rect l="T15" t="T16" r="T17" b="T18"/>
                  <a:pathLst>
                    <a:path w="61" h="48">
                      <a:moveTo>
                        <a:pt x="0" y="11"/>
                      </a:moveTo>
                      <a:lnTo>
                        <a:pt x="12" y="48"/>
                      </a:lnTo>
                      <a:lnTo>
                        <a:pt x="61" y="37"/>
                      </a:lnTo>
                      <a:lnTo>
                        <a:pt x="53" y="0"/>
                      </a:lnTo>
                      <a:lnTo>
                        <a:pt x="0" y="11"/>
                      </a:lnTo>
                    </a:path>
                  </a:pathLst>
                </a:custGeom>
                <a:noFill/>
                <a:ln w="0">
                  <a:solidFill>
                    <a:srgbClr val="0066FF"/>
                  </a:solidFill>
                  <a:round/>
                  <a:headEnd/>
                  <a:tailEnd/>
                </a:ln>
              </p:spPr>
              <p:txBody>
                <a:bodyPr/>
                <a:lstStyle/>
                <a:p>
                  <a:endParaRPr lang="es-MX"/>
                </a:p>
              </p:txBody>
            </p:sp>
            <p:sp>
              <p:nvSpPr>
                <p:cNvPr id="10838" name="Freeform 4532"/>
                <p:cNvSpPr>
                  <a:spLocks/>
                </p:cNvSpPr>
                <p:nvPr/>
              </p:nvSpPr>
              <p:spPr bwMode="auto">
                <a:xfrm>
                  <a:off x="2161" y="2816"/>
                  <a:ext cx="84" cy="22"/>
                </a:xfrm>
                <a:custGeom>
                  <a:avLst/>
                  <a:gdLst>
                    <a:gd name="T0" fmla="*/ 0 w 761"/>
                    <a:gd name="T1" fmla="*/ 0 h 200"/>
                    <a:gd name="T2" fmla="*/ 0 w 761"/>
                    <a:gd name="T3" fmla="*/ 0 h 200"/>
                    <a:gd name="T4" fmla="*/ 0 w 761"/>
                    <a:gd name="T5" fmla="*/ 0 h 200"/>
                    <a:gd name="T6" fmla="*/ 0 w 761"/>
                    <a:gd name="T7" fmla="*/ 0 h 200"/>
                    <a:gd name="T8" fmla="*/ 0 60000 65536"/>
                    <a:gd name="T9" fmla="*/ 0 60000 65536"/>
                    <a:gd name="T10" fmla="*/ 0 60000 65536"/>
                    <a:gd name="T11" fmla="*/ 0 60000 65536"/>
                    <a:gd name="T12" fmla="*/ 0 w 761"/>
                    <a:gd name="T13" fmla="*/ 0 h 200"/>
                    <a:gd name="T14" fmla="*/ 761 w 761"/>
                    <a:gd name="T15" fmla="*/ 200 h 200"/>
                  </a:gdLst>
                  <a:ahLst/>
                  <a:cxnLst>
                    <a:cxn ang="T8">
                      <a:pos x="T0" y="T1"/>
                    </a:cxn>
                    <a:cxn ang="T9">
                      <a:pos x="T2" y="T3"/>
                    </a:cxn>
                    <a:cxn ang="T10">
                      <a:pos x="T4" y="T5"/>
                    </a:cxn>
                    <a:cxn ang="T11">
                      <a:pos x="T6" y="T7"/>
                    </a:cxn>
                  </a:cxnLst>
                  <a:rect l="T12" t="T13" r="T14" b="T15"/>
                  <a:pathLst>
                    <a:path w="761" h="200">
                      <a:moveTo>
                        <a:pt x="0" y="163"/>
                      </a:moveTo>
                      <a:lnTo>
                        <a:pt x="8" y="200"/>
                      </a:lnTo>
                      <a:lnTo>
                        <a:pt x="761" y="0"/>
                      </a:lnTo>
                      <a:lnTo>
                        <a:pt x="0" y="163"/>
                      </a:lnTo>
                      <a:close/>
                    </a:path>
                  </a:pathLst>
                </a:custGeom>
                <a:solidFill>
                  <a:srgbClr val="0066FF"/>
                </a:solidFill>
                <a:ln w="9525">
                  <a:noFill/>
                  <a:round/>
                  <a:headEnd/>
                  <a:tailEnd/>
                </a:ln>
              </p:spPr>
              <p:txBody>
                <a:bodyPr/>
                <a:lstStyle/>
                <a:p>
                  <a:endParaRPr lang="es-MX"/>
                </a:p>
              </p:txBody>
            </p:sp>
            <p:sp>
              <p:nvSpPr>
                <p:cNvPr id="10839" name="Freeform 4533"/>
                <p:cNvSpPr>
                  <a:spLocks/>
                </p:cNvSpPr>
                <p:nvPr/>
              </p:nvSpPr>
              <p:spPr bwMode="auto">
                <a:xfrm>
                  <a:off x="2162" y="2816"/>
                  <a:ext cx="84" cy="22"/>
                </a:xfrm>
                <a:custGeom>
                  <a:avLst/>
                  <a:gdLst>
                    <a:gd name="T0" fmla="*/ 0 w 760"/>
                    <a:gd name="T1" fmla="*/ 0 h 200"/>
                    <a:gd name="T2" fmla="*/ 0 w 760"/>
                    <a:gd name="T3" fmla="*/ 0 h 200"/>
                    <a:gd name="T4" fmla="*/ 0 w 760"/>
                    <a:gd name="T5" fmla="*/ 0 h 200"/>
                    <a:gd name="T6" fmla="*/ 0 w 760"/>
                    <a:gd name="T7" fmla="*/ 0 h 200"/>
                    <a:gd name="T8" fmla="*/ 0 60000 65536"/>
                    <a:gd name="T9" fmla="*/ 0 60000 65536"/>
                    <a:gd name="T10" fmla="*/ 0 60000 65536"/>
                    <a:gd name="T11" fmla="*/ 0 60000 65536"/>
                    <a:gd name="T12" fmla="*/ 0 w 760"/>
                    <a:gd name="T13" fmla="*/ 0 h 200"/>
                    <a:gd name="T14" fmla="*/ 760 w 760"/>
                    <a:gd name="T15" fmla="*/ 200 h 200"/>
                  </a:gdLst>
                  <a:ahLst/>
                  <a:cxnLst>
                    <a:cxn ang="T8">
                      <a:pos x="T0" y="T1"/>
                    </a:cxn>
                    <a:cxn ang="T9">
                      <a:pos x="T2" y="T3"/>
                    </a:cxn>
                    <a:cxn ang="T10">
                      <a:pos x="T4" y="T5"/>
                    </a:cxn>
                    <a:cxn ang="T11">
                      <a:pos x="T6" y="T7"/>
                    </a:cxn>
                  </a:cxnLst>
                  <a:rect l="T12" t="T13" r="T14" b="T15"/>
                  <a:pathLst>
                    <a:path w="760" h="200">
                      <a:moveTo>
                        <a:pt x="0" y="200"/>
                      </a:moveTo>
                      <a:lnTo>
                        <a:pt x="753" y="0"/>
                      </a:lnTo>
                      <a:lnTo>
                        <a:pt x="760" y="37"/>
                      </a:lnTo>
                      <a:lnTo>
                        <a:pt x="0" y="200"/>
                      </a:lnTo>
                      <a:close/>
                    </a:path>
                  </a:pathLst>
                </a:custGeom>
                <a:solidFill>
                  <a:srgbClr val="0066FF"/>
                </a:solidFill>
                <a:ln w="9525">
                  <a:noFill/>
                  <a:round/>
                  <a:headEnd/>
                  <a:tailEnd/>
                </a:ln>
              </p:spPr>
              <p:txBody>
                <a:bodyPr/>
                <a:lstStyle/>
                <a:p>
                  <a:endParaRPr lang="es-MX"/>
                </a:p>
              </p:txBody>
            </p:sp>
            <p:sp>
              <p:nvSpPr>
                <p:cNvPr id="10840" name="Freeform 4534"/>
                <p:cNvSpPr>
                  <a:spLocks/>
                </p:cNvSpPr>
                <p:nvPr/>
              </p:nvSpPr>
              <p:spPr bwMode="auto">
                <a:xfrm>
                  <a:off x="2161" y="2816"/>
                  <a:ext cx="85" cy="22"/>
                </a:xfrm>
                <a:custGeom>
                  <a:avLst/>
                  <a:gdLst>
                    <a:gd name="T0" fmla="*/ 0 w 768"/>
                    <a:gd name="T1" fmla="*/ 0 h 200"/>
                    <a:gd name="T2" fmla="*/ 0 w 768"/>
                    <a:gd name="T3" fmla="*/ 0 h 200"/>
                    <a:gd name="T4" fmla="*/ 0 w 768"/>
                    <a:gd name="T5" fmla="*/ 0 h 200"/>
                    <a:gd name="T6" fmla="*/ 0 w 768"/>
                    <a:gd name="T7" fmla="*/ 0 h 200"/>
                    <a:gd name="T8" fmla="*/ 0 w 768"/>
                    <a:gd name="T9" fmla="*/ 0 h 200"/>
                    <a:gd name="T10" fmla="*/ 0 60000 65536"/>
                    <a:gd name="T11" fmla="*/ 0 60000 65536"/>
                    <a:gd name="T12" fmla="*/ 0 60000 65536"/>
                    <a:gd name="T13" fmla="*/ 0 60000 65536"/>
                    <a:gd name="T14" fmla="*/ 0 60000 65536"/>
                    <a:gd name="T15" fmla="*/ 0 w 768"/>
                    <a:gd name="T16" fmla="*/ 0 h 200"/>
                    <a:gd name="T17" fmla="*/ 768 w 768"/>
                    <a:gd name="T18" fmla="*/ 200 h 200"/>
                  </a:gdLst>
                  <a:ahLst/>
                  <a:cxnLst>
                    <a:cxn ang="T10">
                      <a:pos x="T0" y="T1"/>
                    </a:cxn>
                    <a:cxn ang="T11">
                      <a:pos x="T2" y="T3"/>
                    </a:cxn>
                    <a:cxn ang="T12">
                      <a:pos x="T4" y="T5"/>
                    </a:cxn>
                    <a:cxn ang="T13">
                      <a:pos x="T6" y="T7"/>
                    </a:cxn>
                    <a:cxn ang="T14">
                      <a:pos x="T8" y="T9"/>
                    </a:cxn>
                  </a:cxnLst>
                  <a:rect l="T15" t="T16" r="T17" b="T18"/>
                  <a:pathLst>
                    <a:path w="768" h="200">
                      <a:moveTo>
                        <a:pt x="0" y="163"/>
                      </a:moveTo>
                      <a:lnTo>
                        <a:pt x="8" y="200"/>
                      </a:lnTo>
                      <a:lnTo>
                        <a:pt x="768" y="37"/>
                      </a:lnTo>
                      <a:lnTo>
                        <a:pt x="761" y="0"/>
                      </a:lnTo>
                      <a:lnTo>
                        <a:pt x="0" y="163"/>
                      </a:lnTo>
                    </a:path>
                  </a:pathLst>
                </a:custGeom>
                <a:noFill/>
                <a:ln w="0">
                  <a:solidFill>
                    <a:srgbClr val="0066FF"/>
                  </a:solidFill>
                  <a:round/>
                  <a:headEnd/>
                  <a:tailEnd/>
                </a:ln>
              </p:spPr>
              <p:txBody>
                <a:bodyPr/>
                <a:lstStyle/>
                <a:p>
                  <a:endParaRPr lang="es-MX"/>
                </a:p>
              </p:txBody>
            </p:sp>
            <p:sp>
              <p:nvSpPr>
                <p:cNvPr id="10841" name="Freeform 4535"/>
                <p:cNvSpPr>
                  <a:spLocks/>
                </p:cNvSpPr>
                <p:nvPr/>
              </p:nvSpPr>
              <p:spPr bwMode="auto">
                <a:xfrm>
                  <a:off x="2245" y="2803"/>
                  <a:ext cx="63" cy="17"/>
                </a:xfrm>
                <a:custGeom>
                  <a:avLst/>
                  <a:gdLst>
                    <a:gd name="T0" fmla="*/ 0 w 561"/>
                    <a:gd name="T1" fmla="*/ 0 h 153"/>
                    <a:gd name="T2" fmla="*/ 0 w 561"/>
                    <a:gd name="T3" fmla="*/ 0 h 153"/>
                    <a:gd name="T4" fmla="*/ 0 w 561"/>
                    <a:gd name="T5" fmla="*/ 0 h 153"/>
                    <a:gd name="T6" fmla="*/ 0 w 561"/>
                    <a:gd name="T7" fmla="*/ 0 h 153"/>
                    <a:gd name="T8" fmla="*/ 0 60000 65536"/>
                    <a:gd name="T9" fmla="*/ 0 60000 65536"/>
                    <a:gd name="T10" fmla="*/ 0 60000 65536"/>
                    <a:gd name="T11" fmla="*/ 0 60000 65536"/>
                    <a:gd name="T12" fmla="*/ 0 w 561"/>
                    <a:gd name="T13" fmla="*/ 0 h 153"/>
                    <a:gd name="T14" fmla="*/ 561 w 561"/>
                    <a:gd name="T15" fmla="*/ 153 h 153"/>
                  </a:gdLst>
                  <a:ahLst/>
                  <a:cxnLst>
                    <a:cxn ang="T8">
                      <a:pos x="T0" y="T1"/>
                    </a:cxn>
                    <a:cxn ang="T9">
                      <a:pos x="T2" y="T3"/>
                    </a:cxn>
                    <a:cxn ang="T10">
                      <a:pos x="T4" y="T5"/>
                    </a:cxn>
                    <a:cxn ang="T11">
                      <a:pos x="T6" y="T7"/>
                    </a:cxn>
                  </a:cxnLst>
                  <a:rect l="T12" t="T13" r="T14" b="T15"/>
                  <a:pathLst>
                    <a:path w="561" h="153">
                      <a:moveTo>
                        <a:pt x="0" y="116"/>
                      </a:moveTo>
                      <a:lnTo>
                        <a:pt x="7" y="153"/>
                      </a:lnTo>
                      <a:lnTo>
                        <a:pt x="561" y="0"/>
                      </a:lnTo>
                      <a:lnTo>
                        <a:pt x="0" y="116"/>
                      </a:lnTo>
                      <a:close/>
                    </a:path>
                  </a:pathLst>
                </a:custGeom>
                <a:solidFill>
                  <a:srgbClr val="0066FF"/>
                </a:solidFill>
                <a:ln w="9525">
                  <a:noFill/>
                  <a:round/>
                  <a:headEnd/>
                  <a:tailEnd/>
                </a:ln>
              </p:spPr>
              <p:txBody>
                <a:bodyPr/>
                <a:lstStyle/>
                <a:p>
                  <a:endParaRPr lang="es-MX"/>
                </a:p>
              </p:txBody>
            </p:sp>
            <p:sp>
              <p:nvSpPr>
                <p:cNvPr id="10842" name="Freeform 4536"/>
                <p:cNvSpPr>
                  <a:spLocks/>
                </p:cNvSpPr>
                <p:nvPr/>
              </p:nvSpPr>
              <p:spPr bwMode="auto">
                <a:xfrm>
                  <a:off x="2246" y="2803"/>
                  <a:ext cx="63" cy="17"/>
                </a:xfrm>
                <a:custGeom>
                  <a:avLst/>
                  <a:gdLst>
                    <a:gd name="T0" fmla="*/ 0 w 566"/>
                    <a:gd name="T1" fmla="*/ 0 h 153"/>
                    <a:gd name="T2" fmla="*/ 0 w 566"/>
                    <a:gd name="T3" fmla="*/ 0 h 153"/>
                    <a:gd name="T4" fmla="*/ 0 w 566"/>
                    <a:gd name="T5" fmla="*/ 0 h 153"/>
                    <a:gd name="T6" fmla="*/ 0 w 566"/>
                    <a:gd name="T7" fmla="*/ 0 h 153"/>
                    <a:gd name="T8" fmla="*/ 0 60000 65536"/>
                    <a:gd name="T9" fmla="*/ 0 60000 65536"/>
                    <a:gd name="T10" fmla="*/ 0 60000 65536"/>
                    <a:gd name="T11" fmla="*/ 0 60000 65536"/>
                    <a:gd name="T12" fmla="*/ 0 w 566"/>
                    <a:gd name="T13" fmla="*/ 0 h 153"/>
                    <a:gd name="T14" fmla="*/ 566 w 566"/>
                    <a:gd name="T15" fmla="*/ 153 h 153"/>
                  </a:gdLst>
                  <a:ahLst/>
                  <a:cxnLst>
                    <a:cxn ang="T8">
                      <a:pos x="T0" y="T1"/>
                    </a:cxn>
                    <a:cxn ang="T9">
                      <a:pos x="T2" y="T3"/>
                    </a:cxn>
                    <a:cxn ang="T10">
                      <a:pos x="T4" y="T5"/>
                    </a:cxn>
                    <a:cxn ang="T11">
                      <a:pos x="T6" y="T7"/>
                    </a:cxn>
                  </a:cxnLst>
                  <a:rect l="T12" t="T13" r="T14" b="T15"/>
                  <a:pathLst>
                    <a:path w="566" h="153">
                      <a:moveTo>
                        <a:pt x="0" y="153"/>
                      </a:moveTo>
                      <a:lnTo>
                        <a:pt x="554" y="0"/>
                      </a:lnTo>
                      <a:lnTo>
                        <a:pt x="566" y="37"/>
                      </a:lnTo>
                      <a:lnTo>
                        <a:pt x="0" y="153"/>
                      </a:lnTo>
                      <a:close/>
                    </a:path>
                  </a:pathLst>
                </a:custGeom>
                <a:solidFill>
                  <a:srgbClr val="0066FF"/>
                </a:solidFill>
                <a:ln w="9525">
                  <a:noFill/>
                  <a:round/>
                  <a:headEnd/>
                  <a:tailEnd/>
                </a:ln>
              </p:spPr>
              <p:txBody>
                <a:bodyPr/>
                <a:lstStyle/>
                <a:p>
                  <a:endParaRPr lang="es-MX"/>
                </a:p>
              </p:txBody>
            </p:sp>
            <p:sp>
              <p:nvSpPr>
                <p:cNvPr id="10843" name="Freeform 4537"/>
                <p:cNvSpPr>
                  <a:spLocks/>
                </p:cNvSpPr>
                <p:nvPr/>
              </p:nvSpPr>
              <p:spPr bwMode="auto">
                <a:xfrm>
                  <a:off x="2245" y="2803"/>
                  <a:ext cx="64" cy="17"/>
                </a:xfrm>
                <a:custGeom>
                  <a:avLst/>
                  <a:gdLst>
                    <a:gd name="T0" fmla="*/ 0 w 573"/>
                    <a:gd name="T1" fmla="*/ 0 h 153"/>
                    <a:gd name="T2" fmla="*/ 0 w 573"/>
                    <a:gd name="T3" fmla="*/ 0 h 153"/>
                    <a:gd name="T4" fmla="*/ 0 w 573"/>
                    <a:gd name="T5" fmla="*/ 0 h 153"/>
                    <a:gd name="T6" fmla="*/ 0 w 573"/>
                    <a:gd name="T7" fmla="*/ 0 h 153"/>
                    <a:gd name="T8" fmla="*/ 0 w 573"/>
                    <a:gd name="T9" fmla="*/ 0 h 153"/>
                    <a:gd name="T10" fmla="*/ 0 60000 65536"/>
                    <a:gd name="T11" fmla="*/ 0 60000 65536"/>
                    <a:gd name="T12" fmla="*/ 0 60000 65536"/>
                    <a:gd name="T13" fmla="*/ 0 60000 65536"/>
                    <a:gd name="T14" fmla="*/ 0 60000 65536"/>
                    <a:gd name="T15" fmla="*/ 0 w 573"/>
                    <a:gd name="T16" fmla="*/ 0 h 153"/>
                    <a:gd name="T17" fmla="*/ 573 w 573"/>
                    <a:gd name="T18" fmla="*/ 153 h 153"/>
                  </a:gdLst>
                  <a:ahLst/>
                  <a:cxnLst>
                    <a:cxn ang="T10">
                      <a:pos x="T0" y="T1"/>
                    </a:cxn>
                    <a:cxn ang="T11">
                      <a:pos x="T2" y="T3"/>
                    </a:cxn>
                    <a:cxn ang="T12">
                      <a:pos x="T4" y="T5"/>
                    </a:cxn>
                    <a:cxn ang="T13">
                      <a:pos x="T6" y="T7"/>
                    </a:cxn>
                    <a:cxn ang="T14">
                      <a:pos x="T8" y="T9"/>
                    </a:cxn>
                  </a:cxnLst>
                  <a:rect l="T15" t="T16" r="T17" b="T18"/>
                  <a:pathLst>
                    <a:path w="573" h="153">
                      <a:moveTo>
                        <a:pt x="0" y="116"/>
                      </a:moveTo>
                      <a:lnTo>
                        <a:pt x="7" y="153"/>
                      </a:lnTo>
                      <a:lnTo>
                        <a:pt x="573" y="37"/>
                      </a:lnTo>
                      <a:lnTo>
                        <a:pt x="561" y="0"/>
                      </a:lnTo>
                      <a:lnTo>
                        <a:pt x="0" y="116"/>
                      </a:lnTo>
                    </a:path>
                  </a:pathLst>
                </a:custGeom>
                <a:noFill/>
                <a:ln w="0">
                  <a:solidFill>
                    <a:srgbClr val="0066FF"/>
                  </a:solidFill>
                  <a:round/>
                  <a:headEnd/>
                  <a:tailEnd/>
                </a:ln>
              </p:spPr>
              <p:txBody>
                <a:bodyPr/>
                <a:lstStyle/>
                <a:p>
                  <a:endParaRPr lang="es-MX"/>
                </a:p>
              </p:txBody>
            </p:sp>
            <p:sp>
              <p:nvSpPr>
                <p:cNvPr id="10844" name="Freeform 4538"/>
                <p:cNvSpPr>
                  <a:spLocks/>
                </p:cNvSpPr>
                <p:nvPr/>
              </p:nvSpPr>
              <p:spPr bwMode="auto">
                <a:xfrm>
                  <a:off x="2308" y="2793"/>
                  <a:ext cx="20" cy="14"/>
                </a:xfrm>
                <a:custGeom>
                  <a:avLst/>
                  <a:gdLst>
                    <a:gd name="T0" fmla="*/ 0 w 187"/>
                    <a:gd name="T1" fmla="*/ 0 h 126"/>
                    <a:gd name="T2" fmla="*/ 0 w 187"/>
                    <a:gd name="T3" fmla="*/ 0 h 126"/>
                    <a:gd name="T4" fmla="*/ 0 w 187"/>
                    <a:gd name="T5" fmla="*/ 0 h 126"/>
                    <a:gd name="T6" fmla="*/ 0 w 187"/>
                    <a:gd name="T7" fmla="*/ 0 h 126"/>
                    <a:gd name="T8" fmla="*/ 0 60000 65536"/>
                    <a:gd name="T9" fmla="*/ 0 60000 65536"/>
                    <a:gd name="T10" fmla="*/ 0 60000 65536"/>
                    <a:gd name="T11" fmla="*/ 0 60000 65536"/>
                    <a:gd name="T12" fmla="*/ 0 w 187"/>
                    <a:gd name="T13" fmla="*/ 0 h 126"/>
                    <a:gd name="T14" fmla="*/ 187 w 187"/>
                    <a:gd name="T15" fmla="*/ 126 h 126"/>
                  </a:gdLst>
                  <a:ahLst/>
                  <a:cxnLst>
                    <a:cxn ang="T8">
                      <a:pos x="T0" y="T1"/>
                    </a:cxn>
                    <a:cxn ang="T9">
                      <a:pos x="T2" y="T3"/>
                    </a:cxn>
                    <a:cxn ang="T10">
                      <a:pos x="T4" y="T5"/>
                    </a:cxn>
                    <a:cxn ang="T11">
                      <a:pos x="T6" y="T7"/>
                    </a:cxn>
                  </a:cxnLst>
                  <a:rect l="T12" t="T13" r="T14" b="T15"/>
                  <a:pathLst>
                    <a:path w="187" h="126">
                      <a:moveTo>
                        <a:pt x="0" y="89"/>
                      </a:moveTo>
                      <a:lnTo>
                        <a:pt x="12" y="126"/>
                      </a:lnTo>
                      <a:lnTo>
                        <a:pt x="187" y="0"/>
                      </a:lnTo>
                      <a:lnTo>
                        <a:pt x="0" y="89"/>
                      </a:lnTo>
                      <a:close/>
                    </a:path>
                  </a:pathLst>
                </a:custGeom>
                <a:solidFill>
                  <a:srgbClr val="0066FF"/>
                </a:solidFill>
                <a:ln w="9525">
                  <a:noFill/>
                  <a:round/>
                  <a:headEnd/>
                  <a:tailEnd/>
                </a:ln>
              </p:spPr>
              <p:txBody>
                <a:bodyPr/>
                <a:lstStyle/>
                <a:p>
                  <a:endParaRPr lang="es-MX"/>
                </a:p>
              </p:txBody>
            </p:sp>
            <p:sp>
              <p:nvSpPr>
                <p:cNvPr id="10845" name="Freeform 4539"/>
                <p:cNvSpPr>
                  <a:spLocks/>
                </p:cNvSpPr>
                <p:nvPr/>
              </p:nvSpPr>
              <p:spPr bwMode="auto">
                <a:xfrm>
                  <a:off x="2309" y="2793"/>
                  <a:ext cx="21" cy="14"/>
                </a:xfrm>
                <a:custGeom>
                  <a:avLst/>
                  <a:gdLst>
                    <a:gd name="T0" fmla="*/ 0 w 192"/>
                    <a:gd name="T1" fmla="*/ 0 h 126"/>
                    <a:gd name="T2" fmla="*/ 0 w 192"/>
                    <a:gd name="T3" fmla="*/ 0 h 126"/>
                    <a:gd name="T4" fmla="*/ 0 w 192"/>
                    <a:gd name="T5" fmla="*/ 0 h 126"/>
                    <a:gd name="T6" fmla="*/ 0 w 192"/>
                    <a:gd name="T7" fmla="*/ 0 h 126"/>
                    <a:gd name="T8" fmla="*/ 0 60000 65536"/>
                    <a:gd name="T9" fmla="*/ 0 60000 65536"/>
                    <a:gd name="T10" fmla="*/ 0 60000 65536"/>
                    <a:gd name="T11" fmla="*/ 0 60000 65536"/>
                    <a:gd name="T12" fmla="*/ 0 w 192"/>
                    <a:gd name="T13" fmla="*/ 0 h 126"/>
                    <a:gd name="T14" fmla="*/ 192 w 192"/>
                    <a:gd name="T15" fmla="*/ 126 h 126"/>
                  </a:gdLst>
                  <a:ahLst/>
                  <a:cxnLst>
                    <a:cxn ang="T8">
                      <a:pos x="T0" y="T1"/>
                    </a:cxn>
                    <a:cxn ang="T9">
                      <a:pos x="T2" y="T3"/>
                    </a:cxn>
                    <a:cxn ang="T10">
                      <a:pos x="T4" y="T5"/>
                    </a:cxn>
                    <a:cxn ang="T11">
                      <a:pos x="T6" y="T7"/>
                    </a:cxn>
                  </a:cxnLst>
                  <a:rect l="T12" t="T13" r="T14" b="T15"/>
                  <a:pathLst>
                    <a:path w="192" h="126">
                      <a:moveTo>
                        <a:pt x="0" y="126"/>
                      </a:moveTo>
                      <a:lnTo>
                        <a:pt x="175" y="0"/>
                      </a:lnTo>
                      <a:lnTo>
                        <a:pt x="192" y="34"/>
                      </a:lnTo>
                      <a:lnTo>
                        <a:pt x="0" y="126"/>
                      </a:lnTo>
                      <a:close/>
                    </a:path>
                  </a:pathLst>
                </a:custGeom>
                <a:solidFill>
                  <a:srgbClr val="0066FF"/>
                </a:solidFill>
                <a:ln w="9525">
                  <a:noFill/>
                  <a:round/>
                  <a:headEnd/>
                  <a:tailEnd/>
                </a:ln>
              </p:spPr>
              <p:txBody>
                <a:bodyPr/>
                <a:lstStyle/>
                <a:p>
                  <a:endParaRPr lang="es-MX"/>
                </a:p>
              </p:txBody>
            </p:sp>
            <p:sp>
              <p:nvSpPr>
                <p:cNvPr id="10846" name="Freeform 4540"/>
                <p:cNvSpPr>
                  <a:spLocks/>
                </p:cNvSpPr>
                <p:nvPr/>
              </p:nvSpPr>
              <p:spPr bwMode="auto">
                <a:xfrm>
                  <a:off x="2308" y="2793"/>
                  <a:ext cx="22" cy="14"/>
                </a:xfrm>
                <a:custGeom>
                  <a:avLst/>
                  <a:gdLst>
                    <a:gd name="T0" fmla="*/ 0 w 204"/>
                    <a:gd name="T1" fmla="*/ 0 h 126"/>
                    <a:gd name="T2" fmla="*/ 0 w 204"/>
                    <a:gd name="T3" fmla="*/ 0 h 126"/>
                    <a:gd name="T4" fmla="*/ 0 w 204"/>
                    <a:gd name="T5" fmla="*/ 0 h 126"/>
                    <a:gd name="T6" fmla="*/ 0 w 204"/>
                    <a:gd name="T7" fmla="*/ 0 h 126"/>
                    <a:gd name="T8" fmla="*/ 0 w 204"/>
                    <a:gd name="T9" fmla="*/ 0 h 126"/>
                    <a:gd name="T10" fmla="*/ 0 60000 65536"/>
                    <a:gd name="T11" fmla="*/ 0 60000 65536"/>
                    <a:gd name="T12" fmla="*/ 0 60000 65536"/>
                    <a:gd name="T13" fmla="*/ 0 60000 65536"/>
                    <a:gd name="T14" fmla="*/ 0 60000 65536"/>
                    <a:gd name="T15" fmla="*/ 0 w 204"/>
                    <a:gd name="T16" fmla="*/ 0 h 126"/>
                    <a:gd name="T17" fmla="*/ 204 w 204"/>
                    <a:gd name="T18" fmla="*/ 126 h 126"/>
                  </a:gdLst>
                  <a:ahLst/>
                  <a:cxnLst>
                    <a:cxn ang="T10">
                      <a:pos x="T0" y="T1"/>
                    </a:cxn>
                    <a:cxn ang="T11">
                      <a:pos x="T2" y="T3"/>
                    </a:cxn>
                    <a:cxn ang="T12">
                      <a:pos x="T4" y="T5"/>
                    </a:cxn>
                    <a:cxn ang="T13">
                      <a:pos x="T6" y="T7"/>
                    </a:cxn>
                    <a:cxn ang="T14">
                      <a:pos x="T8" y="T9"/>
                    </a:cxn>
                  </a:cxnLst>
                  <a:rect l="T15" t="T16" r="T17" b="T18"/>
                  <a:pathLst>
                    <a:path w="204" h="126">
                      <a:moveTo>
                        <a:pt x="0" y="89"/>
                      </a:moveTo>
                      <a:lnTo>
                        <a:pt x="12" y="126"/>
                      </a:lnTo>
                      <a:lnTo>
                        <a:pt x="204" y="34"/>
                      </a:lnTo>
                      <a:lnTo>
                        <a:pt x="187" y="0"/>
                      </a:lnTo>
                      <a:lnTo>
                        <a:pt x="0" y="89"/>
                      </a:lnTo>
                    </a:path>
                  </a:pathLst>
                </a:custGeom>
                <a:noFill/>
                <a:ln w="0">
                  <a:solidFill>
                    <a:srgbClr val="0066FF"/>
                  </a:solidFill>
                  <a:round/>
                  <a:headEnd/>
                  <a:tailEnd/>
                </a:ln>
              </p:spPr>
              <p:txBody>
                <a:bodyPr/>
                <a:lstStyle/>
                <a:p>
                  <a:endParaRPr lang="es-MX"/>
                </a:p>
              </p:txBody>
            </p:sp>
            <p:sp>
              <p:nvSpPr>
                <p:cNvPr id="10847" name="Freeform 4541"/>
                <p:cNvSpPr>
                  <a:spLocks/>
                </p:cNvSpPr>
                <p:nvPr/>
              </p:nvSpPr>
              <p:spPr bwMode="auto">
                <a:xfrm>
                  <a:off x="2310" y="2793"/>
                  <a:ext cx="19" cy="5"/>
                </a:xfrm>
                <a:custGeom>
                  <a:avLst/>
                  <a:gdLst>
                    <a:gd name="T0" fmla="*/ 0 w 177"/>
                    <a:gd name="T1" fmla="*/ 0 h 45"/>
                    <a:gd name="T2" fmla="*/ 0 w 177"/>
                    <a:gd name="T3" fmla="*/ 0 h 45"/>
                    <a:gd name="T4" fmla="*/ 0 w 177"/>
                    <a:gd name="T5" fmla="*/ 0 h 45"/>
                    <a:gd name="T6" fmla="*/ 0 w 177"/>
                    <a:gd name="T7" fmla="*/ 0 h 45"/>
                    <a:gd name="T8" fmla="*/ 0 60000 65536"/>
                    <a:gd name="T9" fmla="*/ 0 60000 65536"/>
                    <a:gd name="T10" fmla="*/ 0 60000 65536"/>
                    <a:gd name="T11" fmla="*/ 0 60000 65536"/>
                    <a:gd name="T12" fmla="*/ 0 w 177"/>
                    <a:gd name="T13" fmla="*/ 0 h 45"/>
                    <a:gd name="T14" fmla="*/ 177 w 177"/>
                    <a:gd name="T15" fmla="*/ 45 h 45"/>
                  </a:gdLst>
                  <a:ahLst/>
                  <a:cxnLst>
                    <a:cxn ang="T8">
                      <a:pos x="T0" y="T1"/>
                    </a:cxn>
                    <a:cxn ang="T9">
                      <a:pos x="T2" y="T3"/>
                    </a:cxn>
                    <a:cxn ang="T10">
                      <a:pos x="T4" y="T5"/>
                    </a:cxn>
                    <a:cxn ang="T11">
                      <a:pos x="T6" y="T7"/>
                    </a:cxn>
                  </a:cxnLst>
                  <a:rect l="T12" t="T13" r="T14" b="T15"/>
                  <a:pathLst>
                    <a:path w="177" h="45">
                      <a:moveTo>
                        <a:pt x="177" y="39"/>
                      </a:moveTo>
                      <a:lnTo>
                        <a:pt x="175" y="0"/>
                      </a:lnTo>
                      <a:lnTo>
                        <a:pt x="0" y="45"/>
                      </a:lnTo>
                      <a:lnTo>
                        <a:pt x="177" y="39"/>
                      </a:lnTo>
                      <a:close/>
                    </a:path>
                  </a:pathLst>
                </a:custGeom>
                <a:solidFill>
                  <a:srgbClr val="0066FF"/>
                </a:solidFill>
                <a:ln w="9525">
                  <a:noFill/>
                  <a:round/>
                  <a:headEnd/>
                  <a:tailEnd/>
                </a:ln>
              </p:spPr>
              <p:txBody>
                <a:bodyPr/>
                <a:lstStyle/>
                <a:p>
                  <a:endParaRPr lang="es-MX"/>
                </a:p>
              </p:txBody>
            </p:sp>
            <p:sp>
              <p:nvSpPr>
                <p:cNvPr id="10848" name="Freeform 4542"/>
                <p:cNvSpPr>
                  <a:spLocks/>
                </p:cNvSpPr>
                <p:nvPr/>
              </p:nvSpPr>
              <p:spPr bwMode="auto">
                <a:xfrm>
                  <a:off x="2310" y="2793"/>
                  <a:ext cx="19" cy="5"/>
                </a:xfrm>
                <a:custGeom>
                  <a:avLst/>
                  <a:gdLst>
                    <a:gd name="T0" fmla="*/ 0 w 175"/>
                    <a:gd name="T1" fmla="*/ 0 h 45"/>
                    <a:gd name="T2" fmla="*/ 0 w 175"/>
                    <a:gd name="T3" fmla="*/ 0 h 45"/>
                    <a:gd name="T4" fmla="*/ 0 w 175"/>
                    <a:gd name="T5" fmla="*/ 0 h 45"/>
                    <a:gd name="T6" fmla="*/ 0 w 175"/>
                    <a:gd name="T7" fmla="*/ 0 h 45"/>
                    <a:gd name="T8" fmla="*/ 0 60000 65536"/>
                    <a:gd name="T9" fmla="*/ 0 60000 65536"/>
                    <a:gd name="T10" fmla="*/ 0 60000 65536"/>
                    <a:gd name="T11" fmla="*/ 0 60000 65536"/>
                    <a:gd name="T12" fmla="*/ 0 w 175"/>
                    <a:gd name="T13" fmla="*/ 0 h 45"/>
                    <a:gd name="T14" fmla="*/ 175 w 175"/>
                    <a:gd name="T15" fmla="*/ 45 h 45"/>
                  </a:gdLst>
                  <a:ahLst/>
                  <a:cxnLst>
                    <a:cxn ang="T8">
                      <a:pos x="T0" y="T1"/>
                    </a:cxn>
                    <a:cxn ang="T9">
                      <a:pos x="T2" y="T3"/>
                    </a:cxn>
                    <a:cxn ang="T10">
                      <a:pos x="T4" y="T5"/>
                    </a:cxn>
                    <a:cxn ang="T11">
                      <a:pos x="T6" y="T7"/>
                    </a:cxn>
                  </a:cxnLst>
                  <a:rect l="T12" t="T13" r="T14" b="T15"/>
                  <a:pathLst>
                    <a:path w="175" h="45">
                      <a:moveTo>
                        <a:pt x="175" y="0"/>
                      </a:moveTo>
                      <a:lnTo>
                        <a:pt x="0" y="45"/>
                      </a:lnTo>
                      <a:lnTo>
                        <a:pt x="3" y="8"/>
                      </a:lnTo>
                      <a:lnTo>
                        <a:pt x="175" y="0"/>
                      </a:lnTo>
                      <a:close/>
                    </a:path>
                  </a:pathLst>
                </a:custGeom>
                <a:solidFill>
                  <a:srgbClr val="0066FF"/>
                </a:solidFill>
                <a:ln w="9525">
                  <a:noFill/>
                  <a:round/>
                  <a:headEnd/>
                  <a:tailEnd/>
                </a:ln>
              </p:spPr>
              <p:txBody>
                <a:bodyPr/>
                <a:lstStyle/>
                <a:p>
                  <a:endParaRPr lang="es-MX"/>
                </a:p>
              </p:txBody>
            </p:sp>
            <p:sp>
              <p:nvSpPr>
                <p:cNvPr id="10849" name="Freeform 4543"/>
                <p:cNvSpPr>
                  <a:spLocks/>
                </p:cNvSpPr>
                <p:nvPr/>
              </p:nvSpPr>
              <p:spPr bwMode="auto">
                <a:xfrm>
                  <a:off x="2310" y="2793"/>
                  <a:ext cx="19" cy="5"/>
                </a:xfrm>
                <a:custGeom>
                  <a:avLst/>
                  <a:gdLst>
                    <a:gd name="T0" fmla="*/ 0 w 177"/>
                    <a:gd name="T1" fmla="*/ 0 h 45"/>
                    <a:gd name="T2" fmla="*/ 0 w 177"/>
                    <a:gd name="T3" fmla="*/ 0 h 45"/>
                    <a:gd name="T4" fmla="*/ 0 w 177"/>
                    <a:gd name="T5" fmla="*/ 0 h 45"/>
                    <a:gd name="T6" fmla="*/ 0 w 177"/>
                    <a:gd name="T7" fmla="*/ 0 h 45"/>
                    <a:gd name="T8" fmla="*/ 0 w 177"/>
                    <a:gd name="T9" fmla="*/ 0 h 45"/>
                    <a:gd name="T10" fmla="*/ 0 60000 65536"/>
                    <a:gd name="T11" fmla="*/ 0 60000 65536"/>
                    <a:gd name="T12" fmla="*/ 0 60000 65536"/>
                    <a:gd name="T13" fmla="*/ 0 60000 65536"/>
                    <a:gd name="T14" fmla="*/ 0 60000 65536"/>
                    <a:gd name="T15" fmla="*/ 0 w 177"/>
                    <a:gd name="T16" fmla="*/ 0 h 45"/>
                    <a:gd name="T17" fmla="*/ 177 w 177"/>
                    <a:gd name="T18" fmla="*/ 45 h 45"/>
                  </a:gdLst>
                  <a:ahLst/>
                  <a:cxnLst>
                    <a:cxn ang="T10">
                      <a:pos x="T0" y="T1"/>
                    </a:cxn>
                    <a:cxn ang="T11">
                      <a:pos x="T2" y="T3"/>
                    </a:cxn>
                    <a:cxn ang="T12">
                      <a:pos x="T4" y="T5"/>
                    </a:cxn>
                    <a:cxn ang="T13">
                      <a:pos x="T6" y="T7"/>
                    </a:cxn>
                    <a:cxn ang="T14">
                      <a:pos x="T8" y="T9"/>
                    </a:cxn>
                  </a:cxnLst>
                  <a:rect l="T15" t="T16" r="T17" b="T18"/>
                  <a:pathLst>
                    <a:path w="177" h="45">
                      <a:moveTo>
                        <a:pt x="177" y="39"/>
                      </a:moveTo>
                      <a:lnTo>
                        <a:pt x="175" y="0"/>
                      </a:lnTo>
                      <a:lnTo>
                        <a:pt x="3" y="8"/>
                      </a:lnTo>
                      <a:lnTo>
                        <a:pt x="0" y="45"/>
                      </a:lnTo>
                      <a:lnTo>
                        <a:pt x="177" y="39"/>
                      </a:lnTo>
                    </a:path>
                  </a:pathLst>
                </a:custGeom>
                <a:noFill/>
                <a:ln w="0">
                  <a:solidFill>
                    <a:srgbClr val="0066FF"/>
                  </a:solidFill>
                  <a:round/>
                  <a:headEnd/>
                  <a:tailEnd/>
                </a:ln>
              </p:spPr>
              <p:txBody>
                <a:bodyPr/>
                <a:lstStyle/>
                <a:p>
                  <a:endParaRPr lang="es-MX"/>
                </a:p>
              </p:txBody>
            </p:sp>
            <p:sp>
              <p:nvSpPr>
                <p:cNvPr id="10850" name="Freeform 4544"/>
                <p:cNvSpPr>
                  <a:spLocks/>
                </p:cNvSpPr>
                <p:nvPr/>
              </p:nvSpPr>
              <p:spPr bwMode="auto">
                <a:xfrm>
                  <a:off x="2305" y="2794"/>
                  <a:ext cx="5" cy="4"/>
                </a:xfrm>
                <a:custGeom>
                  <a:avLst/>
                  <a:gdLst>
                    <a:gd name="T0" fmla="*/ 0 w 42"/>
                    <a:gd name="T1" fmla="*/ 0 h 37"/>
                    <a:gd name="T2" fmla="*/ 0 w 42"/>
                    <a:gd name="T3" fmla="*/ 0 h 37"/>
                    <a:gd name="T4" fmla="*/ 0 w 42"/>
                    <a:gd name="T5" fmla="*/ 0 h 37"/>
                    <a:gd name="T6" fmla="*/ 0 w 42"/>
                    <a:gd name="T7" fmla="*/ 0 h 37"/>
                    <a:gd name="T8" fmla="*/ 0 60000 65536"/>
                    <a:gd name="T9" fmla="*/ 0 60000 65536"/>
                    <a:gd name="T10" fmla="*/ 0 60000 65536"/>
                    <a:gd name="T11" fmla="*/ 0 60000 65536"/>
                    <a:gd name="T12" fmla="*/ 0 w 42"/>
                    <a:gd name="T13" fmla="*/ 0 h 37"/>
                    <a:gd name="T14" fmla="*/ 42 w 42"/>
                    <a:gd name="T15" fmla="*/ 37 h 37"/>
                  </a:gdLst>
                  <a:ahLst/>
                  <a:cxnLst>
                    <a:cxn ang="T8">
                      <a:pos x="T0" y="T1"/>
                    </a:cxn>
                    <a:cxn ang="T9">
                      <a:pos x="T2" y="T3"/>
                    </a:cxn>
                    <a:cxn ang="T10">
                      <a:pos x="T4" y="T5"/>
                    </a:cxn>
                    <a:cxn ang="T11">
                      <a:pos x="T6" y="T7"/>
                    </a:cxn>
                  </a:cxnLst>
                  <a:rect l="T12" t="T13" r="T14" b="T15"/>
                  <a:pathLst>
                    <a:path w="42" h="37">
                      <a:moveTo>
                        <a:pt x="39" y="37"/>
                      </a:moveTo>
                      <a:lnTo>
                        <a:pt x="42" y="0"/>
                      </a:lnTo>
                      <a:lnTo>
                        <a:pt x="0" y="29"/>
                      </a:lnTo>
                      <a:lnTo>
                        <a:pt x="39" y="37"/>
                      </a:lnTo>
                      <a:close/>
                    </a:path>
                  </a:pathLst>
                </a:custGeom>
                <a:solidFill>
                  <a:srgbClr val="0066FF"/>
                </a:solidFill>
                <a:ln w="9525">
                  <a:noFill/>
                  <a:round/>
                  <a:headEnd/>
                  <a:tailEnd/>
                </a:ln>
              </p:spPr>
              <p:txBody>
                <a:bodyPr/>
                <a:lstStyle/>
                <a:p>
                  <a:endParaRPr lang="es-MX"/>
                </a:p>
              </p:txBody>
            </p:sp>
            <p:sp>
              <p:nvSpPr>
                <p:cNvPr id="10851" name="Freeform 4545"/>
                <p:cNvSpPr>
                  <a:spLocks/>
                </p:cNvSpPr>
                <p:nvPr/>
              </p:nvSpPr>
              <p:spPr bwMode="auto">
                <a:xfrm>
                  <a:off x="2305" y="2793"/>
                  <a:ext cx="5" cy="4"/>
                </a:xfrm>
                <a:custGeom>
                  <a:avLst/>
                  <a:gdLst>
                    <a:gd name="T0" fmla="*/ 0 w 42"/>
                    <a:gd name="T1" fmla="*/ 0 h 36"/>
                    <a:gd name="T2" fmla="*/ 0 w 42"/>
                    <a:gd name="T3" fmla="*/ 0 h 36"/>
                    <a:gd name="T4" fmla="*/ 0 w 42"/>
                    <a:gd name="T5" fmla="*/ 0 h 36"/>
                    <a:gd name="T6" fmla="*/ 0 w 42"/>
                    <a:gd name="T7" fmla="*/ 0 h 36"/>
                    <a:gd name="T8" fmla="*/ 0 60000 65536"/>
                    <a:gd name="T9" fmla="*/ 0 60000 65536"/>
                    <a:gd name="T10" fmla="*/ 0 60000 65536"/>
                    <a:gd name="T11" fmla="*/ 0 60000 65536"/>
                    <a:gd name="T12" fmla="*/ 0 w 42"/>
                    <a:gd name="T13" fmla="*/ 0 h 36"/>
                    <a:gd name="T14" fmla="*/ 42 w 42"/>
                    <a:gd name="T15" fmla="*/ 36 h 36"/>
                  </a:gdLst>
                  <a:ahLst/>
                  <a:cxnLst>
                    <a:cxn ang="T8">
                      <a:pos x="T0" y="T1"/>
                    </a:cxn>
                    <a:cxn ang="T9">
                      <a:pos x="T2" y="T3"/>
                    </a:cxn>
                    <a:cxn ang="T10">
                      <a:pos x="T4" y="T5"/>
                    </a:cxn>
                    <a:cxn ang="T11">
                      <a:pos x="T6" y="T7"/>
                    </a:cxn>
                  </a:cxnLst>
                  <a:rect l="T12" t="T13" r="T14" b="T15"/>
                  <a:pathLst>
                    <a:path w="42" h="36">
                      <a:moveTo>
                        <a:pt x="42" y="7"/>
                      </a:moveTo>
                      <a:lnTo>
                        <a:pt x="0" y="36"/>
                      </a:lnTo>
                      <a:lnTo>
                        <a:pt x="13" y="0"/>
                      </a:lnTo>
                      <a:lnTo>
                        <a:pt x="42" y="7"/>
                      </a:lnTo>
                      <a:close/>
                    </a:path>
                  </a:pathLst>
                </a:custGeom>
                <a:solidFill>
                  <a:srgbClr val="0066FF"/>
                </a:solidFill>
                <a:ln w="9525">
                  <a:noFill/>
                  <a:round/>
                  <a:headEnd/>
                  <a:tailEnd/>
                </a:ln>
              </p:spPr>
              <p:txBody>
                <a:bodyPr/>
                <a:lstStyle/>
                <a:p>
                  <a:endParaRPr lang="es-MX"/>
                </a:p>
              </p:txBody>
            </p:sp>
            <p:sp>
              <p:nvSpPr>
                <p:cNvPr id="10852" name="Freeform 4546"/>
                <p:cNvSpPr>
                  <a:spLocks/>
                </p:cNvSpPr>
                <p:nvPr/>
              </p:nvSpPr>
              <p:spPr bwMode="auto">
                <a:xfrm>
                  <a:off x="2305" y="2793"/>
                  <a:ext cx="5" cy="5"/>
                </a:xfrm>
                <a:custGeom>
                  <a:avLst/>
                  <a:gdLst>
                    <a:gd name="T0" fmla="*/ 0 w 42"/>
                    <a:gd name="T1" fmla="*/ 0 h 44"/>
                    <a:gd name="T2" fmla="*/ 0 w 42"/>
                    <a:gd name="T3" fmla="*/ 0 h 44"/>
                    <a:gd name="T4" fmla="*/ 0 w 42"/>
                    <a:gd name="T5" fmla="*/ 0 h 44"/>
                    <a:gd name="T6" fmla="*/ 0 w 42"/>
                    <a:gd name="T7" fmla="*/ 0 h 44"/>
                    <a:gd name="T8" fmla="*/ 0 w 42"/>
                    <a:gd name="T9" fmla="*/ 0 h 44"/>
                    <a:gd name="T10" fmla="*/ 0 60000 65536"/>
                    <a:gd name="T11" fmla="*/ 0 60000 65536"/>
                    <a:gd name="T12" fmla="*/ 0 60000 65536"/>
                    <a:gd name="T13" fmla="*/ 0 60000 65536"/>
                    <a:gd name="T14" fmla="*/ 0 60000 65536"/>
                    <a:gd name="T15" fmla="*/ 0 w 42"/>
                    <a:gd name="T16" fmla="*/ 0 h 44"/>
                    <a:gd name="T17" fmla="*/ 42 w 42"/>
                    <a:gd name="T18" fmla="*/ 44 h 44"/>
                  </a:gdLst>
                  <a:ahLst/>
                  <a:cxnLst>
                    <a:cxn ang="T10">
                      <a:pos x="T0" y="T1"/>
                    </a:cxn>
                    <a:cxn ang="T11">
                      <a:pos x="T2" y="T3"/>
                    </a:cxn>
                    <a:cxn ang="T12">
                      <a:pos x="T4" y="T5"/>
                    </a:cxn>
                    <a:cxn ang="T13">
                      <a:pos x="T6" y="T7"/>
                    </a:cxn>
                    <a:cxn ang="T14">
                      <a:pos x="T8" y="T9"/>
                    </a:cxn>
                  </a:cxnLst>
                  <a:rect l="T15" t="T16" r="T17" b="T18"/>
                  <a:pathLst>
                    <a:path w="42" h="44">
                      <a:moveTo>
                        <a:pt x="39" y="44"/>
                      </a:moveTo>
                      <a:lnTo>
                        <a:pt x="42" y="7"/>
                      </a:lnTo>
                      <a:lnTo>
                        <a:pt x="13" y="0"/>
                      </a:lnTo>
                      <a:lnTo>
                        <a:pt x="0" y="36"/>
                      </a:lnTo>
                      <a:lnTo>
                        <a:pt x="39" y="44"/>
                      </a:lnTo>
                    </a:path>
                  </a:pathLst>
                </a:custGeom>
                <a:noFill/>
                <a:ln w="0">
                  <a:solidFill>
                    <a:srgbClr val="0066FF"/>
                  </a:solidFill>
                  <a:round/>
                  <a:headEnd/>
                  <a:tailEnd/>
                </a:ln>
              </p:spPr>
              <p:txBody>
                <a:bodyPr/>
                <a:lstStyle/>
                <a:p>
                  <a:endParaRPr lang="es-MX"/>
                </a:p>
              </p:txBody>
            </p:sp>
            <p:sp>
              <p:nvSpPr>
                <p:cNvPr id="10853" name="Freeform 4547"/>
                <p:cNvSpPr>
                  <a:spLocks/>
                </p:cNvSpPr>
                <p:nvPr/>
              </p:nvSpPr>
              <p:spPr bwMode="auto">
                <a:xfrm>
                  <a:off x="2301" y="2793"/>
                  <a:ext cx="6" cy="4"/>
                </a:xfrm>
                <a:custGeom>
                  <a:avLst/>
                  <a:gdLst>
                    <a:gd name="T0" fmla="*/ 0 w 54"/>
                    <a:gd name="T1" fmla="*/ 0 h 36"/>
                    <a:gd name="T2" fmla="*/ 0 w 54"/>
                    <a:gd name="T3" fmla="*/ 0 h 36"/>
                    <a:gd name="T4" fmla="*/ 0 w 54"/>
                    <a:gd name="T5" fmla="*/ 0 h 36"/>
                    <a:gd name="T6" fmla="*/ 0 w 54"/>
                    <a:gd name="T7" fmla="*/ 0 h 36"/>
                    <a:gd name="T8" fmla="*/ 0 60000 65536"/>
                    <a:gd name="T9" fmla="*/ 0 60000 65536"/>
                    <a:gd name="T10" fmla="*/ 0 60000 65536"/>
                    <a:gd name="T11" fmla="*/ 0 60000 65536"/>
                    <a:gd name="T12" fmla="*/ 0 w 54"/>
                    <a:gd name="T13" fmla="*/ 0 h 36"/>
                    <a:gd name="T14" fmla="*/ 54 w 54"/>
                    <a:gd name="T15" fmla="*/ 36 h 36"/>
                  </a:gdLst>
                  <a:ahLst/>
                  <a:cxnLst>
                    <a:cxn ang="T8">
                      <a:pos x="T0" y="T1"/>
                    </a:cxn>
                    <a:cxn ang="T9">
                      <a:pos x="T2" y="T3"/>
                    </a:cxn>
                    <a:cxn ang="T10">
                      <a:pos x="T4" y="T5"/>
                    </a:cxn>
                    <a:cxn ang="T11">
                      <a:pos x="T6" y="T7"/>
                    </a:cxn>
                  </a:cxnLst>
                  <a:rect l="T12" t="T13" r="T14" b="T15"/>
                  <a:pathLst>
                    <a:path w="54" h="36">
                      <a:moveTo>
                        <a:pt x="41" y="36"/>
                      </a:moveTo>
                      <a:lnTo>
                        <a:pt x="54" y="0"/>
                      </a:lnTo>
                      <a:lnTo>
                        <a:pt x="0" y="12"/>
                      </a:lnTo>
                      <a:lnTo>
                        <a:pt x="41" y="36"/>
                      </a:lnTo>
                      <a:close/>
                    </a:path>
                  </a:pathLst>
                </a:custGeom>
                <a:solidFill>
                  <a:srgbClr val="0066FF"/>
                </a:solidFill>
                <a:ln w="9525">
                  <a:noFill/>
                  <a:round/>
                  <a:headEnd/>
                  <a:tailEnd/>
                </a:ln>
              </p:spPr>
              <p:txBody>
                <a:bodyPr/>
                <a:lstStyle/>
                <a:p>
                  <a:endParaRPr lang="es-MX"/>
                </a:p>
              </p:txBody>
            </p:sp>
            <p:sp>
              <p:nvSpPr>
                <p:cNvPr id="10854" name="Freeform 4548"/>
                <p:cNvSpPr>
                  <a:spLocks/>
                </p:cNvSpPr>
                <p:nvPr/>
              </p:nvSpPr>
              <p:spPr bwMode="auto">
                <a:xfrm>
                  <a:off x="2301" y="2791"/>
                  <a:ext cx="6"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60000 65536"/>
                    <a:gd name="T11" fmla="*/ 0 60000 65536"/>
                    <a:gd name="T12" fmla="*/ 0 60000 65536"/>
                    <a:gd name="T13" fmla="*/ 0 60000 65536"/>
                    <a:gd name="T14" fmla="*/ 0 60000 65536"/>
                    <a:gd name="T15" fmla="*/ 0 w 54"/>
                    <a:gd name="T16" fmla="*/ 0 h 55"/>
                    <a:gd name="T17" fmla="*/ 54 w 54"/>
                    <a:gd name="T18" fmla="*/ 55 h 55"/>
                  </a:gdLst>
                  <a:ahLst/>
                  <a:cxnLst>
                    <a:cxn ang="T10">
                      <a:pos x="T0" y="T1"/>
                    </a:cxn>
                    <a:cxn ang="T11">
                      <a:pos x="T2" y="T3"/>
                    </a:cxn>
                    <a:cxn ang="T12">
                      <a:pos x="T4" y="T5"/>
                    </a:cxn>
                    <a:cxn ang="T13">
                      <a:pos x="T6" y="T7"/>
                    </a:cxn>
                    <a:cxn ang="T14">
                      <a:pos x="T8" y="T9"/>
                    </a:cxn>
                  </a:cxnLst>
                  <a:rect l="T15" t="T16" r="T17" b="T18"/>
                  <a:pathLst>
                    <a:path w="54" h="55">
                      <a:moveTo>
                        <a:pt x="41" y="55"/>
                      </a:moveTo>
                      <a:lnTo>
                        <a:pt x="54" y="19"/>
                      </a:lnTo>
                      <a:lnTo>
                        <a:pt x="23" y="0"/>
                      </a:lnTo>
                      <a:lnTo>
                        <a:pt x="0" y="31"/>
                      </a:lnTo>
                      <a:lnTo>
                        <a:pt x="41" y="55"/>
                      </a:lnTo>
                    </a:path>
                  </a:pathLst>
                </a:custGeom>
                <a:noFill/>
                <a:ln w="0">
                  <a:solidFill>
                    <a:srgbClr val="0066FF"/>
                  </a:solidFill>
                  <a:round/>
                  <a:headEnd/>
                  <a:tailEnd/>
                </a:ln>
              </p:spPr>
              <p:txBody>
                <a:bodyPr/>
                <a:lstStyle/>
                <a:p>
                  <a:endParaRPr lang="es-MX"/>
                </a:p>
              </p:txBody>
            </p:sp>
            <p:sp>
              <p:nvSpPr>
                <p:cNvPr id="10855" name="Freeform 4549"/>
                <p:cNvSpPr>
                  <a:spLocks/>
                </p:cNvSpPr>
                <p:nvPr/>
              </p:nvSpPr>
              <p:spPr bwMode="auto">
                <a:xfrm>
                  <a:off x="2298" y="2790"/>
                  <a:ext cx="5" cy="4"/>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22" y="43"/>
                      </a:moveTo>
                      <a:lnTo>
                        <a:pt x="45" y="12"/>
                      </a:lnTo>
                      <a:lnTo>
                        <a:pt x="32" y="0"/>
                      </a:lnTo>
                      <a:lnTo>
                        <a:pt x="0" y="21"/>
                      </a:lnTo>
                      <a:lnTo>
                        <a:pt x="22" y="43"/>
                      </a:lnTo>
                    </a:path>
                  </a:pathLst>
                </a:custGeom>
                <a:noFill/>
                <a:ln w="0">
                  <a:solidFill>
                    <a:srgbClr val="0066FF"/>
                  </a:solidFill>
                  <a:round/>
                  <a:headEnd/>
                  <a:tailEnd/>
                </a:ln>
              </p:spPr>
              <p:txBody>
                <a:bodyPr/>
                <a:lstStyle/>
                <a:p>
                  <a:endParaRPr lang="es-MX"/>
                </a:p>
              </p:txBody>
            </p:sp>
            <p:sp>
              <p:nvSpPr>
                <p:cNvPr id="10856" name="Freeform 4550"/>
                <p:cNvSpPr>
                  <a:spLocks/>
                </p:cNvSpPr>
                <p:nvPr/>
              </p:nvSpPr>
              <p:spPr bwMode="auto">
                <a:xfrm>
                  <a:off x="2294" y="2782"/>
                  <a:ext cx="8" cy="10"/>
                </a:xfrm>
                <a:custGeom>
                  <a:avLst/>
                  <a:gdLst>
                    <a:gd name="T0" fmla="*/ 0 w 67"/>
                    <a:gd name="T1" fmla="*/ 0 h 87"/>
                    <a:gd name="T2" fmla="*/ 0 w 67"/>
                    <a:gd name="T3" fmla="*/ 0 h 87"/>
                    <a:gd name="T4" fmla="*/ 0 w 67"/>
                    <a:gd name="T5" fmla="*/ 0 h 87"/>
                    <a:gd name="T6" fmla="*/ 0 w 67"/>
                    <a:gd name="T7" fmla="*/ 0 h 87"/>
                    <a:gd name="T8" fmla="*/ 0 60000 65536"/>
                    <a:gd name="T9" fmla="*/ 0 60000 65536"/>
                    <a:gd name="T10" fmla="*/ 0 60000 65536"/>
                    <a:gd name="T11" fmla="*/ 0 60000 65536"/>
                    <a:gd name="T12" fmla="*/ 0 w 67"/>
                    <a:gd name="T13" fmla="*/ 0 h 87"/>
                    <a:gd name="T14" fmla="*/ 67 w 67"/>
                    <a:gd name="T15" fmla="*/ 87 h 87"/>
                  </a:gdLst>
                  <a:ahLst/>
                  <a:cxnLst>
                    <a:cxn ang="T8">
                      <a:pos x="T0" y="T1"/>
                    </a:cxn>
                    <a:cxn ang="T9">
                      <a:pos x="T2" y="T3"/>
                    </a:cxn>
                    <a:cxn ang="T10">
                      <a:pos x="T4" y="T5"/>
                    </a:cxn>
                    <a:cxn ang="T11">
                      <a:pos x="T6" y="T7"/>
                    </a:cxn>
                  </a:cxnLst>
                  <a:rect l="T12" t="T13" r="T14" b="T15"/>
                  <a:pathLst>
                    <a:path w="67" h="87">
                      <a:moveTo>
                        <a:pt x="35" y="87"/>
                      </a:moveTo>
                      <a:lnTo>
                        <a:pt x="67" y="66"/>
                      </a:lnTo>
                      <a:lnTo>
                        <a:pt x="0" y="0"/>
                      </a:lnTo>
                      <a:lnTo>
                        <a:pt x="35" y="87"/>
                      </a:lnTo>
                      <a:close/>
                    </a:path>
                  </a:pathLst>
                </a:custGeom>
                <a:solidFill>
                  <a:srgbClr val="0066FF"/>
                </a:solidFill>
                <a:ln w="9525">
                  <a:noFill/>
                  <a:round/>
                  <a:headEnd/>
                  <a:tailEnd/>
                </a:ln>
              </p:spPr>
              <p:txBody>
                <a:bodyPr/>
                <a:lstStyle/>
                <a:p>
                  <a:endParaRPr lang="es-MX"/>
                </a:p>
              </p:txBody>
            </p:sp>
            <p:sp>
              <p:nvSpPr>
                <p:cNvPr id="10857" name="Freeform 4551"/>
                <p:cNvSpPr>
                  <a:spLocks/>
                </p:cNvSpPr>
                <p:nvPr/>
              </p:nvSpPr>
              <p:spPr bwMode="auto">
                <a:xfrm>
                  <a:off x="2294" y="2781"/>
                  <a:ext cx="8" cy="9"/>
                </a:xfrm>
                <a:custGeom>
                  <a:avLst/>
                  <a:gdLst>
                    <a:gd name="T0" fmla="*/ 0 w 67"/>
                    <a:gd name="T1" fmla="*/ 0 h 81"/>
                    <a:gd name="T2" fmla="*/ 0 w 67"/>
                    <a:gd name="T3" fmla="*/ 0 h 81"/>
                    <a:gd name="T4" fmla="*/ 0 w 67"/>
                    <a:gd name="T5" fmla="*/ 0 h 81"/>
                    <a:gd name="T6" fmla="*/ 0 w 67"/>
                    <a:gd name="T7" fmla="*/ 0 h 81"/>
                    <a:gd name="T8" fmla="*/ 0 60000 65536"/>
                    <a:gd name="T9" fmla="*/ 0 60000 65536"/>
                    <a:gd name="T10" fmla="*/ 0 60000 65536"/>
                    <a:gd name="T11" fmla="*/ 0 60000 65536"/>
                    <a:gd name="T12" fmla="*/ 0 w 67"/>
                    <a:gd name="T13" fmla="*/ 0 h 81"/>
                    <a:gd name="T14" fmla="*/ 67 w 67"/>
                    <a:gd name="T15" fmla="*/ 81 h 81"/>
                  </a:gdLst>
                  <a:ahLst/>
                  <a:cxnLst>
                    <a:cxn ang="T8">
                      <a:pos x="T0" y="T1"/>
                    </a:cxn>
                    <a:cxn ang="T9">
                      <a:pos x="T2" y="T3"/>
                    </a:cxn>
                    <a:cxn ang="T10">
                      <a:pos x="T4" y="T5"/>
                    </a:cxn>
                    <a:cxn ang="T11">
                      <a:pos x="T6" y="T7"/>
                    </a:cxn>
                  </a:cxnLst>
                  <a:rect l="T12" t="T13" r="T14" b="T15"/>
                  <a:pathLst>
                    <a:path w="67" h="81">
                      <a:moveTo>
                        <a:pt x="67" y="81"/>
                      </a:moveTo>
                      <a:lnTo>
                        <a:pt x="0" y="15"/>
                      </a:lnTo>
                      <a:lnTo>
                        <a:pt x="35" y="0"/>
                      </a:lnTo>
                      <a:lnTo>
                        <a:pt x="67" y="81"/>
                      </a:lnTo>
                      <a:close/>
                    </a:path>
                  </a:pathLst>
                </a:custGeom>
                <a:solidFill>
                  <a:srgbClr val="0066FF"/>
                </a:solidFill>
                <a:ln w="9525">
                  <a:noFill/>
                  <a:round/>
                  <a:headEnd/>
                  <a:tailEnd/>
                </a:ln>
              </p:spPr>
              <p:txBody>
                <a:bodyPr/>
                <a:lstStyle/>
                <a:p>
                  <a:endParaRPr lang="es-MX"/>
                </a:p>
              </p:txBody>
            </p:sp>
            <p:sp>
              <p:nvSpPr>
                <p:cNvPr id="10858" name="Freeform 4552"/>
                <p:cNvSpPr>
                  <a:spLocks/>
                </p:cNvSpPr>
                <p:nvPr/>
              </p:nvSpPr>
              <p:spPr bwMode="auto">
                <a:xfrm>
                  <a:off x="2294" y="2781"/>
                  <a:ext cx="8" cy="11"/>
                </a:xfrm>
                <a:custGeom>
                  <a:avLst/>
                  <a:gdLst>
                    <a:gd name="T0" fmla="*/ 0 w 67"/>
                    <a:gd name="T1" fmla="*/ 0 h 102"/>
                    <a:gd name="T2" fmla="*/ 0 w 67"/>
                    <a:gd name="T3" fmla="*/ 0 h 102"/>
                    <a:gd name="T4" fmla="*/ 0 w 67"/>
                    <a:gd name="T5" fmla="*/ 0 h 102"/>
                    <a:gd name="T6" fmla="*/ 0 w 67"/>
                    <a:gd name="T7" fmla="*/ 0 h 102"/>
                    <a:gd name="T8" fmla="*/ 0 w 67"/>
                    <a:gd name="T9" fmla="*/ 0 h 102"/>
                    <a:gd name="T10" fmla="*/ 0 60000 65536"/>
                    <a:gd name="T11" fmla="*/ 0 60000 65536"/>
                    <a:gd name="T12" fmla="*/ 0 60000 65536"/>
                    <a:gd name="T13" fmla="*/ 0 60000 65536"/>
                    <a:gd name="T14" fmla="*/ 0 60000 65536"/>
                    <a:gd name="T15" fmla="*/ 0 w 67"/>
                    <a:gd name="T16" fmla="*/ 0 h 102"/>
                    <a:gd name="T17" fmla="*/ 67 w 67"/>
                    <a:gd name="T18" fmla="*/ 102 h 102"/>
                  </a:gdLst>
                  <a:ahLst/>
                  <a:cxnLst>
                    <a:cxn ang="T10">
                      <a:pos x="T0" y="T1"/>
                    </a:cxn>
                    <a:cxn ang="T11">
                      <a:pos x="T2" y="T3"/>
                    </a:cxn>
                    <a:cxn ang="T12">
                      <a:pos x="T4" y="T5"/>
                    </a:cxn>
                    <a:cxn ang="T13">
                      <a:pos x="T6" y="T7"/>
                    </a:cxn>
                    <a:cxn ang="T14">
                      <a:pos x="T8" y="T9"/>
                    </a:cxn>
                  </a:cxnLst>
                  <a:rect l="T15" t="T16" r="T17" b="T18"/>
                  <a:pathLst>
                    <a:path w="67" h="102">
                      <a:moveTo>
                        <a:pt x="35" y="102"/>
                      </a:moveTo>
                      <a:lnTo>
                        <a:pt x="67" y="81"/>
                      </a:lnTo>
                      <a:lnTo>
                        <a:pt x="35" y="0"/>
                      </a:lnTo>
                      <a:lnTo>
                        <a:pt x="0" y="15"/>
                      </a:lnTo>
                      <a:lnTo>
                        <a:pt x="35" y="102"/>
                      </a:lnTo>
                    </a:path>
                  </a:pathLst>
                </a:custGeom>
                <a:noFill/>
                <a:ln w="0">
                  <a:solidFill>
                    <a:srgbClr val="0066FF"/>
                  </a:solidFill>
                  <a:round/>
                  <a:headEnd/>
                  <a:tailEnd/>
                </a:ln>
              </p:spPr>
              <p:txBody>
                <a:bodyPr/>
                <a:lstStyle/>
                <a:p>
                  <a:endParaRPr lang="es-MX"/>
                </a:p>
              </p:txBody>
            </p:sp>
            <p:sp>
              <p:nvSpPr>
                <p:cNvPr id="10859" name="Freeform 4553"/>
                <p:cNvSpPr>
                  <a:spLocks/>
                </p:cNvSpPr>
                <p:nvPr/>
              </p:nvSpPr>
              <p:spPr bwMode="auto">
                <a:xfrm>
                  <a:off x="2291" y="2775"/>
                  <a:ext cx="7" cy="7"/>
                </a:xfrm>
                <a:custGeom>
                  <a:avLst/>
                  <a:gdLst>
                    <a:gd name="T0" fmla="*/ 0 w 64"/>
                    <a:gd name="T1" fmla="*/ 0 h 66"/>
                    <a:gd name="T2" fmla="*/ 0 w 64"/>
                    <a:gd name="T3" fmla="*/ 0 h 66"/>
                    <a:gd name="T4" fmla="*/ 0 w 64"/>
                    <a:gd name="T5" fmla="*/ 0 h 66"/>
                    <a:gd name="T6" fmla="*/ 0 w 64"/>
                    <a:gd name="T7" fmla="*/ 0 h 66"/>
                    <a:gd name="T8" fmla="*/ 0 60000 65536"/>
                    <a:gd name="T9" fmla="*/ 0 60000 65536"/>
                    <a:gd name="T10" fmla="*/ 0 60000 65536"/>
                    <a:gd name="T11" fmla="*/ 0 60000 65536"/>
                    <a:gd name="T12" fmla="*/ 0 w 64"/>
                    <a:gd name="T13" fmla="*/ 0 h 66"/>
                    <a:gd name="T14" fmla="*/ 64 w 64"/>
                    <a:gd name="T15" fmla="*/ 66 h 66"/>
                  </a:gdLst>
                  <a:ahLst/>
                  <a:cxnLst>
                    <a:cxn ang="T8">
                      <a:pos x="T0" y="T1"/>
                    </a:cxn>
                    <a:cxn ang="T9">
                      <a:pos x="T2" y="T3"/>
                    </a:cxn>
                    <a:cxn ang="T10">
                      <a:pos x="T4" y="T5"/>
                    </a:cxn>
                    <a:cxn ang="T11">
                      <a:pos x="T6" y="T7"/>
                    </a:cxn>
                  </a:cxnLst>
                  <a:rect l="T12" t="T13" r="T14" b="T15"/>
                  <a:pathLst>
                    <a:path w="64" h="66">
                      <a:moveTo>
                        <a:pt x="29" y="66"/>
                      </a:moveTo>
                      <a:lnTo>
                        <a:pt x="64" y="51"/>
                      </a:lnTo>
                      <a:lnTo>
                        <a:pt x="0" y="0"/>
                      </a:lnTo>
                      <a:lnTo>
                        <a:pt x="29" y="66"/>
                      </a:lnTo>
                      <a:close/>
                    </a:path>
                  </a:pathLst>
                </a:custGeom>
                <a:solidFill>
                  <a:srgbClr val="0066FF"/>
                </a:solidFill>
                <a:ln w="9525">
                  <a:noFill/>
                  <a:round/>
                  <a:headEnd/>
                  <a:tailEnd/>
                </a:ln>
              </p:spPr>
              <p:txBody>
                <a:bodyPr/>
                <a:lstStyle/>
                <a:p>
                  <a:endParaRPr lang="es-MX"/>
                </a:p>
              </p:txBody>
            </p:sp>
            <p:sp>
              <p:nvSpPr>
                <p:cNvPr id="10860" name="Freeform 4554"/>
                <p:cNvSpPr>
                  <a:spLocks/>
                </p:cNvSpPr>
                <p:nvPr/>
              </p:nvSpPr>
              <p:spPr bwMode="auto">
                <a:xfrm>
                  <a:off x="2291" y="2773"/>
                  <a:ext cx="7" cy="8"/>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64" y="72"/>
                      </a:moveTo>
                      <a:lnTo>
                        <a:pt x="0" y="21"/>
                      </a:lnTo>
                      <a:lnTo>
                        <a:pt x="32" y="0"/>
                      </a:lnTo>
                      <a:lnTo>
                        <a:pt x="64" y="72"/>
                      </a:lnTo>
                      <a:close/>
                    </a:path>
                  </a:pathLst>
                </a:custGeom>
                <a:solidFill>
                  <a:srgbClr val="0066FF"/>
                </a:solidFill>
                <a:ln w="9525">
                  <a:noFill/>
                  <a:round/>
                  <a:headEnd/>
                  <a:tailEnd/>
                </a:ln>
              </p:spPr>
              <p:txBody>
                <a:bodyPr/>
                <a:lstStyle/>
                <a:p>
                  <a:endParaRPr lang="es-MX"/>
                </a:p>
              </p:txBody>
            </p:sp>
            <p:sp>
              <p:nvSpPr>
                <p:cNvPr id="10861" name="Freeform 4555"/>
                <p:cNvSpPr>
                  <a:spLocks/>
                </p:cNvSpPr>
                <p:nvPr/>
              </p:nvSpPr>
              <p:spPr bwMode="auto">
                <a:xfrm>
                  <a:off x="2291" y="2773"/>
                  <a:ext cx="7" cy="9"/>
                </a:xfrm>
                <a:custGeom>
                  <a:avLst/>
                  <a:gdLst>
                    <a:gd name="T0" fmla="*/ 0 w 64"/>
                    <a:gd name="T1" fmla="*/ 0 h 87"/>
                    <a:gd name="T2" fmla="*/ 0 w 64"/>
                    <a:gd name="T3" fmla="*/ 0 h 87"/>
                    <a:gd name="T4" fmla="*/ 0 w 64"/>
                    <a:gd name="T5" fmla="*/ 0 h 87"/>
                    <a:gd name="T6" fmla="*/ 0 w 64"/>
                    <a:gd name="T7" fmla="*/ 0 h 87"/>
                    <a:gd name="T8" fmla="*/ 0 w 64"/>
                    <a:gd name="T9" fmla="*/ 0 h 87"/>
                    <a:gd name="T10" fmla="*/ 0 60000 65536"/>
                    <a:gd name="T11" fmla="*/ 0 60000 65536"/>
                    <a:gd name="T12" fmla="*/ 0 60000 65536"/>
                    <a:gd name="T13" fmla="*/ 0 60000 65536"/>
                    <a:gd name="T14" fmla="*/ 0 60000 65536"/>
                    <a:gd name="T15" fmla="*/ 0 w 64"/>
                    <a:gd name="T16" fmla="*/ 0 h 87"/>
                    <a:gd name="T17" fmla="*/ 64 w 64"/>
                    <a:gd name="T18" fmla="*/ 87 h 87"/>
                  </a:gdLst>
                  <a:ahLst/>
                  <a:cxnLst>
                    <a:cxn ang="T10">
                      <a:pos x="T0" y="T1"/>
                    </a:cxn>
                    <a:cxn ang="T11">
                      <a:pos x="T2" y="T3"/>
                    </a:cxn>
                    <a:cxn ang="T12">
                      <a:pos x="T4" y="T5"/>
                    </a:cxn>
                    <a:cxn ang="T13">
                      <a:pos x="T6" y="T7"/>
                    </a:cxn>
                    <a:cxn ang="T14">
                      <a:pos x="T8" y="T9"/>
                    </a:cxn>
                  </a:cxnLst>
                  <a:rect l="T15" t="T16" r="T17" b="T18"/>
                  <a:pathLst>
                    <a:path w="64" h="87">
                      <a:moveTo>
                        <a:pt x="29" y="87"/>
                      </a:moveTo>
                      <a:lnTo>
                        <a:pt x="64" y="72"/>
                      </a:lnTo>
                      <a:lnTo>
                        <a:pt x="32" y="0"/>
                      </a:lnTo>
                      <a:lnTo>
                        <a:pt x="0" y="21"/>
                      </a:lnTo>
                      <a:lnTo>
                        <a:pt x="29" y="87"/>
                      </a:lnTo>
                    </a:path>
                  </a:pathLst>
                </a:custGeom>
                <a:noFill/>
                <a:ln w="0">
                  <a:solidFill>
                    <a:srgbClr val="0066FF"/>
                  </a:solidFill>
                  <a:round/>
                  <a:headEnd/>
                  <a:tailEnd/>
                </a:ln>
              </p:spPr>
              <p:txBody>
                <a:bodyPr/>
                <a:lstStyle/>
                <a:p>
                  <a:endParaRPr lang="es-MX"/>
                </a:p>
              </p:txBody>
            </p:sp>
            <p:sp>
              <p:nvSpPr>
                <p:cNvPr id="10862" name="Freeform 4556"/>
                <p:cNvSpPr>
                  <a:spLocks/>
                </p:cNvSpPr>
                <p:nvPr/>
              </p:nvSpPr>
              <p:spPr bwMode="auto">
                <a:xfrm>
                  <a:off x="2285" y="2769"/>
                  <a:ext cx="8" cy="6"/>
                </a:xfrm>
                <a:custGeom>
                  <a:avLst/>
                  <a:gdLst>
                    <a:gd name="T0" fmla="*/ 0 w 72"/>
                    <a:gd name="T1" fmla="*/ 0 h 57"/>
                    <a:gd name="T2" fmla="*/ 0 w 72"/>
                    <a:gd name="T3" fmla="*/ 0 h 57"/>
                    <a:gd name="T4" fmla="*/ 0 w 72"/>
                    <a:gd name="T5" fmla="*/ 0 h 57"/>
                    <a:gd name="T6" fmla="*/ 0 w 72"/>
                    <a:gd name="T7" fmla="*/ 0 h 57"/>
                    <a:gd name="T8" fmla="*/ 0 60000 65536"/>
                    <a:gd name="T9" fmla="*/ 0 60000 65536"/>
                    <a:gd name="T10" fmla="*/ 0 60000 65536"/>
                    <a:gd name="T11" fmla="*/ 0 60000 65536"/>
                    <a:gd name="T12" fmla="*/ 0 w 72"/>
                    <a:gd name="T13" fmla="*/ 0 h 57"/>
                    <a:gd name="T14" fmla="*/ 72 w 72"/>
                    <a:gd name="T15" fmla="*/ 57 h 57"/>
                  </a:gdLst>
                  <a:ahLst/>
                  <a:cxnLst>
                    <a:cxn ang="T8">
                      <a:pos x="T0" y="T1"/>
                    </a:cxn>
                    <a:cxn ang="T9">
                      <a:pos x="T2" y="T3"/>
                    </a:cxn>
                    <a:cxn ang="T10">
                      <a:pos x="T4" y="T5"/>
                    </a:cxn>
                    <a:cxn ang="T11">
                      <a:pos x="T6" y="T7"/>
                    </a:cxn>
                  </a:cxnLst>
                  <a:rect l="T12" t="T13" r="T14" b="T15"/>
                  <a:pathLst>
                    <a:path w="72" h="57">
                      <a:moveTo>
                        <a:pt x="72" y="45"/>
                      </a:moveTo>
                      <a:lnTo>
                        <a:pt x="53" y="57"/>
                      </a:lnTo>
                      <a:lnTo>
                        <a:pt x="0" y="0"/>
                      </a:lnTo>
                      <a:lnTo>
                        <a:pt x="72" y="45"/>
                      </a:lnTo>
                      <a:close/>
                    </a:path>
                  </a:pathLst>
                </a:custGeom>
                <a:solidFill>
                  <a:srgbClr val="0066FF"/>
                </a:solidFill>
                <a:ln w="9525">
                  <a:noFill/>
                  <a:round/>
                  <a:headEnd/>
                  <a:tailEnd/>
                </a:ln>
              </p:spPr>
              <p:txBody>
                <a:bodyPr/>
                <a:lstStyle/>
                <a:p>
                  <a:endParaRPr lang="es-MX"/>
                </a:p>
              </p:txBody>
            </p:sp>
            <p:sp>
              <p:nvSpPr>
                <p:cNvPr id="10863" name="Freeform 4557"/>
                <p:cNvSpPr>
                  <a:spLocks/>
                </p:cNvSpPr>
                <p:nvPr/>
              </p:nvSpPr>
              <p:spPr bwMode="auto">
                <a:xfrm>
                  <a:off x="2285" y="2769"/>
                  <a:ext cx="8" cy="6"/>
                </a:xfrm>
                <a:custGeom>
                  <a:avLst/>
                  <a:gdLst>
                    <a:gd name="T0" fmla="*/ 0 w 72"/>
                    <a:gd name="T1" fmla="*/ 0 h 57"/>
                    <a:gd name="T2" fmla="*/ 0 w 72"/>
                    <a:gd name="T3" fmla="*/ 0 h 57"/>
                    <a:gd name="T4" fmla="*/ 0 w 72"/>
                    <a:gd name="T5" fmla="*/ 0 h 57"/>
                    <a:gd name="T6" fmla="*/ 0 w 72"/>
                    <a:gd name="T7" fmla="*/ 0 h 57"/>
                    <a:gd name="T8" fmla="*/ 0 60000 65536"/>
                    <a:gd name="T9" fmla="*/ 0 60000 65536"/>
                    <a:gd name="T10" fmla="*/ 0 60000 65536"/>
                    <a:gd name="T11" fmla="*/ 0 60000 65536"/>
                    <a:gd name="T12" fmla="*/ 0 w 72"/>
                    <a:gd name="T13" fmla="*/ 0 h 57"/>
                    <a:gd name="T14" fmla="*/ 72 w 72"/>
                    <a:gd name="T15" fmla="*/ 57 h 57"/>
                  </a:gdLst>
                  <a:ahLst/>
                  <a:cxnLst>
                    <a:cxn ang="T8">
                      <a:pos x="T0" y="T1"/>
                    </a:cxn>
                    <a:cxn ang="T9">
                      <a:pos x="T2" y="T3"/>
                    </a:cxn>
                    <a:cxn ang="T10">
                      <a:pos x="T4" y="T5"/>
                    </a:cxn>
                    <a:cxn ang="T11">
                      <a:pos x="T6" y="T7"/>
                    </a:cxn>
                  </a:cxnLst>
                  <a:rect l="T12" t="T13" r="T14" b="T15"/>
                  <a:pathLst>
                    <a:path w="72" h="57">
                      <a:moveTo>
                        <a:pt x="72" y="45"/>
                      </a:moveTo>
                      <a:lnTo>
                        <a:pt x="53" y="57"/>
                      </a:lnTo>
                      <a:lnTo>
                        <a:pt x="0" y="0"/>
                      </a:lnTo>
                      <a:lnTo>
                        <a:pt x="72" y="45"/>
                      </a:lnTo>
                    </a:path>
                  </a:pathLst>
                </a:custGeom>
                <a:noFill/>
                <a:ln w="0">
                  <a:solidFill>
                    <a:srgbClr val="0066FF"/>
                  </a:solidFill>
                  <a:round/>
                  <a:headEnd/>
                  <a:tailEnd/>
                </a:ln>
              </p:spPr>
              <p:txBody>
                <a:bodyPr/>
                <a:lstStyle/>
                <a:p>
                  <a:endParaRPr lang="es-MX"/>
                </a:p>
              </p:txBody>
            </p:sp>
            <p:sp>
              <p:nvSpPr>
                <p:cNvPr id="10864" name="Freeform 4558"/>
                <p:cNvSpPr>
                  <a:spLocks/>
                </p:cNvSpPr>
                <p:nvPr/>
              </p:nvSpPr>
              <p:spPr bwMode="auto">
                <a:xfrm>
                  <a:off x="2293" y="2773"/>
                  <a:ext cx="6" cy="4"/>
                </a:xfrm>
                <a:custGeom>
                  <a:avLst/>
                  <a:gdLst>
                    <a:gd name="T0" fmla="*/ 0 w 50"/>
                    <a:gd name="T1" fmla="*/ 0 h 40"/>
                    <a:gd name="T2" fmla="*/ 0 w 50"/>
                    <a:gd name="T3" fmla="*/ 0 h 40"/>
                    <a:gd name="T4" fmla="*/ 0 w 50"/>
                    <a:gd name="T5" fmla="*/ 0 h 40"/>
                    <a:gd name="T6" fmla="*/ 0 w 50"/>
                    <a:gd name="T7" fmla="*/ 0 h 40"/>
                    <a:gd name="T8" fmla="*/ 0 60000 65536"/>
                    <a:gd name="T9" fmla="*/ 0 60000 65536"/>
                    <a:gd name="T10" fmla="*/ 0 60000 65536"/>
                    <a:gd name="T11" fmla="*/ 0 60000 65536"/>
                    <a:gd name="T12" fmla="*/ 0 w 50"/>
                    <a:gd name="T13" fmla="*/ 0 h 40"/>
                    <a:gd name="T14" fmla="*/ 50 w 50"/>
                    <a:gd name="T15" fmla="*/ 40 h 40"/>
                  </a:gdLst>
                  <a:ahLst/>
                  <a:cxnLst>
                    <a:cxn ang="T8">
                      <a:pos x="T0" y="T1"/>
                    </a:cxn>
                    <a:cxn ang="T9">
                      <a:pos x="T2" y="T3"/>
                    </a:cxn>
                    <a:cxn ang="T10">
                      <a:pos x="T4" y="T5"/>
                    </a:cxn>
                    <a:cxn ang="T11">
                      <a:pos x="T6" y="T7"/>
                    </a:cxn>
                  </a:cxnLst>
                  <a:rect l="T12" t="T13" r="T14" b="T15"/>
                  <a:pathLst>
                    <a:path w="50" h="40">
                      <a:moveTo>
                        <a:pt x="0" y="9"/>
                      </a:moveTo>
                      <a:lnTo>
                        <a:pt x="50" y="40"/>
                      </a:lnTo>
                      <a:lnTo>
                        <a:pt x="13" y="0"/>
                      </a:lnTo>
                      <a:lnTo>
                        <a:pt x="0" y="9"/>
                      </a:lnTo>
                      <a:close/>
                    </a:path>
                  </a:pathLst>
                </a:custGeom>
                <a:solidFill>
                  <a:srgbClr val="0066FF"/>
                </a:solidFill>
                <a:ln w="9525">
                  <a:noFill/>
                  <a:round/>
                  <a:headEnd/>
                  <a:tailEnd/>
                </a:ln>
              </p:spPr>
              <p:txBody>
                <a:bodyPr/>
                <a:lstStyle/>
                <a:p>
                  <a:endParaRPr lang="es-MX"/>
                </a:p>
              </p:txBody>
            </p:sp>
            <p:sp>
              <p:nvSpPr>
                <p:cNvPr id="10865" name="Freeform 4559"/>
                <p:cNvSpPr>
                  <a:spLocks/>
                </p:cNvSpPr>
                <p:nvPr/>
              </p:nvSpPr>
              <p:spPr bwMode="auto">
                <a:xfrm>
                  <a:off x="2293" y="2773"/>
                  <a:ext cx="6" cy="4"/>
                </a:xfrm>
                <a:custGeom>
                  <a:avLst/>
                  <a:gdLst>
                    <a:gd name="T0" fmla="*/ 0 w 50"/>
                    <a:gd name="T1" fmla="*/ 0 h 40"/>
                    <a:gd name="T2" fmla="*/ 0 w 50"/>
                    <a:gd name="T3" fmla="*/ 0 h 40"/>
                    <a:gd name="T4" fmla="*/ 0 w 50"/>
                    <a:gd name="T5" fmla="*/ 0 h 40"/>
                    <a:gd name="T6" fmla="*/ 0 w 50"/>
                    <a:gd name="T7" fmla="*/ 0 h 40"/>
                    <a:gd name="T8" fmla="*/ 0 60000 65536"/>
                    <a:gd name="T9" fmla="*/ 0 60000 65536"/>
                    <a:gd name="T10" fmla="*/ 0 60000 65536"/>
                    <a:gd name="T11" fmla="*/ 0 60000 65536"/>
                    <a:gd name="T12" fmla="*/ 0 w 50"/>
                    <a:gd name="T13" fmla="*/ 0 h 40"/>
                    <a:gd name="T14" fmla="*/ 50 w 50"/>
                    <a:gd name="T15" fmla="*/ 40 h 40"/>
                  </a:gdLst>
                  <a:ahLst/>
                  <a:cxnLst>
                    <a:cxn ang="T8">
                      <a:pos x="T0" y="T1"/>
                    </a:cxn>
                    <a:cxn ang="T9">
                      <a:pos x="T2" y="T3"/>
                    </a:cxn>
                    <a:cxn ang="T10">
                      <a:pos x="T4" y="T5"/>
                    </a:cxn>
                    <a:cxn ang="T11">
                      <a:pos x="T6" y="T7"/>
                    </a:cxn>
                  </a:cxnLst>
                  <a:rect l="T12" t="T13" r="T14" b="T15"/>
                  <a:pathLst>
                    <a:path w="50" h="40">
                      <a:moveTo>
                        <a:pt x="0" y="9"/>
                      </a:moveTo>
                      <a:lnTo>
                        <a:pt x="50" y="40"/>
                      </a:lnTo>
                      <a:lnTo>
                        <a:pt x="13" y="0"/>
                      </a:lnTo>
                      <a:lnTo>
                        <a:pt x="0" y="9"/>
                      </a:lnTo>
                    </a:path>
                  </a:pathLst>
                </a:custGeom>
                <a:noFill/>
                <a:ln w="0">
                  <a:solidFill>
                    <a:srgbClr val="0066FF"/>
                  </a:solidFill>
                  <a:round/>
                  <a:headEnd/>
                  <a:tailEnd/>
                </a:ln>
              </p:spPr>
              <p:txBody>
                <a:bodyPr/>
                <a:lstStyle/>
                <a:p>
                  <a:endParaRPr lang="es-MX"/>
                </a:p>
              </p:txBody>
            </p:sp>
            <p:sp>
              <p:nvSpPr>
                <p:cNvPr id="10866" name="Freeform 4560"/>
                <p:cNvSpPr>
                  <a:spLocks/>
                </p:cNvSpPr>
                <p:nvPr/>
              </p:nvSpPr>
              <p:spPr bwMode="auto">
                <a:xfrm>
                  <a:off x="2285" y="2769"/>
                  <a:ext cx="10" cy="5"/>
                </a:xfrm>
                <a:custGeom>
                  <a:avLst/>
                  <a:gdLst>
                    <a:gd name="T0" fmla="*/ 0 w 87"/>
                    <a:gd name="T1" fmla="*/ 0 h 51"/>
                    <a:gd name="T2" fmla="*/ 0 w 87"/>
                    <a:gd name="T3" fmla="*/ 0 h 51"/>
                    <a:gd name="T4" fmla="*/ 0 w 87"/>
                    <a:gd name="T5" fmla="*/ 0 h 51"/>
                    <a:gd name="T6" fmla="*/ 0 w 87"/>
                    <a:gd name="T7" fmla="*/ 0 h 51"/>
                    <a:gd name="T8" fmla="*/ 0 60000 65536"/>
                    <a:gd name="T9" fmla="*/ 0 60000 65536"/>
                    <a:gd name="T10" fmla="*/ 0 60000 65536"/>
                    <a:gd name="T11" fmla="*/ 0 60000 65536"/>
                    <a:gd name="T12" fmla="*/ 0 w 87"/>
                    <a:gd name="T13" fmla="*/ 0 h 51"/>
                    <a:gd name="T14" fmla="*/ 87 w 87"/>
                    <a:gd name="T15" fmla="*/ 51 h 51"/>
                  </a:gdLst>
                  <a:ahLst/>
                  <a:cxnLst>
                    <a:cxn ang="T8">
                      <a:pos x="T0" y="T1"/>
                    </a:cxn>
                    <a:cxn ang="T9">
                      <a:pos x="T2" y="T3"/>
                    </a:cxn>
                    <a:cxn ang="T10">
                      <a:pos x="T4" y="T5"/>
                    </a:cxn>
                    <a:cxn ang="T11">
                      <a:pos x="T6" y="T7"/>
                    </a:cxn>
                  </a:cxnLst>
                  <a:rect l="T12" t="T13" r="T14" b="T15"/>
                  <a:pathLst>
                    <a:path w="87" h="51">
                      <a:moveTo>
                        <a:pt x="83" y="51"/>
                      </a:moveTo>
                      <a:lnTo>
                        <a:pt x="0" y="0"/>
                      </a:lnTo>
                      <a:lnTo>
                        <a:pt x="87" y="26"/>
                      </a:lnTo>
                      <a:lnTo>
                        <a:pt x="83" y="51"/>
                      </a:lnTo>
                      <a:close/>
                    </a:path>
                  </a:pathLst>
                </a:custGeom>
                <a:solidFill>
                  <a:srgbClr val="0066FF"/>
                </a:solidFill>
                <a:ln w="9525">
                  <a:noFill/>
                  <a:round/>
                  <a:headEnd/>
                  <a:tailEnd/>
                </a:ln>
              </p:spPr>
              <p:txBody>
                <a:bodyPr/>
                <a:lstStyle/>
                <a:p>
                  <a:endParaRPr lang="es-MX"/>
                </a:p>
              </p:txBody>
            </p:sp>
            <p:sp>
              <p:nvSpPr>
                <p:cNvPr id="10867" name="Freeform 4561"/>
                <p:cNvSpPr>
                  <a:spLocks/>
                </p:cNvSpPr>
                <p:nvPr/>
              </p:nvSpPr>
              <p:spPr bwMode="auto">
                <a:xfrm>
                  <a:off x="2285" y="2769"/>
                  <a:ext cx="10" cy="5"/>
                </a:xfrm>
                <a:custGeom>
                  <a:avLst/>
                  <a:gdLst>
                    <a:gd name="T0" fmla="*/ 0 w 87"/>
                    <a:gd name="T1" fmla="*/ 0 h 51"/>
                    <a:gd name="T2" fmla="*/ 0 w 87"/>
                    <a:gd name="T3" fmla="*/ 0 h 51"/>
                    <a:gd name="T4" fmla="*/ 0 w 87"/>
                    <a:gd name="T5" fmla="*/ 0 h 51"/>
                    <a:gd name="T6" fmla="*/ 0 w 87"/>
                    <a:gd name="T7" fmla="*/ 0 h 51"/>
                    <a:gd name="T8" fmla="*/ 0 60000 65536"/>
                    <a:gd name="T9" fmla="*/ 0 60000 65536"/>
                    <a:gd name="T10" fmla="*/ 0 60000 65536"/>
                    <a:gd name="T11" fmla="*/ 0 60000 65536"/>
                    <a:gd name="T12" fmla="*/ 0 w 87"/>
                    <a:gd name="T13" fmla="*/ 0 h 51"/>
                    <a:gd name="T14" fmla="*/ 87 w 87"/>
                    <a:gd name="T15" fmla="*/ 51 h 51"/>
                  </a:gdLst>
                  <a:ahLst/>
                  <a:cxnLst>
                    <a:cxn ang="T8">
                      <a:pos x="T0" y="T1"/>
                    </a:cxn>
                    <a:cxn ang="T9">
                      <a:pos x="T2" y="T3"/>
                    </a:cxn>
                    <a:cxn ang="T10">
                      <a:pos x="T4" y="T5"/>
                    </a:cxn>
                    <a:cxn ang="T11">
                      <a:pos x="T6" y="T7"/>
                    </a:cxn>
                  </a:cxnLst>
                  <a:rect l="T12" t="T13" r="T14" b="T15"/>
                  <a:pathLst>
                    <a:path w="87" h="51">
                      <a:moveTo>
                        <a:pt x="83" y="51"/>
                      </a:moveTo>
                      <a:lnTo>
                        <a:pt x="0" y="0"/>
                      </a:lnTo>
                      <a:lnTo>
                        <a:pt x="87" y="26"/>
                      </a:lnTo>
                      <a:lnTo>
                        <a:pt x="83" y="51"/>
                      </a:lnTo>
                    </a:path>
                  </a:pathLst>
                </a:custGeom>
                <a:noFill/>
                <a:ln w="0">
                  <a:solidFill>
                    <a:srgbClr val="0066FF"/>
                  </a:solidFill>
                  <a:round/>
                  <a:headEnd/>
                  <a:tailEnd/>
                </a:ln>
              </p:spPr>
              <p:txBody>
                <a:bodyPr/>
                <a:lstStyle/>
                <a:p>
                  <a:endParaRPr lang="es-MX"/>
                </a:p>
              </p:txBody>
            </p:sp>
            <p:sp>
              <p:nvSpPr>
                <p:cNvPr id="10868" name="Freeform 4562"/>
                <p:cNvSpPr>
                  <a:spLocks/>
                </p:cNvSpPr>
                <p:nvPr/>
              </p:nvSpPr>
              <p:spPr bwMode="auto">
                <a:xfrm>
                  <a:off x="2294" y="2774"/>
                  <a:ext cx="5" cy="3"/>
                </a:xfrm>
                <a:custGeom>
                  <a:avLst/>
                  <a:gdLst>
                    <a:gd name="T0" fmla="*/ 0 w 41"/>
                    <a:gd name="T1" fmla="*/ 0 h 25"/>
                    <a:gd name="T2" fmla="*/ 0 w 41"/>
                    <a:gd name="T3" fmla="*/ 0 h 25"/>
                    <a:gd name="T4" fmla="*/ 0 w 41"/>
                    <a:gd name="T5" fmla="*/ 0 h 25"/>
                    <a:gd name="T6" fmla="*/ 0 w 41"/>
                    <a:gd name="T7" fmla="*/ 0 h 25"/>
                    <a:gd name="T8" fmla="*/ 0 60000 65536"/>
                    <a:gd name="T9" fmla="*/ 0 60000 65536"/>
                    <a:gd name="T10" fmla="*/ 0 60000 65536"/>
                    <a:gd name="T11" fmla="*/ 0 60000 65536"/>
                    <a:gd name="T12" fmla="*/ 0 w 41"/>
                    <a:gd name="T13" fmla="*/ 0 h 25"/>
                    <a:gd name="T14" fmla="*/ 41 w 41"/>
                    <a:gd name="T15" fmla="*/ 25 h 25"/>
                  </a:gdLst>
                  <a:ahLst/>
                  <a:cxnLst>
                    <a:cxn ang="T8">
                      <a:pos x="T0" y="T1"/>
                    </a:cxn>
                    <a:cxn ang="T9">
                      <a:pos x="T2" y="T3"/>
                    </a:cxn>
                    <a:cxn ang="T10">
                      <a:pos x="T4" y="T5"/>
                    </a:cxn>
                    <a:cxn ang="T11">
                      <a:pos x="T6" y="T7"/>
                    </a:cxn>
                  </a:cxnLst>
                  <a:rect l="T12" t="T13" r="T14" b="T15"/>
                  <a:pathLst>
                    <a:path w="41" h="25">
                      <a:moveTo>
                        <a:pt x="2" y="0"/>
                      </a:moveTo>
                      <a:lnTo>
                        <a:pt x="0" y="12"/>
                      </a:lnTo>
                      <a:lnTo>
                        <a:pt x="41" y="25"/>
                      </a:lnTo>
                      <a:lnTo>
                        <a:pt x="2" y="0"/>
                      </a:lnTo>
                      <a:close/>
                    </a:path>
                  </a:pathLst>
                </a:custGeom>
                <a:solidFill>
                  <a:srgbClr val="0066FF"/>
                </a:solidFill>
                <a:ln w="9525">
                  <a:noFill/>
                  <a:round/>
                  <a:headEnd/>
                  <a:tailEnd/>
                </a:ln>
              </p:spPr>
              <p:txBody>
                <a:bodyPr/>
                <a:lstStyle/>
                <a:p>
                  <a:endParaRPr lang="es-MX"/>
                </a:p>
              </p:txBody>
            </p:sp>
            <p:sp>
              <p:nvSpPr>
                <p:cNvPr id="10869" name="Freeform 4563"/>
                <p:cNvSpPr>
                  <a:spLocks/>
                </p:cNvSpPr>
                <p:nvPr/>
              </p:nvSpPr>
              <p:spPr bwMode="auto">
                <a:xfrm>
                  <a:off x="2294" y="2774"/>
                  <a:ext cx="5" cy="3"/>
                </a:xfrm>
                <a:custGeom>
                  <a:avLst/>
                  <a:gdLst>
                    <a:gd name="T0" fmla="*/ 0 w 41"/>
                    <a:gd name="T1" fmla="*/ 0 h 25"/>
                    <a:gd name="T2" fmla="*/ 0 w 41"/>
                    <a:gd name="T3" fmla="*/ 0 h 25"/>
                    <a:gd name="T4" fmla="*/ 0 w 41"/>
                    <a:gd name="T5" fmla="*/ 0 h 25"/>
                    <a:gd name="T6" fmla="*/ 0 w 41"/>
                    <a:gd name="T7" fmla="*/ 0 h 25"/>
                    <a:gd name="T8" fmla="*/ 0 60000 65536"/>
                    <a:gd name="T9" fmla="*/ 0 60000 65536"/>
                    <a:gd name="T10" fmla="*/ 0 60000 65536"/>
                    <a:gd name="T11" fmla="*/ 0 60000 65536"/>
                    <a:gd name="T12" fmla="*/ 0 w 41"/>
                    <a:gd name="T13" fmla="*/ 0 h 25"/>
                    <a:gd name="T14" fmla="*/ 41 w 41"/>
                    <a:gd name="T15" fmla="*/ 25 h 25"/>
                  </a:gdLst>
                  <a:ahLst/>
                  <a:cxnLst>
                    <a:cxn ang="T8">
                      <a:pos x="T0" y="T1"/>
                    </a:cxn>
                    <a:cxn ang="T9">
                      <a:pos x="T2" y="T3"/>
                    </a:cxn>
                    <a:cxn ang="T10">
                      <a:pos x="T4" y="T5"/>
                    </a:cxn>
                    <a:cxn ang="T11">
                      <a:pos x="T6" y="T7"/>
                    </a:cxn>
                  </a:cxnLst>
                  <a:rect l="T12" t="T13" r="T14" b="T15"/>
                  <a:pathLst>
                    <a:path w="41" h="25">
                      <a:moveTo>
                        <a:pt x="2" y="0"/>
                      </a:moveTo>
                      <a:lnTo>
                        <a:pt x="0" y="12"/>
                      </a:lnTo>
                      <a:lnTo>
                        <a:pt x="41" y="25"/>
                      </a:lnTo>
                      <a:lnTo>
                        <a:pt x="2" y="0"/>
                      </a:lnTo>
                    </a:path>
                  </a:pathLst>
                </a:custGeom>
                <a:noFill/>
                <a:ln w="0">
                  <a:solidFill>
                    <a:srgbClr val="0066FF"/>
                  </a:solidFill>
                  <a:round/>
                  <a:headEnd/>
                  <a:tailEnd/>
                </a:ln>
              </p:spPr>
              <p:txBody>
                <a:bodyPr/>
                <a:lstStyle/>
                <a:p>
                  <a:endParaRPr lang="es-MX"/>
                </a:p>
              </p:txBody>
            </p:sp>
            <p:sp>
              <p:nvSpPr>
                <p:cNvPr id="10870" name="Freeform 4564"/>
                <p:cNvSpPr>
                  <a:spLocks/>
                </p:cNvSpPr>
                <p:nvPr/>
              </p:nvSpPr>
              <p:spPr bwMode="auto">
                <a:xfrm>
                  <a:off x="2294" y="2772"/>
                  <a:ext cx="4" cy="4"/>
                </a:xfrm>
                <a:custGeom>
                  <a:avLst/>
                  <a:gdLst>
                    <a:gd name="T0" fmla="*/ 0 w 37"/>
                    <a:gd name="T1" fmla="*/ 0 h 37"/>
                    <a:gd name="T2" fmla="*/ 0 w 37"/>
                    <a:gd name="T3" fmla="*/ 0 h 37"/>
                    <a:gd name="T4" fmla="*/ 0 w 37"/>
                    <a:gd name="T5" fmla="*/ 0 h 37"/>
                    <a:gd name="T6" fmla="*/ 0 w 37"/>
                    <a:gd name="T7" fmla="*/ 0 h 37"/>
                    <a:gd name="T8" fmla="*/ 0 60000 65536"/>
                    <a:gd name="T9" fmla="*/ 0 60000 65536"/>
                    <a:gd name="T10" fmla="*/ 0 60000 65536"/>
                    <a:gd name="T11" fmla="*/ 0 60000 65536"/>
                    <a:gd name="T12" fmla="*/ 0 w 37"/>
                    <a:gd name="T13" fmla="*/ 0 h 37"/>
                    <a:gd name="T14" fmla="*/ 37 w 37"/>
                    <a:gd name="T15" fmla="*/ 37 h 37"/>
                  </a:gdLst>
                  <a:ahLst/>
                  <a:cxnLst>
                    <a:cxn ang="T8">
                      <a:pos x="T0" y="T1"/>
                    </a:cxn>
                    <a:cxn ang="T9">
                      <a:pos x="T2" y="T3"/>
                    </a:cxn>
                    <a:cxn ang="T10">
                      <a:pos x="T4" y="T5"/>
                    </a:cxn>
                    <a:cxn ang="T11">
                      <a:pos x="T6" y="T7"/>
                    </a:cxn>
                  </a:cxnLst>
                  <a:rect l="T12" t="T13" r="T14" b="T15"/>
                  <a:pathLst>
                    <a:path w="37" h="37">
                      <a:moveTo>
                        <a:pt x="6" y="0"/>
                      </a:moveTo>
                      <a:lnTo>
                        <a:pt x="0" y="37"/>
                      </a:lnTo>
                      <a:lnTo>
                        <a:pt x="37" y="2"/>
                      </a:lnTo>
                      <a:lnTo>
                        <a:pt x="6" y="0"/>
                      </a:lnTo>
                      <a:close/>
                    </a:path>
                  </a:pathLst>
                </a:custGeom>
                <a:solidFill>
                  <a:srgbClr val="0066FF"/>
                </a:solidFill>
                <a:ln w="9525">
                  <a:noFill/>
                  <a:round/>
                  <a:headEnd/>
                  <a:tailEnd/>
                </a:ln>
              </p:spPr>
              <p:txBody>
                <a:bodyPr/>
                <a:lstStyle/>
                <a:p>
                  <a:endParaRPr lang="es-MX"/>
                </a:p>
              </p:txBody>
            </p:sp>
            <p:sp>
              <p:nvSpPr>
                <p:cNvPr id="10871" name="Freeform 4565"/>
                <p:cNvSpPr>
                  <a:spLocks/>
                </p:cNvSpPr>
                <p:nvPr/>
              </p:nvSpPr>
              <p:spPr bwMode="auto">
                <a:xfrm>
                  <a:off x="2294" y="2772"/>
                  <a:ext cx="5" cy="4"/>
                </a:xfrm>
                <a:custGeom>
                  <a:avLst/>
                  <a:gdLst>
                    <a:gd name="T0" fmla="*/ 0 w 38"/>
                    <a:gd name="T1" fmla="*/ 0 h 40"/>
                    <a:gd name="T2" fmla="*/ 0 w 38"/>
                    <a:gd name="T3" fmla="*/ 0 h 40"/>
                    <a:gd name="T4" fmla="*/ 0 w 38"/>
                    <a:gd name="T5" fmla="*/ 0 h 40"/>
                    <a:gd name="T6" fmla="*/ 0 w 38"/>
                    <a:gd name="T7" fmla="*/ 0 h 40"/>
                    <a:gd name="T8" fmla="*/ 0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6" y="0"/>
                      </a:moveTo>
                      <a:lnTo>
                        <a:pt x="0" y="37"/>
                      </a:lnTo>
                      <a:lnTo>
                        <a:pt x="38" y="40"/>
                      </a:lnTo>
                      <a:lnTo>
                        <a:pt x="37" y="2"/>
                      </a:lnTo>
                      <a:lnTo>
                        <a:pt x="6" y="0"/>
                      </a:lnTo>
                    </a:path>
                  </a:pathLst>
                </a:custGeom>
                <a:noFill/>
                <a:ln w="0">
                  <a:solidFill>
                    <a:srgbClr val="0066FF"/>
                  </a:solidFill>
                  <a:round/>
                  <a:headEnd/>
                  <a:tailEnd/>
                </a:ln>
              </p:spPr>
              <p:txBody>
                <a:bodyPr/>
                <a:lstStyle/>
                <a:p>
                  <a:endParaRPr lang="es-MX"/>
                </a:p>
              </p:txBody>
            </p:sp>
            <p:sp>
              <p:nvSpPr>
                <p:cNvPr id="10872" name="Freeform 4566"/>
                <p:cNvSpPr>
                  <a:spLocks/>
                </p:cNvSpPr>
                <p:nvPr/>
              </p:nvSpPr>
              <p:spPr bwMode="auto">
                <a:xfrm>
                  <a:off x="2298" y="2771"/>
                  <a:ext cx="4" cy="5"/>
                </a:xfrm>
                <a:custGeom>
                  <a:avLst/>
                  <a:gdLst>
                    <a:gd name="T0" fmla="*/ 0 w 33"/>
                    <a:gd name="T1" fmla="*/ 0 h 43"/>
                    <a:gd name="T2" fmla="*/ 0 w 33"/>
                    <a:gd name="T3" fmla="*/ 0 h 43"/>
                    <a:gd name="T4" fmla="*/ 0 w 33"/>
                    <a:gd name="T5" fmla="*/ 0 h 43"/>
                    <a:gd name="T6" fmla="*/ 0 w 33"/>
                    <a:gd name="T7" fmla="*/ 0 h 43"/>
                    <a:gd name="T8" fmla="*/ 0 w 33"/>
                    <a:gd name="T9" fmla="*/ 0 h 43"/>
                    <a:gd name="T10" fmla="*/ 0 60000 65536"/>
                    <a:gd name="T11" fmla="*/ 0 60000 65536"/>
                    <a:gd name="T12" fmla="*/ 0 60000 65536"/>
                    <a:gd name="T13" fmla="*/ 0 60000 65536"/>
                    <a:gd name="T14" fmla="*/ 0 60000 65536"/>
                    <a:gd name="T15" fmla="*/ 0 w 33"/>
                    <a:gd name="T16" fmla="*/ 0 h 43"/>
                    <a:gd name="T17" fmla="*/ 33 w 33"/>
                    <a:gd name="T18" fmla="*/ 43 h 43"/>
                  </a:gdLst>
                  <a:ahLst/>
                  <a:cxnLst>
                    <a:cxn ang="T10">
                      <a:pos x="T0" y="T1"/>
                    </a:cxn>
                    <a:cxn ang="T11">
                      <a:pos x="T2" y="T3"/>
                    </a:cxn>
                    <a:cxn ang="T12">
                      <a:pos x="T4" y="T5"/>
                    </a:cxn>
                    <a:cxn ang="T13">
                      <a:pos x="T6" y="T7"/>
                    </a:cxn>
                    <a:cxn ang="T14">
                      <a:pos x="T8" y="T9"/>
                    </a:cxn>
                  </a:cxnLst>
                  <a:rect l="T15" t="T16" r="T17" b="T18"/>
                  <a:pathLst>
                    <a:path w="33" h="43">
                      <a:moveTo>
                        <a:pt x="0" y="5"/>
                      </a:moveTo>
                      <a:lnTo>
                        <a:pt x="1" y="43"/>
                      </a:lnTo>
                      <a:lnTo>
                        <a:pt x="33" y="37"/>
                      </a:lnTo>
                      <a:lnTo>
                        <a:pt x="28" y="0"/>
                      </a:lnTo>
                      <a:lnTo>
                        <a:pt x="0" y="5"/>
                      </a:lnTo>
                    </a:path>
                  </a:pathLst>
                </a:custGeom>
                <a:noFill/>
                <a:ln w="0">
                  <a:solidFill>
                    <a:srgbClr val="0066FF"/>
                  </a:solidFill>
                  <a:round/>
                  <a:headEnd/>
                  <a:tailEnd/>
                </a:ln>
              </p:spPr>
              <p:txBody>
                <a:bodyPr/>
                <a:lstStyle/>
                <a:p>
                  <a:endParaRPr lang="es-MX"/>
                </a:p>
              </p:txBody>
            </p:sp>
            <p:sp>
              <p:nvSpPr>
                <p:cNvPr id="10873" name="Freeform 4567"/>
                <p:cNvSpPr>
                  <a:spLocks/>
                </p:cNvSpPr>
                <p:nvPr/>
              </p:nvSpPr>
              <p:spPr bwMode="auto">
                <a:xfrm>
                  <a:off x="2302" y="2771"/>
                  <a:ext cx="4" cy="4"/>
                </a:xfrm>
                <a:custGeom>
                  <a:avLst/>
                  <a:gdLst>
                    <a:gd name="T0" fmla="*/ 0 w 44"/>
                    <a:gd name="T1" fmla="*/ 0 h 42"/>
                    <a:gd name="T2" fmla="*/ 0 w 44"/>
                    <a:gd name="T3" fmla="*/ 0 h 42"/>
                    <a:gd name="T4" fmla="*/ 0 w 44"/>
                    <a:gd name="T5" fmla="*/ 0 h 42"/>
                    <a:gd name="T6" fmla="*/ 0 w 44"/>
                    <a:gd name="T7" fmla="*/ 0 h 42"/>
                    <a:gd name="T8" fmla="*/ 0 60000 65536"/>
                    <a:gd name="T9" fmla="*/ 0 60000 65536"/>
                    <a:gd name="T10" fmla="*/ 0 60000 65536"/>
                    <a:gd name="T11" fmla="*/ 0 60000 65536"/>
                    <a:gd name="T12" fmla="*/ 0 w 44"/>
                    <a:gd name="T13" fmla="*/ 0 h 42"/>
                    <a:gd name="T14" fmla="*/ 44 w 44"/>
                    <a:gd name="T15" fmla="*/ 42 h 42"/>
                  </a:gdLst>
                  <a:ahLst/>
                  <a:cxnLst>
                    <a:cxn ang="T8">
                      <a:pos x="T0" y="T1"/>
                    </a:cxn>
                    <a:cxn ang="T9">
                      <a:pos x="T2" y="T3"/>
                    </a:cxn>
                    <a:cxn ang="T10">
                      <a:pos x="T4" y="T5"/>
                    </a:cxn>
                    <a:cxn ang="T11">
                      <a:pos x="T6" y="T7"/>
                    </a:cxn>
                  </a:cxnLst>
                  <a:rect l="T12" t="T13" r="T14" b="T15"/>
                  <a:pathLst>
                    <a:path w="44" h="42">
                      <a:moveTo>
                        <a:pt x="0" y="5"/>
                      </a:moveTo>
                      <a:lnTo>
                        <a:pt x="5" y="42"/>
                      </a:lnTo>
                      <a:lnTo>
                        <a:pt x="44" y="0"/>
                      </a:lnTo>
                      <a:lnTo>
                        <a:pt x="0" y="5"/>
                      </a:lnTo>
                      <a:close/>
                    </a:path>
                  </a:pathLst>
                </a:custGeom>
                <a:solidFill>
                  <a:srgbClr val="0066FF"/>
                </a:solidFill>
                <a:ln w="9525">
                  <a:noFill/>
                  <a:round/>
                  <a:headEnd/>
                  <a:tailEnd/>
                </a:ln>
              </p:spPr>
              <p:txBody>
                <a:bodyPr/>
                <a:lstStyle/>
                <a:p>
                  <a:endParaRPr lang="es-MX"/>
                </a:p>
              </p:txBody>
            </p:sp>
            <p:sp>
              <p:nvSpPr>
                <p:cNvPr id="10874" name="Freeform 4568"/>
                <p:cNvSpPr>
                  <a:spLocks/>
                </p:cNvSpPr>
                <p:nvPr/>
              </p:nvSpPr>
              <p:spPr bwMode="auto">
                <a:xfrm>
                  <a:off x="2302" y="2771"/>
                  <a:ext cx="5" cy="4"/>
                </a:xfrm>
                <a:custGeom>
                  <a:avLst/>
                  <a:gdLst>
                    <a:gd name="T0" fmla="*/ 0 w 45"/>
                    <a:gd name="T1" fmla="*/ 0 h 42"/>
                    <a:gd name="T2" fmla="*/ 0 w 45"/>
                    <a:gd name="T3" fmla="*/ 0 h 42"/>
                    <a:gd name="T4" fmla="*/ 0 w 45"/>
                    <a:gd name="T5" fmla="*/ 0 h 42"/>
                    <a:gd name="T6" fmla="*/ 0 w 45"/>
                    <a:gd name="T7" fmla="*/ 0 h 42"/>
                    <a:gd name="T8" fmla="*/ 0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0" y="5"/>
                      </a:moveTo>
                      <a:lnTo>
                        <a:pt x="5" y="42"/>
                      </a:lnTo>
                      <a:lnTo>
                        <a:pt x="45" y="39"/>
                      </a:lnTo>
                      <a:lnTo>
                        <a:pt x="44" y="0"/>
                      </a:lnTo>
                      <a:lnTo>
                        <a:pt x="0" y="5"/>
                      </a:lnTo>
                    </a:path>
                  </a:pathLst>
                </a:custGeom>
                <a:noFill/>
                <a:ln w="0">
                  <a:solidFill>
                    <a:srgbClr val="0066FF"/>
                  </a:solidFill>
                  <a:round/>
                  <a:headEnd/>
                  <a:tailEnd/>
                </a:ln>
              </p:spPr>
              <p:txBody>
                <a:bodyPr/>
                <a:lstStyle/>
                <a:p>
                  <a:endParaRPr lang="es-MX"/>
                </a:p>
              </p:txBody>
            </p:sp>
            <p:sp>
              <p:nvSpPr>
                <p:cNvPr id="10875" name="Freeform 4569"/>
                <p:cNvSpPr>
                  <a:spLocks/>
                </p:cNvSpPr>
                <p:nvPr/>
              </p:nvSpPr>
              <p:spPr bwMode="auto">
                <a:xfrm>
                  <a:off x="2306" y="2771"/>
                  <a:ext cx="4" cy="4"/>
                </a:xfrm>
                <a:custGeom>
                  <a:avLst/>
                  <a:gdLst>
                    <a:gd name="T0" fmla="*/ 0 w 29"/>
                    <a:gd name="T1" fmla="*/ 0 h 39"/>
                    <a:gd name="T2" fmla="*/ 0 w 29"/>
                    <a:gd name="T3" fmla="*/ 0 h 39"/>
                    <a:gd name="T4" fmla="*/ 0 w 29"/>
                    <a:gd name="T5" fmla="*/ 0 h 39"/>
                    <a:gd name="T6" fmla="*/ 0 w 29"/>
                    <a:gd name="T7" fmla="*/ 0 h 39"/>
                    <a:gd name="T8" fmla="*/ 0 w 29"/>
                    <a:gd name="T9" fmla="*/ 0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0"/>
                      </a:moveTo>
                      <a:lnTo>
                        <a:pt x="1" y="39"/>
                      </a:lnTo>
                      <a:lnTo>
                        <a:pt x="13" y="39"/>
                      </a:lnTo>
                      <a:lnTo>
                        <a:pt x="29" y="2"/>
                      </a:lnTo>
                      <a:lnTo>
                        <a:pt x="0" y="0"/>
                      </a:lnTo>
                    </a:path>
                  </a:pathLst>
                </a:custGeom>
                <a:noFill/>
                <a:ln w="0">
                  <a:solidFill>
                    <a:srgbClr val="0066FF"/>
                  </a:solidFill>
                  <a:round/>
                  <a:headEnd/>
                  <a:tailEnd/>
                </a:ln>
              </p:spPr>
              <p:txBody>
                <a:bodyPr/>
                <a:lstStyle/>
                <a:p>
                  <a:endParaRPr lang="es-MX"/>
                </a:p>
              </p:txBody>
            </p:sp>
            <p:sp>
              <p:nvSpPr>
                <p:cNvPr id="10876" name="Freeform 4570"/>
                <p:cNvSpPr>
                  <a:spLocks/>
                </p:cNvSpPr>
                <p:nvPr/>
              </p:nvSpPr>
              <p:spPr bwMode="auto">
                <a:xfrm>
                  <a:off x="2308" y="2771"/>
                  <a:ext cx="3" cy="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6" y="0"/>
                      </a:moveTo>
                      <a:lnTo>
                        <a:pt x="0" y="37"/>
                      </a:lnTo>
                      <a:lnTo>
                        <a:pt x="11" y="47"/>
                      </a:lnTo>
                      <a:lnTo>
                        <a:pt x="31" y="14"/>
                      </a:lnTo>
                      <a:lnTo>
                        <a:pt x="16" y="0"/>
                      </a:lnTo>
                    </a:path>
                  </a:pathLst>
                </a:custGeom>
                <a:noFill/>
                <a:ln w="0">
                  <a:solidFill>
                    <a:srgbClr val="0066FF"/>
                  </a:solidFill>
                  <a:round/>
                  <a:headEnd/>
                  <a:tailEnd/>
                </a:ln>
              </p:spPr>
              <p:txBody>
                <a:bodyPr/>
                <a:lstStyle/>
                <a:p>
                  <a:endParaRPr lang="es-MX"/>
                </a:p>
              </p:txBody>
            </p:sp>
            <p:sp>
              <p:nvSpPr>
                <p:cNvPr id="10877" name="Freeform 4571"/>
                <p:cNvSpPr>
                  <a:spLocks/>
                </p:cNvSpPr>
                <p:nvPr/>
              </p:nvSpPr>
              <p:spPr bwMode="auto">
                <a:xfrm>
                  <a:off x="2309" y="2772"/>
                  <a:ext cx="7" cy="4"/>
                </a:xfrm>
                <a:custGeom>
                  <a:avLst/>
                  <a:gdLst>
                    <a:gd name="T0" fmla="*/ 0 w 65"/>
                    <a:gd name="T1" fmla="*/ 0 h 33"/>
                    <a:gd name="T2" fmla="*/ 0 w 65"/>
                    <a:gd name="T3" fmla="*/ 0 h 33"/>
                    <a:gd name="T4" fmla="*/ 0 w 65"/>
                    <a:gd name="T5" fmla="*/ 0 h 33"/>
                    <a:gd name="T6" fmla="*/ 0 w 65"/>
                    <a:gd name="T7" fmla="*/ 0 h 33"/>
                    <a:gd name="T8" fmla="*/ 0 60000 65536"/>
                    <a:gd name="T9" fmla="*/ 0 60000 65536"/>
                    <a:gd name="T10" fmla="*/ 0 60000 65536"/>
                    <a:gd name="T11" fmla="*/ 0 60000 65536"/>
                    <a:gd name="T12" fmla="*/ 0 w 65"/>
                    <a:gd name="T13" fmla="*/ 0 h 33"/>
                    <a:gd name="T14" fmla="*/ 65 w 65"/>
                    <a:gd name="T15" fmla="*/ 33 h 33"/>
                  </a:gdLst>
                  <a:ahLst/>
                  <a:cxnLst>
                    <a:cxn ang="T8">
                      <a:pos x="T0" y="T1"/>
                    </a:cxn>
                    <a:cxn ang="T9">
                      <a:pos x="T2" y="T3"/>
                    </a:cxn>
                    <a:cxn ang="T10">
                      <a:pos x="T4" y="T5"/>
                    </a:cxn>
                    <a:cxn ang="T11">
                      <a:pos x="T6" y="T7"/>
                    </a:cxn>
                  </a:cxnLst>
                  <a:rect l="T12" t="T13" r="T14" b="T15"/>
                  <a:pathLst>
                    <a:path w="65" h="33">
                      <a:moveTo>
                        <a:pt x="20" y="0"/>
                      </a:moveTo>
                      <a:lnTo>
                        <a:pt x="0" y="33"/>
                      </a:lnTo>
                      <a:lnTo>
                        <a:pt x="65" y="17"/>
                      </a:lnTo>
                      <a:lnTo>
                        <a:pt x="20" y="0"/>
                      </a:lnTo>
                      <a:close/>
                    </a:path>
                  </a:pathLst>
                </a:custGeom>
                <a:solidFill>
                  <a:srgbClr val="0066FF"/>
                </a:solidFill>
                <a:ln w="9525">
                  <a:noFill/>
                  <a:round/>
                  <a:headEnd/>
                  <a:tailEnd/>
                </a:ln>
              </p:spPr>
              <p:txBody>
                <a:bodyPr/>
                <a:lstStyle/>
                <a:p>
                  <a:endParaRPr lang="es-MX"/>
                </a:p>
              </p:txBody>
            </p:sp>
            <p:sp>
              <p:nvSpPr>
                <p:cNvPr id="10878" name="Freeform 4572"/>
                <p:cNvSpPr>
                  <a:spLocks/>
                </p:cNvSpPr>
                <p:nvPr/>
              </p:nvSpPr>
              <p:spPr bwMode="auto">
                <a:xfrm>
                  <a:off x="2309" y="2774"/>
                  <a:ext cx="7" cy="4"/>
                </a:xfrm>
                <a:custGeom>
                  <a:avLst/>
                  <a:gdLst>
                    <a:gd name="T0" fmla="*/ 0 w 65"/>
                    <a:gd name="T1" fmla="*/ 0 h 37"/>
                    <a:gd name="T2" fmla="*/ 0 w 65"/>
                    <a:gd name="T3" fmla="*/ 0 h 37"/>
                    <a:gd name="T4" fmla="*/ 0 w 65"/>
                    <a:gd name="T5" fmla="*/ 0 h 37"/>
                    <a:gd name="T6" fmla="*/ 0 w 65"/>
                    <a:gd name="T7" fmla="*/ 0 h 37"/>
                    <a:gd name="T8" fmla="*/ 0 60000 65536"/>
                    <a:gd name="T9" fmla="*/ 0 60000 65536"/>
                    <a:gd name="T10" fmla="*/ 0 60000 65536"/>
                    <a:gd name="T11" fmla="*/ 0 60000 65536"/>
                    <a:gd name="T12" fmla="*/ 0 w 65"/>
                    <a:gd name="T13" fmla="*/ 0 h 37"/>
                    <a:gd name="T14" fmla="*/ 65 w 65"/>
                    <a:gd name="T15" fmla="*/ 37 h 37"/>
                  </a:gdLst>
                  <a:ahLst/>
                  <a:cxnLst>
                    <a:cxn ang="T8">
                      <a:pos x="T0" y="T1"/>
                    </a:cxn>
                    <a:cxn ang="T9">
                      <a:pos x="T2" y="T3"/>
                    </a:cxn>
                    <a:cxn ang="T10">
                      <a:pos x="T4" y="T5"/>
                    </a:cxn>
                    <a:cxn ang="T11">
                      <a:pos x="T6" y="T7"/>
                    </a:cxn>
                  </a:cxnLst>
                  <a:rect l="T12" t="T13" r="T14" b="T15"/>
                  <a:pathLst>
                    <a:path w="65" h="37">
                      <a:moveTo>
                        <a:pt x="0" y="16"/>
                      </a:moveTo>
                      <a:lnTo>
                        <a:pt x="65" y="0"/>
                      </a:lnTo>
                      <a:lnTo>
                        <a:pt x="55" y="37"/>
                      </a:lnTo>
                      <a:lnTo>
                        <a:pt x="0" y="16"/>
                      </a:lnTo>
                      <a:close/>
                    </a:path>
                  </a:pathLst>
                </a:custGeom>
                <a:solidFill>
                  <a:srgbClr val="0066FF"/>
                </a:solidFill>
                <a:ln w="9525">
                  <a:noFill/>
                  <a:round/>
                  <a:headEnd/>
                  <a:tailEnd/>
                </a:ln>
              </p:spPr>
              <p:txBody>
                <a:bodyPr/>
                <a:lstStyle/>
                <a:p>
                  <a:endParaRPr lang="es-MX"/>
                </a:p>
              </p:txBody>
            </p:sp>
            <p:sp>
              <p:nvSpPr>
                <p:cNvPr id="10879" name="Freeform 4573"/>
                <p:cNvSpPr>
                  <a:spLocks/>
                </p:cNvSpPr>
                <p:nvPr/>
              </p:nvSpPr>
              <p:spPr bwMode="auto">
                <a:xfrm>
                  <a:off x="2309" y="2772"/>
                  <a:ext cx="7" cy="6"/>
                </a:xfrm>
                <a:custGeom>
                  <a:avLst/>
                  <a:gdLst>
                    <a:gd name="T0" fmla="*/ 0 w 65"/>
                    <a:gd name="T1" fmla="*/ 0 h 54"/>
                    <a:gd name="T2" fmla="*/ 0 w 65"/>
                    <a:gd name="T3" fmla="*/ 0 h 54"/>
                    <a:gd name="T4" fmla="*/ 0 w 65"/>
                    <a:gd name="T5" fmla="*/ 0 h 54"/>
                    <a:gd name="T6" fmla="*/ 0 w 65"/>
                    <a:gd name="T7" fmla="*/ 0 h 54"/>
                    <a:gd name="T8" fmla="*/ 0 w 65"/>
                    <a:gd name="T9" fmla="*/ 0 h 54"/>
                    <a:gd name="T10" fmla="*/ 0 60000 65536"/>
                    <a:gd name="T11" fmla="*/ 0 60000 65536"/>
                    <a:gd name="T12" fmla="*/ 0 60000 65536"/>
                    <a:gd name="T13" fmla="*/ 0 60000 65536"/>
                    <a:gd name="T14" fmla="*/ 0 60000 65536"/>
                    <a:gd name="T15" fmla="*/ 0 w 65"/>
                    <a:gd name="T16" fmla="*/ 0 h 54"/>
                    <a:gd name="T17" fmla="*/ 65 w 65"/>
                    <a:gd name="T18" fmla="*/ 54 h 54"/>
                  </a:gdLst>
                  <a:ahLst/>
                  <a:cxnLst>
                    <a:cxn ang="T10">
                      <a:pos x="T0" y="T1"/>
                    </a:cxn>
                    <a:cxn ang="T11">
                      <a:pos x="T2" y="T3"/>
                    </a:cxn>
                    <a:cxn ang="T12">
                      <a:pos x="T4" y="T5"/>
                    </a:cxn>
                    <a:cxn ang="T13">
                      <a:pos x="T6" y="T7"/>
                    </a:cxn>
                    <a:cxn ang="T14">
                      <a:pos x="T8" y="T9"/>
                    </a:cxn>
                  </a:cxnLst>
                  <a:rect l="T15" t="T16" r="T17" b="T18"/>
                  <a:pathLst>
                    <a:path w="65" h="54">
                      <a:moveTo>
                        <a:pt x="20" y="0"/>
                      </a:moveTo>
                      <a:lnTo>
                        <a:pt x="0" y="33"/>
                      </a:lnTo>
                      <a:lnTo>
                        <a:pt x="55" y="54"/>
                      </a:lnTo>
                      <a:lnTo>
                        <a:pt x="65" y="17"/>
                      </a:lnTo>
                      <a:lnTo>
                        <a:pt x="20" y="0"/>
                      </a:lnTo>
                    </a:path>
                  </a:pathLst>
                </a:custGeom>
                <a:noFill/>
                <a:ln w="0">
                  <a:solidFill>
                    <a:srgbClr val="0066FF"/>
                  </a:solidFill>
                  <a:round/>
                  <a:headEnd/>
                  <a:tailEnd/>
                </a:ln>
              </p:spPr>
              <p:txBody>
                <a:bodyPr/>
                <a:lstStyle/>
                <a:p>
                  <a:endParaRPr lang="es-MX"/>
                </a:p>
              </p:txBody>
            </p:sp>
            <p:sp>
              <p:nvSpPr>
                <p:cNvPr id="10880" name="Freeform 4574"/>
                <p:cNvSpPr>
                  <a:spLocks/>
                </p:cNvSpPr>
                <p:nvPr/>
              </p:nvSpPr>
              <p:spPr bwMode="auto">
                <a:xfrm>
                  <a:off x="2315" y="2774"/>
                  <a:ext cx="5" cy="4"/>
                </a:xfrm>
                <a:custGeom>
                  <a:avLst/>
                  <a:gdLst>
                    <a:gd name="T0" fmla="*/ 0 w 43"/>
                    <a:gd name="T1" fmla="*/ 0 h 37"/>
                    <a:gd name="T2" fmla="*/ 0 w 43"/>
                    <a:gd name="T3" fmla="*/ 0 h 37"/>
                    <a:gd name="T4" fmla="*/ 0 w 43"/>
                    <a:gd name="T5" fmla="*/ 0 h 37"/>
                    <a:gd name="T6" fmla="*/ 0 w 43"/>
                    <a:gd name="T7" fmla="*/ 0 h 37"/>
                    <a:gd name="T8" fmla="*/ 0 60000 65536"/>
                    <a:gd name="T9" fmla="*/ 0 60000 65536"/>
                    <a:gd name="T10" fmla="*/ 0 60000 65536"/>
                    <a:gd name="T11" fmla="*/ 0 60000 65536"/>
                    <a:gd name="T12" fmla="*/ 0 w 43"/>
                    <a:gd name="T13" fmla="*/ 0 h 37"/>
                    <a:gd name="T14" fmla="*/ 43 w 43"/>
                    <a:gd name="T15" fmla="*/ 37 h 37"/>
                  </a:gdLst>
                  <a:ahLst/>
                  <a:cxnLst>
                    <a:cxn ang="T8">
                      <a:pos x="T0" y="T1"/>
                    </a:cxn>
                    <a:cxn ang="T9">
                      <a:pos x="T2" y="T3"/>
                    </a:cxn>
                    <a:cxn ang="T10">
                      <a:pos x="T4" y="T5"/>
                    </a:cxn>
                    <a:cxn ang="T11">
                      <a:pos x="T6" y="T7"/>
                    </a:cxn>
                  </a:cxnLst>
                  <a:rect l="T12" t="T13" r="T14" b="T15"/>
                  <a:pathLst>
                    <a:path w="43" h="37">
                      <a:moveTo>
                        <a:pt x="10" y="0"/>
                      </a:moveTo>
                      <a:lnTo>
                        <a:pt x="0" y="37"/>
                      </a:lnTo>
                      <a:lnTo>
                        <a:pt x="43" y="5"/>
                      </a:lnTo>
                      <a:lnTo>
                        <a:pt x="10" y="0"/>
                      </a:lnTo>
                      <a:close/>
                    </a:path>
                  </a:pathLst>
                </a:custGeom>
                <a:solidFill>
                  <a:srgbClr val="0066FF"/>
                </a:solidFill>
                <a:ln w="9525">
                  <a:noFill/>
                  <a:round/>
                  <a:headEnd/>
                  <a:tailEnd/>
                </a:ln>
              </p:spPr>
              <p:txBody>
                <a:bodyPr/>
                <a:lstStyle/>
                <a:p>
                  <a:endParaRPr lang="es-MX"/>
                </a:p>
              </p:txBody>
            </p:sp>
            <p:sp>
              <p:nvSpPr>
                <p:cNvPr id="10881" name="Freeform 4575"/>
                <p:cNvSpPr>
                  <a:spLocks/>
                </p:cNvSpPr>
                <p:nvPr/>
              </p:nvSpPr>
              <p:spPr bwMode="auto">
                <a:xfrm>
                  <a:off x="2315" y="2775"/>
                  <a:ext cx="5" cy="4"/>
                </a:xfrm>
                <a:custGeom>
                  <a:avLst/>
                  <a:gdLst>
                    <a:gd name="T0" fmla="*/ 0 w 46"/>
                    <a:gd name="T1" fmla="*/ 0 h 38"/>
                    <a:gd name="T2" fmla="*/ 0 w 46"/>
                    <a:gd name="T3" fmla="*/ 0 h 38"/>
                    <a:gd name="T4" fmla="*/ 0 w 46"/>
                    <a:gd name="T5" fmla="*/ 0 h 38"/>
                    <a:gd name="T6" fmla="*/ 0 w 46"/>
                    <a:gd name="T7" fmla="*/ 0 h 38"/>
                    <a:gd name="T8" fmla="*/ 0 60000 65536"/>
                    <a:gd name="T9" fmla="*/ 0 60000 65536"/>
                    <a:gd name="T10" fmla="*/ 0 60000 65536"/>
                    <a:gd name="T11" fmla="*/ 0 60000 65536"/>
                    <a:gd name="T12" fmla="*/ 0 w 46"/>
                    <a:gd name="T13" fmla="*/ 0 h 38"/>
                    <a:gd name="T14" fmla="*/ 46 w 46"/>
                    <a:gd name="T15" fmla="*/ 38 h 38"/>
                  </a:gdLst>
                  <a:ahLst/>
                  <a:cxnLst>
                    <a:cxn ang="T8">
                      <a:pos x="T0" y="T1"/>
                    </a:cxn>
                    <a:cxn ang="T9">
                      <a:pos x="T2" y="T3"/>
                    </a:cxn>
                    <a:cxn ang="T10">
                      <a:pos x="T4" y="T5"/>
                    </a:cxn>
                    <a:cxn ang="T11">
                      <a:pos x="T6" y="T7"/>
                    </a:cxn>
                  </a:cxnLst>
                  <a:rect l="T12" t="T13" r="T14" b="T15"/>
                  <a:pathLst>
                    <a:path w="46" h="38">
                      <a:moveTo>
                        <a:pt x="0" y="32"/>
                      </a:moveTo>
                      <a:lnTo>
                        <a:pt x="43" y="0"/>
                      </a:lnTo>
                      <a:lnTo>
                        <a:pt x="46" y="38"/>
                      </a:lnTo>
                      <a:lnTo>
                        <a:pt x="0" y="32"/>
                      </a:lnTo>
                      <a:close/>
                    </a:path>
                  </a:pathLst>
                </a:custGeom>
                <a:solidFill>
                  <a:srgbClr val="0066FF"/>
                </a:solidFill>
                <a:ln w="9525">
                  <a:noFill/>
                  <a:round/>
                  <a:headEnd/>
                  <a:tailEnd/>
                </a:ln>
              </p:spPr>
              <p:txBody>
                <a:bodyPr/>
                <a:lstStyle/>
                <a:p>
                  <a:endParaRPr lang="es-MX"/>
                </a:p>
              </p:txBody>
            </p:sp>
            <p:sp>
              <p:nvSpPr>
                <p:cNvPr id="10882" name="Freeform 4576"/>
                <p:cNvSpPr>
                  <a:spLocks/>
                </p:cNvSpPr>
                <p:nvPr/>
              </p:nvSpPr>
              <p:spPr bwMode="auto">
                <a:xfrm>
                  <a:off x="2315" y="2774"/>
                  <a:ext cx="5" cy="5"/>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60000 65536"/>
                    <a:gd name="T11" fmla="*/ 0 60000 65536"/>
                    <a:gd name="T12" fmla="*/ 0 60000 65536"/>
                    <a:gd name="T13" fmla="*/ 0 60000 65536"/>
                    <a:gd name="T14" fmla="*/ 0 60000 65536"/>
                    <a:gd name="T15" fmla="*/ 0 w 46"/>
                    <a:gd name="T16" fmla="*/ 0 h 43"/>
                    <a:gd name="T17" fmla="*/ 46 w 46"/>
                    <a:gd name="T18" fmla="*/ 43 h 43"/>
                  </a:gdLst>
                  <a:ahLst/>
                  <a:cxnLst>
                    <a:cxn ang="T10">
                      <a:pos x="T0" y="T1"/>
                    </a:cxn>
                    <a:cxn ang="T11">
                      <a:pos x="T2" y="T3"/>
                    </a:cxn>
                    <a:cxn ang="T12">
                      <a:pos x="T4" y="T5"/>
                    </a:cxn>
                    <a:cxn ang="T13">
                      <a:pos x="T6" y="T7"/>
                    </a:cxn>
                    <a:cxn ang="T14">
                      <a:pos x="T8" y="T9"/>
                    </a:cxn>
                  </a:cxnLst>
                  <a:rect l="T15" t="T16" r="T17" b="T18"/>
                  <a:pathLst>
                    <a:path w="46" h="43">
                      <a:moveTo>
                        <a:pt x="10" y="0"/>
                      </a:moveTo>
                      <a:lnTo>
                        <a:pt x="0" y="37"/>
                      </a:lnTo>
                      <a:lnTo>
                        <a:pt x="46" y="43"/>
                      </a:lnTo>
                      <a:lnTo>
                        <a:pt x="43" y="5"/>
                      </a:lnTo>
                      <a:lnTo>
                        <a:pt x="10" y="0"/>
                      </a:lnTo>
                    </a:path>
                  </a:pathLst>
                </a:custGeom>
                <a:noFill/>
                <a:ln w="0">
                  <a:solidFill>
                    <a:srgbClr val="0066FF"/>
                  </a:solidFill>
                  <a:round/>
                  <a:headEnd/>
                  <a:tailEnd/>
                </a:ln>
              </p:spPr>
              <p:txBody>
                <a:bodyPr/>
                <a:lstStyle/>
                <a:p>
                  <a:endParaRPr lang="es-MX"/>
                </a:p>
              </p:txBody>
            </p:sp>
            <p:sp>
              <p:nvSpPr>
                <p:cNvPr id="10883" name="Freeform 4577"/>
                <p:cNvSpPr>
                  <a:spLocks/>
                </p:cNvSpPr>
                <p:nvPr/>
              </p:nvSpPr>
              <p:spPr bwMode="auto">
                <a:xfrm>
                  <a:off x="2320" y="2773"/>
                  <a:ext cx="7" cy="6"/>
                </a:xfrm>
                <a:custGeom>
                  <a:avLst/>
                  <a:gdLst>
                    <a:gd name="T0" fmla="*/ 0 w 61"/>
                    <a:gd name="T1" fmla="*/ 0 h 55"/>
                    <a:gd name="T2" fmla="*/ 0 w 61"/>
                    <a:gd name="T3" fmla="*/ 0 h 55"/>
                    <a:gd name="T4" fmla="*/ 0 w 61"/>
                    <a:gd name="T5" fmla="*/ 0 h 55"/>
                    <a:gd name="T6" fmla="*/ 0 w 61"/>
                    <a:gd name="T7" fmla="*/ 0 h 55"/>
                    <a:gd name="T8" fmla="*/ 0 60000 65536"/>
                    <a:gd name="T9" fmla="*/ 0 60000 65536"/>
                    <a:gd name="T10" fmla="*/ 0 60000 65536"/>
                    <a:gd name="T11" fmla="*/ 0 60000 65536"/>
                    <a:gd name="T12" fmla="*/ 0 w 61"/>
                    <a:gd name="T13" fmla="*/ 0 h 55"/>
                    <a:gd name="T14" fmla="*/ 61 w 61"/>
                    <a:gd name="T15" fmla="*/ 55 h 55"/>
                  </a:gdLst>
                  <a:ahLst/>
                  <a:cxnLst>
                    <a:cxn ang="T8">
                      <a:pos x="T0" y="T1"/>
                    </a:cxn>
                    <a:cxn ang="T9">
                      <a:pos x="T2" y="T3"/>
                    </a:cxn>
                    <a:cxn ang="T10">
                      <a:pos x="T4" y="T5"/>
                    </a:cxn>
                    <a:cxn ang="T11">
                      <a:pos x="T6" y="T7"/>
                    </a:cxn>
                  </a:cxnLst>
                  <a:rect l="T12" t="T13" r="T14" b="T15"/>
                  <a:pathLst>
                    <a:path w="61" h="55">
                      <a:moveTo>
                        <a:pt x="0" y="17"/>
                      </a:moveTo>
                      <a:lnTo>
                        <a:pt x="3" y="55"/>
                      </a:lnTo>
                      <a:lnTo>
                        <a:pt x="61" y="0"/>
                      </a:lnTo>
                      <a:lnTo>
                        <a:pt x="0" y="17"/>
                      </a:lnTo>
                      <a:close/>
                    </a:path>
                  </a:pathLst>
                </a:custGeom>
                <a:solidFill>
                  <a:srgbClr val="0066FF"/>
                </a:solidFill>
                <a:ln w="9525">
                  <a:noFill/>
                  <a:round/>
                  <a:headEnd/>
                  <a:tailEnd/>
                </a:ln>
              </p:spPr>
              <p:txBody>
                <a:bodyPr/>
                <a:lstStyle/>
                <a:p>
                  <a:endParaRPr lang="es-MX"/>
                </a:p>
              </p:txBody>
            </p:sp>
            <p:sp>
              <p:nvSpPr>
                <p:cNvPr id="10884" name="Freeform 4578"/>
                <p:cNvSpPr>
                  <a:spLocks/>
                </p:cNvSpPr>
                <p:nvPr/>
              </p:nvSpPr>
              <p:spPr bwMode="auto">
                <a:xfrm>
                  <a:off x="2320" y="2773"/>
                  <a:ext cx="8" cy="6"/>
                </a:xfrm>
                <a:custGeom>
                  <a:avLst/>
                  <a:gdLst>
                    <a:gd name="T0" fmla="*/ 0 w 69"/>
                    <a:gd name="T1" fmla="*/ 0 h 55"/>
                    <a:gd name="T2" fmla="*/ 0 w 69"/>
                    <a:gd name="T3" fmla="*/ 0 h 55"/>
                    <a:gd name="T4" fmla="*/ 0 w 69"/>
                    <a:gd name="T5" fmla="*/ 0 h 55"/>
                    <a:gd name="T6" fmla="*/ 0 w 69"/>
                    <a:gd name="T7" fmla="*/ 0 h 55"/>
                    <a:gd name="T8" fmla="*/ 0 60000 65536"/>
                    <a:gd name="T9" fmla="*/ 0 60000 65536"/>
                    <a:gd name="T10" fmla="*/ 0 60000 65536"/>
                    <a:gd name="T11" fmla="*/ 0 60000 65536"/>
                    <a:gd name="T12" fmla="*/ 0 w 69"/>
                    <a:gd name="T13" fmla="*/ 0 h 55"/>
                    <a:gd name="T14" fmla="*/ 69 w 69"/>
                    <a:gd name="T15" fmla="*/ 55 h 55"/>
                  </a:gdLst>
                  <a:ahLst/>
                  <a:cxnLst>
                    <a:cxn ang="T8">
                      <a:pos x="T0" y="T1"/>
                    </a:cxn>
                    <a:cxn ang="T9">
                      <a:pos x="T2" y="T3"/>
                    </a:cxn>
                    <a:cxn ang="T10">
                      <a:pos x="T4" y="T5"/>
                    </a:cxn>
                    <a:cxn ang="T11">
                      <a:pos x="T6" y="T7"/>
                    </a:cxn>
                  </a:cxnLst>
                  <a:rect l="T12" t="T13" r="T14" b="T15"/>
                  <a:pathLst>
                    <a:path w="69" h="55">
                      <a:moveTo>
                        <a:pt x="0" y="55"/>
                      </a:moveTo>
                      <a:lnTo>
                        <a:pt x="58" y="0"/>
                      </a:lnTo>
                      <a:lnTo>
                        <a:pt x="69" y="37"/>
                      </a:lnTo>
                      <a:lnTo>
                        <a:pt x="0" y="55"/>
                      </a:lnTo>
                      <a:close/>
                    </a:path>
                  </a:pathLst>
                </a:custGeom>
                <a:solidFill>
                  <a:srgbClr val="0066FF"/>
                </a:solidFill>
                <a:ln w="9525">
                  <a:noFill/>
                  <a:round/>
                  <a:headEnd/>
                  <a:tailEnd/>
                </a:ln>
              </p:spPr>
              <p:txBody>
                <a:bodyPr/>
                <a:lstStyle/>
                <a:p>
                  <a:endParaRPr lang="es-MX"/>
                </a:p>
              </p:txBody>
            </p:sp>
            <p:sp>
              <p:nvSpPr>
                <p:cNvPr id="10885" name="Freeform 4579"/>
                <p:cNvSpPr>
                  <a:spLocks/>
                </p:cNvSpPr>
                <p:nvPr/>
              </p:nvSpPr>
              <p:spPr bwMode="auto">
                <a:xfrm>
                  <a:off x="2320" y="2773"/>
                  <a:ext cx="8" cy="6"/>
                </a:xfrm>
                <a:custGeom>
                  <a:avLst/>
                  <a:gdLst>
                    <a:gd name="T0" fmla="*/ 0 w 72"/>
                    <a:gd name="T1" fmla="*/ 0 h 55"/>
                    <a:gd name="T2" fmla="*/ 0 w 72"/>
                    <a:gd name="T3" fmla="*/ 0 h 55"/>
                    <a:gd name="T4" fmla="*/ 0 w 72"/>
                    <a:gd name="T5" fmla="*/ 0 h 55"/>
                    <a:gd name="T6" fmla="*/ 0 w 72"/>
                    <a:gd name="T7" fmla="*/ 0 h 55"/>
                    <a:gd name="T8" fmla="*/ 0 w 72"/>
                    <a:gd name="T9" fmla="*/ 0 h 55"/>
                    <a:gd name="T10" fmla="*/ 0 60000 65536"/>
                    <a:gd name="T11" fmla="*/ 0 60000 65536"/>
                    <a:gd name="T12" fmla="*/ 0 60000 65536"/>
                    <a:gd name="T13" fmla="*/ 0 60000 65536"/>
                    <a:gd name="T14" fmla="*/ 0 60000 65536"/>
                    <a:gd name="T15" fmla="*/ 0 w 72"/>
                    <a:gd name="T16" fmla="*/ 0 h 55"/>
                    <a:gd name="T17" fmla="*/ 72 w 72"/>
                    <a:gd name="T18" fmla="*/ 55 h 55"/>
                  </a:gdLst>
                  <a:ahLst/>
                  <a:cxnLst>
                    <a:cxn ang="T10">
                      <a:pos x="T0" y="T1"/>
                    </a:cxn>
                    <a:cxn ang="T11">
                      <a:pos x="T2" y="T3"/>
                    </a:cxn>
                    <a:cxn ang="T12">
                      <a:pos x="T4" y="T5"/>
                    </a:cxn>
                    <a:cxn ang="T13">
                      <a:pos x="T6" y="T7"/>
                    </a:cxn>
                    <a:cxn ang="T14">
                      <a:pos x="T8" y="T9"/>
                    </a:cxn>
                  </a:cxnLst>
                  <a:rect l="T15" t="T16" r="T17" b="T18"/>
                  <a:pathLst>
                    <a:path w="72" h="55">
                      <a:moveTo>
                        <a:pt x="0" y="17"/>
                      </a:moveTo>
                      <a:lnTo>
                        <a:pt x="3" y="55"/>
                      </a:lnTo>
                      <a:lnTo>
                        <a:pt x="72" y="37"/>
                      </a:lnTo>
                      <a:lnTo>
                        <a:pt x="61" y="0"/>
                      </a:lnTo>
                      <a:lnTo>
                        <a:pt x="0" y="17"/>
                      </a:lnTo>
                    </a:path>
                  </a:pathLst>
                </a:custGeom>
                <a:noFill/>
                <a:ln w="0">
                  <a:solidFill>
                    <a:srgbClr val="0066FF"/>
                  </a:solidFill>
                  <a:round/>
                  <a:headEnd/>
                  <a:tailEnd/>
                </a:ln>
              </p:spPr>
              <p:txBody>
                <a:bodyPr/>
                <a:lstStyle/>
                <a:p>
                  <a:endParaRPr lang="es-MX"/>
                </a:p>
              </p:txBody>
            </p:sp>
            <p:sp>
              <p:nvSpPr>
                <p:cNvPr id="10886" name="Freeform 4580"/>
                <p:cNvSpPr>
                  <a:spLocks/>
                </p:cNvSpPr>
                <p:nvPr/>
              </p:nvSpPr>
              <p:spPr bwMode="auto">
                <a:xfrm>
                  <a:off x="2327" y="2773"/>
                  <a:ext cx="1" cy="4"/>
                </a:xfrm>
                <a:custGeom>
                  <a:avLst/>
                  <a:gdLst>
                    <a:gd name="T0" fmla="*/ 0 w 14"/>
                    <a:gd name="T1" fmla="*/ 0 h 37"/>
                    <a:gd name="T2" fmla="*/ 0 w 14"/>
                    <a:gd name="T3" fmla="*/ 0 h 37"/>
                    <a:gd name="T4" fmla="*/ 0 w 14"/>
                    <a:gd name="T5" fmla="*/ 0 h 37"/>
                    <a:gd name="T6" fmla="*/ 0 w 14"/>
                    <a:gd name="T7" fmla="*/ 0 h 37"/>
                    <a:gd name="T8" fmla="*/ 0 w 14"/>
                    <a:gd name="T9" fmla="*/ 0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0"/>
                      </a:moveTo>
                      <a:lnTo>
                        <a:pt x="11" y="37"/>
                      </a:lnTo>
                      <a:lnTo>
                        <a:pt x="14" y="36"/>
                      </a:lnTo>
                      <a:lnTo>
                        <a:pt x="2" y="0"/>
                      </a:lnTo>
                      <a:lnTo>
                        <a:pt x="0" y="0"/>
                      </a:lnTo>
                    </a:path>
                  </a:pathLst>
                </a:custGeom>
                <a:noFill/>
                <a:ln w="0">
                  <a:solidFill>
                    <a:srgbClr val="0066FF"/>
                  </a:solidFill>
                  <a:round/>
                  <a:headEnd/>
                  <a:tailEnd/>
                </a:ln>
              </p:spPr>
              <p:txBody>
                <a:bodyPr/>
                <a:lstStyle/>
                <a:p>
                  <a:endParaRPr lang="es-MX"/>
                </a:p>
              </p:txBody>
            </p:sp>
            <p:sp>
              <p:nvSpPr>
                <p:cNvPr id="10887" name="Freeform 4581"/>
                <p:cNvSpPr>
                  <a:spLocks/>
                </p:cNvSpPr>
                <p:nvPr/>
              </p:nvSpPr>
              <p:spPr bwMode="auto">
                <a:xfrm>
                  <a:off x="2326" y="2774"/>
                  <a:ext cx="3" cy="5"/>
                </a:xfrm>
                <a:custGeom>
                  <a:avLst/>
                  <a:gdLst>
                    <a:gd name="T0" fmla="*/ 0 w 28"/>
                    <a:gd name="T1" fmla="*/ 0 h 49"/>
                    <a:gd name="T2" fmla="*/ 0 w 28"/>
                    <a:gd name="T3" fmla="*/ 0 h 49"/>
                    <a:gd name="T4" fmla="*/ 0 w 28"/>
                    <a:gd name="T5" fmla="*/ 0 h 49"/>
                    <a:gd name="T6" fmla="*/ 0 w 28"/>
                    <a:gd name="T7" fmla="*/ 0 h 49"/>
                    <a:gd name="T8" fmla="*/ 0 60000 65536"/>
                    <a:gd name="T9" fmla="*/ 0 60000 65536"/>
                    <a:gd name="T10" fmla="*/ 0 60000 65536"/>
                    <a:gd name="T11" fmla="*/ 0 60000 65536"/>
                    <a:gd name="T12" fmla="*/ 0 w 28"/>
                    <a:gd name="T13" fmla="*/ 0 h 49"/>
                    <a:gd name="T14" fmla="*/ 28 w 28"/>
                    <a:gd name="T15" fmla="*/ 49 h 49"/>
                  </a:gdLst>
                  <a:ahLst/>
                  <a:cxnLst>
                    <a:cxn ang="T8">
                      <a:pos x="T0" y="T1"/>
                    </a:cxn>
                    <a:cxn ang="T9">
                      <a:pos x="T2" y="T3"/>
                    </a:cxn>
                    <a:cxn ang="T10">
                      <a:pos x="T4" y="T5"/>
                    </a:cxn>
                    <a:cxn ang="T11">
                      <a:pos x="T6" y="T7"/>
                    </a:cxn>
                  </a:cxnLst>
                  <a:rect l="T12" t="T13" r="T14" b="T15"/>
                  <a:pathLst>
                    <a:path w="28" h="49">
                      <a:moveTo>
                        <a:pt x="28" y="26"/>
                      </a:moveTo>
                      <a:lnTo>
                        <a:pt x="0" y="0"/>
                      </a:lnTo>
                      <a:lnTo>
                        <a:pt x="5" y="49"/>
                      </a:lnTo>
                      <a:lnTo>
                        <a:pt x="28" y="26"/>
                      </a:lnTo>
                      <a:close/>
                    </a:path>
                  </a:pathLst>
                </a:custGeom>
                <a:solidFill>
                  <a:srgbClr val="0066FF"/>
                </a:solidFill>
                <a:ln w="9525">
                  <a:noFill/>
                  <a:round/>
                  <a:headEnd/>
                  <a:tailEnd/>
                </a:ln>
              </p:spPr>
              <p:txBody>
                <a:bodyPr/>
                <a:lstStyle/>
                <a:p>
                  <a:endParaRPr lang="es-MX"/>
                </a:p>
              </p:txBody>
            </p:sp>
            <p:sp>
              <p:nvSpPr>
                <p:cNvPr id="10888" name="Freeform 4582"/>
                <p:cNvSpPr>
                  <a:spLocks/>
                </p:cNvSpPr>
                <p:nvPr/>
              </p:nvSpPr>
              <p:spPr bwMode="auto">
                <a:xfrm>
                  <a:off x="2322" y="2774"/>
                  <a:ext cx="5" cy="5"/>
                </a:xfrm>
                <a:custGeom>
                  <a:avLst/>
                  <a:gdLst>
                    <a:gd name="T0" fmla="*/ 0 w 43"/>
                    <a:gd name="T1" fmla="*/ 0 h 49"/>
                    <a:gd name="T2" fmla="*/ 0 w 43"/>
                    <a:gd name="T3" fmla="*/ 0 h 49"/>
                    <a:gd name="T4" fmla="*/ 0 w 43"/>
                    <a:gd name="T5" fmla="*/ 0 h 49"/>
                    <a:gd name="T6" fmla="*/ 0 w 43"/>
                    <a:gd name="T7" fmla="*/ 0 h 49"/>
                    <a:gd name="T8" fmla="*/ 0 60000 65536"/>
                    <a:gd name="T9" fmla="*/ 0 60000 65536"/>
                    <a:gd name="T10" fmla="*/ 0 60000 65536"/>
                    <a:gd name="T11" fmla="*/ 0 60000 65536"/>
                    <a:gd name="T12" fmla="*/ 0 w 43"/>
                    <a:gd name="T13" fmla="*/ 0 h 49"/>
                    <a:gd name="T14" fmla="*/ 43 w 43"/>
                    <a:gd name="T15" fmla="*/ 49 h 49"/>
                  </a:gdLst>
                  <a:ahLst/>
                  <a:cxnLst>
                    <a:cxn ang="T8">
                      <a:pos x="T0" y="T1"/>
                    </a:cxn>
                    <a:cxn ang="T9">
                      <a:pos x="T2" y="T3"/>
                    </a:cxn>
                    <a:cxn ang="T10">
                      <a:pos x="T4" y="T5"/>
                    </a:cxn>
                    <a:cxn ang="T11">
                      <a:pos x="T6" y="T7"/>
                    </a:cxn>
                  </a:cxnLst>
                  <a:rect l="T12" t="T13" r="T14" b="T15"/>
                  <a:pathLst>
                    <a:path w="43" h="49">
                      <a:moveTo>
                        <a:pt x="38" y="0"/>
                      </a:moveTo>
                      <a:lnTo>
                        <a:pt x="43" y="49"/>
                      </a:lnTo>
                      <a:lnTo>
                        <a:pt x="0" y="41"/>
                      </a:lnTo>
                      <a:lnTo>
                        <a:pt x="38" y="0"/>
                      </a:lnTo>
                      <a:close/>
                    </a:path>
                  </a:pathLst>
                </a:custGeom>
                <a:solidFill>
                  <a:srgbClr val="0066FF"/>
                </a:solidFill>
                <a:ln w="9525">
                  <a:noFill/>
                  <a:round/>
                  <a:headEnd/>
                  <a:tailEnd/>
                </a:ln>
              </p:spPr>
              <p:txBody>
                <a:bodyPr/>
                <a:lstStyle/>
                <a:p>
                  <a:endParaRPr lang="es-MX"/>
                </a:p>
              </p:txBody>
            </p:sp>
            <p:sp>
              <p:nvSpPr>
                <p:cNvPr id="10889" name="Freeform 4583"/>
                <p:cNvSpPr>
                  <a:spLocks/>
                </p:cNvSpPr>
                <p:nvPr/>
              </p:nvSpPr>
              <p:spPr bwMode="auto">
                <a:xfrm>
                  <a:off x="2322" y="2774"/>
                  <a:ext cx="7" cy="5"/>
                </a:xfrm>
                <a:custGeom>
                  <a:avLst/>
                  <a:gdLst>
                    <a:gd name="T0" fmla="*/ 0 w 66"/>
                    <a:gd name="T1" fmla="*/ 0 h 49"/>
                    <a:gd name="T2" fmla="*/ 0 w 66"/>
                    <a:gd name="T3" fmla="*/ 0 h 49"/>
                    <a:gd name="T4" fmla="*/ 0 w 66"/>
                    <a:gd name="T5" fmla="*/ 0 h 49"/>
                    <a:gd name="T6" fmla="*/ 0 w 66"/>
                    <a:gd name="T7" fmla="*/ 0 h 49"/>
                    <a:gd name="T8" fmla="*/ 0 w 66"/>
                    <a:gd name="T9" fmla="*/ 0 h 49"/>
                    <a:gd name="T10" fmla="*/ 0 60000 65536"/>
                    <a:gd name="T11" fmla="*/ 0 60000 65536"/>
                    <a:gd name="T12" fmla="*/ 0 60000 65536"/>
                    <a:gd name="T13" fmla="*/ 0 60000 65536"/>
                    <a:gd name="T14" fmla="*/ 0 60000 65536"/>
                    <a:gd name="T15" fmla="*/ 0 w 66"/>
                    <a:gd name="T16" fmla="*/ 0 h 49"/>
                    <a:gd name="T17" fmla="*/ 66 w 66"/>
                    <a:gd name="T18" fmla="*/ 49 h 49"/>
                  </a:gdLst>
                  <a:ahLst/>
                  <a:cxnLst>
                    <a:cxn ang="T10">
                      <a:pos x="T0" y="T1"/>
                    </a:cxn>
                    <a:cxn ang="T11">
                      <a:pos x="T2" y="T3"/>
                    </a:cxn>
                    <a:cxn ang="T12">
                      <a:pos x="T4" y="T5"/>
                    </a:cxn>
                    <a:cxn ang="T13">
                      <a:pos x="T6" y="T7"/>
                    </a:cxn>
                    <a:cxn ang="T14">
                      <a:pos x="T8" y="T9"/>
                    </a:cxn>
                  </a:cxnLst>
                  <a:rect l="T15" t="T16" r="T17" b="T18"/>
                  <a:pathLst>
                    <a:path w="66" h="49">
                      <a:moveTo>
                        <a:pt x="66" y="26"/>
                      </a:moveTo>
                      <a:lnTo>
                        <a:pt x="38" y="0"/>
                      </a:lnTo>
                      <a:lnTo>
                        <a:pt x="0" y="41"/>
                      </a:lnTo>
                      <a:lnTo>
                        <a:pt x="43" y="49"/>
                      </a:lnTo>
                      <a:lnTo>
                        <a:pt x="66" y="26"/>
                      </a:lnTo>
                    </a:path>
                  </a:pathLst>
                </a:custGeom>
                <a:noFill/>
                <a:ln w="0">
                  <a:solidFill>
                    <a:srgbClr val="0066FF"/>
                  </a:solidFill>
                  <a:round/>
                  <a:headEnd/>
                  <a:tailEnd/>
                </a:ln>
              </p:spPr>
              <p:txBody>
                <a:bodyPr/>
                <a:lstStyle/>
                <a:p>
                  <a:endParaRPr lang="es-MX"/>
                </a:p>
              </p:txBody>
            </p:sp>
            <p:sp>
              <p:nvSpPr>
                <p:cNvPr id="10890" name="Freeform 4584"/>
                <p:cNvSpPr>
                  <a:spLocks/>
                </p:cNvSpPr>
                <p:nvPr/>
              </p:nvSpPr>
              <p:spPr bwMode="auto">
                <a:xfrm>
                  <a:off x="2322" y="2778"/>
                  <a:ext cx="6" cy="6"/>
                </a:xfrm>
                <a:custGeom>
                  <a:avLst/>
                  <a:gdLst>
                    <a:gd name="T0" fmla="*/ 0 w 59"/>
                    <a:gd name="T1" fmla="*/ 0 h 55"/>
                    <a:gd name="T2" fmla="*/ 0 w 59"/>
                    <a:gd name="T3" fmla="*/ 0 h 55"/>
                    <a:gd name="T4" fmla="*/ 0 w 59"/>
                    <a:gd name="T5" fmla="*/ 0 h 55"/>
                    <a:gd name="T6" fmla="*/ 0 w 59"/>
                    <a:gd name="T7" fmla="*/ 0 h 55"/>
                    <a:gd name="T8" fmla="*/ 0 60000 65536"/>
                    <a:gd name="T9" fmla="*/ 0 60000 65536"/>
                    <a:gd name="T10" fmla="*/ 0 60000 65536"/>
                    <a:gd name="T11" fmla="*/ 0 60000 65536"/>
                    <a:gd name="T12" fmla="*/ 0 w 59"/>
                    <a:gd name="T13" fmla="*/ 0 h 55"/>
                    <a:gd name="T14" fmla="*/ 59 w 59"/>
                    <a:gd name="T15" fmla="*/ 55 h 55"/>
                  </a:gdLst>
                  <a:ahLst/>
                  <a:cxnLst>
                    <a:cxn ang="T8">
                      <a:pos x="T0" y="T1"/>
                    </a:cxn>
                    <a:cxn ang="T9">
                      <a:pos x="T2" y="T3"/>
                    </a:cxn>
                    <a:cxn ang="T10">
                      <a:pos x="T4" y="T5"/>
                    </a:cxn>
                    <a:cxn ang="T11">
                      <a:pos x="T6" y="T7"/>
                    </a:cxn>
                  </a:cxnLst>
                  <a:rect l="T12" t="T13" r="T14" b="T15"/>
                  <a:pathLst>
                    <a:path w="59" h="55">
                      <a:moveTo>
                        <a:pt x="43" y="8"/>
                      </a:moveTo>
                      <a:lnTo>
                        <a:pt x="0" y="0"/>
                      </a:lnTo>
                      <a:lnTo>
                        <a:pt x="59" y="55"/>
                      </a:lnTo>
                      <a:lnTo>
                        <a:pt x="43" y="8"/>
                      </a:lnTo>
                      <a:close/>
                    </a:path>
                  </a:pathLst>
                </a:custGeom>
                <a:solidFill>
                  <a:srgbClr val="0066FF"/>
                </a:solidFill>
                <a:ln w="9525">
                  <a:noFill/>
                  <a:round/>
                  <a:headEnd/>
                  <a:tailEnd/>
                </a:ln>
              </p:spPr>
              <p:txBody>
                <a:bodyPr/>
                <a:lstStyle/>
                <a:p>
                  <a:endParaRPr lang="es-MX"/>
                </a:p>
              </p:txBody>
            </p:sp>
            <p:sp>
              <p:nvSpPr>
                <p:cNvPr id="10891" name="Freeform 4585"/>
                <p:cNvSpPr>
                  <a:spLocks/>
                </p:cNvSpPr>
                <p:nvPr/>
              </p:nvSpPr>
              <p:spPr bwMode="auto">
                <a:xfrm>
                  <a:off x="2322" y="2778"/>
                  <a:ext cx="6" cy="7"/>
                </a:xfrm>
                <a:custGeom>
                  <a:avLst/>
                  <a:gdLst>
                    <a:gd name="T0" fmla="*/ 0 w 59"/>
                    <a:gd name="T1" fmla="*/ 0 h 61"/>
                    <a:gd name="T2" fmla="*/ 0 w 59"/>
                    <a:gd name="T3" fmla="*/ 0 h 61"/>
                    <a:gd name="T4" fmla="*/ 0 w 59"/>
                    <a:gd name="T5" fmla="*/ 0 h 61"/>
                    <a:gd name="T6" fmla="*/ 0 w 59"/>
                    <a:gd name="T7" fmla="*/ 0 h 61"/>
                    <a:gd name="T8" fmla="*/ 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43" y="8"/>
                      </a:moveTo>
                      <a:lnTo>
                        <a:pt x="0" y="0"/>
                      </a:lnTo>
                      <a:lnTo>
                        <a:pt x="22" y="61"/>
                      </a:lnTo>
                      <a:lnTo>
                        <a:pt x="59" y="55"/>
                      </a:lnTo>
                      <a:lnTo>
                        <a:pt x="43" y="8"/>
                      </a:lnTo>
                    </a:path>
                  </a:pathLst>
                </a:custGeom>
                <a:noFill/>
                <a:ln w="0">
                  <a:solidFill>
                    <a:srgbClr val="0066FF"/>
                  </a:solidFill>
                  <a:round/>
                  <a:headEnd/>
                  <a:tailEnd/>
                </a:ln>
              </p:spPr>
              <p:txBody>
                <a:bodyPr/>
                <a:lstStyle/>
                <a:p>
                  <a:endParaRPr lang="es-MX"/>
                </a:p>
              </p:txBody>
            </p:sp>
            <p:sp>
              <p:nvSpPr>
                <p:cNvPr id="10892" name="Freeform 4586"/>
                <p:cNvSpPr>
                  <a:spLocks/>
                </p:cNvSpPr>
                <p:nvPr/>
              </p:nvSpPr>
              <p:spPr bwMode="auto">
                <a:xfrm>
                  <a:off x="2324" y="2784"/>
                  <a:ext cx="4" cy="2"/>
                </a:xfrm>
                <a:custGeom>
                  <a:avLst/>
                  <a:gdLst>
                    <a:gd name="T0" fmla="*/ 0 w 37"/>
                    <a:gd name="T1" fmla="*/ 0 h 17"/>
                    <a:gd name="T2" fmla="*/ 0 w 37"/>
                    <a:gd name="T3" fmla="*/ 0 h 17"/>
                    <a:gd name="T4" fmla="*/ 0 w 37"/>
                    <a:gd name="T5" fmla="*/ 0 h 17"/>
                    <a:gd name="T6" fmla="*/ 0 w 37"/>
                    <a:gd name="T7" fmla="*/ 0 h 17"/>
                    <a:gd name="T8" fmla="*/ 0 w 37"/>
                    <a:gd name="T9" fmla="*/ 0 h 17"/>
                    <a:gd name="T10" fmla="*/ 0 60000 65536"/>
                    <a:gd name="T11" fmla="*/ 0 60000 65536"/>
                    <a:gd name="T12" fmla="*/ 0 60000 65536"/>
                    <a:gd name="T13" fmla="*/ 0 60000 65536"/>
                    <a:gd name="T14" fmla="*/ 0 60000 65536"/>
                    <a:gd name="T15" fmla="*/ 0 w 37"/>
                    <a:gd name="T16" fmla="*/ 0 h 17"/>
                    <a:gd name="T17" fmla="*/ 37 w 37"/>
                    <a:gd name="T18" fmla="*/ 17 h 17"/>
                  </a:gdLst>
                  <a:ahLst/>
                  <a:cxnLst>
                    <a:cxn ang="T10">
                      <a:pos x="T0" y="T1"/>
                    </a:cxn>
                    <a:cxn ang="T11">
                      <a:pos x="T2" y="T3"/>
                    </a:cxn>
                    <a:cxn ang="T12">
                      <a:pos x="T4" y="T5"/>
                    </a:cxn>
                    <a:cxn ang="T13">
                      <a:pos x="T6" y="T7"/>
                    </a:cxn>
                    <a:cxn ang="T14">
                      <a:pos x="T8" y="T9"/>
                    </a:cxn>
                  </a:cxnLst>
                  <a:rect l="T15" t="T16" r="T17" b="T18"/>
                  <a:pathLst>
                    <a:path w="37" h="17">
                      <a:moveTo>
                        <a:pt x="37" y="0"/>
                      </a:moveTo>
                      <a:lnTo>
                        <a:pt x="0" y="6"/>
                      </a:lnTo>
                      <a:lnTo>
                        <a:pt x="0" y="17"/>
                      </a:lnTo>
                      <a:lnTo>
                        <a:pt x="37" y="11"/>
                      </a:lnTo>
                      <a:lnTo>
                        <a:pt x="37" y="0"/>
                      </a:lnTo>
                    </a:path>
                  </a:pathLst>
                </a:custGeom>
                <a:noFill/>
                <a:ln w="0">
                  <a:solidFill>
                    <a:srgbClr val="0066FF"/>
                  </a:solidFill>
                  <a:round/>
                  <a:headEnd/>
                  <a:tailEnd/>
                </a:ln>
              </p:spPr>
              <p:txBody>
                <a:bodyPr/>
                <a:lstStyle/>
                <a:p>
                  <a:endParaRPr lang="es-MX"/>
                </a:p>
              </p:txBody>
            </p:sp>
            <p:sp>
              <p:nvSpPr>
                <p:cNvPr id="10893" name="Freeform 4587"/>
                <p:cNvSpPr>
                  <a:spLocks/>
                </p:cNvSpPr>
                <p:nvPr/>
              </p:nvSpPr>
              <p:spPr bwMode="auto">
                <a:xfrm>
                  <a:off x="2324" y="2785"/>
                  <a:ext cx="5" cy="2"/>
                </a:xfrm>
                <a:custGeom>
                  <a:avLst/>
                  <a:gdLst>
                    <a:gd name="T0" fmla="*/ 0 w 43"/>
                    <a:gd name="T1" fmla="*/ 0 h 14"/>
                    <a:gd name="T2" fmla="*/ 0 w 43"/>
                    <a:gd name="T3" fmla="*/ 0 h 14"/>
                    <a:gd name="T4" fmla="*/ 0 w 43"/>
                    <a:gd name="T5" fmla="*/ 0 h 14"/>
                    <a:gd name="T6" fmla="*/ 0 w 43"/>
                    <a:gd name="T7" fmla="*/ 0 h 14"/>
                    <a:gd name="T8" fmla="*/ 0 60000 65536"/>
                    <a:gd name="T9" fmla="*/ 0 60000 65536"/>
                    <a:gd name="T10" fmla="*/ 0 60000 65536"/>
                    <a:gd name="T11" fmla="*/ 0 60000 65536"/>
                    <a:gd name="T12" fmla="*/ 0 w 43"/>
                    <a:gd name="T13" fmla="*/ 0 h 14"/>
                    <a:gd name="T14" fmla="*/ 43 w 43"/>
                    <a:gd name="T15" fmla="*/ 14 h 14"/>
                  </a:gdLst>
                  <a:ahLst/>
                  <a:cxnLst>
                    <a:cxn ang="T8">
                      <a:pos x="T0" y="T1"/>
                    </a:cxn>
                    <a:cxn ang="T9">
                      <a:pos x="T2" y="T3"/>
                    </a:cxn>
                    <a:cxn ang="T10">
                      <a:pos x="T4" y="T5"/>
                    </a:cxn>
                    <a:cxn ang="T11">
                      <a:pos x="T6" y="T7"/>
                    </a:cxn>
                  </a:cxnLst>
                  <a:rect l="T12" t="T13" r="T14" b="T15"/>
                  <a:pathLst>
                    <a:path w="43" h="14">
                      <a:moveTo>
                        <a:pt x="37" y="0"/>
                      </a:moveTo>
                      <a:lnTo>
                        <a:pt x="0" y="6"/>
                      </a:lnTo>
                      <a:lnTo>
                        <a:pt x="43" y="14"/>
                      </a:lnTo>
                      <a:lnTo>
                        <a:pt x="37" y="0"/>
                      </a:lnTo>
                      <a:close/>
                    </a:path>
                  </a:pathLst>
                </a:custGeom>
                <a:solidFill>
                  <a:srgbClr val="0066FF"/>
                </a:solidFill>
                <a:ln w="9525">
                  <a:noFill/>
                  <a:round/>
                  <a:headEnd/>
                  <a:tailEnd/>
                </a:ln>
              </p:spPr>
              <p:txBody>
                <a:bodyPr/>
                <a:lstStyle/>
                <a:p>
                  <a:endParaRPr lang="es-MX"/>
                </a:p>
              </p:txBody>
            </p:sp>
            <p:sp>
              <p:nvSpPr>
                <p:cNvPr id="10894" name="Freeform 4588"/>
                <p:cNvSpPr>
                  <a:spLocks/>
                </p:cNvSpPr>
                <p:nvPr/>
              </p:nvSpPr>
              <p:spPr bwMode="auto">
                <a:xfrm>
                  <a:off x="2324" y="2785"/>
                  <a:ext cx="5" cy="6"/>
                </a:xfrm>
                <a:custGeom>
                  <a:avLst/>
                  <a:gdLst>
                    <a:gd name="T0" fmla="*/ 0 w 43"/>
                    <a:gd name="T1" fmla="*/ 0 h 48"/>
                    <a:gd name="T2" fmla="*/ 0 w 43"/>
                    <a:gd name="T3" fmla="*/ 0 h 48"/>
                    <a:gd name="T4" fmla="*/ 0 w 43"/>
                    <a:gd name="T5" fmla="*/ 0 h 48"/>
                    <a:gd name="T6" fmla="*/ 0 w 43"/>
                    <a:gd name="T7" fmla="*/ 0 h 48"/>
                    <a:gd name="T8" fmla="*/ 0 w 43"/>
                    <a:gd name="T9" fmla="*/ 0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37" y="0"/>
                      </a:moveTo>
                      <a:lnTo>
                        <a:pt x="0" y="6"/>
                      </a:lnTo>
                      <a:lnTo>
                        <a:pt x="15" y="48"/>
                      </a:lnTo>
                      <a:lnTo>
                        <a:pt x="43" y="14"/>
                      </a:lnTo>
                      <a:lnTo>
                        <a:pt x="37" y="0"/>
                      </a:lnTo>
                    </a:path>
                  </a:pathLst>
                </a:custGeom>
                <a:noFill/>
                <a:ln w="0">
                  <a:solidFill>
                    <a:srgbClr val="0066FF"/>
                  </a:solidFill>
                  <a:round/>
                  <a:headEnd/>
                  <a:tailEnd/>
                </a:ln>
              </p:spPr>
              <p:txBody>
                <a:bodyPr/>
                <a:lstStyle/>
                <a:p>
                  <a:endParaRPr lang="es-MX"/>
                </a:p>
              </p:txBody>
            </p:sp>
            <p:sp>
              <p:nvSpPr>
                <p:cNvPr id="10895" name="Freeform 4589"/>
                <p:cNvSpPr>
                  <a:spLocks/>
                </p:cNvSpPr>
                <p:nvPr/>
              </p:nvSpPr>
              <p:spPr bwMode="auto">
                <a:xfrm>
                  <a:off x="2326" y="2787"/>
                  <a:ext cx="6" cy="4"/>
                </a:xfrm>
                <a:custGeom>
                  <a:avLst/>
                  <a:gdLst>
                    <a:gd name="T0" fmla="*/ 0 w 52"/>
                    <a:gd name="T1" fmla="*/ 0 h 34"/>
                    <a:gd name="T2" fmla="*/ 0 w 52"/>
                    <a:gd name="T3" fmla="*/ 0 h 34"/>
                    <a:gd name="T4" fmla="*/ 0 w 52"/>
                    <a:gd name="T5" fmla="*/ 0 h 34"/>
                    <a:gd name="T6" fmla="*/ 0 w 52"/>
                    <a:gd name="T7" fmla="*/ 0 h 34"/>
                    <a:gd name="T8" fmla="*/ 0 60000 65536"/>
                    <a:gd name="T9" fmla="*/ 0 60000 65536"/>
                    <a:gd name="T10" fmla="*/ 0 60000 65536"/>
                    <a:gd name="T11" fmla="*/ 0 60000 65536"/>
                    <a:gd name="T12" fmla="*/ 0 w 52"/>
                    <a:gd name="T13" fmla="*/ 0 h 34"/>
                    <a:gd name="T14" fmla="*/ 52 w 52"/>
                    <a:gd name="T15" fmla="*/ 34 h 34"/>
                  </a:gdLst>
                  <a:ahLst/>
                  <a:cxnLst>
                    <a:cxn ang="T8">
                      <a:pos x="T0" y="T1"/>
                    </a:cxn>
                    <a:cxn ang="T9">
                      <a:pos x="T2" y="T3"/>
                    </a:cxn>
                    <a:cxn ang="T10">
                      <a:pos x="T4" y="T5"/>
                    </a:cxn>
                    <a:cxn ang="T11">
                      <a:pos x="T6" y="T7"/>
                    </a:cxn>
                  </a:cxnLst>
                  <a:rect l="T12" t="T13" r="T14" b="T15"/>
                  <a:pathLst>
                    <a:path w="52" h="34">
                      <a:moveTo>
                        <a:pt x="28" y="0"/>
                      </a:moveTo>
                      <a:lnTo>
                        <a:pt x="0" y="34"/>
                      </a:lnTo>
                      <a:lnTo>
                        <a:pt x="52" y="4"/>
                      </a:lnTo>
                      <a:lnTo>
                        <a:pt x="28" y="0"/>
                      </a:lnTo>
                      <a:close/>
                    </a:path>
                  </a:pathLst>
                </a:custGeom>
                <a:solidFill>
                  <a:srgbClr val="0066FF"/>
                </a:solidFill>
                <a:ln w="9525">
                  <a:noFill/>
                  <a:round/>
                  <a:headEnd/>
                  <a:tailEnd/>
                </a:ln>
              </p:spPr>
              <p:txBody>
                <a:bodyPr/>
                <a:lstStyle/>
                <a:p>
                  <a:endParaRPr lang="es-MX"/>
                </a:p>
              </p:txBody>
            </p:sp>
            <p:sp>
              <p:nvSpPr>
                <p:cNvPr id="10896" name="Freeform 4590"/>
                <p:cNvSpPr>
                  <a:spLocks/>
                </p:cNvSpPr>
                <p:nvPr/>
              </p:nvSpPr>
              <p:spPr bwMode="auto">
                <a:xfrm>
                  <a:off x="2326" y="2787"/>
                  <a:ext cx="6" cy="5"/>
                </a:xfrm>
                <a:custGeom>
                  <a:avLst/>
                  <a:gdLst>
                    <a:gd name="T0" fmla="*/ 0 w 52"/>
                    <a:gd name="T1" fmla="*/ 0 h 37"/>
                    <a:gd name="T2" fmla="*/ 0 w 52"/>
                    <a:gd name="T3" fmla="*/ 0 h 37"/>
                    <a:gd name="T4" fmla="*/ 0 w 52"/>
                    <a:gd name="T5" fmla="*/ 0 h 37"/>
                    <a:gd name="T6" fmla="*/ 0 w 52"/>
                    <a:gd name="T7" fmla="*/ 0 h 37"/>
                    <a:gd name="T8" fmla="*/ 0 60000 65536"/>
                    <a:gd name="T9" fmla="*/ 0 60000 65536"/>
                    <a:gd name="T10" fmla="*/ 0 60000 65536"/>
                    <a:gd name="T11" fmla="*/ 0 60000 65536"/>
                    <a:gd name="T12" fmla="*/ 0 w 52"/>
                    <a:gd name="T13" fmla="*/ 0 h 37"/>
                    <a:gd name="T14" fmla="*/ 52 w 52"/>
                    <a:gd name="T15" fmla="*/ 37 h 37"/>
                  </a:gdLst>
                  <a:ahLst/>
                  <a:cxnLst>
                    <a:cxn ang="T8">
                      <a:pos x="T0" y="T1"/>
                    </a:cxn>
                    <a:cxn ang="T9">
                      <a:pos x="T2" y="T3"/>
                    </a:cxn>
                    <a:cxn ang="T10">
                      <a:pos x="T4" y="T5"/>
                    </a:cxn>
                    <a:cxn ang="T11">
                      <a:pos x="T6" y="T7"/>
                    </a:cxn>
                  </a:cxnLst>
                  <a:rect l="T12" t="T13" r="T14" b="T15"/>
                  <a:pathLst>
                    <a:path w="52" h="37">
                      <a:moveTo>
                        <a:pt x="0" y="30"/>
                      </a:moveTo>
                      <a:lnTo>
                        <a:pt x="52" y="0"/>
                      </a:lnTo>
                      <a:lnTo>
                        <a:pt x="42" y="37"/>
                      </a:lnTo>
                      <a:lnTo>
                        <a:pt x="0" y="30"/>
                      </a:lnTo>
                      <a:close/>
                    </a:path>
                  </a:pathLst>
                </a:custGeom>
                <a:solidFill>
                  <a:srgbClr val="0066FF"/>
                </a:solidFill>
                <a:ln w="9525">
                  <a:noFill/>
                  <a:round/>
                  <a:headEnd/>
                  <a:tailEnd/>
                </a:ln>
              </p:spPr>
              <p:txBody>
                <a:bodyPr/>
                <a:lstStyle/>
                <a:p>
                  <a:endParaRPr lang="es-MX"/>
                </a:p>
              </p:txBody>
            </p:sp>
            <p:sp>
              <p:nvSpPr>
                <p:cNvPr id="10897" name="Freeform 4591"/>
                <p:cNvSpPr>
                  <a:spLocks/>
                </p:cNvSpPr>
                <p:nvPr/>
              </p:nvSpPr>
              <p:spPr bwMode="auto">
                <a:xfrm>
                  <a:off x="2326" y="2787"/>
                  <a:ext cx="6" cy="5"/>
                </a:xfrm>
                <a:custGeom>
                  <a:avLst/>
                  <a:gdLst>
                    <a:gd name="T0" fmla="*/ 0 w 52"/>
                    <a:gd name="T1" fmla="*/ 0 h 41"/>
                    <a:gd name="T2" fmla="*/ 0 w 52"/>
                    <a:gd name="T3" fmla="*/ 0 h 41"/>
                    <a:gd name="T4" fmla="*/ 0 w 52"/>
                    <a:gd name="T5" fmla="*/ 0 h 41"/>
                    <a:gd name="T6" fmla="*/ 0 w 52"/>
                    <a:gd name="T7" fmla="*/ 0 h 41"/>
                    <a:gd name="T8" fmla="*/ 0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28" y="0"/>
                      </a:moveTo>
                      <a:lnTo>
                        <a:pt x="0" y="34"/>
                      </a:lnTo>
                      <a:lnTo>
                        <a:pt x="42" y="41"/>
                      </a:lnTo>
                      <a:lnTo>
                        <a:pt x="52" y="4"/>
                      </a:lnTo>
                      <a:lnTo>
                        <a:pt x="28" y="0"/>
                      </a:lnTo>
                    </a:path>
                  </a:pathLst>
                </a:custGeom>
                <a:noFill/>
                <a:ln w="0">
                  <a:solidFill>
                    <a:srgbClr val="0066FF"/>
                  </a:solidFill>
                  <a:round/>
                  <a:headEnd/>
                  <a:tailEnd/>
                </a:ln>
              </p:spPr>
              <p:txBody>
                <a:bodyPr/>
                <a:lstStyle/>
                <a:p>
                  <a:endParaRPr lang="es-MX"/>
                </a:p>
              </p:txBody>
            </p:sp>
            <p:sp>
              <p:nvSpPr>
                <p:cNvPr id="10898" name="Freeform 4592"/>
                <p:cNvSpPr>
                  <a:spLocks/>
                </p:cNvSpPr>
                <p:nvPr/>
              </p:nvSpPr>
              <p:spPr bwMode="auto">
                <a:xfrm>
                  <a:off x="2331" y="2787"/>
                  <a:ext cx="23" cy="9"/>
                </a:xfrm>
                <a:custGeom>
                  <a:avLst/>
                  <a:gdLst>
                    <a:gd name="T0" fmla="*/ 0 w 212"/>
                    <a:gd name="T1" fmla="*/ 0 h 79"/>
                    <a:gd name="T2" fmla="*/ 0 w 212"/>
                    <a:gd name="T3" fmla="*/ 0 h 79"/>
                    <a:gd name="T4" fmla="*/ 0 w 212"/>
                    <a:gd name="T5" fmla="*/ 0 h 79"/>
                    <a:gd name="T6" fmla="*/ 0 w 212"/>
                    <a:gd name="T7" fmla="*/ 0 h 79"/>
                    <a:gd name="T8" fmla="*/ 0 60000 65536"/>
                    <a:gd name="T9" fmla="*/ 0 60000 65536"/>
                    <a:gd name="T10" fmla="*/ 0 60000 65536"/>
                    <a:gd name="T11" fmla="*/ 0 60000 65536"/>
                    <a:gd name="T12" fmla="*/ 0 w 212"/>
                    <a:gd name="T13" fmla="*/ 0 h 79"/>
                    <a:gd name="T14" fmla="*/ 212 w 212"/>
                    <a:gd name="T15" fmla="*/ 79 h 79"/>
                  </a:gdLst>
                  <a:ahLst/>
                  <a:cxnLst>
                    <a:cxn ang="T8">
                      <a:pos x="T0" y="T1"/>
                    </a:cxn>
                    <a:cxn ang="T9">
                      <a:pos x="T2" y="T3"/>
                    </a:cxn>
                    <a:cxn ang="T10">
                      <a:pos x="T4" y="T5"/>
                    </a:cxn>
                    <a:cxn ang="T11">
                      <a:pos x="T6" y="T7"/>
                    </a:cxn>
                  </a:cxnLst>
                  <a:rect l="T12" t="T13" r="T14" b="T15"/>
                  <a:pathLst>
                    <a:path w="212" h="79">
                      <a:moveTo>
                        <a:pt x="10" y="0"/>
                      </a:moveTo>
                      <a:lnTo>
                        <a:pt x="0" y="37"/>
                      </a:lnTo>
                      <a:lnTo>
                        <a:pt x="212" y="79"/>
                      </a:lnTo>
                      <a:lnTo>
                        <a:pt x="10" y="0"/>
                      </a:lnTo>
                      <a:close/>
                    </a:path>
                  </a:pathLst>
                </a:custGeom>
                <a:solidFill>
                  <a:srgbClr val="0066FF"/>
                </a:solidFill>
                <a:ln w="9525">
                  <a:noFill/>
                  <a:round/>
                  <a:headEnd/>
                  <a:tailEnd/>
                </a:ln>
              </p:spPr>
              <p:txBody>
                <a:bodyPr/>
                <a:lstStyle/>
                <a:p>
                  <a:endParaRPr lang="es-MX"/>
                </a:p>
              </p:txBody>
            </p:sp>
            <p:sp>
              <p:nvSpPr>
                <p:cNvPr id="10899" name="Freeform 4593"/>
                <p:cNvSpPr>
                  <a:spLocks/>
                </p:cNvSpPr>
                <p:nvPr/>
              </p:nvSpPr>
              <p:spPr bwMode="auto">
                <a:xfrm>
                  <a:off x="2331" y="2792"/>
                  <a:ext cx="23" cy="8"/>
                </a:xfrm>
                <a:custGeom>
                  <a:avLst/>
                  <a:gdLst>
                    <a:gd name="T0" fmla="*/ 0 w 212"/>
                    <a:gd name="T1" fmla="*/ 0 h 74"/>
                    <a:gd name="T2" fmla="*/ 0 w 212"/>
                    <a:gd name="T3" fmla="*/ 0 h 74"/>
                    <a:gd name="T4" fmla="*/ 0 w 212"/>
                    <a:gd name="T5" fmla="*/ 0 h 74"/>
                    <a:gd name="T6" fmla="*/ 0 w 212"/>
                    <a:gd name="T7" fmla="*/ 0 h 74"/>
                    <a:gd name="T8" fmla="*/ 0 60000 65536"/>
                    <a:gd name="T9" fmla="*/ 0 60000 65536"/>
                    <a:gd name="T10" fmla="*/ 0 60000 65536"/>
                    <a:gd name="T11" fmla="*/ 0 60000 65536"/>
                    <a:gd name="T12" fmla="*/ 0 w 212"/>
                    <a:gd name="T13" fmla="*/ 0 h 74"/>
                    <a:gd name="T14" fmla="*/ 212 w 212"/>
                    <a:gd name="T15" fmla="*/ 74 h 74"/>
                  </a:gdLst>
                  <a:ahLst/>
                  <a:cxnLst>
                    <a:cxn ang="T8">
                      <a:pos x="T0" y="T1"/>
                    </a:cxn>
                    <a:cxn ang="T9">
                      <a:pos x="T2" y="T3"/>
                    </a:cxn>
                    <a:cxn ang="T10">
                      <a:pos x="T4" y="T5"/>
                    </a:cxn>
                    <a:cxn ang="T11">
                      <a:pos x="T6" y="T7"/>
                    </a:cxn>
                  </a:cxnLst>
                  <a:rect l="T12" t="T13" r="T14" b="T15"/>
                  <a:pathLst>
                    <a:path w="212" h="74">
                      <a:moveTo>
                        <a:pt x="0" y="0"/>
                      </a:moveTo>
                      <a:lnTo>
                        <a:pt x="212" y="42"/>
                      </a:lnTo>
                      <a:lnTo>
                        <a:pt x="191" y="74"/>
                      </a:lnTo>
                      <a:lnTo>
                        <a:pt x="0" y="0"/>
                      </a:lnTo>
                      <a:close/>
                    </a:path>
                  </a:pathLst>
                </a:custGeom>
                <a:solidFill>
                  <a:srgbClr val="0066FF"/>
                </a:solidFill>
                <a:ln w="9525">
                  <a:noFill/>
                  <a:round/>
                  <a:headEnd/>
                  <a:tailEnd/>
                </a:ln>
              </p:spPr>
              <p:txBody>
                <a:bodyPr/>
                <a:lstStyle/>
                <a:p>
                  <a:endParaRPr lang="es-MX"/>
                </a:p>
              </p:txBody>
            </p:sp>
            <p:sp>
              <p:nvSpPr>
                <p:cNvPr id="10900" name="Freeform 4594"/>
                <p:cNvSpPr>
                  <a:spLocks/>
                </p:cNvSpPr>
                <p:nvPr/>
              </p:nvSpPr>
              <p:spPr bwMode="auto">
                <a:xfrm>
                  <a:off x="2331" y="2787"/>
                  <a:ext cx="23" cy="13"/>
                </a:xfrm>
                <a:custGeom>
                  <a:avLst/>
                  <a:gdLst>
                    <a:gd name="T0" fmla="*/ 0 w 212"/>
                    <a:gd name="T1" fmla="*/ 0 h 111"/>
                    <a:gd name="T2" fmla="*/ 0 w 212"/>
                    <a:gd name="T3" fmla="*/ 0 h 111"/>
                    <a:gd name="T4" fmla="*/ 0 w 212"/>
                    <a:gd name="T5" fmla="*/ 0 h 111"/>
                    <a:gd name="T6" fmla="*/ 0 w 212"/>
                    <a:gd name="T7" fmla="*/ 0 h 111"/>
                    <a:gd name="T8" fmla="*/ 0 w 212"/>
                    <a:gd name="T9" fmla="*/ 0 h 111"/>
                    <a:gd name="T10" fmla="*/ 0 60000 65536"/>
                    <a:gd name="T11" fmla="*/ 0 60000 65536"/>
                    <a:gd name="T12" fmla="*/ 0 60000 65536"/>
                    <a:gd name="T13" fmla="*/ 0 60000 65536"/>
                    <a:gd name="T14" fmla="*/ 0 60000 65536"/>
                    <a:gd name="T15" fmla="*/ 0 w 212"/>
                    <a:gd name="T16" fmla="*/ 0 h 111"/>
                    <a:gd name="T17" fmla="*/ 212 w 212"/>
                    <a:gd name="T18" fmla="*/ 111 h 111"/>
                  </a:gdLst>
                  <a:ahLst/>
                  <a:cxnLst>
                    <a:cxn ang="T10">
                      <a:pos x="T0" y="T1"/>
                    </a:cxn>
                    <a:cxn ang="T11">
                      <a:pos x="T2" y="T3"/>
                    </a:cxn>
                    <a:cxn ang="T12">
                      <a:pos x="T4" y="T5"/>
                    </a:cxn>
                    <a:cxn ang="T13">
                      <a:pos x="T6" y="T7"/>
                    </a:cxn>
                    <a:cxn ang="T14">
                      <a:pos x="T8" y="T9"/>
                    </a:cxn>
                  </a:cxnLst>
                  <a:rect l="T15" t="T16" r="T17" b="T18"/>
                  <a:pathLst>
                    <a:path w="212" h="111">
                      <a:moveTo>
                        <a:pt x="10" y="0"/>
                      </a:moveTo>
                      <a:lnTo>
                        <a:pt x="0" y="37"/>
                      </a:lnTo>
                      <a:lnTo>
                        <a:pt x="191" y="111"/>
                      </a:lnTo>
                      <a:lnTo>
                        <a:pt x="212" y="79"/>
                      </a:lnTo>
                      <a:lnTo>
                        <a:pt x="10" y="0"/>
                      </a:lnTo>
                    </a:path>
                  </a:pathLst>
                </a:custGeom>
                <a:noFill/>
                <a:ln w="0">
                  <a:solidFill>
                    <a:srgbClr val="0066FF"/>
                  </a:solidFill>
                  <a:round/>
                  <a:headEnd/>
                  <a:tailEnd/>
                </a:ln>
              </p:spPr>
              <p:txBody>
                <a:bodyPr/>
                <a:lstStyle/>
                <a:p>
                  <a:endParaRPr lang="es-MX"/>
                </a:p>
              </p:txBody>
            </p:sp>
            <p:sp>
              <p:nvSpPr>
                <p:cNvPr id="10901" name="Freeform 4595"/>
                <p:cNvSpPr>
                  <a:spLocks/>
                </p:cNvSpPr>
                <p:nvPr/>
              </p:nvSpPr>
              <p:spPr bwMode="auto">
                <a:xfrm>
                  <a:off x="2352" y="2796"/>
                  <a:ext cx="7" cy="5"/>
                </a:xfrm>
                <a:custGeom>
                  <a:avLst/>
                  <a:gdLst>
                    <a:gd name="T0" fmla="*/ 0 w 62"/>
                    <a:gd name="T1" fmla="*/ 0 h 42"/>
                    <a:gd name="T2" fmla="*/ 0 w 62"/>
                    <a:gd name="T3" fmla="*/ 0 h 42"/>
                    <a:gd name="T4" fmla="*/ 0 w 62"/>
                    <a:gd name="T5" fmla="*/ 0 h 42"/>
                    <a:gd name="T6" fmla="*/ 0 w 62"/>
                    <a:gd name="T7" fmla="*/ 0 h 42"/>
                    <a:gd name="T8" fmla="*/ 0 60000 65536"/>
                    <a:gd name="T9" fmla="*/ 0 60000 65536"/>
                    <a:gd name="T10" fmla="*/ 0 60000 65536"/>
                    <a:gd name="T11" fmla="*/ 0 60000 65536"/>
                    <a:gd name="T12" fmla="*/ 0 w 62"/>
                    <a:gd name="T13" fmla="*/ 0 h 42"/>
                    <a:gd name="T14" fmla="*/ 62 w 62"/>
                    <a:gd name="T15" fmla="*/ 42 h 42"/>
                  </a:gdLst>
                  <a:ahLst/>
                  <a:cxnLst>
                    <a:cxn ang="T8">
                      <a:pos x="T0" y="T1"/>
                    </a:cxn>
                    <a:cxn ang="T9">
                      <a:pos x="T2" y="T3"/>
                    </a:cxn>
                    <a:cxn ang="T10">
                      <a:pos x="T4" y="T5"/>
                    </a:cxn>
                    <a:cxn ang="T11">
                      <a:pos x="T6" y="T7"/>
                    </a:cxn>
                  </a:cxnLst>
                  <a:rect l="T12" t="T13" r="T14" b="T15"/>
                  <a:pathLst>
                    <a:path w="62" h="42">
                      <a:moveTo>
                        <a:pt x="21" y="0"/>
                      </a:moveTo>
                      <a:lnTo>
                        <a:pt x="0" y="32"/>
                      </a:lnTo>
                      <a:lnTo>
                        <a:pt x="62" y="42"/>
                      </a:lnTo>
                      <a:lnTo>
                        <a:pt x="21" y="0"/>
                      </a:lnTo>
                      <a:close/>
                    </a:path>
                  </a:pathLst>
                </a:custGeom>
                <a:solidFill>
                  <a:srgbClr val="0066FF"/>
                </a:solidFill>
                <a:ln w="9525">
                  <a:noFill/>
                  <a:round/>
                  <a:headEnd/>
                  <a:tailEnd/>
                </a:ln>
              </p:spPr>
              <p:txBody>
                <a:bodyPr/>
                <a:lstStyle/>
                <a:p>
                  <a:endParaRPr lang="es-MX"/>
                </a:p>
              </p:txBody>
            </p:sp>
            <p:sp>
              <p:nvSpPr>
                <p:cNvPr id="10902" name="Freeform 4596"/>
                <p:cNvSpPr>
                  <a:spLocks/>
                </p:cNvSpPr>
                <p:nvPr/>
              </p:nvSpPr>
              <p:spPr bwMode="auto">
                <a:xfrm>
                  <a:off x="2352" y="2800"/>
                  <a:ext cx="7" cy="3"/>
                </a:xfrm>
                <a:custGeom>
                  <a:avLst/>
                  <a:gdLst>
                    <a:gd name="T0" fmla="*/ 0 w 62"/>
                    <a:gd name="T1" fmla="*/ 0 h 32"/>
                    <a:gd name="T2" fmla="*/ 0 w 62"/>
                    <a:gd name="T3" fmla="*/ 0 h 32"/>
                    <a:gd name="T4" fmla="*/ 0 w 62"/>
                    <a:gd name="T5" fmla="*/ 0 h 32"/>
                    <a:gd name="T6" fmla="*/ 0 w 62"/>
                    <a:gd name="T7" fmla="*/ 0 h 32"/>
                    <a:gd name="T8" fmla="*/ 0 60000 65536"/>
                    <a:gd name="T9" fmla="*/ 0 60000 65536"/>
                    <a:gd name="T10" fmla="*/ 0 60000 65536"/>
                    <a:gd name="T11" fmla="*/ 0 60000 65536"/>
                    <a:gd name="T12" fmla="*/ 0 w 62"/>
                    <a:gd name="T13" fmla="*/ 0 h 32"/>
                    <a:gd name="T14" fmla="*/ 62 w 62"/>
                    <a:gd name="T15" fmla="*/ 32 h 32"/>
                  </a:gdLst>
                  <a:ahLst/>
                  <a:cxnLst>
                    <a:cxn ang="T8">
                      <a:pos x="T0" y="T1"/>
                    </a:cxn>
                    <a:cxn ang="T9">
                      <a:pos x="T2" y="T3"/>
                    </a:cxn>
                    <a:cxn ang="T10">
                      <a:pos x="T4" y="T5"/>
                    </a:cxn>
                    <a:cxn ang="T11">
                      <a:pos x="T6" y="T7"/>
                    </a:cxn>
                  </a:cxnLst>
                  <a:rect l="T12" t="T13" r="T14" b="T15"/>
                  <a:pathLst>
                    <a:path w="62" h="32">
                      <a:moveTo>
                        <a:pt x="0" y="0"/>
                      </a:moveTo>
                      <a:lnTo>
                        <a:pt x="62" y="10"/>
                      </a:lnTo>
                      <a:lnTo>
                        <a:pt x="32" y="32"/>
                      </a:lnTo>
                      <a:lnTo>
                        <a:pt x="0" y="0"/>
                      </a:lnTo>
                      <a:close/>
                    </a:path>
                  </a:pathLst>
                </a:custGeom>
                <a:solidFill>
                  <a:srgbClr val="0066FF"/>
                </a:solidFill>
                <a:ln w="9525">
                  <a:noFill/>
                  <a:round/>
                  <a:headEnd/>
                  <a:tailEnd/>
                </a:ln>
              </p:spPr>
              <p:txBody>
                <a:bodyPr/>
                <a:lstStyle/>
                <a:p>
                  <a:endParaRPr lang="es-MX"/>
                </a:p>
              </p:txBody>
            </p:sp>
            <p:sp>
              <p:nvSpPr>
                <p:cNvPr id="10903" name="Freeform 4597"/>
                <p:cNvSpPr>
                  <a:spLocks/>
                </p:cNvSpPr>
                <p:nvPr/>
              </p:nvSpPr>
              <p:spPr bwMode="auto">
                <a:xfrm>
                  <a:off x="2352" y="2796"/>
                  <a:ext cx="7" cy="7"/>
                </a:xfrm>
                <a:custGeom>
                  <a:avLst/>
                  <a:gdLst>
                    <a:gd name="T0" fmla="*/ 0 w 62"/>
                    <a:gd name="T1" fmla="*/ 0 h 64"/>
                    <a:gd name="T2" fmla="*/ 0 w 62"/>
                    <a:gd name="T3" fmla="*/ 0 h 64"/>
                    <a:gd name="T4" fmla="*/ 0 w 62"/>
                    <a:gd name="T5" fmla="*/ 0 h 64"/>
                    <a:gd name="T6" fmla="*/ 0 w 62"/>
                    <a:gd name="T7" fmla="*/ 0 h 64"/>
                    <a:gd name="T8" fmla="*/ 0 w 62"/>
                    <a:gd name="T9" fmla="*/ 0 h 64"/>
                    <a:gd name="T10" fmla="*/ 0 60000 65536"/>
                    <a:gd name="T11" fmla="*/ 0 60000 65536"/>
                    <a:gd name="T12" fmla="*/ 0 60000 65536"/>
                    <a:gd name="T13" fmla="*/ 0 60000 65536"/>
                    <a:gd name="T14" fmla="*/ 0 60000 65536"/>
                    <a:gd name="T15" fmla="*/ 0 w 62"/>
                    <a:gd name="T16" fmla="*/ 0 h 64"/>
                    <a:gd name="T17" fmla="*/ 62 w 62"/>
                    <a:gd name="T18" fmla="*/ 64 h 64"/>
                  </a:gdLst>
                  <a:ahLst/>
                  <a:cxnLst>
                    <a:cxn ang="T10">
                      <a:pos x="T0" y="T1"/>
                    </a:cxn>
                    <a:cxn ang="T11">
                      <a:pos x="T2" y="T3"/>
                    </a:cxn>
                    <a:cxn ang="T12">
                      <a:pos x="T4" y="T5"/>
                    </a:cxn>
                    <a:cxn ang="T13">
                      <a:pos x="T6" y="T7"/>
                    </a:cxn>
                    <a:cxn ang="T14">
                      <a:pos x="T8" y="T9"/>
                    </a:cxn>
                  </a:cxnLst>
                  <a:rect l="T15" t="T16" r="T17" b="T18"/>
                  <a:pathLst>
                    <a:path w="62" h="64">
                      <a:moveTo>
                        <a:pt x="21" y="0"/>
                      </a:moveTo>
                      <a:lnTo>
                        <a:pt x="0" y="32"/>
                      </a:lnTo>
                      <a:lnTo>
                        <a:pt x="32" y="64"/>
                      </a:lnTo>
                      <a:lnTo>
                        <a:pt x="62" y="42"/>
                      </a:lnTo>
                      <a:lnTo>
                        <a:pt x="21" y="0"/>
                      </a:lnTo>
                    </a:path>
                  </a:pathLst>
                </a:custGeom>
                <a:noFill/>
                <a:ln w="0">
                  <a:solidFill>
                    <a:srgbClr val="0066FF"/>
                  </a:solidFill>
                  <a:round/>
                  <a:headEnd/>
                  <a:tailEnd/>
                </a:ln>
              </p:spPr>
              <p:txBody>
                <a:bodyPr/>
                <a:lstStyle/>
                <a:p>
                  <a:endParaRPr lang="es-MX"/>
                </a:p>
              </p:txBody>
            </p:sp>
            <p:sp>
              <p:nvSpPr>
                <p:cNvPr id="10904" name="Freeform 4598"/>
                <p:cNvSpPr>
                  <a:spLocks/>
                </p:cNvSpPr>
                <p:nvPr/>
              </p:nvSpPr>
              <p:spPr bwMode="auto">
                <a:xfrm>
                  <a:off x="2355" y="2801"/>
                  <a:ext cx="38" cy="63"/>
                </a:xfrm>
                <a:custGeom>
                  <a:avLst/>
                  <a:gdLst>
                    <a:gd name="T0" fmla="*/ 0 w 342"/>
                    <a:gd name="T1" fmla="*/ 0 h 569"/>
                    <a:gd name="T2" fmla="*/ 0 w 342"/>
                    <a:gd name="T3" fmla="*/ 0 h 569"/>
                    <a:gd name="T4" fmla="*/ 0 w 342"/>
                    <a:gd name="T5" fmla="*/ 0 h 569"/>
                    <a:gd name="T6" fmla="*/ 0 w 342"/>
                    <a:gd name="T7" fmla="*/ 0 h 569"/>
                    <a:gd name="T8" fmla="*/ 0 60000 65536"/>
                    <a:gd name="T9" fmla="*/ 0 60000 65536"/>
                    <a:gd name="T10" fmla="*/ 0 60000 65536"/>
                    <a:gd name="T11" fmla="*/ 0 60000 65536"/>
                    <a:gd name="T12" fmla="*/ 0 w 342"/>
                    <a:gd name="T13" fmla="*/ 0 h 569"/>
                    <a:gd name="T14" fmla="*/ 342 w 342"/>
                    <a:gd name="T15" fmla="*/ 569 h 569"/>
                  </a:gdLst>
                  <a:ahLst/>
                  <a:cxnLst>
                    <a:cxn ang="T8">
                      <a:pos x="T0" y="T1"/>
                    </a:cxn>
                    <a:cxn ang="T9">
                      <a:pos x="T2" y="T3"/>
                    </a:cxn>
                    <a:cxn ang="T10">
                      <a:pos x="T4" y="T5"/>
                    </a:cxn>
                    <a:cxn ang="T11">
                      <a:pos x="T6" y="T7"/>
                    </a:cxn>
                  </a:cxnLst>
                  <a:rect l="T12" t="T13" r="T14" b="T15"/>
                  <a:pathLst>
                    <a:path w="342" h="569">
                      <a:moveTo>
                        <a:pt x="30" y="0"/>
                      </a:moveTo>
                      <a:lnTo>
                        <a:pt x="0" y="22"/>
                      </a:lnTo>
                      <a:lnTo>
                        <a:pt x="342" y="569"/>
                      </a:lnTo>
                      <a:lnTo>
                        <a:pt x="30" y="0"/>
                      </a:lnTo>
                      <a:close/>
                    </a:path>
                  </a:pathLst>
                </a:custGeom>
                <a:solidFill>
                  <a:srgbClr val="0066FF"/>
                </a:solidFill>
                <a:ln w="9525">
                  <a:noFill/>
                  <a:round/>
                  <a:headEnd/>
                  <a:tailEnd/>
                </a:ln>
              </p:spPr>
              <p:txBody>
                <a:bodyPr/>
                <a:lstStyle/>
                <a:p>
                  <a:endParaRPr lang="es-MX"/>
                </a:p>
              </p:txBody>
            </p:sp>
            <p:sp>
              <p:nvSpPr>
                <p:cNvPr id="10905" name="Freeform 4599"/>
                <p:cNvSpPr>
                  <a:spLocks/>
                </p:cNvSpPr>
                <p:nvPr/>
              </p:nvSpPr>
              <p:spPr bwMode="auto">
                <a:xfrm>
                  <a:off x="2355" y="2803"/>
                  <a:ext cx="38" cy="63"/>
                </a:xfrm>
                <a:custGeom>
                  <a:avLst/>
                  <a:gdLst>
                    <a:gd name="T0" fmla="*/ 0 w 342"/>
                    <a:gd name="T1" fmla="*/ 0 h 565"/>
                    <a:gd name="T2" fmla="*/ 0 w 342"/>
                    <a:gd name="T3" fmla="*/ 0 h 565"/>
                    <a:gd name="T4" fmla="*/ 0 w 342"/>
                    <a:gd name="T5" fmla="*/ 0 h 565"/>
                    <a:gd name="T6" fmla="*/ 0 w 342"/>
                    <a:gd name="T7" fmla="*/ 0 h 565"/>
                    <a:gd name="T8" fmla="*/ 0 60000 65536"/>
                    <a:gd name="T9" fmla="*/ 0 60000 65536"/>
                    <a:gd name="T10" fmla="*/ 0 60000 65536"/>
                    <a:gd name="T11" fmla="*/ 0 60000 65536"/>
                    <a:gd name="T12" fmla="*/ 0 w 342"/>
                    <a:gd name="T13" fmla="*/ 0 h 565"/>
                    <a:gd name="T14" fmla="*/ 342 w 342"/>
                    <a:gd name="T15" fmla="*/ 565 h 565"/>
                  </a:gdLst>
                  <a:ahLst/>
                  <a:cxnLst>
                    <a:cxn ang="T8">
                      <a:pos x="T0" y="T1"/>
                    </a:cxn>
                    <a:cxn ang="T9">
                      <a:pos x="T2" y="T3"/>
                    </a:cxn>
                    <a:cxn ang="T10">
                      <a:pos x="T4" y="T5"/>
                    </a:cxn>
                    <a:cxn ang="T11">
                      <a:pos x="T6" y="T7"/>
                    </a:cxn>
                  </a:cxnLst>
                  <a:rect l="T12" t="T13" r="T14" b="T15"/>
                  <a:pathLst>
                    <a:path w="342" h="565">
                      <a:moveTo>
                        <a:pt x="0" y="0"/>
                      </a:moveTo>
                      <a:lnTo>
                        <a:pt x="342" y="547"/>
                      </a:lnTo>
                      <a:lnTo>
                        <a:pt x="309" y="565"/>
                      </a:lnTo>
                      <a:lnTo>
                        <a:pt x="0" y="0"/>
                      </a:lnTo>
                      <a:close/>
                    </a:path>
                  </a:pathLst>
                </a:custGeom>
                <a:solidFill>
                  <a:srgbClr val="0066FF"/>
                </a:solidFill>
                <a:ln w="9525">
                  <a:noFill/>
                  <a:round/>
                  <a:headEnd/>
                  <a:tailEnd/>
                </a:ln>
              </p:spPr>
              <p:txBody>
                <a:bodyPr/>
                <a:lstStyle/>
                <a:p>
                  <a:endParaRPr lang="es-MX"/>
                </a:p>
              </p:txBody>
            </p:sp>
            <p:sp>
              <p:nvSpPr>
                <p:cNvPr id="10906" name="Freeform 4600"/>
                <p:cNvSpPr>
                  <a:spLocks/>
                </p:cNvSpPr>
                <p:nvPr/>
              </p:nvSpPr>
              <p:spPr bwMode="auto">
                <a:xfrm>
                  <a:off x="2355" y="2801"/>
                  <a:ext cx="38" cy="65"/>
                </a:xfrm>
                <a:custGeom>
                  <a:avLst/>
                  <a:gdLst>
                    <a:gd name="T0" fmla="*/ 0 w 342"/>
                    <a:gd name="T1" fmla="*/ 0 h 587"/>
                    <a:gd name="T2" fmla="*/ 0 w 342"/>
                    <a:gd name="T3" fmla="*/ 0 h 587"/>
                    <a:gd name="T4" fmla="*/ 0 w 342"/>
                    <a:gd name="T5" fmla="*/ 0 h 587"/>
                    <a:gd name="T6" fmla="*/ 0 w 342"/>
                    <a:gd name="T7" fmla="*/ 0 h 587"/>
                    <a:gd name="T8" fmla="*/ 0 w 342"/>
                    <a:gd name="T9" fmla="*/ 0 h 587"/>
                    <a:gd name="T10" fmla="*/ 0 60000 65536"/>
                    <a:gd name="T11" fmla="*/ 0 60000 65536"/>
                    <a:gd name="T12" fmla="*/ 0 60000 65536"/>
                    <a:gd name="T13" fmla="*/ 0 60000 65536"/>
                    <a:gd name="T14" fmla="*/ 0 60000 65536"/>
                    <a:gd name="T15" fmla="*/ 0 w 342"/>
                    <a:gd name="T16" fmla="*/ 0 h 587"/>
                    <a:gd name="T17" fmla="*/ 342 w 342"/>
                    <a:gd name="T18" fmla="*/ 587 h 587"/>
                  </a:gdLst>
                  <a:ahLst/>
                  <a:cxnLst>
                    <a:cxn ang="T10">
                      <a:pos x="T0" y="T1"/>
                    </a:cxn>
                    <a:cxn ang="T11">
                      <a:pos x="T2" y="T3"/>
                    </a:cxn>
                    <a:cxn ang="T12">
                      <a:pos x="T4" y="T5"/>
                    </a:cxn>
                    <a:cxn ang="T13">
                      <a:pos x="T6" y="T7"/>
                    </a:cxn>
                    <a:cxn ang="T14">
                      <a:pos x="T8" y="T9"/>
                    </a:cxn>
                  </a:cxnLst>
                  <a:rect l="T15" t="T16" r="T17" b="T18"/>
                  <a:pathLst>
                    <a:path w="342" h="587">
                      <a:moveTo>
                        <a:pt x="30" y="0"/>
                      </a:moveTo>
                      <a:lnTo>
                        <a:pt x="0" y="22"/>
                      </a:lnTo>
                      <a:lnTo>
                        <a:pt x="309" y="587"/>
                      </a:lnTo>
                      <a:lnTo>
                        <a:pt x="342" y="569"/>
                      </a:lnTo>
                      <a:lnTo>
                        <a:pt x="30" y="0"/>
                      </a:lnTo>
                    </a:path>
                  </a:pathLst>
                </a:custGeom>
                <a:noFill/>
                <a:ln w="0">
                  <a:solidFill>
                    <a:srgbClr val="0066FF"/>
                  </a:solidFill>
                  <a:round/>
                  <a:headEnd/>
                  <a:tailEnd/>
                </a:ln>
              </p:spPr>
              <p:txBody>
                <a:bodyPr/>
                <a:lstStyle/>
                <a:p>
                  <a:endParaRPr lang="es-MX"/>
                </a:p>
              </p:txBody>
            </p:sp>
            <p:sp>
              <p:nvSpPr>
                <p:cNvPr id="10907" name="Freeform 4601"/>
                <p:cNvSpPr>
                  <a:spLocks/>
                </p:cNvSpPr>
                <p:nvPr/>
              </p:nvSpPr>
              <p:spPr bwMode="auto">
                <a:xfrm>
                  <a:off x="2390" y="2864"/>
                  <a:ext cx="6" cy="4"/>
                </a:xfrm>
                <a:custGeom>
                  <a:avLst/>
                  <a:gdLst>
                    <a:gd name="T0" fmla="*/ 0 w 54"/>
                    <a:gd name="T1" fmla="*/ 0 h 37"/>
                    <a:gd name="T2" fmla="*/ 0 w 54"/>
                    <a:gd name="T3" fmla="*/ 0 h 37"/>
                    <a:gd name="T4" fmla="*/ 0 w 54"/>
                    <a:gd name="T5" fmla="*/ 0 h 37"/>
                    <a:gd name="T6" fmla="*/ 0 w 54"/>
                    <a:gd name="T7" fmla="*/ 0 h 37"/>
                    <a:gd name="T8" fmla="*/ 0 60000 65536"/>
                    <a:gd name="T9" fmla="*/ 0 60000 65536"/>
                    <a:gd name="T10" fmla="*/ 0 60000 65536"/>
                    <a:gd name="T11" fmla="*/ 0 60000 65536"/>
                    <a:gd name="T12" fmla="*/ 0 w 54"/>
                    <a:gd name="T13" fmla="*/ 0 h 37"/>
                    <a:gd name="T14" fmla="*/ 54 w 54"/>
                    <a:gd name="T15" fmla="*/ 37 h 37"/>
                  </a:gdLst>
                  <a:ahLst/>
                  <a:cxnLst>
                    <a:cxn ang="T8">
                      <a:pos x="T0" y="T1"/>
                    </a:cxn>
                    <a:cxn ang="T9">
                      <a:pos x="T2" y="T3"/>
                    </a:cxn>
                    <a:cxn ang="T10">
                      <a:pos x="T4" y="T5"/>
                    </a:cxn>
                    <a:cxn ang="T11">
                      <a:pos x="T6" y="T7"/>
                    </a:cxn>
                  </a:cxnLst>
                  <a:rect l="T12" t="T13" r="T14" b="T15"/>
                  <a:pathLst>
                    <a:path w="54" h="37">
                      <a:moveTo>
                        <a:pt x="33" y="0"/>
                      </a:moveTo>
                      <a:lnTo>
                        <a:pt x="0" y="18"/>
                      </a:lnTo>
                      <a:lnTo>
                        <a:pt x="54" y="37"/>
                      </a:lnTo>
                      <a:lnTo>
                        <a:pt x="33" y="0"/>
                      </a:lnTo>
                      <a:close/>
                    </a:path>
                  </a:pathLst>
                </a:custGeom>
                <a:solidFill>
                  <a:srgbClr val="0066FF"/>
                </a:solidFill>
                <a:ln w="9525">
                  <a:noFill/>
                  <a:round/>
                  <a:headEnd/>
                  <a:tailEnd/>
                </a:ln>
              </p:spPr>
              <p:txBody>
                <a:bodyPr/>
                <a:lstStyle/>
                <a:p>
                  <a:endParaRPr lang="es-MX"/>
                </a:p>
              </p:txBody>
            </p:sp>
            <p:sp>
              <p:nvSpPr>
                <p:cNvPr id="10908" name="Freeform 4602"/>
                <p:cNvSpPr>
                  <a:spLocks/>
                </p:cNvSpPr>
                <p:nvPr/>
              </p:nvSpPr>
              <p:spPr bwMode="auto">
                <a:xfrm>
                  <a:off x="2390" y="2866"/>
                  <a:ext cx="6" cy="5"/>
                </a:xfrm>
                <a:custGeom>
                  <a:avLst/>
                  <a:gdLst>
                    <a:gd name="T0" fmla="*/ 0 w 54"/>
                    <a:gd name="T1" fmla="*/ 0 h 40"/>
                    <a:gd name="T2" fmla="*/ 0 w 54"/>
                    <a:gd name="T3" fmla="*/ 0 h 40"/>
                    <a:gd name="T4" fmla="*/ 0 w 54"/>
                    <a:gd name="T5" fmla="*/ 0 h 40"/>
                    <a:gd name="T6" fmla="*/ 0 w 54"/>
                    <a:gd name="T7" fmla="*/ 0 h 40"/>
                    <a:gd name="T8" fmla="*/ 0 60000 65536"/>
                    <a:gd name="T9" fmla="*/ 0 60000 65536"/>
                    <a:gd name="T10" fmla="*/ 0 60000 65536"/>
                    <a:gd name="T11" fmla="*/ 0 60000 65536"/>
                    <a:gd name="T12" fmla="*/ 0 w 54"/>
                    <a:gd name="T13" fmla="*/ 0 h 40"/>
                    <a:gd name="T14" fmla="*/ 54 w 54"/>
                    <a:gd name="T15" fmla="*/ 40 h 40"/>
                  </a:gdLst>
                  <a:ahLst/>
                  <a:cxnLst>
                    <a:cxn ang="T8">
                      <a:pos x="T0" y="T1"/>
                    </a:cxn>
                    <a:cxn ang="T9">
                      <a:pos x="T2" y="T3"/>
                    </a:cxn>
                    <a:cxn ang="T10">
                      <a:pos x="T4" y="T5"/>
                    </a:cxn>
                    <a:cxn ang="T11">
                      <a:pos x="T6" y="T7"/>
                    </a:cxn>
                  </a:cxnLst>
                  <a:rect l="T12" t="T13" r="T14" b="T15"/>
                  <a:pathLst>
                    <a:path w="54" h="40">
                      <a:moveTo>
                        <a:pt x="0" y="0"/>
                      </a:moveTo>
                      <a:lnTo>
                        <a:pt x="54" y="19"/>
                      </a:lnTo>
                      <a:lnTo>
                        <a:pt x="22" y="40"/>
                      </a:lnTo>
                      <a:lnTo>
                        <a:pt x="0" y="0"/>
                      </a:lnTo>
                      <a:close/>
                    </a:path>
                  </a:pathLst>
                </a:custGeom>
                <a:solidFill>
                  <a:srgbClr val="0066FF"/>
                </a:solidFill>
                <a:ln w="9525">
                  <a:noFill/>
                  <a:round/>
                  <a:headEnd/>
                  <a:tailEnd/>
                </a:ln>
              </p:spPr>
              <p:txBody>
                <a:bodyPr/>
                <a:lstStyle/>
                <a:p>
                  <a:endParaRPr lang="es-MX"/>
                </a:p>
              </p:txBody>
            </p:sp>
            <p:sp>
              <p:nvSpPr>
                <p:cNvPr id="10909" name="Freeform 4603"/>
                <p:cNvSpPr>
                  <a:spLocks/>
                </p:cNvSpPr>
                <p:nvPr/>
              </p:nvSpPr>
              <p:spPr bwMode="auto">
                <a:xfrm>
                  <a:off x="2390" y="2864"/>
                  <a:ext cx="6" cy="7"/>
                </a:xfrm>
                <a:custGeom>
                  <a:avLst/>
                  <a:gdLst>
                    <a:gd name="T0" fmla="*/ 0 w 54"/>
                    <a:gd name="T1" fmla="*/ 0 h 58"/>
                    <a:gd name="T2" fmla="*/ 0 w 54"/>
                    <a:gd name="T3" fmla="*/ 0 h 58"/>
                    <a:gd name="T4" fmla="*/ 0 w 54"/>
                    <a:gd name="T5" fmla="*/ 0 h 58"/>
                    <a:gd name="T6" fmla="*/ 0 w 54"/>
                    <a:gd name="T7" fmla="*/ 0 h 58"/>
                    <a:gd name="T8" fmla="*/ 0 w 54"/>
                    <a:gd name="T9" fmla="*/ 0 h 58"/>
                    <a:gd name="T10" fmla="*/ 0 60000 65536"/>
                    <a:gd name="T11" fmla="*/ 0 60000 65536"/>
                    <a:gd name="T12" fmla="*/ 0 60000 65536"/>
                    <a:gd name="T13" fmla="*/ 0 60000 65536"/>
                    <a:gd name="T14" fmla="*/ 0 60000 65536"/>
                    <a:gd name="T15" fmla="*/ 0 w 54"/>
                    <a:gd name="T16" fmla="*/ 0 h 58"/>
                    <a:gd name="T17" fmla="*/ 54 w 54"/>
                    <a:gd name="T18" fmla="*/ 58 h 58"/>
                  </a:gdLst>
                  <a:ahLst/>
                  <a:cxnLst>
                    <a:cxn ang="T10">
                      <a:pos x="T0" y="T1"/>
                    </a:cxn>
                    <a:cxn ang="T11">
                      <a:pos x="T2" y="T3"/>
                    </a:cxn>
                    <a:cxn ang="T12">
                      <a:pos x="T4" y="T5"/>
                    </a:cxn>
                    <a:cxn ang="T13">
                      <a:pos x="T6" y="T7"/>
                    </a:cxn>
                    <a:cxn ang="T14">
                      <a:pos x="T8" y="T9"/>
                    </a:cxn>
                  </a:cxnLst>
                  <a:rect l="T15" t="T16" r="T17" b="T18"/>
                  <a:pathLst>
                    <a:path w="54" h="58">
                      <a:moveTo>
                        <a:pt x="33" y="0"/>
                      </a:moveTo>
                      <a:lnTo>
                        <a:pt x="0" y="18"/>
                      </a:lnTo>
                      <a:lnTo>
                        <a:pt x="22" y="58"/>
                      </a:lnTo>
                      <a:lnTo>
                        <a:pt x="54" y="37"/>
                      </a:lnTo>
                      <a:lnTo>
                        <a:pt x="33" y="0"/>
                      </a:lnTo>
                    </a:path>
                  </a:pathLst>
                </a:custGeom>
                <a:noFill/>
                <a:ln w="0">
                  <a:solidFill>
                    <a:srgbClr val="0066FF"/>
                  </a:solidFill>
                  <a:round/>
                  <a:headEnd/>
                  <a:tailEnd/>
                </a:ln>
              </p:spPr>
              <p:txBody>
                <a:bodyPr/>
                <a:lstStyle/>
                <a:p>
                  <a:endParaRPr lang="es-MX"/>
                </a:p>
              </p:txBody>
            </p:sp>
            <p:sp>
              <p:nvSpPr>
                <p:cNvPr id="10910" name="Freeform 4604"/>
                <p:cNvSpPr>
                  <a:spLocks/>
                </p:cNvSpPr>
                <p:nvPr/>
              </p:nvSpPr>
              <p:spPr bwMode="auto">
                <a:xfrm>
                  <a:off x="2392" y="2868"/>
                  <a:ext cx="13" cy="14"/>
                </a:xfrm>
                <a:custGeom>
                  <a:avLst/>
                  <a:gdLst>
                    <a:gd name="T0" fmla="*/ 0 w 116"/>
                    <a:gd name="T1" fmla="*/ 0 h 120"/>
                    <a:gd name="T2" fmla="*/ 0 w 116"/>
                    <a:gd name="T3" fmla="*/ 0 h 120"/>
                    <a:gd name="T4" fmla="*/ 0 w 116"/>
                    <a:gd name="T5" fmla="*/ 0 h 120"/>
                    <a:gd name="T6" fmla="*/ 0 w 116"/>
                    <a:gd name="T7" fmla="*/ 0 h 120"/>
                    <a:gd name="T8" fmla="*/ 0 60000 65536"/>
                    <a:gd name="T9" fmla="*/ 0 60000 65536"/>
                    <a:gd name="T10" fmla="*/ 0 60000 65536"/>
                    <a:gd name="T11" fmla="*/ 0 60000 65536"/>
                    <a:gd name="T12" fmla="*/ 0 w 116"/>
                    <a:gd name="T13" fmla="*/ 0 h 120"/>
                    <a:gd name="T14" fmla="*/ 116 w 116"/>
                    <a:gd name="T15" fmla="*/ 120 h 120"/>
                  </a:gdLst>
                  <a:ahLst/>
                  <a:cxnLst>
                    <a:cxn ang="T8">
                      <a:pos x="T0" y="T1"/>
                    </a:cxn>
                    <a:cxn ang="T9">
                      <a:pos x="T2" y="T3"/>
                    </a:cxn>
                    <a:cxn ang="T10">
                      <a:pos x="T4" y="T5"/>
                    </a:cxn>
                    <a:cxn ang="T11">
                      <a:pos x="T6" y="T7"/>
                    </a:cxn>
                  </a:cxnLst>
                  <a:rect l="T12" t="T13" r="T14" b="T15"/>
                  <a:pathLst>
                    <a:path w="116" h="120">
                      <a:moveTo>
                        <a:pt x="32" y="0"/>
                      </a:moveTo>
                      <a:lnTo>
                        <a:pt x="0" y="21"/>
                      </a:lnTo>
                      <a:lnTo>
                        <a:pt x="116" y="120"/>
                      </a:lnTo>
                      <a:lnTo>
                        <a:pt x="32" y="0"/>
                      </a:lnTo>
                      <a:close/>
                    </a:path>
                  </a:pathLst>
                </a:custGeom>
                <a:solidFill>
                  <a:srgbClr val="0066FF"/>
                </a:solidFill>
                <a:ln w="9525">
                  <a:noFill/>
                  <a:round/>
                  <a:headEnd/>
                  <a:tailEnd/>
                </a:ln>
              </p:spPr>
              <p:txBody>
                <a:bodyPr/>
                <a:lstStyle/>
                <a:p>
                  <a:endParaRPr lang="es-MX"/>
                </a:p>
              </p:txBody>
            </p:sp>
            <p:sp>
              <p:nvSpPr>
                <p:cNvPr id="10911" name="Freeform 4605"/>
                <p:cNvSpPr>
                  <a:spLocks/>
                </p:cNvSpPr>
                <p:nvPr/>
              </p:nvSpPr>
              <p:spPr bwMode="auto">
                <a:xfrm>
                  <a:off x="2392" y="2871"/>
                  <a:ext cx="13" cy="11"/>
                </a:xfrm>
                <a:custGeom>
                  <a:avLst/>
                  <a:gdLst>
                    <a:gd name="T0" fmla="*/ 0 w 116"/>
                    <a:gd name="T1" fmla="*/ 0 h 99"/>
                    <a:gd name="T2" fmla="*/ 0 w 116"/>
                    <a:gd name="T3" fmla="*/ 0 h 99"/>
                    <a:gd name="T4" fmla="*/ 0 w 116"/>
                    <a:gd name="T5" fmla="*/ 0 h 99"/>
                    <a:gd name="T6" fmla="*/ 0 w 116"/>
                    <a:gd name="T7" fmla="*/ 0 h 99"/>
                    <a:gd name="T8" fmla="*/ 0 60000 65536"/>
                    <a:gd name="T9" fmla="*/ 0 60000 65536"/>
                    <a:gd name="T10" fmla="*/ 0 60000 65536"/>
                    <a:gd name="T11" fmla="*/ 0 60000 65536"/>
                    <a:gd name="T12" fmla="*/ 0 w 116"/>
                    <a:gd name="T13" fmla="*/ 0 h 99"/>
                    <a:gd name="T14" fmla="*/ 116 w 116"/>
                    <a:gd name="T15" fmla="*/ 99 h 99"/>
                  </a:gdLst>
                  <a:ahLst/>
                  <a:cxnLst>
                    <a:cxn ang="T8">
                      <a:pos x="T0" y="T1"/>
                    </a:cxn>
                    <a:cxn ang="T9">
                      <a:pos x="T2" y="T3"/>
                    </a:cxn>
                    <a:cxn ang="T10">
                      <a:pos x="T4" y="T5"/>
                    </a:cxn>
                    <a:cxn ang="T11">
                      <a:pos x="T6" y="T7"/>
                    </a:cxn>
                  </a:cxnLst>
                  <a:rect l="T12" t="T13" r="T14" b="T15"/>
                  <a:pathLst>
                    <a:path w="116" h="99">
                      <a:moveTo>
                        <a:pt x="0" y="0"/>
                      </a:moveTo>
                      <a:lnTo>
                        <a:pt x="116" y="99"/>
                      </a:lnTo>
                      <a:lnTo>
                        <a:pt x="57" y="79"/>
                      </a:lnTo>
                      <a:lnTo>
                        <a:pt x="0" y="0"/>
                      </a:lnTo>
                      <a:close/>
                    </a:path>
                  </a:pathLst>
                </a:custGeom>
                <a:solidFill>
                  <a:srgbClr val="0066FF"/>
                </a:solidFill>
                <a:ln w="9525">
                  <a:noFill/>
                  <a:round/>
                  <a:headEnd/>
                  <a:tailEnd/>
                </a:ln>
              </p:spPr>
              <p:txBody>
                <a:bodyPr/>
                <a:lstStyle/>
                <a:p>
                  <a:endParaRPr lang="es-MX"/>
                </a:p>
              </p:txBody>
            </p:sp>
            <p:sp>
              <p:nvSpPr>
                <p:cNvPr id="10912" name="Freeform 4606"/>
                <p:cNvSpPr>
                  <a:spLocks/>
                </p:cNvSpPr>
                <p:nvPr/>
              </p:nvSpPr>
              <p:spPr bwMode="auto">
                <a:xfrm>
                  <a:off x="2392" y="2868"/>
                  <a:ext cx="13" cy="14"/>
                </a:xfrm>
                <a:custGeom>
                  <a:avLst/>
                  <a:gdLst>
                    <a:gd name="T0" fmla="*/ 0 w 116"/>
                    <a:gd name="T1" fmla="*/ 0 h 120"/>
                    <a:gd name="T2" fmla="*/ 0 w 116"/>
                    <a:gd name="T3" fmla="*/ 0 h 120"/>
                    <a:gd name="T4" fmla="*/ 0 w 116"/>
                    <a:gd name="T5" fmla="*/ 0 h 120"/>
                    <a:gd name="T6" fmla="*/ 0 w 116"/>
                    <a:gd name="T7" fmla="*/ 0 h 120"/>
                    <a:gd name="T8" fmla="*/ 0 w 116"/>
                    <a:gd name="T9" fmla="*/ 0 h 120"/>
                    <a:gd name="T10" fmla="*/ 0 60000 65536"/>
                    <a:gd name="T11" fmla="*/ 0 60000 65536"/>
                    <a:gd name="T12" fmla="*/ 0 60000 65536"/>
                    <a:gd name="T13" fmla="*/ 0 60000 65536"/>
                    <a:gd name="T14" fmla="*/ 0 60000 65536"/>
                    <a:gd name="T15" fmla="*/ 0 w 116"/>
                    <a:gd name="T16" fmla="*/ 0 h 120"/>
                    <a:gd name="T17" fmla="*/ 116 w 116"/>
                    <a:gd name="T18" fmla="*/ 120 h 120"/>
                  </a:gdLst>
                  <a:ahLst/>
                  <a:cxnLst>
                    <a:cxn ang="T10">
                      <a:pos x="T0" y="T1"/>
                    </a:cxn>
                    <a:cxn ang="T11">
                      <a:pos x="T2" y="T3"/>
                    </a:cxn>
                    <a:cxn ang="T12">
                      <a:pos x="T4" y="T5"/>
                    </a:cxn>
                    <a:cxn ang="T13">
                      <a:pos x="T6" y="T7"/>
                    </a:cxn>
                    <a:cxn ang="T14">
                      <a:pos x="T8" y="T9"/>
                    </a:cxn>
                  </a:cxnLst>
                  <a:rect l="T15" t="T16" r="T17" b="T18"/>
                  <a:pathLst>
                    <a:path w="116" h="120">
                      <a:moveTo>
                        <a:pt x="32" y="0"/>
                      </a:moveTo>
                      <a:lnTo>
                        <a:pt x="0" y="21"/>
                      </a:lnTo>
                      <a:lnTo>
                        <a:pt x="57" y="100"/>
                      </a:lnTo>
                      <a:lnTo>
                        <a:pt x="116" y="120"/>
                      </a:lnTo>
                      <a:lnTo>
                        <a:pt x="32" y="0"/>
                      </a:lnTo>
                    </a:path>
                  </a:pathLst>
                </a:custGeom>
                <a:noFill/>
                <a:ln w="0">
                  <a:solidFill>
                    <a:srgbClr val="0066FF"/>
                  </a:solidFill>
                  <a:round/>
                  <a:headEnd/>
                  <a:tailEnd/>
                </a:ln>
              </p:spPr>
              <p:txBody>
                <a:bodyPr/>
                <a:lstStyle/>
                <a:p>
                  <a:endParaRPr lang="es-MX"/>
                </a:p>
              </p:txBody>
            </p:sp>
            <p:sp>
              <p:nvSpPr>
                <p:cNvPr id="10913" name="Freeform 4607"/>
                <p:cNvSpPr>
                  <a:spLocks/>
                </p:cNvSpPr>
                <p:nvPr/>
              </p:nvSpPr>
              <p:spPr bwMode="auto">
                <a:xfrm>
                  <a:off x="2393" y="2879"/>
                  <a:ext cx="6" cy="4"/>
                </a:xfrm>
                <a:custGeom>
                  <a:avLst/>
                  <a:gdLst>
                    <a:gd name="T0" fmla="*/ 0 w 58"/>
                    <a:gd name="T1" fmla="*/ 0 h 37"/>
                    <a:gd name="T2" fmla="*/ 0 w 58"/>
                    <a:gd name="T3" fmla="*/ 0 h 37"/>
                    <a:gd name="T4" fmla="*/ 0 w 58"/>
                    <a:gd name="T5" fmla="*/ 0 h 37"/>
                    <a:gd name="T6" fmla="*/ 0 w 58"/>
                    <a:gd name="T7" fmla="*/ 0 h 37"/>
                    <a:gd name="T8" fmla="*/ 0 60000 65536"/>
                    <a:gd name="T9" fmla="*/ 0 60000 65536"/>
                    <a:gd name="T10" fmla="*/ 0 60000 65536"/>
                    <a:gd name="T11" fmla="*/ 0 60000 65536"/>
                    <a:gd name="T12" fmla="*/ 0 w 58"/>
                    <a:gd name="T13" fmla="*/ 0 h 37"/>
                    <a:gd name="T14" fmla="*/ 58 w 58"/>
                    <a:gd name="T15" fmla="*/ 37 h 37"/>
                  </a:gdLst>
                  <a:ahLst/>
                  <a:cxnLst>
                    <a:cxn ang="T8">
                      <a:pos x="T0" y="T1"/>
                    </a:cxn>
                    <a:cxn ang="T9">
                      <a:pos x="T2" y="T3"/>
                    </a:cxn>
                    <a:cxn ang="T10">
                      <a:pos x="T4" y="T5"/>
                    </a:cxn>
                    <a:cxn ang="T11">
                      <a:pos x="T6" y="T7"/>
                    </a:cxn>
                  </a:cxnLst>
                  <a:rect l="T12" t="T13" r="T14" b="T15"/>
                  <a:pathLst>
                    <a:path w="58" h="37">
                      <a:moveTo>
                        <a:pt x="50" y="0"/>
                      </a:moveTo>
                      <a:lnTo>
                        <a:pt x="58" y="37"/>
                      </a:lnTo>
                      <a:lnTo>
                        <a:pt x="0" y="16"/>
                      </a:lnTo>
                      <a:lnTo>
                        <a:pt x="50" y="0"/>
                      </a:lnTo>
                      <a:close/>
                    </a:path>
                  </a:pathLst>
                </a:custGeom>
                <a:solidFill>
                  <a:srgbClr val="0066FF"/>
                </a:solidFill>
                <a:ln w="9525">
                  <a:noFill/>
                  <a:round/>
                  <a:headEnd/>
                  <a:tailEnd/>
                </a:ln>
              </p:spPr>
              <p:txBody>
                <a:bodyPr/>
                <a:lstStyle/>
                <a:p>
                  <a:endParaRPr lang="es-MX"/>
                </a:p>
              </p:txBody>
            </p:sp>
            <p:sp>
              <p:nvSpPr>
                <p:cNvPr id="10914" name="Freeform 4608"/>
                <p:cNvSpPr>
                  <a:spLocks/>
                </p:cNvSpPr>
                <p:nvPr/>
              </p:nvSpPr>
              <p:spPr bwMode="auto">
                <a:xfrm>
                  <a:off x="2393" y="2879"/>
                  <a:ext cx="12" cy="4"/>
                </a:xfrm>
                <a:custGeom>
                  <a:avLst/>
                  <a:gdLst>
                    <a:gd name="T0" fmla="*/ 0 w 109"/>
                    <a:gd name="T1" fmla="*/ 0 h 37"/>
                    <a:gd name="T2" fmla="*/ 0 w 109"/>
                    <a:gd name="T3" fmla="*/ 0 h 37"/>
                    <a:gd name="T4" fmla="*/ 0 w 109"/>
                    <a:gd name="T5" fmla="*/ 0 h 37"/>
                    <a:gd name="T6" fmla="*/ 0 w 109"/>
                    <a:gd name="T7" fmla="*/ 0 h 37"/>
                    <a:gd name="T8" fmla="*/ 0 w 109"/>
                    <a:gd name="T9" fmla="*/ 0 h 37"/>
                    <a:gd name="T10" fmla="*/ 0 60000 65536"/>
                    <a:gd name="T11" fmla="*/ 0 60000 65536"/>
                    <a:gd name="T12" fmla="*/ 0 60000 65536"/>
                    <a:gd name="T13" fmla="*/ 0 60000 65536"/>
                    <a:gd name="T14" fmla="*/ 0 60000 65536"/>
                    <a:gd name="T15" fmla="*/ 0 w 109"/>
                    <a:gd name="T16" fmla="*/ 0 h 37"/>
                    <a:gd name="T17" fmla="*/ 109 w 109"/>
                    <a:gd name="T18" fmla="*/ 37 h 37"/>
                  </a:gdLst>
                  <a:ahLst/>
                  <a:cxnLst>
                    <a:cxn ang="T10">
                      <a:pos x="T0" y="T1"/>
                    </a:cxn>
                    <a:cxn ang="T11">
                      <a:pos x="T2" y="T3"/>
                    </a:cxn>
                    <a:cxn ang="T12">
                      <a:pos x="T4" y="T5"/>
                    </a:cxn>
                    <a:cxn ang="T13">
                      <a:pos x="T6" y="T7"/>
                    </a:cxn>
                    <a:cxn ang="T14">
                      <a:pos x="T8" y="T9"/>
                    </a:cxn>
                  </a:cxnLst>
                  <a:rect l="T15" t="T16" r="T17" b="T18"/>
                  <a:pathLst>
                    <a:path w="109" h="37">
                      <a:moveTo>
                        <a:pt x="109" y="20"/>
                      </a:moveTo>
                      <a:lnTo>
                        <a:pt x="50" y="0"/>
                      </a:lnTo>
                      <a:lnTo>
                        <a:pt x="0" y="16"/>
                      </a:lnTo>
                      <a:lnTo>
                        <a:pt x="58" y="37"/>
                      </a:lnTo>
                      <a:lnTo>
                        <a:pt x="109" y="20"/>
                      </a:lnTo>
                    </a:path>
                  </a:pathLst>
                </a:custGeom>
                <a:noFill/>
                <a:ln w="0">
                  <a:solidFill>
                    <a:srgbClr val="0066FF"/>
                  </a:solidFill>
                  <a:round/>
                  <a:headEnd/>
                  <a:tailEnd/>
                </a:ln>
              </p:spPr>
              <p:txBody>
                <a:bodyPr/>
                <a:lstStyle/>
                <a:p>
                  <a:endParaRPr lang="es-MX"/>
                </a:p>
              </p:txBody>
            </p:sp>
            <p:sp>
              <p:nvSpPr>
                <p:cNvPr id="10915" name="Freeform 4609"/>
                <p:cNvSpPr>
                  <a:spLocks/>
                </p:cNvSpPr>
                <p:nvPr/>
              </p:nvSpPr>
              <p:spPr bwMode="auto">
                <a:xfrm>
                  <a:off x="2393" y="2881"/>
                  <a:ext cx="8" cy="6"/>
                </a:xfrm>
                <a:custGeom>
                  <a:avLst/>
                  <a:gdLst>
                    <a:gd name="T0" fmla="*/ 0 w 76"/>
                    <a:gd name="T1" fmla="*/ 0 h 51"/>
                    <a:gd name="T2" fmla="*/ 0 w 76"/>
                    <a:gd name="T3" fmla="*/ 0 h 51"/>
                    <a:gd name="T4" fmla="*/ 0 w 76"/>
                    <a:gd name="T5" fmla="*/ 0 h 51"/>
                    <a:gd name="T6" fmla="*/ 0 w 76"/>
                    <a:gd name="T7" fmla="*/ 0 h 51"/>
                    <a:gd name="T8" fmla="*/ 0 60000 65536"/>
                    <a:gd name="T9" fmla="*/ 0 60000 65536"/>
                    <a:gd name="T10" fmla="*/ 0 60000 65536"/>
                    <a:gd name="T11" fmla="*/ 0 60000 65536"/>
                    <a:gd name="T12" fmla="*/ 0 w 76"/>
                    <a:gd name="T13" fmla="*/ 0 h 51"/>
                    <a:gd name="T14" fmla="*/ 76 w 76"/>
                    <a:gd name="T15" fmla="*/ 51 h 51"/>
                  </a:gdLst>
                  <a:ahLst/>
                  <a:cxnLst>
                    <a:cxn ang="T8">
                      <a:pos x="T0" y="T1"/>
                    </a:cxn>
                    <a:cxn ang="T9">
                      <a:pos x="T2" y="T3"/>
                    </a:cxn>
                    <a:cxn ang="T10">
                      <a:pos x="T4" y="T5"/>
                    </a:cxn>
                    <a:cxn ang="T11">
                      <a:pos x="T6" y="T7"/>
                    </a:cxn>
                  </a:cxnLst>
                  <a:rect l="T12" t="T13" r="T14" b="T15"/>
                  <a:pathLst>
                    <a:path w="76" h="51">
                      <a:moveTo>
                        <a:pt x="58" y="21"/>
                      </a:moveTo>
                      <a:lnTo>
                        <a:pt x="0" y="0"/>
                      </a:lnTo>
                      <a:lnTo>
                        <a:pt x="76" y="51"/>
                      </a:lnTo>
                      <a:lnTo>
                        <a:pt x="58" y="21"/>
                      </a:lnTo>
                      <a:close/>
                    </a:path>
                  </a:pathLst>
                </a:custGeom>
                <a:solidFill>
                  <a:srgbClr val="0066FF"/>
                </a:solidFill>
                <a:ln w="9525">
                  <a:noFill/>
                  <a:round/>
                  <a:headEnd/>
                  <a:tailEnd/>
                </a:ln>
              </p:spPr>
              <p:txBody>
                <a:bodyPr/>
                <a:lstStyle/>
                <a:p>
                  <a:endParaRPr lang="es-MX"/>
                </a:p>
              </p:txBody>
            </p:sp>
            <p:sp>
              <p:nvSpPr>
                <p:cNvPr id="10916" name="Freeform 4610"/>
                <p:cNvSpPr>
                  <a:spLocks/>
                </p:cNvSpPr>
                <p:nvPr/>
              </p:nvSpPr>
              <p:spPr bwMode="auto">
                <a:xfrm>
                  <a:off x="2393" y="2881"/>
                  <a:ext cx="8" cy="6"/>
                </a:xfrm>
                <a:custGeom>
                  <a:avLst/>
                  <a:gdLst>
                    <a:gd name="T0" fmla="*/ 0 w 76"/>
                    <a:gd name="T1" fmla="*/ 0 h 51"/>
                    <a:gd name="T2" fmla="*/ 0 w 76"/>
                    <a:gd name="T3" fmla="*/ 0 h 51"/>
                    <a:gd name="T4" fmla="*/ 0 w 76"/>
                    <a:gd name="T5" fmla="*/ 0 h 51"/>
                    <a:gd name="T6" fmla="*/ 0 w 76"/>
                    <a:gd name="T7" fmla="*/ 0 h 51"/>
                    <a:gd name="T8" fmla="*/ 0 60000 65536"/>
                    <a:gd name="T9" fmla="*/ 0 60000 65536"/>
                    <a:gd name="T10" fmla="*/ 0 60000 65536"/>
                    <a:gd name="T11" fmla="*/ 0 60000 65536"/>
                    <a:gd name="T12" fmla="*/ 0 w 76"/>
                    <a:gd name="T13" fmla="*/ 0 h 51"/>
                    <a:gd name="T14" fmla="*/ 76 w 76"/>
                    <a:gd name="T15" fmla="*/ 51 h 51"/>
                  </a:gdLst>
                  <a:ahLst/>
                  <a:cxnLst>
                    <a:cxn ang="T8">
                      <a:pos x="T0" y="T1"/>
                    </a:cxn>
                    <a:cxn ang="T9">
                      <a:pos x="T2" y="T3"/>
                    </a:cxn>
                    <a:cxn ang="T10">
                      <a:pos x="T4" y="T5"/>
                    </a:cxn>
                    <a:cxn ang="T11">
                      <a:pos x="T6" y="T7"/>
                    </a:cxn>
                  </a:cxnLst>
                  <a:rect l="T12" t="T13" r="T14" b="T15"/>
                  <a:pathLst>
                    <a:path w="76" h="51">
                      <a:moveTo>
                        <a:pt x="0" y="0"/>
                      </a:moveTo>
                      <a:lnTo>
                        <a:pt x="76" y="51"/>
                      </a:lnTo>
                      <a:lnTo>
                        <a:pt x="18" y="28"/>
                      </a:lnTo>
                      <a:lnTo>
                        <a:pt x="0" y="0"/>
                      </a:lnTo>
                      <a:close/>
                    </a:path>
                  </a:pathLst>
                </a:custGeom>
                <a:solidFill>
                  <a:srgbClr val="0066FF"/>
                </a:solidFill>
                <a:ln w="9525">
                  <a:noFill/>
                  <a:round/>
                  <a:headEnd/>
                  <a:tailEnd/>
                </a:ln>
              </p:spPr>
              <p:txBody>
                <a:bodyPr/>
                <a:lstStyle/>
                <a:p>
                  <a:endParaRPr lang="es-MX"/>
                </a:p>
              </p:txBody>
            </p:sp>
            <p:sp>
              <p:nvSpPr>
                <p:cNvPr id="10917" name="Freeform 4611"/>
                <p:cNvSpPr>
                  <a:spLocks/>
                </p:cNvSpPr>
                <p:nvPr/>
              </p:nvSpPr>
              <p:spPr bwMode="auto">
                <a:xfrm>
                  <a:off x="2393" y="2881"/>
                  <a:ext cx="8" cy="6"/>
                </a:xfrm>
                <a:custGeom>
                  <a:avLst/>
                  <a:gdLst>
                    <a:gd name="T0" fmla="*/ 0 w 76"/>
                    <a:gd name="T1" fmla="*/ 0 h 51"/>
                    <a:gd name="T2" fmla="*/ 0 w 76"/>
                    <a:gd name="T3" fmla="*/ 0 h 51"/>
                    <a:gd name="T4" fmla="*/ 0 w 76"/>
                    <a:gd name="T5" fmla="*/ 0 h 51"/>
                    <a:gd name="T6" fmla="*/ 0 w 76"/>
                    <a:gd name="T7" fmla="*/ 0 h 51"/>
                    <a:gd name="T8" fmla="*/ 0 w 76"/>
                    <a:gd name="T9" fmla="*/ 0 h 51"/>
                    <a:gd name="T10" fmla="*/ 0 60000 65536"/>
                    <a:gd name="T11" fmla="*/ 0 60000 65536"/>
                    <a:gd name="T12" fmla="*/ 0 60000 65536"/>
                    <a:gd name="T13" fmla="*/ 0 60000 65536"/>
                    <a:gd name="T14" fmla="*/ 0 60000 65536"/>
                    <a:gd name="T15" fmla="*/ 0 w 76"/>
                    <a:gd name="T16" fmla="*/ 0 h 51"/>
                    <a:gd name="T17" fmla="*/ 76 w 76"/>
                    <a:gd name="T18" fmla="*/ 51 h 51"/>
                  </a:gdLst>
                  <a:ahLst/>
                  <a:cxnLst>
                    <a:cxn ang="T10">
                      <a:pos x="T0" y="T1"/>
                    </a:cxn>
                    <a:cxn ang="T11">
                      <a:pos x="T2" y="T3"/>
                    </a:cxn>
                    <a:cxn ang="T12">
                      <a:pos x="T4" y="T5"/>
                    </a:cxn>
                    <a:cxn ang="T13">
                      <a:pos x="T6" y="T7"/>
                    </a:cxn>
                    <a:cxn ang="T14">
                      <a:pos x="T8" y="T9"/>
                    </a:cxn>
                  </a:cxnLst>
                  <a:rect l="T15" t="T16" r="T17" b="T18"/>
                  <a:pathLst>
                    <a:path w="76" h="51">
                      <a:moveTo>
                        <a:pt x="58" y="21"/>
                      </a:moveTo>
                      <a:lnTo>
                        <a:pt x="0" y="0"/>
                      </a:lnTo>
                      <a:lnTo>
                        <a:pt x="18" y="28"/>
                      </a:lnTo>
                      <a:lnTo>
                        <a:pt x="76" y="51"/>
                      </a:lnTo>
                      <a:lnTo>
                        <a:pt x="58" y="21"/>
                      </a:lnTo>
                    </a:path>
                  </a:pathLst>
                </a:custGeom>
                <a:noFill/>
                <a:ln w="0">
                  <a:solidFill>
                    <a:srgbClr val="0066FF"/>
                  </a:solidFill>
                  <a:round/>
                  <a:headEnd/>
                  <a:tailEnd/>
                </a:ln>
              </p:spPr>
              <p:txBody>
                <a:bodyPr/>
                <a:lstStyle/>
                <a:p>
                  <a:endParaRPr lang="es-MX"/>
                </a:p>
              </p:txBody>
            </p:sp>
            <p:sp>
              <p:nvSpPr>
                <p:cNvPr id="10918" name="Freeform 4612"/>
                <p:cNvSpPr>
                  <a:spLocks/>
                </p:cNvSpPr>
                <p:nvPr/>
              </p:nvSpPr>
              <p:spPr bwMode="auto">
                <a:xfrm>
                  <a:off x="2361" y="2884"/>
                  <a:ext cx="40" cy="13"/>
                </a:xfrm>
                <a:custGeom>
                  <a:avLst/>
                  <a:gdLst>
                    <a:gd name="T0" fmla="*/ 0 w 361"/>
                    <a:gd name="T1" fmla="*/ 0 h 117"/>
                    <a:gd name="T2" fmla="*/ 0 w 361"/>
                    <a:gd name="T3" fmla="*/ 0 h 117"/>
                    <a:gd name="T4" fmla="*/ 0 w 361"/>
                    <a:gd name="T5" fmla="*/ 0 h 117"/>
                    <a:gd name="T6" fmla="*/ 0 w 361"/>
                    <a:gd name="T7" fmla="*/ 0 h 117"/>
                    <a:gd name="T8" fmla="*/ 0 60000 65536"/>
                    <a:gd name="T9" fmla="*/ 0 60000 65536"/>
                    <a:gd name="T10" fmla="*/ 0 60000 65536"/>
                    <a:gd name="T11" fmla="*/ 0 60000 65536"/>
                    <a:gd name="T12" fmla="*/ 0 w 361"/>
                    <a:gd name="T13" fmla="*/ 0 h 117"/>
                    <a:gd name="T14" fmla="*/ 361 w 361"/>
                    <a:gd name="T15" fmla="*/ 117 h 117"/>
                  </a:gdLst>
                  <a:ahLst/>
                  <a:cxnLst>
                    <a:cxn ang="T8">
                      <a:pos x="T0" y="T1"/>
                    </a:cxn>
                    <a:cxn ang="T9">
                      <a:pos x="T2" y="T3"/>
                    </a:cxn>
                    <a:cxn ang="T10">
                      <a:pos x="T4" y="T5"/>
                    </a:cxn>
                    <a:cxn ang="T11">
                      <a:pos x="T6" y="T7"/>
                    </a:cxn>
                  </a:cxnLst>
                  <a:rect l="T12" t="T13" r="T14" b="T15"/>
                  <a:pathLst>
                    <a:path w="361" h="117">
                      <a:moveTo>
                        <a:pt x="361" y="23"/>
                      </a:moveTo>
                      <a:lnTo>
                        <a:pt x="303" y="0"/>
                      </a:lnTo>
                      <a:lnTo>
                        <a:pt x="0" y="117"/>
                      </a:lnTo>
                      <a:lnTo>
                        <a:pt x="361" y="23"/>
                      </a:lnTo>
                      <a:close/>
                    </a:path>
                  </a:pathLst>
                </a:custGeom>
                <a:solidFill>
                  <a:srgbClr val="0066FF"/>
                </a:solidFill>
                <a:ln w="9525">
                  <a:noFill/>
                  <a:round/>
                  <a:headEnd/>
                  <a:tailEnd/>
                </a:ln>
              </p:spPr>
              <p:txBody>
                <a:bodyPr/>
                <a:lstStyle/>
                <a:p>
                  <a:endParaRPr lang="es-MX"/>
                </a:p>
              </p:txBody>
            </p:sp>
            <p:sp>
              <p:nvSpPr>
                <p:cNvPr id="10919" name="Freeform 4613"/>
                <p:cNvSpPr>
                  <a:spLocks/>
                </p:cNvSpPr>
                <p:nvPr/>
              </p:nvSpPr>
              <p:spPr bwMode="auto">
                <a:xfrm>
                  <a:off x="2360" y="2884"/>
                  <a:ext cx="35" cy="13"/>
                </a:xfrm>
                <a:custGeom>
                  <a:avLst/>
                  <a:gdLst>
                    <a:gd name="T0" fmla="*/ 0 w 311"/>
                    <a:gd name="T1" fmla="*/ 0 h 117"/>
                    <a:gd name="T2" fmla="*/ 0 w 311"/>
                    <a:gd name="T3" fmla="*/ 0 h 117"/>
                    <a:gd name="T4" fmla="*/ 0 w 311"/>
                    <a:gd name="T5" fmla="*/ 0 h 117"/>
                    <a:gd name="T6" fmla="*/ 0 w 311"/>
                    <a:gd name="T7" fmla="*/ 0 h 117"/>
                    <a:gd name="T8" fmla="*/ 0 60000 65536"/>
                    <a:gd name="T9" fmla="*/ 0 60000 65536"/>
                    <a:gd name="T10" fmla="*/ 0 60000 65536"/>
                    <a:gd name="T11" fmla="*/ 0 60000 65536"/>
                    <a:gd name="T12" fmla="*/ 0 w 311"/>
                    <a:gd name="T13" fmla="*/ 0 h 117"/>
                    <a:gd name="T14" fmla="*/ 311 w 311"/>
                    <a:gd name="T15" fmla="*/ 117 h 117"/>
                  </a:gdLst>
                  <a:ahLst/>
                  <a:cxnLst>
                    <a:cxn ang="T8">
                      <a:pos x="T0" y="T1"/>
                    </a:cxn>
                    <a:cxn ang="T9">
                      <a:pos x="T2" y="T3"/>
                    </a:cxn>
                    <a:cxn ang="T10">
                      <a:pos x="T4" y="T5"/>
                    </a:cxn>
                    <a:cxn ang="T11">
                      <a:pos x="T6" y="T7"/>
                    </a:cxn>
                  </a:cxnLst>
                  <a:rect l="T12" t="T13" r="T14" b="T15"/>
                  <a:pathLst>
                    <a:path w="311" h="117">
                      <a:moveTo>
                        <a:pt x="311" y="0"/>
                      </a:moveTo>
                      <a:lnTo>
                        <a:pt x="8" y="117"/>
                      </a:lnTo>
                      <a:lnTo>
                        <a:pt x="0" y="80"/>
                      </a:lnTo>
                      <a:lnTo>
                        <a:pt x="311" y="0"/>
                      </a:lnTo>
                      <a:close/>
                    </a:path>
                  </a:pathLst>
                </a:custGeom>
                <a:solidFill>
                  <a:srgbClr val="0066FF"/>
                </a:solidFill>
                <a:ln w="9525">
                  <a:noFill/>
                  <a:round/>
                  <a:headEnd/>
                  <a:tailEnd/>
                </a:ln>
              </p:spPr>
              <p:txBody>
                <a:bodyPr/>
                <a:lstStyle/>
                <a:p>
                  <a:endParaRPr lang="es-MX"/>
                </a:p>
              </p:txBody>
            </p:sp>
            <p:sp>
              <p:nvSpPr>
                <p:cNvPr id="10920" name="Freeform 4614"/>
                <p:cNvSpPr>
                  <a:spLocks/>
                </p:cNvSpPr>
                <p:nvPr/>
              </p:nvSpPr>
              <p:spPr bwMode="auto">
                <a:xfrm>
                  <a:off x="2360" y="2884"/>
                  <a:ext cx="41" cy="13"/>
                </a:xfrm>
                <a:custGeom>
                  <a:avLst/>
                  <a:gdLst>
                    <a:gd name="T0" fmla="*/ 0 w 369"/>
                    <a:gd name="T1" fmla="*/ 0 h 117"/>
                    <a:gd name="T2" fmla="*/ 0 w 369"/>
                    <a:gd name="T3" fmla="*/ 0 h 117"/>
                    <a:gd name="T4" fmla="*/ 0 w 369"/>
                    <a:gd name="T5" fmla="*/ 0 h 117"/>
                    <a:gd name="T6" fmla="*/ 0 w 369"/>
                    <a:gd name="T7" fmla="*/ 0 h 117"/>
                    <a:gd name="T8" fmla="*/ 0 w 369"/>
                    <a:gd name="T9" fmla="*/ 0 h 117"/>
                    <a:gd name="T10" fmla="*/ 0 60000 65536"/>
                    <a:gd name="T11" fmla="*/ 0 60000 65536"/>
                    <a:gd name="T12" fmla="*/ 0 60000 65536"/>
                    <a:gd name="T13" fmla="*/ 0 60000 65536"/>
                    <a:gd name="T14" fmla="*/ 0 60000 65536"/>
                    <a:gd name="T15" fmla="*/ 0 w 369"/>
                    <a:gd name="T16" fmla="*/ 0 h 117"/>
                    <a:gd name="T17" fmla="*/ 369 w 369"/>
                    <a:gd name="T18" fmla="*/ 117 h 117"/>
                  </a:gdLst>
                  <a:ahLst/>
                  <a:cxnLst>
                    <a:cxn ang="T10">
                      <a:pos x="T0" y="T1"/>
                    </a:cxn>
                    <a:cxn ang="T11">
                      <a:pos x="T2" y="T3"/>
                    </a:cxn>
                    <a:cxn ang="T12">
                      <a:pos x="T4" y="T5"/>
                    </a:cxn>
                    <a:cxn ang="T13">
                      <a:pos x="T6" y="T7"/>
                    </a:cxn>
                    <a:cxn ang="T14">
                      <a:pos x="T8" y="T9"/>
                    </a:cxn>
                  </a:cxnLst>
                  <a:rect l="T15" t="T16" r="T17" b="T18"/>
                  <a:pathLst>
                    <a:path w="369" h="117">
                      <a:moveTo>
                        <a:pt x="369" y="23"/>
                      </a:moveTo>
                      <a:lnTo>
                        <a:pt x="311" y="0"/>
                      </a:lnTo>
                      <a:lnTo>
                        <a:pt x="0" y="80"/>
                      </a:lnTo>
                      <a:lnTo>
                        <a:pt x="8" y="117"/>
                      </a:lnTo>
                      <a:lnTo>
                        <a:pt x="369" y="23"/>
                      </a:lnTo>
                    </a:path>
                  </a:pathLst>
                </a:custGeom>
                <a:noFill/>
                <a:ln w="0">
                  <a:solidFill>
                    <a:srgbClr val="0066FF"/>
                  </a:solidFill>
                  <a:round/>
                  <a:headEnd/>
                  <a:tailEnd/>
                </a:ln>
              </p:spPr>
              <p:txBody>
                <a:bodyPr/>
                <a:lstStyle/>
                <a:p>
                  <a:endParaRPr lang="es-MX"/>
                </a:p>
              </p:txBody>
            </p:sp>
            <p:sp>
              <p:nvSpPr>
                <p:cNvPr id="10921" name="Freeform 4615"/>
                <p:cNvSpPr>
                  <a:spLocks/>
                </p:cNvSpPr>
                <p:nvPr/>
              </p:nvSpPr>
              <p:spPr bwMode="auto">
                <a:xfrm>
                  <a:off x="2351" y="2893"/>
                  <a:ext cx="10" cy="6"/>
                </a:xfrm>
                <a:custGeom>
                  <a:avLst/>
                  <a:gdLst>
                    <a:gd name="T0" fmla="*/ 0 w 91"/>
                    <a:gd name="T1" fmla="*/ 0 h 51"/>
                    <a:gd name="T2" fmla="*/ 0 w 91"/>
                    <a:gd name="T3" fmla="*/ 0 h 51"/>
                    <a:gd name="T4" fmla="*/ 0 w 91"/>
                    <a:gd name="T5" fmla="*/ 0 h 51"/>
                    <a:gd name="T6" fmla="*/ 0 w 91"/>
                    <a:gd name="T7" fmla="*/ 0 h 51"/>
                    <a:gd name="T8" fmla="*/ 0 60000 65536"/>
                    <a:gd name="T9" fmla="*/ 0 60000 65536"/>
                    <a:gd name="T10" fmla="*/ 0 60000 65536"/>
                    <a:gd name="T11" fmla="*/ 0 60000 65536"/>
                    <a:gd name="T12" fmla="*/ 0 w 91"/>
                    <a:gd name="T13" fmla="*/ 0 h 51"/>
                    <a:gd name="T14" fmla="*/ 91 w 91"/>
                    <a:gd name="T15" fmla="*/ 51 h 51"/>
                  </a:gdLst>
                  <a:ahLst/>
                  <a:cxnLst>
                    <a:cxn ang="T8">
                      <a:pos x="T0" y="T1"/>
                    </a:cxn>
                    <a:cxn ang="T9">
                      <a:pos x="T2" y="T3"/>
                    </a:cxn>
                    <a:cxn ang="T10">
                      <a:pos x="T4" y="T5"/>
                    </a:cxn>
                    <a:cxn ang="T11">
                      <a:pos x="T6" y="T7"/>
                    </a:cxn>
                  </a:cxnLst>
                  <a:rect l="T12" t="T13" r="T14" b="T15"/>
                  <a:pathLst>
                    <a:path w="91" h="51">
                      <a:moveTo>
                        <a:pt x="91" y="37"/>
                      </a:moveTo>
                      <a:lnTo>
                        <a:pt x="83" y="0"/>
                      </a:lnTo>
                      <a:lnTo>
                        <a:pt x="0" y="51"/>
                      </a:lnTo>
                      <a:lnTo>
                        <a:pt x="91" y="37"/>
                      </a:lnTo>
                      <a:close/>
                    </a:path>
                  </a:pathLst>
                </a:custGeom>
                <a:solidFill>
                  <a:srgbClr val="0066FF"/>
                </a:solidFill>
                <a:ln w="9525">
                  <a:noFill/>
                  <a:round/>
                  <a:headEnd/>
                  <a:tailEnd/>
                </a:ln>
              </p:spPr>
              <p:txBody>
                <a:bodyPr/>
                <a:lstStyle/>
                <a:p>
                  <a:endParaRPr lang="es-MX"/>
                </a:p>
              </p:txBody>
            </p:sp>
            <p:sp>
              <p:nvSpPr>
                <p:cNvPr id="10922" name="Freeform 4616"/>
                <p:cNvSpPr>
                  <a:spLocks/>
                </p:cNvSpPr>
                <p:nvPr/>
              </p:nvSpPr>
              <p:spPr bwMode="auto">
                <a:xfrm>
                  <a:off x="2350" y="2893"/>
                  <a:ext cx="10" cy="6"/>
                </a:xfrm>
                <a:custGeom>
                  <a:avLst/>
                  <a:gdLst>
                    <a:gd name="T0" fmla="*/ 0 w 93"/>
                    <a:gd name="T1" fmla="*/ 0 h 51"/>
                    <a:gd name="T2" fmla="*/ 0 w 93"/>
                    <a:gd name="T3" fmla="*/ 0 h 51"/>
                    <a:gd name="T4" fmla="*/ 0 w 93"/>
                    <a:gd name="T5" fmla="*/ 0 h 51"/>
                    <a:gd name="T6" fmla="*/ 0 w 93"/>
                    <a:gd name="T7" fmla="*/ 0 h 51"/>
                    <a:gd name="T8" fmla="*/ 0 60000 65536"/>
                    <a:gd name="T9" fmla="*/ 0 60000 65536"/>
                    <a:gd name="T10" fmla="*/ 0 60000 65536"/>
                    <a:gd name="T11" fmla="*/ 0 60000 65536"/>
                    <a:gd name="T12" fmla="*/ 0 w 93"/>
                    <a:gd name="T13" fmla="*/ 0 h 51"/>
                    <a:gd name="T14" fmla="*/ 93 w 93"/>
                    <a:gd name="T15" fmla="*/ 51 h 51"/>
                  </a:gdLst>
                  <a:ahLst/>
                  <a:cxnLst>
                    <a:cxn ang="T8">
                      <a:pos x="T0" y="T1"/>
                    </a:cxn>
                    <a:cxn ang="T9">
                      <a:pos x="T2" y="T3"/>
                    </a:cxn>
                    <a:cxn ang="T10">
                      <a:pos x="T4" y="T5"/>
                    </a:cxn>
                    <a:cxn ang="T11">
                      <a:pos x="T6" y="T7"/>
                    </a:cxn>
                  </a:cxnLst>
                  <a:rect l="T12" t="T13" r="T14" b="T15"/>
                  <a:pathLst>
                    <a:path w="93" h="51">
                      <a:moveTo>
                        <a:pt x="93" y="0"/>
                      </a:moveTo>
                      <a:lnTo>
                        <a:pt x="10" y="51"/>
                      </a:lnTo>
                      <a:lnTo>
                        <a:pt x="0" y="15"/>
                      </a:lnTo>
                      <a:lnTo>
                        <a:pt x="93" y="0"/>
                      </a:lnTo>
                      <a:close/>
                    </a:path>
                  </a:pathLst>
                </a:custGeom>
                <a:solidFill>
                  <a:srgbClr val="0066FF"/>
                </a:solidFill>
                <a:ln w="9525">
                  <a:noFill/>
                  <a:round/>
                  <a:headEnd/>
                  <a:tailEnd/>
                </a:ln>
              </p:spPr>
              <p:txBody>
                <a:bodyPr/>
                <a:lstStyle/>
                <a:p>
                  <a:endParaRPr lang="es-MX"/>
                </a:p>
              </p:txBody>
            </p:sp>
            <p:sp>
              <p:nvSpPr>
                <p:cNvPr id="10923" name="Freeform 4617"/>
                <p:cNvSpPr>
                  <a:spLocks/>
                </p:cNvSpPr>
                <p:nvPr/>
              </p:nvSpPr>
              <p:spPr bwMode="auto">
                <a:xfrm>
                  <a:off x="2350" y="2893"/>
                  <a:ext cx="11" cy="6"/>
                </a:xfrm>
                <a:custGeom>
                  <a:avLst/>
                  <a:gdLst>
                    <a:gd name="T0" fmla="*/ 0 w 101"/>
                    <a:gd name="T1" fmla="*/ 0 h 51"/>
                    <a:gd name="T2" fmla="*/ 0 w 101"/>
                    <a:gd name="T3" fmla="*/ 0 h 51"/>
                    <a:gd name="T4" fmla="*/ 0 w 101"/>
                    <a:gd name="T5" fmla="*/ 0 h 51"/>
                    <a:gd name="T6" fmla="*/ 0 w 101"/>
                    <a:gd name="T7" fmla="*/ 0 h 51"/>
                    <a:gd name="T8" fmla="*/ 0 w 101"/>
                    <a:gd name="T9" fmla="*/ 0 h 51"/>
                    <a:gd name="T10" fmla="*/ 0 60000 65536"/>
                    <a:gd name="T11" fmla="*/ 0 60000 65536"/>
                    <a:gd name="T12" fmla="*/ 0 60000 65536"/>
                    <a:gd name="T13" fmla="*/ 0 60000 65536"/>
                    <a:gd name="T14" fmla="*/ 0 60000 65536"/>
                    <a:gd name="T15" fmla="*/ 0 w 101"/>
                    <a:gd name="T16" fmla="*/ 0 h 51"/>
                    <a:gd name="T17" fmla="*/ 101 w 101"/>
                    <a:gd name="T18" fmla="*/ 51 h 51"/>
                  </a:gdLst>
                  <a:ahLst/>
                  <a:cxnLst>
                    <a:cxn ang="T10">
                      <a:pos x="T0" y="T1"/>
                    </a:cxn>
                    <a:cxn ang="T11">
                      <a:pos x="T2" y="T3"/>
                    </a:cxn>
                    <a:cxn ang="T12">
                      <a:pos x="T4" y="T5"/>
                    </a:cxn>
                    <a:cxn ang="T13">
                      <a:pos x="T6" y="T7"/>
                    </a:cxn>
                    <a:cxn ang="T14">
                      <a:pos x="T8" y="T9"/>
                    </a:cxn>
                  </a:cxnLst>
                  <a:rect l="T15" t="T16" r="T17" b="T18"/>
                  <a:pathLst>
                    <a:path w="101" h="51">
                      <a:moveTo>
                        <a:pt x="101" y="37"/>
                      </a:moveTo>
                      <a:lnTo>
                        <a:pt x="93" y="0"/>
                      </a:lnTo>
                      <a:lnTo>
                        <a:pt x="0" y="15"/>
                      </a:lnTo>
                      <a:lnTo>
                        <a:pt x="10" y="51"/>
                      </a:lnTo>
                      <a:lnTo>
                        <a:pt x="101" y="37"/>
                      </a:lnTo>
                    </a:path>
                  </a:pathLst>
                </a:custGeom>
                <a:noFill/>
                <a:ln w="0">
                  <a:solidFill>
                    <a:srgbClr val="0066FF"/>
                  </a:solidFill>
                  <a:round/>
                  <a:headEnd/>
                  <a:tailEnd/>
                </a:ln>
              </p:spPr>
              <p:txBody>
                <a:bodyPr/>
                <a:lstStyle/>
                <a:p>
                  <a:endParaRPr lang="es-MX"/>
                </a:p>
              </p:txBody>
            </p:sp>
            <p:sp>
              <p:nvSpPr>
                <p:cNvPr id="10924" name="Freeform 4618"/>
                <p:cNvSpPr>
                  <a:spLocks/>
                </p:cNvSpPr>
                <p:nvPr/>
              </p:nvSpPr>
              <p:spPr bwMode="auto">
                <a:xfrm>
                  <a:off x="2349" y="2895"/>
                  <a:ext cx="2" cy="5"/>
                </a:xfrm>
                <a:custGeom>
                  <a:avLst/>
                  <a:gdLst>
                    <a:gd name="T0" fmla="*/ 0 w 23"/>
                    <a:gd name="T1" fmla="*/ 0 h 47"/>
                    <a:gd name="T2" fmla="*/ 0 w 23"/>
                    <a:gd name="T3" fmla="*/ 0 h 47"/>
                    <a:gd name="T4" fmla="*/ 0 w 23"/>
                    <a:gd name="T5" fmla="*/ 0 h 47"/>
                    <a:gd name="T6" fmla="*/ 0 w 23"/>
                    <a:gd name="T7" fmla="*/ 0 h 47"/>
                    <a:gd name="T8" fmla="*/ 0 60000 65536"/>
                    <a:gd name="T9" fmla="*/ 0 60000 65536"/>
                    <a:gd name="T10" fmla="*/ 0 60000 65536"/>
                    <a:gd name="T11" fmla="*/ 0 60000 65536"/>
                    <a:gd name="T12" fmla="*/ 0 w 23"/>
                    <a:gd name="T13" fmla="*/ 0 h 47"/>
                    <a:gd name="T14" fmla="*/ 23 w 23"/>
                    <a:gd name="T15" fmla="*/ 47 h 47"/>
                  </a:gdLst>
                  <a:ahLst/>
                  <a:cxnLst>
                    <a:cxn ang="T8">
                      <a:pos x="T0" y="T1"/>
                    </a:cxn>
                    <a:cxn ang="T9">
                      <a:pos x="T2" y="T3"/>
                    </a:cxn>
                    <a:cxn ang="T10">
                      <a:pos x="T4" y="T5"/>
                    </a:cxn>
                    <a:cxn ang="T11">
                      <a:pos x="T6" y="T7"/>
                    </a:cxn>
                  </a:cxnLst>
                  <a:rect l="T12" t="T13" r="T14" b="T15"/>
                  <a:pathLst>
                    <a:path w="23" h="47">
                      <a:moveTo>
                        <a:pt x="23" y="36"/>
                      </a:moveTo>
                      <a:lnTo>
                        <a:pt x="13" y="0"/>
                      </a:lnTo>
                      <a:lnTo>
                        <a:pt x="0" y="47"/>
                      </a:lnTo>
                      <a:lnTo>
                        <a:pt x="23" y="36"/>
                      </a:lnTo>
                      <a:close/>
                    </a:path>
                  </a:pathLst>
                </a:custGeom>
                <a:solidFill>
                  <a:srgbClr val="0066FF"/>
                </a:solidFill>
                <a:ln w="9525">
                  <a:noFill/>
                  <a:round/>
                  <a:headEnd/>
                  <a:tailEnd/>
                </a:ln>
              </p:spPr>
              <p:txBody>
                <a:bodyPr/>
                <a:lstStyle/>
                <a:p>
                  <a:endParaRPr lang="es-MX"/>
                </a:p>
              </p:txBody>
            </p:sp>
            <p:sp>
              <p:nvSpPr>
                <p:cNvPr id="10925" name="Freeform 4619"/>
                <p:cNvSpPr>
                  <a:spLocks/>
                </p:cNvSpPr>
                <p:nvPr/>
              </p:nvSpPr>
              <p:spPr bwMode="auto">
                <a:xfrm>
                  <a:off x="2346" y="2895"/>
                  <a:ext cx="4" cy="5"/>
                </a:xfrm>
                <a:custGeom>
                  <a:avLst/>
                  <a:gdLst>
                    <a:gd name="T0" fmla="*/ 0 w 40"/>
                    <a:gd name="T1" fmla="*/ 0 h 47"/>
                    <a:gd name="T2" fmla="*/ 0 w 40"/>
                    <a:gd name="T3" fmla="*/ 0 h 47"/>
                    <a:gd name="T4" fmla="*/ 0 w 40"/>
                    <a:gd name="T5" fmla="*/ 0 h 47"/>
                    <a:gd name="T6" fmla="*/ 0 w 40"/>
                    <a:gd name="T7" fmla="*/ 0 h 47"/>
                    <a:gd name="T8" fmla="*/ 0 60000 65536"/>
                    <a:gd name="T9" fmla="*/ 0 60000 65536"/>
                    <a:gd name="T10" fmla="*/ 0 60000 65536"/>
                    <a:gd name="T11" fmla="*/ 0 60000 65536"/>
                    <a:gd name="T12" fmla="*/ 0 w 40"/>
                    <a:gd name="T13" fmla="*/ 0 h 47"/>
                    <a:gd name="T14" fmla="*/ 40 w 40"/>
                    <a:gd name="T15" fmla="*/ 47 h 47"/>
                  </a:gdLst>
                  <a:ahLst/>
                  <a:cxnLst>
                    <a:cxn ang="T8">
                      <a:pos x="T0" y="T1"/>
                    </a:cxn>
                    <a:cxn ang="T9">
                      <a:pos x="T2" y="T3"/>
                    </a:cxn>
                    <a:cxn ang="T10">
                      <a:pos x="T4" y="T5"/>
                    </a:cxn>
                    <a:cxn ang="T11">
                      <a:pos x="T6" y="T7"/>
                    </a:cxn>
                  </a:cxnLst>
                  <a:rect l="T12" t="T13" r="T14" b="T15"/>
                  <a:pathLst>
                    <a:path w="40" h="47">
                      <a:moveTo>
                        <a:pt x="40" y="0"/>
                      </a:moveTo>
                      <a:lnTo>
                        <a:pt x="27" y="47"/>
                      </a:lnTo>
                      <a:lnTo>
                        <a:pt x="0" y="17"/>
                      </a:lnTo>
                      <a:lnTo>
                        <a:pt x="40" y="0"/>
                      </a:lnTo>
                      <a:close/>
                    </a:path>
                  </a:pathLst>
                </a:custGeom>
                <a:solidFill>
                  <a:srgbClr val="0066FF"/>
                </a:solidFill>
                <a:ln w="9525">
                  <a:noFill/>
                  <a:round/>
                  <a:headEnd/>
                  <a:tailEnd/>
                </a:ln>
              </p:spPr>
              <p:txBody>
                <a:bodyPr/>
                <a:lstStyle/>
                <a:p>
                  <a:endParaRPr lang="es-MX"/>
                </a:p>
              </p:txBody>
            </p:sp>
            <p:sp>
              <p:nvSpPr>
                <p:cNvPr id="10926" name="Freeform 4620"/>
                <p:cNvSpPr>
                  <a:spLocks/>
                </p:cNvSpPr>
                <p:nvPr/>
              </p:nvSpPr>
              <p:spPr bwMode="auto">
                <a:xfrm>
                  <a:off x="2346" y="2895"/>
                  <a:ext cx="5" cy="5"/>
                </a:xfrm>
                <a:custGeom>
                  <a:avLst/>
                  <a:gdLst>
                    <a:gd name="T0" fmla="*/ 0 w 50"/>
                    <a:gd name="T1" fmla="*/ 0 h 47"/>
                    <a:gd name="T2" fmla="*/ 0 w 50"/>
                    <a:gd name="T3" fmla="*/ 0 h 47"/>
                    <a:gd name="T4" fmla="*/ 0 w 50"/>
                    <a:gd name="T5" fmla="*/ 0 h 47"/>
                    <a:gd name="T6" fmla="*/ 0 w 50"/>
                    <a:gd name="T7" fmla="*/ 0 h 47"/>
                    <a:gd name="T8" fmla="*/ 0 w 50"/>
                    <a:gd name="T9" fmla="*/ 0 h 47"/>
                    <a:gd name="T10" fmla="*/ 0 60000 65536"/>
                    <a:gd name="T11" fmla="*/ 0 60000 65536"/>
                    <a:gd name="T12" fmla="*/ 0 60000 65536"/>
                    <a:gd name="T13" fmla="*/ 0 60000 65536"/>
                    <a:gd name="T14" fmla="*/ 0 60000 65536"/>
                    <a:gd name="T15" fmla="*/ 0 w 50"/>
                    <a:gd name="T16" fmla="*/ 0 h 47"/>
                    <a:gd name="T17" fmla="*/ 50 w 50"/>
                    <a:gd name="T18" fmla="*/ 47 h 47"/>
                  </a:gdLst>
                  <a:ahLst/>
                  <a:cxnLst>
                    <a:cxn ang="T10">
                      <a:pos x="T0" y="T1"/>
                    </a:cxn>
                    <a:cxn ang="T11">
                      <a:pos x="T2" y="T3"/>
                    </a:cxn>
                    <a:cxn ang="T12">
                      <a:pos x="T4" y="T5"/>
                    </a:cxn>
                    <a:cxn ang="T13">
                      <a:pos x="T6" y="T7"/>
                    </a:cxn>
                    <a:cxn ang="T14">
                      <a:pos x="T8" y="T9"/>
                    </a:cxn>
                  </a:cxnLst>
                  <a:rect l="T15" t="T16" r="T17" b="T18"/>
                  <a:pathLst>
                    <a:path w="50" h="47">
                      <a:moveTo>
                        <a:pt x="50" y="36"/>
                      </a:moveTo>
                      <a:lnTo>
                        <a:pt x="40" y="0"/>
                      </a:lnTo>
                      <a:lnTo>
                        <a:pt x="0" y="17"/>
                      </a:lnTo>
                      <a:lnTo>
                        <a:pt x="27" y="47"/>
                      </a:lnTo>
                      <a:lnTo>
                        <a:pt x="50" y="36"/>
                      </a:lnTo>
                    </a:path>
                  </a:pathLst>
                </a:custGeom>
                <a:noFill/>
                <a:ln w="0">
                  <a:solidFill>
                    <a:srgbClr val="0066FF"/>
                  </a:solidFill>
                  <a:round/>
                  <a:headEnd/>
                  <a:tailEnd/>
                </a:ln>
              </p:spPr>
              <p:txBody>
                <a:bodyPr/>
                <a:lstStyle/>
                <a:p>
                  <a:endParaRPr lang="es-MX"/>
                </a:p>
              </p:txBody>
            </p:sp>
            <p:sp>
              <p:nvSpPr>
                <p:cNvPr id="10927" name="Freeform 4621"/>
                <p:cNvSpPr>
                  <a:spLocks/>
                </p:cNvSpPr>
                <p:nvPr/>
              </p:nvSpPr>
              <p:spPr bwMode="auto">
                <a:xfrm>
                  <a:off x="2343" y="2897"/>
                  <a:ext cx="6" cy="6"/>
                </a:xfrm>
                <a:custGeom>
                  <a:avLst/>
                  <a:gdLst>
                    <a:gd name="T0" fmla="*/ 0 w 49"/>
                    <a:gd name="T1" fmla="*/ 0 h 56"/>
                    <a:gd name="T2" fmla="*/ 0 w 49"/>
                    <a:gd name="T3" fmla="*/ 0 h 56"/>
                    <a:gd name="T4" fmla="*/ 0 w 49"/>
                    <a:gd name="T5" fmla="*/ 0 h 56"/>
                    <a:gd name="T6" fmla="*/ 0 w 49"/>
                    <a:gd name="T7" fmla="*/ 0 h 56"/>
                    <a:gd name="T8" fmla="*/ 0 w 49"/>
                    <a:gd name="T9" fmla="*/ 0 h 56"/>
                    <a:gd name="T10" fmla="*/ 0 60000 65536"/>
                    <a:gd name="T11" fmla="*/ 0 60000 65536"/>
                    <a:gd name="T12" fmla="*/ 0 60000 65536"/>
                    <a:gd name="T13" fmla="*/ 0 60000 65536"/>
                    <a:gd name="T14" fmla="*/ 0 60000 65536"/>
                    <a:gd name="T15" fmla="*/ 0 w 49"/>
                    <a:gd name="T16" fmla="*/ 0 h 56"/>
                    <a:gd name="T17" fmla="*/ 49 w 49"/>
                    <a:gd name="T18" fmla="*/ 56 h 56"/>
                  </a:gdLst>
                  <a:ahLst/>
                  <a:cxnLst>
                    <a:cxn ang="T10">
                      <a:pos x="T0" y="T1"/>
                    </a:cxn>
                    <a:cxn ang="T11">
                      <a:pos x="T2" y="T3"/>
                    </a:cxn>
                    <a:cxn ang="T12">
                      <a:pos x="T4" y="T5"/>
                    </a:cxn>
                    <a:cxn ang="T13">
                      <a:pos x="T6" y="T7"/>
                    </a:cxn>
                    <a:cxn ang="T14">
                      <a:pos x="T8" y="T9"/>
                    </a:cxn>
                  </a:cxnLst>
                  <a:rect l="T15" t="T16" r="T17" b="T18"/>
                  <a:pathLst>
                    <a:path w="49" h="56">
                      <a:moveTo>
                        <a:pt x="49" y="30"/>
                      </a:moveTo>
                      <a:lnTo>
                        <a:pt x="22" y="0"/>
                      </a:lnTo>
                      <a:lnTo>
                        <a:pt x="0" y="46"/>
                      </a:lnTo>
                      <a:lnTo>
                        <a:pt x="37" y="56"/>
                      </a:lnTo>
                      <a:lnTo>
                        <a:pt x="49" y="30"/>
                      </a:lnTo>
                    </a:path>
                  </a:pathLst>
                </a:custGeom>
                <a:noFill/>
                <a:ln w="0">
                  <a:solidFill>
                    <a:srgbClr val="0066FF"/>
                  </a:solidFill>
                  <a:round/>
                  <a:headEnd/>
                  <a:tailEnd/>
                </a:ln>
              </p:spPr>
              <p:txBody>
                <a:bodyPr/>
                <a:lstStyle/>
                <a:p>
                  <a:endParaRPr lang="es-MX"/>
                </a:p>
              </p:txBody>
            </p:sp>
            <p:sp>
              <p:nvSpPr>
                <p:cNvPr id="10928" name="Freeform 4622"/>
                <p:cNvSpPr>
                  <a:spLocks/>
                </p:cNvSpPr>
                <p:nvPr/>
              </p:nvSpPr>
              <p:spPr bwMode="auto">
                <a:xfrm>
                  <a:off x="2343" y="2902"/>
                  <a:ext cx="4" cy="6"/>
                </a:xfrm>
                <a:custGeom>
                  <a:avLst/>
                  <a:gdLst>
                    <a:gd name="T0" fmla="*/ 0 w 37"/>
                    <a:gd name="T1" fmla="*/ 0 h 60"/>
                    <a:gd name="T2" fmla="*/ 0 w 37"/>
                    <a:gd name="T3" fmla="*/ 0 h 60"/>
                    <a:gd name="T4" fmla="*/ 0 w 37"/>
                    <a:gd name="T5" fmla="*/ 0 h 60"/>
                    <a:gd name="T6" fmla="*/ 0 w 37"/>
                    <a:gd name="T7" fmla="*/ 0 h 60"/>
                    <a:gd name="T8" fmla="*/ 0 60000 65536"/>
                    <a:gd name="T9" fmla="*/ 0 60000 65536"/>
                    <a:gd name="T10" fmla="*/ 0 60000 65536"/>
                    <a:gd name="T11" fmla="*/ 0 60000 65536"/>
                    <a:gd name="T12" fmla="*/ 0 w 37"/>
                    <a:gd name="T13" fmla="*/ 0 h 60"/>
                    <a:gd name="T14" fmla="*/ 37 w 37"/>
                    <a:gd name="T15" fmla="*/ 60 h 60"/>
                  </a:gdLst>
                  <a:ahLst/>
                  <a:cxnLst>
                    <a:cxn ang="T8">
                      <a:pos x="T0" y="T1"/>
                    </a:cxn>
                    <a:cxn ang="T9">
                      <a:pos x="T2" y="T3"/>
                    </a:cxn>
                    <a:cxn ang="T10">
                      <a:pos x="T4" y="T5"/>
                    </a:cxn>
                    <a:cxn ang="T11">
                      <a:pos x="T6" y="T7"/>
                    </a:cxn>
                  </a:cxnLst>
                  <a:rect l="T12" t="T13" r="T14" b="T15"/>
                  <a:pathLst>
                    <a:path w="37" h="60">
                      <a:moveTo>
                        <a:pt x="37" y="10"/>
                      </a:moveTo>
                      <a:lnTo>
                        <a:pt x="0" y="0"/>
                      </a:lnTo>
                      <a:lnTo>
                        <a:pt x="33" y="60"/>
                      </a:lnTo>
                      <a:lnTo>
                        <a:pt x="37" y="10"/>
                      </a:lnTo>
                      <a:close/>
                    </a:path>
                  </a:pathLst>
                </a:custGeom>
                <a:solidFill>
                  <a:srgbClr val="0066FF"/>
                </a:solidFill>
                <a:ln w="9525">
                  <a:noFill/>
                  <a:round/>
                  <a:headEnd/>
                  <a:tailEnd/>
                </a:ln>
              </p:spPr>
              <p:txBody>
                <a:bodyPr/>
                <a:lstStyle/>
                <a:p>
                  <a:endParaRPr lang="es-MX"/>
                </a:p>
              </p:txBody>
            </p:sp>
            <p:sp>
              <p:nvSpPr>
                <p:cNvPr id="10929" name="Freeform 4623"/>
                <p:cNvSpPr>
                  <a:spLocks/>
                </p:cNvSpPr>
                <p:nvPr/>
              </p:nvSpPr>
              <p:spPr bwMode="auto">
                <a:xfrm>
                  <a:off x="2343" y="2902"/>
                  <a:ext cx="4" cy="7"/>
                </a:xfrm>
                <a:custGeom>
                  <a:avLst/>
                  <a:gdLst>
                    <a:gd name="T0" fmla="*/ 0 w 43"/>
                    <a:gd name="T1" fmla="*/ 0 h 69"/>
                    <a:gd name="T2" fmla="*/ 0 w 43"/>
                    <a:gd name="T3" fmla="*/ 0 h 69"/>
                    <a:gd name="T4" fmla="*/ 0 w 43"/>
                    <a:gd name="T5" fmla="*/ 0 h 69"/>
                    <a:gd name="T6" fmla="*/ 0 w 43"/>
                    <a:gd name="T7" fmla="*/ 0 h 69"/>
                    <a:gd name="T8" fmla="*/ 0 w 43"/>
                    <a:gd name="T9" fmla="*/ 0 h 69"/>
                    <a:gd name="T10" fmla="*/ 0 60000 65536"/>
                    <a:gd name="T11" fmla="*/ 0 60000 65536"/>
                    <a:gd name="T12" fmla="*/ 0 60000 65536"/>
                    <a:gd name="T13" fmla="*/ 0 60000 65536"/>
                    <a:gd name="T14" fmla="*/ 0 60000 65536"/>
                    <a:gd name="T15" fmla="*/ 0 w 43"/>
                    <a:gd name="T16" fmla="*/ 0 h 69"/>
                    <a:gd name="T17" fmla="*/ 43 w 43"/>
                    <a:gd name="T18" fmla="*/ 69 h 69"/>
                  </a:gdLst>
                  <a:ahLst/>
                  <a:cxnLst>
                    <a:cxn ang="T10">
                      <a:pos x="T0" y="T1"/>
                    </a:cxn>
                    <a:cxn ang="T11">
                      <a:pos x="T2" y="T3"/>
                    </a:cxn>
                    <a:cxn ang="T12">
                      <a:pos x="T4" y="T5"/>
                    </a:cxn>
                    <a:cxn ang="T13">
                      <a:pos x="T6" y="T7"/>
                    </a:cxn>
                    <a:cxn ang="T14">
                      <a:pos x="T8" y="T9"/>
                    </a:cxn>
                  </a:cxnLst>
                  <a:rect l="T15" t="T16" r="T17" b="T18"/>
                  <a:pathLst>
                    <a:path w="43" h="69">
                      <a:moveTo>
                        <a:pt x="43" y="10"/>
                      </a:moveTo>
                      <a:lnTo>
                        <a:pt x="6" y="0"/>
                      </a:lnTo>
                      <a:lnTo>
                        <a:pt x="0" y="69"/>
                      </a:lnTo>
                      <a:lnTo>
                        <a:pt x="39" y="60"/>
                      </a:lnTo>
                      <a:lnTo>
                        <a:pt x="43" y="10"/>
                      </a:lnTo>
                    </a:path>
                  </a:pathLst>
                </a:custGeom>
                <a:noFill/>
                <a:ln w="0">
                  <a:solidFill>
                    <a:srgbClr val="0066FF"/>
                  </a:solidFill>
                  <a:round/>
                  <a:headEnd/>
                  <a:tailEnd/>
                </a:ln>
              </p:spPr>
              <p:txBody>
                <a:bodyPr/>
                <a:lstStyle/>
                <a:p>
                  <a:endParaRPr lang="es-MX"/>
                </a:p>
              </p:txBody>
            </p:sp>
            <p:sp>
              <p:nvSpPr>
                <p:cNvPr id="10930" name="Freeform 4624"/>
                <p:cNvSpPr>
                  <a:spLocks/>
                </p:cNvSpPr>
                <p:nvPr/>
              </p:nvSpPr>
              <p:spPr bwMode="auto">
                <a:xfrm>
                  <a:off x="2343" y="2909"/>
                  <a:ext cx="6" cy="7"/>
                </a:xfrm>
                <a:custGeom>
                  <a:avLst/>
                  <a:gdLst>
                    <a:gd name="T0" fmla="*/ 0 w 62"/>
                    <a:gd name="T1" fmla="*/ 0 h 62"/>
                    <a:gd name="T2" fmla="*/ 0 w 62"/>
                    <a:gd name="T3" fmla="*/ 0 h 62"/>
                    <a:gd name="T4" fmla="*/ 0 w 62"/>
                    <a:gd name="T5" fmla="*/ 0 h 62"/>
                    <a:gd name="T6" fmla="*/ 0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0" y="0"/>
                      </a:moveTo>
                      <a:lnTo>
                        <a:pt x="62" y="32"/>
                      </a:lnTo>
                      <a:lnTo>
                        <a:pt x="36" y="62"/>
                      </a:lnTo>
                      <a:lnTo>
                        <a:pt x="0" y="0"/>
                      </a:lnTo>
                      <a:close/>
                    </a:path>
                  </a:pathLst>
                </a:custGeom>
                <a:solidFill>
                  <a:srgbClr val="0066FF"/>
                </a:solidFill>
                <a:ln w="9525">
                  <a:noFill/>
                  <a:round/>
                  <a:headEnd/>
                  <a:tailEnd/>
                </a:ln>
              </p:spPr>
              <p:txBody>
                <a:bodyPr/>
                <a:lstStyle/>
                <a:p>
                  <a:endParaRPr lang="es-MX"/>
                </a:p>
              </p:txBody>
            </p:sp>
            <p:sp>
              <p:nvSpPr>
                <p:cNvPr id="10931" name="Freeform 4625"/>
                <p:cNvSpPr>
                  <a:spLocks/>
                </p:cNvSpPr>
                <p:nvPr/>
              </p:nvSpPr>
              <p:spPr bwMode="auto">
                <a:xfrm>
                  <a:off x="2343" y="2908"/>
                  <a:ext cx="6" cy="8"/>
                </a:xfrm>
                <a:custGeom>
                  <a:avLst/>
                  <a:gdLst>
                    <a:gd name="T0" fmla="*/ 0 w 62"/>
                    <a:gd name="T1" fmla="*/ 0 h 71"/>
                    <a:gd name="T2" fmla="*/ 0 w 62"/>
                    <a:gd name="T3" fmla="*/ 0 h 71"/>
                    <a:gd name="T4" fmla="*/ 0 w 62"/>
                    <a:gd name="T5" fmla="*/ 0 h 71"/>
                    <a:gd name="T6" fmla="*/ 0 w 62"/>
                    <a:gd name="T7" fmla="*/ 0 h 71"/>
                    <a:gd name="T8" fmla="*/ 0 w 62"/>
                    <a:gd name="T9" fmla="*/ 0 h 71"/>
                    <a:gd name="T10" fmla="*/ 0 60000 65536"/>
                    <a:gd name="T11" fmla="*/ 0 60000 65536"/>
                    <a:gd name="T12" fmla="*/ 0 60000 65536"/>
                    <a:gd name="T13" fmla="*/ 0 60000 65536"/>
                    <a:gd name="T14" fmla="*/ 0 60000 65536"/>
                    <a:gd name="T15" fmla="*/ 0 w 62"/>
                    <a:gd name="T16" fmla="*/ 0 h 71"/>
                    <a:gd name="T17" fmla="*/ 62 w 62"/>
                    <a:gd name="T18" fmla="*/ 71 h 71"/>
                  </a:gdLst>
                  <a:ahLst/>
                  <a:cxnLst>
                    <a:cxn ang="T10">
                      <a:pos x="T0" y="T1"/>
                    </a:cxn>
                    <a:cxn ang="T11">
                      <a:pos x="T2" y="T3"/>
                    </a:cxn>
                    <a:cxn ang="T12">
                      <a:pos x="T4" y="T5"/>
                    </a:cxn>
                    <a:cxn ang="T13">
                      <a:pos x="T6" y="T7"/>
                    </a:cxn>
                    <a:cxn ang="T14">
                      <a:pos x="T8" y="T9"/>
                    </a:cxn>
                  </a:cxnLst>
                  <a:rect l="T15" t="T16" r="T17" b="T18"/>
                  <a:pathLst>
                    <a:path w="62" h="71">
                      <a:moveTo>
                        <a:pt x="39" y="0"/>
                      </a:moveTo>
                      <a:lnTo>
                        <a:pt x="0" y="9"/>
                      </a:lnTo>
                      <a:lnTo>
                        <a:pt x="36" y="71"/>
                      </a:lnTo>
                      <a:lnTo>
                        <a:pt x="62" y="41"/>
                      </a:lnTo>
                      <a:lnTo>
                        <a:pt x="39" y="0"/>
                      </a:lnTo>
                    </a:path>
                  </a:pathLst>
                </a:custGeom>
                <a:noFill/>
                <a:ln w="0">
                  <a:solidFill>
                    <a:srgbClr val="0066FF"/>
                  </a:solidFill>
                  <a:round/>
                  <a:headEnd/>
                  <a:tailEnd/>
                </a:ln>
              </p:spPr>
              <p:txBody>
                <a:bodyPr/>
                <a:lstStyle/>
                <a:p>
                  <a:endParaRPr lang="es-MX"/>
                </a:p>
              </p:txBody>
            </p:sp>
            <p:sp>
              <p:nvSpPr>
                <p:cNvPr id="10932" name="Freeform 4626"/>
                <p:cNvSpPr>
                  <a:spLocks/>
                </p:cNvSpPr>
                <p:nvPr/>
              </p:nvSpPr>
              <p:spPr bwMode="auto">
                <a:xfrm>
                  <a:off x="2347" y="2913"/>
                  <a:ext cx="9" cy="3"/>
                </a:xfrm>
                <a:custGeom>
                  <a:avLst/>
                  <a:gdLst>
                    <a:gd name="T0" fmla="*/ 0 w 89"/>
                    <a:gd name="T1" fmla="*/ 0 h 30"/>
                    <a:gd name="T2" fmla="*/ 0 w 89"/>
                    <a:gd name="T3" fmla="*/ 0 h 30"/>
                    <a:gd name="T4" fmla="*/ 0 w 89"/>
                    <a:gd name="T5" fmla="*/ 0 h 30"/>
                    <a:gd name="T6" fmla="*/ 0 w 89"/>
                    <a:gd name="T7" fmla="*/ 0 h 30"/>
                    <a:gd name="T8" fmla="*/ 0 60000 65536"/>
                    <a:gd name="T9" fmla="*/ 0 60000 65536"/>
                    <a:gd name="T10" fmla="*/ 0 60000 65536"/>
                    <a:gd name="T11" fmla="*/ 0 60000 65536"/>
                    <a:gd name="T12" fmla="*/ 0 w 89"/>
                    <a:gd name="T13" fmla="*/ 0 h 30"/>
                    <a:gd name="T14" fmla="*/ 89 w 89"/>
                    <a:gd name="T15" fmla="*/ 30 h 30"/>
                  </a:gdLst>
                  <a:ahLst/>
                  <a:cxnLst>
                    <a:cxn ang="T8">
                      <a:pos x="T0" y="T1"/>
                    </a:cxn>
                    <a:cxn ang="T9">
                      <a:pos x="T2" y="T3"/>
                    </a:cxn>
                    <a:cxn ang="T10">
                      <a:pos x="T4" y="T5"/>
                    </a:cxn>
                    <a:cxn ang="T11">
                      <a:pos x="T6" y="T7"/>
                    </a:cxn>
                  </a:cxnLst>
                  <a:rect l="T12" t="T13" r="T14" b="T15"/>
                  <a:pathLst>
                    <a:path w="89" h="30">
                      <a:moveTo>
                        <a:pt x="26" y="0"/>
                      </a:moveTo>
                      <a:lnTo>
                        <a:pt x="0" y="30"/>
                      </a:lnTo>
                      <a:lnTo>
                        <a:pt x="89" y="23"/>
                      </a:lnTo>
                      <a:lnTo>
                        <a:pt x="26" y="0"/>
                      </a:lnTo>
                      <a:close/>
                    </a:path>
                  </a:pathLst>
                </a:custGeom>
                <a:solidFill>
                  <a:srgbClr val="0066FF"/>
                </a:solidFill>
                <a:ln w="9525">
                  <a:noFill/>
                  <a:round/>
                  <a:headEnd/>
                  <a:tailEnd/>
                </a:ln>
              </p:spPr>
              <p:txBody>
                <a:bodyPr/>
                <a:lstStyle/>
                <a:p>
                  <a:endParaRPr lang="es-MX"/>
                </a:p>
              </p:txBody>
            </p:sp>
            <p:sp>
              <p:nvSpPr>
                <p:cNvPr id="10933" name="Freeform 4627"/>
                <p:cNvSpPr>
                  <a:spLocks/>
                </p:cNvSpPr>
                <p:nvPr/>
              </p:nvSpPr>
              <p:spPr bwMode="auto">
                <a:xfrm>
                  <a:off x="2347" y="2913"/>
                  <a:ext cx="9" cy="6"/>
                </a:xfrm>
                <a:custGeom>
                  <a:avLst/>
                  <a:gdLst>
                    <a:gd name="T0" fmla="*/ 0 w 89"/>
                    <a:gd name="T1" fmla="*/ 0 h 57"/>
                    <a:gd name="T2" fmla="*/ 0 w 89"/>
                    <a:gd name="T3" fmla="*/ 0 h 57"/>
                    <a:gd name="T4" fmla="*/ 0 w 89"/>
                    <a:gd name="T5" fmla="*/ 0 h 57"/>
                    <a:gd name="T6" fmla="*/ 0 w 89"/>
                    <a:gd name="T7" fmla="*/ 0 h 57"/>
                    <a:gd name="T8" fmla="*/ 0 w 89"/>
                    <a:gd name="T9" fmla="*/ 0 h 57"/>
                    <a:gd name="T10" fmla="*/ 0 60000 65536"/>
                    <a:gd name="T11" fmla="*/ 0 60000 65536"/>
                    <a:gd name="T12" fmla="*/ 0 60000 65536"/>
                    <a:gd name="T13" fmla="*/ 0 60000 65536"/>
                    <a:gd name="T14" fmla="*/ 0 60000 65536"/>
                    <a:gd name="T15" fmla="*/ 0 w 89"/>
                    <a:gd name="T16" fmla="*/ 0 h 57"/>
                    <a:gd name="T17" fmla="*/ 89 w 89"/>
                    <a:gd name="T18" fmla="*/ 57 h 57"/>
                  </a:gdLst>
                  <a:ahLst/>
                  <a:cxnLst>
                    <a:cxn ang="T10">
                      <a:pos x="T0" y="T1"/>
                    </a:cxn>
                    <a:cxn ang="T11">
                      <a:pos x="T2" y="T3"/>
                    </a:cxn>
                    <a:cxn ang="T12">
                      <a:pos x="T4" y="T5"/>
                    </a:cxn>
                    <a:cxn ang="T13">
                      <a:pos x="T6" y="T7"/>
                    </a:cxn>
                    <a:cxn ang="T14">
                      <a:pos x="T8" y="T9"/>
                    </a:cxn>
                  </a:cxnLst>
                  <a:rect l="T15" t="T16" r="T17" b="T18"/>
                  <a:pathLst>
                    <a:path w="89" h="57">
                      <a:moveTo>
                        <a:pt x="26" y="0"/>
                      </a:moveTo>
                      <a:lnTo>
                        <a:pt x="0" y="30"/>
                      </a:lnTo>
                      <a:lnTo>
                        <a:pt x="72" y="57"/>
                      </a:lnTo>
                      <a:lnTo>
                        <a:pt x="89" y="23"/>
                      </a:lnTo>
                      <a:lnTo>
                        <a:pt x="26" y="0"/>
                      </a:lnTo>
                    </a:path>
                  </a:pathLst>
                </a:custGeom>
                <a:noFill/>
                <a:ln w="0">
                  <a:solidFill>
                    <a:srgbClr val="0066FF"/>
                  </a:solidFill>
                  <a:round/>
                  <a:headEnd/>
                  <a:tailEnd/>
                </a:ln>
              </p:spPr>
              <p:txBody>
                <a:bodyPr/>
                <a:lstStyle/>
                <a:p>
                  <a:endParaRPr lang="es-MX"/>
                </a:p>
              </p:txBody>
            </p:sp>
            <p:sp>
              <p:nvSpPr>
                <p:cNvPr id="10934" name="Freeform 4628"/>
                <p:cNvSpPr>
                  <a:spLocks/>
                </p:cNvSpPr>
                <p:nvPr/>
              </p:nvSpPr>
              <p:spPr bwMode="auto">
                <a:xfrm>
                  <a:off x="2355" y="2916"/>
                  <a:ext cx="6" cy="3"/>
                </a:xfrm>
                <a:custGeom>
                  <a:avLst/>
                  <a:gdLst>
                    <a:gd name="T0" fmla="*/ 0 w 55"/>
                    <a:gd name="T1" fmla="*/ 0 h 34"/>
                    <a:gd name="T2" fmla="*/ 0 w 55"/>
                    <a:gd name="T3" fmla="*/ 0 h 34"/>
                    <a:gd name="T4" fmla="*/ 0 w 55"/>
                    <a:gd name="T5" fmla="*/ 0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17" y="0"/>
                      </a:moveTo>
                      <a:lnTo>
                        <a:pt x="0" y="34"/>
                      </a:lnTo>
                      <a:lnTo>
                        <a:pt x="55" y="22"/>
                      </a:lnTo>
                      <a:lnTo>
                        <a:pt x="17" y="0"/>
                      </a:lnTo>
                      <a:close/>
                    </a:path>
                  </a:pathLst>
                </a:custGeom>
                <a:solidFill>
                  <a:srgbClr val="0066FF"/>
                </a:solidFill>
                <a:ln w="9525">
                  <a:noFill/>
                  <a:round/>
                  <a:headEnd/>
                  <a:tailEnd/>
                </a:ln>
              </p:spPr>
              <p:txBody>
                <a:bodyPr/>
                <a:lstStyle/>
                <a:p>
                  <a:endParaRPr lang="es-MX"/>
                </a:p>
              </p:txBody>
            </p:sp>
            <p:sp>
              <p:nvSpPr>
                <p:cNvPr id="10935" name="Freeform 4629"/>
                <p:cNvSpPr>
                  <a:spLocks/>
                </p:cNvSpPr>
                <p:nvPr/>
              </p:nvSpPr>
              <p:spPr bwMode="auto">
                <a:xfrm>
                  <a:off x="2355" y="2918"/>
                  <a:ext cx="6" cy="4"/>
                </a:xfrm>
                <a:custGeom>
                  <a:avLst/>
                  <a:gdLst>
                    <a:gd name="T0" fmla="*/ 0 w 55"/>
                    <a:gd name="T1" fmla="*/ 0 h 32"/>
                    <a:gd name="T2" fmla="*/ 0 w 55"/>
                    <a:gd name="T3" fmla="*/ 0 h 32"/>
                    <a:gd name="T4" fmla="*/ 0 w 55"/>
                    <a:gd name="T5" fmla="*/ 0 h 32"/>
                    <a:gd name="T6" fmla="*/ 0 w 55"/>
                    <a:gd name="T7" fmla="*/ 0 h 32"/>
                    <a:gd name="T8" fmla="*/ 0 60000 65536"/>
                    <a:gd name="T9" fmla="*/ 0 60000 65536"/>
                    <a:gd name="T10" fmla="*/ 0 60000 65536"/>
                    <a:gd name="T11" fmla="*/ 0 60000 65536"/>
                    <a:gd name="T12" fmla="*/ 0 w 55"/>
                    <a:gd name="T13" fmla="*/ 0 h 32"/>
                    <a:gd name="T14" fmla="*/ 55 w 55"/>
                    <a:gd name="T15" fmla="*/ 32 h 32"/>
                  </a:gdLst>
                  <a:ahLst/>
                  <a:cxnLst>
                    <a:cxn ang="T8">
                      <a:pos x="T0" y="T1"/>
                    </a:cxn>
                    <a:cxn ang="T9">
                      <a:pos x="T2" y="T3"/>
                    </a:cxn>
                    <a:cxn ang="T10">
                      <a:pos x="T4" y="T5"/>
                    </a:cxn>
                    <a:cxn ang="T11">
                      <a:pos x="T6" y="T7"/>
                    </a:cxn>
                  </a:cxnLst>
                  <a:rect l="T12" t="T13" r="T14" b="T15"/>
                  <a:pathLst>
                    <a:path w="55" h="32">
                      <a:moveTo>
                        <a:pt x="0" y="12"/>
                      </a:moveTo>
                      <a:lnTo>
                        <a:pt x="55" y="0"/>
                      </a:lnTo>
                      <a:lnTo>
                        <a:pt x="33" y="32"/>
                      </a:lnTo>
                      <a:lnTo>
                        <a:pt x="0" y="12"/>
                      </a:lnTo>
                      <a:close/>
                    </a:path>
                  </a:pathLst>
                </a:custGeom>
                <a:solidFill>
                  <a:srgbClr val="0066FF"/>
                </a:solidFill>
                <a:ln w="9525">
                  <a:noFill/>
                  <a:round/>
                  <a:headEnd/>
                  <a:tailEnd/>
                </a:ln>
              </p:spPr>
              <p:txBody>
                <a:bodyPr/>
                <a:lstStyle/>
                <a:p>
                  <a:endParaRPr lang="es-MX"/>
                </a:p>
              </p:txBody>
            </p:sp>
            <p:sp>
              <p:nvSpPr>
                <p:cNvPr id="10936" name="Freeform 4630"/>
                <p:cNvSpPr>
                  <a:spLocks/>
                </p:cNvSpPr>
                <p:nvPr/>
              </p:nvSpPr>
              <p:spPr bwMode="auto">
                <a:xfrm>
                  <a:off x="2355" y="2916"/>
                  <a:ext cx="6" cy="6"/>
                </a:xfrm>
                <a:custGeom>
                  <a:avLst/>
                  <a:gdLst>
                    <a:gd name="T0" fmla="*/ 0 w 55"/>
                    <a:gd name="T1" fmla="*/ 0 h 54"/>
                    <a:gd name="T2" fmla="*/ 0 w 55"/>
                    <a:gd name="T3" fmla="*/ 0 h 54"/>
                    <a:gd name="T4" fmla="*/ 0 w 55"/>
                    <a:gd name="T5" fmla="*/ 0 h 54"/>
                    <a:gd name="T6" fmla="*/ 0 w 55"/>
                    <a:gd name="T7" fmla="*/ 0 h 54"/>
                    <a:gd name="T8" fmla="*/ 0 w 55"/>
                    <a:gd name="T9" fmla="*/ 0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17" y="0"/>
                      </a:moveTo>
                      <a:lnTo>
                        <a:pt x="0" y="34"/>
                      </a:lnTo>
                      <a:lnTo>
                        <a:pt x="33" y="54"/>
                      </a:lnTo>
                      <a:lnTo>
                        <a:pt x="55" y="22"/>
                      </a:lnTo>
                      <a:lnTo>
                        <a:pt x="17" y="0"/>
                      </a:lnTo>
                    </a:path>
                  </a:pathLst>
                </a:custGeom>
                <a:noFill/>
                <a:ln w="0">
                  <a:solidFill>
                    <a:srgbClr val="0066FF"/>
                  </a:solidFill>
                  <a:round/>
                  <a:headEnd/>
                  <a:tailEnd/>
                </a:ln>
              </p:spPr>
              <p:txBody>
                <a:bodyPr/>
                <a:lstStyle/>
                <a:p>
                  <a:endParaRPr lang="es-MX"/>
                </a:p>
              </p:txBody>
            </p:sp>
            <p:sp>
              <p:nvSpPr>
                <p:cNvPr id="10937" name="Freeform 4631"/>
                <p:cNvSpPr>
                  <a:spLocks/>
                </p:cNvSpPr>
                <p:nvPr/>
              </p:nvSpPr>
              <p:spPr bwMode="auto">
                <a:xfrm>
                  <a:off x="2358" y="2918"/>
                  <a:ext cx="5" cy="4"/>
                </a:xfrm>
                <a:custGeom>
                  <a:avLst/>
                  <a:gdLst>
                    <a:gd name="T0" fmla="*/ 0 w 47"/>
                    <a:gd name="T1" fmla="*/ 0 h 32"/>
                    <a:gd name="T2" fmla="*/ 0 w 47"/>
                    <a:gd name="T3" fmla="*/ 0 h 32"/>
                    <a:gd name="T4" fmla="*/ 0 w 47"/>
                    <a:gd name="T5" fmla="*/ 0 h 32"/>
                    <a:gd name="T6" fmla="*/ 0 w 47"/>
                    <a:gd name="T7" fmla="*/ 0 h 32"/>
                    <a:gd name="T8" fmla="*/ 0 60000 65536"/>
                    <a:gd name="T9" fmla="*/ 0 60000 65536"/>
                    <a:gd name="T10" fmla="*/ 0 60000 65536"/>
                    <a:gd name="T11" fmla="*/ 0 60000 65536"/>
                    <a:gd name="T12" fmla="*/ 0 w 47"/>
                    <a:gd name="T13" fmla="*/ 0 h 32"/>
                    <a:gd name="T14" fmla="*/ 47 w 47"/>
                    <a:gd name="T15" fmla="*/ 32 h 32"/>
                  </a:gdLst>
                  <a:ahLst/>
                  <a:cxnLst>
                    <a:cxn ang="T8">
                      <a:pos x="T0" y="T1"/>
                    </a:cxn>
                    <a:cxn ang="T9">
                      <a:pos x="T2" y="T3"/>
                    </a:cxn>
                    <a:cxn ang="T10">
                      <a:pos x="T4" y="T5"/>
                    </a:cxn>
                    <a:cxn ang="T11">
                      <a:pos x="T6" y="T7"/>
                    </a:cxn>
                  </a:cxnLst>
                  <a:rect l="T12" t="T13" r="T14" b="T15"/>
                  <a:pathLst>
                    <a:path w="47" h="32">
                      <a:moveTo>
                        <a:pt x="22" y="0"/>
                      </a:moveTo>
                      <a:lnTo>
                        <a:pt x="0" y="32"/>
                      </a:lnTo>
                      <a:lnTo>
                        <a:pt x="47" y="21"/>
                      </a:lnTo>
                      <a:lnTo>
                        <a:pt x="22" y="0"/>
                      </a:lnTo>
                      <a:close/>
                    </a:path>
                  </a:pathLst>
                </a:custGeom>
                <a:solidFill>
                  <a:srgbClr val="0066FF"/>
                </a:solidFill>
                <a:ln w="9525">
                  <a:noFill/>
                  <a:round/>
                  <a:headEnd/>
                  <a:tailEnd/>
                </a:ln>
              </p:spPr>
              <p:txBody>
                <a:bodyPr/>
                <a:lstStyle/>
                <a:p>
                  <a:endParaRPr lang="es-MX"/>
                </a:p>
              </p:txBody>
            </p:sp>
            <p:sp>
              <p:nvSpPr>
                <p:cNvPr id="10938" name="Freeform 4632"/>
                <p:cNvSpPr>
                  <a:spLocks/>
                </p:cNvSpPr>
                <p:nvPr/>
              </p:nvSpPr>
              <p:spPr bwMode="auto">
                <a:xfrm>
                  <a:off x="2358" y="2920"/>
                  <a:ext cx="5" cy="4"/>
                </a:xfrm>
                <a:custGeom>
                  <a:avLst/>
                  <a:gdLst>
                    <a:gd name="T0" fmla="*/ 0 w 47"/>
                    <a:gd name="T1" fmla="*/ 0 h 31"/>
                    <a:gd name="T2" fmla="*/ 0 w 47"/>
                    <a:gd name="T3" fmla="*/ 0 h 31"/>
                    <a:gd name="T4" fmla="*/ 0 w 47"/>
                    <a:gd name="T5" fmla="*/ 0 h 31"/>
                    <a:gd name="T6" fmla="*/ 0 w 47"/>
                    <a:gd name="T7" fmla="*/ 0 h 31"/>
                    <a:gd name="T8" fmla="*/ 0 60000 65536"/>
                    <a:gd name="T9" fmla="*/ 0 60000 65536"/>
                    <a:gd name="T10" fmla="*/ 0 60000 65536"/>
                    <a:gd name="T11" fmla="*/ 0 60000 65536"/>
                    <a:gd name="T12" fmla="*/ 0 w 47"/>
                    <a:gd name="T13" fmla="*/ 0 h 31"/>
                    <a:gd name="T14" fmla="*/ 47 w 47"/>
                    <a:gd name="T15" fmla="*/ 31 h 31"/>
                  </a:gdLst>
                  <a:ahLst/>
                  <a:cxnLst>
                    <a:cxn ang="T8">
                      <a:pos x="T0" y="T1"/>
                    </a:cxn>
                    <a:cxn ang="T9">
                      <a:pos x="T2" y="T3"/>
                    </a:cxn>
                    <a:cxn ang="T10">
                      <a:pos x="T4" y="T5"/>
                    </a:cxn>
                    <a:cxn ang="T11">
                      <a:pos x="T6" y="T7"/>
                    </a:cxn>
                  </a:cxnLst>
                  <a:rect l="T12" t="T13" r="T14" b="T15"/>
                  <a:pathLst>
                    <a:path w="47" h="31">
                      <a:moveTo>
                        <a:pt x="0" y="11"/>
                      </a:moveTo>
                      <a:lnTo>
                        <a:pt x="47" y="0"/>
                      </a:lnTo>
                      <a:lnTo>
                        <a:pt x="26" y="31"/>
                      </a:lnTo>
                      <a:lnTo>
                        <a:pt x="0" y="11"/>
                      </a:lnTo>
                      <a:close/>
                    </a:path>
                  </a:pathLst>
                </a:custGeom>
                <a:solidFill>
                  <a:srgbClr val="0066FF"/>
                </a:solidFill>
                <a:ln w="9525">
                  <a:noFill/>
                  <a:round/>
                  <a:headEnd/>
                  <a:tailEnd/>
                </a:ln>
              </p:spPr>
              <p:txBody>
                <a:bodyPr/>
                <a:lstStyle/>
                <a:p>
                  <a:endParaRPr lang="es-MX"/>
                </a:p>
              </p:txBody>
            </p:sp>
            <p:sp>
              <p:nvSpPr>
                <p:cNvPr id="10939" name="Freeform 4633"/>
                <p:cNvSpPr>
                  <a:spLocks/>
                </p:cNvSpPr>
                <p:nvPr/>
              </p:nvSpPr>
              <p:spPr bwMode="auto">
                <a:xfrm>
                  <a:off x="2358" y="2918"/>
                  <a:ext cx="5" cy="6"/>
                </a:xfrm>
                <a:custGeom>
                  <a:avLst/>
                  <a:gdLst>
                    <a:gd name="T0" fmla="*/ 0 w 47"/>
                    <a:gd name="T1" fmla="*/ 0 h 52"/>
                    <a:gd name="T2" fmla="*/ 0 w 47"/>
                    <a:gd name="T3" fmla="*/ 0 h 52"/>
                    <a:gd name="T4" fmla="*/ 0 w 47"/>
                    <a:gd name="T5" fmla="*/ 0 h 52"/>
                    <a:gd name="T6" fmla="*/ 0 w 47"/>
                    <a:gd name="T7" fmla="*/ 0 h 52"/>
                    <a:gd name="T8" fmla="*/ 0 w 47"/>
                    <a:gd name="T9" fmla="*/ 0 h 52"/>
                    <a:gd name="T10" fmla="*/ 0 60000 65536"/>
                    <a:gd name="T11" fmla="*/ 0 60000 65536"/>
                    <a:gd name="T12" fmla="*/ 0 60000 65536"/>
                    <a:gd name="T13" fmla="*/ 0 60000 65536"/>
                    <a:gd name="T14" fmla="*/ 0 60000 65536"/>
                    <a:gd name="T15" fmla="*/ 0 w 47"/>
                    <a:gd name="T16" fmla="*/ 0 h 52"/>
                    <a:gd name="T17" fmla="*/ 47 w 47"/>
                    <a:gd name="T18" fmla="*/ 52 h 52"/>
                  </a:gdLst>
                  <a:ahLst/>
                  <a:cxnLst>
                    <a:cxn ang="T10">
                      <a:pos x="T0" y="T1"/>
                    </a:cxn>
                    <a:cxn ang="T11">
                      <a:pos x="T2" y="T3"/>
                    </a:cxn>
                    <a:cxn ang="T12">
                      <a:pos x="T4" y="T5"/>
                    </a:cxn>
                    <a:cxn ang="T13">
                      <a:pos x="T6" y="T7"/>
                    </a:cxn>
                    <a:cxn ang="T14">
                      <a:pos x="T8" y="T9"/>
                    </a:cxn>
                  </a:cxnLst>
                  <a:rect l="T15" t="T16" r="T17" b="T18"/>
                  <a:pathLst>
                    <a:path w="47" h="52">
                      <a:moveTo>
                        <a:pt x="22" y="0"/>
                      </a:moveTo>
                      <a:lnTo>
                        <a:pt x="0" y="32"/>
                      </a:lnTo>
                      <a:lnTo>
                        <a:pt x="26" y="52"/>
                      </a:lnTo>
                      <a:lnTo>
                        <a:pt x="47" y="21"/>
                      </a:lnTo>
                      <a:lnTo>
                        <a:pt x="22" y="0"/>
                      </a:lnTo>
                    </a:path>
                  </a:pathLst>
                </a:custGeom>
                <a:noFill/>
                <a:ln w="0">
                  <a:solidFill>
                    <a:srgbClr val="0066FF"/>
                  </a:solidFill>
                  <a:round/>
                  <a:headEnd/>
                  <a:tailEnd/>
                </a:ln>
              </p:spPr>
              <p:txBody>
                <a:bodyPr/>
                <a:lstStyle/>
                <a:p>
                  <a:endParaRPr lang="es-MX"/>
                </a:p>
              </p:txBody>
            </p:sp>
            <p:sp>
              <p:nvSpPr>
                <p:cNvPr id="10940" name="Freeform 4634"/>
                <p:cNvSpPr>
                  <a:spLocks/>
                </p:cNvSpPr>
                <p:nvPr/>
              </p:nvSpPr>
              <p:spPr bwMode="auto">
                <a:xfrm>
                  <a:off x="2361" y="2920"/>
                  <a:ext cx="4" cy="4"/>
                </a:xfrm>
                <a:custGeom>
                  <a:avLst/>
                  <a:gdLst>
                    <a:gd name="T0" fmla="*/ 0 w 39"/>
                    <a:gd name="T1" fmla="*/ 0 h 31"/>
                    <a:gd name="T2" fmla="*/ 0 w 39"/>
                    <a:gd name="T3" fmla="*/ 0 h 31"/>
                    <a:gd name="T4" fmla="*/ 0 w 39"/>
                    <a:gd name="T5" fmla="*/ 0 h 31"/>
                    <a:gd name="T6" fmla="*/ 0 w 39"/>
                    <a:gd name="T7" fmla="*/ 0 h 31"/>
                    <a:gd name="T8" fmla="*/ 0 60000 65536"/>
                    <a:gd name="T9" fmla="*/ 0 60000 65536"/>
                    <a:gd name="T10" fmla="*/ 0 60000 65536"/>
                    <a:gd name="T11" fmla="*/ 0 60000 65536"/>
                    <a:gd name="T12" fmla="*/ 0 w 39"/>
                    <a:gd name="T13" fmla="*/ 0 h 31"/>
                    <a:gd name="T14" fmla="*/ 39 w 39"/>
                    <a:gd name="T15" fmla="*/ 31 h 31"/>
                  </a:gdLst>
                  <a:ahLst/>
                  <a:cxnLst>
                    <a:cxn ang="T8">
                      <a:pos x="T0" y="T1"/>
                    </a:cxn>
                    <a:cxn ang="T9">
                      <a:pos x="T2" y="T3"/>
                    </a:cxn>
                    <a:cxn ang="T10">
                      <a:pos x="T4" y="T5"/>
                    </a:cxn>
                    <a:cxn ang="T11">
                      <a:pos x="T6" y="T7"/>
                    </a:cxn>
                  </a:cxnLst>
                  <a:rect l="T12" t="T13" r="T14" b="T15"/>
                  <a:pathLst>
                    <a:path w="39" h="31">
                      <a:moveTo>
                        <a:pt x="21" y="0"/>
                      </a:moveTo>
                      <a:lnTo>
                        <a:pt x="0" y="31"/>
                      </a:lnTo>
                      <a:lnTo>
                        <a:pt x="39" y="10"/>
                      </a:lnTo>
                      <a:lnTo>
                        <a:pt x="21" y="0"/>
                      </a:lnTo>
                      <a:close/>
                    </a:path>
                  </a:pathLst>
                </a:custGeom>
                <a:solidFill>
                  <a:srgbClr val="0066FF"/>
                </a:solidFill>
                <a:ln w="9525">
                  <a:noFill/>
                  <a:round/>
                  <a:headEnd/>
                  <a:tailEnd/>
                </a:ln>
              </p:spPr>
              <p:txBody>
                <a:bodyPr/>
                <a:lstStyle/>
                <a:p>
                  <a:endParaRPr lang="es-MX"/>
                </a:p>
              </p:txBody>
            </p:sp>
            <p:sp>
              <p:nvSpPr>
                <p:cNvPr id="10941" name="Freeform 4635"/>
                <p:cNvSpPr>
                  <a:spLocks/>
                </p:cNvSpPr>
                <p:nvPr/>
              </p:nvSpPr>
              <p:spPr bwMode="auto">
                <a:xfrm>
                  <a:off x="2361" y="2921"/>
                  <a:ext cx="4" cy="4"/>
                </a:xfrm>
                <a:custGeom>
                  <a:avLst/>
                  <a:gdLst>
                    <a:gd name="T0" fmla="*/ 0 w 39"/>
                    <a:gd name="T1" fmla="*/ 0 h 31"/>
                    <a:gd name="T2" fmla="*/ 0 w 39"/>
                    <a:gd name="T3" fmla="*/ 0 h 31"/>
                    <a:gd name="T4" fmla="*/ 0 w 39"/>
                    <a:gd name="T5" fmla="*/ 0 h 31"/>
                    <a:gd name="T6" fmla="*/ 0 w 39"/>
                    <a:gd name="T7" fmla="*/ 0 h 31"/>
                    <a:gd name="T8" fmla="*/ 0 60000 65536"/>
                    <a:gd name="T9" fmla="*/ 0 60000 65536"/>
                    <a:gd name="T10" fmla="*/ 0 60000 65536"/>
                    <a:gd name="T11" fmla="*/ 0 60000 65536"/>
                    <a:gd name="T12" fmla="*/ 0 w 39"/>
                    <a:gd name="T13" fmla="*/ 0 h 31"/>
                    <a:gd name="T14" fmla="*/ 39 w 39"/>
                    <a:gd name="T15" fmla="*/ 31 h 31"/>
                  </a:gdLst>
                  <a:ahLst/>
                  <a:cxnLst>
                    <a:cxn ang="T8">
                      <a:pos x="T0" y="T1"/>
                    </a:cxn>
                    <a:cxn ang="T9">
                      <a:pos x="T2" y="T3"/>
                    </a:cxn>
                    <a:cxn ang="T10">
                      <a:pos x="T4" y="T5"/>
                    </a:cxn>
                    <a:cxn ang="T11">
                      <a:pos x="T6" y="T7"/>
                    </a:cxn>
                  </a:cxnLst>
                  <a:rect l="T12" t="T13" r="T14" b="T15"/>
                  <a:pathLst>
                    <a:path w="39" h="31">
                      <a:moveTo>
                        <a:pt x="0" y="21"/>
                      </a:moveTo>
                      <a:lnTo>
                        <a:pt x="39" y="0"/>
                      </a:lnTo>
                      <a:lnTo>
                        <a:pt x="17" y="31"/>
                      </a:lnTo>
                      <a:lnTo>
                        <a:pt x="0" y="21"/>
                      </a:lnTo>
                      <a:close/>
                    </a:path>
                  </a:pathLst>
                </a:custGeom>
                <a:solidFill>
                  <a:srgbClr val="0066FF"/>
                </a:solidFill>
                <a:ln w="9525">
                  <a:noFill/>
                  <a:round/>
                  <a:headEnd/>
                  <a:tailEnd/>
                </a:ln>
              </p:spPr>
              <p:txBody>
                <a:bodyPr/>
                <a:lstStyle/>
                <a:p>
                  <a:endParaRPr lang="es-MX"/>
                </a:p>
              </p:txBody>
            </p:sp>
            <p:sp>
              <p:nvSpPr>
                <p:cNvPr id="10942" name="Freeform 4636"/>
                <p:cNvSpPr>
                  <a:spLocks/>
                </p:cNvSpPr>
                <p:nvPr/>
              </p:nvSpPr>
              <p:spPr bwMode="auto">
                <a:xfrm>
                  <a:off x="2361" y="2920"/>
                  <a:ext cx="4" cy="5"/>
                </a:xfrm>
                <a:custGeom>
                  <a:avLst/>
                  <a:gdLst>
                    <a:gd name="T0" fmla="*/ 0 w 39"/>
                    <a:gd name="T1" fmla="*/ 0 h 41"/>
                    <a:gd name="T2" fmla="*/ 0 w 39"/>
                    <a:gd name="T3" fmla="*/ 0 h 41"/>
                    <a:gd name="T4" fmla="*/ 0 w 39"/>
                    <a:gd name="T5" fmla="*/ 0 h 41"/>
                    <a:gd name="T6" fmla="*/ 0 w 39"/>
                    <a:gd name="T7" fmla="*/ 0 h 41"/>
                    <a:gd name="T8" fmla="*/ 0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1" y="0"/>
                      </a:moveTo>
                      <a:lnTo>
                        <a:pt x="0" y="31"/>
                      </a:lnTo>
                      <a:lnTo>
                        <a:pt x="17" y="41"/>
                      </a:lnTo>
                      <a:lnTo>
                        <a:pt x="39" y="10"/>
                      </a:lnTo>
                      <a:lnTo>
                        <a:pt x="21" y="0"/>
                      </a:lnTo>
                    </a:path>
                  </a:pathLst>
                </a:custGeom>
                <a:noFill/>
                <a:ln w="0">
                  <a:solidFill>
                    <a:srgbClr val="0066FF"/>
                  </a:solidFill>
                  <a:round/>
                  <a:headEnd/>
                  <a:tailEnd/>
                </a:ln>
              </p:spPr>
              <p:txBody>
                <a:bodyPr/>
                <a:lstStyle/>
                <a:p>
                  <a:endParaRPr lang="es-MX"/>
                </a:p>
              </p:txBody>
            </p:sp>
            <p:sp>
              <p:nvSpPr>
                <p:cNvPr id="10943" name="Freeform 4637"/>
                <p:cNvSpPr>
                  <a:spLocks/>
                </p:cNvSpPr>
                <p:nvPr/>
              </p:nvSpPr>
              <p:spPr bwMode="auto">
                <a:xfrm>
                  <a:off x="2363" y="2921"/>
                  <a:ext cx="4" cy="4"/>
                </a:xfrm>
                <a:custGeom>
                  <a:avLst/>
                  <a:gdLst>
                    <a:gd name="T0" fmla="*/ 0 w 38"/>
                    <a:gd name="T1" fmla="*/ 0 h 34"/>
                    <a:gd name="T2" fmla="*/ 0 w 38"/>
                    <a:gd name="T3" fmla="*/ 0 h 34"/>
                    <a:gd name="T4" fmla="*/ 0 w 38"/>
                    <a:gd name="T5" fmla="*/ 0 h 34"/>
                    <a:gd name="T6" fmla="*/ 0 w 38"/>
                    <a:gd name="T7" fmla="*/ 0 h 34"/>
                    <a:gd name="T8" fmla="*/ 0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22" y="0"/>
                      </a:moveTo>
                      <a:lnTo>
                        <a:pt x="0" y="31"/>
                      </a:lnTo>
                      <a:lnTo>
                        <a:pt x="5" y="34"/>
                      </a:lnTo>
                      <a:lnTo>
                        <a:pt x="38" y="15"/>
                      </a:lnTo>
                      <a:lnTo>
                        <a:pt x="22" y="0"/>
                      </a:lnTo>
                    </a:path>
                  </a:pathLst>
                </a:custGeom>
                <a:noFill/>
                <a:ln w="0">
                  <a:solidFill>
                    <a:srgbClr val="0066FF"/>
                  </a:solidFill>
                  <a:round/>
                  <a:headEnd/>
                  <a:tailEnd/>
                </a:ln>
              </p:spPr>
              <p:txBody>
                <a:bodyPr/>
                <a:lstStyle/>
                <a:p>
                  <a:endParaRPr lang="es-MX"/>
                </a:p>
              </p:txBody>
            </p:sp>
            <p:sp>
              <p:nvSpPr>
                <p:cNvPr id="10944" name="Freeform 4638"/>
                <p:cNvSpPr>
                  <a:spLocks/>
                </p:cNvSpPr>
                <p:nvPr/>
              </p:nvSpPr>
              <p:spPr bwMode="auto">
                <a:xfrm>
                  <a:off x="2364" y="2923"/>
                  <a:ext cx="4" cy="4"/>
                </a:xfrm>
                <a:custGeom>
                  <a:avLst/>
                  <a:gdLst>
                    <a:gd name="T0" fmla="*/ 0 w 42"/>
                    <a:gd name="T1" fmla="*/ 0 h 34"/>
                    <a:gd name="T2" fmla="*/ 0 w 42"/>
                    <a:gd name="T3" fmla="*/ 0 h 34"/>
                    <a:gd name="T4" fmla="*/ 0 w 42"/>
                    <a:gd name="T5" fmla="*/ 0 h 34"/>
                    <a:gd name="T6" fmla="*/ 0 w 42"/>
                    <a:gd name="T7" fmla="*/ 0 h 34"/>
                    <a:gd name="T8" fmla="*/ 0 60000 65536"/>
                    <a:gd name="T9" fmla="*/ 0 60000 65536"/>
                    <a:gd name="T10" fmla="*/ 0 60000 65536"/>
                    <a:gd name="T11" fmla="*/ 0 60000 65536"/>
                    <a:gd name="T12" fmla="*/ 0 w 42"/>
                    <a:gd name="T13" fmla="*/ 0 h 34"/>
                    <a:gd name="T14" fmla="*/ 42 w 42"/>
                    <a:gd name="T15" fmla="*/ 34 h 34"/>
                  </a:gdLst>
                  <a:ahLst/>
                  <a:cxnLst>
                    <a:cxn ang="T8">
                      <a:pos x="T0" y="T1"/>
                    </a:cxn>
                    <a:cxn ang="T9">
                      <a:pos x="T2" y="T3"/>
                    </a:cxn>
                    <a:cxn ang="T10">
                      <a:pos x="T4" y="T5"/>
                    </a:cxn>
                    <a:cxn ang="T11">
                      <a:pos x="T6" y="T7"/>
                    </a:cxn>
                  </a:cxnLst>
                  <a:rect l="T12" t="T13" r="T14" b="T15"/>
                  <a:pathLst>
                    <a:path w="42" h="34">
                      <a:moveTo>
                        <a:pt x="33" y="0"/>
                      </a:moveTo>
                      <a:lnTo>
                        <a:pt x="0" y="19"/>
                      </a:lnTo>
                      <a:lnTo>
                        <a:pt x="42" y="34"/>
                      </a:lnTo>
                      <a:lnTo>
                        <a:pt x="33" y="0"/>
                      </a:lnTo>
                      <a:close/>
                    </a:path>
                  </a:pathLst>
                </a:custGeom>
                <a:solidFill>
                  <a:srgbClr val="0066FF"/>
                </a:solidFill>
                <a:ln w="9525">
                  <a:noFill/>
                  <a:round/>
                  <a:headEnd/>
                  <a:tailEnd/>
                </a:ln>
              </p:spPr>
              <p:txBody>
                <a:bodyPr/>
                <a:lstStyle/>
                <a:p>
                  <a:endParaRPr lang="es-MX"/>
                </a:p>
              </p:txBody>
            </p:sp>
            <p:sp>
              <p:nvSpPr>
                <p:cNvPr id="10945" name="Freeform 4639"/>
                <p:cNvSpPr>
                  <a:spLocks/>
                </p:cNvSpPr>
                <p:nvPr/>
              </p:nvSpPr>
              <p:spPr bwMode="auto">
                <a:xfrm>
                  <a:off x="2364" y="2925"/>
                  <a:ext cx="4" cy="2"/>
                </a:xfrm>
                <a:custGeom>
                  <a:avLst/>
                  <a:gdLst>
                    <a:gd name="T0" fmla="*/ 0 w 42"/>
                    <a:gd name="T1" fmla="*/ 0 h 19"/>
                    <a:gd name="T2" fmla="*/ 0 w 42"/>
                    <a:gd name="T3" fmla="*/ 0 h 19"/>
                    <a:gd name="T4" fmla="*/ 0 w 42"/>
                    <a:gd name="T5" fmla="*/ 0 h 19"/>
                    <a:gd name="T6" fmla="*/ 0 w 42"/>
                    <a:gd name="T7" fmla="*/ 0 h 19"/>
                    <a:gd name="T8" fmla="*/ 0 60000 65536"/>
                    <a:gd name="T9" fmla="*/ 0 60000 65536"/>
                    <a:gd name="T10" fmla="*/ 0 60000 65536"/>
                    <a:gd name="T11" fmla="*/ 0 60000 65536"/>
                    <a:gd name="T12" fmla="*/ 0 w 42"/>
                    <a:gd name="T13" fmla="*/ 0 h 19"/>
                    <a:gd name="T14" fmla="*/ 42 w 42"/>
                    <a:gd name="T15" fmla="*/ 19 h 19"/>
                  </a:gdLst>
                  <a:ahLst/>
                  <a:cxnLst>
                    <a:cxn ang="T8">
                      <a:pos x="T0" y="T1"/>
                    </a:cxn>
                    <a:cxn ang="T9">
                      <a:pos x="T2" y="T3"/>
                    </a:cxn>
                    <a:cxn ang="T10">
                      <a:pos x="T4" y="T5"/>
                    </a:cxn>
                    <a:cxn ang="T11">
                      <a:pos x="T6" y="T7"/>
                    </a:cxn>
                  </a:cxnLst>
                  <a:rect l="T12" t="T13" r="T14" b="T15"/>
                  <a:pathLst>
                    <a:path w="42" h="19">
                      <a:moveTo>
                        <a:pt x="0" y="0"/>
                      </a:moveTo>
                      <a:lnTo>
                        <a:pt x="42" y="15"/>
                      </a:lnTo>
                      <a:lnTo>
                        <a:pt x="4" y="19"/>
                      </a:lnTo>
                      <a:lnTo>
                        <a:pt x="0" y="0"/>
                      </a:lnTo>
                      <a:close/>
                    </a:path>
                  </a:pathLst>
                </a:custGeom>
                <a:solidFill>
                  <a:srgbClr val="0066FF"/>
                </a:solidFill>
                <a:ln w="9525">
                  <a:noFill/>
                  <a:round/>
                  <a:headEnd/>
                  <a:tailEnd/>
                </a:ln>
              </p:spPr>
              <p:txBody>
                <a:bodyPr/>
                <a:lstStyle/>
                <a:p>
                  <a:endParaRPr lang="es-MX"/>
                </a:p>
              </p:txBody>
            </p:sp>
            <p:sp>
              <p:nvSpPr>
                <p:cNvPr id="10946" name="Freeform 4640"/>
                <p:cNvSpPr>
                  <a:spLocks/>
                </p:cNvSpPr>
                <p:nvPr/>
              </p:nvSpPr>
              <p:spPr bwMode="auto">
                <a:xfrm>
                  <a:off x="2364" y="2923"/>
                  <a:ext cx="4" cy="4"/>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33" y="0"/>
                      </a:moveTo>
                      <a:lnTo>
                        <a:pt x="0" y="19"/>
                      </a:lnTo>
                      <a:lnTo>
                        <a:pt x="4" y="38"/>
                      </a:lnTo>
                      <a:lnTo>
                        <a:pt x="42" y="34"/>
                      </a:lnTo>
                      <a:lnTo>
                        <a:pt x="33" y="0"/>
                      </a:lnTo>
                    </a:path>
                  </a:pathLst>
                </a:custGeom>
                <a:noFill/>
                <a:ln w="0">
                  <a:solidFill>
                    <a:srgbClr val="0066FF"/>
                  </a:solidFill>
                  <a:round/>
                  <a:headEnd/>
                  <a:tailEnd/>
                </a:ln>
              </p:spPr>
              <p:txBody>
                <a:bodyPr/>
                <a:lstStyle/>
                <a:p>
                  <a:endParaRPr lang="es-MX"/>
                </a:p>
              </p:txBody>
            </p:sp>
            <p:sp>
              <p:nvSpPr>
                <p:cNvPr id="10947" name="Freeform 4641"/>
                <p:cNvSpPr>
                  <a:spLocks/>
                </p:cNvSpPr>
                <p:nvPr/>
              </p:nvSpPr>
              <p:spPr bwMode="auto">
                <a:xfrm>
                  <a:off x="2364" y="2927"/>
                  <a:ext cx="4" cy="2"/>
                </a:xfrm>
                <a:custGeom>
                  <a:avLst/>
                  <a:gdLst>
                    <a:gd name="T0" fmla="*/ 0 w 38"/>
                    <a:gd name="T1" fmla="*/ 0 h 17"/>
                    <a:gd name="T2" fmla="*/ 0 w 38"/>
                    <a:gd name="T3" fmla="*/ 0 h 17"/>
                    <a:gd name="T4" fmla="*/ 0 w 38"/>
                    <a:gd name="T5" fmla="*/ 0 h 17"/>
                    <a:gd name="T6" fmla="*/ 0 w 38"/>
                    <a:gd name="T7" fmla="*/ 0 h 17"/>
                    <a:gd name="T8" fmla="*/ 0 60000 65536"/>
                    <a:gd name="T9" fmla="*/ 0 60000 65536"/>
                    <a:gd name="T10" fmla="*/ 0 60000 65536"/>
                    <a:gd name="T11" fmla="*/ 0 60000 65536"/>
                    <a:gd name="T12" fmla="*/ 0 w 38"/>
                    <a:gd name="T13" fmla="*/ 0 h 17"/>
                    <a:gd name="T14" fmla="*/ 38 w 38"/>
                    <a:gd name="T15" fmla="*/ 17 h 17"/>
                  </a:gdLst>
                  <a:ahLst/>
                  <a:cxnLst>
                    <a:cxn ang="T8">
                      <a:pos x="T0" y="T1"/>
                    </a:cxn>
                    <a:cxn ang="T9">
                      <a:pos x="T2" y="T3"/>
                    </a:cxn>
                    <a:cxn ang="T10">
                      <a:pos x="T4" y="T5"/>
                    </a:cxn>
                    <a:cxn ang="T11">
                      <a:pos x="T6" y="T7"/>
                    </a:cxn>
                  </a:cxnLst>
                  <a:rect l="T12" t="T13" r="T14" b="T15"/>
                  <a:pathLst>
                    <a:path w="38" h="17">
                      <a:moveTo>
                        <a:pt x="38" y="0"/>
                      </a:moveTo>
                      <a:lnTo>
                        <a:pt x="0" y="4"/>
                      </a:lnTo>
                      <a:lnTo>
                        <a:pt x="38" y="17"/>
                      </a:lnTo>
                      <a:lnTo>
                        <a:pt x="38" y="0"/>
                      </a:lnTo>
                      <a:close/>
                    </a:path>
                  </a:pathLst>
                </a:custGeom>
                <a:solidFill>
                  <a:srgbClr val="0066FF"/>
                </a:solidFill>
                <a:ln w="9525">
                  <a:noFill/>
                  <a:round/>
                  <a:headEnd/>
                  <a:tailEnd/>
                </a:ln>
              </p:spPr>
              <p:txBody>
                <a:bodyPr/>
                <a:lstStyle/>
                <a:p>
                  <a:endParaRPr lang="es-MX"/>
                </a:p>
              </p:txBody>
            </p:sp>
            <p:sp>
              <p:nvSpPr>
                <p:cNvPr id="10948" name="Freeform 4642"/>
                <p:cNvSpPr>
                  <a:spLocks/>
                </p:cNvSpPr>
                <p:nvPr/>
              </p:nvSpPr>
              <p:spPr bwMode="auto">
                <a:xfrm>
                  <a:off x="2364" y="2927"/>
                  <a:ext cx="4" cy="2"/>
                </a:xfrm>
                <a:custGeom>
                  <a:avLst/>
                  <a:gdLst>
                    <a:gd name="T0" fmla="*/ 0 w 38"/>
                    <a:gd name="T1" fmla="*/ 0 h 13"/>
                    <a:gd name="T2" fmla="*/ 0 w 38"/>
                    <a:gd name="T3" fmla="*/ 0 h 13"/>
                    <a:gd name="T4" fmla="*/ 0 w 38"/>
                    <a:gd name="T5" fmla="*/ 0 h 13"/>
                    <a:gd name="T6" fmla="*/ 0 w 38"/>
                    <a:gd name="T7" fmla="*/ 0 h 13"/>
                    <a:gd name="T8" fmla="*/ 0 60000 65536"/>
                    <a:gd name="T9" fmla="*/ 0 60000 65536"/>
                    <a:gd name="T10" fmla="*/ 0 60000 65536"/>
                    <a:gd name="T11" fmla="*/ 0 60000 65536"/>
                    <a:gd name="T12" fmla="*/ 0 w 38"/>
                    <a:gd name="T13" fmla="*/ 0 h 13"/>
                    <a:gd name="T14" fmla="*/ 38 w 38"/>
                    <a:gd name="T15" fmla="*/ 13 h 13"/>
                  </a:gdLst>
                  <a:ahLst/>
                  <a:cxnLst>
                    <a:cxn ang="T8">
                      <a:pos x="T0" y="T1"/>
                    </a:cxn>
                    <a:cxn ang="T9">
                      <a:pos x="T2" y="T3"/>
                    </a:cxn>
                    <a:cxn ang="T10">
                      <a:pos x="T4" y="T5"/>
                    </a:cxn>
                    <a:cxn ang="T11">
                      <a:pos x="T6" y="T7"/>
                    </a:cxn>
                  </a:cxnLst>
                  <a:rect l="T12" t="T13" r="T14" b="T15"/>
                  <a:pathLst>
                    <a:path w="38" h="13">
                      <a:moveTo>
                        <a:pt x="0" y="0"/>
                      </a:moveTo>
                      <a:lnTo>
                        <a:pt x="38" y="13"/>
                      </a:lnTo>
                      <a:lnTo>
                        <a:pt x="0" y="9"/>
                      </a:lnTo>
                      <a:lnTo>
                        <a:pt x="0" y="0"/>
                      </a:lnTo>
                      <a:close/>
                    </a:path>
                  </a:pathLst>
                </a:custGeom>
                <a:solidFill>
                  <a:srgbClr val="0066FF"/>
                </a:solidFill>
                <a:ln w="9525">
                  <a:noFill/>
                  <a:round/>
                  <a:headEnd/>
                  <a:tailEnd/>
                </a:ln>
              </p:spPr>
              <p:txBody>
                <a:bodyPr/>
                <a:lstStyle/>
                <a:p>
                  <a:endParaRPr lang="es-MX"/>
                </a:p>
              </p:txBody>
            </p:sp>
            <p:sp>
              <p:nvSpPr>
                <p:cNvPr id="10949" name="Freeform 4643"/>
                <p:cNvSpPr>
                  <a:spLocks/>
                </p:cNvSpPr>
                <p:nvPr/>
              </p:nvSpPr>
              <p:spPr bwMode="auto">
                <a:xfrm>
                  <a:off x="2364" y="2927"/>
                  <a:ext cx="4" cy="2"/>
                </a:xfrm>
                <a:custGeom>
                  <a:avLst/>
                  <a:gdLst>
                    <a:gd name="T0" fmla="*/ 0 w 38"/>
                    <a:gd name="T1" fmla="*/ 0 h 17"/>
                    <a:gd name="T2" fmla="*/ 0 w 38"/>
                    <a:gd name="T3" fmla="*/ 0 h 17"/>
                    <a:gd name="T4" fmla="*/ 0 w 38"/>
                    <a:gd name="T5" fmla="*/ 0 h 17"/>
                    <a:gd name="T6" fmla="*/ 0 w 38"/>
                    <a:gd name="T7" fmla="*/ 0 h 17"/>
                    <a:gd name="T8" fmla="*/ 0 w 38"/>
                    <a:gd name="T9" fmla="*/ 0 h 17"/>
                    <a:gd name="T10" fmla="*/ 0 60000 65536"/>
                    <a:gd name="T11" fmla="*/ 0 60000 65536"/>
                    <a:gd name="T12" fmla="*/ 0 60000 65536"/>
                    <a:gd name="T13" fmla="*/ 0 60000 65536"/>
                    <a:gd name="T14" fmla="*/ 0 60000 65536"/>
                    <a:gd name="T15" fmla="*/ 0 w 38"/>
                    <a:gd name="T16" fmla="*/ 0 h 17"/>
                    <a:gd name="T17" fmla="*/ 38 w 38"/>
                    <a:gd name="T18" fmla="*/ 17 h 17"/>
                  </a:gdLst>
                  <a:ahLst/>
                  <a:cxnLst>
                    <a:cxn ang="T10">
                      <a:pos x="T0" y="T1"/>
                    </a:cxn>
                    <a:cxn ang="T11">
                      <a:pos x="T2" y="T3"/>
                    </a:cxn>
                    <a:cxn ang="T12">
                      <a:pos x="T4" y="T5"/>
                    </a:cxn>
                    <a:cxn ang="T13">
                      <a:pos x="T6" y="T7"/>
                    </a:cxn>
                    <a:cxn ang="T14">
                      <a:pos x="T8" y="T9"/>
                    </a:cxn>
                  </a:cxnLst>
                  <a:rect l="T15" t="T16" r="T17" b="T18"/>
                  <a:pathLst>
                    <a:path w="38" h="17">
                      <a:moveTo>
                        <a:pt x="38" y="0"/>
                      </a:moveTo>
                      <a:lnTo>
                        <a:pt x="0" y="4"/>
                      </a:lnTo>
                      <a:lnTo>
                        <a:pt x="0" y="13"/>
                      </a:lnTo>
                      <a:lnTo>
                        <a:pt x="38" y="17"/>
                      </a:lnTo>
                      <a:lnTo>
                        <a:pt x="38" y="0"/>
                      </a:lnTo>
                    </a:path>
                  </a:pathLst>
                </a:custGeom>
                <a:noFill/>
                <a:ln w="0">
                  <a:solidFill>
                    <a:srgbClr val="0066FF"/>
                  </a:solidFill>
                  <a:round/>
                  <a:headEnd/>
                  <a:tailEnd/>
                </a:ln>
              </p:spPr>
              <p:txBody>
                <a:bodyPr/>
                <a:lstStyle/>
                <a:p>
                  <a:endParaRPr lang="es-MX"/>
                </a:p>
              </p:txBody>
            </p:sp>
            <p:sp>
              <p:nvSpPr>
                <p:cNvPr id="10950" name="Freeform 4644"/>
                <p:cNvSpPr>
                  <a:spLocks/>
                </p:cNvSpPr>
                <p:nvPr/>
              </p:nvSpPr>
              <p:spPr bwMode="auto">
                <a:xfrm>
                  <a:off x="2363" y="2928"/>
                  <a:ext cx="5" cy="3"/>
                </a:xfrm>
                <a:custGeom>
                  <a:avLst/>
                  <a:gdLst>
                    <a:gd name="T0" fmla="*/ 0 w 39"/>
                    <a:gd name="T1" fmla="*/ 0 h 20"/>
                    <a:gd name="T2" fmla="*/ 0 w 39"/>
                    <a:gd name="T3" fmla="*/ 0 h 20"/>
                    <a:gd name="T4" fmla="*/ 0 w 39"/>
                    <a:gd name="T5" fmla="*/ 0 h 20"/>
                    <a:gd name="T6" fmla="*/ 0 w 39"/>
                    <a:gd name="T7" fmla="*/ 0 h 20"/>
                    <a:gd name="T8" fmla="*/ 0 60000 65536"/>
                    <a:gd name="T9" fmla="*/ 0 60000 65536"/>
                    <a:gd name="T10" fmla="*/ 0 60000 65536"/>
                    <a:gd name="T11" fmla="*/ 0 60000 65536"/>
                    <a:gd name="T12" fmla="*/ 0 w 39"/>
                    <a:gd name="T13" fmla="*/ 0 h 20"/>
                    <a:gd name="T14" fmla="*/ 39 w 39"/>
                    <a:gd name="T15" fmla="*/ 20 h 20"/>
                  </a:gdLst>
                  <a:ahLst/>
                  <a:cxnLst>
                    <a:cxn ang="T8">
                      <a:pos x="T0" y="T1"/>
                    </a:cxn>
                    <a:cxn ang="T9">
                      <a:pos x="T2" y="T3"/>
                    </a:cxn>
                    <a:cxn ang="T10">
                      <a:pos x="T4" y="T5"/>
                    </a:cxn>
                    <a:cxn ang="T11">
                      <a:pos x="T6" y="T7"/>
                    </a:cxn>
                  </a:cxnLst>
                  <a:rect l="T12" t="T13" r="T14" b="T15"/>
                  <a:pathLst>
                    <a:path w="39" h="20">
                      <a:moveTo>
                        <a:pt x="5" y="0"/>
                      </a:moveTo>
                      <a:lnTo>
                        <a:pt x="39" y="20"/>
                      </a:lnTo>
                      <a:lnTo>
                        <a:pt x="0" y="20"/>
                      </a:lnTo>
                      <a:lnTo>
                        <a:pt x="5" y="0"/>
                      </a:lnTo>
                      <a:close/>
                    </a:path>
                  </a:pathLst>
                </a:custGeom>
                <a:solidFill>
                  <a:srgbClr val="0066FF"/>
                </a:solidFill>
                <a:ln w="9525">
                  <a:noFill/>
                  <a:round/>
                  <a:headEnd/>
                  <a:tailEnd/>
                </a:ln>
              </p:spPr>
              <p:txBody>
                <a:bodyPr/>
                <a:lstStyle/>
                <a:p>
                  <a:endParaRPr lang="es-MX"/>
                </a:p>
              </p:txBody>
            </p:sp>
            <p:sp>
              <p:nvSpPr>
                <p:cNvPr id="10951" name="Freeform 4645"/>
                <p:cNvSpPr>
                  <a:spLocks/>
                </p:cNvSpPr>
                <p:nvPr/>
              </p:nvSpPr>
              <p:spPr bwMode="auto">
                <a:xfrm>
                  <a:off x="2363" y="2928"/>
                  <a:ext cx="5" cy="3"/>
                </a:xfrm>
                <a:custGeom>
                  <a:avLst/>
                  <a:gdLst>
                    <a:gd name="T0" fmla="*/ 0 w 43"/>
                    <a:gd name="T1" fmla="*/ 0 h 20"/>
                    <a:gd name="T2" fmla="*/ 0 w 43"/>
                    <a:gd name="T3" fmla="*/ 0 h 20"/>
                    <a:gd name="T4" fmla="*/ 0 w 43"/>
                    <a:gd name="T5" fmla="*/ 0 h 20"/>
                    <a:gd name="T6" fmla="*/ 0 w 43"/>
                    <a:gd name="T7" fmla="*/ 0 h 20"/>
                    <a:gd name="T8" fmla="*/ 0 w 43"/>
                    <a:gd name="T9" fmla="*/ 0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43" y="4"/>
                      </a:moveTo>
                      <a:lnTo>
                        <a:pt x="5" y="0"/>
                      </a:lnTo>
                      <a:lnTo>
                        <a:pt x="0" y="20"/>
                      </a:lnTo>
                      <a:lnTo>
                        <a:pt x="39" y="20"/>
                      </a:lnTo>
                      <a:lnTo>
                        <a:pt x="43" y="4"/>
                      </a:lnTo>
                    </a:path>
                  </a:pathLst>
                </a:custGeom>
                <a:noFill/>
                <a:ln w="0">
                  <a:solidFill>
                    <a:srgbClr val="0066FF"/>
                  </a:solidFill>
                  <a:round/>
                  <a:headEnd/>
                  <a:tailEnd/>
                </a:ln>
              </p:spPr>
              <p:txBody>
                <a:bodyPr/>
                <a:lstStyle/>
                <a:p>
                  <a:endParaRPr lang="es-MX"/>
                </a:p>
              </p:txBody>
            </p:sp>
            <p:sp>
              <p:nvSpPr>
                <p:cNvPr id="10952" name="Freeform 4646"/>
                <p:cNvSpPr>
                  <a:spLocks/>
                </p:cNvSpPr>
                <p:nvPr/>
              </p:nvSpPr>
              <p:spPr bwMode="auto">
                <a:xfrm>
                  <a:off x="2363" y="2931"/>
                  <a:ext cx="6" cy="3"/>
                </a:xfrm>
                <a:custGeom>
                  <a:avLst/>
                  <a:gdLst>
                    <a:gd name="T0" fmla="*/ 0 w 47"/>
                    <a:gd name="T1" fmla="*/ 0 h 27"/>
                    <a:gd name="T2" fmla="*/ 0 w 47"/>
                    <a:gd name="T3" fmla="*/ 0 h 27"/>
                    <a:gd name="T4" fmla="*/ 0 w 47"/>
                    <a:gd name="T5" fmla="*/ 0 h 27"/>
                    <a:gd name="T6" fmla="*/ 0 w 47"/>
                    <a:gd name="T7" fmla="*/ 0 h 27"/>
                    <a:gd name="T8" fmla="*/ 0 60000 65536"/>
                    <a:gd name="T9" fmla="*/ 0 60000 65536"/>
                    <a:gd name="T10" fmla="*/ 0 60000 65536"/>
                    <a:gd name="T11" fmla="*/ 0 60000 65536"/>
                    <a:gd name="T12" fmla="*/ 0 w 47"/>
                    <a:gd name="T13" fmla="*/ 0 h 27"/>
                    <a:gd name="T14" fmla="*/ 47 w 47"/>
                    <a:gd name="T15" fmla="*/ 27 h 27"/>
                  </a:gdLst>
                  <a:ahLst/>
                  <a:cxnLst>
                    <a:cxn ang="T8">
                      <a:pos x="T0" y="T1"/>
                    </a:cxn>
                    <a:cxn ang="T9">
                      <a:pos x="T2" y="T3"/>
                    </a:cxn>
                    <a:cxn ang="T10">
                      <a:pos x="T4" y="T5"/>
                    </a:cxn>
                    <a:cxn ang="T11">
                      <a:pos x="T6" y="T7"/>
                    </a:cxn>
                  </a:cxnLst>
                  <a:rect l="T12" t="T13" r="T14" b="T15"/>
                  <a:pathLst>
                    <a:path w="47" h="27">
                      <a:moveTo>
                        <a:pt x="39" y="0"/>
                      </a:moveTo>
                      <a:lnTo>
                        <a:pt x="0" y="0"/>
                      </a:lnTo>
                      <a:lnTo>
                        <a:pt x="47" y="27"/>
                      </a:lnTo>
                      <a:lnTo>
                        <a:pt x="39" y="0"/>
                      </a:lnTo>
                      <a:close/>
                    </a:path>
                  </a:pathLst>
                </a:custGeom>
                <a:solidFill>
                  <a:srgbClr val="0066FF"/>
                </a:solidFill>
                <a:ln w="9525">
                  <a:noFill/>
                  <a:round/>
                  <a:headEnd/>
                  <a:tailEnd/>
                </a:ln>
              </p:spPr>
              <p:txBody>
                <a:bodyPr/>
                <a:lstStyle/>
                <a:p>
                  <a:endParaRPr lang="es-MX"/>
                </a:p>
              </p:txBody>
            </p:sp>
            <p:sp>
              <p:nvSpPr>
                <p:cNvPr id="10953" name="Freeform 4647"/>
                <p:cNvSpPr>
                  <a:spLocks/>
                </p:cNvSpPr>
                <p:nvPr/>
              </p:nvSpPr>
              <p:spPr bwMode="auto">
                <a:xfrm>
                  <a:off x="2363" y="2931"/>
                  <a:ext cx="6" cy="5"/>
                </a:xfrm>
                <a:custGeom>
                  <a:avLst/>
                  <a:gdLst>
                    <a:gd name="T0" fmla="*/ 0 w 47"/>
                    <a:gd name="T1" fmla="*/ 0 h 52"/>
                    <a:gd name="T2" fmla="*/ 0 w 47"/>
                    <a:gd name="T3" fmla="*/ 0 h 52"/>
                    <a:gd name="T4" fmla="*/ 0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47" y="27"/>
                      </a:lnTo>
                      <a:lnTo>
                        <a:pt x="15" y="52"/>
                      </a:lnTo>
                      <a:lnTo>
                        <a:pt x="0" y="0"/>
                      </a:lnTo>
                      <a:close/>
                    </a:path>
                  </a:pathLst>
                </a:custGeom>
                <a:solidFill>
                  <a:srgbClr val="0066FF"/>
                </a:solidFill>
                <a:ln w="9525">
                  <a:noFill/>
                  <a:round/>
                  <a:headEnd/>
                  <a:tailEnd/>
                </a:ln>
              </p:spPr>
              <p:txBody>
                <a:bodyPr/>
                <a:lstStyle/>
                <a:p>
                  <a:endParaRPr lang="es-MX"/>
                </a:p>
              </p:txBody>
            </p:sp>
            <p:sp>
              <p:nvSpPr>
                <p:cNvPr id="10954" name="Freeform 4648"/>
                <p:cNvSpPr>
                  <a:spLocks/>
                </p:cNvSpPr>
                <p:nvPr/>
              </p:nvSpPr>
              <p:spPr bwMode="auto">
                <a:xfrm>
                  <a:off x="2363" y="2931"/>
                  <a:ext cx="6" cy="5"/>
                </a:xfrm>
                <a:custGeom>
                  <a:avLst/>
                  <a:gdLst>
                    <a:gd name="T0" fmla="*/ 0 w 47"/>
                    <a:gd name="T1" fmla="*/ 0 h 52"/>
                    <a:gd name="T2" fmla="*/ 0 w 47"/>
                    <a:gd name="T3" fmla="*/ 0 h 52"/>
                    <a:gd name="T4" fmla="*/ 0 w 47"/>
                    <a:gd name="T5" fmla="*/ 0 h 52"/>
                    <a:gd name="T6" fmla="*/ 0 w 47"/>
                    <a:gd name="T7" fmla="*/ 0 h 52"/>
                    <a:gd name="T8" fmla="*/ 0 w 47"/>
                    <a:gd name="T9" fmla="*/ 0 h 52"/>
                    <a:gd name="T10" fmla="*/ 0 60000 65536"/>
                    <a:gd name="T11" fmla="*/ 0 60000 65536"/>
                    <a:gd name="T12" fmla="*/ 0 60000 65536"/>
                    <a:gd name="T13" fmla="*/ 0 60000 65536"/>
                    <a:gd name="T14" fmla="*/ 0 60000 65536"/>
                    <a:gd name="T15" fmla="*/ 0 w 47"/>
                    <a:gd name="T16" fmla="*/ 0 h 52"/>
                    <a:gd name="T17" fmla="*/ 47 w 47"/>
                    <a:gd name="T18" fmla="*/ 52 h 52"/>
                  </a:gdLst>
                  <a:ahLst/>
                  <a:cxnLst>
                    <a:cxn ang="T10">
                      <a:pos x="T0" y="T1"/>
                    </a:cxn>
                    <a:cxn ang="T11">
                      <a:pos x="T2" y="T3"/>
                    </a:cxn>
                    <a:cxn ang="T12">
                      <a:pos x="T4" y="T5"/>
                    </a:cxn>
                    <a:cxn ang="T13">
                      <a:pos x="T6" y="T7"/>
                    </a:cxn>
                    <a:cxn ang="T14">
                      <a:pos x="T8" y="T9"/>
                    </a:cxn>
                  </a:cxnLst>
                  <a:rect l="T15" t="T16" r="T17" b="T18"/>
                  <a:pathLst>
                    <a:path w="47" h="52">
                      <a:moveTo>
                        <a:pt x="39" y="0"/>
                      </a:moveTo>
                      <a:lnTo>
                        <a:pt x="0" y="0"/>
                      </a:lnTo>
                      <a:lnTo>
                        <a:pt x="15" y="52"/>
                      </a:lnTo>
                      <a:lnTo>
                        <a:pt x="47" y="27"/>
                      </a:lnTo>
                      <a:lnTo>
                        <a:pt x="39" y="0"/>
                      </a:lnTo>
                    </a:path>
                  </a:pathLst>
                </a:custGeom>
                <a:noFill/>
                <a:ln w="0">
                  <a:solidFill>
                    <a:srgbClr val="0066FF"/>
                  </a:solidFill>
                  <a:round/>
                  <a:headEnd/>
                  <a:tailEnd/>
                </a:ln>
              </p:spPr>
              <p:txBody>
                <a:bodyPr/>
                <a:lstStyle/>
                <a:p>
                  <a:endParaRPr lang="es-MX"/>
                </a:p>
              </p:txBody>
            </p:sp>
            <p:sp>
              <p:nvSpPr>
                <p:cNvPr id="10955" name="Freeform 4649"/>
                <p:cNvSpPr>
                  <a:spLocks/>
                </p:cNvSpPr>
                <p:nvPr/>
              </p:nvSpPr>
              <p:spPr bwMode="auto">
                <a:xfrm>
                  <a:off x="2367" y="2934"/>
                  <a:ext cx="6" cy="2"/>
                </a:xfrm>
                <a:custGeom>
                  <a:avLst/>
                  <a:gdLst>
                    <a:gd name="T0" fmla="*/ 0 w 54"/>
                    <a:gd name="T1" fmla="*/ 0 h 19"/>
                    <a:gd name="T2" fmla="*/ 0 w 54"/>
                    <a:gd name="T3" fmla="*/ 0 h 19"/>
                    <a:gd name="T4" fmla="*/ 0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14"/>
                      </a:moveTo>
                      <a:lnTo>
                        <a:pt x="19" y="0"/>
                      </a:lnTo>
                      <a:lnTo>
                        <a:pt x="54" y="19"/>
                      </a:lnTo>
                      <a:lnTo>
                        <a:pt x="0" y="14"/>
                      </a:lnTo>
                    </a:path>
                  </a:pathLst>
                </a:custGeom>
                <a:noFill/>
                <a:ln w="0">
                  <a:solidFill>
                    <a:srgbClr val="0066FF"/>
                  </a:solidFill>
                  <a:round/>
                  <a:headEnd/>
                  <a:tailEnd/>
                </a:ln>
              </p:spPr>
              <p:txBody>
                <a:bodyPr/>
                <a:lstStyle/>
                <a:p>
                  <a:endParaRPr lang="es-MX"/>
                </a:p>
              </p:txBody>
            </p:sp>
            <p:sp>
              <p:nvSpPr>
                <p:cNvPr id="10956" name="Freeform 4650"/>
                <p:cNvSpPr>
                  <a:spLocks/>
                </p:cNvSpPr>
                <p:nvPr/>
              </p:nvSpPr>
              <p:spPr bwMode="auto">
                <a:xfrm>
                  <a:off x="2362" y="2935"/>
                  <a:ext cx="5" cy="1"/>
                </a:xfrm>
                <a:custGeom>
                  <a:avLst/>
                  <a:gdLst>
                    <a:gd name="T0" fmla="*/ 0 w 41"/>
                    <a:gd name="T1" fmla="*/ 0 h 14"/>
                    <a:gd name="T2" fmla="*/ 0 w 41"/>
                    <a:gd name="T3" fmla="*/ 0 h 14"/>
                    <a:gd name="T4" fmla="*/ 0 w 41"/>
                    <a:gd name="T5" fmla="*/ 0 h 14"/>
                    <a:gd name="T6" fmla="*/ 0 w 41"/>
                    <a:gd name="T7" fmla="*/ 0 h 14"/>
                    <a:gd name="T8" fmla="*/ 0 60000 65536"/>
                    <a:gd name="T9" fmla="*/ 0 60000 65536"/>
                    <a:gd name="T10" fmla="*/ 0 60000 65536"/>
                    <a:gd name="T11" fmla="*/ 0 60000 65536"/>
                    <a:gd name="T12" fmla="*/ 0 w 41"/>
                    <a:gd name="T13" fmla="*/ 0 h 14"/>
                    <a:gd name="T14" fmla="*/ 41 w 41"/>
                    <a:gd name="T15" fmla="*/ 14 h 14"/>
                  </a:gdLst>
                  <a:ahLst/>
                  <a:cxnLst>
                    <a:cxn ang="T8">
                      <a:pos x="T0" y="T1"/>
                    </a:cxn>
                    <a:cxn ang="T9">
                      <a:pos x="T2" y="T3"/>
                    </a:cxn>
                    <a:cxn ang="T10">
                      <a:pos x="T4" y="T5"/>
                    </a:cxn>
                    <a:cxn ang="T11">
                      <a:pos x="T6" y="T7"/>
                    </a:cxn>
                  </a:cxnLst>
                  <a:rect l="T12" t="T13" r="T14" b="T15"/>
                  <a:pathLst>
                    <a:path w="41" h="14">
                      <a:moveTo>
                        <a:pt x="41" y="3"/>
                      </a:moveTo>
                      <a:lnTo>
                        <a:pt x="0" y="0"/>
                      </a:lnTo>
                      <a:lnTo>
                        <a:pt x="28" y="14"/>
                      </a:lnTo>
                      <a:lnTo>
                        <a:pt x="41" y="3"/>
                      </a:lnTo>
                    </a:path>
                  </a:pathLst>
                </a:custGeom>
                <a:noFill/>
                <a:ln w="0">
                  <a:solidFill>
                    <a:srgbClr val="0066FF"/>
                  </a:solidFill>
                  <a:round/>
                  <a:headEnd/>
                  <a:tailEnd/>
                </a:ln>
              </p:spPr>
              <p:txBody>
                <a:bodyPr/>
                <a:lstStyle/>
                <a:p>
                  <a:endParaRPr lang="es-MX"/>
                </a:p>
              </p:txBody>
            </p:sp>
            <p:sp>
              <p:nvSpPr>
                <p:cNvPr id="10957" name="Freeform 4651"/>
                <p:cNvSpPr>
                  <a:spLocks/>
                </p:cNvSpPr>
                <p:nvPr/>
              </p:nvSpPr>
              <p:spPr bwMode="auto">
                <a:xfrm>
                  <a:off x="2354" y="2935"/>
                  <a:ext cx="19" cy="7"/>
                </a:xfrm>
                <a:custGeom>
                  <a:avLst/>
                  <a:gdLst>
                    <a:gd name="T0" fmla="*/ 0 w 164"/>
                    <a:gd name="T1" fmla="*/ 0 h 63"/>
                    <a:gd name="T2" fmla="*/ 0 w 164"/>
                    <a:gd name="T3" fmla="*/ 0 h 63"/>
                    <a:gd name="T4" fmla="*/ 0 w 164"/>
                    <a:gd name="T5" fmla="*/ 0 h 63"/>
                    <a:gd name="T6" fmla="*/ 0 w 164"/>
                    <a:gd name="T7" fmla="*/ 0 h 63"/>
                    <a:gd name="T8" fmla="*/ 0 60000 65536"/>
                    <a:gd name="T9" fmla="*/ 0 60000 65536"/>
                    <a:gd name="T10" fmla="*/ 0 60000 65536"/>
                    <a:gd name="T11" fmla="*/ 0 60000 65536"/>
                    <a:gd name="T12" fmla="*/ 0 w 164"/>
                    <a:gd name="T13" fmla="*/ 0 h 63"/>
                    <a:gd name="T14" fmla="*/ 164 w 164"/>
                    <a:gd name="T15" fmla="*/ 63 h 63"/>
                  </a:gdLst>
                  <a:ahLst/>
                  <a:cxnLst>
                    <a:cxn ang="T8">
                      <a:pos x="T0" y="T1"/>
                    </a:cxn>
                    <a:cxn ang="T9">
                      <a:pos x="T2" y="T3"/>
                    </a:cxn>
                    <a:cxn ang="T10">
                      <a:pos x="T4" y="T5"/>
                    </a:cxn>
                    <a:cxn ang="T11">
                      <a:pos x="T6" y="T7"/>
                    </a:cxn>
                  </a:cxnLst>
                  <a:rect l="T12" t="T13" r="T14" b="T15"/>
                  <a:pathLst>
                    <a:path w="164" h="63">
                      <a:moveTo>
                        <a:pt x="164" y="8"/>
                      </a:moveTo>
                      <a:lnTo>
                        <a:pt x="69" y="0"/>
                      </a:lnTo>
                      <a:lnTo>
                        <a:pt x="0" y="63"/>
                      </a:lnTo>
                      <a:lnTo>
                        <a:pt x="164" y="8"/>
                      </a:lnTo>
                      <a:close/>
                    </a:path>
                  </a:pathLst>
                </a:custGeom>
                <a:solidFill>
                  <a:srgbClr val="0066FF"/>
                </a:solidFill>
                <a:ln w="9525">
                  <a:noFill/>
                  <a:round/>
                  <a:headEnd/>
                  <a:tailEnd/>
                </a:ln>
              </p:spPr>
              <p:txBody>
                <a:bodyPr/>
                <a:lstStyle/>
                <a:p>
                  <a:endParaRPr lang="es-MX"/>
                </a:p>
              </p:txBody>
            </p:sp>
            <p:sp>
              <p:nvSpPr>
                <p:cNvPr id="10958" name="Freeform 4652"/>
                <p:cNvSpPr>
                  <a:spLocks/>
                </p:cNvSpPr>
                <p:nvPr/>
              </p:nvSpPr>
              <p:spPr bwMode="auto">
                <a:xfrm>
                  <a:off x="2353" y="2935"/>
                  <a:ext cx="9" cy="7"/>
                </a:xfrm>
                <a:custGeom>
                  <a:avLst/>
                  <a:gdLst>
                    <a:gd name="T0" fmla="*/ 0 w 81"/>
                    <a:gd name="T1" fmla="*/ 0 h 63"/>
                    <a:gd name="T2" fmla="*/ 0 w 81"/>
                    <a:gd name="T3" fmla="*/ 0 h 63"/>
                    <a:gd name="T4" fmla="*/ 0 w 81"/>
                    <a:gd name="T5" fmla="*/ 0 h 63"/>
                    <a:gd name="T6" fmla="*/ 0 w 81"/>
                    <a:gd name="T7" fmla="*/ 0 h 63"/>
                    <a:gd name="T8" fmla="*/ 0 60000 65536"/>
                    <a:gd name="T9" fmla="*/ 0 60000 65536"/>
                    <a:gd name="T10" fmla="*/ 0 60000 65536"/>
                    <a:gd name="T11" fmla="*/ 0 60000 65536"/>
                    <a:gd name="T12" fmla="*/ 0 w 81"/>
                    <a:gd name="T13" fmla="*/ 0 h 63"/>
                    <a:gd name="T14" fmla="*/ 81 w 81"/>
                    <a:gd name="T15" fmla="*/ 63 h 63"/>
                  </a:gdLst>
                  <a:ahLst/>
                  <a:cxnLst>
                    <a:cxn ang="T8">
                      <a:pos x="T0" y="T1"/>
                    </a:cxn>
                    <a:cxn ang="T9">
                      <a:pos x="T2" y="T3"/>
                    </a:cxn>
                    <a:cxn ang="T10">
                      <a:pos x="T4" y="T5"/>
                    </a:cxn>
                    <a:cxn ang="T11">
                      <a:pos x="T6" y="T7"/>
                    </a:cxn>
                  </a:cxnLst>
                  <a:rect l="T12" t="T13" r="T14" b="T15"/>
                  <a:pathLst>
                    <a:path w="81" h="63">
                      <a:moveTo>
                        <a:pt x="81" y="0"/>
                      </a:moveTo>
                      <a:lnTo>
                        <a:pt x="12" y="63"/>
                      </a:lnTo>
                      <a:lnTo>
                        <a:pt x="0" y="27"/>
                      </a:lnTo>
                      <a:lnTo>
                        <a:pt x="81" y="0"/>
                      </a:lnTo>
                      <a:close/>
                    </a:path>
                  </a:pathLst>
                </a:custGeom>
                <a:solidFill>
                  <a:srgbClr val="0066FF"/>
                </a:solidFill>
                <a:ln w="9525">
                  <a:noFill/>
                  <a:round/>
                  <a:headEnd/>
                  <a:tailEnd/>
                </a:ln>
              </p:spPr>
              <p:txBody>
                <a:bodyPr/>
                <a:lstStyle/>
                <a:p>
                  <a:endParaRPr lang="es-MX"/>
                </a:p>
              </p:txBody>
            </p:sp>
            <p:sp>
              <p:nvSpPr>
                <p:cNvPr id="10959" name="Freeform 4653"/>
                <p:cNvSpPr>
                  <a:spLocks/>
                </p:cNvSpPr>
                <p:nvPr/>
              </p:nvSpPr>
              <p:spPr bwMode="auto">
                <a:xfrm>
                  <a:off x="2353" y="2935"/>
                  <a:ext cx="20" cy="7"/>
                </a:xfrm>
                <a:custGeom>
                  <a:avLst/>
                  <a:gdLst>
                    <a:gd name="T0" fmla="*/ 0 w 176"/>
                    <a:gd name="T1" fmla="*/ 0 h 63"/>
                    <a:gd name="T2" fmla="*/ 0 w 176"/>
                    <a:gd name="T3" fmla="*/ 0 h 63"/>
                    <a:gd name="T4" fmla="*/ 0 w 176"/>
                    <a:gd name="T5" fmla="*/ 0 h 63"/>
                    <a:gd name="T6" fmla="*/ 0 w 176"/>
                    <a:gd name="T7" fmla="*/ 0 h 63"/>
                    <a:gd name="T8" fmla="*/ 0 w 176"/>
                    <a:gd name="T9" fmla="*/ 0 h 63"/>
                    <a:gd name="T10" fmla="*/ 0 60000 65536"/>
                    <a:gd name="T11" fmla="*/ 0 60000 65536"/>
                    <a:gd name="T12" fmla="*/ 0 60000 65536"/>
                    <a:gd name="T13" fmla="*/ 0 60000 65536"/>
                    <a:gd name="T14" fmla="*/ 0 60000 65536"/>
                    <a:gd name="T15" fmla="*/ 0 w 176"/>
                    <a:gd name="T16" fmla="*/ 0 h 63"/>
                    <a:gd name="T17" fmla="*/ 176 w 176"/>
                    <a:gd name="T18" fmla="*/ 63 h 63"/>
                  </a:gdLst>
                  <a:ahLst/>
                  <a:cxnLst>
                    <a:cxn ang="T10">
                      <a:pos x="T0" y="T1"/>
                    </a:cxn>
                    <a:cxn ang="T11">
                      <a:pos x="T2" y="T3"/>
                    </a:cxn>
                    <a:cxn ang="T12">
                      <a:pos x="T4" y="T5"/>
                    </a:cxn>
                    <a:cxn ang="T13">
                      <a:pos x="T6" y="T7"/>
                    </a:cxn>
                    <a:cxn ang="T14">
                      <a:pos x="T8" y="T9"/>
                    </a:cxn>
                  </a:cxnLst>
                  <a:rect l="T15" t="T16" r="T17" b="T18"/>
                  <a:pathLst>
                    <a:path w="176" h="63">
                      <a:moveTo>
                        <a:pt x="176" y="8"/>
                      </a:moveTo>
                      <a:lnTo>
                        <a:pt x="81" y="0"/>
                      </a:lnTo>
                      <a:lnTo>
                        <a:pt x="0" y="27"/>
                      </a:lnTo>
                      <a:lnTo>
                        <a:pt x="12" y="63"/>
                      </a:lnTo>
                      <a:lnTo>
                        <a:pt x="176" y="8"/>
                      </a:lnTo>
                    </a:path>
                  </a:pathLst>
                </a:custGeom>
                <a:noFill/>
                <a:ln w="0">
                  <a:solidFill>
                    <a:srgbClr val="0066FF"/>
                  </a:solidFill>
                  <a:round/>
                  <a:headEnd/>
                  <a:tailEnd/>
                </a:ln>
              </p:spPr>
              <p:txBody>
                <a:bodyPr/>
                <a:lstStyle/>
                <a:p>
                  <a:endParaRPr lang="es-MX"/>
                </a:p>
              </p:txBody>
            </p:sp>
            <p:sp>
              <p:nvSpPr>
                <p:cNvPr id="10960" name="Freeform 4654"/>
                <p:cNvSpPr>
                  <a:spLocks/>
                </p:cNvSpPr>
                <p:nvPr/>
              </p:nvSpPr>
              <p:spPr bwMode="auto">
                <a:xfrm>
                  <a:off x="2346" y="2938"/>
                  <a:ext cx="8" cy="6"/>
                </a:xfrm>
                <a:custGeom>
                  <a:avLst/>
                  <a:gdLst>
                    <a:gd name="T0" fmla="*/ 0 w 73"/>
                    <a:gd name="T1" fmla="*/ 0 h 60"/>
                    <a:gd name="T2" fmla="*/ 0 w 73"/>
                    <a:gd name="T3" fmla="*/ 0 h 60"/>
                    <a:gd name="T4" fmla="*/ 0 w 73"/>
                    <a:gd name="T5" fmla="*/ 0 h 60"/>
                    <a:gd name="T6" fmla="*/ 0 w 73"/>
                    <a:gd name="T7" fmla="*/ 0 h 60"/>
                    <a:gd name="T8" fmla="*/ 0 60000 65536"/>
                    <a:gd name="T9" fmla="*/ 0 60000 65536"/>
                    <a:gd name="T10" fmla="*/ 0 60000 65536"/>
                    <a:gd name="T11" fmla="*/ 0 60000 65536"/>
                    <a:gd name="T12" fmla="*/ 0 w 73"/>
                    <a:gd name="T13" fmla="*/ 0 h 60"/>
                    <a:gd name="T14" fmla="*/ 73 w 73"/>
                    <a:gd name="T15" fmla="*/ 60 h 60"/>
                  </a:gdLst>
                  <a:ahLst/>
                  <a:cxnLst>
                    <a:cxn ang="T8">
                      <a:pos x="T0" y="T1"/>
                    </a:cxn>
                    <a:cxn ang="T9">
                      <a:pos x="T2" y="T3"/>
                    </a:cxn>
                    <a:cxn ang="T10">
                      <a:pos x="T4" y="T5"/>
                    </a:cxn>
                    <a:cxn ang="T11">
                      <a:pos x="T6" y="T7"/>
                    </a:cxn>
                  </a:cxnLst>
                  <a:rect l="T12" t="T13" r="T14" b="T15"/>
                  <a:pathLst>
                    <a:path w="73" h="60">
                      <a:moveTo>
                        <a:pt x="73" y="36"/>
                      </a:moveTo>
                      <a:lnTo>
                        <a:pt x="61" y="0"/>
                      </a:lnTo>
                      <a:lnTo>
                        <a:pt x="0" y="60"/>
                      </a:lnTo>
                      <a:lnTo>
                        <a:pt x="73" y="36"/>
                      </a:lnTo>
                      <a:close/>
                    </a:path>
                  </a:pathLst>
                </a:custGeom>
                <a:solidFill>
                  <a:srgbClr val="0066FF"/>
                </a:solidFill>
                <a:ln w="9525">
                  <a:noFill/>
                  <a:round/>
                  <a:headEnd/>
                  <a:tailEnd/>
                </a:ln>
              </p:spPr>
              <p:txBody>
                <a:bodyPr/>
                <a:lstStyle/>
                <a:p>
                  <a:endParaRPr lang="es-MX"/>
                </a:p>
              </p:txBody>
            </p:sp>
            <p:sp>
              <p:nvSpPr>
                <p:cNvPr id="10961" name="Freeform 4655"/>
                <p:cNvSpPr>
                  <a:spLocks/>
                </p:cNvSpPr>
                <p:nvPr/>
              </p:nvSpPr>
              <p:spPr bwMode="auto">
                <a:xfrm>
                  <a:off x="2345" y="2938"/>
                  <a:ext cx="8" cy="6"/>
                </a:xfrm>
                <a:custGeom>
                  <a:avLst/>
                  <a:gdLst>
                    <a:gd name="T0" fmla="*/ 0 w 71"/>
                    <a:gd name="T1" fmla="*/ 0 h 60"/>
                    <a:gd name="T2" fmla="*/ 0 w 71"/>
                    <a:gd name="T3" fmla="*/ 0 h 60"/>
                    <a:gd name="T4" fmla="*/ 0 w 71"/>
                    <a:gd name="T5" fmla="*/ 0 h 60"/>
                    <a:gd name="T6" fmla="*/ 0 w 71"/>
                    <a:gd name="T7" fmla="*/ 0 h 60"/>
                    <a:gd name="T8" fmla="*/ 0 60000 65536"/>
                    <a:gd name="T9" fmla="*/ 0 60000 65536"/>
                    <a:gd name="T10" fmla="*/ 0 60000 65536"/>
                    <a:gd name="T11" fmla="*/ 0 60000 65536"/>
                    <a:gd name="T12" fmla="*/ 0 w 71"/>
                    <a:gd name="T13" fmla="*/ 0 h 60"/>
                    <a:gd name="T14" fmla="*/ 71 w 71"/>
                    <a:gd name="T15" fmla="*/ 60 h 60"/>
                  </a:gdLst>
                  <a:ahLst/>
                  <a:cxnLst>
                    <a:cxn ang="T8">
                      <a:pos x="T0" y="T1"/>
                    </a:cxn>
                    <a:cxn ang="T9">
                      <a:pos x="T2" y="T3"/>
                    </a:cxn>
                    <a:cxn ang="T10">
                      <a:pos x="T4" y="T5"/>
                    </a:cxn>
                    <a:cxn ang="T11">
                      <a:pos x="T6" y="T7"/>
                    </a:cxn>
                  </a:cxnLst>
                  <a:rect l="T12" t="T13" r="T14" b="T15"/>
                  <a:pathLst>
                    <a:path w="71" h="60">
                      <a:moveTo>
                        <a:pt x="71" y="0"/>
                      </a:moveTo>
                      <a:lnTo>
                        <a:pt x="10" y="60"/>
                      </a:lnTo>
                      <a:lnTo>
                        <a:pt x="0" y="24"/>
                      </a:lnTo>
                      <a:lnTo>
                        <a:pt x="71" y="0"/>
                      </a:lnTo>
                      <a:close/>
                    </a:path>
                  </a:pathLst>
                </a:custGeom>
                <a:solidFill>
                  <a:srgbClr val="0066FF"/>
                </a:solidFill>
                <a:ln w="9525">
                  <a:noFill/>
                  <a:round/>
                  <a:headEnd/>
                  <a:tailEnd/>
                </a:ln>
              </p:spPr>
              <p:txBody>
                <a:bodyPr/>
                <a:lstStyle/>
                <a:p>
                  <a:endParaRPr lang="es-MX"/>
                </a:p>
              </p:txBody>
            </p:sp>
            <p:sp>
              <p:nvSpPr>
                <p:cNvPr id="10962" name="Freeform 4656"/>
                <p:cNvSpPr>
                  <a:spLocks/>
                </p:cNvSpPr>
                <p:nvPr/>
              </p:nvSpPr>
              <p:spPr bwMode="auto">
                <a:xfrm>
                  <a:off x="2345" y="2938"/>
                  <a:ext cx="9" cy="6"/>
                </a:xfrm>
                <a:custGeom>
                  <a:avLst/>
                  <a:gdLst>
                    <a:gd name="T0" fmla="*/ 0 w 83"/>
                    <a:gd name="T1" fmla="*/ 0 h 60"/>
                    <a:gd name="T2" fmla="*/ 0 w 83"/>
                    <a:gd name="T3" fmla="*/ 0 h 60"/>
                    <a:gd name="T4" fmla="*/ 0 w 83"/>
                    <a:gd name="T5" fmla="*/ 0 h 60"/>
                    <a:gd name="T6" fmla="*/ 0 w 83"/>
                    <a:gd name="T7" fmla="*/ 0 h 60"/>
                    <a:gd name="T8" fmla="*/ 0 w 83"/>
                    <a:gd name="T9" fmla="*/ 0 h 60"/>
                    <a:gd name="T10" fmla="*/ 0 60000 65536"/>
                    <a:gd name="T11" fmla="*/ 0 60000 65536"/>
                    <a:gd name="T12" fmla="*/ 0 60000 65536"/>
                    <a:gd name="T13" fmla="*/ 0 60000 65536"/>
                    <a:gd name="T14" fmla="*/ 0 60000 65536"/>
                    <a:gd name="T15" fmla="*/ 0 w 83"/>
                    <a:gd name="T16" fmla="*/ 0 h 60"/>
                    <a:gd name="T17" fmla="*/ 83 w 83"/>
                    <a:gd name="T18" fmla="*/ 60 h 60"/>
                  </a:gdLst>
                  <a:ahLst/>
                  <a:cxnLst>
                    <a:cxn ang="T10">
                      <a:pos x="T0" y="T1"/>
                    </a:cxn>
                    <a:cxn ang="T11">
                      <a:pos x="T2" y="T3"/>
                    </a:cxn>
                    <a:cxn ang="T12">
                      <a:pos x="T4" y="T5"/>
                    </a:cxn>
                    <a:cxn ang="T13">
                      <a:pos x="T6" y="T7"/>
                    </a:cxn>
                    <a:cxn ang="T14">
                      <a:pos x="T8" y="T9"/>
                    </a:cxn>
                  </a:cxnLst>
                  <a:rect l="T15" t="T16" r="T17" b="T18"/>
                  <a:pathLst>
                    <a:path w="83" h="60">
                      <a:moveTo>
                        <a:pt x="83" y="36"/>
                      </a:moveTo>
                      <a:lnTo>
                        <a:pt x="71" y="0"/>
                      </a:lnTo>
                      <a:lnTo>
                        <a:pt x="0" y="24"/>
                      </a:lnTo>
                      <a:lnTo>
                        <a:pt x="10" y="60"/>
                      </a:lnTo>
                      <a:lnTo>
                        <a:pt x="83" y="36"/>
                      </a:lnTo>
                    </a:path>
                  </a:pathLst>
                </a:custGeom>
                <a:noFill/>
                <a:ln w="0">
                  <a:solidFill>
                    <a:srgbClr val="0066FF"/>
                  </a:solidFill>
                  <a:round/>
                  <a:headEnd/>
                  <a:tailEnd/>
                </a:ln>
              </p:spPr>
              <p:txBody>
                <a:bodyPr/>
                <a:lstStyle/>
                <a:p>
                  <a:endParaRPr lang="es-MX"/>
                </a:p>
              </p:txBody>
            </p:sp>
            <p:sp>
              <p:nvSpPr>
                <p:cNvPr id="10963" name="Freeform 4657"/>
                <p:cNvSpPr>
                  <a:spLocks/>
                </p:cNvSpPr>
                <p:nvPr/>
              </p:nvSpPr>
              <p:spPr bwMode="auto">
                <a:xfrm>
                  <a:off x="2332" y="2940"/>
                  <a:ext cx="14" cy="8"/>
                </a:xfrm>
                <a:custGeom>
                  <a:avLst/>
                  <a:gdLst>
                    <a:gd name="T0" fmla="*/ 0 w 129"/>
                    <a:gd name="T1" fmla="*/ 0 h 64"/>
                    <a:gd name="T2" fmla="*/ 0 w 129"/>
                    <a:gd name="T3" fmla="*/ 0 h 64"/>
                    <a:gd name="T4" fmla="*/ 0 w 129"/>
                    <a:gd name="T5" fmla="*/ 0 h 64"/>
                    <a:gd name="T6" fmla="*/ 0 w 129"/>
                    <a:gd name="T7" fmla="*/ 0 h 64"/>
                    <a:gd name="T8" fmla="*/ 0 60000 65536"/>
                    <a:gd name="T9" fmla="*/ 0 60000 65536"/>
                    <a:gd name="T10" fmla="*/ 0 60000 65536"/>
                    <a:gd name="T11" fmla="*/ 0 60000 65536"/>
                    <a:gd name="T12" fmla="*/ 0 w 129"/>
                    <a:gd name="T13" fmla="*/ 0 h 64"/>
                    <a:gd name="T14" fmla="*/ 129 w 129"/>
                    <a:gd name="T15" fmla="*/ 64 h 64"/>
                  </a:gdLst>
                  <a:ahLst/>
                  <a:cxnLst>
                    <a:cxn ang="T8">
                      <a:pos x="T0" y="T1"/>
                    </a:cxn>
                    <a:cxn ang="T9">
                      <a:pos x="T2" y="T3"/>
                    </a:cxn>
                    <a:cxn ang="T10">
                      <a:pos x="T4" y="T5"/>
                    </a:cxn>
                    <a:cxn ang="T11">
                      <a:pos x="T6" y="T7"/>
                    </a:cxn>
                  </a:cxnLst>
                  <a:rect l="T12" t="T13" r="T14" b="T15"/>
                  <a:pathLst>
                    <a:path w="129" h="64">
                      <a:moveTo>
                        <a:pt x="129" y="36"/>
                      </a:moveTo>
                      <a:lnTo>
                        <a:pt x="119" y="0"/>
                      </a:lnTo>
                      <a:lnTo>
                        <a:pt x="0" y="64"/>
                      </a:lnTo>
                      <a:lnTo>
                        <a:pt x="129" y="36"/>
                      </a:lnTo>
                      <a:close/>
                    </a:path>
                  </a:pathLst>
                </a:custGeom>
                <a:solidFill>
                  <a:srgbClr val="0066FF"/>
                </a:solidFill>
                <a:ln w="9525">
                  <a:noFill/>
                  <a:round/>
                  <a:headEnd/>
                  <a:tailEnd/>
                </a:ln>
              </p:spPr>
              <p:txBody>
                <a:bodyPr/>
                <a:lstStyle/>
                <a:p>
                  <a:endParaRPr lang="es-MX"/>
                </a:p>
              </p:txBody>
            </p:sp>
            <p:sp>
              <p:nvSpPr>
                <p:cNvPr id="10964" name="Freeform 4658"/>
                <p:cNvSpPr>
                  <a:spLocks/>
                </p:cNvSpPr>
                <p:nvPr/>
              </p:nvSpPr>
              <p:spPr bwMode="auto">
                <a:xfrm>
                  <a:off x="2331" y="2940"/>
                  <a:ext cx="14" cy="8"/>
                </a:xfrm>
                <a:custGeom>
                  <a:avLst/>
                  <a:gdLst>
                    <a:gd name="T0" fmla="*/ 0 w 126"/>
                    <a:gd name="T1" fmla="*/ 0 h 64"/>
                    <a:gd name="T2" fmla="*/ 0 w 126"/>
                    <a:gd name="T3" fmla="*/ 0 h 64"/>
                    <a:gd name="T4" fmla="*/ 0 w 126"/>
                    <a:gd name="T5" fmla="*/ 0 h 64"/>
                    <a:gd name="T6" fmla="*/ 0 w 126"/>
                    <a:gd name="T7" fmla="*/ 0 h 64"/>
                    <a:gd name="T8" fmla="*/ 0 60000 65536"/>
                    <a:gd name="T9" fmla="*/ 0 60000 65536"/>
                    <a:gd name="T10" fmla="*/ 0 60000 65536"/>
                    <a:gd name="T11" fmla="*/ 0 60000 65536"/>
                    <a:gd name="T12" fmla="*/ 0 w 126"/>
                    <a:gd name="T13" fmla="*/ 0 h 64"/>
                    <a:gd name="T14" fmla="*/ 126 w 126"/>
                    <a:gd name="T15" fmla="*/ 64 h 64"/>
                  </a:gdLst>
                  <a:ahLst/>
                  <a:cxnLst>
                    <a:cxn ang="T8">
                      <a:pos x="T0" y="T1"/>
                    </a:cxn>
                    <a:cxn ang="T9">
                      <a:pos x="T2" y="T3"/>
                    </a:cxn>
                    <a:cxn ang="T10">
                      <a:pos x="T4" y="T5"/>
                    </a:cxn>
                    <a:cxn ang="T11">
                      <a:pos x="T6" y="T7"/>
                    </a:cxn>
                  </a:cxnLst>
                  <a:rect l="T12" t="T13" r="T14" b="T15"/>
                  <a:pathLst>
                    <a:path w="126" h="64">
                      <a:moveTo>
                        <a:pt x="126" y="0"/>
                      </a:moveTo>
                      <a:lnTo>
                        <a:pt x="7" y="64"/>
                      </a:lnTo>
                      <a:lnTo>
                        <a:pt x="0" y="26"/>
                      </a:lnTo>
                      <a:lnTo>
                        <a:pt x="126" y="0"/>
                      </a:lnTo>
                      <a:close/>
                    </a:path>
                  </a:pathLst>
                </a:custGeom>
                <a:solidFill>
                  <a:srgbClr val="0066FF"/>
                </a:solidFill>
                <a:ln w="9525">
                  <a:noFill/>
                  <a:round/>
                  <a:headEnd/>
                  <a:tailEnd/>
                </a:ln>
              </p:spPr>
              <p:txBody>
                <a:bodyPr/>
                <a:lstStyle/>
                <a:p>
                  <a:endParaRPr lang="es-MX"/>
                </a:p>
              </p:txBody>
            </p:sp>
            <p:sp>
              <p:nvSpPr>
                <p:cNvPr id="10965" name="Freeform 4659"/>
                <p:cNvSpPr>
                  <a:spLocks/>
                </p:cNvSpPr>
                <p:nvPr/>
              </p:nvSpPr>
              <p:spPr bwMode="auto">
                <a:xfrm>
                  <a:off x="2331" y="2940"/>
                  <a:ext cx="15" cy="8"/>
                </a:xfrm>
                <a:custGeom>
                  <a:avLst/>
                  <a:gdLst>
                    <a:gd name="T0" fmla="*/ 0 w 136"/>
                    <a:gd name="T1" fmla="*/ 0 h 64"/>
                    <a:gd name="T2" fmla="*/ 0 w 136"/>
                    <a:gd name="T3" fmla="*/ 0 h 64"/>
                    <a:gd name="T4" fmla="*/ 0 w 136"/>
                    <a:gd name="T5" fmla="*/ 0 h 64"/>
                    <a:gd name="T6" fmla="*/ 0 w 136"/>
                    <a:gd name="T7" fmla="*/ 0 h 64"/>
                    <a:gd name="T8" fmla="*/ 0 w 136"/>
                    <a:gd name="T9" fmla="*/ 0 h 64"/>
                    <a:gd name="T10" fmla="*/ 0 60000 65536"/>
                    <a:gd name="T11" fmla="*/ 0 60000 65536"/>
                    <a:gd name="T12" fmla="*/ 0 60000 65536"/>
                    <a:gd name="T13" fmla="*/ 0 60000 65536"/>
                    <a:gd name="T14" fmla="*/ 0 60000 65536"/>
                    <a:gd name="T15" fmla="*/ 0 w 136"/>
                    <a:gd name="T16" fmla="*/ 0 h 64"/>
                    <a:gd name="T17" fmla="*/ 136 w 136"/>
                    <a:gd name="T18" fmla="*/ 64 h 64"/>
                  </a:gdLst>
                  <a:ahLst/>
                  <a:cxnLst>
                    <a:cxn ang="T10">
                      <a:pos x="T0" y="T1"/>
                    </a:cxn>
                    <a:cxn ang="T11">
                      <a:pos x="T2" y="T3"/>
                    </a:cxn>
                    <a:cxn ang="T12">
                      <a:pos x="T4" y="T5"/>
                    </a:cxn>
                    <a:cxn ang="T13">
                      <a:pos x="T6" y="T7"/>
                    </a:cxn>
                    <a:cxn ang="T14">
                      <a:pos x="T8" y="T9"/>
                    </a:cxn>
                  </a:cxnLst>
                  <a:rect l="T15" t="T16" r="T17" b="T18"/>
                  <a:pathLst>
                    <a:path w="136" h="64">
                      <a:moveTo>
                        <a:pt x="136" y="36"/>
                      </a:moveTo>
                      <a:lnTo>
                        <a:pt x="126" y="0"/>
                      </a:lnTo>
                      <a:lnTo>
                        <a:pt x="0" y="26"/>
                      </a:lnTo>
                      <a:lnTo>
                        <a:pt x="7" y="64"/>
                      </a:lnTo>
                      <a:lnTo>
                        <a:pt x="136" y="36"/>
                      </a:lnTo>
                    </a:path>
                  </a:pathLst>
                </a:custGeom>
                <a:noFill/>
                <a:ln w="0">
                  <a:solidFill>
                    <a:srgbClr val="0066FF"/>
                  </a:solidFill>
                  <a:round/>
                  <a:headEnd/>
                  <a:tailEnd/>
                </a:ln>
              </p:spPr>
              <p:txBody>
                <a:bodyPr/>
                <a:lstStyle/>
                <a:p>
                  <a:endParaRPr lang="es-MX"/>
                </a:p>
              </p:txBody>
            </p:sp>
            <p:sp>
              <p:nvSpPr>
                <p:cNvPr id="10966" name="Freeform 4660"/>
                <p:cNvSpPr>
                  <a:spLocks/>
                </p:cNvSpPr>
                <p:nvPr/>
              </p:nvSpPr>
              <p:spPr bwMode="auto">
                <a:xfrm>
                  <a:off x="2320" y="2943"/>
                  <a:ext cx="12" cy="7"/>
                </a:xfrm>
                <a:custGeom>
                  <a:avLst/>
                  <a:gdLst>
                    <a:gd name="T0" fmla="*/ 0 w 110"/>
                    <a:gd name="T1" fmla="*/ 0 h 61"/>
                    <a:gd name="T2" fmla="*/ 0 w 110"/>
                    <a:gd name="T3" fmla="*/ 0 h 61"/>
                    <a:gd name="T4" fmla="*/ 0 w 110"/>
                    <a:gd name="T5" fmla="*/ 0 h 61"/>
                    <a:gd name="T6" fmla="*/ 0 w 110"/>
                    <a:gd name="T7" fmla="*/ 0 h 61"/>
                    <a:gd name="T8" fmla="*/ 0 60000 65536"/>
                    <a:gd name="T9" fmla="*/ 0 60000 65536"/>
                    <a:gd name="T10" fmla="*/ 0 60000 65536"/>
                    <a:gd name="T11" fmla="*/ 0 60000 65536"/>
                    <a:gd name="T12" fmla="*/ 0 w 110"/>
                    <a:gd name="T13" fmla="*/ 0 h 61"/>
                    <a:gd name="T14" fmla="*/ 110 w 110"/>
                    <a:gd name="T15" fmla="*/ 61 h 61"/>
                  </a:gdLst>
                  <a:ahLst/>
                  <a:cxnLst>
                    <a:cxn ang="T8">
                      <a:pos x="T0" y="T1"/>
                    </a:cxn>
                    <a:cxn ang="T9">
                      <a:pos x="T2" y="T3"/>
                    </a:cxn>
                    <a:cxn ang="T10">
                      <a:pos x="T4" y="T5"/>
                    </a:cxn>
                    <a:cxn ang="T11">
                      <a:pos x="T6" y="T7"/>
                    </a:cxn>
                  </a:cxnLst>
                  <a:rect l="T12" t="T13" r="T14" b="T15"/>
                  <a:pathLst>
                    <a:path w="110" h="61">
                      <a:moveTo>
                        <a:pt x="110" y="38"/>
                      </a:moveTo>
                      <a:lnTo>
                        <a:pt x="103" y="0"/>
                      </a:lnTo>
                      <a:lnTo>
                        <a:pt x="0" y="61"/>
                      </a:lnTo>
                      <a:lnTo>
                        <a:pt x="110" y="38"/>
                      </a:lnTo>
                      <a:close/>
                    </a:path>
                  </a:pathLst>
                </a:custGeom>
                <a:solidFill>
                  <a:srgbClr val="0066FF"/>
                </a:solidFill>
                <a:ln w="9525">
                  <a:noFill/>
                  <a:round/>
                  <a:headEnd/>
                  <a:tailEnd/>
                </a:ln>
              </p:spPr>
              <p:txBody>
                <a:bodyPr/>
                <a:lstStyle/>
                <a:p>
                  <a:endParaRPr lang="es-MX"/>
                </a:p>
              </p:txBody>
            </p:sp>
            <p:sp>
              <p:nvSpPr>
                <p:cNvPr id="10967" name="Freeform 4661"/>
                <p:cNvSpPr>
                  <a:spLocks/>
                </p:cNvSpPr>
                <p:nvPr/>
              </p:nvSpPr>
              <p:spPr bwMode="auto">
                <a:xfrm>
                  <a:off x="2316" y="2943"/>
                  <a:ext cx="16" cy="7"/>
                </a:xfrm>
                <a:custGeom>
                  <a:avLst/>
                  <a:gdLst>
                    <a:gd name="T0" fmla="*/ 0 w 146"/>
                    <a:gd name="T1" fmla="*/ 0 h 61"/>
                    <a:gd name="T2" fmla="*/ 0 w 146"/>
                    <a:gd name="T3" fmla="*/ 0 h 61"/>
                    <a:gd name="T4" fmla="*/ 0 w 146"/>
                    <a:gd name="T5" fmla="*/ 0 h 61"/>
                    <a:gd name="T6" fmla="*/ 0 w 146"/>
                    <a:gd name="T7" fmla="*/ 0 h 61"/>
                    <a:gd name="T8" fmla="*/ 0 w 146"/>
                    <a:gd name="T9" fmla="*/ 0 h 61"/>
                    <a:gd name="T10" fmla="*/ 0 60000 65536"/>
                    <a:gd name="T11" fmla="*/ 0 60000 65536"/>
                    <a:gd name="T12" fmla="*/ 0 60000 65536"/>
                    <a:gd name="T13" fmla="*/ 0 60000 65536"/>
                    <a:gd name="T14" fmla="*/ 0 60000 65536"/>
                    <a:gd name="T15" fmla="*/ 0 w 146"/>
                    <a:gd name="T16" fmla="*/ 0 h 61"/>
                    <a:gd name="T17" fmla="*/ 146 w 146"/>
                    <a:gd name="T18" fmla="*/ 61 h 61"/>
                  </a:gdLst>
                  <a:ahLst/>
                  <a:cxnLst>
                    <a:cxn ang="T10">
                      <a:pos x="T0" y="T1"/>
                    </a:cxn>
                    <a:cxn ang="T11">
                      <a:pos x="T2" y="T3"/>
                    </a:cxn>
                    <a:cxn ang="T12">
                      <a:pos x="T4" y="T5"/>
                    </a:cxn>
                    <a:cxn ang="T13">
                      <a:pos x="T6" y="T7"/>
                    </a:cxn>
                    <a:cxn ang="T14">
                      <a:pos x="T8" y="T9"/>
                    </a:cxn>
                  </a:cxnLst>
                  <a:rect l="T15" t="T16" r="T17" b="T18"/>
                  <a:pathLst>
                    <a:path w="146" h="61">
                      <a:moveTo>
                        <a:pt x="146" y="38"/>
                      </a:moveTo>
                      <a:lnTo>
                        <a:pt x="139" y="0"/>
                      </a:lnTo>
                      <a:lnTo>
                        <a:pt x="0" y="31"/>
                      </a:lnTo>
                      <a:lnTo>
                        <a:pt x="36" y="61"/>
                      </a:lnTo>
                      <a:lnTo>
                        <a:pt x="146" y="38"/>
                      </a:lnTo>
                    </a:path>
                  </a:pathLst>
                </a:custGeom>
                <a:noFill/>
                <a:ln w="0">
                  <a:solidFill>
                    <a:srgbClr val="0066FF"/>
                  </a:solidFill>
                  <a:round/>
                  <a:headEnd/>
                  <a:tailEnd/>
                </a:ln>
              </p:spPr>
              <p:txBody>
                <a:bodyPr/>
                <a:lstStyle/>
                <a:p>
                  <a:endParaRPr lang="es-MX"/>
                </a:p>
              </p:txBody>
            </p:sp>
            <p:sp>
              <p:nvSpPr>
                <p:cNvPr id="10968" name="Freeform 4662"/>
                <p:cNvSpPr>
                  <a:spLocks/>
                </p:cNvSpPr>
                <p:nvPr/>
              </p:nvSpPr>
              <p:spPr bwMode="auto">
                <a:xfrm>
                  <a:off x="2316" y="2947"/>
                  <a:ext cx="4" cy="7"/>
                </a:xfrm>
                <a:custGeom>
                  <a:avLst/>
                  <a:gdLst>
                    <a:gd name="T0" fmla="*/ 0 w 36"/>
                    <a:gd name="T1" fmla="*/ 0 h 62"/>
                    <a:gd name="T2" fmla="*/ 0 w 36"/>
                    <a:gd name="T3" fmla="*/ 0 h 62"/>
                    <a:gd name="T4" fmla="*/ 0 w 36"/>
                    <a:gd name="T5" fmla="*/ 0 h 62"/>
                    <a:gd name="T6" fmla="*/ 0 w 36"/>
                    <a:gd name="T7" fmla="*/ 0 h 62"/>
                    <a:gd name="T8" fmla="*/ 0 60000 65536"/>
                    <a:gd name="T9" fmla="*/ 0 60000 65536"/>
                    <a:gd name="T10" fmla="*/ 0 60000 65536"/>
                    <a:gd name="T11" fmla="*/ 0 60000 65536"/>
                    <a:gd name="T12" fmla="*/ 0 w 36"/>
                    <a:gd name="T13" fmla="*/ 0 h 62"/>
                    <a:gd name="T14" fmla="*/ 36 w 36"/>
                    <a:gd name="T15" fmla="*/ 62 h 62"/>
                  </a:gdLst>
                  <a:ahLst/>
                  <a:cxnLst>
                    <a:cxn ang="T8">
                      <a:pos x="T0" y="T1"/>
                    </a:cxn>
                    <a:cxn ang="T9">
                      <a:pos x="T2" y="T3"/>
                    </a:cxn>
                    <a:cxn ang="T10">
                      <a:pos x="T4" y="T5"/>
                    </a:cxn>
                    <a:cxn ang="T11">
                      <a:pos x="T6" y="T7"/>
                    </a:cxn>
                  </a:cxnLst>
                  <a:rect l="T12" t="T13" r="T14" b="T15"/>
                  <a:pathLst>
                    <a:path w="36" h="62">
                      <a:moveTo>
                        <a:pt x="36" y="30"/>
                      </a:moveTo>
                      <a:lnTo>
                        <a:pt x="0" y="0"/>
                      </a:lnTo>
                      <a:lnTo>
                        <a:pt x="35" y="62"/>
                      </a:lnTo>
                      <a:lnTo>
                        <a:pt x="36" y="30"/>
                      </a:lnTo>
                      <a:close/>
                    </a:path>
                  </a:pathLst>
                </a:custGeom>
                <a:solidFill>
                  <a:srgbClr val="0066FF"/>
                </a:solidFill>
                <a:ln w="9525">
                  <a:noFill/>
                  <a:round/>
                  <a:headEnd/>
                  <a:tailEnd/>
                </a:ln>
              </p:spPr>
              <p:txBody>
                <a:bodyPr/>
                <a:lstStyle/>
                <a:p>
                  <a:endParaRPr lang="es-MX"/>
                </a:p>
              </p:txBody>
            </p:sp>
            <p:sp>
              <p:nvSpPr>
                <p:cNvPr id="10969" name="Freeform 4663"/>
                <p:cNvSpPr>
                  <a:spLocks/>
                </p:cNvSpPr>
                <p:nvPr/>
              </p:nvSpPr>
              <p:spPr bwMode="auto">
                <a:xfrm>
                  <a:off x="2315" y="2947"/>
                  <a:ext cx="5" cy="9"/>
                </a:xfrm>
                <a:custGeom>
                  <a:avLst/>
                  <a:gdLst>
                    <a:gd name="T0" fmla="*/ 0 w 40"/>
                    <a:gd name="T1" fmla="*/ 0 h 81"/>
                    <a:gd name="T2" fmla="*/ 0 w 40"/>
                    <a:gd name="T3" fmla="*/ 0 h 81"/>
                    <a:gd name="T4" fmla="*/ 0 w 40"/>
                    <a:gd name="T5" fmla="*/ 0 h 81"/>
                    <a:gd name="T6" fmla="*/ 0 w 40"/>
                    <a:gd name="T7" fmla="*/ 0 h 81"/>
                    <a:gd name="T8" fmla="*/ 0 w 40"/>
                    <a:gd name="T9" fmla="*/ 0 h 81"/>
                    <a:gd name="T10" fmla="*/ 0 60000 65536"/>
                    <a:gd name="T11" fmla="*/ 0 60000 65536"/>
                    <a:gd name="T12" fmla="*/ 0 60000 65536"/>
                    <a:gd name="T13" fmla="*/ 0 60000 65536"/>
                    <a:gd name="T14" fmla="*/ 0 60000 65536"/>
                    <a:gd name="T15" fmla="*/ 0 w 40"/>
                    <a:gd name="T16" fmla="*/ 0 h 81"/>
                    <a:gd name="T17" fmla="*/ 40 w 40"/>
                    <a:gd name="T18" fmla="*/ 81 h 81"/>
                  </a:gdLst>
                  <a:ahLst/>
                  <a:cxnLst>
                    <a:cxn ang="T10">
                      <a:pos x="T0" y="T1"/>
                    </a:cxn>
                    <a:cxn ang="T11">
                      <a:pos x="T2" y="T3"/>
                    </a:cxn>
                    <a:cxn ang="T12">
                      <a:pos x="T4" y="T5"/>
                    </a:cxn>
                    <a:cxn ang="T13">
                      <a:pos x="T6" y="T7"/>
                    </a:cxn>
                    <a:cxn ang="T14">
                      <a:pos x="T8" y="T9"/>
                    </a:cxn>
                  </a:cxnLst>
                  <a:rect l="T15" t="T16" r="T17" b="T18"/>
                  <a:pathLst>
                    <a:path w="40" h="81">
                      <a:moveTo>
                        <a:pt x="40" y="30"/>
                      </a:moveTo>
                      <a:lnTo>
                        <a:pt x="4" y="0"/>
                      </a:lnTo>
                      <a:lnTo>
                        <a:pt x="0" y="81"/>
                      </a:lnTo>
                      <a:lnTo>
                        <a:pt x="39" y="62"/>
                      </a:lnTo>
                      <a:lnTo>
                        <a:pt x="40" y="30"/>
                      </a:lnTo>
                    </a:path>
                  </a:pathLst>
                </a:custGeom>
                <a:noFill/>
                <a:ln w="0">
                  <a:solidFill>
                    <a:srgbClr val="0066FF"/>
                  </a:solidFill>
                  <a:round/>
                  <a:headEnd/>
                  <a:tailEnd/>
                </a:ln>
              </p:spPr>
              <p:txBody>
                <a:bodyPr/>
                <a:lstStyle/>
                <a:p>
                  <a:endParaRPr lang="es-MX"/>
                </a:p>
              </p:txBody>
            </p:sp>
            <p:sp>
              <p:nvSpPr>
                <p:cNvPr id="10970" name="Freeform 4664"/>
                <p:cNvSpPr>
                  <a:spLocks/>
                </p:cNvSpPr>
                <p:nvPr/>
              </p:nvSpPr>
              <p:spPr bwMode="auto">
                <a:xfrm>
                  <a:off x="2315" y="2954"/>
                  <a:ext cx="15" cy="7"/>
                </a:xfrm>
                <a:custGeom>
                  <a:avLst/>
                  <a:gdLst>
                    <a:gd name="T0" fmla="*/ 0 w 134"/>
                    <a:gd name="T1" fmla="*/ 0 h 68"/>
                    <a:gd name="T2" fmla="*/ 0 w 134"/>
                    <a:gd name="T3" fmla="*/ 0 h 68"/>
                    <a:gd name="T4" fmla="*/ 0 w 134"/>
                    <a:gd name="T5" fmla="*/ 0 h 68"/>
                    <a:gd name="T6" fmla="*/ 0 w 134"/>
                    <a:gd name="T7" fmla="*/ 0 h 68"/>
                    <a:gd name="T8" fmla="*/ 0 60000 65536"/>
                    <a:gd name="T9" fmla="*/ 0 60000 65536"/>
                    <a:gd name="T10" fmla="*/ 0 60000 65536"/>
                    <a:gd name="T11" fmla="*/ 0 60000 65536"/>
                    <a:gd name="T12" fmla="*/ 0 w 134"/>
                    <a:gd name="T13" fmla="*/ 0 h 68"/>
                    <a:gd name="T14" fmla="*/ 134 w 134"/>
                    <a:gd name="T15" fmla="*/ 68 h 68"/>
                  </a:gdLst>
                  <a:ahLst/>
                  <a:cxnLst>
                    <a:cxn ang="T8">
                      <a:pos x="T0" y="T1"/>
                    </a:cxn>
                    <a:cxn ang="T9">
                      <a:pos x="T2" y="T3"/>
                    </a:cxn>
                    <a:cxn ang="T10">
                      <a:pos x="T4" y="T5"/>
                    </a:cxn>
                    <a:cxn ang="T11">
                      <a:pos x="T6" y="T7"/>
                    </a:cxn>
                  </a:cxnLst>
                  <a:rect l="T12" t="T13" r="T14" b="T15"/>
                  <a:pathLst>
                    <a:path w="134" h="68">
                      <a:moveTo>
                        <a:pt x="39" y="0"/>
                      </a:moveTo>
                      <a:lnTo>
                        <a:pt x="0" y="19"/>
                      </a:lnTo>
                      <a:lnTo>
                        <a:pt x="134" y="68"/>
                      </a:lnTo>
                      <a:lnTo>
                        <a:pt x="39" y="0"/>
                      </a:lnTo>
                      <a:close/>
                    </a:path>
                  </a:pathLst>
                </a:custGeom>
                <a:solidFill>
                  <a:srgbClr val="0066FF"/>
                </a:solidFill>
                <a:ln w="9525">
                  <a:noFill/>
                  <a:round/>
                  <a:headEnd/>
                  <a:tailEnd/>
                </a:ln>
              </p:spPr>
              <p:txBody>
                <a:bodyPr/>
                <a:lstStyle/>
                <a:p>
                  <a:endParaRPr lang="es-MX"/>
                </a:p>
              </p:txBody>
            </p:sp>
            <p:sp>
              <p:nvSpPr>
                <p:cNvPr id="10971" name="Freeform 4665"/>
                <p:cNvSpPr>
                  <a:spLocks/>
                </p:cNvSpPr>
                <p:nvPr/>
              </p:nvSpPr>
              <p:spPr bwMode="auto">
                <a:xfrm>
                  <a:off x="2315" y="2956"/>
                  <a:ext cx="15" cy="9"/>
                </a:xfrm>
                <a:custGeom>
                  <a:avLst/>
                  <a:gdLst>
                    <a:gd name="T0" fmla="*/ 0 w 134"/>
                    <a:gd name="T1" fmla="*/ 0 h 81"/>
                    <a:gd name="T2" fmla="*/ 0 w 134"/>
                    <a:gd name="T3" fmla="*/ 0 h 81"/>
                    <a:gd name="T4" fmla="*/ 0 w 134"/>
                    <a:gd name="T5" fmla="*/ 0 h 81"/>
                    <a:gd name="T6" fmla="*/ 0 w 134"/>
                    <a:gd name="T7" fmla="*/ 0 h 81"/>
                    <a:gd name="T8" fmla="*/ 0 60000 65536"/>
                    <a:gd name="T9" fmla="*/ 0 60000 65536"/>
                    <a:gd name="T10" fmla="*/ 0 60000 65536"/>
                    <a:gd name="T11" fmla="*/ 0 60000 65536"/>
                    <a:gd name="T12" fmla="*/ 0 w 134"/>
                    <a:gd name="T13" fmla="*/ 0 h 81"/>
                    <a:gd name="T14" fmla="*/ 134 w 134"/>
                    <a:gd name="T15" fmla="*/ 81 h 81"/>
                  </a:gdLst>
                  <a:ahLst/>
                  <a:cxnLst>
                    <a:cxn ang="T8">
                      <a:pos x="T0" y="T1"/>
                    </a:cxn>
                    <a:cxn ang="T9">
                      <a:pos x="T2" y="T3"/>
                    </a:cxn>
                    <a:cxn ang="T10">
                      <a:pos x="T4" y="T5"/>
                    </a:cxn>
                    <a:cxn ang="T11">
                      <a:pos x="T6" y="T7"/>
                    </a:cxn>
                  </a:cxnLst>
                  <a:rect l="T12" t="T13" r="T14" b="T15"/>
                  <a:pathLst>
                    <a:path w="134" h="81">
                      <a:moveTo>
                        <a:pt x="0" y="0"/>
                      </a:moveTo>
                      <a:lnTo>
                        <a:pt x="134" y="49"/>
                      </a:lnTo>
                      <a:lnTo>
                        <a:pt x="114" y="81"/>
                      </a:lnTo>
                      <a:lnTo>
                        <a:pt x="0" y="0"/>
                      </a:lnTo>
                      <a:close/>
                    </a:path>
                  </a:pathLst>
                </a:custGeom>
                <a:solidFill>
                  <a:srgbClr val="0066FF"/>
                </a:solidFill>
                <a:ln w="9525">
                  <a:noFill/>
                  <a:round/>
                  <a:headEnd/>
                  <a:tailEnd/>
                </a:ln>
              </p:spPr>
              <p:txBody>
                <a:bodyPr/>
                <a:lstStyle/>
                <a:p>
                  <a:endParaRPr lang="es-MX"/>
                </a:p>
              </p:txBody>
            </p:sp>
            <p:sp>
              <p:nvSpPr>
                <p:cNvPr id="10972" name="Freeform 4666"/>
                <p:cNvSpPr>
                  <a:spLocks/>
                </p:cNvSpPr>
                <p:nvPr/>
              </p:nvSpPr>
              <p:spPr bwMode="auto">
                <a:xfrm>
                  <a:off x="2315" y="2954"/>
                  <a:ext cx="15" cy="11"/>
                </a:xfrm>
                <a:custGeom>
                  <a:avLst/>
                  <a:gdLst>
                    <a:gd name="T0" fmla="*/ 0 w 134"/>
                    <a:gd name="T1" fmla="*/ 0 h 100"/>
                    <a:gd name="T2" fmla="*/ 0 w 134"/>
                    <a:gd name="T3" fmla="*/ 0 h 100"/>
                    <a:gd name="T4" fmla="*/ 0 w 134"/>
                    <a:gd name="T5" fmla="*/ 0 h 100"/>
                    <a:gd name="T6" fmla="*/ 0 w 134"/>
                    <a:gd name="T7" fmla="*/ 0 h 100"/>
                    <a:gd name="T8" fmla="*/ 0 w 134"/>
                    <a:gd name="T9" fmla="*/ 0 h 100"/>
                    <a:gd name="T10" fmla="*/ 0 60000 65536"/>
                    <a:gd name="T11" fmla="*/ 0 60000 65536"/>
                    <a:gd name="T12" fmla="*/ 0 60000 65536"/>
                    <a:gd name="T13" fmla="*/ 0 60000 65536"/>
                    <a:gd name="T14" fmla="*/ 0 60000 65536"/>
                    <a:gd name="T15" fmla="*/ 0 w 134"/>
                    <a:gd name="T16" fmla="*/ 0 h 100"/>
                    <a:gd name="T17" fmla="*/ 134 w 134"/>
                    <a:gd name="T18" fmla="*/ 100 h 100"/>
                  </a:gdLst>
                  <a:ahLst/>
                  <a:cxnLst>
                    <a:cxn ang="T10">
                      <a:pos x="T0" y="T1"/>
                    </a:cxn>
                    <a:cxn ang="T11">
                      <a:pos x="T2" y="T3"/>
                    </a:cxn>
                    <a:cxn ang="T12">
                      <a:pos x="T4" y="T5"/>
                    </a:cxn>
                    <a:cxn ang="T13">
                      <a:pos x="T6" y="T7"/>
                    </a:cxn>
                    <a:cxn ang="T14">
                      <a:pos x="T8" y="T9"/>
                    </a:cxn>
                  </a:cxnLst>
                  <a:rect l="T15" t="T16" r="T17" b="T18"/>
                  <a:pathLst>
                    <a:path w="134" h="100">
                      <a:moveTo>
                        <a:pt x="39" y="0"/>
                      </a:moveTo>
                      <a:lnTo>
                        <a:pt x="0" y="19"/>
                      </a:lnTo>
                      <a:lnTo>
                        <a:pt x="114" y="100"/>
                      </a:lnTo>
                      <a:lnTo>
                        <a:pt x="134" y="68"/>
                      </a:lnTo>
                      <a:lnTo>
                        <a:pt x="39" y="0"/>
                      </a:lnTo>
                    </a:path>
                  </a:pathLst>
                </a:custGeom>
                <a:noFill/>
                <a:ln w="0">
                  <a:solidFill>
                    <a:srgbClr val="0066FF"/>
                  </a:solidFill>
                  <a:round/>
                  <a:headEnd/>
                  <a:tailEnd/>
                </a:ln>
              </p:spPr>
              <p:txBody>
                <a:bodyPr/>
                <a:lstStyle/>
                <a:p>
                  <a:endParaRPr lang="es-MX"/>
                </a:p>
              </p:txBody>
            </p:sp>
            <p:sp>
              <p:nvSpPr>
                <p:cNvPr id="10973" name="Freeform 4667"/>
                <p:cNvSpPr>
                  <a:spLocks/>
                </p:cNvSpPr>
                <p:nvPr/>
              </p:nvSpPr>
              <p:spPr bwMode="auto">
                <a:xfrm>
                  <a:off x="2328" y="2961"/>
                  <a:ext cx="35" cy="18"/>
                </a:xfrm>
                <a:custGeom>
                  <a:avLst/>
                  <a:gdLst>
                    <a:gd name="T0" fmla="*/ 0 w 316"/>
                    <a:gd name="T1" fmla="*/ 0 h 163"/>
                    <a:gd name="T2" fmla="*/ 0 w 316"/>
                    <a:gd name="T3" fmla="*/ 0 h 163"/>
                    <a:gd name="T4" fmla="*/ 0 w 316"/>
                    <a:gd name="T5" fmla="*/ 0 h 163"/>
                    <a:gd name="T6" fmla="*/ 0 w 316"/>
                    <a:gd name="T7" fmla="*/ 0 h 163"/>
                    <a:gd name="T8" fmla="*/ 0 60000 65536"/>
                    <a:gd name="T9" fmla="*/ 0 60000 65536"/>
                    <a:gd name="T10" fmla="*/ 0 60000 65536"/>
                    <a:gd name="T11" fmla="*/ 0 60000 65536"/>
                    <a:gd name="T12" fmla="*/ 0 w 316"/>
                    <a:gd name="T13" fmla="*/ 0 h 163"/>
                    <a:gd name="T14" fmla="*/ 316 w 316"/>
                    <a:gd name="T15" fmla="*/ 163 h 163"/>
                  </a:gdLst>
                  <a:ahLst/>
                  <a:cxnLst>
                    <a:cxn ang="T8">
                      <a:pos x="T0" y="T1"/>
                    </a:cxn>
                    <a:cxn ang="T9">
                      <a:pos x="T2" y="T3"/>
                    </a:cxn>
                    <a:cxn ang="T10">
                      <a:pos x="T4" y="T5"/>
                    </a:cxn>
                    <a:cxn ang="T11">
                      <a:pos x="T6" y="T7"/>
                    </a:cxn>
                  </a:cxnLst>
                  <a:rect l="T12" t="T13" r="T14" b="T15"/>
                  <a:pathLst>
                    <a:path w="316" h="163">
                      <a:moveTo>
                        <a:pt x="20" y="0"/>
                      </a:moveTo>
                      <a:lnTo>
                        <a:pt x="0" y="32"/>
                      </a:lnTo>
                      <a:lnTo>
                        <a:pt x="316" y="163"/>
                      </a:lnTo>
                      <a:lnTo>
                        <a:pt x="20" y="0"/>
                      </a:lnTo>
                      <a:close/>
                    </a:path>
                  </a:pathLst>
                </a:custGeom>
                <a:solidFill>
                  <a:srgbClr val="0066FF"/>
                </a:solidFill>
                <a:ln w="9525">
                  <a:noFill/>
                  <a:round/>
                  <a:headEnd/>
                  <a:tailEnd/>
                </a:ln>
              </p:spPr>
              <p:txBody>
                <a:bodyPr/>
                <a:lstStyle/>
                <a:p>
                  <a:endParaRPr lang="es-MX"/>
                </a:p>
              </p:txBody>
            </p:sp>
            <p:sp>
              <p:nvSpPr>
                <p:cNvPr id="10974" name="Freeform 4668"/>
                <p:cNvSpPr>
                  <a:spLocks/>
                </p:cNvSpPr>
                <p:nvPr/>
              </p:nvSpPr>
              <p:spPr bwMode="auto">
                <a:xfrm>
                  <a:off x="2328" y="2965"/>
                  <a:ext cx="35" cy="18"/>
                </a:xfrm>
                <a:custGeom>
                  <a:avLst/>
                  <a:gdLst>
                    <a:gd name="T0" fmla="*/ 0 w 316"/>
                    <a:gd name="T1" fmla="*/ 0 h 162"/>
                    <a:gd name="T2" fmla="*/ 0 w 316"/>
                    <a:gd name="T3" fmla="*/ 0 h 162"/>
                    <a:gd name="T4" fmla="*/ 0 w 316"/>
                    <a:gd name="T5" fmla="*/ 0 h 162"/>
                    <a:gd name="T6" fmla="*/ 0 w 316"/>
                    <a:gd name="T7" fmla="*/ 0 h 162"/>
                    <a:gd name="T8" fmla="*/ 0 60000 65536"/>
                    <a:gd name="T9" fmla="*/ 0 60000 65536"/>
                    <a:gd name="T10" fmla="*/ 0 60000 65536"/>
                    <a:gd name="T11" fmla="*/ 0 60000 65536"/>
                    <a:gd name="T12" fmla="*/ 0 w 316"/>
                    <a:gd name="T13" fmla="*/ 0 h 162"/>
                    <a:gd name="T14" fmla="*/ 316 w 316"/>
                    <a:gd name="T15" fmla="*/ 162 h 162"/>
                  </a:gdLst>
                  <a:ahLst/>
                  <a:cxnLst>
                    <a:cxn ang="T8">
                      <a:pos x="T0" y="T1"/>
                    </a:cxn>
                    <a:cxn ang="T9">
                      <a:pos x="T2" y="T3"/>
                    </a:cxn>
                    <a:cxn ang="T10">
                      <a:pos x="T4" y="T5"/>
                    </a:cxn>
                    <a:cxn ang="T11">
                      <a:pos x="T6" y="T7"/>
                    </a:cxn>
                  </a:cxnLst>
                  <a:rect l="T12" t="T13" r="T14" b="T15"/>
                  <a:pathLst>
                    <a:path w="316" h="162">
                      <a:moveTo>
                        <a:pt x="0" y="0"/>
                      </a:moveTo>
                      <a:lnTo>
                        <a:pt x="316" y="131"/>
                      </a:lnTo>
                      <a:lnTo>
                        <a:pt x="293" y="162"/>
                      </a:lnTo>
                      <a:lnTo>
                        <a:pt x="0" y="0"/>
                      </a:lnTo>
                      <a:close/>
                    </a:path>
                  </a:pathLst>
                </a:custGeom>
                <a:solidFill>
                  <a:srgbClr val="0066FF"/>
                </a:solidFill>
                <a:ln w="9525">
                  <a:noFill/>
                  <a:round/>
                  <a:headEnd/>
                  <a:tailEnd/>
                </a:ln>
              </p:spPr>
              <p:txBody>
                <a:bodyPr/>
                <a:lstStyle/>
                <a:p>
                  <a:endParaRPr lang="es-MX"/>
                </a:p>
              </p:txBody>
            </p:sp>
            <p:sp>
              <p:nvSpPr>
                <p:cNvPr id="10975" name="Freeform 4669"/>
                <p:cNvSpPr>
                  <a:spLocks/>
                </p:cNvSpPr>
                <p:nvPr/>
              </p:nvSpPr>
              <p:spPr bwMode="auto">
                <a:xfrm>
                  <a:off x="2328" y="2961"/>
                  <a:ext cx="35" cy="22"/>
                </a:xfrm>
                <a:custGeom>
                  <a:avLst/>
                  <a:gdLst>
                    <a:gd name="T0" fmla="*/ 0 w 316"/>
                    <a:gd name="T1" fmla="*/ 0 h 194"/>
                    <a:gd name="T2" fmla="*/ 0 w 316"/>
                    <a:gd name="T3" fmla="*/ 0 h 194"/>
                    <a:gd name="T4" fmla="*/ 0 w 316"/>
                    <a:gd name="T5" fmla="*/ 0 h 194"/>
                    <a:gd name="T6" fmla="*/ 0 w 316"/>
                    <a:gd name="T7" fmla="*/ 0 h 194"/>
                    <a:gd name="T8" fmla="*/ 0 w 316"/>
                    <a:gd name="T9" fmla="*/ 0 h 194"/>
                    <a:gd name="T10" fmla="*/ 0 60000 65536"/>
                    <a:gd name="T11" fmla="*/ 0 60000 65536"/>
                    <a:gd name="T12" fmla="*/ 0 60000 65536"/>
                    <a:gd name="T13" fmla="*/ 0 60000 65536"/>
                    <a:gd name="T14" fmla="*/ 0 60000 65536"/>
                    <a:gd name="T15" fmla="*/ 0 w 316"/>
                    <a:gd name="T16" fmla="*/ 0 h 194"/>
                    <a:gd name="T17" fmla="*/ 316 w 316"/>
                    <a:gd name="T18" fmla="*/ 194 h 194"/>
                  </a:gdLst>
                  <a:ahLst/>
                  <a:cxnLst>
                    <a:cxn ang="T10">
                      <a:pos x="T0" y="T1"/>
                    </a:cxn>
                    <a:cxn ang="T11">
                      <a:pos x="T2" y="T3"/>
                    </a:cxn>
                    <a:cxn ang="T12">
                      <a:pos x="T4" y="T5"/>
                    </a:cxn>
                    <a:cxn ang="T13">
                      <a:pos x="T6" y="T7"/>
                    </a:cxn>
                    <a:cxn ang="T14">
                      <a:pos x="T8" y="T9"/>
                    </a:cxn>
                  </a:cxnLst>
                  <a:rect l="T15" t="T16" r="T17" b="T18"/>
                  <a:pathLst>
                    <a:path w="316" h="194">
                      <a:moveTo>
                        <a:pt x="20" y="0"/>
                      </a:moveTo>
                      <a:lnTo>
                        <a:pt x="0" y="32"/>
                      </a:lnTo>
                      <a:lnTo>
                        <a:pt x="293" y="194"/>
                      </a:lnTo>
                      <a:lnTo>
                        <a:pt x="316" y="163"/>
                      </a:lnTo>
                      <a:lnTo>
                        <a:pt x="20" y="0"/>
                      </a:lnTo>
                    </a:path>
                  </a:pathLst>
                </a:custGeom>
                <a:noFill/>
                <a:ln w="0">
                  <a:solidFill>
                    <a:srgbClr val="0066FF"/>
                  </a:solidFill>
                  <a:round/>
                  <a:headEnd/>
                  <a:tailEnd/>
                </a:ln>
              </p:spPr>
              <p:txBody>
                <a:bodyPr/>
                <a:lstStyle/>
                <a:p>
                  <a:endParaRPr lang="es-MX"/>
                </a:p>
              </p:txBody>
            </p:sp>
            <p:sp>
              <p:nvSpPr>
                <p:cNvPr id="10976" name="Freeform 4670"/>
                <p:cNvSpPr>
                  <a:spLocks/>
                </p:cNvSpPr>
                <p:nvPr/>
              </p:nvSpPr>
              <p:spPr bwMode="auto">
                <a:xfrm>
                  <a:off x="2360" y="2979"/>
                  <a:ext cx="7" cy="7"/>
                </a:xfrm>
                <a:custGeom>
                  <a:avLst/>
                  <a:gdLst>
                    <a:gd name="T0" fmla="*/ 0 w 62"/>
                    <a:gd name="T1" fmla="*/ 0 h 62"/>
                    <a:gd name="T2" fmla="*/ 0 w 62"/>
                    <a:gd name="T3" fmla="*/ 0 h 62"/>
                    <a:gd name="T4" fmla="*/ 0 w 62"/>
                    <a:gd name="T5" fmla="*/ 0 h 62"/>
                    <a:gd name="T6" fmla="*/ 0 w 62"/>
                    <a:gd name="T7" fmla="*/ 0 h 62"/>
                    <a:gd name="T8" fmla="*/ 0 w 62"/>
                    <a:gd name="T9" fmla="*/ 0 h 62"/>
                    <a:gd name="T10" fmla="*/ 0 60000 65536"/>
                    <a:gd name="T11" fmla="*/ 0 60000 65536"/>
                    <a:gd name="T12" fmla="*/ 0 60000 65536"/>
                    <a:gd name="T13" fmla="*/ 0 60000 65536"/>
                    <a:gd name="T14" fmla="*/ 0 60000 65536"/>
                    <a:gd name="T15" fmla="*/ 0 w 62"/>
                    <a:gd name="T16" fmla="*/ 0 h 62"/>
                    <a:gd name="T17" fmla="*/ 62 w 62"/>
                    <a:gd name="T18" fmla="*/ 62 h 62"/>
                  </a:gdLst>
                  <a:ahLst/>
                  <a:cxnLst>
                    <a:cxn ang="T10">
                      <a:pos x="T0" y="T1"/>
                    </a:cxn>
                    <a:cxn ang="T11">
                      <a:pos x="T2" y="T3"/>
                    </a:cxn>
                    <a:cxn ang="T12">
                      <a:pos x="T4" y="T5"/>
                    </a:cxn>
                    <a:cxn ang="T13">
                      <a:pos x="T6" y="T7"/>
                    </a:cxn>
                    <a:cxn ang="T14">
                      <a:pos x="T8" y="T9"/>
                    </a:cxn>
                  </a:cxnLst>
                  <a:rect l="T15" t="T16" r="T17" b="T18"/>
                  <a:pathLst>
                    <a:path w="62" h="62">
                      <a:moveTo>
                        <a:pt x="23" y="0"/>
                      </a:moveTo>
                      <a:lnTo>
                        <a:pt x="0" y="31"/>
                      </a:lnTo>
                      <a:lnTo>
                        <a:pt x="34" y="62"/>
                      </a:lnTo>
                      <a:lnTo>
                        <a:pt x="62" y="36"/>
                      </a:lnTo>
                      <a:lnTo>
                        <a:pt x="23" y="0"/>
                      </a:lnTo>
                    </a:path>
                  </a:pathLst>
                </a:custGeom>
                <a:noFill/>
                <a:ln w="0">
                  <a:solidFill>
                    <a:srgbClr val="0066FF"/>
                  </a:solidFill>
                  <a:round/>
                  <a:headEnd/>
                  <a:tailEnd/>
                </a:ln>
              </p:spPr>
              <p:txBody>
                <a:bodyPr/>
                <a:lstStyle/>
                <a:p>
                  <a:endParaRPr lang="es-MX"/>
                </a:p>
              </p:txBody>
            </p:sp>
            <p:sp>
              <p:nvSpPr>
                <p:cNvPr id="10977" name="Freeform 4671"/>
                <p:cNvSpPr>
                  <a:spLocks/>
                </p:cNvSpPr>
                <p:nvPr/>
              </p:nvSpPr>
              <p:spPr bwMode="auto">
                <a:xfrm>
                  <a:off x="2364" y="2983"/>
                  <a:ext cx="18" cy="18"/>
                </a:xfrm>
                <a:custGeom>
                  <a:avLst/>
                  <a:gdLst>
                    <a:gd name="T0" fmla="*/ 0 w 159"/>
                    <a:gd name="T1" fmla="*/ 0 h 155"/>
                    <a:gd name="T2" fmla="*/ 0 w 159"/>
                    <a:gd name="T3" fmla="*/ 0 h 155"/>
                    <a:gd name="T4" fmla="*/ 0 w 159"/>
                    <a:gd name="T5" fmla="*/ 0 h 155"/>
                    <a:gd name="T6" fmla="*/ 0 w 159"/>
                    <a:gd name="T7" fmla="*/ 0 h 155"/>
                    <a:gd name="T8" fmla="*/ 0 60000 65536"/>
                    <a:gd name="T9" fmla="*/ 0 60000 65536"/>
                    <a:gd name="T10" fmla="*/ 0 60000 65536"/>
                    <a:gd name="T11" fmla="*/ 0 60000 65536"/>
                    <a:gd name="T12" fmla="*/ 0 w 159"/>
                    <a:gd name="T13" fmla="*/ 0 h 155"/>
                    <a:gd name="T14" fmla="*/ 159 w 159"/>
                    <a:gd name="T15" fmla="*/ 155 h 155"/>
                  </a:gdLst>
                  <a:ahLst/>
                  <a:cxnLst>
                    <a:cxn ang="T8">
                      <a:pos x="T0" y="T1"/>
                    </a:cxn>
                    <a:cxn ang="T9">
                      <a:pos x="T2" y="T3"/>
                    </a:cxn>
                    <a:cxn ang="T10">
                      <a:pos x="T4" y="T5"/>
                    </a:cxn>
                    <a:cxn ang="T11">
                      <a:pos x="T6" y="T7"/>
                    </a:cxn>
                  </a:cxnLst>
                  <a:rect l="T12" t="T13" r="T14" b="T15"/>
                  <a:pathLst>
                    <a:path w="159" h="155">
                      <a:moveTo>
                        <a:pt x="28" y="0"/>
                      </a:moveTo>
                      <a:lnTo>
                        <a:pt x="0" y="26"/>
                      </a:lnTo>
                      <a:lnTo>
                        <a:pt x="159" y="155"/>
                      </a:lnTo>
                      <a:lnTo>
                        <a:pt x="28" y="0"/>
                      </a:lnTo>
                      <a:close/>
                    </a:path>
                  </a:pathLst>
                </a:custGeom>
                <a:solidFill>
                  <a:srgbClr val="0066FF"/>
                </a:solidFill>
                <a:ln w="9525">
                  <a:noFill/>
                  <a:round/>
                  <a:headEnd/>
                  <a:tailEnd/>
                </a:ln>
              </p:spPr>
              <p:txBody>
                <a:bodyPr/>
                <a:lstStyle/>
                <a:p>
                  <a:endParaRPr lang="es-MX"/>
                </a:p>
              </p:txBody>
            </p:sp>
            <p:sp>
              <p:nvSpPr>
                <p:cNvPr id="10978" name="Freeform 4672"/>
                <p:cNvSpPr>
                  <a:spLocks/>
                </p:cNvSpPr>
                <p:nvPr/>
              </p:nvSpPr>
              <p:spPr bwMode="auto">
                <a:xfrm>
                  <a:off x="2364" y="2986"/>
                  <a:ext cx="18" cy="17"/>
                </a:xfrm>
                <a:custGeom>
                  <a:avLst/>
                  <a:gdLst>
                    <a:gd name="T0" fmla="*/ 0 w 159"/>
                    <a:gd name="T1" fmla="*/ 0 h 147"/>
                    <a:gd name="T2" fmla="*/ 0 w 159"/>
                    <a:gd name="T3" fmla="*/ 0 h 147"/>
                    <a:gd name="T4" fmla="*/ 0 w 159"/>
                    <a:gd name="T5" fmla="*/ 0 h 147"/>
                    <a:gd name="T6" fmla="*/ 0 w 159"/>
                    <a:gd name="T7" fmla="*/ 0 h 147"/>
                    <a:gd name="T8" fmla="*/ 0 60000 65536"/>
                    <a:gd name="T9" fmla="*/ 0 60000 65536"/>
                    <a:gd name="T10" fmla="*/ 0 60000 65536"/>
                    <a:gd name="T11" fmla="*/ 0 60000 65536"/>
                    <a:gd name="T12" fmla="*/ 0 w 159"/>
                    <a:gd name="T13" fmla="*/ 0 h 147"/>
                    <a:gd name="T14" fmla="*/ 159 w 159"/>
                    <a:gd name="T15" fmla="*/ 147 h 147"/>
                  </a:gdLst>
                  <a:ahLst/>
                  <a:cxnLst>
                    <a:cxn ang="T8">
                      <a:pos x="T0" y="T1"/>
                    </a:cxn>
                    <a:cxn ang="T9">
                      <a:pos x="T2" y="T3"/>
                    </a:cxn>
                    <a:cxn ang="T10">
                      <a:pos x="T4" y="T5"/>
                    </a:cxn>
                    <a:cxn ang="T11">
                      <a:pos x="T6" y="T7"/>
                    </a:cxn>
                  </a:cxnLst>
                  <a:rect l="T12" t="T13" r="T14" b="T15"/>
                  <a:pathLst>
                    <a:path w="159" h="147">
                      <a:moveTo>
                        <a:pt x="0" y="0"/>
                      </a:moveTo>
                      <a:lnTo>
                        <a:pt x="159" y="129"/>
                      </a:lnTo>
                      <a:lnTo>
                        <a:pt x="125" y="147"/>
                      </a:lnTo>
                      <a:lnTo>
                        <a:pt x="0" y="0"/>
                      </a:lnTo>
                      <a:close/>
                    </a:path>
                  </a:pathLst>
                </a:custGeom>
                <a:solidFill>
                  <a:srgbClr val="0066FF"/>
                </a:solidFill>
                <a:ln w="9525">
                  <a:noFill/>
                  <a:round/>
                  <a:headEnd/>
                  <a:tailEnd/>
                </a:ln>
              </p:spPr>
              <p:txBody>
                <a:bodyPr/>
                <a:lstStyle/>
                <a:p>
                  <a:endParaRPr lang="es-MX"/>
                </a:p>
              </p:txBody>
            </p:sp>
            <p:sp>
              <p:nvSpPr>
                <p:cNvPr id="10979" name="Freeform 4673"/>
                <p:cNvSpPr>
                  <a:spLocks/>
                </p:cNvSpPr>
                <p:nvPr/>
              </p:nvSpPr>
              <p:spPr bwMode="auto">
                <a:xfrm>
                  <a:off x="2364" y="2983"/>
                  <a:ext cx="18" cy="20"/>
                </a:xfrm>
                <a:custGeom>
                  <a:avLst/>
                  <a:gdLst>
                    <a:gd name="T0" fmla="*/ 0 w 159"/>
                    <a:gd name="T1" fmla="*/ 0 h 173"/>
                    <a:gd name="T2" fmla="*/ 0 w 159"/>
                    <a:gd name="T3" fmla="*/ 0 h 173"/>
                    <a:gd name="T4" fmla="*/ 0 w 159"/>
                    <a:gd name="T5" fmla="*/ 0 h 173"/>
                    <a:gd name="T6" fmla="*/ 0 w 159"/>
                    <a:gd name="T7" fmla="*/ 0 h 173"/>
                    <a:gd name="T8" fmla="*/ 0 w 159"/>
                    <a:gd name="T9" fmla="*/ 0 h 173"/>
                    <a:gd name="T10" fmla="*/ 0 60000 65536"/>
                    <a:gd name="T11" fmla="*/ 0 60000 65536"/>
                    <a:gd name="T12" fmla="*/ 0 60000 65536"/>
                    <a:gd name="T13" fmla="*/ 0 60000 65536"/>
                    <a:gd name="T14" fmla="*/ 0 60000 65536"/>
                    <a:gd name="T15" fmla="*/ 0 w 159"/>
                    <a:gd name="T16" fmla="*/ 0 h 173"/>
                    <a:gd name="T17" fmla="*/ 159 w 159"/>
                    <a:gd name="T18" fmla="*/ 173 h 173"/>
                  </a:gdLst>
                  <a:ahLst/>
                  <a:cxnLst>
                    <a:cxn ang="T10">
                      <a:pos x="T0" y="T1"/>
                    </a:cxn>
                    <a:cxn ang="T11">
                      <a:pos x="T2" y="T3"/>
                    </a:cxn>
                    <a:cxn ang="T12">
                      <a:pos x="T4" y="T5"/>
                    </a:cxn>
                    <a:cxn ang="T13">
                      <a:pos x="T6" y="T7"/>
                    </a:cxn>
                    <a:cxn ang="T14">
                      <a:pos x="T8" y="T9"/>
                    </a:cxn>
                  </a:cxnLst>
                  <a:rect l="T15" t="T16" r="T17" b="T18"/>
                  <a:pathLst>
                    <a:path w="159" h="173">
                      <a:moveTo>
                        <a:pt x="28" y="0"/>
                      </a:moveTo>
                      <a:lnTo>
                        <a:pt x="0" y="26"/>
                      </a:lnTo>
                      <a:lnTo>
                        <a:pt x="125" y="173"/>
                      </a:lnTo>
                      <a:lnTo>
                        <a:pt x="159" y="155"/>
                      </a:lnTo>
                      <a:lnTo>
                        <a:pt x="28" y="0"/>
                      </a:lnTo>
                    </a:path>
                  </a:pathLst>
                </a:custGeom>
                <a:noFill/>
                <a:ln w="0">
                  <a:solidFill>
                    <a:srgbClr val="0066FF"/>
                  </a:solidFill>
                  <a:round/>
                  <a:headEnd/>
                  <a:tailEnd/>
                </a:ln>
              </p:spPr>
              <p:txBody>
                <a:bodyPr/>
                <a:lstStyle/>
                <a:p>
                  <a:endParaRPr lang="es-MX"/>
                </a:p>
              </p:txBody>
            </p:sp>
            <p:sp>
              <p:nvSpPr>
                <p:cNvPr id="10980" name="Freeform 4674"/>
                <p:cNvSpPr>
                  <a:spLocks/>
                </p:cNvSpPr>
                <p:nvPr/>
              </p:nvSpPr>
              <p:spPr bwMode="auto">
                <a:xfrm>
                  <a:off x="2378" y="3001"/>
                  <a:ext cx="4" cy="2"/>
                </a:xfrm>
                <a:custGeom>
                  <a:avLst/>
                  <a:gdLst>
                    <a:gd name="T0" fmla="*/ 0 w 38"/>
                    <a:gd name="T1" fmla="*/ 0 h 26"/>
                    <a:gd name="T2" fmla="*/ 0 w 38"/>
                    <a:gd name="T3" fmla="*/ 0 h 26"/>
                    <a:gd name="T4" fmla="*/ 0 w 38"/>
                    <a:gd name="T5" fmla="*/ 0 h 26"/>
                    <a:gd name="T6" fmla="*/ 0 w 38"/>
                    <a:gd name="T7" fmla="*/ 0 h 26"/>
                    <a:gd name="T8" fmla="*/ 0 w 38"/>
                    <a:gd name="T9" fmla="*/ 0 h 26"/>
                    <a:gd name="T10" fmla="*/ 0 60000 65536"/>
                    <a:gd name="T11" fmla="*/ 0 60000 65536"/>
                    <a:gd name="T12" fmla="*/ 0 60000 65536"/>
                    <a:gd name="T13" fmla="*/ 0 60000 65536"/>
                    <a:gd name="T14" fmla="*/ 0 60000 65536"/>
                    <a:gd name="T15" fmla="*/ 0 w 38"/>
                    <a:gd name="T16" fmla="*/ 0 h 26"/>
                    <a:gd name="T17" fmla="*/ 38 w 38"/>
                    <a:gd name="T18" fmla="*/ 26 h 26"/>
                  </a:gdLst>
                  <a:ahLst/>
                  <a:cxnLst>
                    <a:cxn ang="T10">
                      <a:pos x="T0" y="T1"/>
                    </a:cxn>
                    <a:cxn ang="T11">
                      <a:pos x="T2" y="T3"/>
                    </a:cxn>
                    <a:cxn ang="T12">
                      <a:pos x="T4" y="T5"/>
                    </a:cxn>
                    <a:cxn ang="T13">
                      <a:pos x="T6" y="T7"/>
                    </a:cxn>
                    <a:cxn ang="T14">
                      <a:pos x="T8" y="T9"/>
                    </a:cxn>
                  </a:cxnLst>
                  <a:rect l="T15" t="T16" r="T17" b="T18"/>
                  <a:pathLst>
                    <a:path w="38" h="26">
                      <a:moveTo>
                        <a:pt x="34" y="0"/>
                      </a:moveTo>
                      <a:lnTo>
                        <a:pt x="0" y="18"/>
                      </a:lnTo>
                      <a:lnTo>
                        <a:pt x="1" y="26"/>
                      </a:lnTo>
                      <a:lnTo>
                        <a:pt x="38" y="21"/>
                      </a:lnTo>
                      <a:lnTo>
                        <a:pt x="34" y="0"/>
                      </a:lnTo>
                    </a:path>
                  </a:pathLst>
                </a:custGeom>
                <a:noFill/>
                <a:ln w="0">
                  <a:solidFill>
                    <a:srgbClr val="0066FF"/>
                  </a:solidFill>
                  <a:round/>
                  <a:headEnd/>
                  <a:tailEnd/>
                </a:ln>
              </p:spPr>
              <p:txBody>
                <a:bodyPr/>
                <a:lstStyle/>
                <a:p>
                  <a:endParaRPr lang="es-MX"/>
                </a:p>
              </p:txBody>
            </p:sp>
            <p:sp>
              <p:nvSpPr>
                <p:cNvPr id="10981" name="Freeform 4675"/>
                <p:cNvSpPr>
                  <a:spLocks/>
                </p:cNvSpPr>
                <p:nvPr/>
              </p:nvSpPr>
              <p:spPr bwMode="auto">
                <a:xfrm>
                  <a:off x="2378" y="3003"/>
                  <a:ext cx="6" cy="18"/>
                </a:xfrm>
                <a:custGeom>
                  <a:avLst/>
                  <a:gdLst>
                    <a:gd name="T0" fmla="*/ 0 w 51"/>
                    <a:gd name="T1" fmla="*/ 0 h 166"/>
                    <a:gd name="T2" fmla="*/ 0 w 51"/>
                    <a:gd name="T3" fmla="*/ 0 h 166"/>
                    <a:gd name="T4" fmla="*/ 0 w 51"/>
                    <a:gd name="T5" fmla="*/ 0 h 166"/>
                    <a:gd name="T6" fmla="*/ 0 w 51"/>
                    <a:gd name="T7" fmla="*/ 0 h 166"/>
                    <a:gd name="T8" fmla="*/ 0 60000 65536"/>
                    <a:gd name="T9" fmla="*/ 0 60000 65536"/>
                    <a:gd name="T10" fmla="*/ 0 60000 65536"/>
                    <a:gd name="T11" fmla="*/ 0 60000 65536"/>
                    <a:gd name="T12" fmla="*/ 0 w 51"/>
                    <a:gd name="T13" fmla="*/ 0 h 166"/>
                    <a:gd name="T14" fmla="*/ 51 w 51"/>
                    <a:gd name="T15" fmla="*/ 166 h 166"/>
                  </a:gdLst>
                  <a:ahLst/>
                  <a:cxnLst>
                    <a:cxn ang="T8">
                      <a:pos x="T0" y="T1"/>
                    </a:cxn>
                    <a:cxn ang="T9">
                      <a:pos x="T2" y="T3"/>
                    </a:cxn>
                    <a:cxn ang="T10">
                      <a:pos x="T4" y="T5"/>
                    </a:cxn>
                    <a:cxn ang="T11">
                      <a:pos x="T6" y="T7"/>
                    </a:cxn>
                  </a:cxnLst>
                  <a:rect l="T12" t="T13" r="T14" b="T15"/>
                  <a:pathLst>
                    <a:path w="51" h="166">
                      <a:moveTo>
                        <a:pt x="37" y="0"/>
                      </a:moveTo>
                      <a:lnTo>
                        <a:pt x="0" y="5"/>
                      </a:lnTo>
                      <a:lnTo>
                        <a:pt x="51" y="166"/>
                      </a:lnTo>
                      <a:lnTo>
                        <a:pt x="37" y="0"/>
                      </a:lnTo>
                      <a:close/>
                    </a:path>
                  </a:pathLst>
                </a:custGeom>
                <a:solidFill>
                  <a:srgbClr val="0066FF"/>
                </a:solidFill>
                <a:ln w="9525">
                  <a:noFill/>
                  <a:round/>
                  <a:headEnd/>
                  <a:tailEnd/>
                </a:ln>
              </p:spPr>
              <p:txBody>
                <a:bodyPr/>
                <a:lstStyle/>
                <a:p>
                  <a:endParaRPr lang="es-MX"/>
                </a:p>
              </p:txBody>
            </p:sp>
            <p:sp>
              <p:nvSpPr>
                <p:cNvPr id="10982" name="Freeform 4676"/>
                <p:cNvSpPr>
                  <a:spLocks/>
                </p:cNvSpPr>
                <p:nvPr/>
              </p:nvSpPr>
              <p:spPr bwMode="auto">
                <a:xfrm>
                  <a:off x="2378" y="3003"/>
                  <a:ext cx="6" cy="20"/>
                </a:xfrm>
                <a:custGeom>
                  <a:avLst/>
                  <a:gdLst>
                    <a:gd name="T0" fmla="*/ 0 w 51"/>
                    <a:gd name="T1" fmla="*/ 0 h 173"/>
                    <a:gd name="T2" fmla="*/ 0 w 51"/>
                    <a:gd name="T3" fmla="*/ 0 h 173"/>
                    <a:gd name="T4" fmla="*/ 0 w 51"/>
                    <a:gd name="T5" fmla="*/ 0 h 173"/>
                    <a:gd name="T6" fmla="*/ 0 w 51"/>
                    <a:gd name="T7" fmla="*/ 0 h 173"/>
                    <a:gd name="T8" fmla="*/ 0 60000 65536"/>
                    <a:gd name="T9" fmla="*/ 0 60000 65536"/>
                    <a:gd name="T10" fmla="*/ 0 60000 65536"/>
                    <a:gd name="T11" fmla="*/ 0 60000 65536"/>
                    <a:gd name="T12" fmla="*/ 0 w 51"/>
                    <a:gd name="T13" fmla="*/ 0 h 173"/>
                    <a:gd name="T14" fmla="*/ 51 w 51"/>
                    <a:gd name="T15" fmla="*/ 173 h 173"/>
                  </a:gdLst>
                  <a:ahLst/>
                  <a:cxnLst>
                    <a:cxn ang="T8">
                      <a:pos x="T0" y="T1"/>
                    </a:cxn>
                    <a:cxn ang="T9">
                      <a:pos x="T2" y="T3"/>
                    </a:cxn>
                    <a:cxn ang="T10">
                      <a:pos x="T4" y="T5"/>
                    </a:cxn>
                    <a:cxn ang="T11">
                      <a:pos x="T6" y="T7"/>
                    </a:cxn>
                  </a:cxnLst>
                  <a:rect l="T12" t="T13" r="T14" b="T15"/>
                  <a:pathLst>
                    <a:path w="51" h="173">
                      <a:moveTo>
                        <a:pt x="0" y="0"/>
                      </a:moveTo>
                      <a:lnTo>
                        <a:pt x="51" y="161"/>
                      </a:lnTo>
                      <a:lnTo>
                        <a:pt x="14" y="173"/>
                      </a:lnTo>
                      <a:lnTo>
                        <a:pt x="0" y="0"/>
                      </a:lnTo>
                      <a:close/>
                    </a:path>
                  </a:pathLst>
                </a:custGeom>
                <a:solidFill>
                  <a:srgbClr val="0066FF"/>
                </a:solidFill>
                <a:ln w="9525">
                  <a:noFill/>
                  <a:round/>
                  <a:headEnd/>
                  <a:tailEnd/>
                </a:ln>
              </p:spPr>
              <p:txBody>
                <a:bodyPr/>
                <a:lstStyle/>
                <a:p>
                  <a:endParaRPr lang="es-MX"/>
                </a:p>
              </p:txBody>
            </p:sp>
            <p:sp>
              <p:nvSpPr>
                <p:cNvPr id="10983" name="Freeform 4677"/>
                <p:cNvSpPr>
                  <a:spLocks/>
                </p:cNvSpPr>
                <p:nvPr/>
              </p:nvSpPr>
              <p:spPr bwMode="auto">
                <a:xfrm>
                  <a:off x="2378" y="3003"/>
                  <a:ext cx="6" cy="20"/>
                </a:xfrm>
                <a:custGeom>
                  <a:avLst/>
                  <a:gdLst>
                    <a:gd name="T0" fmla="*/ 0 w 51"/>
                    <a:gd name="T1" fmla="*/ 0 h 178"/>
                    <a:gd name="T2" fmla="*/ 0 w 51"/>
                    <a:gd name="T3" fmla="*/ 0 h 178"/>
                    <a:gd name="T4" fmla="*/ 0 w 51"/>
                    <a:gd name="T5" fmla="*/ 0 h 178"/>
                    <a:gd name="T6" fmla="*/ 0 w 51"/>
                    <a:gd name="T7" fmla="*/ 0 h 178"/>
                    <a:gd name="T8" fmla="*/ 0 w 51"/>
                    <a:gd name="T9" fmla="*/ 0 h 178"/>
                    <a:gd name="T10" fmla="*/ 0 60000 65536"/>
                    <a:gd name="T11" fmla="*/ 0 60000 65536"/>
                    <a:gd name="T12" fmla="*/ 0 60000 65536"/>
                    <a:gd name="T13" fmla="*/ 0 60000 65536"/>
                    <a:gd name="T14" fmla="*/ 0 60000 65536"/>
                    <a:gd name="T15" fmla="*/ 0 w 51"/>
                    <a:gd name="T16" fmla="*/ 0 h 178"/>
                    <a:gd name="T17" fmla="*/ 51 w 51"/>
                    <a:gd name="T18" fmla="*/ 178 h 178"/>
                  </a:gdLst>
                  <a:ahLst/>
                  <a:cxnLst>
                    <a:cxn ang="T10">
                      <a:pos x="T0" y="T1"/>
                    </a:cxn>
                    <a:cxn ang="T11">
                      <a:pos x="T2" y="T3"/>
                    </a:cxn>
                    <a:cxn ang="T12">
                      <a:pos x="T4" y="T5"/>
                    </a:cxn>
                    <a:cxn ang="T13">
                      <a:pos x="T6" y="T7"/>
                    </a:cxn>
                    <a:cxn ang="T14">
                      <a:pos x="T8" y="T9"/>
                    </a:cxn>
                  </a:cxnLst>
                  <a:rect l="T15" t="T16" r="T17" b="T18"/>
                  <a:pathLst>
                    <a:path w="51" h="178">
                      <a:moveTo>
                        <a:pt x="37" y="0"/>
                      </a:moveTo>
                      <a:lnTo>
                        <a:pt x="0" y="5"/>
                      </a:lnTo>
                      <a:lnTo>
                        <a:pt x="14" y="178"/>
                      </a:lnTo>
                      <a:lnTo>
                        <a:pt x="51" y="166"/>
                      </a:lnTo>
                      <a:lnTo>
                        <a:pt x="37" y="0"/>
                      </a:lnTo>
                    </a:path>
                  </a:pathLst>
                </a:custGeom>
                <a:noFill/>
                <a:ln w="0">
                  <a:solidFill>
                    <a:srgbClr val="0066FF"/>
                  </a:solidFill>
                  <a:round/>
                  <a:headEnd/>
                  <a:tailEnd/>
                </a:ln>
              </p:spPr>
              <p:txBody>
                <a:bodyPr/>
                <a:lstStyle/>
                <a:p>
                  <a:endParaRPr lang="es-MX"/>
                </a:p>
              </p:txBody>
            </p:sp>
            <p:sp>
              <p:nvSpPr>
                <p:cNvPr id="10984" name="Freeform 4678"/>
                <p:cNvSpPr>
                  <a:spLocks/>
                </p:cNvSpPr>
                <p:nvPr/>
              </p:nvSpPr>
              <p:spPr bwMode="auto">
                <a:xfrm>
                  <a:off x="2380" y="3021"/>
                  <a:ext cx="45" cy="65"/>
                </a:xfrm>
                <a:custGeom>
                  <a:avLst/>
                  <a:gdLst>
                    <a:gd name="T0" fmla="*/ 0 w 403"/>
                    <a:gd name="T1" fmla="*/ 0 h 581"/>
                    <a:gd name="T2" fmla="*/ 0 w 403"/>
                    <a:gd name="T3" fmla="*/ 0 h 581"/>
                    <a:gd name="T4" fmla="*/ 0 w 403"/>
                    <a:gd name="T5" fmla="*/ 0 h 581"/>
                    <a:gd name="T6" fmla="*/ 0 w 403"/>
                    <a:gd name="T7" fmla="*/ 0 h 581"/>
                    <a:gd name="T8" fmla="*/ 0 60000 65536"/>
                    <a:gd name="T9" fmla="*/ 0 60000 65536"/>
                    <a:gd name="T10" fmla="*/ 0 60000 65536"/>
                    <a:gd name="T11" fmla="*/ 0 60000 65536"/>
                    <a:gd name="T12" fmla="*/ 0 w 403"/>
                    <a:gd name="T13" fmla="*/ 0 h 581"/>
                    <a:gd name="T14" fmla="*/ 403 w 403"/>
                    <a:gd name="T15" fmla="*/ 581 h 581"/>
                  </a:gdLst>
                  <a:ahLst/>
                  <a:cxnLst>
                    <a:cxn ang="T8">
                      <a:pos x="T0" y="T1"/>
                    </a:cxn>
                    <a:cxn ang="T9">
                      <a:pos x="T2" y="T3"/>
                    </a:cxn>
                    <a:cxn ang="T10">
                      <a:pos x="T4" y="T5"/>
                    </a:cxn>
                    <a:cxn ang="T11">
                      <a:pos x="T6" y="T7"/>
                    </a:cxn>
                  </a:cxnLst>
                  <a:rect l="T12" t="T13" r="T14" b="T15"/>
                  <a:pathLst>
                    <a:path w="403" h="581">
                      <a:moveTo>
                        <a:pt x="37" y="0"/>
                      </a:moveTo>
                      <a:lnTo>
                        <a:pt x="0" y="12"/>
                      </a:lnTo>
                      <a:lnTo>
                        <a:pt x="403" y="581"/>
                      </a:lnTo>
                      <a:lnTo>
                        <a:pt x="37" y="0"/>
                      </a:lnTo>
                      <a:close/>
                    </a:path>
                  </a:pathLst>
                </a:custGeom>
                <a:solidFill>
                  <a:srgbClr val="0066FF"/>
                </a:solidFill>
                <a:ln w="9525">
                  <a:noFill/>
                  <a:round/>
                  <a:headEnd/>
                  <a:tailEnd/>
                </a:ln>
              </p:spPr>
              <p:txBody>
                <a:bodyPr/>
                <a:lstStyle/>
                <a:p>
                  <a:endParaRPr lang="es-MX"/>
                </a:p>
              </p:txBody>
            </p:sp>
            <p:sp>
              <p:nvSpPr>
                <p:cNvPr id="10985" name="Freeform 4679"/>
                <p:cNvSpPr>
                  <a:spLocks/>
                </p:cNvSpPr>
                <p:nvPr/>
              </p:nvSpPr>
              <p:spPr bwMode="auto">
                <a:xfrm>
                  <a:off x="2380" y="3023"/>
                  <a:ext cx="45" cy="66"/>
                </a:xfrm>
                <a:custGeom>
                  <a:avLst/>
                  <a:gdLst>
                    <a:gd name="T0" fmla="*/ 0 w 403"/>
                    <a:gd name="T1" fmla="*/ 0 h 594"/>
                    <a:gd name="T2" fmla="*/ 0 w 403"/>
                    <a:gd name="T3" fmla="*/ 0 h 594"/>
                    <a:gd name="T4" fmla="*/ 0 w 403"/>
                    <a:gd name="T5" fmla="*/ 0 h 594"/>
                    <a:gd name="T6" fmla="*/ 0 w 403"/>
                    <a:gd name="T7" fmla="*/ 0 h 594"/>
                    <a:gd name="T8" fmla="*/ 0 60000 65536"/>
                    <a:gd name="T9" fmla="*/ 0 60000 65536"/>
                    <a:gd name="T10" fmla="*/ 0 60000 65536"/>
                    <a:gd name="T11" fmla="*/ 0 60000 65536"/>
                    <a:gd name="T12" fmla="*/ 0 w 403"/>
                    <a:gd name="T13" fmla="*/ 0 h 594"/>
                    <a:gd name="T14" fmla="*/ 403 w 403"/>
                    <a:gd name="T15" fmla="*/ 594 h 594"/>
                  </a:gdLst>
                  <a:ahLst/>
                  <a:cxnLst>
                    <a:cxn ang="T8">
                      <a:pos x="T0" y="T1"/>
                    </a:cxn>
                    <a:cxn ang="T9">
                      <a:pos x="T2" y="T3"/>
                    </a:cxn>
                    <a:cxn ang="T10">
                      <a:pos x="T4" y="T5"/>
                    </a:cxn>
                    <a:cxn ang="T11">
                      <a:pos x="T6" y="T7"/>
                    </a:cxn>
                  </a:cxnLst>
                  <a:rect l="T12" t="T13" r="T14" b="T15"/>
                  <a:pathLst>
                    <a:path w="403" h="594">
                      <a:moveTo>
                        <a:pt x="0" y="0"/>
                      </a:moveTo>
                      <a:lnTo>
                        <a:pt x="403" y="569"/>
                      </a:lnTo>
                      <a:lnTo>
                        <a:pt x="374" y="594"/>
                      </a:lnTo>
                      <a:lnTo>
                        <a:pt x="0" y="0"/>
                      </a:lnTo>
                      <a:close/>
                    </a:path>
                  </a:pathLst>
                </a:custGeom>
                <a:solidFill>
                  <a:srgbClr val="0066FF"/>
                </a:solidFill>
                <a:ln w="9525">
                  <a:noFill/>
                  <a:round/>
                  <a:headEnd/>
                  <a:tailEnd/>
                </a:ln>
              </p:spPr>
              <p:txBody>
                <a:bodyPr/>
                <a:lstStyle/>
                <a:p>
                  <a:endParaRPr lang="es-MX"/>
                </a:p>
              </p:txBody>
            </p:sp>
            <p:sp>
              <p:nvSpPr>
                <p:cNvPr id="10986" name="Freeform 4680"/>
                <p:cNvSpPr>
                  <a:spLocks/>
                </p:cNvSpPr>
                <p:nvPr/>
              </p:nvSpPr>
              <p:spPr bwMode="auto">
                <a:xfrm>
                  <a:off x="2380" y="3021"/>
                  <a:ext cx="45" cy="68"/>
                </a:xfrm>
                <a:custGeom>
                  <a:avLst/>
                  <a:gdLst>
                    <a:gd name="T0" fmla="*/ 0 w 403"/>
                    <a:gd name="T1" fmla="*/ 0 h 606"/>
                    <a:gd name="T2" fmla="*/ 0 w 403"/>
                    <a:gd name="T3" fmla="*/ 0 h 606"/>
                    <a:gd name="T4" fmla="*/ 0 w 403"/>
                    <a:gd name="T5" fmla="*/ 0 h 606"/>
                    <a:gd name="T6" fmla="*/ 0 w 403"/>
                    <a:gd name="T7" fmla="*/ 0 h 606"/>
                    <a:gd name="T8" fmla="*/ 0 w 403"/>
                    <a:gd name="T9" fmla="*/ 0 h 606"/>
                    <a:gd name="T10" fmla="*/ 0 60000 65536"/>
                    <a:gd name="T11" fmla="*/ 0 60000 65536"/>
                    <a:gd name="T12" fmla="*/ 0 60000 65536"/>
                    <a:gd name="T13" fmla="*/ 0 60000 65536"/>
                    <a:gd name="T14" fmla="*/ 0 60000 65536"/>
                    <a:gd name="T15" fmla="*/ 0 w 403"/>
                    <a:gd name="T16" fmla="*/ 0 h 606"/>
                    <a:gd name="T17" fmla="*/ 403 w 403"/>
                    <a:gd name="T18" fmla="*/ 606 h 606"/>
                  </a:gdLst>
                  <a:ahLst/>
                  <a:cxnLst>
                    <a:cxn ang="T10">
                      <a:pos x="T0" y="T1"/>
                    </a:cxn>
                    <a:cxn ang="T11">
                      <a:pos x="T2" y="T3"/>
                    </a:cxn>
                    <a:cxn ang="T12">
                      <a:pos x="T4" y="T5"/>
                    </a:cxn>
                    <a:cxn ang="T13">
                      <a:pos x="T6" y="T7"/>
                    </a:cxn>
                    <a:cxn ang="T14">
                      <a:pos x="T8" y="T9"/>
                    </a:cxn>
                  </a:cxnLst>
                  <a:rect l="T15" t="T16" r="T17" b="T18"/>
                  <a:pathLst>
                    <a:path w="403" h="606">
                      <a:moveTo>
                        <a:pt x="37" y="0"/>
                      </a:moveTo>
                      <a:lnTo>
                        <a:pt x="0" y="12"/>
                      </a:lnTo>
                      <a:lnTo>
                        <a:pt x="374" y="606"/>
                      </a:lnTo>
                      <a:lnTo>
                        <a:pt x="403" y="581"/>
                      </a:lnTo>
                      <a:lnTo>
                        <a:pt x="37" y="0"/>
                      </a:lnTo>
                    </a:path>
                  </a:pathLst>
                </a:custGeom>
                <a:noFill/>
                <a:ln w="0">
                  <a:solidFill>
                    <a:srgbClr val="0066FF"/>
                  </a:solidFill>
                  <a:round/>
                  <a:headEnd/>
                  <a:tailEnd/>
                </a:ln>
              </p:spPr>
              <p:txBody>
                <a:bodyPr/>
                <a:lstStyle/>
                <a:p>
                  <a:endParaRPr lang="es-MX"/>
                </a:p>
              </p:txBody>
            </p:sp>
            <p:sp>
              <p:nvSpPr>
                <p:cNvPr id="10987" name="Freeform 4681"/>
                <p:cNvSpPr>
                  <a:spLocks/>
                </p:cNvSpPr>
                <p:nvPr/>
              </p:nvSpPr>
              <p:spPr bwMode="auto">
                <a:xfrm>
                  <a:off x="2421" y="3086"/>
                  <a:ext cx="11" cy="7"/>
                </a:xfrm>
                <a:custGeom>
                  <a:avLst/>
                  <a:gdLst>
                    <a:gd name="T0" fmla="*/ 0 w 94"/>
                    <a:gd name="T1" fmla="*/ 0 h 61"/>
                    <a:gd name="T2" fmla="*/ 0 w 94"/>
                    <a:gd name="T3" fmla="*/ 0 h 61"/>
                    <a:gd name="T4" fmla="*/ 0 w 94"/>
                    <a:gd name="T5" fmla="*/ 0 h 61"/>
                    <a:gd name="T6" fmla="*/ 0 w 94"/>
                    <a:gd name="T7" fmla="*/ 0 h 61"/>
                    <a:gd name="T8" fmla="*/ 0 60000 65536"/>
                    <a:gd name="T9" fmla="*/ 0 60000 65536"/>
                    <a:gd name="T10" fmla="*/ 0 60000 65536"/>
                    <a:gd name="T11" fmla="*/ 0 60000 65536"/>
                    <a:gd name="T12" fmla="*/ 0 w 94"/>
                    <a:gd name="T13" fmla="*/ 0 h 61"/>
                    <a:gd name="T14" fmla="*/ 94 w 94"/>
                    <a:gd name="T15" fmla="*/ 61 h 61"/>
                  </a:gdLst>
                  <a:ahLst/>
                  <a:cxnLst>
                    <a:cxn ang="T8">
                      <a:pos x="T0" y="T1"/>
                    </a:cxn>
                    <a:cxn ang="T9">
                      <a:pos x="T2" y="T3"/>
                    </a:cxn>
                    <a:cxn ang="T10">
                      <a:pos x="T4" y="T5"/>
                    </a:cxn>
                    <a:cxn ang="T11">
                      <a:pos x="T6" y="T7"/>
                    </a:cxn>
                  </a:cxnLst>
                  <a:rect l="T12" t="T13" r="T14" b="T15"/>
                  <a:pathLst>
                    <a:path w="94" h="61">
                      <a:moveTo>
                        <a:pt x="29" y="0"/>
                      </a:moveTo>
                      <a:lnTo>
                        <a:pt x="0" y="25"/>
                      </a:lnTo>
                      <a:lnTo>
                        <a:pt x="94" y="61"/>
                      </a:lnTo>
                      <a:lnTo>
                        <a:pt x="29" y="0"/>
                      </a:lnTo>
                      <a:close/>
                    </a:path>
                  </a:pathLst>
                </a:custGeom>
                <a:solidFill>
                  <a:srgbClr val="0066FF"/>
                </a:solidFill>
                <a:ln w="9525">
                  <a:noFill/>
                  <a:round/>
                  <a:headEnd/>
                  <a:tailEnd/>
                </a:ln>
              </p:spPr>
              <p:txBody>
                <a:bodyPr/>
                <a:lstStyle/>
                <a:p>
                  <a:endParaRPr lang="es-MX"/>
                </a:p>
              </p:txBody>
            </p:sp>
            <p:sp>
              <p:nvSpPr>
                <p:cNvPr id="10988" name="Freeform 4682"/>
                <p:cNvSpPr>
                  <a:spLocks/>
                </p:cNvSpPr>
                <p:nvPr/>
              </p:nvSpPr>
              <p:spPr bwMode="auto">
                <a:xfrm>
                  <a:off x="2421" y="3089"/>
                  <a:ext cx="11" cy="7"/>
                </a:xfrm>
                <a:custGeom>
                  <a:avLst/>
                  <a:gdLst>
                    <a:gd name="T0" fmla="*/ 0 w 94"/>
                    <a:gd name="T1" fmla="*/ 0 h 63"/>
                    <a:gd name="T2" fmla="*/ 0 w 94"/>
                    <a:gd name="T3" fmla="*/ 0 h 63"/>
                    <a:gd name="T4" fmla="*/ 0 w 94"/>
                    <a:gd name="T5" fmla="*/ 0 h 63"/>
                    <a:gd name="T6" fmla="*/ 0 w 94"/>
                    <a:gd name="T7" fmla="*/ 0 h 63"/>
                    <a:gd name="T8" fmla="*/ 0 60000 65536"/>
                    <a:gd name="T9" fmla="*/ 0 60000 65536"/>
                    <a:gd name="T10" fmla="*/ 0 60000 65536"/>
                    <a:gd name="T11" fmla="*/ 0 60000 65536"/>
                    <a:gd name="T12" fmla="*/ 0 w 94"/>
                    <a:gd name="T13" fmla="*/ 0 h 63"/>
                    <a:gd name="T14" fmla="*/ 94 w 94"/>
                    <a:gd name="T15" fmla="*/ 63 h 63"/>
                  </a:gdLst>
                  <a:ahLst/>
                  <a:cxnLst>
                    <a:cxn ang="T8">
                      <a:pos x="T0" y="T1"/>
                    </a:cxn>
                    <a:cxn ang="T9">
                      <a:pos x="T2" y="T3"/>
                    </a:cxn>
                    <a:cxn ang="T10">
                      <a:pos x="T4" y="T5"/>
                    </a:cxn>
                    <a:cxn ang="T11">
                      <a:pos x="T6" y="T7"/>
                    </a:cxn>
                  </a:cxnLst>
                  <a:rect l="T12" t="T13" r="T14" b="T15"/>
                  <a:pathLst>
                    <a:path w="94" h="63">
                      <a:moveTo>
                        <a:pt x="0" y="0"/>
                      </a:moveTo>
                      <a:lnTo>
                        <a:pt x="94" y="36"/>
                      </a:lnTo>
                      <a:lnTo>
                        <a:pt x="68" y="63"/>
                      </a:lnTo>
                      <a:lnTo>
                        <a:pt x="0" y="0"/>
                      </a:lnTo>
                      <a:close/>
                    </a:path>
                  </a:pathLst>
                </a:custGeom>
                <a:solidFill>
                  <a:srgbClr val="0066FF"/>
                </a:solidFill>
                <a:ln w="9525">
                  <a:noFill/>
                  <a:round/>
                  <a:headEnd/>
                  <a:tailEnd/>
                </a:ln>
              </p:spPr>
              <p:txBody>
                <a:bodyPr/>
                <a:lstStyle/>
                <a:p>
                  <a:endParaRPr lang="es-MX"/>
                </a:p>
              </p:txBody>
            </p:sp>
            <p:sp>
              <p:nvSpPr>
                <p:cNvPr id="10989" name="Freeform 4683"/>
                <p:cNvSpPr>
                  <a:spLocks/>
                </p:cNvSpPr>
                <p:nvPr/>
              </p:nvSpPr>
              <p:spPr bwMode="auto">
                <a:xfrm>
                  <a:off x="2421" y="3086"/>
                  <a:ext cx="11" cy="10"/>
                </a:xfrm>
                <a:custGeom>
                  <a:avLst/>
                  <a:gdLst>
                    <a:gd name="T0" fmla="*/ 0 w 94"/>
                    <a:gd name="T1" fmla="*/ 0 h 88"/>
                    <a:gd name="T2" fmla="*/ 0 w 94"/>
                    <a:gd name="T3" fmla="*/ 0 h 88"/>
                    <a:gd name="T4" fmla="*/ 0 w 94"/>
                    <a:gd name="T5" fmla="*/ 0 h 88"/>
                    <a:gd name="T6" fmla="*/ 0 w 94"/>
                    <a:gd name="T7" fmla="*/ 0 h 88"/>
                    <a:gd name="T8" fmla="*/ 0 w 94"/>
                    <a:gd name="T9" fmla="*/ 0 h 88"/>
                    <a:gd name="T10" fmla="*/ 0 60000 65536"/>
                    <a:gd name="T11" fmla="*/ 0 60000 65536"/>
                    <a:gd name="T12" fmla="*/ 0 60000 65536"/>
                    <a:gd name="T13" fmla="*/ 0 60000 65536"/>
                    <a:gd name="T14" fmla="*/ 0 60000 65536"/>
                    <a:gd name="T15" fmla="*/ 0 w 94"/>
                    <a:gd name="T16" fmla="*/ 0 h 88"/>
                    <a:gd name="T17" fmla="*/ 94 w 94"/>
                    <a:gd name="T18" fmla="*/ 88 h 88"/>
                  </a:gdLst>
                  <a:ahLst/>
                  <a:cxnLst>
                    <a:cxn ang="T10">
                      <a:pos x="T0" y="T1"/>
                    </a:cxn>
                    <a:cxn ang="T11">
                      <a:pos x="T2" y="T3"/>
                    </a:cxn>
                    <a:cxn ang="T12">
                      <a:pos x="T4" y="T5"/>
                    </a:cxn>
                    <a:cxn ang="T13">
                      <a:pos x="T6" y="T7"/>
                    </a:cxn>
                    <a:cxn ang="T14">
                      <a:pos x="T8" y="T9"/>
                    </a:cxn>
                  </a:cxnLst>
                  <a:rect l="T15" t="T16" r="T17" b="T18"/>
                  <a:pathLst>
                    <a:path w="94" h="88">
                      <a:moveTo>
                        <a:pt x="29" y="0"/>
                      </a:moveTo>
                      <a:lnTo>
                        <a:pt x="0" y="25"/>
                      </a:lnTo>
                      <a:lnTo>
                        <a:pt x="68" y="88"/>
                      </a:lnTo>
                      <a:lnTo>
                        <a:pt x="94" y="61"/>
                      </a:lnTo>
                      <a:lnTo>
                        <a:pt x="29" y="0"/>
                      </a:lnTo>
                    </a:path>
                  </a:pathLst>
                </a:custGeom>
                <a:noFill/>
                <a:ln w="0">
                  <a:solidFill>
                    <a:srgbClr val="0066FF"/>
                  </a:solidFill>
                  <a:round/>
                  <a:headEnd/>
                  <a:tailEnd/>
                </a:ln>
              </p:spPr>
              <p:txBody>
                <a:bodyPr/>
                <a:lstStyle/>
                <a:p>
                  <a:endParaRPr lang="es-MX"/>
                </a:p>
              </p:txBody>
            </p:sp>
            <p:sp>
              <p:nvSpPr>
                <p:cNvPr id="10990" name="Freeform 4684"/>
                <p:cNvSpPr>
                  <a:spLocks/>
                </p:cNvSpPr>
                <p:nvPr/>
              </p:nvSpPr>
              <p:spPr bwMode="auto">
                <a:xfrm>
                  <a:off x="2429" y="3093"/>
                  <a:ext cx="14" cy="11"/>
                </a:xfrm>
                <a:custGeom>
                  <a:avLst/>
                  <a:gdLst>
                    <a:gd name="T0" fmla="*/ 0 w 125"/>
                    <a:gd name="T1" fmla="*/ 0 h 99"/>
                    <a:gd name="T2" fmla="*/ 0 w 125"/>
                    <a:gd name="T3" fmla="*/ 0 h 99"/>
                    <a:gd name="T4" fmla="*/ 0 w 125"/>
                    <a:gd name="T5" fmla="*/ 0 h 99"/>
                    <a:gd name="T6" fmla="*/ 0 w 125"/>
                    <a:gd name="T7" fmla="*/ 0 h 99"/>
                    <a:gd name="T8" fmla="*/ 0 60000 65536"/>
                    <a:gd name="T9" fmla="*/ 0 60000 65536"/>
                    <a:gd name="T10" fmla="*/ 0 60000 65536"/>
                    <a:gd name="T11" fmla="*/ 0 60000 65536"/>
                    <a:gd name="T12" fmla="*/ 0 w 125"/>
                    <a:gd name="T13" fmla="*/ 0 h 99"/>
                    <a:gd name="T14" fmla="*/ 125 w 125"/>
                    <a:gd name="T15" fmla="*/ 99 h 99"/>
                  </a:gdLst>
                  <a:ahLst/>
                  <a:cxnLst>
                    <a:cxn ang="T8">
                      <a:pos x="T0" y="T1"/>
                    </a:cxn>
                    <a:cxn ang="T9">
                      <a:pos x="T2" y="T3"/>
                    </a:cxn>
                    <a:cxn ang="T10">
                      <a:pos x="T4" y="T5"/>
                    </a:cxn>
                    <a:cxn ang="T11">
                      <a:pos x="T6" y="T7"/>
                    </a:cxn>
                  </a:cxnLst>
                  <a:rect l="T12" t="T13" r="T14" b="T15"/>
                  <a:pathLst>
                    <a:path w="125" h="99">
                      <a:moveTo>
                        <a:pt x="26" y="0"/>
                      </a:moveTo>
                      <a:lnTo>
                        <a:pt x="0" y="27"/>
                      </a:lnTo>
                      <a:lnTo>
                        <a:pt x="125" y="99"/>
                      </a:lnTo>
                      <a:lnTo>
                        <a:pt x="26" y="0"/>
                      </a:lnTo>
                      <a:close/>
                    </a:path>
                  </a:pathLst>
                </a:custGeom>
                <a:solidFill>
                  <a:srgbClr val="0066FF"/>
                </a:solidFill>
                <a:ln w="9525">
                  <a:noFill/>
                  <a:round/>
                  <a:headEnd/>
                  <a:tailEnd/>
                </a:ln>
              </p:spPr>
              <p:txBody>
                <a:bodyPr/>
                <a:lstStyle/>
                <a:p>
                  <a:endParaRPr lang="es-MX"/>
                </a:p>
              </p:txBody>
            </p:sp>
            <p:sp>
              <p:nvSpPr>
                <p:cNvPr id="10991" name="Freeform 4685"/>
                <p:cNvSpPr>
                  <a:spLocks/>
                </p:cNvSpPr>
                <p:nvPr/>
              </p:nvSpPr>
              <p:spPr bwMode="auto">
                <a:xfrm>
                  <a:off x="2429" y="3096"/>
                  <a:ext cx="14" cy="10"/>
                </a:xfrm>
                <a:custGeom>
                  <a:avLst/>
                  <a:gdLst>
                    <a:gd name="T0" fmla="*/ 0 w 125"/>
                    <a:gd name="T1" fmla="*/ 0 h 95"/>
                    <a:gd name="T2" fmla="*/ 0 w 125"/>
                    <a:gd name="T3" fmla="*/ 0 h 95"/>
                    <a:gd name="T4" fmla="*/ 0 w 125"/>
                    <a:gd name="T5" fmla="*/ 0 h 95"/>
                    <a:gd name="T6" fmla="*/ 0 w 125"/>
                    <a:gd name="T7" fmla="*/ 0 h 95"/>
                    <a:gd name="T8" fmla="*/ 0 60000 65536"/>
                    <a:gd name="T9" fmla="*/ 0 60000 65536"/>
                    <a:gd name="T10" fmla="*/ 0 60000 65536"/>
                    <a:gd name="T11" fmla="*/ 0 60000 65536"/>
                    <a:gd name="T12" fmla="*/ 0 w 125"/>
                    <a:gd name="T13" fmla="*/ 0 h 95"/>
                    <a:gd name="T14" fmla="*/ 125 w 125"/>
                    <a:gd name="T15" fmla="*/ 95 h 95"/>
                  </a:gdLst>
                  <a:ahLst/>
                  <a:cxnLst>
                    <a:cxn ang="T8">
                      <a:pos x="T0" y="T1"/>
                    </a:cxn>
                    <a:cxn ang="T9">
                      <a:pos x="T2" y="T3"/>
                    </a:cxn>
                    <a:cxn ang="T10">
                      <a:pos x="T4" y="T5"/>
                    </a:cxn>
                    <a:cxn ang="T11">
                      <a:pos x="T6" y="T7"/>
                    </a:cxn>
                  </a:cxnLst>
                  <a:rect l="T12" t="T13" r="T14" b="T15"/>
                  <a:pathLst>
                    <a:path w="125" h="95">
                      <a:moveTo>
                        <a:pt x="0" y="0"/>
                      </a:moveTo>
                      <a:lnTo>
                        <a:pt x="125" y="72"/>
                      </a:lnTo>
                      <a:lnTo>
                        <a:pt x="94" y="95"/>
                      </a:lnTo>
                      <a:lnTo>
                        <a:pt x="0" y="0"/>
                      </a:lnTo>
                      <a:close/>
                    </a:path>
                  </a:pathLst>
                </a:custGeom>
                <a:solidFill>
                  <a:srgbClr val="0066FF"/>
                </a:solidFill>
                <a:ln w="9525">
                  <a:noFill/>
                  <a:round/>
                  <a:headEnd/>
                  <a:tailEnd/>
                </a:ln>
              </p:spPr>
              <p:txBody>
                <a:bodyPr/>
                <a:lstStyle/>
                <a:p>
                  <a:endParaRPr lang="es-MX"/>
                </a:p>
              </p:txBody>
            </p:sp>
            <p:sp>
              <p:nvSpPr>
                <p:cNvPr id="10992" name="Freeform 4686"/>
                <p:cNvSpPr>
                  <a:spLocks/>
                </p:cNvSpPr>
                <p:nvPr/>
              </p:nvSpPr>
              <p:spPr bwMode="auto">
                <a:xfrm>
                  <a:off x="2429" y="3093"/>
                  <a:ext cx="14" cy="13"/>
                </a:xfrm>
                <a:custGeom>
                  <a:avLst/>
                  <a:gdLst>
                    <a:gd name="T0" fmla="*/ 0 w 125"/>
                    <a:gd name="T1" fmla="*/ 0 h 122"/>
                    <a:gd name="T2" fmla="*/ 0 w 125"/>
                    <a:gd name="T3" fmla="*/ 0 h 122"/>
                    <a:gd name="T4" fmla="*/ 0 w 125"/>
                    <a:gd name="T5" fmla="*/ 0 h 122"/>
                    <a:gd name="T6" fmla="*/ 0 w 125"/>
                    <a:gd name="T7" fmla="*/ 0 h 122"/>
                    <a:gd name="T8" fmla="*/ 0 w 125"/>
                    <a:gd name="T9" fmla="*/ 0 h 122"/>
                    <a:gd name="T10" fmla="*/ 0 60000 65536"/>
                    <a:gd name="T11" fmla="*/ 0 60000 65536"/>
                    <a:gd name="T12" fmla="*/ 0 60000 65536"/>
                    <a:gd name="T13" fmla="*/ 0 60000 65536"/>
                    <a:gd name="T14" fmla="*/ 0 60000 65536"/>
                    <a:gd name="T15" fmla="*/ 0 w 125"/>
                    <a:gd name="T16" fmla="*/ 0 h 122"/>
                    <a:gd name="T17" fmla="*/ 125 w 125"/>
                    <a:gd name="T18" fmla="*/ 122 h 122"/>
                  </a:gdLst>
                  <a:ahLst/>
                  <a:cxnLst>
                    <a:cxn ang="T10">
                      <a:pos x="T0" y="T1"/>
                    </a:cxn>
                    <a:cxn ang="T11">
                      <a:pos x="T2" y="T3"/>
                    </a:cxn>
                    <a:cxn ang="T12">
                      <a:pos x="T4" y="T5"/>
                    </a:cxn>
                    <a:cxn ang="T13">
                      <a:pos x="T6" y="T7"/>
                    </a:cxn>
                    <a:cxn ang="T14">
                      <a:pos x="T8" y="T9"/>
                    </a:cxn>
                  </a:cxnLst>
                  <a:rect l="T15" t="T16" r="T17" b="T18"/>
                  <a:pathLst>
                    <a:path w="125" h="122">
                      <a:moveTo>
                        <a:pt x="26" y="0"/>
                      </a:moveTo>
                      <a:lnTo>
                        <a:pt x="0" y="27"/>
                      </a:lnTo>
                      <a:lnTo>
                        <a:pt x="94" y="122"/>
                      </a:lnTo>
                      <a:lnTo>
                        <a:pt x="125" y="99"/>
                      </a:lnTo>
                      <a:lnTo>
                        <a:pt x="26" y="0"/>
                      </a:lnTo>
                    </a:path>
                  </a:pathLst>
                </a:custGeom>
                <a:noFill/>
                <a:ln w="0">
                  <a:solidFill>
                    <a:srgbClr val="0066FF"/>
                  </a:solidFill>
                  <a:round/>
                  <a:headEnd/>
                  <a:tailEnd/>
                </a:ln>
              </p:spPr>
              <p:txBody>
                <a:bodyPr/>
                <a:lstStyle/>
                <a:p>
                  <a:endParaRPr lang="es-MX"/>
                </a:p>
              </p:txBody>
            </p:sp>
            <p:sp>
              <p:nvSpPr>
                <p:cNvPr id="10993" name="Freeform 4687"/>
                <p:cNvSpPr>
                  <a:spLocks/>
                </p:cNvSpPr>
                <p:nvPr/>
              </p:nvSpPr>
              <p:spPr bwMode="auto">
                <a:xfrm>
                  <a:off x="2439" y="3104"/>
                  <a:ext cx="16" cy="22"/>
                </a:xfrm>
                <a:custGeom>
                  <a:avLst/>
                  <a:gdLst>
                    <a:gd name="T0" fmla="*/ 0 w 142"/>
                    <a:gd name="T1" fmla="*/ 0 h 199"/>
                    <a:gd name="T2" fmla="*/ 0 w 142"/>
                    <a:gd name="T3" fmla="*/ 0 h 199"/>
                    <a:gd name="T4" fmla="*/ 0 w 142"/>
                    <a:gd name="T5" fmla="*/ 0 h 199"/>
                    <a:gd name="T6" fmla="*/ 0 w 142"/>
                    <a:gd name="T7" fmla="*/ 0 h 199"/>
                    <a:gd name="T8" fmla="*/ 0 60000 65536"/>
                    <a:gd name="T9" fmla="*/ 0 60000 65536"/>
                    <a:gd name="T10" fmla="*/ 0 60000 65536"/>
                    <a:gd name="T11" fmla="*/ 0 60000 65536"/>
                    <a:gd name="T12" fmla="*/ 0 w 142"/>
                    <a:gd name="T13" fmla="*/ 0 h 199"/>
                    <a:gd name="T14" fmla="*/ 142 w 142"/>
                    <a:gd name="T15" fmla="*/ 199 h 199"/>
                  </a:gdLst>
                  <a:ahLst/>
                  <a:cxnLst>
                    <a:cxn ang="T8">
                      <a:pos x="T0" y="T1"/>
                    </a:cxn>
                    <a:cxn ang="T9">
                      <a:pos x="T2" y="T3"/>
                    </a:cxn>
                    <a:cxn ang="T10">
                      <a:pos x="T4" y="T5"/>
                    </a:cxn>
                    <a:cxn ang="T11">
                      <a:pos x="T6" y="T7"/>
                    </a:cxn>
                  </a:cxnLst>
                  <a:rect l="T12" t="T13" r="T14" b="T15"/>
                  <a:pathLst>
                    <a:path w="142" h="199">
                      <a:moveTo>
                        <a:pt x="31" y="0"/>
                      </a:moveTo>
                      <a:lnTo>
                        <a:pt x="0" y="23"/>
                      </a:lnTo>
                      <a:lnTo>
                        <a:pt x="142" y="199"/>
                      </a:lnTo>
                      <a:lnTo>
                        <a:pt x="31" y="0"/>
                      </a:lnTo>
                      <a:close/>
                    </a:path>
                  </a:pathLst>
                </a:custGeom>
                <a:solidFill>
                  <a:srgbClr val="0066FF"/>
                </a:solidFill>
                <a:ln w="9525">
                  <a:noFill/>
                  <a:round/>
                  <a:headEnd/>
                  <a:tailEnd/>
                </a:ln>
              </p:spPr>
              <p:txBody>
                <a:bodyPr/>
                <a:lstStyle/>
                <a:p>
                  <a:endParaRPr lang="es-MX"/>
                </a:p>
              </p:txBody>
            </p:sp>
            <p:sp>
              <p:nvSpPr>
                <p:cNvPr id="10994" name="Freeform 4688"/>
                <p:cNvSpPr>
                  <a:spLocks/>
                </p:cNvSpPr>
                <p:nvPr/>
              </p:nvSpPr>
              <p:spPr bwMode="auto">
                <a:xfrm>
                  <a:off x="2439" y="3106"/>
                  <a:ext cx="16" cy="22"/>
                </a:xfrm>
                <a:custGeom>
                  <a:avLst/>
                  <a:gdLst>
                    <a:gd name="T0" fmla="*/ 0 w 142"/>
                    <a:gd name="T1" fmla="*/ 0 h 195"/>
                    <a:gd name="T2" fmla="*/ 0 w 142"/>
                    <a:gd name="T3" fmla="*/ 0 h 195"/>
                    <a:gd name="T4" fmla="*/ 0 w 142"/>
                    <a:gd name="T5" fmla="*/ 0 h 195"/>
                    <a:gd name="T6" fmla="*/ 0 w 142"/>
                    <a:gd name="T7" fmla="*/ 0 h 195"/>
                    <a:gd name="T8" fmla="*/ 0 60000 65536"/>
                    <a:gd name="T9" fmla="*/ 0 60000 65536"/>
                    <a:gd name="T10" fmla="*/ 0 60000 65536"/>
                    <a:gd name="T11" fmla="*/ 0 60000 65536"/>
                    <a:gd name="T12" fmla="*/ 0 w 142"/>
                    <a:gd name="T13" fmla="*/ 0 h 195"/>
                    <a:gd name="T14" fmla="*/ 142 w 142"/>
                    <a:gd name="T15" fmla="*/ 195 h 195"/>
                  </a:gdLst>
                  <a:ahLst/>
                  <a:cxnLst>
                    <a:cxn ang="T8">
                      <a:pos x="T0" y="T1"/>
                    </a:cxn>
                    <a:cxn ang="T9">
                      <a:pos x="T2" y="T3"/>
                    </a:cxn>
                    <a:cxn ang="T10">
                      <a:pos x="T4" y="T5"/>
                    </a:cxn>
                    <a:cxn ang="T11">
                      <a:pos x="T6" y="T7"/>
                    </a:cxn>
                  </a:cxnLst>
                  <a:rect l="T12" t="T13" r="T14" b="T15"/>
                  <a:pathLst>
                    <a:path w="142" h="195">
                      <a:moveTo>
                        <a:pt x="0" y="0"/>
                      </a:moveTo>
                      <a:lnTo>
                        <a:pt x="142" y="176"/>
                      </a:lnTo>
                      <a:lnTo>
                        <a:pt x="109" y="195"/>
                      </a:lnTo>
                      <a:lnTo>
                        <a:pt x="0" y="0"/>
                      </a:lnTo>
                      <a:close/>
                    </a:path>
                  </a:pathLst>
                </a:custGeom>
                <a:solidFill>
                  <a:srgbClr val="0066FF"/>
                </a:solidFill>
                <a:ln w="9525">
                  <a:noFill/>
                  <a:round/>
                  <a:headEnd/>
                  <a:tailEnd/>
                </a:ln>
              </p:spPr>
              <p:txBody>
                <a:bodyPr/>
                <a:lstStyle/>
                <a:p>
                  <a:endParaRPr lang="es-MX"/>
                </a:p>
              </p:txBody>
            </p:sp>
            <p:sp>
              <p:nvSpPr>
                <p:cNvPr id="10995" name="Freeform 4689"/>
                <p:cNvSpPr>
                  <a:spLocks/>
                </p:cNvSpPr>
                <p:nvPr/>
              </p:nvSpPr>
              <p:spPr bwMode="auto">
                <a:xfrm>
                  <a:off x="2439" y="3104"/>
                  <a:ext cx="16" cy="24"/>
                </a:xfrm>
                <a:custGeom>
                  <a:avLst/>
                  <a:gdLst>
                    <a:gd name="T0" fmla="*/ 0 w 142"/>
                    <a:gd name="T1" fmla="*/ 0 h 218"/>
                    <a:gd name="T2" fmla="*/ 0 w 142"/>
                    <a:gd name="T3" fmla="*/ 0 h 218"/>
                    <a:gd name="T4" fmla="*/ 0 w 142"/>
                    <a:gd name="T5" fmla="*/ 0 h 218"/>
                    <a:gd name="T6" fmla="*/ 0 w 142"/>
                    <a:gd name="T7" fmla="*/ 0 h 218"/>
                    <a:gd name="T8" fmla="*/ 0 w 142"/>
                    <a:gd name="T9" fmla="*/ 0 h 218"/>
                    <a:gd name="T10" fmla="*/ 0 60000 65536"/>
                    <a:gd name="T11" fmla="*/ 0 60000 65536"/>
                    <a:gd name="T12" fmla="*/ 0 60000 65536"/>
                    <a:gd name="T13" fmla="*/ 0 60000 65536"/>
                    <a:gd name="T14" fmla="*/ 0 60000 65536"/>
                    <a:gd name="T15" fmla="*/ 0 w 142"/>
                    <a:gd name="T16" fmla="*/ 0 h 218"/>
                    <a:gd name="T17" fmla="*/ 142 w 142"/>
                    <a:gd name="T18" fmla="*/ 218 h 218"/>
                  </a:gdLst>
                  <a:ahLst/>
                  <a:cxnLst>
                    <a:cxn ang="T10">
                      <a:pos x="T0" y="T1"/>
                    </a:cxn>
                    <a:cxn ang="T11">
                      <a:pos x="T2" y="T3"/>
                    </a:cxn>
                    <a:cxn ang="T12">
                      <a:pos x="T4" y="T5"/>
                    </a:cxn>
                    <a:cxn ang="T13">
                      <a:pos x="T6" y="T7"/>
                    </a:cxn>
                    <a:cxn ang="T14">
                      <a:pos x="T8" y="T9"/>
                    </a:cxn>
                  </a:cxnLst>
                  <a:rect l="T15" t="T16" r="T17" b="T18"/>
                  <a:pathLst>
                    <a:path w="142" h="218">
                      <a:moveTo>
                        <a:pt x="31" y="0"/>
                      </a:moveTo>
                      <a:lnTo>
                        <a:pt x="0" y="23"/>
                      </a:lnTo>
                      <a:lnTo>
                        <a:pt x="109" y="218"/>
                      </a:lnTo>
                      <a:lnTo>
                        <a:pt x="142" y="199"/>
                      </a:lnTo>
                      <a:lnTo>
                        <a:pt x="31" y="0"/>
                      </a:lnTo>
                    </a:path>
                  </a:pathLst>
                </a:custGeom>
                <a:noFill/>
                <a:ln w="0">
                  <a:solidFill>
                    <a:srgbClr val="0066FF"/>
                  </a:solidFill>
                  <a:round/>
                  <a:headEnd/>
                  <a:tailEnd/>
                </a:ln>
              </p:spPr>
              <p:txBody>
                <a:bodyPr/>
                <a:lstStyle/>
                <a:p>
                  <a:endParaRPr lang="es-MX"/>
                </a:p>
              </p:txBody>
            </p:sp>
            <p:sp>
              <p:nvSpPr>
                <p:cNvPr id="10996" name="Freeform 4690"/>
                <p:cNvSpPr>
                  <a:spLocks/>
                </p:cNvSpPr>
                <p:nvPr/>
              </p:nvSpPr>
              <p:spPr bwMode="auto">
                <a:xfrm>
                  <a:off x="2452" y="3126"/>
                  <a:ext cx="8" cy="9"/>
                </a:xfrm>
                <a:custGeom>
                  <a:avLst/>
                  <a:gdLst>
                    <a:gd name="T0" fmla="*/ 0 w 78"/>
                    <a:gd name="T1" fmla="*/ 0 h 82"/>
                    <a:gd name="T2" fmla="*/ 0 w 78"/>
                    <a:gd name="T3" fmla="*/ 0 h 82"/>
                    <a:gd name="T4" fmla="*/ 0 w 78"/>
                    <a:gd name="T5" fmla="*/ 0 h 82"/>
                    <a:gd name="T6" fmla="*/ 0 w 78"/>
                    <a:gd name="T7" fmla="*/ 0 h 82"/>
                    <a:gd name="T8" fmla="*/ 0 60000 65536"/>
                    <a:gd name="T9" fmla="*/ 0 60000 65536"/>
                    <a:gd name="T10" fmla="*/ 0 60000 65536"/>
                    <a:gd name="T11" fmla="*/ 0 60000 65536"/>
                    <a:gd name="T12" fmla="*/ 0 w 78"/>
                    <a:gd name="T13" fmla="*/ 0 h 82"/>
                    <a:gd name="T14" fmla="*/ 78 w 78"/>
                    <a:gd name="T15" fmla="*/ 82 h 82"/>
                  </a:gdLst>
                  <a:ahLst/>
                  <a:cxnLst>
                    <a:cxn ang="T8">
                      <a:pos x="T0" y="T1"/>
                    </a:cxn>
                    <a:cxn ang="T9">
                      <a:pos x="T2" y="T3"/>
                    </a:cxn>
                    <a:cxn ang="T10">
                      <a:pos x="T4" y="T5"/>
                    </a:cxn>
                    <a:cxn ang="T11">
                      <a:pos x="T6" y="T7"/>
                    </a:cxn>
                  </a:cxnLst>
                  <a:rect l="T12" t="T13" r="T14" b="T15"/>
                  <a:pathLst>
                    <a:path w="78" h="82">
                      <a:moveTo>
                        <a:pt x="32" y="0"/>
                      </a:moveTo>
                      <a:lnTo>
                        <a:pt x="0" y="19"/>
                      </a:lnTo>
                      <a:lnTo>
                        <a:pt x="78" y="82"/>
                      </a:lnTo>
                      <a:lnTo>
                        <a:pt x="32" y="0"/>
                      </a:lnTo>
                      <a:close/>
                    </a:path>
                  </a:pathLst>
                </a:custGeom>
                <a:solidFill>
                  <a:srgbClr val="0066FF"/>
                </a:solidFill>
                <a:ln w="9525">
                  <a:noFill/>
                  <a:round/>
                  <a:headEnd/>
                  <a:tailEnd/>
                </a:ln>
              </p:spPr>
              <p:txBody>
                <a:bodyPr/>
                <a:lstStyle/>
                <a:p>
                  <a:endParaRPr lang="es-MX"/>
                </a:p>
              </p:txBody>
            </p:sp>
            <p:sp>
              <p:nvSpPr>
                <p:cNvPr id="10997" name="Freeform 4691"/>
                <p:cNvSpPr>
                  <a:spLocks/>
                </p:cNvSpPr>
                <p:nvPr/>
              </p:nvSpPr>
              <p:spPr bwMode="auto">
                <a:xfrm>
                  <a:off x="2452" y="3128"/>
                  <a:ext cx="8" cy="9"/>
                </a:xfrm>
                <a:custGeom>
                  <a:avLst/>
                  <a:gdLst>
                    <a:gd name="T0" fmla="*/ 0 w 78"/>
                    <a:gd name="T1" fmla="*/ 0 h 82"/>
                    <a:gd name="T2" fmla="*/ 0 w 78"/>
                    <a:gd name="T3" fmla="*/ 0 h 82"/>
                    <a:gd name="T4" fmla="*/ 0 w 78"/>
                    <a:gd name="T5" fmla="*/ 0 h 82"/>
                    <a:gd name="T6" fmla="*/ 0 w 78"/>
                    <a:gd name="T7" fmla="*/ 0 h 82"/>
                    <a:gd name="T8" fmla="*/ 0 60000 65536"/>
                    <a:gd name="T9" fmla="*/ 0 60000 65536"/>
                    <a:gd name="T10" fmla="*/ 0 60000 65536"/>
                    <a:gd name="T11" fmla="*/ 0 60000 65536"/>
                    <a:gd name="T12" fmla="*/ 0 w 78"/>
                    <a:gd name="T13" fmla="*/ 0 h 82"/>
                    <a:gd name="T14" fmla="*/ 78 w 78"/>
                    <a:gd name="T15" fmla="*/ 82 h 82"/>
                  </a:gdLst>
                  <a:ahLst/>
                  <a:cxnLst>
                    <a:cxn ang="T8">
                      <a:pos x="T0" y="T1"/>
                    </a:cxn>
                    <a:cxn ang="T9">
                      <a:pos x="T2" y="T3"/>
                    </a:cxn>
                    <a:cxn ang="T10">
                      <a:pos x="T4" y="T5"/>
                    </a:cxn>
                    <a:cxn ang="T11">
                      <a:pos x="T6" y="T7"/>
                    </a:cxn>
                  </a:cxnLst>
                  <a:rect l="T12" t="T13" r="T14" b="T15"/>
                  <a:pathLst>
                    <a:path w="78" h="82">
                      <a:moveTo>
                        <a:pt x="0" y="0"/>
                      </a:moveTo>
                      <a:lnTo>
                        <a:pt x="78" y="63"/>
                      </a:lnTo>
                      <a:lnTo>
                        <a:pt x="45" y="82"/>
                      </a:lnTo>
                      <a:lnTo>
                        <a:pt x="0" y="0"/>
                      </a:lnTo>
                      <a:close/>
                    </a:path>
                  </a:pathLst>
                </a:custGeom>
                <a:solidFill>
                  <a:srgbClr val="0066FF"/>
                </a:solidFill>
                <a:ln w="9525">
                  <a:noFill/>
                  <a:round/>
                  <a:headEnd/>
                  <a:tailEnd/>
                </a:ln>
              </p:spPr>
              <p:txBody>
                <a:bodyPr/>
                <a:lstStyle/>
                <a:p>
                  <a:endParaRPr lang="es-MX"/>
                </a:p>
              </p:txBody>
            </p:sp>
            <p:sp>
              <p:nvSpPr>
                <p:cNvPr id="10998" name="Freeform 4692"/>
                <p:cNvSpPr>
                  <a:spLocks/>
                </p:cNvSpPr>
                <p:nvPr/>
              </p:nvSpPr>
              <p:spPr bwMode="auto">
                <a:xfrm>
                  <a:off x="2452" y="3126"/>
                  <a:ext cx="8" cy="11"/>
                </a:xfrm>
                <a:custGeom>
                  <a:avLst/>
                  <a:gdLst>
                    <a:gd name="T0" fmla="*/ 0 w 78"/>
                    <a:gd name="T1" fmla="*/ 0 h 101"/>
                    <a:gd name="T2" fmla="*/ 0 w 78"/>
                    <a:gd name="T3" fmla="*/ 0 h 101"/>
                    <a:gd name="T4" fmla="*/ 0 w 78"/>
                    <a:gd name="T5" fmla="*/ 0 h 101"/>
                    <a:gd name="T6" fmla="*/ 0 w 78"/>
                    <a:gd name="T7" fmla="*/ 0 h 101"/>
                    <a:gd name="T8" fmla="*/ 0 w 78"/>
                    <a:gd name="T9" fmla="*/ 0 h 101"/>
                    <a:gd name="T10" fmla="*/ 0 60000 65536"/>
                    <a:gd name="T11" fmla="*/ 0 60000 65536"/>
                    <a:gd name="T12" fmla="*/ 0 60000 65536"/>
                    <a:gd name="T13" fmla="*/ 0 60000 65536"/>
                    <a:gd name="T14" fmla="*/ 0 60000 65536"/>
                    <a:gd name="T15" fmla="*/ 0 w 78"/>
                    <a:gd name="T16" fmla="*/ 0 h 101"/>
                    <a:gd name="T17" fmla="*/ 78 w 78"/>
                    <a:gd name="T18" fmla="*/ 101 h 101"/>
                  </a:gdLst>
                  <a:ahLst/>
                  <a:cxnLst>
                    <a:cxn ang="T10">
                      <a:pos x="T0" y="T1"/>
                    </a:cxn>
                    <a:cxn ang="T11">
                      <a:pos x="T2" y="T3"/>
                    </a:cxn>
                    <a:cxn ang="T12">
                      <a:pos x="T4" y="T5"/>
                    </a:cxn>
                    <a:cxn ang="T13">
                      <a:pos x="T6" y="T7"/>
                    </a:cxn>
                    <a:cxn ang="T14">
                      <a:pos x="T8" y="T9"/>
                    </a:cxn>
                  </a:cxnLst>
                  <a:rect l="T15" t="T16" r="T17" b="T18"/>
                  <a:pathLst>
                    <a:path w="78" h="101">
                      <a:moveTo>
                        <a:pt x="32" y="0"/>
                      </a:moveTo>
                      <a:lnTo>
                        <a:pt x="0" y="19"/>
                      </a:lnTo>
                      <a:lnTo>
                        <a:pt x="45" y="101"/>
                      </a:lnTo>
                      <a:lnTo>
                        <a:pt x="78" y="82"/>
                      </a:lnTo>
                      <a:lnTo>
                        <a:pt x="32" y="0"/>
                      </a:lnTo>
                    </a:path>
                  </a:pathLst>
                </a:custGeom>
                <a:noFill/>
                <a:ln w="0">
                  <a:solidFill>
                    <a:srgbClr val="0066FF"/>
                  </a:solidFill>
                  <a:round/>
                  <a:headEnd/>
                  <a:tailEnd/>
                </a:ln>
              </p:spPr>
              <p:txBody>
                <a:bodyPr/>
                <a:lstStyle/>
                <a:p>
                  <a:endParaRPr lang="es-MX"/>
                </a:p>
              </p:txBody>
            </p:sp>
            <p:sp>
              <p:nvSpPr>
                <p:cNvPr id="10999" name="Freeform 4693"/>
                <p:cNvSpPr>
                  <a:spLocks/>
                </p:cNvSpPr>
                <p:nvPr/>
              </p:nvSpPr>
              <p:spPr bwMode="auto">
                <a:xfrm>
                  <a:off x="2457" y="3135"/>
                  <a:ext cx="15" cy="22"/>
                </a:xfrm>
                <a:custGeom>
                  <a:avLst/>
                  <a:gdLst>
                    <a:gd name="T0" fmla="*/ 0 w 135"/>
                    <a:gd name="T1" fmla="*/ 0 h 197"/>
                    <a:gd name="T2" fmla="*/ 0 w 135"/>
                    <a:gd name="T3" fmla="*/ 0 h 197"/>
                    <a:gd name="T4" fmla="*/ 0 w 135"/>
                    <a:gd name="T5" fmla="*/ 0 h 197"/>
                    <a:gd name="T6" fmla="*/ 0 w 135"/>
                    <a:gd name="T7" fmla="*/ 0 h 197"/>
                    <a:gd name="T8" fmla="*/ 0 60000 65536"/>
                    <a:gd name="T9" fmla="*/ 0 60000 65536"/>
                    <a:gd name="T10" fmla="*/ 0 60000 65536"/>
                    <a:gd name="T11" fmla="*/ 0 60000 65536"/>
                    <a:gd name="T12" fmla="*/ 0 w 135"/>
                    <a:gd name="T13" fmla="*/ 0 h 197"/>
                    <a:gd name="T14" fmla="*/ 135 w 135"/>
                    <a:gd name="T15" fmla="*/ 197 h 197"/>
                  </a:gdLst>
                  <a:ahLst/>
                  <a:cxnLst>
                    <a:cxn ang="T8">
                      <a:pos x="T0" y="T1"/>
                    </a:cxn>
                    <a:cxn ang="T9">
                      <a:pos x="T2" y="T3"/>
                    </a:cxn>
                    <a:cxn ang="T10">
                      <a:pos x="T4" y="T5"/>
                    </a:cxn>
                    <a:cxn ang="T11">
                      <a:pos x="T6" y="T7"/>
                    </a:cxn>
                  </a:cxnLst>
                  <a:rect l="T12" t="T13" r="T14" b="T15"/>
                  <a:pathLst>
                    <a:path w="135" h="197">
                      <a:moveTo>
                        <a:pt x="33" y="0"/>
                      </a:moveTo>
                      <a:lnTo>
                        <a:pt x="0" y="19"/>
                      </a:lnTo>
                      <a:lnTo>
                        <a:pt x="135" y="197"/>
                      </a:lnTo>
                      <a:lnTo>
                        <a:pt x="33" y="0"/>
                      </a:lnTo>
                      <a:close/>
                    </a:path>
                  </a:pathLst>
                </a:custGeom>
                <a:solidFill>
                  <a:srgbClr val="0066FF"/>
                </a:solidFill>
                <a:ln w="9525">
                  <a:noFill/>
                  <a:round/>
                  <a:headEnd/>
                  <a:tailEnd/>
                </a:ln>
              </p:spPr>
              <p:txBody>
                <a:bodyPr/>
                <a:lstStyle/>
                <a:p>
                  <a:endParaRPr lang="es-MX"/>
                </a:p>
              </p:txBody>
            </p:sp>
            <p:sp>
              <p:nvSpPr>
                <p:cNvPr id="11000" name="Freeform 4694"/>
                <p:cNvSpPr>
                  <a:spLocks/>
                </p:cNvSpPr>
                <p:nvPr/>
              </p:nvSpPr>
              <p:spPr bwMode="auto">
                <a:xfrm>
                  <a:off x="2457" y="3137"/>
                  <a:ext cx="15" cy="28"/>
                </a:xfrm>
                <a:custGeom>
                  <a:avLst/>
                  <a:gdLst>
                    <a:gd name="T0" fmla="*/ 0 w 135"/>
                    <a:gd name="T1" fmla="*/ 0 h 254"/>
                    <a:gd name="T2" fmla="*/ 0 w 135"/>
                    <a:gd name="T3" fmla="*/ 0 h 254"/>
                    <a:gd name="T4" fmla="*/ 0 w 135"/>
                    <a:gd name="T5" fmla="*/ 0 h 254"/>
                    <a:gd name="T6" fmla="*/ 0 w 135"/>
                    <a:gd name="T7" fmla="*/ 0 h 254"/>
                    <a:gd name="T8" fmla="*/ 0 60000 65536"/>
                    <a:gd name="T9" fmla="*/ 0 60000 65536"/>
                    <a:gd name="T10" fmla="*/ 0 60000 65536"/>
                    <a:gd name="T11" fmla="*/ 0 60000 65536"/>
                    <a:gd name="T12" fmla="*/ 0 w 135"/>
                    <a:gd name="T13" fmla="*/ 0 h 254"/>
                    <a:gd name="T14" fmla="*/ 135 w 135"/>
                    <a:gd name="T15" fmla="*/ 254 h 254"/>
                  </a:gdLst>
                  <a:ahLst/>
                  <a:cxnLst>
                    <a:cxn ang="T8">
                      <a:pos x="T0" y="T1"/>
                    </a:cxn>
                    <a:cxn ang="T9">
                      <a:pos x="T2" y="T3"/>
                    </a:cxn>
                    <a:cxn ang="T10">
                      <a:pos x="T4" y="T5"/>
                    </a:cxn>
                    <a:cxn ang="T11">
                      <a:pos x="T6" y="T7"/>
                    </a:cxn>
                  </a:cxnLst>
                  <a:rect l="T12" t="T13" r="T14" b="T15"/>
                  <a:pathLst>
                    <a:path w="135" h="254">
                      <a:moveTo>
                        <a:pt x="0" y="0"/>
                      </a:moveTo>
                      <a:lnTo>
                        <a:pt x="135" y="178"/>
                      </a:lnTo>
                      <a:lnTo>
                        <a:pt x="132" y="254"/>
                      </a:lnTo>
                      <a:lnTo>
                        <a:pt x="0" y="0"/>
                      </a:lnTo>
                      <a:close/>
                    </a:path>
                  </a:pathLst>
                </a:custGeom>
                <a:solidFill>
                  <a:srgbClr val="0066FF"/>
                </a:solidFill>
                <a:ln w="9525">
                  <a:noFill/>
                  <a:round/>
                  <a:headEnd/>
                  <a:tailEnd/>
                </a:ln>
              </p:spPr>
              <p:txBody>
                <a:bodyPr/>
                <a:lstStyle/>
                <a:p>
                  <a:endParaRPr lang="es-MX"/>
                </a:p>
              </p:txBody>
            </p:sp>
            <p:sp>
              <p:nvSpPr>
                <p:cNvPr id="11001" name="Freeform 4695"/>
                <p:cNvSpPr>
                  <a:spLocks/>
                </p:cNvSpPr>
                <p:nvPr/>
              </p:nvSpPr>
              <p:spPr bwMode="auto">
                <a:xfrm>
                  <a:off x="2457" y="3135"/>
                  <a:ext cx="15" cy="30"/>
                </a:xfrm>
                <a:custGeom>
                  <a:avLst/>
                  <a:gdLst>
                    <a:gd name="T0" fmla="*/ 0 w 135"/>
                    <a:gd name="T1" fmla="*/ 0 h 273"/>
                    <a:gd name="T2" fmla="*/ 0 w 135"/>
                    <a:gd name="T3" fmla="*/ 0 h 273"/>
                    <a:gd name="T4" fmla="*/ 0 w 135"/>
                    <a:gd name="T5" fmla="*/ 0 h 273"/>
                    <a:gd name="T6" fmla="*/ 0 w 135"/>
                    <a:gd name="T7" fmla="*/ 0 h 273"/>
                    <a:gd name="T8" fmla="*/ 0 w 135"/>
                    <a:gd name="T9" fmla="*/ 0 h 273"/>
                    <a:gd name="T10" fmla="*/ 0 60000 65536"/>
                    <a:gd name="T11" fmla="*/ 0 60000 65536"/>
                    <a:gd name="T12" fmla="*/ 0 60000 65536"/>
                    <a:gd name="T13" fmla="*/ 0 60000 65536"/>
                    <a:gd name="T14" fmla="*/ 0 60000 65536"/>
                    <a:gd name="T15" fmla="*/ 0 w 135"/>
                    <a:gd name="T16" fmla="*/ 0 h 273"/>
                    <a:gd name="T17" fmla="*/ 135 w 135"/>
                    <a:gd name="T18" fmla="*/ 273 h 273"/>
                  </a:gdLst>
                  <a:ahLst/>
                  <a:cxnLst>
                    <a:cxn ang="T10">
                      <a:pos x="T0" y="T1"/>
                    </a:cxn>
                    <a:cxn ang="T11">
                      <a:pos x="T2" y="T3"/>
                    </a:cxn>
                    <a:cxn ang="T12">
                      <a:pos x="T4" y="T5"/>
                    </a:cxn>
                    <a:cxn ang="T13">
                      <a:pos x="T6" y="T7"/>
                    </a:cxn>
                    <a:cxn ang="T14">
                      <a:pos x="T8" y="T9"/>
                    </a:cxn>
                  </a:cxnLst>
                  <a:rect l="T15" t="T16" r="T17" b="T18"/>
                  <a:pathLst>
                    <a:path w="135" h="273">
                      <a:moveTo>
                        <a:pt x="33" y="0"/>
                      </a:moveTo>
                      <a:lnTo>
                        <a:pt x="0" y="19"/>
                      </a:lnTo>
                      <a:lnTo>
                        <a:pt x="132" y="273"/>
                      </a:lnTo>
                      <a:lnTo>
                        <a:pt x="135" y="197"/>
                      </a:lnTo>
                      <a:lnTo>
                        <a:pt x="33" y="0"/>
                      </a:lnTo>
                    </a:path>
                  </a:pathLst>
                </a:custGeom>
                <a:noFill/>
                <a:ln w="0">
                  <a:solidFill>
                    <a:srgbClr val="0066FF"/>
                  </a:solidFill>
                  <a:round/>
                  <a:headEnd/>
                  <a:tailEnd/>
                </a:ln>
              </p:spPr>
              <p:txBody>
                <a:bodyPr/>
                <a:lstStyle/>
                <a:p>
                  <a:endParaRPr lang="es-MX"/>
                </a:p>
              </p:txBody>
            </p:sp>
            <p:sp>
              <p:nvSpPr>
                <p:cNvPr id="11002" name="Freeform 4696"/>
                <p:cNvSpPr>
                  <a:spLocks/>
                </p:cNvSpPr>
                <p:nvPr/>
              </p:nvSpPr>
              <p:spPr bwMode="auto">
                <a:xfrm>
                  <a:off x="2471" y="3153"/>
                  <a:ext cx="3" cy="12"/>
                </a:xfrm>
                <a:custGeom>
                  <a:avLst/>
                  <a:gdLst>
                    <a:gd name="T0" fmla="*/ 0 w 26"/>
                    <a:gd name="T1" fmla="*/ 0 h 111"/>
                    <a:gd name="T2" fmla="*/ 0 w 26"/>
                    <a:gd name="T3" fmla="*/ 0 h 111"/>
                    <a:gd name="T4" fmla="*/ 0 w 26"/>
                    <a:gd name="T5" fmla="*/ 0 h 111"/>
                    <a:gd name="T6" fmla="*/ 0 w 26"/>
                    <a:gd name="T7" fmla="*/ 0 h 111"/>
                    <a:gd name="T8" fmla="*/ 0 60000 65536"/>
                    <a:gd name="T9" fmla="*/ 0 60000 65536"/>
                    <a:gd name="T10" fmla="*/ 0 60000 65536"/>
                    <a:gd name="T11" fmla="*/ 0 60000 65536"/>
                    <a:gd name="T12" fmla="*/ 0 w 26"/>
                    <a:gd name="T13" fmla="*/ 0 h 111"/>
                    <a:gd name="T14" fmla="*/ 26 w 26"/>
                    <a:gd name="T15" fmla="*/ 111 h 111"/>
                  </a:gdLst>
                  <a:ahLst/>
                  <a:cxnLst>
                    <a:cxn ang="T8">
                      <a:pos x="T0" y="T1"/>
                    </a:cxn>
                    <a:cxn ang="T9">
                      <a:pos x="T2" y="T3"/>
                    </a:cxn>
                    <a:cxn ang="T10">
                      <a:pos x="T4" y="T5"/>
                    </a:cxn>
                    <a:cxn ang="T11">
                      <a:pos x="T6" y="T7"/>
                    </a:cxn>
                  </a:cxnLst>
                  <a:rect l="T12" t="T13" r="T14" b="T15"/>
                  <a:pathLst>
                    <a:path w="26" h="111">
                      <a:moveTo>
                        <a:pt x="3" y="35"/>
                      </a:moveTo>
                      <a:lnTo>
                        <a:pt x="0" y="111"/>
                      </a:lnTo>
                      <a:lnTo>
                        <a:pt x="26" y="0"/>
                      </a:lnTo>
                      <a:lnTo>
                        <a:pt x="3" y="35"/>
                      </a:lnTo>
                      <a:close/>
                    </a:path>
                  </a:pathLst>
                </a:custGeom>
                <a:solidFill>
                  <a:srgbClr val="0066FF"/>
                </a:solidFill>
                <a:ln w="9525">
                  <a:noFill/>
                  <a:round/>
                  <a:headEnd/>
                  <a:tailEnd/>
                </a:ln>
              </p:spPr>
              <p:txBody>
                <a:bodyPr/>
                <a:lstStyle/>
                <a:p>
                  <a:endParaRPr lang="es-MX"/>
                </a:p>
              </p:txBody>
            </p:sp>
            <p:sp>
              <p:nvSpPr>
                <p:cNvPr id="11003" name="Freeform 4697"/>
                <p:cNvSpPr>
                  <a:spLocks/>
                </p:cNvSpPr>
                <p:nvPr/>
              </p:nvSpPr>
              <p:spPr bwMode="auto">
                <a:xfrm>
                  <a:off x="2471" y="3153"/>
                  <a:ext cx="5" cy="12"/>
                </a:xfrm>
                <a:custGeom>
                  <a:avLst/>
                  <a:gdLst>
                    <a:gd name="T0" fmla="*/ 0 w 46"/>
                    <a:gd name="T1" fmla="*/ 0 h 111"/>
                    <a:gd name="T2" fmla="*/ 0 w 46"/>
                    <a:gd name="T3" fmla="*/ 0 h 111"/>
                    <a:gd name="T4" fmla="*/ 0 w 46"/>
                    <a:gd name="T5" fmla="*/ 0 h 111"/>
                    <a:gd name="T6" fmla="*/ 0 w 46"/>
                    <a:gd name="T7" fmla="*/ 0 h 111"/>
                    <a:gd name="T8" fmla="*/ 0 w 46"/>
                    <a:gd name="T9" fmla="*/ 0 h 111"/>
                    <a:gd name="T10" fmla="*/ 0 60000 65536"/>
                    <a:gd name="T11" fmla="*/ 0 60000 65536"/>
                    <a:gd name="T12" fmla="*/ 0 60000 65536"/>
                    <a:gd name="T13" fmla="*/ 0 60000 65536"/>
                    <a:gd name="T14" fmla="*/ 0 60000 65536"/>
                    <a:gd name="T15" fmla="*/ 0 w 46"/>
                    <a:gd name="T16" fmla="*/ 0 h 111"/>
                    <a:gd name="T17" fmla="*/ 46 w 46"/>
                    <a:gd name="T18" fmla="*/ 111 h 111"/>
                  </a:gdLst>
                  <a:ahLst/>
                  <a:cxnLst>
                    <a:cxn ang="T10">
                      <a:pos x="T0" y="T1"/>
                    </a:cxn>
                    <a:cxn ang="T11">
                      <a:pos x="T2" y="T3"/>
                    </a:cxn>
                    <a:cxn ang="T12">
                      <a:pos x="T4" y="T5"/>
                    </a:cxn>
                    <a:cxn ang="T13">
                      <a:pos x="T6" y="T7"/>
                    </a:cxn>
                    <a:cxn ang="T14">
                      <a:pos x="T8" y="T9"/>
                    </a:cxn>
                  </a:cxnLst>
                  <a:rect l="T15" t="T16" r="T17" b="T18"/>
                  <a:pathLst>
                    <a:path w="46" h="111">
                      <a:moveTo>
                        <a:pt x="3" y="35"/>
                      </a:moveTo>
                      <a:lnTo>
                        <a:pt x="0" y="111"/>
                      </a:lnTo>
                      <a:lnTo>
                        <a:pt x="46" y="40"/>
                      </a:lnTo>
                      <a:lnTo>
                        <a:pt x="26" y="0"/>
                      </a:lnTo>
                      <a:lnTo>
                        <a:pt x="3" y="35"/>
                      </a:lnTo>
                    </a:path>
                  </a:pathLst>
                </a:custGeom>
                <a:noFill/>
                <a:ln w="0">
                  <a:solidFill>
                    <a:srgbClr val="0066FF"/>
                  </a:solidFill>
                  <a:round/>
                  <a:headEnd/>
                  <a:tailEnd/>
                </a:ln>
              </p:spPr>
              <p:txBody>
                <a:bodyPr/>
                <a:lstStyle/>
                <a:p>
                  <a:endParaRPr lang="es-MX"/>
                </a:p>
              </p:txBody>
            </p:sp>
            <p:sp>
              <p:nvSpPr>
                <p:cNvPr id="11004" name="Freeform 4698"/>
                <p:cNvSpPr>
                  <a:spLocks/>
                </p:cNvSpPr>
                <p:nvPr/>
              </p:nvSpPr>
              <p:spPr bwMode="auto">
                <a:xfrm>
                  <a:off x="2474" y="3153"/>
                  <a:ext cx="6" cy="4"/>
                </a:xfrm>
                <a:custGeom>
                  <a:avLst/>
                  <a:gdLst>
                    <a:gd name="T0" fmla="*/ 0 w 50"/>
                    <a:gd name="T1" fmla="*/ 0 h 35"/>
                    <a:gd name="T2" fmla="*/ 0 w 50"/>
                    <a:gd name="T3" fmla="*/ 0 h 35"/>
                    <a:gd name="T4" fmla="*/ 0 w 50"/>
                    <a:gd name="T5" fmla="*/ 0 h 35"/>
                    <a:gd name="T6" fmla="*/ 0 w 50"/>
                    <a:gd name="T7" fmla="*/ 0 h 35"/>
                    <a:gd name="T8" fmla="*/ 0 60000 65536"/>
                    <a:gd name="T9" fmla="*/ 0 60000 65536"/>
                    <a:gd name="T10" fmla="*/ 0 60000 65536"/>
                    <a:gd name="T11" fmla="*/ 0 60000 65536"/>
                    <a:gd name="T12" fmla="*/ 0 w 50"/>
                    <a:gd name="T13" fmla="*/ 0 h 35"/>
                    <a:gd name="T14" fmla="*/ 50 w 50"/>
                    <a:gd name="T15" fmla="*/ 35 h 35"/>
                  </a:gdLst>
                  <a:ahLst/>
                  <a:cxnLst>
                    <a:cxn ang="T8">
                      <a:pos x="T0" y="T1"/>
                    </a:cxn>
                    <a:cxn ang="T9">
                      <a:pos x="T2" y="T3"/>
                    </a:cxn>
                    <a:cxn ang="T10">
                      <a:pos x="T4" y="T5"/>
                    </a:cxn>
                    <a:cxn ang="T11">
                      <a:pos x="T6" y="T7"/>
                    </a:cxn>
                  </a:cxnLst>
                  <a:rect l="T12" t="T13" r="T14" b="T15"/>
                  <a:pathLst>
                    <a:path w="50" h="35">
                      <a:moveTo>
                        <a:pt x="18" y="35"/>
                      </a:moveTo>
                      <a:lnTo>
                        <a:pt x="0" y="0"/>
                      </a:lnTo>
                      <a:lnTo>
                        <a:pt x="50" y="4"/>
                      </a:lnTo>
                      <a:lnTo>
                        <a:pt x="18" y="35"/>
                      </a:lnTo>
                      <a:close/>
                    </a:path>
                  </a:pathLst>
                </a:custGeom>
                <a:solidFill>
                  <a:srgbClr val="0066FF"/>
                </a:solidFill>
                <a:ln w="9525">
                  <a:noFill/>
                  <a:round/>
                  <a:headEnd/>
                  <a:tailEnd/>
                </a:ln>
              </p:spPr>
              <p:txBody>
                <a:bodyPr/>
                <a:lstStyle/>
                <a:p>
                  <a:endParaRPr lang="es-MX"/>
                </a:p>
              </p:txBody>
            </p:sp>
            <p:sp>
              <p:nvSpPr>
                <p:cNvPr id="11005" name="Freeform 4699"/>
                <p:cNvSpPr>
                  <a:spLocks/>
                </p:cNvSpPr>
                <p:nvPr/>
              </p:nvSpPr>
              <p:spPr bwMode="auto">
                <a:xfrm>
                  <a:off x="2474" y="3153"/>
                  <a:ext cx="6" cy="4"/>
                </a:xfrm>
                <a:custGeom>
                  <a:avLst/>
                  <a:gdLst>
                    <a:gd name="T0" fmla="*/ 0 w 50"/>
                    <a:gd name="T1" fmla="*/ 0 h 35"/>
                    <a:gd name="T2" fmla="*/ 0 w 50"/>
                    <a:gd name="T3" fmla="*/ 0 h 35"/>
                    <a:gd name="T4" fmla="*/ 0 w 50"/>
                    <a:gd name="T5" fmla="*/ 0 h 35"/>
                    <a:gd name="T6" fmla="*/ 0 w 50"/>
                    <a:gd name="T7" fmla="*/ 0 h 35"/>
                    <a:gd name="T8" fmla="*/ 0 60000 65536"/>
                    <a:gd name="T9" fmla="*/ 0 60000 65536"/>
                    <a:gd name="T10" fmla="*/ 0 60000 65536"/>
                    <a:gd name="T11" fmla="*/ 0 60000 65536"/>
                    <a:gd name="T12" fmla="*/ 0 w 50"/>
                    <a:gd name="T13" fmla="*/ 0 h 35"/>
                    <a:gd name="T14" fmla="*/ 50 w 50"/>
                    <a:gd name="T15" fmla="*/ 35 h 35"/>
                  </a:gdLst>
                  <a:ahLst/>
                  <a:cxnLst>
                    <a:cxn ang="T8">
                      <a:pos x="T0" y="T1"/>
                    </a:cxn>
                    <a:cxn ang="T9">
                      <a:pos x="T2" y="T3"/>
                    </a:cxn>
                    <a:cxn ang="T10">
                      <a:pos x="T4" y="T5"/>
                    </a:cxn>
                    <a:cxn ang="T11">
                      <a:pos x="T6" y="T7"/>
                    </a:cxn>
                  </a:cxnLst>
                  <a:rect l="T12" t="T13" r="T14" b="T15"/>
                  <a:pathLst>
                    <a:path w="50" h="35">
                      <a:moveTo>
                        <a:pt x="18" y="35"/>
                      </a:moveTo>
                      <a:lnTo>
                        <a:pt x="0" y="0"/>
                      </a:lnTo>
                      <a:lnTo>
                        <a:pt x="50" y="4"/>
                      </a:lnTo>
                      <a:lnTo>
                        <a:pt x="18" y="35"/>
                      </a:lnTo>
                    </a:path>
                  </a:pathLst>
                </a:custGeom>
                <a:noFill/>
                <a:ln w="0">
                  <a:solidFill>
                    <a:srgbClr val="0066FF"/>
                  </a:solidFill>
                  <a:round/>
                  <a:headEnd/>
                  <a:tailEnd/>
                </a:ln>
              </p:spPr>
              <p:txBody>
                <a:bodyPr/>
                <a:lstStyle/>
                <a:p>
                  <a:endParaRPr lang="es-MX"/>
                </a:p>
              </p:txBody>
            </p:sp>
            <p:sp>
              <p:nvSpPr>
                <p:cNvPr id="11006" name="Freeform 4700"/>
                <p:cNvSpPr>
                  <a:spLocks/>
                </p:cNvSpPr>
                <p:nvPr/>
              </p:nvSpPr>
              <p:spPr bwMode="auto">
                <a:xfrm>
                  <a:off x="2476" y="3157"/>
                  <a:ext cx="1" cy="1"/>
                </a:xfrm>
                <a:custGeom>
                  <a:avLst/>
                  <a:gdLst>
                    <a:gd name="T0" fmla="*/ 0 w 6"/>
                    <a:gd name="T1" fmla="*/ 0 h 5"/>
                    <a:gd name="T2" fmla="*/ 0 w 6"/>
                    <a:gd name="T3" fmla="*/ 0 h 5"/>
                    <a:gd name="T4" fmla="*/ 0 w 6"/>
                    <a:gd name="T5" fmla="*/ 0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4" y="0"/>
                      </a:moveTo>
                      <a:lnTo>
                        <a:pt x="0" y="3"/>
                      </a:lnTo>
                      <a:lnTo>
                        <a:pt x="6" y="5"/>
                      </a:lnTo>
                      <a:lnTo>
                        <a:pt x="4" y="0"/>
                      </a:lnTo>
                    </a:path>
                  </a:pathLst>
                </a:custGeom>
                <a:noFill/>
                <a:ln w="0">
                  <a:solidFill>
                    <a:srgbClr val="0066FF"/>
                  </a:solidFill>
                  <a:round/>
                  <a:headEnd/>
                  <a:tailEnd/>
                </a:ln>
              </p:spPr>
              <p:txBody>
                <a:bodyPr/>
                <a:lstStyle/>
                <a:p>
                  <a:endParaRPr lang="es-MX"/>
                </a:p>
              </p:txBody>
            </p:sp>
            <p:sp>
              <p:nvSpPr>
                <p:cNvPr id="11007" name="Freeform 4701"/>
                <p:cNvSpPr>
                  <a:spLocks/>
                </p:cNvSpPr>
                <p:nvPr/>
              </p:nvSpPr>
              <p:spPr bwMode="auto">
                <a:xfrm>
                  <a:off x="2477" y="3153"/>
                  <a:ext cx="3" cy="3"/>
                </a:xfrm>
                <a:custGeom>
                  <a:avLst/>
                  <a:gdLst>
                    <a:gd name="T0" fmla="*/ 0 w 30"/>
                    <a:gd name="T1" fmla="*/ 0 h 28"/>
                    <a:gd name="T2" fmla="*/ 0 w 30"/>
                    <a:gd name="T3" fmla="*/ 0 h 28"/>
                    <a:gd name="T4" fmla="*/ 0 w 30"/>
                    <a:gd name="T5" fmla="*/ 0 h 28"/>
                    <a:gd name="T6" fmla="*/ 0 w 30"/>
                    <a:gd name="T7" fmla="*/ 0 h 28"/>
                    <a:gd name="T8" fmla="*/ 0 60000 65536"/>
                    <a:gd name="T9" fmla="*/ 0 60000 65536"/>
                    <a:gd name="T10" fmla="*/ 0 60000 65536"/>
                    <a:gd name="T11" fmla="*/ 0 60000 65536"/>
                    <a:gd name="T12" fmla="*/ 0 w 30"/>
                    <a:gd name="T13" fmla="*/ 0 h 28"/>
                    <a:gd name="T14" fmla="*/ 30 w 30"/>
                    <a:gd name="T15" fmla="*/ 28 h 28"/>
                  </a:gdLst>
                  <a:ahLst/>
                  <a:cxnLst>
                    <a:cxn ang="T8">
                      <a:pos x="T0" y="T1"/>
                    </a:cxn>
                    <a:cxn ang="T9">
                      <a:pos x="T2" y="T3"/>
                    </a:cxn>
                    <a:cxn ang="T10">
                      <a:pos x="T4" y="T5"/>
                    </a:cxn>
                    <a:cxn ang="T11">
                      <a:pos x="T6" y="T7"/>
                    </a:cxn>
                  </a:cxnLst>
                  <a:rect l="T12" t="T13" r="T14" b="T15"/>
                  <a:pathLst>
                    <a:path w="30" h="28">
                      <a:moveTo>
                        <a:pt x="0" y="27"/>
                      </a:moveTo>
                      <a:lnTo>
                        <a:pt x="28" y="0"/>
                      </a:lnTo>
                      <a:lnTo>
                        <a:pt x="30" y="28"/>
                      </a:lnTo>
                      <a:lnTo>
                        <a:pt x="0" y="27"/>
                      </a:lnTo>
                    </a:path>
                  </a:pathLst>
                </a:custGeom>
                <a:noFill/>
                <a:ln w="0">
                  <a:solidFill>
                    <a:srgbClr val="0066FF"/>
                  </a:solidFill>
                  <a:round/>
                  <a:headEnd/>
                  <a:tailEnd/>
                </a:ln>
              </p:spPr>
              <p:txBody>
                <a:bodyPr/>
                <a:lstStyle/>
                <a:p>
                  <a:endParaRPr lang="es-MX"/>
                </a:p>
              </p:txBody>
            </p:sp>
            <p:sp>
              <p:nvSpPr>
                <p:cNvPr id="11008" name="Freeform 4702"/>
                <p:cNvSpPr>
                  <a:spLocks/>
                </p:cNvSpPr>
                <p:nvPr/>
              </p:nvSpPr>
              <p:spPr bwMode="auto">
                <a:xfrm>
                  <a:off x="2476" y="3156"/>
                  <a:ext cx="1" cy="1"/>
                </a:xfrm>
                <a:custGeom>
                  <a:avLst/>
                  <a:gdLst>
                    <a:gd name="T0" fmla="*/ 0 w 9"/>
                    <a:gd name="T1" fmla="*/ 0 h 7"/>
                    <a:gd name="T2" fmla="*/ 0 w 9"/>
                    <a:gd name="T3" fmla="*/ 0 h 7"/>
                    <a:gd name="T4" fmla="*/ 0 w 9"/>
                    <a:gd name="T5" fmla="*/ 0 h 7"/>
                    <a:gd name="T6" fmla="*/ 0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9" y="0"/>
                      </a:moveTo>
                      <a:lnTo>
                        <a:pt x="0" y="0"/>
                      </a:lnTo>
                      <a:lnTo>
                        <a:pt x="1" y="7"/>
                      </a:lnTo>
                      <a:lnTo>
                        <a:pt x="9" y="0"/>
                      </a:lnTo>
                    </a:path>
                  </a:pathLst>
                </a:custGeom>
                <a:noFill/>
                <a:ln w="0">
                  <a:solidFill>
                    <a:srgbClr val="0066FF"/>
                  </a:solidFill>
                  <a:round/>
                  <a:headEnd/>
                  <a:tailEnd/>
                </a:ln>
              </p:spPr>
              <p:txBody>
                <a:bodyPr/>
                <a:lstStyle/>
                <a:p>
                  <a:endParaRPr lang="es-MX"/>
                </a:p>
              </p:txBody>
            </p:sp>
            <p:sp>
              <p:nvSpPr>
                <p:cNvPr id="11009" name="Freeform 4703"/>
                <p:cNvSpPr>
                  <a:spLocks/>
                </p:cNvSpPr>
                <p:nvPr/>
              </p:nvSpPr>
              <p:spPr bwMode="auto">
                <a:xfrm>
                  <a:off x="2476" y="3156"/>
                  <a:ext cx="4" cy="22"/>
                </a:xfrm>
                <a:custGeom>
                  <a:avLst/>
                  <a:gdLst>
                    <a:gd name="T0" fmla="*/ 0 w 39"/>
                    <a:gd name="T1" fmla="*/ 0 h 197"/>
                    <a:gd name="T2" fmla="*/ 0 w 39"/>
                    <a:gd name="T3" fmla="*/ 0 h 197"/>
                    <a:gd name="T4" fmla="*/ 0 w 39"/>
                    <a:gd name="T5" fmla="*/ 0 h 197"/>
                    <a:gd name="T6" fmla="*/ 0 w 39"/>
                    <a:gd name="T7" fmla="*/ 0 h 197"/>
                    <a:gd name="T8" fmla="*/ 0 60000 65536"/>
                    <a:gd name="T9" fmla="*/ 0 60000 65536"/>
                    <a:gd name="T10" fmla="*/ 0 60000 65536"/>
                    <a:gd name="T11" fmla="*/ 0 60000 65536"/>
                    <a:gd name="T12" fmla="*/ 0 w 39"/>
                    <a:gd name="T13" fmla="*/ 0 h 197"/>
                    <a:gd name="T14" fmla="*/ 39 w 39"/>
                    <a:gd name="T15" fmla="*/ 197 h 197"/>
                  </a:gdLst>
                  <a:ahLst/>
                  <a:cxnLst>
                    <a:cxn ang="T8">
                      <a:pos x="T0" y="T1"/>
                    </a:cxn>
                    <a:cxn ang="T9">
                      <a:pos x="T2" y="T3"/>
                    </a:cxn>
                    <a:cxn ang="T10">
                      <a:pos x="T4" y="T5"/>
                    </a:cxn>
                    <a:cxn ang="T11">
                      <a:pos x="T6" y="T7"/>
                    </a:cxn>
                  </a:cxnLst>
                  <a:rect l="T12" t="T13" r="T14" b="T15"/>
                  <a:pathLst>
                    <a:path w="39" h="197">
                      <a:moveTo>
                        <a:pt x="39" y="1"/>
                      </a:moveTo>
                      <a:lnTo>
                        <a:pt x="0" y="0"/>
                      </a:lnTo>
                      <a:lnTo>
                        <a:pt x="16" y="197"/>
                      </a:lnTo>
                      <a:lnTo>
                        <a:pt x="39" y="1"/>
                      </a:lnTo>
                      <a:close/>
                    </a:path>
                  </a:pathLst>
                </a:custGeom>
                <a:solidFill>
                  <a:srgbClr val="0066FF"/>
                </a:solidFill>
                <a:ln w="9525">
                  <a:noFill/>
                  <a:round/>
                  <a:headEnd/>
                  <a:tailEnd/>
                </a:ln>
              </p:spPr>
              <p:txBody>
                <a:bodyPr/>
                <a:lstStyle/>
                <a:p>
                  <a:endParaRPr lang="es-MX"/>
                </a:p>
              </p:txBody>
            </p:sp>
            <p:sp>
              <p:nvSpPr>
                <p:cNvPr id="11010" name="Freeform 4704"/>
                <p:cNvSpPr>
                  <a:spLocks/>
                </p:cNvSpPr>
                <p:nvPr/>
              </p:nvSpPr>
              <p:spPr bwMode="auto">
                <a:xfrm>
                  <a:off x="2473" y="3156"/>
                  <a:ext cx="7" cy="23"/>
                </a:xfrm>
                <a:custGeom>
                  <a:avLst/>
                  <a:gdLst>
                    <a:gd name="T0" fmla="*/ 0 w 63"/>
                    <a:gd name="T1" fmla="*/ 0 h 204"/>
                    <a:gd name="T2" fmla="*/ 0 w 63"/>
                    <a:gd name="T3" fmla="*/ 0 h 204"/>
                    <a:gd name="T4" fmla="*/ 0 w 63"/>
                    <a:gd name="T5" fmla="*/ 0 h 204"/>
                    <a:gd name="T6" fmla="*/ 0 w 63"/>
                    <a:gd name="T7" fmla="*/ 0 h 204"/>
                    <a:gd name="T8" fmla="*/ 0 w 63"/>
                    <a:gd name="T9" fmla="*/ 0 h 204"/>
                    <a:gd name="T10" fmla="*/ 0 60000 65536"/>
                    <a:gd name="T11" fmla="*/ 0 60000 65536"/>
                    <a:gd name="T12" fmla="*/ 0 60000 65536"/>
                    <a:gd name="T13" fmla="*/ 0 60000 65536"/>
                    <a:gd name="T14" fmla="*/ 0 60000 65536"/>
                    <a:gd name="T15" fmla="*/ 0 w 63"/>
                    <a:gd name="T16" fmla="*/ 0 h 204"/>
                    <a:gd name="T17" fmla="*/ 63 w 63"/>
                    <a:gd name="T18" fmla="*/ 204 h 204"/>
                  </a:gdLst>
                  <a:ahLst/>
                  <a:cxnLst>
                    <a:cxn ang="T10">
                      <a:pos x="T0" y="T1"/>
                    </a:cxn>
                    <a:cxn ang="T11">
                      <a:pos x="T2" y="T3"/>
                    </a:cxn>
                    <a:cxn ang="T12">
                      <a:pos x="T4" y="T5"/>
                    </a:cxn>
                    <a:cxn ang="T13">
                      <a:pos x="T6" y="T7"/>
                    </a:cxn>
                    <a:cxn ang="T14">
                      <a:pos x="T8" y="T9"/>
                    </a:cxn>
                  </a:cxnLst>
                  <a:rect l="T15" t="T16" r="T17" b="T18"/>
                  <a:pathLst>
                    <a:path w="63" h="204">
                      <a:moveTo>
                        <a:pt x="63" y="1"/>
                      </a:moveTo>
                      <a:lnTo>
                        <a:pt x="24" y="0"/>
                      </a:lnTo>
                      <a:lnTo>
                        <a:pt x="0" y="204"/>
                      </a:lnTo>
                      <a:lnTo>
                        <a:pt x="40" y="197"/>
                      </a:lnTo>
                      <a:lnTo>
                        <a:pt x="63" y="1"/>
                      </a:lnTo>
                    </a:path>
                  </a:pathLst>
                </a:custGeom>
                <a:noFill/>
                <a:ln w="0">
                  <a:solidFill>
                    <a:srgbClr val="0066FF"/>
                  </a:solidFill>
                  <a:round/>
                  <a:headEnd/>
                  <a:tailEnd/>
                </a:ln>
              </p:spPr>
              <p:txBody>
                <a:bodyPr/>
                <a:lstStyle/>
                <a:p>
                  <a:endParaRPr lang="es-MX"/>
                </a:p>
              </p:txBody>
            </p:sp>
            <p:sp>
              <p:nvSpPr>
                <p:cNvPr id="11011" name="Freeform 4705"/>
                <p:cNvSpPr>
                  <a:spLocks/>
                </p:cNvSpPr>
                <p:nvPr/>
              </p:nvSpPr>
              <p:spPr bwMode="auto">
                <a:xfrm>
                  <a:off x="2473" y="3178"/>
                  <a:ext cx="11" cy="14"/>
                </a:xfrm>
                <a:custGeom>
                  <a:avLst/>
                  <a:gdLst>
                    <a:gd name="T0" fmla="*/ 0 w 100"/>
                    <a:gd name="T1" fmla="*/ 0 h 125"/>
                    <a:gd name="T2" fmla="*/ 0 w 100"/>
                    <a:gd name="T3" fmla="*/ 0 h 125"/>
                    <a:gd name="T4" fmla="*/ 0 w 100"/>
                    <a:gd name="T5" fmla="*/ 0 h 125"/>
                    <a:gd name="T6" fmla="*/ 0 w 100"/>
                    <a:gd name="T7" fmla="*/ 0 h 125"/>
                    <a:gd name="T8" fmla="*/ 0 60000 65536"/>
                    <a:gd name="T9" fmla="*/ 0 60000 65536"/>
                    <a:gd name="T10" fmla="*/ 0 60000 65536"/>
                    <a:gd name="T11" fmla="*/ 0 60000 65536"/>
                    <a:gd name="T12" fmla="*/ 0 w 100"/>
                    <a:gd name="T13" fmla="*/ 0 h 125"/>
                    <a:gd name="T14" fmla="*/ 100 w 100"/>
                    <a:gd name="T15" fmla="*/ 125 h 125"/>
                  </a:gdLst>
                  <a:ahLst/>
                  <a:cxnLst>
                    <a:cxn ang="T8">
                      <a:pos x="T0" y="T1"/>
                    </a:cxn>
                    <a:cxn ang="T9">
                      <a:pos x="T2" y="T3"/>
                    </a:cxn>
                    <a:cxn ang="T10">
                      <a:pos x="T4" y="T5"/>
                    </a:cxn>
                    <a:cxn ang="T11">
                      <a:pos x="T6" y="T7"/>
                    </a:cxn>
                  </a:cxnLst>
                  <a:rect l="T12" t="T13" r="T14" b="T15"/>
                  <a:pathLst>
                    <a:path w="100" h="125">
                      <a:moveTo>
                        <a:pt x="40" y="0"/>
                      </a:moveTo>
                      <a:lnTo>
                        <a:pt x="0" y="7"/>
                      </a:lnTo>
                      <a:lnTo>
                        <a:pt x="100" y="125"/>
                      </a:lnTo>
                      <a:lnTo>
                        <a:pt x="40" y="0"/>
                      </a:lnTo>
                      <a:close/>
                    </a:path>
                  </a:pathLst>
                </a:custGeom>
                <a:solidFill>
                  <a:srgbClr val="0066FF"/>
                </a:solidFill>
                <a:ln w="9525">
                  <a:noFill/>
                  <a:round/>
                  <a:headEnd/>
                  <a:tailEnd/>
                </a:ln>
              </p:spPr>
              <p:txBody>
                <a:bodyPr/>
                <a:lstStyle/>
                <a:p>
                  <a:endParaRPr lang="es-MX"/>
                </a:p>
              </p:txBody>
            </p:sp>
            <p:sp>
              <p:nvSpPr>
                <p:cNvPr id="11012" name="Freeform 4706"/>
                <p:cNvSpPr>
                  <a:spLocks/>
                </p:cNvSpPr>
                <p:nvPr/>
              </p:nvSpPr>
              <p:spPr bwMode="auto">
                <a:xfrm>
                  <a:off x="2473" y="3179"/>
                  <a:ext cx="11" cy="13"/>
                </a:xfrm>
                <a:custGeom>
                  <a:avLst/>
                  <a:gdLst>
                    <a:gd name="T0" fmla="*/ 0 w 100"/>
                    <a:gd name="T1" fmla="*/ 0 h 120"/>
                    <a:gd name="T2" fmla="*/ 0 w 100"/>
                    <a:gd name="T3" fmla="*/ 0 h 120"/>
                    <a:gd name="T4" fmla="*/ 0 w 100"/>
                    <a:gd name="T5" fmla="*/ 0 h 120"/>
                    <a:gd name="T6" fmla="*/ 0 w 100"/>
                    <a:gd name="T7" fmla="*/ 0 h 120"/>
                    <a:gd name="T8" fmla="*/ 0 60000 65536"/>
                    <a:gd name="T9" fmla="*/ 0 60000 65536"/>
                    <a:gd name="T10" fmla="*/ 0 60000 65536"/>
                    <a:gd name="T11" fmla="*/ 0 60000 65536"/>
                    <a:gd name="T12" fmla="*/ 0 w 100"/>
                    <a:gd name="T13" fmla="*/ 0 h 120"/>
                    <a:gd name="T14" fmla="*/ 100 w 100"/>
                    <a:gd name="T15" fmla="*/ 120 h 120"/>
                  </a:gdLst>
                  <a:ahLst/>
                  <a:cxnLst>
                    <a:cxn ang="T8">
                      <a:pos x="T0" y="T1"/>
                    </a:cxn>
                    <a:cxn ang="T9">
                      <a:pos x="T2" y="T3"/>
                    </a:cxn>
                    <a:cxn ang="T10">
                      <a:pos x="T4" y="T5"/>
                    </a:cxn>
                    <a:cxn ang="T11">
                      <a:pos x="T6" y="T7"/>
                    </a:cxn>
                  </a:cxnLst>
                  <a:rect l="T12" t="T13" r="T14" b="T15"/>
                  <a:pathLst>
                    <a:path w="100" h="120">
                      <a:moveTo>
                        <a:pt x="0" y="0"/>
                      </a:moveTo>
                      <a:lnTo>
                        <a:pt x="100" y="118"/>
                      </a:lnTo>
                      <a:lnTo>
                        <a:pt x="60" y="120"/>
                      </a:lnTo>
                      <a:lnTo>
                        <a:pt x="0" y="0"/>
                      </a:lnTo>
                      <a:close/>
                    </a:path>
                  </a:pathLst>
                </a:custGeom>
                <a:solidFill>
                  <a:srgbClr val="0066FF"/>
                </a:solidFill>
                <a:ln w="9525">
                  <a:noFill/>
                  <a:round/>
                  <a:headEnd/>
                  <a:tailEnd/>
                </a:ln>
              </p:spPr>
              <p:txBody>
                <a:bodyPr/>
                <a:lstStyle/>
                <a:p>
                  <a:endParaRPr lang="es-MX"/>
                </a:p>
              </p:txBody>
            </p:sp>
            <p:sp>
              <p:nvSpPr>
                <p:cNvPr id="11013" name="Freeform 4707"/>
                <p:cNvSpPr>
                  <a:spLocks/>
                </p:cNvSpPr>
                <p:nvPr/>
              </p:nvSpPr>
              <p:spPr bwMode="auto">
                <a:xfrm>
                  <a:off x="2473" y="3178"/>
                  <a:ext cx="11" cy="14"/>
                </a:xfrm>
                <a:custGeom>
                  <a:avLst/>
                  <a:gdLst>
                    <a:gd name="T0" fmla="*/ 0 w 100"/>
                    <a:gd name="T1" fmla="*/ 0 h 127"/>
                    <a:gd name="T2" fmla="*/ 0 w 100"/>
                    <a:gd name="T3" fmla="*/ 0 h 127"/>
                    <a:gd name="T4" fmla="*/ 0 w 100"/>
                    <a:gd name="T5" fmla="*/ 0 h 127"/>
                    <a:gd name="T6" fmla="*/ 0 w 100"/>
                    <a:gd name="T7" fmla="*/ 0 h 127"/>
                    <a:gd name="T8" fmla="*/ 0 w 100"/>
                    <a:gd name="T9" fmla="*/ 0 h 127"/>
                    <a:gd name="T10" fmla="*/ 0 60000 65536"/>
                    <a:gd name="T11" fmla="*/ 0 60000 65536"/>
                    <a:gd name="T12" fmla="*/ 0 60000 65536"/>
                    <a:gd name="T13" fmla="*/ 0 60000 65536"/>
                    <a:gd name="T14" fmla="*/ 0 60000 65536"/>
                    <a:gd name="T15" fmla="*/ 0 w 100"/>
                    <a:gd name="T16" fmla="*/ 0 h 127"/>
                    <a:gd name="T17" fmla="*/ 100 w 100"/>
                    <a:gd name="T18" fmla="*/ 127 h 127"/>
                  </a:gdLst>
                  <a:ahLst/>
                  <a:cxnLst>
                    <a:cxn ang="T10">
                      <a:pos x="T0" y="T1"/>
                    </a:cxn>
                    <a:cxn ang="T11">
                      <a:pos x="T2" y="T3"/>
                    </a:cxn>
                    <a:cxn ang="T12">
                      <a:pos x="T4" y="T5"/>
                    </a:cxn>
                    <a:cxn ang="T13">
                      <a:pos x="T6" y="T7"/>
                    </a:cxn>
                    <a:cxn ang="T14">
                      <a:pos x="T8" y="T9"/>
                    </a:cxn>
                  </a:cxnLst>
                  <a:rect l="T15" t="T16" r="T17" b="T18"/>
                  <a:pathLst>
                    <a:path w="100" h="127">
                      <a:moveTo>
                        <a:pt x="40" y="0"/>
                      </a:moveTo>
                      <a:lnTo>
                        <a:pt x="0" y="7"/>
                      </a:lnTo>
                      <a:lnTo>
                        <a:pt x="60" y="127"/>
                      </a:lnTo>
                      <a:lnTo>
                        <a:pt x="100" y="125"/>
                      </a:lnTo>
                      <a:lnTo>
                        <a:pt x="40" y="0"/>
                      </a:lnTo>
                    </a:path>
                  </a:pathLst>
                </a:custGeom>
                <a:noFill/>
                <a:ln w="0">
                  <a:solidFill>
                    <a:srgbClr val="0066FF"/>
                  </a:solidFill>
                  <a:round/>
                  <a:headEnd/>
                  <a:tailEnd/>
                </a:ln>
              </p:spPr>
              <p:txBody>
                <a:bodyPr/>
                <a:lstStyle/>
                <a:p>
                  <a:endParaRPr lang="es-MX"/>
                </a:p>
              </p:txBody>
            </p:sp>
            <p:sp>
              <p:nvSpPr>
                <p:cNvPr id="11014" name="Freeform 4708"/>
                <p:cNvSpPr>
                  <a:spLocks/>
                </p:cNvSpPr>
                <p:nvPr/>
              </p:nvSpPr>
              <p:spPr bwMode="auto">
                <a:xfrm>
                  <a:off x="2477" y="3192"/>
                  <a:ext cx="7" cy="20"/>
                </a:xfrm>
                <a:custGeom>
                  <a:avLst/>
                  <a:gdLst>
                    <a:gd name="T0" fmla="*/ 0 w 61"/>
                    <a:gd name="T1" fmla="*/ 0 h 177"/>
                    <a:gd name="T2" fmla="*/ 0 w 61"/>
                    <a:gd name="T3" fmla="*/ 0 h 177"/>
                    <a:gd name="T4" fmla="*/ 0 w 61"/>
                    <a:gd name="T5" fmla="*/ 0 h 177"/>
                    <a:gd name="T6" fmla="*/ 0 w 61"/>
                    <a:gd name="T7" fmla="*/ 0 h 177"/>
                    <a:gd name="T8" fmla="*/ 0 60000 65536"/>
                    <a:gd name="T9" fmla="*/ 0 60000 65536"/>
                    <a:gd name="T10" fmla="*/ 0 60000 65536"/>
                    <a:gd name="T11" fmla="*/ 0 60000 65536"/>
                    <a:gd name="T12" fmla="*/ 0 w 61"/>
                    <a:gd name="T13" fmla="*/ 0 h 177"/>
                    <a:gd name="T14" fmla="*/ 61 w 61"/>
                    <a:gd name="T15" fmla="*/ 177 h 177"/>
                  </a:gdLst>
                  <a:ahLst/>
                  <a:cxnLst>
                    <a:cxn ang="T8">
                      <a:pos x="T0" y="T1"/>
                    </a:cxn>
                    <a:cxn ang="T9">
                      <a:pos x="T2" y="T3"/>
                    </a:cxn>
                    <a:cxn ang="T10">
                      <a:pos x="T4" y="T5"/>
                    </a:cxn>
                    <a:cxn ang="T11">
                      <a:pos x="T6" y="T7"/>
                    </a:cxn>
                  </a:cxnLst>
                  <a:rect l="T12" t="T13" r="T14" b="T15"/>
                  <a:pathLst>
                    <a:path w="61" h="177">
                      <a:moveTo>
                        <a:pt x="61" y="0"/>
                      </a:moveTo>
                      <a:lnTo>
                        <a:pt x="21" y="2"/>
                      </a:lnTo>
                      <a:lnTo>
                        <a:pt x="0" y="177"/>
                      </a:lnTo>
                      <a:lnTo>
                        <a:pt x="61" y="0"/>
                      </a:lnTo>
                      <a:close/>
                    </a:path>
                  </a:pathLst>
                </a:custGeom>
                <a:solidFill>
                  <a:srgbClr val="0066FF"/>
                </a:solidFill>
                <a:ln w="9525">
                  <a:noFill/>
                  <a:round/>
                  <a:headEnd/>
                  <a:tailEnd/>
                </a:ln>
              </p:spPr>
              <p:txBody>
                <a:bodyPr/>
                <a:lstStyle/>
                <a:p>
                  <a:endParaRPr lang="es-MX"/>
                </a:p>
              </p:txBody>
            </p:sp>
            <p:sp>
              <p:nvSpPr>
                <p:cNvPr id="11015" name="Freeform 4709"/>
                <p:cNvSpPr>
                  <a:spLocks/>
                </p:cNvSpPr>
                <p:nvPr/>
              </p:nvSpPr>
              <p:spPr bwMode="auto">
                <a:xfrm>
                  <a:off x="2474" y="3192"/>
                  <a:ext cx="6" cy="20"/>
                </a:xfrm>
                <a:custGeom>
                  <a:avLst/>
                  <a:gdLst>
                    <a:gd name="T0" fmla="*/ 0 w 48"/>
                    <a:gd name="T1" fmla="*/ 0 h 175"/>
                    <a:gd name="T2" fmla="*/ 0 w 48"/>
                    <a:gd name="T3" fmla="*/ 0 h 175"/>
                    <a:gd name="T4" fmla="*/ 0 w 48"/>
                    <a:gd name="T5" fmla="*/ 0 h 175"/>
                    <a:gd name="T6" fmla="*/ 0 w 48"/>
                    <a:gd name="T7" fmla="*/ 0 h 175"/>
                    <a:gd name="T8" fmla="*/ 0 60000 65536"/>
                    <a:gd name="T9" fmla="*/ 0 60000 65536"/>
                    <a:gd name="T10" fmla="*/ 0 60000 65536"/>
                    <a:gd name="T11" fmla="*/ 0 60000 65536"/>
                    <a:gd name="T12" fmla="*/ 0 w 48"/>
                    <a:gd name="T13" fmla="*/ 0 h 175"/>
                    <a:gd name="T14" fmla="*/ 48 w 48"/>
                    <a:gd name="T15" fmla="*/ 175 h 175"/>
                  </a:gdLst>
                  <a:ahLst/>
                  <a:cxnLst>
                    <a:cxn ang="T8">
                      <a:pos x="T0" y="T1"/>
                    </a:cxn>
                    <a:cxn ang="T9">
                      <a:pos x="T2" y="T3"/>
                    </a:cxn>
                    <a:cxn ang="T10">
                      <a:pos x="T4" y="T5"/>
                    </a:cxn>
                    <a:cxn ang="T11">
                      <a:pos x="T6" y="T7"/>
                    </a:cxn>
                  </a:cxnLst>
                  <a:rect l="T12" t="T13" r="T14" b="T15"/>
                  <a:pathLst>
                    <a:path w="48" h="175">
                      <a:moveTo>
                        <a:pt x="48" y="0"/>
                      </a:moveTo>
                      <a:lnTo>
                        <a:pt x="27" y="175"/>
                      </a:lnTo>
                      <a:lnTo>
                        <a:pt x="0" y="134"/>
                      </a:lnTo>
                      <a:lnTo>
                        <a:pt x="48" y="0"/>
                      </a:lnTo>
                      <a:close/>
                    </a:path>
                  </a:pathLst>
                </a:custGeom>
                <a:solidFill>
                  <a:srgbClr val="0066FF"/>
                </a:solidFill>
                <a:ln w="9525">
                  <a:noFill/>
                  <a:round/>
                  <a:headEnd/>
                  <a:tailEnd/>
                </a:ln>
              </p:spPr>
              <p:txBody>
                <a:bodyPr/>
                <a:lstStyle/>
                <a:p>
                  <a:endParaRPr lang="es-MX"/>
                </a:p>
              </p:txBody>
            </p:sp>
            <p:sp>
              <p:nvSpPr>
                <p:cNvPr id="11016" name="Freeform 4710"/>
                <p:cNvSpPr>
                  <a:spLocks/>
                </p:cNvSpPr>
                <p:nvPr/>
              </p:nvSpPr>
              <p:spPr bwMode="auto">
                <a:xfrm>
                  <a:off x="2474" y="3192"/>
                  <a:ext cx="10" cy="20"/>
                </a:xfrm>
                <a:custGeom>
                  <a:avLst/>
                  <a:gdLst>
                    <a:gd name="T0" fmla="*/ 0 w 88"/>
                    <a:gd name="T1" fmla="*/ 0 h 177"/>
                    <a:gd name="T2" fmla="*/ 0 w 88"/>
                    <a:gd name="T3" fmla="*/ 0 h 177"/>
                    <a:gd name="T4" fmla="*/ 0 w 88"/>
                    <a:gd name="T5" fmla="*/ 0 h 177"/>
                    <a:gd name="T6" fmla="*/ 0 w 88"/>
                    <a:gd name="T7" fmla="*/ 0 h 177"/>
                    <a:gd name="T8" fmla="*/ 0 w 88"/>
                    <a:gd name="T9" fmla="*/ 0 h 177"/>
                    <a:gd name="T10" fmla="*/ 0 60000 65536"/>
                    <a:gd name="T11" fmla="*/ 0 60000 65536"/>
                    <a:gd name="T12" fmla="*/ 0 60000 65536"/>
                    <a:gd name="T13" fmla="*/ 0 60000 65536"/>
                    <a:gd name="T14" fmla="*/ 0 60000 65536"/>
                    <a:gd name="T15" fmla="*/ 0 w 88"/>
                    <a:gd name="T16" fmla="*/ 0 h 177"/>
                    <a:gd name="T17" fmla="*/ 88 w 88"/>
                    <a:gd name="T18" fmla="*/ 177 h 177"/>
                  </a:gdLst>
                  <a:ahLst/>
                  <a:cxnLst>
                    <a:cxn ang="T10">
                      <a:pos x="T0" y="T1"/>
                    </a:cxn>
                    <a:cxn ang="T11">
                      <a:pos x="T2" y="T3"/>
                    </a:cxn>
                    <a:cxn ang="T12">
                      <a:pos x="T4" y="T5"/>
                    </a:cxn>
                    <a:cxn ang="T13">
                      <a:pos x="T6" y="T7"/>
                    </a:cxn>
                    <a:cxn ang="T14">
                      <a:pos x="T8" y="T9"/>
                    </a:cxn>
                  </a:cxnLst>
                  <a:rect l="T15" t="T16" r="T17" b="T18"/>
                  <a:pathLst>
                    <a:path w="88" h="177">
                      <a:moveTo>
                        <a:pt x="88" y="0"/>
                      </a:moveTo>
                      <a:lnTo>
                        <a:pt x="48" y="2"/>
                      </a:lnTo>
                      <a:lnTo>
                        <a:pt x="0" y="136"/>
                      </a:lnTo>
                      <a:lnTo>
                        <a:pt x="27" y="177"/>
                      </a:lnTo>
                      <a:lnTo>
                        <a:pt x="88" y="0"/>
                      </a:lnTo>
                    </a:path>
                  </a:pathLst>
                </a:custGeom>
                <a:noFill/>
                <a:ln w="0">
                  <a:solidFill>
                    <a:srgbClr val="0066FF"/>
                  </a:solidFill>
                  <a:round/>
                  <a:headEnd/>
                  <a:tailEnd/>
                </a:ln>
              </p:spPr>
              <p:txBody>
                <a:bodyPr/>
                <a:lstStyle/>
                <a:p>
                  <a:endParaRPr lang="es-MX"/>
                </a:p>
              </p:txBody>
            </p:sp>
            <p:sp>
              <p:nvSpPr>
                <p:cNvPr id="11017" name="Freeform 4711"/>
                <p:cNvSpPr>
                  <a:spLocks/>
                </p:cNvSpPr>
                <p:nvPr/>
              </p:nvSpPr>
              <p:spPr bwMode="auto">
                <a:xfrm>
                  <a:off x="2429" y="3206"/>
                  <a:ext cx="48" cy="6"/>
                </a:xfrm>
                <a:custGeom>
                  <a:avLst/>
                  <a:gdLst>
                    <a:gd name="T0" fmla="*/ 0 w 437"/>
                    <a:gd name="T1" fmla="*/ 0 h 51"/>
                    <a:gd name="T2" fmla="*/ 0 w 437"/>
                    <a:gd name="T3" fmla="*/ 0 h 51"/>
                    <a:gd name="T4" fmla="*/ 0 w 437"/>
                    <a:gd name="T5" fmla="*/ 0 h 51"/>
                    <a:gd name="T6" fmla="*/ 0 w 437"/>
                    <a:gd name="T7" fmla="*/ 0 h 51"/>
                    <a:gd name="T8" fmla="*/ 0 60000 65536"/>
                    <a:gd name="T9" fmla="*/ 0 60000 65536"/>
                    <a:gd name="T10" fmla="*/ 0 60000 65536"/>
                    <a:gd name="T11" fmla="*/ 0 60000 65536"/>
                    <a:gd name="T12" fmla="*/ 0 w 437"/>
                    <a:gd name="T13" fmla="*/ 0 h 51"/>
                    <a:gd name="T14" fmla="*/ 437 w 437"/>
                    <a:gd name="T15" fmla="*/ 51 h 51"/>
                  </a:gdLst>
                  <a:ahLst/>
                  <a:cxnLst>
                    <a:cxn ang="T8">
                      <a:pos x="T0" y="T1"/>
                    </a:cxn>
                    <a:cxn ang="T9">
                      <a:pos x="T2" y="T3"/>
                    </a:cxn>
                    <a:cxn ang="T10">
                      <a:pos x="T4" y="T5"/>
                    </a:cxn>
                    <a:cxn ang="T11">
                      <a:pos x="T6" y="T7"/>
                    </a:cxn>
                  </a:cxnLst>
                  <a:rect l="T12" t="T13" r="T14" b="T15"/>
                  <a:pathLst>
                    <a:path w="437" h="51">
                      <a:moveTo>
                        <a:pt x="437" y="51"/>
                      </a:moveTo>
                      <a:lnTo>
                        <a:pt x="410" y="10"/>
                      </a:lnTo>
                      <a:lnTo>
                        <a:pt x="0" y="0"/>
                      </a:lnTo>
                      <a:lnTo>
                        <a:pt x="437" y="51"/>
                      </a:lnTo>
                      <a:close/>
                    </a:path>
                  </a:pathLst>
                </a:custGeom>
                <a:solidFill>
                  <a:srgbClr val="0066FF"/>
                </a:solidFill>
                <a:ln w="9525">
                  <a:noFill/>
                  <a:round/>
                  <a:headEnd/>
                  <a:tailEnd/>
                </a:ln>
              </p:spPr>
              <p:txBody>
                <a:bodyPr/>
                <a:lstStyle/>
                <a:p>
                  <a:endParaRPr lang="es-MX"/>
                </a:p>
              </p:txBody>
            </p:sp>
            <p:sp>
              <p:nvSpPr>
                <p:cNvPr id="11018" name="Freeform 4712"/>
                <p:cNvSpPr>
                  <a:spLocks/>
                </p:cNvSpPr>
                <p:nvPr/>
              </p:nvSpPr>
              <p:spPr bwMode="auto">
                <a:xfrm>
                  <a:off x="2429" y="3202"/>
                  <a:ext cx="45" cy="5"/>
                </a:xfrm>
                <a:custGeom>
                  <a:avLst/>
                  <a:gdLst>
                    <a:gd name="T0" fmla="*/ 0 w 410"/>
                    <a:gd name="T1" fmla="*/ 0 h 47"/>
                    <a:gd name="T2" fmla="*/ 0 w 410"/>
                    <a:gd name="T3" fmla="*/ 0 h 47"/>
                    <a:gd name="T4" fmla="*/ 0 w 410"/>
                    <a:gd name="T5" fmla="*/ 0 h 47"/>
                    <a:gd name="T6" fmla="*/ 0 w 410"/>
                    <a:gd name="T7" fmla="*/ 0 h 47"/>
                    <a:gd name="T8" fmla="*/ 0 60000 65536"/>
                    <a:gd name="T9" fmla="*/ 0 60000 65536"/>
                    <a:gd name="T10" fmla="*/ 0 60000 65536"/>
                    <a:gd name="T11" fmla="*/ 0 60000 65536"/>
                    <a:gd name="T12" fmla="*/ 0 w 410"/>
                    <a:gd name="T13" fmla="*/ 0 h 47"/>
                    <a:gd name="T14" fmla="*/ 410 w 410"/>
                    <a:gd name="T15" fmla="*/ 47 h 47"/>
                  </a:gdLst>
                  <a:ahLst/>
                  <a:cxnLst>
                    <a:cxn ang="T8">
                      <a:pos x="T0" y="T1"/>
                    </a:cxn>
                    <a:cxn ang="T9">
                      <a:pos x="T2" y="T3"/>
                    </a:cxn>
                    <a:cxn ang="T10">
                      <a:pos x="T4" y="T5"/>
                    </a:cxn>
                    <a:cxn ang="T11">
                      <a:pos x="T6" y="T7"/>
                    </a:cxn>
                  </a:cxnLst>
                  <a:rect l="T12" t="T13" r="T14" b="T15"/>
                  <a:pathLst>
                    <a:path w="410" h="47">
                      <a:moveTo>
                        <a:pt x="410" y="47"/>
                      </a:moveTo>
                      <a:lnTo>
                        <a:pt x="0" y="37"/>
                      </a:lnTo>
                      <a:lnTo>
                        <a:pt x="11" y="0"/>
                      </a:lnTo>
                      <a:lnTo>
                        <a:pt x="410" y="47"/>
                      </a:lnTo>
                      <a:close/>
                    </a:path>
                  </a:pathLst>
                </a:custGeom>
                <a:solidFill>
                  <a:srgbClr val="0066FF"/>
                </a:solidFill>
                <a:ln w="9525">
                  <a:noFill/>
                  <a:round/>
                  <a:headEnd/>
                  <a:tailEnd/>
                </a:ln>
              </p:spPr>
              <p:txBody>
                <a:bodyPr/>
                <a:lstStyle/>
                <a:p>
                  <a:endParaRPr lang="es-MX"/>
                </a:p>
              </p:txBody>
            </p:sp>
            <p:sp>
              <p:nvSpPr>
                <p:cNvPr id="11019" name="Freeform 4713"/>
                <p:cNvSpPr>
                  <a:spLocks/>
                </p:cNvSpPr>
                <p:nvPr/>
              </p:nvSpPr>
              <p:spPr bwMode="auto">
                <a:xfrm>
                  <a:off x="2429" y="3202"/>
                  <a:ext cx="48" cy="10"/>
                </a:xfrm>
                <a:custGeom>
                  <a:avLst/>
                  <a:gdLst>
                    <a:gd name="T0" fmla="*/ 0 w 437"/>
                    <a:gd name="T1" fmla="*/ 0 h 88"/>
                    <a:gd name="T2" fmla="*/ 0 w 437"/>
                    <a:gd name="T3" fmla="*/ 0 h 88"/>
                    <a:gd name="T4" fmla="*/ 0 w 437"/>
                    <a:gd name="T5" fmla="*/ 0 h 88"/>
                    <a:gd name="T6" fmla="*/ 0 w 437"/>
                    <a:gd name="T7" fmla="*/ 0 h 88"/>
                    <a:gd name="T8" fmla="*/ 0 w 437"/>
                    <a:gd name="T9" fmla="*/ 0 h 88"/>
                    <a:gd name="T10" fmla="*/ 0 60000 65536"/>
                    <a:gd name="T11" fmla="*/ 0 60000 65536"/>
                    <a:gd name="T12" fmla="*/ 0 60000 65536"/>
                    <a:gd name="T13" fmla="*/ 0 60000 65536"/>
                    <a:gd name="T14" fmla="*/ 0 60000 65536"/>
                    <a:gd name="T15" fmla="*/ 0 w 437"/>
                    <a:gd name="T16" fmla="*/ 0 h 88"/>
                    <a:gd name="T17" fmla="*/ 437 w 437"/>
                    <a:gd name="T18" fmla="*/ 88 h 88"/>
                  </a:gdLst>
                  <a:ahLst/>
                  <a:cxnLst>
                    <a:cxn ang="T10">
                      <a:pos x="T0" y="T1"/>
                    </a:cxn>
                    <a:cxn ang="T11">
                      <a:pos x="T2" y="T3"/>
                    </a:cxn>
                    <a:cxn ang="T12">
                      <a:pos x="T4" y="T5"/>
                    </a:cxn>
                    <a:cxn ang="T13">
                      <a:pos x="T6" y="T7"/>
                    </a:cxn>
                    <a:cxn ang="T14">
                      <a:pos x="T8" y="T9"/>
                    </a:cxn>
                  </a:cxnLst>
                  <a:rect l="T15" t="T16" r="T17" b="T18"/>
                  <a:pathLst>
                    <a:path w="437" h="88">
                      <a:moveTo>
                        <a:pt x="437" y="88"/>
                      </a:moveTo>
                      <a:lnTo>
                        <a:pt x="410" y="47"/>
                      </a:lnTo>
                      <a:lnTo>
                        <a:pt x="11" y="0"/>
                      </a:lnTo>
                      <a:lnTo>
                        <a:pt x="0" y="37"/>
                      </a:lnTo>
                      <a:lnTo>
                        <a:pt x="437" y="88"/>
                      </a:lnTo>
                    </a:path>
                  </a:pathLst>
                </a:custGeom>
                <a:noFill/>
                <a:ln w="0">
                  <a:solidFill>
                    <a:srgbClr val="0066FF"/>
                  </a:solidFill>
                  <a:round/>
                  <a:headEnd/>
                  <a:tailEnd/>
                </a:ln>
              </p:spPr>
              <p:txBody>
                <a:bodyPr/>
                <a:lstStyle/>
                <a:p>
                  <a:endParaRPr lang="es-MX"/>
                </a:p>
              </p:txBody>
            </p:sp>
            <p:sp>
              <p:nvSpPr>
                <p:cNvPr id="11020" name="Freeform 4714"/>
                <p:cNvSpPr>
                  <a:spLocks/>
                </p:cNvSpPr>
                <p:nvPr/>
              </p:nvSpPr>
              <p:spPr bwMode="auto">
                <a:xfrm>
                  <a:off x="2425" y="3201"/>
                  <a:ext cx="5" cy="5"/>
                </a:xfrm>
                <a:custGeom>
                  <a:avLst/>
                  <a:gdLst>
                    <a:gd name="T0" fmla="*/ 0 w 41"/>
                    <a:gd name="T1" fmla="*/ 0 h 44"/>
                    <a:gd name="T2" fmla="*/ 0 w 41"/>
                    <a:gd name="T3" fmla="*/ 0 h 44"/>
                    <a:gd name="T4" fmla="*/ 0 w 41"/>
                    <a:gd name="T5" fmla="*/ 0 h 44"/>
                    <a:gd name="T6" fmla="*/ 0 w 41"/>
                    <a:gd name="T7" fmla="*/ 0 h 44"/>
                    <a:gd name="T8" fmla="*/ 0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30" y="44"/>
                      </a:moveTo>
                      <a:lnTo>
                        <a:pt x="41" y="7"/>
                      </a:lnTo>
                      <a:lnTo>
                        <a:pt x="29" y="0"/>
                      </a:lnTo>
                      <a:lnTo>
                        <a:pt x="0" y="28"/>
                      </a:lnTo>
                      <a:lnTo>
                        <a:pt x="30" y="44"/>
                      </a:lnTo>
                    </a:path>
                  </a:pathLst>
                </a:custGeom>
                <a:noFill/>
                <a:ln w="0">
                  <a:solidFill>
                    <a:srgbClr val="0066FF"/>
                  </a:solidFill>
                  <a:round/>
                  <a:headEnd/>
                  <a:tailEnd/>
                </a:ln>
              </p:spPr>
              <p:txBody>
                <a:bodyPr/>
                <a:lstStyle/>
                <a:p>
                  <a:endParaRPr lang="es-MX"/>
                </a:p>
              </p:txBody>
            </p:sp>
            <p:sp>
              <p:nvSpPr>
                <p:cNvPr id="11021" name="Freeform 4715"/>
                <p:cNvSpPr>
                  <a:spLocks/>
                </p:cNvSpPr>
                <p:nvPr/>
              </p:nvSpPr>
              <p:spPr bwMode="auto">
                <a:xfrm>
                  <a:off x="2400" y="3152"/>
                  <a:ext cx="29" cy="52"/>
                </a:xfrm>
                <a:custGeom>
                  <a:avLst/>
                  <a:gdLst>
                    <a:gd name="T0" fmla="*/ 0 w 259"/>
                    <a:gd name="T1" fmla="*/ 0 h 470"/>
                    <a:gd name="T2" fmla="*/ 0 w 259"/>
                    <a:gd name="T3" fmla="*/ 0 h 470"/>
                    <a:gd name="T4" fmla="*/ 0 w 259"/>
                    <a:gd name="T5" fmla="*/ 0 h 470"/>
                    <a:gd name="T6" fmla="*/ 0 w 259"/>
                    <a:gd name="T7" fmla="*/ 0 h 470"/>
                    <a:gd name="T8" fmla="*/ 0 60000 65536"/>
                    <a:gd name="T9" fmla="*/ 0 60000 65536"/>
                    <a:gd name="T10" fmla="*/ 0 60000 65536"/>
                    <a:gd name="T11" fmla="*/ 0 60000 65536"/>
                    <a:gd name="T12" fmla="*/ 0 w 259"/>
                    <a:gd name="T13" fmla="*/ 0 h 470"/>
                    <a:gd name="T14" fmla="*/ 259 w 259"/>
                    <a:gd name="T15" fmla="*/ 470 h 470"/>
                  </a:gdLst>
                  <a:ahLst/>
                  <a:cxnLst>
                    <a:cxn ang="T8">
                      <a:pos x="T0" y="T1"/>
                    </a:cxn>
                    <a:cxn ang="T9">
                      <a:pos x="T2" y="T3"/>
                    </a:cxn>
                    <a:cxn ang="T10">
                      <a:pos x="T4" y="T5"/>
                    </a:cxn>
                    <a:cxn ang="T11">
                      <a:pos x="T6" y="T7"/>
                    </a:cxn>
                  </a:cxnLst>
                  <a:rect l="T12" t="T13" r="T14" b="T15"/>
                  <a:pathLst>
                    <a:path w="259" h="470">
                      <a:moveTo>
                        <a:pt x="230" y="470"/>
                      </a:moveTo>
                      <a:lnTo>
                        <a:pt x="259" y="442"/>
                      </a:lnTo>
                      <a:lnTo>
                        <a:pt x="0" y="0"/>
                      </a:lnTo>
                      <a:lnTo>
                        <a:pt x="230" y="470"/>
                      </a:lnTo>
                      <a:close/>
                    </a:path>
                  </a:pathLst>
                </a:custGeom>
                <a:solidFill>
                  <a:srgbClr val="0066FF"/>
                </a:solidFill>
                <a:ln w="9525">
                  <a:noFill/>
                  <a:round/>
                  <a:headEnd/>
                  <a:tailEnd/>
                </a:ln>
              </p:spPr>
              <p:txBody>
                <a:bodyPr/>
                <a:lstStyle/>
                <a:p>
                  <a:endParaRPr lang="es-MX"/>
                </a:p>
              </p:txBody>
            </p:sp>
            <p:sp>
              <p:nvSpPr>
                <p:cNvPr id="11022" name="Freeform 4716"/>
                <p:cNvSpPr>
                  <a:spLocks/>
                </p:cNvSpPr>
                <p:nvPr/>
              </p:nvSpPr>
              <p:spPr bwMode="auto">
                <a:xfrm>
                  <a:off x="2400" y="3151"/>
                  <a:ext cx="29" cy="50"/>
                </a:xfrm>
                <a:custGeom>
                  <a:avLst/>
                  <a:gdLst>
                    <a:gd name="T0" fmla="*/ 0 w 259"/>
                    <a:gd name="T1" fmla="*/ 0 h 454"/>
                    <a:gd name="T2" fmla="*/ 0 w 259"/>
                    <a:gd name="T3" fmla="*/ 0 h 454"/>
                    <a:gd name="T4" fmla="*/ 0 w 259"/>
                    <a:gd name="T5" fmla="*/ 0 h 454"/>
                    <a:gd name="T6" fmla="*/ 0 w 259"/>
                    <a:gd name="T7" fmla="*/ 0 h 454"/>
                    <a:gd name="T8" fmla="*/ 0 60000 65536"/>
                    <a:gd name="T9" fmla="*/ 0 60000 65536"/>
                    <a:gd name="T10" fmla="*/ 0 60000 65536"/>
                    <a:gd name="T11" fmla="*/ 0 60000 65536"/>
                    <a:gd name="T12" fmla="*/ 0 w 259"/>
                    <a:gd name="T13" fmla="*/ 0 h 454"/>
                    <a:gd name="T14" fmla="*/ 259 w 259"/>
                    <a:gd name="T15" fmla="*/ 454 h 454"/>
                  </a:gdLst>
                  <a:ahLst/>
                  <a:cxnLst>
                    <a:cxn ang="T8">
                      <a:pos x="T0" y="T1"/>
                    </a:cxn>
                    <a:cxn ang="T9">
                      <a:pos x="T2" y="T3"/>
                    </a:cxn>
                    <a:cxn ang="T10">
                      <a:pos x="T4" y="T5"/>
                    </a:cxn>
                    <a:cxn ang="T11">
                      <a:pos x="T6" y="T7"/>
                    </a:cxn>
                  </a:cxnLst>
                  <a:rect l="T12" t="T13" r="T14" b="T15"/>
                  <a:pathLst>
                    <a:path w="259" h="454">
                      <a:moveTo>
                        <a:pt x="259" y="454"/>
                      </a:moveTo>
                      <a:lnTo>
                        <a:pt x="0" y="12"/>
                      </a:lnTo>
                      <a:lnTo>
                        <a:pt x="36" y="0"/>
                      </a:lnTo>
                      <a:lnTo>
                        <a:pt x="259" y="454"/>
                      </a:lnTo>
                      <a:close/>
                    </a:path>
                  </a:pathLst>
                </a:custGeom>
                <a:solidFill>
                  <a:srgbClr val="0066FF"/>
                </a:solidFill>
                <a:ln w="9525">
                  <a:noFill/>
                  <a:round/>
                  <a:headEnd/>
                  <a:tailEnd/>
                </a:ln>
              </p:spPr>
              <p:txBody>
                <a:bodyPr/>
                <a:lstStyle/>
                <a:p>
                  <a:endParaRPr lang="es-MX"/>
                </a:p>
              </p:txBody>
            </p:sp>
            <p:sp>
              <p:nvSpPr>
                <p:cNvPr id="11023" name="Freeform 4717"/>
                <p:cNvSpPr>
                  <a:spLocks/>
                </p:cNvSpPr>
                <p:nvPr/>
              </p:nvSpPr>
              <p:spPr bwMode="auto">
                <a:xfrm>
                  <a:off x="2400" y="3151"/>
                  <a:ext cx="29" cy="53"/>
                </a:xfrm>
                <a:custGeom>
                  <a:avLst/>
                  <a:gdLst>
                    <a:gd name="T0" fmla="*/ 0 w 259"/>
                    <a:gd name="T1" fmla="*/ 0 h 482"/>
                    <a:gd name="T2" fmla="*/ 0 w 259"/>
                    <a:gd name="T3" fmla="*/ 0 h 482"/>
                    <a:gd name="T4" fmla="*/ 0 w 259"/>
                    <a:gd name="T5" fmla="*/ 0 h 482"/>
                    <a:gd name="T6" fmla="*/ 0 w 259"/>
                    <a:gd name="T7" fmla="*/ 0 h 482"/>
                    <a:gd name="T8" fmla="*/ 0 w 259"/>
                    <a:gd name="T9" fmla="*/ 0 h 482"/>
                    <a:gd name="T10" fmla="*/ 0 60000 65536"/>
                    <a:gd name="T11" fmla="*/ 0 60000 65536"/>
                    <a:gd name="T12" fmla="*/ 0 60000 65536"/>
                    <a:gd name="T13" fmla="*/ 0 60000 65536"/>
                    <a:gd name="T14" fmla="*/ 0 60000 65536"/>
                    <a:gd name="T15" fmla="*/ 0 w 259"/>
                    <a:gd name="T16" fmla="*/ 0 h 482"/>
                    <a:gd name="T17" fmla="*/ 259 w 259"/>
                    <a:gd name="T18" fmla="*/ 482 h 482"/>
                  </a:gdLst>
                  <a:ahLst/>
                  <a:cxnLst>
                    <a:cxn ang="T10">
                      <a:pos x="T0" y="T1"/>
                    </a:cxn>
                    <a:cxn ang="T11">
                      <a:pos x="T2" y="T3"/>
                    </a:cxn>
                    <a:cxn ang="T12">
                      <a:pos x="T4" y="T5"/>
                    </a:cxn>
                    <a:cxn ang="T13">
                      <a:pos x="T6" y="T7"/>
                    </a:cxn>
                    <a:cxn ang="T14">
                      <a:pos x="T8" y="T9"/>
                    </a:cxn>
                  </a:cxnLst>
                  <a:rect l="T15" t="T16" r="T17" b="T18"/>
                  <a:pathLst>
                    <a:path w="259" h="482">
                      <a:moveTo>
                        <a:pt x="230" y="482"/>
                      </a:moveTo>
                      <a:lnTo>
                        <a:pt x="259" y="454"/>
                      </a:lnTo>
                      <a:lnTo>
                        <a:pt x="36" y="0"/>
                      </a:lnTo>
                      <a:lnTo>
                        <a:pt x="0" y="12"/>
                      </a:lnTo>
                      <a:lnTo>
                        <a:pt x="230" y="482"/>
                      </a:lnTo>
                    </a:path>
                  </a:pathLst>
                </a:custGeom>
                <a:noFill/>
                <a:ln w="0">
                  <a:solidFill>
                    <a:srgbClr val="0066FF"/>
                  </a:solidFill>
                  <a:round/>
                  <a:headEnd/>
                  <a:tailEnd/>
                </a:ln>
              </p:spPr>
              <p:txBody>
                <a:bodyPr/>
                <a:lstStyle/>
                <a:p>
                  <a:endParaRPr lang="es-MX"/>
                </a:p>
              </p:txBody>
            </p:sp>
            <p:sp>
              <p:nvSpPr>
                <p:cNvPr id="11024" name="Freeform 4718"/>
                <p:cNvSpPr>
                  <a:spLocks/>
                </p:cNvSpPr>
                <p:nvPr/>
              </p:nvSpPr>
              <p:spPr bwMode="auto">
                <a:xfrm>
                  <a:off x="2397" y="3137"/>
                  <a:ext cx="7" cy="15"/>
                </a:xfrm>
                <a:custGeom>
                  <a:avLst/>
                  <a:gdLst>
                    <a:gd name="T0" fmla="*/ 0 w 63"/>
                    <a:gd name="T1" fmla="*/ 0 h 132"/>
                    <a:gd name="T2" fmla="*/ 0 w 63"/>
                    <a:gd name="T3" fmla="*/ 0 h 132"/>
                    <a:gd name="T4" fmla="*/ 0 w 63"/>
                    <a:gd name="T5" fmla="*/ 0 h 132"/>
                    <a:gd name="T6" fmla="*/ 0 w 63"/>
                    <a:gd name="T7" fmla="*/ 0 h 132"/>
                    <a:gd name="T8" fmla="*/ 0 60000 65536"/>
                    <a:gd name="T9" fmla="*/ 0 60000 65536"/>
                    <a:gd name="T10" fmla="*/ 0 60000 65536"/>
                    <a:gd name="T11" fmla="*/ 0 60000 65536"/>
                    <a:gd name="T12" fmla="*/ 0 w 63"/>
                    <a:gd name="T13" fmla="*/ 0 h 132"/>
                    <a:gd name="T14" fmla="*/ 63 w 63"/>
                    <a:gd name="T15" fmla="*/ 132 h 132"/>
                  </a:gdLst>
                  <a:ahLst/>
                  <a:cxnLst>
                    <a:cxn ang="T8">
                      <a:pos x="T0" y="T1"/>
                    </a:cxn>
                    <a:cxn ang="T9">
                      <a:pos x="T2" y="T3"/>
                    </a:cxn>
                    <a:cxn ang="T10">
                      <a:pos x="T4" y="T5"/>
                    </a:cxn>
                    <a:cxn ang="T11">
                      <a:pos x="T6" y="T7"/>
                    </a:cxn>
                  </a:cxnLst>
                  <a:rect l="T12" t="T13" r="T14" b="T15"/>
                  <a:pathLst>
                    <a:path w="63" h="132">
                      <a:moveTo>
                        <a:pt x="27" y="132"/>
                      </a:moveTo>
                      <a:lnTo>
                        <a:pt x="63" y="120"/>
                      </a:lnTo>
                      <a:lnTo>
                        <a:pt x="0" y="0"/>
                      </a:lnTo>
                      <a:lnTo>
                        <a:pt x="27" y="132"/>
                      </a:lnTo>
                      <a:close/>
                    </a:path>
                  </a:pathLst>
                </a:custGeom>
                <a:solidFill>
                  <a:srgbClr val="0066FF"/>
                </a:solidFill>
                <a:ln w="9525">
                  <a:noFill/>
                  <a:round/>
                  <a:headEnd/>
                  <a:tailEnd/>
                </a:ln>
              </p:spPr>
              <p:txBody>
                <a:bodyPr/>
                <a:lstStyle/>
                <a:p>
                  <a:endParaRPr lang="es-MX"/>
                </a:p>
              </p:txBody>
            </p:sp>
            <p:sp>
              <p:nvSpPr>
                <p:cNvPr id="11025" name="Freeform 4719"/>
                <p:cNvSpPr>
                  <a:spLocks/>
                </p:cNvSpPr>
                <p:nvPr/>
              </p:nvSpPr>
              <p:spPr bwMode="auto">
                <a:xfrm>
                  <a:off x="2397" y="3136"/>
                  <a:ext cx="7" cy="16"/>
                </a:xfrm>
                <a:custGeom>
                  <a:avLst/>
                  <a:gdLst>
                    <a:gd name="T0" fmla="*/ 0 w 63"/>
                    <a:gd name="T1" fmla="*/ 0 h 142"/>
                    <a:gd name="T2" fmla="*/ 0 w 63"/>
                    <a:gd name="T3" fmla="*/ 0 h 142"/>
                    <a:gd name="T4" fmla="*/ 0 w 63"/>
                    <a:gd name="T5" fmla="*/ 0 h 142"/>
                    <a:gd name="T6" fmla="*/ 0 w 63"/>
                    <a:gd name="T7" fmla="*/ 0 h 142"/>
                    <a:gd name="T8" fmla="*/ 0 w 63"/>
                    <a:gd name="T9" fmla="*/ 0 h 142"/>
                    <a:gd name="T10" fmla="*/ 0 60000 65536"/>
                    <a:gd name="T11" fmla="*/ 0 60000 65536"/>
                    <a:gd name="T12" fmla="*/ 0 60000 65536"/>
                    <a:gd name="T13" fmla="*/ 0 60000 65536"/>
                    <a:gd name="T14" fmla="*/ 0 60000 65536"/>
                    <a:gd name="T15" fmla="*/ 0 w 63"/>
                    <a:gd name="T16" fmla="*/ 0 h 142"/>
                    <a:gd name="T17" fmla="*/ 63 w 63"/>
                    <a:gd name="T18" fmla="*/ 142 h 142"/>
                  </a:gdLst>
                  <a:ahLst/>
                  <a:cxnLst>
                    <a:cxn ang="T10">
                      <a:pos x="T0" y="T1"/>
                    </a:cxn>
                    <a:cxn ang="T11">
                      <a:pos x="T2" y="T3"/>
                    </a:cxn>
                    <a:cxn ang="T12">
                      <a:pos x="T4" y="T5"/>
                    </a:cxn>
                    <a:cxn ang="T13">
                      <a:pos x="T6" y="T7"/>
                    </a:cxn>
                    <a:cxn ang="T14">
                      <a:pos x="T8" y="T9"/>
                    </a:cxn>
                  </a:cxnLst>
                  <a:rect l="T15" t="T16" r="T17" b="T18"/>
                  <a:pathLst>
                    <a:path w="63" h="142">
                      <a:moveTo>
                        <a:pt x="27" y="142"/>
                      </a:moveTo>
                      <a:lnTo>
                        <a:pt x="63" y="130"/>
                      </a:lnTo>
                      <a:lnTo>
                        <a:pt x="37" y="0"/>
                      </a:lnTo>
                      <a:lnTo>
                        <a:pt x="0" y="10"/>
                      </a:lnTo>
                      <a:lnTo>
                        <a:pt x="27" y="142"/>
                      </a:lnTo>
                    </a:path>
                  </a:pathLst>
                </a:custGeom>
                <a:noFill/>
                <a:ln w="0">
                  <a:solidFill>
                    <a:srgbClr val="0066FF"/>
                  </a:solidFill>
                  <a:round/>
                  <a:headEnd/>
                  <a:tailEnd/>
                </a:ln>
              </p:spPr>
              <p:txBody>
                <a:bodyPr/>
                <a:lstStyle/>
                <a:p>
                  <a:endParaRPr lang="es-MX"/>
                </a:p>
              </p:txBody>
            </p:sp>
            <p:sp>
              <p:nvSpPr>
                <p:cNvPr id="11026" name="Freeform 4720"/>
                <p:cNvSpPr>
                  <a:spLocks/>
                </p:cNvSpPr>
                <p:nvPr/>
              </p:nvSpPr>
              <p:spPr bwMode="auto">
                <a:xfrm>
                  <a:off x="2393" y="3127"/>
                  <a:ext cx="8" cy="10"/>
                </a:xfrm>
                <a:custGeom>
                  <a:avLst/>
                  <a:gdLst>
                    <a:gd name="T0" fmla="*/ 0 w 72"/>
                    <a:gd name="T1" fmla="*/ 0 h 96"/>
                    <a:gd name="T2" fmla="*/ 0 w 72"/>
                    <a:gd name="T3" fmla="*/ 0 h 96"/>
                    <a:gd name="T4" fmla="*/ 0 w 72"/>
                    <a:gd name="T5" fmla="*/ 0 h 96"/>
                    <a:gd name="T6" fmla="*/ 0 w 72"/>
                    <a:gd name="T7" fmla="*/ 0 h 96"/>
                    <a:gd name="T8" fmla="*/ 0 60000 65536"/>
                    <a:gd name="T9" fmla="*/ 0 60000 65536"/>
                    <a:gd name="T10" fmla="*/ 0 60000 65536"/>
                    <a:gd name="T11" fmla="*/ 0 60000 65536"/>
                    <a:gd name="T12" fmla="*/ 0 w 72"/>
                    <a:gd name="T13" fmla="*/ 0 h 96"/>
                    <a:gd name="T14" fmla="*/ 72 w 72"/>
                    <a:gd name="T15" fmla="*/ 96 h 96"/>
                  </a:gdLst>
                  <a:ahLst/>
                  <a:cxnLst>
                    <a:cxn ang="T8">
                      <a:pos x="T0" y="T1"/>
                    </a:cxn>
                    <a:cxn ang="T9">
                      <a:pos x="T2" y="T3"/>
                    </a:cxn>
                    <a:cxn ang="T10">
                      <a:pos x="T4" y="T5"/>
                    </a:cxn>
                    <a:cxn ang="T11">
                      <a:pos x="T6" y="T7"/>
                    </a:cxn>
                  </a:cxnLst>
                  <a:rect l="T12" t="T13" r="T14" b="T15"/>
                  <a:pathLst>
                    <a:path w="72" h="96">
                      <a:moveTo>
                        <a:pt x="35" y="96"/>
                      </a:moveTo>
                      <a:lnTo>
                        <a:pt x="72" y="86"/>
                      </a:lnTo>
                      <a:lnTo>
                        <a:pt x="0" y="0"/>
                      </a:lnTo>
                      <a:lnTo>
                        <a:pt x="35" y="96"/>
                      </a:lnTo>
                      <a:close/>
                    </a:path>
                  </a:pathLst>
                </a:custGeom>
                <a:solidFill>
                  <a:srgbClr val="0066FF"/>
                </a:solidFill>
                <a:ln w="9525">
                  <a:noFill/>
                  <a:round/>
                  <a:headEnd/>
                  <a:tailEnd/>
                </a:ln>
              </p:spPr>
              <p:txBody>
                <a:bodyPr/>
                <a:lstStyle/>
                <a:p>
                  <a:endParaRPr lang="es-MX"/>
                </a:p>
              </p:txBody>
            </p:sp>
            <p:sp>
              <p:nvSpPr>
                <p:cNvPr id="11027" name="Freeform 4721"/>
                <p:cNvSpPr>
                  <a:spLocks/>
                </p:cNvSpPr>
                <p:nvPr/>
              </p:nvSpPr>
              <p:spPr bwMode="auto">
                <a:xfrm>
                  <a:off x="2393" y="3125"/>
                  <a:ext cx="8" cy="11"/>
                </a:xfrm>
                <a:custGeom>
                  <a:avLst/>
                  <a:gdLst>
                    <a:gd name="T0" fmla="*/ 0 w 72"/>
                    <a:gd name="T1" fmla="*/ 0 h 105"/>
                    <a:gd name="T2" fmla="*/ 0 w 72"/>
                    <a:gd name="T3" fmla="*/ 0 h 105"/>
                    <a:gd name="T4" fmla="*/ 0 w 72"/>
                    <a:gd name="T5" fmla="*/ 0 h 105"/>
                    <a:gd name="T6" fmla="*/ 0 w 72"/>
                    <a:gd name="T7" fmla="*/ 0 h 105"/>
                    <a:gd name="T8" fmla="*/ 0 60000 65536"/>
                    <a:gd name="T9" fmla="*/ 0 60000 65536"/>
                    <a:gd name="T10" fmla="*/ 0 60000 65536"/>
                    <a:gd name="T11" fmla="*/ 0 60000 65536"/>
                    <a:gd name="T12" fmla="*/ 0 w 72"/>
                    <a:gd name="T13" fmla="*/ 0 h 105"/>
                    <a:gd name="T14" fmla="*/ 72 w 72"/>
                    <a:gd name="T15" fmla="*/ 105 h 105"/>
                  </a:gdLst>
                  <a:ahLst/>
                  <a:cxnLst>
                    <a:cxn ang="T8">
                      <a:pos x="T0" y="T1"/>
                    </a:cxn>
                    <a:cxn ang="T9">
                      <a:pos x="T2" y="T3"/>
                    </a:cxn>
                    <a:cxn ang="T10">
                      <a:pos x="T4" y="T5"/>
                    </a:cxn>
                    <a:cxn ang="T11">
                      <a:pos x="T6" y="T7"/>
                    </a:cxn>
                  </a:cxnLst>
                  <a:rect l="T12" t="T13" r="T14" b="T15"/>
                  <a:pathLst>
                    <a:path w="72" h="105">
                      <a:moveTo>
                        <a:pt x="72" y="105"/>
                      </a:moveTo>
                      <a:lnTo>
                        <a:pt x="0" y="19"/>
                      </a:lnTo>
                      <a:lnTo>
                        <a:pt x="34" y="0"/>
                      </a:lnTo>
                      <a:lnTo>
                        <a:pt x="72" y="105"/>
                      </a:lnTo>
                      <a:close/>
                    </a:path>
                  </a:pathLst>
                </a:custGeom>
                <a:solidFill>
                  <a:srgbClr val="0066FF"/>
                </a:solidFill>
                <a:ln w="9525">
                  <a:noFill/>
                  <a:round/>
                  <a:headEnd/>
                  <a:tailEnd/>
                </a:ln>
              </p:spPr>
              <p:txBody>
                <a:bodyPr/>
                <a:lstStyle/>
                <a:p>
                  <a:endParaRPr lang="es-MX"/>
                </a:p>
              </p:txBody>
            </p:sp>
            <p:sp>
              <p:nvSpPr>
                <p:cNvPr id="11028" name="Freeform 4722"/>
                <p:cNvSpPr>
                  <a:spLocks/>
                </p:cNvSpPr>
                <p:nvPr/>
              </p:nvSpPr>
              <p:spPr bwMode="auto">
                <a:xfrm>
                  <a:off x="2393" y="3125"/>
                  <a:ext cx="8" cy="12"/>
                </a:xfrm>
                <a:custGeom>
                  <a:avLst/>
                  <a:gdLst>
                    <a:gd name="T0" fmla="*/ 0 w 72"/>
                    <a:gd name="T1" fmla="*/ 0 h 115"/>
                    <a:gd name="T2" fmla="*/ 0 w 72"/>
                    <a:gd name="T3" fmla="*/ 0 h 115"/>
                    <a:gd name="T4" fmla="*/ 0 w 72"/>
                    <a:gd name="T5" fmla="*/ 0 h 115"/>
                    <a:gd name="T6" fmla="*/ 0 w 72"/>
                    <a:gd name="T7" fmla="*/ 0 h 115"/>
                    <a:gd name="T8" fmla="*/ 0 w 72"/>
                    <a:gd name="T9" fmla="*/ 0 h 115"/>
                    <a:gd name="T10" fmla="*/ 0 60000 65536"/>
                    <a:gd name="T11" fmla="*/ 0 60000 65536"/>
                    <a:gd name="T12" fmla="*/ 0 60000 65536"/>
                    <a:gd name="T13" fmla="*/ 0 60000 65536"/>
                    <a:gd name="T14" fmla="*/ 0 60000 65536"/>
                    <a:gd name="T15" fmla="*/ 0 w 72"/>
                    <a:gd name="T16" fmla="*/ 0 h 115"/>
                    <a:gd name="T17" fmla="*/ 72 w 72"/>
                    <a:gd name="T18" fmla="*/ 115 h 115"/>
                  </a:gdLst>
                  <a:ahLst/>
                  <a:cxnLst>
                    <a:cxn ang="T10">
                      <a:pos x="T0" y="T1"/>
                    </a:cxn>
                    <a:cxn ang="T11">
                      <a:pos x="T2" y="T3"/>
                    </a:cxn>
                    <a:cxn ang="T12">
                      <a:pos x="T4" y="T5"/>
                    </a:cxn>
                    <a:cxn ang="T13">
                      <a:pos x="T6" y="T7"/>
                    </a:cxn>
                    <a:cxn ang="T14">
                      <a:pos x="T8" y="T9"/>
                    </a:cxn>
                  </a:cxnLst>
                  <a:rect l="T15" t="T16" r="T17" b="T18"/>
                  <a:pathLst>
                    <a:path w="72" h="115">
                      <a:moveTo>
                        <a:pt x="35" y="115"/>
                      </a:moveTo>
                      <a:lnTo>
                        <a:pt x="72" y="105"/>
                      </a:lnTo>
                      <a:lnTo>
                        <a:pt x="34" y="0"/>
                      </a:lnTo>
                      <a:lnTo>
                        <a:pt x="0" y="19"/>
                      </a:lnTo>
                      <a:lnTo>
                        <a:pt x="35" y="115"/>
                      </a:lnTo>
                    </a:path>
                  </a:pathLst>
                </a:custGeom>
                <a:noFill/>
                <a:ln w="0">
                  <a:solidFill>
                    <a:srgbClr val="0066FF"/>
                  </a:solidFill>
                  <a:round/>
                  <a:headEnd/>
                  <a:tailEnd/>
                </a:ln>
              </p:spPr>
              <p:txBody>
                <a:bodyPr/>
                <a:lstStyle/>
                <a:p>
                  <a:endParaRPr lang="es-MX"/>
                </a:p>
              </p:txBody>
            </p:sp>
            <p:sp>
              <p:nvSpPr>
                <p:cNvPr id="11029" name="Freeform 4723"/>
                <p:cNvSpPr>
                  <a:spLocks/>
                </p:cNvSpPr>
                <p:nvPr/>
              </p:nvSpPr>
              <p:spPr bwMode="auto">
                <a:xfrm>
                  <a:off x="2390" y="3123"/>
                  <a:ext cx="7" cy="4"/>
                </a:xfrm>
                <a:custGeom>
                  <a:avLst/>
                  <a:gdLst>
                    <a:gd name="T0" fmla="*/ 0 w 62"/>
                    <a:gd name="T1" fmla="*/ 0 h 35"/>
                    <a:gd name="T2" fmla="*/ 0 w 62"/>
                    <a:gd name="T3" fmla="*/ 0 h 35"/>
                    <a:gd name="T4" fmla="*/ 0 w 62"/>
                    <a:gd name="T5" fmla="*/ 0 h 35"/>
                    <a:gd name="T6" fmla="*/ 0 w 62"/>
                    <a:gd name="T7" fmla="*/ 0 h 35"/>
                    <a:gd name="T8" fmla="*/ 0 60000 65536"/>
                    <a:gd name="T9" fmla="*/ 0 60000 65536"/>
                    <a:gd name="T10" fmla="*/ 0 60000 65536"/>
                    <a:gd name="T11" fmla="*/ 0 60000 65536"/>
                    <a:gd name="T12" fmla="*/ 0 w 62"/>
                    <a:gd name="T13" fmla="*/ 0 h 35"/>
                    <a:gd name="T14" fmla="*/ 62 w 62"/>
                    <a:gd name="T15" fmla="*/ 35 h 35"/>
                  </a:gdLst>
                  <a:ahLst/>
                  <a:cxnLst>
                    <a:cxn ang="T8">
                      <a:pos x="T0" y="T1"/>
                    </a:cxn>
                    <a:cxn ang="T9">
                      <a:pos x="T2" y="T3"/>
                    </a:cxn>
                    <a:cxn ang="T10">
                      <a:pos x="T4" y="T5"/>
                    </a:cxn>
                    <a:cxn ang="T11">
                      <a:pos x="T6" y="T7"/>
                    </a:cxn>
                  </a:cxnLst>
                  <a:rect l="T12" t="T13" r="T14" b="T15"/>
                  <a:pathLst>
                    <a:path w="62" h="35">
                      <a:moveTo>
                        <a:pt x="28" y="35"/>
                      </a:moveTo>
                      <a:lnTo>
                        <a:pt x="62" y="16"/>
                      </a:lnTo>
                      <a:lnTo>
                        <a:pt x="0" y="0"/>
                      </a:lnTo>
                      <a:lnTo>
                        <a:pt x="28" y="35"/>
                      </a:lnTo>
                      <a:close/>
                    </a:path>
                  </a:pathLst>
                </a:custGeom>
                <a:solidFill>
                  <a:srgbClr val="0066FF"/>
                </a:solidFill>
                <a:ln w="9525">
                  <a:noFill/>
                  <a:round/>
                  <a:headEnd/>
                  <a:tailEnd/>
                </a:ln>
              </p:spPr>
              <p:txBody>
                <a:bodyPr/>
                <a:lstStyle/>
                <a:p>
                  <a:endParaRPr lang="es-MX"/>
                </a:p>
              </p:txBody>
            </p:sp>
            <p:sp>
              <p:nvSpPr>
                <p:cNvPr id="11030" name="Freeform 4724"/>
                <p:cNvSpPr>
                  <a:spLocks/>
                </p:cNvSpPr>
                <p:nvPr/>
              </p:nvSpPr>
              <p:spPr bwMode="auto">
                <a:xfrm>
                  <a:off x="2390" y="3121"/>
                  <a:ext cx="7" cy="4"/>
                </a:xfrm>
                <a:custGeom>
                  <a:avLst/>
                  <a:gdLst>
                    <a:gd name="T0" fmla="*/ 0 w 62"/>
                    <a:gd name="T1" fmla="*/ 0 h 37"/>
                    <a:gd name="T2" fmla="*/ 0 w 62"/>
                    <a:gd name="T3" fmla="*/ 0 h 37"/>
                    <a:gd name="T4" fmla="*/ 0 w 62"/>
                    <a:gd name="T5" fmla="*/ 0 h 37"/>
                    <a:gd name="T6" fmla="*/ 0 w 62"/>
                    <a:gd name="T7" fmla="*/ 0 h 37"/>
                    <a:gd name="T8" fmla="*/ 0 60000 65536"/>
                    <a:gd name="T9" fmla="*/ 0 60000 65536"/>
                    <a:gd name="T10" fmla="*/ 0 60000 65536"/>
                    <a:gd name="T11" fmla="*/ 0 60000 65536"/>
                    <a:gd name="T12" fmla="*/ 0 w 62"/>
                    <a:gd name="T13" fmla="*/ 0 h 37"/>
                    <a:gd name="T14" fmla="*/ 62 w 62"/>
                    <a:gd name="T15" fmla="*/ 37 h 37"/>
                  </a:gdLst>
                  <a:ahLst/>
                  <a:cxnLst>
                    <a:cxn ang="T8">
                      <a:pos x="T0" y="T1"/>
                    </a:cxn>
                    <a:cxn ang="T9">
                      <a:pos x="T2" y="T3"/>
                    </a:cxn>
                    <a:cxn ang="T10">
                      <a:pos x="T4" y="T5"/>
                    </a:cxn>
                    <a:cxn ang="T11">
                      <a:pos x="T6" y="T7"/>
                    </a:cxn>
                  </a:cxnLst>
                  <a:rect l="T12" t="T13" r="T14" b="T15"/>
                  <a:pathLst>
                    <a:path w="62" h="37">
                      <a:moveTo>
                        <a:pt x="62" y="37"/>
                      </a:moveTo>
                      <a:lnTo>
                        <a:pt x="0" y="21"/>
                      </a:lnTo>
                      <a:lnTo>
                        <a:pt x="31" y="0"/>
                      </a:lnTo>
                      <a:lnTo>
                        <a:pt x="62" y="37"/>
                      </a:lnTo>
                      <a:close/>
                    </a:path>
                  </a:pathLst>
                </a:custGeom>
                <a:solidFill>
                  <a:srgbClr val="0066FF"/>
                </a:solidFill>
                <a:ln w="9525">
                  <a:noFill/>
                  <a:round/>
                  <a:headEnd/>
                  <a:tailEnd/>
                </a:ln>
              </p:spPr>
              <p:txBody>
                <a:bodyPr/>
                <a:lstStyle/>
                <a:p>
                  <a:endParaRPr lang="es-MX"/>
                </a:p>
              </p:txBody>
            </p:sp>
            <p:sp>
              <p:nvSpPr>
                <p:cNvPr id="11031" name="Freeform 4725"/>
                <p:cNvSpPr>
                  <a:spLocks/>
                </p:cNvSpPr>
                <p:nvPr/>
              </p:nvSpPr>
              <p:spPr bwMode="auto">
                <a:xfrm>
                  <a:off x="2390" y="3121"/>
                  <a:ext cx="7" cy="6"/>
                </a:xfrm>
                <a:custGeom>
                  <a:avLst/>
                  <a:gdLst>
                    <a:gd name="T0" fmla="*/ 0 w 62"/>
                    <a:gd name="T1" fmla="*/ 0 h 56"/>
                    <a:gd name="T2" fmla="*/ 0 w 62"/>
                    <a:gd name="T3" fmla="*/ 0 h 56"/>
                    <a:gd name="T4" fmla="*/ 0 w 62"/>
                    <a:gd name="T5" fmla="*/ 0 h 56"/>
                    <a:gd name="T6" fmla="*/ 0 w 62"/>
                    <a:gd name="T7" fmla="*/ 0 h 56"/>
                    <a:gd name="T8" fmla="*/ 0 w 62"/>
                    <a:gd name="T9" fmla="*/ 0 h 56"/>
                    <a:gd name="T10" fmla="*/ 0 60000 65536"/>
                    <a:gd name="T11" fmla="*/ 0 60000 65536"/>
                    <a:gd name="T12" fmla="*/ 0 60000 65536"/>
                    <a:gd name="T13" fmla="*/ 0 60000 65536"/>
                    <a:gd name="T14" fmla="*/ 0 60000 65536"/>
                    <a:gd name="T15" fmla="*/ 0 w 62"/>
                    <a:gd name="T16" fmla="*/ 0 h 56"/>
                    <a:gd name="T17" fmla="*/ 62 w 62"/>
                    <a:gd name="T18" fmla="*/ 56 h 56"/>
                  </a:gdLst>
                  <a:ahLst/>
                  <a:cxnLst>
                    <a:cxn ang="T10">
                      <a:pos x="T0" y="T1"/>
                    </a:cxn>
                    <a:cxn ang="T11">
                      <a:pos x="T2" y="T3"/>
                    </a:cxn>
                    <a:cxn ang="T12">
                      <a:pos x="T4" y="T5"/>
                    </a:cxn>
                    <a:cxn ang="T13">
                      <a:pos x="T6" y="T7"/>
                    </a:cxn>
                    <a:cxn ang="T14">
                      <a:pos x="T8" y="T9"/>
                    </a:cxn>
                  </a:cxnLst>
                  <a:rect l="T15" t="T16" r="T17" b="T18"/>
                  <a:pathLst>
                    <a:path w="62" h="56">
                      <a:moveTo>
                        <a:pt x="28" y="56"/>
                      </a:moveTo>
                      <a:lnTo>
                        <a:pt x="62" y="37"/>
                      </a:lnTo>
                      <a:lnTo>
                        <a:pt x="31" y="0"/>
                      </a:lnTo>
                      <a:lnTo>
                        <a:pt x="0" y="21"/>
                      </a:lnTo>
                      <a:lnTo>
                        <a:pt x="28" y="56"/>
                      </a:lnTo>
                    </a:path>
                  </a:pathLst>
                </a:custGeom>
                <a:noFill/>
                <a:ln w="0">
                  <a:solidFill>
                    <a:srgbClr val="0066FF"/>
                  </a:solidFill>
                  <a:round/>
                  <a:headEnd/>
                  <a:tailEnd/>
                </a:ln>
              </p:spPr>
              <p:txBody>
                <a:bodyPr/>
                <a:lstStyle/>
                <a:p>
                  <a:endParaRPr lang="es-MX"/>
                </a:p>
              </p:txBody>
            </p:sp>
            <p:sp>
              <p:nvSpPr>
                <p:cNvPr id="11032" name="Freeform 4726"/>
                <p:cNvSpPr>
                  <a:spLocks/>
                </p:cNvSpPr>
                <p:nvPr/>
              </p:nvSpPr>
              <p:spPr bwMode="auto">
                <a:xfrm>
                  <a:off x="2384" y="3112"/>
                  <a:ext cx="9" cy="11"/>
                </a:xfrm>
                <a:custGeom>
                  <a:avLst/>
                  <a:gdLst>
                    <a:gd name="T0" fmla="*/ 0 w 82"/>
                    <a:gd name="T1" fmla="*/ 0 h 96"/>
                    <a:gd name="T2" fmla="*/ 0 w 82"/>
                    <a:gd name="T3" fmla="*/ 0 h 96"/>
                    <a:gd name="T4" fmla="*/ 0 w 82"/>
                    <a:gd name="T5" fmla="*/ 0 h 96"/>
                    <a:gd name="T6" fmla="*/ 0 w 82"/>
                    <a:gd name="T7" fmla="*/ 0 h 96"/>
                    <a:gd name="T8" fmla="*/ 0 60000 65536"/>
                    <a:gd name="T9" fmla="*/ 0 60000 65536"/>
                    <a:gd name="T10" fmla="*/ 0 60000 65536"/>
                    <a:gd name="T11" fmla="*/ 0 60000 65536"/>
                    <a:gd name="T12" fmla="*/ 0 w 82"/>
                    <a:gd name="T13" fmla="*/ 0 h 96"/>
                    <a:gd name="T14" fmla="*/ 82 w 82"/>
                    <a:gd name="T15" fmla="*/ 96 h 96"/>
                  </a:gdLst>
                  <a:ahLst/>
                  <a:cxnLst>
                    <a:cxn ang="T8">
                      <a:pos x="T0" y="T1"/>
                    </a:cxn>
                    <a:cxn ang="T9">
                      <a:pos x="T2" y="T3"/>
                    </a:cxn>
                    <a:cxn ang="T10">
                      <a:pos x="T4" y="T5"/>
                    </a:cxn>
                    <a:cxn ang="T11">
                      <a:pos x="T6" y="T7"/>
                    </a:cxn>
                  </a:cxnLst>
                  <a:rect l="T12" t="T13" r="T14" b="T15"/>
                  <a:pathLst>
                    <a:path w="82" h="96">
                      <a:moveTo>
                        <a:pt x="51" y="96"/>
                      </a:moveTo>
                      <a:lnTo>
                        <a:pt x="82" y="75"/>
                      </a:lnTo>
                      <a:lnTo>
                        <a:pt x="0" y="0"/>
                      </a:lnTo>
                      <a:lnTo>
                        <a:pt x="51" y="96"/>
                      </a:lnTo>
                      <a:close/>
                    </a:path>
                  </a:pathLst>
                </a:custGeom>
                <a:solidFill>
                  <a:srgbClr val="0066FF"/>
                </a:solidFill>
                <a:ln w="9525">
                  <a:noFill/>
                  <a:round/>
                  <a:headEnd/>
                  <a:tailEnd/>
                </a:ln>
              </p:spPr>
              <p:txBody>
                <a:bodyPr/>
                <a:lstStyle/>
                <a:p>
                  <a:endParaRPr lang="es-MX"/>
                </a:p>
              </p:txBody>
            </p:sp>
            <p:sp>
              <p:nvSpPr>
                <p:cNvPr id="11033" name="Freeform 4727"/>
                <p:cNvSpPr>
                  <a:spLocks/>
                </p:cNvSpPr>
                <p:nvPr/>
              </p:nvSpPr>
              <p:spPr bwMode="auto">
                <a:xfrm>
                  <a:off x="2384" y="3110"/>
                  <a:ext cx="9" cy="11"/>
                </a:xfrm>
                <a:custGeom>
                  <a:avLst/>
                  <a:gdLst>
                    <a:gd name="T0" fmla="*/ 0 w 82"/>
                    <a:gd name="T1" fmla="*/ 0 h 97"/>
                    <a:gd name="T2" fmla="*/ 0 w 82"/>
                    <a:gd name="T3" fmla="*/ 0 h 97"/>
                    <a:gd name="T4" fmla="*/ 0 w 82"/>
                    <a:gd name="T5" fmla="*/ 0 h 97"/>
                    <a:gd name="T6" fmla="*/ 0 w 82"/>
                    <a:gd name="T7" fmla="*/ 0 h 97"/>
                    <a:gd name="T8" fmla="*/ 0 60000 65536"/>
                    <a:gd name="T9" fmla="*/ 0 60000 65536"/>
                    <a:gd name="T10" fmla="*/ 0 60000 65536"/>
                    <a:gd name="T11" fmla="*/ 0 60000 65536"/>
                    <a:gd name="T12" fmla="*/ 0 w 82"/>
                    <a:gd name="T13" fmla="*/ 0 h 97"/>
                    <a:gd name="T14" fmla="*/ 82 w 82"/>
                    <a:gd name="T15" fmla="*/ 97 h 97"/>
                  </a:gdLst>
                  <a:ahLst/>
                  <a:cxnLst>
                    <a:cxn ang="T8">
                      <a:pos x="T0" y="T1"/>
                    </a:cxn>
                    <a:cxn ang="T9">
                      <a:pos x="T2" y="T3"/>
                    </a:cxn>
                    <a:cxn ang="T10">
                      <a:pos x="T4" y="T5"/>
                    </a:cxn>
                    <a:cxn ang="T11">
                      <a:pos x="T6" y="T7"/>
                    </a:cxn>
                  </a:cxnLst>
                  <a:rect l="T12" t="T13" r="T14" b="T15"/>
                  <a:pathLst>
                    <a:path w="82" h="97">
                      <a:moveTo>
                        <a:pt x="82" y="97"/>
                      </a:moveTo>
                      <a:lnTo>
                        <a:pt x="0" y="22"/>
                      </a:lnTo>
                      <a:lnTo>
                        <a:pt x="31" y="0"/>
                      </a:lnTo>
                      <a:lnTo>
                        <a:pt x="82" y="97"/>
                      </a:lnTo>
                      <a:close/>
                    </a:path>
                  </a:pathLst>
                </a:custGeom>
                <a:solidFill>
                  <a:srgbClr val="0066FF"/>
                </a:solidFill>
                <a:ln w="9525">
                  <a:noFill/>
                  <a:round/>
                  <a:headEnd/>
                  <a:tailEnd/>
                </a:ln>
              </p:spPr>
              <p:txBody>
                <a:bodyPr/>
                <a:lstStyle/>
                <a:p>
                  <a:endParaRPr lang="es-MX"/>
                </a:p>
              </p:txBody>
            </p:sp>
            <p:sp>
              <p:nvSpPr>
                <p:cNvPr id="11034" name="Freeform 4728"/>
                <p:cNvSpPr>
                  <a:spLocks/>
                </p:cNvSpPr>
                <p:nvPr/>
              </p:nvSpPr>
              <p:spPr bwMode="auto">
                <a:xfrm>
                  <a:off x="2384" y="3110"/>
                  <a:ext cx="9" cy="13"/>
                </a:xfrm>
                <a:custGeom>
                  <a:avLst/>
                  <a:gdLst>
                    <a:gd name="T0" fmla="*/ 0 w 82"/>
                    <a:gd name="T1" fmla="*/ 0 h 118"/>
                    <a:gd name="T2" fmla="*/ 0 w 82"/>
                    <a:gd name="T3" fmla="*/ 0 h 118"/>
                    <a:gd name="T4" fmla="*/ 0 w 82"/>
                    <a:gd name="T5" fmla="*/ 0 h 118"/>
                    <a:gd name="T6" fmla="*/ 0 w 82"/>
                    <a:gd name="T7" fmla="*/ 0 h 118"/>
                    <a:gd name="T8" fmla="*/ 0 w 82"/>
                    <a:gd name="T9" fmla="*/ 0 h 118"/>
                    <a:gd name="T10" fmla="*/ 0 60000 65536"/>
                    <a:gd name="T11" fmla="*/ 0 60000 65536"/>
                    <a:gd name="T12" fmla="*/ 0 60000 65536"/>
                    <a:gd name="T13" fmla="*/ 0 60000 65536"/>
                    <a:gd name="T14" fmla="*/ 0 60000 65536"/>
                    <a:gd name="T15" fmla="*/ 0 w 82"/>
                    <a:gd name="T16" fmla="*/ 0 h 118"/>
                    <a:gd name="T17" fmla="*/ 82 w 82"/>
                    <a:gd name="T18" fmla="*/ 118 h 118"/>
                  </a:gdLst>
                  <a:ahLst/>
                  <a:cxnLst>
                    <a:cxn ang="T10">
                      <a:pos x="T0" y="T1"/>
                    </a:cxn>
                    <a:cxn ang="T11">
                      <a:pos x="T2" y="T3"/>
                    </a:cxn>
                    <a:cxn ang="T12">
                      <a:pos x="T4" y="T5"/>
                    </a:cxn>
                    <a:cxn ang="T13">
                      <a:pos x="T6" y="T7"/>
                    </a:cxn>
                    <a:cxn ang="T14">
                      <a:pos x="T8" y="T9"/>
                    </a:cxn>
                  </a:cxnLst>
                  <a:rect l="T15" t="T16" r="T17" b="T18"/>
                  <a:pathLst>
                    <a:path w="82" h="118">
                      <a:moveTo>
                        <a:pt x="51" y="118"/>
                      </a:moveTo>
                      <a:lnTo>
                        <a:pt x="82" y="97"/>
                      </a:lnTo>
                      <a:lnTo>
                        <a:pt x="31" y="0"/>
                      </a:lnTo>
                      <a:lnTo>
                        <a:pt x="0" y="22"/>
                      </a:lnTo>
                      <a:lnTo>
                        <a:pt x="51" y="118"/>
                      </a:lnTo>
                    </a:path>
                  </a:pathLst>
                </a:custGeom>
                <a:noFill/>
                <a:ln w="0">
                  <a:solidFill>
                    <a:srgbClr val="0066FF"/>
                  </a:solidFill>
                  <a:round/>
                  <a:headEnd/>
                  <a:tailEnd/>
                </a:ln>
              </p:spPr>
              <p:txBody>
                <a:bodyPr/>
                <a:lstStyle/>
                <a:p>
                  <a:endParaRPr lang="es-MX"/>
                </a:p>
              </p:txBody>
            </p:sp>
            <p:sp>
              <p:nvSpPr>
                <p:cNvPr id="11035" name="Freeform 4729"/>
                <p:cNvSpPr>
                  <a:spLocks/>
                </p:cNvSpPr>
                <p:nvPr/>
              </p:nvSpPr>
              <p:spPr bwMode="auto">
                <a:xfrm>
                  <a:off x="2375" y="3103"/>
                  <a:ext cx="13" cy="9"/>
                </a:xfrm>
                <a:custGeom>
                  <a:avLst/>
                  <a:gdLst>
                    <a:gd name="T0" fmla="*/ 0 w 115"/>
                    <a:gd name="T1" fmla="*/ 0 h 84"/>
                    <a:gd name="T2" fmla="*/ 0 w 115"/>
                    <a:gd name="T3" fmla="*/ 0 h 84"/>
                    <a:gd name="T4" fmla="*/ 0 w 115"/>
                    <a:gd name="T5" fmla="*/ 0 h 84"/>
                    <a:gd name="T6" fmla="*/ 0 w 115"/>
                    <a:gd name="T7" fmla="*/ 0 h 84"/>
                    <a:gd name="T8" fmla="*/ 0 60000 65536"/>
                    <a:gd name="T9" fmla="*/ 0 60000 65536"/>
                    <a:gd name="T10" fmla="*/ 0 60000 65536"/>
                    <a:gd name="T11" fmla="*/ 0 60000 65536"/>
                    <a:gd name="T12" fmla="*/ 0 w 115"/>
                    <a:gd name="T13" fmla="*/ 0 h 84"/>
                    <a:gd name="T14" fmla="*/ 115 w 115"/>
                    <a:gd name="T15" fmla="*/ 84 h 84"/>
                  </a:gdLst>
                  <a:ahLst/>
                  <a:cxnLst>
                    <a:cxn ang="T8">
                      <a:pos x="T0" y="T1"/>
                    </a:cxn>
                    <a:cxn ang="T9">
                      <a:pos x="T2" y="T3"/>
                    </a:cxn>
                    <a:cxn ang="T10">
                      <a:pos x="T4" y="T5"/>
                    </a:cxn>
                    <a:cxn ang="T11">
                      <a:pos x="T6" y="T7"/>
                    </a:cxn>
                  </a:cxnLst>
                  <a:rect l="T12" t="T13" r="T14" b="T15"/>
                  <a:pathLst>
                    <a:path w="115" h="84">
                      <a:moveTo>
                        <a:pt x="84" y="84"/>
                      </a:moveTo>
                      <a:lnTo>
                        <a:pt x="115" y="62"/>
                      </a:lnTo>
                      <a:lnTo>
                        <a:pt x="0" y="0"/>
                      </a:lnTo>
                      <a:lnTo>
                        <a:pt x="84" y="84"/>
                      </a:lnTo>
                      <a:close/>
                    </a:path>
                  </a:pathLst>
                </a:custGeom>
                <a:solidFill>
                  <a:srgbClr val="0066FF"/>
                </a:solidFill>
                <a:ln w="9525">
                  <a:noFill/>
                  <a:round/>
                  <a:headEnd/>
                  <a:tailEnd/>
                </a:ln>
              </p:spPr>
              <p:txBody>
                <a:bodyPr/>
                <a:lstStyle/>
                <a:p>
                  <a:endParaRPr lang="es-MX"/>
                </a:p>
              </p:txBody>
            </p:sp>
            <p:sp>
              <p:nvSpPr>
                <p:cNvPr id="11036" name="Freeform 4730"/>
                <p:cNvSpPr>
                  <a:spLocks/>
                </p:cNvSpPr>
                <p:nvPr/>
              </p:nvSpPr>
              <p:spPr bwMode="auto">
                <a:xfrm>
                  <a:off x="2375" y="3100"/>
                  <a:ext cx="13" cy="10"/>
                </a:xfrm>
                <a:custGeom>
                  <a:avLst/>
                  <a:gdLst>
                    <a:gd name="T0" fmla="*/ 0 w 115"/>
                    <a:gd name="T1" fmla="*/ 0 h 91"/>
                    <a:gd name="T2" fmla="*/ 0 w 115"/>
                    <a:gd name="T3" fmla="*/ 0 h 91"/>
                    <a:gd name="T4" fmla="*/ 0 w 115"/>
                    <a:gd name="T5" fmla="*/ 0 h 91"/>
                    <a:gd name="T6" fmla="*/ 0 w 115"/>
                    <a:gd name="T7" fmla="*/ 0 h 91"/>
                    <a:gd name="T8" fmla="*/ 0 60000 65536"/>
                    <a:gd name="T9" fmla="*/ 0 60000 65536"/>
                    <a:gd name="T10" fmla="*/ 0 60000 65536"/>
                    <a:gd name="T11" fmla="*/ 0 60000 65536"/>
                    <a:gd name="T12" fmla="*/ 0 w 115"/>
                    <a:gd name="T13" fmla="*/ 0 h 91"/>
                    <a:gd name="T14" fmla="*/ 115 w 115"/>
                    <a:gd name="T15" fmla="*/ 91 h 91"/>
                  </a:gdLst>
                  <a:ahLst/>
                  <a:cxnLst>
                    <a:cxn ang="T8">
                      <a:pos x="T0" y="T1"/>
                    </a:cxn>
                    <a:cxn ang="T9">
                      <a:pos x="T2" y="T3"/>
                    </a:cxn>
                    <a:cxn ang="T10">
                      <a:pos x="T4" y="T5"/>
                    </a:cxn>
                    <a:cxn ang="T11">
                      <a:pos x="T6" y="T7"/>
                    </a:cxn>
                  </a:cxnLst>
                  <a:rect l="T12" t="T13" r="T14" b="T15"/>
                  <a:pathLst>
                    <a:path w="115" h="91">
                      <a:moveTo>
                        <a:pt x="115" y="91"/>
                      </a:moveTo>
                      <a:lnTo>
                        <a:pt x="0" y="29"/>
                      </a:lnTo>
                      <a:lnTo>
                        <a:pt x="23" y="0"/>
                      </a:lnTo>
                      <a:lnTo>
                        <a:pt x="115" y="91"/>
                      </a:lnTo>
                      <a:close/>
                    </a:path>
                  </a:pathLst>
                </a:custGeom>
                <a:solidFill>
                  <a:srgbClr val="0066FF"/>
                </a:solidFill>
                <a:ln w="9525">
                  <a:noFill/>
                  <a:round/>
                  <a:headEnd/>
                  <a:tailEnd/>
                </a:ln>
              </p:spPr>
              <p:txBody>
                <a:bodyPr/>
                <a:lstStyle/>
                <a:p>
                  <a:endParaRPr lang="es-MX"/>
                </a:p>
              </p:txBody>
            </p:sp>
            <p:sp>
              <p:nvSpPr>
                <p:cNvPr id="11037" name="Freeform 4731"/>
                <p:cNvSpPr>
                  <a:spLocks/>
                </p:cNvSpPr>
                <p:nvPr/>
              </p:nvSpPr>
              <p:spPr bwMode="auto">
                <a:xfrm>
                  <a:off x="2375" y="3100"/>
                  <a:ext cx="13" cy="12"/>
                </a:xfrm>
                <a:custGeom>
                  <a:avLst/>
                  <a:gdLst>
                    <a:gd name="T0" fmla="*/ 0 w 115"/>
                    <a:gd name="T1" fmla="*/ 0 h 113"/>
                    <a:gd name="T2" fmla="*/ 0 w 115"/>
                    <a:gd name="T3" fmla="*/ 0 h 113"/>
                    <a:gd name="T4" fmla="*/ 0 w 115"/>
                    <a:gd name="T5" fmla="*/ 0 h 113"/>
                    <a:gd name="T6" fmla="*/ 0 w 115"/>
                    <a:gd name="T7" fmla="*/ 0 h 113"/>
                    <a:gd name="T8" fmla="*/ 0 w 115"/>
                    <a:gd name="T9" fmla="*/ 0 h 113"/>
                    <a:gd name="T10" fmla="*/ 0 60000 65536"/>
                    <a:gd name="T11" fmla="*/ 0 60000 65536"/>
                    <a:gd name="T12" fmla="*/ 0 60000 65536"/>
                    <a:gd name="T13" fmla="*/ 0 60000 65536"/>
                    <a:gd name="T14" fmla="*/ 0 60000 65536"/>
                    <a:gd name="T15" fmla="*/ 0 w 115"/>
                    <a:gd name="T16" fmla="*/ 0 h 113"/>
                    <a:gd name="T17" fmla="*/ 115 w 115"/>
                    <a:gd name="T18" fmla="*/ 113 h 113"/>
                  </a:gdLst>
                  <a:ahLst/>
                  <a:cxnLst>
                    <a:cxn ang="T10">
                      <a:pos x="T0" y="T1"/>
                    </a:cxn>
                    <a:cxn ang="T11">
                      <a:pos x="T2" y="T3"/>
                    </a:cxn>
                    <a:cxn ang="T12">
                      <a:pos x="T4" y="T5"/>
                    </a:cxn>
                    <a:cxn ang="T13">
                      <a:pos x="T6" y="T7"/>
                    </a:cxn>
                    <a:cxn ang="T14">
                      <a:pos x="T8" y="T9"/>
                    </a:cxn>
                  </a:cxnLst>
                  <a:rect l="T15" t="T16" r="T17" b="T18"/>
                  <a:pathLst>
                    <a:path w="115" h="113">
                      <a:moveTo>
                        <a:pt x="84" y="113"/>
                      </a:moveTo>
                      <a:lnTo>
                        <a:pt x="115" y="91"/>
                      </a:lnTo>
                      <a:lnTo>
                        <a:pt x="23" y="0"/>
                      </a:lnTo>
                      <a:lnTo>
                        <a:pt x="0" y="29"/>
                      </a:lnTo>
                      <a:lnTo>
                        <a:pt x="84" y="113"/>
                      </a:lnTo>
                    </a:path>
                  </a:pathLst>
                </a:custGeom>
                <a:noFill/>
                <a:ln w="0">
                  <a:solidFill>
                    <a:srgbClr val="0066FF"/>
                  </a:solidFill>
                  <a:round/>
                  <a:headEnd/>
                  <a:tailEnd/>
                </a:ln>
              </p:spPr>
              <p:txBody>
                <a:bodyPr/>
                <a:lstStyle/>
                <a:p>
                  <a:endParaRPr lang="es-MX"/>
                </a:p>
              </p:txBody>
            </p:sp>
            <p:sp>
              <p:nvSpPr>
                <p:cNvPr id="11038" name="Freeform 4732"/>
                <p:cNvSpPr>
                  <a:spLocks/>
                </p:cNvSpPr>
                <p:nvPr/>
              </p:nvSpPr>
              <p:spPr bwMode="auto">
                <a:xfrm>
                  <a:off x="2372" y="3098"/>
                  <a:ext cx="5" cy="5"/>
                </a:xfrm>
                <a:custGeom>
                  <a:avLst/>
                  <a:gdLst>
                    <a:gd name="T0" fmla="*/ 0 w 51"/>
                    <a:gd name="T1" fmla="*/ 0 h 43"/>
                    <a:gd name="T2" fmla="*/ 0 w 51"/>
                    <a:gd name="T3" fmla="*/ 0 h 43"/>
                    <a:gd name="T4" fmla="*/ 0 w 51"/>
                    <a:gd name="T5" fmla="*/ 0 h 43"/>
                    <a:gd name="T6" fmla="*/ 0 w 51"/>
                    <a:gd name="T7" fmla="*/ 0 h 43"/>
                    <a:gd name="T8" fmla="*/ 0 w 51"/>
                    <a:gd name="T9" fmla="*/ 0 h 43"/>
                    <a:gd name="T10" fmla="*/ 0 60000 65536"/>
                    <a:gd name="T11" fmla="*/ 0 60000 65536"/>
                    <a:gd name="T12" fmla="*/ 0 60000 65536"/>
                    <a:gd name="T13" fmla="*/ 0 60000 65536"/>
                    <a:gd name="T14" fmla="*/ 0 60000 65536"/>
                    <a:gd name="T15" fmla="*/ 0 w 51"/>
                    <a:gd name="T16" fmla="*/ 0 h 43"/>
                    <a:gd name="T17" fmla="*/ 51 w 51"/>
                    <a:gd name="T18" fmla="*/ 43 h 43"/>
                  </a:gdLst>
                  <a:ahLst/>
                  <a:cxnLst>
                    <a:cxn ang="T10">
                      <a:pos x="T0" y="T1"/>
                    </a:cxn>
                    <a:cxn ang="T11">
                      <a:pos x="T2" y="T3"/>
                    </a:cxn>
                    <a:cxn ang="T12">
                      <a:pos x="T4" y="T5"/>
                    </a:cxn>
                    <a:cxn ang="T13">
                      <a:pos x="T6" y="T7"/>
                    </a:cxn>
                    <a:cxn ang="T14">
                      <a:pos x="T8" y="T9"/>
                    </a:cxn>
                  </a:cxnLst>
                  <a:rect l="T15" t="T16" r="T17" b="T18"/>
                  <a:pathLst>
                    <a:path w="51" h="43">
                      <a:moveTo>
                        <a:pt x="28" y="43"/>
                      </a:moveTo>
                      <a:lnTo>
                        <a:pt x="51" y="14"/>
                      </a:lnTo>
                      <a:lnTo>
                        <a:pt x="30" y="0"/>
                      </a:lnTo>
                      <a:lnTo>
                        <a:pt x="0" y="27"/>
                      </a:lnTo>
                      <a:lnTo>
                        <a:pt x="28" y="43"/>
                      </a:lnTo>
                    </a:path>
                  </a:pathLst>
                </a:custGeom>
                <a:noFill/>
                <a:ln w="0">
                  <a:solidFill>
                    <a:srgbClr val="0066FF"/>
                  </a:solidFill>
                  <a:round/>
                  <a:headEnd/>
                  <a:tailEnd/>
                </a:ln>
              </p:spPr>
              <p:txBody>
                <a:bodyPr/>
                <a:lstStyle/>
                <a:p>
                  <a:endParaRPr lang="es-MX"/>
                </a:p>
              </p:txBody>
            </p:sp>
            <p:sp>
              <p:nvSpPr>
                <p:cNvPr id="11039" name="Freeform 4733"/>
                <p:cNvSpPr>
                  <a:spLocks/>
                </p:cNvSpPr>
                <p:nvPr/>
              </p:nvSpPr>
              <p:spPr bwMode="auto">
                <a:xfrm>
                  <a:off x="2371" y="3096"/>
                  <a:ext cx="4" cy="5"/>
                </a:xfrm>
                <a:custGeom>
                  <a:avLst/>
                  <a:gdLst>
                    <a:gd name="T0" fmla="*/ 0 w 37"/>
                    <a:gd name="T1" fmla="*/ 0 h 49"/>
                    <a:gd name="T2" fmla="*/ 0 w 37"/>
                    <a:gd name="T3" fmla="*/ 0 h 49"/>
                    <a:gd name="T4" fmla="*/ 0 w 37"/>
                    <a:gd name="T5" fmla="*/ 0 h 49"/>
                    <a:gd name="T6" fmla="*/ 0 w 37"/>
                    <a:gd name="T7" fmla="*/ 0 h 49"/>
                    <a:gd name="T8" fmla="*/ 0 w 37"/>
                    <a:gd name="T9" fmla="*/ 0 h 49"/>
                    <a:gd name="T10" fmla="*/ 0 60000 65536"/>
                    <a:gd name="T11" fmla="*/ 0 60000 65536"/>
                    <a:gd name="T12" fmla="*/ 0 60000 65536"/>
                    <a:gd name="T13" fmla="*/ 0 60000 65536"/>
                    <a:gd name="T14" fmla="*/ 0 60000 65536"/>
                    <a:gd name="T15" fmla="*/ 0 w 37"/>
                    <a:gd name="T16" fmla="*/ 0 h 49"/>
                    <a:gd name="T17" fmla="*/ 37 w 37"/>
                    <a:gd name="T18" fmla="*/ 49 h 49"/>
                  </a:gdLst>
                  <a:ahLst/>
                  <a:cxnLst>
                    <a:cxn ang="T10">
                      <a:pos x="T0" y="T1"/>
                    </a:cxn>
                    <a:cxn ang="T11">
                      <a:pos x="T2" y="T3"/>
                    </a:cxn>
                    <a:cxn ang="T12">
                      <a:pos x="T4" y="T5"/>
                    </a:cxn>
                    <a:cxn ang="T13">
                      <a:pos x="T6" y="T7"/>
                    </a:cxn>
                    <a:cxn ang="T14">
                      <a:pos x="T8" y="T9"/>
                    </a:cxn>
                  </a:cxnLst>
                  <a:rect l="T15" t="T16" r="T17" b="T18"/>
                  <a:pathLst>
                    <a:path w="37" h="49">
                      <a:moveTo>
                        <a:pt x="7" y="49"/>
                      </a:moveTo>
                      <a:lnTo>
                        <a:pt x="37" y="22"/>
                      </a:lnTo>
                      <a:lnTo>
                        <a:pt x="27" y="0"/>
                      </a:lnTo>
                      <a:lnTo>
                        <a:pt x="0" y="31"/>
                      </a:lnTo>
                      <a:lnTo>
                        <a:pt x="7" y="49"/>
                      </a:lnTo>
                    </a:path>
                  </a:pathLst>
                </a:custGeom>
                <a:noFill/>
                <a:ln w="0">
                  <a:solidFill>
                    <a:srgbClr val="0066FF"/>
                  </a:solidFill>
                  <a:round/>
                  <a:headEnd/>
                  <a:tailEnd/>
                </a:ln>
              </p:spPr>
              <p:txBody>
                <a:bodyPr/>
                <a:lstStyle/>
                <a:p>
                  <a:endParaRPr lang="es-MX"/>
                </a:p>
              </p:txBody>
            </p:sp>
            <p:sp>
              <p:nvSpPr>
                <p:cNvPr id="11040" name="Freeform 4734"/>
                <p:cNvSpPr>
                  <a:spLocks/>
                </p:cNvSpPr>
                <p:nvPr/>
              </p:nvSpPr>
              <p:spPr bwMode="auto">
                <a:xfrm>
                  <a:off x="2367" y="3093"/>
                  <a:ext cx="7" cy="5"/>
                </a:xfrm>
                <a:custGeom>
                  <a:avLst/>
                  <a:gdLst>
                    <a:gd name="T0" fmla="*/ 0 w 58"/>
                    <a:gd name="T1" fmla="*/ 0 h 41"/>
                    <a:gd name="T2" fmla="*/ 0 w 58"/>
                    <a:gd name="T3" fmla="*/ 0 h 41"/>
                    <a:gd name="T4" fmla="*/ 0 w 58"/>
                    <a:gd name="T5" fmla="*/ 0 h 41"/>
                    <a:gd name="T6" fmla="*/ 0 w 58"/>
                    <a:gd name="T7" fmla="*/ 0 h 41"/>
                    <a:gd name="T8" fmla="*/ 0 60000 65536"/>
                    <a:gd name="T9" fmla="*/ 0 60000 65536"/>
                    <a:gd name="T10" fmla="*/ 0 60000 65536"/>
                    <a:gd name="T11" fmla="*/ 0 60000 65536"/>
                    <a:gd name="T12" fmla="*/ 0 w 58"/>
                    <a:gd name="T13" fmla="*/ 0 h 41"/>
                    <a:gd name="T14" fmla="*/ 58 w 58"/>
                    <a:gd name="T15" fmla="*/ 41 h 41"/>
                  </a:gdLst>
                  <a:ahLst/>
                  <a:cxnLst>
                    <a:cxn ang="T8">
                      <a:pos x="T0" y="T1"/>
                    </a:cxn>
                    <a:cxn ang="T9">
                      <a:pos x="T2" y="T3"/>
                    </a:cxn>
                    <a:cxn ang="T10">
                      <a:pos x="T4" y="T5"/>
                    </a:cxn>
                    <a:cxn ang="T11">
                      <a:pos x="T6" y="T7"/>
                    </a:cxn>
                  </a:cxnLst>
                  <a:rect l="T12" t="T13" r="T14" b="T15"/>
                  <a:pathLst>
                    <a:path w="58" h="41">
                      <a:moveTo>
                        <a:pt x="58" y="20"/>
                      </a:moveTo>
                      <a:lnTo>
                        <a:pt x="2" y="41"/>
                      </a:lnTo>
                      <a:lnTo>
                        <a:pt x="0" y="0"/>
                      </a:lnTo>
                      <a:lnTo>
                        <a:pt x="58" y="20"/>
                      </a:lnTo>
                      <a:close/>
                    </a:path>
                  </a:pathLst>
                </a:custGeom>
                <a:solidFill>
                  <a:srgbClr val="0066FF"/>
                </a:solidFill>
                <a:ln w="9525">
                  <a:noFill/>
                  <a:round/>
                  <a:headEnd/>
                  <a:tailEnd/>
                </a:ln>
              </p:spPr>
              <p:txBody>
                <a:bodyPr/>
                <a:lstStyle/>
                <a:p>
                  <a:endParaRPr lang="es-MX"/>
                </a:p>
              </p:txBody>
            </p:sp>
            <p:sp>
              <p:nvSpPr>
                <p:cNvPr id="11041" name="Freeform 4735"/>
                <p:cNvSpPr>
                  <a:spLocks/>
                </p:cNvSpPr>
                <p:nvPr/>
              </p:nvSpPr>
              <p:spPr bwMode="auto">
                <a:xfrm>
                  <a:off x="2367" y="3093"/>
                  <a:ext cx="7" cy="6"/>
                </a:xfrm>
                <a:custGeom>
                  <a:avLst/>
                  <a:gdLst>
                    <a:gd name="T0" fmla="*/ 0 w 58"/>
                    <a:gd name="T1" fmla="*/ 0 h 51"/>
                    <a:gd name="T2" fmla="*/ 0 w 58"/>
                    <a:gd name="T3" fmla="*/ 0 h 51"/>
                    <a:gd name="T4" fmla="*/ 0 w 58"/>
                    <a:gd name="T5" fmla="*/ 0 h 51"/>
                    <a:gd name="T6" fmla="*/ 0 w 58"/>
                    <a:gd name="T7" fmla="*/ 0 h 51"/>
                    <a:gd name="T8" fmla="*/ 0 w 58"/>
                    <a:gd name="T9" fmla="*/ 0 h 51"/>
                    <a:gd name="T10" fmla="*/ 0 60000 65536"/>
                    <a:gd name="T11" fmla="*/ 0 60000 65536"/>
                    <a:gd name="T12" fmla="*/ 0 60000 65536"/>
                    <a:gd name="T13" fmla="*/ 0 60000 65536"/>
                    <a:gd name="T14" fmla="*/ 0 60000 65536"/>
                    <a:gd name="T15" fmla="*/ 0 w 58"/>
                    <a:gd name="T16" fmla="*/ 0 h 51"/>
                    <a:gd name="T17" fmla="*/ 58 w 58"/>
                    <a:gd name="T18" fmla="*/ 51 h 51"/>
                  </a:gdLst>
                  <a:ahLst/>
                  <a:cxnLst>
                    <a:cxn ang="T10">
                      <a:pos x="T0" y="T1"/>
                    </a:cxn>
                    <a:cxn ang="T11">
                      <a:pos x="T2" y="T3"/>
                    </a:cxn>
                    <a:cxn ang="T12">
                      <a:pos x="T4" y="T5"/>
                    </a:cxn>
                    <a:cxn ang="T13">
                      <a:pos x="T6" y="T7"/>
                    </a:cxn>
                    <a:cxn ang="T14">
                      <a:pos x="T8" y="T9"/>
                    </a:cxn>
                  </a:cxnLst>
                  <a:rect l="T15" t="T16" r="T17" b="T18"/>
                  <a:pathLst>
                    <a:path w="58" h="51">
                      <a:moveTo>
                        <a:pt x="31" y="51"/>
                      </a:moveTo>
                      <a:lnTo>
                        <a:pt x="58" y="20"/>
                      </a:lnTo>
                      <a:lnTo>
                        <a:pt x="0" y="0"/>
                      </a:lnTo>
                      <a:lnTo>
                        <a:pt x="2" y="41"/>
                      </a:lnTo>
                      <a:lnTo>
                        <a:pt x="31" y="51"/>
                      </a:lnTo>
                    </a:path>
                  </a:pathLst>
                </a:custGeom>
                <a:noFill/>
                <a:ln w="0">
                  <a:solidFill>
                    <a:srgbClr val="0066FF"/>
                  </a:solidFill>
                  <a:round/>
                  <a:headEnd/>
                  <a:tailEnd/>
                </a:ln>
              </p:spPr>
              <p:txBody>
                <a:bodyPr/>
                <a:lstStyle/>
                <a:p>
                  <a:endParaRPr lang="es-MX"/>
                </a:p>
              </p:txBody>
            </p:sp>
            <p:sp>
              <p:nvSpPr>
                <p:cNvPr id="11042" name="Freeform 4736"/>
                <p:cNvSpPr>
                  <a:spLocks/>
                </p:cNvSpPr>
                <p:nvPr/>
              </p:nvSpPr>
              <p:spPr bwMode="auto">
                <a:xfrm>
                  <a:off x="2365" y="3093"/>
                  <a:ext cx="3" cy="6"/>
                </a:xfrm>
                <a:custGeom>
                  <a:avLst/>
                  <a:gdLst>
                    <a:gd name="T0" fmla="*/ 0 w 21"/>
                    <a:gd name="T1" fmla="*/ 0 h 50"/>
                    <a:gd name="T2" fmla="*/ 0 w 21"/>
                    <a:gd name="T3" fmla="*/ 0 h 50"/>
                    <a:gd name="T4" fmla="*/ 0 w 21"/>
                    <a:gd name="T5" fmla="*/ 0 h 50"/>
                    <a:gd name="T6" fmla="*/ 0 w 21"/>
                    <a:gd name="T7" fmla="*/ 0 h 50"/>
                    <a:gd name="T8" fmla="*/ 0 60000 65536"/>
                    <a:gd name="T9" fmla="*/ 0 60000 65536"/>
                    <a:gd name="T10" fmla="*/ 0 60000 65536"/>
                    <a:gd name="T11" fmla="*/ 0 60000 65536"/>
                    <a:gd name="T12" fmla="*/ 0 w 21"/>
                    <a:gd name="T13" fmla="*/ 0 h 50"/>
                    <a:gd name="T14" fmla="*/ 21 w 21"/>
                    <a:gd name="T15" fmla="*/ 50 h 50"/>
                  </a:gdLst>
                  <a:ahLst/>
                  <a:cxnLst>
                    <a:cxn ang="T8">
                      <a:pos x="T0" y="T1"/>
                    </a:cxn>
                    <a:cxn ang="T9">
                      <a:pos x="T2" y="T3"/>
                    </a:cxn>
                    <a:cxn ang="T10">
                      <a:pos x="T4" y="T5"/>
                    </a:cxn>
                    <a:cxn ang="T11">
                      <a:pos x="T6" y="T7"/>
                    </a:cxn>
                  </a:cxnLst>
                  <a:rect l="T12" t="T13" r="T14" b="T15"/>
                  <a:pathLst>
                    <a:path w="21" h="50">
                      <a:moveTo>
                        <a:pt x="21" y="41"/>
                      </a:moveTo>
                      <a:lnTo>
                        <a:pt x="19" y="0"/>
                      </a:lnTo>
                      <a:lnTo>
                        <a:pt x="0" y="50"/>
                      </a:lnTo>
                      <a:lnTo>
                        <a:pt x="21" y="41"/>
                      </a:lnTo>
                      <a:close/>
                    </a:path>
                  </a:pathLst>
                </a:custGeom>
                <a:solidFill>
                  <a:srgbClr val="0066FF"/>
                </a:solidFill>
                <a:ln w="9525">
                  <a:noFill/>
                  <a:round/>
                  <a:headEnd/>
                  <a:tailEnd/>
                </a:ln>
              </p:spPr>
              <p:txBody>
                <a:bodyPr/>
                <a:lstStyle/>
                <a:p>
                  <a:endParaRPr lang="es-MX"/>
                </a:p>
              </p:txBody>
            </p:sp>
            <p:sp>
              <p:nvSpPr>
                <p:cNvPr id="11043" name="Freeform 4737"/>
                <p:cNvSpPr>
                  <a:spLocks/>
                </p:cNvSpPr>
                <p:nvPr/>
              </p:nvSpPr>
              <p:spPr bwMode="auto">
                <a:xfrm>
                  <a:off x="2364" y="3093"/>
                  <a:ext cx="3" cy="6"/>
                </a:xfrm>
                <a:custGeom>
                  <a:avLst/>
                  <a:gdLst>
                    <a:gd name="T0" fmla="*/ 0 w 31"/>
                    <a:gd name="T1" fmla="*/ 0 h 50"/>
                    <a:gd name="T2" fmla="*/ 0 w 31"/>
                    <a:gd name="T3" fmla="*/ 0 h 50"/>
                    <a:gd name="T4" fmla="*/ 0 w 31"/>
                    <a:gd name="T5" fmla="*/ 0 h 50"/>
                    <a:gd name="T6" fmla="*/ 0 w 31"/>
                    <a:gd name="T7" fmla="*/ 0 h 50"/>
                    <a:gd name="T8" fmla="*/ 0 60000 65536"/>
                    <a:gd name="T9" fmla="*/ 0 60000 65536"/>
                    <a:gd name="T10" fmla="*/ 0 60000 65536"/>
                    <a:gd name="T11" fmla="*/ 0 60000 65536"/>
                    <a:gd name="T12" fmla="*/ 0 w 31"/>
                    <a:gd name="T13" fmla="*/ 0 h 50"/>
                    <a:gd name="T14" fmla="*/ 31 w 31"/>
                    <a:gd name="T15" fmla="*/ 50 h 50"/>
                  </a:gdLst>
                  <a:ahLst/>
                  <a:cxnLst>
                    <a:cxn ang="T8">
                      <a:pos x="T0" y="T1"/>
                    </a:cxn>
                    <a:cxn ang="T9">
                      <a:pos x="T2" y="T3"/>
                    </a:cxn>
                    <a:cxn ang="T10">
                      <a:pos x="T4" y="T5"/>
                    </a:cxn>
                    <a:cxn ang="T11">
                      <a:pos x="T6" y="T7"/>
                    </a:cxn>
                  </a:cxnLst>
                  <a:rect l="T12" t="T13" r="T14" b="T15"/>
                  <a:pathLst>
                    <a:path w="31" h="50">
                      <a:moveTo>
                        <a:pt x="31" y="0"/>
                      </a:moveTo>
                      <a:lnTo>
                        <a:pt x="12" y="50"/>
                      </a:lnTo>
                      <a:lnTo>
                        <a:pt x="0" y="15"/>
                      </a:lnTo>
                      <a:lnTo>
                        <a:pt x="31" y="0"/>
                      </a:lnTo>
                      <a:close/>
                    </a:path>
                  </a:pathLst>
                </a:custGeom>
                <a:solidFill>
                  <a:srgbClr val="0066FF"/>
                </a:solidFill>
                <a:ln w="9525">
                  <a:noFill/>
                  <a:round/>
                  <a:headEnd/>
                  <a:tailEnd/>
                </a:ln>
              </p:spPr>
              <p:txBody>
                <a:bodyPr/>
                <a:lstStyle/>
                <a:p>
                  <a:endParaRPr lang="es-MX"/>
                </a:p>
              </p:txBody>
            </p:sp>
            <p:sp>
              <p:nvSpPr>
                <p:cNvPr id="11044" name="Freeform 4738"/>
                <p:cNvSpPr>
                  <a:spLocks/>
                </p:cNvSpPr>
                <p:nvPr/>
              </p:nvSpPr>
              <p:spPr bwMode="auto">
                <a:xfrm>
                  <a:off x="2364" y="3093"/>
                  <a:ext cx="4" cy="6"/>
                </a:xfrm>
                <a:custGeom>
                  <a:avLst/>
                  <a:gdLst>
                    <a:gd name="T0" fmla="*/ 0 w 33"/>
                    <a:gd name="T1" fmla="*/ 0 h 50"/>
                    <a:gd name="T2" fmla="*/ 0 w 33"/>
                    <a:gd name="T3" fmla="*/ 0 h 50"/>
                    <a:gd name="T4" fmla="*/ 0 w 33"/>
                    <a:gd name="T5" fmla="*/ 0 h 50"/>
                    <a:gd name="T6" fmla="*/ 0 w 33"/>
                    <a:gd name="T7" fmla="*/ 0 h 50"/>
                    <a:gd name="T8" fmla="*/ 0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41"/>
                      </a:moveTo>
                      <a:lnTo>
                        <a:pt x="31" y="0"/>
                      </a:lnTo>
                      <a:lnTo>
                        <a:pt x="0" y="15"/>
                      </a:lnTo>
                      <a:lnTo>
                        <a:pt x="12" y="50"/>
                      </a:lnTo>
                      <a:lnTo>
                        <a:pt x="33" y="41"/>
                      </a:lnTo>
                    </a:path>
                  </a:pathLst>
                </a:custGeom>
                <a:noFill/>
                <a:ln w="0">
                  <a:solidFill>
                    <a:srgbClr val="0066FF"/>
                  </a:solidFill>
                  <a:round/>
                  <a:headEnd/>
                  <a:tailEnd/>
                </a:ln>
              </p:spPr>
              <p:txBody>
                <a:bodyPr/>
                <a:lstStyle/>
                <a:p>
                  <a:endParaRPr lang="es-MX"/>
                </a:p>
              </p:txBody>
            </p:sp>
            <p:sp>
              <p:nvSpPr>
                <p:cNvPr id="11045" name="Freeform 4739"/>
                <p:cNvSpPr>
                  <a:spLocks/>
                </p:cNvSpPr>
                <p:nvPr/>
              </p:nvSpPr>
              <p:spPr bwMode="auto">
                <a:xfrm>
                  <a:off x="2345" y="3095"/>
                  <a:ext cx="20" cy="8"/>
                </a:xfrm>
                <a:custGeom>
                  <a:avLst/>
                  <a:gdLst>
                    <a:gd name="T0" fmla="*/ 0 w 180"/>
                    <a:gd name="T1" fmla="*/ 0 h 74"/>
                    <a:gd name="T2" fmla="*/ 0 w 180"/>
                    <a:gd name="T3" fmla="*/ 0 h 74"/>
                    <a:gd name="T4" fmla="*/ 0 w 180"/>
                    <a:gd name="T5" fmla="*/ 0 h 74"/>
                    <a:gd name="T6" fmla="*/ 0 w 180"/>
                    <a:gd name="T7" fmla="*/ 0 h 74"/>
                    <a:gd name="T8" fmla="*/ 0 60000 65536"/>
                    <a:gd name="T9" fmla="*/ 0 60000 65536"/>
                    <a:gd name="T10" fmla="*/ 0 60000 65536"/>
                    <a:gd name="T11" fmla="*/ 0 60000 65536"/>
                    <a:gd name="T12" fmla="*/ 0 w 180"/>
                    <a:gd name="T13" fmla="*/ 0 h 74"/>
                    <a:gd name="T14" fmla="*/ 180 w 180"/>
                    <a:gd name="T15" fmla="*/ 74 h 74"/>
                  </a:gdLst>
                  <a:ahLst/>
                  <a:cxnLst>
                    <a:cxn ang="T8">
                      <a:pos x="T0" y="T1"/>
                    </a:cxn>
                    <a:cxn ang="T9">
                      <a:pos x="T2" y="T3"/>
                    </a:cxn>
                    <a:cxn ang="T10">
                      <a:pos x="T4" y="T5"/>
                    </a:cxn>
                    <a:cxn ang="T11">
                      <a:pos x="T6" y="T7"/>
                    </a:cxn>
                  </a:cxnLst>
                  <a:rect l="T12" t="T13" r="T14" b="T15"/>
                  <a:pathLst>
                    <a:path w="180" h="74">
                      <a:moveTo>
                        <a:pt x="180" y="35"/>
                      </a:moveTo>
                      <a:lnTo>
                        <a:pt x="168" y="0"/>
                      </a:lnTo>
                      <a:lnTo>
                        <a:pt x="0" y="74"/>
                      </a:lnTo>
                      <a:lnTo>
                        <a:pt x="180" y="35"/>
                      </a:lnTo>
                      <a:close/>
                    </a:path>
                  </a:pathLst>
                </a:custGeom>
                <a:solidFill>
                  <a:srgbClr val="0066FF"/>
                </a:solidFill>
                <a:ln w="9525">
                  <a:noFill/>
                  <a:round/>
                  <a:headEnd/>
                  <a:tailEnd/>
                </a:ln>
              </p:spPr>
              <p:txBody>
                <a:bodyPr/>
                <a:lstStyle/>
                <a:p>
                  <a:endParaRPr lang="es-MX"/>
                </a:p>
              </p:txBody>
            </p:sp>
            <p:sp>
              <p:nvSpPr>
                <p:cNvPr id="11046" name="Freeform 4740"/>
                <p:cNvSpPr>
                  <a:spLocks/>
                </p:cNvSpPr>
                <p:nvPr/>
              </p:nvSpPr>
              <p:spPr bwMode="auto">
                <a:xfrm>
                  <a:off x="2344" y="3095"/>
                  <a:ext cx="20" cy="8"/>
                </a:xfrm>
                <a:custGeom>
                  <a:avLst/>
                  <a:gdLst>
                    <a:gd name="T0" fmla="*/ 0 w 176"/>
                    <a:gd name="T1" fmla="*/ 0 h 74"/>
                    <a:gd name="T2" fmla="*/ 0 w 176"/>
                    <a:gd name="T3" fmla="*/ 0 h 74"/>
                    <a:gd name="T4" fmla="*/ 0 w 176"/>
                    <a:gd name="T5" fmla="*/ 0 h 74"/>
                    <a:gd name="T6" fmla="*/ 0 w 176"/>
                    <a:gd name="T7" fmla="*/ 0 h 74"/>
                    <a:gd name="T8" fmla="*/ 0 60000 65536"/>
                    <a:gd name="T9" fmla="*/ 0 60000 65536"/>
                    <a:gd name="T10" fmla="*/ 0 60000 65536"/>
                    <a:gd name="T11" fmla="*/ 0 60000 65536"/>
                    <a:gd name="T12" fmla="*/ 0 w 176"/>
                    <a:gd name="T13" fmla="*/ 0 h 74"/>
                    <a:gd name="T14" fmla="*/ 176 w 176"/>
                    <a:gd name="T15" fmla="*/ 74 h 74"/>
                  </a:gdLst>
                  <a:ahLst/>
                  <a:cxnLst>
                    <a:cxn ang="T8">
                      <a:pos x="T0" y="T1"/>
                    </a:cxn>
                    <a:cxn ang="T9">
                      <a:pos x="T2" y="T3"/>
                    </a:cxn>
                    <a:cxn ang="T10">
                      <a:pos x="T4" y="T5"/>
                    </a:cxn>
                    <a:cxn ang="T11">
                      <a:pos x="T6" y="T7"/>
                    </a:cxn>
                  </a:cxnLst>
                  <a:rect l="T12" t="T13" r="T14" b="T15"/>
                  <a:pathLst>
                    <a:path w="176" h="74">
                      <a:moveTo>
                        <a:pt x="176" y="0"/>
                      </a:moveTo>
                      <a:lnTo>
                        <a:pt x="8" y="74"/>
                      </a:lnTo>
                      <a:lnTo>
                        <a:pt x="0" y="37"/>
                      </a:lnTo>
                      <a:lnTo>
                        <a:pt x="176" y="0"/>
                      </a:lnTo>
                      <a:close/>
                    </a:path>
                  </a:pathLst>
                </a:custGeom>
                <a:solidFill>
                  <a:srgbClr val="0066FF"/>
                </a:solidFill>
                <a:ln w="9525">
                  <a:noFill/>
                  <a:round/>
                  <a:headEnd/>
                  <a:tailEnd/>
                </a:ln>
              </p:spPr>
              <p:txBody>
                <a:bodyPr/>
                <a:lstStyle/>
                <a:p>
                  <a:endParaRPr lang="es-MX"/>
                </a:p>
              </p:txBody>
            </p:sp>
            <p:sp>
              <p:nvSpPr>
                <p:cNvPr id="11047" name="Freeform 4741"/>
                <p:cNvSpPr>
                  <a:spLocks/>
                </p:cNvSpPr>
                <p:nvPr/>
              </p:nvSpPr>
              <p:spPr bwMode="auto">
                <a:xfrm>
                  <a:off x="2344" y="3095"/>
                  <a:ext cx="21" cy="8"/>
                </a:xfrm>
                <a:custGeom>
                  <a:avLst/>
                  <a:gdLst>
                    <a:gd name="T0" fmla="*/ 0 w 188"/>
                    <a:gd name="T1" fmla="*/ 0 h 74"/>
                    <a:gd name="T2" fmla="*/ 0 w 188"/>
                    <a:gd name="T3" fmla="*/ 0 h 74"/>
                    <a:gd name="T4" fmla="*/ 0 w 188"/>
                    <a:gd name="T5" fmla="*/ 0 h 74"/>
                    <a:gd name="T6" fmla="*/ 0 w 188"/>
                    <a:gd name="T7" fmla="*/ 0 h 74"/>
                    <a:gd name="T8" fmla="*/ 0 w 188"/>
                    <a:gd name="T9" fmla="*/ 0 h 74"/>
                    <a:gd name="T10" fmla="*/ 0 60000 65536"/>
                    <a:gd name="T11" fmla="*/ 0 60000 65536"/>
                    <a:gd name="T12" fmla="*/ 0 60000 65536"/>
                    <a:gd name="T13" fmla="*/ 0 60000 65536"/>
                    <a:gd name="T14" fmla="*/ 0 60000 65536"/>
                    <a:gd name="T15" fmla="*/ 0 w 188"/>
                    <a:gd name="T16" fmla="*/ 0 h 74"/>
                    <a:gd name="T17" fmla="*/ 188 w 188"/>
                    <a:gd name="T18" fmla="*/ 74 h 74"/>
                  </a:gdLst>
                  <a:ahLst/>
                  <a:cxnLst>
                    <a:cxn ang="T10">
                      <a:pos x="T0" y="T1"/>
                    </a:cxn>
                    <a:cxn ang="T11">
                      <a:pos x="T2" y="T3"/>
                    </a:cxn>
                    <a:cxn ang="T12">
                      <a:pos x="T4" y="T5"/>
                    </a:cxn>
                    <a:cxn ang="T13">
                      <a:pos x="T6" y="T7"/>
                    </a:cxn>
                    <a:cxn ang="T14">
                      <a:pos x="T8" y="T9"/>
                    </a:cxn>
                  </a:cxnLst>
                  <a:rect l="T15" t="T16" r="T17" b="T18"/>
                  <a:pathLst>
                    <a:path w="188" h="74">
                      <a:moveTo>
                        <a:pt x="188" y="35"/>
                      </a:moveTo>
                      <a:lnTo>
                        <a:pt x="176" y="0"/>
                      </a:lnTo>
                      <a:lnTo>
                        <a:pt x="0" y="37"/>
                      </a:lnTo>
                      <a:lnTo>
                        <a:pt x="8" y="74"/>
                      </a:lnTo>
                      <a:lnTo>
                        <a:pt x="188" y="35"/>
                      </a:lnTo>
                    </a:path>
                  </a:pathLst>
                </a:custGeom>
                <a:noFill/>
                <a:ln w="0">
                  <a:solidFill>
                    <a:srgbClr val="0066FF"/>
                  </a:solidFill>
                  <a:round/>
                  <a:headEnd/>
                  <a:tailEnd/>
                </a:ln>
              </p:spPr>
              <p:txBody>
                <a:bodyPr/>
                <a:lstStyle/>
                <a:p>
                  <a:endParaRPr lang="es-MX"/>
                </a:p>
              </p:txBody>
            </p:sp>
            <p:sp>
              <p:nvSpPr>
                <p:cNvPr id="11048" name="Freeform 4742"/>
                <p:cNvSpPr>
                  <a:spLocks/>
                </p:cNvSpPr>
                <p:nvPr/>
              </p:nvSpPr>
              <p:spPr bwMode="auto">
                <a:xfrm>
                  <a:off x="2336" y="3099"/>
                  <a:ext cx="9" cy="7"/>
                </a:xfrm>
                <a:custGeom>
                  <a:avLst/>
                  <a:gdLst>
                    <a:gd name="T0" fmla="*/ 0 w 86"/>
                    <a:gd name="T1" fmla="*/ 0 h 64"/>
                    <a:gd name="T2" fmla="*/ 0 w 86"/>
                    <a:gd name="T3" fmla="*/ 0 h 64"/>
                    <a:gd name="T4" fmla="*/ 0 w 86"/>
                    <a:gd name="T5" fmla="*/ 0 h 64"/>
                    <a:gd name="T6" fmla="*/ 0 w 86"/>
                    <a:gd name="T7" fmla="*/ 0 h 64"/>
                    <a:gd name="T8" fmla="*/ 0 60000 65536"/>
                    <a:gd name="T9" fmla="*/ 0 60000 65536"/>
                    <a:gd name="T10" fmla="*/ 0 60000 65536"/>
                    <a:gd name="T11" fmla="*/ 0 60000 65536"/>
                    <a:gd name="T12" fmla="*/ 0 w 86"/>
                    <a:gd name="T13" fmla="*/ 0 h 64"/>
                    <a:gd name="T14" fmla="*/ 86 w 86"/>
                    <a:gd name="T15" fmla="*/ 64 h 64"/>
                  </a:gdLst>
                  <a:ahLst/>
                  <a:cxnLst>
                    <a:cxn ang="T8">
                      <a:pos x="T0" y="T1"/>
                    </a:cxn>
                    <a:cxn ang="T9">
                      <a:pos x="T2" y="T3"/>
                    </a:cxn>
                    <a:cxn ang="T10">
                      <a:pos x="T4" y="T5"/>
                    </a:cxn>
                    <a:cxn ang="T11">
                      <a:pos x="T6" y="T7"/>
                    </a:cxn>
                  </a:cxnLst>
                  <a:rect l="T12" t="T13" r="T14" b="T15"/>
                  <a:pathLst>
                    <a:path w="86" h="64">
                      <a:moveTo>
                        <a:pt x="86" y="37"/>
                      </a:moveTo>
                      <a:lnTo>
                        <a:pt x="78" y="0"/>
                      </a:lnTo>
                      <a:lnTo>
                        <a:pt x="0" y="64"/>
                      </a:lnTo>
                      <a:lnTo>
                        <a:pt x="86" y="37"/>
                      </a:lnTo>
                      <a:close/>
                    </a:path>
                  </a:pathLst>
                </a:custGeom>
                <a:solidFill>
                  <a:srgbClr val="0066FF"/>
                </a:solidFill>
                <a:ln w="9525">
                  <a:noFill/>
                  <a:round/>
                  <a:headEnd/>
                  <a:tailEnd/>
                </a:ln>
              </p:spPr>
              <p:txBody>
                <a:bodyPr/>
                <a:lstStyle/>
                <a:p>
                  <a:endParaRPr lang="es-MX"/>
                </a:p>
              </p:txBody>
            </p:sp>
            <p:sp>
              <p:nvSpPr>
                <p:cNvPr id="11049" name="Freeform 4743"/>
                <p:cNvSpPr>
                  <a:spLocks/>
                </p:cNvSpPr>
                <p:nvPr/>
              </p:nvSpPr>
              <p:spPr bwMode="auto">
                <a:xfrm>
                  <a:off x="2334" y="3099"/>
                  <a:ext cx="10" cy="7"/>
                </a:xfrm>
                <a:custGeom>
                  <a:avLst/>
                  <a:gdLst>
                    <a:gd name="T0" fmla="*/ 0 w 91"/>
                    <a:gd name="T1" fmla="*/ 0 h 64"/>
                    <a:gd name="T2" fmla="*/ 0 w 91"/>
                    <a:gd name="T3" fmla="*/ 0 h 64"/>
                    <a:gd name="T4" fmla="*/ 0 w 91"/>
                    <a:gd name="T5" fmla="*/ 0 h 64"/>
                    <a:gd name="T6" fmla="*/ 0 w 91"/>
                    <a:gd name="T7" fmla="*/ 0 h 64"/>
                    <a:gd name="T8" fmla="*/ 0 60000 65536"/>
                    <a:gd name="T9" fmla="*/ 0 60000 65536"/>
                    <a:gd name="T10" fmla="*/ 0 60000 65536"/>
                    <a:gd name="T11" fmla="*/ 0 60000 65536"/>
                    <a:gd name="T12" fmla="*/ 0 w 91"/>
                    <a:gd name="T13" fmla="*/ 0 h 64"/>
                    <a:gd name="T14" fmla="*/ 91 w 91"/>
                    <a:gd name="T15" fmla="*/ 64 h 64"/>
                  </a:gdLst>
                  <a:ahLst/>
                  <a:cxnLst>
                    <a:cxn ang="T8">
                      <a:pos x="T0" y="T1"/>
                    </a:cxn>
                    <a:cxn ang="T9">
                      <a:pos x="T2" y="T3"/>
                    </a:cxn>
                    <a:cxn ang="T10">
                      <a:pos x="T4" y="T5"/>
                    </a:cxn>
                    <a:cxn ang="T11">
                      <a:pos x="T6" y="T7"/>
                    </a:cxn>
                  </a:cxnLst>
                  <a:rect l="T12" t="T13" r="T14" b="T15"/>
                  <a:pathLst>
                    <a:path w="91" h="64">
                      <a:moveTo>
                        <a:pt x="91" y="0"/>
                      </a:moveTo>
                      <a:lnTo>
                        <a:pt x="13" y="64"/>
                      </a:lnTo>
                      <a:lnTo>
                        <a:pt x="0" y="29"/>
                      </a:lnTo>
                      <a:lnTo>
                        <a:pt x="91" y="0"/>
                      </a:lnTo>
                      <a:close/>
                    </a:path>
                  </a:pathLst>
                </a:custGeom>
                <a:solidFill>
                  <a:srgbClr val="0066FF"/>
                </a:solidFill>
                <a:ln w="9525">
                  <a:noFill/>
                  <a:round/>
                  <a:headEnd/>
                  <a:tailEnd/>
                </a:ln>
              </p:spPr>
              <p:txBody>
                <a:bodyPr/>
                <a:lstStyle/>
                <a:p>
                  <a:endParaRPr lang="es-MX"/>
                </a:p>
              </p:txBody>
            </p:sp>
            <p:sp>
              <p:nvSpPr>
                <p:cNvPr id="11050" name="Freeform 4744"/>
                <p:cNvSpPr>
                  <a:spLocks/>
                </p:cNvSpPr>
                <p:nvPr/>
              </p:nvSpPr>
              <p:spPr bwMode="auto">
                <a:xfrm>
                  <a:off x="2334" y="3099"/>
                  <a:ext cx="11" cy="7"/>
                </a:xfrm>
                <a:custGeom>
                  <a:avLst/>
                  <a:gdLst>
                    <a:gd name="T0" fmla="*/ 0 w 99"/>
                    <a:gd name="T1" fmla="*/ 0 h 64"/>
                    <a:gd name="T2" fmla="*/ 0 w 99"/>
                    <a:gd name="T3" fmla="*/ 0 h 64"/>
                    <a:gd name="T4" fmla="*/ 0 w 99"/>
                    <a:gd name="T5" fmla="*/ 0 h 64"/>
                    <a:gd name="T6" fmla="*/ 0 w 99"/>
                    <a:gd name="T7" fmla="*/ 0 h 64"/>
                    <a:gd name="T8" fmla="*/ 0 w 99"/>
                    <a:gd name="T9" fmla="*/ 0 h 64"/>
                    <a:gd name="T10" fmla="*/ 0 60000 65536"/>
                    <a:gd name="T11" fmla="*/ 0 60000 65536"/>
                    <a:gd name="T12" fmla="*/ 0 60000 65536"/>
                    <a:gd name="T13" fmla="*/ 0 60000 65536"/>
                    <a:gd name="T14" fmla="*/ 0 60000 65536"/>
                    <a:gd name="T15" fmla="*/ 0 w 99"/>
                    <a:gd name="T16" fmla="*/ 0 h 64"/>
                    <a:gd name="T17" fmla="*/ 99 w 99"/>
                    <a:gd name="T18" fmla="*/ 64 h 64"/>
                  </a:gdLst>
                  <a:ahLst/>
                  <a:cxnLst>
                    <a:cxn ang="T10">
                      <a:pos x="T0" y="T1"/>
                    </a:cxn>
                    <a:cxn ang="T11">
                      <a:pos x="T2" y="T3"/>
                    </a:cxn>
                    <a:cxn ang="T12">
                      <a:pos x="T4" y="T5"/>
                    </a:cxn>
                    <a:cxn ang="T13">
                      <a:pos x="T6" y="T7"/>
                    </a:cxn>
                    <a:cxn ang="T14">
                      <a:pos x="T8" y="T9"/>
                    </a:cxn>
                  </a:cxnLst>
                  <a:rect l="T15" t="T16" r="T17" b="T18"/>
                  <a:pathLst>
                    <a:path w="99" h="64">
                      <a:moveTo>
                        <a:pt x="99" y="37"/>
                      </a:moveTo>
                      <a:lnTo>
                        <a:pt x="91" y="0"/>
                      </a:lnTo>
                      <a:lnTo>
                        <a:pt x="0" y="29"/>
                      </a:lnTo>
                      <a:lnTo>
                        <a:pt x="13" y="64"/>
                      </a:lnTo>
                      <a:lnTo>
                        <a:pt x="99" y="37"/>
                      </a:lnTo>
                    </a:path>
                  </a:pathLst>
                </a:custGeom>
                <a:noFill/>
                <a:ln w="0">
                  <a:solidFill>
                    <a:srgbClr val="0066FF"/>
                  </a:solidFill>
                  <a:round/>
                  <a:headEnd/>
                  <a:tailEnd/>
                </a:ln>
              </p:spPr>
              <p:txBody>
                <a:bodyPr/>
                <a:lstStyle/>
                <a:p>
                  <a:endParaRPr lang="es-MX"/>
                </a:p>
              </p:txBody>
            </p:sp>
            <p:sp>
              <p:nvSpPr>
                <p:cNvPr id="11051" name="Freeform 4745"/>
                <p:cNvSpPr>
                  <a:spLocks/>
                </p:cNvSpPr>
                <p:nvPr/>
              </p:nvSpPr>
              <p:spPr bwMode="auto">
                <a:xfrm>
                  <a:off x="2305" y="3102"/>
                  <a:ext cx="31" cy="19"/>
                </a:xfrm>
                <a:custGeom>
                  <a:avLst/>
                  <a:gdLst>
                    <a:gd name="T0" fmla="*/ 0 w 279"/>
                    <a:gd name="T1" fmla="*/ 0 h 164"/>
                    <a:gd name="T2" fmla="*/ 0 w 279"/>
                    <a:gd name="T3" fmla="*/ 0 h 164"/>
                    <a:gd name="T4" fmla="*/ 0 w 279"/>
                    <a:gd name="T5" fmla="*/ 0 h 164"/>
                    <a:gd name="T6" fmla="*/ 0 w 279"/>
                    <a:gd name="T7" fmla="*/ 0 h 164"/>
                    <a:gd name="T8" fmla="*/ 0 60000 65536"/>
                    <a:gd name="T9" fmla="*/ 0 60000 65536"/>
                    <a:gd name="T10" fmla="*/ 0 60000 65536"/>
                    <a:gd name="T11" fmla="*/ 0 60000 65536"/>
                    <a:gd name="T12" fmla="*/ 0 w 279"/>
                    <a:gd name="T13" fmla="*/ 0 h 164"/>
                    <a:gd name="T14" fmla="*/ 279 w 279"/>
                    <a:gd name="T15" fmla="*/ 164 h 164"/>
                  </a:gdLst>
                  <a:ahLst/>
                  <a:cxnLst>
                    <a:cxn ang="T8">
                      <a:pos x="T0" y="T1"/>
                    </a:cxn>
                    <a:cxn ang="T9">
                      <a:pos x="T2" y="T3"/>
                    </a:cxn>
                    <a:cxn ang="T10">
                      <a:pos x="T4" y="T5"/>
                    </a:cxn>
                    <a:cxn ang="T11">
                      <a:pos x="T6" y="T7"/>
                    </a:cxn>
                  </a:cxnLst>
                  <a:rect l="T12" t="T13" r="T14" b="T15"/>
                  <a:pathLst>
                    <a:path w="279" h="164">
                      <a:moveTo>
                        <a:pt x="279" y="35"/>
                      </a:moveTo>
                      <a:lnTo>
                        <a:pt x="266" y="0"/>
                      </a:lnTo>
                      <a:lnTo>
                        <a:pt x="0" y="164"/>
                      </a:lnTo>
                      <a:lnTo>
                        <a:pt x="279" y="35"/>
                      </a:lnTo>
                      <a:close/>
                    </a:path>
                  </a:pathLst>
                </a:custGeom>
                <a:solidFill>
                  <a:srgbClr val="0066FF"/>
                </a:solidFill>
                <a:ln w="9525">
                  <a:noFill/>
                  <a:round/>
                  <a:headEnd/>
                  <a:tailEnd/>
                </a:ln>
              </p:spPr>
              <p:txBody>
                <a:bodyPr/>
                <a:lstStyle/>
                <a:p>
                  <a:endParaRPr lang="es-MX"/>
                </a:p>
              </p:txBody>
            </p:sp>
            <p:sp>
              <p:nvSpPr>
                <p:cNvPr id="11052" name="Freeform 4746"/>
                <p:cNvSpPr>
                  <a:spLocks/>
                </p:cNvSpPr>
                <p:nvPr/>
              </p:nvSpPr>
              <p:spPr bwMode="auto">
                <a:xfrm>
                  <a:off x="2303" y="3102"/>
                  <a:ext cx="31" cy="19"/>
                </a:xfrm>
                <a:custGeom>
                  <a:avLst/>
                  <a:gdLst>
                    <a:gd name="T0" fmla="*/ 0 w 283"/>
                    <a:gd name="T1" fmla="*/ 0 h 164"/>
                    <a:gd name="T2" fmla="*/ 0 w 283"/>
                    <a:gd name="T3" fmla="*/ 0 h 164"/>
                    <a:gd name="T4" fmla="*/ 0 w 283"/>
                    <a:gd name="T5" fmla="*/ 0 h 164"/>
                    <a:gd name="T6" fmla="*/ 0 w 283"/>
                    <a:gd name="T7" fmla="*/ 0 h 164"/>
                    <a:gd name="T8" fmla="*/ 0 60000 65536"/>
                    <a:gd name="T9" fmla="*/ 0 60000 65536"/>
                    <a:gd name="T10" fmla="*/ 0 60000 65536"/>
                    <a:gd name="T11" fmla="*/ 0 60000 65536"/>
                    <a:gd name="T12" fmla="*/ 0 w 283"/>
                    <a:gd name="T13" fmla="*/ 0 h 164"/>
                    <a:gd name="T14" fmla="*/ 283 w 283"/>
                    <a:gd name="T15" fmla="*/ 164 h 164"/>
                  </a:gdLst>
                  <a:ahLst/>
                  <a:cxnLst>
                    <a:cxn ang="T8">
                      <a:pos x="T0" y="T1"/>
                    </a:cxn>
                    <a:cxn ang="T9">
                      <a:pos x="T2" y="T3"/>
                    </a:cxn>
                    <a:cxn ang="T10">
                      <a:pos x="T4" y="T5"/>
                    </a:cxn>
                    <a:cxn ang="T11">
                      <a:pos x="T6" y="T7"/>
                    </a:cxn>
                  </a:cxnLst>
                  <a:rect l="T12" t="T13" r="T14" b="T15"/>
                  <a:pathLst>
                    <a:path w="283" h="164">
                      <a:moveTo>
                        <a:pt x="283" y="0"/>
                      </a:moveTo>
                      <a:lnTo>
                        <a:pt x="17" y="164"/>
                      </a:lnTo>
                      <a:lnTo>
                        <a:pt x="0" y="131"/>
                      </a:lnTo>
                      <a:lnTo>
                        <a:pt x="283" y="0"/>
                      </a:lnTo>
                      <a:close/>
                    </a:path>
                  </a:pathLst>
                </a:custGeom>
                <a:solidFill>
                  <a:srgbClr val="0066FF"/>
                </a:solidFill>
                <a:ln w="9525">
                  <a:noFill/>
                  <a:round/>
                  <a:headEnd/>
                  <a:tailEnd/>
                </a:ln>
              </p:spPr>
              <p:txBody>
                <a:bodyPr/>
                <a:lstStyle/>
                <a:p>
                  <a:endParaRPr lang="es-MX"/>
                </a:p>
              </p:txBody>
            </p:sp>
            <p:sp>
              <p:nvSpPr>
                <p:cNvPr id="11053" name="Freeform 4747"/>
                <p:cNvSpPr>
                  <a:spLocks/>
                </p:cNvSpPr>
                <p:nvPr/>
              </p:nvSpPr>
              <p:spPr bwMode="auto">
                <a:xfrm>
                  <a:off x="2303" y="3102"/>
                  <a:ext cx="33" cy="19"/>
                </a:xfrm>
                <a:custGeom>
                  <a:avLst/>
                  <a:gdLst>
                    <a:gd name="T0" fmla="*/ 0 w 296"/>
                    <a:gd name="T1" fmla="*/ 0 h 164"/>
                    <a:gd name="T2" fmla="*/ 0 w 296"/>
                    <a:gd name="T3" fmla="*/ 0 h 164"/>
                    <a:gd name="T4" fmla="*/ 0 w 296"/>
                    <a:gd name="T5" fmla="*/ 0 h 164"/>
                    <a:gd name="T6" fmla="*/ 0 w 296"/>
                    <a:gd name="T7" fmla="*/ 0 h 164"/>
                    <a:gd name="T8" fmla="*/ 0 w 296"/>
                    <a:gd name="T9" fmla="*/ 0 h 164"/>
                    <a:gd name="T10" fmla="*/ 0 60000 65536"/>
                    <a:gd name="T11" fmla="*/ 0 60000 65536"/>
                    <a:gd name="T12" fmla="*/ 0 60000 65536"/>
                    <a:gd name="T13" fmla="*/ 0 60000 65536"/>
                    <a:gd name="T14" fmla="*/ 0 60000 65536"/>
                    <a:gd name="T15" fmla="*/ 0 w 296"/>
                    <a:gd name="T16" fmla="*/ 0 h 164"/>
                    <a:gd name="T17" fmla="*/ 296 w 296"/>
                    <a:gd name="T18" fmla="*/ 164 h 164"/>
                  </a:gdLst>
                  <a:ahLst/>
                  <a:cxnLst>
                    <a:cxn ang="T10">
                      <a:pos x="T0" y="T1"/>
                    </a:cxn>
                    <a:cxn ang="T11">
                      <a:pos x="T2" y="T3"/>
                    </a:cxn>
                    <a:cxn ang="T12">
                      <a:pos x="T4" y="T5"/>
                    </a:cxn>
                    <a:cxn ang="T13">
                      <a:pos x="T6" y="T7"/>
                    </a:cxn>
                    <a:cxn ang="T14">
                      <a:pos x="T8" y="T9"/>
                    </a:cxn>
                  </a:cxnLst>
                  <a:rect l="T15" t="T16" r="T17" b="T18"/>
                  <a:pathLst>
                    <a:path w="296" h="164">
                      <a:moveTo>
                        <a:pt x="296" y="35"/>
                      </a:moveTo>
                      <a:lnTo>
                        <a:pt x="283" y="0"/>
                      </a:lnTo>
                      <a:lnTo>
                        <a:pt x="0" y="131"/>
                      </a:lnTo>
                      <a:lnTo>
                        <a:pt x="17" y="164"/>
                      </a:lnTo>
                      <a:lnTo>
                        <a:pt x="296" y="35"/>
                      </a:lnTo>
                    </a:path>
                  </a:pathLst>
                </a:custGeom>
                <a:noFill/>
                <a:ln w="0">
                  <a:solidFill>
                    <a:srgbClr val="0066FF"/>
                  </a:solidFill>
                  <a:round/>
                  <a:headEnd/>
                  <a:tailEnd/>
                </a:ln>
              </p:spPr>
              <p:txBody>
                <a:bodyPr/>
                <a:lstStyle/>
                <a:p>
                  <a:endParaRPr lang="es-MX"/>
                </a:p>
              </p:txBody>
            </p:sp>
            <p:sp>
              <p:nvSpPr>
                <p:cNvPr id="11054" name="Freeform 4748"/>
                <p:cNvSpPr>
                  <a:spLocks/>
                </p:cNvSpPr>
                <p:nvPr/>
              </p:nvSpPr>
              <p:spPr bwMode="auto">
                <a:xfrm>
                  <a:off x="2296" y="3117"/>
                  <a:ext cx="9" cy="8"/>
                </a:xfrm>
                <a:custGeom>
                  <a:avLst/>
                  <a:gdLst>
                    <a:gd name="T0" fmla="*/ 0 w 80"/>
                    <a:gd name="T1" fmla="*/ 0 h 75"/>
                    <a:gd name="T2" fmla="*/ 0 w 80"/>
                    <a:gd name="T3" fmla="*/ 0 h 75"/>
                    <a:gd name="T4" fmla="*/ 0 w 80"/>
                    <a:gd name="T5" fmla="*/ 0 h 75"/>
                    <a:gd name="T6" fmla="*/ 0 w 80"/>
                    <a:gd name="T7" fmla="*/ 0 h 75"/>
                    <a:gd name="T8" fmla="*/ 0 60000 65536"/>
                    <a:gd name="T9" fmla="*/ 0 60000 65536"/>
                    <a:gd name="T10" fmla="*/ 0 60000 65536"/>
                    <a:gd name="T11" fmla="*/ 0 60000 65536"/>
                    <a:gd name="T12" fmla="*/ 0 w 80"/>
                    <a:gd name="T13" fmla="*/ 0 h 75"/>
                    <a:gd name="T14" fmla="*/ 80 w 80"/>
                    <a:gd name="T15" fmla="*/ 75 h 75"/>
                  </a:gdLst>
                  <a:ahLst/>
                  <a:cxnLst>
                    <a:cxn ang="T8">
                      <a:pos x="T0" y="T1"/>
                    </a:cxn>
                    <a:cxn ang="T9">
                      <a:pos x="T2" y="T3"/>
                    </a:cxn>
                    <a:cxn ang="T10">
                      <a:pos x="T4" y="T5"/>
                    </a:cxn>
                    <a:cxn ang="T11">
                      <a:pos x="T6" y="T7"/>
                    </a:cxn>
                  </a:cxnLst>
                  <a:rect l="T12" t="T13" r="T14" b="T15"/>
                  <a:pathLst>
                    <a:path w="80" h="75">
                      <a:moveTo>
                        <a:pt x="80" y="33"/>
                      </a:moveTo>
                      <a:lnTo>
                        <a:pt x="63" y="0"/>
                      </a:lnTo>
                      <a:lnTo>
                        <a:pt x="0" y="75"/>
                      </a:lnTo>
                      <a:lnTo>
                        <a:pt x="80" y="33"/>
                      </a:lnTo>
                      <a:close/>
                    </a:path>
                  </a:pathLst>
                </a:custGeom>
                <a:solidFill>
                  <a:srgbClr val="0066FF"/>
                </a:solidFill>
                <a:ln w="9525">
                  <a:noFill/>
                  <a:round/>
                  <a:headEnd/>
                  <a:tailEnd/>
                </a:ln>
              </p:spPr>
              <p:txBody>
                <a:bodyPr/>
                <a:lstStyle/>
                <a:p>
                  <a:endParaRPr lang="es-MX"/>
                </a:p>
              </p:txBody>
            </p:sp>
            <p:sp>
              <p:nvSpPr>
                <p:cNvPr id="11055" name="Freeform 4749"/>
                <p:cNvSpPr>
                  <a:spLocks/>
                </p:cNvSpPr>
                <p:nvPr/>
              </p:nvSpPr>
              <p:spPr bwMode="auto">
                <a:xfrm>
                  <a:off x="2293" y="3117"/>
                  <a:ext cx="10" cy="8"/>
                </a:xfrm>
                <a:custGeom>
                  <a:avLst/>
                  <a:gdLst>
                    <a:gd name="T0" fmla="*/ 0 w 87"/>
                    <a:gd name="T1" fmla="*/ 0 h 75"/>
                    <a:gd name="T2" fmla="*/ 0 w 87"/>
                    <a:gd name="T3" fmla="*/ 0 h 75"/>
                    <a:gd name="T4" fmla="*/ 0 w 87"/>
                    <a:gd name="T5" fmla="*/ 0 h 75"/>
                    <a:gd name="T6" fmla="*/ 0 w 87"/>
                    <a:gd name="T7" fmla="*/ 0 h 75"/>
                    <a:gd name="T8" fmla="*/ 0 60000 65536"/>
                    <a:gd name="T9" fmla="*/ 0 60000 65536"/>
                    <a:gd name="T10" fmla="*/ 0 60000 65536"/>
                    <a:gd name="T11" fmla="*/ 0 60000 65536"/>
                    <a:gd name="T12" fmla="*/ 0 w 87"/>
                    <a:gd name="T13" fmla="*/ 0 h 75"/>
                    <a:gd name="T14" fmla="*/ 87 w 87"/>
                    <a:gd name="T15" fmla="*/ 75 h 75"/>
                  </a:gdLst>
                  <a:ahLst/>
                  <a:cxnLst>
                    <a:cxn ang="T8">
                      <a:pos x="T0" y="T1"/>
                    </a:cxn>
                    <a:cxn ang="T9">
                      <a:pos x="T2" y="T3"/>
                    </a:cxn>
                    <a:cxn ang="T10">
                      <a:pos x="T4" y="T5"/>
                    </a:cxn>
                    <a:cxn ang="T11">
                      <a:pos x="T6" y="T7"/>
                    </a:cxn>
                  </a:cxnLst>
                  <a:rect l="T12" t="T13" r="T14" b="T15"/>
                  <a:pathLst>
                    <a:path w="87" h="75">
                      <a:moveTo>
                        <a:pt x="87" y="0"/>
                      </a:moveTo>
                      <a:lnTo>
                        <a:pt x="24" y="75"/>
                      </a:lnTo>
                      <a:lnTo>
                        <a:pt x="0" y="44"/>
                      </a:lnTo>
                      <a:lnTo>
                        <a:pt x="87" y="0"/>
                      </a:lnTo>
                      <a:close/>
                    </a:path>
                  </a:pathLst>
                </a:custGeom>
                <a:solidFill>
                  <a:srgbClr val="0066FF"/>
                </a:solidFill>
                <a:ln w="9525">
                  <a:noFill/>
                  <a:round/>
                  <a:headEnd/>
                  <a:tailEnd/>
                </a:ln>
              </p:spPr>
              <p:txBody>
                <a:bodyPr/>
                <a:lstStyle/>
                <a:p>
                  <a:endParaRPr lang="es-MX"/>
                </a:p>
              </p:txBody>
            </p:sp>
            <p:sp>
              <p:nvSpPr>
                <p:cNvPr id="11056" name="Freeform 4750"/>
                <p:cNvSpPr>
                  <a:spLocks/>
                </p:cNvSpPr>
                <p:nvPr/>
              </p:nvSpPr>
              <p:spPr bwMode="auto">
                <a:xfrm>
                  <a:off x="2293" y="3117"/>
                  <a:ext cx="12" cy="8"/>
                </a:xfrm>
                <a:custGeom>
                  <a:avLst/>
                  <a:gdLst>
                    <a:gd name="T0" fmla="*/ 0 w 104"/>
                    <a:gd name="T1" fmla="*/ 0 h 75"/>
                    <a:gd name="T2" fmla="*/ 0 w 104"/>
                    <a:gd name="T3" fmla="*/ 0 h 75"/>
                    <a:gd name="T4" fmla="*/ 0 w 104"/>
                    <a:gd name="T5" fmla="*/ 0 h 75"/>
                    <a:gd name="T6" fmla="*/ 0 w 104"/>
                    <a:gd name="T7" fmla="*/ 0 h 75"/>
                    <a:gd name="T8" fmla="*/ 0 w 104"/>
                    <a:gd name="T9" fmla="*/ 0 h 75"/>
                    <a:gd name="T10" fmla="*/ 0 60000 65536"/>
                    <a:gd name="T11" fmla="*/ 0 60000 65536"/>
                    <a:gd name="T12" fmla="*/ 0 60000 65536"/>
                    <a:gd name="T13" fmla="*/ 0 60000 65536"/>
                    <a:gd name="T14" fmla="*/ 0 60000 65536"/>
                    <a:gd name="T15" fmla="*/ 0 w 104"/>
                    <a:gd name="T16" fmla="*/ 0 h 75"/>
                    <a:gd name="T17" fmla="*/ 104 w 104"/>
                    <a:gd name="T18" fmla="*/ 75 h 75"/>
                  </a:gdLst>
                  <a:ahLst/>
                  <a:cxnLst>
                    <a:cxn ang="T10">
                      <a:pos x="T0" y="T1"/>
                    </a:cxn>
                    <a:cxn ang="T11">
                      <a:pos x="T2" y="T3"/>
                    </a:cxn>
                    <a:cxn ang="T12">
                      <a:pos x="T4" y="T5"/>
                    </a:cxn>
                    <a:cxn ang="T13">
                      <a:pos x="T6" y="T7"/>
                    </a:cxn>
                    <a:cxn ang="T14">
                      <a:pos x="T8" y="T9"/>
                    </a:cxn>
                  </a:cxnLst>
                  <a:rect l="T15" t="T16" r="T17" b="T18"/>
                  <a:pathLst>
                    <a:path w="104" h="75">
                      <a:moveTo>
                        <a:pt x="104" y="33"/>
                      </a:moveTo>
                      <a:lnTo>
                        <a:pt x="87" y="0"/>
                      </a:lnTo>
                      <a:lnTo>
                        <a:pt x="0" y="44"/>
                      </a:lnTo>
                      <a:lnTo>
                        <a:pt x="24" y="75"/>
                      </a:lnTo>
                      <a:lnTo>
                        <a:pt x="104" y="33"/>
                      </a:lnTo>
                    </a:path>
                  </a:pathLst>
                </a:custGeom>
                <a:noFill/>
                <a:ln w="0">
                  <a:solidFill>
                    <a:srgbClr val="0066FF"/>
                  </a:solidFill>
                  <a:round/>
                  <a:headEnd/>
                  <a:tailEnd/>
                </a:ln>
              </p:spPr>
              <p:txBody>
                <a:bodyPr/>
                <a:lstStyle/>
                <a:p>
                  <a:endParaRPr lang="es-MX"/>
                </a:p>
              </p:txBody>
            </p:sp>
            <p:sp>
              <p:nvSpPr>
                <p:cNvPr id="11057" name="Freeform 4751"/>
                <p:cNvSpPr>
                  <a:spLocks/>
                </p:cNvSpPr>
                <p:nvPr/>
              </p:nvSpPr>
              <p:spPr bwMode="auto">
                <a:xfrm>
                  <a:off x="2293" y="3122"/>
                  <a:ext cx="3" cy="7"/>
                </a:xfrm>
                <a:custGeom>
                  <a:avLst/>
                  <a:gdLst>
                    <a:gd name="T0" fmla="*/ 0 w 26"/>
                    <a:gd name="T1" fmla="*/ 0 h 60"/>
                    <a:gd name="T2" fmla="*/ 0 w 26"/>
                    <a:gd name="T3" fmla="*/ 0 h 60"/>
                    <a:gd name="T4" fmla="*/ 0 w 26"/>
                    <a:gd name="T5" fmla="*/ 0 h 60"/>
                    <a:gd name="T6" fmla="*/ 0 w 26"/>
                    <a:gd name="T7" fmla="*/ 0 h 60"/>
                    <a:gd name="T8" fmla="*/ 0 60000 65536"/>
                    <a:gd name="T9" fmla="*/ 0 60000 65536"/>
                    <a:gd name="T10" fmla="*/ 0 60000 65536"/>
                    <a:gd name="T11" fmla="*/ 0 60000 65536"/>
                    <a:gd name="T12" fmla="*/ 0 w 26"/>
                    <a:gd name="T13" fmla="*/ 0 h 60"/>
                    <a:gd name="T14" fmla="*/ 26 w 26"/>
                    <a:gd name="T15" fmla="*/ 60 h 60"/>
                  </a:gdLst>
                  <a:ahLst/>
                  <a:cxnLst>
                    <a:cxn ang="T8">
                      <a:pos x="T0" y="T1"/>
                    </a:cxn>
                    <a:cxn ang="T9">
                      <a:pos x="T2" y="T3"/>
                    </a:cxn>
                    <a:cxn ang="T10">
                      <a:pos x="T4" y="T5"/>
                    </a:cxn>
                    <a:cxn ang="T11">
                      <a:pos x="T6" y="T7"/>
                    </a:cxn>
                  </a:cxnLst>
                  <a:rect l="T12" t="T13" r="T14" b="T15"/>
                  <a:pathLst>
                    <a:path w="26" h="60">
                      <a:moveTo>
                        <a:pt x="26" y="31"/>
                      </a:moveTo>
                      <a:lnTo>
                        <a:pt x="2" y="0"/>
                      </a:lnTo>
                      <a:lnTo>
                        <a:pt x="0" y="60"/>
                      </a:lnTo>
                      <a:lnTo>
                        <a:pt x="26" y="31"/>
                      </a:lnTo>
                      <a:close/>
                    </a:path>
                  </a:pathLst>
                </a:custGeom>
                <a:solidFill>
                  <a:srgbClr val="0066FF"/>
                </a:solidFill>
                <a:ln w="9525">
                  <a:noFill/>
                  <a:round/>
                  <a:headEnd/>
                  <a:tailEnd/>
                </a:ln>
              </p:spPr>
              <p:txBody>
                <a:bodyPr/>
                <a:lstStyle/>
                <a:p>
                  <a:endParaRPr lang="es-MX"/>
                </a:p>
              </p:txBody>
            </p:sp>
            <p:sp>
              <p:nvSpPr>
                <p:cNvPr id="11058" name="Freeform 4752"/>
                <p:cNvSpPr>
                  <a:spLocks/>
                </p:cNvSpPr>
                <p:nvPr/>
              </p:nvSpPr>
              <p:spPr bwMode="auto">
                <a:xfrm>
                  <a:off x="2289" y="3122"/>
                  <a:ext cx="7" cy="7"/>
                </a:xfrm>
                <a:custGeom>
                  <a:avLst/>
                  <a:gdLst>
                    <a:gd name="T0" fmla="*/ 0 w 58"/>
                    <a:gd name="T1" fmla="*/ 0 h 60"/>
                    <a:gd name="T2" fmla="*/ 0 w 58"/>
                    <a:gd name="T3" fmla="*/ 0 h 60"/>
                    <a:gd name="T4" fmla="*/ 0 w 58"/>
                    <a:gd name="T5" fmla="*/ 0 h 60"/>
                    <a:gd name="T6" fmla="*/ 0 w 58"/>
                    <a:gd name="T7" fmla="*/ 0 h 60"/>
                    <a:gd name="T8" fmla="*/ 0 w 58"/>
                    <a:gd name="T9" fmla="*/ 0 h 60"/>
                    <a:gd name="T10" fmla="*/ 0 60000 65536"/>
                    <a:gd name="T11" fmla="*/ 0 60000 65536"/>
                    <a:gd name="T12" fmla="*/ 0 60000 65536"/>
                    <a:gd name="T13" fmla="*/ 0 60000 65536"/>
                    <a:gd name="T14" fmla="*/ 0 60000 65536"/>
                    <a:gd name="T15" fmla="*/ 0 w 58"/>
                    <a:gd name="T16" fmla="*/ 0 h 60"/>
                    <a:gd name="T17" fmla="*/ 58 w 58"/>
                    <a:gd name="T18" fmla="*/ 60 h 60"/>
                  </a:gdLst>
                  <a:ahLst/>
                  <a:cxnLst>
                    <a:cxn ang="T10">
                      <a:pos x="T0" y="T1"/>
                    </a:cxn>
                    <a:cxn ang="T11">
                      <a:pos x="T2" y="T3"/>
                    </a:cxn>
                    <a:cxn ang="T12">
                      <a:pos x="T4" y="T5"/>
                    </a:cxn>
                    <a:cxn ang="T13">
                      <a:pos x="T6" y="T7"/>
                    </a:cxn>
                    <a:cxn ang="T14">
                      <a:pos x="T8" y="T9"/>
                    </a:cxn>
                  </a:cxnLst>
                  <a:rect l="T15" t="T16" r="T17" b="T18"/>
                  <a:pathLst>
                    <a:path w="58" h="60">
                      <a:moveTo>
                        <a:pt x="58" y="31"/>
                      </a:moveTo>
                      <a:lnTo>
                        <a:pt x="34" y="0"/>
                      </a:lnTo>
                      <a:lnTo>
                        <a:pt x="0" y="39"/>
                      </a:lnTo>
                      <a:lnTo>
                        <a:pt x="32" y="60"/>
                      </a:lnTo>
                      <a:lnTo>
                        <a:pt x="58" y="31"/>
                      </a:lnTo>
                    </a:path>
                  </a:pathLst>
                </a:custGeom>
                <a:noFill/>
                <a:ln w="0">
                  <a:solidFill>
                    <a:srgbClr val="0066FF"/>
                  </a:solidFill>
                  <a:round/>
                  <a:headEnd/>
                  <a:tailEnd/>
                </a:ln>
              </p:spPr>
              <p:txBody>
                <a:bodyPr/>
                <a:lstStyle/>
                <a:p>
                  <a:endParaRPr lang="es-MX"/>
                </a:p>
              </p:txBody>
            </p:sp>
            <p:sp>
              <p:nvSpPr>
                <p:cNvPr id="11059" name="Freeform 4753"/>
                <p:cNvSpPr>
                  <a:spLocks/>
                </p:cNvSpPr>
                <p:nvPr/>
              </p:nvSpPr>
              <p:spPr bwMode="auto">
                <a:xfrm>
                  <a:off x="2284" y="3126"/>
                  <a:ext cx="9" cy="24"/>
                </a:xfrm>
                <a:custGeom>
                  <a:avLst/>
                  <a:gdLst>
                    <a:gd name="T0" fmla="*/ 0 w 84"/>
                    <a:gd name="T1" fmla="*/ 0 h 213"/>
                    <a:gd name="T2" fmla="*/ 0 w 84"/>
                    <a:gd name="T3" fmla="*/ 0 h 213"/>
                    <a:gd name="T4" fmla="*/ 0 w 84"/>
                    <a:gd name="T5" fmla="*/ 0 h 213"/>
                    <a:gd name="T6" fmla="*/ 0 w 84"/>
                    <a:gd name="T7" fmla="*/ 0 h 213"/>
                    <a:gd name="T8" fmla="*/ 0 60000 65536"/>
                    <a:gd name="T9" fmla="*/ 0 60000 65536"/>
                    <a:gd name="T10" fmla="*/ 0 60000 65536"/>
                    <a:gd name="T11" fmla="*/ 0 60000 65536"/>
                    <a:gd name="T12" fmla="*/ 0 w 84"/>
                    <a:gd name="T13" fmla="*/ 0 h 213"/>
                    <a:gd name="T14" fmla="*/ 84 w 84"/>
                    <a:gd name="T15" fmla="*/ 213 h 213"/>
                  </a:gdLst>
                  <a:ahLst/>
                  <a:cxnLst>
                    <a:cxn ang="T8">
                      <a:pos x="T0" y="T1"/>
                    </a:cxn>
                    <a:cxn ang="T9">
                      <a:pos x="T2" y="T3"/>
                    </a:cxn>
                    <a:cxn ang="T10">
                      <a:pos x="T4" y="T5"/>
                    </a:cxn>
                    <a:cxn ang="T11">
                      <a:pos x="T6" y="T7"/>
                    </a:cxn>
                  </a:cxnLst>
                  <a:rect l="T12" t="T13" r="T14" b="T15"/>
                  <a:pathLst>
                    <a:path w="84" h="213">
                      <a:moveTo>
                        <a:pt x="84" y="21"/>
                      </a:moveTo>
                      <a:lnTo>
                        <a:pt x="52" y="0"/>
                      </a:lnTo>
                      <a:lnTo>
                        <a:pt x="0" y="213"/>
                      </a:lnTo>
                      <a:lnTo>
                        <a:pt x="84" y="21"/>
                      </a:lnTo>
                      <a:close/>
                    </a:path>
                  </a:pathLst>
                </a:custGeom>
                <a:solidFill>
                  <a:srgbClr val="0066FF"/>
                </a:solidFill>
                <a:ln w="9525">
                  <a:noFill/>
                  <a:round/>
                  <a:headEnd/>
                  <a:tailEnd/>
                </a:ln>
              </p:spPr>
              <p:txBody>
                <a:bodyPr/>
                <a:lstStyle/>
                <a:p>
                  <a:endParaRPr lang="es-MX"/>
                </a:p>
              </p:txBody>
            </p:sp>
            <p:sp>
              <p:nvSpPr>
                <p:cNvPr id="11060" name="Freeform 4754"/>
                <p:cNvSpPr>
                  <a:spLocks/>
                </p:cNvSpPr>
                <p:nvPr/>
              </p:nvSpPr>
              <p:spPr bwMode="auto">
                <a:xfrm>
                  <a:off x="2281" y="3126"/>
                  <a:ext cx="8" cy="24"/>
                </a:xfrm>
                <a:custGeom>
                  <a:avLst/>
                  <a:gdLst>
                    <a:gd name="T0" fmla="*/ 0 w 77"/>
                    <a:gd name="T1" fmla="*/ 0 h 213"/>
                    <a:gd name="T2" fmla="*/ 0 w 77"/>
                    <a:gd name="T3" fmla="*/ 0 h 213"/>
                    <a:gd name="T4" fmla="*/ 0 w 77"/>
                    <a:gd name="T5" fmla="*/ 0 h 213"/>
                    <a:gd name="T6" fmla="*/ 0 w 77"/>
                    <a:gd name="T7" fmla="*/ 0 h 213"/>
                    <a:gd name="T8" fmla="*/ 0 60000 65536"/>
                    <a:gd name="T9" fmla="*/ 0 60000 65536"/>
                    <a:gd name="T10" fmla="*/ 0 60000 65536"/>
                    <a:gd name="T11" fmla="*/ 0 60000 65536"/>
                    <a:gd name="T12" fmla="*/ 0 w 77"/>
                    <a:gd name="T13" fmla="*/ 0 h 213"/>
                    <a:gd name="T14" fmla="*/ 77 w 77"/>
                    <a:gd name="T15" fmla="*/ 213 h 213"/>
                  </a:gdLst>
                  <a:ahLst/>
                  <a:cxnLst>
                    <a:cxn ang="T8">
                      <a:pos x="T0" y="T1"/>
                    </a:cxn>
                    <a:cxn ang="T9">
                      <a:pos x="T2" y="T3"/>
                    </a:cxn>
                    <a:cxn ang="T10">
                      <a:pos x="T4" y="T5"/>
                    </a:cxn>
                    <a:cxn ang="T11">
                      <a:pos x="T6" y="T7"/>
                    </a:cxn>
                  </a:cxnLst>
                  <a:rect l="T12" t="T13" r="T14" b="T15"/>
                  <a:pathLst>
                    <a:path w="77" h="213">
                      <a:moveTo>
                        <a:pt x="77" y="0"/>
                      </a:moveTo>
                      <a:lnTo>
                        <a:pt x="25" y="213"/>
                      </a:lnTo>
                      <a:lnTo>
                        <a:pt x="0" y="175"/>
                      </a:lnTo>
                      <a:lnTo>
                        <a:pt x="77" y="0"/>
                      </a:lnTo>
                      <a:close/>
                    </a:path>
                  </a:pathLst>
                </a:custGeom>
                <a:solidFill>
                  <a:srgbClr val="0066FF"/>
                </a:solidFill>
                <a:ln w="9525">
                  <a:noFill/>
                  <a:round/>
                  <a:headEnd/>
                  <a:tailEnd/>
                </a:ln>
              </p:spPr>
              <p:txBody>
                <a:bodyPr/>
                <a:lstStyle/>
                <a:p>
                  <a:endParaRPr lang="es-MX"/>
                </a:p>
              </p:txBody>
            </p:sp>
            <p:sp>
              <p:nvSpPr>
                <p:cNvPr id="11061" name="Freeform 4755"/>
                <p:cNvSpPr>
                  <a:spLocks/>
                </p:cNvSpPr>
                <p:nvPr/>
              </p:nvSpPr>
              <p:spPr bwMode="auto">
                <a:xfrm>
                  <a:off x="2281" y="3126"/>
                  <a:ext cx="12" cy="24"/>
                </a:xfrm>
                <a:custGeom>
                  <a:avLst/>
                  <a:gdLst>
                    <a:gd name="T0" fmla="*/ 0 w 109"/>
                    <a:gd name="T1" fmla="*/ 0 h 213"/>
                    <a:gd name="T2" fmla="*/ 0 w 109"/>
                    <a:gd name="T3" fmla="*/ 0 h 213"/>
                    <a:gd name="T4" fmla="*/ 0 w 109"/>
                    <a:gd name="T5" fmla="*/ 0 h 213"/>
                    <a:gd name="T6" fmla="*/ 0 w 109"/>
                    <a:gd name="T7" fmla="*/ 0 h 213"/>
                    <a:gd name="T8" fmla="*/ 0 w 109"/>
                    <a:gd name="T9" fmla="*/ 0 h 213"/>
                    <a:gd name="T10" fmla="*/ 0 60000 65536"/>
                    <a:gd name="T11" fmla="*/ 0 60000 65536"/>
                    <a:gd name="T12" fmla="*/ 0 60000 65536"/>
                    <a:gd name="T13" fmla="*/ 0 60000 65536"/>
                    <a:gd name="T14" fmla="*/ 0 60000 65536"/>
                    <a:gd name="T15" fmla="*/ 0 w 109"/>
                    <a:gd name="T16" fmla="*/ 0 h 213"/>
                    <a:gd name="T17" fmla="*/ 109 w 109"/>
                    <a:gd name="T18" fmla="*/ 213 h 213"/>
                  </a:gdLst>
                  <a:ahLst/>
                  <a:cxnLst>
                    <a:cxn ang="T10">
                      <a:pos x="T0" y="T1"/>
                    </a:cxn>
                    <a:cxn ang="T11">
                      <a:pos x="T2" y="T3"/>
                    </a:cxn>
                    <a:cxn ang="T12">
                      <a:pos x="T4" y="T5"/>
                    </a:cxn>
                    <a:cxn ang="T13">
                      <a:pos x="T6" y="T7"/>
                    </a:cxn>
                    <a:cxn ang="T14">
                      <a:pos x="T8" y="T9"/>
                    </a:cxn>
                  </a:cxnLst>
                  <a:rect l="T15" t="T16" r="T17" b="T18"/>
                  <a:pathLst>
                    <a:path w="109" h="213">
                      <a:moveTo>
                        <a:pt x="109" y="21"/>
                      </a:moveTo>
                      <a:lnTo>
                        <a:pt x="77" y="0"/>
                      </a:lnTo>
                      <a:lnTo>
                        <a:pt x="0" y="175"/>
                      </a:lnTo>
                      <a:lnTo>
                        <a:pt x="25" y="213"/>
                      </a:lnTo>
                      <a:lnTo>
                        <a:pt x="109" y="21"/>
                      </a:lnTo>
                    </a:path>
                  </a:pathLst>
                </a:custGeom>
                <a:noFill/>
                <a:ln w="0">
                  <a:solidFill>
                    <a:srgbClr val="0066FF"/>
                  </a:solidFill>
                  <a:round/>
                  <a:headEnd/>
                  <a:tailEnd/>
                </a:ln>
              </p:spPr>
              <p:txBody>
                <a:bodyPr/>
                <a:lstStyle/>
                <a:p>
                  <a:endParaRPr lang="es-MX"/>
                </a:p>
              </p:txBody>
            </p:sp>
            <p:sp>
              <p:nvSpPr>
                <p:cNvPr id="11062" name="Freeform 4756"/>
                <p:cNvSpPr>
                  <a:spLocks/>
                </p:cNvSpPr>
                <p:nvPr/>
              </p:nvSpPr>
              <p:spPr bwMode="auto">
                <a:xfrm>
                  <a:off x="2233" y="3146"/>
                  <a:ext cx="51" cy="4"/>
                </a:xfrm>
                <a:custGeom>
                  <a:avLst/>
                  <a:gdLst>
                    <a:gd name="T0" fmla="*/ 0 w 452"/>
                    <a:gd name="T1" fmla="*/ 0 h 38"/>
                    <a:gd name="T2" fmla="*/ 0 w 452"/>
                    <a:gd name="T3" fmla="*/ 0 h 38"/>
                    <a:gd name="T4" fmla="*/ 0 w 452"/>
                    <a:gd name="T5" fmla="*/ 0 h 38"/>
                    <a:gd name="T6" fmla="*/ 0 w 452"/>
                    <a:gd name="T7" fmla="*/ 0 h 38"/>
                    <a:gd name="T8" fmla="*/ 0 60000 65536"/>
                    <a:gd name="T9" fmla="*/ 0 60000 65536"/>
                    <a:gd name="T10" fmla="*/ 0 60000 65536"/>
                    <a:gd name="T11" fmla="*/ 0 60000 65536"/>
                    <a:gd name="T12" fmla="*/ 0 w 452"/>
                    <a:gd name="T13" fmla="*/ 0 h 38"/>
                    <a:gd name="T14" fmla="*/ 452 w 452"/>
                    <a:gd name="T15" fmla="*/ 38 h 38"/>
                  </a:gdLst>
                  <a:ahLst/>
                  <a:cxnLst>
                    <a:cxn ang="T8">
                      <a:pos x="T0" y="T1"/>
                    </a:cxn>
                    <a:cxn ang="T9">
                      <a:pos x="T2" y="T3"/>
                    </a:cxn>
                    <a:cxn ang="T10">
                      <a:pos x="T4" y="T5"/>
                    </a:cxn>
                    <a:cxn ang="T11">
                      <a:pos x="T6" y="T7"/>
                    </a:cxn>
                  </a:cxnLst>
                  <a:rect l="T12" t="T13" r="T14" b="T15"/>
                  <a:pathLst>
                    <a:path w="452" h="38">
                      <a:moveTo>
                        <a:pt x="452" y="38"/>
                      </a:moveTo>
                      <a:lnTo>
                        <a:pt x="427" y="0"/>
                      </a:lnTo>
                      <a:lnTo>
                        <a:pt x="0" y="33"/>
                      </a:lnTo>
                      <a:lnTo>
                        <a:pt x="452" y="38"/>
                      </a:lnTo>
                      <a:close/>
                    </a:path>
                  </a:pathLst>
                </a:custGeom>
                <a:solidFill>
                  <a:srgbClr val="0066FF"/>
                </a:solidFill>
                <a:ln w="9525">
                  <a:noFill/>
                  <a:round/>
                  <a:headEnd/>
                  <a:tailEnd/>
                </a:ln>
              </p:spPr>
              <p:txBody>
                <a:bodyPr/>
                <a:lstStyle/>
                <a:p>
                  <a:endParaRPr lang="es-MX"/>
                </a:p>
              </p:txBody>
            </p:sp>
            <p:sp>
              <p:nvSpPr>
                <p:cNvPr id="11063" name="Freeform 4757"/>
                <p:cNvSpPr>
                  <a:spLocks/>
                </p:cNvSpPr>
                <p:nvPr/>
              </p:nvSpPr>
              <p:spPr bwMode="auto">
                <a:xfrm>
                  <a:off x="2233" y="3145"/>
                  <a:ext cx="51" cy="5"/>
                </a:xfrm>
                <a:custGeom>
                  <a:avLst/>
                  <a:gdLst>
                    <a:gd name="T0" fmla="*/ 0 w 452"/>
                    <a:gd name="T1" fmla="*/ 0 h 43"/>
                    <a:gd name="T2" fmla="*/ 0 w 452"/>
                    <a:gd name="T3" fmla="*/ 0 h 43"/>
                    <a:gd name="T4" fmla="*/ 0 w 452"/>
                    <a:gd name="T5" fmla="*/ 0 h 43"/>
                    <a:gd name="T6" fmla="*/ 0 w 452"/>
                    <a:gd name="T7" fmla="*/ 0 h 43"/>
                    <a:gd name="T8" fmla="*/ 0 w 452"/>
                    <a:gd name="T9" fmla="*/ 0 h 43"/>
                    <a:gd name="T10" fmla="*/ 0 60000 65536"/>
                    <a:gd name="T11" fmla="*/ 0 60000 65536"/>
                    <a:gd name="T12" fmla="*/ 0 60000 65536"/>
                    <a:gd name="T13" fmla="*/ 0 60000 65536"/>
                    <a:gd name="T14" fmla="*/ 0 60000 65536"/>
                    <a:gd name="T15" fmla="*/ 0 w 452"/>
                    <a:gd name="T16" fmla="*/ 0 h 43"/>
                    <a:gd name="T17" fmla="*/ 452 w 452"/>
                    <a:gd name="T18" fmla="*/ 43 h 43"/>
                  </a:gdLst>
                  <a:ahLst/>
                  <a:cxnLst>
                    <a:cxn ang="T10">
                      <a:pos x="T0" y="T1"/>
                    </a:cxn>
                    <a:cxn ang="T11">
                      <a:pos x="T2" y="T3"/>
                    </a:cxn>
                    <a:cxn ang="T12">
                      <a:pos x="T4" y="T5"/>
                    </a:cxn>
                    <a:cxn ang="T13">
                      <a:pos x="T6" y="T7"/>
                    </a:cxn>
                    <a:cxn ang="T14">
                      <a:pos x="T8" y="T9"/>
                    </a:cxn>
                  </a:cxnLst>
                  <a:rect l="T15" t="T16" r="T17" b="T18"/>
                  <a:pathLst>
                    <a:path w="452" h="43">
                      <a:moveTo>
                        <a:pt x="452" y="43"/>
                      </a:moveTo>
                      <a:lnTo>
                        <a:pt x="427" y="5"/>
                      </a:lnTo>
                      <a:lnTo>
                        <a:pt x="29" y="0"/>
                      </a:lnTo>
                      <a:lnTo>
                        <a:pt x="0" y="38"/>
                      </a:lnTo>
                      <a:lnTo>
                        <a:pt x="452" y="43"/>
                      </a:lnTo>
                    </a:path>
                  </a:pathLst>
                </a:custGeom>
                <a:noFill/>
                <a:ln w="0">
                  <a:solidFill>
                    <a:srgbClr val="0066FF"/>
                  </a:solidFill>
                  <a:round/>
                  <a:headEnd/>
                  <a:tailEnd/>
                </a:ln>
              </p:spPr>
              <p:txBody>
                <a:bodyPr/>
                <a:lstStyle/>
                <a:p>
                  <a:endParaRPr lang="es-MX"/>
                </a:p>
              </p:txBody>
            </p:sp>
            <p:sp>
              <p:nvSpPr>
                <p:cNvPr id="11064" name="Freeform 4758"/>
                <p:cNvSpPr>
                  <a:spLocks/>
                </p:cNvSpPr>
                <p:nvPr/>
              </p:nvSpPr>
              <p:spPr bwMode="auto">
                <a:xfrm>
                  <a:off x="2228" y="3131"/>
                  <a:ext cx="9" cy="18"/>
                </a:xfrm>
                <a:custGeom>
                  <a:avLst/>
                  <a:gdLst>
                    <a:gd name="T0" fmla="*/ 0 w 75"/>
                    <a:gd name="T1" fmla="*/ 0 h 163"/>
                    <a:gd name="T2" fmla="*/ 0 w 75"/>
                    <a:gd name="T3" fmla="*/ 0 h 163"/>
                    <a:gd name="T4" fmla="*/ 0 w 75"/>
                    <a:gd name="T5" fmla="*/ 0 h 163"/>
                    <a:gd name="T6" fmla="*/ 0 w 75"/>
                    <a:gd name="T7" fmla="*/ 0 h 163"/>
                    <a:gd name="T8" fmla="*/ 0 60000 65536"/>
                    <a:gd name="T9" fmla="*/ 0 60000 65536"/>
                    <a:gd name="T10" fmla="*/ 0 60000 65536"/>
                    <a:gd name="T11" fmla="*/ 0 60000 65536"/>
                    <a:gd name="T12" fmla="*/ 0 w 75"/>
                    <a:gd name="T13" fmla="*/ 0 h 163"/>
                    <a:gd name="T14" fmla="*/ 75 w 75"/>
                    <a:gd name="T15" fmla="*/ 163 h 163"/>
                  </a:gdLst>
                  <a:ahLst/>
                  <a:cxnLst>
                    <a:cxn ang="T8">
                      <a:pos x="T0" y="T1"/>
                    </a:cxn>
                    <a:cxn ang="T9">
                      <a:pos x="T2" y="T3"/>
                    </a:cxn>
                    <a:cxn ang="T10">
                      <a:pos x="T4" y="T5"/>
                    </a:cxn>
                    <a:cxn ang="T11">
                      <a:pos x="T6" y="T7"/>
                    </a:cxn>
                  </a:cxnLst>
                  <a:rect l="T12" t="T13" r="T14" b="T15"/>
                  <a:pathLst>
                    <a:path w="75" h="163">
                      <a:moveTo>
                        <a:pt x="46" y="163"/>
                      </a:moveTo>
                      <a:lnTo>
                        <a:pt x="75" y="125"/>
                      </a:lnTo>
                      <a:lnTo>
                        <a:pt x="0" y="0"/>
                      </a:lnTo>
                      <a:lnTo>
                        <a:pt x="46" y="163"/>
                      </a:lnTo>
                      <a:close/>
                    </a:path>
                  </a:pathLst>
                </a:custGeom>
                <a:solidFill>
                  <a:srgbClr val="0066FF"/>
                </a:solidFill>
                <a:ln w="9525">
                  <a:noFill/>
                  <a:round/>
                  <a:headEnd/>
                  <a:tailEnd/>
                </a:ln>
              </p:spPr>
              <p:txBody>
                <a:bodyPr/>
                <a:lstStyle/>
                <a:p>
                  <a:endParaRPr lang="es-MX"/>
                </a:p>
              </p:txBody>
            </p:sp>
            <p:sp>
              <p:nvSpPr>
                <p:cNvPr id="11065" name="Freeform 4759"/>
                <p:cNvSpPr>
                  <a:spLocks/>
                </p:cNvSpPr>
                <p:nvPr/>
              </p:nvSpPr>
              <p:spPr bwMode="auto">
                <a:xfrm>
                  <a:off x="2228" y="3125"/>
                  <a:ext cx="9" cy="20"/>
                </a:xfrm>
                <a:custGeom>
                  <a:avLst/>
                  <a:gdLst>
                    <a:gd name="T0" fmla="*/ 0 w 75"/>
                    <a:gd name="T1" fmla="*/ 0 h 180"/>
                    <a:gd name="T2" fmla="*/ 0 w 75"/>
                    <a:gd name="T3" fmla="*/ 0 h 180"/>
                    <a:gd name="T4" fmla="*/ 0 w 75"/>
                    <a:gd name="T5" fmla="*/ 0 h 180"/>
                    <a:gd name="T6" fmla="*/ 0 w 75"/>
                    <a:gd name="T7" fmla="*/ 0 h 180"/>
                    <a:gd name="T8" fmla="*/ 0 60000 65536"/>
                    <a:gd name="T9" fmla="*/ 0 60000 65536"/>
                    <a:gd name="T10" fmla="*/ 0 60000 65536"/>
                    <a:gd name="T11" fmla="*/ 0 60000 65536"/>
                    <a:gd name="T12" fmla="*/ 0 w 75"/>
                    <a:gd name="T13" fmla="*/ 0 h 180"/>
                    <a:gd name="T14" fmla="*/ 75 w 75"/>
                    <a:gd name="T15" fmla="*/ 180 h 180"/>
                  </a:gdLst>
                  <a:ahLst/>
                  <a:cxnLst>
                    <a:cxn ang="T8">
                      <a:pos x="T0" y="T1"/>
                    </a:cxn>
                    <a:cxn ang="T9">
                      <a:pos x="T2" y="T3"/>
                    </a:cxn>
                    <a:cxn ang="T10">
                      <a:pos x="T4" y="T5"/>
                    </a:cxn>
                    <a:cxn ang="T11">
                      <a:pos x="T6" y="T7"/>
                    </a:cxn>
                  </a:cxnLst>
                  <a:rect l="T12" t="T13" r="T14" b="T15"/>
                  <a:pathLst>
                    <a:path w="75" h="180">
                      <a:moveTo>
                        <a:pt x="75" y="180"/>
                      </a:moveTo>
                      <a:lnTo>
                        <a:pt x="0" y="55"/>
                      </a:lnTo>
                      <a:lnTo>
                        <a:pt x="24" y="0"/>
                      </a:lnTo>
                      <a:lnTo>
                        <a:pt x="75" y="180"/>
                      </a:lnTo>
                      <a:close/>
                    </a:path>
                  </a:pathLst>
                </a:custGeom>
                <a:solidFill>
                  <a:srgbClr val="0066FF"/>
                </a:solidFill>
                <a:ln w="9525">
                  <a:noFill/>
                  <a:round/>
                  <a:headEnd/>
                  <a:tailEnd/>
                </a:ln>
              </p:spPr>
              <p:txBody>
                <a:bodyPr/>
                <a:lstStyle/>
                <a:p>
                  <a:endParaRPr lang="es-MX"/>
                </a:p>
              </p:txBody>
            </p:sp>
            <p:sp>
              <p:nvSpPr>
                <p:cNvPr id="11066" name="Freeform 4760"/>
                <p:cNvSpPr>
                  <a:spLocks/>
                </p:cNvSpPr>
                <p:nvPr/>
              </p:nvSpPr>
              <p:spPr bwMode="auto">
                <a:xfrm>
                  <a:off x="2228" y="3125"/>
                  <a:ext cx="9" cy="24"/>
                </a:xfrm>
                <a:custGeom>
                  <a:avLst/>
                  <a:gdLst>
                    <a:gd name="T0" fmla="*/ 0 w 75"/>
                    <a:gd name="T1" fmla="*/ 0 h 218"/>
                    <a:gd name="T2" fmla="*/ 0 w 75"/>
                    <a:gd name="T3" fmla="*/ 0 h 218"/>
                    <a:gd name="T4" fmla="*/ 0 w 75"/>
                    <a:gd name="T5" fmla="*/ 0 h 218"/>
                    <a:gd name="T6" fmla="*/ 0 w 75"/>
                    <a:gd name="T7" fmla="*/ 0 h 218"/>
                    <a:gd name="T8" fmla="*/ 0 w 75"/>
                    <a:gd name="T9" fmla="*/ 0 h 218"/>
                    <a:gd name="T10" fmla="*/ 0 60000 65536"/>
                    <a:gd name="T11" fmla="*/ 0 60000 65536"/>
                    <a:gd name="T12" fmla="*/ 0 60000 65536"/>
                    <a:gd name="T13" fmla="*/ 0 60000 65536"/>
                    <a:gd name="T14" fmla="*/ 0 60000 65536"/>
                    <a:gd name="T15" fmla="*/ 0 w 75"/>
                    <a:gd name="T16" fmla="*/ 0 h 218"/>
                    <a:gd name="T17" fmla="*/ 75 w 75"/>
                    <a:gd name="T18" fmla="*/ 218 h 218"/>
                  </a:gdLst>
                  <a:ahLst/>
                  <a:cxnLst>
                    <a:cxn ang="T10">
                      <a:pos x="T0" y="T1"/>
                    </a:cxn>
                    <a:cxn ang="T11">
                      <a:pos x="T2" y="T3"/>
                    </a:cxn>
                    <a:cxn ang="T12">
                      <a:pos x="T4" y="T5"/>
                    </a:cxn>
                    <a:cxn ang="T13">
                      <a:pos x="T6" y="T7"/>
                    </a:cxn>
                    <a:cxn ang="T14">
                      <a:pos x="T8" y="T9"/>
                    </a:cxn>
                  </a:cxnLst>
                  <a:rect l="T15" t="T16" r="T17" b="T18"/>
                  <a:pathLst>
                    <a:path w="75" h="218">
                      <a:moveTo>
                        <a:pt x="46" y="218"/>
                      </a:moveTo>
                      <a:lnTo>
                        <a:pt x="75" y="180"/>
                      </a:lnTo>
                      <a:lnTo>
                        <a:pt x="24" y="0"/>
                      </a:lnTo>
                      <a:lnTo>
                        <a:pt x="0" y="55"/>
                      </a:lnTo>
                      <a:lnTo>
                        <a:pt x="46" y="218"/>
                      </a:lnTo>
                    </a:path>
                  </a:pathLst>
                </a:custGeom>
                <a:noFill/>
                <a:ln w="0">
                  <a:solidFill>
                    <a:srgbClr val="0066FF"/>
                  </a:solidFill>
                  <a:round/>
                  <a:headEnd/>
                  <a:tailEnd/>
                </a:ln>
              </p:spPr>
              <p:txBody>
                <a:bodyPr/>
                <a:lstStyle/>
                <a:p>
                  <a:endParaRPr lang="es-MX"/>
                </a:p>
              </p:txBody>
            </p:sp>
            <p:sp>
              <p:nvSpPr>
                <p:cNvPr id="11067" name="Freeform 4761"/>
                <p:cNvSpPr>
                  <a:spLocks/>
                </p:cNvSpPr>
                <p:nvPr/>
              </p:nvSpPr>
              <p:spPr bwMode="auto">
                <a:xfrm>
                  <a:off x="2224" y="3125"/>
                  <a:ext cx="7" cy="8"/>
                </a:xfrm>
                <a:custGeom>
                  <a:avLst/>
                  <a:gdLst>
                    <a:gd name="T0" fmla="*/ 0 w 60"/>
                    <a:gd name="T1" fmla="*/ 0 h 75"/>
                    <a:gd name="T2" fmla="*/ 0 w 60"/>
                    <a:gd name="T3" fmla="*/ 0 h 75"/>
                    <a:gd name="T4" fmla="*/ 0 w 60"/>
                    <a:gd name="T5" fmla="*/ 0 h 75"/>
                    <a:gd name="T6" fmla="*/ 0 w 60"/>
                    <a:gd name="T7" fmla="*/ 0 h 75"/>
                    <a:gd name="T8" fmla="*/ 0 60000 65536"/>
                    <a:gd name="T9" fmla="*/ 0 60000 65536"/>
                    <a:gd name="T10" fmla="*/ 0 60000 65536"/>
                    <a:gd name="T11" fmla="*/ 0 60000 65536"/>
                    <a:gd name="T12" fmla="*/ 0 w 60"/>
                    <a:gd name="T13" fmla="*/ 0 h 75"/>
                    <a:gd name="T14" fmla="*/ 60 w 60"/>
                    <a:gd name="T15" fmla="*/ 75 h 75"/>
                  </a:gdLst>
                  <a:ahLst/>
                  <a:cxnLst>
                    <a:cxn ang="T8">
                      <a:pos x="T0" y="T1"/>
                    </a:cxn>
                    <a:cxn ang="T9">
                      <a:pos x="T2" y="T3"/>
                    </a:cxn>
                    <a:cxn ang="T10">
                      <a:pos x="T4" y="T5"/>
                    </a:cxn>
                    <a:cxn ang="T11">
                      <a:pos x="T6" y="T7"/>
                    </a:cxn>
                  </a:cxnLst>
                  <a:rect l="T12" t="T13" r="T14" b="T15"/>
                  <a:pathLst>
                    <a:path w="60" h="75">
                      <a:moveTo>
                        <a:pt x="36" y="55"/>
                      </a:moveTo>
                      <a:lnTo>
                        <a:pt x="60" y="0"/>
                      </a:lnTo>
                      <a:lnTo>
                        <a:pt x="0" y="75"/>
                      </a:lnTo>
                      <a:lnTo>
                        <a:pt x="36" y="55"/>
                      </a:lnTo>
                      <a:close/>
                    </a:path>
                  </a:pathLst>
                </a:custGeom>
                <a:solidFill>
                  <a:srgbClr val="0066FF"/>
                </a:solidFill>
                <a:ln w="9525">
                  <a:noFill/>
                  <a:round/>
                  <a:headEnd/>
                  <a:tailEnd/>
                </a:ln>
              </p:spPr>
              <p:txBody>
                <a:bodyPr/>
                <a:lstStyle/>
                <a:p>
                  <a:endParaRPr lang="es-MX"/>
                </a:p>
              </p:txBody>
            </p:sp>
            <p:sp>
              <p:nvSpPr>
                <p:cNvPr id="11068" name="Freeform 4762"/>
                <p:cNvSpPr>
                  <a:spLocks/>
                </p:cNvSpPr>
                <p:nvPr/>
              </p:nvSpPr>
              <p:spPr bwMode="auto">
                <a:xfrm>
                  <a:off x="2221" y="3125"/>
                  <a:ext cx="10" cy="8"/>
                </a:xfrm>
                <a:custGeom>
                  <a:avLst/>
                  <a:gdLst>
                    <a:gd name="T0" fmla="*/ 0 w 88"/>
                    <a:gd name="T1" fmla="*/ 0 h 75"/>
                    <a:gd name="T2" fmla="*/ 0 w 88"/>
                    <a:gd name="T3" fmla="*/ 0 h 75"/>
                    <a:gd name="T4" fmla="*/ 0 w 88"/>
                    <a:gd name="T5" fmla="*/ 0 h 75"/>
                    <a:gd name="T6" fmla="*/ 0 w 88"/>
                    <a:gd name="T7" fmla="*/ 0 h 75"/>
                    <a:gd name="T8" fmla="*/ 0 60000 65536"/>
                    <a:gd name="T9" fmla="*/ 0 60000 65536"/>
                    <a:gd name="T10" fmla="*/ 0 60000 65536"/>
                    <a:gd name="T11" fmla="*/ 0 60000 65536"/>
                    <a:gd name="T12" fmla="*/ 0 w 88"/>
                    <a:gd name="T13" fmla="*/ 0 h 75"/>
                    <a:gd name="T14" fmla="*/ 88 w 88"/>
                    <a:gd name="T15" fmla="*/ 75 h 75"/>
                  </a:gdLst>
                  <a:ahLst/>
                  <a:cxnLst>
                    <a:cxn ang="T8">
                      <a:pos x="T0" y="T1"/>
                    </a:cxn>
                    <a:cxn ang="T9">
                      <a:pos x="T2" y="T3"/>
                    </a:cxn>
                    <a:cxn ang="T10">
                      <a:pos x="T4" y="T5"/>
                    </a:cxn>
                    <a:cxn ang="T11">
                      <a:pos x="T6" y="T7"/>
                    </a:cxn>
                  </a:cxnLst>
                  <a:rect l="T12" t="T13" r="T14" b="T15"/>
                  <a:pathLst>
                    <a:path w="88" h="75">
                      <a:moveTo>
                        <a:pt x="88" y="0"/>
                      </a:moveTo>
                      <a:lnTo>
                        <a:pt x="28" y="75"/>
                      </a:lnTo>
                      <a:lnTo>
                        <a:pt x="0" y="47"/>
                      </a:lnTo>
                      <a:lnTo>
                        <a:pt x="88" y="0"/>
                      </a:lnTo>
                      <a:close/>
                    </a:path>
                  </a:pathLst>
                </a:custGeom>
                <a:solidFill>
                  <a:srgbClr val="0066FF"/>
                </a:solidFill>
                <a:ln w="9525">
                  <a:noFill/>
                  <a:round/>
                  <a:headEnd/>
                  <a:tailEnd/>
                </a:ln>
              </p:spPr>
              <p:txBody>
                <a:bodyPr/>
                <a:lstStyle/>
                <a:p>
                  <a:endParaRPr lang="es-MX"/>
                </a:p>
              </p:txBody>
            </p:sp>
            <p:sp>
              <p:nvSpPr>
                <p:cNvPr id="11069" name="Freeform 4763"/>
                <p:cNvSpPr>
                  <a:spLocks/>
                </p:cNvSpPr>
                <p:nvPr/>
              </p:nvSpPr>
              <p:spPr bwMode="auto">
                <a:xfrm>
                  <a:off x="2221" y="3125"/>
                  <a:ext cx="10" cy="8"/>
                </a:xfrm>
                <a:custGeom>
                  <a:avLst/>
                  <a:gdLst>
                    <a:gd name="T0" fmla="*/ 0 w 88"/>
                    <a:gd name="T1" fmla="*/ 0 h 75"/>
                    <a:gd name="T2" fmla="*/ 0 w 88"/>
                    <a:gd name="T3" fmla="*/ 0 h 75"/>
                    <a:gd name="T4" fmla="*/ 0 w 88"/>
                    <a:gd name="T5" fmla="*/ 0 h 75"/>
                    <a:gd name="T6" fmla="*/ 0 w 88"/>
                    <a:gd name="T7" fmla="*/ 0 h 75"/>
                    <a:gd name="T8" fmla="*/ 0 w 88"/>
                    <a:gd name="T9" fmla="*/ 0 h 75"/>
                    <a:gd name="T10" fmla="*/ 0 60000 65536"/>
                    <a:gd name="T11" fmla="*/ 0 60000 65536"/>
                    <a:gd name="T12" fmla="*/ 0 60000 65536"/>
                    <a:gd name="T13" fmla="*/ 0 60000 65536"/>
                    <a:gd name="T14" fmla="*/ 0 60000 65536"/>
                    <a:gd name="T15" fmla="*/ 0 w 88"/>
                    <a:gd name="T16" fmla="*/ 0 h 75"/>
                    <a:gd name="T17" fmla="*/ 88 w 88"/>
                    <a:gd name="T18" fmla="*/ 75 h 75"/>
                  </a:gdLst>
                  <a:ahLst/>
                  <a:cxnLst>
                    <a:cxn ang="T10">
                      <a:pos x="T0" y="T1"/>
                    </a:cxn>
                    <a:cxn ang="T11">
                      <a:pos x="T2" y="T3"/>
                    </a:cxn>
                    <a:cxn ang="T12">
                      <a:pos x="T4" y="T5"/>
                    </a:cxn>
                    <a:cxn ang="T13">
                      <a:pos x="T6" y="T7"/>
                    </a:cxn>
                    <a:cxn ang="T14">
                      <a:pos x="T8" y="T9"/>
                    </a:cxn>
                  </a:cxnLst>
                  <a:rect l="T15" t="T16" r="T17" b="T18"/>
                  <a:pathLst>
                    <a:path w="88" h="75">
                      <a:moveTo>
                        <a:pt x="64" y="55"/>
                      </a:moveTo>
                      <a:lnTo>
                        <a:pt x="88" y="0"/>
                      </a:lnTo>
                      <a:lnTo>
                        <a:pt x="0" y="47"/>
                      </a:lnTo>
                      <a:lnTo>
                        <a:pt x="28" y="75"/>
                      </a:lnTo>
                      <a:lnTo>
                        <a:pt x="64" y="55"/>
                      </a:lnTo>
                    </a:path>
                  </a:pathLst>
                </a:custGeom>
                <a:noFill/>
                <a:ln w="0">
                  <a:solidFill>
                    <a:srgbClr val="0066FF"/>
                  </a:solidFill>
                  <a:round/>
                  <a:headEnd/>
                  <a:tailEnd/>
                </a:ln>
              </p:spPr>
              <p:txBody>
                <a:bodyPr/>
                <a:lstStyle/>
                <a:p>
                  <a:endParaRPr lang="es-MX"/>
                </a:p>
              </p:txBody>
            </p:sp>
            <p:sp>
              <p:nvSpPr>
                <p:cNvPr id="11070" name="Freeform 4764"/>
                <p:cNvSpPr>
                  <a:spLocks/>
                </p:cNvSpPr>
                <p:nvPr/>
              </p:nvSpPr>
              <p:spPr bwMode="auto">
                <a:xfrm>
                  <a:off x="2216" y="3130"/>
                  <a:ext cx="8" cy="21"/>
                </a:xfrm>
                <a:custGeom>
                  <a:avLst/>
                  <a:gdLst>
                    <a:gd name="T0" fmla="*/ 0 w 78"/>
                    <a:gd name="T1" fmla="*/ 0 h 183"/>
                    <a:gd name="T2" fmla="*/ 0 w 78"/>
                    <a:gd name="T3" fmla="*/ 0 h 183"/>
                    <a:gd name="T4" fmla="*/ 0 w 78"/>
                    <a:gd name="T5" fmla="*/ 0 h 183"/>
                    <a:gd name="T6" fmla="*/ 0 w 78"/>
                    <a:gd name="T7" fmla="*/ 0 h 183"/>
                    <a:gd name="T8" fmla="*/ 0 60000 65536"/>
                    <a:gd name="T9" fmla="*/ 0 60000 65536"/>
                    <a:gd name="T10" fmla="*/ 0 60000 65536"/>
                    <a:gd name="T11" fmla="*/ 0 60000 65536"/>
                    <a:gd name="T12" fmla="*/ 0 w 78"/>
                    <a:gd name="T13" fmla="*/ 0 h 183"/>
                    <a:gd name="T14" fmla="*/ 78 w 78"/>
                    <a:gd name="T15" fmla="*/ 183 h 183"/>
                  </a:gdLst>
                  <a:ahLst/>
                  <a:cxnLst>
                    <a:cxn ang="T8">
                      <a:pos x="T0" y="T1"/>
                    </a:cxn>
                    <a:cxn ang="T9">
                      <a:pos x="T2" y="T3"/>
                    </a:cxn>
                    <a:cxn ang="T10">
                      <a:pos x="T4" y="T5"/>
                    </a:cxn>
                    <a:cxn ang="T11">
                      <a:pos x="T6" y="T7"/>
                    </a:cxn>
                  </a:cxnLst>
                  <a:rect l="T12" t="T13" r="T14" b="T15"/>
                  <a:pathLst>
                    <a:path w="78" h="183">
                      <a:moveTo>
                        <a:pt x="78" y="28"/>
                      </a:moveTo>
                      <a:lnTo>
                        <a:pt x="50" y="0"/>
                      </a:lnTo>
                      <a:lnTo>
                        <a:pt x="0" y="183"/>
                      </a:lnTo>
                      <a:lnTo>
                        <a:pt x="78" y="28"/>
                      </a:lnTo>
                      <a:close/>
                    </a:path>
                  </a:pathLst>
                </a:custGeom>
                <a:solidFill>
                  <a:srgbClr val="0066FF"/>
                </a:solidFill>
                <a:ln w="9525">
                  <a:noFill/>
                  <a:round/>
                  <a:headEnd/>
                  <a:tailEnd/>
                </a:ln>
              </p:spPr>
              <p:txBody>
                <a:bodyPr/>
                <a:lstStyle/>
                <a:p>
                  <a:endParaRPr lang="es-MX"/>
                </a:p>
              </p:txBody>
            </p:sp>
            <p:sp>
              <p:nvSpPr>
                <p:cNvPr id="11071" name="Freeform 4765"/>
                <p:cNvSpPr>
                  <a:spLocks/>
                </p:cNvSpPr>
                <p:nvPr/>
              </p:nvSpPr>
              <p:spPr bwMode="auto">
                <a:xfrm>
                  <a:off x="2212" y="3130"/>
                  <a:ext cx="9" cy="21"/>
                </a:xfrm>
                <a:custGeom>
                  <a:avLst/>
                  <a:gdLst>
                    <a:gd name="T0" fmla="*/ 0 w 84"/>
                    <a:gd name="T1" fmla="*/ 0 h 183"/>
                    <a:gd name="T2" fmla="*/ 0 w 84"/>
                    <a:gd name="T3" fmla="*/ 0 h 183"/>
                    <a:gd name="T4" fmla="*/ 0 w 84"/>
                    <a:gd name="T5" fmla="*/ 0 h 183"/>
                    <a:gd name="T6" fmla="*/ 0 w 84"/>
                    <a:gd name="T7" fmla="*/ 0 h 183"/>
                    <a:gd name="T8" fmla="*/ 0 60000 65536"/>
                    <a:gd name="T9" fmla="*/ 0 60000 65536"/>
                    <a:gd name="T10" fmla="*/ 0 60000 65536"/>
                    <a:gd name="T11" fmla="*/ 0 60000 65536"/>
                    <a:gd name="T12" fmla="*/ 0 w 84"/>
                    <a:gd name="T13" fmla="*/ 0 h 183"/>
                    <a:gd name="T14" fmla="*/ 84 w 84"/>
                    <a:gd name="T15" fmla="*/ 183 h 183"/>
                  </a:gdLst>
                  <a:ahLst/>
                  <a:cxnLst>
                    <a:cxn ang="T8">
                      <a:pos x="T0" y="T1"/>
                    </a:cxn>
                    <a:cxn ang="T9">
                      <a:pos x="T2" y="T3"/>
                    </a:cxn>
                    <a:cxn ang="T10">
                      <a:pos x="T4" y="T5"/>
                    </a:cxn>
                    <a:cxn ang="T11">
                      <a:pos x="T6" y="T7"/>
                    </a:cxn>
                  </a:cxnLst>
                  <a:rect l="T12" t="T13" r="T14" b="T15"/>
                  <a:pathLst>
                    <a:path w="84" h="183">
                      <a:moveTo>
                        <a:pt x="84" y="0"/>
                      </a:moveTo>
                      <a:lnTo>
                        <a:pt x="34" y="183"/>
                      </a:lnTo>
                      <a:lnTo>
                        <a:pt x="0" y="168"/>
                      </a:lnTo>
                      <a:lnTo>
                        <a:pt x="84" y="0"/>
                      </a:lnTo>
                      <a:close/>
                    </a:path>
                  </a:pathLst>
                </a:custGeom>
                <a:solidFill>
                  <a:srgbClr val="0066FF"/>
                </a:solidFill>
                <a:ln w="9525">
                  <a:noFill/>
                  <a:round/>
                  <a:headEnd/>
                  <a:tailEnd/>
                </a:ln>
              </p:spPr>
              <p:txBody>
                <a:bodyPr/>
                <a:lstStyle/>
                <a:p>
                  <a:endParaRPr lang="es-MX"/>
                </a:p>
              </p:txBody>
            </p:sp>
            <p:sp>
              <p:nvSpPr>
                <p:cNvPr id="11072" name="Freeform 4766"/>
                <p:cNvSpPr>
                  <a:spLocks/>
                </p:cNvSpPr>
                <p:nvPr/>
              </p:nvSpPr>
              <p:spPr bwMode="auto">
                <a:xfrm>
                  <a:off x="2212" y="3130"/>
                  <a:ext cx="12" cy="21"/>
                </a:xfrm>
                <a:custGeom>
                  <a:avLst/>
                  <a:gdLst>
                    <a:gd name="T0" fmla="*/ 0 w 112"/>
                    <a:gd name="T1" fmla="*/ 0 h 183"/>
                    <a:gd name="T2" fmla="*/ 0 w 112"/>
                    <a:gd name="T3" fmla="*/ 0 h 183"/>
                    <a:gd name="T4" fmla="*/ 0 w 112"/>
                    <a:gd name="T5" fmla="*/ 0 h 183"/>
                    <a:gd name="T6" fmla="*/ 0 w 112"/>
                    <a:gd name="T7" fmla="*/ 0 h 183"/>
                    <a:gd name="T8" fmla="*/ 0 w 112"/>
                    <a:gd name="T9" fmla="*/ 0 h 183"/>
                    <a:gd name="T10" fmla="*/ 0 60000 65536"/>
                    <a:gd name="T11" fmla="*/ 0 60000 65536"/>
                    <a:gd name="T12" fmla="*/ 0 60000 65536"/>
                    <a:gd name="T13" fmla="*/ 0 60000 65536"/>
                    <a:gd name="T14" fmla="*/ 0 60000 65536"/>
                    <a:gd name="T15" fmla="*/ 0 w 112"/>
                    <a:gd name="T16" fmla="*/ 0 h 183"/>
                    <a:gd name="T17" fmla="*/ 112 w 112"/>
                    <a:gd name="T18" fmla="*/ 183 h 183"/>
                  </a:gdLst>
                  <a:ahLst/>
                  <a:cxnLst>
                    <a:cxn ang="T10">
                      <a:pos x="T0" y="T1"/>
                    </a:cxn>
                    <a:cxn ang="T11">
                      <a:pos x="T2" y="T3"/>
                    </a:cxn>
                    <a:cxn ang="T12">
                      <a:pos x="T4" y="T5"/>
                    </a:cxn>
                    <a:cxn ang="T13">
                      <a:pos x="T6" y="T7"/>
                    </a:cxn>
                    <a:cxn ang="T14">
                      <a:pos x="T8" y="T9"/>
                    </a:cxn>
                  </a:cxnLst>
                  <a:rect l="T15" t="T16" r="T17" b="T18"/>
                  <a:pathLst>
                    <a:path w="112" h="183">
                      <a:moveTo>
                        <a:pt x="112" y="28"/>
                      </a:moveTo>
                      <a:lnTo>
                        <a:pt x="84" y="0"/>
                      </a:lnTo>
                      <a:lnTo>
                        <a:pt x="0" y="168"/>
                      </a:lnTo>
                      <a:lnTo>
                        <a:pt x="34" y="183"/>
                      </a:lnTo>
                      <a:lnTo>
                        <a:pt x="112" y="28"/>
                      </a:lnTo>
                    </a:path>
                  </a:pathLst>
                </a:custGeom>
                <a:noFill/>
                <a:ln w="0">
                  <a:solidFill>
                    <a:srgbClr val="0066FF"/>
                  </a:solidFill>
                  <a:round/>
                  <a:headEnd/>
                  <a:tailEnd/>
                </a:ln>
              </p:spPr>
              <p:txBody>
                <a:bodyPr/>
                <a:lstStyle/>
                <a:p>
                  <a:endParaRPr lang="es-MX"/>
                </a:p>
              </p:txBody>
            </p:sp>
            <p:sp>
              <p:nvSpPr>
                <p:cNvPr id="11073" name="Freeform 4767"/>
                <p:cNvSpPr>
                  <a:spLocks/>
                </p:cNvSpPr>
                <p:nvPr/>
              </p:nvSpPr>
              <p:spPr bwMode="auto">
                <a:xfrm>
                  <a:off x="2212" y="3149"/>
                  <a:ext cx="4" cy="8"/>
                </a:xfrm>
                <a:custGeom>
                  <a:avLst/>
                  <a:gdLst>
                    <a:gd name="T0" fmla="*/ 0 w 34"/>
                    <a:gd name="T1" fmla="*/ 0 h 75"/>
                    <a:gd name="T2" fmla="*/ 0 w 34"/>
                    <a:gd name="T3" fmla="*/ 0 h 75"/>
                    <a:gd name="T4" fmla="*/ 0 w 34"/>
                    <a:gd name="T5" fmla="*/ 0 h 75"/>
                    <a:gd name="T6" fmla="*/ 0 w 34"/>
                    <a:gd name="T7" fmla="*/ 0 h 75"/>
                    <a:gd name="T8" fmla="*/ 0 60000 65536"/>
                    <a:gd name="T9" fmla="*/ 0 60000 65536"/>
                    <a:gd name="T10" fmla="*/ 0 60000 65536"/>
                    <a:gd name="T11" fmla="*/ 0 60000 65536"/>
                    <a:gd name="T12" fmla="*/ 0 w 34"/>
                    <a:gd name="T13" fmla="*/ 0 h 75"/>
                    <a:gd name="T14" fmla="*/ 34 w 34"/>
                    <a:gd name="T15" fmla="*/ 75 h 75"/>
                  </a:gdLst>
                  <a:ahLst/>
                  <a:cxnLst>
                    <a:cxn ang="T8">
                      <a:pos x="T0" y="T1"/>
                    </a:cxn>
                    <a:cxn ang="T9">
                      <a:pos x="T2" y="T3"/>
                    </a:cxn>
                    <a:cxn ang="T10">
                      <a:pos x="T4" y="T5"/>
                    </a:cxn>
                    <a:cxn ang="T11">
                      <a:pos x="T6" y="T7"/>
                    </a:cxn>
                  </a:cxnLst>
                  <a:rect l="T12" t="T13" r="T14" b="T15"/>
                  <a:pathLst>
                    <a:path w="34" h="75">
                      <a:moveTo>
                        <a:pt x="34" y="15"/>
                      </a:moveTo>
                      <a:lnTo>
                        <a:pt x="0" y="0"/>
                      </a:lnTo>
                      <a:lnTo>
                        <a:pt x="13" y="75"/>
                      </a:lnTo>
                      <a:lnTo>
                        <a:pt x="34" y="15"/>
                      </a:lnTo>
                      <a:close/>
                    </a:path>
                  </a:pathLst>
                </a:custGeom>
                <a:solidFill>
                  <a:srgbClr val="0066FF"/>
                </a:solidFill>
                <a:ln w="9525">
                  <a:noFill/>
                  <a:round/>
                  <a:headEnd/>
                  <a:tailEnd/>
                </a:ln>
              </p:spPr>
              <p:txBody>
                <a:bodyPr/>
                <a:lstStyle/>
                <a:p>
                  <a:endParaRPr lang="es-MX"/>
                </a:p>
              </p:txBody>
            </p:sp>
            <p:sp>
              <p:nvSpPr>
                <p:cNvPr id="11074" name="Freeform 4768"/>
                <p:cNvSpPr>
                  <a:spLocks/>
                </p:cNvSpPr>
                <p:nvPr/>
              </p:nvSpPr>
              <p:spPr bwMode="auto">
                <a:xfrm>
                  <a:off x="2211" y="3149"/>
                  <a:ext cx="5" cy="8"/>
                </a:xfrm>
                <a:custGeom>
                  <a:avLst/>
                  <a:gdLst>
                    <a:gd name="T0" fmla="*/ 0 w 45"/>
                    <a:gd name="T1" fmla="*/ 0 h 75"/>
                    <a:gd name="T2" fmla="*/ 0 w 45"/>
                    <a:gd name="T3" fmla="*/ 0 h 75"/>
                    <a:gd name="T4" fmla="*/ 0 w 45"/>
                    <a:gd name="T5" fmla="*/ 0 h 75"/>
                    <a:gd name="T6" fmla="*/ 0 w 45"/>
                    <a:gd name="T7" fmla="*/ 0 h 75"/>
                    <a:gd name="T8" fmla="*/ 0 w 45"/>
                    <a:gd name="T9" fmla="*/ 0 h 75"/>
                    <a:gd name="T10" fmla="*/ 0 60000 65536"/>
                    <a:gd name="T11" fmla="*/ 0 60000 65536"/>
                    <a:gd name="T12" fmla="*/ 0 60000 65536"/>
                    <a:gd name="T13" fmla="*/ 0 60000 65536"/>
                    <a:gd name="T14" fmla="*/ 0 60000 65536"/>
                    <a:gd name="T15" fmla="*/ 0 w 45"/>
                    <a:gd name="T16" fmla="*/ 0 h 75"/>
                    <a:gd name="T17" fmla="*/ 45 w 45"/>
                    <a:gd name="T18" fmla="*/ 75 h 75"/>
                  </a:gdLst>
                  <a:ahLst/>
                  <a:cxnLst>
                    <a:cxn ang="T10">
                      <a:pos x="T0" y="T1"/>
                    </a:cxn>
                    <a:cxn ang="T11">
                      <a:pos x="T2" y="T3"/>
                    </a:cxn>
                    <a:cxn ang="T12">
                      <a:pos x="T4" y="T5"/>
                    </a:cxn>
                    <a:cxn ang="T13">
                      <a:pos x="T6" y="T7"/>
                    </a:cxn>
                    <a:cxn ang="T14">
                      <a:pos x="T8" y="T9"/>
                    </a:cxn>
                  </a:cxnLst>
                  <a:rect l="T15" t="T16" r="T17" b="T18"/>
                  <a:pathLst>
                    <a:path w="45" h="75">
                      <a:moveTo>
                        <a:pt x="45" y="15"/>
                      </a:moveTo>
                      <a:lnTo>
                        <a:pt x="11" y="0"/>
                      </a:lnTo>
                      <a:lnTo>
                        <a:pt x="0" y="29"/>
                      </a:lnTo>
                      <a:lnTo>
                        <a:pt x="24" y="75"/>
                      </a:lnTo>
                      <a:lnTo>
                        <a:pt x="45" y="15"/>
                      </a:lnTo>
                    </a:path>
                  </a:pathLst>
                </a:custGeom>
                <a:noFill/>
                <a:ln w="0">
                  <a:solidFill>
                    <a:srgbClr val="0066FF"/>
                  </a:solidFill>
                  <a:round/>
                  <a:headEnd/>
                  <a:tailEnd/>
                </a:ln>
              </p:spPr>
              <p:txBody>
                <a:bodyPr/>
                <a:lstStyle/>
                <a:p>
                  <a:endParaRPr lang="es-MX"/>
                </a:p>
              </p:txBody>
            </p:sp>
            <p:sp>
              <p:nvSpPr>
                <p:cNvPr id="11075" name="Freeform 4769"/>
                <p:cNvSpPr>
                  <a:spLocks/>
                </p:cNvSpPr>
                <p:nvPr/>
              </p:nvSpPr>
              <p:spPr bwMode="auto">
                <a:xfrm>
                  <a:off x="2191" y="3151"/>
                  <a:ext cx="22" cy="6"/>
                </a:xfrm>
                <a:custGeom>
                  <a:avLst/>
                  <a:gdLst>
                    <a:gd name="T0" fmla="*/ 0 w 202"/>
                    <a:gd name="T1" fmla="*/ 0 h 53"/>
                    <a:gd name="T2" fmla="*/ 0 w 202"/>
                    <a:gd name="T3" fmla="*/ 0 h 53"/>
                    <a:gd name="T4" fmla="*/ 0 w 202"/>
                    <a:gd name="T5" fmla="*/ 0 h 53"/>
                    <a:gd name="T6" fmla="*/ 0 w 202"/>
                    <a:gd name="T7" fmla="*/ 0 h 53"/>
                    <a:gd name="T8" fmla="*/ 0 60000 65536"/>
                    <a:gd name="T9" fmla="*/ 0 60000 65536"/>
                    <a:gd name="T10" fmla="*/ 0 60000 65536"/>
                    <a:gd name="T11" fmla="*/ 0 60000 65536"/>
                    <a:gd name="T12" fmla="*/ 0 w 202"/>
                    <a:gd name="T13" fmla="*/ 0 h 53"/>
                    <a:gd name="T14" fmla="*/ 202 w 202"/>
                    <a:gd name="T15" fmla="*/ 53 h 53"/>
                  </a:gdLst>
                  <a:ahLst/>
                  <a:cxnLst>
                    <a:cxn ang="T8">
                      <a:pos x="T0" y="T1"/>
                    </a:cxn>
                    <a:cxn ang="T9">
                      <a:pos x="T2" y="T3"/>
                    </a:cxn>
                    <a:cxn ang="T10">
                      <a:pos x="T4" y="T5"/>
                    </a:cxn>
                    <a:cxn ang="T11">
                      <a:pos x="T6" y="T7"/>
                    </a:cxn>
                  </a:cxnLst>
                  <a:rect l="T12" t="T13" r="T14" b="T15"/>
                  <a:pathLst>
                    <a:path w="202" h="53">
                      <a:moveTo>
                        <a:pt x="202" y="53"/>
                      </a:moveTo>
                      <a:lnTo>
                        <a:pt x="178" y="7"/>
                      </a:lnTo>
                      <a:lnTo>
                        <a:pt x="0" y="0"/>
                      </a:lnTo>
                      <a:lnTo>
                        <a:pt x="202" y="53"/>
                      </a:lnTo>
                      <a:close/>
                    </a:path>
                  </a:pathLst>
                </a:custGeom>
                <a:solidFill>
                  <a:srgbClr val="0066FF"/>
                </a:solidFill>
                <a:ln w="9525">
                  <a:noFill/>
                  <a:round/>
                  <a:headEnd/>
                  <a:tailEnd/>
                </a:ln>
              </p:spPr>
              <p:txBody>
                <a:bodyPr/>
                <a:lstStyle/>
                <a:p>
                  <a:endParaRPr lang="es-MX"/>
                </a:p>
              </p:txBody>
            </p:sp>
            <p:sp>
              <p:nvSpPr>
                <p:cNvPr id="11076" name="Freeform 4770"/>
                <p:cNvSpPr>
                  <a:spLocks/>
                </p:cNvSpPr>
                <p:nvPr/>
              </p:nvSpPr>
              <p:spPr bwMode="auto">
                <a:xfrm>
                  <a:off x="2191" y="3148"/>
                  <a:ext cx="20" cy="4"/>
                </a:xfrm>
                <a:custGeom>
                  <a:avLst/>
                  <a:gdLst>
                    <a:gd name="T0" fmla="*/ 0 w 178"/>
                    <a:gd name="T1" fmla="*/ 0 h 34"/>
                    <a:gd name="T2" fmla="*/ 0 w 178"/>
                    <a:gd name="T3" fmla="*/ 0 h 34"/>
                    <a:gd name="T4" fmla="*/ 0 w 178"/>
                    <a:gd name="T5" fmla="*/ 0 h 34"/>
                    <a:gd name="T6" fmla="*/ 0 w 178"/>
                    <a:gd name="T7" fmla="*/ 0 h 34"/>
                    <a:gd name="T8" fmla="*/ 0 60000 65536"/>
                    <a:gd name="T9" fmla="*/ 0 60000 65536"/>
                    <a:gd name="T10" fmla="*/ 0 60000 65536"/>
                    <a:gd name="T11" fmla="*/ 0 60000 65536"/>
                    <a:gd name="T12" fmla="*/ 0 w 178"/>
                    <a:gd name="T13" fmla="*/ 0 h 34"/>
                    <a:gd name="T14" fmla="*/ 178 w 178"/>
                    <a:gd name="T15" fmla="*/ 34 h 34"/>
                  </a:gdLst>
                  <a:ahLst/>
                  <a:cxnLst>
                    <a:cxn ang="T8">
                      <a:pos x="T0" y="T1"/>
                    </a:cxn>
                    <a:cxn ang="T9">
                      <a:pos x="T2" y="T3"/>
                    </a:cxn>
                    <a:cxn ang="T10">
                      <a:pos x="T4" y="T5"/>
                    </a:cxn>
                    <a:cxn ang="T11">
                      <a:pos x="T6" y="T7"/>
                    </a:cxn>
                  </a:cxnLst>
                  <a:rect l="T12" t="T13" r="T14" b="T15"/>
                  <a:pathLst>
                    <a:path w="178" h="34">
                      <a:moveTo>
                        <a:pt x="178" y="34"/>
                      </a:moveTo>
                      <a:lnTo>
                        <a:pt x="0" y="27"/>
                      </a:lnTo>
                      <a:lnTo>
                        <a:pt x="50" y="0"/>
                      </a:lnTo>
                      <a:lnTo>
                        <a:pt x="178" y="34"/>
                      </a:lnTo>
                      <a:close/>
                    </a:path>
                  </a:pathLst>
                </a:custGeom>
                <a:solidFill>
                  <a:srgbClr val="0066FF"/>
                </a:solidFill>
                <a:ln w="9525">
                  <a:noFill/>
                  <a:round/>
                  <a:headEnd/>
                  <a:tailEnd/>
                </a:ln>
              </p:spPr>
              <p:txBody>
                <a:bodyPr/>
                <a:lstStyle/>
                <a:p>
                  <a:endParaRPr lang="es-MX"/>
                </a:p>
              </p:txBody>
            </p:sp>
            <p:sp>
              <p:nvSpPr>
                <p:cNvPr id="11077" name="Freeform 4771"/>
                <p:cNvSpPr>
                  <a:spLocks/>
                </p:cNvSpPr>
                <p:nvPr/>
              </p:nvSpPr>
              <p:spPr bwMode="auto">
                <a:xfrm>
                  <a:off x="2191" y="3148"/>
                  <a:ext cx="22" cy="9"/>
                </a:xfrm>
                <a:custGeom>
                  <a:avLst/>
                  <a:gdLst>
                    <a:gd name="T0" fmla="*/ 0 w 202"/>
                    <a:gd name="T1" fmla="*/ 0 h 80"/>
                    <a:gd name="T2" fmla="*/ 0 w 202"/>
                    <a:gd name="T3" fmla="*/ 0 h 80"/>
                    <a:gd name="T4" fmla="*/ 0 w 202"/>
                    <a:gd name="T5" fmla="*/ 0 h 80"/>
                    <a:gd name="T6" fmla="*/ 0 w 202"/>
                    <a:gd name="T7" fmla="*/ 0 h 80"/>
                    <a:gd name="T8" fmla="*/ 0 w 202"/>
                    <a:gd name="T9" fmla="*/ 0 h 80"/>
                    <a:gd name="T10" fmla="*/ 0 60000 65536"/>
                    <a:gd name="T11" fmla="*/ 0 60000 65536"/>
                    <a:gd name="T12" fmla="*/ 0 60000 65536"/>
                    <a:gd name="T13" fmla="*/ 0 60000 65536"/>
                    <a:gd name="T14" fmla="*/ 0 60000 65536"/>
                    <a:gd name="T15" fmla="*/ 0 w 202"/>
                    <a:gd name="T16" fmla="*/ 0 h 80"/>
                    <a:gd name="T17" fmla="*/ 202 w 202"/>
                    <a:gd name="T18" fmla="*/ 80 h 80"/>
                  </a:gdLst>
                  <a:ahLst/>
                  <a:cxnLst>
                    <a:cxn ang="T10">
                      <a:pos x="T0" y="T1"/>
                    </a:cxn>
                    <a:cxn ang="T11">
                      <a:pos x="T2" y="T3"/>
                    </a:cxn>
                    <a:cxn ang="T12">
                      <a:pos x="T4" y="T5"/>
                    </a:cxn>
                    <a:cxn ang="T13">
                      <a:pos x="T6" y="T7"/>
                    </a:cxn>
                    <a:cxn ang="T14">
                      <a:pos x="T8" y="T9"/>
                    </a:cxn>
                  </a:cxnLst>
                  <a:rect l="T15" t="T16" r="T17" b="T18"/>
                  <a:pathLst>
                    <a:path w="202" h="80">
                      <a:moveTo>
                        <a:pt x="202" y="80"/>
                      </a:moveTo>
                      <a:lnTo>
                        <a:pt x="178" y="34"/>
                      </a:lnTo>
                      <a:lnTo>
                        <a:pt x="50" y="0"/>
                      </a:lnTo>
                      <a:lnTo>
                        <a:pt x="0" y="27"/>
                      </a:lnTo>
                      <a:lnTo>
                        <a:pt x="202" y="80"/>
                      </a:lnTo>
                    </a:path>
                  </a:pathLst>
                </a:custGeom>
                <a:noFill/>
                <a:ln w="0">
                  <a:solidFill>
                    <a:srgbClr val="0066FF"/>
                  </a:solidFill>
                  <a:round/>
                  <a:headEnd/>
                  <a:tailEnd/>
                </a:ln>
              </p:spPr>
              <p:txBody>
                <a:bodyPr/>
                <a:lstStyle/>
                <a:p>
                  <a:endParaRPr lang="es-MX"/>
                </a:p>
              </p:txBody>
            </p:sp>
            <p:sp>
              <p:nvSpPr>
                <p:cNvPr id="11078" name="Freeform 4772"/>
                <p:cNvSpPr>
                  <a:spLocks/>
                </p:cNvSpPr>
                <p:nvPr/>
              </p:nvSpPr>
              <p:spPr bwMode="auto">
                <a:xfrm>
                  <a:off x="2191" y="3127"/>
                  <a:ext cx="9" cy="24"/>
                </a:xfrm>
                <a:custGeom>
                  <a:avLst/>
                  <a:gdLst>
                    <a:gd name="T0" fmla="*/ 0 w 78"/>
                    <a:gd name="T1" fmla="*/ 0 h 217"/>
                    <a:gd name="T2" fmla="*/ 0 w 78"/>
                    <a:gd name="T3" fmla="*/ 0 h 217"/>
                    <a:gd name="T4" fmla="*/ 0 w 78"/>
                    <a:gd name="T5" fmla="*/ 0 h 217"/>
                    <a:gd name="T6" fmla="*/ 0 w 78"/>
                    <a:gd name="T7" fmla="*/ 0 h 217"/>
                    <a:gd name="T8" fmla="*/ 0 60000 65536"/>
                    <a:gd name="T9" fmla="*/ 0 60000 65536"/>
                    <a:gd name="T10" fmla="*/ 0 60000 65536"/>
                    <a:gd name="T11" fmla="*/ 0 60000 65536"/>
                    <a:gd name="T12" fmla="*/ 0 w 78"/>
                    <a:gd name="T13" fmla="*/ 0 h 217"/>
                    <a:gd name="T14" fmla="*/ 78 w 78"/>
                    <a:gd name="T15" fmla="*/ 217 h 217"/>
                  </a:gdLst>
                  <a:ahLst/>
                  <a:cxnLst>
                    <a:cxn ang="T8">
                      <a:pos x="T0" y="T1"/>
                    </a:cxn>
                    <a:cxn ang="T9">
                      <a:pos x="T2" y="T3"/>
                    </a:cxn>
                    <a:cxn ang="T10">
                      <a:pos x="T4" y="T5"/>
                    </a:cxn>
                    <a:cxn ang="T11">
                      <a:pos x="T6" y="T7"/>
                    </a:cxn>
                  </a:cxnLst>
                  <a:rect l="T12" t="T13" r="T14" b="T15"/>
                  <a:pathLst>
                    <a:path w="78" h="217">
                      <a:moveTo>
                        <a:pt x="0" y="217"/>
                      </a:moveTo>
                      <a:lnTo>
                        <a:pt x="50" y="190"/>
                      </a:lnTo>
                      <a:lnTo>
                        <a:pt x="78" y="0"/>
                      </a:lnTo>
                      <a:lnTo>
                        <a:pt x="0" y="217"/>
                      </a:lnTo>
                      <a:close/>
                    </a:path>
                  </a:pathLst>
                </a:custGeom>
                <a:solidFill>
                  <a:srgbClr val="0066FF"/>
                </a:solidFill>
                <a:ln w="9525">
                  <a:noFill/>
                  <a:round/>
                  <a:headEnd/>
                  <a:tailEnd/>
                </a:ln>
              </p:spPr>
              <p:txBody>
                <a:bodyPr/>
                <a:lstStyle/>
                <a:p>
                  <a:endParaRPr lang="es-MX"/>
                </a:p>
              </p:txBody>
            </p:sp>
            <p:sp>
              <p:nvSpPr>
                <p:cNvPr id="11079" name="Freeform 4773"/>
                <p:cNvSpPr>
                  <a:spLocks/>
                </p:cNvSpPr>
                <p:nvPr/>
              </p:nvSpPr>
              <p:spPr bwMode="auto">
                <a:xfrm>
                  <a:off x="2191" y="3126"/>
                  <a:ext cx="13" cy="25"/>
                </a:xfrm>
                <a:custGeom>
                  <a:avLst/>
                  <a:gdLst>
                    <a:gd name="T0" fmla="*/ 0 w 122"/>
                    <a:gd name="T1" fmla="*/ 0 h 231"/>
                    <a:gd name="T2" fmla="*/ 0 w 122"/>
                    <a:gd name="T3" fmla="*/ 0 h 231"/>
                    <a:gd name="T4" fmla="*/ 0 w 122"/>
                    <a:gd name="T5" fmla="*/ 0 h 231"/>
                    <a:gd name="T6" fmla="*/ 0 w 122"/>
                    <a:gd name="T7" fmla="*/ 0 h 231"/>
                    <a:gd name="T8" fmla="*/ 0 w 122"/>
                    <a:gd name="T9" fmla="*/ 0 h 231"/>
                    <a:gd name="T10" fmla="*/ 0 60000 65536"/>
                    <a:gd name="T11" fmla="*/ 0 60000 65536"/>
                    <a:gd name="T12" fmla="*/ 0 60000 65536"/>
                    <a:gd name="T13" fmla="*/ 0 60000 65536"/>
                    <a:gd name="T14" fmla="*/ 0 60000 65536"/>
                    <a:gd name="T15" fmla="*/ 0 w 122"/>
                    <a:gd name="T16" fmla="*/ 0 h 231"/>
                    <a:gd name="T17" fmla="*/ 122 w 122"/>
                    <a:gd name="T18" fmla="*/ 231 h 231"/>
                  </a:gdLst>
                  <a:ahLst/>
                  <a:cxnLst>
                    <a:cxn ang="T10">
                      <a:pos x="T0" y="T1"/>
                    </a:cxn>
                    <a:cxn ang="T11">
                      <a:pos x="T2" y="T3"/>
                    </a:cxn>
                    <a:cxn ang="T12">
                      <a:pos x="T4" y="T5"/>
                    </a:cxn>
                    <a:cxn ang="T13">
                      <a:pos x="T6" y="T7"/>
                    </a:cxn>
                    <a:cxn ang="T14">
                      <a:pos x="T8" y="T9"/>
                    </a:cxn>
                  </a:cxnLst>
                  <a:rect l="T15" t="T16" r="T17" b="T18"/>
                  <a:pathLst>
                    <a:path w="122" h="231">
                      <a:moveTo>
                        <a:pt x="0" y="231"/>
                      </a:moveTo>
                      <a:lnTo>
                        <a:pt x="50" y="204"/>
                      </a:lnTo>
                      <a:lnTo>
                        <a:pt x="122" y="0"/>
                      </a:lnTo>
                      <a:lnTo>
                        <a:pt x="78" y="14"/>
                      </a:lnTo>
                      <a:lnTo>
                        <a:pt x="0" y="231"/>
                      </a:lnTo>
                    </a:path>
                  </a:pathLst>
                </a:custGeom>
                <a:noFill/>
                <a:ln w="0">
                  <a:solidFill>
                    <a:srgbClr val="0066FF"/>
                  </a:solidFill>
                  <a:round/>
                  <a:headEnd/>
                  <a:tailEnd/>
                </a:ln>
              </p:spPr>
              <p:txBody>
                <a:bodyPr/>
                <a:lstStyle/>
                <a:p>
                  <a:endParaRPr lang="es-MX"/>
                </a:p>
              </p:txBody>
            </p:sp>
            <p:sp>
              <p:nvSpPr>
                <p:cNvPr id="11080" name="Freeform 4774"/>
                <p:cNvSpPr>
                  <a:spLocks/>
                </p:cNvSpPr>
                <p:nvPr/>
              </p:nvSpPr>
              <p:spPr bwMode="auto">
                <a:xfrm>
                  <a:off x="2196" y="3120"/>
                  <a:ext cx="8" cy="6"/>
                </a:xfrm>
                <a:custGeom>
                  <a:avLst/>
                  <a:gdLst>
                    <a:gd name="T0" fmla="*/ 0 w 72"/>
                    <a:gd name="T1" fmla="*/ 0 h 50"/>
                    <a:gd name="T2" fmla="*/ 0 w 72"/>
                    <a:gd name="T3" fmla="*/ 0 h 50"/>
                    <a:gd name="T4" fmla="*/ 0 w 72"/>
                    <a:gd name="T5" fmla="*/ 0 h 50"/>
                    <a:gd name="T6" fmla="*/ 0 w 72"/>
                    <a:gd name="T7" fmla="*/ 0 h 50"/>
                    <a:gd name="T8" fmla="*/ 0 60000 65536"/>
                    <a:gd name="T9" fmla="*/ 0 60000 65536"/>
                    <a:gd name="T10" fmla="*/ 0 60000 65536"/>
                    <a:gd name="T11" fmla="*/ 0 60000 65536"/>
                    <a:gd name="T12" fmla="*/ 0 w 72"/>
                    <a:gd name="T13" fmla="*/ 0 h 50"/>
                    <a:gd name="T14" fmla="*/ 72 w 72"/>
                    <a:gd name="T15" fmla="*/ 50 h 50"/>
                  </a:gdLst>
                  <a:ahLst/>
                  <a:cxnLst>
                    <a:cxn ang="T8">
                      <a:pos x="T0" y="T1"/>
                    </a:cxn>
                    <a:cxn ang="T9">
                      <a:pos x="T2" y="T3"/>
                    </a:cxn>
                    <a:cxn ang="T10">
                      <a:pos x="T4" y="T5"/>
                    </a:cxn>
                    <a:cxn ang="T11">
                      <a:pos x="T6" y="T7"/>
                    </a:cxn>
                  </a:cxnLst>
                  <a:rect l="T12" t="T13" r="T14" b="T15"/>
                  <a:pathLst>
                    <a:path w="72" h="50">
                      <a:moveTo>
                        <a:pt x="72" y="50"/>
                      </a:moveTo>
                      <a:lnTo>
                        <a:pt x="0" y="42"/>
                      </a:lnTo>
                      <a:lnTo>
                        <a:pt x="7" y="0"/>
                      </a:lnTo>
                      <a:lnTo>
                        <a:pt x="72" y="50"/>
                      </a:lnTo>
                      <a:close/>
                    </a:path>
                  </a:pathLst>
                </a:custGeom>
                <a:solidFill>
                  <a:srgbClr val="0066FF"/>
                </a:solidFill>
                <a:ln w="9525">
                  <a:noFill/>
                  <a:round/>
                  <a:headEnd/>
                  <a:tailEnd/>
                </a:ln>
              </p:spPr>
              <p:txBody>
                <a:bodyPr/>
                <a:lstStyle/>
                <a:p>
                  <a:endParaRPr lang="es-MX"/>
                </a:p>
              </p:txBody>
            </p:sp>
            <p:sp>
              <p:nvSpPr>
                <p:cNvPr id="11081" name="Freeform 4775"/>
                <p:cNvSpPr>
                  <a:spLocks/>
                </p:cNvSpPr>
                <p:nvPr/>
              </p:nvSpPr>
              <p:spPr bwMode="auto">
                <a:xfrm>
                  <a:off x="2196" y="3120"/>
                  <a:ext cx="8" cy="7"/>
                </a:xfrm>
                <a:custGeom>
                  <a:avLst/>
                  <a:gdLst>
                    <a:gd name="T0" fmla="*/ 0 w 72"/>
                    <a:gd name="T1" fmla="*/ 0 h 64"/>
                    <a:gd name="T2" fmla="*/ 0 w 72"/>
                    <a:gd name="T3" fmla="*/ 0 h 64"/>
                    <a:gd name="T4" fmla="*/ 0 w 72"/>
                    <a:gd name="T5" fmla="*/ 0 h 64"/>
                    <a:gd name="T6" fmla="*/ 0 w 72"/>
                    <a:gd name="T7" fmla="*/ 0 h 64"/>
                    <a:gd name="T8" fmla="*/ 0 w 72"/>
                    <a:gd name="T9" fmla="*/ 0 h 64"/>
                    <a:gd name="T10" fmla="*/ 0 60000 65536"/>
                    <a:gd name="T11" fmla="*/ 0 60000 65536"/>
                    <a:gd name="T12" fmla="*/ 0 60000 65536"/>
                    <a:gd name="T13" fmla="*/ 0 60000 65536"/>
                    <a:gd name="T14" fmla="*/ 0 60000 65536"/>
                    <a:gd name="T15" fmla="*/ 0 w 72"/>
                    <a:gd name="T16" fmla="*/ 0 h 64"/>
                    <a:gd name="T17" fmla="*/ 72 w 72"/>
                    <a:gd name="T18" fmla="*/ 64 h 64"/>
                  </a:gdLst>
                  <a:ahLst/>
                  <a:cxnLst>
                    <a:cxn ang="T10">
                      <a:pos x="T0" y="T1"/>
                    </a:cxn>
                    <a:cxn ang="T11">
                      <a:pos x="T2" y="T3"/>
                    </a:cxn>
                    <a:cxn ang="T12">
                      <a:pos x="T4" y="T5"/>
                    </a:cxn>
                    <a:cxn ang="T13">
                      <a:pos x="T6" y="T7"/>
                    </a:cxn>
                    <a:cxn ang="T14">
                      <a:pos x="T8" y="T9"/>
                    </a:cxn>
                  </a:cxnLst>
                  <a:rect l="T15" t="T16" r="T17" b="T18"/>
                  <a:pathLst>
                    <a:path w="72" h="64">
                      <a:moveTo>
                        <a:pt x="28" y="64"/>
                      </a:moveTo>
                      <a:lnTo>
                        <a:pt x="72" y="50"/>
                      </a:lnTo>
                      <a:lnTo>
                        <a:pt x="7" y="0"/>
                      </a:lnTo>
                      <a:lnTo>
                        <a:pt x="0" y="42"/>
                      </a:lnTo>
                      <a:lnTo>
                        <a:pt x="28" y="64"/>
                      </a:lnTo>
                    </a:path>
                  </a:pathLst>
                </a:custGeom>
                <a:noFill/>
                <a:ln w="0">
                  <a:solidFill>
                    <a:srgbClr val="0066FF"/>
                  </a:solidFill>
                  <a:round/>
                  <a:headEnd/>
                  <a:tailEnd/>
                </a:ln>
              </p:spPr>
              <p:txBody>
                <a:bodyPr/>
                <a:lstStyle/>
                <a:p>
                  <a:endParaRPr lang="es-MX"/>
                </a:p>
              </p:txBody>
            </p:sp>
            <p:sp>
              <p:nvSpPr>
                <p:cNvPr id="11082" name="Freeform 4776"/>
                <p:cNvSpPr>
                  <a:spLocks/>
                </p:cNvSpPr>
                <p:nvPr/>
              </p:nvSpPr>
              <p:spPr bwMode="auto">
                <a:xfrm>
                  <a:off x="2192" y="3120"/>
                  <a:ext cx="5" cy="6"/>
                </a:xfrm>
                <a:custGeom>
                  <a:avLst/>
                  <a:gdLst>
                    <a:gd name="T0" fmla="*/ 0 w 50"/>
                    <a:gd name="T1" fmla="*/ 0 h 55"/>
                    <a:gd name="T2" fmla="*/ 0 w 50"/>
                    <a:gd name="T3" fmla="*/ 0 h 55"/>
                    <a:gd name="T4" fmla="*/ 0 w 50"/>
                    <a:gd name="T5" fmla="*/ 0 h 55"/>
                    <a:gd name="T6" fmla="*/ 0 w 50"/>
                    <a:gd name="T7" fmla="*/ 0 h 55"/>
                    <a:gd name="T8" fmla="*/ 0 60000 65536"/>
                    <a:gd name="T9" fmla="*/ 0 60000 65536"/>
                    <a:gd name="T10" fmla="*/ 0 60000 65536"/>
                    <a:gd name="T11" fmla="*/ 0 60000 65536"/>
                    <a:gd name="T12" fmla="*/ 0 w 50"/>
                    <a:gd name="T13" fmla="*/ 0 h 55"/>
                    <a:gd name="T14" fmla="*/ 50 w 50"/>
                    <a:gd name="T15" fmla="*/ 55 h 55"/>
                  </a:gdLst>
                  <a:ahLst/>
                  <a:cxnLst>
                    <a:cxn ang="T8">
                      <a:pos x="T0" y="T1"/>
                    </a:cxn>
                    <a:cxn ang="T9">
                      <a:pos x="T2" y="T3"/>
                    </a:cxn>
                    <a:cxn ang="T10">
                      <a:pos x="T4" y="T5"/>
                    </a:cxn>
                    <a:cxn ang="T11">
                      <a:pos x="T6" y="T7"/>
                    </a:cxn>
                  </a:cxnLst>
                  <a:rect l="T12" t="T13" r="T14" b="T15"/>
                  <a:pathLst>
                    <a:path w="50" h="55">
                      <a:moveTo>
                        <a:pt x="43" y="42"/>
                      </a:moveTo>
                      <a:lnTo>
                        <a:pt x="50" y="0"/>
                      </a:lnTo>
                      <a:lnTo>
                        <a:pt x="0" y="55"/>
                      </a:lnTo>
                      <a:lnTo>
                        <a:pt x="43" y="42"/>
                      </a:lnTo>
                      <a:close/>
                    </a:path>
                  </a:pathLst>
                </a:custGeom>
                <a:solidFill>
                  <a:srgbClr val="0066FF"/>
                </a:solidFill>
                <a:ln w="9525">
                  <a:noFill/>
                  <a:round/>
                  <a:headEnd/>
                  <a:tailEnd/>
                </a:ln>
              </p:spPr>
              <p:txBody>
                <a:bodyPr/>
                <a:lstStyle/>
                <a:p>
                  <a:endParaRPr lang="es-MX"/>
                </a:p>
              </p:txBody>
            </p:sp>
            <p:sp>
              <p:nvSpPr>
                <p:cNvPr id="11083" name="Freeform 4777"/>
                <p:cNvSpPr>
                  <a:spLocks/>
                </p:cNvSpPr>
                <p:nvPr/>
              </p:nvSpPr>
              <p:spPr bwMode="auto">
                <a:xfrm>
                  <a:off x="2192" y="3120"/>
                  <a:ext cx="5" cy="6"/>
                </a:xfrm>
                <a:custGeom>
                  <a:avLst/>
                  <a:gdLst>
                    <a:gd name="T0" fmla="*/ 0 w 50"/>
                    <a:gd name="T1" fmla="*/ 0 h 55"/>
                    <a:gd name="T2" fmla="*/ 0 w 50"/>
                    <a:gd name="T3" fmla="*/ 0 h 55"/>
                    <a:gd name="T4" fmla="*/ 0 w 50"/>
                    <a:gd name="T5" fmla="*/ 0 h 55"/>
                    <a:gd name="T6" fmla="*/ 0 w 50"/>
                    <a:gd name="T7" fmla="*/ 0 h 55"/>
                    <a:gd name="T8" fmla="*/ 0 60000 65536"/>
                    <a:gd name="T9" fmla="*/ 0 60000 65536"/>
                    <a:gd name="T10" fmla="*/ 0 60000 65536"/>
                    <a:gd name="T11" fmla="*/ 0 60000 65536"/>
                    <a:gd name="T12" fmla="*/ 0 w 50"/>
                    <a:gd name="T13" fmla="*/ 0 h 55"/>
                    <a:gd name="T14" fmla="*/ 50 w 50"/>
                    <a:gd name="T15" fmla="*/ 55 h 55"/>
                  </a:gdLst>
                  <a:ahLst/>
                  <a:cxnLst>
                    <a:cxn ang="T8">
                      <a:pos x="T0" y="T1"/>
                    </a:cxn>
                    <a:cxn ang="T9">
                      <a:pos x="T2" y="T3"/>
                    </a:cxn>
                    <a:cxn ang="T10">
                      <a:pos x="T4" y="T5"/>
                    </a:cxn>
                    <a:cxn ang="T11">
                      <a:pos x="T6" y="T7"/>
                    </a:cxn>
                  </a:cxnLst>
                  <a:rect l="T12" t="T13" r="T14" b="T15"/>
                  <a:pathLst>
                    <a:path w="50" h="55">
                      <a:moveTo>
                        <a:pt x="50" y="0"/>
                      </a:moveTo>
                      <a:lnTo>
                        <a:pt x="0" y="55"/>
                      </a:lnTo>
                      <a:lnTo>
                        <a:pt x="42" y="2"/>
                      </a:lnTo>
                      <a:lnTo>
                        <a:pt x="50" y="0"/>
                      </a:lnTo>
                      <a:close/>
                    </a:path>
                  </a:pathLst>
                </a:custGeom>
                <a:solidFill>
                  <a:srgbClr val="0066FF"/>
                </a:solidFill>
                <a:ln w="9525">
                  <a:noFill/>
                  <a:round/>
                  <a:headEnd/>
                  <a:tailEnd/>
                </a:ln>
              </p:spPr>
              <p:txBody>
                <a:bodyPr/>
                <a:lstStyle/>
                <a:p>
                  <a:endParaRPr lang="es-MX"/>
                </a:p>
              </p:txBody>
            </p:sp>
            <p:sp>
              <p:nvSpPr>
                <p:cNvPr id="11084" name="Freeform 4778"/>
                <p:cNvSpPr>
                  <a:spLocks/>
                </p:cNvSpPr>
                <p:nvPr/>
              </p:nvSpPr>
              <p:spPr bwMode="auto">
                <a:xfrm>
                  <a:off x="2192" y="3120"/>
                  <a:ext cx="5" cy="6"/>
                </a:xfrm>
                <a:custGeom>
                  <a:avLst/>
                  <a:gdLst>
                    <a:gd name="T0" fmla="*/ 0 w 50"/>
                    <a:gd name="T1" fmla="*/ 0 h 55"/>
                    <a:gd name="T2" fmla="*/ 0 w 50"/>
                    <a:gd name="T3" fmla="*/ 0 h 55"/>
                    <a:gd name="T4" fmla="*/ 0 w 50"/>
                    <a:gd name="T5" fmla="*/ 0 h 55"/>
                    <a:gd name="T6" fmla="*/ 0 w 50"/>
                    <a:gd name="T7" fmla="*/ 0 h 55"/>
                    <a:gd name="T8" fmla="*/ 0 w 50"/>
                    <a:gd name="T9" fmla="*/ 0 h 55"/>
                    <a:gd name="T10" fmla="*/ 0 60000 65536"/>
                    <a:gd name="T11" fmla="*/ 0 60000 65536"/>
                    <a:gd name="T12" fmla="*/ 0 60000 65536"/>
                    <a:gd name="T13" fmla="*/ 0 60000 65536"/>
                    <a:gd name="T14" fmla="*/ 0 60000 65536"/>
                    <a:gd name="T15" fmla="*/ 0 w 50"/>
                    <a:gd name="T16" fmla="*/ 0 h 55"/>
                    <a:gd name="T17" fmla="*/ 50 w 50"/>
                    <a:gd name="T18" fmla="*/ 55 h 55"/>
                  </a:gdLst>
                  <a:ahLst/>
                  <a:cxnLst>
                    <a:cxn ang="T10">
                      <a:pos x="T0" y="T1"/>
                    </a:cxn>
                    <a:cxn ang="T11">
                      <a:pos x="T2" y="T3"/>
                    </a:cxn>
                    <a:cxn ang="T12">
                      <a:pos x="T4" y="T5"/>
                    </a:cxn>
                    <a:cxn ang="T13">
                      <a:pos x="T6" y="T7"/>
                    </a:cxn>
                    <a:cxn ang="T14">
                      <a:pos x="T8" y="T9"/>
                    </a:cxn>
                  </a:cxnLst>
                  <a:rect l="T15" t="T16" r="T17" b="T18"/>
                  <a:pathLst>
                    <a:path w="50" h="55">
                      <a:moveTo>
                        <a:pt x="43" y="42"/>
                      </a:moveTo>
                      <a:lnTo>
                        <a:pt x="50" y="0"/>
                      </a:lnTo>
                      <a:lnTo>
                        <a:pt x="42" y="2"/>
                      </a:lnTo>
                      <a:lnTo>
                        <a:pt x="0" y="55"/>
                      </a:lnTo>
                      <a:lnTo>
                        <a:pt x="43" y="42"/>
                      </a:lnTo>
                    </a:path>
                  </a:pathLst>
                </a:custGeom>
                <a:noFill/>
                <a:ln w="0">
                  <a:solidFill>
                    <a:srgbClr val="0066FF"/>
                  </a:solidFill>
                  <a:round/>
                  <a:headEnd/>
                  <a:tailEnd/>
                </a:ln>
              </p:spPr>
              <p:txBody>
                <a:bodyPr/>
                <a:lstStyle/>
                <a:p>
                  <a:endParaRPr lang="es-MX"/>
                </a:p>
              </p:txBody>
            </p:sp>
            <p:sp>
              <p:nvSpPr>
                <p:cNvPr id="11085" name="Freeform 4779"/>
                <p:cNvSpPr>
                  <a:spLocks/>
                </p:cNvSpPr>
                <p:nvPr/>
              </p:nvSpPr>
              <p:spPr bwMode="auto">
                <a:xfrm>
                  <a:off x="2192" y="3116"/>
                  <a:ext cx="4" cy="10"/>
                </a:xfrm>
                <a:custGeom>
                  <a:avLst/>
                  <a:gdLst>
                    <a:gd name="T0" fmla="*/ 0 w 42"/>
                    <a:gd name="T1" fmla="*/ 0 h 92"/>
                    <a:gd name="T2" fmla="*/ 0 w 42"/>
                    <a:gd name="T3" fmla="*/ 0 h 92"/>
                    <a:gd name="T4" fmla="*/ 0 w 42"/>
                    <a:gd name="T5" fmla="*/ 0 h 92"/>
                    <a:gd name="T6" fmla="*/ 0 w 42"/>
                    <a:gd name="T7" fmla="*/ 0 h 92"/>
                    <a:gd name="T8" fmla="*/ 0 60000 65536"/>
                    <a:gd name="T9" fmla="*/ 0 60000 65536"/>
                    <a:gd name="T10" fmla="*/ 0 60000 65536"/>
                    <a:gd name="T11" fmla="*/ 0 60000 65536"/>
                    <a:gd name="T12" fmla="*/ 0 w 42"/>
                    <a:gd name="T13" fmla="*/ 0 h 92"/>
                    <a:gd name="T14" fmla="*/ 42 w 42"/>
                    <a:gd name="T15" fmla="*/ 92 h 92"/>
                  </a:gdLst>
                  <a:ahLst/>
                  <a:cxnLst>
                    <a:cxn ang="T8">
                      <a:pos x="T0" y="T1"/>
                    </a:cxn>
                    <a:cxn ang="T9">
                      <a:pos x="T2" y="T3"/>
                    </a:cxn>
                    <a:cxn ang="T10">
                      <a:pos x="T4" y="T5"/>
                    </a:cxn>
                    <a:cxn ang="T11">
                      <a:pos x="T6" y="T7"/>
                    </a:cxn>
                  </a:cxnLst>
                  <a:rect l="T12" t="T13" r="T14" b="T15"/>
                  <a:pathLst>
                    <a:path w="42" h="92">
                      <a:moveTo>
                        <a:pt x="0" y="92"/>
                      </a:moveTo>
                      <a:lnTo>
                        <a:pt x="42" y="39"/>
                      </a:lnTo>
                      <a:lnTo>
                        <a:pt x="7" y="0"/>
                      </a:lnTo>
                      <a:lnTo>
                        <a:pt x="0" y="92"/>
                      </a:lnTo>
                      <a:close/>
                    </a:path>
                  </a:pathLst>
                </a:custGeom>
                <a:solidFill>
                  <a:srgbClr val="0066FF"/>
                </a:solidFill>
                <a:ln w="9525">
                  <a:noFill/>
                  <a:round/>
                  <a:headEnd/>
                  <a:tailEnd/>
                </a:ln>
              </p:spPr>
              <p:txBody>
                <a:bodyPr/>
                <a:lstStyle/>
                <a:p>
                  <a:endParaRPr lang="es-MX"/>
                </a:p>
              </p:txBody>
            </p:sp>
            <p:sp>
              <p:nvSpPr>
                <p:cNvPr id="11086" name="Freeform 4780"/>
                <p:cNvSpPr>
                  <a:spLocks/>
                </p:cNvSpPr>
                <p:nvPr/>
              </p:nvSpPr>
              <p:spPr bwMode="auto">
                <a:xfrm>
                  <a:off x="2192" y="3116"/>
                  <a:ext cx="5" cy="4"/>
                </a:xfrm>
                <a:custGeom>
                  <a:avLst/>
                  <a:gdLst>
                    <a:gd name="T0" fmla="*/ 0 w 37"/>
                    <a:gd name="T1" fmla="*/ 0 h 39"/>
                    <a:gd name="T2" fmla="*/ 0 w 37"/>
                    <a:gd name="T3" fmla="*/ 0 h 39"/>
                    <a:gd name="T4" fmla="*/ 0 w 37"/>
                    <a:gd name="T5" fmla="*/ 0 h 39"/>
                    <a:gd name="T6" fmla="*/ 0 w 37"/>
                    <a:gd name="T7" fmla="*/ 0 h 39"/>
                    <a:gd name="T8" fmla="*/ 0 60000 65536"/>
                    <a:gd name="T9" fmla="*/ 0 60000 65536"/>
                    <a:gd name="T10" fmla="*/ 0 60000 65536"/>
                    <a:gd name="T11" fmla="*/ 0 60000 65536"/>
                    <a:gd name="T12" fmla="*/ 0 w 37"/>
                    <a:gd name="T13" fmla="*/ 0 h 39"/>
                    <a:gd name="T14" fmla="*/ 37 w 37"/>
                    <a:gd name="T15" fmla="*/ 39 h 39"/>
                  </a:gdLst>
                  <a:ahLst/>
                  <a:cxnLst>
                    <a:cxn ang="T8">
                      <a:pos x="T0" y="T1"/>
                    </a:cxn>
                    <a:cxn ang="T9">
                      <a:pos x="T2" y="T3"/>
                    </a:cxn>
                    <a:cxn ang="T10">
                      <a:pos x="T4" y="T5"/>
                    </a:cxn>
                    <a:cxn ang="T11">
                      <a:pos x="T6" y="T7"/>
                    </a:cxn>
                  </a:cxnLst>
                  <a:rect l="T12" t="T13" r="T14" b="T15"/>
                  <a:pathLst>
                    <a:path w="37" h="39">
                      <a:moveTo>
                        <a:pt x="35" y="39"/>
                      </a:moveTo>
                      <a:lnTo>
                        <a:pt x="0" y="0"/>
                      </a:lnTo>
                      <a:lnTo>
                        <a:pt x="37" y="10"/>
                      </a:lnTo>
                      <a:lnTo>
                        <a:pt x="35" y="39"/>
                      </a:lnTo>
                      <a:close/>
                    </a:path>
                  </a:pathLst>
                </a:custGeom>
                <a:solidFill>
                  <a:srgbClr val="0066FF"/>
                </a:solidFill>
                <a:ln w="9525">
                  <a:noFill/>
                  <a:round/>
                  <a:headEnd/>
                  <a:tailEnd/>
                </a:ln>
              </p:spPr>
              <p:txBody>
                <a:bodyPr/>
                <a:lstStyle/>
                <a:p>
                  <a:endParaRPr lang="es-MX"/>
                </a:p>
              </p:txBody>
            </p:sp>
            <p:sp>
              <p:nvSpPr>
                <p:cNvPr id="11087" name="Freeform 4781"/>
                <p:cNvSpPr>
                  <a:spLocks/>
                </p:cNvSpPr>
                <p:nvPr/>
              </p:nvSpPr>
              <p:spPr bwMode="auto">
                <a:xfrm>
                  <a:off x="2192" y="3116"/>
                  <a:ext cx="5" cy="10"/>
                </a:xfrm>
                <a:custGeom>
                  <a:avLst/>
                  <a:gdLst>
                    <a:gd name="T0" fmla="*/ 0 w 44"/>
                    <a:gd name="T1" fmla="*/ 0 h 92"/>
                    <a:gd name="T2" fmla="*/ 0 w 44"/>
                    <a:gd name="T3" fmla="*/ 0 h 92"/>
                    <a:gd name="T4" fmla="*/ 0 w 44"/>
                    <a:gd name="T5" fmla="*/ 0 h 92"/>
                    <a:gd name="T6" fmla="*/ 0 w 44"/>
                    <a:gd name="T7" fmla="*/ 0 h 92"/>
                    <a:gd name="T8" fmla="*/ 0 w 44"/>
                    <a:gd name="T9" fmla="*/ 0 h 92"/>
                    <a:gd name="T10" fmla="*/ 0 60000 65536"/>
                    <a:gd name="T11" fmla="*/ 0 60000 65536"/>
                    <a:gd name="T12" fmla="*/ 0 60000 65536"/>
                    <a:gd name="T13" fmla="*/ 0 60000 65536"/>
                    <a:gd name="T14" fmla="*/ 0 60000 65536"/>
                    <a:gd name="T15" fmla="*/ 0 w 44"/>
                    <a:gd name="T16" fmla="*/ 0 h 92"/>
                    <a:gd name="T17" fmla="*/ 44 w 44"/>
                    <a:gd name="T18" fmla="*/ 92 h 92"/>
                  </a:gdLst>
                  <a:ahLst/>
                  <a:cxnLst>
                    <a:cxn ang="T10">
                      <a:pos x="T0" y="T1"/>
                    </a:cxn>
                    <a:cxn ang="T11">
                      <a:pos x="T2" y="T3"/>
                    </a:cxn>
                    <a:cxn ang="T12">
                      <a:pos x="T4" y="T5"/>
                    </a:cxn>
                    <a:cxn ang="T13">
                      <a:pos x="T6" y="T7"/>
                    </a:cxn>
                    <a:cxn ang="T14">
                      <a:pos x="T8" y="T9"/>
                    </a:cxn>
                  </a:cxnLst>
                  <a:rect l="T15" t="T16" r="T17" b="T18"/>
                  <a:pathLst>
                    <a:path w="44" h="92">
                      <a:moveTo>
                        <a:pt x="0" y="92"/>
                      </a:moveTo>
                      <a:lnTo>
                        <a:pt x="42" y="39"/>
                      </a:lnTo>
                      <a:lnTo>
                        <a:pt x="44" y="10"/>
                      </a:lnTo>
                      <a:lnTo>
                        <a:pt x="7" y="0"/>
                      </a:lnTo>
                      <a:lnTo>
                        <a:pt x="0" y="92"/>
                      </a:lnTo>
                    </a:path>
                  </a:pathLst>
                </a:custGeom>
                <a:noFill/>
                <a:ln w="0">
                  <a:solidFill>
                    <a:srgbClr val="0066FF"/>
                  </a:solidFill>
                  <a:round/>
                  <a:headEnd/>
                  <a:tailEnd/>
                </a:ln>
              </p:spPr>
              <p:txBody>
                <a:bodyPr/>
                <a:lstStyle/>
                <a:p>
                  <a:endParaRPr lang="es-MX"/>
                </a:p>
              </p:txBody>
            </p:sp>
            <p:sp>
              <p:nvSpPr>
                <p:cNvPr id="11088" name="Freeform 4782"/>
                <p:cNvSpPr>
                  <a:spLocks/>
                </p:cNvSpPr>
                <p:nvPr/>
              </p:nvSpPr>
              <p:spPr bwMode="auto">
                <a:xfrm>
                  <a:off x="2192" y="3114"/>
                  <a:ext cx="4" cy="3"/>
                </a:xfrm>
                <a:custGeom>
                  <a:avLst/>
                  <a:gdLst>
                    <a:gd name="T0" fmla="*/ 0 w 35"/>
                    <a:gd name="T1" fmla="*/ 0 h 30"/>
                    <a:gd name="T2" fmla="*/ 0 w 35"/>
                    <a:gd name="T3" fmla="*/ 0 h 30"/>
                    <a:gd name="T4" fmla="*/ 0 w 35"/>
                    <a:gd name="T5" fmla="*/ 0 h 30"/>
                    <a:gd name="T6" fmla="*/ 0 w 35"/>
                    <a:gd name="T7" fmla="*/ 0 h 30"/>
                    <a:gd name="T8" fmla="*/ 0 60000 65536"/>
                    <a:gd name="T9" fmla="*/ 0 60000 65536"/>
                    <a:gd name="T10" fmla="*/ 0 60000 65536"/>
                    <a:gd name="T11" fmla="*/ 0 60000 65536"/>
                    <a:gd name="T12" fmla="*/ 0 w 35"/>
                    <a:gd name="T13" fmla="*/ 0 h 30"/>
                    <a:gd name="T14" fmla="*/ 35 w 35"/>
                    <a:gd name="T15" fmla="*/ 30 h 30"/>
                  </a:gdLst>
                  <a:ahLst/>
                  <a:cxnLst>
                    <a:cxn ang="T8">
                      <a:pos x="T0" y="T1"/>
                    </a:cxn>
                    <a:cxn ang="T9">
                      <a:pos x="T2" y="T3"/>
                    </a:cxn>
                    <a:cxn ang="T10">
                      <a:pos x="T4" y="T5"/>
                    </a:cxn>
                    <a:cxn ang="T11">
                      <a:pos x="T6" y="T7"/>
                    </a:cxn>
                  </a:cxnLst>
                  <a:rect l="T12" t="T13" r="T14" b="T15"/>
                  <a:pathLst>
                    <a:path w="35" h="30">
                      <a:moveTo>
                        <a:pt x="35" y="30"/>
                      </a:moveTo>
                      <a:lnTo>
                        <a:pt x="0" y="21"/>
                      </a:lnTo>
                      <a:lnTo>
                        <a:pt x="11" y="0"/>
                      </a:lnTo>
                      <a:lnTo>
                        <a:pt x="35" y="30"/>
                      </a:lnTo>
                    </a:path>
                  </a:pathLst>
                </a:custGeom>
                <a:noFill/>
                <a:ln w="0">
                  <a:solidFill>
                    <a:srgbClr val="0066FF"/>
                  </a:solidFill>
                  <a:round/>
                  <a:headEnd/>
                  <a:tailEnd/>
                </a:ln>
              </p:spPr>
              <p:txBody>
                <a:bodyPr/>
                <a:lstStyle/>
                <a:p>
                  <a:endParaRPr lang="es-MX"/>
                </a:p>
              </p:txBody>
            </p:sp>
            <p:sp>
              <p:nvSpPr>
                <p:cNvPr id="11089" name="Freeform 4783"/>
                <p:cNvSpPr>
                  <a:spLocks/>
                </p:cNvSpPr>
                <p:nvPr/>
              </p:nvSpPr>
              <p:spPr bwMode="auto">
                <a:xfrm>
                  <a:off x="2196" y="3117"/>
                  <a:ext cx="1" cy="1"/>
                </a:xfrm>
                <a:custGeom>
                  <a:avLst/>
                  <a:gdLst>
                    <a:gd name="T0" fmla="*/ 0 w 2"/>
                    <a:gd name="T1" fmla="*/ 0 h 2"/>
                    <a:gd name="T2" fmla="*/ 1 w 2"/>
                    <a:gd name="T3" fmla="*/ 1 h 2"/>
                    <a:gd name="T4" fmla="*/ 1 w 2"/>
                    <a:gd name="T5" fmla="*/ 1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1" y="2"/>
                      </a:lnTo>
                      <a:lnTo>
                        <a:pt x="2" y="1"/>
                      </a:lnTo>
                      <a:lnTo>
                        <a:pt x="0" y="0"/>
                      </a:lnTo>
                    </a:path>
                  </a:pathLst>
                </a:custGeom>
                <a:noFill/>
                <a:ln w="0">
                  <a:solidFill>
                    <a:srgbClr val="0066FF"/>
                  </a:solidFill>
                  <a:round/>
                  <a:headEnd/>
                  <a:tailEnd/>
                </a:ln>
              </p:spPr>
              <p:txBody>
                <a:bodyPr/>
                <a:lstStyle/>
                <a:p>
                  <a:endParaRPr lang="es-MX"/>
                </a:p>
              </p:txBody>
            </p:sp>
            <p:sp>
              <p:nvSpPr>
                <p:cNvPr id="11090" name="Freeform 4784"/>
                <p:cNvSpPr>
                  <a:spLocks/>
                </p:cNvSpPr>
                <p:nvPr/>
              </p:nvSpPr>
              <p:spPr bwMode="auto">
                <a:xfrm>
                  <a:off x="2194" y="3112"/>
                  <a:ext cx="7" cy="5"/>
                </a:xfrm>
                <a:custGeom>
                  <a:avLst/>
                  <a:gdLst>
                    <a:gd name="T0" fmla="*/ 0 w 63"/>
                    <a:gd name="T1" fmla="*/ 0 h 48"/>
                    <a:gd name="T2" fmla="*/ 0 w 63"/>
                    <a:gd name="T3" fmla="*/ 0 h 48"/>
                    <a:gd name="T4" fmla="*/ 0 w 63"/>
                    <a:gd name="T5" fmla="*/ 0 h 48"/>
                    <a:gd name="T6" fmla="*/ 0 w 63"/>
                    <a:gd name="T7" fmla="*/ 0 h 48"/>
                    <a:gd name="T8" fmla="*/ 0 60000 65536"/>
                    <a:gd name="T9" fmla="*/ 0 60000 65536"/>
                    <a:gd name="T10" fmla="*/ 0 60000 65536"/>
                    <a:gd name="T11" fmla="*/ 0 60000 65536"/>
                    <a:gd name="T12" fmla="*/ 0 w 63"/>
                    <a:gd name="T13" fmla="*/ 0 h 48"/>
                    <a:gd name="T14" fmla="*/ 63 w 63"/>
                    <a:gd name="T15" fmla="*/ 48 h 48"/>
                  </a:gdLst>
                  <a:ahLst/>
                  <a:cxnLst>
                    <a:cxn ang="T8">
                      <a:pos x="T0" y="T1"/>
                    </a:cxn>
                    <a:cxn ang="T9">
                      <a:pos x="T2" y="T3"/>
                    </a:cxn>
                    <a:cxn ang="T10">
                      <a:pos x="T4" y="T5"/>
                    </a:cxn>
                    <a:cxn ang="T11">
                      <a:pos x="T6" y="T7"/>
                    </a:cxn>
                  </a:cxnLst>
                  <a:rect l="T12" t="T13" r="T14" b="T15"/>
                  <a:pathLst>
                    <a:path w="63" h="48">
                      <a:moveTo>
                        <a:pt x="0" y="16"/>
                      </a:moveTo>
                      <a:lnTo>
                        <a:pt x="25" y="48"/>
                      </a:lnTo>
                      <a:lnTo>
                        <a:pt x="63" y="0"/>
                      </a:lnTo>
                      <a:lnTo>
                        <a:pt x="0" y="16"/>
                      </a:lnTo>
                      <a:close/>
                    </a:path>
                  </a:pathLst>
                </a:custGeom>
                <a:solidFill>
                  <a:srgbClr val="0066FF"/>
                </a:solidFill>
                <a:ln w="9525">
                  <a:noFill/>
                  <a:round/>
                  <a:headEnd/>
                  <a:tailEnd/>
                </a:ln>
              </p:spPr>
              <p:txBody>
                <a:bodyPr/>
                <a:lstStyle/>
                <a:p>
                  <a:endParaRPr lang="es-MX"/>
                </a:p>
              </p:txBody>
            </p:sp>
            <p:sp>
              <p:nvSpPr>
                <p:cNvPr id="11091" name="Freeform 4785"/>
                <p:cNvSpPr>
                  <a:spLocks/>
                </p:cNvSpPr>
                <p:nvPr/>
              </p:nvSpPr>
              <p:spPr bwMode="auto">
                <a:xfrm>
                  <a:off x="2196" y="3112"/>
                  <a:ext cx="6" cy="5"/>
                </a:xfrm>
                <a:custGeom>
                  <a:avLst/>
                  <a:gdLst>
                    <a:gd name="T0" fmla="*/ 0 w 51"/>
                    <a:gd name="T1" fmla="*/ 0 h 48"/>
                    <a:gd name="T2" fmla="*/ 0 w 51"/>
                    <a:gd name="T3" fmla="*/ 0 h 48"/>
                    <a:gd name="T4" fmla="*/ 0 w 51"/>
                    <a:gd name="T5" fmla="*/ 0 h 48"/>
                    <a:gd name="T6" fmla="*/ 0 w 51"/>
                    <a:gd name="T7" fmla="*/ 0 h 48"/>
                    <a:gd name="T8" fmla="*/ 0 60000 65536"/>
                    <a:gd name="T9" fmla="*/ 0 60000 65536"/>
                    <a:gd name="T10" fmla="*/ 0 60000 65536"/>
                    <a:gd name="T11" fmla="*/ 0 60000 65536"/>
                    <a:gd name="T12" fmla="*/ 0 w 51"/>
                    <a:gd name="T13" fmla="*/ 0 h 48"/>
                    <a:gd name="T14" fmla="*/ 51 w 51"/>
                    <a:gd name="T15" fmla="*/ 48 h 48"/>
                  </a:gdLst>
                  <a:ahLst/>
                  <a:cxnLst>
                    <a:cxn ang="T8">
                      <a:pos x="T0" y="T1"/>
                    </a:cxn>
                    <a:cxn ang="T9">
                      <a:pos x="T2" y="T3"/>
                    </a:cxn>
                    <a:cxn ang="T10">
                      <a:pos x="T4" y="T5"/>
                    </a:cxn>
                    <a:cxn ang="T11">
                      <a:pos x="T6" y="T7"/>
                    </a:cxn>
                  </a:cxnLst>
                  <a:rect l="T12" t="T13" r="T14" b="T15"/>
                  <a:pathLst>
                    <a:path w="51" h="48">
                      <a:moveTo>
                        <a:pt x="0" y="48"/>
                      </a:moveTo>
                      <a:lnTo>
                        <a:pt x="38" y="0"/>
                      </a:lnTo>
                      <a:lnTo>
                        <a:pt x="51" y="36"/>
                      </a:lnTo>
                      <a:lnTo>
                        <a:pt x="0" y="48"/>
                      </a:lnTo>
                      <a:close/>
                    </a:path>
                  </a:pathLst>
                </a:custGeom>
                <a:solidFill>
                  <a:srgbClr val="0066FF"/>
                </a:solidFill>
                <a:ln w="9525">
                  <a:noFill/>
                  <a:round/>
                  <a:headEnd/>
                  <a:tailEnd/>
                </a:ln>
              </p:spPr>
              <p:txBody>
                <a:bodyPr/>
                <a:lstStyle/>
                <a:p>
                  <a:endParaRPr lang="es-MX"/>
                </a:p>
              </p:txBody>
            </p:sp>
            <p:sp>
              <p:nvSpPr>
                <p:cNvPr id="11092" name="Freeform 4786"/>
                <p:cNvSpPr>
                  <a:spLocks/>
                </p:cNvSpPr>
                <p:nvPr/>
              </p:nvSpPr>
              <p:spPr bwMode="auto">
                <a:xfrm>
                  <a:off x="2194" y="3112"/>
                  <a:ext cx="8" cy="5"/>
                </a:xfrm>
                <a:custGeom>
                  <a:avLst/>
                  <a:gdLst>
                    <a:gd name="T0" fmla="*/ 0 w 76"/>
                    <a:gd name="T1" fmla="*/ 0 h 48"/>
                    <a:gd name="T2" fmla="*/ 0 w 76"/>
                    <a:gd name="T3" fmla="*/ 0 h 48"/>
                    <a:gd name="T4" fmla="*/ 0 w 76"/>
                    <a:gd name="T5" fmla="*/ 0 h 48"/>
                    <a:gd name="T6" fmla="*/ 0 w 76"/>
                    <a:gd name="T7" fmla="*/ 0 h 48"/>
                    <a:gd name="T8" fmla="*/ 0 w 76"/>
                    <a:gd name="T9" fmla="*/ 0 h 48"/>
                    <a:gd name="T10" fmla="*/ 0 60000 65536"/>
                    <a:gd name="T11" fmla="*/ 0 60000 65536"/>
                    <a:gd name="T12" fmla="*/ 0 60000 65536"/>
                    <a:gd name="T13" fmla="*/ 0 60000 65536"/>
                    <a:gd name="T14" fmla="*/ 0 60000 65536"/>
                    <a:gd name="T15" fmla="*/ 0 w 76"/>
                    <a:gd name="T16" fmla="*/ 0 h 48"/>
                    <a:gd name="T17" fmla="*/ 76 w 76"/>
                    <a:gd name="T18" fmla="*/ 48 h 48"/>
                  </a:gdLst>
                  <a:ahLst/>
                  <a:cxnLst>
                    <a:cxn ang="T10">
                      <a:pos x="T0" y="T1"/>
                    </a:cxn>
                    <a:cxn ang="T11">
                      <a:pos x="T2" y="T3"/>
                    </a:cxn>
                    <a:cxn ang="T12">
                      <a:pos x="T4" y="T5"/>
                    </a:cxn>
                    <a:cxn ang="T13">
                      <a:pos x="T6" y="T7"/>
                    </a:cxn>
                    <a:cxn ang="T14">
                      <a:pos x="T8" y="T9"/>
                    </a:cxn>
                  </a:cxnLst>
                  <a:rect l="T15" t="T16" r="T17" b="T18"/>
                  <a:pathLst>
                    <a:path w="76" h="48">
                      <a:moveTo>
                        <a:pt x="0" y="16"/>
                      </a:moveTo>
                      <a:lnTo>
                        <a:pt x="25" y="48"/>
                      </a:lnTo>
                      <a:lnTo>
                        <a:pt x="76" y="36"/>
                      </a:lnTo>
                      <a:lnTo>
                        <a:pt x="63" y="0"/>
                      </a:lnTo>
                      <a:lnTo>
                        <a:pt x="0" y="16"/>
                      </a:lnTo>
                    </a:path>
                  </a:pathLst>
                </a:custGeom>
                <a:noFill/>
                <a:ln w="0">
                  <a:solidFill>
                    <a:srgbClr val="0066FF"/>
                  </a:solidFill>
                  <a:round/>
                  <a:headEnd/>
                  <a:tailEnd/>
                </a:ln>
              </p:spPr>
              <p:txBody>
                <a:bodyPr/>
                <a:lstStyle/>
                <a:p>
                  <a:endParaRPr lang="es-MX"/>
                </a:p>
              </p:txBody>
            </p:sp>
            <p:sp>
              <p:nvSpPr>
                <p:cNvPr id="11093" name="Freeform 4787"/>
                <p:cNvSpPr>
                  <a:spLocks/>
                </p:cNvSpPr>
                <p:nvPr/>
              </p:nvSpPr>
              <p:spPr bwMode="auto">
                <a:xfrm>
                  <a:off x="2201" y="3109"/>
                  <a:ext cx="6" cy="7"/>
                </a:xfrm>
                <a:custGeom>
                  <a:avLst/>
                  <a:gdLst>
                    <a:gd name="T0" fmla="*/ 0 w 55"/>
                    <a:gd name="T1" fmla="*/ 0 h 63"/>
                    <a:gd name="T2" fmla="*/ 0 w 55"/>
                    <a:gd name="T3" fmla="*/ 0 h 63"/>
                    <a:gd name="T4" fmla="*/ 0 w 55"/>
                    <a:gd name="T5" fmla="*/ 0 h 63"/>
                    <a:gd name="T6" fmla="*/ 0 w 55"/>
                    <a:gd name="T7" fmla="*/ 0 h 63"/>
                    <a:gd name="T8" fmla="*/ 0 60000 65536"/>
                    <a:gd name="T9" fmla="*/ 0 60000 65536"/>
                    <a:gd name="T10" fmla="*/ 0 60000 65536"/>
                    <a:gd name="T11" fmla="*/ 0 60000 65536"/>
                    <a:gd name="T12" fmla="*/ 0 w 55"/>
                    <a:gd name="T13" fmla="*/ 0 h 63"/>
                    <a:gd name="T14" fmla="*/ 55 w 55"/>
                    <a:gd name="T15" fmla="*/ 63 h 63"/>
                  </a:gdLst>
                  <a:ahLst/>
                  <a:cxnLst>
                    <a:cxn ang="T8">
                      <a:pos x="T0" y="T1"/>
                    </a:cxn>
                    <a:cxn ang="T9">
                      <a:pos x="T2" y="T3"/>
                    </a:cxn>
                    <a:cxn ang="T10">
                      <a:pos x="T4" y="T5"/>
                    </a:cxn>
                    <a:cxn ang="T11">
                      <a:pos x="T6" y="T7"/>
                    </a:cxn>
                  </a:cxnLst>
                  <a:rect l="T12" t="T13" r="T14" b="T15"/>
                  <a:pathLst>
                    <a:path w="55" h="63">
                      <a:moveTo>
                        <a:pt x="0" y="27"/>
                      </a:moveTo>
                      <a:lnTo>
                        <a:pt x="13" y="63"/>
                      </a:lnTo>
                      <a:lnTo>
                        <a:pt x="55" y="0"/>
                      </a:lnTo>
                      <a:lnTo>
                        <a:pt x="0" y="27"/>
                      </a:lnTo>
                      <a:close/>
                    </a:path>
                  </a:pathLst>
                </a:custGeom>
                <a:solidFill>
                  <a:srgbClr val="0066FF"/>
                </a:solidFill>
                <a:ln w="9525">
                  <a:noFill/>
                  <a:round/>
                  <a:headEnd/>
                  <a:tailEnd/>
                </a:ln>
              </p:spPr>
              <p:txBody>
                <a:bodyPr/>
                <a:lstStyle/>
                <a:p>
                  <a:endParaRPr lang="es-MX"/>
                </a:p>
              </p:txBody>
            </p:sp>
            <p:sp>
              <p:nvSpPr>
                <p:cNvPr id="11094" name="Freeform 4788"/>
                <p:cNvSpPr>
                  <a:spLocks/>
                </p:cNvSpPr>
                <p:nvPr/>
              </p:nvSpPr>
              <p:spPr bwMode="auto">
                <a:xfrm>
                  <a:off x="2202" y="3109"/>
                  <a:ext cx="9" cy="7"/>
                </a:xfrm>
                <a:custGeom>
                  <a:avLst/>
                  <a:gdLst>
                    <a:gd name="T0" fmla="*/ 0 w 77"/>
                    <a:gd name="T1" fmla="*/ 0 h 63"/>
                    <a:gd name="T2" fmla="*/ 0 w 77"/>
                    <a:gd name="T3" fmla="*/ 0 h 63"/>
                    <a:gd name="T4" fmla="*/ 0 w 77"/>
                    <a:gd name="T5" fmla="*/ 0 h 63"/>
                    <a:gd name="T6" fmla="*/ 0 w 77"/>
                    <a:gd name="T7" fmla="*/ 0 h 63"/>
                    <a:gd name="T8" fmla="*/ 0 60000 65536"/>
                    <a:gd name="T9" fmla="*/ 0 60000 65536"/>
                    <a:gd name="T10" fmla="*/ 0 60000 65536"/>
                    <a:gd name="T11" fmla="*/ 0 60000 65536"/>
                    <a:gd name="T12" fmla="*/ 0 w 77"/>
                    <a:gd name="T13" fmla="*/ 0 h 63"/>
                    <a:gd name="T14" fmla="*/ 77 w 77"/>
                    <a:gd name="T15" fmla="*/ 63 h 63"/>
                  </a:gdLst>
                  <a:ahLst/>
                  <a:cxnLst>
                    <a:cxn ang="T8">
                      <a:pos x="T0" y="T1"/>
                    </a:cxn>
                    <a:cxn ang="T9">
                      <a:pos x="T2" y="T3"/>
                    </a:cxn>
                    <a:cxn ang="T10">
                      <a:pos x="T4" y="T5"/>
                    </a:cxn>
                    <a:cxn ang="T11">
                      <a:pos x="T6" y="T7"/>
                    </a:cxn>
                  </a:cxnLst>
                  <a:rect l="T12" t="T13" r="T14" b="T15"/>
                  <a:pathLst>
                    <a:path w="77" h="63">
                      <a:moveTo>
                        <a:pt x="0" y="63"/>
                      </a:moveTo>
                      <a:lnTo>
                        <a:pt x="42" y="0"/>
                      </a:lnTo>
                      <a:lnTo>
                        <a:pt x="77" y="25"/>
                      </a:lnTo>
                      <a:lnTo>
                        <a:pt x="0" y="63"/>
                      </a:lnTo>
                      <a:close/>
                    </a:path>
                  </a:pathLst>
                </a:custGeom>
                <a:solidFill>
                  <a:srgbClr val="0066FF"/>
                </a:solidFill>
                <a:ln w="9525">
                  <a:noFill/>
                  <a:round/>
                  <a:headEnd/>
                  <a:tailEnd/>
                </a:ln>
              </p:spPr>
              <p:txBody>
                <a:bodyPr/>
                <a:lstStyle/>
                <a:p>
                  <a:endParaRPr lang="es-MX"/>
                </a:p>
              </p:txBody>
            </p:sp>
            <p:sp>
              <p:nvSpPr>
                <p:cNvPr id="11095" name="Freeform 4789"/>
                <p:cNvSpPr>
                  <a:spLocks/>
                </p:cNvSpPr>
                <p:nvPr/>
              </p:nvSpPr>
              <p:spPr bwMode="auto">
                <a:xfrm>
                  <a:off x="2201" y="3109"/>
                  <a:ext cx="10" cy="7"/>
                </a:xfrm>
                <a:custGeom>
                  <a:avLst/>
                  <a:gdLst>
                    <a:gd name="T0" fmla="*/ 0 w 90"/>
                    <a:gd name="T1" fmla="*/ 0 h 63"/>
                    <a:gd name="T2" fmla="*/ 0 w 90"/>
                    <a:gd name="T3" fmla="*/ 0 h 63"/>
                    <a:gd name="T4" fmla="*/ 0 w 90"/>
                    <a:gd name="T5" fmla="*/ 0 h 63"/>
                    <a:gd name="T6" fmla="*/ 0 w 90"/>
                    <a:gd name="T7" fmla="*/ 0 h 63"/>
                    <a:gd name="T8" fmla="*/ 0 w 90"/>
                    <a:gd name="T9" fmla="*/ 0 h 63"/>
                    <a:gd name="T10" fmla="*/ 0 60000 65536"/>
                    <a:gd name="T11" fmla="*/ 0 60000 65536"/>
                    <a:gd name="T12" fmla="*/ 0 60000 65536"/>
                    <a:gd name="T13" fmla="*/ 0 60000 65536"/>
                    <a:gd name="T14" fmla="*/ 0 60000 65536"/>
                    <a:gd name="T15" fmla="*/ 0 w 90"/>
                    <a:gd name="T16" fmla="*/ 0 h 63"/>
                    <a:gd name="T17" fmla="*/ 90 w 90"/>
                    <a:gd name="T18" fmla="*/ 63 h 63"/>
                  </a:gdLst>
                  <a:ahLst/>
                  <a:cxnLst>
                    <a:cxn ang="T10">
                      <a:pos x="T0" y="T1"/>
                    </a:cxn>
                    <a:cxn ang="T11">
                      <a:pos x="T2" y="T3"/>
                    </a:cxn>
                    <a:cxn ang="T12">
                      <a:pos x="T4" y="T5"/>
                    </a:cxn>
                    <a:cxn ang="T13">
                      <a:pos x="T6" y="T7"/>
                    </a:cxn>
                    <a:cxn ang="T14">
                      <a:pos x="T8" y="T9"/>
                    </a:cxn>
                  </a:cxnLst>
                  <a:rect l="T15" t="T16" r="T17" b="T18"/>
                  <a:pathLst>
                    <a:path w="90" h="63">
                      <a:moveTo>
                        <a:pt x="0" y="27"/>
                      </a:moveTo>
                      <a:lnTo>
                        <a:pt x="13" y="63"/>
                      </a:lnTo>
                      <a:lnTo>
                        <a:pt x="90" y="25"/>
                      </a:lnTo>
                      <a:lnTo>
                        <a:pt x="55" y="0"/>
                      </a:lnTo>
                      <a:lnTo>
                        <a:pt x="0" y="27"/>
                      </a:lnTo>
                    </a:path>
                  </a:pathLst>
                </a:custGeom>
                <a:noFill/>
                <a:ln w="0">
                  <a:solidFill>
                    <a:srgbClr val="0066FF"/>
                  </a:solidFill>
                  <a:round/>
                  <a:headEnd/>
                  <a:tailEnd/>
                </a:ln>
              </p:spPr>
              <p:txBody>
                <a:bodyPr/>
                <a:lstStyle/>
                <a:p>
                  <a:endParaRPr lang="es-MX"/>
                </a:p>
              </p:txBody>
            </p:sp>
            <p:sp>
              <p:nvSpPr>
                <p:cNvPr id="11096" name="Freeform 4790"/>
                <p:cNvSpPr>
                  <a:spLocks/>
                </p:cNvSpPr>
                <p:nvPr/>
              </p:nvSpPr>
              <p:spPr bwMode="auto">
                <a:xfrm>
                  <a:off x="2207" y="3074"/>
                  <a:ext cx="5" cy="38"/>
                </a:xfrm>
                <a:custGeom>
                  <a:avLst/>
                  <a:gdLst>
                    <a:gd name="T0" fmla="*/ 0 w 43"/>
                    <a:gd name="T1" fmla="*/ 0 h 344"/>
                    <a:gd name="T2" fmla="*/ 0 w 43"/>
                    <a:gd name="T3" fmla="*/ 0 h 344"/>
                    <a:gd name="T4" fmla="*/ 0 w 43"/>
                    <a:gd name="T5" fmla="*/ 0 h 344"/>
                    <a:gd name="T6" fmla="*/ 0 w 43"/>
                    <a:gd name="T7" fmla="*/ 0 h 344"/>
                    <a:gd name="T8" fmla="*/ 0 60000 65536"/>
                    <a:gd name="T9" fmla="*/ 0 60000 65536"/>
                    <a:gd name="T10" fmla="*/ 0 60000 65536"/>
                    <a:gd name="T11" fmla="*/ 0 60000 65536"/>
                    <a:gd name="T12" fmla="*/ 0 w 43"/>
                    <a:gd name="T13" fmla="*/ 0 h 344"/>
                    <a:gd name="T14" fmla="*/ 43 w 43"/>
                    <a:gd name="T15" fmla="*/ 344 h 344"/>
                  </a:gdLst>
                  <a:ahLst/>
                  <a:cxnLst>
                    <a:cxn ang="T8">
                      <a:pos x="T0" y="T1"/>
                    </a:cxn>
                    <a:cxn ang="T9">
                      <a:pos x="T2" y="T3"/>
                    </a:cxn>
                    <a:cxn ang="T10">
                      <a:pos x="T4" y="T5"/>
                    </a:cxn>
                    <a:cxn ang="T11">
                      <a:pos x="T6" y="T7"/>
                    </a:cxn>
                  </a:cxnLst>
                  <a:rect l="T12" t="T13" r="T14" b="T15"/>
                  <a:pathLst>
                    <a:path w="43" h="344">
                      <a:moveTo>
                        <a:pt x="0" y="319"/>
                      </a:moveTo>
                      <a:lnTo>
                        <a:pt x="35" y="344"/>
                      </a:lnTo>
                      <a:lnTo>
                        <a:pt x="43" y="0"/>
                      </a:lnTo>
                      <a:lnTo>
                        <a:pt x="0" y="319"/>
                      </a:lnTo>
                      <a:close/>
                    </a:path>
                  </a:pathLst>
                </a:custGeom>
                <a:solidFill>
                  <a:srgbClr val="0066FF"/>
                </a:solidFill>
                <a:ln w="9525">
                  <a:noFill/>
                  <a:round/>
                  <a:headEnd/>
                  <a:tailEnd/>
                </a:ln>
              </p:spPr>
              <p:txBody>
                <a:bodyPr/>
                <a:lstStyle/>
                <a:p>
                  <a:endParaRPr lang="es-MX"/>
                </a:p>
              </p:txBody>
            </p:sp>
            <p:sp>
              <p:nvSpPr>
                <p:cNvPr id="11097" name="Freeform 4791"/>
                <p:cNvSpPr>
                  <a:spLocks/>
                </p:cNvSpPr>
                <p:nvPr/>
              </p:nvSpPr>
              <p:spPr bwMode="auto">
                <a:xfrm>
                  <a:off x="2211" y="3073"/>
                  <a:ext cx="5" cy="39"/>
                </a:xfrm>
                <a:custGeom>
                  <a:avLst/>
                  <a:gdLst>
                    <a:gd name="T0" fmla="*/ 0 w 45"/>
                    <a:gd name="T1" fmla="*/ 0 h 346"/>
                    <a:gd name="T2" fmla="*/ 0 w 45"/>
                    <a:gd name="T3" fmla="*/ 0 h 346"/>
                    <a:gd name="T4" fmla="*/ 0 w 45"/>
                    <a:gd name="T5" fmla="*/ 0 h 346"/>
                    <a:gd name="T6" fmla="*/ 0 w 45"/>
                    <a:gd name="T7" fmla="*/ 0 h 346"/>
                    <a:gd name="T8" fmla="*/ 0 60000 65536"/>
                    <a:gd name="T9" fmla="*/ 0 60000 65536"/>
                    <a:gd name="T10" fmla="*/ 0 60000 65536"/>
                    <a:gd name="T11" fmla="*/ 0 60000 65536"/>
                    <a:gd name="T12" fmla="*/ 0 w 45"/>
                    <a:gd name="T13" fmla="*/ 0 h 346"/>
                    <a:gd name="T14" fmla="*/ 45 w 45"/>
                    <a:gd name="T15" fmla="*/ 346 h 346"/>
                  </a:gdLst>
                  <a:ahLst/>
                  <a:cxnLst>
                    <a:cxn ang="T8">
                      <a:pos x="T0" y="T1"/>
                    </a:cxn>
                    <a:cxn ang="T9">
                      <a:pos x="T2" y="T3"/>
                    </a:cxn>
                    <a:cxn ang="T10">
                      <a:pos x="T4" y="T5"/>
                    </a:cxn>
                    <a:cxn ang="T11">
                      <a:pos x="T6" y="T7"/>
                    </a:cxn>
                  </a:cxnLst>
                  <a:rect l="T12" t="T13" r="T14" b="T15"/>
                  <a:pathLst>
                    <a:path w="45" h="346">
                      <a:moveTo>
                        <a:pt x="0" y="346"/>
                      </a:moveTo>
                      <a:lnTo>
                        <a:pt x="8" y="2"/>
                      </a:lnTo>
                      <a:lnTo>
                        <a:pt x="45" y="0"/>
                      </a:lnTo>
                      <a:lnTo>
                        <a:pt x="0" y="346"/>
                      </a:lnTo>
                      <a:close/>
                    </a:path>
                  </a:pathLst>
                </a:custGeom>
                <a:solidFill>
                  <a:srgbClr val="0066FF"/>
                </a:solidFill>
                <a:ln w="9525">
                  <a:noFill/>
                  <a:round/>
                  <a:headEnd/>
                  <a:tailEnd/>
                </a:ln>
              </p:spPr>
              <p:txBody>
                <a:bodyPr/>
                <a:lstStyle/>
                <a:p>
                  <a:endParaRPr lang="es-MX"/>
                </a:p>
              </p:txBody>
            </p:sp>
            <p:sp>
              <p:nvSpPr>
                <p:cNvPr id="11098" name="Freeform 4792"/>
                <p:cNvSpPr>
                  <a:spLocks/>
                </p:cNvSpPr>
                <p:nvPr/>
              </p:nvSpPr>
              <p:spPr bwMode="auto">
                <a:xfrm>
                  <a:off x="2207" y="3073"/>
                  <a:ext cx="9" cy="39"/>
                </a:xfrm>
                <a:custGeom>
                  <a:avLst/>
                  <a:gdLst>
                    <a:gd name="T0" fmla="*/ 0 w 80"/>
                    <a:gd name="T1" fmla="*/ 0 h 346"/>
                    <a:gd name="T2" fmla="*/ 0 w 80"/>
                    <a:gd name="T3" fmla="*/ 0 h 346"/>
                    <a:gd name="T4" fmla="*/ 0 w 80"/>
                    <a:gd name="T5" fmla="*/ 0 h 346"/>
                    <a:gd name="T6" fmla="*/ 0 w 80"/>
                    <a:gd name="T7" fmla="*/ 0 h 346"/>
                    <a:gd name="T8" fmla="*/ 0 w 80"/>
                    <a:gd name="T9" fmla="*/ 0 h 346"/>
                    <a:gd name="T10" fmla="*/ 0 60000 65536"/>
                    <a:gd name="T11" fmla="*/ 0 60000 65536"/>
                    <a:gd name="T12" fmla="*/ 0 60000 65536"/>
                    <a:gd name="T13" fmla="*/ 0 60000 65536"/>
                    <a:gd name="T14" fmla="*/ 0 60000 65536"/>
                    <a:gd name="T15" fmla="*/ 0 w 80"/>
                    <a:gd name="T16" fmla="*/ 0 h 346"/>
                    <a:gd name="T17" fmla="*/ 80 w 80"/>
                    <a:gd name="T18" fmla="*/ 346 h 346"/>
                  </a:gdLst>
                  <a:ahLst/>
                  <a:cxnLst>
                    <a:cxn ang="T10">
                      <a:pos x="T0" y="T1"/>
                    </a:cxn>
                    <a:cxn ang="T11">
                      <a:pos x="T2" y="T3"/>
                    </a:cxn>
                    <a:cxn ang="T12">
                      <a:pos x="T4" y="T5"/>
                    </a:cxn>
                    <a:cxn ang="T13">
                      <a:pos x="T6" y="T7"/>
                    </a:cxn>
                    <a:cxn ang="T14">
                      <a:pos x="T8" y="T9"/>
                    </a:cxn>
                  </a:cxnLst>
                  <a:rect l="T15" t="T16" r="T17" b="T18"/>
                  <a:pathLst>
                    <a:path w="80" h="346">
                      <a:moveTo>
                        <a:pt x="0" y="321"/>
                      </a:moveTo>
                      <a:lnTo>
                        <a:pt x="35" y="346"/>
                      </a:lnTo>
                      <a:lnTo>
                        <a:pt x="80" y="0"/>
                      </a:lnTo>
                      <a:lnTo>
                        <a:pt x="43" y="2"/>
                      </a:lnTo>
                      <a:lnTo>
                        <a:pt x="0" y="321"/>
                      </a:lnTo>
                    </a:path>
                  </a:pathLst>
                </a:custGeom>
                <a:noFill/>
                <a:ln w="0">
                  <a:solidFill>
                    <a:srgbClr val="0066FF"/>
                  </a:solidFill>
                  <a:round/>
                  <a:headEnd/>
                  <a:tailEnd/>
                </a:ln>
              </p:spPr>
              <p:txBody>
                <a:bodyPr/>
                <a:lstStyle/>
                <a:p>
                  <a:endParaRPr lang="es-MX"/>
                </a:p>
              </p:txBody>
            </p:sp>
            <p:sp>
              <p:nvSpPr>
                <p:cNvPr id="11099" name="Freeform 4793"/>
                <p:cNvSpPr>
                  <a:spLocks/>
                </p:cNvSpPr>
                <p:nvPr/>
              </p:nvSpPr>
              <p:spPr bwMode="auto">
                <a:xfrm>
                  <a:off x="2190" y="2992"/>
                  <a:ext cx="26" cy="82"/>
                </a:xfrm>
                <a:custGeom>
                  <a:avLst/>
                  <a:gdLst>
                    <a:gd name="T0" fmla="*/ 0 w 230"/>
                    <a:gd name="T1" fmla="*/ 0 h 737"/>
                    <a:gd name="T2" fmla="*/ 0 w 230"/>
                    <a:gd name="T3" fmla="*/ 0 h 737"/>
                    <a:gd name="T4" fmla="*/ 0 w 230"/>
                    <a:gd name="T5" fmla="*/ 0 h 737"/>
                    <a:gd name="T6" fmla="*/ 0 w 230"/>
                    <a:gd name="T7" fmla="*/ 0 h 737"/>
                    <a:gd name="T8" fmla="*/ 0 60000 65536"/>
                    <a:gd name="T9" fmla="*/ 0 60000 65536"/>
                    <a:gd name="T10" fmla="*/ 0 60000 65536"/>
                    <a:gd name="T11" fmla="*/ 0 60000 65536"/>
                    <a:gd name="T12" fmla="*/ 0 w 230"/>
                    <a:gd name="T13" fmla="*/ 0 h 737"/>
                    <a:gd name="T14" fmla="*/ 230 w 230"/>
                    <a:gd name="T15" fmla="*/ 737 h 737"/>
                  </a:gdLst>
                  <a:ahLst/>
                  <a:cxnLst>
                    <a:cxn ang="T8">
                      <a:pos x="T0" y="T1"/>
                    </a:cxn>
                    <a:cxn ang="T9">
                      <a:pos x="T2" y="T3"/>
                    </a:cxn>
                    <a:cxn ang="T10">
                      <a:pos x="T4" y="T5"/>
                    </a:cxn>
                    <a:cxn ang="T11">
                      <a:pos x="T6" y="T7"/>
                    </a:cxn>
                  </a:cxnLst>
                  <a:rect l="T12" t="T13" r="T14" b="T15"/>
                  <a:pathLst>
                    <a:path w="230" h="737">
                      <a:moveTo>
                        <a:pt x="193" y="737"/>
                      </a:moveTo>
                      <a:lnTo>
                        <a:pt x="230" y="735"/>
                      </a:lnTo>
                      <a:lnTo>
                        <a:pt x="0" y="0"/>
                      </a:lnTo>
                      <a:lnTo>
                        <a:pt x="193" y="737"/>
                      </a:lnTo>
                      <a:close/>
                    </a:path>
                  </a:pathLst>
                </a:custGeom>
                <a:solidFill>
                  <a:srgbClr val="0066FF"/>
                </a:solidFill>
                <a:ln w="9525">
                  <a:noFill/>
                  <a:round/>
                  <a:headEnd/>
                  <a:tailEnd/>
                </a:ln>
              </p:spPr>
              <p:txBody>
                <a:bodyPr/>
                <a:lstStyle/>
                <a:p>
                  <a:endParaRPr lang="es-MX"/>
                </a:p>
              </p:txBody>
            </p:sp>
            <p:sp>
              <p:nvSpPr>
                <p:cNvPr id="11100" name="Freeform 4794"/>
                <p:cNvSpPr>
                  <a:spLocks/>
                </p:cNvSpPr>
                <p:nvPr/>
              </p:nvSpPr>
              <p:spPr bwMode="auto">
                <a:xfrm>
                  <a:off x="2190" y="2983"/>
                  <a:ext cx="26" cy="90"/>
                </a:xfrm>
                <a:custGeom>
                  <a:avLst/>
                  <a:gdLst>
                    <a:gd name="T0" fmla="*/ 0 w 230"/>
                    <a:gd name="T1" fmla="*/ 0 h 810"/>
                    <a:gd name="T2" fmla="*/ 0 w 230"/>
                    <a:gd name="T3" fmla="*/ 0 h 810"/>
                    <a:gd name="T4" fmla="*/ 0 w 230"/>
                    <a:gd name="T5" fmla="*/ 0 h 810"/>
                    <a:gd name="T6" fmla="*/ 0 w 230"/>
                    <a:gd name="T7" fmla="*/ 0 h 810"/>
                    <a:gd name="T8" fmla="*/ 0 60000 65536"/>
                    <a:gd name="T9" fmla="*/ 0 60000 65536"/>
                    <a:gd name="T10" fmla="*/ 0 60000 65536"/>
                    <a:gd name="T11" fmla="*/ 0 60000 65536"/>
                    <a:gd name="T12" fmla="*/ 0 w 230"/>
                    <a:gd name="T13" fmla="*/ 0 h 810"/>
                    <a:gd name="T14" fmla="*/ 230 w 230"/>
                    <a:gd name="T15" fmla="*/ 810 h 810"/>
                  </a:gdLst>
                  <a:ahLst/>
                  <a:cxnLst>
                    <a:cxn ang="T8">
                      <a:pos x="T0" y="T1"/>
                    </a:cxn>
                    <a:cxn ang="T9">
                      <a:pos x="T2" y="T3"/>
                    </a:cxn>
                    <a:cxn ang="T10">
                      <a:pos x="T4" y="T5"/>
                    </a:cxn>
                    <a:cxn ang="T11">
                      <a:pos x="T6" y="T7"/>
                    </a:cxn>
                  </a:cxnLst>
                  <a:rect l="T12" t="T13" r="T14" b="T15"/>
                  <a:pathLst>
                    <a:path w="230" h="810">
                      <a:moveTo>
                        <a:pt x="230" y="810"/>
                      </a:moveTo>
                      <a:lnTo>
                        <a:pt x="0" y="75"/>
                      </a:lnTo>
                      <a:lnTo>
                        <a:pt x="20" y="0"/>
                      </a:lnTo>
                      <a:lnTo>
                        <a:pt x="230" y="810"/>
                      </a:lnTo>
                      <a:close/>
                    </a:path>
                  </a:pathLst>
                </a:custGeom>
                <a:solidFill>
                  <a:srgbClr val="0066FF"/>
                </a:solidFill>
                <a:ln w="9525">
                  <a:noFill/>
                  <a:round/>
                  <a:headEnd/>
                  <a:tailEnd/>
                </a:ln>
              </p:spPr>
              <p:txBody>
                <a:bodyPr/>
                <a:lstStyle/>
                <a:p>
                  <a:endParaRPr lang="es-MX"/>
                </a:p>
              </p:txBody>
            </p:sp>
            <p:sp>
              <p:nvSpPr>
                <p:cNvPr id="11101" name="Freeform 4795"/>
                <p:cNvSpPr>
                  <a:spLocks/>
                </p:cNvSpPr>
                <p:nvPr/>
              </p:nvSpPr>
              <p:spPr bwMode="auto">
                <a:xfrm>
                  <a:off x="2190" y="2983"/>
                  <a:ext cx="26" cy="91"/>
                </a:xfrm>
                <a:custGeom>
                  <a:avLst/>
                  <a:gdLst>
                    <a:gd name="T0" fmla="*/ 0 w 230"/>
                    <a:gd name="T1" fmla="*/ 0 h 812"/>
                    <a:gd name="T2" fmla="*/ 0 w 230"/>
                    <a:gd name="T3" fmla="*/ 0 h 812"/>
                    <a:gd name="T4" fmla="*/ 0 w 230"/>
                    <a:gd name="T5" fmla="*/ 0 h 812"/>
                    <a:gd name="T6" fmla="*/ 0 w 230"/>
                    <a:gd name="T7" fmla="*/ 0 h 812"/>
                    <a:gd name="T8" fmla="*/ 0 w 230"/>
                    <a:gd name="T9" fmla="*/ 0 h 812"/>
                    <a:gd name="T10" fmla="*/ 0 60000 65536"/>
                    <a:gd name="T11" fmla="*/ 0 60000 65536"/>
                    <a:gd name="T12" fmla="*/ 0 60000 65536"/>
                    <a:gd name="T13" fmla="*/ 0 60000 65536"/>
                    <a:gd name="T14" fmla="*/ 0 60000 65536"/>
                    <a:gd name="T15" fmla="*/ 0 w 230"/>
                    <a:gd name="T16" fmla="*/ 0 h 812"/>
                    <a:gd name="T17" fmla="*/ 230 w 230"/>
                    <a:gd name="T18" fmla="*/ 812 h 812"/>
                  </a:gdLst>
                  <a:ahLst/>
                  <a:cxnLst>
                    <a:cxn ang="T10">
                      <a:pos x="T0" y="T1"/>
                    </a:cxn>
                    <a:cxn ang="T11">
                      <a:pos x="T2" y="T3"/>
                    </a:cxn>
                    <a:cxn ang="T12">
                      <a:pos x="T4" y="T5"/>
                    </a:cxn>
                    <a:cxn ang="T13">
                      <a:pos x="T6" y="T7"/>
                    </a:cxn>
                    <a:cxn ang="T14">
                      <a:pos x="T8" y="T9"/>
                    </a:cxn>
                  </a:cxnLst>
                  <a:rect l="T15" t="T16" r="T17" b="T18"/>
                  <a:pathLst>
                    <a:path w="230" h="812">
                      <a:moveTo>
                        <a:pt x="193" y="812"/>
                      </a:moveTo>
                      <a:lnTo>
                        <a:pt x="230" y="810"/>
                      </a:lnTo>
                      <a:lnTo>
                        <a:pt x="20" y="0"/>
                      </a:lnTo>
                      <a:lnTo>
                        <a:pt x="0" y="75"/>
                      </a:lnTo>
                      <a:lnTo>
                        <a:pt x="193" y="812"/>
                      </a:lnTo>
                    </a:path>
                  </a:pathLst>
                </a:custGeom>
                <a:noFill/>
                <a:ln w="0">
                  <a:solidFill>
                    <a:srgbClr val="0066FF"/>
                  </a:solidFill>
                  <a:round/>
                  <a:headEnd/>
                  <a:tailEnd/>
                </a:ln>
              </p:spPr>
              <p:txBody>
                <a:bodyPr/>
                <a:lstStyle/>
                <a:p>
                  <a:endParaRPr lang="es-MX"/>
                </a:p>
              </p:txBody>
            </p:sp>
            <p:sp>
              <p:nvSpPr>
                <p:cNvPr id="11102" name="Freeform 4796"/>
                <p:cNvSpPr>
                  <a:spLocks/>
                </p:cNvSpPr>
                <p:nvPr/>
              </p:nvSpPr>
              <p:spPr bwMode="auto">
                <a:xfrm>
                  <a:off x="2179" y="2983"/>
                  <a:ext cx="13" cy="20"/>
                </a:xfrm>
                <a:custGeom>
                  <a:avLst/>
                  <a:gdLst>
                    <a:gd name="T0" fmla="*/ 0 w 117"/>
                    <a:gd name="T1" fmla="*/ 0 h 174"/>
                    <a:gd name="T2" fmla="*/ 0 w 117"/>
                    <a:gd name="T3" fmla="*/ 0 h 174"/>
                    <a:gd name="T4" fmla="*/ 0 w 117"/>
                    <a:gd name="T5" fmla="*/ 0 h 174"/>
                    <a:gd name="T6" fmla="*/ 0 w 117"/>
                    <a:gd name="T7" fmla="*/ 0 h 174"/>
                    <a:gd name="T8" fmla="*/ 0 60000 65536"/>
                    <a:gd name="T9" fmla="*/ 0 60000 65536"/>
                    <a:gd name="T10" fmla="*/ 0 60000 65536"/>
                    <a:gd name="T11" fmla="*/ 0 60000 65536"/>
                    <a:gd name="T12" fmla="*/ 0 w 117"/>
                    <a:gd name="T13" fmla="*/ 0 h 174"/>
                    <a:gd name="T14" fmla="*/ 117 w 117"/>
                    <a:gd name="T15" fmla="*/ 174 h 174"/>
                  </a:gdLst>
                  <a:ahLst/>
                  <a:cxnLst>
                    <a:cxn ang="T8">
                      <a:pos x="T0" y="T1"/>
                    </a:cxn>
                    <a:cxn ang="T9">
                      <a:pos x="T2" y="T3"/>
                    </a:cxn>
                    <a:cxn ang="T10">
                      <a:pos x="T4" y="T5"/>
                    </a:cxn>
                    <a:cxn ang="T11">
                      <a:pos x="T6" y="T7"/>
                    </a:cxn>
                  </a:cxnLst>
                  <a:rect l="T12" t="T13" r="T14" b="T15"/>
                  <a:pathLst>
                    <a:path w="117" h="174">
                      <a:moveTo>
                        <a:pt x="97" y="75"/>
                      </a:moveTo>
                      <a:lnTo>
                        <a:pt x="117" y="0"/>
                      </a:lnTo>
                      <a:lnTo>
                        <a:pt x="0" y="174"/>
                      </a:lnTo>
                      <a:lnTo>
                        <a:pt x="97" y="75"/>
                      </a:lnTo>
                      <a:close/>
                    </a:path>
                  </a:pathLst>
                </a:custGeom>
                <a:solidFill>
                  <a:srgbClr val="0066FF"/>
                </a:solidFill>
                <a:ln w="9525">
                  <a:noFill/>
                  <a:round/>
                  <a:headEnd/>
                  <a:tailEnd/>
                </a:ln>
              </p:spPr>
              <p:txBody>
                <a:bodyPr/>
                <a:lstStyle/>
                <a:p>
                  <a:endParaRPr lang="es-MX"/>
                </a:p>
              </p:txBody>
            </p:sp>
            <p:sp>
              <p:nvSpPr>
                <p:cNvPr id="11103" name="Freeform 4797"/>
                <p:cNvSpPr>
                  <a:spLocks/>
                </p:cNvSpPr>
                <p:nvPr/>
              </p:nvSpPr>
              <p:spPr bwMode="auto">
                <a:xfrm>
                  <a:off x="2177" y="2983"/>
                  <a:ext cx="15" cy="20"/>
                </a:xfrm>
                <a:custGeom>
                  <a:avLst/>
                  <a:gdLst>
                    <a:gd name="T0" fmla="*/ 0 w 138"/>
                    <a:gd name="T1" fmla="*/ 0 h 174"/>
                    <a:gd name="T2" fmla="*/ 0 w 138"/>
                    <a:gd name="T3" fmla="*/ 0 h 174"/>
                    <a:gd name="T4" fmla="*/ 0 w 138"/>
                    <a:gd name="T5" fmla="*/ 0 h 174"/>
                    <a:gd name="T6" fmla="*/ 0 w 138"/>
                    <a:gd name="T7" fmla="*/ 0 h 174"/>
                    <a:gd name="T8" fmla="*/ 0 60000 65536"/>
                    <a:gd name="T9" fmla="*/ 0 60000 65536"/>
                    <a:gd name="T10" fmla="*/ 0 60000 65536"/>
                    <a:gd name="T11" fmla="*/ 0 60000 65536"/>
                    <a:gd name="T12" fmla="*/ 0 w 138"/>
                    <a:gd name="T13" fmla="*/ 0 h 174"/>
                    <a:gd name="T14" fmla="*/ 138 w 138"/>
                    <a:gd name="T15" fmla="*/ 174 h 174"/>
                  </a:gdLst>
                  <a:ahLst/>
                  <a:cxnLst>
                    <a:cxn ang="T8">
                      <a:pos x="T0" y="T1"/>
                    </a:cxn>
                    <a:cxn ang="T9">
                      <a:pos x="T2" y="T3"/>
                    </a:cxn>
                    <a:cxn ang="T10">
                      <a:pos x="T4" y="T5"/>
                    </a:cxn>
                    <a:cxn ang="T11">
                      <a:pos x="T6" y="T7"/>
                    </a:cxn>
                  </a:cxnLst>
                  <a:rect l="T12" t="T13" r="T14" b="T15"/>
                  <a:pathLst>
                    <a:path w="138" h="174">
                      <a:moveTo>
                        <a:pt x="138" y="0"/>
                      </a:moveTo>
                      <a:lnTo>
                        <a:pt x="21" y="174"/>
                      </a:lnTo>
                      <a:lnTo>
                        <a:pt x="0" y="141"/>
                      </a:lnTo>
                      <a:lnTo>
                        <a:pt x="138" y="0"/>
                      </a:lnTo>
                      <a:close/>
                    </a:path>
                  </a:pathLst>
                </a:custGeom>
                <a:solidFill>
                  <a:srgbClr val="0066FF"/>
                </a:solidFill>
                <a:ln w="9525">
                  <a:noFill/>
                  <a:round/>
                  <a:headEnd/>
                  <a:tailEnd/>
                </a:ln>
              </p:spPr>
              <p:txBody>
                <a:bodyPr/>
                <a:lstStyle/>
                <a:p>
                  <a:endParaRPr lang="es-MX"/>
                </a:p>
              </p:txBody>
            </p:sp>
            <p:sp>
              <p:nvSpPr>
                <p:cNvPr id="11104" name="Freeform 4798"/>
                <p:cNvSpPr>
                  <a:spLocks/>
                </p:cNvSpPr>
                <p:nvPr/>
              </p:nvSpPr>
              <p:spPr bwMode="auto">
                <a:xfrm>
                  <a:off x="2177" y="2983"/>
                  <a:ext cx="15" cy="20"/>
                </a:xfrm>
                <a:custGeom>
                  <a:avLst/>
                  <a:gdLst>
                    <a:gd name="T0" fmla="*/ 0 w 138"/>
                    <a:gd name="T1" fmla="*/ 0 h 174"/>
                    <a:gd name="T2" fmla="*/ 0 w 138"/>
                    <a:gd name="T3" fmla="*/ 0 h 174"/>
                    <a:gd name="T4" fmla="*/ 0 w 138"/>
                    <a:gd name="T5" fmla="*/ 0 h 174"/>
                    <a:gd name="T6" fmla="*/ 0 w 138"/>
                    <a:gd name="T7" fmla="*/ 0 h 174"/>
                    <a:gd name="T8" fmla="*/ 0 w 138"/>
                    <a:gd name="T9" fmla="*/ 0 h 174"/>
                    <a:gd name="T10" fmla="*/ 0 60000 65536"/>
                    <a:gd name="T11" fmla="*/ 0 60000 65536"/>
                    <a:gd name="T12" fmla="*/ 0 60000 65536"/>
                    <a:gd name="T13" fmla="*/ 0 60000 65536"/>
                    <a:gd name="T14" fmla="*/ 0 60000 65536"/>
                    <a:gd name="T15" fmla="*/ 0 w 138"/>
                    <a:gd name="T16" fmla="*/ 0 h 174"/>
                    <a:gd name="T17" fmla="*/ 138 w 138"/>
                    <a:gd name="T18" fmla="*/ 174 h 174"/>
                  </a:gdLst>
                  <a:ahLst/>
                  <a:cxnLst>
                    <a:cxn ang="T10">
                      <a:pos x="T0" y="T1"/>
                    </a:cxn>
                    <a:cxn ang="T11">
                      <a:pos x="T2" y="T3"/>
                    </a:cxn>
                    <a:cxn ang="T12">
                      <a:pos x="T4" y="T5"/>
                    </a:cxn>
                    <a:cxn ang="T13">
                      <a:pos x="T6" y="T7"/>
                    </a:cxn>
                    <a:cxn ang="T14">
                      <a:pos x="T8" y="T9"/>
                    </a:cxn>
                  </a:cxnLst>
                  <a:rect l="T15" t="T16" r="T17" b="T18"/>
                  <a:pathLst>
                    <a:path w="138" h="174">
                      <a:moveTo>
                        <a:pt x="118" y="75"/>
                      </a:moveTo>
                      <a:lnTo>
                        <a:pt x="138" y="0"/>
                      </a:lnTo>
                      <a:lnTo>
                        <a:pt x="0" y="141"/>
                      </a:lnTo>
                      <a:lnTo>
                        <a:pt x="21" y="174"/>
                      </a:lnTo>
                      <a:lnTo>
                        <a:pt x="118" y="75"/>
                      </a:lnTo>
                    </a:path>
                  </a:pathLst>
                </a:custGeom>
                <a:noFill/>
                <a:ln w="0">
                  <a:solidFill>
                    <a:srgbClr val="0066FF"/>
                  </a:solidFill>
                  <a:round/>
                  <a:headEnd/>
                  <a:tailEnd/>
                </a:ln>
              </p:spPr>
              <p:txBody>
                <a:bodyPr/>
                <a:lstStyle/>
                <a:p>
                  <a:endParaRPr lang="es-MX"/>
                </a:p>
              </p:txBody>
            </p:sp>
            <p:sp>
              <p:nvSpPr>
                <p:cNvPr id="11105" name="Freeform 4799"/>
                <p:cNvSpPr>
                  <a:spLocks/>
                </p:cNvSpPr>
                <p:nvPr/>
              </p:nvSpPr>
              <p:spPr bwMode="auto">
                <a:xfrm>
                  <a:off x="2177" y="2999"/>
                  <a:ext cx="2" cy="4"/>
                </a:xfrm>
                <a:custGeom>
                  <a:avLst/>
                  <a:gdLst>
                    <a:gd name="T0" fmla="*/ 0 w 21"/>
                    <a:gd name="T1" fmla="*/ 0 h 39"/>
                    <a:gd name="T2" fmla="*/ 0 w 21"/>
                    <a:gd name="T3" fmla="*/ 0 h 39"/>
                    <a:gd name="T4" fmla="*/ 0 w 21"/>
                    <a:gd name="T5" fmla="*/ 0 h 39"/>
                    <a:gd name="T6" fmla="*/ 0 w 21"/>
                    <a:gd name="T7" fmla="*/ 0 h 39"/>
                    <a:gd name="T8" fmla="*/ 0 60000 65536"/>
                    <a:gd name="T9" fmla="*/ 0 60000 65536"/>
                    <a:gd name="T10" fmla="*/ 0 60000 65536"/>
                    <a:gd name="T11" fmla="*/ 0 60000 65536"/>
                    <a:gd name="T12" fmla="*/ 0 w 21"/>
                    <a:gd name="T13" fmla="*/ 0 h 39"/>
                    <a:gd name="T14" fmla="*/ 21 w 21"/>
                    <a:gd name="T15" fmla="*/ 39 h 39"/>
                  </a:gdLst>
                  <a:ahLst/>
                  <a:cxnLst>
                    <a:cxn ang="T8">
                      <a:pos x="T0" y="T1"/>
                    </a:cxn>
                    <a:cxn ang="T9">
                      <a:pos x="T2" y="T3"/>
                    </a:cxn>
                    <a:cxn ang="T10">
                      <a:pos x="T4" y="T5"/>
                    </a:cxn>
                    <a:cxn ang="T11">
                      <a:pos x="T6" y="T7"/>
                    </a:cxn>
                  </a:cxnLst>
                  <a:rect l="T12" t="T13" r="T14" b="T15"/>
                  <a:pathLst>
                    <a:path w="21" h="39">
                      <a:moveTo>
                        <a:pt x="21" y="33"/>
                      </a:moveTo>
                      <a:lnTo>
                        <a:pt x="0" y="0"/>
                      </a:lnTo>
                      <a:lnTo>
                        <a:pt x="1" y="39"/>
                      </a:lnTo>
                      <a:lnTo>
                        <a:pt x="21" y="33"/>
                      </a:lnTo>
                      <a:close/>
                    </a:path>
                  </a:pathLst>
                </a:custGeom>
                <a:solidFill>
                  <a:srgbClr val="0066FF"/>
                </a:solidFill>
                <a:ln w="9525">
                  <a:noFill/>
                  <a:round/>
                  <a:headEnd/>
                  <a:tailEnd/>
                </a:ln>
              </p:spPr>
              <p:txBody>
                <a:bodyPr/>
                <a:lstStyle/>
                <a:p>
                  <a:endParaRPr lang="es-MX"/>
                </a:p>
              </p:txBody>
            </p:sp>
            <p:sp>
              <p:nvSpPr>
                <p:cNvPr id="11106" name="Freeform 4800"/>
                <p:cNvSpPr>
                  <a:spLocks/>
                </p:cNvSpPr>
                <p:nvPr/>
              </p:nvSpPr>
              <p:spPr bwMode="auto">
                <a:xfrm>
                  <a:off x="2176" y="2999"/>
                  <a:ext cx="3" cy="4"/>
                </a:xfrm>
                <a:custGeom>
                  <a:avLst/>
                  <a:gdLst>
                    <a:gd name="T0" fmla="*/ 0 w 28"/>
                    <a:gd name="T1" fmla="*/ 0 h 39"/>
                    <a:gd name="T2" fmla="*/ 0 w 28"/>
                    <a:gd name="T3" fmla="*/ 0 h 39"/>
                    <a:gd name="T4" fmla="*/ 0 w 28"/>
                    <a:gd name="T5" fmla="*/ 0 h 39"/>
                    <a:gd name="T6" fmla="*/ 0 w 28"/>
                    <a:gd name="T7" fmla="*/ 0 h 39"/>
                    <a:gd name="T8" fmla="*/ 0 w 28"/>
                    <a:gd name="T9" fmla="*/ 0 h 39"/>
                    <a:gd name="T10" fmla="*/ 0 60000 65536"/>
                    <a:gd name="T11" fmla="*/ 0 60000 65536"/>
                    <a:gd name="T12" fmla="*/ 0 60000 65536"/>
                    <a:gd name="T13" fmla="*/ 0 60000 65536"/>
                    <a:gd name="T14" fmla="*/ 0 60000 65536"/>
                    <a:gd name="T15" fmla="*/ 0 w 28"/>
                    <a:gd name="T16" fmla="*/ 0 h 39"/>
                    <a:gd name="T17" fmla="*/ 28 w 28"/>
                    <a:gd name="T18" fmla="*/ 39 h 39"/>
                  </a:gdLst>
                  <a:ahLst/>
                  <a:cxnLst>
                    <a:cxn ang="T10">
                      <a:pos x="T0" y="T1"/>
                    </a:cxn>
                    <a:cxn ang="T11">
                      <a:pos x="T2" y="T3"/>
                    </a:cxn>
                    <a:cxn ang="T12">
                      <a:pos x="T4" y="T5"/>
                    </a:cxn>
                    <a:cxn ang="T13">
                      <a:pos x="T6" y="T7"/>
                    </a:cxn>
                    <a:cxn ang="T14">
                      <a:pos x="T8" y="T9"/>
                    </a:cxn>
                  </a:cxnLst>
                  <a:rect l="T15" t="T16" r="T17" b="T18"/>
                  <a:pathLst>
                    <a:path w="28" h="39">
                      <a:moveTo>
                        <a:pt x="28" y="33"/>
                      </a:moveTo>
                      <a:lnTo>
                        <a:pt x="7" y="0"/>
                      </a:lnTo>
                      <a:lnTo>
                        <a:pt x="0" y="3"/>
                      </a:lnTo>
                      <a:lnTo>
                        <a:pt x="8" y="39"/>
                      </a:lnTo>
                      <a:lnTo>
                        <a:pt x="28" y="33"/>
                      </a:lnTo>
                    </a:path>
                  </a:pathLst>
                </a:custGeom>
                <a:noFill/>
                <a:ln w="0">
                  <a:solidFill>
                    <a:srgbClr val="0066FF"/>
                  </a:solidFill>
                  <a:round/>
                  <a:headEnd/>
                  <a:tailEnd/>
                </a:ln>
              </p:spPr>
              <p:txBody>
                <a:bodyPr/>
                <a:lstStyle/>
                <a:p>
                  <a:endParaRPr lang="es-MX"/>
                </a:p>
              </p:txBody>
            </p:sp>
            <p:sp>
              <p:nvSpPr>
                <p:cNvPr id="11107" name="Freeform 4801"/>
                <p:cNvSpPr>
                  <a:spLocks/>
                </p:cNvSpPr>
                <p:nvPr/>
              </p:nvSpPr>
              <p:spPr bwMode="auto">
                <a:xfrm>
                  <a:off x="2174" y="2999"/>
                  <a:ext cx="3" cy="5"/>
                </a:xfrm>
                <a:custGeom>
                  <a:avLst/>
                  <a:gdLst>
                    <a:gd name="T0" fmla="*/ 0 w 30"/>
                    <a:gd name="T1" fmla="*/ 0 h 39"/>
                    <a:gd name="T2" fmla="*/ 0 w 30"/>
                    <a:gd name="T3" fmla="*/ 0 h 39"/>
                    <a:gd name="T4" fmla="*/ 0 w 30"/>
                    <a:gd name="T5" fmla="*/ 0 h 39"/>
                    <a:gd name="T6" fmla="*/ 0 w 30"/>
                    <a:gd name="T7" fmla="*/ 0 h 39"/>
                    <a:gd name="T8" fmla="*/ 0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30" y="36"/>
                      </a:moveTo>
                      <a:lnTo>
                        <a:pt x="22" y="0"/>
                      </a:lnTo>
                      <a:lnTo>
                        <a:pt x="0" y="1"/>
                      </a:lnTo>
                      <a:lnTo>
                        <a:pt x="10" y="39"/>
                      </a:lnTo>
                      <a:lnTo>
                        <a:pt x="30" y="36"/>
                      </a:lnTo>
                    </a:path>
                  </a:pathLst>
                </a:custGeom>
                <a:noFill/>
                <a:ln w="0">
                  <a:solidFill>
                    <a:srgbClr val="0066FF"/>
                  </a:solidFill>
                  <a:round/>
                  <a:headEnd/>
                  <a:tailEnd/>
                </a:ln>
              </p:spPr>
              <p:txBody>
                <a:bodyPr/>
                <a:lstStyle/>
                <a:p>
                  <a:endParaRPr lang="es-MX"/>
                </a:p>
              </p:txBody>
            </p:sp>
            <p:sp>
              <p:nvSpPr>
                <p:cNvPr id="11108" name="Freeform 4802"/>
                <p:cNvSpPr>
                  <a:spLocks/>
                </p:cNvSpPr>
                <p:nvPr/>
              </p:nvSpPr>
              <p:spPr bwMode="auto">
                <a:xfrm>
                  <a:off x="2173" y="2999"/>
                  <a:ext cx="2" cy="6"/>
                </a:xfrm>
                <a:custGeom>
                  <a:avLst/>
                  <a:gdLst>
                    <a:gd name="T0" fmla="*/ 0 w 20"/>
                    <a:gd name="T1" fmla="*/ 0 h 46"/>
                    <a:gd name="T2" fmla="*/ 0 w 20"/>
                    <a:gd name="T3" fmla="*/ 0 h 46"/>
                    <a:gd name="T4" fmla="*/ 0 w 20"/>
                    <a:gd name="T5" fmla="*/ 0 h 46"/>
                    <a:gd name="T6" fmla="*/ 0 w 20"/>
                    <a:gd name="T7" fmla="*/ 0 h 46"/>
                    <a:gd name="T8" fmla="*/ 0 60000 65536"/>
                    <a:gd name="T9" fmla="*/ 0 60000 65536"/>
                    <a:gd name="T10" fmla="*/ 0 60000 65536"/>
                    <a:gd name="T11" fmla="*/ 0 60000 65536"/>
                    <a:gd name="T12" fmla="*/ 0 w 20"/>
                    <a:gd name="T13" fmla="*/ 0 h 46"/>
                    <a:gd name="T14" fmla="*/ 20 w 20"/>
                    <a:gd name="T15" fmla="*/ 46 h 46"/>
                  </a:gdLst>
                  <a:ahLst/>
                  <a:cxnLst>
                    <a:cxn ang="T8">
                      <a:pos x="T0" y="T1"/>
                    </a:cxn>
                    <a:cxn ang="T9">
                      <a:pos x="T2" y="T3"/>
                    </a:cxn>
                    <a:cxn ang="T10">
                      <a:pos x="T4" y="T5"/>
                    </a:cxn>
                    <a:cxn ang="T11">
                      <a:pos x="T6" y="T7"/>
                    </a:cxn>
                  </a:cxnLst>
                  <a:rect l="T12" t="T13" r="T14" b="T15"/>
                  <a:pathLst>
                    <a:path w="20" h="46">
                      <a:moveTo>
                        <a:pt x="20" y="38"/>
                      </a:moveTo>
                      <a:lnTo>
                        <a:pt x="10" y="0"/>
                      </a:lnTo>
                      <a:lnTo>
                        <a:pt x="0" y="46"/>
                      </a:lnTo>
                      <a:lnTo>
                        <a:pt x="20" y="38"/>
                      </a:lnTo>
                      <a:close/>
                    </a:path>
                  </a:pathLst>
                </a:custGeom>
                <a:solidFill>
                  <a:srgbClr val="0066FF"/>
                </a:solidFill>
                <a:ln w="9525">
                  <a:noFill/>
                  <a:round/>
                  <a:headEnd/>
                  <a:tailEnd/>
                </a:ln>
              </p:spPr>
              <p:txBody>
                <a:bodyPr/>
                <a:lstStyle/>
                <a:p>
                  <a:endParaRPr lang="es-MX"/>
                </a:p>
              </p:txBody>
            </p:sp>
            <p:sp>
              <p:nvSpPr>
                <p:cNvPr id="11109" name="Freeform 4803"/>
                <p:cNvSpPr>
                  <a:spLocks/>
                </p:cNvSpPr>
                <p:nvPr/>
              </p:nvSpPr>
              <p:spPr bwMode="auto">
                <a:xfrm>
                  <a:off x="2172" y="2999"/>
                  <a:ext cx="2" cy="6"/>
                </a:xfrm>
                <a:custGeom>
                  <a:avLst/>
                  <a:gdLst>
                    <a:gd name="T0" fmla="*/ 0 w 19"/>
                    <a:gd name="T1" fmla="*/ 0 h 46"/>
                    <a:gd name="T2" fmla="*/ 0 w 19"/>
                    <a:gd name="T3" fmla="*/ 0 h 46"/>
                    <a:gd name="T4" fmla="*/ 0 w 19"/>
                    <a:gd name="T5" fmla="*/ 0 h 46"/>
                    <a:gd name="T6" fmla="*/ 0 w 19"/>
                    <a:gd name="T7" fmla="*/ 0 h 46"/>
                    <a:gd name="T8" fmla="*/ 0 60000 65536"/>
                    <a:gd name="T9" fmla="*/ 0 60000 65536"/>
                    <a:gd name="T10" fmla="*/ 0 60000 65536"/>
                    <a:gd name="T11" fmla="*/ 0 60000 65536"/>
                    <a:gd name="T12" fmla="*/ 0 w 19"/>
                    <a:gd name="T13" fmla="*/ 0 h 46"/>
                    <a:gd name="T14" fmla="*/ 19 w 19"/>
                    <a:gd name="T15" fmla="*/ 46 h 46"/>
                  </a:gdLst>
                  <a:ahLst/>
                  <a:cxnLst>
                    <a:cxn ang="T8">
                      <a:pos x="T0" y="T1"/>
                    </a:cxn>
                    <a:cxn ang="T9">
                      <a:pos x="T2" y="T3"/>
                    </a:cxn>
                    <a:cxn ang="T10">
                      <a:pos x="T4" y="T5"/>
                    </a:cxn>
                    <a:cxn ang="T11">
                      <a:pos x="T6" y="T7"/>
                    </a:cxn>
                  </a:cxnLst>
                  <a:rect l="T12" t="T13" r="T14" b="T15"/>
                  <a:pathLst>
                    <a:path w="19" h="46">
                      <a:moveTo>
                        <a:pt x="19" y="0"/>
                      </a:moveTo>
                      <a:lnTo>
                        <a:pt x="9" y="46"/>
                      </a:lnTo>
                      <a:lnTo>
                        <a:pt x="0" y="9"/>
                      </a:lnTo>
                      <a:lnTo>
                        <a:pt x="19" y="0"/>
                      </a:lnTo>
                      <a:close/>
                    </a:path>
                  </a:pathLst>
                </a:custGeom>
                <a:solidFill>
                  <a:srgbClr val="0066FF"/>
                </a:solidFill>
                <a:ln w="9525">
                  <a:noFill/>
                  <a:round/>
                  <a:headEnd/>
                  <a:tailEnd/>
                </a:ln>
              </p:spPr>
              <p:txBody>
                <a:bodyPr/>
                <a:lstStyle/>
                <a:p>
                  <a:endParaRPr lang="es-MX"/>
                </a:p>
              </p:txBody>
            </p:sp>
            <p:sp>
              <p:nvSpPr>
                <p:cNvPr id="11110" name="Freeform 4804"/>
                <p:cNvSpPr>
                  <a:spLocks/>
                </p:cNvSpPr>
                <p:nvPr/>
              </p:nvSpPr>
              <p:spPr bwMode="auto">
                <a:xfrm>
                  <a:off x="2172" y="2999"/>
                  <a:ext cx="3" cy="6"/>
                </a:xfrm>
                <a:custGeom>
                  <a:avLst/>
                  <a:gdLst>
                    <a:gd name="T0" fmla="*/ 0 w 29"/>
                    <a:gd name="T1" fmla="*/ 0 h 46"/>
                    <a:gd name="T2" fmla="*/ 0 w 29"/>
                    <a:gd name="T3" fmla="*/ 0 h 46"/>
                    <a:gd name="T4" fmla="*/ 0 w 29"/>
                    <a:gd name="T5" fmla="*/ 0 h 46"/>
                    <a:gd name="T6" fmla="*/ 0 w 29"/>
                    <a:gd name="T7" fmla="*/ 0 h 46"/>
                    <a:gd name="T8" fmla="*/ 0 w 29"/>
                    <a:gd name="T9" fmla="*/ 0 h 46"/>
                    <a:gd name="T10" fmla="*/ 0 60000 65536"/>
                    <a:gd name="T11" fmla="*/ 0 60000 65536"/>
                    <a:gd name="T12" fmla="*/ 0 60000 65536"/>
                    <a:gd name="T13" fmla="*/ 0 60000 65536"/>
                    <a:gd name="T14" fmla="*/ 0 60000 65536"/>
                    <a:gd name="T15" fmla="*/ 0 w 29"/>
                    <a:gd name="T16" fmla="*/ 0 h 46"/>
                    <a:gd name="T17" fmla="*/ 29 w 29"/>
                    <a:gd name="T18" fmla="*/ 46 h 46"/>
                  </a:gdLst>
                  <a:ahLst/>
                  <a:cxnLst>
                    <a:cxn ang="T10">
                      <a:pos x="T0" y="T1"/>
                    </a:cxn>
                    <a:cxn ang="T11">
                      <a:pos x="T2" y="T3"/>
                    </a:cxn>
                    <a:cxn ang="T12">
                      <a:pos x="T4" y="T5"/>
                    </a:cxn>
                    <a:cxn ang="T13">
                      <a:pos x="T6" y="T7"/>
                    </a:cxn>
                    <a:cxn ang="T14">
                      <a:pos x="T8" y="T9"/>
                    </a:cxn>
                  </a:cxnLst>
                  <a:rect l="T15" t="T16" r="T17" b="T18"/>
                  <a:pathLst>
                    <a:path w="29" h="46">
                      <a:moveTo>
                        <a:pt x="29" y="38"/>
                      </a:moveTo>
                      <a:lnTo>
                        <a:pt x="19" y="0"/>
                      </a:lnTo>
                      <a:lnTo>
                        <a:pt x="0" y="9"/>
                      </a:lnTo>
                      <a:lnTo>
                        <a:pt x="9" y="46"/>
                      </a:lnTo>
                      <a:lnTo>
                        <a:pt x="29" y="38"/>
                      </a:lnTo>
                    </a:path>
                  </a:pathLst>
                </a:custGeom>
                <a:noFill/>
                <a:ln w="0">
                  <a:solidFill>
                    <a:srgbClr val="0066FF"/>
                  </a:solidFill>
                  <a:round/>
                  <a:headEnd/>
                  <a:tailEnd/>
                </a:ln>
              </p:spPr>
              <p:txBody>
                <a:bodyPr/>
                <a:lstStyle/>
                <a:p>
                  <a:endParaRPr lang="es-MX"/>
                </a:p>
              </p:txBody>
            </p:sp>
            <p:sp>
              <p:nvSpPr>
                <p:cNvPr id="11111" name="Freeform 4805"/>
                <p:cNvSpPr>
                  <a:spLocks/>
                </p:cNvSpPr>
                <p:nvPr/>
              </p:nvSpPr>
              <p:spPr bwMode="auto">
                <a:xfrm>
                  <a:off x="2171" y="3000"/>
                  <a:ext cx="2" cy="5"/>
                </a:xfrm>
                <a:custGeom>
                  <a:avLst/>
                  <a:gdLst>
                    <a:gd name="T0" fmla="*/ 0 w 13"/>
                    <a:gd name="T1" fmla="*/ 0 h 37"/>
                    <a:gd name="T2" fmla="*/ 0 w 13"/>
                    <a:gd name="T3" fmla="*/ 0 h 37"/>
                    <a:gd name="T4" fmla="*/ 0 w 13"/>
                    <a:gd name="T5" fmla="*/ 0 h 37"/>
                    <a:gd name="T6" fmla="*/ 0 w 13"/>
                    <a:gd name="T7" fmla="*/ 0 h 37"/>
                    <a:gd name="T8" fmla="*/ 0 60000 65536"/>
                    <a:gd name="T9" fmla="*/ 0 60000 65536"/>
                    <a:gd name="T10" fmla="*/ 0 60000 65536"/>
                    <a:gd name="T11" fmla="*/ 0 60000 65536"/>
                    <a:gd name="T12" fmla="*/ 0 w 13"/>
                    <a:gd name="T13" fmla="*/ 0 h 37"/>
                    <a:gd name="T14" fmla="*/ 13 w 13"/>
                    <a:gd name="T15" fmla="*/ 37 h 37"/>
                  </a:gdLst>
                  <a:ahLst/>
                  <a:cxnLst>
                    <a:cxn ang="T8">
                      <a:pos x="T0" y="T1"/>
                    </a:cxn>
                    <a:cxn ang="T9">
                      <a:pos x="T2" y="T3"/>
                    </a:cxn>
                    <a:cxn ang="T10">
                      <a:pos x="T4" y="T5"/>
                    </a:cxn>
                    <a:cxn ang="T11">
                      <a:pos x="T6" y="T7"/>
                    </a:cxn>
                  </a:cxnLst>
                  <a:rect l="T12" t="T13" r="T14" b="T15"/>
                  <a:pathLst>
                    <a:path w="13" h="37">
                      <a:moveTo>
                        <a:pt x="13" y="37"/>
                      </a:moveTo>
                      <a:lnTo>
                        <a:pt x="4" y="0"/>
                      </a:lnTo>
                      <a:lnTo>
                        <a:pt x="0" y="37"/>
                      </a:lnTo>
                      <a:lnTo>
                        <a:pt x="13" y="37"/>
                      </a:lnTo>
                      <a:close/>
                    </a:path>
                  </a:pathLst>
                </a:custGeom>
                <a:solidFill>
                  <a:srgbClr val="0066FF"/>
                </a:solidFill>
                <a:ln w="9525">
                  <a:noFill/>
                  <a:round/>
                  <a:headEnd/>
                  <a:tailEnd/>
                </a:ln>
              </p:spPr>
              <p:txBody>
                <a:bodyPr/>
                <a:lstStyle/>
                <a:p>
                  <a:endParaRPr lang="es-MX"/>
                </a:p>
              </p:txBody>
            </p:sp>
            <p:sp>
              <p:nvSpPr>
                <p:cNvPr id="11112" name="Freeform 4806"/>
                <p:cNvSpPr>
                  <a:spLocks/>
                </p:cNvSpPr>
                <p:nvPr/>
              </p:nvSpPr>
              <p:spPr bwMode="auto">
                <a:xfrm>
                  <a:off x="2171" y="3000"/>
                  <a:ext cx="1" cy="5"/>
                </a:xfrm>
                <a:custGeom>
                  <a:avLst/>
                  <a:gdLst>
                    <a:gd name="T0" fmla="*/ 0 w 10"/>
                    <a:gd name="T1" fmla="*/ 0 h 37"/>
                    <a:gd name="T2" fmla="*/ 0 w 10"/>
                    <a:gd name="T3" fmla="*/ 0 h 37"/>
                    <a:gd name="T4" fmla="*/ 0 w 10"/>
                    <a:gd name="T5" fmla="*/ 0 h 37"/>
                    <a:gd name="T6" fmla="*/ 0 w 10"/>
                    <a:gd name="T7" fmla="*/ 0 h 37"/>
                    <a:gd name="T8" fmla="*/ 0 60000 65536"/>
                    <a:gd name="T9" fmla="*/ 0 60000 65536"/>
                    <a:gd name="T10" fmla="*/ 0 60000 65536"/>
                    <a:gd name="T11" fmla="*/ 0 60000 65536"/>
                    <a:gd name="T12" fmla="*/ 0 w 10"/>
                    <a:gd name="T13" fmla="*/ 0 h 37"/>
                    <a:gd name="T14" fmla="*/ 10 w 10"/>
                    <a:gd name="T15" fmla="*/ 37 h 37"/>
                  </a:gdLst>
                  <a:ahLst/>
                  <a:cxnLst>
                    <a:cxn ang="T8">
                      <a:pos x="T0" y="T1"/>
                    </a:cxn>
                    <a:cxn ang="T9">
                      <a:pos x="T2" y="T3"/>
                    </a:cxn>
                    <a:cxn ang="T10">
                      <a:pos x="T4" y="T5"/>
                    </a:cxn>
                    <a:cxn ang="T11">
                      <a:pos x="T6" y="T7"/>
                    </a:cxn>
                  </a:cxnLst>
                  <a:rect l="T12" t="T13" r="T14" b="T15"/>
                  <a:pathLst>
                    <a:path w="10" h="37">
                      <a:moveTo>
                        <a:pt x="10" y="0"/>
                      </a:moveTo>
                      <a:lnTo>
                        <a:pt x="6" y="37"/>
                      </a:lnTo>
                      <a:lnTo>
                        <a:pt x="0" y="0"/>
                      </a:lnTo>
                      <a:lnTo>
                        <a:pt x="10" y="0"/>
                      </a:lnTo>
                      <a:close/>
                    </a:path>
                  </a:pathLst>
                </a:custGeom>
                <a:solidFill>
                  <a:srgbClr val="0066FF"/>
                </a:solidFill>
                <a:ln w="9525">
                  <a:noFill/>
                  <a:round/>
                  <a:headEnd/>
                  <a:tailEnd/>
                </a:ln>
              </p:spPr>
              <p:txBody>
                <a:bodyPr/>
                <a:lstStyle/>
                <a:p>
                  <a:endParaRPr lang="es-MX"/>
                </a:p>
              </p:txBody>
            </p:sp>
            <p:sp>
              <p:nvSpPr>
                <p:cNvPr id="11113" name="Freeform 4807"/>
                <p:cNvSpPr>
                  <a:spLocks/>
                </p:cNvSpPr>
                <p:nvPr/>
              </p:nvSpPr>
              <p:spPr bwMode="auto">
                <a:xfrm>
                  <a:off x="2171" y="3000"/>
                  <a:ext cx="2" cy="5"/>
                </a:xfrm>
                <a:custGeom>
                  <a:avLst/>
                  <a:gdLst>
                    <a:gd name="T0" fmla="*/ 0 w 19"/>
                    <a:gd name="T1" fmla="*/ 0 h 37"/>
                    <a:gd name="T2" fmla="*/ 0 w 19"/>
                    <a:gd name="T3" fmla="*/ 0 h 37"/>
                    <a:gd name="T4" fmla="*/ 0 w 19"/>
                    <a:gd name="T5" fmla="*/ 0 h 37"/>
                    <a:gd name="T6" fmla="*/ 0 w 19"/>
                    <a:gd name="T7" fmla="*/ 0 h 37"/>
                    <a:gd name="T8" fmla="*/ 0 w 19"/>
                    <a:gd name="T9" fmla="*/ 0 h 37"/>
                    <a:gd name="T10" fmla="*/ 0 60000 65536"/>
                    <a:gd name="T11" fmla="*/ 0 60000 65536"/>
                    <a:gd name="T12" fmla="*/ 0 60000 65536"/>
                    <a:gd name="T13" fmla="*/ 0 60000 65536"/>
                    <a:gd name="T14" fmla="*/ 0 60000 65536"/>
                    <a:gd name="T15" fmla="*/ 0 w 19"/>
                    <a:gd name="T16" fmla="*/ 0 h 37"/>
                    <a:gd name="T17" fmla="*/ 19 w 19"/>
                    <a:gd name="T18" fmla="*/ 37 h 37"/>
                  </a:gdLst>
                  <a:ahLst/>
                  <a:cxnLst>
                    <a:cxn ang="T10">
                      <a:pos x="T0" y="T1"/>
                    </a:cxn>
                    <a:cxn ang="T11">
                      <a:pos x="T2" y="T3"/>
                    </a:cxn>
                    <a:cxn ang="T12">
                      <a:pos x="T4" y="T5"/>
                    </a:cxn>
                    <a:cxn ang="T13">
                      <a:pos x="T6" y="T7"/>
                    </a:cxn>
                    <a:cxn ang="T14">
                      <a:pos x="T8" y="T9"/>
                    </a:cxn>
                  </a:cxnLst>
                  <a:rect l="T15" t="T16" r="T17" b="T18"/>
                  <a:pathLst>
                    <a:path w="19" h="37">
                      <a:moveTo>
                        <a:pt x="19" y="37"/>
                      </a:moveTo>
                      <a:lnTo>
                        <a:pt x="10" y="0"/>
                      </a:lnTo>
                      <a:lnTo>
                        <a:pt x="0" y="0"/>
                      </a:lnTo>
                      <a:lnTo>
                        <a:pt x="6" y="37"/>
                      </a:lnTo>
                      <a:lnTo>
                        <a:pt x="19" y="37"/>
                      </a:lnTo>
                    </a:path>
                  </a:pathLst>
                </a:custGeom>
                <a:noFill/>
                <a:ln w="0">
                  <a:solidFill>
                    <a:srgbClr val="0066FF"/>
                  </a:solidFill>
                  <a:round/>
                  <a:headEnd/>
                  <a:tailEnd/>
                </a:ln>
              </p:spPr>
              <p:txBody>
                <a:bodyPr/>
                <a:lstStyle/>
                <a:p>
                  <a:endParaRPr lang="es-MX"/>
                </a:p>
              </p:txBody>
            </p:sp>
            <p:sp>
              <p:nvSpPr>
                <p:cNvPr id="11114" name="Freeform 4808"/>
                <p:cNvSpPr>
                  <a:spLocks/>
                </p:cNvSpPr>
                <p:nvPr/>
              </p:nvSpPr>
              <p:spPr bwMode="auto">
                <a:xfrm>
                  <a:off x="2164" y="3000"/>
                  <a:ext cx="7" cy="7"/>
                </a:xfrm>
                <a:custGeom>
                  <a:avLst/>
                  <a:gdLst>
                    <a:gd name="T0" fmla="*/ 0 w 64"/>
                    <a:gd name="T1" fmla="*/ 0 h 55"/>
                    <a:gd name="T2" fmla="*/ 0 w 64"/>
                    <a:gd name="T3" fmla="*/ 0 h 55"/>
                    <a:gd name="T4" fmla="*/ 0 w 64"/>
                    <a:gd name="T5" fmla="*/ 0 h 55"/>
                    <a:gd name="T6" fmla="*/ 0 w 64"/>
                    <a:gd name="T7" fmla="*/ 0 h 55"/>
                    <a:gd name="T8" fmla="*/ 0 60000 65536"/>
                    <a:gd name="T9" fmla="*/ 0 60000 65536"/>
                    <a:gd name="T10" fmla="*/ 0 60000 65536"/>
                    <a:gd name="T11" fmla="*/ 0 60000 65536"/>
                    <a:gd name="T12" fmla="*/ 0 w 64"/>
                    <a:gd name="T13" fmla="*/ 0 h 55"/>
                    <a:gd name="T14" fmla="*/ 64 w 64"/>
                    <a:gd name="T15" fmla="*/ 55 h 55"/>
                  </a:gdLst>
                  <a:ahLst/>
                  <a:cxnLst>
                    <a:cxn ang="T8">
                      <a:pos x="T0" y="T1"/>
                    </a:cxn>
                    <a:cxn ang="T9">
                      <a:pos x="T2" y="T3"/>
                    </a:cxn>
                    <a:cxn ang="T10">
                      <a:pos x="T4" y="T5"/>
                    </a:cxn>
                    <a:cxn ang="T11">
                      <a:pos x="T6" y="T7"/>
                    </a:cxn>
                  </a:cxnLst>
                  <a:rect l="T12" t="T13" r="T14" b="T15"/>
                  <a:pathLst>
                    <a:path w="64" h="55">
                      <a:moveTo>
                        <a:pt x="64" y="37"/>
                      </a:moveTo>
                      <a:lnTo>
                        <a:pt x="58" y="0"/>
                      </a:lnTo>
                      <a:lnTo>
                        <a:pt x="0" y="55"/>
                      </a:lnTo>
                      <a:lnTo>
                        <a:pt x="64" y="37"/>
                      </a:lnTo>
                      <a:close/>
                    </a:path>
                  </a:pathLst>
                </a:custGeom>
                <a:solidFill>
                  <a:srgbClr val="0066FF"/>
                </a:solidFill>
                <a:ln w="9525">
                  <a:noFill/>
                  <a:round/>
                  <a:headEnd/>
                  <a:tailEnd/>
                </a:ln>
              </p:spPr>
              <p:txBody>
                <a:bodyPr/>
                <a:lstStyle/>
                <a:p>
                  <a:endParaRPr lang="es-MX"/>
                </a:p>
              </p:txBody>
            </p:sp>
            <p:sp>
              <p:nvSpPr>
                <p:cNvPr id="11115" name="Freeform 4809"/>
                <p:cNvSpPr>
                  <a:spLocks/>
                </p:cNvSpPr>
                <p:nvPr/>
              </p:nvSpPr>
              <p:spPr bwMode="auto">
                <a:xfrm>
                  <a:off x="2163" y="3000"/>
                  <a:ext cx="8" cy="7"/>
                </a:xfrm>
                <a:custGeom>
                  <a:avLst/>
                  <a:gdLst>
                    <a:gd name="T0" fmla="*/ 0 w 70"/>
                    <a:gd name="T1" fmla="*/ 0 h 55"/>
                    <a:gd name="T2" fmla="*/ 0 w 70"/>
                    <a:gd name="T3" fmla="*/ 0 h 55"/>
                    <a:gd name="T4" fmla="*/ 0 w 70"/>
                    <a:gd name="T5" fmla="*/ 0 h 55"/>
                    <a:gd name="T6" fmla="*/ 0 w 70"/>
                    <a:gd name="T7" fmla="*/ 0 h 55"/>
                    <a:gd name="T8" fmla="*/ 0 60000 65536"/>
                    <a:gd name="T9" fmla="*/ 0 60000 65536"/>
                    <a:gd name="T10" fmla="*/ 0 60000 65536"/>
                    <a:gd name="T11" fmla="*/ 0 60000 65536"/>
                    <a:gd name="T12" fmla="*/ 0 w 70"/>
                    <a:gd name="T13" fmla="*/ 0 h 55"/>
                    <a:gd name="T14" fmla="*/ 70 w 70"/>
                    <a:gd name="T15" fmla="*/ 55 h 55"/>
                  </a:gdLst>
                  <a:ahLst/>
                  <a:cxnLst>
                    <a:cxn ang="T8">
                      <a:pos x="T0" y="T1"/>
                    </a:cxn>
                    <a:cxn ang="T9">
                      <a:pos x="T2" y="T3"/>
                    </a:cxn>
                    <a:cxn ang="T10">
                      <a:pos x="T4" y="T5"/>
                    </a:cxn>
                    <a:cxn ang="T11">
                      <a:pos x="T6" y="T7"/>
                    </a:cxn>
                  </a:cxnLst>
                  <a:rect l="T12" t="T13" r="T14" b="T15"/>
                  <a:pathLst>
                    <a:path w="70" h="55">
                      <a:moveTo>
                        <a:pt x="70" y="0"/>
                      </a:moveTo>
                      <a:lnTo>
                        <a:pt x="12" y="55"/>
                      </a:lnTo>
                      <a:lnTo>
                        <a:pt x="0" y="20"/>
                      </a:lnTo>
                      <a:lnTo>
                        <a:pt x="70" y="0"/>
                      </a:lnTo>
                      <a:close/>
                    </a:path>
                  </a:pathLst>
                </a:custGeom>
                <a:solidFill>
                  <a:srgbClr val="0066FF"/>
                </a:solidFill>
                <a:ln w="9525">
                  <a:noFill/>
                  <a:round/>
                  <a:headEnd/>
                  <a:tailEnd/>
                </a:ln>
              </p:spPr>
              <p:txBody>
                <a:bodyPr/>
                <a:lstStyle/>
                <a:p>
                  <a:endParaRPr lang="es-MX"/>
                </a:p>
              </p:txBody>
            </p:sp>
            <p:sp>
              <p:nvSpPr>
                <p:cNvPr id="11116" name="Freeform 4810"/>
                <p:cNvSpPr>
                  <a:spLocks/>
                </p:cNvSpPr>
                <p:nvPr/>
              </p:nvSpPr>
              <p:spPr bwMode="auto">
                <a:xfrm>
                  <a:off x="2163" y="3000"/>
                  <a:ext cx="8" cy="7"/>
                </a:xfrm>
                <a:custGeom>
                  <a:avLst/>
                  <a:gdLst>
                    <a:gd name="T0" fmla="*/ 0 w 76"/>
                    <a:gd name="T1" fmla="*/ 0 h 55"/>
                    <a:gd name="T2" fmla="*/ 0 w 76"/>
                    <a:gd name="T3" fmla="*/ 0 h 55"/>
                    <a:gd name="T4" fmla="*/ 0 w 76"/>
                    <a:gd name="T5" fmla="*/ 0 h 55"/>
                    <a:gd name="T6" fmla="*/ 0 w 76"/>
                    <a:gd name="T7" fmla="*/ 0 h 55"/>
                    <a:gd name="T8" fmla="*/ 0 w 76"/>
                    <a:gd name="T9" fmla="*/ 0 h 55"/>
                    <a:gd name="T10" fmla="*/ 0 60000 65536"/>
                    <a:gd name="T11" fmla="*/ 0 60000 65536"/>
                    <a:gd name="T12" fmla="*/ 0 60000 65536"/>
                    <a:gd name="T13" fmla="*/ 0 60000 65536"/>
                    <a:gd name="T14" fmla="*/ 0 60000 65536"/>
                    <a:gd name="T15" fmla="*/ 0 w 76"/>
                    <a:gd name="T16" fmla="*/ 0 h 55"/>
                    <a:gd name="T17" fmla="*/ 76 w 76"/>
                    <a:gd name="T18" fmla="*/ 55 h 55"/>
                  </a:gdLst>
                  <a:ahLst/>
                  <a:cxnLst>
                    <a:cxn ang="T10">
                      <a:pos x="T0" y="T1"/>
                    </a:cxn>
                    <a:cxn ang="T11">
                      <a:pos x="T2" y="T3"/>
                    </a:cxn>
                    <a:cxn ang="T12">
                      <a:pos x="T4" y="T5"/>
                    </a:cxn>
                    <a:cxn ang="T13">
                      <a:pos x="T6" y="T7"/>
                    </a:cxn>
                    <a:cxn ang="T14">
                      <a:pos x="T8" y="T9"/>
                    </a:cxn>
                  </a:cxnLst>
                  <a:rect l="T15" t="T16" r="T17" b="T18"/>
                  <a:pathLst>
                    <a:path w="76" h="55">
                      <a:moveTo>
                        <a:pt x="76" y="37"/>
                      </a:moveTo>
                      <a:lnTo>
                        <a:pt x="70" y="0"/>
                      </a:lnTo>
                      <a:lnTo>
                        <a:pt x="0" y="20"/>
                      </a:lnTo>
                      <a:lnTo>
                        <a:pt x="12" y="55"/>
                      </a:lnTo>
                      <a:lnTo>
                        <a:pt x="76" y="37"/>
                      </a:lnTo>
                    </a:path>
                  </a:pathLst>
                </a:custGeom>
                <a:noFill/>
                <a:ln w="0">
                  <a:solidFill>
                    <a:srgbClr val="0066FF"/>
                  </a:solidFill>
                  <a:round/>
                  <a:headEnd/>
                  <a:tailEnd/>
                </a:ln>
              </p:spPr>
              <p:txBody>
                <a:bodyPr/>
                <a:lstStyle/>
                <a:p>
                  <a:endParaRPr lang="es-MX"/>
                </a:p>
              </p:txBody>
            </p:sp>
            <p:sp>
              <p:nvSpPr>
                <p:cNvPr id="11117" name="Freeform 4811"/>
                <p:cNvSpPr>
                  <a:spLocks/>
                </p:cNvSpPr>
                <p:nvPr/>
              </p:nvSpPr>
              <p:spPr bwMode="auto">
                <a:xfrm>
                  <a:off x="2163" y="3003"/>
                  <a:ext cx="1" cy="4"/>
                </a:xfrm>
                <a:custGeom>
                  <a:avLst/>
                  <a:gdLst>
                    <a:gd name="T0" fmla="*/ 0 w 12"/>
                    <a:gd name="T1" fmla="*/ 0 h 39"/>
                    <a:gd name="T2" fmla="*/ 0 w 12"/>
                    <a:gd name="T3" fmla="*/ 0 h 39"/>
                    <a:gd name="T4" fmla="*/ 0 w 12"/>
                    <a:gd name="T5" fmla="*/ 0 h 39"/>
                    <a:gd name="T6" fmla="*/ 0 w 12"/>
                    <a:gd name="T7" fmla="*/ 0 h 39"/>
                    <a:gd name="T8" fmla="*/ 0 60000 65536"/>
                    <a:gd name="T9" fmla="*/ 0 60000 65536"/>
                    <a:gd name="T10" fmla="*/ 0 60000 65536"/>
                    <a:gd name="T11" fmla="*/ 0 60000 65536"/>
                    <a:gd name="T12" fmla="*/ 0 w 12"/>
                    <a:gd name="T13" fmla="*/ 0 h 39"/>
                    <a:gd name="T14" fmla="*/ 12 w 12"/>
                    <a:gd name="T15" fmla="*/ 39 h 39"/>
                  </a:gdLst>
                  <a:ahLst/>
                  <a:cxnLst>
                    <a:cxn ang="T8">
                      <a:pos x="T0" y="T1"/>
                    </a:cxn>
                    <a:cxn ang="T9">
                      <a:pos x="T2" y="T3"/>
                    </a:cxn>
                    <a:cxn ang="T10">
                      <a:pos x="T4" y="T5"/>
                    </a:cxn>
                    <a:cxn ang="T11">
                      <a:pos x="T6" y="T7"/>
                    </a:cxn>
                  </a:cxnLst>
                  <a:rect l="T12" t="T13" r="T14" b="T15"/>
                  <a:pathLst>
                    <a:path w="12" h="39">
                      <a:moveTo>
                        <a:pt x="12" y="35"/>
                      </a:moveTo>
                      <a:lnTo>
                        <a:pt x="0" y="0"/>
                      </a:lnTo>
                      <a:lnTo>
                        <a:pt x="3" y="39"/>
                      </a:lnTo>
                      <a:lnTo>
                        <a:pt x="12" y="35"/>
                      </a:lnTo>
                      <a:close/>
                    </a:path>
                  </a:pathLst>
                </a:custGeom>
                <a:solidFill>
                  <a:srgbClr val="0066FF"/>
                </a:solidFill>
                <a:ln w="9525">
                  <a:noFill/>
                  <a:round/>
                  <a:headEnd/>
                  <a:tailEnd/>
                </a:ln>
              </p:spPr>
              <p:txBody>
                <a:bodyPr/>
                <a:lstStyle/>
                <a:p>
                  <a:endParaRPr lang="es-MX"/>
                </a:p>
              </p:txBody>
            </p:sp>
            <p:sp>
              <p:nvSpPr>
                <p:cNvPr id="11118" name="Freeform 4812"/>
                <p:cNvSpPr>
                  <a:spLocks/>
                </p:cNvSpPr>
                <p:nvPr/>
              </p:nvSpPr>
              <p:spPr bwMode="auto">
                <a:xfrm>
                  <a:off x="2162" y="3003"/>
                  <a:ext cx="1" cy="4"/>
                </a:xfrm>
                <a:custGeom>
                  <a:avLst/>
                  <a:gdLst>
                    <a:gd name="T0" fmla="*/ 0 w 11"/>
                    <a:gd name="T1" fmla="*/ 0 h 39"/>
                    <a:gd name="T2" fmla="*/ 0 w 11"/>
                    <a:gd name="T3" fmla="*/ 0 h 39"/>
                    <a:gd name="T4" fmla="*/ 0 w 11"/>
                    <a:gd name="T5" fmla="*/ 0 h 39"/>
                    <a:gd name="T6" fmla="*/ 0 w 11"/>
                    <a:gd name="T7" fmla="*/ 0 h 39"/>
                    <a:gd name="T8" fmla="*/ 0 60000 65536"/>
                    <a:gd name="T9" fmla="*/ 0 60000 65536"/>
                    <a:gd name="T10" fmla="*/ 0 60000 65536"/>
                    <a:gd name="T11" fmla="*/ 0 60000 65536"/>
                    <a:gd name="T12" fmla="*/ 0 w 11"/>
                    <a:gd name="T13" fmla="*/ 0 h 39"/>
                    <a:gd name="T14" fmla="*/ 11 w 11"/>
                    <a:gd name="T15" fmla="*/ 39 h 39"/>
                  </a:gdLst>
                  <a:ahLst/>
                  <a:cxnLst>
                    <a:cxn ang="T8">
                      <a:pos x="T0" y="T1"/>
                    </a:cxn>
                    <a:cxn ang="T9">
                      <a:pos x="T2" y="T3"/>
                    </a:cxn>
                    <a:cxn ang="T10">
                      <a:pos x="T4" y="T5"/>
                    </a:cxn>
                    <a:cxn ang="T11">
                      <a:pos x="T6" y="T7"/>
                    </a:cxn>
                  </a:cxnLst>
                  <a:rect l="T12" t="T13" r="T14" b="T15"/>
                  <a:pathLst>
                    <a:path w="11" h="39">
                      <a:moveTo>
                        <a:pt x="8" y="0"/>
                      </a:moveTo>
                      <a:lnTo>
                        <a:pt x="11" y="39"/>
                      </a:lnTo>
                      <a:lnTo>
                        <a:pt x="0" y="3"/>
                      </a:lnTo>
                      <a:lnTo>
                        <a:pt x="8" y="0"/>
                      </a:lnTo>
                      <a:close/>
                    </a:path>
                  </a:pathLst>
                </a:custGeom>
                <a:solidFill>
                  <a:srgbClr val="0066FF"/>
                </a:solidFill>
                <a:ln w="9525">
                  <a:noFill/>
                  <a:round/>
                  <a:headEnd/>
                  <a:tailEnd/>
                </a:ln>
              </p:spPr>
              <p:txBody>
                <a:bodyPr/>
                <a:lstStyle/>
                <a:p>
                  <a:endParaRPr lang="es-MX"/>
                </a:p>
              </p:txBody>
            </p:sp>
            <p:sp>
              <p:nvSpPr>
                <p:cNvPr id="11119" name="Freeform 4813"/>
                <p:cNvSpPr>
                  <a:spLocks/>
                </p:cNvSpPr>
                <p:nvPr/>
              </p:nvSpPr>
              <p:spPr bwMode="auto">
                <a:xfrm>
                  <a:off x="2162" y="3003"/>
                  <a:ext cx="2" cy="4"/>
                </a:xfrm>
                <a:custGeom>
                  <a:avLst/>
                  <a:gdLst>
                    <a:gd name="T0" fmla="*/ 0 w 20"/>
                    <a:gd name="T1" fmla="*/ 0 h 39"/>
                    <a:gd name="T2" fmla="*/ 0 w 20"/>
                    <a:gd name="T3" fmla="*/ 0 h 39"/>
                    <a:gd name="T4" fmla="*/ 0 w 20"/>
                    <a:gd name="T5" fmla="*/ 0 h 39"/>
                    <a:gd name="T6" fmla="*/ 0 w 20"/>
                    <a:gd name="T7" fmla="*/ 0 h 39"/>
                    <a:gd name="T8" fmla="*/ 0 w 20"/>
                    <a:gd name="T9" fmla="*/ 0 h 39"/>
                    <a:gd name="T10" fmla="*/ 0 60000 65536"/>
                    <a:gd name="T11" fmla="*/ 0 60000 65536"/>
                    <a:gd name="T12" fmla="*/ 0 60000 65536"/>
                    <a:gd name="T13" fmla="*/ 0 60000 65536"/>
                    <a:gd name="T14" fmla="*/ 0 60000 65536"/>
                    <a:gd name="T15" fmla="*/ 0 w 20"/>
                    <a:gd name="T16" fmla="*/ 0 h 39"/>
                    <a:gd name="T17" fmla="*/ 20 w 20"/>
                    <a:gd name="T18" fmla="*/ 39 h 39"/>
                  </a:gdLst>
                  <a:ahLst/>
                  <a:cxnLst>
                    <a:cxn ang="T10">
                      <a:pos x="T0" y="T1"/>
                    </a:cxn>
                    <a:cxn ang="T11">
                      <a:pos x="T2" y="T3"/>
                    </a:cxn>
                    <a:cxn ang="T12">
                      <a:pos x="T4" y="T5"/>
                    </a:cxn>
                    <a:cxn ang="T13">
                      <a:pos x="T6" y="T7"/>
                    </a:cxn>
                    <a:cxn ang="T14">
                      <a:pos x="T8" y="T9"/>
                    </a:cxn>
                  </a:cxnLst>
                  <a:rect l="T15" t="T16" r="T17" b="T18"/>
                  <a:pathLst>
                    <a:path w="20" h="39">
                      <a:moveTo>
                        <a:pt x="20" y="35"/>
                      </a:moveTo>
                      <a:lnTo>
                        <a:pt x="8" y="0"/>
                      </a:lnTo>
                      <a:lnTo>
                        <a:pt x="0" y="3"/>
                      </a:lnTo>
                      <a:lnTo>
                        <a:pt x="11" y="39"/>
                      </a:lnTo>
                      <a:lnTo>
                        <a:pt x="20" y="35"/>
                      </a:lnTo>
                    </a:path>
                  </a:pathLst>
                </a:custGeom>
                <a:noFill/>
                <a:ln w="0">
                  <a:solidFill>
                    <a:srgbClr val="0066FF"/>
                  </a:solidFill>
                  <a:round/>
                  <a:headEnd/>
                  <a:tailEnd/>
                </a:ln>
              </p:spPr>
              <p:txBody>
                <a:bodyPr/>
                <a:lstStyle/>
                <a:p>
                  <a:endParaRPr lang="es-MX"/>
                </a:p>
              </p:txBody>
            </p:sp>
            <p:sp>
              <p:nvSpPr>
                <p:cNvPr id="11120" name="Freeform 4814"/>
                <p:cNvSpPr>
                  <a:spLocks/>
                </p:cNvSpPr>
                <p:nvPr/>
              </p:nvSpPr>
              <p:spPr bwMode="auto">
                <a:xfrm>
                  <a:off x="2152" y="3003"/>
                  <a:ext cx="11" cy="6"/>
                </a:xfrm>
                <a:custGeom>
                  <a:avLst/>
                  <a:gdLst>
                    <a:gd name="T0" fmla="*/ 0 w 103"/>
                    <a:gd name="T1" fmla="*/ 0 h 54"/>
                    <a:gd name="T2" fmla="*/ 0 w 103"/>
                    <a:gd name="T3" fmla="*/ 0 h 54"/>
                    <a:gd name="T4" fmla="*/ 0 w 103"/>
                    <a:gd name="T5" fmla="*/ 0 h 54"/>
                    <a:gd name="T6" fmla="*/ 0 w 103"/>
                    <a:gd name="T7" fmla="*/ 0 h 54"/>
                    <a:gd name="T8" fmla="*/ 0 60000 65536"/>
                    <a:gd name="T9" fmla="*/ 0 60000 65536"/>
                    <a:gd name="T10" fmla="*/ 0 60000 65536"/>
                    <a:gd name="T11" fmla="*/ 0 60000 65536"/>
                    <a:gd name="T12" fmla="*/ 0 w 103"/>
                    <a:gd name="T13" fmla="*/ 0 h 54"/>
                    <a:gd name="T14" fmla="*/ 103 w 103"/>
                    <a:gd name="T15" fmla="*/ 54 h 54"/>
                  </a:gdLst>
                  <a:ahLst/>
                  <a:cxnLst>
                    <a:cxn ang="T8">
                      <a:pos x="T0" y="T1"/>
                    </a:cxn>
                    <a:cxn ang="T9">
                      <a:pos x="T2" y="T3"/>
                    </a:cxn>
                    <a:cxn ang="T10">
                      <a:pos x="T4" y="T5"/>
                    </a:cxn>
                    <a:cxn ang="T11">
                      <a:pos x="T6" y="T7"/>
                    </a:cxn>
                  </a:cxnLst>
                  <a:rect l="T12" t="T13" r="T14" b="T15"/>
                  <a:pathLst>
                    <a:path w="103" h="54">
                      <a:moveTo>
                        <a:pt x="103" y="36"/>
                      </a:moveTo>
                      <a:lnTo>
                        <a:pt x="92" y="0"/>
                      </a:lnTo>
                      <a:lnTo>
                        <a:pt x="0" y="54"/>
                      </a:lnTo>
                      <a:lnTo>
                        <a:pt x="103" y="36"/>
                      </a:lnTo>
                      <a:close/>
                    </a:path>
                  </a:pathLst>
                </a:custGeom>
                <a:solidFill>
                  <a:srgbClr val="0066FF"/>
                </a:solidFill>
                <a:ln w="9525">
                  <a:noFill/>
                  <a:round/>
                  <a:headEnd/>
                  <a:tailEnd/>
                </a:ln>
              </p:spPr>
              <p:txBody>
                <a:bodyPr/>
                <a:lstStyle/>
                <a:p>
                  <a:endParaRPr lang="es-MX"/>
                </a:p>
              </p:txBody>
            </p:sp>
            <p:sp>
              <p:nvSpPr>
                <p:cNvPr id="11121" name="Freeform 4815"/>
                <p:cNvSpPr>
                  <a:spLocks/>
                </p:cNvSpPr>
                <p:nvPr/>
              </p:nvSpPr>
              <p:spPr bwMode="auto">
                <a:xfrm>
                  <a:off x="2151" y="3003"/>
                  <a:ext cx="11" cy="6"/>
                </a:xfrm>
                <a:custGeom>
                  <a:avLst/>
                  <a:gdLst>
                    <a:gd name="T0" fmla="*/ 0 w 101"/>
                    <a:gd name="T1" fmla="*/ 0 h 54"/>
                    <a:gd name="T2" fmla="*/ 0 w 101"/>
                    <a:gd name="T3" fmla="*/ 0 h 54"/>
                    <a:gd name="T4" fmla="*/ 0 w 101"/>
                    <a:gd name="T5" fmla="*/ 0 h 54"/>
                    <a:gd name="T6" fmla="*/ 0 w 101"/>
                    <a:gd name="T7" fmla="*/ 0 h 54"/>
                    <a:gd name="T8" fmla="*/ 0 60000 65536"/>
                    <a:gd name="T9" fmla="*/ 0 60000 65536"/>
                    <a:gd name="T10" fmla="*/ 0 60000 65536"/>
                    <a:gd name="T11" fmla="*/ 0 60000 65536"/>
                    <a:gd name="T12" fmla="*/ 0 w 101"/>
                    <a:gd name="T13" fmla="*/ 0 h 54"/>
                    <a:gd name="T14" fmla="*/ 101 w 101"/>
                    <a:gd name="T15" fmla="*/ 54 h 54"/>
                  </a:gdLst>
                  <a:ahLst/>
                  <a:cxnLst>
                    <a:cxn ang="T8">
                      <a:pos x="T0" y="T1"/>
                    </a:cxn>
                    <a:cxn ang="T9">
                      <a:pos x="T2" y="T3"/>
                    </a:cxn>
                    <a:cxn ang="T10">
                      <a:pos x="T4" y="T5"/>
                    </a:cxn>
                    <a:cxn ang="T11">
                      <a:pos x="T6" y="T7"/>
                    </a:cxn>
                  </a:cxnLst>
                  <a:rect l="T12" t="T13" r="T14" b="T15"/>
                  <a:pathLst>
                    <a:path w="101" h="54">
                      <a:moveTo>
                        <a:pt x="101" y="0"/>
                      </a:moveTo>
                      <a:lnTo>
                        <a:pt x="9" y="54"/>
                      </a:lnTo>
                      <a:lnTo>
                        <a:pt x="0" y="18"/>
                      </a:lnTo>
                      <a:lnTo>
                        <a:pt x="101" y="0"/>
                      </a:lnTo>
                      <a:close/>
                    </a:path>
                  </a:pathLst>
                </a:custGeom>
                <a:solidFill>
                  <a:srgbClr val="0066FF"/>
                </a:solidFill>
                <a:ln w="9525">
                  <a:noFill/>
                  <a:round/>
                  <a:headEnd/>
                  <a:tailEnd/>
                </a:ln>
              </p:spPr>
              <p:txBody>
                <a:bodyPr/>
                <a:lstStyle/>
                <a:p>
                  <a:endParaRPr lang="es-MX"/>
                </a:p>
              </p:txBody>
            </p:sp>
            <p:sp>
              <p:nvSpPr>
                <p:cNvPr id="11122" name="Freeform 4816"/>
                <p:cNvSpPr>
                  <a:spLocks/>
                </p:cNvSpPr>
                <p:nvPr/>
              </p:nvSpPr>
              <p:spPr bwMode="auto">
                <a:xfrm>
                  <a:off x="2151" y="3003"/>
                  <a:ext cx="12" cy="6"/>
                </a:xfrm>
                <a:custGeom>
                  <a:avLst/>
                  <a:gdLst>
                    <a:gd name="T0" fmla="*/ 0 w 112"/>
                    <a:gd name="T1" fmla="*/ 0 h 54"/>
                    <a:gd name="T2" fmla="*/ 0 w 112"/>
                    <a:gd name="T3" fmla="*/ 0 h 54"/>
                    <a:gd name="T4" fmla="*/ 0 w 112"/>
                    <a:gd name="T5" fmla="*/ 0 h 54"/>
                    <a:gd name="T6" fmla="*/ 0 w 112"/>
                    <a:gd name="T7" fmla="*/ 0 h 54"/>
                    <a:gd name="T8" fmla="*/ 0 w 112"/>
                    <a:gd name="T9" fmla="*/ 0 h 54"/>
                    <a:gd name="T10" fmla="*/ 0 60000 65536"/>
                    <a:gd name="T11" fmla="*/ 0 60000 65536"/>
                    <a:gd name="T12" fmla="*/ 0 60000 65536"/>
                    <a:gd name="T13" fmla="*/ 0 60000 65536"/>
                    <a:gd name="T14" fmla="*/ 0 60000 65536"/>
                    <a:gd name="T15" fmla="*/ 0 w 112"/>
                    <a:gd name="T16" fmla="*/ 0 h 54"/>
                    <a:gd name="T17" fmla="*/ 112 w 112"/>
                    <a:gd name="T18" fmla="*/ 54 h 54"/>
                  </a:gdLst>
                  <a:ahLst/>
                  <a:cxnLst>
                    <a:cxn ang="T10">
                      <a:pos x="T0" y="T1"/>
                    </a:cxn>
                    <a:cxn ang="T11">
                      <a:pos x="T2" y="T3"/>
                    </a:cxn>
                    <a:cxn ang="T12">
                      <a:pos x="T4" y="T5"/>
                    </a:cxn>
                    <a:cxn ang="T13">
                      <a:pos x="T6" y="T7"/>
                    </a:cxn>
                    <a:cxn ang="T14">
                      <a:pos x="T8" y="T9"/>
                    </a:cxn>
                  </a:cxnLst>
                  <a:rect l="T15" t="T16" r="T17" b="T18"/>
                  <a:pathLst>
                    <a:path w="112" h="54">
                      <a:moveTo>
                        <a:pt x="112" y="36"/>
                      </a:moveTo>
                      <a:lnTo>
                        <a:pt x="101" y="0"/>
                      </a:lnTo>
                      <a:lnTo>
                        <a:pt x="0" y="18"/>
                      </a:lnTo>
                      <a:lnTo>
                        <a:pt x="9" y="54"/>
                      </a:lnTo>
                      <a:lnTo>
                        <a:pt x="112" y="36"/>
                      </a:lnTo>
                    </a:path>
                  </a:pathLst>
                </a:custGeom>
                <a:noFill/>
                <a:ln w="0">
                  <a:solidFill>
                    <a:srgbClr val="0066FF"/>
                  </a:solidFill>
                  <a:round/>
                  <a:headEnd/>
                  <a:tailEnd/>
                </a:ln>
              </p:spPr>
              <p:txBody>
                <a:bodyPr/>
                <a:lstStyle/>
                <a:p>
                  <a:endParaRPr lang="es-MX"/>
                </a:p>
              </p:txBody>
            </p:sp>
            <p:sp>
              <p:nvSpPr>
                <p:cNvPr id="11123" name="Freeform 4817"/>
                <p:cNvSpPr>
                  <a:spLocks/>
                </p:cNvSpPr>
                <p:nvPr/>
              </p:nvSpPr>
              <p:spPr bwMode="auto">
                <a:xfrm>
                  <a:off x="2146" y="3005"/>
                  <a:ext cx="6" cy="6"/>
                </a:xfrm>
                <a:custGeom>
                  <a:avLst/>
                  <a:gdLst>
                    <a:gd name="T0" fmla="*/ 0 w 54"/>
                    <a:gd name="T1" fmla="*/ 0 h 56"/>
                    <a:gd name="T2" fmla="*/ 0 w 54"/>
                    <a:gd name="T3" fmla="*/ 0 h 56"/>
                    <a:gd name="T4" fmla="*/ 0 w 54"/>
                    <a:gd name="T5" fmla="*/ 0 h 56"/>
                    <a:gd name="T6" fmla="*/ 0 w 54"/>
                    <a:gd name="T7" fmla="*/ 0 h 56"/>
                    <a:gd name="T8" fmla="*/ 0 60000 65536"/>
                    <a:gd name="T9" fmla="*/ 0 60000 65536"/>
                    <a:gd name="T10" fmla="*/ 0 60000 65536"/>
                    <a:gd name="T11" fmla="*/ 0 60000 65536"/>
                    <a:gd name="T12" fmla="*/ 0 w 54"/>
                    <a:gd name="T13" fmla="*/ 0 h 56"/>
                    <a:gd name="T14" fmla="*/ 54 w 54"/>
                    <a:gd name="T15" fmla="*/ 56 h 56"/>
                  </a:gdLst>
                  <a:ahLst/>
                  <a:cxnLst>
                    <a:cxn ang="T8">
                      <a:pos x="T0" y="T1"/>
                    </a:cxn>
                    <a:cxn ang="T9">
                      <a:pos x="T2" y="T3"/>
                    </a:cxn>
                    <a:cxn ang="T10">
                      <a:pos x="T4" y="T5"/>
                    </a:cxn>
                    <a:cxn ang="T11">
                      <a:pos x="T6" y="T7"/>
                    </a:cxn>
                  </a:cxnLst>
                  <a:rect l="T12" t="T13" r="T14" b="T15"/>
                  <a:pathLst>
                    <a:path w="54" h="56">
                      <a:moveTo>
                        <a:pt x="54" y="36"/>
                      </a:moveTo>
                      <a:lnTo>
                        <a:pt x="45" y="0"/>
                      </a:lnTo>
                      <a:lnTo>
                        <a:pt x="0" y="56"/>
                      </a:lnTo>
                      <a:lnTo>
                        <a:pt x="54" y="36"/>
                      </a:lnTo>
                      <a:close/>
                    </a:path>
                  </a:pathLst>
                </a:custGeom>
                <a:solidFill>
                  <a:srgbClr val="0066FF"/>
                </a:solidFill>
                <a:ln w="9525">
                  <a:noFill/>
                  <a:round/>
                  <a:headEnd/>
                  <a:tailEnd/>
                </a:ln>
              </p:spPr>
              <p:txBody>
                <a:bodyPr/>
                <a:lstStyle/>
                <a:p>
                  <a:endParaRPr lang="es-MX"/>
                </a:p>
              </p:txBody>
            </p:sp>
            <p:sp>
              <p:nvSpPr>
                <p:cNvPr id="11124" name="Freeform 4818"/>
                <p:cNvSpPr>
                  <a:spLocks/>
                </p:cNvSpPr>
                <p:nvPr/>
              </p:nvSpPr>
              <p:spPr bwMode="auto">
                <a:xfrm>
                  <a:off x="2145" y="3005"/>
                  <a:ext cx="7" cy="6"/>
                </a:xfrm>
                <a:custGeom>
                  <a:avLst/>
                  <a:gdLst>
                    <a:gd name="T0" fmla="*/ 0 w 63"/>
                    <a:gd name="T1" fmla="*/ 0 h 56"/>
                    <a:gd name="T2" fmla="*/ 0 w 63"/>
                    <a:gd name="T3" fmla="*/ 0 h 56"/>
                    <a:gd name="T4" fmla="*/ 0 w 63"/>
                    <a:gd name="T5" fmla="*/ 0 h 56"/>
                    <a:gd name="T6" fmla="*/ 0 w 63"/>
                    <a:gd name="T7" fmla="*/ 0 h 56"/>
                    <a:gd name="T8" fmla="*/ 0 w 63"/>
                    <a:gd name="T9" fmla="*/ 0 h 56"/>
                    <a:gd name="T10" fmla="*/ 0 60000 65536"/>
                    <a:gd name="T11" fmla="*/ 0 60000 65536"/>
                    <a:gd name="T12" fmla="*/ 0 60000 65536"/>
                    <a:gd name="T13" fmla="*/ 0 60000 65536"/>
                    <a:gd name="T14" fmla="*/ 0 60000 65536"/>
                    <a:gd name="T15" fmla="*/ 0 w 63"/>
                    <a:gd name="T16" fmla="*/ 0 h 56"/>
                    <a:gd name="T17" fmla="*/ 63 w 63"/>
                    <a:gd name="T18" fmla="*/ 56 h 56"/>
                  </a:gdLst>
                  <a:ahLst/>
                  <a:cxnLst>
                    <a:cxn ang="T10">
                      <a:pos x="T0" y="T1"/>
                    </a:cxn>
                    <a:cxn ang="T11">
                      <a:pos x="T2" y="T3"/>
                    </a:cxn>
                    <a:cxn ang="T12">
                      <a:pos x="T4" y="T5"/>
                    </a:cxn>
                    <a:cxn ang="T13">
                      <a:pos x="T6" y="T7"/>
                    </a:cxn>
                    <a:cxn ang="T14">
                      <a:pos x="T8" y="T9"/>
                    </a:cxn>
                  </a:cxnLst>
                  <a:rect l="T15" t="T16" r="T17" b="T18"/>
                  <a:pathLst>
                    <a:path w="63" h="56">
                      <a:moveTo>
                        <a:pt x="63" y="36"/>
                      </a:moveTo>
                      <a:lnTo>
                        <a:pt x="54" y="0"/>
                      </a:lnTo>
                      <a:lnTo>
                        <a:pt x="0" y="18"/>
                      </a:lnTo>
                      <a:lnTo>
                        <a:pt x="9" y="56"/>
                      </a:lnTo>
                      <a:lnTo>
                        <a:pt x="63" y="36"/>
                      </a:lnTo>
                    </a:path>
                  </a:pathLst>
                </a:custGeom>
                <a:noFill/>
                <a:ln w="0">
                  <a:solidFill>
                    <a:srgbClr val="0066FF"/>
                  </a:solidFill>
                  <a:round/>
                  <a:headEnd/>
                  <a:tailEnd/>
                </a:ln>
              </p:spPr>
              <p:txBody>
                <a:bodyPr/>
                <a:lstStyle/>
                <a:p>
                  <a:endParaRPr lang="es-MX"/>
                </a:p>
              </p:txBody>
            </p:sp>
            <p:sp>
              <p:nvSpPr>
                <p:cNvPr id="11125" name="Freeform 4819"/>
                <p:cNvSpPr>
                  <a:spLocks/>
                </p:cNvSpPr>
                <p:nvPr/>
              </p:nvSpPr>
              <p:spPr bwMode="auto">
                <a:xfrm>
                  <a:off x="2141" y="3007"/>
                  <a:ext cx="5" cy="5"/>
                </a:xfrm>
                <a:custGeom>
                  <a:avLst/>
                  <a:gdLst>
                    <a:gd name="T0" fmla="*/ 0 w 40"/>
                    <a:gd name="T1" fmla="*/ 0 h 42"/>
                    <a:gd name="T2" fmla="*/ 0 w 40"/>
                    <a:gd name="T3" fmla="*/ 0 h 42"/>
                    <a:gd name="T4" fmla="*/ 0 w 40"/>
                    <a:gd name="T5" fmla="*/ 0 h 42"/>
                    <a:gd name="T6" fmla="*/ 0 w 40"/>
                    <a:gd name="T7" fmla="*/ 0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40" y="38"/>
                      </a:moveTo>
                      <a:lnTo>
                        <a:pt x="31" y="0"/>
                      </a:lnTo>
                      <a:lnTo>
                        <a:pt x="4" y="4"/>
                      </a:lnTo>
                      <a:lnTo>
                        <a:pt x="0" y="42"/>
                      </a:lnTo>
                      <a:lnTo>
                        <a:pt x="40" y="38"/>
                      </a:lnTo>
                    </a:path>
                  </a:pathLst>
                </a:custGeom>
                <a:noFill/>
                <a:ln w="0">
                  <a:solidFill>
                    <a:srgbClr val="0066FF"/>
                  </a:solidFill>
                  <a:round/>
                  <a:headEnd/>
                  <a:tailEnd/>
                </a:ln>
              </p:spPr>
              <p:txBody>
                <a:bodyPr/>
                <a:lstStyle/>
                <a:p>
                  <a:endParaRPr lang="es-MX"/>
                </a:p>
              </p:txBody>
            </p:sp>
            <p:sp>
              <p:nvSpPr>
                <p:cNvPr id="11126" name="Freeform 4820"/>
                <p:cNvSpPr>
                  <a:spLocks/>
                </p:cNvSpPr>
                <p:nvPr/>
              </p:nvSpPr>
              <p:spPr bwMode="auto">
                <a:xfrm>
                  <a:off x="2133" y="3007"/>
                  <a:ext cx="9" cy="5"/>
                </a:xfrm>
                <a:custGeom>
                  <a:avLst/>
                  <a:gdLst>
                    <a:gd name="T0" fmla="*/ 0 w 77"/>
                    <a:gd name="T1" fmla="*/ 0 h 38"/>
                    <a:gd name="T2" fmla="*/ 0 w 77"/>
                    <a:gd name="T3" fmla="*/ 0 h 38"/>
                    <a:gd name="T4" fmla="*/ 0 w 77"/>
                    <a:gd name="T5" fmla="*/ 0 h 38"/>
                    <a:gd name="T6" fmla="*/ 0 w 77"/>
                    <a:gd name="T7" fmla="*/ 0 h 38"/>
                    <a:gd name="T8" fmla="*/ 0 60000 65536"/>
                    <a:gd name="T9" fmla="*/ 0 60000 65536"/>
                    <a:gd name="T10" fmla="*/ 0 60000 65536"/>
                    <a:gd name="T11" fmla="*/ 0 60000 65536"/>
                    <a:gd name="T12" fmla="*/ 0 w 77"/>
                    <a:gd name="T13" fmla="*/ 0 h 38"/>
                    <a:gd name="T14" fmla="*/ 77 w 77"/>
                    <a:gd name="T15" fmla="*/ 38 h 38"/>
                  </a:gdLst>
                  <a:ahLst/>
                  <a:cxnLst>
                    <a:cxn ang="T8">
                      <a:pos x="T0" y="T1"/>
                    </a:cxn>
                    <a:cxn ang="T9">
                      <a:pos x="T2" y="T3"/>
                    </a:cxn>
                    <a:cxn ang="T10">
                      <a:pos x="T4" y="T5"/>
                    </a:cxn>
                    <a:cxn ang="T11">
                      <a:pos x="T6" y="T7"/>
                    </a:cxn>
                  </a:cxnLst>
                  <a:rect l="T12" t="T13" r="T14" b="T15"/>
                  <a:pathLst>
                    <a:path w="77" h="38">
                      <a:moveTo>
                        <a:pt x="73" y="38"/>
                      </a:moveTo>
                      <a:lnTo>
                        <a:pt x="77" y="0"/>
                      </a:lnTo>
                      <a:lnTo>
                        <a:pt x="0" y="14"/>
                      </a:lnTo>
                      <a:lnTo>
                        <a:pt x="73" y="38"/>
                      </a:lnTo>
                      <a:close/>
                    </a:path>
                  </a:pathLst>
                </a:custGeom>
                <a:solidFill>
                  <a:srgbClr val="0066FF"/>
                </a:solidFill>
                <a:ln w="9525">
                  <a:noFill/>
                  <a:round/>
                  <a:headEnd/>
                  <a:tailEnd/>
                </a:ln>
              </p:spPr>
              <p:txBody>
                <a:bodyPr/>
                <a:lstStyle/>
                <a:p>
                  <a:endParaRPr lang="es-MX"/>
                </a:p>
              </p:txBody>
            </p:sp>
            <p:sp>
              <p:nvSpPr>
                <p:cNvPr id="11127" name="Freeform 4821"/>
                <p:cNvSpPr>
                  <a:spLocks/>
                </p:cNvSpPr>
                <p:nvPr/>
              </p:nvSpPr>
              <p:spPr bwMode="auto">
                <a:xfrm>
                  <a:off x="2133" y="3005"/>
                  <a:ext cx="9" cy="7"/>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60000 65536"/>
                    <a:gd name="T11" fmla="*/ 0 60000 65536"/>
                    <a:gd name="T12" fmla="*/ 0 60000 65536"/>
                    <a:gd name="T13" fmla="*/ 0 60000 65536"/>
                    <a:gd name="T14" fmla="*/ 0 60000 65536"/>
                    <a:gd name="T15" fmla="*/ 0 w 77"/>
                    <a:gd name="T16" fmla="*/ 0 h 61"/>
                    <a:gd name="T17" fmla="*/ 77 w 77"/>
                    <a:gd name="T18" fmla="*/ 61 h 61"/>
                  </a:gdLst>
                  <a:ahLst/>
                  <a:cxnLst>
                    <a:cxn ang="T10">
                      <a:pos x="T0" y="T1"/>
                    </a:cxn>
                    <a:cxn ang="T11">
                      <a:pos x="T2" y="T3"/>
                    </a:cxn>
                    <a:cxn ang="T12">
                      <a:pos x="T4" y="T5"/>
                    </a:cxn>
                    <a:cxn ang="T13">
                      <a:pos x="T6" y="T7"/>
                    </a:cxn>
                    <a:cxn ang="T14">
                      <a:pos x="T8" y="T9"/>
                    </a:cxn>
                  </a:cxnLst>
                  <a:rect l="T15" t="T16" r="T17" b="T18"/>
                  <a:pathLst>
                    <a:path w="77" h="61">
                      <a:moveTo>
                        <a:pt x="73" y="61"/>
                      </a:moveTo>
                      <a:lnTo>
                        <a:pt x="77" y="23"/>
                      </a:lnTo>
                      <a:lnTo>
                        <a:pt x="5" y="0"/>
                      </a:lnTo>
                      <a:lnTo>
                        <a:pt x="0" y="37"/>
                      </a:lnTo>
                      <a:lnTo>
                        <a:pt x="73" y="61"/>
                      </a:lnTo>
                    </a:path>
                  </a:pathLst>
                </a:custGeom>
                <a:noFill/>
                <a:ln w="0">
                  <a:solidFill>
                    <a:srgbClr val="0066FF"/>
                  </a:solidFill>
                  <a:round/>
                  <a:headEnd/>
                  <a:tailEnd/>
                </a:ln>
              </p:spPr>
              <p:txBody>
                <a:bodyPr/>
                <a:lstStyle/>
                <a:p>
                  <a:endParaRPr lang="es-MX"/>
                </a:p>
              </p:txBody>
            </p:sp>
            <p:sp>
              <p:nvSpPr>
                <p:cNvPr id="11128" name="Freeform 4822"/>
                <p:cNvSpPr>
                  <a:spLocks/>
                </p:cNvSpPr>
                <p:nvPr/>
              </p:nvSpPr>
              <p:spPr bwMode="auto">
                <a:xfrm>
                  <a:off x="2115" y="3005"/>
                  <a:ext cx="19" cy="6"/>
                </a:xfrm>
                <a:custGeom>
                  <a:avLst/>
                  <a:gdLst>
                    <a:gd name="T0" fmla="*/ 0 w 170"/>
                    <a:gd name="T1" fmla="*/ 0 h 55"/>
                    <a:gd name="T2" fmla="*/ 0 w 170"/>
                    <a:gd name="T3" fmla="*/ 0 h 55"/>
                    <a:gd name="T4" fmla="*/ 0 w 170"/>
                    <a:gd name="T5" fmla="*/ 0 h 55"/>
                    <a:gd name="T6" fmla="*/ 0 w 170"/>
                    <a:gd name="T7" fmla="*/ 0 h 55"/>
                    <a:gd name="T8" fmla="*/ 0 60000 65536"/>
                    <a:gd name="T9" fmla="*/ 0 60000 65536"/>
                    <a:gd name="T10" fmla="*/ 0 60000 65536"/>
                    <a:gd name="T11" fmla="*/ 0 60000 65536"/>
                    <a:gd name="T12" fmla="*/ 0 w 170"/>
                    <a:gd name="T13" fmla="*/ 0 h 55"/>
                    <a:gd name="T14" fmla="*/ 170 w 170"/>
                    <a:gd name="T15" fmla="*/ 55 h 55"/>
                  </a:gdLst>
                  <a:ahLst/>
                  <a:cxnLst>
                    <a:cxn ang="T8">
                      <a:pos x="T0" y="T1"/>
                    </a:cxn>
                    <a:cxn ang="T9">
                      <a:pos x="T2" y="T3"/>
                    </a:cxn>
                    <a:cxn ang="T10">
                      <a:pos x="T4" y="T5"/>
                    </a:cxn>
                    <a:cxn ang="T11">
                      <a:pos x="T6" y="T7"/>
                    </a:cxn>
                  </a:cxnLst>
                  <a:rect l="T12" t="T13" r="T14" b="T15"/>
                  <a:pathLst>
                    <a:path w="170" h="55">
                      <a:moveTo>
                        <a:pt x="165" y="37"/>
                      </a:moveTo>
                      <a:lnTo>
                        <a:pt x="170" y="0"/>
                      </a:lnTo>
                      <a:lnTo>
                        <a:pt x="0" y="55"/>
                      </a:lnTo>
                      <a:lnTo>
                        <a:pt x="165" y="37"/>
                      </a:lnTo>
                      <a:close/>
                    </a:path>
                  </a:pathLst>
                </a:custGeom>
                <a:solidFill>
                  <a:srgbClr val="0066FF"/>
                </a:solidFill>
                <a:ln w="9525">
                  <a:noFill/>
                  <a:round/>
                  <a:headEnd/>
                  <a:tailEnd/>
                </a:ln>
              </p:spPr>
              <p:txBody>
                <a:bodyPr/>
                <a:lstStyle/>
                <a:p>
                  <a:endParaRPr lang="es-MX"/>
                </a:p>
              </p:txBody>
            </p:sp>
            <p:sp>
              <p:nvSpPr>
                <p:cNvPr id="11129" name="Freeform 4823"/>
                <p:cNvSpPr>
                  <a:spLocks/>
                </p:cNvSpPr>
                <p:nvPr/>
              </p:nvSpPr>
              <p:spPr bwMode="auto">
                <a:xfrm>
                  <a:off x="2115" y="3005"/>
                  <a:ext cx="19" cy="6"/>
                </a:xfrm>
                <a:custGeom>
                  <a:avLst/>
                  <a:gdLst>
                    <a:gd name="T0" fmla="*/ 0 w 170"/>
                    <a:gd name="T1" fmla="*/ 0 h 55"/>
                    <a:gd name="T2" fmla="*/ 0 w 170"/>
                    <a:gd name="T3" fmla="*/ 0 h 55"/>
                    <a:gd name="T4" fmla="*/ 0 w 170"/>
                    <a:gd name="T5" fmla="*/ 0 h 55"/>
                    <a:gd name="T6" fmla="*/ 0 w 170"/>
                    <a:gd name="T7" fmla="*/ 0 h 55"/>
                    <a:gd name="T8" fmla="*/ 0 w 170"/>
                    <a:gd name="T9" fmla="*/ 0 h 55"/>
                    <a:gd name="T10" fmla="*/ 0 60000 65536"/>
                    <a:gd name="T11" fmla="*/ 0 60000 65536"/>
                    <a:gd name="T12" fmla="*/ 0 60000 65536"/>
                    <a:gd name="T13" fmla="*/ 0 60000 65536"/>
                    <a:gd name="T14" fmla="*/ 0 60000 65536"/>
                    <a:gd name="T15" fmla="*/ 0 w 170"/>
                    <a:gd name="T16" fmla="*/ 0 h 55"/>
                    <a:gd name="T17" fmla="*/ 170 w 170"/>
                    <a:gd name="T18" fmla="*/ 55 h 55"/>
                  </a:gdLst>
                  <a:ahLst/>
                  <a:cxnLst>
                    <a:cxn ang="T10">
                      <a:pos x="T0" y="T1"/>
                    </a:cxn>
                    <a:cxn ang="T11">
                      <a:pos x="T2" y="T3"/>
                    </a:cxn>
                    <a:cxn ang="T12">
                      <a:pos x="T4" y="T5"/>
                    </a:cxn>
                    <a:cxn ang="T13">
                      <a:pos x="T6" y="T7"/>
                    </a:cxn>
                    <a:cxn ang="T14">
                      <a:pos x="T8" y="T9"/>
                    </a:cxn>
                  </a:cxnLst>
                  <a:rect l="T15" t="T16" r="T17" b="T18"/>
                  <a:pathLst>
                    <a:path w="170" h="55">
                      <a:moveTo>
                        <a:pt x="165" y="37"/>
                      </a:moveTo>
                      <a:lnTo>
                        <a:pt x="170" y="0"/>
                      </a:lnTo>
                      <a:lnTo>
                        <a:pt x="23" y="14"/>
                      </a:lnTo>
                      <a:lnTo>
                        <a:pt x="0" y="55"/>
                      </a:lnTo>
                      <a:lnTo>
                        <a:pt x="165" y="37"/>
                      </a:lnTo>
                    </a:path>
                  </a:pathLst>
                </a:custGeom>
                <a:noFill/>
                <a:ln w="0">
                  <a:solidFill>
                    <a:srgbClr val="0066FF"/>
                  </a:solidFill>
                  <a:round/>
                  <a:headEnd/>
                  <a:tailEnd/>
                </a:ln>
              </p:spPr>
              <p:txBody>
                <a:bodyPr/>
                <a:lstStyle/>
                <a:p>
                  <a:endParaRPr lang="es-MX"/>
                </a:p>
              </p:txBody>
            </p:sp>
            <p:sp>
              <p:nvSpPr>
                <p:cNvPr id="11130" name="Freeform 4824"/>
                <p:cNvSpPr>
                  <a:spLocks/>
                </p:cNvSpPr>
                <p:nvPr/>
              </p:nvSpPr>
              <p:spPr bwMode="auto">
                <a:xfrm>
                  <a:off x="2101" y="2980"/>
                  <a:ext cx="16" cy="31"/>
                </a:xfrm>
                <a:custGeom>
                  <a:avLst/>
                  <a:gdLst>
                    <a:gd name="T0" fmla="*/ 0 w 148"/>
                    <a:gd name="T1" fmla="*/ 0 h 280"/>
                    <a:gd name="T2" fmla="*/ 0 w 148"/>
                    <a:gd name="T3" fmla="*/ 0 h 280"/>
                    <a:gd name="T4" fmla="*/ 0 w 148"/>
                    <a:gd name="T5" fmla="*/ 0 h 280"/>
                    <a:gd name="T6" fmla="*/ 0 w 148"/>
                    <a:gd name="T7" fmla="*/ 0 h 280"/>
                    <a:gd name="T8" fmla="*/ 0 60000 65536"/>
                    <a:gd name="T9" fmla="*/ 0 60000 65536"/>
                    <a:gd name="T10" fmla="*/ 0 60000 65536"/>
                    <a:gd name="T11" fmla="*/ 0 60000 65536"/>
                    <a:gd name="T12" fmla="*/ 0 w 148"/>
                    <a:gd name="T13" fmla="*/ 0 h 280"/>
                    <a:gd name="T14" fmla="*/ 148 w 148"/>
                    <a:gd name="T15" fmla="*/ 280 h 280"/>
                  </a:gdLst>
                  <a:ahLst/>
                  <a:cxnLst>
                    <a:cxn ang="T8">
                      <a:pos x="T0" y="T1"/>
                    </a:cxn>
                    <a:cxn ang="T9">
                      <a:pos x="T2" y="T3"/>
                    </a:cxn>
                    <a:cxn ang="T10">
                      <a:pos x="T4" y="T5"/>
                    </a:cxn>
                    <a:cxn ang="T11">
                      <a:pos x="T6" y="T7"/>
                    </a:cxn>
                  </a:cxnLst>
                  <a:rect l="T12" t="T13" r="T14" b="T15"/>
                  <a:pathLst>
                    <a:path w="148" h="280">
                      <a:moveTo>
                        <a:pt x="125" y="280"/>
                      </a:moveTo>
                      <a:lnTo>
                        <a:pt x="148" y="239"/>
                      </a:lnTo>
                      <a:lnTo>
                        <a:pt x="0" y="0"/>
                      </a:lnTo>
                      <a:lnTo>
                        <a:pt x="125" y="280"/>
                      </a:lnTo>
                      <a:close/>
                    </a:path>
                  </a:pathLst>
                </a:custGeom>
                <a:solidFill>
                  <a:srgbClr val="0066FF"/>
                </a:solidFill>
                <a:ln w="9525">
                  <a:noFill/>
                  <a:round/>
                  <a:headEnd/>
                  <a:tailEnd/>
                </a:ln>
              </p:spPr>
              <p:txBody>
                <a:bodyPr/>
                <a:lstStyle/>
                <a:p>
                  <a:endParaRPr lang="es-MX"/>
                </a:p>
              </p:txBody>
            </p:sp>
            <p:sp>
              <p:nvSpPr>
                <p:cNvPr id="11131" name="Freeform 4825"/>
                <p:cNvSpPr>
                  <a:spLocks/>
                </p:cNvSpPr>
                <p:nvPr/>
              </p:nvSpPr>
              <p:spPr bwMode="auto">
                <a:xfrm>
                  <a:off x="2101" y="2978"/>
                  <a:ext cx="16" cy="28"/>
                </a:xfrm>
                <a:custGeom>
                  <a:avLst/>
                  <a:gdLst>
                    <a:gd name="T0" fmla="*/ 0 w 148"/>
                    <a:gd name="T1" fmla="*/ 0 h 254"/>
                    <a:gd name="T2" fmla="*/ 0 w 148"/>
                    <a:gd name="T3" fmla="*/ 0 h 254"/>
                    <a:gd name="T4" fmla="*/ 0 w 148"/>
                    <a:gd name="T5" fmla="*/ 0 h 254"/>
                    <a:gd name="T6" fmla="*/ 0 w 148"/>
                    <a:gd name="T7" fmla="*/ 0 h 254"/>
                    <a:gd name="T8" fmla="*/ 0 60000 65536"/>
                    <a:gd name="T9" fmla="*/ 0 60000 65536"/>
                    <a:gd name="T10" fmla="*/ 0 60000 65536"/>
                    <a:gd name="T11" fmla="*/ 0 60000 65536"/>
                    <a:gd name="T12" fmla="*/ 0 w 148"/>
                    <a:gd name="T13" fmla="*/ 0 h 254"/>
                    <a:gd name="T14" fmla="*/ 148 w 148"/>
                    <a:gd name="T15" fmla="*/ 254 h 254"/>
                  </a:gdLst>
                  <a:ahLst/>
                  <a:cxnLst>
                    <a:cxn ang="T8">
                      <a:pos x="T0" y="T1"/>
                    </a:cxn>
                    <a:cxn ang="T9">
                      <a:pos x="T2" y="T3"/>
                    </a:cxn>
                    <a:cxn ang="T10">
                      <a:pos x="T4" y="T5"/>
                    </a:cxn>
                    <a:cxn ang="T11">
                      <a:pos x="T6" y="T7"/>
                    </a:cxn>
                  </a:cxnLst>
                  <a:rect l="T12" t="T13" r="T14" b="T15"/>
                  <a:pathLst>
                    <a:path w="148" h="254">
                      <a:moveTo>
                        <a:pt x="148" y="254"/>
                      </a:moveTo>
                      <a:lnTo>
                        <a:pt x="0" y="15"/>
                      </a:lnTo>
                      <a:lnTo>
                        <a:pt x="34" y="0"/>
                      </a:lnTo>
                      <a:lnTo>
                        <a:pt x="148" y="254"/>
                      </a:lnTo>
                      <a:close/>
                    </a:path>
                  </a:pathLst>
                </a:custGeom>
                <a:solidFill>
                  <a:srgbClr val="0066FF"/>
                </a:solidFill>
                <a:ln w="9525">
                  <a:noFill/>
                  <a:round/>
                  <a:headEnd/>
                  <a:tailEnd/>
                </a:ln>
              </p:spPr>
              <p:txBody>
                <a:bodyPr/>
                <a:lstStyle/>
                <a:p>
                  <a:endParaRPr lang="es-MX"/>
                </a:p>
              </p:txBody>
            </p:sp>
            <p:sp>
              <p:nvSpPr>
                <p:cNvPr id="11132" name="Freeform 4826"/>
                <p:cNvSpPr>
                  <a:spLocks/>
                </p:cNvSpPr>
                <p:nvPr/>
              </p:nvSpPr>
              <p:spPr bwMode="auto">
                <a:xfrm>
                  <a:off x="2101" y="2978"/>
                  <a:ext cx="16" cy="33"/>
                </a:xfrm>
                <a:custGeom>
                  <a:avLst/>
                  <a:gdLst>
                    <a:gd name="T0" fmla="*/ 0 w 148"/>
                    <a:gd name="T1" fmla="*/ 0 h 295"/>
                    <a:gd name="T2" fmla="*/ 0 w 148"/>
                    <a:gd name="T3" fmla="*/ 0 h 295"/>
                    <a:gd name="T4" fmla="*/ 0 w 148"/>
                    <a:gd name="T5" fmla="*/ 0 h 295"/>
                    <a:gd name="T6" fmla="*/ 0 w 148"/>
                    <a:gd name="T7" fmla="*/ 0 h 295"/>
                    <a:gd name="T8" fmla="*/ 0 w 148"/>
                    <a:gd name="T9" fmla="*/ 0 h 295"/>
                    <a:gd name="T10" fmla="*/ 0 60000 65536"/>
                    <a:gd name="T11" fmla="*/ 0 60000 65536"/>
                    <a:gd name="T12" fmla="*/ 0 60000 65536"/>
                    <a:gd name="T13" fmla="*/ 0 60000 65536"/>
                    <a:gd name="T14" fmla="*/ 0 60000 65536"/>
                    <a:gd name="T15" fmla="*/ 0 w 148"/>
                    <a:gd name="T16" fmla="*/ 0 h 295"/>
                    <a:gd name="T17" fmla="*/ 148 w 148"/>
                    <a:gd name="T18" fmla="*/ 295 h 295"/>
                  </a:gdLst>
                  <a:ahLst/>
                  <a:cxnLst>
                    <a:cxn ang="T10">
                      <a:pos x="T0" y="T1"/>
                    </a:cxn>
                    <a:cxn ang="T11">
                      <a:pos x="T2" y="T3"/>
                    </a:cxn>
                    <a:cxn ang="T12">
                      <a:pos x="T4" y="T5"/>
                    </a:cxn>
                    <a:cxn ang="T13">
                      <a:pos x="T6" y="T7"/>
                    </a:cxn>
                    <a:cxn ang="T14">
                      <a:pos x="T8" y="T9"/>
                    </a:cxn>
                  </a:cxnLst>
                  <a:rect l="T15" t="T16" r="T17" b="T18"/>
                  <a:pathLst>
                    <a:path w="148" h="295">
                      <a:moveTo>
                        <a:pt x="125" y="295"/>
                      </a:moveTo>
                      <a:lnTo>
                        <a:pt x="148" y="254"/>
                      </a:lnTo>
                      <a:lnTo>
                        <a:pt x="34" y="0"/>
                      </a:lnTo>
                      <a:lnTo>
                        <a:pt x="0" y="15"/>
                      </a:lnTo>
                      <a:lnTo>
                        <a:pt x="125" y="295"/>
                      </a:lnTo>
                    </a:path>
                  </a:pathLst>
                </a:custGeom>
                <a:noFill/>
                <a:ln w="0">
                  <a:solidFill>
                    <a:srgbClr val="0066FF"/>
                  </a:solidFill>
                  <a:round/>
                  <a:headEnd/>
                  <a:tailEnd/>
                </a:ln>
              </p:spPr>
              <p:txBody>
                <a:bodyPr/>
                <a:lstStyle/>
                <a:p>
                  <a:endParaRPr lang="es-MX"/>
                </a:p>
              </p:txBody>
            </p:sp>
            <p:sp>
              <p:nvSpPr>
                <p:cNvPr id="11133" name="Freeform 4827"/>
                <p:cNvSpPr>
                  <a:spLocks/>
                </p:cNvSpPr>
                <p:nvPr/>
              </p:nvSpPr>
              <p:spPr bwMode="auto">
                <a:xfrm>
                  <a:off x="2083" y="2934"/>
                  <a:ext cx="22" cy="46"/>
                </a:xfrm>
                <a:custGeom>
                  <a:avLst/>
                  <a:gdLst>
                    <a:gd name="T0" fmla="*/ 0 w 198"/>
                    <a:gd name="T1" fmla="*/ 0 h 410"/>
                    <a:gd name="T2" fmla="*/ 0 w 198"/>
                    <a:gd name="T3" fmla="*/ 0 h 410"/>
                    <a:gd name="T4" fmla="*/ 0 w 198"/>
                    <a:gd name="T5" fmla="*/ 0 h 410"/>
                    <a:gd name="T6" fmla="*/ 0 w 198"/>
                    <a:gd name="T7" fmla="*/ 0 h 410"/>
                    <a:gd name="T8" fmla="*/ 0 60000 65536"/>
                    <a:gd name="T9" fmla="*/ 0 60000 65536"/>
                    <a:gd name="T10" fmla="*/ 0 60000 65536"/>
                    <a:gd name="T11" fmla="*/ 0 60000 65536"/>
                    <a:gd name="T12" fmla="*/ 0 w 198"/>
                    <a:gd name="T13" fmla="*/ 0 h 410"/>
                    <a:gd name="T14" fmla="*/ 198 w 198"/>
                    <a:gd name="T15" fmla="*/ 410 h 410"/>
                  </a:gdLst>
                  <a:ahLst/>
                  <a:cxnLst>
                    <a:cxn ang="T8">
                      <a:pos x="T0" y="T1"/>
                    </a:cxn>
                    <a:cxn ang="T9">
                      <a:pos x="T2" y="T3"/>
                    </a:cxn>
                    <a:cxn ang="T10">
                      <a:pos x="T4" y="T5"/>
                    </a:cxn>
                    <a:cxn ang="T11">
                      <a:pos x="T6" y="T7"/>
                    </a:cxn>
                  </a:cxnLst>
                  <a:rect l="T12" t="T13" r="T14" b="T15"/>
                  <a:pathLst>
                    <a:path w="198" h="410">
                      <a:moveTo>
                        <a:pt x="164" y="410"/>
                      </a:moveTo>
                      <a:lnTo>
                        <a:pt x="198" y="395"/>
                      </a:lnTo>
                      <a:lnTo>
                        <a:pt x="0" y="0"/>
                      </a:lnTo>
                      <a:lnTo>
                        <a:pt x="164" y="410"/>
                      </a:lnTo>
                      <a:close/>
                    </a:path>
                  </a:pathLst>
                </a:custGeom>
                <a:solidFill>
                  <a:srgbClr val="0066FF"/>
                </a:solidFill>
                <a:ln w="9525">
                  <a:noFill/>
                  <a:round/>
                  <a:headEnd/>
                  <a:tailEnd/>
                </a:ln>
              </p:spPr>
              <p:txBody>
                <a:bodyPr/>
                <a:lstStyle/>
                <a:p>
                  <a:endParaRPr lang="es-MX"/>
                </a:p>
              </p:txBody>
            </p:sp>
            <p:sp>
              <p:nvSpPr>
                <p:cNvPr id="11134" name="Freeform 4828"/>
                <p:cNvSpPr>
                  <a:spLocks/>
                </p:cNvSpPr>
                <p:nvPr/>
              </p:nvSpPr>
              <p:spPr bwMode="auto">
                <a:xfrm>
                  <a:off x="2083" y="2933"/>
                  <a:ext cx="22" cy="45"/>
                </a:xfrm>
                <a:custGeom>
                  <a:avLst/>
                  <a:gdLst>
                    <a:gd name="T0" fmla="*/ 0 w 198"/>
                    <a:gd name="T1" fmla="*/ 0 h 406"/>
                    <a:gd name="T2" fmla="*/ 0 w 198"/>
                    <a:gd name="T3" fmla="*/ 0 h 406"/>
                    <a:gd name="T4" fmla="*/ 0 w 198"/>
                    <a:gd name="T5" fmla="*/ 0 h 406"/>
                    <a:gd name="T6" fmla="*/ 0 w 198"/>
                    <a:gd name="T7" fmla="*/ 0 h 406"/>
                    <a:gd name="T8" fmla="*/ 0 60000 65536"/>
                    <a:gd name="T9" fmla="*/ 0 60000 65536"/>
                    <a:gd name="T10" fmla="*/ 0 60000 65536"/>
                    <a:gd name="T11" fmla="*/ 0 60000 65536"/>
                    <a:gd name="T12" fmla="*/ 0 w 198"/>
                    <a:gd name="T13" fmla="*/ 0 h 406"/>
                    <a:gd name="T14" fmla="*/ 198 w 198"/>
                    <a:gd name="T15" fmla="*/ 406 h 406"/>
                  </a:gdLst>
                  <a:ahLst/>
                  <a:cxnLst>
                    <a:cxn ang="T8">
                      <a:pos x="T0" y="T1"/>
                    </a:cxn>
                    <a:cxn ang="T9">
                      <a:pos x="T2" y="T3"/>
                    </a:cxn>
                    <a:cxn ang="T10">
                      <a:pos x="T4" y="T5"/>
                    </a:cxn>
                    <a:cxn ang="T11">
                      <a:pos x="T6" y="T7"/>
                    </a:cxn>
                  </a:cxnLst>
                  <a:rect l="T12" t="T13" r="T14" b="T15"/>
                  <a:pathLst>
                    <a:path w="198" h="406">
                      <a:moveTo>
                        <a:pt x="198" y="406"/>
                      </a:moveTo>
                      <a:lnTo>
                        <a:pt x="0" y="11"/>
                      </a:lnTo>
                      <a:lnTo>
                        <a:pt x="36" y="0"/>
                      </a:lnTo>
                      <a:lnTo>
                        <a:pt x="198" y="406"/>
                      </a:lnTo>
                      <a:close/>
                    </a:path>
                  </a:pathLst>
                </a:custGeom>
                <a:solidFill>
                  <a:srgbClr val="0066FF"/>
                </a:solidFill>
                <a:ln w="9525">
                  <a:noFill/>
                  <a:round/>
                  <a:headEnd/>
                  <a:tailEnd/>
                </a:ln>
              </p:spPr>
              <p:txBody>
                <a:bodyPr/>
                <a:lstStyle/>
                <a:p>
                  <a:endParaRPr lang="es-MX"/>
                </a:p>
              </p:txBody>
            </p:sp>
            <p:sp>
              <p:nvSpPr>
                <p:cNvPr id="11135" name="Freeform 4829"/>
                <p:cNvSpPr>
                  <a:spLocks/>
                </p:cNvSpPr>
                <p:nvPr/>
              </p:nvSpPr>
              <p:spPr bwMode="auto">
                <a:xfrm>
                  <a:off x="2083" y="2933"/>
                  <a:ext cx="22" cy="47"/>
                </a:xfrm>
                <a:custGeom>
                  <a:avLst/>
                  <a:gdLst>
                    <a:gd name="T0" fmla="*/ 0 w 198"/>
                    <a:gd name="T1" fmla="*/ 0 h 421"/>
                    <a:gd name="T2" fmla="*/ 0 w 198"/>
                    <a:gd name="T3" fmla="*/ 0 h 421"/>
                    <a:gd name="T4" fmla="*/ 0 w 198"/>
                    <a:gd name="T5" fmla="*/ 0 h 421"/>
                    <a:gd name="T6" fmla="*/ 0 w 198"/>
                    <a:gd name="T7" fmla="*/ 0 h 421"/>
                    <a:gd name="T8" fmla="*/ 0 w 198"/>
                    <a:gd name="T9" fmla="*/ 0 h 421"/>
                    <a:gd name="T10" fmla="*/ 0 60000 65536"/>
                    <a:gd name="T11" fmla="*/ 0 60000 65536"/>
                    <a:gd name="T12" fmla="*/ 0 60000 65536"/>
                    <a:gd name="T13" fmla="*/ 0 60000 65536"/>
                    <a:gd name="T14" fmla="*/ 0 60000 65536"/>
                    <a:gd name="T15" fmla="*/ 0 w 198"/>
                    <a:gd name="T16" fmla="*/ 0 h 421"/>
                    <a:gd name="T17" fmla="*/ 198 w 198"/>
                    <a:gd name="T18" fmla="*/ 421 h 421"/>
                  </a:gdLst>
                  <a:ahLst/>
                  <a:cxnLst>
                    <a:cxn ang="T10">
                      <a:pos x="T0" y="T1"/>
                    </a:cxn>
                    <a:cxn ang="T11">
                      <a:pos x="T2" y="T3"/>
                    </a:cxn>
                    <a:cxn ang="T12">
                      <a:pos x="T4" y="T5"/>
                    </a:cxn>
                    <a:cxn ang="T13">
                      <a:pos x="T6" y="T7"/>
                    </a:cxn>
                    <a:cxn ang="T14">
                      <a:pos x="T8" y="T9"/>
                    </a:cxn>
                  </a:cxnLst>
                  <a:rect l="T15" t="T16" r="T17" b="T18"/>
                  <a:pathLst>
                    <a:path w="198" h="421">
                      <a:moveTo>
                        <a:pt x="164" y="421"/>
                      </a:moveTo>
                      <a:lnTo>
                        <a:pt x="198" y="406"/>
                      </a:lnTo>
                      <a:lnTo>
                        <a:pt x="36" y="0"/>
                      </a:lnTo>
                      <a:lnTo>
                        <a:pt x="0" y="11"/>
                      </a:lnTo>
                      <a:lnTo>
                        <a:pt x="164" y="421"/>
                      </a:lnTo>
                    </a:path>
                  </a:pathLst>
                </a:custGeom>
                <a:noFill/>
                <a:ln w="0">
                  <a:solidFill>
                    <a:srgbClr val="0066FF"/>
                  </a:solidFill>
                  <a:round/>
                  <a:headEnd/>
                  <a:tailEnd/>
                </a:ln>
              </p:spPr>
              <p:txBody>
                <a:bodyPr/>
                <a:lstStyle/>
                <a:p>
                  <a:endParaRPr lang="es-MX"/>
                </a:p>
              </p:txBody>
            </p:sp>
            <p:sp>
              <p:nvSpPr>
                <p:cNvPr id="11136" name="Freeform 4830"/>
                <p:cNvSpPr>
                  <a:spLocks/>
                </p:cNvSpPr>
                <p:nvPr/>
              </p:nvSpPr>
              <p:spPr bwMode="auto">
                <a:xfrm>
                  <a:off x="2078" y="2916"/>
                  <a:ext cx="9" cy="18"/>
                </a:xfrm>
                <a:custGeom>
                  <a:avLst/>
                  <a:gdLst>
                    <a:gd name="T0" fmla="*/ 0 w 79"/>
                    <a:gd name="T1" fmla="*/ 0 h 163"/>
                    <a:gd name="T2" fmla="*/ 0 w 79"/>
                    <a:gd name="T3" fmla="*/ 0 h 163"/>
                    <a:gd name="T4" fmla="*/ 0 w 79"/>
                    <a:gd name="T5" fmla="*/ 0 h 163"/>
                    <a:gd name="T6" fmla="*/ 0 w 79"/>
                    <a:gd name="T7" fmla="*/ 0 h 163"/>
                    <a:gd name="T8" fmla="*/ 0 60000 65536"/>
                    <a:gd name="T9" fmla="*/ 0 60000 65536"/>
                    <a:gd name="T10" fmla="*/ 0 60000 65536"/>
                    <a:gd name="T11" fmla="*/ 0 60000 65536"/>
                    <a:gd name="T12" fmla="*/ 0 w 79"/>
                    <a:gd name="T13" fmla="*/ 0 h 163"/>
                    <a:gd name="T14" fmla="*/ 79 w 79"/>
                    <a:gd name="T15" fmla="*/ 163 h 163"/>
                  </a:gdLst>
                  <a:ahLst/>
                  <a:cxnLst>
                    <a:cxn ang="T8">
                      <a:pos x="T0" y="T1"/>
                    </a:cxn>
                    <a:cxn ang="T9">
                      <a:pos x="T2" y="T3"/>
                    </a:cxn>
                    <a:cxn ang="T10">
                      <a:pos x="T4" y="T5"/>
                    </a:cxn>
                    <a:cxn ang="T11">
                      <a:pos x="T6" y="T7"/>
                    </a:cxn>
                  </a:cxnLst>
                  <a:rect l="T12" t="T13" r="T14" b="T15"/>
                  <a:pathLst>
                    <a:path w="79" h="163">
                      <a:moveTo>
                        <a:pt x="43" y="163"/>
                      </a:moveTo>
                      <a:lnTo>
                        <a:pt x="79" y="152"/>
                      </a:lnTo>
                      <a:lnTo>
                        <a:pt x="0" y="0"/>
                      </a:lnTo>
                      <a:lnTo>
                        <a:pt x="43" y="163"/>
                      </a:lnTo>
                      <a:close/>
                    </a:path>
                  </a:pathLst>
                </a:custGeom>
                <a:solidFill>
                  <a:srgbClr val="0066FF"/>
                </a:solidFill>
                <a:ln w="9525">
                  <a:noFill/>
                  <a:round/>
                  <a:headEnd/>
                  <a:tailEnd/>
                </a:ln>
              </p:spPr>
              <p:txBody>
                <a:bodyPr/>
                <a:lstStyle/>
                <a:p>
                  <a:endParaRPr lang="es-MX"/>
                </a:p>
              </p:txBody>
            </p:sp>
            <p:sp>
              <p:nvSpPr>
                <p:cNvPr id="11137" name="Freeform 4831"/>
                <p:cNvSpPr>
                  <a:spLocks/>
                </p:cNvSpPr>
                <p:nvPr/>
              </p:nvSpPr>
              <p:spPr bwMode="auto">
                <a:xfrm>
                  <a:off x="2078" y="2916"/>
                  <a:ext cx="9" cy="17"/>
                </a:xfrm>
                <a:custGeom>
                  <a:avLst/>
                  <a:gdLst>
                    <a:gd name="T0" fmla="*/ 0 w 79"/>
                    <a:gd name="T1" fmla="*/ 0 h 152"/>
                    <a:gd name="T2" fmla="*/ 0 w 79"/>
                    <a:gd name="T3" fmla="*/ 0 h 152"/>
                    <a:gd name="T4" fmla="*/ 0 w 79"/>
                    <a:gd name="T5" fmla="*/ 0 h 152"/>
                    <a:gd name="T6" fmla="*/ 0 w 79"/>
                    <a:gd name="T7" fmla="*/ 0 h 152"/>
                    <a:gd name="T8" fmla="*/ 0 60000 65536"/>
                    <a:gd name="T9" fmla="*/ 0 60000 65536"/>
                    <a:gd name="T10" fmla="*/ 0 60000 65536"/>
                    <a:gd name="T11" fmla="*/ 0 60000 65536"/>
                    <a:gd name="T12" fmla="*/ 0 w 79"/>
                    <a:gd name="T13" fmla="*/ 0 h 152"/>
                    <a:gd name="T14" fmla="*/ 79 w 79"/>
                    <a:gd name="T15" fmla="*/ 152 h 152"/>
                  </a:gdLst>
                  <a:ahLst/>
                  <a:cxnLst>
                    <a:cxn ang="T8">
                      <a:pos x="T0" y="T1"/>
                    </a:cxn>
                    <a:cxn ang="T9">
                      <a:pos x="T2" y="T3"/>
                    </a:cxn>
                    <a:cxn ang="T10">
                      <a:pos x="T4" y="T5"/>
                    </a:cxn>
                    <a:cxn ang="T11">
                      <a:pos x="T6" y="T7"/>
                    </a:cxn>
                  </a:cxnLst>
                  <a:rect l="T12" t="T13" r="T14" b="T15"/>
                  <a:pathLst>
                    <a:path w="79" h="152">
                      <a:moveTo>
                        <a:pt x="79" y="152"/>
                      </a:moveTo>
                      <a:lnTo>
                        <a:pt x="0" y="0"/>
                      </a:lnTo>
                      <a:lnTo>
                        <a:pt x="44" y="19"/>
                      </a:lnTo>
                      <a:lnTo>
                        <a:pt x="79" y="152"/>
                      </a:lnTo>
                      <a:close/>
                    </a:path>
                  </a:pathLst>
                </a:custGeom>
                <a:solidFill>
                  <a:srgbClr val="0066FF"/>
                </a:solidFill>
                <a:ln w="9525">
                  <a:noFill/>
                  <a:round/>
                  <a:headEnd/>
                  <a:tailEnd/>
                </a:ln>
              </p:spPr>
              <p:txBody>
                <a:bodyPr/>
                <a:lstStyle/>
                <a:p>
                  <a:endParaRPr lang="es-MX"/>
                </a:p>
              </p:txBody>
            </p:sp>
            <p:sp>
              <p:nvSpPr>
                <p:cNvPr id="11138" name="Freeform 4832"/>
                <p:cNvSpPr>
                  <a:spLocks/>
                </p:cNvSpPr>
                <p:nvPr/>
              </p:nvSpPr>
              <p:spPr bwMode="auto">
                <a:xfrm>
                  <a:off x="2078" y="2916"/>
                  <a:ext cx="9" cy="18"/>
                </a:xfrm>
                <a:custGeom>
                  <a:avLst/>
                  <a:gdLst>
                    <a:gd name="T0" fmla="*/ 0 w 79"/>
                    <a:gd name="T1" fmla="*/ 0 h 163"/>
                    <a:gd name="T2" fmla="*/ 0 w 79"/>
                    <a:gd name="T3" fmla="*/ 0 h 163"/>
                    <a:gd name="T4" fmla="*/ 0 w 79"/>
                    <a:gd name="T5" fmla="*/ 0 h 163"/>
                    <a:gd name="T6" fmla="*/ 0 w 79"/>
                    <a:gd name="T7" fmla="*/ 0 h 163"/>
                    <a:gd name="T8" fmla="*/ 0 w 79"/>
                    <a:gd name="T9" fmla="*/ 0 h 163"/>
                    <a:gd name="T10" fmla="*/ 0 60000 65536"/>
                    <a:gd name="T11" fmla="*/ 0 60000 65536"/>
                    <a:gd name="T12" fmla="*/ 0 60000 65536"/>
                    <a:gd name="T13" fmla="*/ 0 60000 65536"/>
                    <a:gd name="T14" fmla="*/ 0 60000 65536"/>
                    <a:gd name="T15" fmla="*/ 0 w 79"/>
                    <a:gd name="T16" fmla="*/ 0 h 163"/>
                    <a:gd name="T17" fmla="*/ 79 w 79"/>
                    <a:gd name="T18" fmla="*/ 163 h 163"/>
                  </a:gdLst>
                  <a:ahLst/>
                  <a:cxnLst>
                    <a:cxn ang="T10">
                      <a:pos x="T0" y="T1"/>
                    </a:cxn>
                    <a:cxn ang="T11">
                      <a:pos x="T2" y="T3"/>
                    </a:cxn>
                    <a:cxn ang="T12">
                      <a:pos x="T4" y="T5"/>
                    </a:cxn>
                    <a:cxn ang="T13">
                      <a:pos x="T6" y="T7"/>
                    </a:cxn>
                    <a:cxn ang="T14">
                      <a:pos x="T8" y="T9"/>
                    </a:cxn>
                  </a:cxnLst>
                  <a:rect l="T15" t="T16" r="T17" b="T18"/>
                  <a:pathLst>
                    <a:path w="79" h="163">
                      <a:moveTo>
                        <a:pt x="43" y="163"/>
                      </a:moveTo>
                      <a:lnTo>
                        <a:pt x="79" y="152"/>
                      </a:lnTo>
                      <a:lnTo>
                        <a:pt x="44" y="19"/>
                      </a:lnTo>
                      <a:lnTo>
                        <a:pt x="0" y="0"/>
                      </a:lnTo>
                      <a:lnTo>
                        <a:pt x="43" y="163"/>
                      </a:lnTo>
                    </a:path>
                  </a:pathLst>
                </a:custGeom>
                <a:noFill/>
                <a:ln w="0">
                  <a:solidFill>
                    <a:srgbClr val="0066FF"/>
                  </a:solidFill>
                  <a:round/>
                  <a:headEnd/>
                  <a:tailEnd/>
                </a:ln>
              </p:spPr>
              <p:txBody>
                <a:bodyPr/>
                <a:lstStyle/>
                <a:p>
                  <a:endParaRPr lang="es-MX"/>
                </a:p>
              </p:txBody>
            </p:sp>
            <p:sp>
              <p:nvSpPr>
                <p:cNvPr id="11139" name="Freeform 4833"/>
                <p:cNvSpPr>
                  <a:spLocks/>
                </p:cNvSpPr>
                <p:nvPr/>
              </p:nvSpPr>
              <p:spPr bwMode="auto">
                <a:xfrm>
                  <a:off x="2078" y="2914"/>
                  <a:ext cx="6" cy="4"/>
                </a:xfrm>
                <a:custGeom>
                  <a:avLst/>
                  <a:gdLst>
                    <a:gd name="T0" fmla="*/ 0 w 55"/>
                    <a:gd name="T1" fmla="*/ 0 h 41"/>
                    <a:gd name="T2" fmla="*/ 0 w 55"/>
                    <a:gd name="T3" fmla="*/ 0 h 41"/>
                    <a:gd name="T4" fmla="*/ 0 w 55"/>
                    <a:gd name="T5" fmla="*/ 0 h 41"/>
                    <a:gd name="T6" fmla="*/ 0 w 55"/>
                    <a:gd name="T7" fmla="*/ 0 h 41"/>
                    <a:gd name="T8" fmla="*/ 0 w 55"/>
                    <a:gd name="T9" fmla="*/ 0 h 41"/>
                    <a:gd name="T10" fmla="*/ 0 60000 65536"/>
                    <a:gd name="T11" fmla="*/ 0 60000 65536"/>
                    <a:gd name="T12" fmla="*/ 0 60000 65536"/>
                    <a:gd name="T13" fmla="*/ 0 60000 65536"/>
                    <a:gd name="T14" fmla="*/ 0 60000 65536"/>
                    <a:gd name="T15" fmla="*/ 0 w 55"/>
                    <a:gd name="T16" fmla="*/ 0 h 41"/>
                    <a:gd name="T17" fmla="*/ 55 w 55"/>
                    <a:gd name="T18" fmla="*/ 41 h 41"/>
                  </a:gdLst>
                  <a:ahLst/>
                  <a:cxnLst>
                    <a:cxn ang="T10">
                      <a:pos x="T0" y="T1"/>
                    </a:cxn>
                    <a:cxn ang="T11">
                      <a:pos x="T2" y="T3"/>
                    </a:cxn>
                    <a:cxn ang="T12">
                      <a:pos x="T4" y="T5"/>
                    </a:cxn>
                    <a:cxn ang="T13">
                      <a:pos x="T6" y="T7"/>
                    </a:cxn>
                    <a:cxn ang="T14">
                      <a:pos x="T8" y="T9"/>
                    </a:cxn>
                  </a:cxnLst>
                  <a:rect l="T15" t="T16" r="T17" b="T18"/>
                  <a:pathLst>
                    <a:path w="55" h="41">
                      <a:moveTo>
                        <a:pt x="0" y="22"/>
                      </a:moveTo>
                      <a:lnTo>
                        <a:pt x="44" y="41"/>
                      </a:lnTo>
                      <a:lnTo>
                        <a:pt x="55" y="36"/>
                      </a:lnTo>
                      <a:lnTo>
                        <a:pt x="44" y="0"/>
                      </a:lnTo>
                      <a:lnTo>
                        <a:pt x="0" y="22"/>
                      </a:lnTo>
                    </a:path>
                  </a:pathLst>
                </a:custGeom>
                <a:noFill/>
                <a:ln w="0">
                  <a:solidFill>
                    <a:srgbClr val="0066FF"/>
                  </a:solidFill>
                  <a:round/>
                  <a:headEnd/>
                  <a:tailEnd/>
                </a:ln>
              </p:spPr>
              <p:txBody>
                <a:bodyPr/>
                <a:lstStyle/>
                <a:p>
                  <a:endParaRPr lang="es-MX"/>
                </a:p>
              </p:txBody>
            </p:sp>
            <p:sp>
              <p:nvSpPr>
                <p:cNvPr id="11140" name="Freeform 4834"/>
                <p:cNvSpPr>
                  <a:spLocks/>
                </p:cNvSpPr>
                <p:nvPr/>
              </p:nvSpPr>
              <p:spPr bwMode="auto">
                <a:xfrm>
                  <a:off x="2083" y="2912"/>
                  <a:ext cx="14" cy="6"/>
                </a:xfrm>
                <a:custGeom>
                  <a:avLst/>
                  <a:gdLst>
                    <a:gd name="T0" fmla="*/ 0 w 124"/>
                    <a:gd name="T1" fmla="*/ 0 h 52"/>
                    <a:gd name="T2" fmla="*/ 0 w 124"/>
                    <a:gd name="T3" fmla="*/ 0 h 52"/>
                    <a:gd name="T4" fmla="*/ 0 w 124"/>
                    <a:gd name="T5" fmla="*/ 0 h 52"/>
                    <a:gd name="T6" fmla="*/ 0 w 124"/>
                    <a:gd name="T7" fmla="*/ 0 h 52"/>
                    <a:gd name="T8" fmla="*/ 0 60000 65536"/>
                    <a:gd name="T9" fmla="*/ 0 60000 65536"/>
                    <a:gd name="T10" fmla="*/ 0 60000 65536"/>
                    <a:gd name="T11" fmla="*/ 0 60000 65536"/>
                    <a:gd name="T12" fmla="*/ 0 w 124"/>
                    <a:gd name="T13" fmla="*/ 0 h 52"/>
                    <a:gd name="T14" fmla="*/ 124 w 124"/>
                    <a:gd name="T15" fmla="*/ 52 h 52"/>
                  </a:gdLst>
                  <a:ahLst/>
                  <a:cxnLst>
                    <a:cxn ang="T8">
                      <a:pos x="T0" y="T1"/>
                    </a:cxn>
                    <a:cxn ang="T9">
                      <a:pos x="T2" y="T3"/>
                    </a:cxn>
                    <a:cxn ang="T10">
                      <a:pos x="T4" y="T5"/>
                    </a:cxn>
                    <a:cxn ang="T11">
                      <a:pos x="T6" y="T7"/>
                    </a:cxn>
                  </a:cxnLst>
                  <a:rect l="T12" t="T13" r="T14" b="T15"/>
                  <a:pathLst>
                    <a:path w="124" h="52">
                      <a:moveTo>
                        <a:pt x="0" y="16"/>
                      </a:moveTo>
                      <a:lnTo>
                        <a:pt x="11" y="52"/>
                      </a:lnTo>
                      <a:lnTo>
                        <a:pt x="124" y="0"/>
                      </a:lnTo>
                      <a:lnTo>
                        <a:pt x="0" y="16"/>
                      </a:lnTo>
                      <a:close/>
                    </a:path>
                  </a:pathLst>
                </a:custGeom>
                <a:solidFill>
                  <a:srgbClr val="0066FF"/>
                </a:solidFill>
                <a:ln w="9525">
                  <a:noFill/>
                  <a:round/>
                  <a:headEnd/>
                  <a:tailEnd/>
                </a:ln>
              </p:spPr>
              <p:txBody>
                <a:bodyPr/>
                <a:lstStyle/>
                <a:p>
                  <a:endParaRPr lang="es-MX"/>
                </a:p>
              </p:txBody>
            </p:sp>
            <p:sp>
              <p:nvSpPr>
                <p:cNvPr id="11141" name="Freeform 4835"/>
                <p:cNvSpPr>
                  <a:spLocks/>
                </p:cNvSpPr>
                <p:nvPr/>
              </p:nvSpPr>
              <p:spPr bwMode="auto">
                <a:xfrm>
                  <a:off x="2084" y="2912"/>
                  <a:ext cx="17" cy="6"/>
                </a:xfrm>
                <a:custGeom>
                  <a:avLst/>
                  <a:gdLst>
                    <a:gd name="T0" fmla="*/ 0 w 151"/>
                    <a:gd name="T1" fmla="*/ 0 h 52"/>
                    <a:gd name="T2" fmla="*/ 0 w 151"/>
                    <a:gd name="T3" fmla="*/ 0 h 52"/>
                    <a:gd name="T4" fmla="*/ 0 w 151"/>
                    <a:gd name="T5" fmla="*/ 0 h 52"/>
                    <a:gd name="T6" fmla="*/ 0 w 151"/>
                    <a:gd name="T7" fmla="*/ 0 h 52"/>
                    <a:gd name="T8" fmla="*/ 0 60000 65536"/>
                    <a:gd name="T9" fmla="*/ 0 60000 65536"/>
                    <a:gd name="T10" fmla="*/ 0 60000 65536"/>
                    <a:gd name="T11" fmla="*/ 0 60000 65536"/>
                    <a:gd name="T12" fmla="*/ 0 w 151"/>
                    <a:gd name="T13" fmla="*/ 0 h 52"/>
                    <a:gd name="T14" fmla="*/ 151 w 151"/>
                    <a:gd name="T15" fmla="*/ 52 h 52"/>
                  </a:gdLst>
                  <a:ahLst/>
                  <a:cxnLst>
                    <a:cxn ang="T8">
                      <a:pos x="T0" y="T1"/>
                    </a:cxn>
                    <a:cxn ang="T9">
                      <a:pos x="T2" y="T3"/>
                    </a:cxn>
                    <a:cxn ang="T10">
                      <a:pos x="T4" y="T5"/>
                    </a:cxn>
                    <a:cxn ang="T11">
                      <a:pos x="T6" y="T7"/>
                    </a:cxn>
                  </a:cxnLst>
                  <a:rect l="T12" t="T13" r="T14" b="T15"/>
                  <a:pathLst>
                    <a:path w="151" h="52">
                      <a:moveTo>
                        <a:pt x="0" y="52"/>
                      </a:moveTo>
                      <a:lnTo>
                        <a:pt x="113" y="0"/>
                      </a:lnTo>
                      <a:lnTo>
                        <a:pt x="151" y="33"/>
                      </a:lnTo>
                      <a:lnTo>
                        <a:pt x="0" y="52"/>
                      </a:lnTo>
                      <a:close/>
                    </a:path>
                  </a:pathLst>
                </a:custGeom>
                <a:solidFill>
                  <a:srgbClr val="0066FF"/>
                </a:solidFill>
                <a:ln w="9525">
                  <a:noFill/>
                  <a:round/>
                  <a:headEnd/>
                  <a:tailEnd/>
                </a:ln>
              </p:spPr>
              <p:txBody>
                <a:bodyPr/>
                <a:lstStyle/>
                <a:p>
                  <a:endParaRPr lang="es-MX"/>
                </a:p>
              </p:txBody>
            </p:sp>
            <p:sp>
              <p:nvSpPr>
                <p:cNvPr id="11142" name="Freeform 4836"/>
                <p:cNvSpPr>
                  <a:spLocks/>
                </p:cNvSpPr>
                <p:nvPr/>
              </p:nvSpPr>
              <p:spPr bwMode="auto">
                <a:xfrm>
                  <a:off x="2083" y="2912"/>
                  <a:ext cx="18" cy="6"/>
                </a:xfrm>
                <a:custGeom>
                  <a:avLst/>
                  <a:gdLst>
                    <a:gd name="T0" fmla="*/ 0 w 162"/>
                    <a:gd name="T1" fmla="*/ 0 h 52"/>
                    <a:gd name="T2" fmla="*/ 0 w 162"/>
                    <a:gd name="T3" fmla="*/ 0 h 52"/>
                    <a:gd name="T4" fmla="*/ 0 w 162"/>
                    <a:gd name="T5" fmla="*/ 0 h 52"/>
                    <a:gd name="T6" fmla="*/ 0 w 162"/>
                    <a:gd name="T7" fmla="*/ 0 h 52"/>
                    <a:gd name="T8" fmla="*/ 0 w 162"/>
                    <a:gd name="T9" fmla="*/ 0 h 52"/>
                    <a:gd name="T10" fmla="*/ 0 60000 65536"/>
                    <a:gd name="T11" fmla="*/ 0 60000 65536"/>
                    <a:gd name="T12" fmla="*/ 0 60000 65536"/>
                    <a:gd name="T13" fmla="*/ 0 60000 65536"/>
                    <a:gd name="T14" fmla="*/ 0 60000 65536"/>
                    <a:gd name="T15" fmla="*/ 0 w 162"/>
                    <a:gd name="T16" fmla="*/ 0 h 52"/>
                    <a:gd name="T17" fmla="*/ 162 w 162"/>
                    <a:gd name="T18" fmla="*/ 52 h 52"/>
                  </a:gdLst>
                  <a:ahLst/>
                  <a:cxnLst>
                    <a:cxn ang="T10">
                      <a:pos x="T0" y="T1"/>
                    </a:cxn>
                    <a:cxn ang="T11">
                      <a:pos x="T2" y="T3"/>
                    </a:cxn>
                    <a:cxn ang="T12">
                      <a:pos x="T4" y="T5"/>
                    </a:cxn>
                    <a:cxn ang="T13">
                      <a:pos x="T6" y="T7"/>
                    </a:cxn>
                    <a:cxn ang="T14">
                      <a:pos x="T8" y="T9"/>
                    </a:cxn>
                  </a:cxnLst>
                  <a:rect l="T15" t="T16" r="T17" b="T18"/>
                  <a:pathLst>
                    <a:path w="162" h="52">
                      <a:moveTo>
                        <a:pt x="0" y="16"/>
                      </a:moveTo>
                      <a:lnTo>
                        <a:pt x="11" y="52"/>
                      </a:lnTo>
                      <a:lnTo>
                        <a:pt x="162" y="33"/>
                      </a:lnTo>
                      <a:lnTo>
                        <a:pt x="124" y="0"/>
                      </a:lnTo>
                      <a:lnTo>
                        <a:pt x="0" y="16"/>
                      </a:lnTo>
                    </a:path>
                  </a:pathLst>
                </a:custGeom>
                <a:noFill/>
                <a:ln w="0">
                  <a:solidFill>
                    <a:srgbClr val="0066FF"/>
                  </a:solidFill>
                  <a:round/>
                  <a:headEnd/>
                  <a:tailEnd/>
                </a:ln>
              </p:spPr>
              <p:txBody>
                <a:bodyPr/>
                <a:lstStyle/>
                <a:p>
                  <a:endParaRPr lang="es-MX"/>
                </a:p>
              </p:txBody>
            </p:sp>
            <p:sp>
              <p:nvSpPr>
                <p:cNvPr id="11143" name="Freeform 4837"/>
                <p:cNvSpPr>
                  <a:spLocks/>
                </p:cNvSpPr>
                <p:nvPr/>
              </p:nvSpPr>
              <p:spPr bwMode="auto">
                <a:xfrm>
                  <a:off x="2095" y="2875"/>
                  <a:ext cx="6" cy="41"/>
                </a:xfrm>
                <a:custGeom>
                  <a:avLst/>
                  <a:gdLst>
                    <a:gd name="T0" fmla="*/ 0 w 53"/>
                    <a:gd name="T1" fmla="*/ 0 h 362"/>
                    <a:gd name="T2" fmla="*/ 0 w 53"/>
                    <a:gd name="T3" fmla="*/ 0 h 362"/>
                    <a:gd name="T4" fmla="*/ 0 w 53"/>
                    <a:gd name="T5" fmla="*/ 0 h 362"/>
                    <a:gd name="T6" fmla="*/ 0 w 53"/>
                    <a:gd name="T7" fmla="*/ 0 h 362"/>
                    <a:gd name="T8" fmla="*/ 0 60000 65536"/>
                    <a:gd name="T9" fmla="*/ 0 60000 65536"/>
                    <a:gd name="T10" fmla="*/ 0 60000 65536"/>
                    <a:gd name="T11" fmla="*/ 0 60000 65536"/>
                    <a:gd name="T12" fmla="*/ 0 w 53"/>
                    <a:gd name="T13" fmla="*/ 0 h 362"/>
                    <a:gd name="T14" fmla="*/ 53 w 53"/>
                    <a:gd name="T15" fmla="*/ 362 h 362"/>
                  </a:gdLst>
                  <a:ahLst/>
                  <a:cxnLst>
                    <a:cxn ang="T8">
                      <a:pos x="T0" y="T1"/>
                    </a:cxn>
                    <a:cxn ang="T9">
                      <a:pos x="T2" y="T3"/>
                    </a:cxn>
                    <a:cxn ang="T10">
                      <a:pos x="T4" y="T5"/>
                    </a:cxn>
                    <a:cxn ang="T11">
                      <a:pos x="T6" y="T7"/>
                    </a:cxn>
                  </a:cxnLst>
                  <a:rect l="T12" t="T13" r="T14" b="T15"/>
                  <a:pathLst>
                    <a:path w="53" h="362">
                      <a:moveTo>
                        <a:pt x="15" y="329"/>
                      </a:moveTo>
                      <a:lnTo>
                        <a:pt x="53" y="362"/>
                      </a:lnTo>
                      <a:lnTo>
                        <a:pt x="0" y="0"/>
                      </a:lnTo>
                      <a:lnTo>
                        <a:pt x="15" y="329"/>
                      </a:lnTo>
                      <a:close/>
                    </a:path>
                  </a:pathLst>
                </a:custGeom>
                <a:solidFill>
                  <a:srgbClr val="0066FF"/>
                </a:solidFill>
                <a:ln w="9525">
                  <a:noFill/>
                  <a:round/>
                  <a:headEnd/>
                  <a:tailEnd/>
                </a:ln>
              </p:spPr>
              <p:txBody>
                <a:bodyPr/>
                <a:lstStyle/>
                <a:p>
                  <a:endParaRPr lang="es-MX"/>
                </a:p>
              </p:txBody>
            </p:sp>
            <p:sp>
              <p:nvSpPr>
                <p:cNvPr id="11144" name="Freeform 4838"/>
                <p:cNvSpPr>
                  <a:spLocks/>
                </p:cNvSpPr>
                <p:nvPr/>
              </p:nvSpPr>
              <p:spPr bwMode="auto">
                <a:xfrm>
                  <a:off x="2095" y="2865"/>
                  <a:ext cx="6" cy="51"/>
                </a:xfrm>
                <a:custGeom>
                  <a:avLst/>
                  <a:gdLst>
                    <a:gd name="T0" fmla="*/ 0 w 53"/>
                    <a:gd name="T1" fmla="*/ 0 h 452"/>
                    <a:gd name="T2" fmla="*/ 0 w 53"/>
                    <a:gd name="T3" fmla="*/ 0 h 452"/>
                    <a:gd name="T4" fmla="*/ 0 w 53"/>
                    <a:gd name="T5" fmla="*/ 0 h 452"/>
                    <a:gd name="T6" fmla="*/ 0 w 53"/>
                    <a:gd name="T7" fmla="*/ 0 h 452"/>
                    <a:gd name="T8" fmla="*/ 0 60000 65536"/>
                    <a:gd name="T9" fmla="*/ 0 60000 65536"/>
                    <a:gd name="T10" fmla="*/ 0 60000 65536"/>
                    <a:gd name="T11" fmla="*/ 0 60000 65536"/>
                    <a:gd name="T12" fmla="*/ 0 w 53"/>
                    <a:gd name="T13" fmla="*/ 0 h 452"/>
                    <a:gd name="T14" fmla="*/ 53 w 53"/>
                    <a:gd name="T15" fmla="*/ 452 h 452"/>
                  </a:gdLst>
                  <a:ahLst/>
                  <a:cxnLst>
                    <a:cxn ang="T8">
                      <a:pos x="T0" y="T1"/>
                    </a:cxn>
                    <a:cxn ang="T9">
                      <a:pos x="T2" y="T3"/>
                    </a:cxn>
                    <a:cxn ang="T10">
                      <a:pos x="T4" y="T5"/>
                    </a:cxn>
                    <a:cxn ang="T11">
                      <a:pos x="T6" y="T7"/>
                    </a:cxn>
                  </a:cxnLst>
                  <a:rect l="T12" t="T13" r="T14" b="T15"/>
                  <a:pathLst>
                    <a:path w="53" h="452">
                      <a:moveTo>
                        <a:pt x="53" y="452"/>
                      </a:moveTo>
                      <a:lnTo>
                        <a:pt x="0" y="90"/>
                      </a:lnTo>
                      <a:lnTo>
                        <a:pt x="34" y="0"/>
                      </a:lnTo>
                      <a:lnTo>
                        <a:pt x="53" y="452"/>
                      </a:lnTo>
                      <a:close/>
                    </a:path>
                  </a:pathLst>
                </a:custGeom>
                <a:solidFill>
                  <a:srgbClr val="0066FF"/>
                </a:solidFill>
                <a:ln w="9525">
                  <a:noFill/>
                  <a:round/>
                  <a:headEnd/>
                  <a:tailEnd/>
                </a:ln>
              </p:spPr>
              <p:txBody>
                <a:bodyPr/>
                <a:lstStyle/>
                <a:p>
                  <a:endParaRPr lang="es-MX"/>
                </a:p>
              </p:txBody>
            </p:sp>
            <p:sp>
              <p:nvSpPr>
                <p:cNvPr id="11145" name="Freeform 4839"/>
                <p:cNvSpPr>
                  <a:spLocks/>
                </p:cNvSpPr>
                <p:nvPr/>
              </p:nvSpPr>
              <p:spPr bwMode="auto">
                <a:xfrm>
                  <a:off x="2095" y="2865"/>
                  <a:ext cx="6" cy="51"/>
                </a:xfrm>
                <a:custGeom>
                  <a:avLst/>
                  <a:gdLst>
                    <a:gd name="T0" fmla="*/ 0 w 53"/>
                    <a:gd name="T1" fmla="*/ 0 h 452"/>
                    <a:gd name="T2" fmla="*/ 0 w 53"/>
                    <a:gd name="T3" fmla="*/ 0 h 452"/>
                    <a:gd name="T4" fmla="*/ 0 w 53"/>
                    <a:gd name="T5" fmla="*/ 0 h 452"/>
                    <a:gd name="T6" fmla="*/ 0 w 53"/>
                    <a:gd name="T7" fmla="*/ 0 h 452"/>
                    <a:gd name="T8" fmla="*/ 0 w 53"/>
                    <a:gd name="T9" fmla="*/ 0 h 452"/>
                    <a:gd name="T10" fmla="*/ 0 60000 65536"/>
                    <a:gd name="T11" fmla="*/ 0 60000 65536"/>
                    <a:gd name="T12" fmla="*/ 0 60000 65536"/>
                    <a:gd name="T13" fmla="*/ 0 60000 65536"/>
                    <a:gd name="T14" fmla="*/ 0 60000 65536"/>
                    <a:gd name="T15" fmla="*/ 0 w 53"/>
                    <a:gd name="T16" fmla="*/ 0 h 452"/>
                    <a:gd name="T17" fmla="*/ 53 w 53"/>
                    <a:gd name="T18" fmla="*/ 452 h 452"/>
                  </a:gdLst>
                  <a:ahLst/>
                  <a:cxnLst>
                    <a:cxn ang="T10">
                      <a:pos x="T0" y="T1"/>
                    </a:cxn>
                    <a:cxn ang="T11">
                      <a:pos x="T2" y="T3"/>
                    </a:cxn>
                    <a:cxn ang="T12">
                      <a:pos x="T4" y="T5"/>
                    </a:cxn>
                    <a:cxn ang="T13">
                      <a:pos x="T6" y="T7"/>
                    </a:cxn>
                    <a:cxn ang="T14">
                      <a:pos x="T8" y="T9"/>
                    </a:cxn>
                  </a:cxnLst>
                  <a:rect l="T15" t="T16" r="T17" b="T18"/>
                  <a:pathLst>
                    <a:path w="53" h="452">
                      <a:moveTo>
                        <a:pt x="15" y="419"/>
                      </a:moveTo>
                      <a:lnTo>
                        <a:pt x="53" y="452"/>
                      </a:lnTo>
                      <a:lnTo>
                        <a:pt x="34" y="0"/>
                      </a:lnTo>
                      <a:lnTo>
                        <a:pt x="0" y="90"/>
                      </a:lnTo>
                      <a:lnTo>
                        <a:pt x="15" y="419"/>
                      </a:lnTo>
                    </a:path>
                  </a:pathLst>
                </a:custGeom>
                <a:noFill/>
                <a:ln w="0">
                  <a:solidFill>
                    <a:srgbClr val="0066FF"/>
                  </a:solidFill>
                  <a:round/>
                  <a:headEnd/>
                  <a:tailEnd/>
                </a:ln>
              </p:spPr>
              <p:txBody>
                <a:bodyPr/>
                <a:lstStyle/>
                <a:p>
                  <a:endParaRPr lang="es-MX"/>
                </a:p>
              </p:txBody>
            </p:sp>
            <p:sp>
              <p:nvSpPr>
                <p:cNvPr id="11146" name="Freeform 4840"/>
                <p:cNvSpPr>
                  <a:spLocks/>
                </p:cNvSpPr>
                <p:nvPr/>
              </p:nvSpPr>
              <p:spPr bwMode="auto">
                <a:xfrm>
                  <a:off x="2049" y="2865"/>
                  <a:ext cx="50" cy="58"/>
                </a:xfrm>
                <a:custGeom>
                  <a:avLst/>
                  <a:gdLst>
                    <a:gd name="T0" fmla="*/ 0 w 444"/>
                    <a:gd name="T1" fmla="*/ 0 h 515"/>
                    <a:gd name="T2" fmla="*/ 0 w 444"/>
                    <a:gd name="T3" fmla="*/ 0 h 515"/>
                    <a:gd name="T4" fmla="*/ 0 w 444"/>
                    <a:gd name="T5" fmla="*/ 0 h 515"/>
                    <a:gd name="T6" fmla="*/ 0 w 444"/>
                    <a:gd name="T7" fmla="*/ 0 h 515"/>
                    <a:gd name="T8" fmla="*/ 0 60000 65536"/>
                    <a:gd name="T9" fmla="*/ 0 60000 65536"/>
                    <a:gd name="T10" fmla="*/ 0 60000 65536"/>
                    <a:gd name="T11" fmla="*/ 0 60000 65536"/>
                    <a:gd name="T12" fmla="*/ 0 w 444"/>
                    <a:gd name="T13" fmla="*/ 0 h 515"/>
                    <a:gd name="T14" fmla="*/ 444 w 444"/>
                    <a:gd name="T15" fmla="*/ 515 h 515"/>
                  </a:gdLst>
                  <a:ahLst/>
                  <a:cxnLst>
                    <a:cxn ang="T8">
                      <a:pos x="T0" y="T1"/>
                    </a:cxn>
                    <a:cxn ang="T9">
                      <a:pos x="T2" y="T3"/>
                    </a:cxn>
                    <a:cxn ang="T10">
                      <a:pos x="T4" y="T5"/>
                    </a:cxn>
                    <a:cxn ang="T11">
                      <a:pos x="T6" y="T7"/>
                    </a:cxn>
                  </a:cxnLst>
                  <a:rect l="T12" t="T13" r="T14" b="T15"/>
                  <a:pathLst>
                    <a:path w="444" h="515">
                      <a:moveTo>
                        <a:pt x="410" y="90"/>
                      </a:moveTo>
                      <a:lnTo>
                        <a:pt x="444" y="0"/>
                      </a:lnTo>
                      <a:lnTo>
                        <a:pt x="0" y="515"/>
                      </a:lnTo>
                      <a:lnTo>
                        <a:pt x="410" y="90"/>
                      </a:lnTo>
                      <a:close/>
                    </a:path>
                  </a:pathLst>
                </a:custGeom>
                <a:solidFill>
                  <a:srgbClr val="0066FF"/>
                </a:solidFill>
                <a:ln w="9525">
                  <a:noFill/>
                  <a:round/>
                  <a:headEnd/>
                  <a:tailEnd/>
                </a:ln>
              </p:spPr>
              <p:txBody>
                <a:bodyPr/>
                <a:lstStyle/>
                <a:p>
                  <a:endParaRPr lang="es-MX"/>
                </a:p>
              </p:txBody>
            </p:sp>
            <p:sp>
              <p:nvSpPr>
                <p:cNvPr id="11147" name="Freeform 4841"/>
                <p:cNvSpPr>
                  <a:spLocks/>
                </p:cNvSpPr>
                <p:nvPr/>
              </p:nvSpPr>
              <p:spPr bwMode="auto">
                <a:xfrm>
                  <a:off x="2042" y="2865"/>
                  <a:ext cx="57" cy="59"/>
                </a:xfrm>
                <a:custGeom>
                  <a:avLst/>
                  <a:gdLst>
                    <a:gd name="T0" fmla="*/ 0 w 507"/>
                    <a:gd name="T1" fmla="*/ 0 h 524"/>
                    <a:gd name="T2" fmla="*/ 0 w 507"/>
                    <a:gd name="T3" fmla="*/ 0 h 524"/>
                    <a:gd name="T4" fmla="*/ 0 w 507"/>
                    <a:gd name="T5" fmla="*/ 0 h 524"/>
                    <a:gd name="T6" fmla="*/ 0 w 507"/>
                    <a:gd name="T7" fmla="*/ 0 h 524"/>
                    <a:gd name="T8" fmla="*/ 0 60000 65536"/>
                    <a:gd name="T9" fmla="*/ 0 60000 65536"/>
                    <a:gd name="T10" fmla="*/ 0 60000 65536"/>
                    <a:gd name="T11" fmla="*/ 0 60000 65536"/>
                    <a:gd name="T12" fmla="*/ 0 w 507"/>
                    <a:gd name="T13" fmla="*/ 0 h 524"/>
                    <a:gd name="T14" fmla="*/ 507 w 507"/>
                    <a:gd name="T15" fmla="*/ 524 h 524"/>
                  </a:gdLst>
                  <a:ahLst/>
                  <a:cxnLst>
                    <a:cxn ang="T8">
                      <a:pos x="T0" y="T1"/>
                    </a:cxn>
                    <a:cxn ang="T9">
                      <a:pos x="T2" y="T3"/>
                    </a:cxn>
                    <a:cxn ang="T10">
                      <a:pos x="T4" y="T5"/>
                    </a:cxn>
                    <a:cxn ang="T11">
                      <a:pos x="T6" y="T7"/>
                    </a:cxn>
                  </a:cxnLst>
                  <a:rect l="T12" t="T13" r="T14" b="T15"/>
                  <a:pathLst>
                    <a:path w="507" h="524">
                      <a:moveTo>
                        <a:pt x="507" y="0"/>
                      </a:moveTo>
                      <a:lnTo>
                        <a:pt x="63" y="515"/>
                      </a:lnTo>
                      <a:lnTo>
                        <a:pt x="0" y="524"/>
                      </a:lnTo>
                      <a:lnTo>
                        <a:pt x="507" y="0"/>
                      </a:lnTo>
                      <a:close/>
                    </a:path>
                  </a:pathLst>
                </a:custGeom>
                <a:solidFill>
                  <a:srgbClr val="0066FF"/>
                </a:solidFill>
                <a:ln w="9525">
                  <a:noFill/>
                  <a:round/>
                  <a:headEnd/>
                  <a:tailEnd/>
                </a:ln>
              </p:spPr>
              <p:txBody>
                <a:bodyPr/>
                <a:lstStyle/>
                <a:p>
                  <a:endParaRPr lang="es-MX"/>
                </a:p>
              </p:txBody>
            </p:sp>
            <p:sp>
              <p:nvSpPr>
                <p:cNvPr id="11148" name="Freeform 4842"/>
                <p:cNvSpPr>
                  <a:spLocks/>
                </p:cNvSpPr>
                <p:nvPr/>
              </p:nvSpPr>
              <p:spPr bwMode="auto">
                <a:xfrm>
                  <a:off x="2042" y="2865"/>
                  <a:ext cx="57" cy="59"/>
                </a:xfrm>
                <a:custGeom>
                  <a:avLst/>
                  <a:gdLst>
                    <a:gd name="T0" fmla="*/ 0 w 507"/>
                    <a:gd name="T1" fmla="*/ 0 h 524"/>
                    <a:gd name="T2" fmla="*/ 0 w 507"/>
                    <a:gd name="T3" fmla="*/ 0 h 524"/>
                    <a:gd name="T4" fmla="*/ 0 w 507"/>
                    <a:gd name="T5" fmla="*/ 0 h 524"/>
                    <a:gd name="T6" fmla="*/ 0 w 507"/>
                    <a:gd name="T7" fmla="*/ 0 h 524"/>
                    <a:gd name="T8" fmla="*/ 0 w 507"/>
                    <a:gd name="T9" fmla="*/ 0 h 524"/>
                    <a:gd name="T10" fmla="*/ 0 60000 65536"/>
                    <a:gd name="T11" fmla="*/ 0 60000 65536"/>
                    <a:gd name="T12" fmla="*/ 0 60000 65536"/>
                    <a:gd name="T13" fmla="*/ 0 60000 65536"/>
                    <a:gd name="T14" fmla="*/ 0 60000 65536"/>
                    <a:gd name="T15" fmla="*/ 0 w 507"/>
                    <a:gd name="T16" fmla="*/ 0 h 524"/>
                    <a:gd name="T17" fmla="*/ 507 w 507"/>
                    <a:gd name="T18" fmla="*/ 524 h 524"/>
                  </a:gdLst>
                  <a:ahLst/>
                  <a:cxnLst>
                    <a:cxn ang="T10">
                      <a:pos x="T0" y="T1"/>
                    </a:cxn>
                    <a:cxn ang="T11">
                      <a:pos x="T2" y="T3"/>
                    </a:cxn>
                    <a:cxn ang="T12">
                      <a:pos x="T4" y="T5"/>
                    </a:cxn>
                    <a:cxn ang="T13">
                      <a:pos x="T6" y="T7"/>
                    </a:cxn>
                    <a:cxn ang="T14">
                      <a:pos x="T8" y="T9"/>
                    </a:cxn>
                  </a:cxnLst>
                  <a:rect l="T15" t="T16" r="T17" b="T18"/>
                  <a:pathLst>
                    <a:path w="507" h="524">
                      <a:moveTo>
                        <a:pt x="473" y="90"/>
                      </a:moveTo>
                      <a:lnTo>
                        <a:pt x="507" y="0"/>
                      </a:lnTo>
                      <a:lnTo>
                        <a:pt x="0" y="524"/>
                      </a:lnTo>
                      <a:lnTo>
                        <a:pt x="63" y="515"/>
                      </a:lnTo>
                      <a:lnTo>
                        <a:pt x="473" y="90"/>
                      </a:lnTo>
                    </a:path>
                  </a:pathLst>
                </a:custGeom>
                <a:noFill/>
                <a:ln w="0">
                  <a:solidFill>
                    <a:srgbClr val="0066FF"/>
                  </a:solidFill>
                  <a:round/>
                  <a:headEnd/>
                  <a:tailEnd/>
                </a:ln>
              </p:spPr>
              <p:txBody>
                <a:bodyPr/>
                <a:lstStyle/>
                <a:p>
                  <a:endParaRPr lang="es-MX"/>
                </a:p>
              </p:txBody>
            </p:sp>
            <p:sp>
              <p:nvSpPr>
                <p:cNvPr id="11149" name="Freeform 4843"/>
                <p:cNvSpPr>
                  <a:spLocks/>
                </p:cNvSpPr>
                <p:nvPr/>
              </p:nvSpPr>
              <p:spPr bwMode="auto">
                <a:xfrm>
                  <a:off x="2042" y="2923"/>
                  <a:ext cx="8" cy="1"/>
                </a:xfrm>
                <a:custGeom>
                  <a:avLst/>
                  <a:gdLst>
                    <a:gd name="T0" fmla="*/ 0 w 69"/>
                    <a:gd name="T1" fmla="*/ 0 h 9"/>
                    <a:gd name="T2" fmla="*/ 0 w 69"/>
                    <a:gd name="T3" fmla="*/ 0 h 9"/>
                    <a:gd name="T4" fmla="*/ 0 w 69"/>
                    <a:gd name="T5" fmla="*/ 0 h 9"/>
                    <a:gd name="T6" fmla="*/ 0 w 69"/>
                    <a:gd name="T7" fmla="*/ 0 h 9"/>
                    <a:gd name="T8" fmla="*/ 0 60000 65536"/>
                    <a:gd name="T9" fmla="*/ 0 60000 65536"/>
                    <a:gd name="T10" fmla="*/ 0 60000 65536"/>
                    <a:gd name="T11" fmla="*/ 0 60000 65536"/>
                    <a:gd name="T12" fmla="*/ 0 w 69"/>
                    <a:gd name="T13" fmla="*/ 0 h 9"/>
                    <a:gd name="T14" fmla="*/ 69 w 69"/>
                    <a:gd name="T15" fmla="*/ 9 h 9"/>
                  </a:gdLst>
                  <a:ahLst/>
                  <a:cxnLst>
                    <a:cxn ang="T8">
                      <a:pos x="T0" y="T1"/>
                    </a:cxn>
                    <a:cxn ang="T9">
                      <a:pos x="T2" y="T3"/>
                    </a:cxn>
                    <a:cxn ang="T10">
                      <a:pos x="T4" y="T5"/>
                    </a:cxn>
                    <a:cxn ang="T11">
                      <a:pos x="T6" y="T7"/>
                    </a:cxn>
                  </a:cxnLst>
                  <a:rect l="T12" t="T13" r="T14" b="T15"/>
                  <a:pathLst>
                    <a:path w="69" h="9">
                      <a:moveTo>
                        <a:pt x="63" y="0"/>
                      </a:moveTo>
                      <a:lnTo>
                        <a:pt x="0" y="9"/>
                      </a:lnTo>
                      <a:lnTo>
                        <a:pt x="69" y="3"/>
                      </a:lnTo>
                      <a:lnTo>
                        <a:pt x="63" y="0"/>
                      </a:lnTo>
                      <a:close/>
                    </a:path>
                  </a:pathLst>
                </a:custGeom>
                <a:solidFill>
                  <a:srgbClr val="0066FF"/>
                </a:solidFill>
                <a:ln w="9525">
                  <a:noFill/>
                  <a:round/>
                  <a:headEnd/>
                  <a:tailEnd/>
                </a:ln>
              </p:spPr>
              <p:txBody>
                <a:bodyPr/>
                <a:lstStyle/>
                <a:p>
                  <a:endParaRPr lang="es-MX"/>
                </a:p>
              </p:txBody>
            </p:sp>
            <p:sp>
              <p:nvSpPr>
                <p:cNvPr id="11150" name="Freeform 4844"/>
                <p:cNvSpPr>
                  <a:spLocks/>
                </p:cNvSpPr>
                <p:nvPr/>
              </p:nvSpPr>
              <p:spPr bwMode="auto">
                <a:xfrm>
                  <a:off x="2042" y="2923"/>
                  <a:ext cx="8" cy="1"/>
                </a:xfrm>
                <a:custGeom>
                  <a:avLst/>
                  <a:gdLst>
                    <a:gd name="T0" fmla="*/ 0 w 69"/>
                    <a:gd name="T1" fmla="*/ 0 h 12"/>
                    <a:gd name="T2" fmla="*/ 0 w 69"/>
                    <a:gd name="T3" fmla="*/ 0 h 12"/>
                    <a:gd name="T4" fmla="*/ 0 w 69"/>
                    <a:gd name="T5" fmla="*/ 0 h 12"/>
                    <a:gd name="T6" fmla="*/ 0 w 69"/>
                    <a:gd name="T7" fmla="*/ 0 h 12"/>
                    <a:gd name="T8" fmla="*/ 0 60000 65536"/>
                    <a:gd name="T9" fmla="*/ 0 60000 65536"/>
                    <a:gd name="T10" fmla="*/ 0 60000 65536"/>
                    <a:gd name="T11" fmla="*/ 0 60000 65536"/>
                    <a:gd name="T12" fmla="*/ 0 w 69"/>
                    <a:gd name="T13" fmla="*/ 0 h 12"/>
                    <a:gd name="T14" fmla="*/ 69 w 69"/>
                    <a:gd name="T15" fmla="*/ 12 h 12"/>
                  </a:gdLst>
                  <a:ahLst/>
                  <a:cxnLst>
                    <a:cxn ang="T8">
                      <a:pos x="T0" y="T1"/>
                    </a:cxn>
                    <a:cxn ang="T9">
                      <a:pos x="T2" y="T3"/>
                    </a:cxn>
                    <a:cxn ang="T10">
                      <a:pos x="T4" y="T5"/>
                    </a:cxn>
                    <a:cxn ang="T11">
                      <a:pos x="T6" y="T7"/>
                    </a:cxn>
                  </a:cxnLst>
                  <a:rect l="T12" t="T13" r="T14" b="T15"/>
                  <a:pathLst>
                    <a:path w="69" h="12">
                      <a:moveTo>
                        <a:pt x="0" y="6"/>
                      </a:moveTo>
                      <a:lnTo>
                        <a:pt x="69" y="0"/>
                      </a:lnTo>
                      <a:lnTo>
                        <a:pt x="14" y="12"/>
                      </a:lnTo>
                      <a:lnTo>
                        <a:pt x="0" y="6"/>
                      </a:lnTo>
                      <a:close/>
                    </a:path>
                  </a:pathLst>
                </a:custGeom>
                <a:solidFill>
                  <a:srgbClr val="0066FF"/>
                </a:solidFill>
                <a:ln w="9525">
                  <a:noFill/>
                  <a:round/>
                  <a:headEnd/>
                  <a:tailEnd/>
                </a:ln>
              </p:spPr>
              <p:txBody>
                <a:bodyPr/>
                <a:lstStyle/>
                <a:p>
                  <a:endParaRPr lang="es-MX"/>
                </a:p>
              </p:txBody>
            </p:sp>
            <p:sp>
              <p:nvSpPr>
                <p:cNvPr id="11151" name="Freeform 4845"/>
                <p:cNvSpPr>
                  <a:spLocks/>
                </p:cNvSpPr>
                <p:nvPr/>
              </p:nvSpPr>
              <p:spPr bwMode="auto">
                <a:xfrm>
                  <a:off x="2042" y="2923"/>
                  <a:ext cx="8" cy="1"/>
                </a:xfrm>
                <a:custGeom>
                  <a:avLst/>
                  <a:gdLst>
                    <a:gd name="T0" fmla="*/ 0 w 69"/>
                    <a:gd name="T1" fmla="*/ 0 h 15"/>
                    <a:gd name="T2" fmla="*/ 0 w 69"/>
                    <a:gd name="T3" fmla="*/ 0 h 15"/>
                    <a:gd name="T4" fmla="*/ 0 w 69"/>
                    <a:gd name="T5" fmla="*/ 0 h 15"/>
                    <a:gd name="T6" fmla="*/ 0 w 69"/>
                    <a:gd name="T7" fmla="*/ 0 h 15"/>
                    <a:gd name="T8" fmla="*/ 0 w 69"/>
                    <a:gd name="T9" fmla="*/ 0 h 15"/>
                    <a:gd name="T10" fmla="*/ 0 60000 65536"/>
                    <a:gd name="T11" fmla="*/ 0 60000 65536"/>
                    <a:gd name="T12" fmla="*/ 0 60000 65536"/>
                    <a:gd name="T13" fmla="*/ 0 60000 65536"/>
                    <a:gd name="T14" fmla="*/ 0 60000 65536"/>
                    <a:gd name="T15" fmla="*/ 0 w 69"/>
                    <a:gd name="T16" fmla="*/ 0 h 15"/>
                    <a:gd name="T17" fmla="*/ 69 w 69"/>
                    <a:gd name="T18" fmla="*/ 15 h 15"/>
                  </a:gdLst>
                  <a:ahLst/>
                  <a:cxnLst>
                    <a:cxn ang="T10">
                      <a:pos x="T0" y="T1"/>
                    </a:cxn>
                    <a:cxn ang="T11">
                      <a:pos x="T2" y="T3"/>
                    </a:cxn>
                    <a:cxn ang="T12">
                      <a:pos x="T4" y="T5"/>
                    </a:cxn>
                    <a:cxn ang="T13">
                      <a:pos x="T6" y="T7"/>
                    </a:cxn>
                    <a:cxn ang="T14">
                      <a:pos x="T8" y="T9"/>
                    </a:cxn>
                  </a:cxnLst>
                  <a:rect l="T15" t="T16" r="T17" b="T18"/>
                  <a:pathLst>
                    <a:path w="69" h="15">
                      <a:moveTo>
                        <a:pt x="63" y="0"/>
                      </a:moveTo>
                      <a:lnTo>
                        <a:pt x="0" y="9"/>
                      </a:lnTo>
                      <a:lnTo>
                        <a:pt x="14" y="15"/>
                      </a:lnTo>
                      <a:lnTo>
                        <a:pt x="69" y="3"/>
                      </a:lnTo>
                      <a:lnTo>
                        <a:pt x="63" y="0"/>
                      </a:lnTo>
                    </a:path>
                  </a:pathLst>
                </a:custGeom>
                <a:noFill/>
                <a:ln w="0">
                  <a:solidFill>
                    <a:srgbClr val="0066FF"/>
                  </a:solidFill>
                  <a:round/>
                  <a:headEnd/>
                  <a:tailEnd/>
                </a:ln>
              </p:spPr>
              <p:txBody>
                <a:bodyPr/>
                <a:lstStyle/>
                <a:p>
                  <a:endParaRPr lang="es-MX"/>
                </a:p>
              </p:txBody>
            </p:sp>
            <p:sp>
              <p:nvSpPr>
                <p:cNvPr id="11152" name="Freeform 4846"/>
                <p:cNvSpPr>
                  <a:spLocks/>
                </p:cNvSpPr>
                <p:nvPr/>
              </p:nvSpPr>
              <p:spPr bwMode="auto">
                <a:xfrm>
                  <a:off x="2043" y="2923"/>
                  <a:ext cx="7" cy="10"/>
                </a:xfrm>
                <a:custGeom>
                  <a:avLst/>
                  <a:gdLst>
                    <a:gd name="T0" fmla="*/ 0 w 65"/>
                    <a:gd name="T1" fmla="*/ 0 h 91"/>
                    <a:gd name="T2" fmla="*/ 0 w 65"/>
                    <a:gd name="T3" fmla="*/ 0 h 91"/>
                    <a:gd name="T4" fmla="*/ 0 w 65"/>
                    <a:gd name="T5" fmla="*/ 0 h 91"/>
                    <a:gd name="T6" fmla="*/ 0 w 65"/>
                    <a:gd name="T7" fmla="*/ 0 h 91"/>
                    <a:gd name="T8" fmla="*/ 0 60000 65536"/>
                    <a:gd name="T9" fmla="*/ 0 60000 65536"/>
                    <a:gd name="T10" fmla="*/ 0 60000 65536"/>
                    <a:gd name="T11" fmla="*/ 0 60000 65536"/>
                    <a:gd name="T12" fmla="*/ 0 w 65"/>
                    <a:gd name="T13" fmla="*/ 0 h 91"/>
                    <a:gd name="T14" fmla="*/ 65 w 65"/>
                    <a:gd name="T15" fmla="*/ 91 h 91"/>
                  </a:gdLst>
                  <a:ahLst/>
                  <a:cxnLst>
                    <a:cxn ang="T8">
                      <a:pos x="T0" y="T1"/>
                    </a:cxn>
                    <a:cxn ang="T9">
                      <a:pos x="T2" y="T3"/>
                    </a:cxn>
                    <a:cxn ang="T10">
                      <a:pos x="T4" y="T5"/>
                    </a:cxn>
                    <a:cxn ang="T11">
                      <a:pos x="T6" y="T7"/>
                    </a:cxn>
                  </a:cxnLst>
                  <a:rect l="T12" t="T13" r="T14" b="T15"/>
                  <a:pathLst>
                    <a:path w="65" h="91">
                      <a:moveTo>
                        <a:pt x="65" y="0"/>
                      </a:moveTo>
                      <a:lnTo>
                        <a:pt x="10" y="12"/>
                      </a:lnTo>
                      <a:lnTo>
                        <a:pt x="0" y="91"/>
                      </a:lnTo>
                      <a:lnTo>
                        <a:pt x="65" y="0"/>
                      </a:lnTo>
                      <a:close/>
                    </a:path>
                  </a:pathLst>
                </a:custGeom>
                <a:solidFill>
                  <a:srgbClr val="0066FF"/>
                </a:solidFill>
                <a:ln w="9525">
                  <a:noFill/>
                  <a:round/>
                  <a:headEnd/>
                  <a:tailEnd/>
                </a:ln>
              </p:spPr>
              <p:txBody>
                <a:bodyPr/>
                <a:lstStyle/>
                <a:p>
                  <a:endParaRPr lang="es-MX"/>
                </a:p>
              </p:txBody>
            </p:sp>
            <p:sp>
              <p:nvSpPr>
                <p:cNvPr id="11153" name="Freeform 4847"/>
                <p:cNvSpPr>
                  <a:spLocks/>
                </p:cNvSpPr>
                <p:nvPr/>
              </p:nvSpPr>
              <p:spPr bwMode="auto">
                <a:xfrm>
                  <a:off x="2040" y="2924"/>
                  <a:ext cx="4" cy="9"/>
                </a:xfrm>
                <a:custGeom>
                  <a:avLst/>
                  <a:gdLst>
                    <a:gd name="T0" fmla="*/ 0 w 36"/>
                    <a:gd name="T1" fmla="*/ 0 h 79"/>
                    <a:gd name="T2" fmla="*/ 0 w 36"/>
                    <a:gd name="T3" fmla="*/ 0 h 79"/>
                    <a:gd name="T4" fmla="*/ 0 w 36"/>
                    <a:gd name="T5" fmla="*/ 0 h 79"/>
                    <a:gd name="T6" fmla="*/ 0 w 36"/>
                    <a:gd name="T7" fmla="*/ 0 h 79"/>
                    <a:gd name="T8" fmla="*/ 0 60000 65536"/>
                    <a:gd name="T9" fmla="*/ 0 60000 65536"/>
                    <a:gd name="T10" fmla="*/ 0 60000 65536"/>
                    <a:gd name="T11" fmla="*/ 0 60000 65536"/>
                    <a:gd name="T12" fmla="*/ 0 w 36"/>
                    <a:gd name="T13" fmla="*/ 0 h 79"/>
                    <a:gd name="T14" fmla="*/ 36 w 36"/>
                    <a:gd name="T15" fmla="*/ 79 h 79"/>
                  </a:gdLst>
                  <a:ahLst/>
                  <a:cxnLst>
                    <a:cxn ang="T8">
                      <a:pos x="T0" y="T1"/>
                    </a:cxn>
                    <a:cxn ang="T9">
                      <a:pos x="T2" y="T3"/>
                    </a:cxn>
                    <a:cxn ang="T10">
                      <a:pos x="T4" y="T5"/>
                    </a:cxn>
                    <a:cxn ang="T11">
                      <a:pos x="T6" y="T7"/>
                    </a:cxn>
                  </a:cxnLst>
                  <a:rect l="T12" t="T13" r="T14" b="T15"/>
                  <a:pathLst>
                    <a:path w="36" h="79">
                      <a:moveTo>
                        <a:pt x="36" y="0"/>
                      </a:moveTo>
                      <a:lnTo>
                        <a:pt x="26" y="79"/>
                      </a:lnTo>
                      <a:lnTo>
                        <a:pt x="0" y="49"/>
                      </a:lnTo>
                      <a:lnTo>
                        <a:pt x="36" y="0"/>
                      </a:lnTo>
                      <a:close/>
                    </a:path>
                  </a:pathLst>
                </a:custGeom>
                <a:solidFill>
                  <a:srgbClr val="0066FF"/>
                </a:solidFill>
                <a:ln w="9525">
                  <a:noFill/>
                  <a:round/>
                  <a:headEnd/>
                  <a:tailEnd/>
                </a:ln>
              </p:spPr>
              <p:txBody>
                <a:bodyPr/>
                <a:lstStyle/>
                <a:p>
                  <a:endParaRPr lang="es-MX"/>
                </a:p>
              </p:txBody>
            </p:sp>
            <p:sp>
              <p:nvSpPr>
                <p:cNvPr id="11154" name="Freeform 4848"/>
                <p:cNvSpPr>
                  <a:spLocks/>
                </p:cNvSpPr>
                <p:nvPr/>
              </p:nvSpPr>
              <p:spPr bwMode="auto">
                <a:xfrm>
                  <a:off x="2040" y="2923"/>
                  <a:ext cx="10" cy="10"/>
                </a:xfrm>
                <a:custGeom>
                  <a:avLst/>
                  <a:gdLst>
                    <a:gd name="T0" fmla="*/ 0 w 91"/>
                    <a:gd name="T1" fmla="*/ 0 h 91"/>
                    <a:gd name="T2" fmla="*/ 0 w 91"/>
                    <a:gd name="T3" fmla="*/ 0 h 91"/>
                    <a:gd name="T4" fmla="*/ 0 w 91"/>
                    <a:gd name="T5" fmla="*/ 0 h 91"/>
                    <a:gd name="T6" fmla="*/ 0 w 91"/>
                    <a:gd name="T7" fmla="*/ 0 h 91"/>
                    <a:gd name="T8" fmla="*/ 0 w 91"/>
                    <a:gd name="T9" fmla="*/ 0 h 91"/>
                    <a:gd name="T10" fmla="*/ 0 60000 65536"/>
                    <a:gd name="T11" fmla="*/ 0 60000 65536"/>
                    <a:gd name="T12" fmla="*/ 0 60000 65536"/>
                    <a:gd name="T13" fmla="*/ 0 60000 65536"/>
                    <a:gd name="T14" fmla="*/ 0 60000 65536"/>
                    <a:gd name="T15" fmla="*/ 0 w 91"/>
                    <a:gd name="T16" fmla="*/ 0 h 91"/>
                    <a:gd name="T17" fmla="*/ 91 w 91"/>
                    <a:gd name="T18" fmla="*/ 91 h 91"/>
                  </a:gdLst>
                  <a:ahLst/>
                  <a:cxnLst>
                    <a:cxn ang="T10">
                      <a:pos x="T0" y="T1"/>
                    </a:cxn>
                    <a:cxn ang="T11">
                      <a:pos x="T2" y="T3"/>
                    </a:cxn>
                    <a:cxn ang="T12">
                      <a:pos x="T4" y="T5"/>
                    </a:cxn>
                    <a:cxn ang="T13">
                      <a:pos x="T6" y="T7"/>
                    </a:cxn>
                    <a:cxn ang="T14">
                      <a:pos x="T8" y="T9"/>
                    </a:cxn>
                  </a:cxnLst>
                  <a:rect l="T15" t="T16" r="T17" b="T18"/>
                  <a:pathLst>
                    <a:path w="91" h="91">
                      <a:moveTo>
                        <a:pt x="91" y="0"/>
                      </a:moveTo>
                      <a:lnTo>
                        <a:pt x="36" y="12"/>
                      </a:lnTo>
                      <a:lnTo>
                        <a:pt x="0" y="61"/>
                      </a:lnTo>
                      <a:lnTo>
                        <a:pt x="26" y="91"/>
                      </a:lnTo>
                      <a:lnTo>
                        <a:pt x="91" y="0"/>
                      </a:lnTo>
                    </a:path>
                  </a:pathLst>
                </a:custGeom>
                <a:noFill/>
                <a:ln w="0">
                  <a:solidFill>
                    <a:srgbClr val="0066FF"/>
                  </a:solidFill>
                  <a:round/>
                  <a:headEnd/>
                  <a:tailEnd/>
                </a:ln>
              </p:spPr>
              <p:txBody>
                <a:bodyPr/>
                <a:lstStyle/>
                <a:p>
                  <a:endParaRPr lang="es-MX"/>
                </a:p>
              </p:txBody>
            </p:sp>
            <p:sp>
              <p:nvSpPr>
                <p:cNvPr id="11155" name="Freeform 4849"/>
                <p:cNvSpPr>
                  <a:spLocks/>
                </p:cNvSpPr>
                <p:nvPr/>
              </p:nvSpPr>
              <p:spPr bwMode="auto">
                <a:xfrm>
                  <a:off x="2037" y="2930"/>
                  <a:ext cx="6" cy="6"/>
                </a:xfrm>
                <a:custGeom>
                  <a:avLst/>
                  <a:gdLst>
                    <a:gd name="T0" fmla="*/ 0 w 53"/>
                    <a:gd name="T1" fmla="*/ 0 h 57"/>
                    <a:gd name="T2" fmla="*/ 0 w 53"/>
                    <a:gd name="T3" fmla="*/ 0 h 57"/>
                    <a:gd name="T4" fmla="*/ 0 w 53"/>
                    <a:gd name="T5" fmla="*/ 0 h 57"/>
                    <a:gd name="T6" fmla="*/ 0 w 53"/>
                    <a:gd name="T7" fmla="*/ 0 h 57"/>
                    <a:gd name="T8" fmla="*/ 0 60000 65536"/>
                    <a:gd name="T9" fmla="*/ 0 60000 65536"/>
                    <a:gd name="T10" fmla="*/ 0 60000 65536"/>
                    <a:gd name="T11" fmla="*/ 0 60000 65536"/>
                    <a:gd name="T12" fmla="*/ 0 w 53"/>
                    <a:gd name="T13" fmla="*/ 0 h 57"/>
                    <a:gd name="T14" fmla="*/ 53 w 53"/>
                    <a:gd name="T15" fmla="*/ 57 h 57"/>
                  </a:gdLst>
                  <a:ahLst/>
                  <a:cxnLst>
                    <a:cxn ang="T8">
                      <a:pos x="T0" y="T1"/>
                    </a:cxn>
                    <a:cxn ang="T9">
                      <a:pos x="T2" y="T3"/>
                    </a:cxn>
                    <a:cxn ang="T10">
                      <a:pos x="T4" y="T5"/>
                    </a:cxn>
                    <a:cxn ang="T11">
                      <a:pos x="T6" y="T7"/>
                    </a:cxn>
                  </a:cxnLst>
                  <a:rect l="T12" t="T13" r="T14" b="T15"/>
                  <a:pathLst>
                    <a:path w="53" h="57">
                      <a:moveTo>
                        <a:pt x="53" y="30"/>
                      </a:moveTo>
                      <a:lnTo>
                        <a:pt x="27" y="0"/>
                      </a:lnTo>
                      <a:lnTo>
                        <a:pt x="0" y="57"/>
                      </a:lnTo>
                      <a:lnTo>
                        <a:pt x="53" y="30"/>
                      </a:lnTo>
                      <a:close/>
                    </a:path>
                  </a:pathLst>
                </a:custGeom>
                <a:solidFill>
                  <a:srgbClr val="0066FF"/>
                </a:solidFill>
                <a:ln w="9525">
                  <a:noFill/>
                  <a:round/>
                  <a:headEnd/>
                  <a:tailEnd/>
                </a:ln>
              </p:spPr>
              <p:txBody>
                <a:bodyPr/>
                <a:lstStyle/>
                <a:p>
                  <a:endParaRPr lang="es-MX"/>
                </a:p>
              </p:txBody>
            </p:sp>
            <p:sp>
              <p:nvSpPr>
                <p:cNvPr id="11156" name="Freeform 4850"/>
                <p:cNvSpPr>
                  <a:spLocks/>
                </p:cNvSpPr>
                <p:nvPr/>
              </p:nvSpPr>
              <p:spPr bwMode="auto">
                <a:xfrm>
                  <a:off x="2037" y="2930"/>
                  <a:ext cx="3" cy="6"/>
                </a:xfrm>
                <a:custGeom>
                  <a:avLst/>
                  <a:gdLst>
                    <a:gd name="T0" fmla="*/ 0 w 27"/>
                    <a:gd name="T1" fmla="*/ 0 h 57"/>
                    <a:gd name="T2" fmla="*/ 0 w 27"/>
                    <a:gd name="T3" fmla="*/ 0 h 57"/>
                    <a:gd name="T4" fmla="*/ 0 w 27"/>
                    <a:gd name="T5" fmla="*/ 0 h 57"/>
                    <a:gd name="T6" fmla="*/ 0 w 27"/>
                    <a:gd name="T7" fmla="*/ 0 h 57"/>
                    <a:gd name="T8" fmla="*/ 0 60000 65536"/>
                    <a:gd name="T9" fmla="*/ 0 60000 65536"/>
                    <a:gd name="T10" fmla="*/ 0 60000 65536"/>
                    <a:gd name="T11" fmla="*/ 0 60000 65536"/>
                    <a:gd name="T12" fmla="*/ 0 w 27"/>
                    <a:gd name="T13" fmla="*/ 0 h 57"/>
                    <a:gd name="T14" fmla="*/ 27 w 27"/>
                    <a:gd name="T15" fmla="*/ 57 h 57"/>
                  </a:gdLst>
                  <a:ahLst/>
                  <a:cxnLst>
                    <a:cxn ang="T8">
                      <a:pos x="T0" y="T1"/>
                    </a:cxn>
                    <a:cxn ang="T9">
                      <a:pos x="T2" y="T3"/>
                    </a:cxn>
                    <a:cxn ang="T10">
                      <a:pos x="T4" y="T5"/>
                    </a:cxn>
                    <a:cxn ang="T11">
                      <a:pos x="T6" y="T7"/>
                    </a:cxn>
                  </a:cxnLst>
                  <a:rect l="T12" t="T13" r="T14" b="T15"/>
                  <a:pathLst>
                    <a:path w="27" h="57">
                      <a:moveTo>
                        <a:pt x="27" y="0"/>
                      </a:moveTo>
                      <a:lnTo>
                        <a:pt x="0" y="57"/>
                      </a:lnTo>
                      <a:lnTo>
                        <a:pt x="4" y="13"/>
                      </a:lnTo>
                      <a:lnTo>
                        <a:pt x="27" y="0"/>
                      </a:lnTo>
                      <a:close/>
                    </a:path>
                  </a:pathLst>
                </a:custGeom>
                <a:solidFill>
                  <a:srgbClr val="0066FF"/>
                </a:solidFill>
                <a:ln w="9525">
                  <a:noFill/>
                  <a:round/>
                  <a:headEnd/>
                  <a:tailEnd/>
                </a:ln>
              </p:spPr>
              <p:txBody>
                <a:bodyPr/>
                <a:lstStyle/>
                <a:p>
                  <a:endParaRPr lang="es-MX"/>
                </a:p>
              </p:txBody>
            </p:sp>
            <p:sp>
              <p:nvSpPr>
                <p:cNvPr id="11157" name="Freeform 4851"/>
                <p:cNvSpPr>
                  <a:spLocks/>
                </p:cNvSpPr>
                <p:nvPr/>
              </p:nvSpPr>
              <p:spPr bwMode="auto">
                <a:xfrm>
                  <a:off x="2037" y="2930"/>
                  <a:ext cx="6" cy="6"/>
                </a:xfrm>
                <a:custGeom>
                  <a:avLst/>
                  <a:gdLst>
                    <a:gd name="T0" fmla="*/ 0 w 53"/>
                    <a:gd name="T1" fmla="*/ 0 h 57"/>
                    <a:gd name="T2" fmla="*/ 0 w 53"/>
                    <a:gd name="T3" fmla="*/ 0 h 57"/>
                    <a:gd name="T4" fmla="*/ 0 w 53"/>
                    <a:gd name="T5" fmla="*/ 0 h 57"/>
                    <a:gd name="T6" fmla="*/ 0 w 53"/>
                    <a:gd name="T7" fmla="*/ 0 h 57"/>
                    <a:gd name="T8" fmla="*/ 0 w 53"/>
                    <a:gd name="T9" fmla="*/ 0 h 57"/>
                    <a:gd name="T10" fmla="*/ 0 60000 65536"/>
                    <a:gd name="T11" fmla="*/ 0 60000 65536"/>
                    <a:gd name="T12" fmla="*/ 0 60000 65536"/>
                    <a:gd name="T13" fmla="*/ 0 60000 65536"/>
                    <a:gd name="T14" fmla="*/ 0 60000 65536"/>
                    <a:gd name="T15" fmla="*/ 0 w 53"/>
                    <a:gd name="T16" fmla="*/ 0 h 57"/>
                    <a:gd name="T17" fmla="*/ 53 w 53"/>
                    <a:gd name="T18" fmla="*/ 57 h 57"/>
                  </a:gdLst>
                  <a:ahLst/>
                  <a:cxnLst>
                    <a:cxn ang="T10">
                      <a:pos x="T0" y="T1"/>
                    </a:cxn>
                    <a:cxn ang="T11">
                      <a:pos x="T2" y="T3"/>
                    </a:cxn>
                    <a:cxn ang="T12">
                      <a:pos x="T4" y="T5"/>
                    </a:cxn>
                    <a:cxn ang="T13">
                      <a:pos x="T6" y="T7"/>
                    </a:cxn>
                    <a:cxn ang="T14">
                      <a:pos x="T8" y="T9"/>
                    </a:cxn>
                  </a:cxnLst>
                  <a:rect l="T15" t="T16" r="T17" b="T18"/>
                  <a:pathLst>
                    <a:path w="53" h="57">
                      <a:moveTo>
                        <a:pt x="53" y="30"/>
                      </a:moveTo>
                      <a:lnTo>
                        <a:pt x="27" y="0"/>
                      </a:lnTo>
                      <a:lnTo>
                        <a:pt x="4" y="13"/>
                      </a:lnTo>
                      <a:lnTo>
                        <a:pt x="0" y="57"/>
                      </a:lnTo>
                      <a:lnTo>
                        <a:pt x="53" y="30"/>
                      </a:lnTo>
                    </a:path>
                  </a:pathLst>
                </a:custGeom>
                <a:noFill/>
                <a:ln w="0">
                  <a:solidFill>
                    <a:srgbClr val="0066FF"/>
                  </a:solidFill>
                  <a:round/>
                  <a:headEnd/>
                  <a:tailEnd/>
                </a:ln>
              </p:spPr>
              <p:txBody>
                <a:bodyPr/>
                <a:lstStyle/>
                <a:p>
                  <a:endParaRPr lang="es-MX"/>
                </a:p>
              </p:txBody>
            </p:sp>
            <p:sp>
              <p:nvSpPr>
                <p:cNvPr id="11158" name="Freeform 4852"/>
                <p:cNvSpPr>
                  <a:spLocks/>
                </p:cNvSpPr>
                <p:nvPr/>
              </p:nvSpPr>
              <p:spPr bwMode="auto">
                <a:xfrm>
                  <a:off x="2033" y="2931"/>
                  <a:ext cx="4" cy="5"/>
                </a:xfrm>
                <a:custGeom>
                  <a:avLst/>
                  <a:gdLst>
                    <a:gd name="T0" fmla="*/ 0 w 42"/>
                    <a:gd name="T1" fmla="*/ 0 h 44"/>
                    <a:gd name="T2" fmla="*/ 0 w 42"/>
                    <a:gd name="T3" fmla="*/ 0 h 44"/>
                    <a:gd name="T4" fmla="*/ 0 w 42"/>
                    <a:gd name="T5" fmla="*/ 0 h 44"/>
                    <a:gd name="T6" fmla="*/ 0 w 42"/>
                    <a:gd name="T7" fmla="*/ 0 h 44"/>
                    <a:gd name="T8" fmla="*/ 0 60000 65536"/>
                    <a:gd name="T9" fmla="*/ 0 60000 65536"/>
                    <a:gd name="T10" fmla="*/ 0 60000 65536"/>
                    <a:gd name="T11" fmla="*/ 0 60000 65536"/>
                    <a:gd name="T12" fmla="*/ 0 w 42"/>
                    <a:gd name="T13" fmla="*/ 0 h 44"/>
                    <a:gd name="T14" fmla="*/ 42 w 42"/>
                    <a:gd name="T15" fmla="*/ 44 h 44"/>
                  </a:gdLst>
                  <a:ahLst/>
                  <a:cxnLst>
                    <a:cxn ang="T8">
                      <a:pos x="T0" y="T1"/>
                    </a:cxn>
                    <a:cxn ang="T9">
                      <a:pos x="T2" y="T3"/>
                    </a:cxn>
                    <a:cxn ang="T10">
                      <a:pos x="T4" y="T5"/>
                    </a:cxn>
                    <a:cxn ang="T11">
                      <a:pos x="T6" y="T7"/>
                    </a:cxn>
                  </a:cxnLst>
                  <a:rect l="T12" t="T13" r="T14" b="T15"/>
                  <a:pathLst>
                    <a:path w="42" h="44">
                      <a:moveTo>
                        <a:pt x="38" y="44"/>
                      </a:moveTo>
                      <a:lnTo>
                        <a:pt x="42" y="0"/>
                      </a:lnTo>
                      <a:lnTo>
                        <a:pt x="0" y="16"/>
                      </a:lnTo>
                      <a:lnTo>
                        <a:pt x="38" y="44"/>
                      </a:lnTo>
                      <a:close/>
                    </a:path>
                  </a:pathLst>
                </a:custGeom>
                <a:solidFill>
                  <a:srgbClr val="0066FF"/>
                </a:solidFill>
                <a:ln w="9525">
                  <a:noFill/>
                  <a:round/>
                  <a:headEnd/>
                  <a:tailEnd/>
                </a:ln>
              </p:spPr>
              <p:txBody>
                <a:bodyPr/>
                <a:lstStyle/>
                <a:p>
                  <a:endParaRPr lang="es-MX"/>
                </a:p>
              </p:txBody>
            </p:sp>
            <p:sp>
              <p:nvSpPr>
                <p:cNvPr id="11159" name="Freeform 4853"/>
                <p:cNvSpPr>
                  <a:spLocks/>
                </p:cNvSpPr>
                <p:nvPr/>
              </p:nvSpPr>
              <p:spPr bwMode="auto">
                <a:xfrm>
                  <a:off x="2033" y="2928"/>
                  <a:ext cx="4" cy="5"/>
                </a:xfrm>
                <a:custGeom>
                  <a:avLst/>
                  <a:gdLst>
                    <a:gd name="T0" fmla="*/ 0 w 42"/>
                    <a:gd name="T1" fmla="*/ 0 h 47"/>
                    <a:gd name="T2" fmla="*/ 0 w 42"/>
                    <a:gd name="T3" fmla="*/ 0 h 47"/>
                    <a:gd name="T4" fmla="*/ 0 w 42"/>
                    <a:gd name="T5" fmla="*/ 0 h 47"/>
                    <a:gd name="T6" fmla="*/ 0 w 42"/>
                    <a:gd name="T7" fmla="*/ 0 h 47"/>
                    <a:gd name="T8" fmla="*/ 0 60000 65536"/>
                    <a:gd name="T9" fmla="*/ 0 60000 65536"/>
                    <a:gd name="T10" fmla="*/ 0 60000 65536"/>
                    <a:gd name="T11" fmla="*/ 0 60000 65536"/>
                    <a:gd name="T12" fmla="*/ 0 w 42"/>
                    <a:gd name="T13" fmla="*/ 0 h 47"/>
                    <a:gd name="T14" fmla="*/ 42 w 42"/>
                    <a:gd name="T15" fmla="*/ 47 h 47"/>
                  </a:gdLst>
                  <a:ahLst/>
                  <a:cxnLst>
                    <a:cxn ang="T8">
                      <a:pos x="T0" y="T1"/>
                    </a:cxn>
                    <a:cxn ang="T9">
                      <a:pos x="T2" y="T3"/>
                    </a:cxn>
                    <a:cxn ang="T10">
                      <a:pos x="T4" y="T5"/>
                    </a:cxn>
                    <a:cxn ang="T11">
                      <a:pos x="T6" y="T7"/>
                    </a:cxn>
                  </a:cxnLst>
                  <a:rect l="T12" t="T13" r="T14" b="T15"/>
                  <a:pathLst>
                    <a:path w="42" h="47">
                      <a:moveTo>
                        <a:pt x="42" y="31"/>
                      </a:moveTo>
                      <a:lnTo>
                        <a:pt x="0" y="47"/>
                      </a:lnTo>
                      <a:lnTo>
                        <a:pt x="1" y="0"/>
                      </a:lnTo>
                      <a:lnTo>
                        <a:pt x="42" y="31"/>
                      </a:lnTo>
                      <a:close/>
                    </a:path>
                  </a:pathLst>
                </a:custGeom>
                <a:solidFill>
                  <a:srgbClr val="0066FF"/>
                </a:solidFill>
                <a:ln w="9525">
                  <a:noFill/>
                  <a:round/>
                  <a:headEnd/>
                  <a:tailEnd/>
                </a:ln>
              </p:spPr>
              <p:txBody>
                <a:bodyPr/>
                <a:lstStyle/>
                <a:p>
                  <a:endParaRPr lang="es-MX"/>
                </a:p>
              </p:txBody>
            </p:sp>
            <p:sp>
              <p:nvSpPr>
                <p:cNvPr id="11160" name="Freeform 4854"/>
                <p:cNvSpPr>
                  <a:spLocks/>
                </p:cNvSpPr>
                <p:nvPr/>
              </p:nvSpPr>
              <p:spPr bwMode="auto">
                <a:xfrm>
                  <a:off x="2033" y="2928"/>
                  <a:ext cx="4" cy="8"/>
                </a:xfrm>
                <a:custGeom>
                  <a:avLst/>
                  <a:gdLst>
                    <a:gd name="T0" fmla="*/ 0 w 42"/>
                    <a:gd name="T1" fmla="*/ 0 h 75"/>
                    <a:gd name="T2" fmla="*/ 0 w 42"/>
                    <a:gd name="T3" fmla="*/ 0 h 75"/>
                    <a:gd name="T4" fmla="*/ 0 w 42"/>
                    <a:gd name="T5" fmla="*/ 0 h 75"/>
                    <a:gd name="T6" fmla="*/ 0 w 42"/>
                    <a:gd name="T7" fmla="*/ 0 h 75"/>
                    <a:gd name="T8" fmla="*/ 0 w 42"/>
                    <a:gd name="T9" fmla="*/ 0 h 75"/>
                    <a:gd name="T10" fmla="*/ 0 60000 65536"/>
                    <a:gd name="T11" fmla="*/ 0 60000 65536"/>
                    <a:gd name="T12" fmla="*/ 0 60000 65536"/>
                    <a:gd name="T13" fmla="*/ 0 60000 65536"/>
                    <a:gd name="T14" fmla="*/ 0 60000 65536"/>
                    <a:gd name="T15" fmla="*/ 0 w 42"/>
                    <a:gd name="T16" fmla="*/ 0 h 75"/>
                    <a:gd name="T17" fmla="*/ 42 w 42"/>
                    <a:gd name="T18" fmla="*/ 75 h 75"/>
                  </a:gdLst>
                  <a:ahLst/>
                  <a:cxnLst>
                    <a:cxn ang="T10">
                      <a:pos x="T0" y="T1"/>
                    </a:cxn>
                    <a:cxn ang="T11">
                      <a:pos x="T2" y="T3"/>
                    </a:cxn>
                    <a:cxn ang="T12">
                      <a:pos x="T4" y="T5"/>
                    </a:cxn>
                    <a:cxn ang="T13">
                      <a:pos x="T6" y="T7"/>
                    </a:cxn>
                    <a:cxn ang="T14">
                      <a:pos x="T8" y="T9"/>
                    </a:cxn>
                  </a:cxnLst>
                  <a:rect l="T15" t="T16" r="T17" b="T18"/>
                  <a:pathLst>
                    <a:path w="42" h="75">
                      <a:moveTo>
                        <a:pt x="38" y="75"/>
                      </a:moveTo>
                      <a:lnTo>
                        <a:pt x="42" y="31"/>
                      </a:lnTo>
                      <a:lnTo>
                        <a:pt x="1" y="0"/>
                      </a:lnTo>
                      <a:lnTo>
                        <a:pt x="0" y="47"/>
                      </a:lnTo>
                      <a:lnTo>
                        <a:pt x="38" y="75"/>
                      </a:lnTo>
                    </a:path>
                  </a:pathLst>
                </a:custGeom>
                <a:noFill/>
                <a:ln w="0">
                  <a:solidFill>
                    <a:srgbClr val="0066FF"/>
                  </a:solidFill>
                  <a:round/>
                  <a:headEnd/>
                  <a:tailEnd/>
                </a:ln>
              </p:spPr>
              <p:txBody>
                <a:bodyPr/>
                <a:lstStyle/>
                <a:p>
                  <a:endParaRPr lang="es-MX"/>
                </a:p>
              </p:txBody>
            </p:sp>
            <p:sp>
              <p:nvSpPr>
                <p:cNvPr id="11161" name="Freeform 4855"/>
                <p:cNvSpPr>
                  <a:spLocks/>
                </p:cNvSpPr>
                <p:nvPr/>
              </p:nvSpPr>
              <p:spPr bwMode="auto">
                <a:xfrm>
                  <a:off x="2023" y="2928"/>
                  <a:ext cx="10" cy="12"/>
                </a:xfrm>
                <a:custGeom>
                  <a:avLst/>
                  <a:gdLst>
                    <a:gd name="T0" fmla="*/ 0 w 91"/>
                    <a:gd name="T1" fmla="*/ 0 h 111"/>
                    <a:gd name="T2" fmla="*/ 0 w 91"/>
                    <a:gd name="T3" fmla="*/ 0 h 111"/>
                    <a:gd name="T4" fmla="*/ 0 w 91"/>
                    <a:gd name="T5" fmla="*/ 0 h 111"/>
                    <a:gd name="T6" fmla="*/ 0 w 91"/>
                    <a:gd name="T7" fmla="*/ 0 h 111"/>
                    <a:gd name="T8" fmla="*/ 0 60000 65536"/>
                    <a:gd name="T9" fmla="*/ 0 60000 65536"/>
                    <a:gd name="T10" fmla="*/ 0 60000 65536"/>
                    <a:gd name="T11" fmla="*/ 0 60000 65536"/>
                    <a:gd name="T12" fmla="*/ 0 w 91"/>
                    <a:gd name="T13" fmla="*/ 0 h 111"/>
                    <a:gd name="T14" fmla="*/ 91 w 91"/>
                    <a:gd name="T15" fmla="*/ 111 h 111"/>
                  </a:gdLst>
                  <a:ahLst/>
                  <a:cxnLst>
                    <a:cxn ang="T8">
                      <a:pos x="T0" y="T1"/>
                    </a:cxn>
                    <a:cxn ang="T9">
                      <a:pos x="T2" y="T3"/>
                    </a:cxn>
                    <a:cxn ang="T10">
                      <a:pos x="T4" y="T5"/>
                    </a:cxn>
                    <a:cxn ang="T11">
                      <a:pos x="T6" y="T7"/>
                    </a:cxn>
                  </a:cxnLst>
                  <a:rect l="T12" t="T13" r="T14" b="T15"/>
                  <a:pathLst>
                    <a:path w="91" h="111">
                      <a:moveTo>
                        <a:pt x="90" y="47"/>
                      </a:moveTo>
                      <a:lnTo>
                        <a:pt x="91" y="0"/>
                      </a:lnTo>
                      <a:lnTo>
                        <a:pt x="0" y="111"/>
                      </a:lnTo>
                      <a:lnTo>
                        <a:pt x="90" y="47"/>
                      </a:lnTo>
                      <a:close/>
                    </a:path>
                  </a:pathLst>
                </a:custGeom>
                <a:solidFill>
                  <a:srgbClr val="0066FF"/>
                </a:solidFill>
                <a:ln w="9525">
                  <a:noFill/>
                  <a:round/>
                  <a:headEnd/>
                  <a:tailEnd/>
                </a:ln>
              </p:spPr>
              <p:txBody>
                <a:bodyPr/>
                <a:lstStyle/>
                <a:p>
                  <a:endParaRPr lang="es-MX"/>
                </a:p>
              </p:txBody>
            </p:sp>
            <p:sp>
              <p:nvSpPr>
                <p:cNvPr id="11162" name="Freeform 4856"/>
                <p:cNvSpPr>
                  <a:spLocks/>
                </p:cNvSpPr>
                <p:nvPr/>
              </p:nvSpPr>
              <p:spPr bwMode="auto">
                <a:xfrm>
                  <a:off x="2020" y="2928"/>
                  <a:ext cx="13" cy="12"/>
                </a:xfrm>
                <a:custGeom>
                  <a:avLst/>
                  <a:gdLst>
                    <a:gd name="T0" fmla="*/ 0 w 114"/>
                    <a:gd name="T1" fmla="*/ 0 h 111"/>
                    <a:gd name="T2" fmla="*/ 0 w 114"/>
                    <a:gd name="T3" fmla="*/ 0 h 111"/>
                    <a:gd name="T4" fmla="*/ 0 w 114"/>
                    <a:gd name="T5" fmla="*/ 0 h 111"/>
                    <a:gd name="T6" fmla="*/ 0 w 114"/>
                    <a:gd name="T7" fmla="*/ 0 h 111"/>
                    <a:gd name="T8" fmla="*/ 0 60000 65536"/>
                    <a:gd name="T9" fmla="*/ 0 60000 65536"/>
                    <a:gd name="T10" fmla="*/ 0 60000 65536"/>
                    <a:gd name="T11" fmla="*/ 0 60000 65536"/>
                    <a:gd name="T12" fmla="*/ 0 w 114"/>
                    <a:gd name="T13" fmla="*/ 0 h 111"/>
                    <a:gd name="T14" fmla="*/ 114 w 114"/>
                    <a:gd name="T15" fmla="*/ 111 h 111"/>
                  </a:gdLst>
                  <a:ahLst/>
                  <a:cxnLst>
                    <a:cxn ang="T8">
                      <a:pos x="T0" y="T1"/>
                    </a:cxn>
                    <a:cxn ang="T9">
                      <a:pos x="T2" y="T3"/>
                    </a:cxn>
                    <a:cxn ang="T10">
                      <a:pos x="T4" y="T5"/>
                    </a:cxn>
                    <a:cxn ang="T11">
                      <a:pos x="T6" y="T7"/>
                    </a:cxn>
                  </a:cxnLst>
                  <a:rect l="T12" t="T13" r="T14" b="T15"/>
                  <a:pathLst>
                    <a:path w="114" h="111">
                      <a:moveTo>
                        <a:pt x="114" y="0"/>
                      </a:moveTo>
                      <a:lnTo>
                        <a:pt x="23" y="111"/>
                      </a:lnTo>
                      <a:lnTo>
                        <a:pt x="0" y="80"/>
                      </a:lnTo>
                      <a:lnTo>
                        <a:pt x="114" y="0"/>
                      </a:lnTo>
                      <a:close/>
                    </a:path>
                  </a:pathLst>
                </a:custGeom>
                <a:solidFill>
                  <a:srgbClr val="0066FF"/>
                </a:solidFill>
                <a:ln w="9525">
                  <a:noFill/>
                  <a:round/>
                  <a:headEnd/>
                  <a:tailEnd/>
                </a:ln>
              </p:spPr>
              <p:txBody>
                <a:bodyPr/>
                <a:lstStyle/>
                <a:p>
                  <a:endParaRPr lang="es-MX"/>
                </a:p>
              </p:txBody>
            </p:sp>
            <p:sp>
              <p:nvSpPr>
                <p:cNvPr id="11163" name="Freeform 4857"/>
                <p:cNvSpPr>
                  <a:spLocks/>
                </p:cNvSpPr>
                <p:nvPr/>
              </p:nvSpPr>
              <p:spPr bwMode="auto">
                <a:xfrm>
                  <a:off x="2020" y="2928"/>
                  <a:ext cx="13" cy="12"/>
                </a:xfrm>
                <a:custGeom>
                  <a:avLst/>
                  <a:gdLst>
                    <a:gd name="T0" fmla="*/ 0 w 114"/>
                    <a:gd name="T1" fmla="*/ 0 h 111"/>
                    <a:gd name="T2" fmla="*/ 0 w 114"/>
                    <a:gd name="T3" fmla="*/ 0 h 111"/>
                    <a:gd name="T4" fmla="*/ 0 w 114"/>
                    <a:gd name="T5" fmla="*/ 0 h 111"/>
                    <a:gd name="T6" fmla="*/ 0 w 114"/>
                    <a:gd name="T7" fmla="*/ 0 h 111"/>
                    <a:gd name="T8" fmla="*/ 0 w 114"/>
                    <a:gd name="T9" fmla="*/ 0 h 111"/>
                    <a:gd name="T10" fmla="*/ 0 60000 65536"/>
                    <a:gd name="T11" fmla="*/ 0 60000 65536"/>
                    <a:gd name="T12" fmla="*/ 0 60000 65536"/>
                    <a:gd name="T13" fmla="*/ 0 60000 65536"/>
                    <a:gd name="T14" fmla="*/ 0 60000 65536"/>
                    <a:gd name="T15" fmla="*/ 0 w 114"/>
                    <a:gd name="T16" fmla="*/ 0 h 111"/>
                    <a:gd name="T17" fmla="*/ 114 w 114"/>
                    <a:gd name="T18" fmla="*/ 111 h 111"/>
                  </a:gdLst>
                  <a:ahLst/>
                  <a:cxnLst>
                    <a:cxn ang="T10">
                      <a:pos x="T0" y="T1"/>
                    </a:cxn>
                    <a:cxn ang="T11">
                      <a:pos x="T2" y="T3"/>
                    </a:cxn>
                    <a:cxn ang="T12">
                      <a:pos x="T4" y="T5"/>
                    </a:cxn>
                    <a:cxn ang="T13">
                      <a:pos x="T6" y="T7"/>
                    </a:cxn>
                    <a:cxn ang="T14">
                      <a:pos x="T8" y="T9"/>
                    </a:cxn>
                  </a:cxnLst>
                  <a:rect l="T15" t="T16" r="T17" b="T18"/>
                  <a:pathLst>
                    <a:path w="114" h="111">
                      <a:moveTo>
                        <a:pt x="113" y="47"/>
                      </a:moveTo>
                      <a:lnTo>
                        <a:pt x="114" y="0"/>
                      </a:lnTo>
                      <a:lnTo>
                        <a:pt x="0" y="80"/>
                      </a:lnTo>
                      <a:lnTo>
                        <a:pt x="23" y="111"/>
                      </a:lnTo>
                      <a:lnTo>
                        <a:pt x="113" y="47"/>
                      </a:lnTo>
                    </a:path>
                  </a:pathLst>
                </a:custGeom>
                <a:noFill/>
                <a:ln w="0">
                  <a:solidFill>
                    <a:srgbClr val="0066FF"/>
                  </a:solidFill>
                  <a:round/>
                  <a:headEnd/>
                  <a:tailEnd/>
                </a:ln>
              </p:spPr>
              <p:txBody>
                <a:bodyPr/>
                <a:lstStyle/>
                <a:p>
                  <a:endParaRPr lang="es-MX"/>
                </a:p>
              </p:txBody>
            </p:sp>
            <p:sp>
              <p:nvSpPr>
                <p:cNvPr id="11164" name="Freeform 4858"/>
                <p:cNvSpPr>
                  <a:spLocks/>
                </p:cNvSpPr>
                <p:nvPr/>
              </p:nvSpPr>
              <p:spPr bwMode="auto">
                <a:xfrm>
                  <a:off x="2018" y="2937"/>
                  <a:ext cx="5" cy="7"/>
                </a:xfrm>
                <a:custGeom>
                  <a:avLst/>
                  <a:gdLst>
                    <a:gd name="T0" fmla="*/ 0 w 44"/>
                    <a:gd name="T1" fmla="*/ 0 h 66"/>
                    <a:gd name="T2" fmla="*/ 0 w 44"/>
                    <a:gd name="T3" fmla="*/ 0 h 66"/>
                    <a:gd name="T4" fmla="*/ 0 w 44"/>
                    <a:gd name="T5" fmla="*/ 0 h 66"/>
                    <a:gd name="T6" fmla="*/ 0 w 44"/>
                    <a:gd name="T7" fmla="*/ 0 h 66"/>
                    <a:gd name="T8" fmla="*/ 0 60000 65536"/>
                    <a:gd name="T9" fmla="*/ 0 60000 65536"/>
                    <a:gd name="T10" fmla="*/ 0 60000 65536"/>
                    <a:gd name="T11" fmla="*/ 0 60000 65536"/>
                    <a:gd name="T12" fmla="*/ 0 w 44"/>
                    <a:gd name="T13" fmla="*/ 0 h 66"/>
                    <a:gd name="T14" fmla="*/ 44 w 44"/>
                    <a:gd name="T15" fmla="*/ 66 h 66"/>
                  </a:gdLst>
                  <a:ahLst/>
                  <a:cxnLst>
                    <a:cxn ang="T8">
                      <a:pos x="T0" y="T1"/>
                    </a:cxn>
                    <a:cxn ang="T9">
                      <a:pos x="T2" y="T3"/>
                    </a:cxn>
                    <a:cxn ang="T10">
                      <a:pos x="T4" y="T5"/>
                    </a:cxn>
                    <a:cxn ang="T11">
                      <a:pos x="T6" y="T7"/>
                    </a:cxn>
                  </a:cxnLst>
                  <a:rect l="T12" t="T13" r="T14" b="T15"/>
                  <a:pathLst>
                    <a:path w="44" h="66">
                      <a:moveTo>
                        <a:pt x="44" y="31"/>
                      </a:moveTo>
                      <a:lnTo>
                        <a:pt x="21" y="0"/>
                      </a:lnTo>
                      <a:lnTo>
                        <a:pt x="0" y="66"/>
                      </a:lnTo>
                      <a:lnTo>
                        <a:pt x="44" y="31"/>
                      </a:lnTo>
                      <a:close/>
                    </a:path>
                  </a:pathLst>
                </a:custGeom>
                <a:solidFill>
                  <a:srgbClr val="0066FF"/>
                </a:solidFill>
                <a:ln w="9525">
                  <a:noFill/>
                  <a:round/>
                  <a:headEnd/>
                  <a:tailEnd/>
                </a:ln>
              </p:spPr>
              <p:txBody>
                <a:bodyPr/>
                <a:lstStyle/>
                <a:p>
                  <a:endParaRPr lang="es-MX"/>
                </a:p>
              </p:txBody>
            </p:sp>
            <p:sp>
              <p:nvSpPr>
                <p:cNvPr id="11165" name="Freeform 4859"/>
                <p:cNvSpPr>
                  <a:spLocks/>
                </p:cNvSpPr>
                <p:nvPr/>
              </p:nvSpPr>
              <p:spPr bwMode="auto">
                <a:xfrm>
                  <a:off x="2015" y="2937"/>
                  <a:ext cx="5" cy="7"/>
                </a:xfrm>
                <a:custGeom>
                  <a:avLst/>
                  <a:gdLst>
                    <a:gd name="T0" fmla="*/ 0 w 44"/>
                    <a:gd name="T1" fmla="*/ 0 h 66"/>
                    <a:gd name="T2" fmla="*/ 0 w 44"/>
                    <a:gd name="T3" fmla="*/ 0 h 66"/>
                    <a:gd name="T4" fmla="*/ 0 w 44"/>
                    <a:gd name="T5" fmla="*/ 0 h 66"/>
                    <a:gd name="T6" fmla="*/ 0 w 44"/>
                    <a:gd name="T7" fmla="*/ 0 h 66"/>
                    <a:gd name="T8" fmla="*/ 0 60000 65536"/>
                    <a:gd name="T9" fmla="*/ 0 60000 65536"/>
                    <a:gd name="T10" fmla="*/ 0 60000 65536"/>
                    <a:gd name="T11" fmla="*/ 0 60000 65536"/>
                    <a:gd name="T12" fmla="*/ 0 w 44"/>
                    <a:gd name="T13" fmla="*/ 0 h 66"/>
                    <a:gd name="T14" fmla="*/ 44 w 44"/>
                    <a:gd name="T15" fmla="*/ 66 h 66"/>
                  </a:gdLst>
                  <a:ahLst/>
                  <a:cxnLst>
                    <a:cxn ang="T8">
                      <a:pos x="T0" y="T1"/>
                    </a:cxn>
                    <a:cxn ang="T9">
                      <a:pos x="T2" y="T3"/>
                    </a:cxn>
                    <a:cxn ang="T10">
                      <a:pos x="T4" y="T5"/>
                    </a:cxn>
                    <a:cxn ang="T11">
                      <a:pos x="T6" y="T7"/>
                    </a:cxn>
                  </a:cxnLst>
                  <a:rect l="T12" t="T13" r="T14" b="T15"/>
                  <a:pathLst>
                    <a:path w="44" h="66">
                      <a:moveTo>
                        <a:pt x="44" y="0"/>
                      </a:moveTo>
                      <a:lnTo>
                        <a:pt x="23" y="66"/>
                      </a:lnTo>
                      <a:lnTo>
                        <a:pt x="0" y="37"/>
                      </a:lnTo>
                      <a:lnTo>
                        <a:pt x="44" y="0"/>
                      </a:lnTo>
                      <a:close/>
                    </a:path>
                  </a:pathLst>
                </a:custGeom>
                <a:solidFill>
                  <a:srgbClr val="0066FF"/>
                </a:solidFill>
                <a:ln w="9525">
                  <a:noFill/>
                  <a:round/>
                  <a:headEnd/>
                  <a:tailEnd/>
                </a:ln>
              </p:spPr>
              <p:txBody>
                <a:bodyPr/>
                <a:lstStyle/>
                <a:p>
                  <a:endParaRPr lang="es-MX"/>
                </a:p>
              </p:txBody>
            </p:sp>
            <p:sp>
              <p:nvSpPr>
                <p:cNvPr id="11166" name="Freeform 4860"/>
                <p:cNvSpPr>
                  <a:spLocks/>
                </p:cNvSpPr>
                <p:nvPr/>
              </p:nvSpPr>
              <p:spPr bwMode="auto">
                <a:xfrm>
                  <a:off x="2015" y="2937"/>
                  <a:ext cx="8" cy="7"/>
                </a:xfrm>
                <a:custGeom>
                  <a:avLst/>
                  <a:gdLst>
                    <a:gd name="T0" fmla="*/ 0 w 67"/>
                    <a:gd name="T1" fmla="*/ 0 h 66"/>
                    <a:gd name="T2" fmla="*/ 0 w 67"/>
                    <a:gd name="T3" fmla="*/ 0 h 66"/>
                    <a:gd name="T4" fmla="*/ 0 w 67"/>
                    <a:gd name="T5" fmla="*/ 0 h 66"/>
                    <a:gd name="T6" fmla="*/ 0 w 67"/>
                    <a:gd name="T7" fmla="*/ 0 h 66"/>
                    <a:gd name="T8" fmla="*/ 0 w 67"/>
                    <a:gd name="T9" fmla="*/ 0 h 66"/>
                    <a:gd name="T10" fmla="*/ 0 60000 65536"/>
                    <a:gd name="T11" fmla="*/ 0 60000 65536"/>
                    <a:gd name="T12" fmla="*/ 0 60000 65536"/>
                    <a:gd name="T13" fmla="*/ 0 60000 65536"/>
                    <a:gd name="T14" fmla="*/ 0 60000 65536"/>
                    <a:gd name="T15" fmla="*/ 0 w 67"/>
                    <a:gd name="T16" fmla="*/ 0 h 66"/>
                    <a:gd name="T17" fmla="*/ 67 w 67"/>
                    <a:gd name="T18" fmla="*/ 66 h 66"/>
                  </a:gdLst>
                  <a:ahLst/>
                  <a:cxnLst>
                    <a:cxn ang="T10">
                      <a:pos x="T0" y="T1"/>
                    </a:cxn>
                    <a:cxn ang="T11">
                      <a:pos x="T2" y="T3"/>
                    </a:cxn>
                    <a:cxn ang="T12">
                      <a:pos x="T4" y="T5"/>
                    </a:cxn>
                    <a:cxn ang="T13">
                      <a:pos x="T6" y="T7"/>
                    </a:cxn>
                    <a:cxn ang="T14">
                      <a:pos x="T8" y="T9"/>
                    </a:cxn>
                  </a:cxnLst>
                  <a:rect l="T15" t="T16" r="T17" b="T18"/>
                  <a:pathLst>
                    <a:path w="67" h="66">
                      <a:moveTo>
                        <a:pt x="67" y="31"/>
                      </a:moveTo>
                      <a:lnTo>
                        <a:pt x="44" y="0"/>
                      </a:lnTo>
                      <a:lnTo>
                        <a:pt x="0" y="37"/>
                      </a:lnTo>
                      <a:lnTo>
                        <a:pt x="23" y="66"/>
                      </a:lnTo>
                      <a:lnTo>
                        <a:pt x="67" y="31"/>
                      </a:lnTo>
                    </a:path>
                  </a:pathLst>
                </a:custGeom>
                <a:noFill/>
                <a:ln w="0">
                  <a:solidFill>
                    <a:srgbClr val="0066FF"/>
                  </a:solidFill>
                  <a:round/>
                  <a:headEnd/>
                  <a:tailEnd/>
                </a:ln>
              </p:spPr>
              <p:txBody>
                <a:bodyPr/>
                <a:lstStyle/>
                <a:p>
                  <a:endParaRPr lang="es-MX"/>
                </a:p>
              </p:txBody>
            </p:sp>
            <p:sp>
              <p:nvSpPr>
                <p:cNvPr id="11167" name="Freeform 4861"/>
                <p:cNvSpPr>
                  <a:spLocks/>
                </p:cNvSpPr>
                <p:nvPr/>
              </p:nvSpPr>
              <p:spPr bwMode="auto">
                <a:xfrm>
                  <a:off x="1994" y="2941"/>
                  <a:ext cx="24" cy="23"/>
                </a:xfrm>
                <a:custGeom>
                  <a:avLst/>
                  <a:gdLst>
                    <a:gd name="T0" fmla="*/ 0 w 218"/>
                    <a:gd name="T1" fmla="*/ 0 h 213"/>
                    <a:gd name="T2" fmla="*/ 0 w 218"/>
                    <a:gd name="T3" fmla="*/ 0 h 213"/>
                    <a:gd name="T4" fmla="*/ 0 w 218"/>
                    <a:gd name="T5" fmla="*/ 0 h 213"/>
                    <a:gd name="T6" fmla="*/ 0 w 218"/>
                    <a:gd name="T7" fmla="*/ 0 h 213"/>
                    <a:gd name="T8" fmla="*/ 0 60000 65536"/>
                    <a:gd name="T9" fmla="*/ 0 60000 65536"/>
                    <a:gd name="T10" fmla="*/ 0 60000 65536"/>
                    <a:gd name="T11" fmla="*/ 0 60000 65536"/>
                    <a:gd name="T12" fmla="*/ 0 w 218"/>
                    <a:gd name="T13" fmla="*/ 0 h 213"/>
                    <a:gd name="T14" fmla="*/ 218 w 218"/>
                    <a:gd name="T15" fmla="*/ 213 h 213"/>
                  </a:gdLst>
                  <a:ahLst/>
                  <a:cxnLst>
                    <a:cxn ang="T8">
                      <a:pos x="T0" y="T1"/>
                    </a:cxn>
                    <a:cxn ang="T9">
                      <a:pos x="T2" y="T3"/>
                    </a:cxn>
                    <a:cxn ang="T10">
                      <a:pos x="T4" y="T5"/>
                    </a:cxn>
                    <a:cxn ang="T11">
                      <a:pos x="T6" y="T7"/>
                    </a:cxn>
                  </a:cxnLst>
                  <a:rect l="T12" t="T13" r="T14" b="T15"/>
                  <a:pathLst>
                    <a:path w="218" h="213">
                      <a:moveTo>
                        <a:pt x="218" y="29"/>
                      </a:moveTo>
                      <a:lnTo>
                        <a:pt x="195" y="0"/>
                      </a:lnTo>
                      <a:lnTo>
                        <a:pt x="0" y="213"/>
                      </a:lnTo>
                      <a:lnTo>
                        <a:pt x="218" y="29"/>
                      </a:lnTo>
                      <a:close/>
                    </a:path>
                  </a:pathLst>
                </a:custGeom>
                <a:solidFill>
                  <a:srgbClr val="0066FF"/>
                </a:solidFill>
                <a:ln w="9525">
                  <a:noFill/>
                  <a:round/>
                  <a:headEnd/>
                  <a:tailEnd/>
                </a:ln>
              </p:spPr>
              <p:txBody>
                <a:bodyPr/>
                <a:lstStyle/>
                <a:p>
                  <a:endParaRPr lang="es-MX"/>
                </a:p>
              </p:txBody>
            </p:sp>
            <p:sp>
              <p:nvSpPr>
                <p:cNvPr id="11168" name="Freeform 4862"/>
                <p:cNvSpPr>
                  <a:spLocks/>
                </p:cNvSpPr>
                <p:nvPr/>
              </p:nvSpPr>
              <p:spPr bwMode="auto">
                <a:xfrm>
                  <a:off x="1994" y="2941"/>
                  <a:ext cx="21" cy="23"/>
                </a:xfrm>
                <a:custGeom>
                  <a:avLst/>
                  <a:gdLst>
                    <a:gd name="T0" fmla="*/ 0 w 195"/>
                    <a:gd name="T1" fmla="*/ 0 h 213"/>
                    <a:gd name="T2" fmla="*/ 0 w 195"/>
                    <a:gd name="T3" fmla="*/ 0 h 213"/>
                    <a:gd name="T4" fmla="*/ 0 w 195"/>
                    <a:gd name="T5" fmla="*/ 0 h 213"/>
                    <a:gd name="T6" fmla="*/ 0 w 195"/>
                    <a:gd name="T7" fmla="*/ 0 h 213"/>
                    <a:gd name="T8" fmla="*/ 0 60000 65536"/>
                    <a:gd name="T9" fmla="*/ 0 60000 65536"/>
                    <a:gd name="T10" fmla="*/ 0 60000 65536"/>
                    <a:gd name="T11" fmla="*/ 0 60000 65536"/>
                    <a:gd name="T12" fmla="*/ 0 w 195"/>
                    <a:gd name="T13" fmla="*/ 0 h 213"/>
                    <a:gd name="T14" fmla="*/ 195 w 195"/>
                    <a:gd name="T15" fmla="*/ 213 h 213"/>
                  </a:gdLst>
                  <a:ahLst/>
                  <a:cxnLst>
                    <a:cxn ang="T8">
                      <a:pos x="T0" y="T1"/>
                    </a:cxn>
                    <a:cxn ang="T9">
                      <a:pos x="T2" y="T3"/>
                    </a:cxn>
                    <a:cxn ang="T10">
                      <a:pos x="T4" y="T5"/>
                    </a:cxn>
                    <a:cxn ang="T11">
                      <a:pos x="T6" y="T7"/>
                    </a:cxn>
                  </a:cxnLst>
                  <a:rect l="T12" t="T13" r="T14" b="T15"/>
                  <a:pathLst>
                    <a:path w="195" h="213">
                      <a:moveTo>
                        <a:pt x="195" y="0"/>
                      </a:moveTo>
                      <a:lnTo>
                        <a:pt x="0" y="213"/>
                      </a:lnTo>
                      <a:lnTo>
                        <a:pt x="33" y="136"/>
                      </a:lnTo>
                      <a:lnTo>
                        <a:pt x="195" y="0"/>
                      </a:lnTo>
                      <a:close/>
                    </a:path>
                  </a:pathLst>
                </a:custGeom>
                <a:solidFill>
                  <a:srgbClr val="0066FF"/>
                </a:solidFill>
                <a:ln w="9525">
                  <a:noFill/>
                  <a:round/>
                  <a:headEnd/>
                  <a:tailEnd/>
                </a:ln>
              </p:spPr>
              <p:txBody>
                <a:bodyPr/>
                <a:lstStyle/>
                <a:p>
                  <a:endParaRPr lang="es-MX"/>
                </a:p>
              </p:txBody>
            </p:sp>
            <p:sp>
              <p:nvSpPr>
                <p:cNvPr id="11169" name="Freeform 4863"/>
                <p:cNvSpPr>
                  <a:spLocks/>
                </p:cNvSpPr>
                <p:nvPr/>
              </p:nvSpPr>
              <p:spPr bwMode="auto">
                <a:xfrm>
                  <a:off x="1994" y="2941"/>
                  <a:ext cx="24" cy="23"/>
                </a:xfrm>
                <a:custGeom>
                  <a:avLst/>
                  <a:gdLst>
                    <a:gd name="T0" fmla="*/ 0 w 218"/>
                    <a:gd name="T1" fmla="*/ 0 h 213"/>
                    <a:gd name="T2" fmla="*/ 0 w 218"/>
                    <a:gd name="T3" fmla="*/ 0 h 213"/>
                    <a:gd name="T4" fmla="*/ 0 w 218"/>
                    <a:gd name="T5" fmla="*/ 0 h 213"/>
                    <a:gd name="T6" fmla="*/ 0 w 218"/>
                    <a:gd name="T7" fmla="*/ 0 h 213"/>
                    <a:gd name="T8" fmla="*/ 0 w 218"/>
                    <a:gd name="T9" fmla="*/ 0 h 213"/>
                    <a:gd name="T10" fmla="*/ 0 60000 65536"/>
                    <a:gd name="T11" fmla="*/ 0 60000 65536"/>
                    <a:gd name="T12" fmla="*/ 0 60000 65536"/>
                    <a:gd name="T13" fmla="*/ 0 60000 65536"/>
                    <a:gd name="T14" fmla="*/ 0 60000 65536"/>
                    <a:gd name="T15" fmla="*/ 0 w 218"/>
                    <a:gd name="T16" fmla="*/ 0 h 213"/>
                    <a:gd name="T17" fmla="*/ 218 w 218"/>
                    <a:gd name="T18" fmla="*/ 213 h 213"/>
                  </a:gdLst>
                  <a:ahLst/>
                  <a:cxnLst>
                    <a:cxn ang="T10">
                      <a:pos x="T0" y="T1"/>
                    </a:cxn>
                    <a:cxn ang="T11">
                      <a:pos x="T2" y="T3"/>
                    </a:cxn>
                    <a:cxn ang="T12">
                      <a:pos x="T4" y="T5"/>
                    </a:cxn>
                    <a:cxn ang="T13">
                      <a:pos x="T6" y="T7"/>
                    </a:cxn>
                    <a:cxn ang="T14">
                      <a:pos x="T8" y="T9"/>
                    </a:cxn>
                  </a:cxnLst>
                  <a:rect l="T15" t="T16" r="T17" b="T18"/>
                  <a:pathLst>
                    <a:path w="218" h="213">
                      <a:moveTo>
                        <a:pt x="218" y="29"/>
                      </a:moveTo>
                      <a:lnTo>
                        <a:pt x="195" y="0"/>
                      </a:lnTo>
                      <a:lnTo>
                        <a:pt x="33" y="136"/>
                      </a:lnTo>
                      <a:lnTo>
                        <a:pt x="0" y="213"/>
                      </a:lnTo>
                      <a:lnTo>
                        <a:pt x="218" y="29"/>
                      </a:lnTo>
                    </a:path>
                  </a:pathLst>
                </a:custGeom>
                <a:noFill/>
                <a:ln w="0">
                  <a:solidFill>
                    <a:srgbClr val="0066FF"/>
                  </a:solidFill>
                  <a:round/>
                  <a:headEnd/>
                  <a:tailEnd/>
                </a:ln>
              </p:spPr>
              <p:txBody>
                <a:bodyPr/>
                <a:lstStyle/>
                <a:p>
                  <a:endParaRPr lang="es-MX"/>
                </a:p>
              </p:txBody>
            </p:sp>
            <p:sp>
              <p:nvSpPr>
                <p:cNvPr id="11170" name="Freeform 4864"/>
                <p:cNvSpPr>
                  <a:spLocks/>
                </p:cNvSpPr>
                <p:nvPr/>
              </p:nvSpPr>
              <p:spPr bwMode="auto">
                <a:xfrm>
                  <a:off x="1991" y="2915"/>
                  <a:ext cx="6" cy="49"/>
                </a:xfrm>
                <a:custGeom>
                  <a:avLst/>
                  <a:gdLst>
                    <a:gd name="T0" fmla="*/ 0 w 59"/>
                    <a:gd name="T1" fmla="*/ 0 h 448"/>
                    <a:gd name="T2" fmla="*/ 0 w 59"/>
                    <a:gd name="T3" fmla="*/ 0 h 448"/>
                    <a:gd name="T4" fmla="*/ 0 w 59"/>
                    <a:gd name="T5" fmla="*/ 0 h 448"/>
                    <a:gd name="T6" fmla="*/ 0 w 59"/>
                    <a:gd name="T7" fmla="*/ 0 h 448"/>
                    <a:gd name="T8" fmla="*/ 0 60000 65536"/>
                    <a:gd name="T9" fmla="*/ 0 60000 65536"/>
                    <a:gd name="T10" fmla="*/ 0 60000 65536"/>
                    <a:gd name="T11" fmla="*/ 0 60000 65536"/>
                    <a:gd name="T12" fmla="*/ 0 w 59"/>
                    <a:gd name="T13" fmla="*/ 0 h 448"/>
                    <a:gd name="T14" fmla="*/ 59 w 59"/>
                    <a:gd name="T15" fmla="*/ 448 h 448"/>
                  </a:gdLst>
                  <a:ahLst/>
                  <a:cxnLst>
                    <a:cxn ang="T8">
                      <a:pos x="T0" y="T1"/>
                    </a:cxn>
                    <a:cxn ang="T9">
                      <a:pos x="T2" y="T3"/>
                    </a:cxn>
                    <a:cxn ang="T10">
                      <a:pos x="T4" y="T5"/>
                    </a:cxn>
                    <a:cxn ang="T11">
                      <a:pos x="T6" y="T7"/>
                    </a:cxn>
                  </a:cxnLst>
                  <a:rect l="T12" t="T13" r="T14" b="T15"/>
                  <a:pathLst>
                    <a:path w="59" h="448">
                      <a:moveTo>
                        <a:pt x="26" y="448"/>
                      </a:moveTo>
                      <a:lnTo>
                        <a:pt x="59" y="371"/>
                      </a:lnTo>
                      <a:lnTo>
                        <a:pt x="0" y="0"/>
                      </a:lnTo>
                      <a:lnTo>
                        <a:pt x="26" y="448"/>
                      </a:lnTo>
                      <a:close/>
                    </a:path>
                  </a:pathLst>
                </a:custGeom>
                <a:solidFill>
                  <a:srgbClr val="0066FF"/>
                </a:solidFill>
                <a:ln w="9525">
                  <a:noFill/>
                  <a:round/>
                  <a:headEnd/>
                  <a:tailEnd/>
                </a:ln>
              </p:spPr>
              <p:txBody>
                <a:bodyPr/>
                <a:lstStyle/>
                <a:p>
                  <a:endParaRPr lang="es-MX"/>
                </a:p>
              </p:txBody>
            </p:sp>
            <p:sp>
              <p:nvSpPr>
                <p:cNvPr id="11171" name="Freeform 4865"/>
                <p:cNvSpPr>
                  <a:spLocks/>
                </p:cNvSpPr>
                <p:nvPr/>
              </p:nvSpPr>
              <p:spPr bwMode="auto">
                <a:xfrm>
                  <a:off x="1991" y="2914"/>
                  <a:ext cx="6" cy="42"/>
                </a:xfrm>
                <a:custGeom>
                  <a:avLst/>
                  <a:gdLst>
                    <a:gd name="T0" fmla="*/ 0 w 59"/>
                    <a:gd name="T1" fmla="*/ 0 h 375"/>
                    <a:gd name="T2" fmla="*/ 0 w 59"/>
                    <a:gd name="T3" fmla="*/ 0 h 375"/>
                    <a:gd name="T4" fmla="*/ 0 w 59"/>
                    <a:gd name="T5" fmla="*/ 0 h 375"/>
                    <a:gd name="T6" fmla="*/ 0 w 59"/>
                    <a:gd name="T7" fmla="*/ 0 h 375"/>
                    <a:gd name="T8" fmla="*/ 0 60000 65536"/>
                    <a:gd name="T9" fmla="*/ 0 60000 65536"/>
                    <a:gd name="T10" fmla="*/ 0 60000 65536"/>
                    <a:gd name="T11" fmla="*/ 0 60000 65536"/>
                    <a:gd name="T12" fmla="*/ 0 w 59"/>
                    <a:gd name="T13" fmla="*/ 0 h 375"/>
                    <a:gd name="T14" fmla="*/ 59 w 59"/>
                    <a:gd name="T15" fmla="*/ 375 h 375"/>
                  </a:gdLst>
                  <a:ahLst/>
                  <a:cxnLst>
                    <a:cxn ang="T8">
                      <a:pos x="T0" y="T1"/>
                    </a:cxn>
                    <a:cxn ang="T9">
                      <a:pos x="T2" y="T3"/>
                    </a:cxn>
                    <a:cxn ang="T10">
                      <a:pos x="T4" y="T5"/>
                    </a:cxn>
                    <a:cxn ang="T11">
                      <a:pos x="T6" y="T7"/>
                    </a:cxn>
                  </a:cxnLst>
                  <a:rect l="T12" t="T13" r="T14" b="T15"/>
                  <a:pathLst>
                    <a:path w="59" h="375">
                      <a:moveTo>
                        <a:pt x="59" y="375"/>
                      </a:moveTo>
                      <a:lnTo>
                        <a:pt x="0" y="4"/>
                      </a:lnTo>
                      <a:lnTo>
                        <a:pt x="38" y="0"/>
                      </a:lnTo>
                      <a:lnTo>
                        <a:pt x="59" y="375"/>
                      </a:lnTo>
                      <a:close/>
                    </a:path>
                  </a:pathLst>
                </a:custGeom>
                <a:solidFill>
                  <a:srgbClr val="0066FF"/>
                </a:solidFill>
                <a:ln w="9525">
                  <a:noFill/>
                  <a:round/>
                  <a:headEnd/>
                  <a:tailEnd/>
                </a:ln>
              </p:spPr>
              <p:txBody>
                <a:bodyPr/>
                <a:lstStyle/>
                <a:p>
                  <a:endParaRPr lang="es-MX"/>
                </a:p>
              </p:txBody>
            </p:sp>
            <p:sp>
              <p:nvSpPr>
                <p:cNvPr id="11172" name="Freeform 4866"/>
                <p:cNvSpPr>
                  <a:spLocks/>
                </p:cNvSpPr>
                <p:nvPr/>
              </p:nvSpPr>
              <p:spPr bwMode="auto">
                <a:xfrm>
                  <a:off x="1991" y="2914"/>
                  <a:ext cx="6" cy="50"/>
                </a:xfrm>
                <a:custGeom>
                  <a:avLst/>
                  <a:gdLst>
                    <a:gd name="T0" fmla="*/ 0 w 59"/>
                    <a:gd name="T1" fmla="*/ 0 h 452"/>
                    <a:gd name="T2" fmla="*/ 0 w 59"/>
                    <a:gd name="T3" fmla="*/ 0 h 452"/>
                    <a:gd name="T4" fmla="*/ 0 w 59"/>
                    <a:gd name="T5" fmla="*/ 0 h 452"/>
                    <a:gd name="T6" fmla="*/ 0 w 59"/>
                    <a:gd name="T7" fmla="*/ 0 h 452"/>
                    <a:gd name="T8" fmla="*/ 0 w 59"/>
                    <a:gd name="T9" fmla="*/ 0 h 452"/>
                    <a:gd name="T10" fmla="*/ 0 60000 65536"/>
                    <a:gd name="T11" fmla="*/ 0 60000 65536"/>
                    <a:gd name="T12" fmla="*/ 0 60000 65536"/>
                    <a:gd name="T13" fmla="*/ 0 60000 65536"/>
                    <a:gd name="T14" fmla="*/ 0 60000 65536"/>
                    <a:gd name="T15" fmla="*/ 0 w 59"/>
                    <a:gd name="T16" fmla="*/ 0 h 452"/>
                    <a:gd name="T17" fmla="*/ 59 w 59"/>
                    <a:gd name="T18" fmla="*/ 452 h 452"/>
                  </a:gdLst>
                  <a:ahLst/>
                  <a:cxnLst>
                    <a:cxn ang="T10">
                      <a:pos x="T0" y="T1"/>
                    </a:cxn>
                    <a:cxn ang="T11">
                      <a:pos x="T2" y="T3"/>
                    </a:cxn>
                    <a:cxn ang="T12">
                      <a:pos x="T4" y="T5"/>
                    </a:cxn>
                    <a:cxn ang="T13">
                      <a:pos x="T6" y="T7"/>
                    </a:cxn>
                    <a:cxn ang="T14">
                      <a:pos x="T8" y="T9"/>
                    </a:cxn>
                  </a:cxnLst>
                  <a:rect l="T15" t="T16" r="T17" b="T18"/>
                  <a:pathLst>
                    <a:path w="59" h="452">
                      <a:moveTo>
                        <a:pt x="26" y="452"/>
                      </a:moveTo>
                      <a:lnTo>
                        <a:pt x="59" y="375"/>
                      </a:lnTo>
                      <a:lnTo>
                        <a:pt x="38" y="0"/>
                      </a:lnTo>
                      <a:lnTo>
                        <a:pt x="0" y="4"/>
                      </a:lnTo>
                      <a:lnTo>
                        <a:pt x="26" y="452"/>
                      </a:lnTo>
                    </a:path>
                  </a:pathLst>
                </a:custGeom>
                <a:noFill/>
                <a:ln w="0">
                  <a:solidFill>
                    <a:srgbClr val="0066FF"/>
                  </a:solidFill>
                  <a:round/>
                  <a:headEnd/>
                  <a:tailEnd/>
                </a:ln>
              </p:spPr>
              <p:txBody>
                <a:bodyPr/>
                <a:lstStyle/>
                <a:p>
                  <a:endParaRPr lang="es-MX"/>
                </a:p>
              </p:txBody>
            </p:sp>
            <p:sp>
              <p:nvSpPr>
                <p:cNvPr id="11173" name="Freeform 4867"/>
                <p:cNvSpPr>
                  <a:spLocks/>
                </p:cNvSpPr>
                <p:nvPr/>
              </p:nvSpPr>
              <p:spPr bwMode="auto">
                <a:xfrm>
                  <a:off x="1989" y="2905"/>
                  <a:ext cx="6" cy="10"/>
                </a:xfrm>
                <a:custGeom>
                  <a:avLst/>
                  <a:gdLst>
                    <a:gd name="T0" fmla="*/ 0 w 50"/>
                    <a:gd name="T1" fmla="*/ 0 h 87"/>
                    <a:gd name="T2" fmla="*/ 0 w 50"/>
                    <a:gd name="T3" fmla="*/ 0 h 87"/>
                    <a:gd name="T4" fmla="*/ 0 w 50"/>
                    <a:gd name="T5" fmla="*/ 0 h 87"/>
                    <a:gd name="T6" fmla="*/ 0 w 50"/>
                    <a:gd name="T7" fmla="*/ 0 h 87"/>
                    <a:gd name="T8" fmla="*/ 0 60000 65536"/>
                    <a:gd name="T9" fmla="*/ 0 60000 65536"/>
                    <a:gd name="T10" fmla="*/ 0 60000 65536"/>
                    <a:gd name="T11" fmla="*/ 0 60000 65536"/>
                    <a:gd name="T12" fmla="*/ 0 w 50"/>
                    <a:gd name="T13" fmla="*/ 0 h 87"/>
                    <a:gd name="T14" fmla="*/ 50 w 50"/>
                    <a:gd name="T15" fmla="*/ 87 h 87"/>
                  </a:gdLst>
                  <a:ahLst/>
                  <a:cxnLst>
                    <a:cxn ang="T8">
                      <a:pos x="T0" y="T1"/>
                    </a:cxn>
                    <a:cxn ang="T9">
                      <a:pos x="T2" y="T3"/>
                    </a:cxn>
                    <a:cxn ang="T10">
                      <a:pos x="T4" y="T5"/>
                    </a:cxn>
                    <a:cxn ang="T11">
                      <a:pos x="T6" y="T7"/>
                    </a:cxn>
                  </a:cxnLst>
                  <a:rect l="T12" t="T13" r="T14" b="T15"/>
                  <a:pathLst>
                    <a:path w="50" h="87">
                      <a:moveTo>
                        <a:pt x="12" y="87"/>
                      </a:moveTo>
                      <a:lnTo>
                        <a:pt x="50" y="83"/>
                      </a:lnTo>
                      <a:lnTo>
                        <a:pt x="0" y="0"/>
                      </a:lnTo>
                      <a:lnTo>
                        <a:pt x="12" y="87"/>
                      </a:lnTo>
                      <a:close/>
                    </a:path>
                  </a:pathLst>
                </a:custGeom>
                <a:solidFill>
                  <a:srgbClr val="0066FF"/>
                </a:solidFill>
                <a:ln w="9525">
                  <a:noFill/>
                  <a:round/>
                  <a:headEnd/>
                  <a:tailEnd/>
                </a:ln>
              </p:spPr>
              <p:txBody>
                <a:bodyPr/>
                <a:lstStyle/>
                <a:p>
                  <a:endParaRPr lang="es-MX"/>
                </a:p>
              </p:txBody>
            </p:sp>
            <p:sp>
              <p:nvSpPr>
                <p:cNvPr id="11174" name="Freeform 4868"/>
                <p:cNvSpPr>
                  <a:spLocks/>
                </p:cNvSpPr>
                <p:nvPr/>
              </p:nvSpPr>
              <p:spPr bwMode="auto">
                <a:xfrm>
                  <a:off x="1989" y="2904"/>
                  <a:ext cx="6" cy="11"/>
                </a:xfrm>
                <a:custGeom>
                  <a:avLst/>
                  <a:gdLst>
                    <a:gd name="T0" fmla="*/ 0 w 50"/>
                    <a:gd name="T1" fmla="*/ 0 h 92"/>
                    <a:gd name="T2" fmla="*/ 0 w 50"/>
                    <a:gd name="T3" fmla="*/ 0 h 92"/>
                    <a:gd name="T4" fmla="*/ 0 w 50"/>
                    <a:gd name="T5" fmla="*/ 0 h 92"/>
                    <a:gd name="T6" fmla="*/ 0 w 50"/>
                    <a:gd name="T7" fmla="*/ 0 h 92"/>
                    <a:gd name="T8" fmla="*/ 0 w 50"/>
                    <a:gd name="T9" fmla="*/ 0 h 92"/>
                    <a:gd name="T10" fmla="*/ 0 60000 65536"/>
                    <a:gd name="T11" fmla="*/ 0 60000 65536"/>
                    <a:gd name="T12" fmla="*/ 0 60000 65536"/>
                    <a:gd name="T13" fmla="*/ 0 60000 65536"/>
                    <a:gd name="T14" fmla="*/ 0 60000 65536"/>
                    <a:gd name="T15" fmla="*/ 0 w 50"/>
                    <a:gd name="T16" fmla="*/ 0 h 92"/>
                    <a:gd name="T17" fmla="*/ 50 w 50"/>
                    <a:gd name="T18" fmla="*/ 92 h 92"/>
                  </a:gdLst>
                  <a:ahLst/>
                  <a:cxnLst>
                    <a:cxn ang="T10">
                      <a:pos x="T0" y="T1"/>
                    </a:cxn>
                    <a:cxn ang="T11">
                      <a:pos x="T2" y="T3"/>
                    </a:cxn>
                    <a:cxn ang="T12">
                      <a:pos x="T4" y="T5"/>
                    </a:cxn>
                    <a:cxn ang="T13">
                      <a:pos x="T6" y="T7"/>
                    </a:cxn>
                    <a:cxn ang="T14">
                      <a:pos x="T8" y="T9"/>
                    </a:cxn>
                  </a:cxnLst>
                  <a:rect l="T15" t="T16" r="T17" b="T18"/>
                  <a:pathLst>
                    <a:path w="50" h="92">
                      <a:moveTo>
                        <a:pt x="12" y="92"/>
                      </a:moveTo>
                      <a:lnTo>
                        <a:pt x="50" y="88"/>
                      </a:lnTo>
                      <a:lnTo>
                        <a:pt x="38" y="0"/>
                      </a:lnTo>
                      <a:lnTo>
                        <a:pt x="0" y="5"/>
                      </a:lnTo>
                      <a:lnTo>
                        <a:pt x="12" y="92"/>
                      </a:lnTo>
                    </a:path>
                  </a:pathLst>
                </a:custGeom>
                <a:noFill/>
                <a:ln w="0">
                  <a:solidFill>
                    <a:srgbClr val="0066FF"/>
                  </a:solidFill>
                  <a:round/>
                  <a:headEnd/>
                  <a:tailEnd/>
                </a:ln>
              </p:spPr>
              <p:txBody>
                <a:bodyPr/>
                <a:lstStyle/>
                <a:p>
                  <a:endParaRPr lang="es-MX"/>
                </a:p>
              </p:txBody>
            </p:sp>
            <p:sp>
              <p:nvSpPr>
                <p:cNvPr id="11175" name="Freeform 4869"/>
                <p:cNvSpPr>
                  <a:spLocks/>
                </p:cNvSpPr>
                <p:nvPr/>
              </p:nvSpPr>
              <p:spPr bwMode="auto">
                <a:xfrm>
                  <a:off x="1987" y="2883"/>
                  <a:ext cx="7" cy="22"/>
                </a:xfrm>
                <a:custGeom>
                  <a:avLst/>
                  <a:gdLst>
                    <a:gd name="T0" fmla="*/ 0 w 62"/>
                    <a:gd name="T1" fmla="*/ 0 h 194"/>
                    <a:gd name="T2" fmla="*/ 0 w 62"/>
                    <a:gd name="T3" fmla="*/ 0 h 194"/>
                    <a:gd name="T4" fmla="*/ 0 w 62"/>
                    <a:gd name="T5" fmla="*/ 0 h 194"/>
                    <a:gd name="T6" fmla="*/ 0 w 62"/>
                    <a:gd name="T7" fmla="*/ 0 h 194"/>
                    <a:gd name="T8" fmla="*/ 0 60000 65536"/>
                    <a:gd name="T9" fmla="*/ 0 60000 65536"/>
                    <a:gd name="T10" fmla="*/ 0 60000 65536"/>
                    <a:gd name="T11" fmla="*/ 0 60000 65536"/>
                    <a:gd name="T12" fmla="*/ 0 w 62"/>
                    <a:gd name="T13" fmla="*/ 0 h 194"/>
                    <a:gd name="T14" fmla="*/ 62 w 62"/>
                    <a:gd name="T15" fmla="*/ 194 h 194"/>
                  </a:gdLst>
                  <a:ahLst/>
                  <a:cxnLst>
                    <a:cxn ang="T8">
                      <a:pos x="T0" y="T1"/>
                    </a:cxn>
                    <a:cxn ang="T9">
                      <a:pos x="T2" y="T3"/>
                    </a:cxn>
                    <a:cxn ang="T10">
                      <a:pos x="T4" y="T5"/>
                    </a:cxn>
                    <a:cxn ang="T11">
                      <a:pos x="T6" y="T7"/>
                    </a:cxn>
                  </a:cxnLst>
                  <a:rect l="T12" t="T13" r="T14" b="T15"/>
                  <a:pathLst>
                    <a:path w="62" h="194">
                      <a:moveTo>
                        <a:pt x="24" y="194"/>
                      </a:moveTo>
                      <a:lnTo>
                        <a:pt x="62" y="189"/>
                      </a:lnTo>
                      <a:lnTo>
                        <a:pt x="0" y="0"/>
                      </a:lnTo>
                      <a:lnTo>
                        <a:pt x="24" y="194"/>
                      </a:lnTo>
                      <a:close/>
                    </a:path>
                  </a:pathLst>
                </a:custGeom>
                <a:solidFill>
                  <a:srgbClr val="0066FF"/>
                </a:solidFill>
                <a:ln w="9525">
                  <a:noFill/>
                  <a:round/>
                  <a:headEnd/>
                  <a:tailEnd/>
                </a:ln>
              </p:spPr>
              <p:txBody>
                <a:bodyPr/>
                <a:lstStyle/>
                <a:p>
                  <a:endParaRPr lang="es-MX"/>
                </a:p>
              </p:txBody>
            </p:sp>
            <p:sp>
              <p:nvSpPr>
                <p:cNvPr id="11176" name="Freeform 4870"/>
                <p:cNvSpPr>
                  <a:spLocks/>
                </p:cNvSpPr>
                <p:nvPr/>
              </p:nvSpPr>
              <p:spPr bwMode="auto">
                <a:xfrm>
                  <a:off x="1987" y="2883"/>
                  <a:ext cx="7" cy="22"/>
                </a:xfrm>
                <a:custGeom>
                  <a:avLst/>
                  <a:gdLst>
                    <a:gd name="T0" fmla="*/ 0 w 62"/>
                    <a:gd name="T1" fmla="*/ 0 h 199"/>
                    <a:gd name="T2" fmla="*/ 0 w 62"/>
                    <a:gd name="T3" fmla="*/ 0 h 199"/>
                    <a:gd name="T4" fmla="*/ 0 w 62"/>
                    <a:gd name="T5" fmla="*/ 0 h 199"/>
                    <a:gd name="T6" fmla="*/ 0 w 62"/>
                    <a:gd name="T7" fmla="*/ 0 h 199"/>
                    <a:gd name="T8" fmla="*/ 0 w 62"/>
                    <a:gd name="T9" fmla="*/ 0 h 199"/>
                    <a:gd name="T10" fmla="*/ 0 60000 65536"/>
                    <a:gd name="T11" fmla="*/ 0 60000 65536"/>
                    <a:gd name="T12" fmla="*/ 0 60000 65536"/>
                    <a:gd name="T13" fmla="*/ 0 60000 65536"/>
                    <a:gd name="T14" fmla="*/ 0 60000 65536"/>
                    <a:gd name="T15" fmla="*/ 0 w 62"/>
                    <a:gd name="T16" fmla="*/ 0 h 199"/>
                    <a:gd name="T17" fmla="*/ 62 w 62"/>
                    <a:gd name="T18" fmla="*/ 199 h 199"/>
                  </a:gdLst>
                  <a:ahLst/>
                  <a:cxnLst>
                    <a:cxn ang="T10">
                      <a:pos x="T0" y="T1"/>
                    </a:cxn>
                    <a:cxn ang="T11">
                      <a:pos x="T2" y="T3"/>
                    </a:cxn>
                    <a:cxn ang="T12">
                      <a:pos x="T4" y="T5"/>
                    </a:cxn>
                    <a:cxn ang="T13">
                      <a:pos x="T6" y="T7"/>
                    </a:cxn>
                    <a:cxn ang="T14">
                      <a:pos x="T8" y="T9"/>
                    </a:cxn>
                  </a:cxnLst>
                  <a:rect l="T15" t="T16" r="T17" b="T18"/>
                  <a:pathLst>
                    <a:path w="62" h="199">
                      <a:moveTo>
                        <a:pt x="24" y="199"/>
                      </a:moveTo>
                      <a:lnTo>
                        <a:pt x="62" y="194"/>
                      </a:lnTo>
                      <a:lnTo>
                        <a:pt x="37" y="0"/>
                      </a:lnTo>
                      <a:lnTo>
                        <a:pt x="0" y="5"/>
                      </a:lnTo>
                      <a:lnTo>
                        <a:pt x="24" y="199"/>
                      </a:lnTo>
                    </a:path>
                  </a:pathLst>
                </a:custGeom>
                <a:noFill/>
                <a:ln w="0">
                  <a:solidFill>
                    <a:srgbClr val="0066FF"/>
                  </a:solidFill>
                  <a:round/>
                  <a:headEnd/>
                  <a:tailEnd/>
                </a:ln>
              </p:spPr>
              <p:txBody>
                <a:bodyPr/>
                <a:lstStyle/>
                <a:p>
                  <a:endParaRPr lang="es-MX"/>
                </a:p>
              </p:txBody>
            </p:sp>
            <p:sp>
              <p:nvSpPr>
                <p:cNvPr id="11177" name="Freeform 4871"/>
                <p:cNvSpPr>
                  <a:spLocks/>
                </p:cNvSpPr>
                <p:nvPr/>
              </p:nvSpPr>
              <p:spPr bwMode="auto">
                <a:xfrm>
                  <a:off x="1984" y="2864"/>
                  <a:ext cx="7" cy="19"/>
                </a:xfrm>
                <a:custGeom>
                  <a:avLst/>
                  <a:gdLst>
                    <a:gd name="T0" fmla="*/ 0 w 65"/>
                    <a:gd name="T1" fmla="*/ 0 h 173"/>
                    <a:gd name="T2" fmla="*/ 0 w 65"/>
                    <a:gd name="T3" fmla="*/ 0 h 173"/>
                    <a:gd name="T4" fmla="*/ 0 w 65"/>
                    <a:gd name="T5" fmla="*/ 0 h 173"/>
                    <a:gd name="T6" fmla="*/ 0 w 65"/>
                    <a:gd name="T7" fmla="*/ 0 h 173"/>
                    <a:gd name="T8" fmla="*/ 0 60000 65536"/>
                    <a:gd name="T9" fmla="*/ 0 60000 65536"/>
                    <a:gd name="T10" fmla="*/ 0 60000 65536"/>
                    <a:gd name="T11" fmla="*/ 0 60000 65536"/>
                    <a:gd name="T12" fmla="*/ 0 w 65"/>
                    <a:gd name="T13" fmla="*/ 0 h 173"/>
                    <a:gd name="T14" fmla="*/ 65 w 65"/>
                    <a:gd name="T15" fmla="*/ 173 h 173"/>
                  </a:gdLst>
                  <a:ahLst/>
                  <a:cxnLst>
                    <a:cxn ang="T8">
                      <a:pos x="T0" y="T1"/>
                    </a:cxn>
                    <a:cxn ang="T9">
                      <a:pos x="T2" y="T3"/>
                    </a:cxn>
                    <a:cxn ang="T10">
                      <a:pos x="T4" y="T5"/>
                    </a:cxn>
                    <a:cxn ang="T11">
                      <a:pos x="T6" y="T7"/>
                    </a:cxn>
                  </a:cxnLst>
                  <a:rect l="T12" t="T13" r="T14" b="T15"/>
                  <a:pathLst>
                    <a:path w="65" h="173">
                      <a:moveTo>
                        <a:pt x="28" y="173"/>
                      </a:moveTo>
                      <a:lnTo>
                        <a:pt x="65" y="168"/>
                      </a:lnTo>
                      <a:lnTo>
                        <a:pt x="0" y="0"/>
                      </a:lnTo>
                      <a:lnTo>
                        <a:pt x="28" y="173"/>
                      </a:lnTo>
                      <a:close/>
                    </a:path>
                  </a:pathLst>
                </a:custGeom>
                <a:solidFill>
                  <a:srgbClr val="0066FF"/>
                </a:solidFill>
                <a:ln w="9525">
                  <a:noFill/>
                  <a:round/>
                  <a:headEnd/>
                  <a:tailEnd/>
                </a:ln>
              </p:spPr>
              <p:txBody>
                <a:bodyPr/>
                <a:lstStyle/>
                <a:p>
                  <a:endParaRPr lang="es-MX"/>
                </a:p>
              </p:txBody>
            </p:sp>
            <p:sp>
              <p:nvSpPr>
                <p:cNvPr id="11178" name="Freeform 4872"/>
                <p:cNvSpPr>
                  <a:spLocks/>
                </p:cNvSpPr>
                <p:nvPr/>
              </p:nvSpPr>
              <p:spPr bwMode="auto">
                <a:xfrm>
                  <a:off x="1984" y="2864"/>
                  <a:ext cx="7" cy="19"/>
                </a:xfrm>
                <a:custGeom>
                  <a:avLst/>
                  <a:gdLst>
                    <a:gd name="T0" fmla="*/ 0 w 65"/>
                    <a:gd name="T1" fmla="*/ 0 h 173"/>
                    <a:gd name="T2" fmla="*/ 0 w 65"/>
                    <a:gd name="T3" fmla="*/ 0 h 173"/>
                    <a:gd name="T4" fmla="*/ 0 w 65"/>
                    <a:gd name="T5" fmla="*/ 0 h 173"/>
                    <a:gd name="T6" fmla="*/ 0 w 65"/>
                    <a:gd name="T7" fmla="*/ 0 h 173"/>
                    <a:gd name="T8" fmla="*/ 0 60000 65536"/>
                    <a:gd name="T9" fmla="*/ 0 60000 65536"/>
                    <a:gd name="T10" fmla="*/ 0 60000 65536"/>
                    <a:gd name="T11" fmla="*/ 0 60000 65536"/>
                    <a:gd name="T12" fmla="*/ 0 w 65"/>
                    <a:gd name="T13" fmla="*/ 0 h 173"/>
                    <a:gd name="T14" fmla="*/ 65 w 65"/>
                    <a:gd name="T15" fmla="*/ 173 h 173"/>
                  </a:gdLst>
                  <a:ahLst/>
                  <a:cxnLst>
                    <a:cxn ang="T8">
                      <a:pos x="T0" y="T1"/>
                    </a:cxn>
                    <a:cxn ang="T9">
                      <a:pos x="T2" y="T3"/>
                    </a:cxn>
                    <a:cxn ang="T10">
                      <a:pos x="T4" y="T5"/>
                    </a:cxn>
                    <a:cxn ang="T11">
                      <a:pos x="T6" y="T7"/>
                    </a:cxn>
                  </a:cxnLst>
                  <a:rect l="T12" t="T13" r="T14" b="T15"/>
                  <a:pathLst>
                    <a:path w="65" h="173">
                      <a:moveTo>
                        <a:pt x="65" y="173"/>
                      </a:moveTo>
                      <a:lnTo>
                        <a:pt x="0" y="5"/>
                      </a:lnTo>
                      <a:lnTo>
                        <a:pt x="38" y="0"/>
                      </a:lnTo>
                      <a:lnTo>
                        <a:pt x="65" y="173"/>
                      </a:lnTo>
                      <a:close/>
                    </a:path>
                  </a:pathLst>
                </a:custGeom>
                <a:solidFill>
                  <a:srgbClr val="0066FF"/>
                </a:solidFill>
                <a:ln w="9525">
                  <a:noFill/>
                  <a:round/>
                  <a:headEnd/>
                  <a:tailEnd/>
                </a:ln>
              </p:spPr>
              <p:txBody>
                <a:bodyPr/>
                <a:lstStyle/>
                <a:p>
                  <a:endParaRPr lang="es-MX"/>
                </a:p>
              </p:txBody>
            </p:sp>
            <p:sp>
              <p:nvSpPr>
                <p:cNvPr id="11179" name="Freeform 4873"/>
                <p:cNvSpPr>
                  <a:spLocks/>
                </p:cNvSpPr>
                <p:nvPr/>
              </p:nvSpPr>
              <p:spPr bwMode="auto">
                <a:xfrm>
                  <a:off x="1984" y="2864"/>
                  <a:ext cx="7" cy="19"/>
                </a:xfrm>
                <a:custGeom>
                  <a:avLst/>
                  <a:gdLst>
                    <a:gd name="T0" fmla="*/ 0 w 65"/>
                    <a:gd name="T1" fmla="*/ 0 h 178"/>
                    <a:gd name="T2" fmla="*/ 0 w 65"/>
                    <a:gd name="T3" fmla="*/ 0 h 178"/>
                    <a:gd name="T4" fmla="*/ 0 w 65"/>
                    <a:gd name="T5" fmla="*/ 0 h 178"/>
                    <a:gd name="T6" fmla="*/ 0 w 65"/>
                    <a:gd name="T7" fmla="*/ 0 h 178"/>
                    <a:gd name="T8" fmla="*/ 0 w 65"/>
                    <a:gd name="T9" fmla="*/ 0 h 178"/>
                    <a:gd name="T10" fmla="*/ 0 60000 65536"/>
                    <a:gd name="T11" fmla="*/ 0 60000 65536"/>
                    <a:gd name="T12" fmla="*/ 0 60000 65536"/>
                    <a:gd name="T13" fmla="*/ 0 60000 65536"/>
                    <a:gd name="T14" fmla="*/ 0 60000 65536"/>
                    <a:gd name="T15" fmla="*/ 0 w 65"/>
                    <a:gd name="T16" fmla="*/ 0 h 178"/>
                    <a:gd name="T17" fmla="*/ 65 w 65"/>
                    <a:gd name="T18" fmla="*/ 178 h 178"/>
                  </a:gdLst>
                  <a:ahLst/>
                  <a:cxnLst>
                    <a:cxn ang="T10">
                      <a:pos x="T0" y="T1"/>
                    </a:cxn>
                    <a:cxn ang="T11">
                      <a:pos x="T2" y="T3"/>
                    </a:cxn>
                    <a:cxn ang="T12">
                      <a:pos x="T4" y="T5"/>
                    </a:cxn>
                    <a:cxn ang="T13">
                      <a:pos x="T6" y="T7"/>
                    </a:cxn>
                    <a:cxn ang="T14">
                      <a:pos x="T8" y="T9"/>
                    </a:cxn>
                  </a:cxnLst>
                  <a:rect l="T15" t="T16" r="T17" b="T18"/>
                  <a:pathLst>
                    <a:path w="65" h="178">
                      <a:moveTo>
                        <a:pt x="28" y="178"/>
                      </a:moveTo>
                      <a:lnTo>
                        <a:pt x="65" y="173"/>
                      </a:lnTo>
                      <a:lnTo>
                        <a:pt x="38" y="0"/>
                      </a:lnTo>
                      <a:lnTo>
                        <a:pt x="0" y="5"/>
                      </a:lnTo>
                      <a:lnTo>
                        <a:pt x="28" y="178"/>
                      </a:lnTo>
                    </a:path>
                  </a:pathLst>
                </a:custGeom>
                <a:noFill/>
                <a:ln w="0">
                  <a:solidFill>
                    <a:srgbClr val="0066FF"/>
                  </a:solidFill>
                  <a:round/>
                  <a:headEnd/>
                  <a:tailEnd/>
                </a:ln>
              </p:spPr>
              <p:txBody>
                <a:bodyPr/>
                <a:lstStyle/>
                <a:p>
                  <a:endParaRPr lang="es-MX"/>
                </a:p>
              </p:txBody>
            </p:sp>
            <p:sp>
              <p:nvSpPr>
                <p:cNvPr id="11180" name="Freeform 4874"/>
                <p:cNvSpPr>
                  <a:spLocks/>
                </p:cNvSpPr>
                <p:nvPr/>
              </p:nvSpPr>
              <p:spPr bwMode="auto">
                <a:xfrm>
                  <a:off x="2482" y="3192"/>
                  <a:ext cx="1" cy="50"/>
                </a:xfrm>
                <a:custGeom>
                  <a:avLst/>
                  <a:gdLst>
                    <a:gd name="T0" fmla="*/ 0 w 2"/>
                    <a:gd name="T1" fmla="*/ 0 h 447"/>
                    <a:gd name="T2" fmla="*/ 0 w 2"/>
                    <a:gd name="T3" fmla="*/ 0 h 447"/>
                    <a:gd name="T4" fmla="*/ 1 w 2"/>
                    <a:gd name="T5" fmla="*/ 0 h 447"/>
                    <a:gd name="T6" fmla="*/ 0 60000 65536"/>
                    <a:gd name="T7" fmla="*/ 0 60000 65536"/>
                    <a:gd name="T8" fmla="*/ 0 60000 65536"/>
                    <a:gd name="T9" fmla="*/ 0 w 2"/>
                    <a:gd name="T10" fmla="*/ 0 h 447"/>
                    <a:gd name="T11" fmla="*/ 2 w 2"/>
                    <a:gd name="T12" fmla="*/ 447 h 447"/>
                  </a:gdLst>
                  <a:ahLst/>
                  <a:cxnLst>
                    <a:cxn ang="T6">
                      <a:pos x="T0" y="T1"/>
                    </a:cxn>
                    <a:cxn ang="T7">
                      <a:pos x="T2" y="T3"/>
                    </a:cxn>
                    <a:cxn ang="T8">
                      <a:pos x="T4" y="T5"/>
                    </a:cxn>
                  </a:cxnLst>
                  <a:rect l="T9" t="T10" r="T11" b="T12"/>
                  <a:pathLst>
                    <a:path w="2" h="447">
                      <a:moveTo>
                        <a:pt x="0" y="0"/>
                      </a:moveTo>
                      <a:lnTo>
                        <a:pt x="0" y="447"/>
                      </a:lnTo>
                      <a:lnTo>
                        <a:pt x="2" y="447"/>
                      </a:lnTo>
                    </a:path>
                  </a:pathLst>
                </a:custGeom>
                <a:noFill/>
                <a:ln w="0">
                  <a:solidFill>
                    <a:srgbClr val="000000"/>
                  </a:solidFill>
                  <a:round/>
                  <a:headEnd/>
                  <a:tailEnd/>
                </a:ln>
              </p:spPr>
              <p:txBody>
                <a:bodyPr/>
                <a:lstStyle/>
                <a:p>
                  <a:endParaRPr lang="es-MX"/>
                </a:p>
              </p:txBody>
            </p:sp>
            <p:sp>
              <p:nvSpPr>
                <p:cNvPr id="11181" name="Freeform 4875"/>
                <p:cNvSpPr>
                  <a:spLocks/>
                </p:cNvSpPr>
                <p:nvPr/>
              </p:nvSpPr>
              <p:spPr bwMode="auto">
                <a:xfrm>
                  <a:off x="2366" y="2917"/>
                  <a:ext cx="37" cy="9"/>
                </a:xfrm>
                <a:custGeom>
                  <a:avLst/>
                  <a:gdLst>
                    <a:gd name="T0" fmla="*/ 0 w 332"/>
                    <a:gd name="T1" fmla="*/ 0 h 80"/>
                    <a:gd name="T2" fmla="*/ 0 w 332"/>
                    <a:gd name="T3" fmla="*/ 0 h 80"/>
                    <a:gd name="T4" fmla="*/ 0 w 332"/>
                    <a:gd name="T5" fmla="*/ 0 h 80"/>
                    <a:gd name="T6" fmla="*/ 0 60000 65536"/>
                    <a:gd name="T7" fmla="*/ 0 60000 65536"/>
                    <a:gd name="T8" fmla="*/ 0 60000 65536"/>
                    <a:gd name="T9" fmla="*/ 0 w 332"/>
                    <a:gd name="T10" fmla="*/ 0 h 80"/>
                    <a:gd name="T11" fmla="*/ 332 w 332"/>
                    <a:gd name="T12" fmla="*/ 80 h 80"/>
                  </a:gdLst>
                  <a:ahLst/>
                  <a:cxnLst>
                    <a:cxn ang="T6">
                      <a:pos x="T0" y="T1"/>
                    </a:cxn>
                    <a:cxn ang="T7">
                      <a:pos x="T2" y="T3"/>
                    </a:cxn>
                    <a:cxn ang="T8">
                      <a:pos x="T4" y="T5"/>
                    </a:cxn>
                  </a:cxnLst>
                  <a:rect l="T9" t="T10" r="T11" b="T12"/>
                  <a:pathLst>
                    <a:path w="332" h="80">
                      <a:moveTo>
                        <a:pt x="332" y="0"/>
                      </a:moveTo>
                      <a:lnTo>
                        <a:pt x="0" y="80"/>
                      </a:lnTo>
                      <a:lnTo>
                        <a:pt x="2" y="80"/>
                      </a:lnTo>
                    </a:path>
                  </a:pathLst>
                </a:custGeom>
                <a:noFill/>
                <a:ln w="0">
                  <a:solidFill>
                    <a:srgbClr val="330099"/>
                  </a:solidFill>
                  <a:round/>
                  <a:headEnd/>
                  <a:tailEnd/>
                </a:ln>
              </p:spPr>
              <p:txBody>
                <a:bodyPr/>
                <a:lstStyle/>
                <a:p>
                  <a:endParaRPr lang="es-MX"/>
                </a:p>
              </p:txBody>
            </p:sp>
            <p:sp>
              <p:nvSpPr>
                <p:cNvPr id="11182" name="Freeform 4876"/>
                <p:cNvSpPr>
                  <a:spLocks/>
                </p:cNvSpPr>
                <p:nvPr/>
              </p:nvSpPr>
              <p:spPr bwMode="auto">
                <a:xfrm>
                  <a:off x="2402" y="2880"/>
                  <a:ext cx="1" cy="37"/>
                </a:xfrm>
                <a:custGeom>
                  <a:avLst/>
                  <a:gdLst>
                    <a:gd name="T0" fmla="*/ 0 w 1"/>
                    <a:gd name="T1" fmla="*/ 0 h 329"/>
                    <a:gd name="T2" fmla="*/ 0 w 1"/>
                    <a:gd name="T3" fmla="*/ 0 h 329"/>
                    <a:gd name="T4" fmla="*/ 1 w 1"/>
                    <a:gd name="T5" fmla="*/ 0 h 329"/>
                    <a:gd name="T6" fmla="*/ 0 60000 65536"/>
                    <a:gd name="T7" fmla="*/ 0 60000 65536"/>
                    <a:gd name="T8" fmla="*/ 0 60000 65536"/>
                    <a:gd name="T9" fmla="*/ 0 w 1"/>
                    <a:gd name="T10" fmla="*/ 0 h 329"/>
                    <a:gd name="T11" fmla="*/ 1 w 1"/>
                    <a:gd name="T12" fmla="*/ 329 h 329"/>
                  </a:gdLst>
                  <a:ahLst/>
                  <a:cxnLst>
                    <a:cxn ang="T6">
                      <a:pos x="T0" y="T1"/>
                    </a:cxn>
                    <a:cxn ang="T7">
                      <a:pos x="T2" y="T3"/>
                    </a:cxn>
                    <a:cxn ang="T8">
                      <a:pos x="T4" y="T5"/>
                    </a:cxn>
                  </a:cxnLst>
                  <a:rect l="T9" t="T10" r="T11" b="T12"/>
                  <a:pathLst>
                    <a:path w="1" h="329">
                      <a:moveTo>
                        <a:pt x="0" y="0"/>
                      </a:moveTo>
                      <a:lnTo>
                        <a:pt x="0" y="329"/>
                      </a:lnTo>
                      <a:lnTo>
                        <a:pt x="1" y="329"/>
                      </a:lnTo>
                    </a:path>
                  </a:pathLst>
                </a:custGeom>
                <a:noFill/>
                <a:ln w="0">
                  <a:solidFill>
                    <a:srgbClr val="330099"/>
                  </a:solidFill>
                  <a:round/>
                  <a:headEnd/>
                  <a:tailEnd/>
                </a:ln>
              </p:spPr>
              <p:txBody>
                <a:bodyPr/>
                <a:lstStyle/>
                <a:p>
                  <a:endParaRPr lang="es-MX"/>
                </a:p>
              </p:txBody>
            </p:sp>
            <p:sp>
              <p:nvSpPr>
                <p:cNvPr id="11183" name="Freeform 4877"/>
                <p:cNvSpPr>
                  <a:spLocks/>
                </p:cNvSpPr>
                <p:nvPr/>
              </p:nvSpPr>
              <p:spPr bwMode="auto">
                <a:xfrm>
                  <a:off x="2292" y="2773"/>
                  <a:ext cx="1" cy="36"/>
                </a:xfrm>
                <a:custGeom>
                  <a:avLst/>
                  <a:gdLst>
                    <a:gd name="T0" fmla="*/ 0 w 1"/>
                    <a:gd name="T1" fmla="*/ 0 h 322"/>
                    <a:gd name="T2" fmla="*/ 0 w 1"/>
                    <a:gd name="T3" fmla="*/ 0 h 322"/>
                    <a:gd name="T4" fmla="*/ 1 w 1"/>
                    <a:gd name="T5" fmla="*/ 0 h 322"/>
                    <a:gd name="T6" fmla="*/ 0 60000 65536"/>
                    <a:gd name="T7" fmla="*/ 0 60000 65536"/>
                    <a:gd name="T8" fmla="*/ 0 60000 65536"/>
                    <a:gd name="T9" fmla="*/ 0 w 1"/>
                    <a:gd name="T10" fmla="*/ 0 h 322"/>
                    <a:gd name="T11" fmla="*/ 1 w 1"/>
                    <a:gd name="T12" fmla="*/ 322 h 322"/>
                  </a:gdLst>
                  <a:ahLst/>
                  <a:cxnLst>
                    <a:cxn ang="T6">
                      <a:pos x="T0" y="T1"/>
                    </a:cxn>
                    <a:cxn ang="T7">
                      <a:pos x="T2" y="T3"/>
                    </a:cxn>
                    <a:cxn ang="T8">
                      <a:pos x="T4" y="T5"/>
                    </a:cxn>
                  </a:cxnLst>
                  <a:rect l="T9" t="T10" r="T11" b="T12"/>
                  <a:pathLst>
                    <a:path w="1" h="322">
                      <a:moveTo>
                        <a:pt x="0" y="0"/>
                      </a:moveTo>
                      <a:lnTo>
                        <a:pt x="0" y="322"/>
                      </a:lnTo>
                      <a:lnTo>
                        <a:pt x="1" y="322"/>
                      </a:lnTo>
                    </a:path>
                  </a:pathLst>
                </a:custGeom>
                <a:noFill/>
                <a:ln w="0">
                  <a:solidFill>
                    <a:srgbClr val="000000"/>
                  </a:solidFill>
                  <a:round/>
                  <a:headEnd/>
                  <a:tailEnd/>
                </a:ln>
              </p:spPr>
              <p:txBody>
                <a:bodyPr/>
                <a:lstStyle/>
                <a:p>
                  <a:endParaRPr lang="es-MX"/>
                </a:p>
              </p:txBody>
            </p:sp>
          </p:grpSp>
          <p:sp>
            <p:nvSpPr>
              <p:cNvPr id="10003" name="Line 4878"/>
              <p:cNvSpPr>
                <a:spLocks noChangeShapeType="1"/>
              </p:cNvSpPr>
              <p:nvPr/>
            </p:nvSpPr>
            <p:spPr bwMode="auto">
              <a:xfrm>
                <a:off x="3312" y="3168"/>
                <a:ext cx="1296" cy="28"/>
              </a:xfrm>
              <a:prstGeom prst="line">
                <a:avLst/>
              </a:prstGeom>
              <a:noFill/>
              <a:ln w="20955">
                <a:solidFill>
                  <a:srgbClr val="0066FF"/>
                </a:solidFill>
                <a:prstDash val="sysDot"/>
                <a:round/>
                <a:headEnd/>
                <a:tailEnd/>
              </a:ln>
            </p:spPr>
            <p:txBody>
              <a:bodyPr wrap="none" anchor="ctr"/>
              <a:lstStyle/>
              <a:p>
                <a:endParaRPr lang="es-MX"/>
              </a:p>
            </p:txBody>
          </p:sp>
          <p:sp>
            <p:nvSpPr>
              <p:cNvPr id="10004" name="Line 4879"/>
              <p:cNvSpPr>
                <a:spLocks noChangeShapeType="1"/>
              </p:cNvSpPr>
              <p:nvPr/>
            </p:nvSpPr>
            <p:spPr bwMode="auto">
              <a:xfrm>
                <a:off x="3264" y="3312"/>
                <a:ext cx="1452" cy="220"/>
              </a:xfrm>
              <a:prstGeom prst="line">
                <a:avLst/>
              </a:prstGeom>
              <a:noFill/>
              <a:ln w="20955">
                <a:solidFill>
                  <a:srgbClr val="0066FF"/>
                </a:solidFill>
                <a:prstDash val="sysDot"/>
                <a:round/>
                <a:headEnd/>
                <a:tailEnd/>
              </a:ln>
            </p:spPr>
            <p:txBody>
              <a:bodyPr wrap="none" anchor="ctr"/>
              <a:lstStyle/>
              <a:p>
                <a:endParaRPr lang="es-MX"/>
              </a:p>
            </p:txBody>
          </p:sp>
          <p:sp>
            <p:nvSpPr>
              <p:cNvPr id="10005" name="Line 4880"/>
              <p:cNvSpPr>
                <a:spLocks noChangeShapeType="1"/>
              </p:cNvSpPr>
              <p:nvPr/>
            </p:nvSpPr>
            <p:spPr bwMode="auto">
              <a:xfrm>
                <a:off x="3264" y="3228"/>
                <a:ext cx="1276" cy="104"/>
              </a:xfrm>
              <a:prstGeom prst="line">
                <a:avLst/>
              </a:prstGeom>
              <a:noFill/>
              <a:ln w="20955">
                <a:solidFill>
                  <a:srgbClr val="0066FF"/>
                </a:solidFill>
                <a:prstDash val="sysDot"/>
                <a:round/>
                <a:headEnd/>
                <a:tailEnd/>
              </a:ln>
            </p:spPr>
            <p:txBody>
              <a:bodyPr wrap="none" anchor="ctr"/>
              <a:lstStyle/>
              <a:p>
                <a:endParaRPr lang="es-MX"/>
              </a:p>
            </p:txBody>
          </p:sp>
        </p:grpSp>
        <p:sp>
          <p:nvSpPr>
            <p:cNvPr id="38937" name="Text Box 4881"/>
            <p:cNvSpPr txBox="1">
              <a:spLocks noChangeArrowheads="1"/>
            </p:cNvSpPr>
            <p:nvPr/>
          </p:nvSpPr>
          <p:spPr bwMode="auto">
            <a:xfrm>
              <a:off x="285750" y="3786121"/>
              <a:ext cx="1785577" cy="358904"/>
            </a:xfrm>
            <a:prstGeom prst="rect">
              <a:avLst/>
            </a:prstGeom>
            <a:solidFill>
              <a:schemeClr val="accent2">
                <a:lumMod val="75000"/>
              </a:schemeClr>
            </a:solidFill>
            <a:ln w="9525">
              <a:solidFill>
                <a:schemeClr val="tx1"/>
              </a:solidFill>
              <a:miter lim="800000"/>
              <a:headEnd/>
              <a:tailEnd/>
            </a:ln>
          </p:spPr>
          <p:txBody>
            <a:bodyPr wrap="none" anchor="ctr"/>
            <a:lstStyle/>
            <a:p>
              <a:pPr algn="ctr" eaLnBrk="0" hangingPunct="0">
                <a:defRPr/>
              </a:pPr>
              <a:r>
                <a:rPr lang="es-ES_tradnl" sz="1200">
                  <a:solidFill>
                    <a:schemeClr val="bg1"/>
                  </a:solidFill>
                </a:rPr>
                <a:t>FELIPE </a:t>
              </a:r>
            </a:p>
            <a:p>
              <a:pPr algn="ctr" eaLnBrk="0" hangingPunct="0">
                <a:defRPr/>
              </a:pPr>
              <a:r>
                <a:rPr lang="es-ES_tradnl" sz="1200">
                  <a:solidFill>
                    <a:schemeClr val="bg1"/>
                  </a:solidFill>
                </a:rPr>
                <a:t> CARRILLO P.</a:t>
              </a:r>
            </a:p>
          </p:txBody>
        </p:sp>
        <p:grpSp>
          <p:nvGrpSpPr>
            <p:cNvPr id="8219" name="Group 4882"/>
            <p:cNvGrpSpPr>
              <a:grpSpLocks/>
            </p:cNvGrpSpPr>
            <p:nvPr/>
          </p:nvGrpSpPr>
          <p:grpSpPr bwMode="auto">
            <a:xfrm>
              <a:off x="1905000" y="3703638"/>
              <a:ext cx="963613" cy="1220787"/>
              <a:chOff x="1888" y="1749"/>
              <a:chExt cx="607" cy="769"/>
            </a:xfrm>
          </p:grpSpPr>
          <p:sp>
            <p:nvSpPr>
              <p:cNvPr id="9357" name="Freeform 4883"/>
              <p:cNvSpPr>
                <a:spLocks/>
              </p:cNvSpPr>
              <p:nvPr/>
            </p:nvSpPr>
            <p:spPr bwMode="auto">
              <a:xfrm>
                <a:off x="1926" y="2214"/>
                <a:ext cx="27" cy="39"/>
              </a:xfrm>
              <a:custGeom>
                <a:avLst/>
                <a:gdLst>
                  <a:gd name="T0" fmla="*/ 0 w 245"/>
                  <a:gd name="T1" fmla="*/ 0 h 354"/>
                  <a:gd name="T2" fmla="*/ 0 w 245"/>
                  <a:gd name="T3" fmla="*/ 0 h 354"/>
                  <a:gd name="T4" fmla="*/ 0 w 245"/>
                  <a:gd name="T5" fmla="*/ 0 h 354"/>
                  <a:gd name="T6" fmla="*/ 0 w 245"/>
                  <a:gd name="T7" fmla="*/ 0 h 354"/>
                  <a:gd name="T8" fmla="*/ 0 60000 65536"/>
                  <a:gd name="T9" fmla="*/ 0 60000 65536"/>
                  <a:gd name="T10" fmla="*/ 0 60000 65536"/>
                  <a:gd name="T11" fmla="*/ 0 60000 65536"/>
                  <a:gd name="T12" fmla="*/ 0 w 245"/>
                  <a:gd name="T13" fmla="*/ 0 h 354"/>
                  <a:gd name="T14" fmla="*/ 245 w 245"/>
                  <a:gd name="T15" fmla="*/ 354 h 354"/>
                </a:gdLst>
                <a:ahLst/>
                <a:cxnLst>
                  <a:cxn ang="T8">
                    <a:pos x="T0" y="T1"/>
                  </a:cxn>
                  <a:cxn ang="T9">
                    <a:pos x="T2" y="T3"/>
                  </a:cxn>
                  <a:cxn ang="T10">
                    <a:pos x="T4" y="T5"/>
                  </a:cxn>
                  <a:cxn ang="T11">
                    <a:pos x="T6" y="T7"/>
                  </a:cxn>
                </a:cxnLst>
                <a:rect l="T12" t="T13" r="T14" b="T15"/>
                <a:pathLst>
                  <a:path w="245" h="354">
                    <a:moveTo>
                      <a:pt x="245" y="0"/>
                    </a:moveTo>
                    <a:lnTo>
                      <a:pt x="0" y="354"/>
                    </a:lnTo>
                    <a:lnTo>
                      <a:pt x="245" y="292"/>
                    </a:lnTo>
                    <a:lnTo>
                      <a:pt x="245" y="0"/>
                    </a:lnTo>
                    <a:close/>
                  </a:path>
                </a:pathLst>
              </a:custGeom>
              <a:solidFill>
                <a:srgbClr val="993300"/>
              </a:solidFill>
              <a:ln w="9525">
                <a:noFill/>
                <a:round/>
                <a:headEnd/>
                <a:tailEnd/>
              </a:ln>
            </p:spPr>
            <p:txBody>
              <a:bodyPr/>
              <a:lstStyle/>
              <a:p>
                <a:endParaRPr lang="es-MX"/>
              </a:p>
            </p:txBody>
          </p:sp>
          <p:sp>
            <p:nvSpPr>
              <p:cNvPr id="9358" name="Freeform 4884"/>
              <p:cNvSpPr>
                <a:spLocks/>
              </p:cNvSpPr>
              <p:nvPr/>
            </p:nvSpPr>
            <p:spPr bwMode="auto">
              <a:xfrm>
                <a:off x="1926" y="2214"/>
                <a:ext cx="27" cy="39"/>
              </a:xfrm>
              <a:custGeom>
                <a:avLst/>
                <a:gdLst>
                  <a:gd name="T0" fmla="*/ 0 w 245"/>
                  <a:gd name="T1" fmla="*/ 0 h 354"/>
                  <a:gd name="T2" fmla="*/ 0 w 245"/>
                  <a:gd name="T3" fmla="*/ 0 h 354"/>
                  <a:gd name="T4" fmla="*/ 0 w 245"/>
                  <a:gd name="T5" fmla="*/ 0 h 354"/>
                  <a:gd name="T6" fmla="*/ 0 w 245"/>
                  <a:gd name="T7" fmla="*/ 0 h 354"/>
                  <a:gd name="T8" fmla="*/ 0 60000 65536"/>
                  <a:gd name="T9" fmla="*/ 0 60000 65536"/>
                  <a:gd name="T10" fmla="*/ 0 60000 65536"/>
                  <a:gd name="T11" fmla="*/ 0 60000 65536"/>
                  <a:gd name="T12" fmla="*/ 0 w 245"/>
                  <a:gd name="T13" fmla="*/ 0 h 354"/>
                  <a:gd name="T14" fmla="*/ 245 w 245"/>
                  <a:gd name="T15" fmla="*/ 354 h 354"/>
                </a:gdLst>
                <a:ahLst/>
                <a:cxnLst>
                  <a:cxn ang="T8">
                    <a:pos x="T0" y="T1"/>
                  </a:cxn>
                  <a:cxn ang="T9">
                    <a:pos x="T2" y="T3"/>
                  </a:cxn>
                  <a:cxn ang="T10">
                    <a:pos x="T4" y="T5"/>
                  </a:cxn>
                  <a:cxn ang="T11">
                    <a:pos x="T6" y="T7"/>
                  </a:cxn>
                </a:cxnLst>
                <a:rect l="T12" t="T13" r="T14" b="T15"/>
                <a:pathLst>
                  <a:path w="245" h="354">
                    <a:moveTo>
                      <a:pt x="245" y="0"/>
                    </a:moveTo>
                    <a:lnTo>
                      <a:pt x="0" y="354"/>
                    </a:lnTo>
                    <a:lnTo>
                      <a:pt x="245" y="292"/>
                    </a:lnTo>
                    <a:lnTo>
                      <a:pt x="245" y="0"/>
                    </a:lnTo>
                  </a:path>
                </a:pathLst>
              </a:custGeom>
              <a:noFill/>
              <a:ln w="0">
                <a:solidFill>
                  <a:srgbClr val="993300"/>
                </a:solidFill>
                <a:round/>
                <a:headEnd/>
                <a:tailEnd/>
              </a:ln>
            </p:spPr>
            <p:txBody>
              <a:bodyPr/>
              <a:lstStyle/>
              <a:p>
                <a:endParaRPr lang="es-MX"/>
              </a:p>
            </p:txBody>
          </p:sp>
          <p:sp>
            <p:nvSpPr>
              <p:cNvPr id="9359" name="Freeform 4885"/>
              <p:cNvSpPr>
                <a:spLocks/>
              </p:cNvSpPr>
              <p:nvPr/>
            </p:nvSpPr>
            <p:spPr bwMode="auto">
              <a:xfrm>
                <a:off x="1914" y="2144"/>
                <a:ext cx="39" cy="109"/>
              </a:xfrm>
              <a:custGeom>
                <a:avLst/>
                <a:gdLst>
                  <a:gd name="T0" fmla="*/ 0 w 355"/>
                  <a:gd name="T1" fmla="*/ 0 h 984"/>
                  <a:gd name="T2" fmla="*/ 0 w 355"/>
                  <a:gd name="T3" fmla="*/ 0 h 984"/>
                  <a:gd name="T4" fmla="*/ 0 w 355"/>
                  <a:gd name="T5" fmla="*/ 0 h 984"/>
                  <a:gd name="T6" fmla="*/ 0 w 355"/>
                  <a:gd name="T7" fmla="*/ 0 h 984"/>
                  <a:gd name="T8" fmla="*/ 0 60000 65536"/>
                  <a:gd name="T9" fmla="*/ 0 60000 65536"/>
                  <a:gd name="T10" fmla="*/ 0 60000 65536"/>
                  <a:gd name="T11" fmla="*/ 0 60000 65536"/>
                  <a:gd name="T12" fmla="*/ 0 w 355"/>
                  <a:gd name="T13" fmla="*/ 0 h 984"/>
                  <a:gd name="T14" fmla="*/ 355 w 355"/>
                  <a:gd name="T15" fmla="*/ 984 h 984"/>
                </a:gdLst>
                <a:ahLst/>
                <a:cxnLst>
                  <a:cxn ang="T8">
                    <a:pos x="T0" y="T1"/>
                  </a:cxn>
                  <a:cxn ang="T9">
                    <a:pos x="T2" y="T3"/>
                  </a:cxn>
                  <a:cxn ang="T10">
                    <a:pos x="T4" y="T5"/>
                  </a:cxn>
                  <a:cxn ang="T11">
                    <a:pos x="T6" y="T7"/>
                  </a:cxn>
                </a:cxnLst>
                <a:rect l="T12" t="T13" r="T14" b="T15"/>
                <a:pathLst>
                  <a:path w="355" h="984">
                    <a:moveTo>
                      <a:pt x="0" y="0"/>
                    </a:moveTo>
                    <a:lnTo>
                      <a:pt x="110" y="984"/>
                    </a:lnTo>
                    <a:lnTo>
                      <a:pt x="355" y="630"/>
                    </a:lnTo>
                    <a:lnTo>
                      <a:pt x="0" y="0"/>
                    </a:lnTo>
                    <a:close/>
                  </a:path>
                </a:pathLst>
              </a:custGeom>
              <a:solidFill>
                <a:srgbClr val="993300"/>
              </a:solidFill>
              <a:ln w="9525">
                <a:noFill/>
                <a:round/>
                <a:headEnd/>
                <a:tailEnd/>
              </a:ln>
            </p:spPr>
            <p:txBody>
              <a:bodyPr/>
              <a:lstStyle/>
              <a:p>
                <a:endParaRPr lang="es-MX"/>
              </a:p>
            </p:txBody>
          </p:sp>
          <p:sp>
            <p:nvSpPr>
              <p:cNvPr id="9360" name="Freeform 4886"/>
              <p:cNvSpPr>
                <a:spLocks/>
              </p:cNvSpPr>
              <p:nvPr/>
            </p:nvSpPr>
            <p:spPr bwMode="auto">
              <a:xfrm>
                <a:off x="1914" y="2144"/>
                <a:ext cx="39" cy="109"/>
              </a:xfrm>
              <a:custGeom>
                <a:avLst/>
                <a:gdLst>
                  <a:gd name="T0" fmla="*/ 0 w 355"/>
                  <a:gd name="T1" fmla="*/ 0 h 984"/>
                  <a:gd name="T2" fmla="*/ 0 w 355"/>
                  <a:gd name="T3" fmla="*/ 0 h 984"/>
                  <a:gd name="T4" fmla="*/ 0 w 355"/>
                  <a:gd name="T5" fmla="*/ 0 h 984"/>
                  <a:gd name="T6" fmla="*/ 0 w 355"/>
                  <a:gd name="T7" fmla="*/ 0 h 984"/>
                  <a:gd name="T8" fmla="*/ 0 60000 65536"/>
                  <a:gd name="T9" fmla="*/ 0 60000 65536"/>
                  <a:gd name="T10" fmla="*/ 0 60000 65536"/>
                  <a:gd name="T11" fmla="*/ 0 60000 65536"/>
                  <a:gd name="T12" fmla="*/ 0 w 355"/>
                  <a:gd name="T13" fmla="*/ 0 h 984"/>
                  <a:gd name="T14" fmla="*/ 355 w 355"/>
                  <a:gd name="T15" fmla="*/ 984 h 984"/>
                </a:gdLst>
                <a:ahLst/>
                <a:cxnLst>
                  <a:cxn ang="T8">
                    <a:pos x="T0" y="T1"/>
                  </a:cxn>
                  <a:cxn ang="T9">
                    <a:pos x="T2" y="T3"/>
                  </a:cxn>
                  <a:cxn ang="T10">
                    <a:pos x="T4" y="T5"/>
                  </a:cxn>
                  <a:cxn ang="T11">
                    <a:pos x="T6" y="T7"/>
                  </a:cxn>
                </a:cxnLst>
                <a:rect l="T12" t="T13" r="T14" b="T15"/>
                <a:pathLst>
                  <a:path w="355" h="984">
                    <a:moveTo>
                      <a:pt x="0" y="0"/>
                    </a:moveTo>
                    <a:lnTo>
                      <a:pt x="110" y="984"/>
                    </a:lnTo>
                    <a:lnTo>
                      <a:pt x="355" y="630"/>
                    </a:lnTo>
                    <a:lnTo>
                      <a:pt x="0" y="0"/>
                    </a:lnTo>
                  </a:path>
                </a:pathLst>
              </a:custGeom>
              <a:noFill/>
              <a:ln w="0">
                <a:solidFill>
                  <a:srgbClr val="993300"/>
                </a:solidFill>
                <a:round/>
                <a:headEnd/>
                <a:tailEnd/>
              </a:ln>
            </p:spPr>
            <p:txBody>
              <a:bodyPr/>
              <a:lstStyle/>
              <a:p>
                <a:endParaRPr lang="es-MX"/>
              </a:p>
            </p:txBody>
          </p:sp>
          <p:sp>
            <p:nvSpPr>
              <p:cNvPr id="9361" name="Freeform 4887"/>
              <p:cNvSpPr>
                <a:spLocks/>
              </p:cNvSpPr>
              <p:nvPr/>
            </p:nvSpPr>
            <p:spPr bwMode="auto">
              <a:xfrm>
                <a:off x="1914" y="2140"/>
                <a:ext cx="39" cy="74"/>
              </a:xfrm>
              <a:custGeom>
                <a:avLst/>
                <a:gdLst>
                  <a:gd name="T0" fmla="*/ 0 w 355"/>
                  <a:gd name="T1" fmla="*/ 0 h 661"/>
                  <a:gd name="T2" fmla="*/ 0 w 355"/>
                  <a:gd name="T3" fmla="*/ 0 h 661"/>
                  <a:gd name="T4" fmla="*/ 0 w 355"/>
                  <a:gd name="T5" fmla="*/ 0 h 661"/>
                  <a:gd name="T6" fmla="*/ 0 w 355"/>
                  <a:gd name="T7" fmla="*/ 0 h 661"/>
                  <a:gd name="T8" fmla="*/ 0 60000 65536"/>
                  <a:gd name="T9" fmla="*/ 0 60000 65536"/>
                  <a:gd name="T10" fmla="*/ 0 60000 65536"/>
                  <a:gd name="T11" fmla="*/ 0 60000 65536"/>
                  <a:gd name="T12" fmla="*/ 0 w 355"/>
                  <a:gd name="T13" fmla="*/ 0 h 661"/>
                  <a:gd name="T14" fmla="*/ 355 w 355"/>
                  <a:gd name="T15" fmla="*/ 661 h 661"/>
                </a:gdLst>
                <a:ahLst/>
                <a:cxnLst>
                  <a:cxn ang="T8">
                    <a:pos x="T0" y="T1"/>
                  </a:cxn>
                  <a:cxn ang="T9">
                    <a:pos x="T2" y="T3"/>
                  </a:cxn>
                  <a:cxn ang="T10">
                    <a:pos x="T4" y="T5"/>
                  </a:cxn>
                  <a:cxn ang="T11">
                    <a:pos x="T6" y="T7"/>
                  </a:cxn>
                </a:cxnLst>
                <a:rect l="T12" t="T13" r="T14" b="T15"/>
                <a:pathLst>
                  <a:path w="355" h="661">
                    <a:moveTo>
                      <a:pt x="280" y="0"/>
                    </a:moveTo>
                    <a:lnTo>
                      <a:pt x="0" y="31"/>
                    </a:lnTo>
                    <a:lnTo>
                      <a:pt x="355" y="661"/>
                    </a:lnTo>
                    <a:lnTo>
                      <a:pt x="280" y="0"/>
                    </a:lnTo>
                    <a:close/>
                  </a:path>
                </a:pathLst>
              </a:custGeom>
              <a:solidFill>
                <a:srgbClr val="993300"/>
              </a:solidFill>
              <a:ln w="9525">
                <a:noFill/>
                <a:round/>
                <a:headEnd/>
                <a:tailEnd/>
              </a:ln>
            </p:spPr>
            <p:txBody>
              <a:bodyPr/>
              <a:lstStyle/>
              <a:p>
                <a:endParaRPr lang="es-MX"/>
              </a:p>
            </p:txBody>
          </p:sp>
          <p:sp>
            <p:nvSpPr>
              <p:cNvPr id="9362" name="Freeform 4888"/>
              <p:cNvSpPr>
                <a:spLocks/>
              </p:cNvSpPr>
              <p:nvPr/>
            </p:nvSpPr>
            <p:spPr bwMode="auto">
              <a:xfrm>
                <a:off x="1914" y="2140"/>
                <a:ext cx="39" cy="74"/>
              </a:xfrm>
              <a:custGeom>
                <a:avLst/>
                <a:gdLst>
                  <a:gd name="T0" fmla="*/ 0 w 355"/>
                  <a:gd name="T1" fmla="*/ 0 h 661"/>
                  <a:gd name="T2" fmla="*/ 0 w 355"/>
                  <a:gd name="T3" fmla="*/ 0 h 661"/>
                  <a:gd name="T4" fmla="*/ 0 w 355"/>
                  <a:gd name="T5" fmla="*/ 0 h 661"/>
                  <a:gd name="T6" fmla="*/ 0 w 355"/>
                  <a:gd name="T7" fmla="*/ 0 h 661"/>
                  <a:gd name="T8" fmla="*/ 0 60000 65536"/>
                  <a:gd name="T9" fmla="*/ 0 60000 65536"/>
                  <a:gd name="T10" fmla="*/ 0 60000 65536"/>
                  <a:gd name="T11" fmla="*/ 0 60000 65536"/>
                  <a:gd name="T12" fmla="*/ 0 w 355"/>
                  <a:gd name="T13" fmla="*/ 0 h 661"/>
                  <a:gd name="T14" fmla="*/ 355 w 355"/>
                  <a:gd name="T15" fmla="*/ 661 h 661"/>
                </a:gdLst>
                <a:ahLst/>
                <a:cxnLst>
                  <a:cxn ang="T8">
                    <a:pos x="T0" y="T1"/>
                  </a:cxn>
                  <a:cxn ang="T9">
                    <a:pos x="T2" y="T3"/>
                  </a:cxn>
                  <a:cxn ang="T10">
                    <a:pos x="T4" y="T5"/>
                  </a:cxn>
                  <a:cxn ang="T11">
                    <a:pos x="T6" y="T7"/>
                  </a:cxn>
                </a:cxnLst>
                <a:rect l="T12" t="T13" r="T14" b="T15"/>
                <a:pathLst>
                  <a:path w="355" h="661">
                    <a:moveTo>
                      <a:pt x="280" y="0"/>
                    </a:moveTo>
                    <a:lnTo>
                      <a:pt x="0" y="31"/>
                    </a:lnTo>
                    <a:lnTo>
                      <a:pt x="355" y="661"/>
                    </a:lnTo>
                    <a:lnTo>
                      <a:pt x="280" y="0"/>
                    </a:lnTo>
                  </a:path>
                </a:pathLst>
              </a:custGeom>
              <a:noFill/>
              <a:ln w="0">
                <a:solidFill>
                  <a:srgbClr val="993300"/>
                </a:solidFill>
                <a:round/>
                <a:headEnd/>
                <a:tailEnd/>
              </a:ln>
            </p:spPr>
            <p:txBody>
              <a:bodyPr/>
              <a:lstStyle/>
              <a:p>
                <a:endParaRPr lang="es-MX"/>
              </a:p>
            </p:txBody>
          </p:sp>
          <p:sp>
            <p:nvSpPr>
              <p:cNvPr id="9363" name="Freeform 4889"/>
              <p:cNvSpPr>
                <a:spLocks/>
              </p:cNvSpPr>
              <p:nvPr/>
            </p:nvSpPr>
            <p:spPr bwMode="auto">
              <a:xfrm>
                <a:off x="1910" y="2114"/>
                <a:ext cx="35" cy="30"/>
              </a:xfrm>
              <a:custGeom>
                <a:avLst/>
                <a:gdLst>
                  <a:gd name="T0" fmla="*/ 0 w 310"/>
                  <a:gd name="T1" fmla="*/ 0 h 266"/>
                  <a:gd name="T2" fmla="*/ 0 w 310"/>
                  <a:gd name="T3" fmla="*/ 0 h 266"/>
                  <a:gd name="T4" fmla="*/ 0 w 310"/>
                  <a:gd name="T5" fmla="*/ 0 h 266"/>
                  <a:gd name="T6" fmla="*/ 0 w 310"/>
                  <a:gd name="T7" fmla="*/ 0 h 266"/>
                  <a:gd name="T8" fmla="*/ 0 60000 65536"/>
                  <a:gd name="T9" fmla="*/ 0 60000 65536"/>
                  <a:gd name="T10" fmla="*/ 0 60000 65536"/>
                  <a:gd name="T11" fmla="*/ 0 60000 65536"/>
                  <a:gd name="T12" fmla="*/ 0 w 310"/>
                  <a:gd name="T13" fmla="*/ 0 h 266"/>
                  <a:gd name="T14" fmla="*/ 310 w 310"/>
                  <a:gd name="T15" fmla="*/ 266 h 266"/>
                </a:gdLst>
                <a:ahLst/>
                <a:cxnLst>
                  <a:cxn ang="T8">
                    <a:pos x="T0" y="T1"/>
                  </a:cxn>
                  <a:cxn ang="T9">
                    <a:pos x="T2" y="T3"/>
                  </a:cxn>
                  <a:cxn ang="T10">
                    <a:pos x="T4" y="T5"/>
                  </a:cxn>
                  <a:cxn ang="T11">
                    <a:pos x="T6" y="T7"/>
                  </a:cxn>
                </a:cxnLst>
                <a:rect l="T12" t="T13" r="T14" b="T15"/>
                <a:pathLst>
                  <a:path w="310" h="266">
                    <a:moveTo>
                      <a:pt x="0" y="0"/>
                    </a:moveTo>
                    <a:lnTo>
                      <a:pt x="30" y="266"/>
                    </a:lnTo>
                    <a:lnTo>
                      <a:pt x="310" y="235"/>
                    </a:lnTo>
                    <a:lnTo>
                      <a:pt x="0" y="0"/>
                    </a:lnTo>
                    <a:close/>
                  </a:path>
                </a:pathLst>
              </a:custGeom>
              <a:solidFill>
                <a:srgbClr val="993300"/>
              </a:solidFill>
              <a:ln w="9525">
                <a:noFill/>
                <a:round/>
                <a:headEnd/>
                <a:tailEnd/>
              </a:ln>
            </p:spPr>
            <p:txBody>
              <a:bodyPr/>
              <a:lstStyle/>
              <a:p>
                <a:endParaRPr lang="es-MX"/>
              </a:p>
            </p:txBody>
          </p:sp>
          <p:sp>
            <p:nvSpPr>
              <p:cNvPr id="9364" name="Freeform 4890"/>
              <p:cNvSpPr>
                <a:spLocks/>
              </p:cNvSpPr>
              <p:nvPr/>
            </p:nvSpPr>
            <p:spPr bwMode="auto">
              <a:xfrm>
                <a:off x="1910" y="2114"/>
                <a:ext cx="35" cy="30"/>
              </a:xfrm>
              <a:custGeom>
                <a:avLst/>
                <a:gdLst>
                  <a:gd name="T0" fmla="*/ 0 w 310"/>
                  <a:gd name="T1" fmla="*/ 0 h 266"/>
                  <a:gd name="T2" fmla="*/ 0 w 310"/>
                  <a:gd name="T3" fmla="*/ 0 h 266"/>
                  <a:gd name="T4" fmla="*/ 0 w 310"/>
                  <a:gd name="T5" fmla="*/ 0 h 266"/>
                  <a:gd name="T6" fmla="*/ 0 w 310"/>
                  <a:gd name="T7" fmla="*/ 0 h 266"/>
                  <a:gd name="T8" fmla="*/ 0 60000 65536"/>
                  <a:gd name="T9" fmla="*/ 0 60000 65536"/>
                  <a:gd name="T10" fmla="*/ 0 60000 65536"/>
                  <a:gd name="T11" fmla="*/ 0 60000 65536"/>
                  <a:gd name="T12" fmla="*/ 0 w 310"/>
                  <a:gd name="T13" fmla="*/ 0 h 266"/>
                  <a:gd name="T14" fmla="*/ 310 w 310"/>
                  <a:gd name="T15" fmla="*/ 266 h 266"/>
                </a:gdLst>
                <a:ahLst/>
                <a:cxnLst>
                  <a:cxn ang="T8">
                    <a:pos x="T0" y="T1"/>
                  </a:cxn>
                  <a:cxn ang="T9">
                    <a:pos x="T2" y="T3"/>
                  </a:cxn>
                  <a:cxn ang="T10">
                    <a:pos x="T4" y="T5"/>
                  </a:cxn>
                  <a:cxn ang="T11">
                    <a:pos x="T6" y="T7"/>
                  </a:cxn>
                </a:cxnLst>
                <a:rect l="T12" t="T13" r="T14" b="T15"/>
                <a:pathLst>
                  <a:path w="310" h="266">
                    <a:moveTo>
                      <a:pt x="0" y="0"/>
                    </a:moveTo>
                    <a:lnTo>
                      <a:pt x="30" y="266"/>
                    </a:lnTo>
                    <a:lnTo>
                      <a:pt x="310" y="235"/>
                    </a:lnTo>
                    <a:lnTo>
                      <a:pt x="0" y="0"/>
                    </a:lnTo>
                  </a:path>
                </a:pathLst>
              </a:custGeom>
              <a:noFill/>
              <a:ln w="0">
                <a:solidFill>
                  <a:srgbClr val="993300"/>
                </a:solidFill>
                <a:round/>
                <a:headEnd/>
                <a:tailEnd/>
              </a:ln>
            </p:spPr>
            <p:txBody>
              <a:bodyPr/>
              <a:lstStyle/>
              <a:p>
                <a:endParaRPr lang="es-MX"/>
              </a:p>
            </p:txBody>
          </p:sp>
          <p:sp>
            <p:nvSpPr>
              <p:cNvPr id="9365" name="Freeform 4891"/>
              <p:cNvSpPr>
                <a:spLocks/>
              </p:cNvSpPr>
              <p:nvPr/>
            </p:nvSpPr>
            <p:spPr bwMode="auto">
              <a:xfrm>
                <a:off x="1910" y="2110"/>
                <a:ext cx="35" cy="30"/>
              </a:xfrm>
              <a:custGeom>
                <a:avLst/>
                <a:gdLst>
                  <a:gd name="T0" fmla="*/ 0 w 310"/>
                  <a:gd name="T1" fmla="*/ 0 h 269"/>
                  <a:gd name="T2" fmla="*/ 0 w 310"/>
                  <a:gd name="T3" fmla="*/ 0 h 269"/>
                  <a:gd name="T4" fmla="*/ 0 w 310"/>
                  <a:gd name="T5" fmla="*/ 0 h 269"/>
                  <a:gd name="T6" fmla="*/ 0 w 310"/>
                  <a:gd name="T7" fmla="*/ 0 h 269"/>
                  <a:gd name="T8" fmla="*/ 0 60000 65536"/>
                  <a:gd name="T9" fmla="*/ 0 60000 65536"/>
                  <a:gd name="T10" fmla="*/ 0 60000 65536"/>
                  <a:gd name="T11" fmla="*/ 0 60000 65536"/>
                  <a:gd name="T12" fmla="*/ 0 w 310"/>
                  <a:gd name="T13" fmla="*/ 0 h 269"/>
                  <a:gd name="T14" fmla="*/ 310 w 310"/>
                  <a:gd name="T15" fmla="*/ 269 h 269"/>
                </a:gdLst>
                <a:ahLst/>
                <a:cxnLst>
                  <a:cxn ang="T8">
                    <a:pos x="T0" y="T1"/>
                  </a:cxn>
                  <a:cxn ang="T9">
                    <a:pos x="T2" y="T3"/>
                  </a:cxn>
                  <a:cxn ang="T10">
                    <a:pos x="T4" y="T5"/>
                  </a:cxn>
                  <a:cxn ang="T11">
                    <a:pos x="T6" y="T7"/>
                  </a:cxn>
                </a:cxnLst>
                <a:rect l="T12" t="T13" r="T14" b="T15"/>
                <a:pathLst>
                  <a:path w="310" h="269">
                    <a:moveTo>
                      <a:pt x="280" y="0"/>
                    </a:moveTo>
                    <a:lnTo>
                      <a:pt x="0" y="34"/>
                    </a:lnTo>
                    <a:lnTo>
                      <a:pt x="310" y="269"/>
                    </a:lnTo>
                    <a:lnTo>
                      <a:pt x="280" y="0"/>
                    </a:lnTo>
                    <a:close/>
                  </a:path>
                </a:pathLst>
              </a:custGeom>
              <a:solidFill>
                <a:srgbClr val="993300"/>
              </a:solidFill>
              <a:ln w="9525">
                <a:noFill/>
                <a:round/>
                <a:headEnd/>
                <a:tailEnd/>
              </a:ln>
            </p:spPr>
            <p:txBody>
              <a:bodyPr/>
              <a:lstStyle/>
              <a:p>
                <a:endParaRPr lang="es-MX"/>
              </a:p>
            </p:txBody>
          </p:sp>
          <p:sp>
            <p:nvSpPr>
              <p:cNvPr id="9366" name="Freeform 4892"/>
              <p:cNvSpPr>
                <a:spLocks/>
              </p:cNvSpPr>
              <p:nvPr/>
            </p:nvSpPr>
            <p:spPr bwMode="auto">
              <a:xfrm>
                <a:off x="1910" y="2110"/>
                <a:ext cx="35" cy="30"/>
              </a:xfrm>
              <a:custGeom>
                <a:avLst/>
                <a:gdLst>
                  <a:gd name="T0" fmla="*/ 0 w 310"/>
                  <a:gd name="T1" fmla="*/ 0 h 269"/>
                  <a:gd name="T2" fmla="*/ 0 w 310"/>
                  <a:gd name="T3" fmla="*/ 0 h 269"/>
                  <a:gd name="T4" fmla="*/ 0 w 310"/>
                  <a:gd name="T5" fmla="*/ 0 h 269"/>
                  <a:gd name="T6" fmla="*/ 0 w 310"/>
                  <a:gd name="T7" fmla="*/ 0 h 269"/>
                  <a:gd name="T8" fmla="*/ 0 60000 65536"/>
                  <a:gd name="T9" fmla="*/ 0 60000 65536"/>
                  <a:gd name="T10" fmla="*/ 0 60000 65536"/>
                  <a:gd name="T11" fmla="*/ 0 60000 65536"/>
                  <a:gd name="T12" fmla="*/ 0 w 310"/>
                  <a:gd name="T13" fmla="*/ 0 h 269"/>
                  <a:gd name="T14" fmla="*/ 310 w 310"/>
                  <a:gd name="T15" fmla="*/ 269 h 269"/>
                </a:gdLst>
                <a:ahLst/>
                <a:cxnLst>
                  <a:cxn ang="T8">
                    <a:pos x="T0" y="T1"/>
                  </a:cxn>
                  <a:cxn ang="T9">
                    <a:pos x="T2" y="T3"/>
                  </a:cxn>
                  <a:cxn ang="T10">
                    <a:pos x="T4" y="T5"/>
                  </a:cxn>
                  <a:cxn ang="T11">
                    <a:pos x="T6" y="T7"/>
                  </a:cxn>
                </a:cxnLst>
                <a:rect l="T12" t="T13" r="T14" b="T15"/>
                <a:pathLst>
                  <a:path w="310" h="269">
                    <a:moveTo>
                      <a:pt x="280" y="0"/>
                    </a:moveTo>
                    <a:lnTo>
                      <a:pt x="0" y="34"/>
                    </a:lnTo>
                    <a:lnTo>
                      <a:pt x="310" y="269"/>
                    </a:lnTo>
                    <a:lnTo>
                      <a:pt x="280" y="0"/>
                    </a:lnTo>
                  </a:path>
                </a:pathLst>
              </a:custGeom>
              <a:noFill/>
              <a:ln w="0">
                <a:solidFill>
                  <a:srgbClr val="993300"/>
                </a:solidFill>
                <a:round/>
                <a:headEnd/>
                <a:tailEnd/>
              </a:ln>
            </p:spPr>
            <p:txBody>
              <a:bodyPr/>
              <a:lstStyle/>
              <a:p>
                <a:endParaRPr lang="es-MX"/>
              </a:p>
            </p:txBody>
          </p:sp>
          <p:sp>
            <p:nvSpPr>
              <p:cNvPr id="9367" name="Freeform 4893"/>
              <p:cNvSpPr>
                <a:spLocks/>
              </p:cNvSpPr>
              <p:nvPr/>
            </p:nvSpPr>
            <p:spPr bwMode="auto">
              <a:xfrm>
                <a:off x="1893" y="2109"/>
                <a:ext cx="48" cy="5"/>
              </a:xfrm>
              <a:custGeom>
                <a:avLst/>
                <a:gdLst>
                  <a:gd name="T0" fmla="*/ 0 w 435"/>
                  <a:gd name="T1" fmla="*/ 0 h 49"/>
                  <a:gd name="T2" fmla="*/ 0 w 435"/>
                  <a:gd name="T3" fmla="*/ 0 h 49"/>
                  <a:gd name="T4" fmla="*/ 0 w 435"/>
                  <a:gd name="T5" fmla="*/ 0 h 49"/>
                  <a:gd name="T6" fmla="*/ 0 w 435"/>
                  <a:gd name="T7" fmla="*/ 0 h 49"/>
                  <a:gd name="T8" fmla="*/ 0 60000 65536"/>
                  <a:gd name="T9" fmla="*/ 0 60000 65536"/>
                  <a:gd name="T10" fmla="*/ 0 60000 65536"/>
                  <a:gd name="T11" fmla="*/ 0 60000 65536"/>
                  <a:gd name="T12" fmla="*/ 0 w 435"/>
                  <a:gd name="T13" fmla="*/ 0 h 49"/>
                  <a:gd name="T14" fmla="*/ 435 w 435"/>
                  <a:gd name="T15" fmla="*/ 49 h 49"/>
                </a:gdLst>
                <a:ahLst/>
                <a:cxnLst>
                  <a:cxn ang="T8">
                    <a:pos x="T0" y="T1"/>
                  </a:cxn>
                  <a:cxn ang="T9">
                    <a:pos x="T2" y="T3"/>
                  </a:cxn>
                  <a:cxn ang="T10">
                    <a:pos x="T4" y="T5"/>
                  </a:cxn>
                  <a:cxn ang="T11">
                    <a:pos x="T6" y="T7"/>
                  </a:cxn>
                </a:cxnLst>
                <a:rect l="T12" t="T13" r="T14" b="T15"/>
                <a:pathLst>
                  <a:path w="435" h="49">
                    <a:moveTo>
                      <a:pt x="0" y="0"/>
                    </a:moveTo>
                    <a:lnTo>
                      <a:pt x="155" y="49"/>
                    </a:lnTo>
                    <a:lnTo>
                      <a:pt x="435" y="15"/>
                    </a:lnTo>
                    <a:lnTo>
                      <a:pt x="0" y="0"/>
                    </a:lnTo>
                    <a:close/>
                  </a:path>
                </a:pathLst>
              </a:custGeom>
              <a:solidFill>
                <a:srgbClr val="993300"/>
              </a:solidFill>
              <a:ln w="9525">
                <a:noFill/>
                <a:round/>
                <a:headEnd/>
                <a:tailEnd/>
              </a:ln>
            </p:spPr>
            <p:txBody>
              <a:bodyPr/>
              <a:lstStyle/>
              <a:p>
                <a:endParaRPr lang="es-MX"/>
              </a:p>
            </p:txBody>
          </p:sp>
          <p:sp>
            <p:nvSpPr>
              <p:cNvPr id="9368" name="Freeform 4894"/>
              <p:cNvSpPr>
                <a:spLocks/>
              </p:cNvSpPr>
              <p:nvPr/>
            </p:nvSpPr>
            <p:spPr bwMode="auto">
              <a:xfrm>
                <a:off x="1893" y="2109"/>
                <a:ext cx="48" cy="5"/>
              </a:xfrm>
              <a:custGeom>
                <a:avLst/>
                <a:gdLst>
                  <a:gd name="T0" fmla="*/ 0 w 435"/>
                  <a:gd name="T1" fmla="*/ 0 h 49"/>
                  <a:gd name="T2" fmla="*/ 0 w 435"/>
                  <a:gd name="T3" fmla="*/ 0 h 49"/>
                  <a:gd name="T4" fmla="*/ 0 w 435"/>
                  <a:gd name="T5" fmla="*/ 0 h 49"/>
                  <a:gd name="T6" fmla="*/ 0 w 435"/>
                  <a:gd name="T7" fmla="*/ 0 h 49"/>
                  <a:gd name="T8" fmla="*/ 0 60000 65536"/>
                  <a:gd name="T9" fmla="*/ 0 60000 65536"/>
                  <a:gd name="T10" fmla="*/ 0 60000 65536"/>
                  <a:gd name="T11" fmla="*/ 0 60000 65536"/>
                  <a:gd name="T12" fmla="*/ 0 w 435"/>
                  <a:gd name="T13" fmla="*/ 0 h 49"/>
                  <a:gd name="T14" fmla="*/ 435 w 435"/>
                  <a:gd name="T15" fmla="*/ 49 h 49"/>
                </a:gdLst>
                <a:ahLst/>
                <a:cxnLst>
                  <a:cxn ang="T8">
                    <a:pos x="T0" y="T1"/>
                  </a:cxn>
                  <a:cxn ang="T9">
                    <a:pos x="T2" y="T3"/>
                  </a:cxn>
                  <a:cxn ang="T10">
                    <a:pos x="T4" y="T5"/>
                  </a:cxn>
                  <a:cxn ang="T11">
                    <a:pos x="T6" y="T7"/>
                  </a:cxn>
                </a:cxnLst>
                <a:rect l="T12" t="T13" r="T14" b="T15"/>
                <a:pathLst>
                  <a:path w="435" h="49">
                    <a:moveTo>
                      <a:pt x="0" y="0"/>
                    </a:moveTo>
                    <a:lnTo>
                      <a:pt x="155" y="49"/>
                    </a:lnTo>
                    <a:lnTo>
                      <a:pt x="435" y="15"/>
                    </a:lnTo>
                    <a:lnTo>
                      <a:pt x="0" y="0"/>
                    </a:lnTo>
                  </a:path>
                </a:pathLst>
              </a:custGeom>
              <a:noFill/>
              <a:ln w="0">
                <a:solidFill>
                  <a:srgbClr val="993300"/>
                </a:solidFill>
                <a:round/>
                <a:headEnd/>
                <a:tailEnd/>
              </a:ln>
            </p:spPr>
            <p:txBody>
              <a:bodyPr/>
              <a:lstStyle/>
              <a:p>
                <a:endParaRPr lang="es-MX"/>
              </a:p>
            </p:txBody>
          </p:sp>
          <p:sp>
            <p:nvSpPr>
              <p:cNvPr id="9369" name="Freeform 4895"/>
              <p:cNvSpPr>
                <a:spLocks/>
              </p:cNvSpPr>
              <p:nvPr/>
            </p:nvSpPr>
            <p:spPr bwMode="auto">
              <a:xfrm>
                <a:off x="1890" y="2106"/>
                <a:ext cx="51" cy="4"/>
              </a:xfrm>
              <a:custGeom>
                <a:avLst/>
                <a:gdLst>
                  <a:gd name="T0" fmla="*/ 0 w 463"/>
                  <a:gd name="T1" fmla="*/ 0 h 36"/>
                  <a:gd name="T2" fmla="*/ 0 w 463"/>
                  <a:gd name="T3" fmla="*/ 0 h 36"/>
                  <a:gd name="T4" fmla="*/ 0 w 463"/>
                  <a:gd name="T5" fmla="*/ 0 h 36"/>
                  <a:gd name="T6" fmla="*/ 0 w 463"/>
                  <a:gd name="T7" fmla="*/ 0 h 36"/>
                  <a:gd name="T8" fmla="*/ 0 60000 65536"/>
                  <a:gd name="T9" fmla="*/ 0 60000 65536"/>
                  <a:gd name="T10" fmla="*/ 0 60000 65536"/>
                  <a:gd name="T11" fmla="*/ 0 60000 65536"/>
                  <a:gd name="T12" fmla="*/ 0 w 463"/>
                  <a:gd name="T13" fmla="*/ 0 h 36"/>
                  <a:gd name="T14" fmla="*/ 463 w 463"/>
                  <a:gd name="T15" fmla="*/ 36 h 36"/>
                </a:gdLst>
                <a:ahLst/>
                <a:cxnLst>
                  <a:cxn ang="T8">
                    <a:pos x="T0" y="T1"/>
                  </a:cxn>
                  <a:cxn ang="T9">
                    <a:pos x="T2" y="T3"/>
                  </a:cxn>
                  <a:cxn ang="T10">
                    <a:pos x="T4" y="T5"/>
                  </a:cxn>
                  <a:cxn ang="T11">
                    <a:pos x="T6" y="T7"/>
                  </a:cxn>
                </a:cxnLst>
                <a:rect l="T12" t="T13" r="T14" b="T15"/>
                <a:pathLst>
                  <a:path w="463" h="36">
                    <a:moveTo>
                      <a:pt x="0" y="0"/>
                    </a:moveTo>
                    <a:lnTo>
                      <a:pt x="28" y="21"/>
                    </a:lnTo>
                    <a:lnTo>
                      <a:pt x="463" y="36"/>
                    </a:lnTo>
                    <a:lnTo>
                      <a:pt x="0" y="0"/>
                    </a:lnTo>
                    <a:close/>
                  </a:path>
                </a:pathLst>
              </a:custGeom>
              <a:solidFill>
                <a:srgbClr val="993300"/>
              </a:solidFill>
              <a:ln w="9525">
                <a:noFill/>
                <a:round/>
                <a:headEnd/>
                <a:tailEnd/>
              </a:ln>
            </p:spPr>
            <p:txBody>
              <a:bodyPr/>
              <a:lstStyle/>
              <a:p>
                <a:endParaRPr lang="es-MX"/>
              </a:p>
            </p:txBody>
          </p:sp>
          <p:sp>
            <p:nvSpPr>
              <p:cNvPr id="9370" name="Freeform 4896"/>
              <p:cNvSpPr>
                <a:spLocks/>
              </p:cNvSpPr>
              <p:nvPr/>
            </p:nvSpPr>
            <p:spPr bwMode="auto">
              <a:xfrm>
                <a:off x="1890" y="2106"/>
                <a:ext cx="51" cy="4"/>
              </a:xfrm>
              <a:custGeom>
                <a:avLst/>
                <a:gdLst>
                  <a:gd name="T0" fmla="*/ 0 w 463"/>
                  <a:gd name="T1" fmla="*/ 0 h 36"/>
                  <a:gd name="T2" fmla="*/ 0 w 463"/>
                  <a:gd name="T3" fmla="*/ 0 h 36"/>
                  <a:gd name="T4" fmla="*/ 0 w 463"/>
                  <a:gd name="T5" fmla="*/ 0 h 36"/>
                  <a:gd name="T6" fmla="*/ 0 w 463"/>
                  <a:gd name="T7" fmla="*/ 0 h 36"/>
                  <a:gd name="T8" fmla="*/ 0 60000 65536"/>
                  <a:gd name="T9" fmla="*/ 0 60000 65536"/>
                  <a:gd name="T10" fmla="*/ 0 60000 65536"/>
                  <a:gd name="T11" fmla="*/ 0 60000 65536"/>
                  <a:gd name="T12" fmla="*/ 0 w 463"/>
                  <a:gd name="T13" fmla="*/ 0 h 36"/>
                  <a:gd name="T14" fmla="*/ 463 w 463"/>
                  <a:gd name="T15" fmla="*/ 36 h 36"/>
                </a:gdLst>
                <a:ahLst/>
                <a:cxnLst>
                  <a:cxn ang="T8">
                    <a:pos x="T0" y="T1"/>
                  </a:cxn>
                  <a:cxn ang="T9">
                    <a:pos x="T2" y="T3"/>
                  </a:cxn>
                  <a:cxn ang="T10">
                    <a:pos x="T4" y="T5"/>
                  </a:cxn>
                  <a:cxn ang="T11">
                    <a:pos x="T6" y="T7"/>
                  </a:cxn>
                </a:cxnLst>
                <a:rect l="T12" t="T13" r="T14" b="T15"/>
                <a:pathLst>
                  <a:path w="463" h="36">
                    <a:moveTo>
                      <a:pt x="0" y="0"/>
                    </a:moveTo>
                    <a:lnTo>
                      <a:pt x="28" y="21"/>
                    </a:lnTo>
                    <a:lnTo>
                      <a:pt x="463" y="36"/>
                    </a:lnTo>
                    <a:lnTo>
                      <a:pt x="0" y="0"/>
                    </a:lnTo>
                  </a:path>
                </a:pathLst>
              </a:custGeom>
              <a:noFill/>
              <a:ln w="0">
                <a:solidFill>
                  <a:srgbClr val="993300"/>
                </a:solidFill>
                <a:round/>
                <a:headEnd/>
                <a:tailEnd/>
              </a:ln>
            </p:spPr>
            <p:txBody>
              <a:bodyPr/>
              <a:lstStyle/>
              <a:p>
                <a:endParaRPr lang="es-MX"/>
              </a:p>
            </p:txBody>
          </p:sp>
          <p:sp>
            <p:nvSpPr>
              <p:cNvPr id="9371" name="Freeform 4897"/>
              <p:cNvSpPr>
                <a:spLocks/>
              </p:cNvSpPr>
              <p:nvPr/>
            </p:nvSpPr>
            <p:spPr bwMode="auto">
              <a:xfrm>
                <a:off x="1890" y="2086"/>
                <a:ext cx="51" cy="24"/>
              </a:xfrm>
              <a:custGeom>
                <a:avLst/>
                <a:gdLst>
                  <a:gd name="T0" fmla="*/ 0 w 463"/>
                  <a:gd name="T1" fmla="*/ 0 h 219"/>
                  <a:gd name="T2" fmla="*/ 0 w 463"/>
                  <a:gd name="T3" fmla="*/ 0 h 219"/>
                  <a:gd name="T4" fmla="*/ 0 w 463"/>
                  <a:gd name="T5" fmla="*/ 0 h 219"/>
                  <a:gd name="T6" fmla="*/ 0 w 463"/>
                  <a:gd name="T7" fmla="*/ 0 h 219"/>
                  <a:gd name="T8" fmla="*/ 0 60000 65536"/>
                  <a:gd name="T9" fmla="*/ 0 60000 65536"/>
                  <a:gd name="T10" fmla="*/ 0 60000 65536"/>
                  <a:gd name="T11" fmla="*/ 0 60000 65536"/>
                  <a:gd name="T12" fmla="*/ 0 w 463"/>
                  <a:gd name="T13" fmla="*/ 0 h 219"/>
                  <a:gd name="T14" fmla="*/ 463 w 463"/>
                  <a:gd name="T15" fmla="*/ 219 h 219"/>
                </a:gdLst>
                <a:ahLst/>
                <a:cxnLst>
                  <a:cxn ang="T8">
                    <a:pos x="T0" y="T1"/>
                  </a:cxn>
                  <a:cxn ang="T9">
                    <a:pos x="T2" y="T3"/>
                  </a:cxn>
                  <a:cxn ang="T10">
                    <a:pos x="T4" y="T5"/>
                  </a:cxn>
                  <a:cxn ang="T11">
                    <a:pos x="T6" y="T7"/>
                  </a:cxn>
                </a:cxnLst>
                <a:rect l="T12" t="T13" r="T14" b="T15"/>
                <a:pathLst>
                  <a:path w="463" h="219">
                    <a:moveTo>
                      <a:pt x="426" y="0"/>
                    </a:moveTo>
                    <a:lnTo>
                      <a:pt x="0" y="183"/>
                    </a:lnTo>
                    <a:lnTo>
                      <a:pt x="463" y="219"/>
                    </a:lnTo>
                    <a:lnTo>
                      <a:pt x="426" y="0"/>
                    </a:lnTo>
                    <a:close/>
                  </a:path>
                </a:pathLst>
              </a:custGeom>
              <a:solidFill>
                <a:srgbClr val="993300"/>
              </a:solidFill>
              <a:ln w="9525">
                <a:noFill/>
                <a:round/>
                <a:headEnd/>
                <a:tailEnd/>
              </a:ln>
            </p:spPr>
            <p:txBody>
              <a:bodyPr/>
              <a:lstStyle/>
              <a:p>
                <a:endParaRPr lang="es-MX"/>
              </a:p>
            </p:txBody>
          </p:sp>
          <p:sp>
            <p:nvSpPr>
              <p:cNvPr id="9372" name="Freeform 4898"/>
              <p:cNvSpPr>
                <a:spLocks/>
              </p:cNvSpPr>
              <p:nvPr/>
            </p:nvSpPr>
            <p:spPr bwMode="auto">
              <a:xfrm>
                <a:off x="1890" y="2086"/>
                <a:ext cx="51" cy="24"/>
              </a:xfrm>
              <a:custGeom>
                <a:avLst/>
                <a:gdLst>
                  <a:gd name="T0" fmla="*/ 0 w 463"/>
                  <a:gd name="T1" fmla="*/ 0 h 219"/>
                  <a:gd name="T2" fmla="*/ 0 w 463"/>
                  <a:gd name="T3" fmla="*/ 0 h 219"/>
                  <a:gd name="T4" fmla="*/ 0 w 463"/>
                  <a:gd name="T5" fmla="*/ 0 h 219"/>
                  <a:gd name="T6" fmla="*/ 0 w 463"/>
                  <a:gd name="T7" fmla="*/ 0 h 219"/>
                  <a:gd name="T8" fmla="*/ 0 60000 65536"/>
                  <a:gd name="T9" fmla="*/ 0 60000 65536"/>
                  <a:gd name="T10" fmla="*/ 0 60000 65536"/>
                  <a:gd name="T11" fmla="*/ 0 60000 65536"/>
                  <a:gd name="T12" fmla="*/ 0 w 463"/>
                  <a:gd name="T13" fmla="*/ 0 h 219"/>
                  <a:gd name="T14" fmla="*/ 463 w 463"/>
                  <a:gd name="T15" fmla="*/ 219 h 219"/>
                </a:gdLst>
                <a:ahLst/>
                <a:cxnLst>
                  <a:cxn ang="T8">
                    <a:pos x="T0" y="T1"/>
                  </a:cxn>
                  <a:cxn ang="T9">
                    <a:pos x="T2" y="T3"/>
                  </a:cxn>
                  <a:cxn ang="T10">
                    <a:pos x="T4" y="T5"/>
                  </a:cxn>
                  <a:cxn ang="T11">
                    <a:pos x="T6" y="T7"/>
                  </a:cxn>
                </a:cxnLst>
                <a:rect l="T12" t="T13" r="T14" b="T15"/>
                <a:pathLst>
                  <a:path w="463" h="219">
                    <a:moveTo>
                      <a:pt x="426" y="0"/>
                    </a:moveTo>
                    <a:lnTo>
                      <a:pt x="0" y="183"/>
                    </a:lnTo>
                    <a:lnTo>
                      <a:pt x="463" y="219"/>
                    </a:lnTo>
                    <a:lnTo>
                      <a:pt x="426" y="0"/>
                    </a:lnTo>
                  </a:path>
                </a:pathLst>
              </a:custGeom>
              <a:noFill/>
              <a:ln w="0">
                <a:solidFill>
                  <a:srgbClr val="993300"/>
                </a:solidFill>
                <a:round/>
                <a:headEnd/>
                <a:tailEnd/>
              </a:ln>
            </p:spPr>
            <p:txBody>
              <a:bodyPr/>
              <a:lstStyle/>
              <a:p>
                <a:endParaRPr lang="es-MX"/>
              </a:p>
            </p:txBody>
          </p:sp>
          <p:sp>
            <p:nvSpPr>
              <p:cNvPr id="9373" name="Freeform 4899"/>
              <p:cNvSpPr>
                <a:spLocks/>
              </p:cNvSpPr>
              <p:nvPr/>
            </p:nvSpPr>
            <p:spPr bwMode="auto">
              <a:xfrm>
                <a:off x="1890" y="2084"/>
                <a:ext cx="47" cy="22"/>
              </a:xfrm>
              <a:custGeom>
                <a:avLst/>
                <a:gdLst>
                  <a:gd name="T0" fmla="*/ 0 w 426"/>
                  <a:gd name="T1" fmla="*/ 0 h 205"/>
                  <a:gd name="T2" fmla="*/ 0 w 426"/>
                  <a:gd name="T3" fmla="*/ 0 h 205"/>
                  <a:gd name="T4" fmla="*/ 0 w 426"/>
                  <a:gd name="T5" fmla="*/ 0 h 205"/>
                  <a:gd name="T6" fmla="*/ 0 w 426"/>
                  <a:gd name="T7" fmla="*/ 0 h 205"/>
                  <a:gd name="T8" fmla="*/ 0 60000 65536"/>
                  <a:gd name="T9" fmla="*/ 0 60000 65536"/>
                  <a:gd name="T10" fmla="*/ 0 60000 65536"/>
                  <a:gd name="T11" fmla="*/ 0 60000 65536"/>
                  <a:gd name="T12" fmla="*/ 0 w 426"/>
                  <a:gd name="T13" fmla="*/ 0 h 205"/>
                  <a:gd name="T14" fmla="*/ 426 w 426"/>
                  <a:gd name="T15" fmla="*/ 205 h 205"/>
                </a:gdLst>
                <a:ahLst/>
                <a:cxnLst>
                  <a:cxn ang="T8">
                    <a:pos x="T0" y="T1"/>
                  </a:cxn>
                  <a:cxn ang="T9">
                    <a:pos x="T2" y="T3"/>
                  </a:cxn>
                  <a:cxn ang="T10">
                    <a:pos x="T4" y="T5"/>
                  </a:cxn>
                  <a:cxn ang="T11">
                    <a:pos x="T6" y="T7"/>
                  </a:cxn>
                </a:cxnLst>
                <a:rect l="T12" t="T13" r="T14" b="T15"/>
                <a:pathLst>
                  <a:path w="426" h="205">
                    <a:moveTo>
                      <a:pt x="248" y="0"/>
                    </a:moveTo>
                    <a:lnTo>
                      <a:pt x="0" y="205"/>
                    </a:lnTo>
                    <a:lnTo>
                      <a:pt x="426" y="22"/>
                    </a:lnTo>
                    <a:lnTo>
                      <a:pt x="248" y="0"/>
                    </a:lnTo>
                    <a:close/>
                  </a:path>
                </a:pathLst>
              </a:custGeom>
              <a:solidFill>
                <a:srgbClr val="993300"/>
              </a:solidFill>
              <a:ln w="9525">
                <a:noFill/>
                <a:round/>
                <a:headEnd/>
                <a:tailEnd/>
              </a:ln>
            </p:spPr>
            <p:txBody>
              <a:bodyPr/>
              <a:lstStyle/>
              <a:p>
                <a:endParaRPr lang="es-MX"/>
              </a:p>
            </p:txBody>
          </p:sp>
          <p:sp>
            <p:nvSpPr>
              <p:cNvPr id="9374" name="Freeform 4900"/>
              <p:cNvSpPr>
                <a:spLocks/>
              </p:cNvSpPr>
              <p:nvPr/>
            </p:nvSpPr>
            <p:spPr bwMode="auto">
              <a:xfrm>
                <a:off x="1890" y="2084"/>
                <a:ext cx="47" cy="22"/>
              </a:xfrm>
              <a:custGeom>
                <a:avLst/>
                <a:gdLst>
                  <a:gd name="T0" fmla="*/ 0 w 426"/>
                  <a:gd name="T1" fmla="*/ 0 h 205"/>
                  <a:gd name="T2" fmla="*/ 0 w 426"/>
                  <a:gd name="T3" fmla="*/ 0 h 205"/>
                  <a:gd name="T4" fmla="*/ 0 w 426"/>
                  <a:gd name="T5" fmla="*/ 0 h 205"/>
                  <a:gd name="T6" fmla="*/ 0 w 426"/>
                  <a:gd name="T7" fmla="*/ 0 h 205"/>
                  <a:gd name="T8" fmla="*/ 0 60000 65536"/>
                  <a:gd name="T9" fmla="*/ 0 60000 65536"/>
                  <a:gd name="T10" fmla="*/ 0 60000 65536"/>
                  <a:gd name="T11" fmla="*/ 0 60000 65536"/>
                  <a:gd name="T12" fmla="*/ 0 w 426"/>
                  <a:gd name="T13" fmla="*/ 0 h 205"/>
                  <a:gd name="T14" fmla="*/ 426 w 426"/>
                  <a:gd name="T15" fmla="*/ 205 h 205"/>
                </a:gdLst>
                <a:ahLst/>
                <a:cxnLst>
                  <a:cxn ang="T8">
                    <a:pos x="T0" y="T1"/>
                  </a:cxn>
                  <a:cxn ang="T9">
                    <a:pos x="T2" y="T3"/>
                  </a:cxn>
                  <a:cxn ang="T10">
                    <a:pos x="T4" y="T5"/>
                  </a:cxn>
                  <a:cxn ang="T11">
                    <a:pos x="T6" y="T7"/>
                  </a:cxn>
                </a:cxnLst>
                <a:rect l="T12" t="T13" r="T14" b="T15"/>
                <a:pathLst>
                  <a:path w="426" h="205">
                    <a:moveTo>
                      <a:pt x="248" y="0"/>
                    </a:moveTo>
                    <a:lnTo>
                      <a:pt x="0" y="205"/>
                    </a:lnTo>
                    <a:lnTo>
                      <a:pt x="426" y="22"/>
                    </a:lnTo>
                    <a:lnTo>
                      <a:pt x="248" y="0"/>
                    </a:lnTo>
                  </a:path>
                </a:pathLst>
              </a:custGeom>
              <a:noFill/>
              <a:ln w="0">
                <a:solidFill>
                  <a:srgbClr val="993300"/>
                </a:solidFill>
                <a:round/>
                <a:headEnd/>
                <a:tailEnd/>
              </a:ln>
            </p:spPr>
            <p:txBody>
              <a:bodyPr/>
              <a:lstStyle/>
              <a:p>
                <a:endParaRPr lang="es-MX"/>
              </a:p>
            </p:txBody>
          </p:sp>
          <p:sp>
            <p:nvSpPr>
              <p:cNvPr id="9375" name="Freeform 4901"/>
              <p:cNvSpPr>
                <a:spLocks/>
              </p:cNvSpPr>
              <p:nvPr/>
            </p:nvSpPr>
            <p:spPr bwMode="auto">
              <a:xfrm>
                <a:off x="1918" y="2082"/>
                <a:ext cx="19" cy="4"/>
              </a:xfrm>
              <a:custGeom>
                <a:avLst/>
                <a:gdLst>
                  <a:gd name="T0" fmla="*/ 0 w 178"/>
                  <a:gd name="T1" fmla="*/ 0 h 41"/>
                  <a:gd name="T2" fmla="*/ 0 w 178"/>
                  <a:gd name="T3" fmla="*/ 0 h 41"/>
                  <a:gd name="T4" fmla="*/ 0 w 178"/>
                  <a:gd name="T5" fmla="*/ 0 h 41"/>
                  <a:gd name="T6" fmla="*/ 0 w 178"/>
                  <a:gd name="T7" fmla="*/ 0 h 41"/>
                  <a:gd name="T8" fmla="*/ 0 60000 65536"/>
                  <a:gd name="T9" fmla="*/ 0 60000 65536"/>
                  <a:gd name="T10" fmla="*/ 0 60000 65536"/>
                  <a:gd name="T11" fmla="*/ 0 60000 65536"/>
                  <a:gd name="T12" fmla="*/ 0 w 178"/>
                  <a:gd name="T13" fmla="*/ 0 h 41"/>
                  <a:gd name="T14" fmla="*/ 178 w 178"/>
                  <a:gd name="T15" fmla="*/ 41 h 41"/>
                </a:gdLst>
                <a:ahLst/>
                <a:cxnLst>
                  <a:cxn ang="T8">
                    <a:pos x="T0" y="T1"/>
                  </a:cxn>
                  <a:cxn ang="T9">
                    <a:pos x="T2" y="T3"/>
                  </a:cxn>
                  <a:cxn ang="T10">
                    <a:pos x="T4" y="T5"/>
                  </a:cxn>
                  <a:cxn ang="T11">
                    <a:pos x="T6" y="T7"/>
                  </a:cxn>
                </a:cxnLst>
                <a:rect l="T12" t="T13" r="T14" b="T15"/>
                <a:pathLst>
                  <a:path w="178" h="41">
                    <a:moveTo>
                      <a:pt x="94" y="0"/>
                    </a:moveTo>
                    <a:lnTo>
                      <a:pt x="0" y="19"/>
                    </a:lnTo>
                    <a:lnTo>
                      <a:pt x="178" y="41"/>
                    </a:lnTo>
                    <a:lnTo>
                      <a:pt x="94" y="0"/>
                    </a:lnTo>
                    <a:close/>
                  </a:path>
                </a:pathLst>
              </a:custGeom>
              <a:solidFill>
                <a:srgbClr val="993300"/>
              </a:solidFill>
              <a:ln w="9525">
                <a:noFill/>
                <a:round/>
                <a:headEnd/>
                <a:tailEnd/>
              </a:ln>
            </p:spPr>
            <p:txBody>
              <a:bodyPr/>
              <a:lstStyle/>
              <a:p>
                <a:endParaRPr lang="es-MX"/>
              </a:p>
            </p:txBody>
          </p:sp>
          <p:sp>
            <p:nvSpPr>
              <p:cNvPr id="9376" name="Freeform 4902"/>
              <p:cNvSpPr>
                <a:spLocks/>
              </p:cNvSpPr>
              <p:nvPr/>
            </p:nvSpPr>
            <p:spPr bwMode="auto">
              <a:xfrm>
                <a:off x="1918" y="2082"/>
                <a:ext cx="19" cy="4"/>
              </a:xfrm>
              <a:custGeom>
                <a:avLst/>
                <a:gdLst>
                  <a:gd name="T0" fmla="*/ 0 w 178"/>
                  <a:gd name="T1" fmla="*/ 0 h 41"/>
                  <a:gd name="T2" fmla="*/ 0 w 178"/>
                  <a:gd name="T3" fmla="*/ 0 h 41"/>
                  <a:gd name="T4" fmla="*/ 0 w 178"/>
                  <a:gd name="T5" fmla="*/ 0 h 41"/>
                  <a:gd name="T6" fmla="*/ 0 w 178"/>
                  <a:gd name="T7" fmla="*/ 0 h 41"/>
                  <a:gd name="T8" fmla="*/ 0 60000 65536"/>
                  <a:gd name="T9" fmla="*/ 0 60000 65536"/>
                  <a:gd name="T10" fmla="*/ 0 60000 65536"/>
                  <a:gd name="T11" fmla="*/ 0 60000 65536"/>
                  <a:gd name="T12" fmla="*/ 0 w 178"/>
                  <a:gd name="T13" fmla="*/ 0 h 41"/>
                  <a:gd name="T14" fmla="*/ 178 w 178"/>
                  <a:gd name="T15" fmla="*/ 41 h 41"/>
                </a:gdLst>
                <a:ahLst/>
                <a:cxnLst>
                  <a:cxn ang="T8">
                    <a:pos x="T0" y="T1"/>
                  </a:cxn>
                  <a:cxn ang="T9">
                    <a:pos x="T2" y="T3"/>
                  </a:cxn>
                  <a:cxn ang="T10">
                    <a:pos x="T4" y="T5"/>
                  </a:cxn>
                  <a:cxn ang="T11">
                    <a:pos x="T6" y="T7"/>
                  </a:cxn>
                </a:cxnLst>
                <a:rect l="T12" t="T13" r="T14" b="T15"/>
                <a:pathLst>
                  <a:path w="178" h="41">
                    <a:moveTo>
                      <a:pt x="94" y="0"/>
                    </a:moveTo>
                    <a:lnTo>
                      <a:pt x="0" y="19"/>
                    </a:lnTo>
                    <a:lnTo>
                      <a:pt x="178" y="41"/>
                    </a:lnTo>
                    <a:lnTo>
                      <a:pt x="94" y="0"/>
                    </a:lnTo>
                  </a:path>
                </a:pathLst>
              </a:custGeom>
              <a:noFill/>
              <a:ln w="0">
                <a:solidFill>
                  <a:srgbClr val="993300"/>
                </a:solidFill>
                <a:round/>
                <a:headEnd/>
                <a:tailEnd/>
              </a:ln>
            </p:spPr>
            <p:txBody>
              <a:bodyPr/>
              <a:lstStyle/>
              <a:p>
                <a:endParaRPr lang="es-MX"/>
              </a:p>
            </p:txBody>
          </p:sp>
          <p:sp>
            <p:nvSpPr>
              <p:cNvPr id="9377" name="Freeform 4903"/>
              <p:cNvSpPr>
                <a:spLocks/>
              </p:cNvSpPr>
              <p:nvPr/>
            </p:nvSpPr>
            <p:spPr bwMode="auto">
              <a:xfrm>
                <a:off x="1890" y="2080"/>
                <a:ext cx="28" cy="26"/>
              </a:xfrm>
              <a:custGeom>
                <a:avLst/>
                <a:gdLst>
                  <a:gd name="T0" fmla="*/ 0 w 248"/>
                  <a:gd name="T1" fmla="*/ 0 h 234"/>
                  <a:gd name="T2" fmla="*/ 0 w 248"/>
                  <a:gd name="T3" fmla="*/ 0 h 234"/>
                  <a:gd name="T4" fmla="*/ 0 w 248"/>
                  <a:gd name="T5" fmla="*/ 0 h 234"/>
                  <a:gd name="T6" fmla="*/ 0 w 248"/>
                  <a:gd name="T7" fmla="*/ 0 h 234"/>
                  <a:gd name="T8" fmla="*/ 0 60000 65536"/>
                  <a:gd name="T9" fmla="*/ 0 60000 65536"/>
                  <a:gd name="T10" fmla="*/ 0 60000 65536"/>
                  <a:gd name="T11" fmla="*/ 0 60000 65536"/>
                  <a:gd name="T12" fmla="*/ 0 w 248"/>
                  <a:gd name="T13" fmla="*/ 0 h 234"/>
                  <a:gd name="T14" fmla="*/ 248 w 248"/>
                  <a:gd name="T15" fmla="*/ 234 h 234"/>
                </a:gdLst>
                <a:ahLst/>
                <a:cxnLst>
                  <a:cxn ang="T8">
                    <a:pos x="T0" y="T1"/>
                  </a:cxn>
                  <a:cxn ang="T9">
                    <a:pos x="T2" y="T3"/>
                  </a:cxn>
                  <a:cxn ang="T10">
                    <a:pos x="T4" y="T5"/>
                  </a:cxn>
                  <a:cxn ang="T11">
                    <a:pos x="T6" y="T7"/>
                  </a:cxn>
                </a:cxnLst>
                <a:rect l="T12" t="T13" r="T14" b="T15"/>
                <a:pathLst>
                  <a:path w="248" h="234">
                    <a:moveTo>
                      <a:pt x="160" y="0"/>
                    </a:moveTo>
                    <a:lnTo>
                      <a:pt x="0" y="234"/>
                    </a:lnTo>
                    <a:lnTo>
                      <a:pt x="248" y="29"/>
                    </a:lnTo>
                    <a:lnTo>
                      <a:pt x="160" y="0"/>
                    </a:lnTo>
                    <a:close/>
                  </a:path>
                </a:pathLst>
              </a:custGeom>
              <a:solidFill>
                <a:srgbClr val="993300"/>
              </a:solidFill>
              <a:ln w="9525">
                <a:noFill/>
                <a:round/>
                <a:headEnd/>
                <a:tailEnd/>
              </a:ln>
            </p:spPr>
            <p:txBody>
              <a:bodyPr/>
              <a:lstStyle/>
              <a:p>
                <a:endParaRPr lang="es-MX"/>
              </a:p>
            </p:txBody>
          </p:sp>
          <p:sp>
            <p:nvSpPr>
              <p:cNvPr id="9378" name="Freeform 4904"/>
              <p:cNvSpPr>
                <a:spLocks/>
              </p:cNvSpPr>
              <p:nvPr/>
            </p:nvSpPr>
            <p:spPr bwMode="auto">
              <a:xfrm>
                <a:off x="1890" y="2080"/>
                <a:ext cx="28" cy="26"/>
              </a:xfrm>
              <a:custGeom>
                <a:avLst/>
                <a:gdLst>
                  <a:gd name="T0" fmla="*/ 0 w 248"/>
                  <a:gd name="T1" fmla="*/ 0 h 234"/>
                  <a:gd name="T2" fmla="*/ 0 w 248"/>
                  <a:gd name="T3" fmla="*/ 0 h 234"/>
                  <a:gd name="T4" fmla="*/ 0 w 248"/>
                  <a:gd name="T5" fmla="*/ 0 h 234"/>
                  <a:gd name="T6" fmla="*/ 0 w 248"/>
                  <a:gd name="T7" fmla="*/ 0 h 234"/>
                  <a:gd name="T8" fmla="*/ 0 60000 65536"/>
                  <a:gd name="T9" fmla="*/ 0 60000 65536"/>
                  <a:gd name="T10" fmla="*/ 0 60000 65536"/>
                  <a:gd name="T11" fmla="*/ 0 60000 65536"/>
                  <a:gd name="T12" fmla="*/ 0 w 248"/>
                  <a:gd name="T13" fmla="*/ 0 h 234"/>
                  <a:gd name="T14" fmla="*/ 248 w 248"/>
                  <a:gd name="T15" fmla="*/ 234 h 234"/>
                </a:gdLst>
                <a:ahLst/>
                <a:cxnLst>
                  <a:cxn ang="T8">
                    <a:pos x="T0" y="T1"/>
                  </a:cxn>
                  <a:cxn ang="T9">
                    <a:pos x="T2" y="T3"/>
                  </a:cxn>
                  <a:cxn ang="T10">
                    <a:pos x="T4" y="T5"/>
                  </a:cxn>
                  <a:cxn ang="T11">
                    <a:pos x="T6" y="T7"/>
                  </a:cxn>
                </a:cxnLst>
                <a:rect l="T12" t="T13" r="T14" b="T15"/>
                <a:pathLst>
                  <a:path w="248" h="234">
                    <a:moveTo>
                      <a:pt x="160" y="0"/>
                    </a:moveTo>
                    <a:lnTo>
                      <a:pt x="0" y="234"/>
                    </a:lnTo>
                    <a:lnTo>
                      <a:pt x="248" y="29"/>
                    </a:lnTo>
                    <a:lnTo>
                      <a:pt x="160" y="0"/>
                    </a:lnTo>
                  </a:path>
                </a:pathLst>
              </a:custGeom>
              <a:noFill/>
              <a:ln w="0">
                <a:solidFill>
                  <a:srgbClr val="993300"/>
                </a:solidFill>
                <a:round/>
                <a:headEnd/>
                <a:tailEnd/>
              </a:ln>
            </p:spPr>
            <p:txBody>
              <a:bodyPr/>
              <a:lstStyle/>
              <a:p>
                <a:endParaRPr lang="es-MX"/>
              </a:p>
            </p:txBody>
          </p:sp>
          <p:sp>
            <p:nvSpPr>
              <p:cNvPr id="9379" name="Freeform 4905"/>
              <p:cNvSpPr>
                <a:spLocks/>
              </p:cNvSpPr>
              <p:nvPr/>
            </p:nvSpPr>
            <p:spPr bwMode="auto">
              <a:xfrm>
                <a:off x="1890" y="2073"/>
                <a:ext cx="18" cy="33"/>
              </a:xfrm>
              <a:custGeom>
                <a:avLst/>
                <a:gdLst>
                  <a:gd name="T0" fmla="*/ 0 w 160"/>
                  <a:gd name="T1" fmla="*/ 0 h 304"/>
                  <a:gd name="T2" fmla="*/ 0 w 160"/>
                  <a:gd name="T3" fmla="*/ 0 h 304"/>
                  <a:gd name="T4" fmla="*/ 0 w 160"/>
                  <a:gd name="T5" fmla="*/ 0 h 304"/>
                  <a:gd name="T6" fmla="*/ 0 w 160"/>
                  <a:gd name="T7" fmla="*/ 0 h 304"/>
                  <a:gd name="T8" fmla="*/ 0 60000 65536"/>
                  <a:gd name="T9" fmla="*/ 0 60000 65536"/>
                  <a:gd name="T10" fmla="*/ 0 60000 65536"/>
                  <a:gd name="T11" fmla="*/ 0 60000 65536"/>
                  <a:gd name="T12" fmla="*/ 0 w 160"/>
                  <a:gd name="T13" fmla="*/ 0 h 304"/>
                  <a:gd name="T14" fmla="*/ 160 w 160"/>
                  <a:gd name="T15" fmla="*/ 304 h 304"/>
                </a:gdLst>
                <a:ahLst/>
                <a:cxnLst>
                  <a:cxn ang="T8">
                    <a:pos x="T0" y="T1"/>
                  </a:cxn>
                  <a:cxn ang="T9">
                    <a:pos x="T2" y="T3"/>
                  </a:cxn>
                  <a:cxn ang="T10">
                    <a:pos x="T4" y="T5"/>
                  </a:cxn>
                  <a:cxn ang="T11">
                    <a:pos x="T6" y="T7"/>
                  </a:cxn>
                </a:cxnLst>
                <a:rect l="T12" t="T13" r="T14" b="T15"/>
                <a:pathLst>
                  <a:path w="160" h="304">
                    <a:moveTo>
                      <a:pt x="66" y="0"/>
                    </a:moveTo>
                    <a:lnTo>
                      <a:pt x="0" y="304"/>
                    </a:lnTo>
                    <a:lnTo>
                      <a:pt x="160" y="70"/>
                    </a:lnTo>
                    <a:lnTo>
                      <a:pt x="66" y="0"/>
                    </a:lnTo>
                    <a:close/>
                  </a:path>
                </a:pathLst>
              </a:custGeom>
              <a:solidFill>
                <a:srgbClr val="993300"/>
              </a:solidFill>
              <a:ln w="9525">
                <a:noFill/>
                <a:round/>
                <a:headEnd/>
                <a:tailEnd/>
              </a:ln>
            </p:spPr>
            <p:txBody>
              <a:bodyPr/>
              <a:lstStyle/>
              <a:p>
                <a:endParaRPr lang="es-MX"/>
              </a:p>
            </p:txBody>
          </p:sp>
          <p:sp>
            <p:nvSpPr>
              <p:cNvPr id="9380" name="Freeform 4906"/>
              <p:cNvSpPr>
                <a:spLocks/>
              </p:cNvSpPr>
              <p:nvPr/>
            </p:nvSpPr>
            <p:spPr bwMode="auto">
              <a:xfrm>
                <a:off x="1890" y="2073"/>
                <a:ext cx="18" cy="33"/>
              </a:xfrm>
              <a:custGeom>
                <a:avLst/>
                <a:gdLst>
                  <a:gd name="T0" fmla="*/ 0 w 160"/>
                  <a:gd name="T1" fmla="*/ 0 h 304"/>
                  <a:gd name="T2" fmla="*/ 0 w 160"/>
                  <a:gd name="T3" fmla="*/ 0 h 304"/>
                  <a:gd name="T4" fmla="*/ 0 w 160"/>
                  <a:gd name="T5" fmla="*/ 0 h 304"/>
                  <a:gd name="T6" fmla="*/ 0 w 160"/>
                  <a:gd name="T7" fmla="*/ 0 h 304"/>
                  <a:gd name="T8" fmla="*/ 0 60000 65536"/>
                  <a:gd name="T9" fmla="*/ 0 60000 65536"/>
                  <a:gd name="T10" fmla="*/ 0 60000 65536"/>
                  <a:gd name="T11" fmla="*/ 0 60000 65536"/>
                  <a:gd name="T12" fmla="*/ 0 w 160"/>
                  <a:gd name="T13" fmla="*/ 0 h 304"/>
                  <a:gd name="T14" fmla="*/ 160 w 160"/>
                  <a:gd name="T15" fmla="*/ 304 h 304"/>
                </a:gdLst>
                <a:ahLst/>
                <a:cxnLst>
                  <a:cxn ang="T8">
                    <a:pos x="T0" y="T1"/>
                  </a:cxn>
                  <a:cxn ang="T9">
                    <a:pos x="T2" y="T3"/>
                  </a:cxn>
                  <a:cxn ang="T10">
                    <a:pos x="T4" y="T5"/>
                  </a:cxn>
                  <a:cxn ang="T11">
                    <a:pos x="T6" y="T7"/>
                  </a:cxn>
                </a:cxnLst>
                <a:rect l="T12" t="T13" r="T14" b="T15"/>
                <a:pathLst>
                  <a:path w="160" h="304">
                    <a:moveTo>
                      <a:pt x="66" y="0"/>
                    </a:moveTo>
                    <a:lnTo>
                      <a:pt x="0" y="304"/>
                    </a:lnTo>
                    <a:lnTo>
                      <a:pt x="160" y="70"/>
                    </a:lnTo>
                    <a:lnTo>
                      <a:pt x="66" y="0"/>
                    </a:lnTo>
                  </a:path>
                </a:pathLst>
              </a:custGeom>
              <a:noFill/>
              <a:ln w="0">
                <a:solidFill>
                  <a:srgbClr val="993300"/>
                </a:solidFill>
                <a:round/>
                <a:headEnd/>
                <a:tailEnd/>
              </a:ln>
            </p:spPr>
            <p:txBody>
              <a:bodyPr/>
              <a:lstStyle/>
              <a:p>
                <a:endParaRPr lang="es-MX"/>
              </a:p>
            </p:txBody>
          </p:sp>
          <p:sp>
            <p:nvSpPr>
              <p:cNvPr id="9381" name="Freeform 4907"/>
              <p:cNvSpPr>
                <a:spLocks/>
              </p:cNvSpPr>
              <p:nvPr/>
            </p:nvSpPr>
            <p:spPr bwMode="auto">
              <a:xfrm>
                <a:off x="1890" y="2066"/>
                <a:ext cx="7" cy="40"/>
              </a:xfrm>
              <a:custGeom>
                <a:avLst/>
                <a:gdLst>
                  <a:gd name="T0" fmla="*/ 0 w 66"/>
                  <a:gd name="T1" fmla="*/ 0 h 363"/>
                  <a:gd name="T2" fmla="*/ 0 w 66"/>
                  <a:gd name="T3" fmla="*/ 0 h 363"/>
                  <a:gd name="T4" fmla="*/ 0 w 66"/>
                  <a:gd name="T5" fmla="*/ 0 h 363"/>
                  <a:gd name="T6" fmla="*/ 0 w 66"/>
                  <a:gd name="T7" fmla="*/ 0 h 363"/>
                  <a:gd name="T8" fmla="*/ 0 60000 65536"/>
                  <a:gd name="T9" fmla="*/ 0 60000 65536"/>
                  <a:gd name="T10" fmla="*/ 0 60000 65536"/>
                  <a:gd name="T11" fmla="*/ 0 60000 65536"/>
                  <a:gd name="T12" fmla="*/ 0 w 66"/>
                  <a:gd name="T13" fmla="*/ 0 h 363"/>
                  <a:gd name="T14" fmla="*/ 66 w 66"/>
                  <a:gd name="T15" fmla="*/ 363 h 363"/>
                </a:gdLst>
                <a:ahLst/>
                <a:cxnLst>
                  <a:cxn ang="T8">
                    <a:pos x="T0" y="T1"/>
                  </a:cxn>
                  <a:cxn ang="T9">
                    <a:pos x="T2" y="T3"/>
                  </a:cxn>
                  <a:cxn ang="T10">
                    <a:pos x="T4" y="T5"/>
                  </a:cxn>
                  <a:cxn ang="T11">
                    <a:pos x="T6" y="T7"/>
                  </a:cxn>
                </a:cxnLst>
                <a:rect l="T12" t="T13" r="T14" b="T15"/>
                <a:pathLst>
                  <a:path w="66" h="363">
                    <a:moveTo>
                      <a:pt x="55" y="0"/>
                    </a:moveTo>
                    <a:lnTo>
                      <a:pt x="0" y="363"/>
                    </a:lnTo>
                    <a:lnTo>
                      <a:pt x="66" y="59"/>
                    </a:lnTo>
                    <a:lnTo>
                      <a:pt x="55" y="0"/>
                    </a:lnTo>
                    <a:close/>
                  </a:path>
                </a:pathLst>
              </a:custGeom>
              <a:solidFill>
                <a:srgbClr val="993300"/>
              </a:solidFill>
              <a:ln w="9525">
                <a:noFill/>
                <a:round/>
                <a:headEnd/>
                <a:tailEnd/>
              </a:ln>
            </p:spPr>
            <p:txBody>
              <a:bodyPr/>
              <a:lstStyle/>
              <a:p>
                <a:endParaRPr lang="es-MX"/>
              </a:p>
            </p:txBody>
          </p:sp>
          <p:sp>
            <p:nvSpPr>
              <p:cNvPr id="9382" name="Freeform 4908"/>
              <p:cNvSpPr>
                <a:spLocks/>
              </p:cNvSpPr>
              <p:nvPr/>
            </p:nvSpPr>
            <p:spPr bwMode="auto">
              <a:xfrm>
                <a:off x="1890" y="2066"/>
                <a:ext cx="7" cy="40"/>
              </a:xfrm>
              <a:custGeom>
                <a:avLst/>
                <a:gdLst>
                  <a:gd name="T0" fmla="*/ 0 w 66"/>
                  <a:gd name="T1" fmla="*/ 0 h 363"/>
                  <a:gd name="T2" fmla="*/ 0 w 66"/>
                  <a:gd name="T3" fmla="*/ 0 h 363"/>
                  <a:gd name="T4" fmla="*/ 0 w 66"/>
                  <a:gd name="T5" fmla="*/ 0 h 363"/>
                  <a:gd name="T6" fmla="*/ 0 w 66"/>
                  <a:gd name="T7" fmla="*/ 0 h 363"/>
                  <a:gd name="T8" fmla="*/ 0 60000 65536"/>
                  <a:gd name="T9" fmla="*/ 0 60000 65536"/>
                  <a:gd name="T10" fmla="*/ 0 60000 65536"/>
                  <a:gd name="T11" fmla="*/ 0 60000 65536"/>
                  <a:gd name="T12" fmla="*/ 0 w 66"/>
                  <a:gd name="T13" fmla="*/ 0 h 363"/>
                  <a:gd name="T14" fmla="*/ 66 w 66"/>
                  <a:gd name="T15" fmla="*/ 363 h 363"/>
                </a:gdLst>
                <a:ahLst/>
                <a:cxnLst>
                  <a:cxn ang="T8">
                    <a:pos x="T0" y="T1"/>
                  </a:cxn>
                  <a:cxn ang="T9">
                    <a:pos x="T2" y="T3"/>
                  </a:cxn>
                  <a:cxn ang="T10">
                    <a:pos x="T4" y="T5"/>
                  </a:cxn>
                  <a:cxn ang="T11">
                    <a:pos x="T6" y="T7"/>
                  </a:cxn>
                </a:cxnLst>
                <a:rect l="T12" t="T13" r="T14" b="T15"/>
                <a:pathLst>
                  <a:path w="66" h="363">
                    <a:moveTo>
                      <a:pt x="55" y="0"/>
                    </a:moveTo>
                    <a:lnTo>
                      <a:pt x="0" y="363"/>
                    </a:lnTo>
                    <a:lnTo>
                      <a:pt x="66" y="59"/>
                    </a:lnTo>
                    <a:lnTo>
                      <a:pt x="55" y="0"/>
                    </a:lnTo>
                  </a:path>
                </a:pathLst>
              </a:custGeom>
              <a:noFill/>
              <a:ln w="0">
                <a:solidFill>
                  <a:srgbClr val="993300"/>
                </a:solidFill>
                <a:round/>
                <a:headEnd/>
                <a:tailEnd/>
              </a:ln>
            </p:spPr>
            <p:txBody>
              <a:bodyPr/>
              <a:lstStyle/>
              <a:p>
                <a:endParaRPr lang="es-MX"/>
              </a:p>
            </p:txBody>
          </p:sp>
          <p:sp>
            <p:nvSpPr>
              <p:cNvPr id="9383" name="Freeform 4909"/>
              <p:cNvSpPr>
                <a:spLocks/>
              </p:cNvSpPr>
              <p:nvPr/>
            </p:nvSpPr>
            <p:spPr bwMode="auto">
              <a:xfrm>
                <a:off x="1890" y="2043"/>
                <a:ext cx="6" cy="63"/>
              </a:xfrm>
              <a:custGeom>
                <a:avLst/>
                <a:gdLst>
                  <a:gd name="T0" fmla="*/ 0 w 55"/>
                  <a:gd name="T1" fmla="*/ 0 h 571"/>
                  <a:gd name="T2" fmla="*/ 0 w 55"/>
                  <a:gd name="T3" fmla="*/ 0 h 571"/>
                  <a:gd name="T4" fmla="*/ 0 w 55"/>
                  <a:gd name="T5" fmla="*/ 0 h 571"/>
                  <a:gd name="T6" fmla="*/ 0 w 55"/>
                  <a:gd name="T7" fmla="*/ 0 h 571"/>
                  <a:gd name="T8" fmla="*/ 0 60000 65536"/>
                  <a:gd name="T9" fmla="*/ 0 60000 65536"/>
                  <a:gd name="T10" fmla="*/ 0 60000 65536"/>
                  <a:gd name="T11" fmla="*/ 0 60000 65536"/>
                  <a:gd name="T12" fmla="*/ 0 w 55"/>
                  <a:gd name="T13" fmla="*/ 0 h 571"/>
                  <a:gd name="T14" fmla="*/ 55 w 55"/>
                  <a:gd name="T15" fmla="*/ 571 h 571"/>
                </a:gdLst>
                <a:ahLst/>
                <a:cxnLst>
                  <a:cxn ang="T8">
                    <a:pos x="T0" y="T1"/>
                  </a:cxn>
                  <a:cxn ang="T9">
                    <a:pos x="T2" y="T3"/>
                  </a:cxn>
                  <a:cxn ang="T10">
                    <a:pos x="T4" y="T5"/>
                  </a:cxn>
                  <a:cxn ang="T11">
                    <a:pos x="T6" y="T7"/>
                  </a:cxn>
                </a:cxnLst>
                <a:rect l="T12" t="T13" r="T14" b="T15"/>
                <a:pathLst>
                  <a:path w="55" h="571">
                    <a:moveTo>
                      <a:pt x="11" y="0"/>
                    </a:moveTo>
                    <a:lnTo>
                      <a:pt x="0" y="571"/>
                    </a:lnTo>
                    <a:lnTo>
                      <a:pt x="55" y="208"/>
                    </a:lnTo>
                    <a:lnTo>
                      <a:pt x="11" y="0"/>
                    </a:lnTo>
                    <a:close/>
                  </a:path>
                </a:pathLst>
              </a:custGeom>
              <a:solidFill>
                <a:srgbClr val="993300"/>
              </a:solidFill>
              <a:ln w="9525">
                <a:noFill/>
                <a:round/>
                <a:headEnd/>
                <a:tailEnd/>
              </a:ln>
            </p:spPr>
            <p:txBody>
              <a:bodyPr/>
              <a:lstStyle/>
              <a:p>
                <a:endParaRPr lang="es-MX"/>
              </a:p>
            </p:txBody>
          </p:sp>
          <p:sp>
            <p:nvSpPr>
              <p:cNvPr id="9384" name="Freeform 4910"/>
              <p:cNvSpPr>
                <a:spLocks/>
              </p:cNvSpPr>
              <p:nvPr/>
            </p:nvSpPr>
            <p:spPr bwMode="auto">
              <a:xfrm>
                <a:off x="1890" y="2043"/>
                <a:ext cx="6" cy="63"/>
              </a:xfrm>
              <a:custGeom>
                <a:avLst/>
                <a:gdLst>
                  <a:gd name="T0" fmla="*/ 0 w 55"/>
                  <a:gd name="T1" fmla="*/ 0 h 571"/>
                  <a:gd name="T2" fmla="*/ 0 w 55"/>
                  <a:gd name="T3" fmla="*/ 0 h 571"/>
                  <a:gd name="T4" fmla="*/ 0 w 55"/>
                  <a:gd name="T5" fmla="*/ 0 h 571"/>
                  <a:gd name="T6" fmla="*/ 0 w 55"/>
                  <a:gd name="T7" fmla="*/ 0 h 571"/>
                  <a:gd name="T8" fmla="*/ 0 60000 65536"/>
                  <a:gd name="T9" fmla="*/ 0 60000 65536"/>
                  <a:gd name="T10" fmla="*/ 0 60000 65536"/>
                  <a:gd name="T11" fmla="*/ 0 60000 65536"/>
                  <a:gd name="T12" fmla="*/ 0 w 55"/>
                  <a:gd name="T13" fmla="*/ 0 h 571"/>
                  <a:gd name="T14" fmla="*/ 55 w 55"/>
                  <a:gd name="T15" fmla="*/ 571 h 571"/>
                </a:gdLst>
                <a:ahLst/>
                <a:cxnLst>
                  <a:cxn ang="T8">
                    <a:pos x="T0" y="T1"/>
                  </a:cxn>
                  <a:cxn ang="T9">
                    <a:pos x="T2" y="T3"/>
                  </a:cxn>
                  <a:cxn ang="T10">
                    <a:pos x="T4" y="T5"/>
                  </a:cxn>
                  <a:cxn ang="T11">
                    <a:pos x="T6" y="T7"/>
                  </a:cxn>
                </a:cxnLst>
                <a:rect l="T12" t="T13" r="T14" b="T15"/>
                <a:pathLst>
                  <a:path w="55" h="571">
                    <a:moveTo>
                      <a:pt x="11" y="0"/>
                    </a:moveTo>
                    <a:lnTo>
                      <a:pt x="0" y="571"/>
                    </a:lnTo>
                    <a:lnTo>
                      <a:pt x="55" y="208"/>
                    </a:lnTo>
                    <a:lnTo>
                      <a:pt x="11" y="0"/>
                    </a:lnTo>
                  </a:path>
                </a:pathLst>
              </a:custGeom>
              <a:noFill/>
              <a:ln w="0">
                <a:solidFill>
                  <a:srgbClr val="993300"/>
                </a:solidFill>
                <a:round/>
                <a:headEnd/>
                <a:tailEnd/>
              </a:ln>
            </p:spPr>
            <p:txBody>
              <a:bodyPr/>
              <a:lstStyle/>
              <a:p>
                <a:endParaRPr lang="es-MX"/>
              </a:p>
            </p:txBody>
          </p:sp>
          <p:sp>
            <p:nvSpPr>
              <p:cNvPr id="9385" name="Freeform 4911"/>
              <p:cNvSpPr>
                <a:spLocks/>
              </p:cNvSpPr>
              <p:nvPr/>
            </p:nvSpPr>
            <p:spPr bwMode="auto">
              <a:xfrm>
                <a:off x="1890" y="2020"/>
                <a:ext cx="1" cy="86"/>
              </a:xfrm>
              <a:custGeom>
                <a:avLst/>
                <a:gdLst>
                  <a:gd name="T0" fmla="*/ 0 w 11"/>
                  <a:gd name="T1" fmla="*/ 0 h 778"/>
                  <a:gd name="T2" fmla="*/ 0 w 11"/>
                  <a:gd name="T3" fmla="*/ 0 h 778"/>
                  <a:gd name="T4" fmla="*/ 0 w 11"/>
                  <a:gd name="T5" fmla="*/ 0 h 778"/>
                  <a:gd name="T6" fmla="*/ 0 w 11"/>
                  <a:gd name="T7" fmla="*/ 0 h 778"/>
                  <a:gd name="T8" fmla="*/ 0 60000 65536"/>
                  <a:gd name="T9" fmla="*/ 0 60000 65536"/>
                  <a:gd name="T10" fmla="*/ 0 60000 65536"/>
                  <a:gd name="T11" fmla="*/ 0 60000 65536"/>
                  <a:gd name="T12" fmla="*/ 0 w 11"/>
                  <a:gd name="T13" fmla="*/ 0 h 778"/>
                  <a:gd name="T14" fmla="*/ 11 w 11"/>
                  <a:gd name="T15" fmla="*/ 778 h 778"/>
                </a:gdLst>
                <a:ahLst/>
                <a:cxnLst>
                  <a:cxn ang="T8">
                    <a:pos x="T0" y="T1"/>
                  </a:cxn>
                  <a:cxn ang="T9">
                    <a:pos x="T2" y="T3"/>
                  </a:cxn>
                  <a:cxn ang="T10">
                    <a:pos x="T4" y="T5"/>
                  </a:cxn>
                  <a:cxn ang="T11">
                    <a:pos x="T6" y="T7"/>
                  </a:cxn>
                </a:cxnLst>
                <a:rect l="T12" t="T13" r="T14" b="T15"/>
                <a:pathLst>
                  <a:path w="11" h="778">
                    <a:moveTo>
                      <a:pt x="0" y="0"/>
                    </a:moveTo>
                    <a:lnTo>
                      <a:pt x="0" y="778"/>
                    </a:lnTo>
                    <a:lnTo>
                      <a:pt x="11" y="207"/>
                    </a:lnTo>
                    <a:lnTo>
                      <a:pt x="0" y="0"/>
                    </a:lnTo>
                    <a:close/>
                  </a:path>
                </a:pathLst>
              </a:custGeom>
              <a:solidFill>
                <a:srgbClr val="993300"/>
              </a:solidFill>
              <a:ln w="9525">
                <a:noFill/>
                <a:round/>
                <a:headEnd/>
                <a:tailEnd/>
              </a:ln>
            </p:spPr>
            <p:txBody>
              <a:bodyPr/>
              <a:lstStyle/>
              <a:p>
                <a:endParaRPr lang="es-MX"/>
              </a:p>
            </p:txBody>
          </p:sp>
          <p:sp>
            <p:nvSpPr>
              <p:cNvPr id="9386" name="Freeform 4912"/>
              <p:cNvSpPr>
                <a:spLocks/>
              </p:cNvSpPr>
              <p:nvPr/>
            </p:nvSpPr>
            <p:spPr bwMode="auto">
              <a:xfrm>
                <a:off x="1890" y="2020"/>
                <a:ext cx="1" cy="86"/>
              </a:xfrm>
              <a:custGeom>
                <a:avLst/>
                <a:gdLst>
                  <a:gd name="T0" fmla="*/ 0 w 11"/>
                  <a:gd name="T1" fmla="*/ 0 h 778"/>
                  <a:gd name="T2" fmla="*/ 0 w 11"/>
                  <a:gd name="T3" fmla="*/ 0 h 778"/>
                  <a:gd name="T4" fmla="*/ 0 w 11"/>
                  <a:gd name="T5" fmla="*/ 0 h 778"/>
                  <a:gd name="T6" fmla="*/ 0 w 11"/>
                  <a:gd name="T7" fmla="*/ 0 h 778"/>
                  <a:gd name="T8" fmla="*/ 0 60000 65536"/>
                  <a:gd name="T9" fmla="*/ 0 60000 65536"/>
                  <a:gd name="T10" fmla="*/ 0 60000 65536"/>
                  <a:gd name="T11" fmla="*/ 0 60000 65536"/>
                  <a:gd name="T12" fmla="*/ 0 w 11"/>
                  <a:gd name="T13" fmla="*/ 0 h 778"/>
                  <a:gd name="T14" fmla="*/ 11 w 11"/>
                  <a:gd name="T15" fmla="*/ 778 h 778"/>
                </a:gdLst>
                <a:ahLst/>
                <a:cxnLst>
                  <a:cxn ang="T8">
                    <a:pos x="T0" y="T1"/>
                  </a:cxn>
                  <a:cxn ang="T9">
                    <a:pos x="T2" y="T3"/>
                  </a:cxn>
                  <a:cxn ang="T10">
                    <a:pos x="T4" y="T5"/>
                  </a:cxn>
                  <a:cxn ang="T11">
                    <a:pos x="T6" y="T7"/>
                  </a:cxn>
                </a:cxnLst>
                <a:rect l="T12" t="T13" r="T14" b="T15"/>
                <a:pathLst>
                  <a:path w="11" h="778">
                    <a:moveTo>
                      <a:pt x="0" y="0"/>
                    </a:moveTo>
                    <a:lnTo>
                      <a:pt x="0" y="778"/>
                    </a:lnTo>
                    <a:lnTo>
                      <a:pt x="11" y="207"/>
                    </a:lnTo>
                    <a:lnTo>
                      <a:pt x="0" y="0"/>
                    </a:lnTo>
                  </a:path>
                </a:pathLst>
              </a:custGeom>
              <a:noFill/>
              <a:ln w="0">
                <a:solidFill>
                  <a:srgbClr val="993300"/>
                </a:solidFill>
                <a:round/>
                <a:headEnd/>
                <a:tailEnd/>
              </a:ln>
            </p:spPr>
            <p:txBody>
              <a:bodyPr/>
              <a:lstStyle/>
              <a:p>
                <a:endParaRPr lang="es-MX"/>
              </a:p>
            </p:txBody>
          </p:sp>
          <p:sp>
            <p:nvSpPr>
              <p:cNvPr id="9387" name="Freeform 4913"/>
              <p:cNvSpPr>
                <a:spLocks/>
              </p:cNvSpPr>
              <p:nvPr/>
            </p:nvSpPr>
            <p:spPr bwMode="auto">
              <a:xfrm>
                <a:off x="2124" y="2003"/>
                <a:ext cx="94" cy="35"/>
              </a:xfrm>
              <a:custGeom>
                <a:avLst/>
                <a:gdLst>
                  <a:gd name="T0" fmla="*/ 0 w 841"/>
                  <a:gd name="T1" fmla="*/ 0 h 314"/>
                  <a:gd name="T2" fmla="*/ 0 w 841"/>
                  <a:gd name="T3" fmla="*/ 0 h 314"/>
                  <a:gd name="T4" fmla="*/ 0 w 841"/>
                  <a:gd name="T5" fmla="*/ 0 h 314"/>
                  <a:gd name="T6" fmla="*/ 0 w 841"/>
                  <a:gd name="T7" fmla="*/ 0 h 314"/>
                  <a:gd name="T8" fmla="*/ 0 60000 65536"/>
                  <a:gd name="T9" fmla="*/ 0 60000 65536"/>
                  <a:gd name="T10" fmla="*/ 0 60000 65536"/>
                  <a:gd name="T11" fmla="*/ 0 60000 65536"/>
                  <a:gd name="T12" fmla="*/ 0 w 841"/>
                  <a:gd name="T13" fmla="*/ 0 h 314"/>
                  <a:gd name="T14" fmla="*/ 841 w 841"/>
                  <a:gd name="T15" fmla="*/ 314 h 314"/>
                </a:gdLst>
                <a:ahLst/>
                <a:cxnLst>
                  <a:cxn ang="T8">
                    <a:pos x="T0" y="T1"/>
                  </a:cxn>
                  <a:cxn ang="T9">
                    <a:pos x="T2" y="T3"/>
                  </a:cxn>
                  <a:cxn ang="T10">
                    <a:pos x="T4" y="T5"/>
                  </a:cxn>
                  <a:cxn ang="T11">
                    <a:pos x="T6" y="T7"/>
                  </a:cxn>
                </a:cxnLst>
                <a:rect l="T12" t="T13" r="T14" b="T15"/>
                <a:pathLst>
                  <a:path w="841" h="314">
                    <a:moveTo>
                      <a:pt x="841" y="0"/>
                    </a:moveTo>
                    <a:lnTo>
                      <a:pt x="0" y="112"/>
                    </a:lnTo>
                    <a:lnTo>
                      <a:pt x="93" y="314"/>
                    </a:lnTo>
                    <a:lnTo>
                      <a:pt x="841" y="0"/>
                    </a:lnTo>
                    <a:close/>
                  </a:path>
                </a:pathLst>
              </a:custGeom>
              <a:solidFill>
                <a:srgbClr val="993300"/>
              </a:solidFill>
              <a:ln w="9525">
                <a:noFill/>
                <a:round/>
                <a:headEnd/>
                <a:tailEnd/>
              </a:ln>
            </p:spPr>
            <p:txBody>
              <a:bodyPr/>
              <a:lstStyle/>
              <a:p>
                <a:endParaRPr lang="es-MX"/>
              </a:p>
            </p:txBody>
          </p:sp>
          <p:sp>
            <p:nvSpPr>
              <p:cNvPr id="9388" name="Freeform 4914"/>
              <p:cNvSpPr>
                <a:spLocks/>
              </p:cNvSpPr>
              <p:nvPr/>
            </p:nvSpPr>
            <p:spPr bwMode="auto">
              <a:xfrm>
                <a:off x="2124" y="2003"/>
                <a:ext cx="94" cy="35"/>
              </a:xfrm>
              <a:custGeom>
                <a:avLst/>
                <a:gdLst>
                  <a:gd name="T0" fmla="*/ 0 w 841"/>
                  <a:gd name="T1" fmla="*/ 0 h 314"/>
                  <a:gd name="T2" fmla="*/ 0 w 841"/>
                  <a:gd name="T3" fmla="*/ 0 h 314"/>
                  <a:gd name="T4" fmla="*/ 0 w 841"/>
                  <a:gd name="T5" fmla="*/ 0 h 314"/>
                  <a:gd name="T6" fmla="*/ 0 w 841"/>
                  <a:gd name="T7" fmla="*/ 0 h 314"/>
                  <a:gd name="T8" fmla="*/ 0 60000 65536"/>
                  <a:gd name="T9" fmla="*/ 0 60000 65536"/>
                  <a:gd name="T10" fmla="*/ 0 60000 65536"/>
                  <a:gd name="T11" fmla="*/ 0 60000 65536"/>
                  <a:gd name="T12" fmla="*/ 0 w 841"/>
                  <a:gd name="T13" fmla="*/ 0 h 314"/>
                  <a:gd name="T14" fmla="*/ 841 w 841"/>
                  <a:gd name="T15" fmla="*/ 314 h 314"/>
                </a:gdLst>
                <a:ahLst/>
                <a:cxnLst>
                  <a:cxn ang="T8">
                    <a:pos x="T0" y="T1"/>
                  </a:cxn>
                  <a:cxn ang="T9">
                    <a:pos x="T2" y="T3"/>
                  </a:cxn>
                  <a:cxn ang="T10">
                    <a:pos x="T4" y="T5"/>
                  </a:cxn>
                  <a:cxn ang="T11">
                    <a:pos x="T6" y="T7"/>
                  </a:cxn>
                </a:cxnLst>
                <a:rect l="T12" t="T13" r="T14" b="T15"/>
                <a:pathLst>
                  <a:path w="841" h="314">
                    <a:moveTo>
                      <a:pt x="841" y="0"/>
                    </a:moveTo>
                    <a:lnTo>
                      <a:pt x="0" y="112"/>
                    </a:lnTo>
                    <a:lnTo>
                      <a:pt x="93" y="314"/>
                    </a:lnTo>
                    <a:lnTo>
                      <a:pt x="841" y="0"/>
                    </a:lnTo>
                  </a:path>
                </a:pathLst>
              </a:custGeom>
              <a:noFill/>
              <a:ln w="0">
                <a:solidFill>
                  <a:srgbClr val="993300"/>
                </a:solidFill>
                <a:round/>
                <a:headEnd/>
                <a:tailEnd/>
              </a:ln>
            </p:spPr>
            <p:txBody>
              <a:bodyPr/>
              <a:lstStyle/>
              <a:p>
                <a:endParaRPr lang="es-MX"/>
              </a:p>
            </p:txBody>
          </p:sp>
          <p:sp>
            <p:nvSpPr>
              <p:cNvPr id="9389" name="Freeform 4915"/>
              <p:cNvSpPr>
                <a:spLocks/>
              </p:cNvSpPr>
              <p:nvPr/>
            </p:nvSpPr>
            <p:spPr bwMode="auto">
              <a:xfrm>
                <a:off x="2134" y="2003"/>
                <a:ext cx="84" cy="42"/>
              </a:xfrm>
              <a:custGeom>
                <a:avLst/>
                <a:gdLst>
                  <a:gd name="T0" fmla="*/ 0 w 748"/>
                  <a:gd name="T1" fmla="*/ 0 h 379"/>
                  <a:gd name="T2" fmla="*/ 0 w 748"/>
                  <a:gd name="T3" fmla="*/ 0 h 379"/>
                  <a:gd name="T4" fmla="*/ 0 w 748"/>
                  <a:gd name="T5" fmla="*/ 0 h 379"/>
                  <a:gd name="T6" fmla="*/ 0 w 748"/>
                  <a:gd name="T7" fmla="*/ 0 h 379"/>
                  <a:gd name="T8" fmla="*/ 0 60000 65536"/>
                  <a:gd name="T9" fmla="*/ 0 60000 65536"/>
                  <a:gd name="T10" fmla="*/ 0 60000 65536"/>
                  <a:gd name="T11" fmla="*/ 0 60000 65536"/>
                  <a:gd name="T12" fmla="*/ 0 w 748"/>
                  <a:gd name="T13" fmla="*/ 0 h 379"/>
                  <a:gd name="T14" fmla="*/ 748 w 748"/>
                  <a:gd name="T15" fmla="*/ 379 h 379"/>
                </a:gdLst>
                <a:ahLst/>
                <a:cxnLst>
                  <a:cxn ang="T8">
                    <a:pos x="T0" y="T1"/>
                  </a:cxn>
                  <a:cxn ang="T9">
                    <a:pos x="T2" y="T3"/>
                  </a:cxn>
                  <a:cxn ang="T10">
                    <a:pos x="T4" y="T5"/>
                  </a:cxn>
                  <a:cxn ang="T11">
                    <a:pos x="T6" y="T7"/>
                  </a:cxn>
                </a:cxnLst>
                <a:rect l="T12" t="T13" r="T14" b="T15"/>
                <a:pathLst>
                  <a:path w="748" h="379">
                    <a:moveTo>
                      <a:pt x="748" y="0"/>
                    </a:moveTo>
                    <a:lnTo>
                      <a:pt x="0" y="314"/>
                    </a:lnTo>
                    <a:lnTo>
                      <a:pt x="6" y="379"/>
                    </a:lnTo>
                    <a:lnTo>
                      <a:pt x="748" y="0"/>
                    </a:lnTo>
                    <a:close/>
                  </a:path>
                </a:pathLst>
              </a:custGeom>
              <a:solidFill>
                <a:srgbClr val="993300"/>
              </a:solidFill>
              <a:ln w="9525">
                <a:noFill/>
                <a:round/>
                <a:headEnd/>
                <a:tailEnd/>
              </a:ln>
            </p:spPr>
            <p:txBody>
              <a:bodyPr/>
              <a:lstStyle/>
              <a:p>
                <a:endParaRPr lang="es-MX"/>
              </a:p>
            </p:txBody>
          </p:sp>
          <p:sp>
            <p:nvSpPr>
              <p:cNvPr id="9390" name="Freeform 4916"/>
              <p:cNvSpPr>
                <a:spLocks/>
              </p:cNvSpPr>
              <p:nvPr/>
            </p:nvSpPr>
            <p:spPr bwMode="auto">
              <a:xfrm>
                <a:off x="2134" y="2003"/>
                <a:ext cx="84" cy="42"/>
              </a:xfrm>
              <a:custGeom>
                <a:avLst/>
                <a:gdLst>
                  <a:gd name="T0" fmla="*/ 0 w 748"/>
                  <a:gd name="T1" fmla="*/ 0 h 379"/>
                  <a:gd name="T2" fmla="*/ 0 w 748"/>
                  <a:gd name="T3" fmla="*/ 0 h 379"/>
                  <a:gd name="T4" fmla="*/ 0 w 748"/>
                  <a:gd name="T5" fmla="*/ 0 h 379"/>
                  <a:gd name="T6" fmla="*/ 0 w 748"/>
                  <a:gd name="T7" fmla="*/ 0 h 379"/>
                  <a:gd name="T8" fmla="*/ 0 60000 65536"/>
                  <a:gd name="T9" fmla="*/ 0 60000 65536"/>
                  <a:gd name="T10" fmla="*/ 0 60000 65536"/>
                  <a:gd name="T11" fmla="*/ 0 60000 65536"/>
                  <a:gd name="T12" fmla="*/ 0 w 748"/>
                  <a:gd name="T13" fmla="*/ 0 h 379"/>
                  <a:gd name="T14" fmla="*/ 748 w 748"/>
                  <a:gd name="T15" fmla="*/ 379 h 379"/>
                </a:gdLst>
                <a:ahLst/>
                <a:cxnLst>
                  <a:cxn ang="T8">
                    <a:pos x="T0" y="T1"/>
                  </a:cxn>
                  <a:cxn ang="T9">
                    <a:pos x="T2" y="T3"/>
                  </a:cxn>
                  <a:cxn ang="T10">
                    <a:pos x="T4" y="T5"/>
                  </a:cxn>
                  <a:cxn ang="T11">
                    <a:pos x="T6" y="T7"/>
                  </a:cxn>
                </a:cxnLst>
                <a:rect l="T12" t="T13" r="T14" b="T15"/>
                <a:pathLst>
                  <a:path w="748" h="379">
                    <a:moveTo>
                      <a:pt x="748" y="0"/>
                    </a:moveTo>
                    <a:lnTo>
                      <a:pt x="0" y="314"/>
                    </a:lnTo>
                    <a:lnTo>
                      <a:pt x="6" y="379"/>
                    </a:lnTo>
                    <a:lnTo>
                      <a:pt x="748" y="0"/>
                    </a:lnTo>
                  </a:path>
                </a:pathLst>
              </a:custGeom>
              <a:noFill/>
              <a:ln w="0">
                <a:solidFill>
                  <a:srgbClr val="993300"/>
                </a:solidFill>
                <a:round/>
                <a:headEnd/>
                <a:tailEnd/>
              </a:ln>
            </p:spPr>
            <p:txBody>
              <a:bodyPr/>
              <a:lstStyle/>
              <a:p>
                <a:endParaRPr lang="es-MX"/>
              </a:p>
            </p:txBody>
          </p:sp>
          <p:sp>
            <p:nvSpPr>
              <p:cNvPr id="9391" name="Freeform 4917"/>
              <p:cNvSpPr>
                <a:spLocks/>
              </p:cNvSpPr>
              <p:nvPr/>
            </p:nvSpPr>
            <p:spPr bwMode="auto">
              <a:xfrm>
                <a:off x="2124" y="1968"/>
                <a:ext cx="94" cy="48"/>
              </a:xfrm>
              <a:custGeom>
                <a:avLst/>
                <a:gdLst>
                  <a:gd name="T0" fmla="*/ 0 w 841"/>
                  <a:gd name="T1" fmla="*/ 0 h 430"/>
                  <a:gd name="T2" fmla="*/ 0 w 841"/>
                  <a:gd name="T3" fmla="*/ 0 h 430"/>
                  <a:gd name="T4" fmla="*/ 0 w 841"/>
                  <a:gd name="T5" fmla="*/ 0 h 430"/>
                  <a:gd name="T6" fmla="*/ 0 w 841"/>
                  <a:gd name="T7" fmla="*/ 0 h 430"/>
                  <a:gd name="T8" fmla="*/ 0 60000 65536"/>
                  <a:gd name="T9" fmla="*/ 0 60000 65536"/>
                  <a:gd name="T10" fmla="*/ 0 60000 65536"/>
                  <a:gd name="T11" fmla="*/ 0 60000 65536"/>
                  <a:gd name="T12" fmla="*/ 0 w 841"/>
                  <a:gd name="T13" fmla="*/ 0 h 430"/>
                  <a:gd name="T14" fmla="*/ 841 w 841"/>
                  <a:gd name="T15" fmla="*/ 430 h 430"/>
                </a:gdLst>
                <a:ahLst/>
                <a:cxnLst>
                  <a:cxn ang="T8">
                    <a:pos x="T0" y="T1"/>
                  </a:cxn>
                  <a:cxn ang="T9">
                    <a:pos x="T2" y="T3"/>
                  </a:cxn>
                  <a:cxn ang="T10">
                    <a:pos x="T4" y="T5"/>
                  </a:cxn>
                  <a:cxn ang="T11">
                    <a:pos x="T6" y="T7"/>
                  </a:cxn>
                </a:cxnLst>
                <a:rect l="T12" t="T13" r="T14" b="T15"/>
                <a:pathLst>
                  <a:path w="841" h="430">
                    <a:moveTo>
                      <a:pt x="841" y="0"/>
                    </a:moveTo>
                    <a:lnTo>
                      <a:pt x="0" y="430"/>
                    </a:lnTo>
                    <a:lnTo>
                      <a:pt x="841" y="318"/>
                    </a:lnTo>
                    <a:lnTo>
                      <a:pt x="841" y="0"/>
                    </a:lnTo>
                    <a:close/>
                  </a:path>
                </a:pathLst>
              </a:custGeom>
              <a:solidFill>
                <a:srgbClr val="993300"/>
              </a:solidFill>
              <a:ln w="9525">
                <a:noFill/>
                <a:round/>
                <a:headEnd/>
                <a:tailEnd/>
              </a:ln>
            </p:spPr>
            <p:txBody>
              <a:bodyPr/>
              <a:lstStyle/>
              <a:p>
                <a:endParaRPr lang="es-MX"/>
              </a:p>
            </p:txBody>
          </p:sp>
          <p:sp>
            <p:nvSpPr>
              <p:cNvPr id="9392" name="Freeform 4918"/>
              <p:cNvSpPr>
                <a:spLocks/>
              </p:cNvSpPr>
              <p:nvPr/>
            </p:nvSpPr>
            <p:spPr bwMode="auto">
              <a:xfrm>
                <a:off x="2124" y="1968"/>
                <a:ext cx="94" cy="48"/>
              </a:xfrm>
              <a:custGeom>
                <a:avLst/>
                <a:gdLst>
                  <a:gd name="T0" fmla="*/ 0 w 841"/>
                  <a:gd name="T1" fmla="*/ 0 h 430"/>
                  <a:gd name="T2" fmla="*/ 0 w 841"/>
                  <a:gd name="T3" fmla="*/ 0 h 430"/>
                  <a:gd name="T4" fmla="*/ 0 w 841"/>
                  <a:gd name="T5" fmla="*/ 0 h 430"/>
                  <a:gd name="T6" fmla="*/ 0 w 841"/>
                  <a:gd name="T7" fmla="*/ 0 h 430"/>
                  <a:gd name="T8" fmla="*/ 0 60000 65536"/>
                  <a:gd name="T9" fmla="*/ 0 60000 65536"/>
                  <a:gd name="T10" fmla="*/ 0 60000 65536"/>
                  <a:gd name="T11" fmla="*/ 0 60000 65536"/>
                  <a:gd name="T12" fmla="*/ 0 w 841"/>
                  <a:gd name="T13" fmla="*/ 0 h 430"/>
                  <a:gd name="T14" fmla="*/ 841 w 841"/>
                  <a:gd name="T15" fmla="*/ 430 h 430"/>
                </a:gdLst>
                <a:ahLst/>
                <a:cxnLst>
                  <a:cxn ang="T8">
                    <a:pos x="T0" y="T1"/>
                  </a:cxn>
                  <a:cxn ang="T9">
                    <a:pos x="T2" y="T3"/>
                  </a:cxn>
                  <a:cxn ang="T10">
                    <a:pos x="T4" y="T5"/>
                  </a:cxn>
                  <a:cxn ang="T11">
                    <a:pos x="T6" y="T7"/>
                  </a:cxn>
                </a:cxnLst>
                <a:rect l="T12" t="T13" r="T14" b="T15"/>
                <a:pathLst>
                  <a:path w="841" h="430">
                    <a:moveTo>
                      <a:pt x="841" y="0"/>
                    </a:moveTo>
                    <a:lnTo>
                      <a:pt x="0" y="430"/>
                    </a:lnTo>
                    <a:lnTo>
                      <a:pt x="841" y="318"/>
                    </a:lnTo>
                    <a:lnTo>
                      <a:pt x="841" y="0"/>
                    </a:lnTo>
                  </a:path>
                </a:pathLst>
              </a:custGeom>
              <a:noFill/>
              <a:ln w="0">
                <a:solidFill>
                  <a:srgbClr val="993300"/>
                </a:solidFill>
                <a:round/>
                <a:headEnd/>
                <a:tailEnd/>
              </a:ln>
            </p:spPr>
            <p:txBody>
              <a:bodyPr/>
              <a:lstStyle/>
              <a:p>
                <a:endParaRPr lang="es-MX"/>
              </a:p>
            </p:txBody>
          </p:sp>
          <p:sp>
            <p:nvSpPr>
              <p:cNvPr id="9393" name="Freeform 4919"/>
              <p:cNvSpPr>
                <a:spLocks/>
              </p:cNvSpPr>
              <p:nvPr/>
            </p:nvSpPr>
            <p:spPr bwMode="auto">
              <a:xfrm>
                <a:off x="2343" y="2516"/>
                <a:ext cx="148" cy="1"/>
              </a:xfrm>
              <a:custGeom>
                <a:avLst/>
                <a:gdLst>
                  <a:gd name="T0" fmla="*/ 0 w 1336"/>
                  <a:gd name="T1" fmla="*/ 0 h 3"/>
                  <a:gd name="T2" fmla="*/ 0 w 1336"/>
                  <a:gd name="T3" fmla="*/ 0 h 3"/>
                  <a:gd name="T4" fmla="*/ 0 w 1336"/>
                  <a:gd name="T5" fmla="*/ 0 h 3"/>
                  <a:gd name="T6" fmla="*/ 0 w 1336"/>
                  <a:gd name="T7" fmla="*/ 0 h 3"/>
                  <a:gd name="T8" fmla="*/ 0 60000 65536"/>
                  <a:gd name="T9" fmla="*/ 0 60000 65536"/>
                  <a:gd name="T10" fmla="*/ 0 60000 65536"/>
                  <a:gd name="T11" fmla="*/ 0 60000 65536"/>
                  <a:gd name="T12" fmla="*/ 0 w 1336"/>
                  <a:gd name="T13" fmla="*/ 0 h 3"/>
                  <a:gd name="T14" fmla="*/ 1336 w 1336"/>
                  <a:gd name="T15" fmla="*/ 3 h 3"/>
                </a:gdLst>
                <a:ahLst/>
                <a:cxnLst>
                  <a:cxn ang="T8">
                    <a:pos x="T0" y="T1"/>
                  </a:cxn>
                  <a:cxn ang="T9">
                    <a:pos x="T2" y="T3"/>
                  </a:cxn>
                  <a:cxn ang="T10">
                    <a:pos x="T4" y="T5"/>
                  </a:cxn>
                  <a:cxn ang="T11">
                    <a:pos x="T6" y="T7"/>
                  </a:cxn>
                </a:cxnLst>
                <a:rect l="T12" t="T13" r="T14" b="T15"/>
                <a:pathLst>
                  <a:path w="1336" h="3">
                    <a:moveTo>
                      <a:pt x="1336" y="0"/>
                    </a:moveTo>
                    <a:lnTo>
                      <a:pt x="0" y="2"/>
                    </a:lnTo>
                    <a:lnTo>
                      <a:pt x="1321" y="3"/>
                    </a:lnTo>
                    <a:lnTo>
                      <a:pt x="1336" y="0"/>
                    </a:lnTo>
                    <a:close/>
                  </a:path>
                </a:pathLst>
              </a:custGeom>
              <a:solidFill>
                <a:srgbClr val="993300"/>
              </a:solidFill>
              <a:ln w="9525">
                <a:noFill/>
                <a:round/>
                <a:headEnd/>
                <a:tailEnd/>
              </a:ln>
            </p:spPr>
            <p:txBody>
              <a:bodyPr/>
              <a:lstStyle/>
              <a:p>
                <a:endParaRPr lang="es-MX"/>
              </a:p>
            </p:txBody>
          </p:sp>
          <p:sp>
            <p:nvSpPr>
              <p:cNvPr id="9394" name="Freeform 4920"/>
              <p:cNvSpPr>
                <a:spLocks/>
              </p:cNvSpPr>
              <p:nvPr/>
            </p:nvSpPr>
            <p:spPr bwMode="auto">
              <a:xfrm>
                <a:off x="2343" y="2516"/>
                <a:ext cx="148" cy="1"/>
              </a:xfrm>
              <a:custGeom>
                <a:avLst/>
                <a:gdLst>
                  <a:gd name="T0" fmla="*/ 0 w 1336"/>
                  <a:gd name="T1" fmla="*/ 0 h 3"/>
                  <a:gd name="T2" fmla="*/ 0 w 1336"/>
                  <a:gd name="T3" fmla="*/ 0 h 3"/>
                  <a:gd name="T4" fmla="*/ 0 w 1336"/>
                  <a:gd name="T5" fmla="*/ 0 h 3"/>
                  <a:gd name="T6" fmla="*/ 0 w 1336"/>
                  <a:gd name="T7" fmla="*/ 0 h 3"/>
                  <a:gd name="T8" fmla="*/ 0 60000 65536"/>
                  <a:gd name="T9" fmla="*/ 0 60000 65536"/>
                  <a:gd name="T10" fmla="*/ 0 60000 65536"/>
                  <a:gd name="T11" fmla="*/ 0 60000 65536"/>
                  <a:gd name="T12" fmla="*/ 0 w 1336"/>
                  <a:gd name="T13" fmla="*/ 0 h 3"/>
                  <a:gd name="T14" fmla="*/ 1336 w 1336"/>
                  <a:gd name="T15" fmla="*/ 3 h 3"/>
                </a:gdLst>
                <a:ahLst/>
                <a:cxnLst>
                  <a:cxn ang="T8">
                    <a:pos x="T0" y="T1"/>
                  </a:cxn>
                  <a:cxn ang="T9">
                    <a:pos x="T2" y="T3"/>
                  </a:cxn>
                  <a:cxn ang="T10">
                    <a:pos x="T4" y="T5"/>
                  </a:cxn>
                  <a:cxn ang="T11">
                    <a:pos x="T6" y="T7"/>
                  </a:cxn>
                </a:cxnLst>
                <a:rect l="T12" t="T13" r="T14" b="T15"/>
                <a:pathLst>
                  <a:path w="1336" h="3">
                    <a:moveTo>
                      <a:pt x="1336" y="0"/>
                    </a:moveTo>
                    <a:lnTo>
                      <a:pt x="0" y="2"/>
                    </a:lnTo>
                    <a:lnTo>
                      <a:pt x="1321" y="3"/>
                    </a:lnTo>
                    <a:lnTo>
                      <a:pt x="1336" y="0"/>
                    </a:lnTo>
                  </a:path>
                </a:pathLst>
              </a:custGeom>
              <a:noFill/>
              <a:ln w="0">
                <a:solidFill>
                  <a:srgbClr val="993300"/>
                </a:solidFill>
                <a:round/>
                <a:headEnd/>
                <a:tailEnd/>
              </a:ln>
            </p:spPr>
            <p:txBody>
              <a:bodyPr/>
              <a:lstStyle/>
              <a:p>
                <a:endParaRPr lang="es-MX"/>
              </a:p>
            </p:txBody>
          </p:sp>
          <p:sp>
            <p:nvSpPr>
              <p:cNvPr id="9395" name="Freeform 4921"/>
              <p:cNvSpPr>
                <a:spLocks/>
              </p:cNvSpPr>
              <p:nvPr/>
            </p:nvSpPr>
            <p:spPr bwMode="auto">
              <a:xfrm>
                <a:off x="2341" y="2491"/>
                <a:ext cx="150" cy="25"/>
              </a:xfrm>
              <a:custGeom>
                <a:avLst/>
                <a:gdLst>
                  <a:gd name="T0" fmla="*/ 0 w 1347"/>
                  <a:gd name="T1" fmla="*/ 0 h 229"/>
                  <a:gd name="T2" fmla="*/ 0 w 1347"/>
                  <a:gd name="T3" fmla="*/ 0 h 229"/>
                  <a:gd name="T4" fmla="*/ 0 w 1347"/>
                  <a:gd name="T5" fmla="*/ 0 h 229"/>
                  <a:gd name="T6" fmla="*/ 0 w 1347"/>
                  <a:gd name="T7" fmla="*/ 0 h 229"/>
                  <a:gd name="T8" fmla="*/ 0 60000 65536"/>
                  <a:gd name="T9" fmla="*/ 0 60000 65536"/>
                  <a:gd name="T10" fmla="*/ 0 60000 65536"/>
                  <a:gd name="T11" fmla="*/ 0 60000 65536"/>
                  <a:gd name="T12" fmla="*/ 0 w 1347"/>
                  <a:gd name="T13" fmla="*/ 0 h 229"/>
                  <a:gd name="T14" fmla="*/ 1347 w 1347"/>
                  <a:gd name="T15" fmla="*/ 229 h 229"/>
                </a:gdLst>
                <a:ahLst/>
                <a:cxnLst>
                  <a:cxn ang="T8">
                    <a:pos x="T0" y="T1"/>
                  </a:cxn>
                  <a:cxn ang="T9">
                    <a:pos x="T2" y="T3"/>
                  </a:cxn>
                  <a:cxn ang="T10">
                    <a:pos x="T4" y="T5"/>
                  </a:cxn>
                  <a:cxn ang="T11">
                    <a:pos x="T6" y="T7"/>
                  </a:cxn>
                </a:cxnLst>
                <a:rect l="T12" t="T13" r="T14" b="T15"/>
                <a:pathLst>
                  <a:path w="1347" h="229">
                    <a:moveTo>
                      <a:pt x="0" y="0"/>
                    </a:moveTo>
                    <a:lnTo>
                      <a:pt x="11" y="229"/>
                    </a:lnTo>
                    <a:lnTo>
                      <a:pt x="1347" y="227"/>
                    </a:lnTo>
                    <a:lnTo>
                      <a:pt x="0" y="0"/>
                    </a:lnTo>
                    <a:close/>
                  </a:path>
                </a:pathLst>
              </a:custGeom>
              <a:solidFill>
                <a:srgbClr val="993300"/>
              </a:solidFill>
              <a:ln w="9525">
                <a:noFill/>
                <a:round/>
                <a:headEnd/>
                <a:tailEnd/>
              </a:ln>
            </p:spPr>
            <p:txBody>
              <a:bodyPr/>
              <a:lstStyle/>
              <a:p>
                <a:endParaRPr lang="es-MX"/>
              </a:p>
            </p:txBody>
          </p:sp>
          <p:sp>
            <p:nvSpPr>
              <p:cNvPr id="9396" name="Freeform 4922"/>
              <p:cNvSpPr>
                <a:spLocks/>
              </p:cNvSpPr>
              <p:nvPr/>
            </p:nvSpPr>
            <p:spPr bwMode="auto">
              <a:xfrm>
                <a:off x="2341" y="2491"/>
                <a:ext cx="150" cy="25"/>
              </a:xfrm>
              <a:custGeom>
                <a:avLst/>
                <a:gdLst>
                  <a:gd name="T0" fmla="*/ 0 w 1347"/>
                  <a:gd name="T1" fmla="*/ 0 h 229"/>
                  <a:gd name="T2" fmla="*/ 0 w 1347"/>
                  <a:gd name="T3" fmla="*/ 0 h 229"/>
                  <a:gd name="T4" fmla="*/ 0 w 1347"/>
                  <a:gd name="T5" fmla="*/ 0 h 229"/>
                  <a:gd name="T6" fmla="*/ 0 w 1347"/>
                  <a:gd name="T7" fmla="*/ 0 h 229"/>
                  <a:gd name="T8" fmla="*/ 0 60000 65536"/>
                  <a:gd name="T9" fmla="*/ 0 60000 65536"/>
                  <a:gd name="T10" fmla="*/ 0 60000 65536"/>
                  <a:gd name="T11" fmla="*/ 0 60000 65536"/>
                  <a:gd name="T12" fmla="*/ 0 w 1347"/>
                  <a:gd name="T13" fmla="*/ 0 h 229"/>
                  <a:gd name="T14" fmla="*/ 1347 w 1347"/>
                  <a:gd name="T15" fmla="*/ 229 h 229"/>
                </a:gdLst>
                <a:ahLst/>
                <a:cxnLst>
                  <a:cxn ang="T8">
                    <a:pos x="T0" y="T1"/>
                  </a:cxn>
                  <a:cxn ang="T9">
                    <a:pos x="T2" y="T3"/>
                  </a:cxn>
                  <a:cxn ang="T10">
                    <a:pos x="T4" y="T5"/>
                  </a:cxn>
                  <a:cxn ang="T11">
                    <a:pos x="T6" y="T7"/>
                  </a:cxn>
                </a:cxnLst>
                <a:rect l="T12" t="T13" r="T14" b="T15"/>
                <a:pathLst>
                  <a:path w="1347" h="229">
                    <a:moveTo>
                      <a:pt x="0" y="0"/>
                    </a:moveTo>
                    <a:lnTo>
                      <a:pt x="11" y="229"/>
                    </a:lnTo>
                    <a:lnTo>
                      <a:pt x="1347" y="227"/>
                    </a:lnTo>
                    <a:lnTo>
                      <a:pt x="0" y="0"/>
                    </a:lnTo>
                  </a:path>
                </a:pathLst>
              </a:custGeom>
              <a:noFill/>
              <a:ln w="0">
                <a:solidFill>
                  <a:srgbClr val="993300"/>
                </a:solidFill>
                <a:round/>
                <a:headEnd/>
                <a:tailEnd/>
              </a:ln>
            </p:spPr>
            <p:txBody>
              <a:bodyPr/>
              <a:lstStyle/>
              <a:p>
                <a:endParaRPr lang="es-MX"/>
              </a:p>
            </p:txBody>
          </p:sp>
          <p:sp>
            <p:nvSpPr>
              <p:cNvPr id="9397" name="Freeform 4923"/>
              <p:cNvSpPr>
                <a:spLocks/>
              </p:cNvSpPr>
              <p:nvPr/>
            </p:nvSpPr>
            <p:spPr bwMode="auto">
              <a:xfrm>
                <a:off x="2341" y="2485"/>
                <a:ext cx="150" cy="31"/>
              </a:xfrm>
              <a:custGeom>
                <a:avLst/>
                <a:gdLst>
                  <a:gd name="T0" fmla="*/ 0 w 1347"/>
                  <a:gd name="T1" fmla="*/ 0 h 280"/>
                  <a:gd name="T2" fmla="*/ 0 w 1347"/>
                  <a:gd name="T3" fmla="*/ 0 h 280"/>
                  <a:gd name="T4" fmla="*/ 0 w 1347"/>
                  <a:gd name="T5" fmla="*/ 0 h 280"/>
                  <a:gd name="T6" fmla="*/ 0 w 1347"/>
                  <a:gd name="T7" fmla="*/ 0 h 280"/>
                  <a:gd name="T8" fmla="*/ 0 60000 65536"/>
                  <a:gd name="T9" fmla="*/ 0 60000 65536"/>
                  <a:gd name="T10" fmla="*/ 0 60000 65536"/>
                  <a:gd name="T11" fmla="*/ 0 60000 65536"/>
                  <a:gd name="T12" fmla="*/ 0 w 1347"/>
                  <a:gd name="T13" fmla="*/ 0 h 280"/>
                  <a:gd name="T14" fmla="*/ 1347 w 1347"/>
                  <a:gd name="T15" fmla="*/ 280 h 280"/>
                </a:gdLst>
                <a:ahLst/>
                <a:cxnLst>
                  <a:cxn ang="T8">
                    <a:pos x="T0" y="T1"/>
                  </a:cxn>
                  <a:cxn ang="T9">
                    <a:pos x="T2" y="T3"/>
                  </a:cxn>
                  <a:cxn ang="T10">
                    <a:pos x="T4" y="T5"/>
                  </a:cxn>
                  <a:cxn ang="T11">
                    <a:pos x="T6" y="T7"/>
                  </a:cxn>
                </a:cxnLst>
                <a:rect l="T12" t="T13" r="T14" b="T15"/>
                <a:pathLst>
                  <a:path w="1347" h="280">
                    <a:moveTo>
                      <a:pt x="1302" y="0"/>
                    </a:moveTo>
                    <a:lnTo>
                      <a:pt x="0" y="53"/>
                    </a:lnTo>
                    <a:lnTo>
                      <a:pt x="1347" y="280"/>
                    </a:lnTo>
                    <a:lnTo>
                      <a:pt x="1302" y="0"/>
                    </a:lnTo>
                    <a:close/>
                  </a:path>
                </a:pathLst>
              </a:custGeom>
              <a:solidFill>
                <a:srgbClr val="993300"/>
              </a:solidFill>
              <a:ln w="9525">
                <a:noFill/>
                <a:round/>
                <a:headEnd/>
                <a:tailEnd/>
              </a:ln>
            </p:spPr>
            <p:txBody>
              <a:bodyPr/>
              <a:lstStyle/>
              <a:p>
                <a:endParaRPr lang="es-MX"/>
              </a:p>
            </p:txBody>
          </p:sp>
          <p:sp>
            <p:nvSpPr>
              <p:cNvPr id="9398" name="Freeform 4924"/>
              <p:cNvSpPr>
                <a:spLocks/>
              </p:cNvSpPr>
              <p:nvPr/>
            </p:nvSpPr>
            <p:spPr bwMode="auto">
              <a:xfrm>
                <a:off x="2341" y="2485"/>
                <a:ext cx="150" cy="31"/>
              </a:xfrm>
              <a:custGeom>
                <a:avLst/>
                <a:gdLst>
                  <a:gd name="T0" fmla="*/ 0 w 1347"/>
                  <a:gd name="T1" fmla="*/ 0 h 280"/>
                  <a:gd name="T2" fmla="*/ 0 w 1347"/>
                  <a:gd name="T3" fmla="*/ 0 h 280"/>
                  <a:gd name="T4" fmla="*/ 0 w 1347"/>
                  <a:gd name="T5" fmla="*/ 0 h 280"/>
                  <a:gd name="T6" fmla="*/ 0 w 1347"/>
                  <a:gd name="T7" fmla="*/ 0 h 280"/>
                  <a:gd name="T8" fmla="*/ 0 60000 65536"/>
                  <a:gd name="T9" fmla="*/ 0 60000 65536"/>
                  <a:gd name="T10" fmla="*/ 0 60000 65536"/>
                  <a:gd name="T11" fmla="*/ 0 60000 65536"/>
                  <a:gd name="T12" fmla="*/ 0 w 1347"/>
                  <a:gd name="T13" fmla="*/ 0 h 280"/>
                  <a:gd name="T14" fmla="*/ 1347 w 1347"/>
                  <a:gd name="T15" fmla="*/ 280 h 280"/>
                </a:gdLst>
                <a:ahLst/>
                <a:cxnLst>
                  <a:cxn ang="T8">
                    <a:pos x="T0" y="T1"/>
                  </a:cxn>
                  <a:cxn ang="T9">
                    <a:pos x="T2" y="T3"/>
                  </a:cxn>
                  <a:cxn ang="T10">
                    <a:pos x="T4" y="T5"/>
                  </a:cxn>
                  <a:cxn ang="T11">
                    <a:pos x="T6" y="T7"/>
                  </a:cxn>
                </a:cxnLst>
                <a:rect l="T12" t="T13" r="T14" b="T15"/>
                <a:pathLst>
                  <a:path w="1347" h="280">
                    <a:moveTo>
                      <a:pt x="1302" y="0"/>
                    </a:moveTo>
                    <a:lnTo>
                      <a:pt x="0" y="53"/>
                    </a:lnTo>
                    <a:lnTo>
                      <a:pt x="1347" y="280"/>
                    </a:lnTo>
                    <a:lnTo>
                      <a:pt x="1302" y="0"/>
                    </a:lnTo>
                  </a:path>
                </a:pathLst>
              </a:custGeom>
              <a:noFill/>
              <a:ln w="0">
                <a:solidFill>
                  <a:srgbClr val="993300"/>
                </a:solidFill>
                <a:round/>
                <a:headEnd/>
                <a:tailEnd/>
              </a:ln>
            </p:spPr>
            <p:txBody>
              <a:bodyPr/>
              <a:lstStyle/>
              <a:p>
                <a:endParaRPr lang="es-MX"/>
              </a:p>
            </p:txBody>
          </p:sp>
          <p:sp>
            <p:nvSpPr>
              <p:cNvPr id="9399" name="Freeform 4925"/>
              <p:cNvSpPr>
                <a:spLocks/>
              </p:cNvSpPr>
              <p:nvPr/>
            </p:nvSpPr>
            <p:spPr bwMode="auto">
              <a:xfrm>
                <a:off x="2341" y="2485"/>
                <a:ext cx="145" cy="6"/>
              </a:xfrm>
              <a:custGeom>
                <a:avLst/>
                <a:gdLst>
                  <a:gd name="T0" fmla="*/ 0 w 1302"/>
                  <a:gd name="T1" fmla="*/ 0 h 53"/>
                  <a:gd name="T2" fmla="*/ 0 w 1302"/>
                  <a:gd name="T3" fmla="*/ 0 h 53"/>
                  <a:gd name="T4" fmla="*/ 0 w 1302"/>
                  <a:gd name="T5" fmla="*/ 0 h 53"/>
                  <a:gd name="T6" fmla="*/ 0 w 1302"/>
                  <a:gd name="T7" fmla="*/ 0 h 53"/>
                  <a:gd name="T8" fmla="*/ 0 60000 65536"/>
                  <a:gd name="T9" fmla="*/ 0 60000 65536"/>
                  <a:gd name="T10" fmla="*/ 0 60000 65536"/>
                  <a:gd name="T11" fmla="*/ 0 60000 65536"/>
                  <a:gd name="T12" fmla="*/ 0 w 1302"/>
                  <a:gd name="T13" fmla="*/ 0 h 53"/>
                  <a:gd name="T14" fmla="*/ 1302 w 1302"/>
                  <a:gd name="T15" fmla="*/ 53 h 53"/>
                </a:gdLst>
                <a:ahLst/>
                <a:cxnLst>
                  <a:cxn ang="T8">
                    <a:pos x="T0" y="T1"/>
                  </a:cxn>
                  <a:cxn ang="T9">
                    <a:pos x="T2" y="T3"/>
                  </a:cxn>
                  <a:cxn ang="T10">
                    <a:pos x="T4" y="T5"/>
                  </a:cxn>
                  <a:cxn ang="T11">
                    <a:pos x="T6" y="T7"/>
                  </a:cxn>
                </a:cxnLst>
                <a:rect l="T12" t="T13" r="T14" b="T15"/>
                <a:pathLst>
                  <a:path w="1302" h="53">
                    <a:moveTo>
                      <a:pt x="280" y="0"/>
                    </a:moveTo>
                    <a:lnTo>
                      <a:pt x="0" y="53"/>
                    </a:lnTo>
                    <a:lnTo>
                      <a:pt x="1302" y="0"/>
                    </a:lnTo>
                    <a:lnTo>
                      <a:pt x="280" y="0"/>
                    </a:lnTo>
                    <a:close/>
                  </a:path>
                </a:pathLst>
              </a:custGeom>
              <a:solidFill>
                <a:srgbClr val="993300"/>
              </a:solidFill>
              <a:ln w="9525">
                <a:noFill/>
                <a:round/>
                <a:headEnd/>
                <a:tailEnd/>
              </a:ln>
            </p:spPr>
            <p:txBody>
              <a:bodyPr/>
              <a:lstStyle/>
              <a:p>
                <a:endParaRPr lang="es-MX"/>
              </a:p>
            </p:txBody>
          </p:sp>
          <p:sp>
            <p:nvSpPr>
              <p:cNvPr id="9400" name="Freeform 4926"/>
              <p:cNvSpPr>
                <a:spLocks/>
              </p:cNvSpPr>
              <p:nvPr/>
            </p:nvSpPr>
            <p:spPr bwMode="auto">
              <a:xfrm>
                <a:off x="2341" y="2485"/>
                <a:ext cx="145" cy="6"/>
              </a:xfrm>
              <a:custGeom>
                <a:avLst/>
                <a:gdLst>
                  <a:gd name="T0" fmla="*/ 0 w 1302"/>
                  <a:gd name="T1" fmla="*/ 0 h 53"/>
                  <a:gd name="T2" fmla="*/ 0 w 1302"/>
                  <a:gd name="T3" fmla="*/ 0 h 53"/>
                  <a:gd name="T4" fmla="*/ 0 w 1302"/>
                  <a:gd name="T5" fmla="*/ 0 h 53"/>
                  <a:gd name="T6" fmla="*/ 0 w 1302"/>
                  <a:gd name="T7" fmla="*/ 0 h 53"/>
                  <a:gd name="T8" fmla="*/ 0 60000 65536"/>
                  <a:gd name="T9" fmla="*/ 0 60000 65536"/>
                  <a:gd name="T10" fmla="*/ 0 60000 65536"/>
                  <a:gd name="T11" fmla="*/ 0 60000 65536"/>
                  <a:gd name="T12" fmla="*/ 0 w 1302"/>
                  <a:gd name="T13" fmla="*/ 0 h 53"/>
                  <a:gd name="T14" fmla="*/ 1302 w 1302"/>
                  <a:gd name="T15" fmla="*/ 53 h 53"/>
                </a:gdLst>
                <a:ahLst/>
                <a:cxnLst>
                  <a:cxn ang="T8">
                    <a:pos x="T0" y="T1"/>
                  </a:cxn>
                  <a:cxn ang="T9">
                    <a:pos x="T2" y="T3"/>
                  </a:cxn>
                  <a:cxn ang="T10">
                    <a:pos x="T4" y="T5"/>
                  </a:cxn>
                  <a:cxn ang="T11">
                    <a:pos x="T6" y="T7"/>
                  </a:cxn>
                </a:cxnLst>
                <a:rect l="T12" t="T13" r="T14" b="T15"/>
                <a:pathLst>
                  <a:path w="1302" h="53">
                    <a:moveTo>
                      <a:pt x="280" y="0"/>
                    </a:moveTo>
                    <a:lnTo>
                      <a:pt x="0" y="53"/>
                    </a:lnTo>
                    <a:lnTo>
                      <a:pt x="1302" y="0"/>
                    </a:lnTo>
                    <a:lnTo>
                      <a:pt x="280" y="0"/>
                    </a:lnTo>
                  </a:path>
                </a:pathLst>
              </a:custGeom>
              <a:noFill/>
              <a:ln w="0">
                <a:solidFill>
                  <a:srgbClr val="993300"/>
                </a:solidFill>
                <a:round/>
                <a:headEnd/>
                <a:tailEnd/>
              </a:ln>
            </p:spPr>
            <p:txBody>
              <a:bodyPr/>
              <a:lstStyle/>
              <a:p>
                <a:endParaRPr lang="es-MX"/>
              </a:p>
            </p:txBody>
          </p:sp>
          <p:sp>
            <p:nvSpPr>
              <p:cNvPr id="9401" name="Freeform 4927"/>
              <p:cNvSpPr>
                <a:spLocks/>
              </p:cNvSpPr>
              <p:nvPr/>
            </p:nvSpPr>
            <p:spPr bwMode="auto">
              <a:xfrm>
                <a:off x="2333" y="2461"/>
                <a:ext cx="39" cy="30"/>
              </a:xfrm>
              <a:custGeom>
                <a:avLst/>
                <a:gdLst>
                  <a:gd name="T0" fmla="*/ 0 w 358"/>
                  <a:gd name="T1" fmla="*/ 0 h 272"/>
                  <a:gd name="T2" fmla="*/ 0 w 358"/>
                  <a:gd name="T3" fmla="*/ 0 h 272"/>
                  <a:gd name="T4" fmla="*/ 0 w 358"/>
                  <a:gd name="T5" fmla="*/ 0 h 272"/>
                  <a:gd name="T6" fmla="*/ 0 w 358"/>
                  <a:gd name="T7" fmla="*/ 0 h 272"/>
                  <a:gd name="T8" fmla="*/ 0 60000 65536"/>
                  <a:gd name="T9" fmla="*/ 0 60000 65536"/>
                  <a:gd name="T10" fmla="*/ 0 60000 65536"/>
                  <a:gd name="T11" fmla="*/ 0 60000 65536"/>
                  <a:gd name="T12" fmla="*/ 0 w 358"/>
                  <a:gd name="T13" fmla="*/ 0 h 272"/>
                  <a:gd name="T14" fmla="*/ 358 w 358"/>
                  <a:gd name="T15" fmla="*/ 272 h 272"/>
                </a:gdLst>
                <a:ahLst/>
                <a:cxnLst>
                  <a:cxn ang="T8">
                    <a:pos x="T0" y="T1"/>
                  </a:cxn>
                  <a:cxn ang="T9">
                    <a:pos x="T2" y="T3"/>
                  </a:cxn>
                  <a:cxn ang="T10">
                    <a:pos x="T4" y="T5"/>
                  </a:cxn>
                  <a:cxn ang="T11">
                    <a:pos x="T6" y="T7"/>
                  </a:cxn>
                </a:cxnLst>
                <a:rect l="T12" t="T13" r="T14" b="T15"/>
                <a:pathLst>
                  <a:path w="358" h="272">
                    <a:moveTo>
                      <a:pt x="0" y="0"/>
                    </a:moveTo>
                    <a:lnTo>
                      <a:pt x="78" y="272"/>
                    </a:lnTo>
                    <a:lnTo>
                      <a:pt x="358" y="219"/>
                    </a:lnTo>
                    <a:lnTo>
                      <a:pt x="0" y="0"/>
                    </a:lnTo>
                    <a:close/>
                  </a:path>
                </a:pathLst>
              </a:custGeom>
              <a:solidFill>
                <a:srgbClr val="993300"/>
              </a:solidFill>
              <a:ln w="9525">
                <a:noFill/>
                <a:round/>
                <a:headEnd/>
                <a:tailEnd/>
              </a:ln>
            </p:spPr>
            <p:txBody>
              <a:bodyPr/>
              <a:lstStyle/>
              <a:p>
                <a:endParaRPr lang="es-MX"/>
              </a:p>
            </p:txBody>
          </p:sp>
          <p:sp>
            <p:nvSpPr>
              <p:cNvPr id="9402" name="Freeform 4928"/>
              <p:cNvSpPr>
                <a:spLocks/>
              </p:cNvSpPr>
              <p:nvPr/>
            </p:nvSpPr>
            <p:spPr bwMode="auto">
              <a:xfrm>
                <a:off x="2333" y="2461"/>
                <a:ext cx="39" cy="30"/>
              </a:xfrm>
              <a:custGeom>
                <a:avLst/>
                <a:gdLst>
                  <a:gd name="T0" fmla="*/ 0 w 358"/>
                  <a:gd name="T1" fmla="*/ 0 h 272"/>
                  <a:gd name="T2" fmla="*/ 0 w 358"/>
                  <a:gd name="T3" fmla="*/ 0 h 272"/>
                  <a:gd name="T4" fmla="*/ 0 w 358"/>
                  <a:gd name="T5" fmla="*/ 0 h 272"/>
                  <a:gd name="T6" fmla="*/ 0 w 358"/>
                  <a:gd name="T7" fmla="*/ 0 h 272"/>
                  <a:gd name="T8" fmla="*/ 0 60000 65536"/>
                  <a:gd name="T9" fmla="*/ 0 60000 65536"/>
                  <a:gd name="T10" fmla="*/ 0 60000 65536"/>
                  <a:gd name="T11" fmla="*/ 0 60000 65536"/>
                  <a:gd name="T12" fmla="*/ 0 w 358"/>
                  <a:gd name="T13" fmla="*/ 0 h 272"/>
                  <a:gd name="T14" fmla="*/ 358 w 358"/>
                  <a:gd name="T15" fmla="*/ 272 h 272"/>
                </a:gdLst>
                <a:ahLst/>
                <a:cxnLst>
                  <a:cxn ang="T8">
                    <a:pos x="T0" y="T1"/>
                  </a:cxn>
                  <a:cxn ang="T9">
                    <a:pos x="T2" y="T3"/>
                  </a:cxn>
                  <a:cxn ang="T10">
                    <a:pos x="T4" y="T5"/>
                  </a:cxn>
                  <a:cxn ang="T11">
                    <a:pos x="T6" y="T7"/>
                  </a:cxn>
                </a:cxnLst>
                <a:rect l="T12" t="T13" r="T14" b="T15"/>
                <a:pathLst>
                  <a:path w="358" h="272">
                    <a:moveTo>
                      <a:pt x="0" y="0"/>
                    </a:moveTo>
                    <a:lnTo>
                      <a:pt x="78" y="272"/>
                    </a:lnTo>
                    <a:lnTo>
                      <a:pt x="358" y="219"/>
                    </a:lnTo>
                    <a:lnTo>
                      <a:pt x="0" y="0"/>
                    </a:lnTo>
                  </a:path>
                </a:pathLst>
              </a:custGeom>
              <a:noFill/>
              <a:ln w="0">
                <a:solidFill>
                  <a:srgbClr val="993300"/>
                </a:solidFill>
                <a:round/>
                <a:headEnd/>
                <a:tailEnd/>
              </a:ln>
            </p:spPr>
            <p:txBody>
              <a:bodyPr/>
              <a:lstStyle/>
              <a:p>
                <a:endParaRPr lang="es-MX"/>
              </a:p>
            </p:txBody>
          </p:sp>
          <p:sp>
            <p:nvSpPr>
              <p:cNvPr id="9403" name="Freeform 4929"/>
              <p:cNvSpPr>
                <a:spLocks/>
              </p:cNvSpPr>
              <p:nvPr/>
            </p:nvSpPr>
            <p:spPr bwMode="auto">
              <a:xfrm>
                <a:off x="2292" y="2461"/>
                <a:ext cx="49" cy="41"/>
              </a:xfrm>
              <a:custGeom>
                <a:avLst/>
                <a:gdLst>
                  <a:gd name="T0" fmla="*/ 0 w 441"/>
                  <a:gd name="T1" fmla="*/ 0 h 369"/>
                  <a:gd name="T2" fmla="*/ 0 w 441"/>
                  <a:gd name="T3" fmla="*/ 0 h 369"/>
                  <a:gd name="T4" fmla="*/ 0 w 441"/>
                  <a:gd name="T5" fmla="*/ 0 h 369"/>
                  <a:gd name="T6" fmla="*/ 0 w 441"/>
                  <a:gd name="T7" fmla="*/ 0 h 369"/>
                  <a:gd name="T8" fmla="*/ 0 60000 65536"/>
                  <a:gd name="T9" fmla="*/ 0 60000 65536"/>
                  <a:gd name="T10" fmla="*/ 0 60000 65536"/>
                  <a:gd name="T11" fmla="*/ 0 60000 65536"/>
                  <a:gd name="T12" fmla="*/ 0 w 441"/>
                  <a:gd name="T13" fmla="*/ 0 h 369"/>
                  <a:gd name="T14" fmla="*/ 441 w 441"/>
                  <a:gd name="T15" fmla="*/ 369 h 369"/>
                </a:gdLst>
                <a:ahLst/>
                <a:cxnLst>
                  <a:cxn ang="T8">
                    <a:pos x="T0" y="T1"/>
                  </a:cxn>
                  <a:cxn ang="T9">
                    <a:pos x="T2" y="T3"/>
                  </a:cxn>
                  <a:cxn ang="T10">
                    <a:pos x="T4" y="T5"/>
                  </a:cxn>
                  <a:cxn ang="T11">
                    <a:pos x="T6" y="T7"/>
                  </a:cxn>
                </a:cxnLst>
                <a:rect l="T12" t="T13" r="T14" b="T15"/>
                <a:pathLst>
                  <a:path w="441" h="369">
                    <a:moveTo>
                      <a:pt x="363" y="0"/>
                    </a:moveTo>
                    <a:lnTo>
                      <a:pt x="0" y="369"/>
                    </a:lnTo>
                    <a:lnTo>
                      <a:pt x="441" y="272"/>
                    </a:lnTo>
                    <a:lnTo>
                      <a:pt x="363" y="0"/>
                    </a:lnTo>
                    <a:close/>
                  </a:path>
                </a:pathLst>
              </a:custGeom>
              <a:solidFill>
                <a:srgbClr val="993300"/>
              </a:solidFill>
              <a:ln w="9525">
                <a:noFill/>
                <a:round/>
                <a:headEnd/>
                <a:tailEnd/>
              </a:ln>
            </p:spPr>
            <p:txBody>
              <a:bodyPr/>
              <a:lstStyle/>
              <a:p>
                <a:endParaRPr lang="es-MX"/>
              </a:p>
            </p:txBody>
          </p:sp>
          <p:sp>
            <p:nvSpPr>
              <p:cNvPr id="9404" name="Freeform 4930"/>
              <p:cNvSpPr>
                <a:spLocks/>
              </p:cNvSpPr>
              <p:nvPr/>
            </p:nvSpPr>
            <p:spPr bwMode="auto">
              <a:xfrm>
                <a:off x="2292" y="2461"/>
                <a:ext cx="49" cy="41"/>
              </a:xfrm>
              <a:custGeom>
                <a:avLst/>
                <a:gdLst>
                  <a:gd name="T0" fmla="*/ 0 w 441"/>
                  <a:gd name="T1" fmla="*/ 0 h 369"/>
                  <a:gd name="T2" fmla="*/ 0 w 441"/>
                  <a:gd name="T3" fmla="*/ 0 h 369"/>
                  <a:gd name="T4" fmla="*/ 0 w 441"/>
                  <a:gd name="T5" fmla="*/ 0 h 369"/>
                  <a:gd name="T6" fmla="*/ 0 w 441"/>
                  <a:gd name="T7" fmla="*/ 0 h 369"/>
                  <a:gd name="T8" fmla="*/ 0 60000 65536"/>
                  <a:gd name="T9" fmla="*/ 0 60000 65536"/>
                  <a:gd name="T10" fmla="*/ 0 60000 65536"/>
                  <a:gd name="T11" fmla="*/ 0 60000 65536"/>
                  <a:gd name="T12" fmla="*/ 0 w 441"/>
                  <a:gd name="T13" fmla="*/ 0 h 369"/>
                  <a:gd name="T14" fmla="*/ 441 w 441"/>
                  <a:gd name="T15" fmla="*/ 369 h 369"/>
                </a:gdLst>
                <a:ahLst/>
                <a:cxnLst>
                  <a:cxn ang="T8">
                    <a:pos x="T0" y="T1"/>
                  </a:cxn>
                  <a:cxn ang="T9">
                    <a:pos x="T2" y="T3"/>
                  </a:cxn>
                  <a:cxn ang="T10">
                    <a:pos x="T4" y="T5"/>
                  </a:cxn>
                  <a:cxn ang="T11">
                    <a:pos x="T6" y="T7"/>
                  </a:cxn>
                </a:cxnLst>
                <a:rect l="T12" t="T13" r="T14" b="T15"/>
                <a:pathLst>
                  <a:path w="441" h="369">
                    <a:moveTo>
                      <a:pt x="363" y="0"/>
                    </a:moveTo>
                    <a:lnTo>
                      <a:pt x="0" y="369"/>
                    </a:lnTo>
                    <a:lnTo>
                      <a:pt x="441" y="272"/>
                    </a:lnTo>
                    <a:lnTo>
                      <a:pt x="363" y="0"/>
                    </a:lnTo>
                  </a:path>
                </a:pathLst>
              </a:custGeom>
              <a:noFill/>
              <a:ln w="0">
                <a:solidFill>
                  <a:srgbClr val="993300"/>
                </a:solidFill>
                <a:round/>
                <a:headEnd/>
                <a:tailEnd/>
              </a:ln>
            </p:spPr>
            <p:txBody>
              <a:bodyPr/>
              <a:lstStyle/>
              <a:p>
                <a:endParaRPr lang="es-MX"/>
              </a:p>
            </p:txBody>
          </p:sp>
          <p:sp>
            <p:nvSpPr>
              <p:cNvPr id="9405" name="Freeform 4931"/>
              <p:cNvSpPr>
                <a:spLocks/>
              </p:cNvSpPr>
              <p:nvPr/>
            </p:nvSpPr>
            <p:spPr bwMode="auto">
              <a:xfrm>
                <a:off x="2333" y="2457"/>
                <a:ext cx="39" cy="28"/>
              </a:xfrm>
              <a:custGeom>
                <a:avLst/>
                <a:gdLst>
                  <a:gd name="T0" fmla="*/ 0 w 358"/>
                  <a:gd name="T1" fmla="*/ 0 h 252"/>
                  <a:gd name="T2" fmla="*/ 0 w 358"/>
                  <a:gd name="T3" fmla="*/ 0 h 252"/>
                  <a:gd name="T4" fmla="*/ 0 w 358"/>
                  <a:gd name="T5" fmla="*/ 0 h 252"/>
                  <a:gd name="T6" fmla="*/ 0 w 358"/>
                  <a:gd name="T7" fmla="*/ 0 h 252"/>
                  <a:gd name="T8" fmla="*/ 0 60000 65536"/>
                  <a:gd name="T9" fmla="*/ 0 60000 65536"/>
                  <a:gd name="T10" fmla="*/ 0 60000 65536"/>
                  <a:gd name="T11" fmla="*/ 0 60000 65536"/>
                  <a:gd name="T12" fmla="*/ 0 w 358"/>
                  <a:gd name="T13" fmla="*/ 0 h 252"/>
                  <a:gd name="T14" fmla="*/ 358 w 358"/>
                  <a:gd name="T15" fmla="*/ 252 h 252"/>
                </a:gdLst>
                <a:ahLst/>
                <a:cxnLst>
                  <a:cxn ang="T8">
                    <a:pos x="T0" y="T1"/>
                  </a:cxn>
                  <a:cxn ang="T9">
                    <a:pos x="T2" y="T3"/>
                  </a:cxn>
                  <a:cxn ang="T10">
                    <a:pos x="T4" y="T5"/>
                  </a:cxn>
                  <a:cxn ang="T11">
                    <a:pos x="T6" y="T7"/>
                  </a:cxn>
                </a:cxnLst>
                <a:rect l="T12" t="T13" r="T14" b="T15"/>
                <a:pathLst>
                  <a:path w="358" h="252">
                    <a:moveTo>
                      <a:pt x="152" y="0"/>
                    </a:moveTo>
                    <a:lnTo>
                      <a:pt x="0" y="33"/>
                    </a:lnTo>
                    <a:lnTo>
                      <a:pt x="358" y="252"/>
                    </a:lnTo>
                    <a:lnTo>
                      <a:pt x="152" y="0"/>
                    </a:lnTo>
                    <a:close/>
                  </a:path>
                </a:pathLst>
              </a:custGeom>
              <a:solidFill>
                <a:srgbClr val="993300"/>
              </a:solidFill>
              <a:ln w="9525">
                <a:noFill/>
                <a:round/>
                <a:headEnd/>
                <a:tailEnd/>
              </a:ln>
            </p:spPr>
            <p:txBody>
              <a:bodyPr/>
              <a:lstStyle/>
              <a:p>
                <a:endParaRPr lang="es-MX"/>
              </a:p>
            </p:txBody>
          </p:sp>
          <p:sp>
            <p:nvSpPr>
              <p:cNvPr id="9406" name="Freeform 4932"/>
              <p:cNvSpPr>
                <a:spLocks/>
              </p:cNvSpPr>
              <p:nvPr/>
            </p:nvSpPr>
            <p:spPr bwMode="auto">
              <a:xfrm>
                <a:off x="2333" y="2457"/>
                <a:ext cx="39" cy="28"/>
              </a:xfrm>
              <a:custGeom>
                <a:avLst/>
                <a:gdLst>
                  <a:gd name="T0" fmla="*/ 0 w 358"/>
                  <a:gd name="T1" fmla="*/ 0 h 252"/>
                  <a:gd name="T2" fmla="*/ 0 w 358"/>
                  <a:gd name="T3" fmla="*/ 0 h 252"/>
                  <a:gd name="T4" fmla="*/ 0 w 358"/>
                  <a:gd name="T5" fmla="*/ 0 h 252"/>
                  <a:gd name="T6" fmla="*/ 0 w 358"/>
                  <a:gd name="T7" fmla="*/ 0 h 252"/>
                  <a:gd name="T8" fmla="*/ 0 60000 65536"/>
                  <a:gd name="T9" fmla="*/ 0 60000 65536"/>
                  <a:gd name="T10" fmla="*/ 0 60000 65536"/>
                  <a:gd name="T11" fmla="*/ 0 60000 65536"/>
                  <a:gd name="T12" fmla="*/ 0 w 358"/>
                  <a:gd name="T13" fmla="*/ 0 h 252"/>
                  <a:gd name="T14" fmla="*/ 358 w 358"/>
                  <a:gd name="T15" fmla="*/ 252 h 252"/>
                </a:gdLst>
                <a:ahLst/>
                <a:cxnLst>
                  <a:cxn ang="T8">
                    <a:pos x="T0" y="T1"/>
                  </a:cxn>
                  <a:cxn ang="T9">
                    <a:pos x="T2" y="T3"/>
                  </a:cxn>
                  <a:cxn ang="T10">
                    <a:pos x="T4" y="T5"/>
                  </a:cxn>
                  <a:cxn ang="T11">
                    <a:pos x="T6" y="T7"/>
                  </a:cxn>
                </a:cxnLst>
                <a:rect l="T12" t="T13" r="T14" b="T15"/>
                <a:pathLst>
                  <a:path w="358" h="252">
                    <a:moveTo>
                      <a:pt x="152" y="0"/>
                    </a:moveTo>
                    <a:lnTo>
                      <a:pt x="0" y="33"/>
                    </a:lnTo>
                    <a:lnTo>
                      <a:pt x="358" y="252"/>
                    </a:lnTo>
                    <a:lnTo>
                      <a:pt x="152" y="0"/>
                    </a:lnTo>
                  </a:path>
                </a:pathLst>
              </a:custGeom>
              <a:noFill/>
              <a:ln w="0">
                <a:solidFill>
                  <a:srgbClr val="993300"/>
                </a:solidFill>
                <a:round/>
                <a:headEnd/>
                <a:tailEnd/>
              </a:ln>
            </p:spPr>
            <p:txBody>
              <a:bodyPr/>
              <a:lstStyle/>
              <a:p>
                <a:endParaRPr lang="es-MX"/>
              </a:p>
            </p:txBody>
          </p:sp>
          <p:sp>
            <p:nvSpPr>
              <p:cNvPr id="9407" name="Freeform 4933"/>
              <p:cNvSpPr>
                <a:spLocks/>
              </p:cNvSpPr>
              <p:nvPr/>
            </p:nvSpPr>
            <p:spPr bwMode="auto">
              <a:xfrm>
                <a:off x="2292" y="2455"/>
                <a:ext cx="41" cy="47"/>
              </a:xfrm>
              <a:custGeom>
                <a:avLst/>
                <a:gdLst>
                  <a:gd name="T0" fmla="*/ 0 w 363"/>
                  <a:gd name="T1" fmla="*/ 0 h 418"/>
                  <a:gd name="T2" fmla="*/ 0 w 363"/>
                  <a:gd name="T3" fmla="*/ 0 h 418"/>
                  <a:gd name="T4" fmla="*/ 0 w 363"/>
                  <a:gd name="T5" fmla="*/ 0 h 418"/>
                  <a:gd name="T6" fmla="*/ 0 w 363"/>
                  <a:gd name="T7" fmla="*/ 0 h 418"/>
                  <a:gd name="T8" fmla="*/ 0 60000 65536"/>
                  <a:gd name="T9" fmla="*/ 0 60000 65536"/>
                  <a:gd name="T10" fmla="*/ 0 60000 65536"/>
                  <a:gd name="T11" fmla="*/ 0 60000 65536"/>
                  <a:gd name="T12" fmla="*/ 0 w 363"/>
                  <a:gd name="T13" fmla="*/ 0 h 418"/>
                  <a:gd name="T14" fmla="*/ 363 w 363"/>
                  <a:gd name="T15" fmla="*/ 418 h 418"/>
                </a:gdLst>
                <a:ahLst/>
                <a:cxnLst>
                  <a:cxn ang="T8">
                    <a:pos x="T0" y="T1"/>
                  </a:cxn>
                  <a:cxn ang="T9">
                    <a:pos x="T2" y="T3"/>
                  </a:cxn>
                  <a:cxn ang="T10">
                    <a:pos x="T4" y="T5"/>
                  </a:cxn>
                  <a:cxn ang="T11">
                    <a:pos x="T6" y="T7"/>
                  </a:cxn>
                </a:cxnLst>
                <a:rect l="T12" t="T13" r="T14" b="T15"/>
                <a:pathLst>
                  <a:path w="363" h="418">
                    <a:moveTo>
                      <a:pt x="84" y="0"/>
                    </a:moveTo>
                    <a:lnTo>
                      <a:pt x="0" y="418"/>
                    </a:lnTo>
                    <a:lnTo>
                      <a:pt x="363" y="49"/>
                    </a:lnTo>
                    <a:lnTo>
                      <a:pt x="84" y="0"/>
                    </a:lnTo>
                    <a:close/>
                  </a:path>
                </a:pathLst>
              </a:custGeom>
              <a:solidFill>
                <a:srgbClr val="993300"/>
              </a:solidFill>
              <a:ln w="9525">
                <a:noFill/>
                <a:round/>
                <a:headEnd/>
                <a:tailEnd/>
              </a:ln>
            </p:spPr>
            <p:txBody>
              <a:bodyPr/>
              <a:lstStyle/>
              <a:p>
                <a:endParaRPr lang="es-MX"/>
              </a:p>
            </p:txBody>
          </p:sp>
          <p:sp>
            <p:nvSpPr>
              <p:cNvPr id="9408" name="Freeform 4934"/>
              <p:cNvSpPr>
                <a:spLocks/>
              </p:cNvSpPr>
              <p:nvPr/>
            </p:nvSpPr>
            <p:spPr bwMode="auto">
              <a:xfrm>
                <a:off x="2292" y="2455"/>
                <a:ext cx="41" cy="47"/>
              </a:xfrm>
              <a:custGeom>
                <a:avLst/>
                <a:gdLst>
                  <a:gd name="T0" fmla="*/ 0 w 363"/>
                  <a:gd name="T1" fmla="*/ 0 h 418"/>
                  <a:gd name="T2" fmla="*/ 0 w 363"/>
                  <a:gd name="T3" fmla="*/ 0 h 418"/>
                  <a:gd name="T4" fmla="*/ 0 w 363"/>
                  <a:gd name="T5" fmla="*/ 0 h 418"/>
                  <a:gd name="T6" fmla="*/ 0 w 363"/>
                  <a:gd name="T7" fmla="*/ 0 h 418"/>
                  <a:gd name="T8" fmla="*/ 0 60000 65536"/>
                  <a:gd name="T9" fmla="*/ 0 60000 65536"/>
                  <a:gd name="T10" fmla="*/ 0 60000 65536"/>
                  <a:gd name="T11" fmla="*/ 0 60000 65536"/>
                  <a:gd name="T12" fmla="*/ 0 w 363"/>
                  <a:gd name="T13" fmla="*/ 0 h 418"/>
                  <a:gd name="T14" fmla="*/ 363 w 363"/>
                  <a:gd name="T15" fmla="*/ 418 h 418"/>
                </a:gdLst>
                <a:ahLst/>
                <a:cxnLst>
                  <a:cxn ang="T8">
                    <a:pos x="T0" y="T1"/>
                  </a:cxn>
                  <a:cxn ang="T9">
                    <a:pos x="T2" y="T3"/>
                  </a:cxn>
                  <a:cxn ang="T10">
                    <a:pos x="T4" y="T5"/>
                  </a:cxn>
                  <a:cxn ang="T11">
                    <a:pos x="T6" y="T7"/>
                  </a:cxn>
                </a:cxnLst>
                <a:rect l="T12" t="T13" r="T14" b="T15"/>
                <a:pathLst>
                  <a:path w="363" h="418">
                    <a:moveTo>
                      <a:pt x="84" y="0"/>
                    </a:moveTo>
                    <a:lnTo>
                      <a:pt x="0" y="418"/>
                    </a:lnTo>
                    <a:lnTo>
                      <a:pt x="363" y="49"/>
                    </a:lnTo>
                    <a:lnTo>
                      <a:pt x="84" y="0"/>
                    </a:lnTo>
                  </a:path>
                </a:pathLst>
              </a:custGeom>
              <a:noFill/>
              <a:ln w="0">
                <a:solidFill>
                  <a:srgbClr val="993300"/>
                </a:solidFill>
                <a:round/>
                <a:headEnd/>
                <a:tailEnd/>
              </a:ln>
            </p:spPr>
            <p:txBody>
              <a:bodyPr/>
              <a:lstStyle/>
              <a:p>
                <a:endParaRPr lang="es-MX"/>
              </a:p>
            </p:txBody>
          </p:sp>
          <p:sp>
            <p:nvSpPr>
              <p:cNvPr id="9409" name="Freeform 4935"/>
              <p:cNvSpPr>
                <a:spLocks/>
              </p:cNvSpPr>
              <p:nvPr/>
            </p:nvSpPr>
            <p:spPr bwMode="auto">
              <a:xfrm>
                <a:off x="2350" y="2455"/>
                <a:ext cx="22" cy="30"/>
              </a:xfrm>
              <a:custGeom>
                <a:avLst/>
                <a:gdLst>
                  <a:gd name="T0" fmla="*/ 0 w 206"/>
                  <a:gd name="T1" fmla="*/ 0 h 269"/>
                  <a:gd name="T2" fmla="*/ 0 w 206"/>
                  <a:gd name="T3" fmla="*/ 0 h 269"/>
                  <a:gd name="T4" fmla="*/ 0 w 206"/>
                  <a:gd name="T5" fmla="*/ 0 h 269"/>
                  <a:gd name="T6" fmla="*/ 0 w 206"/>
                  <a:gd name="T7" fmla="*/ 0 h 269"/>
                  <a:gd name="T8" fmla="*/ 0 60000 65536"/>
                  <a:gd name="T9" fmla="*/ 0 60000 65536"/>
                  <a:gd name="T10" fmla="*/ 0 60000 65536"/>
                  <a:gd name="T11" fmla="*/ 0 60000 65536"/>
                  <a:gd name="T12" fmla="*/ 0 w 206"/>
                  <a:gd name="T13" fmla="*/ 0 h 269"/>
                  <a:gd name="T14" fmla="*/ 206 w 206"/>
                  <a:gd name="T15" fmla="*/ 269 h 269"/>
                </a:gdLst>
                <a:ahLst/>
                <a:cxnLst>
                  <a:cxn ang="T8">
                    <a:pos x="T0" y="T1"/>
                  </a:cxn>
                  <a:cxn ang="T9">
                    <a:pos x="T2" y="T3"/>
                  </a:cxn>
                  <a:cxn ang="T10">
                    <a:pos x="T4" y="T5"/>
                  </a:cxn>
                  <a:cxn ang="T11">
                    <a:pos x="T6" y="T7"/>
                  </a:cxn>
                </a:cxnLst>
                <a:rect l="T12" t="T13" r="T14" b="T15"/>
                <a:pathLst>
                  <a:path w="206" h="269">
                    <a:moveTo>
                      <a:pt x="193" y="0"/>
                    </a:moveTo>
                    <a:lnTo>
                      <a:pt x="0" y="17"/>
                    </a:lnTo>
                    <a:lnTo>
                      <a:pt x="206" y="269"/>
                    </a:lnTo>
                    <a:lnTo>
                      <a:pt x="193" y="0"/>
                    </a:lnTo>
                    <a:close/>
                  </a:path>
                </a:pathLst>
              </a:custGeom>
              <a:solidFill>
                <a:srgbClr val="993300"/>
              </a:solidFill>
              <a:ln w="9525">
                <a:noFill/>
                <a:round/>
                <a:headEnd/>
                <a:tailEnd/>
              </a:ln>
            </p:spPr>
            <p:txBody>
              <a:bodyPr/>
              <a:lstStyle/>
              <a:p>
                <a:endParaRPr lang="es-MX"/>
              </a:p>
            </p:txBody>
          </p:sp>
          <p:sp>
            <p:nvSpPr>
              <p:cNvPr id="9410" name="Freeform 4936"/>
              <p:cNvSpPr>
                <a:spLocks/>
              </p:cNvSpPr>
              <p:nvPr/>
            </p:nvSpPr>
            <p:spPr bwMode="auto">
              <a:xfrm>
                <a:off x="2350" y="2455"/>
                <a:ext cx="22" cy="30"/>
              </a:xfrm>
              <a:custGeom>
                <a:avLst/>
                <a:gdLst>
                  <a:gd name="T0" fmla="*/ 0 w 206"/>
                  <a:gd name="T1" fmla="*/ 0 h 269"/>
                  <a:gd name="T2" fmla="*/ 0 w 206"/>
                  <a:gd name="T3" fmla="*/ 0 h 269"/>
                  <a:gd name="T4" fmla="*/ 0 w 206"/>
                  <a:gd name="T5" fmla="*/ 0 h 269"/>
                  <a:gd name="T6" fmla="*/ 0 w 206"/>
                  <a:gd name="T7" fmla="*/ 0 h 269"/>
                  <a:gd name="T8" fmla="*/ 0 60000 65536"/>
                  <a:gd name="T9" fmla="*/ 0 60000 65536"/>
                  <a:gd name="T10" fmla="*/ 0 60000 65536"/>
                  <a:gd name="T11" fmla="*/ 0 60000 65536"/>
                  <a:gd name="T12" fmla="*/ 0 w 206"/>
                  <a:gd name="T13" fmla="*/ 0 h 269"/>
                  <a:gd name="T14" fmla="*/ 206 w 206"/>
                  <a:gd name="T15" fmla="*/ 269 h 269"/>
                </a:gdLst>
                <a:ahLst/>
                <a:cxnLst>
                  <a:cxn ang="T8">
                    <a:pos x="T0" y="T1"/>
                  </a:cxn>
                  <a:cxn ang="T9">
                    <a:pos x="T2" y="T3"/>
                  </a:cxn>
                  <a:cxn ang="T10">
                    <a:pos x="T4" y="T5"/>
                  </a:cxn>
                  <a:cxn ang="T11">
                    <a:pos x="T6" y="T7"/>
                  </a:cxn>
                </a:cxnLst>
                <a:rect l="T12" t="T13" r="T14" b="T15"/>
                <a:pathLst>
                  <a:path w="206" h="269">
                    <a:moveTo>
                      <a:pt x="193" y="0"/>
                    </a:moveTo>
                    <a:lnTo>
                      <a:pt x="0" y="17"/>
                    </a:lnTo>
                    <a:lnTo>
                      <a:pt x="206" y="269"/>
                    </a:lnTo>
                    <a:lnTo>
                      <a:pt x="193" y="0"/>
                    </a:lnTo>
                  </a:path>
                </a:pathLst>
              </a:custGeom>
              <a:noFill/>
              <a:ln w="0">
                <a:solidFill>
                  <a:srgbClr val="993300"/>
                </a:solidFill>
                <a:round/>
                <a:headEnd/>
                <a:tailEnd/>
              </a:ln>
            </p:spPr>
            <p:txBody>
              <a:bodyPr/>
              <a:lstStyle/>
              <a:p>
                <a:endParaRPr lang="es-MX"/>
              </a:p>
            </p:txBody>
          </p:sp>
          <p:sp>
            <p:nvSpPr>
              <p:cNvPr id="9411" name="Freeform 4937"/>
              <p:cNvSpPr>
                <a:spLocks/>
              </p:cNvSpPr>
              <p:nvPr/>
            </p:nvSpPr>
            <p:spPr bwMode="auto">
              <a:xfrm>
                <a:off x="2211" y="2444"/>
                <a:ext cx="91" cy="11"/>
              </a:xfrm>
              <a:custGeom>
                <a:avLst/>
                <a:gdLst>
                  <a:gd name="T0" fmla="*/ 0 w 819"/>
                  <a:gd name="T1" fmla="*/ 0 h 103"/>
                  <a:gd name="T2" fmla="*/ 0 w 819"/>
                  <a:gd name="T3" fmla="*/ 0 h 103"/>
                  <a:gd name="T4" fmla="*/ 0 w 819"/>
                  <a:gd name="T5" fmla="*/ 0 h 103"/>
                  <a:gd name="T6" fmla="*/ 0 w 819"/>
                  <a:gd name="T7" fmla="*/ 0 h 103"/>
                  <a:gd name="T8" fmla="*/ 0 60000 65536"/>
                  <a:gd name="T9" fmla="*/ 0 60000 65536"/>
                  <a:gd name="T10" fmla="*/ 0 60000 65536"/>
                  <a:gd name="T11" fmla="*/ 0 60000 65536"/>
                  <a:gd name="T12" fmla="*/ 0 w 819"/>
                  <a:gd name="T13" fmla="*/ 0 h 103"/>
                  <a:gd name="T14" fmla="*/ 819 w 819"/>
                  <a:gd name="T15" fmla="*/ 103 h 103"/>
                </a:gdLst>
                <a:ahLst/>
                <a:cxnLst>
                  <a:cxn ang="T8">
                    <a:pos x="T0" y="T1"/>
                  </a:cxn>
                  <a:cxn ang="T9">
                    <a:pos x="T2" y="T3"/>
                  </a:cxn>
                  <a:cxn ang="T10">
                    <a:pos x="T4" y="T5"/>
                  </a:cxn>
                  <a:cxn ang="T11">
                    <a:pos x="T6" y="T7"/>
                  </a:cxn>
                </a:cxnLst>
                <a:rect l="T12" t="T13" r="T14" b="T15"/>
                <a:pathLst>
                  <a:path w="819" h="103">
                    <a:moveTo>
                      <a:pt x="0" y="0"/>
                    </a:moveTo>
                    <a:lnTo>
                      <a:pt x="778" y="99"/>
                    </a:lnTo>
                    <a:lnTo>
                      <a:pt x="819" y="103"/>
                    </a:lnTo>
                    <a:lnTo>
                      <a:pt x="0" y="0"/>
                    </a:lnTo>
                    <a:close/>
                  </a:path>
                </a:pathLst>
              </a:custGeom>
              <a:solidFill>
                <a:srgbClr val="993300"/>
              </a:solidFill>
              <a:ln w="9525">
                <a:noFill/>
                <a:round/>
                <a:headEnd/>
                <a:tailEnd/>
              </a:ln>
            </p:spPr>
            <p:txBody>
              <a:bodyPr/>
              <a:lstStyle/>
              <a:p>
                <a:endParaRPr lang="es-MX"/>
              </a:p>
            </p:txBody>
          </p:sp>
          <p:sp>
            <p:nvSpPr>
              <p:cNvPr id="9412" name="Freeform 4938"/>
              <p:cNvSpPr>
                <a:spLocks/>
              </p:cNvSpPr>
              <p:nvPr/>
            </p:nvSpPr>
            <p:spPr bwMode="auto">
              <a:xfrm>
                <a:off x="2211" y="2444"/>
                <a:ext cx="91" cy="11"/>
              </a:xfrm>
              <a:custGeom>
                <a:avLst/>
                <a:gdLst>
                  <a:gd name="T0" fmla="*/ 0 w 819"/>
                  <a:gd name="T1" fmla="*/ 0 h 103"/>
                  <a:gd name="T2" fmla="*/ 0 w 819"/>
                  <a:gd name="T3" fmla="*/ 0 h 103"/>
                  <a:gd name="T4" fmla="*/ 0 w 819"/>
                  <a:gd name="T5" fmla="*/ 0 h 103"/>
                  <a:gd name="T6" fmla="*/ 0 w 819"/>
                  <a:gd name="T7" fmla="*/ 0 h 103"/>
                  <a:gd name="T8" fmla="*/ 0 60000 65536"/>
                  <a:gd name="T9" fmla="*/ 0 60000 65536"/>
                  <a:gd name="T10" fmla="*/ 0 60000 65536"/>
                  <a:gd name="T11" fmla="*/ 0 60000 65536"/>
                  <a:gd name="T12" fmla="*/ 0 w 819"/>
                  <a:gd name="T13" fmla="*/ 0 h 103"/>
                  <a:gd name="T14" fmla="*/ 819 w 819"/>
                  <a:gd name="T15" fmla="*/ 103 h 103"/>
                </a:gdLst>
                <a:ahLst/>
                <a:cxnLst>
                  <a:cxn ang="T8">
                    <a:pos x="T0" y="T1"/>
                  </a:cxn>
                  <a:cxn ang="T9">
                    <a:pos x="T2" y="T3"/>
                  </a:cxn>
                  <a:cxn ang="T10">
                    <a:pos x="T4" y="T5"/>
                  </a:cxn>
                  <a:cxn ang="T11">
                    <a:pos x="T6" y="T7"/>
                  </a:cxn>
                </a:cxnLst>
                <a:rect l="T12" t="T13" r="T14" b="T15"/>
                <a:pathLst>
                  <a:path w="819" h="103">
                    <a:moveTo>
                      <a:pt x="0" y="0"/>
                    </a:moveTo>
                    <a:lnTo>
                      <a:pt x="778" y="99"/>
                    </a:lnTo>
                    <a:lnTo>
                      <a:pt x="819" y="103"/>
                    </a:lnTo>
                    <a:lnTo>
                      <a:pt x="0" y="0"/>
                    </a:lnTo>
                  </a:path>
                </a:pathLst>
              </a:custGeom>
              <a:noFill/>
              <a:ln w="0">
                <a:solidFill>
                  <a:srgbClr val="993300"/>
                </a:solidFill>
                <a:round/>
                <a:headEnd/>
                <a:tailEnd/>
              </a:ln>
            </p:spPr>
            <p:txBody>
              <a:bodyPr/>
              <a:lstStyle/>
              <a:p>
                <a:endParaRPr lang="es-MX"/>
              </a:p>
            </p:txBody>
          </p:sp>
          <p:sp>
            <p:nvSpPr>
              <p:cNvPr id="9413" name="Freeform 4939"/>
              <p:cNvSpPr>
                <a:spLocks/>
              </p:cNvSpPr>
              <p:nvPr/>
            </p:nvSpPr>
            <p:spPr bwMode="auto">
              <a:xfrm>
                <a:off x="2142" y="2434"/>
                <a:ext cx="160" cy="21"/>
              </a:xfrm>
              <a:custGeom>
                <a:avLst/>
                <a:gdLst>
                  <a:gd name="T0" fmla="*/ 0 w 1434"/>
                  <a:gd name="T1" fmla="*/ 0 h 186"/>
                  <a:gd name="T2" fmla="*/ 0 w 1434"/>
                  <a:gd name="T3" fmla="*/ 0 h 186"/>
                  <a:gd name="T4" fmla="*/ 0 w 1434"/>
                  <a:gd name="T5" fmla="*/ 0 h 186"/>
                  <a:gd name="T6" fmla="*/ 0 w 1434"/>
                  <a:gd name="T7" fmla="*/ 0 h 186"/>
                  <a:gd name="T8" fmla="*/ 0 60000 65536"/>
                  <a:gd name="T9" fmla="*/ 0 60000 65536"/>
                  <a:gd name="T10" fmla="*/ 0 60000 65536"/>
                  <a:gd name="T11" fmla="*/ 0 60000 65536"/>
                  <a:gd name="T12" fmla="*/ 0 w 1434"/>
                  <a:gd name="T13" fmla="*/ 0 h 186"/>
                  <a:gd name="T14" fmla="*/ 1434 w 1434"/>
                  <a:gd name="T15" fmla="*/ 186 h 186"/>
                </a:gdLst>
                <a:ahLst/>
                <a:cxnLst>
                  <a:cxn ang="T8">
                    <a:pos x="T0" y="T1"/>
                  </a:cxn>
                  <a:cxn ang="T9">
                    <a:pos x="T2" y="T3"/>
                  </a:cxn>
                  <a:cxn ang="T10">
                    <a:pos x="T4" y="T5"/>
                  </a:cxn>
                  <a:cxn ang="T11">
                    <a:pos x="T6" y="T7"/>
                  </a:cxn>
                </a:cxnLst>
                <a:rect l="T12" t="T13" r="T14" b="T15"/>
                <a:pathLst>
                  <a:path w="1434" h="186">
                    <a:moveTo>
                      <a:pt x="0" y="0"/>
                    </a:moveTo>
                    <a:lnTo>
                      <a:pt x="615" y="83"/>
                    </a:lnTo>
                    <a:lnTo>
                      <a:pt x="1434" y="186"/>
                    </a:lnTo>
                    <a:lnTo>
                      <a:pt x="0" y="0"/>
                    </a:lnTo>
                    <a:close/>
                  </a:path>
                </a:pathLst>
              </a:custGeom>
              <a:solidFill>
                <a:srgbClr val="993300"/>
              </a:solidFill>
              <a:ln w="9525">
                <a:noFill/>
                <a:round/>
                <a:headEnd/>
                <a:tailEnd/>
              </a:ln>
            </p:spPr>
            <p:txBody>
              <a:bodyPr/>
              <a:lstStyle/>
              <a:p>
                <a:endParaRPr lang="es-MX"/>
              </a:p>
            </p:txBody>
          </p:sp>
          <p:sp>
            <p:nvSpPr>
              <p:cNvPr id="9414" name="Freeform 4940"/>
              <p:cNvSpPr>
                <a:spLocks/>
              </p:cNvSpPr>
              <p:nvPr/>
            </p:nvSpPr>
            <p:spPr bwMode="auto">
              <a:xfrm>
                <a:off x="2142" y="2434"/>
                <a:ext cx="160" cy="21"/>
              </a:xfrm>
              <a:custGeom>
                <a:avLst/>
                <a:gdLst>
                  <a:gd name="T0" fmla="*/ 0 w 1434"/>
                  <a:gd name="T1" fmla="*/ 0 h 186"/>
                  <a:gd name="T2" fmla="*/ 0 w 1434"/>
                  <a:gd name="T3" fmla="*/ 0 h 186"/>
                  <a:gd name="T4" fmla="*/ 0 w 1434"/>
                  <a:gd name="T5" fmla="*/ 0 h 186"/>
                  <a:gd name="T6" fmla="*/ 0 w 1434"/>
                  <a:gd name="T7" fmla="*/ 0 h 186"/>
                  <a:gd name="T8" fmla="*/ 0 60000 65536"/>
                  <a:gd name="T9" fmla="*/ 0 60000 65536"/>
                  <a:gd name="T10" fmla="*/ 0 60000 65536"/>
                  <a:gd name="T11" fmla="*/ 0 60000 65536"/>
                  <a:gd name="T12" fmla="*/ 0 w 1434"/>
                  <a:gd name="T13" fmla="*/ 0 h 186"/>
                  <a:gd name="T14" fmla="*/ 1434 w 1434"/>
                  <a:gd name="T15" fmla="*/ 186 h 186"/>
                </a:gdLst>
                <a:ahLst/>
                <a:cxnLst>
                  <a:cxn ang="T8">
                    <a:pos x="T0" y="T1"/>
                  </a:cxn>
                  <a:cxn ang="T9">
                    <a:pos x="T2" y="T3"/>
                  </a:cxn>
                  <a:cxn ang="T10">
                    <a:pos x="T4" y="T5"/>
                  </a:cxn>
                  <a:cxn ang="T11">
                    <a:pos x="T6" y="T7"/>
                  </a:cxn>
                </a:cxnLst>
                <a:rect l="T12" t="T13" r="T14" b="T15"/>
                <a:pathLst>
                  <a:path w="1434" h="186">
                    <a:moveTo>
                      <a:pt x="0" y="0"/>
                    </a:moveTo>
                    <a:lnTo>
                      <a:pt x="615" y="83"/>
                    </a:lnTo>
                    <a:lnTo>
                      <a:pt x="1434" y="186"/>
                    </a:lnTo>
                    <a:lnTo>
                      <a:pt x="0" y="0"/>
                    </a:lnTo>
                  </a:path>
                </a:pathLst>
              </a:custGeom>
              <a:noFill/>
              <a:ln w="0">
                <a:solidFill>
                  <a:srgbClr val="993300"/>
                </a:solidFill>
                <a:round/>
                <a:headEnd/>
                <a:tailEnd/>
              </a:ln>
            </p:spPr>
            <p:txBody>
              <a:bodyPr/>
              <a:lstStyle/>
              <a:p>
                <a:endParaRPr lang="es-MX"/>
              </a:p>
            </p:txBody>
          </p:sp>
          <p:sp>
            <p:nvSpPr>
              <p:cNvPr id="9415" name="Freeform 4941"/>
              <p:cNvSpPr>
                <a:spLocks/>
              </p:cNvSpPr>
              <p:nvPr/>
            </p:nvSpPr>
            <p:spPr bwMode="auto">
              <a:xfrm>
                <a:off x="2096" y="2428"/>
                <a:ext cx="46" cy="7"/>
              </a:xfrm>
              <a:custGeom>
                <a:avLst/>
                <a:gdLst>
                  <a:gd name="T0" fmla="*/ 0 w 417"/>
                  <a:gd name="T1" fmla="*/ 0 h 60"/>
                  <a:gd name="T2" fmla="*/ 0 w 417"/>
                  <a:gd name="T3" fmla="*/ 0 h 60"/>
                  <a:gd name="T4" fmla="*/ 0 w 417"/>
                  <a:gd name="T5" fmla="*/ 0 h 60"/>
                  <a:gd name="T6" fmla="*/ 0 w 417"/>
                  <a:gd name="T7" fmla="*/ 0 h 60"/>
                  <a:gd name="T8" fmla="*/ 0 60000 65536"/>
                  <a:gd name="T9" fmla="*/ 0 60000 65536"/>
                  <a:gd name="T10" fmla="*/ 0 60000 65536"/>
                  <a:gd name="T11" fmla="*/ 0 60000 65536"/>
                  <a:gd name="T12" fmla="*/ 0 w 417"/>
                  <a:gd name="T13" fmla="*/ 0 h 60"/>
                  <a:gd name="T14" fmla="*/ 417 w 417"/>
                  <a:gd name="T15" fmla="*/ 60 h 60"/>
                </a:gdLst>
                <a:ahLst/>
                <a:cxnLst>
                  <a:cxn ang="T8">
                    <a:pos x="T0" y="T1"/>
                  </a:cxn>
                  <a:cxn ang="T9">
                    <a:pos x="T2" y="T3"/>
                  </a:cxn>
                  <a:cxn ang="T10">
                    <a:pos x="T4" y="T5"/>
                  </a:cxn>
                  <a:cxn ang="T11">
                    <a:pos x="T6" y="T7"/>
                  </a:cxn>
                </a:cxnLst>
                <a:rect l="T12" t="T13" r="T14" b="T15"/>
                <a:pathLst>
                  <a:path w="417" h="60">
                    <a:moveTo>
                      <a:pt x="0" y="0"/>
                    </a:moveTo>
                    <a:lnTo>
                      <a:pt x="180" y="60"/>
                    </a:lnTo>
                    <a:lnTo>
                      <a:pt x="417" y="54"/>
                    </a:lnTo>
                    <a:lnTo>
                      <a:pt x="0" y="0"/>
                    </a:lnTo>
                    <a:close/>
                  </a:path>
                </a:pathLst>
              </a:custGeom>
              <a:solidFill>
                <a:srgbClr val="993300"/>
              </a:solidFill>
              <a:ln w="9525">
                <a:noFill/>
                <a:round/>
                <a:headEnd/>
                <a:tailEnd/>
              </a:ln>
            </p:spPr>
            <p:txBody>
              <a:bodyPr/>
              <a:lstStyle/>
              <a:p>
                <a:endParaRPr lang="es-MX"/>
              </a:p>
            </p:txBody>
          </p:sp>
          <p:sp>
            <p:nvSpPr>
              <p:cNvPr id="9416" name="Freeform 4942"/>
              <p:cNvSpPr>
                <a:spLocks/>
              </p:cNvSpPr>
              <p:nvPr/>
            </p:nvSpPr>
            <p:spPr bwMode="auto">
              <a:xfrm>
                <a:off x="2096" y="2428"/>
                <a:ext cx="46" cy="7"/>
              </a:xfrm>
              <a:custGeom>
                <a:avLst/>
                <a:gdLst>
                  <a:gd name="T0" fmla="*/ 0 w 417"/>
                  <a:gd name="T1" fmla="*/ 0 h 60"/>
                  <a:gd name="T2" fmla="*/ 0 w 417"/>
                  <a:gd name="T3" fmla="*/ 0 h 60"/>
                  <a:gd name="T4" fmla="*/ 0 w 417"/>
                  <a:gd name="T5" fmla="*/ 0 h 60"/>
                  <a:gd name="T6" fmla="*/ 0 w 417"/>
                  <a:gd name="T7" fmla="*/ 0 h 60"/>
                  <a:gd name="T8" fmla="*/ 0 60000 65536"/>
                  <a:gd name="T9" fmla="*/ 0 60000 65536"/>
                  <a:gd name="T10" fmla="*/ 0 60000 65536"/>
                  <a:gd name="T11" fmla="*/ 0 60000 65536"/>
                  <a:gd name="T12" fmla="*/ 0 w 417"/>
                  <a:gd name="T13" fmla="*/ 0 h 60"/>
                  <a:gd name="T14" fmla="*/ 417 w 417"/>
                  <a:gd name="T15" fmla="*/ 60 h 60"/>
                </a:gdLst>
                <a:ahLst/>
                <a:cxnLst>
                  <a:cxn ang="T8">
                    <a:pos x="T0" y="T1"/>
                  </a:cxn>
                  <a:cxn ang="T9">
                    <a:pos x="T2" y="T3"/>
                  </a:cxn>
                  <a:cxn ang="T10">
                    <a:pos x="T4" y="T5"/>
                  </a:cxn>
                  <a:cxn ang="T11">
                    <a:pos x="T6" y="T7"/>
                  </a:cxn>
                </a:cxnLst>
                <a:rect l="T12" t="T13" r="T14" b="T15"/>
                <a:pathLst>
                  <a:path w="417" h="60">
                    <a:moveTo>
                      <a:pt x="0" y="0"/>
                    </a:moveTo>
                    <a:lnTo>
                      <a:pt x="180" y="60"/>
                    </a:lnTo>
                    <a:lnTo>
                      <a:pt x="417" y="54"/>
                    </a:lnTo>
                    <a:lnTo>
                      <a:pt x="0" y="0"/>
                    </a:lnTo>
                  </a:path>
                </a:pathLst>
              </a:custGeom>
              <a:noFill/>
              <a:ln w="0">
                <a:solidFill>
                  <a:srgbClr val="993300"/>
                </a:solidFill>
                <a:round/>
                <a:headEnd/>
                <a:tailEnd/>
              </a:ln>
            </p:spPr>
            <p:txBody>
              <a:bodyPr/>
              <a:lstStyle/>
              <a:p>
                <a:endParaRPr lang="es-MX"/>
              </a:p>
            </p:txBody>
          </p:sp>
          <p:sp>
            <p:nvSpPr>
              <p:cNvPr id="9417" name="Freeform 4943"/>
              <p:cNvSpPr>
                <a:spLocks/>
              </p:cNvSpPr>
              <p:nvPr/>
            </p:nvSpPr>
            <p:spPr bwMode="auto">
              <a:xfrm>
                <a:off x="2096" y="2428"/>
                <a:ext cx="243" cy="6"/>
              </a:xfrm>
              <a:custGeom>
                <a:avLst/>
                <a:gdLst>
                  <a:gd name="T0" fmla="*/ 0 w 2188"/>
                  <a:gd name="T1" fmla="*/ 0 h 57"/>
                  <a:gd name="T2" fmla="*/ 0 w 2188"/>
                  <a:gd name="T3" fmla="*/ 0 h 57"/>
                  <a:gd name="T4" fmla="*/ 0 w 2188"/>
                  <a:gd name="T5" fmla="*/ 0 h 57"/>
                  <a:gd name="T6" fmla="*/ 0 w 2188"/>
                  <a:gd name="T7" fmla="*/ 0 h 57"/>
                  <a:gd name="T8" fmla="*/ 0 60000 65536"/>
                  <a:gd name="T9" fmla="*/ 0 60000 65536"/>
                  <a:gd name="T10" fmla="*/ 0 60000 65536"/>
                  <a:gd name="T11" fmla="*/ 0 60000 65536"/>
                  <a:gd name="T12" fmla="*/ 0 w 2188"/>
                  <a:gd name="T13" fmla="*/ 0 h 57"/>
                  <a:gd name="T14" fmla="*/ 2188 w 2188"/>
                  <a:gd name="T15" fmla="*/ 57 h 57"/>
                </a:gdLst>
                <a:ahLst/>
                <a:cxnLst>
                  <a:cxn ang="T8">
                    <a:pos x="T0" y="T1"/>
                  </a:cxn>
                  <a:cxn ang="T9">
                    <a:pos x="T2" y="T3"/>
                  </a:cxn>
                  <a:cxn ang="T10">
                    <a:pos x="T4" y="T5"/>
                  </a:cxn>
                  <a:cxn ang="T11">
                    <a:pos x="T6" y="T7"/>
                  </a:cxn>
                </a:cxnLst>
                <a:rect l="T12" t="T13" r="T14" b="T15"/>
                <a:pathLst>
                  <a:path w="2188" h="57">
                    <a:moveTo>
                      <a:pt x="2188" y="0"/>
                    </a:moveTo>
                    <a:lnTo>
                      <a:pt x="0" y="3"/>
                    </a:lnTo>
                    <a:lnTo>
                      <a:pt x="417" y="57"/>
                    </a:lnTo>
                    <a:lnTo>
                      <a:pt x="2188" y="0"/>
                    </a:lnTo>
                    <a:close/>
                  </a:path>
                </a:pathLst>
              </a:custGeom>
              <a:solidFill>
                <a:srgbClr val="993300"/>
              </a:solidFill>
              <a:ln w="9525">
                <a:noFill/>
                <a:round/>
                <a:headEnd/>
                <a:tailEnd/>
              </a:ln>
            </p:spPr>
            <p:txBody>
              <a:bodyPr/>
              <a:lstStyle/>
              <a:p>
                <a:endParaRPr lang="es-MX"/>
              </a:p>
            </p:txBody>
          </p:sp>
          <p:sp>
            <p:nvSpPr>
              <p:cNvPr id="9418" name="Freeform 4944"/>
              <p:cNvSpPr>
                <a:spLocks/>
              </p:cNvSpPr>
              <p:nvPr/>
            </p:nvSpPr>
            <p:spPr bwMode="auto">
              <a:xfrm>
                <a:off x="2096" y="2428"/>
                <a:ext cx="243" cy="6"/>
              </a:xfrm>
              <a:custGeom>
                <a:avLst/>
                <a:gdLst>
                  <a:gd name="T0" fmla="*/ 0 w 2188"/>
                  <a:gd name="T1" fmla="*/ 0 h 57"/>
                  <a:gd name="T2" fmla="*/ 0 w 2188"/>
                  <a:gd name="T3" fmla="*/ 0 h 57"/>
                  <a:gd name="T4" fmla="*/ 0 w 2188"/>
                  <a:gd name="T5" fmla="*/ 0 h 57"/>
                  <a:gd name="T6" fmla="*/ 0 w 2188"/>
                  <a:gd name="T7" fmla="*/ 0 h 57"/>
                  <a:gd name="T8" fmla="*/ 0 60000 65536"/>
                  <a:gd name="T9" fmla="*/ 0 60000 65536"/>
                  <a:gd name="T10" fmla="*/ 0 60000 65536"/>
                  <a:gd name="T11" fmla="*/ 0 60000 65536"/>
                  <a:gd name="T12" fmla="*/ 0 w 2188"/>
                  <a:gd name="T13" fmla="*/ 0 h 57"/>
                  <a:gd name="T14" fmla="*/ 2188 w 2188"/>
                  <a:gd name="T15" fmla="*/ 57 h 57"/>
                </a:gdLst>
                <a:ahLst/>
                <a:cxnLst>
                  <a:cxn ang="T8">
                    <a:pos x="T0" y="T1"/>
                  </a:cxn>
                  <a:cxn ang="T9">
                    <a:pos x="T2" y="T3"/>
                  </a:cxn>
                  <a:cxn ang="T10">
                    <a:pos x="T4" y="T5"/>
                  </a:cxn>
                  <a:cxn ang="T11">
                    <a:pos x="T6" y="T7"/>
                  </a:cxn>
                </a:cxnLst>
                <a:rect l="T12" t="T13" r="T14" b="T15"/>
                <a:pathLst>
                  <a:path w="2188" h="57">
                    <a:moveTo>
                      <a:pt x="2188" y="0"/>
                    </a:moveTo>
                    <a:lnTo>
                      <a:pt x="0" y="3"/>
                    </a:lnTo>
                    <a:lnTo>
                      <a:pt x="417" y="57"/>
                    </a:lnTo>
                    <a:lnTo>
                      <a:pt x="2188" y="0"/>
                    </a:lnTo>
                  </a:path>
                </a:pathLst>
              </a:custGeom>
              <a:noFill/>
              <a:ln w="0">
                <a:solidFill>
                  <a:srgbClr val="993300"/>
                </a:solidFill>
                <a:round/>
                <a:headEnd/>
                <a:tailEnd/>
              </a:ln>
            </p:spPr>
            <p:txBody>
              <a:bodyPr/>
              <a:lstStyle/>
              <a:p>
                <a:endParaRPr lang="es-MX"/>
              </a:p>
            </p:txBody>
          </p:sp>
          <p:sp>
            <p:nvSpPr>
              <p:cNvPr id="9419" name="Freeform 4945"/>
              <p:cNvSpPr>
                <a:spLocks/>
              </p:cNvSpPr>
              <p:nvPr/>
            </p:nvSpPr>
            <p:spPr bwMode="auto">
              <a:xfrm>
                <a:off x="2142" y="2428"/>
                <a:ext cx="197" cy="27"/>
              </a:xfrm>
              <a:custGeom>
                <a:avLst/>
                <a:gdLst>
                  <a:gd name="T0" fmla="*/ 0 w 1771"/>
                  <a:gd name="T1" fmla="*/ 0 h 243"/>
                  <a:gd name="T2" fmla="*/ 0 w 1771"/>
                  <a:gd name="T3" fmla="*/ 0 h 243"/>
                  <a:gd name="T4" fmla="*/ 0 w 1771"/>
                  <a:gd name="T5" fmla="*/ 0 h 243"/>
                  <a:gd name="T6" fmla="*/ 0 w 1771"/>
                  <a:gd name="T7" fmla="*/ 0 h 243"/>
                  <a:gd name="T8" fmla="*/ 0 60000 65536"/>
                  <a:gd name="T9" fmla="*/ 0 60000 65536"/>
                  <a:gd name="T10" fmla="*/ 0 60000 65536"/>
                  <a:gd name="T11" fmla="*/ 0 60000 65536"/>
                  <a:gd name="T12" fmla="*/ 0 w 1771"/>
                  <a:gd name="T13" fmla="*/ 0 h 243"/>
                  <a:gd name="T14" fmla="*/ 1771 w 1771"/>
                  <a:gd name="T15" fmla="*/ 243 h 243"/>
                </a:gdLst>
                <a:ahLst/>
                <a:cxnLst>
                  <a:cxn ang="T8">
                    <a:pos x="T0" y="T1"/>
                  </a:cxn>
                  <a:cxn ang="T9">
                    <a:pos x="T2" y="T3"/>
                  </a:cxn>
                  <a:cxn ang="T10">
                    <a:pos x="T4" y="T5"/>
                  </a:cxn>
                  <a:cxn ang="T11">
                    <a:pos x="T6" y="T7"/>
                  </a:cxn>
                </a:cxnLst>
                <a:rect l="T12" t="T13" r="T14" b="T15"/>
                <a:pathLst>
                  <a:path w="1771" h="243">
                    <a:moveTo>
                      <a:pt x="1771" y="0"/>
                    </a:moveTo>
                    <a:lnTo>
                      <a:pt x="0" y="57"/>
                    </a:lnTo>
                    <a:lnTo>
                      <a:pt x="1434" y="243"/>
                    </a:lnTo>
                    <a:lnTo>
                      <a:pt x="1771" y="0"/>
                    </a:lnTo>
                    <a:close/>
                  </a:path>
                </a:pathLst>
              </a:custGeom>
              <a:solidFill>
                <a:srgbClr val="993300"/>
              </a:solidFill>
              <a:ln w="9525">
                <a:noFill/>
                <a:round/>
                <a:headEnd/>
                <a:tailEnd/>
              </a:ln>
            </p:spPr>
            <p:txBody>
              <a:bodyPr/>
              <a:lstStyle/>
              <a:p>
                <a:endParaRPr lang="es-MX"/>
              </a:p>
            </p:txBody>
          </p:sp>
          <p:sp>
            <p:nvSpPr>
              <p:cNvPr id="9420" name="Freeform 4946"/>
              <p:cNvSpPr>
                <a:spLocks/>
              </p:cNvSpPr>
              <p:nvPr/>
            </p:nvSpPr>
            <p:spPr bwMode="auto">
              <a:xfrm>
                <a:off x="2142" y="2428"/>
                <a:ext cx="197" cy="27"/>
              </a:xfrm>
              <a:custGeom>
                <a:avLst/>
                <a:gdLst>
                  <a:gd name="T0" fmla="*/ 0 w 1771"/>
                  <a:gd name="T1" fmla="*/ 0 h 243"/>
                  <a:gd name="T2" fmla="*/ 0 w 1771"/>
                  <a:gd name="T3" fmla="*/ 0 h 243"/>
                  <a:gd name="T4" fmla="*/ 0 w 1771"/>
                  <a:gd name="T5" fmla="*/ 0 h 243"/>
                  <a:gd name="T6" fmla="*/ 0 w 1771"/>
                  <a:gd name="T7" fmla="*/ 0 h 243"/>
                  <a:gd name="T8" fmla="*/ 0 60000 65536"/>
                  <a:gd name="T9" fmla="*/ 0 60000 65536"/>
                  <a:gd name="T10" fmla="*/ 0 60000 65536"/>
                  <a:gd name="T11" fmla="*/ 0 60000 65536"/>
                  <a:gd name="T12" fmla="*/ 0 w 1771"/>
                  <a:gd name="T13" fmla="*/ 0 h 243"/>
                  <a:gd name="T14" fmla="*/ 1771 w 1771"/>
                  <a:gd name="T15" fmla="*/ 243 h 243"/>
                </a:gdLst>
                <a:ahLst/>
                <a:cxnLst>
                  <a:cxn ang="T8">
                    <a:pos x="T0" y="T1"/>
                  </a:cxn>
                  <a:cxn ang="T9">
                    <a:pos x="T2" y="T3"/>
                  </a:cxn>
                  <a:cxn ang="T10">
                    <a:pos x="T4" y="T5"/>
                  </a:cxn>
                  <a:cxn ang="T11">
                    <a:pos x="T6" y="T7"/>
                  </a:cxn>
                </a:cxnLst>
                <a:rect l="T12" t="T13" r="T14" b="T15"/>
                <a:pathLst>
                  <a:path w="1771" h="243">
                    <a:moveTo>
                      <a:pt x="1771" y="0"/>
                    </a:moveTo>
                    <a:lnTo>
                      <a:pt x="0" y="57"/>
                    </a:lnTo>
                    <a:lnTo>
                      <a:pt x="1434" y="243"/>
                    </a:lnTo>
                    <a:lnTo>
                      <a:pt x="1771" y="0"/>
                    </a:lnTo>
                  </a:path>
                </a:pathLst>
              </a:custGeom>
              <a:noFill/>
              <a:ln w="0">
                <a:solidFill>
                  <a:srgbClr val="993300"/>
                </a:solidFill>
                <a:round/>
                <a:headEnd/>
                <a:tailEnd/>
              </a:ln>
            </p:spPr>
            <p:txBody>
              <a:bodyPr/>
              <a:lstStyle/>
              <a:p>
                <a:endParaRPr lang="es-MX"/>
              </a:p>
            </p:txBody>
          </p:sp>
          <p:sp>
            <p:nvSpPr>
              <p:cNvPr id="9421" name="Freeform 4947"/>
              <p:cNvSpPr>
                <a:spLocks/>
              </p:cNvSpPr>
              <p:nvPr/>
            </p:nvSpPr>
            <p:spPr bwMode="auto">
              <a:xfrm>
                <a:off x="2302" y="2428"/>
                <a:ext cx="37" cy="33"/>
              </a:xfrm>
              <a:custGeom>
                <a:avLst/>
                <a:gdLst>
                  <a:gd name="T0" fmla="*/ 0 w 337"/>
                  <a:gd name="T1" fmla="*/ 0 h 292"/>
                  <a:gd name="T2" fmla="*/ 0 w 337"/>
                  <a:gd name="T3" fmla="*/ 0 h 292"/>
                  <a:gd name="T4" fmla="*/ 0 w 337"/>
                  <a:gd name="T5" fmla="*/ 0 h 292"/>
                  <a:gd name="T6" fmla="*/ 0 w 337"/>
                  <a:gd name="T7" fmla="*/ 0 h 292"/>
                  <a:gd name="T8" fmla="*/ 0 60000 65536"/>
                  <a:gd name="T9" fmla="*/ 0 60000 65536"/>
                  <a:gd name="T10" fmla="*/ 0 60000 65536"/>
                  <a:gd name="T11" fmla="*/ 0 60000 65536"/>
                  <a:gd name="T12" fmla="*/ 0 w 337"/>
                  <a:gd name="T13" fmla="*/ 0 h 292"/>
                  <a:gd name="T14" fmla="*/ 337 w 337"/>
                  <a:gd name="T15" fmla="*/ 292 h 292"/>
                </a:gdLst>
                <a:ahLst/>
                <a:cxnLst>
                  <a:cxn ang="T8">
                    <a:pos x="T0" y="T1"/>
                  </a:cxn>
                  <a:cxn ang="T9">
                    <a:pos x="T2" y="T3"/>
                  </a:cxn>
                  <a:cxn ang="T10">
                    <a:pos x="T4" y="T5"/>
                  </a:cxn>
                  <a:cxn ang="T11">
                    <a:pos x="T6" y="T7"/>
                  </a:cxn>
                </a:cxnLst>
                <a:rect l="T12" t="T13" r="T14" b="T15"/>
                <a:pathLst>
                  <a:path w="337" h="292">
                    <a:moveTo>
                      <a:pt x="337" y="0"/>
                    </a:moveTo>
                    <a:lnTo>
                      <a:pt x="0" y="243"/>
                    </a:lnTo>
                    <a:lnTo>
                      <a:pt x="279" y="292"/>
                    </a:lnTo>
                    <a:lnTo>
                      <a:pt x="337" y="0"/>
                    </a:lnTo>
                    <a:close/>
                  </a:path>
                </a:pathLst>
              </a:custGeom>
              <a:solidFill>
                <a:srgbClr val="993300"/>
              </a:solidFill>
              <a:ln w="9525">
                <a:noFill/>
                <a:round/>
                <a:headEnd/>
                <a:tailEnd/>
              </a:ln>
            </p:spPr>
            <p:txBody>
              <a:bodyPr/>
              <a:lstStyle/>
              <a:p>
                <a:endParaRPr lang="es-MX"/>
              </a:p>
            </p:txBody>
          </p:sp>
          <p:sp>
            <p:nvSpPr>
              <p:cNvPr id="9422" name="Freeform 4948"/>
              <p:cNvSpPr>
                <a:spLocks/>
              </p:cNvSpPr>
              <p:nvPr/>
            </p:nvSpPr>
            <p:spPr bwMode="auto">
              <a:xfrm>
                <a:off x="2302" y="2428"/>
                <a:ext cx="37" cy="33"/>
              </a:xfrm>
              <a:custGeom>
                <a:avLst/>
                <a:gdLst>
                  <a:gd name="T0" fmla="*/ 0 w 337"/>
                  <a:gd name="T1" fmla="*/ 0 h 292"/>
                  <a:gd name="T2" fmla="*/ 0 w 337"/>
                  <a:gd name="T3" fmla="*/ 0 h 292"/>
                  <a:gd name="T4" fmla="*/ 0 w 337"/>
                  <a:gd name="T5" fmla="*/ 0 h 292"/>
                  <a:gd name="T6" fmla="*/ 0 w 337"/>
                  <a:gd name="T7" fmla="*/ 0 h 292"/>
                  <a:gd name="T8" fmla="*/ 0 60000 65536"/>
                  <a:gd name="T9" fmla="*/ 0 60000 65536"/>
                  <a:gd name="T10" fmla="*/ 0 60000 65536"/>
                  <a:gd name="T11" fmla="*/ 0 60000 65536"/>
                  <a:gd name="T12" fmla="*/ 0 w 337"/>
                  <a:gd name="T13" fmla="*/ 0 h 292"/>
                  <a:gd name="T14" fmla="*/ 337 w 337"/>
                  <a:gd name="T15" fmla="*/ 292 h 292"/>
                </a:gdLst>
                <a:ahLst/>
                <a:cxnLst>
                  <a:cxn ang="T8">
                    <a:pos x="T0" y="T1"/>
                  </a:cxn>
                  <a:cxn ang="T9">
                    <a:pos x="T2" y="T3"/>
                  </a:cxn>
                  <a:cxn ang="T10">
                    <a:pos x="T4" y="T5"/>
                  </a:cxn>
                  <a:cxn ang="T11">
                    <a:pos x="T6" y="T7"/>
                  </a:cxn>
                </a:cxnLst>
                <a:rect l="T12" t="T13" r="T14" b="T15"/>
                <a:pathLst>
                  <a:path w="337" h="292">
                    <a:moveTo>
                      <a:pt x="337" y="0"/>
                    </a:moveTo>
                    <a:lnTo>
                      <a:pt x="0" y="243"/>
                    </a:lnTo>
                    <a:lnTo>
                      <a:pt x="279" y="292"/>
                    </a:lnTo>
                    <a:lnTo>
                      <a:pt x="337" y="0"/>
                    </a:lnTo>
                  </a:path>
                </a:pathLst>
              </a:custGeom>
              <a:noFill/>
              <a:ln w="0">
                <a:solidFill>
                  <a:srgbClr val="993300"/>
                </a:solidFill>
                <a:round/>
                <a:headEnd/>
                <a:tailEnd/>
              </a:ln>
            </p:spPr>
            <p:txBody>
              <a:bodyPr/>
              <a:lstStyle/>
              <a:p>
                <a:endParaRPr lang="es-MX"/>
              </a:p>
            </p:txBody>
          </p:sp>
          <p:sp>
            <p:nvSpPr>
              <p:cNvPr id="9423" name="Freeform 4949"/>
              <p:cNvSpPr>
                <a:spLocks/>
              </p:cNvSpPr>
              <p:nvPr/>
            </p:nvSpPr>
            <p:spPr bwMode="auto">
              <a:xfrm>
                <a:off x="2096" y="2423"/>
                <a:ext cx="243" cy="5"/>
              </a:xfrm>
              <a:custGeom>
                <a:avLst/>
                <a:gdLst>
                  <a:gd name="T0" fmla="*/ 0 w 2188"/>
                  <a:gd name="T1" fmla="*/ 0 h 45"/>
                  <a:gd name="T2" fmla="*/ 0 w 2188"/>
                  <a:gd name="T3" fmla="*/ 0 h 45"/>
                  <a:gd name="T4" fmla="*/ 0 w 2188"/>
                  <a:gd name="T5" fmla="*/ 0 h 45"/>
                  <a:gd name="T6" fmla="*/ 0 w 2188"/>
                  <a:gd name="T7" fmla="*/ 0 h 45"/>
                  <a:gd name="T8" fmla="*/ 0 60000 65536"/>
                  <a:gd name="T9" fmla="*/ 0 60000 65536"/>
                  <a:gd name="T10" fmla="*/ 0 60000 65536"/>
                  <a:gd name="T11" fmla="*/ 0 60000 65536"/>
                  <a:gd name="T12" fmla="*/ 0 w 2188"/>
                  <a:gd name="T13" fmla="*/ 0 h 45"/>
                  <a:gd name="T14" fmla="*/ 2188 w 2188"/>
                  <a:gd name="T15" fmla="*/ 45 h 45"/>
                </a:gdLst>
                <a:ahLst/>
                <a:cxnLst>
                  <a:cxn ang="T8">
                    <a:pos x="T0" y="T1"/>
                  </a:cxn>
                  <a:cxn ang="T9">
                    <a:pos x="T2" y="T3"/>
                  </a:cxn>
                  <a:cxn ang="T10">
                    <a:pos x="T4" y="T5"/>
                  </a:cxn>
                  <a:cxn ang="T11">
                    <a:pos x="T6" y="T7"/>
                  </a:cxn>
                </a:cxnLst>
                <a:rect l="T12" t="T13" r="T14" b="T15"/>
                <a:pathLst>
                  <a:path w="2188" h="45">
                    <a:moveTo>
                      <a:pt x="1845" y="0"/>
                    </a:moveTo>
                    <a:lnTo>
                      <a:pt x="0" y="45"/>
                    </a:lnTo>
                    <a:lnTo>
                      <a:pt x="2188" y="42"/>
                    </a:lnTo>
                    <a:lnTo>
                      <a:pt x="1845" y="0"/>
                    </a:lnTo>
                    <a:close/>
                  </a:path>
                </a:pathLst>
              </a:custGeom>
              <a:solidFill>
                <a:srgbClr val="993300"/>
              </a:solidFill>
              <a:ln w="9525">
                <a:noFill/>
                <a:round/>
                <a:headEnd/>
                <a:tailEnd/>
              </a:ln>
            </p:spPr>
            <p:txBody>
              <a:bodyPr/>
              <a:lstStyle/>
              <a:p>
                <a:endParaRPr lang="es-MX"/>
              </a:p>
            </p:txBody>
          </p:sp>
          <p:sp>
            <p:nvSpPr>
              <p:cNvPr id="9424" name="Freeform 4950"/>
              <p:cNvSpPr>
                <a:spLocks/>
              </p:cNvSpPr>
              <p:nvPr/>
            </p:nvSpPr>
            <p:spPr bwMode="auto">
              <a:xfrm>
                <a:off x="2096" y="2423"/>
                <a:ext cx="243" cy="5"/>
              </a:xfrm>
              <a:custGeom>
                <a:avLst/>
                <a:gdLst>
                  <a:gd name="T0" fmla="*/ 0 w 2188"/>
                  <a:gd name="T1" fmla="*/ 0 h 45"/>
                  <a:gd name="T2" fmla="*/ 0 w 2188"/>
                  <a:gd name="T3" fmla="*/ 0 h 45"/>
                  <a:gd name="T4" fmla="*/ 0 w 2188"/>
                  <a:gd name="T5" fmla="*/ 0 h 45"/>
                  <a:gd name="T6" fmla="*/ 0 w 2188"/>
                  <a:gd name="T7" fmla="*/ 0 h 45"/>
                  <a:gd name="T8" fmla="*/ 0 60000 65536"/>
                  <a:gd name="T9" fmla="*/ 0 60000 65536"/>
                  <a:gd name="T10" fmla="*/ 0 60000 65536"/>
                  <a:gd name="T11" fmla="*/ 0 60000 65536"/>
                  <a:gd name="T12" fmla="*/ 0 w 2188"/>
                  <a:gd name="T13" fmla="*/ 0 h 45"/>
                  <a:gd name="T14" fmla="*/ 2188 w 2188"/>
                  <a:gd name="T15" fmla="*/ 45 h 45"/>
                </a:gdLst>
                <a:ahLst/>
                <a:cxnLst>
                  <a:cxn ang="T8">
                    <a:pos x="T0" y="T1"/>
                  </a:cxn>
                  <a:cxn ang="T9">
                    <a:pos x="T2" y="T3"/>
                  </a:cxn>
                  <a:cxn ang="T10">
                    <a:pos x="T4" y="T5"/>
                  </a:cxn>
                  <a:cxn ang="T11">
                    <a:pos x="T6" y="T7"/>
                  </a:cxn>
                </a:cxnLst>
                <a:rect l="T12" t="T13" r="T14" b="T15"/>
                <a:pathLst>
                  <a:path w="2188" h="45">
                    <a:moveTo>
                      <a:pt x="1845" y="0"/>
                    </a:moveTo>
                    <a:lnTo>
                      <a:pt x="0" y="45"/>
                    </a:lnTo>
                    <a:lnTo>
                      <a:pt x="2188" y="42"/>
                    </a:lnTo>
                    <a:lnTo>
                      <a:pt x="1845" y="0"/>
                    </a:lnTo>
                  </a:path>
                </a:pathLst>
              </a:custGeom>
              <a:noFill/>
              <a:ln w="0">
                <a:solidFill>
                  <a:srgbClr val="993300"/>
                </a:solidFill>
                <a:round/>
                <a:headEnd/>
                <a:tailEnd/>
              </a:ln>
            </p:spPr>
            <p:txBody>
              <a:bodyPr/>
              <a:lstStyle/>
              <a:p>
                <a:endParaRPr lang="es-MX"/>
              </a:p>
            </p:txBody>
          </p:sp>
          <p:sp>
            <p:nvSpPr>
              <p:cNvPr id="9425" name="Freeform 4951"/>
              <p:cNvSpPr>
                <a:spLocks/>
              </p:cNvSpPr>
              <p:nvPr/>
            </p:nvSpPr>
            <p:spPr bwMode="auto">
              <a:xfrm>
                <a:off x="2096" y="2413"/>
                <a:ext cx="205" cy="15"/>
              </a:xfrm>
              <a:custGeom>
                <a:avLst/>
                <a:gdLst>
                  <a:gd name="T0" fmla="*/ 0 w 1845"/>
                  <a:gd name="T1" fmla="*/ 0 h 143"/>
                  <a:gd name="T2" fmla="*/ 0 w 1845"/>
                  <a:gd name="T3" fmla="*/ 0 h 143"/>
                  <a:gd name="T4" fmla="*/ 0 w 1845"/>
                  <a:gd name="T5" fmla="*/ 0 h 143"/>
                  <a:gd name="T6" fmla="*/ 0 w 1845"/>
                  <a:gd name="T7" fmla="*/ 0 h 143"/>
                  <a:gd name="T8" fmla="*/ 0 60000 65536"/>
                  <a:gd name="T9" fmla="*/ 0 60000 65536"/>
                  <a:gd name="T10" fmla="*/ 0 60000 65536"/>
                  <a:gd name="T11" fmla="*/ 0 60000 65536"/>
                  <a:gd name="T12" fmla="*/ 0 w 1845"/>
                  <a:gd name="T13" fmla="*/ 0 h 143"/>
                  <a:gd name="T14" fmla="*/ 1845 w 1845"/>
                  <a:gd name="T15" fmla="*/ 143 h 143"/>
                </a:gdLst>
                <a:ahLst/>
                <a:cxnLst>
                  <a:cxn ang="T8">
                    <a:pos x="T0" y="T1"/>
                  </a:cxn>
                  <a:cxn ang="T9">
                    <a:pos x="T2" y="T3"/>
                  </a:cxn>
                  <a:cxn ang="T10">
                    <a:pos x="T4" y="T5"/>
                  </a:cxn>
                  <a:cxn ang="T11">
                    <a:pos x="T6" y="T7"/>
                  </a:cxn>
                </a:cxnLst>
                <a:rect l="T12" t="T13" r="T14" b="T15"/>
                <a:pathLst>
                  <a:path w="1845" h="143">
                    <a:moveTo>
                      <a:pt x="1069" y="0"/>
                    </a:moveTo>
                    <a:lnTo>
                      <a:pt x="0" y="143"/>
                    </a:lnTo>
                    <a:lnTo>
                      <a:pt x="1845" y="98"/>
                    </a:lnTo>
                    <a:lnTo>
                      <a:pt x="1069" y="0"/>
                    </a:lnTo>
                    <a:close/>
                  </a:path>
                </a:pathLst>
              </a:custGeom>
              <a:solidFill>
                <a:srgbClr val="993300"/>
              </a:solidFill>
              <a:ln w="9525">
                <a:noFill/>
                <a:round/>
                <a:headEnd/>
                <a:tailEnd/>
              </a:ln>
            </p:spPr>
            <p:txBody>
              <a:bodyPr/>
              <a:lstStyle/>
              <a:p>
                <a:endParaRPr lang="es-MX"/>
              </a:p>
            </p:txBody>
          </p:sp>
          <p:sp>
            <p:nvSpPr>
              <p:cNvPr id="9426" name="Freeform 4952"/>
              <p:cNvSpPr>
                <a:spLocks/>
              </p:cNvSpPr>
              <p:nvPr/>
            </p:nvSpPr>
            <p:spPr bwMode="auto">
              <a:xfrm>
                <a:off x="2096" y="2413"/>
                <a:ext cx="205" cy="15"/>
              </a:xfrm>
              <a:custGeom>
                <a:avLst/>
                <a:gdLst>
                  <a:gd name="T0" fmla="*/ 0 w 1845"/>
                  <a:gd name="T1" fmla="*/ 0 h 143"/>
                  <a:gd name="T2" fmla="*/ 0 w 1845"/>
                  <a:gd name="T3" fmla="*/ 0 h 143"/>
                  <a:gd name="T4" fmla="*/ 0 w 1845"/>
                  <a:gd name="T5" fmla="*/ 0 h 143"/>
                  <a:gd name="T6" fmla="*/ 0 w 1845"/>
                  <a:gd name="T7" fmla="*/ 0 h 143"/>
                  <a:gd name="T8" fmla="*/ 0 60000 65536"/>
                  <a:gd name="T9" fmla="*/ 0 60000 65536"/>
                  <a:gd name="T10" fmla="*/ 0 60000 65536"/>
                  <a:gd name="T11" fmla="*/ 0 60000 65536"/>
                  <a:gd name="T12" fmla="*/ 0 w 1845"/>
                  <a:gd name="T13" fmla="*/ 0 h 143"/>
                  <a:gd name="T14" fmla="*/ 1845 w 1845"/>
                  <a:gd name="T15" fmla="*/ 143 h 143"/>
                </a:gdLst>
                <a:ahLst/>
                <a:cxnLst>
                  <a:cxn ang="T8">
                    <a:pos x="T0" y="T1"/>
                  </a:cxn>
                  <a:cxn ang="T9">
                    <a:pos x="T2" y="T3"/>
                  </a:cxn>
                  <a:cxn ang="T10">
                    <a:pos x="T4" y="T5"/>
                  </a:cxn>
                  <a:cxn ang="T11">
                    <a:pos x="T6" y="T7"/>
                  </a:cxn>
                </a:cxnLst>
                <a:rect l="T12" t="T13" r="T14" b="T15"/>
                <a:pathLst>
                  <a:path w="1845" h="143">
                    <a:moveTo>
                      <a:pt x="1069" y="0"/>
                    </a:moveTo>
                    <a:lnTo>
                      <a:pt x="0" y="143"/>
                    </a:lnTo>
                    <a:lnTo>
                      <a:pt x="1845" y="98"/>
                    </a:lnTo>
                    <a:lnTo>
                      <a:pt x="1069" y="0"/>
                    </a:lnTo>
                  </a:path>
                </a:pathLst>
              </a:custGeom>
              <a:noFill/>
              <a:ln w="0">
                <a:solidFill>
                  <a:srgbClr val="993300"/>
                </a:solidFill>
                <a:round/>
                <a:headEnd/>
                <a:tailEnd/>
              </a:ln>
            </p:spPr>
            <p:txBody>
              <a:bodyPr/>
              <a:lstStyle/>
              <a:p>
                <a:endParaRPr lang="es-MX"/>
              </a:p>
            </p:txBody>
          </p:sp>
          <p:sp>
            <p:nvSpPr>
              <p:cNvPr id="9427" name="Freeform 4953"/>
              <p:cNvSpPr>
                <a:spLocks/>
              </p:cNvSpPr>
              <p:nvPr/>
            </p:nvSpPr>
            <p:spPr bwMode="auto">
              <a:xfrm>
                <a:off x="2096" y="2403"/>
                <a:ext cx="119" cy="25"/>
              </a:xfrm>
              <a:custGeom>
                <a:avLst/>
                <a:gdLst>
                  <a:gd name="T0" fmla="*/ 0 w 1069"/>
                  <a:gd name="T1" fmla="*/ 0 h 225"/>
                  <a:gd name="T2" fmla="*/ 0 w 1069"/>
                  <a:gd name="T3" fmla="*/ 0 h 225"/>
                  <a:gd name="T4" fmla="*/ 0 w 1069"/>
                  <a:gd name="T5" fmla="*/ 0 h 225"/>
                  <a:gd name="T6" fmla="*/ 0 w 1069"/>
                  <a:gd name="T7" fmla="*/ 0 h 225"/>
                  <a:gd name="T8" fmla="*/ 0 60000 65536"/>
                  <a:gd name="T9" fmla="*/ 0 60000 65536"/>
                  <a:gd name="T10" fmla="*/ 0 60000 65536"/>
                  <a:gd name="T11" fmla="*/ 0 60000 65536"/>
                  <a:gd name="T12" fmla="*/ 0 w 1069"/>
                  <a:gd name="T13" fmla="*/ 0 h 225"/>
                  <a:gd name="T14" fmla="*/ 1069 w 1069"/>
                  <a:gd name="T15" fmla="*/ 225 h 225"/>
                </a:gdLst>
                <a:ahLst/>
                <a:cxnLst>
                  <a:cxn ang="T8">
                    <a:pos x="T0" y="T1"/>
                  </a:cxn>
                  <a:cxn ang="T9">
                    <a:pos x="T2" y="T3"/>
                  </a:cxn>
                  <a:cxn ang="T10">
                    <a:pos x="T4" y="T5"/>
                  </a:cxn>
                  <a:cxn ang="T11">
                    <a:pos x="T6" y="T7"/>
                  </a:cxn>
                </a:cxnLst>
                <a:rect l="T12" t="T13" r="T14" b="T15"/>
                <a:pathLst>
                  <a:path w="1069" h="225">
                    <a:moveTo>
                      <a:pt x="222" y="0"/>
                    </a:moveTo>
                    <a:lnTo>
                      <a:pt x="0" y="225"/>
                    </a:lnTo>
                    <a:lnTo>
                      <a:pt x="1069" y="82"/>
                    </a:lnTo>
                    <a:lnTo>
                      <a:pt x="222" y="0"/>
                    </a:lnTo>
                    <a:close/>
                  </a:path>
                </a:pathLst>
              </a:custGeom>
              <a:solidFill>
                <a:srgbClr val="993300"/>
              </a:solidFill>
              <a:ln w="9525">
                <a:noFill/>
                <a:round/>
                <a:headEnd/>
                <a:tailEnd/>
              </a:ln>
            </p:spPr>
            <p:txBody>
              <a:bodyPr/>
              <a:lstStyle/>
              <a:p>
                <a:endParaRPr lang="es-MX"/>
              </a:p>
            </p:txBody>
          </p:sp>
          <p:sp>
            <p:nvSpPr>
              <p:cNvPr id="9428" name="Freeform 4954"/>
              <p:cNvSpPr>
                <a:spLocks/>
              </p:cNvSpPr>
              <p:nvPr/>
            </p:nvSpPr>
            <p:spPr bwMode="auto">
              <a:xfrm>
                <a:off x="2096" y="2403"/>
                <a:ext cx="119" cy="25"/>
              </a:xfrm>
              <a:custGeom>
                <a:avLst/>
                <a:gdLst>
                  <a:gd name="T0" fmla="*/ 0 w 1069"/>
                  <a:gd name="T1" fmla="*/ 0 h 225"/>
                  <a:gd name="T2" fmla="*/ 0 w 1069"/>
                  <a:gd name="T3" fmla="*/ 0 h 225"/>
                  <a:gd name="T4" fmla="*/ 0 w 1069"/>
                  <a:gd name="T5" fmla="*/ 0 h 225"/>
                  <a:gd name="T6" fmla="*/ 0 w 1069"/>
                  <a:gd name="T7" fmla="*/ 0 h 225"/>
                  <a:gd name="T8" fmla="*/ 0 60000 65536"/>
                  <a:gd name="T9" fmla="*/ 0 60000 65536"/>
                  <a:gd name="T10" fmla="*/ 0 60000 65536"/>
                  <a:gd name="T11" fmla="*/ 0 60000 65536"/>
                  <a:gd name="T12" fmla="*/ 0 w 1069"/>
                  <a:gd name="T13" fmla="*/ 0 h 225"/>
                  <a:gd name="T14" fmla="*/ 1069 w 1069"/>
                  <a:gd name="T15" fmla="*/ 225 h 225"/>
                </a:gdLst>
                <a:ahLst/>
                <a:cxnLst>
                  <a:cxn ang="T8">
                    <a:pos x="T0" y="T1"/>
                  </a:cxn>
                  <a:cxn ang="T9">
                    <a:pos x="T2" y="T3"/>
                  </a:cxn>
                  <a:cxn ang="T10">
                    <a:pos x="T4" y="T5"/>
                  </a:cxn>
                  <a:cxn ang="T11">
                    <a:pos x="T6" y="T7"/>
                  </a:cxn>
                </a:cxnLst>
                <a:rect l="T12" t="T13" r="T14" b="T15"/>
                <a:pathLst>
                  <a:path w="1069" h="225">
                    <a:moveTo>
                      <a:pt x="222" y="0"/>
                    </a:moveTo>
                    <a:lnTo>
                      <a:pt x="0" y="225"/>
                    </a:lnTo>
                    <a:lnTo>
                      <a:pt x="1069" y="82"/>
                    </a:lnTo>
                    <a:lnTo>
                      <a:pt x="222" y="0"/>
                    </a:lnTo>
                  </a:path>
                </a:pathLst>
              </a:custGeom>
              <a:noFill/>
              <a:ln w="0">
                <a:solidFill>
                  <a:srgbClr val="993300"/>
                </a:solidFill>
                <a:round/>
                <a:headEnd/>
                <a:tailEnd/>
              </a:ln>
            </p:spPr>
            <p:txBody>
              <a:bodyPr/>
              <a:lstStyle/>
              <a:p>
                <a:endParaRPr lang="es-MX"/>
              </a:p>
            </p:txBody>
          </p:sp>
          <p:sp>
            <p:nvSpPr>
              <p:cNvPr id="9429" name="Freeform 4955"/>
              <p:cNvSpPr>
                <a:spLocks/>
              </p:cNvSpPr>
              <p:nvPr/>
            </p:nvSpPr>
            <p:spPr bwMode="auto">
              <a:xfrm>
                <a:off x="2121" y="2403"/>
                <a:ext cx="94" cy="10"/>
              </a:xfrm>
              <a:custGeom>
                <a:avLst/>
                <a:gdLst>
                  <a:gd name="T0" fmla="*/ 0 w 847"/>
                  <a:gd name="T1" fmla="*/ 0 h 86"/>
                  <a:gd name="T2" fmla="*/ 0 w 847"/>
                  <a:gd name="T3" fmla="*/ 0 h 86"/>
                  <a:gd name="T4" fmla="*/ 0 w 847"/>
                  <a:gd name="T5" fmla="*/ 0 h 86"/>
                  <a:gd name="T6" fmla="*/ 0 w 847"/>
                  <a:gd name="T7" fmla="*/ 0 h 86"/>
                  <a:gd name="T8" fmla="*/ 0 60000 65536"/>
                  <a:gd name="T9" fmla="*/ 0 60000 65536"/>
                  <a:gd name="T10" fmla="*/ 0 60000 65536"/>
                  <a:gd name="T11" fmla="*/ 0 60000 65536"/>
                  <a:gd name="T12" fmla="*/ 0 w 847"/>
                  <a:gd name="T13" fmla="*/ 0 h 86"/>
                  <a:gd name="T14" fmla="*/ 847 w 847"/>
                  <a:gd name="T15" fmla="*/ 86 h 86"/>
                </a:gdLst>
                <a:ahLst/>
                <a:cxnLst>
                  <a:cxn ang="T8">
                    <a:pos x="T0" y="T1"/>
                  </a:cxn>
                  <a:cxn ang="T9">
                    <a:pos x="T2" y="T3"/>
                  </a:cxn>
                  <a:cxn ang="T10">
                    <a:pos x="T4" y="T5"/>
                  </a:cxn>
                  <a:cxn ang="T11">
                    <a:pos x="T6" y="T7"/>
                  </a:cxn>
                </a:cxnLst>
                <a:rect l="T12" t="T13" r="T14" b="T15"/>
                <a:pathLst>
                  <a:path w="847" h="86">
                    <a:moveTo>
                      <a:pt x="210" y="0"/>
                    </a:moveTo>
                    <a:lnTo>
                      <a:pt x="0" y="4"/>
                    </a:lnTo>
                    <a:lnTo>
                      <a:pt x="847" y="86"/>
                    </a:lnTo>
                    <a:lnTo>
                      <a:pt x="210" y="0"/>
                    </a:lnTo>
                    <a:close/>
                  </a:path>
                </a:pathLst>
              </a:custGeom>
              <a:solidFill>
                <a:srgbClr val="993300"/>
              </a:solidFill>
              <a:ln w="9525">
                <a:noFill/>
                <a:round/>
                <a:headEnd/>
                <a:tailEnd/>
              </a:ln>
            </p:spPr>
            <p:txBody>
              <a:bodyPr/>
              <a:lstStyle/>
              <a:p>
                <a:endParaRPr lang="es-MX"/>
              </a:p>
            </p:txBody>
          </p:sp>
          <p:sp>
            <p:nvSpPr>
              <p:cNvPr id="9430" name="Freeform 4956"/>
              <p:cNvSpPr>
                <a:spLocks/>
              </p:cNvSpPr>
              <p:nvPr/>
            </p:nvSpPr>
            <p:spPr bwMode="auto">
              <a:xfrm>
                <a:off x="2121" y="2403"/>
                <a:ext cx="94" cy="10"/>
              </a:xfrm>
              <a:custGeom>
                <a:avLst/>
                <a:gdLst>
                  <a:gd name="T0" fmla="*/ 0 w 847"/>
                  <a:gd name="T1" fmla="*/ 0 h 86"/>
                  <a:gd name="T2" fmla="*/ 0 w 847"/>
                  <a:gd name="T3" fmla="*/ 0 h 86"/>
                  <a:gd name="T4" fmla="*/ 0 w 847"/>
                  <a:gd name="T5" fmla="*/ 0 h 86"/>
                  <a:gd name="T6" fmla="*/ 0 w 847"/>
                  <a:gd name="T7" fmla="*/ 0 h 86"/>
                  <a:gd name="T8" fmla="*/ 0 60000 65536"/>
                  <a:gd name="T9" fmla="*/ 0 60000 65536"/>
                  <a:gd name="T10" fmla="*/ 0 60000 65536"/>
                  <a:gd name="T11" fmla="*/ 0 60000 65536"/>
                  <a:gd name="T12" fmla="*/ 0 w 847"/>
                  <a:gd name="T13" fmla="*/ 0 h 86"/>
                  <a:gd name="T14" fmla="*/ 847 w 847"/>
                  <a:gd name="T15" fmla="*/ 86 h 86"/>
                </a:gdLst>
                <a:ahLst/>
                <a:cxnLst>
                  <a:cxn ang="T8">
                    <a:pos x="T0" y="T1"/>
                  </a:cxn>
                  <a:cxn ang="T9">
                    <a:pos x="T2" y="T3"/>
                  </a:cxn>
                  <a:cxn ang="T10">
                    <a:pos x="T4" y="T5"/>
                  </a:cxn>
                  <a:cxn ang="T11">
                    <a:pos x="T6" y="T7"/>
                  </a:cxn>
                </a:cxnLst>
                <a:rect l="T12" t="T13" r="T14" b="T15"/>
                <a:pathLst>
                  <a:path w="847" h="86">
                    <a:moveTo>
                      <a:pt x="210" y="0"/>
                    </a:moveTo>
                    <a:lnTo>
                      <a:pt x="0" y="4"/>
                    </a:lnTo>
                    <a:lnTo>
                      <a:pt x="847" y="86"/>
                    </a:lnTo>
                    <a:lnTo>
                      <a:pt x="210" y="0"/>
                    </a:lnTo>
                  </a:path>
                </a:pathLst>
              </a:custGeom>
              <a:noFill/>
              <a:ln w="0">
                <a:solidFill>
                  <a:srgbClr val="993300"/>
                </a:solidFill>
                <a:round/>
                <a:headEnd/>
                <a:tailEnd/>
              </a:ln>
            </p:spPr>
            <p:txBody>
              <a:bodyPr/>
              <a:lstStyle/>
              <a:p>
                <a:endParaRPr lang="es-MX"/>
              </a:p>
            </p:txBody>
          </p:sp>
          <p:sp>
            <p:nvSpPr>
              <p:cNvPr id="9431" name="Freeform 4957"/>
              <p:cNvSpPr>
                <a:spLocks/>
              </p:cNvSpPr>
              <p:nvPr/>
            </p:nvSpPr>
            <p:spPr bwMode="auto">
              <a:xfrm>
                <a:off x="2096" y="2402"/>
                <a:ext cx="25" cy="26"/>
              </a:xfrm>
              <a:custGeom>
                <a:avLst/>
                <a:gdLst>
                  <a:gd name="T0" fmla="*/ 0 w 222"/>
                  <a:gd name="T1" fmla="*/ 0 h 239"/>
                  <a:gd name="T2" fmla="*/ 0 w 222"/>
                  <a:gd name="T3" fmla="*/ 0 h 239"/>
                  <a:gd name="T4" fmla="*/ 0 w 222"/>
                  <a:gd name="T5" fmla="*/ 0 h 239"/>
                  <a:gd name="T6" fmla="*/ 0 w 222"/>
                  <a:gd name="T7" fmla="*/ 0 h 239"/>
                  <a:gd name="T8" fmla="*/ 0 60000 65536"/>
                  <a:gd name="T9" fmla="*/ 0 60000 65536"/>
                  <a:gd name="T10" fmla="*/ 0 60000 65536"/>
                  <a:gd name="T11" fmla="*/ 0 60000 65536"/>
                  <a:gd name="T12" fmla="*/ 0 w 222"/>
                  <a:gd name="T13" fmla="*/ 0 h 239"/>
                  <a:gd name="T14" fmla="*/ 222 w 222"/>
                  <a:gd name="T15" fmla="*/ 239 h 239"/>
                </a:gdLst>
                <a:ahLst/>
                <a:cxnLst>
                  <a:cxn ang="T8">
                    <a:pos x="T0" y="T1"/>
                  </a:cxn>
                  <a:cxn ang="T9">
                    <a:pos x="T2" y="T3"/>
                  </a:cxn>
                  <a:cxn ang="T10">
                    <a:pos x="T4" y="T5"/>
                  </a:cxn>
                  <a:cxn ang="T11">
                    <a:pos x="T6" y="T7"/>
                  </a:cxn>
                </a:cxnLst>
                <a:rect l="T12" t="T13" r="T14" b="T15"/>
                <a:pathLst>
                  <a:path w="222" h="239">
                    <a:moveTo>
                      <a:pt x="179" y="0"/>
                    </a:moveTo>
                    <a:lnTo>
                      <a:pt x="0" y="239"/>
                    </a:lnTo>
                    <a:lnTo>
                      <a:pt x="222" y="14"/>
                    </a:lnTo>
                    <a:lnTo>
                      <a:pt x="179" y="0"/>
                    </a:lnTo>
                    <a:close/>
                  </a:path>
                </a:pathLst>
              </a:custGeom>
              <a:solidFill>
                <a:srgbClr val="993300"/>
              </a:solidFill>
              <a:ln w="9525">
                <a:noFill/>
                <a:round/>
                <a:headEnd/>
                <a:tailEnd/>
              </a:ln>
            </p:spPr>
            <p:txBody>
              <a:bodyPr/>
              <a:lstStyle/>
              <a:p>
                <a:endParaRPr lang="es-MX"/>
              </a:p>
            </p:txBody>
          </p:sp>
          <p:sp>
            <p:nvSpPr>
              <p:cNvPr id="9432" name="Freeform 4958"/>
              <p:cNvSpPr>
                <a:spLocks/>
              </p:cNvSpPr>
              <p:nvPr/>
            </p:nvSpPr>
            <p:spPr bwMode="auto">
              <a:xfrm>
                <a:off x="2096" y="2402"/>
                <a:ext cx="25" cy="26"/>
              </a:xfrm>
              <a:custGeom>
                <a:avLst/>
                <a:gdLst>
                  <a:gd name="T0" fmla="*/ 0 w 222"/>
                  <a:gd name="T1" fmla="*/ 0 h 239"/>
                  <a:gd name="T2" fmla="*/ 0 w 222"/>
                  <a:gd name="T3" fmla="*/ 0 h 239"/>
                  <a:gd name="T4" fmla="*/ 0 w 222"/>
                  <a:gd name="T5" fmla="*/ 0 h 239"/>
                  <a:gd name="T6" fmla="*/ 0 w 222"/>
                  <a:gd name="T7" fmla="*/ 0 h 239"/>
                  <a:gd name="T8" fmla="*/ 0 60000 65536"/>
                  <a:gd name="T9" fmla="*/ 0 60000 65536"/>
                  <a:gd name="T10" fmla="*/ 0 60000 65536"/>
                  <a:gd name="T11" fmla="*/ 0 60000 65536"/>
                  <a:gd name="T12" fmla="*/ 0 w 222"/>
                  <a:gd name="T13" fmla="*/ 0 h 239"/>
                  <a:gd name="T14" fmla="*/ 222 w 222"/>
                  <a:gd name="T15" fmla="*/ 239 h 239"/>
                </a:gdLst>
                <a:ahLst/>
                <a:cxnLst>
                  <a:cxn ang="T8">
                    <a:pos x="T0" y="T1"/>
                  </a:cxn>
                  <a:cxn ang="T9">
                    <a:pos x="T2" y="T3"/>
                  </a:cxn>
                  <a:cxn ang="T10">
                    <a:pos x="T4" y="T5"/>
                  </a:cxn>
                  <a:cxn ang="T11">
                    <a:pos x="T6" y="T7"/>
                  </a:cxn>
                </a:cxnLst>
                <a:rect l="T12" t="T13" r="T14" b="T15"/>
                <a:pathLst>
                  <a:path w="222" h="239">
                    <a:moveTo>
                      <a:pt x="179" y="0"/>
                    </a:moveTo>
                    <a:lnTo>
                      <a:pt x="0" y="239"/>
                    </a:lnTo>
                    <a:lnTo>
                      <a:pt x="222" y="14"/>
                    </a:lnTo>
                    <a:lnTo>
                      <a:pt x="179" y="0"/>
                    </a:lnTo>
                  </a:path>
                </a:pathLst>
              </a:custGeom>
              <a:noFill/>
              <a:ln w="0">
                <a:solidFill>
                  <a:srgbClr val="993300"/>
                </a:solidFill>
                <a:round/>
                <a:headEnd/>
                <a:tailEnd/>
              </a:ln>
            </p:spPr>
            <p:txBody>
              <a:bodyPr/>
              <a:lstStyle/>
              <a:p>
                <a:endParaRPr lang="es-MX"/>
              </a:p>
            </p:txBody>
          </p:sp>
          <p:sp>
            <p:nvSpPr>
              <p:cNvPr id="9433" name="Freeform 4959"/>
              <p:cNvSpPr>
                <a:spLocks/>
              </p:cNvSpPr>
              <p:nvPr/>
            </p:nvSpPr>
            <p:spPr bwMode="auto">
              <a:xfrm>
                <a:off x="2075" y="2398"/>
                <a:ext cx="41" cy="30"/>
              </a:xfrm>
              <a:custGeom>
                <a:avLst/>
                <a:gdLst>
                  <a:gd name="T0" fmla="*/ 0 w 367"/>
                  <a:gd name="T1" fmla="*/ 0 h 270"/>
                  <a:gd name="T2" fmla="*/ 0 w 367"/>
                  <a:gd name="T3" fmla="*/ 0 h 270"/>
                  <a:gd name="T4" fmla="*/ 0 w 367"/>
                  <a:gd name="T5" fmla="*/ 0 h 270"/>
                  <a:gd name="T6" fmla="*/ 0 w 367"/>
                  <a:gd name="T7" fmla="*/ 0 h 270"/>
                  <a:gd name="T8" fmla="*/ 0 60000 65536"/>
                  <a:gd name="T9" fmla="*/ 0 60000 65536"/>
                  <a:gd name="T10" fmla="*/ 0 60000 65536"/>
                  <a:gd name="T11" fmla="*/ 0 60000 65536"/>
                  <a:gd name="T12" fmla="*/ 0 w 367"/>
                  <a:gd name="T13" fmla="*/ 0 h 270"/>
                  <a:gd name="T14" fmla="*/ 367 w 367"/>
                  <a:gd name="T15" fmla="*/ 270 h 270"/>
                </a:gdLst>
                <a:ahLst/>
                <a:cxnLst>
                  <a:cxn ang="T8">
                    <a:pos x="T0" y="T1"/>
                  </a:cxn>
                  <a:cxn ang="T9">
                    <a:pos x="T2" y="T3"/>
                  </a:cxn>
                  <a:cxn ang="T10">
                    <a:pos x="T4" y="T5"/>
                  </a:cxn>
                  <a:cxn ang="T11">
                    <a:pos x="T6" y="T7"/>
                  </a:cxn>
                </a:cxnLst>
                <a:rect l="T12" t="T13" r="T14" b="T15"/>
                <a:pathLst>
                  <a:path w="367" h="270">
                    <a:moveTo>
                      <a:pt x="0" y="0"/>
                    </a:moveTo>
                    <a:lnTo>
                      <a:pt x="188" y="270"/>
                    </a:lnTo>
                    <a:lnTo>
                      <a:pt x="367" y="31"/>
                    </a:lnTo>
                    <a:lnTo>
                      <a:pt x="0" y="0"/>
                    </a:lnTo>
                    <a:close/>
                  </a:path>
                </a:pathLst>
              </a:custGeom>
              <a:solidFill>
                <a:srgbClr val="993300"/>
              </a:solidFill>
              <a:ln w="9525">
                <a:noFill/>
                <a:round/>
                <a:headEnd/>
                <a:tailEnd/>
              </a:ln>
            </p:spPr>
            <p:txBody>
              <a:bodyPr/>
              <a:lstStyle/>
              <a:p>
                <a:endParaRPr lang="es-MX"/>
              </a:p>
            </p:txBody>
          </p:sp>
          <p:sp>
            <p:nvSpPr>
              <p:cNvPr id="9434" name="Freeform 4960"/>
              <p:cNvSpPr>
                <a:spLocks/>
              </p:cNvSpPr>
              <p:nvPr/>
            </p:nvSpPr>
            <p:spPr bwMode="auto">
              <a:xfrm>
                <a:off x="2075" y="2398"/>
                <a:ext cx="41" cy="30"/>
              </a:xfrm>
              <a:custGeom>
                <a:avLst/>
                <a:gdLst>
                  <a:gd name="T0" fmla="*/ 0 w 367"/>
                  <a:gd name="T1" fmla="*/ 0 h 270"/>
                  <a:gd name="T2" fmla="*/ 0 w 367"/>
                  <a:gd name="T3" fmla="*/ 0 h 270"/>
                  <a:gd name="T4" fmla="*/ 0 w 367"/>
                  <a:gd name="T5" fmla="*/ 0 h 270"/>
                  <a:gd name="T6" fmla="*/ 0 w 367"/>
                  <a:gd name="T7" fmla="*/ 0 h 270"/>
                  <a:gd name="T8" fmla="*/ 0 60000 65536"/>
                  <a:gd name="T9" fmla="*/ 0 60000 65536"/>
                  <a:gd name="T10" fmla="*/ 0 60000 65536"/>
                  <a:gd name="T11" fmla="*/ 0 60000 65536"/>
                  <a:gd name="T12" fmla="*/ 0 w 367"/>
                  <a:gd name="T13" fmla="*/ 0 h 270"/>
                  <a:gd name="T14" fmla="*/ 367 w 367"/>
                  <a:gd name="T15" fmla="*/ 270 h 270"/>
                </a:gdLst>
                <a:ahLst/>
                <a:cxnLst>
                  <a:cxn ang="T8">
                    <a:pos x="T0" y="T1"/>
                  </a:cxn>
                  <a:cxn ang="T9">
                    <a:pos x="T2" y="T3"/>
                  </a:cxn>
                  <a:cxn ang="T10">
                    <a:pos x="T4" y="T5"/>
                  </a:cxn>
                  <a:cxn ang="T11">
                    <a:pos x="T6" y="T7"/>
                  </a:cxn>
                </a:cxnLst>
                <a:rect l="T12" t="T13" r="T14" b="T15"/>
                <a:pathLst>
                  <a:path w="367" h="270">
                    <a:moveTo>
                      <a:pt x="0" y="0"/>
                    </a:moveTo>
                    <a:lnTo>
                      <a:pt x="188" y="270"/>
                    </a:lnTo>
                    <a:lnTo>
                      <a:pt x="367" y="31"/>
                    </a:lnTo>
                    <a:lnTo>
                      <a:pt x="0" y="0"/>
                    </a:lnTo>
                  </a:path>
                </a:pathLst>
              </a:custGeom>
              <a:noFill/>
              <a:ln w="0">
                <a:solidFill>
                  <a:srgbClr val="993300"/>
                </a:solidFill>
                <a:round/>
                <a:headEnd/>
                <a:tailEnd/>
              </a:ln>
            </p:spPr>
            <p:txBody>
              <a:bodyPr/>
              <a:lstStyle/>
              <a:p>
                <a:endParaRPr lang="es-MX"/>
              </a:p>
            </p:txBody>
          </p:sp>
          <p:sp>
            <p:nvSpPr>
              <p:cNvPr id="9435" name="Freeform 4961"/>
              <p:cNvSpPr>
                <a:spLocks/>
              </p:cNvSpPr>
              <p:nvPr/>
            </p:nvSpPr>
            <p:spPr bwMode="auto">
              <a:xfrm>
                <a:off x="2075" y="2384"/>
                <a:ext cx="41" cy="18"/>
              </a:xfrm>
              <a:custGeom>
                <a:avLst/>
                <a:gdLst>
                  <a:gd name="T0" fmla="*/ 0 w 367"/>
                  <a:gd name="T1" fmla="*/ 0 h 164"/>
                  <a:gd name="T2" fmla="*/ 0 w 367"/>
                  <a:gd name="T3" fmla="*/ 0 h 164"/>
                  <a:gd name="T4" fmla="*/ 0 w 367"/>
                  <a:gd name="T5" fmla="*/ 0 h 164"/>
                  <a:gd name="T6" fmla="*/ 0 w 367"/>
                  <a:gd name="T7" fmla="*/ 0 h 164"/>
                  <a:gd name="T8" fmla="*/ 0 60000 65536"/>
                  <a:gd name="T9" fmla="*/ 0 60000 65536"/>
                  <a:gd name="T10" fmla="*/ 0 60000 65536"/>
                  <a:gd name="T11" fmla="*/ 0 60000 65536"/>
                  <a:gd name="T12" fmla="*/ 0 w 367"/>
                  <a:gd name="T13" fmla="*/ 0 h 164"/>
                  <a:gd name="T14" fmla="*/ 367 w 367"/>
                  <a:gd name="T15" fmla="*/ 164 h 164"/>
                </a:gdLst>
                <a:ahLst/>
                <a:cxnLst>
                  <a:cxn ang="T8">
                    <a:pos x="T0" y="T1"/>
                  </a:cxn>
                  <a:cxn ang="T9">
                    <a:pos x="T2" y="T3"/>
                  </a:cxn>
                  <a:cxn ang="T10">
                    <a:pos x="T4" y="T5"/>
                  </a:cxn>
                  <a:cxn ang="T11">
                    <a:pos x="T6" y="T7"/>
                  </a:cxn>
                </a:cxnLst>
                <a:rect l="T12" t="T13" r="T14" b="T15"/>
                <a:pathLst>
                  <a:path w="367" h="164">
                    <a:moveTo>
                      <a:pt x="251" y="0"/>
                    </a:moveTo>
                    <a:lnTo>
                      <a:pt x="0" y="133"/>
                    </a:lnTo>
                    <a:lnTo>
                      <a:pt x="367" y="164"/>
                    </a:lnTo>
                    <a:lnTo>
                      <a:pt x="251" y="0"/>
                    </a:lnTo>
                    <a:close/>
                  </a:path>
                </a:pathLst>
              </a:custGeom>
              <a:solidFill>
                <a:srgbClr val="993300"/>
              </a:solidFill>
              <a:ln w="9525">
                <a:noFill/>
                <a:round/>
                <a:headEnd/>
                <a:tailEnd/>
              </a:ln>
            </p:spPr>
            <p:txBody>
              <a:bodyPr/>
              <a:lstStyle/>
              <a:p>
                <a:endParaRPr lang="es-MX"/>
              </a:p>
            </p:txBody>
          </p:sp>
          <p:sp>
            <p:nvSpPr>
              <p:cNvPr id="9436" name="Freeform 4962"/>
              <p:cNvSpPr>
                <a:spLocks/>
              </p:cNvSpPr>
              <p:nvPr/>
            </p:nvSpPr>
            <p:spPr bwMode="auto">
              <a:xfrm>
                <a:off x="2075" y="2384"/>
                <a:ext cx="41" cy="18"/>
              </a:xfrm>
              <a:custGeom>
                <a:avLst/>
                <a:gdLst>
                  <a:gd name="T0" fmla="*/ 0 w 367"/>
                  <a:gd name="T1" fmla="*/ 0 h 164"/>
                  <a:gd name="T2" fmla="*/ 0 w 367"/>
                  <a:gd name="T3" fmla="*/ 0 h 164"/>
                  <a:gd name="T4" fmla="*/ 0 w 367"/>
                  <a:gd name="T5" fmla="*/ 0 h 164"/>
                  <a:gd name="T6" fmla="*/ 0 w 367"/>
                  <a:gd name="T7" fmla="*/ 0 h 164"/>
                  <a:gd name="T8" fmla="*/ 0 60000 65536"/>
                  <a:gd name="T9" fmla="*/ 0 60000 65536"/>
                  <a:gd name="T10" fmla="*/ 0 60000 65536"/>
                  <a:gd name="T11" fmla="*/ 0 60000 65536"/>
                  <a:gd name="T12" fmla="*/ 0 w 367"/>
                  <a:gd name="T13" fmla="*/ 0 h 164"/>
                  <a:gd name="T14" fmla="*/ 367 w 367"/>
                  <a:gd name="T15" fmla="*/ 164 h 164"/>
                </a:gdLst>
                <a:ahLst/>
                <a:cxnLst>
                  <a:cxn ang="T8">
                    <a:pos x="T0" y="T1"/>
                  </a:cxn>
                  <a:cxn ang="T9">
                    <a:pos x="T2" y="T3"/>
                  </a:cxn>
                  <a:cxn ang="T10">
                    <a:pos x="T4" y="T5"/>
                  </a:cxn>
                  <a:cxn ang="T11">
                    <a:pos x="T6" y="T7"/>
                  </a:cxn>
                </a:cxnLst>
                <a:rect l="T12" t="T13" r="T14" b="T15"/>
                <a:pathLst>
                  <a:path w="367" h="164">
                    <a:moveTo>
                      <a:pt x="251" y="0"/>
                    </a:moveTo>
                    <a:lnTo>
                      <a:pt x="0" y="133"/>
                    </a:lnTo>
                    <a:lnTo>
                      <a:pt x="367" y="164"/>
                    </a:lnTo>
                    <a:lnTo>
                      <a:pt x="251" y="0"/>
                    </a:lnTo>
                  </a:path>
                </a:pathLst>
              </a:custGeom>
              <a:noFill/>
              <a:ln w="0">
                <a:solidFill>
                  <a:srgbClr val="993300"/>
                </a:solidFill>
                <a:round/>
                <a:headEnd/>
                <a:tailEnd/>
              </a:ln>
            </p:spPr>
            <p:txBody>
              <a:bodyPr/>
              <a:lstStyle/>
              <a:p>
                <a:endParaRPr lang="es-MX"/>
              </a:p>
            </p:txBody>
          </p:sp>
          <p:sp>
            <p:nvSpPr>
              <p:cNvPr id="9437" name="Freeform 4963"/>
              <p:cNvSpPr>
                <a:spLocks/>
              </p:cNvSpPr>
              <p:nvPr/>
            </p:nvSpPr>
            <p:spPr bwMode="auto">
              <a:xfrm>
                <a:off x="2055" y="2345"/>
                <a:ext cx="48" cy="53"/>
              </a:xfrm>
              <a:custGeom>
                <a:avLst/>
                <a:gdLst>
                  <a:gd name="T0" fmla="*/ 0 w 432"/>
                  <a:gd name="T1" fmla="*/ 0 h 477"/>
                  <a:gd name="T2" fmla="*/ 0 w 432"/>
                  <a:gd name="T3" fmla="*/ 0 h 477"/>
                  <a:gd name="T4" fmla="*/ 0 w 432"/>
                  <a:gd name="T5" fmla="*/ 0 h 477"/>
                  <a:gd name="T6" fmla="*/ 0 w 432"/>
                  <a:gd name="T7" fmla="*/ 0 h 477"/>
                  <a:gd name="T8" fmla="*/ 0 60000 65536"/>
                  <a:gd name="T9" fmla="*/ 0 60000 65536"/>
                  <a:gd name="T10" fmla="*/ 0 60000 65536"/>
                  <a:gd name="T11" fmla="*/ 0 60000 65536"/>
                  <a:gd name="T12" fmla="*/ 0 w 432"/>
                  <a:gd name="T13" fmla="*/ 0 h 477"/>
                  <a:gd name="T14" fmla="*/ 432 w 432"/>
                  <a:gd name="T15" fmla="*/ 477 h 477"/>
                </a:gdLst>
                <a:ahLst/>
                <a:cxnLst>
                  <a:cxn ang="T8">
                    <a:pos x="T0" y="T1"/>
                  </a:cxn>
                  <a:cxn ang="T9">
                    <a:pos x="T2" y="T3"/>
                  </a:cxn>
                  <a:cxn ang="T10">
                    <a:pos x="T4" y="T5"/>
                  </a:cxn>
                  <a:cxn ang="T11">
                    <a:pos x="T6" y="T7"/>
                  </a:cxn>
                </a:cxnLst>
                <a:rect l="T12" t="T13" r="T14" b="T15"/>
                <a:pathLst>
                  <a:path w="432" h="477">
                    <a:moveTo>
                      <a:pt x="0" y="0"/>
                    </a:moveTo>
                    <a:lnTo>
                      <a:pt x="181" y="477"/>
                    </a:lnTo>
                    <a:lnTo>
                      <a:pt x="432" y="344"/>
                    </a:lnTo>
                    <a:lnTo>
                      <a:pt x="0" y="0"/>
                    </a:lnTo>
                    <a:close/>
                  </a:path>
                </a:pathLst>
              </a:custGeom>
              <a:solidFill>
                <a:srgbClr val="993300"/>
              </a:solidFill>
              <a:ln w="9525">
                <a:noFill/>
                <a:round/>
                <a:headEnd/>
                <a:tailEnd/>
              </a:ln>
            </p:spPr>
            <p:txBody>
              <a:bodyPr/>
              <a:lstStyle/>
              <a:p>
                <a:endParaRPr lang="es-MX"/>
              </a:p>
            </p:txBody>
          </p:sp>
          <p:sp>
            <p:nvSpPr>
              <p:cNvPr id="9438" name="Freeform 4964"/>
              <p:cNvSpPr>
                <a:spLocks/>
              </p:cNvSpPr>
              <p:nvPr/>
            </p:nvSpPr>
            <p:spPr bwMode="auto">
              <a:xfrm>
                <a:off x="2055" y="2345"/>
                <a:ext cx="48" cy="53"/>
              </a:xfrm>
              <a:custGeom>
                <a:avLst/>
                <a:gdLst>
                  <a:gd name="T0" fmla="*/ 0 w 432"/>
                  <a:gd name="T1" fmla="*/ 0 h 477"/>
                  <a:gd name="T2" fmla="*/ 0 w 432"/>
                  <a:gd name="T3" fmla="*/ 0 h 477"/>
                  <a:gd name="T4" fmla="*/ 0 w 432"/>
                  <a:gd name="T5" fmla="*/ 0 h 477"/>
                  <a:gd name="T6" fmla="*/ 0 w 432"/>
                  <a:gd name="T7" fmla="*/ 0 h 477"/>
                  <a:gd name="T8" fmla="*/ 0 60000 65536"/>
                  <a:gd name="T9" fmla="*/ 0 60000 65536"/>
                  <a:gd name="T10" fmla="*/ 0 60000 65536"/>
                  <a:gd name="T11" fmla="*/ 0 60000 65536"/>
                  <a:gd name="T12" fmla="*/ 0 w 432"/>
                  <a:gd name="T13" fmla="*/ 0 h 477"/>
                  <a:gd name="T14" fmla="*/ 432 w 432"/>
                  <a:gd name="T15" fmla="*/ 477 h 477"/>
                </a:gdLst>
                <a:ahLst/>
                <a:cxnLst>
                  <a:cxn ang="T8">
                    <a:pos x="T0" y="T1"/>
                  </a:cxn>
                  <a:cxn ang="T9">
                    <a:pos x="T2" y="T3"/>
                  </a:cxn>
                  <a:cxn ang="T10">
                    <a:pos x="T4" y="T5"/>
                  </a:cxn>
                  <a:cxn ang="T11">
                    <a:pos x="T6" y="T7"/>
                  </a:cxn>
                </a:cxnLst>
                <a:rect l="T12" t="T13" r="T14" b="T15"/>
                <a:pathLst>
                  <a:path w="432" h="477">
                    <a:moveTo>
                      <a:pt x="0" y="0"/>
                    </a:moveTo>
                    <a:lnTo>
                      <a:pt x="181" y="477"/>
                    </a:lnTo>
                    <a:lnTo>
                      <a:pt x="432" y="344"/>
                    </a:lnTo>
                    <a:lnTo>
                      <a:pt x="0" y="0"/>
                    </a:lnTo>
                  </a:path>
                </a:pathLst>
              </a:custGeom>
              <a:noFill/>
              <a:ln w="0">
                <a:solidFill>
                  <a:srgbClr val="993300"/>
                </a:solidFill>
                <a:round/>
                <a:headEnd/>
                <a:tailEnd/>
              </a:ln>
            </p:spPr>
            <p:txBody>
              <a:bodyPr/>
              <a:lstStyle/>
              <a:p>
                <a:endParaRPr lang="es-MX"/>
              </a:p>
            </p:txBody>
          </p:sp>
          <p:sp>
            <p:nvSpPr>
              <p:cNvPr id="9439" name="Freeform 4965"/>
              <p:cNvSpPr>
                <a:spLocks/>
              </p:cNvSpPr>
              <p:nvPr/>
            </p:nvSpPr>
            <p:spPr bwMode="auto">
              <a:xfrm>
                <a:off x="2055" y="2336"/>
                <a:ext cx="48" cy="48"/>
              </a:xfrm>
              <a:custGeom>
                <a:avLst/>
                <a:gdLst>
                  <a:gd name="T0" fmla="*/ 0 w 432"/>
                  <a:gd name="T1" fmla="*/ 0 h 426"/>
                  <a:gd name="T2" fmla="*/ 0 w 432"/>
                  <a:gd name="T3" fmla="*/ 0 h 426"/>
                  <a:gd name="T4" fmla="*/ 0 w 432"/>
                  <a:gd name="T5" fmla="*/ 0 h 426"/>
                  <a:gd name="T6" fmla="*/ 0 w 432"/>
                  <a:gd name="T7" fmla="*/ 0 h 426"/>
                  <a:gd name="T8" fmla="*/ 0 60000 65536"/>
                  <a:gd name="T9" fmla="*/ 0 60000 65536"/>
                  <a:gd name="T10" fmla="*/ 0 60000 65536"/>
                  <a:gd name="T11" fmla="*/ 0 60000 65536"/>
                  <a:gd name="T12" fmla="*/ 0 w 432"/>
                  <a:gd name="T13" fmla="*/ 0 h 426"/>
                  <a:gd name="T14" fmla="*/ 432 w 432"/>
                  <a:gd name="T15" fmla="*/ 426 h 426"/>
                </a:gdLst>
                <a:ahLst/>
                <a:cxnLst>
                  <a:cxn ang="T8">
                    <a:pos x="T0" y="T1"/>
                  </a:cxn>
                  <a:cxn ang="T9">
                    <a:pos x="T2" y="T3"/>
                  </a:cxn>
                  <a:cxn ang="T10">
                    <a:pos x="T4" y="T5"/>
                  </a:cxn>
                  <a:cxn ang="T11">
                    <a:pos x="T6" y="T7"/>
                  </a:cxn>
                </a:cxnLst>
                <a:rect l="T12" t="T13" r="T14" b="T15"/>
                <a:pathLst>
                  <a:path w="432" h="426">
                    <a:moveTo>
                      <a:pt x="271" y="0"/>
                    </a:moveTo>
                    <a:lnTo>
                      <a:pt x="0" y="82"/>
                    </a:lnTo>
                    <a:lnTo>
                      <a:pt x="432" y="426"/>
                    </a:lnTo>
                    <a:lnTo>
                      <a:pt x="271" y="0"/>
                    </a:lnTo>
                    <a:close/>
                  </a:path>
                </a:pathLst>
              </a:custGeom>
              <a:solidFill>
                <a:srgbClr val="993300"/>
              </a:solidFill>
              <a:ln w="9525">
                <a:noFill/>
                <a:round/>
                <a:headEnd/>
                <a:tailEnd/>
              </a:ln>
            </p:spPr>
            <p:txBody>
              <a:bodyPr/>
              <a:lstStyle/>
              <a:p>
                <a:endParaRPr lang="es-MX"/>
              </a:p>
            </p:txBody>
          </p:sp>
          <p:sp>
            <p:nvSpPr>
              <p:cNvPr id="9440" name="Freeform 4966"/>
              <p:cNvSpPr>
                <a:spLocks/>
              </p:cNvSpPr>
              <p:nvPr/>
            </p:nvSpPr>
            <p:spPr bwMode="auto">
              <a:xfrm>
                <a:off x="2055" y="2336"/>
                <a:ext cx="48" cy="48"/>
              </a:xfrm>
              <a:custGeom>
                <a:avLst/>
                <a:gdLst>
                  <a:gd name="T0" fmla="*/ 0 w 432"/>
                  <a:gd name="T1" fmla="*/ 0 h 426"/>
                  <a:gd name="T2" fmla="*/ 0 w 432"/>
                  <a:gd name="T3" fmla="*/ 0 h 426"/>
                  <a:gd name="T4" fmla="*/ 0 w 432"/>
                  <a:gd name="T5" fmla="*/ 0 h 426"/>
                  <a:gd name="T6" fmla="*/ 0 w 432"/>
                  <a:gd name="T7" fmla="*/ 0 h 426"/>
                  <a:gd name="T8" fmla="*/ 0 60000 65536"/>
                  <a:gd name="T9" fmla="*/ 0 60000 65536"/>
                  <a:gd name="T10" fmla="*/ 0 60000 65536"/>
                  <a:gd name="T11" fmla="*/ 0 60000 65536"/>
                  <a:gd name="T12" fmla="*/ 0 w 432"/>
                  <a:gd name="T13" fmla="*/ 0 h 426"/>
                  <a:gd name="T14" fmla="*/ 432 w 432"/>
                  <a:gd name="T15" fmla="*/ 426 h 426"/>
                </a:gdLst>
                <a:ahLst/>
                <a:cxnLst>
                  <a:cxn ang="T8">
                    <a:pos x="T0" y="T1"/>
                  </a:cxn>
                  <a:cxn ang="T9">
                    <a:pos x="T2" y="T3"/>
                  </a:cxn>
                  <a:cxn ang="T10">
                    <a:pos x="T4" y="T5"/>
                  </a:cxn>
                  <a:cxn ang="T11">
                    <a:pos x="T6" y="T7"/>
                  </a:cxn>
                </a:cxnLst>
                <a:rect l="T12" t="T13" r="T14" b="T15"/>
                <a:pathLst>
                  <a:path w="432" h="426">
                    <a:moveTo>
                      <a:pt x="271" y="0"/>
                    </a:moveTo>
                    <a:lnTo>
                      <a:pt x="0" y="82"/>
                    </a:lnTo>
                    <a:lnTo>
                      <a:pt x="432" y="426"/>
                    </a:lnTo>
                    <a:lnTo>
                      <a:pt x="271" y="0"/>
                    </a:lnTo>
                  </a:path>
                </a:pathLst>
              </a:custGeom>
              <a:noFill/>
              <a:ln w="0">
                <a:solidFill>
                  <a:srgbClr val="993300"/>
                </a:solidFill>
                <a:round/>
                <a:headEnd/>
                <a:tailEnd/>
              </a:ln>
            </p:spPr>
            <p:txBody>
              <a:bodyPr/>
              <a:lstStyle/>
              <a:p>
                <a:endParaRPr lang="es-MX"/>
              </a:p>
            </p:txBody>
          </p:sp>
          <p:sp>
            <p:nvSpPr>
              <p:cNvPr id="9441" name="Freeform 4967"/>
              <p:cNvSpPr>
                <a:spLocks/>
              </p:cNvSpPr>
              <p:nvPr/>
            </p:nvSpPr>
            <p:spPr bwMode="auto">
              <a:xfrm>
                <a:off x="2049" y="2321"/>
                <a:ext cx="36" cy="24"/>
              </a:xfrm>
              <a:custGeom>
                <a:avLst/>
                <a:gdLst>
                  <a:gd name="T0" fmla="*/ 0 w 322"/>
                  <a:gd name="T1" fmla="*/ 0 h 224"/>
                  <a:gd name="T2" fmla="*/ 0 w 322"/>
                  <a:gd name="T3" fmla="*/ 0 h 224"/>
                  <a:gd name="T4" fmla="*/ 0 w 322"/>
                  <a:gd name="T5" fmla="*/ 0 h 224"/>
                  <a:gd name="T6" fmla="*/ 0 w 322"/>
                  <a:gd name="T7" fmla="*/ 0 h 224"/>
                  <a:gd name="T8" fmla="*/ 0 60000 65536"/>
                  <a:gd name="T9" fmla="*/ 0 60000 65536"/>
                  <a:gd name="T10" fmla="*/ 0 60000 65536"/>
                  <a:gd name="T11" fmla="*/ 0 60000 65536"/>
                  <a:gd name="T12" fmla="*/ 0 w 322"/>
                  <a:gd name="T13" fmla="*/ 0 h 224"/>
                  <a:gd name="T14" fmla="*/ 322 w 322"/>
                  <a:gd name="T15" fmla="*/ 224 h 224"/>
                </a:gdLst>
                <a:ahLst/>
                <a:cxnLst>
                  <a:cxn ang="T8">
                    <a:pos x="T0" y="T1"/>
                  </a:cxn>
                  <a:cxn ang="T9">
                    <a:pos x="T2" y="T3"/>
                  </a:cxn>
                  <a:cxn ang="T10">
                    <a:pos x="T4" y="T5"/>
                  </a:cxn>
                  <a:cxn ang="T11">
                    <a:pos x="T6" y="T7"/>
                  </a:cxn>
                </a:cxnLst>
                <a:rect l="T12" t="T13" r="T14" b="T15"/>
                <a:pathLst>
                  <a:path w="322" h="224">
                    <a:moveTo>
                      <a:pt x="0" y="0"/>
                    </a:moveTo>
                    <a:lnTo>
                      <a:pt x="51" y="224"/>
                    </a:lnTo>
                    <a:lnTo>
                      <a:pt x="322" y="142"/>
                    </a:lnTo>
                    <a:lnTo>
                      <a:pt x="0" y="0"/>
                    </a:lnTo>
                    <a:close/>
                  </a:path>
                </a:pathLst>
              </a:custGeom>
              <a:solidFill>
                <a:srgbClr val="993300"/>
              </a:solidFill>
              <a:ln w="9525">
                <a:noFill/>
                <a:round/>
                <a:headEnd/>
                <a:tailEnd/>
              </a:ln>
            </p:spPr>
            <p:txBody>
              <a:bodyPr/>
              <a:lstStyle/>
              <a:p>
                <a:endParaRPr lang="es-MX"/>
              </a:p>
            </p:txBody>
          </p:sp>
          <p:sp>
            <p:nvSpPr>
              <p:cNvPr id="9442" name="Freeform 4968"/>
              <p:cNvSpPr>
                <a:spLocks/>
              </p:cNvSpPr>
              <p:nvPr/>
            </p:nvSpPr>
            <p:spPr bwMode="auto">
              <a:xfrm>
                <a:off x="2049" y="2321"/>
                <a:ext cx="36" cy="24"/>
              </a:xfrm>
              <a:custGeom>
                <a:avLst/>
                <a:gdLst>
                  <a:gd name="T0" fmla="*/ 0 w 322"/>
                  <a:gd name="T1" fmla="*/ 0 h 224"/>
                  <a:gd name="T2" fmla="*/ 0 w 322"/>
                  <a:gd name="T3" fmla="*/ 0 h 224"/>
                  <a:gd name="T4" fmla="*/ 0 w 322"/>
                  <a:gd name="T5" fmla="*/ 0 h 224"/>
                  <a:gd name="T6" fmla="*/ 0 w 322"/>
                  <a:gd name="T7" fmla="*/ 0 h 224"/>
                  <a:gd name="T8" fmla="*/ 0 60000 65536"/>
                  <a:gd name="T9" fmla="*/ 0 60000 65536"/>
                  <a:gd name="T10" fmla="*/ 0 60000 65536"/>
                  <a:gd name="T11" fmla="*/ 0 60000 65536"/>
                  <a:gd name="T12" fmla="*/ 0 w 322"/>
                  <a:gd name="T13" fmla="*/ 0 h 224"/>
                  <a:gd name="T14" fmla="*/ 322 w 322"/>
                  <a:gd name="T15" fmla="*/ 224 h 224"/>
                </a:gdLst>
                <a:ahLst/>
                <a:cxnLst>
                  <a:cxn ang="T8">
                    <a:pos x="T0" y="T1"/>
                  </a:cxn>
                  <a:cxn ang="T9">
                    <a:pos x="T2" y="T3"/>
                  </a:cxn>
                  <a:cxn ang="T10">
                    <a:pos x="T4" y="T5"/>
                  </a:cxn>
                  <a:cxn ang="T11">
                    <a:pos x="T6" y="T7"/>
                  </a:cxn>
                </a:cxnLst>
                <a:rect l="T12" t="T13" r="T14" b="T15"/>
                <a:pathLst>
                  <a:path w="322" h="224">
                    <a:moveTo>
                      <a:pt x="0" y="0"/>
                    </a:moveTo>
                    <a:lnTo>
                      <a:pt x="51" y="224"/>
                    </a:lnTo>
                    <a:lnTo>
                      <a:pt x="322" y="142"/>
                    </a:lnTo>
                    <a:lnTo>
                      <a:pt x="0" y="0"/>
                    </a:lnTo>
                  </a:path>
                </a:pathLst>
              </a:custGeom>
              <a:noFill/>
              <a:ln w="0">
                <a:solidFill>
                  <a:srgbClr val="993300"/>
                </a:solidFill>
                <a:round/>
                <a:headEnd/>
                <a:tailEnd/>
              </a:ln>
            </p:spPr>
            <p:txBody>
              <a:bodyPr/>
              <a:lstStyle/>
              <a:p>
                <a:endParaRPr lang="es-MX"/>
              </a:p>
            </p:txBody>
          </p:sp>
          <p:sp>
            <p:nvSpPr>
              <p:cNvPr id="9443" name="Freeform 4969"/>
              <p:cNvSpPr>
                <a:spLocks/>
              </p:cNvSpPr>
              <p:nvPr/>
            </p:nvSpPr>
            <p:spPr bwMode="auto">
              <a:xfrm>
                <a:off x="2049" y="2302"/>
                <a:ext cx="36" cy="34"/>
              </a:xfrm>
              <a:custGeom>
                <a:avLst/>
                <a:gdLst>
                  <a:gd name="T0" fmla="*/ 0 w 322"/>
                  <a:gd name="T1" fmla="*/ 0 h 310"/>
                  <a:gd name="T2" fmla="*/ 0 w 322"/>
                  <a:gd name="T3" fmla="*/ 0 h 310"/>
                  <a:gd name="T4" fmla="*/ 0 w 322"/>
                  <a:gd name="T5" fmla="*/ 0 h 310"/>
                  <a:gd name="T6" fmla="*/ 0 w 322"/>
                  <a:gd name="T7" fmla="*/ 0 h 310"/>
                  <a:gd name="T8" fmla="*/ 0 60000 65536"/>
                  <a:gd name="T9" fmla="*/ 0 60000 65536"/>
                  <a:gd name="T10" fmla="*/ 0 60000 65536"/>
                  <a:gd name="T11" fmla="*/ 0 60000 65536"/>
                  <a:gd name="T12" fmla="*/ 0 w 322"/>
                  <a:gd name="T13" fmla="*/ 0 h 310"/>
                  <a:gd name="T14" fmla="*/ 322 w 322"/>
                  <a:gd name="T15" fmla="*/ 310 h 310"/>
                </a:gdLst>
                <a:ahLst/>
                <a:cxnLst>
                  <a:cxn ang="T8">
                    <a:pos x="T0" y="T1"/>
                  </a:cxn>
                  <a:cxn ang="T9">
                    <a:pos x="T2" y="T3"/>
                  </a:cxn>
                  <a:cxn ang="T10">
                    <a:pos x="T4" y="T5"/>
                  </a:cxn>
                  <a:cxn ang="T11">
                    <a:pos x="T6" y="T7"/>
                  </a:cxn>
                </a:cxnLst>
                <a:rect l="T12" t="T13" r="T14" b="T15"/>
                <a:pathLst>
                  <a:path w="322" h="310">
                    <a:moveTo>
                      <a:pt x="253" y="0"/>
                    </a:moveTo>
                    <a:lnTo>
                      <a:pt x="0" y="168"/>
                    </a:lnTo>
                    <a:lnTo>
                      <a:pt x="322" y="310"/>
                    </a:lnTo>
                    <a:lnTo>
                      <a:pt x="253" y="0"/>
                    </a:lnTo>
                    <a:close/>
                  </a:path>
                </a:pathLst>
              </a:custGeom>
              <a:solidFill>
                <a:srgbClr val="993300"/>
              </a:solidFill>
              <a:ln w="9525">
                <a:noFill/>
                <a:round/>
                <a:headEnd/>
                <a:tailEnd/>
              </a:ln>
            </p:spPr>
            <p:txBody>
              <a:bodyPr/>
              <a:lstStyle/>
              <a:p>
                <a:endParaRPr lang="es-MX"/>
              </a:p>
            </p:txBody>
          </p:sp>
          <p:sp>
            <p:nvSpPr>
              <p:cNvPr id="9444" name="Freeform 4970"/>
              <p:cNvSpPr>
                <a:spLocks/>
              </p:cNvSpPr>
              <p:nvPr/>
            </p:nvSpPr>
            <p:spPr bwMode="auto">
              <a:xfrm>
                <a:off x="2049" y="2302"/>
                <a:ext cx="36" cy="34"/>
              </a:xfrm>
              <a:custGeom>
                <a:avLst/>
                <a:gdLst>
                  <a:gd name="T0" fmla="*/ 0 w 322"/>
                  <a:gd name="T1" fmla="*/ 0 h 310"/>
                  <a:gd name="T2" fmla="*/ 0 w 322"/>
                  <a:gd name="T3" fmla="*/ 0 h 310"/>
                  <a:gd name="T4" fmla="*/ 0 w 322"/>
                  <a:gd name="T5" fmla="*/ 0 h 310"/>
                  <a:gd name="T6" fmla="*/ 0 w 322"/>
                  <a:gd name="T7" fmla="*/ 0 h 310"/>
                  <a:gd name="T8" fmla="*/ 0 60000 65536"/>
                  <a:gd name="T9" fmla="*/ 0 60000 65536"/>
                  <a:gd name="T10" fmla="*/ 0 60000 65536"/>
                  <a:gd name="T11" fmla="*/ 0 60000 65536"/>
                  <a:gd name="T12" fmla="*/ 0 w 322"/>
                  <a:gd name="T13" fmla="*/ 0 h 310"/>
                  <a:gd name="T14" fmla="*/ 322 w 322"/>
                  <a:gd name="T15" fmla="*/ 310 h 310"/>
                </a:gdLst>
                <a:ahLst/>
                <a:cxnLst>
                  <a:cxn ang="T8">
                    <a:pos x="T0" y="T1"/>
                  </a:cxn>
                  <a:cxn ang="T9">
                    <a:pos x="T2" y="T3"/>
                  </a:cxn>
                  <a:cxn ang="T10">
                    <a:pos x="T4" y="T5"/>
                  </a:cxn>
                  <a:cxn ang="T11">
                    <a:pos x="T6" y="T7"/>
                  </a:cxn>
                </a:cxnLst>
                <a:rect l="T12" t="T13" r="T14" b="T15"/>
                <a:pathLst>
                  <a:path w="322" h="310">
                    <a:moveTo>
                      <a:pt x="253" y="0"/>
                    </a:moveTo>
                    <a:lnTo>
                      <a:pt x="0" y="168"/>
                    </a:lnTo>
                    <a:lnTo>
                      <a:pt x="322" y="310"/>
                    </a:lnTo>
                    <a:lnTo>
                      <a:pt x="253" y="0"/>
                    </a:lnTo>
                  </a:path>
                </a:pathLst>
              </a:custGeom>
              <a:noFill/>
              <a:ln w="0">
                <a:solidFill>
                  <a:srgbClr val="993300"/>
                </a:solidFill>
                <a:round/>
                <a:headEnd/>
                <a:tailEnd/>
              </a:ln>
            </p:spPr>
            <p:txBody>
              <a:bodyPr/>
              <a:lstStyle/>
              <a:p>
                <a:endParaRPr lang="es-MX"/>
              </a:p>
            </p:txBody>
          </p:sp>
          <p:sp>
            <p:nvSpPr>
              <p:cNvPr id="9445" name="Freeform 4971"/>
              <p:cNvSpPr>
                <a:spLocks/>
              </p:cNvSpPr>
              <p:nvPr/>
            </p:nvSpPr>
            <p:spPr bwMode="auto">
              <a:xfrm>
                <a:off x="1995" y="2283"/>
                <a:ext cx="82" cy="38"/>
              </a:xfrm>
              <a:custGeom>
                <a:avLst/>
                <a:gdLst>
                  <a:gd name="T0" fmla="*/ 0 w 742"/>
                  <a:gd name="T1" fmla="*/ 0 h 342"/>
                  <a:gd name="T2" fmla="*/ 0 w 742"/>
                  <a:gd name="T3" fmla="*/ 0 h 342"/>
                  <a:gd name="T4" fmla="*/ 0 w 742"/>
                  <a:gd name="T5" fmla="*/ 0 h 342"/>
                  <a:gd name="T6" fmla="*/ 0 w 742"/>
                  <a:gd name="T7" fmla="*/ 0 h 342"/>
                  <a:gd name="T8" fmla="*/ 0 60000 65536"/>
                  <a:gd name="T9" fmla="*/ 0 60000 65536"/>
                  <a:gd name="T10" fmla="*/ 0 60000 65536"/>
                  <a:gd name="T11" fmla="*/ 0 60000 65536"/>
                  <a:gd name="T12" fmla="*/ 0 w 742"/>
                  <a:gd name="T13" fmla="*/ 0 h 342"/>
                  <a:gd name="T14" fmla="*/ 742 w 742"/>
                  <a:gd name="T15" fmla="*/ 342 h 342"/>
                </a:gdLst>
                <a:ahLst/>
                <a:cxnLst>
                  <a:cxn ang="T8">
                    <a:pos x="T0" y="T1"/>
                  </a:cxn>
                  <a:cxn ang="T9">
                    <a:pos x="T2" y="T3"/>
                  </a:cxn>
                  <a:cxn ang="T10">
                    <a:pos x="T4" y="T5"/>
                  </a:cxn>
                  <a:cxn ang="T11">
                    <a:pos x="T6" y="T7"/>
                  </a:cxn>
                </a:cxnLst>
                <a:rect l="T12" t="T13" r="T14" b="T15"/>
                <a:pathLst>
                  <a:path w="742" h="342">
                    <a:moveTo>
                      <a:pt x="0" y="0"/>
                    </a:moveTo>
                    <a:lnTo>
                      <a:pt x="489" y="342"/>
                    </a:lnTo>
                    <a:lnTo>
                      <a:pt x="742" y="174"/>
                    </a:lnTo>
                    <a:lnTo>
                      <a:pt x="0" y="0"/>
                    </a:lnTo>
                    <a:close/>
                  </a:path>
                </a:pathLst>
              </a:custGeom>
              <a:solidFill>
                <a:srgbClr val="993300"/>
              </a:solidFill>
              <a:ln w="9525">
                <a:noFill/>
                <a:round/>
                <a:headEnd/>
                <a:tailEnd/>
              </a:ln>
            </p:spPr>
            <p:txBody>
              <a:bodyPr/>
              <a:lstStyle/>
              <a:p>
                <a:endParaRPr lang="es-MX"/>
              </a:p>
            </p:txBody>
          </p:sp>
          <p:sp>
            <p:nvSpPr>
              <p:cNvPr id="9446" name="Freeform 4972"/>
              <p:cNvSpPr>
                <a:spLocks/>
              </p:cNvSpPr>
              <p:nvPr/>
            </p:nvSpPr>
            <p:spPr bwMode="auto">
              <a:xfrm>
                <a:off x="1995" y="2283"/>
                <a:ext cx="82" cy="38"/>
              </a:xfrm>
              <a:custGeom>
                <a:avLst/>
                <a:gdLst>
                  <a:gd name="T0" fmla="*/ 0 w 742"/>
                  <a:gd name="T1" fmla="*/ 0 h 342"/>
                  <a:gd name="T2" fmla="*/ 0 w 742"/>
                  <a:gd name="T3" fmla="*/ 0 h 342"/>
                  <a:gd name="T4" fmla="*/ 0 w 742"/>
                  <a:gd name="T5" fmla="*/ 0 h 342"/>
                  <a:gd name="T6" fmla="*/ 0 w 742"/>
                  <a:gd name="T7" fmla="*/ 0 h 342"/>
                  <a:gd name="T8" fmla="*/ 0 60000 65536"/>
                  <a:gd name="T9" fmla="*/ 0 60000 65536"/>
                  <a:gd name="T10" fmla="*/ 0 60000 65536"/>
                  <a:gd name="T11" fmla="*/ 0 60000 65536"/>
                  <a:gd name="T12" fmla="*/ 0 w 742"/>
                  <a:gd name="T13" fmla="*/ 0 h 342"/>
                  <a:gd name="T14" fmla="*/ 742 w 742"/>
                  <a:gd name="T15" fmla="*/ 342 h 342"/>
                </a:gdLst>
                <a:ahLst/>
                <a:cxnLst>
                  <a:cxn ang="T8">
                    <a:pos x="T0" y="T1"/>
                  </a:cxn>
                  <a:cxn ang="T9">
                    <a:pos x="T2" y="T3"/>
                  </a:cxn>
                  <a:cxn ang="T10">
                    <a:pos x="T4" y="T5"/>
                  </a:cxn>
                  <a:cxn ang="T11">
                    <a:pos x="T6" y="T7"/>
                  </a:cxn>
                </a:cxnLst>
                <a:rect l="T12" t="T13" r="T14" b="T15"/>
                <a:pathLst>
                  <a:path w="742" h="342">
                    <a:moveTo>
                      <a:pt x="0" y="0"/>
                    </a:moveTo>
                    <a:lnTo>
                      <a:pt x="489" y="342"/>
                    </a:lnTo>
                    <a:lnTo>
                      <a:pt x="742" y="174"/>
                    </a:lnTo>
                    <a:lnTo>
                      <a:pt x="0" y="0"/>
                    </a:lnTo>
                  </a:path>
                </a:pathLst>
              </a:custGeom>
              <a:noFill/>
              <a:ln w="0">
                <a:solidFill>
                  <a:srgbClr val="993300"/>
                </a:solidFill>
                <a:round/>
                <a:headEnd/>
                <a:tailEnd/>
              </a:ln>
            </p:spPr>
            <p:txBody>
              <a:bodyPr/>
              <a:lstStyle/>
              <a:p>
                <a:endParaRPr lang="es-MX"/>
              </a:p>
            </p:txBody>
          </p:sp>
          <p:sp>
            <p:nvSpPr>
              <p:cNvPr id="9447" name="Freeform 4973"/>
              <p:cNvSpPr>
                <a:spLocks/>
              </p:cNvSpPr>
              <p:nvPr/>
            </p:nvSpPr>
            <p:spPr bwMode="auto">
              <a:xfrm>
                <a:off x="1987" y="2265"/>
                <a:ext cx="90" cy="37"/>
              </a:xfrm>
              <a:custGeom>
                <a:avLst/>
                <a:gdLst>
                  <a:gd name="T0" fmla="*/ 0 w 815"/>
                  <a:gd name="T1" fmla="*/ 0 h 334"/>
                  <a:gd name="T2" fmla="*/ 0 w 815"/>
                  <a:gd name="T3" fmla="*/ 0 h 334"/>
                  <a:gd name="T4" fmla="*/ 0 w 815"/>
                  <a:gd name="T5" fmla="*/ 0 h 334"/>
                  <a:gd name="T6" fmla="*/ 0 w 815"/>
                  <a:gd name="T7" fmla="*/ 0 h 334"/>
                  <a:gd name="T8" fmla="*/ 0 60000 65536"/>
                  <a:gd name="T9" fmla="*/ 0 60000 65536"/>
                  <a:gd name="T10" fmla="*/ 0 60000 65536"/>
                  <a:gd name="T11" fmla="*/ 0 60000 65536"/>
                  <a:gd name="T12" fmla="*/ 0 w 815"/>
                  <a:gd name="T13" fmla="*/ 0 h 334"/>
                  <a:gd name="T14" fmla="*/ 815 w 815"/>
                  <a:gd name="T15" fmla="*/ 334 h 334"/>
                </a:gdLst>
                <a:ahLst/>
                <a:cxnLst>
                  <a:cxn ang="T8">
                    <a:pos x="T0" y="T1"/>
                  </a:cxn>
                  <a:cxn ang="T9">
                    <a:pos x="T2" y="T3"/>
                  </a:cxn>
                  <a:cxn ang="T10">
                    <a:pos x="T4" y="T5"/>
                  </a:cxn>
                  <a:cxn ang="T11">
                    <a:pos x="T6" y="T7"/>
                  </a:cxn>
                </a:cxnLst>
                <a:rect l="T12" t="T13" r="T14" b="T15"/>
                <a:pathLst>
                  <a:path w="815" h="334">
                    <a:moveTo>
                      <a:pt x="0" y="0"/>
                    </a:moveTo>
                    <a:lnTo>
                      <a:pt x="73" y="160"/>
                    </a:lnTo>
                    <a:lnTo>
                      <a:pt x="815" y="334"/>
                    </a:lnTo>
                    <a:lnTo>
                      <a:pt x="0" y="0"/>
                    </a:lnTo>
                    <a:close/>
                  </a:path>
                </a:pathLst>
              </a:custGeom>
              <a:solidFill>
                <a:srgbClr val="993300"/>
              </a:solidFill>
              <a:ln w="9525">
                <a:noFill/>
                <a:round/>
                <a:headEnd/>
                <a:tailEnd/>
              </a:ln>
            </p:spPr>
            <p:txBody>
              <a:bodyPr/>
              <a:lstStyle/>
              <a:p>
                <a:endParaRPr lang="es-MX"/>
              </a:p>
            </p:txBody>
          </p:sp>
          <p:sp>
            <p:nvSpPr>
              <p:cNvPr id="9448" name="Freeform 4974"/>
              <p:cNvSpPr>
                <a:spLocks/>
              </p:cNvSpPr>
              <p:nvPr/>
            </p:nvSpPr>
            <p:spPr bwMode="auto">
              <a:xfrm>
                <a:off x="1987" y="2265"/>
                <a:ext cx="90" cy="37"/>
              </a:xfrm>
              <a:custGeom>
                <a:avLst/>
                <a:gdLst>
                  <a:gd name="T0" fmla="*/ 0 w 815"/>
                  <a:gd name="T1" fmla="*/ 0 h 334"/>
                  <a:gd name="T2" fmla="*/ 0 w 815"/>
                  <a:gd name="T3" fmla="*/ 0 h 334"/>
                  <a:gd name="T4" fmla="*/ 0 w 815"/>
                  <a:gd name="T5" fmla="*/ 0 h 334"/>
                  <a:gd name="T6" fmla="*/ 0 w 815"/>
                  <a:gd name="T7" fmla="*/ 0 h 334"/>
                  <a:gd name="T8" fmla="*/ 0 60000 65536"/>
                  <a:gd name="T9" fmla="*/ 0 60000 65536"/>
                  <a:gd name="T10" fmla="*/ 0 60000 65536"/>
                  <a:gd name="T11" fmla="*/ 0 60000 65536"/>
                  <a:gd name="T12" fmla="*/ 0 w 815"/>
                  <a:gd name="T13" fmla="*/ 0 h 334"/>
                  <a:gd name="T14" fmla="*/ 815 w 815"/>
                  <a:gd name="T15" fmla="*/ 334 h 334"/>
                </a:gdLst>
                <a:ahLst/>
                <a:cxnLst>
                  <a:cxn ang="T8">
                    <a:pos x="T0" y="T1"/>
                  </a:cxn>
                  <a:cxn ang="T9">
                    <a:pos x="T2" y="T3"/>
                  </a:cxn>
                  <a:cxn ang="T10">
                    <a:pos x="T4" y="T5"/>
                  </a:cxn>
                  <a:cxn ang="T11">
                    <a:pos x="T6" y="T7"/>
                  </a:cxn>
                </a:cxnLst>
                <a:rect l="T12" t="T13" r="T14" b="T15"/>
                <a:pathLst>
                  <a:path w="815" h="334">
                    <a:moveTo>
                      <a:pt x="0" y="0"/>
                    </a:moveTo>
                    <a:lnTo>
                      <a:pt x="73" y="160"/>
                    </a:lnTo>
                    <a:lnTo>
                      <a:pt x="815" y="334"/>
                    </a:lnTo>
                    <a:lnTo>
                      <a:pt x="0" y="0"/>
                    </a:lnTo>
                  </a:path>
                </a:pathLst>
              </a:custGeom>
              <a:noFill/>
              <a:ln w="0">
                <a:solidFill>
                  <a:srgbClr val="993300"/>
                </a:solidFill>
                <a:round/>
                <a:headEnd/>
                <a:tailEnd/>
              </a:ln>
            </p:spPr>
            <p:txBody>
              <a:bodyPr/>
              <a:lstStyle/>
              <a:p>
                <a:endParaRPr lang="es-MX"/>
              </a:p>
            </p:txBody>
          </p:sp>
          <p:sp>
            <p:nvSpPr>
              <p:cNvPr id="9449" name="Freeform 4975"/>
              <p:cNvSpPr>
                <a:spLocks/>
              </p:cNvSpPr>
              <p:nvPr/>
            </p:nvSpPr>
            <p:spPr bwMode="auto">
              <a:xfrm>
                <a:off x="1987" y="2262"/>
                <a:ext cx="90" cy="40"/>
              </a:xfrm>
              <a:custGeom>
                <a:avLst/>
                <a:gdLst>
                  <a:gd name="T0" fmla="*/ 0 w 815"/>
                  <a:gd name="T1" fmla="*/ 0 h 362"/>
                  <a:gd name="T2" fmla="*/ 0 w 815"/>
                  <a:gd name="T3" fmla="*/ 0 h 362"/>
                  <a:gd name="T4" fmla="*/ 0 w 815"/>
                  <a:gd name="T5" fmla="*/ 0 h 362"/>
                  <a:gd name="T6" fmla="*/ 0 w 815"/>
                  <a:gd name="T7" fmla="*/ 0 h 362"/>
                  <a:gd name="T8" fmla="*/ 0 60000 65536"/>
                  <a:gd name="T9" fmla="*/ 0 60000 65536"/>
                  <a:gd name="T10" fmla="*/ 0 60000 65536"/>
                  <a:gd name="T11" fmla="*/ 0 60000 65536"/>
                  <a:gd name="T12" fmla="*/ 0 w 815"/>
                  <a:gd name="T13" fmla="*/ 0 h 362"/>
                  <a:gd name="T14" fmla="*/ 815 w 815"/>
                  <a:gd name="T15" fmla="*/ 362 h 362"/>
                </a:gdLst>
                <a:ahLst/>
                <a:cxnLst>
                  <a:cxn ang="T8">
                    <a:pos x="T0" y="T1"/>
                  </a:cxn>
                  <a:cxn ang="T9">
                    <a:pos x="T2" y="T3"/>
                  </a:cxn>
                  <a:cxn ang="T10">
                    <a:pos x="T4" y="T5"/>
                  </a:cxn>
                  <a:cxn ang="T11">
                    <a:pos x="T6" y="T7"/>
                  </a:cxn>
                </a:cxnLst>
                <a:rect l="T12" t="T13" r="T14" b="T15"/>
                <a:pathLst>
                  <a:path w="815" h="362">
                    <a:moveTo>
                      <a:pt x="298" y="0"/>
                    </a:moveTo>
                    <a:lnTo>
                      <a:pt x="0" y="28"/>
                    </a:lnTo>
                    <a:lnTo>
                      <a:pt x="815" y="362"/>
                    </a:lnTo>
                    <a:lnTo>
                      <a:pt x="298" y="0"/>
                    </a:lnTo>
                    <a:close/>
                  </a:path>
                </a:pathLst>
              </a:custGeom>
              <a:solidFill>
                <a:srgbClr val="993300"/>
              </a:solidFill>
              <a:ln w="9525">
                <a:noFill/>
                <a:round/>
                <a:headEnd/>
                <a:tailEnd/>
              </a:ln>
            </p:spPr>
            <p:txBody>
              <a:bodyPr/>
              <a:lstStyle/>
              <a:p>
                <a:endParaRPr lang="es-MX"/>
              </a:p>
            </p:txBody>
          </p:sp>
          <p:sp>
            <p:nvSpPr>
              <p:cNvPr id="9450" name="Freeform 4976"/>
              <p:cNvSpPr>
                <a:spLocks/>
              </p:cNvSpPr>
              <p:nvPr/>
            </p:nvSpPr>
            <p:spPr bwMode="auto">
              <a:xfrm>
                <a:off x="1987" y="2262"/>
                <a:ext cx="90" cy="40"/>
              </a:xfrm>
              <a:custGeom>
                <a:avLst/>
                <a:gdLst>
                  <a:gd name="T0" fmla="*/ 0 w 815"/>
                  <a:gd name="T1" fmla="*/ 0 h 362"/>
                  <a:gd name="T2" fmla="*/ 0 w 815"/>
                  <a:gd name="T3" fmla="*/ 0 h 362"/>
                  <a:gd name="T4" fmla="*/ 0 w 815"/>
                  <a:gd name="T5" fmla="*/ 0 h 362"/>
                  <a:gd name="T6" fmla="*/ 0 w 815"/>
                  <a:gd name="T7" fmla="*/ 0 h 362"/>
                  <a:gd name="T8" fmla="*/ 0 60000 65536"/>
                  <a:gd name="T9" fmla="*/ 0 60000 65536"/>
                  <a:gd name="T10" fmla="*/ 0 60000 65536"/>
                  <a:gd name="T11" fmla="*/ 0 60000 65536"/>
                  <a:gd name="T12" fmla="*/ 0 w 815"/>
                  <a:gd name="T13" fmla="*/ 0 h 362"/>
                  <a:gd name="T14" fmla="*/ 815 w 815"/>
                  <a:gd name="T15" fmla="*/ 362 h 362"/>
                </a:gdLst>
                <a:ahLst/>
                <a:cxnLst>
                  <a:cxn ang="T8">
                    <a:pos x="T0" y="T1"/>
                  </a:cxn>
                  <a:cxn ang="T9">
                    <a:pos x="T2" y="T3"/>
                  </a:cxn>
                  <a:cxn ang="T10">
                    <a:pos x="T4" y="T5"/>
                  </a:cxn>
                  <a:cxn ang="T11">
                    <a:pos x="T6" y="T7"/>
                  </a:cxn>
                </a:cxnLst>
                <a:rect l="T12" t="T13" r="T14" b="T15"/>
                <a:pathLst>
                  <a:path w="815" h="362">
                    <a:moveTo>
                      <a:pt x="298" y="0"/>
                    </a:moveTo>
                    <a:lnTo>
                      <a:pt x="0" y="28"/>
                    </a:lnTo>
                    <a:lnTo>
                      <a:pt x="815" y="362"/>
                    </a:lnTo>
                    <a:lnTo>
                      <a:pt x="298" y="0"/>
                    </a:lnTo>
                  </a:path>
                </a:pathLst>
              </a:custGeom>
              <a:noFill/>
              <a:ln w="0">
                <a:solidFill>
                  <a:srgbClr val="993300"/>
                </a:solidFill>
                <a:round/>
                <a:headEnd/>
                <a:tailEnd/>
              </a:ln>
            </p:spPr>
            <p:txBody>
              <a:bodyPr/>
              <a:lstStyle/>
              <a:p>
                <a:endParaRPr lang="es-MX"/>
              </a:p>
            </p:txBody>
          </p:sp>
          <p:sp>
            <p:nvSpPr>
              <p:cNvPr id="9451" name="Freeform 4977"/>
              <p:cNvSpPr>
                <a:spLocks/>
              </p:cNvSpPr>
              <p:nvPr/>
            </p:nvSpPr>
            <p:spPr bwMode="auto">
              <a:xfrm>
                <a:off x="1987" y="2252"/>
                <a:ext cx="33" cy="13"/>
              </a:xfrm>
              <a:custGeom>
                <a:avLst/>
                <a:gdLst>
                  <a:gd name="T0" fmla="*/ 0 w 298"/>
                  <a:gd name="T1" fmla="*/ 0 h 115"/>
                  <a:gd name="T2" fmla="*/ 0 w 298"/>
                  <a:gd name="T3" fmla="*/ 0 h 115"/>
                  <a:gd name="T4" fmla="*/ 0 w 298"/>
                  <a:gd name="T5" fmla="*/ 0 h 115"/>
                  <a:gd name="T6" fmla="*/ 0 w 298"/>
                  <a:gd name="T7" fmla="*/ 0 h 115"/>
                  <a:gd name="T8" fmla="*/ 0 60000 65536"/>
                  <a:gd name="T9" fmla="*/ 0 60000 65536"/>
                  <a:gd name="T10" fmla="*/ 0 60000 65536"/>
                  <a:gd name="T11" fmla="*/ 0 60000 65536"/>
                  <a:gd name="T12" fmla="*/ 0 w 298"/>
                  <a:gd name="T13" fmla="*/ 0 h 115"/>
                  <a:gd name="T14" fmla="*/ 298 w 298"/>
                  <a:gd name="T15" fmla="*/ 115 h 115"/>
                </a:gdLst>
                <a:ahLst/>
                <a:cxnLst>
                  <a:cxn ang="T8">
                    <a:pos x="T0" y="T1"/>
                  </a:cxn>
                  <a:cxn ang="T9">
                    <a:pos x="T2" y="T3"/>
                  </a:cxn>
                  <a:cxn ang="T10">
                    <a:pos x="T4" y="T5"/>
                  </a:cxn>
                  <a:cxn ang="T11">
                    <a:pos x="T6" y="T7"/>
                  </a:cxn>
                </a:cxnLst>
                <a:rect l="T12" t="T13" r="T14" b="T15"/>
                <a:pathLst>
                  <a:path w="298" h="115">
                    <a:moveTo>
                      <a:pt x="258" y="0"/>
                    </a:moveTo>
                    <a:lnTo>
                      <a:pt x="0" y="115"/>
                    </a:lnTo>
                    <a:lnTo>
                      <a:pt x="298" y="87"/>
                    </a:lnTo>
                    <a:lnTo>
                      <a:pt x="258" y="0"/>
                    </a:lnTo>
                    <a:close/>
                  </a:path>
                </a:pathLst>
              </a:custGeom>
              <a:solidFill>
                <a:srgbClr val="993300"/>
              </a:solidFill>
              <a:ln w="9525">
                <a:noFill/>
                <a:round/>
                <a:headEnd/>
                <a:tailEnd/>
              </a:ln>
            </p:spPr>
            <p:txBody>
              <a:bodyPr/>
              <a:lstStyle/>
              <a:p>
                <a:endParaRPr lang="es-MX"/>
              </a:p>
            </p:txBody>
          </p:sp>
          <p:sp>
            <p:nvSpPr>
              <p:cNvPr id="9452" name="Freeform 4978"/>
              <p:cNvSpPr>
                <a:spLocks/>
              </p:cNvSpPr>
              <p:nvPr/>
            </p:nvSpPr>
            <p:spPr bwMode="auto">
              <a:xfrm>
                <a:off x="1987" y="2252"/>
                <a:ext cx="33" cy="13"/>
              </a:xfrm>
              <a:custGeom>
                <a:avLst/>
                <a:gdLst>
                  <a:gd name="T0" fmla="*/ 0 w 298"/>
                  <a:gd name="T1" fmla="*/ 0 h 115"/>
                  <a:gd name="T2" fmla="*/ 0 w 298"/>
                  <a:gd name="T3" fmla="*/ 0 h 115"/>
                  <a:gd name="T4" fmla="*/ 0 w 298"/>
                  <a:gd name="T5" fmla="*/ 0 h 115"/>
                  <a:gd name="T6" fmla="*/ 0 w 298"/>
                  <a:gd name="T7" fmla="*/ 0 h 115"/>
                  <a:gd name="T8" fmla="*/ 0 60000 65536"/>
                  <a:gd name="T9" fmla="*/ 0 60000 65536"/>
                  <a:gd name="T10" fmla="*/ 0 60000 65536"/>
                  <a:gd name="T11" fmla="*/ 0 60000 65536"/>
                  <a:gd name="T12" fmla="*/ 0 w 298"/>
                  <a:gd name="T13" fmla="*/ 0 h 115"/>
                  <a:gd name="T14" fmla="*/ 298 w 298"/>
                  <a:gd name="T15" fmla="*/ 115 h 115"/>
                </a:gdLst>
                <a:ahLst/>
                <a:cxnLst>
                  <a:cxn ang="T8">
                    <a:pos x="T0" y="T1"/>
                  </a:cxn>
                  <a:cxn ang="T9">
                    <a:pos x="T2" y="T3"/>
                  </a:cxn>
                  <a:cxn ang="T10">
                    <a:pos x="T4" y="T5"/>
                  </a:cxn>
                  <a:cxn ang="T11">
                    <a:pos x="T6" y="T7"/>
                  </a:cxn>
                </a:cxnLst>
                <a:rect l="T12" t="T13" r="T14" b="T15"/>
                <a:pathLst>
                  <a:path w="298" h="115">
                    <a:moveTo>
                      <a:pt x="258" y="0"/>
                    </a:moveTo>
                    <a:lnTo>
                      <a:pt x="0" y="115"/>
                    </a:lnTo>
                    <a:lnTo>
                      <a:pt x="298" y="87"/>
                    </a:lnTo>
                    <a:lnTo>
                      <a:pt x="258" y="0"/>
                    </a:lnTo>
                  </a:path>
                </a:pathLst>
              </a:custGeom>
              <a:noFill/>
              <a:ln w="0">
                <a:solidFill>
                  <a:srgbClr val="993300"/>
                </a:solidFill>
                <a:round/>
                <a:headEnd/>
                <a:tailEnd/>
              </a:ln>
            </p:spPr>
            <p:txBody>
              <a:bodyPr/>
              <a:lstStyle/>
              <a:p>
                <a:endParaRPr lang="es-MX"/>
              </a:p>
            </p:txBody>
          </p:sp>
          <p:sp>
            <p:nvSpPr>
              <p:cNvPr id="9453" name="Freeform 4979"/>
              <p:cNvSpPr>
                <a:spLocks/>
              </p:cNvSpPr>
              <p:nvPr/>
            </p:nvSpPr>
            <p:spPr bwMode="auto">
              <a:xfrm>
                <a:off x="1976" y="2240"/>
                <a:ext cx="40" cy="25"/>
              </a:xfrm>
              <a:custGeom>
                <a:avLst/>
                <a:gdLst>
                  <a:gd name="T0" fmla="*/ 0 w 352"/>
                  <a:gd name="T1" fmla="*/ 0 h 220"/>
                  <a:gd name="T2" fmla="*/ 0 w 352"/>
                  <a:gd name="T3" fmla="*/ 0 h 220"/>
                  <a:gd name="T4" fmla="*/ 0 w 352"/>
                  <a:gd name="T5" fmla="*/ 0 h 220"/>
                  <a:gd name="T6" fmla="*/ 0 w 352"/>
                  <a:gd name="T7" fmla="*/ 0 h 220"/>
                  <a:gd name="T8" fmla="*/ 0 60000 65536"/>
                  <a:gd name="T9" fmla="*/ 0 60000 65536"/>
                  <a:gd name="T10" fmla="*/ 0 60000 65536"/>
                  <a:gd name="T11" fmla="*/ 0 60000 65536"/>
                  <a:gd name="T12" fmla="*/ 0 w 352"/>
                  <a:gd name="T13" fmla="*/ 0 h 220"/>
                  <a:gd name="T14" fmla="*/ 352 w 352"/>
                  <a:gd name="T15" fmla="*/ 220 h 220"/>
                </a:gdLst>
                <a:ahLst/>
                <a:cxnLst>
                  <a:cxn ang="T8">
                    <a:pos x="T0" y="T1"/>
                  </a:cxn>
                  <a:cxn ang="T9">
                    <a:pos x="T2" y="T3"/>
                  </a:cxn>
                  <a:cxn ang="T10">
                    <a:pos x="T4" y="T5"/>
                  </a:cxn>
                  <a:cxn ang="T11">
                    <a:pos x="T6" y="T7"/>
                  </a:cxn>
                </a:cxnLst>
                <a:rect l="T12" t="T13" r="T14" b="T15"/>
                <a:pathLst>
                  <a:path w="352" h="220">
                    <a:moveTo>
                      <a:pt x="0" y="0"/>
                    </a:moveTo>
                    <a:lnTo>
                      <a:pt x="94" y="220"/>
                    </a:lnTo>
                    <a:lnTo>
                      <a:pt x="352" y="105"/>
                    </a:lnTo>
                    <a:lnTo>
                      <a:pt x="0" y="0"/>
                    </a:lnTo>
                    <a:close/>
                  </a:path>
                </a:pathLst>
              </a:custGeom>
              <a:solidFill>
                <a:srgbClr val="993300"/>
              </a:solidFill>
              <a:ln w="9525">
                <a:noFill/>
                <a:round/>
                <a:headEnd/>
                <a:tailEnd/>
              </a:ln>
            </p:spPr>
            <p:txBody>
              <a:bodyPr/>
              <a:lstStyle/>
              <a:p>
                <a:endParaRPr lang="es-MX"/>
              </a:p>
            </p:txBody>
          </p:sp>
          <p:sp>
            <p:nvSpPr>
              <p:cNvPr id="9454" name="Freeform 4980"/>
              <p:cNvSpPr>
                <a:spLocks/>
              </p:cNvSpPr>
              <p:nvPr/>
            </p:nvSpPr>
            <p:spPr bwMode="auto">
              <a:xfrm>
                <a:off x="1976" y="2240"/>
                <a:ext cx="40" cy="25"/>
              </a:xfrm>
              <a:custGeom>
                <a:avLst/>
                <a:gdLst>
                  <a:gd name="T0" fmla="*/ 0 w 352"/>
                  <a:gd name="T1" fmla="*/ 0 h 220"/>
                  <a:gd name="T2" fmla="*/ 0 w 352"/>
                  <a:gd name="T3" fmla="*/ 0 h 220"/>
                  <a:gd name="T4" fmla="*/ 0 w 352"/>
                  <a:gd name="T5" fmla="*/ 0 h 220"/>
                  <a:gd name="T6" fmla="*/ 0 w 352"/>
                  <a:gd name="T7" fmla="*/ 0 h 220"/>
                  <a:gd name="T8" fmla="*/ 0 60000 65536"/>
                  <a:gd name="T9" fmla="*/ 0 60000 65536"/>
                  <a:gd name="T10" fmla="*/ 0 60000 65536"/>
                  <a:gd name="T11" fmla="*/ 0 60000 65536"/>
                  <a:gd name="T12" fmla="*/ 0 w 352"/>
                  <a:gd name="T13" fmla="*/ 0 h 220"/>
                  <a:gd name="T14" fmla="*/ 352 w 352"/>
                  <a:gd name="T15" fmla="*/ 220 h 220"/>
                </a:gdLst>
                <a:ahLst/>
                <a:cxnLst>
                  <a:cxn ang="T8">
                    <a:pos x="T0" y="T1"/>
                  </a:cxn>
                  <a:cxn ang="T9">
                    <a:pos x="T2" y="T3"/>
                  </a:cxn>
                  <a:cxn ang="T10">
                    <a:pos x="T4" y="T5"/>
                  </a:cxn>
                  <a:cxn ang="T11">
                    <a:pos x="T6" y="T7"/>
                  </a:cxn>
                </a:cxnLst>
                <a:rect l="T12" t="T13" r="T14" b="T15"/>
                <a:pathLst>
                  <a:path w="352" h="220">
                    <a:moveTo>
                      <a:pt x="0" y="0"/>
                    </a:moveTo>
                    <a:lnTo>
                      <a:pt x="94" y="220"/>
                    </a:lnTo>
                    <a:lnTo>
                      <a:pt x="352" y="105"/>
                    </a:lnTo>
                    <a:lnTo>
                      <a:pt x="0" y="0"/>
                    </a:lnTo>
                  </a:path>
                </a:pathLst>
              </a:custGeom>
              <a:noFill/>
              <a:ln w="0">
                <a:solidFill>
                  <a:srgbClr val="993300"/>
                </a:solidFill>
                <a:round/>
                <a:headEnd/>
                <a:tailEnd/>
              </a:ln>
            </p:spPr>
            <p:txBody>
              <a:bodyPr/>
              <a:lstStyle/>
              <a:p>
                <a:endParaRPr lang="es-MX"/>
              </a:p>
            </p:txBody>
          </p:sp>
          <p:sp>
            <p:nvSpPr>
              <p:cNvPr id="9455" name="Freeform 4981"/>
              <p:cNvSpPr>
                <a:spLocks/>
              </p:cNvSpPr>
              <p:nvPr/>
            </p:nvSpPr>
            <p:spPr bwMode="auto">
              <a:xfrm>
                <a:off x="1976" y="2227"/>
                <a:ext cx="40" cy="25"/>
              </a:xfrm>
              <a:custGeom>
                <a:avLst/>
                <a:gdLst>
                  <a:gd name="T0" fmla="*/ 0 w 352"/>
                  <a:gd name="T1" fmla="*/ 0 h 222"/>
                  <a:gd name="T2" fmla="*/ 0 w 352"/>
                  <a:gd name="T3" fmla="*/ 0 h 222"/>
                  <a:gd name="T4" fmla="*/ 0 w 352"/>
                  <a:gd name="T5" fmla="*/ 0 h 222"/>
                  <a:gd name="T6" fmla="*/ 0 w 352"/>
                  <a:gd name="T7" fmla="*/ 0 h 222"/>
                  <a:gd name="T8" fmla="*/ 0 60000 65536"/>
                  <a:gd name="T9" fmla="*/ 0 60000 65536"/>
                  <a:gd name="T10" fmla="*/ 0 60000 65536"/>
                  <a:gd name="T11" fmla="*/ 0 60000 65536"/>
                  <a:gd name="T12" fmla="*/ 0 w 352"/>
                  <a:gd name="T13" fmla="*/ 0 h 222"/>
                  <a:gd name="T14" fmla="*/ 352 w 352"/>
                  <a:gd name="T15" fmla="*/ 222 h 222"/>
                </a:gdLst>
                <a:ahLst/>
                <a:cxnLst>
                  <a:cxn ang="T8">
                    <a:pos x="T0" y="T1"/>
                  </a:cxn>
                  <a:cxn ang="T9">
                    <a:pos x="T2" y="T3"/>
                  </a:cxn>
                  <a:cxn ang="T10">
                    <a:pos x="T4" y="T5"/>
                  </a:cxn>
                  <a:cxn ang="T11">
                    <a:pos x="T6" y="T7"/>
                  </a:cxn>
                </a:cxnLst>
                <a:rect l="T12" t="T13" r="T14" b="T15"/>
                <a:pathLst>
                  <a:path w="352" h="222">
                    <a:moveTo>
                      <a:pt x="257" y="0"/>
                    </a:moveTo>
                    <a:lnTo>
                      <a:pt x="0" y="117"/>
                    </a:lnTo>
                    <a:lnTo>
                      <a:pt x="352" y="222"/>
                    </a:lnTo>
                    <a:lnTo>
                      <a:pt x="257" y="0"/>
                    </a:lnTo>
                    <a:close/>
                  </a:path>
                </a:pathLst>
              </a:custGeom>
              <a:solidFill>
                <a:srgbClr val="993300"/>
              </a:solidFill>
              <a:ln w="9525">
                <a:noFill/>
                <a:round/>
                <a:headEnd/>
                <a:tailEnd/>
              </a:ln>
            </p:spPr>
            <p:txBody>
              <a:bodyPr/>
              <a:lstStyle/>
              <a:p>
                <a:endParaRPr lang="es-MX"/>
              </a:p>
            </p:txBody>
          </p:sp>
          <p:sp>
            <p:nvSpPr>
              <p:cNvPr id="9456" name="Freeform 4982"/>
              <p:cNvSpPr>
                <a:spLocks/>
              </p:cNvSpPr>
              <p:nvPr/>
            </p:nvSpPr>
            <p:spPr bwMode="auto">
              <a:xfrm>
                <a:off x="1976" y="2227"/>
                <a:ext cx="40" cy="25"/>
              </a:xfrm>
              <a:custGeom>
                <a:avLst/>
                <a:gdLst>
                  <a:gd name="T0" fmla="*/ 0 w 352"/>
                  <a:gd name="T1" fmla="*/ 0 h 222"/>
                  <a:gd name="T2" fmla="*/ 0 w 352"/>
                  <a:gd name="T3" fmla="*/ 0 h 222"/>
                  <a:gd name="T4" fmla="*/ 0 w 352"/>
                  <a:gd name="T5" fmla="*/ 0 h 222"/>
                  <a:gd name="T6" fmla="*/ 0 w 352"/>
                  <a:gd name="T7" fmla="*/ 0 h 222"/>
                  <a:gd name="T8" fmla="*/ 0 60000 65536"/>
                  <a:gd name="T9" fmla="*/ 0 60000 65536"/>
                  <a:gd name="T10" fmla="*/ 0 60000 65536"/>
                  <a:gd name="T11" fmla="*/ 0 60000 65536"/>
                  <a:gd name="T12" fmla="*/ 0 w 352"/>
                  <a:gd name="T13" fmla="*/ 0 h 222"/>
                  <a:gd name="T14" fmla="*/ 352 w 352"/>
                  <a:gd name="T15" fmla="*/ 222 h 222"/>
                </a:gdLst>
                <a:ahLst/>
                <a:cxnLst>
                  <a:cxn ang="T8">
                    <a:pos x="T0" y="T1"/>
                  </a:cxn>
                  <a:cxn ang="T9">
                    <a:pos x="T2" y="T3"/>
                  </a:cxn>
                  <a:cxn ang="T10">
                    <a:pos x="T4" y="T5"/>
                  </a:cxn>
                  <a:cxn ang="T11">
                    <a:pos x="T6" y="T7"/>
                  </a:cxn>
                </a:cxnLst>
                <a:rect l="T12" t="T13" r="T14" b="T15"/>
                <a:pathLst>
                  <a:path w="352" h="222">
                    <a:moveTo>
                      <a:pt x="257" y="0"/>
                    </a:moveTo>
                    <a:lnTo>
                      <a:pt x="0" y="117"/>
                    </a:lnTo>
                    <a:lnTo>
                      <a:pt x="352" y="222"/>
                    </a:lnTo>
                    <a:lnTo>
                      <a:pt x="257" y="0"/>
                    </a:lnTo>
                  </a:path>
                </a:pathLst>
              </a:custGeom>
              <a:noFill/>
              <a:ln w="0">
                <a:solidFill>
                  <a:srgbClr val="993300"/>
                </a:solidFill>
                <a:round/>
                <a:headEnd/>
                <a:tailEnd/>
              </a:ln>
            </p:spPr>
            <p:txBody>
              <a:bodyPr/>
              <a:lstStyle/>
              <a:p>
                <a:endParaRPr lang="es-MX"/>
              </a:p>
            </p:txBody>
          </p:sp>
          <p:sp>
            <p:nvSpPr>
              <p:cNvPr id="9457" name="Freeform 4983"/>
              <p:cNvSpPr>
                <a:spLocks/>
              </p:cNvSpPr>
              <p:nvPr/>
            </p:nvSpPr>
            <p:spPr bwMode="auto">
              <a:xfrm>
                <a:off x="1953" y="2214"/>
                <a:ext cx="52" cy="26"/>
              </a:xfrm>
              <a:custGeom>
                <a:avLst/>
                <a:gdLst>
                  <a:gd name="T0" fmla="*/ 0 w 467"/>
                  <a:gd name="T1" fmla="*/ 0 h 239"/>
                  <a:gd name="T2" fmla="*/ 0 w 467"/>
                  <a:gd name="T3" fmla="*/ 0 h 239"/>
                  <a:gd name="T4" fmla="*/ 0 w 467"/>
                  <a:gd name="T5" fmla="*/ 0 h 239"/>
                  <a:gd name="T6" fmla="*/ 0 w 467"/>
                  <a:gd name="T7" fmla="*/ 0 h 239"/>
                  <a:gd name="T8" fmla="*/ 0 60000 65536"/>
                  <a:gd name="T9" fmla="*/ 0 60000 65536"/>
                  <a:gd name="T10" fmla="*/ 0 60000 65536"/>
                  <a:gd name="T11" fmla="*/ 0 60000 65536"/>
                  <a:gd name="T12" fmla="*/ 0 w 467"/>
                  <a:gd name="T13" fmla="*/ 0 h 239"/>
                  <a:gd name="T14" fmla="*/ 467 w 467"/>
                  <a:gd name="T15" fmla="*/ 239 h 239"/>
                </a:gdLst>
                <a:ahLst/>
                <a:cxnLst>
                  <a:cxn ang="T8">
                    <a:pos x="T0" y="T1"/>
                  </a:cxn>
                  <a:cxn ang="T9">
                    <a:pos x="T2" y="T3"/>
                  </a:cxn>
                  <a:cxn ang="T10">
                    <a:pos x="T4" y="T5"/>
                  </a:cxn>
                  <a:cxn ang="T11">
                    <a:pos x="T6" y="T7"/>
                  </a:cxn>
                </a:cxnLst>
                <a:rect l="T12" t="T13" r="T14" b="T15"/>
                <a:pathLst>
                  <a:path w="467" h="239">
                    <a:moveTo>
                      <a:pt x="0" y="0"/>
                    </a:moveTo>
                    <a:lnTo>
                      <a:pt x="210" y="239"/>
                    </a:lnTo>
                    <a:lnTo>
                      <a:pt x="467" y="122"/>
                    </a:lnTo>
                    <a:lnTo>
                      <a:pt x="0" y="0"/>
                    </a:lnTo>
                    <a:close/>
                  </a:path>
                </a:pathLst>
              </a:custGeom>
              <a:solidFill>
                <a:srgbClr val="993300"/>
              </a:solidFill>
              <a:ln w="9525">
                <a:noFill/>
                <a:round/>
                <a:headEnd/>
                <a:tailEnd/>
              </a:ln>
            </p:spPr>
            <p:txBody>
              <a:bodyPr/>
              <a:lstStyle/>
              <a:p>
                <a:endParaRPr lang="es-MX"/>
              </a:p>
            </p:txBody>
          </p:sp>
          <p:sp>
            <p:nvSpPr>
              <p:cNvPr id="9458" name="Freeform 4984"/>
              <p:cNvSpPr>
                <a:spLocks/>
              </p:cNvSpPr>
              <p:nvPr/>
            </p:nvSpPr>
            <p:spPr bwMode="auto">
              <a:xfrm>
                <a:off x="1953" y="2214"/>
                <a:ext cx="52" cy="26"/>
              </a:xfrm>
              <a:custGeom>
                <a:avLst/>
                <a:gdLst>
                  <a:gd name="T0" fmla="*/ 0 w 467"/>
                  <a:gd name="T1" fmla="*/ 0 h 239"/>
                  <a:gd name="T2" fmla="*/ 0 w 467"/>
                  <a:gd name="T3" fmla="*/ 0 h 239"/>
                  <a:gd name="T4" fmla="*/ 0 w 467"/>
                  <a:gd name="T5" fmla="*/ 0 h 239"/>
                  <a:gd name="T6" fmla="*/ 0 w 467"/>
                  <a:gd name="T7" fmla="*/ 0 h 239"/>
                  <a:gd name="T8" fmla="*/ 0 60000 65536"/>
                  <a:gd name="T9" fmla="*/ 0 60000 65536"/>
                  <a:gd name="T10" fmla="*/ 0 60000 65536"/>
                  <a:gd name="T11" fmla="*/ 0 60000 65536"/>
                  <a:gd name="T12" fmla="*/ 0 w 467"/>
                  <a:gd name="T13" fmla="*/ 0 h 239"/>
                  <a:gd name="T14" fmla="*/ 467 w 467"/>
                  <a:gd name="T15" fmla="*/ 239 h 239"/>
                </a:gdLst>
                <a:ahLst/>
                <a:cxnLst>
                  <a:cxn ang="T8">
                    <a:pos x="T0" y="T1"/>
                  </a:cxn>
                  <a:cxn ang="T9">
                    <a:pos x="T2" y="T3"/>
                  </a:cxn>
                  <a:cxn ang="T10">
                    <a:pos x="T4" y="T5"/>
                  </a:cxn>
                  <a:cxn ang="T11">
                    <a:pos x="T6" y="T7"/>
                  </a:cxn>
                </a:cxnLst>
                <a:rect l="T12" t="T13" r="T14" b="T15"/>
                <a:pathLst>
                  <a:path w="467" h="239">
                    <a:moveTo>
                      <a:pt x="0" y="0"/>
                    </a:moveTo>
                    <a:lnTo>
                      <a:pt x="210" y="239"/>
                    </a:lnTo>
                    <a:lnTo>
                      <a:pt x="467" y="122"/>
                    </a:lnTo>
                    <a:lnTo>
                      <a:pt x="0" y="0"/>
                    </a:lnTo>
                  </a:path>
                </a:pathLst>
              </a:custGeom>
              <a:noFill/>
              <a:ln w="0">
                <a:solidFill>
                  <a:srgbClr val="993300"/>
                </a:solidFill>
                <a:round/>
                <a:headEnd/>
                <a:tailEnd/>
              </a:ln>
            </p:spPr>
            <p:txBody>
              <a:bodyPr/>
              <a:lstStyle/>
              <a:p>
                <a:endParaRPr lang="es-MX"/>
              </a:p>
            </p:txBody>
          </p:sp>
          <p:sp>
            <p:nvSpPr>
              <p:cNvPr id="9459" name="Freeform 4985"/>
              <p:cNvSpPr>
                <a:spLocks/>
              </p:cNvSpPr>
              <p:nvPr/>
            </p:nvSpPr>
            <p:spPr bwMode="auto">
              <a:xfrm>
                <a:off x="1953" y="2214"/>
                <a:ext cx="23" cy="32"/>
              </a:xfrm>
              <a:custGeom>
                <a:avLst/>
                <a:gdLst>
                  <a:gd name="T0" fmla="*/ 0 w 210"/>
                  <a:gd name="T1" fmla="*/ 0 h 292"/>
                  <a:gd name="T2" fmla="*/ 0 w 210"/>
                  <a:gd name="T3" fmla="*/ 0 h 292"/>
                  <a:gd name="T4" fmla="*/ 0 w 210"/>
                  <a:gd name="T5" fmla="*/ 0 h 292"/>
                  <a:gd name="T6" fmla="*/ 0 w 210"/>
                  <a:gd name="T7" fmla="*/ 0 h 292"/>
                  <a:gd name="T8" fmla="*/ 0 60000 65536"/>
                  <a:gd name="T9" fmla="*/ 0 60000 65536"/>
                  <a:gd name="T10" fmla="*/ 0 60000 65536"/>
                  <a:gd name="T11" fmla="*/ 0 60000 65536"/>
                  <a:gd name="T12" fmla="*/ 0 w 210"/>
                  <a:gd name="T13" fmla="*/ 0 h 292"/>
                  <a:gd name="T14" fmla="*/ 210 w 210"/>
                  <a:gd name="T15" fmla="*/ 292 h 292"/>
                </a:gdLst>
                <a:ahLst/>
                <a:cxnLst>
                  <a:cxn ang="T8">
                    <a:pos x="T0" y="T1"/>
                  </a:cxn>
                  <a:cxn ang="T9">
                    <a:pos x="T2" y="T3"/>
                  </a:cxn>
                  <a:cxn ang="T10">
                    <a:pos x="T4" y="T5"/>
                  </a:cxn>
                  <a:cxn ang="T11">
                    <a:pos x="T6" y="T7"/>
                  </a:cxn>
                </a:cxnLst>
                <a:rect l="T12" t="T13" r="T14" b="T15"/>
                <a:pathLst>
                  <a:path w="210" h="292">
                    <a:moveTo>
                      <a:pt x="0" y="0"/>
                    </a:moveTo>
                    <a:lnTo>
                      <a:pt x="0" y="292"/>
                    </a:lnTo>
                    <a:lnTo>
                      <a:pt x="210" y="239"/>
                    </a:lnTo>
                    <a:lnTo>
                      <a:pt x="0" y="0"/>
                    </a:lnTo>
                    <a:close/>
                  </a:path>
                </a:pathLst>
              </a:custGeom>
              <a:solidFill>
                <a:srgbClr val="993300"/>
              </a:solidFill>
              <a:ln w="9525">
                <a:noFill/>
                <a:round/>
                <a:headEnd/>
                <a:tailEnd/>
              </a:ln>
            </p:spPr>
            <p:txBody>
              <a:bodyPr/>
              <a:lstStyle/>
              <a:p>
                <a:endParaRPr lang="es-MX"/>
              </a:p>
            </p:txBody>
          </p:sp>
          <p:sp>
            <p:nvSpPr>
              <p:cNvPr id="9460" name="Freeform 4986"/>
              <p:cNvSpPr>
                <a:spLocks/>
              </p:cNvSpPr>
              <p:nvPr/>
            </p:nvSpPr>
            <p:spPr bwMode="auto">
              <a:xfrm>
                <a:off x="1953" y="2214"/>
                <a:ext cx="23" cy="32"/>
              </a:xfrm>
              <a:custGeom>
                <a:avLst/>
                <a:gdLst>
                  <a:gd name="T0" fmla="*/ 0 w 210"/>
                  <a:gd name="T1" fmla="*/ 0 h 292"/>
                  <a:gd name="T2" fmla="*/ 0 w 210"/>
                  <a:gd name="T3" fmla="*/ 0 h 292"/>
                  <a:gd name="T4" fmla="*/ 0 w 210"/>
                  <a:gd name="T5" fmla="*/ 0 h 292"/>
                  <a:gd name="T6" fmla="*/ 0 w 210"/>
                  <a:gd name="T7" fmla="*/ 0 h 292"/>
                  <a:gd name="T8" fmla="*/ 0 60000 65536"/>
                  <a:gd name="T9" fmla="*/ 0 60000 65536"/>
                  <a:gd name="T10" fmla="*/ 0 60000 65536"/>
                  <a:gd name="T11" fmla="*/ 0 60000 65536"/>
                  <a:gd name="T12" fmla="*/ 0 w 210"/>
                  <a:gd name="T13" fmla="*/ 0 h 292"/>
                  <a:gd name="T14" fmla="*/ 210 w 210"/>
                  <a:gd name="T15" fmla="*/ 292 h 292"/>
                </a:gdLst>
                <a:ahLst/>
                <a:cxnLst>
                  <a:cxn ang="T8">
                    <a:pos x="T0" y="T1"/>
                  </a:cxn>
                  <a:cxn ang="T9">
                    <a:pos x="T2" y="T3"/>
                  </a:cxn>
                  <a:cxn ang="T10">
                    <a:pos x="T4" y="T5"/>
                  </a:cxn>
                  <a:cxn ang="T11">
                    <a:pos x="T6" y="T7"/>
                  </a:cxn>
                </a:cxnLst>
                <a:rect l="T12" t="T13" r="T14" b="T15"/>
                <a:pathLst>
                  <a:path w="210" h="292">
                    <a:moveTo>
                      <a:pt x="0" y="0"/>
                    </a:moveTo>
                    <a:lnTo>
                      <a:pt x="0" y="292"/>
                    </a:lnTo>
                    <a:lnTo>
                      <a:pt x="210" y="239"/>
                    </a:lnTo>
                    <a:lnTo>
                      <a:pt x="0" y="0"/>
                    </a:lnTo>
                  </a:path>
                </a:pathLst>
              </a:custGeom>
              <a:noFill/>
              <a:ln w="0">
                <a:solidFill>
                  <a:srgbClr val="993300"/>
                </a:solidFill>
                <a:round/>
                <a:headEnd/>
                <a:tailEnd/>
              </a:ln>
            </p:spPr>
            <p:txBody>
              <a:bodyPr/>
              <a:lstStyle/>
              <a:p>
                <a:endParaRPr lang="es-MX"/>
              </a:p>
            </p:txBody>
          </p:sp>
          <p:sp>
            <p:nvSpPr>
              <p:cNvPr id="9461" name="Freeform 4987"/>
              <p:cNvSpPr>
                <a:spLocks/>
              </p:cNvSpPr>
              <p:nvPr/>
            </p:nvSpPr>
            <p:spPr bwMode="auto">
              <a:xfrm>
                <a:off x="1953" y="2207"/>
                <a:ext cx="52" cy="20"/>
              </a:xfrm>
              <a:custGeom>
                <a:avLst/>
                <a:gdLst>
                  <a:gd name="T0" fmla="*/ 0 w 467"/>
                  <a:gd name="T1" fmla="*/ 0 h 180"/>
                  <a:gd name="T2" fmla="*/ 0 w 467"/>
                  <a:gd name="T3" fmla="*/ 0 h 180"/>
                  <a:gd name="T4" fmla="*/ 0 w 467"/>
                  <a:gd name="T5" fmla="*/ 0 h 180"/>
                  <a:gd name="T6" fmla="*/ 0 w 467"/>
                  <a:gd name="T7" fmla="*/ 0 h 180"/>
                  <a:gd name="T8" fmla="*/ 0 60000 65536"/>
                  <a:gd name="T9" fmla="*/ 0 60000 65536"/>
                  <a:gd name="T10" fmla="*/ 0 60000 65536"/>
                  <a:gd name="T11" fmla="*/ 0 60000 65536"/>
                  <a:gd name="T12" fmla="*/ 0 w 467"/>
                  <a:gd name="T13" fmla="*/ 0 h 180"/>
                  <a:gd name="T14" fmla="*/ 467 w 467"/>
                  <a:gd name="T15" fmla="*/ 180 h 180"/>
                </a:gdLst>
                <a:ahLst/>
                <a:cxnLst>
                  <a:cxn ang="T8">
                    <a:pos x="T0" y="T1"/>
                  </a:cxn>
                  <a:cxn ang="T9">
                    <a:pos x="T2" y="T3"/>
                  </a:cxn>
                  <a:cxn ang="T10">
                    <a:pos x="T4" y="T5"/>
                  </a:cxn>
                  <a:cxn ang="T11">
                    <a:pos x="T6" y="T7"/>
                  </a:cxn>
                </a:cxnLst>
                <a:rect l="T12" t="T13" r="T14" b="T15"/>
                <a:pathLst>
                  <a:path w="467" h="180">
                    <a:moveTo>
                      <a:pt x="409" y="0"/>
                    </a:moveTo>
                    <a:lnTo>
                      <a:pt x="0" y="58"/>
                    </a:lnTo>
                    <a:lnTo>
                      <a:pt x="467" y="180"/>
                    </a:lnTo>
                    <a:lnTo>
                      <a:pt x="409" y="0"/>
                    </a:lnTo>
                    <a:close/>
                  </a:path>
                </a:pathLst>
              </a:custGeom>
              <a:solidFill>
                <a:srgbClr val="993300"/>
              </a:solidFill>
              <a:ln w="9525">
                <a:noFill/>
                <a:round/>
                <a:headEnd/>
                <a:tailEnd/>
              </a:ln>
            </p:spPr>
            <p:txBody>
              <a:bodyPr/>
              <a:lstStyle/>
              <a:p>
                <a:endParaRPr lang="es-MX"/>
              </a:p>
            </p:txBody>
          </p:sp>
          <p:sp>
            <p:nvSpPr>
              <p:cNvPr id="9462" name="Freeform 4988"/>
              <p:cNvSpPr>
                <a:spLocks/>
              </p:cNvSpPr>
              <p:nvPr/>
            </p:nvSpPr>
            <p:spPr bwMode="auto">
              <a:xfrm>
                <a:off x="1953" y="2207"/>
                <a:ext cx="52" cy="20"/>
              </a:xfrm>
              <a:custGeom>
                <a:avLst/>
                <a:gdLst>
                  <a:gd name="T0" fmla="*/ 0 w 467"/>
                  <a:gd name="T1" fmla="*/ 0 h 180"/>
                  <a:gd name="T2" fmla="*/ 0 w 467"/>
                  <a:gd name="T3" fmla="*/ 0 h 180"/>
                  <a:gd name="T4" fmla="*/ 0 w 467"/>
                  <a:gd name="T5" fmla="*/ 0 h 180"/>
                  <a:gd name="T6" fmla="*/ 0 w 467"/>
                  <a:gd name="T7" fmla="*/ 0 h 180"/>
                  <a:gd name="T8" fmla="*/ 0 60000 65536"/>
                  <a:gd name="T9" fmla="*/ 0 60000 65536"/>
                  <a:gd name="T10" fmla="*/ 0 60000 65536"/>
                  <a:gd name="T11" fmla="*/ 0 60000 65536"/>
                  <a:gd name="T12" fmla="*/ 0 w 467"/>
                  <a:gd name="T13" fmla="*/ 0 h 180"/>
                  <a:gd name="T14" fmla="*/ 467 w 467"/>
                  <a:gd name="T15" fmla="*/ 180 h 180"/>
                </a:gdLst>
                <a:ahLst/>
                <a:cxnLst>
                  <a:cxn ang="T8">
                    <a:pos x="T0" y="T1"/>
                  </a:cxn>
                  <a:cxn ang="T9">
                    <a:pos x="T2" y="T3"/>
                  </a:cxn>
                  <a:cxn ang="T10">
                    <a:pos x="T4" y="T5"/>
                  </a:cxn>
                  <a:cxn ang="T11">
                    <a:pos x="T6" y="T7"/>
                  </a:cxn>
                </a:cxnLst>
                <a:rect l="T12" t="T13" r="T14" b="T15"/>
                <a:pathLst>
                  <a:path w="467" h="180">
                    <a:moveTo>
                      <a:pt x="409" y="0"/>
                    </a:moveTo>
                    <a:lnTo>
                      <a:pt x="0" y="58"/>
                    </a:lnTo>
                    <a:lnTo>
                      <a:pt x="467" y="180"/>
                    </a:lnTo>
                    <a:lnTo>
                      <a:pt x="409" y="0"/>
                    </a:lnTo>
                  </a:path>
                </a:pathLst>
              </a:custGeom>
              <a:noFill/>
              <a:ln w="0">
                <a:solidFill>
                  <a:srgbClr val="993300"/>
                </a:solidFill>
                <a:round/>
                <a:headEnd/>
                <a:tailEnd/>
              </a:ln>
            </p:spPr>
            <p:txBody>
              <a:bodyPr/>
              <a:lstStyle/>
              <a:p>
                <a:endParaRPr lang="es-MX"/>
              </a:p>
            </p:txBody>
          </p:sp>
          <p:sp>
            <p:nvSpPr>
              <p:cNvPr id="9463" name="Freeform 4989"/>
              <p:cNvSpPr>
                <a:spLocks/>
              </p:cNvSpPr>
              <p:nvPr/>
            </p:nvSpPr>
            <p:spPr bwMode="auto">
              <a:xfrm>
                <a:off x="1953" y="2206"/>
                <a:ext cx="46" cy="8"/>
              </a:xfrm>
              <a:custGeom>
                <a:avLst/>
                <a:gdLst>
                  <a:gd name="T0" fmla="*/ 0 w 409"/>
                  <a:gd name="T1" fmla="*/ 0 h 68"/>
                  <a:gd name="T2" fmla="*/ 0 w 409"/>
                  <a:gd name="T3" fmla="*/ 0 h 68"/>
                  <a:gd name="T4" fmla="*/ 0 w 409"/>
                  <a:gd name="T5" fmla="*/ 0 h 68"/>
                  <a:gd name="T6" fmla="*/ 0 w 409"/>
                  <a:gd name="T7" fmla="*/ 0 h 68"/>
                  <a:gd name="T8" fmla="*/ 0 60000 65536"/>
                  <a:gd name="T9" fmla="*/ 0 60000 65536"/>
                  <a:gd name="T10" fmla="*/ 0 60000 65536"/>
                  <a:gd name="T11" fmla="*/ 0 60000 65536"/>
                  <a:gd name="T12" fmla="*/ 0 w 409"/>
                  <a:gd name="T13" fmla="*/ 0 h 68"/>
                  <a:gd name="T14" fmla="*/ 409 w 409"/>
                  <a:gd name="T15" fmla="*/ 68 h 68"/>
                </a:gdLst>
                <a:ahLst/>
                <a:cxnLst>
                  <a:cxn ang="T8">
                    <a:pos x="T0" y="T1"/>
                  </a:cxn>
                  <a:cxn ang="T9">
                    <a:pos x="T2" y="T3"/>
                  </a:cxn>
                  <a:cxn ang="T10">
                    <a:pos x="T4" y="T5"/>
                  </a:cxn>
                  <a:cxn ang="T11">
                    <a:pos x="T6" y="T7"/>
                  </a:cxn>
                </a:cxnLst>
                <a:rect l="T12" t="T13" r="T14" b="T15"/>
                <a:pathLst>
                  <a:path w="409" h="68">
                    <a:moveTo>
                      <a:pt x="273" y="0"/>
                    </a:moveTo>
                    <a:lnTo>
                      <a:pt x="0" y="68"/>
                    </a:lnTo>
                    <a:lnTo>
                      <a:pt x="409" y="10"/>
                    </a:lnTo>
                    <a:lnTo>
                      <a:pt x="273" y="0"/>
                    </a:lnTo>
                    <a:close/>
                  </a:path>
                </a:pathLst>
              </a:custGeom>
              <a:solidFill>
                <a:srgbClr val="993300"/>
              </a:solidFill>
              <a:ln w="9525">
                <a:noFill/>
                <a:round/>
                <a:headEnd/>
                <a:tailEnd/>
              </a:ln>
            </p:spPr>
            <p:txBody>
              <a:bodyPr/>
              <a:lstStyle/>
              <a:p>
                <a:endParaRPr lang="es-MX"/>
              </a:p>
            </p:txBody>
          </p:sp>
          <p:sp>
            <p:nvSpPr>
              <p:cNvPr id="9464" name="Freeform 4990"/>
              <p:cNvSpPr>
                <a:spLocks/>
              </p:cNvSpPr>
              <p:nvPr/>
            </p:nvSpPr>
            <p:spPr bwMode="auto">
              <a:xfrm>
                <a:off x="1953" y="2206"/>
                <a:ext cx="46" cy="8"/>
              </a:xfrm>
              <a:custGeom>
                <a:avLst/>
                <a:gdLst>
                  <a:gd name="T0" fmla="*/ 0 w 409"/>
                  <a:gd name="T1" fmla="*/ 0 h 68"/>
                  <a:gd name="T2" fmla="*/ 0 w 409"/>
                  <a:gd name="T3" fmla="*/ 0 h 68"/>
                  <a:gd name="T4" fmla="*/ 0 w 409"/>
                  <a:gd name="T5" fmla="*/ 0 h 68"/>
                  <a:gd name="T6" fmla="*/ 0 w 409"/>
                  <a:gd name="T7" fmla="*/ 0 h 68"/>
                  <a:gd name="T8" fmla="*/ 0 60000 65536"/>
                  <a:gd name="T9" fmla="*/ 0 60000 65536"/>
                  <a:gd name="T10" fmla="*/ 0 60000 65536"/>
                  <a:gd name="T11" fmla="*/ 0 60000 65536"/>
                  <a:gd name="T12" fmla="*/ 0 w 409"/>
                  <a:gd name="T13" fmla="*/ 0 h 68"/>
                  <a:gd name="T14" fmla="*/ 409 w 409"/>
                  <a:gd name="T15" fmla="*/ 68 h 68"/>
                </a:gdLst>
                <a:ahLst/>
                <a:cxnLst>
                  <a:cxn ang="T8">
                    <a:pos x="T0" y="T1"/>
                  </a:cxn>
                  <a:cxn ang="T9">
                    <a:pos x="T2" y="T3"/>
                  </a:cxn>
                  <a:cxn ang="T10">
                    <a:pos x="T4" y="T5"/>
                  </a:cxn>
                  <a:cxn ang="T11">
                    <a:pos x="T6" y="T7"/>
                  </a:cxn>
                </a:cxnLst>
                <a:rect l="T12" t="T13" r="T14" b="T15"/>
                <a:pathLst>
                  <a:path w="409" h="68">
                    <a:moveTo>
                      <a:pt x="273" y="0"/>
                    </a:moveTo>
                    <a:lnTo>
                      <a:pt x="0" y="68"/>
                    </a:lnTo>
                    <a:lnTo>
                      <a:pt x="409" y="10"/>
                    </a:lnTo>
                    <a:lnTo>
                      <a:pt x="273" y="0"/>
                    </a:lnTo>
                  </a:path>
                </a:pathLst>
              </a:custGeom>
              <a:noFill/>
              <a:ln w="0">
                <a:solidFill>
                  <a:srgbClr val="993300"/>
                </a:solidFill>
                <a:round/>
                <a:headEnd/>
                <a:tailEnd/>
              </a:ln>
            </p:spPr>
            <p:txBody>
              <a:bodyPr/>
              <a:lstStyle/>
              <a:p>
                <a:endParaRPr lang="es-MX"/>
              </a:p>
            </p:txBody>
          </p:sp>
          <p:sp>
            <p:nvSpPr>
              <p:cNvPr id="9465" name="Freeform 4991"/>
              <p:cNvSpPr>
                <a:spLocks/>
              </p:cNvSpPr>
              <p:nvPr/>
            </p:nvSpPr>
            <p:spPr bwMode="auto">
              <a:xfrm>
                <a:off x="2372" y="2484"/>
                <a:ext cx="119" cy="1"/>
              </a:xfrm>
              <a:custGeom>
                <a:avLst/>
                <a:gdLst>
                  <a:gd name="T0" fmla="*/ 0 w 1067"/>
                  <a:gd name="T1" fmla="*/ 0 h 9"/>
                  <a:gd name="T2" fmla="*/ 0 w 1067"/>
                  <a:gd name="T3" fmla="*/ 0 h 9"/>
                  <a:gd name="T4" fmla="*/ 0 w 1067"/>
                  <a:gd name="T5" fmla="*/ 0 h 9"/>
                  <a:gd name="T6" fmla="*/ 0 w 1067"/>
                  <a:gd name="T7" fmla="*/ 0 h 9"/>
                  <a:gd name="T8" fmla="*/ 0 60000 65536"/>
                  <a:gd name="T9" fmla="*/ 0 60000 65536"/>
                  <a:gd name="T10" fmla="*/ 0 60000 65536"/>
                  <a:gd name="T11" fmla="*/ 0 60000 65536"/>
                  <a:gd name="T12" fmla="*/ 0 w 1067"/>
                  <a:gd name="T13" fmla="*/ 0 h 9"/>
                  <a:gd name="T14" fmla="*/ 1067 w 1067"/>
                  <a:gd name="T15" fmla="*/ 9 h 9"/>
                </a:gdLst>
                <a:ahLst/>
                <a:cxnLst>
                  <a:cxn ang="T8">
                    <a:pos x="T0" y="T1"/>
                  </a:cxn>
                  <a:cxn ang="T9">
                    <a:pos x="T2" y="T3"/>
                  </a:cxn>
                  <a:cxn ang="T10">
                    <a:pos x="T4" y="T5"/>
                  </a:cxn>
                  <a:cxn ang="T11">
                    <a:pos x="T6" y="T7"/>
                  </a:cxn>
                </a:cxnLst>
                <a:rect l="T12" t="T13" r="T14" b="T15"/>
                <a:pathLst>
                  <a:path w="1067" h="9">
                    <a:moveTo>
                      <a:pt x="1067" y="0"/>
                    </a:moveTo>
                    <a:lnTo>
                      <a:pt x="0" y="9"/>
                    </a:lnTo>
                    <a:lnTo>
                      <a:pt x="1022" y="9"/>
                    </a:lnTo>
                    <a:lnTo>
                      <a:pt x="1067" y="0"/>
                    </a:lnTo>
                    <a:close/>
                  </a:path>
                </a:pathLst>
              </a:custGeom>
              <a:solidFill>
                <a:srgbClr val="FF6600"/>
              </a:solidFill>
              <a:ln w="9525">
                <a:noFill/>
                <a:round/>
                <a:headEnd/>
                <a:tailEnd/>
              </a:ln>
            </p:spPr>
            <p:txBody>
              <a:bodyPr/>
              <a:lstStyle/>
              <a:p>
                <a:endParaRPr lang="es-MX"/>
              </a:p>
            </p:txBody>
          </p:sp>
          <p:sp>
            <p:nvSpPr>
              <p:cNvPr id="9466" name="Freeform 4992"/>
              <p:cNvSpPr>
                <a:spLocks/>
              </p:cNvSpPr>
              <p:nvPr/>
            </p:nvSpPr>
            <p:spPr bwMode="auto">
              <a:xfrm>
                <a:off x="2372" y="2484"/>
                <a:ext cx="119" cy="1"/>
              </a:xfrm>
              <a:custGeom>
                <a:avLst/>
                <a:gdLst>
                  <a:gd name="T0" fmla="*/ 0 w 1067"/>
                  <a:gd name="T1" fmla="*/ 0 h 9"/>
                  <a:gd name="T2" fmla="*/ 0 w 1067"/>
                  <a:gd name="T3" fmla="*/ 0 h 9"/>
                  <a:gd name="T4" fmla="*/ 0 w 1067"/>
                  <a:gd name="T5" fmla="*/ 0 h 9"/>
                  <a:gd name="T6" fmla="*/ 0 w 1067"/>
                  <a:gd name="T7" fmla="*/ 0 h 9"/>
                  <a:gd name="T8" fmla="*/ 0 60000 65536"/>
                  <a:gd name="T9" fmla="*/ 0 60000 65536"/>
                  <a:gd name="T10" fmla="*/ 0 60000 65536"/>
                  <a:gd name="T11" fmla="*/ 0 60000 65536"/>
                  <a:gd name="T12" fmla="*/ 0 w 1067"/>
                  <a:gd name="T13" fmla="*/ 0 h 9"/>
                  <a:gd name="T14" fmla="*/ 1067 w 1067"/>
                  <a:gd name="T15" fmla="*/ 9 h 9"/>
                </a:gdLst>
                <a:ahLst/>
                <a:cxnLst>
                  <a:cxn ang="T8">
                    <a:pos x="T0" y="T1"/>
                  </a:cxn>
                  <a:cxn ang="T9">
                    <a:pos x="T2" y="T3"/>
                  </a:cxn>
                  <a:cxn ang="T10">
                    <a:pos x="T4" y="T5"/>
                  </a:cxn>
                  <a:cxn ang="T11">
                    <a:pos x="T6" y="T7"/>
                  </a:cxn>
                </a:cxnLst>
                <a:rect l="T12" t="T13" r="T14" b="T15"/>
                <a:pathLst>
                  <a:path w="1067" h="9">
                    <a:moveTo>
                      <a:pt x="1067" y="0"/>
                    </a:moveTo>
                    <a:lnTo>
                      <a:pt x="0" y="9"/>
                    </a:lnTo>
                    <a:lnTo>
                      <a:pt x="1022" y="9"/>
                    </a:lnTo>
                    <a:lnTo>
                      <a:pt x="1067" y="0"/>
                    </a:lnTo>
                  </a:path>
                </a:pathLst>
              </a:custGeom>
              <a:noFill/>
              <a:ln w="0">
                <a:solidFill>
                  <a:srgbClr val="FF6600"/>
                </a:solidFill>
                <a:round/>
                <a:headEnd/>
                <a:tailEnd/>
              </a:ln>
            </p:spPr>
            <p:txBody>
              <a:bodyPr/>
              <a:lstStyle/>
              <a:p>
                <a:endParaRPr lang="es-MX"/>
              </a:p>
            </p:txBody>
          </p:sp>
          <p:sp>
            <p:nvSpPr>
              <p:cNvPr id="9467" name="Freeform 4993"/>
              <p:cNvSpPr>
                <a:spLocks/>
              </p:cNvSpPr>
              <p:nvPr/>
            </p:nvSpPr>
            <p:spPr bwMode="auto">
              <a:xfrm>
                <a:off x="2371" y="2455"/>
                <a:ext cx="120" cy="30"/>
              </a:xfrm>
              <a:custGeom>
                <a:avLst/>
                <a:gdLst>
                  <a:gd name="T0" fmla="*/ 0 w 1080"/>
                  <a:gd name="T1" fmla="*/ 0 h 269"/>
                  <a:gd name="T2" fmla="*/ 0 w 1080"/>
                  <a:gd name="T3" fmla="*/ 0 h 269"/>
                  <a:gd name="T4" fmla="*/ 0 w 1080"/>
                  <a:gd name="T5" fmla="*/ 0 h 269"/>
                  <a:gd name="T6" fmla="*/ 0 w 1080"/>
                  <a:gd name="T7" fmla="*/ 0 h 269"/>
                  <a:gd name="T8" fmla="*/ 0 60000 65536"/>
                  <a:gd name="T9" fmla="*/ 0 60000 65536"/>
                  <a:gd name="T10" fmla="*/ 0 60000 65536"/>
                  <a:gd name="T11" fmla="*/ 0 60000 65536"/>
                  <a:gd name="T12" fmla="*/ 0 w 1080"/>
                  <a:gd name="T13" fmla="*/ 0 h 269"/>
                  <a:gd name="T14" fmla="*/ 1080 w 1080"/>
                  <a:gd name="T15" fmla="*/ 269 h 269"/>
                </a:gdLst>
                <a:ahLst/>
                <a:cxnLst>
                  <a:cxn ang="T8">
                    <a:pos x="T0" y="T1"/>
                  </a:cxn>
                  <a:cxn ang="T9">
                    <a:pos x="T2" y="T3"/>
                  </a:cxn>
                  <a:cxn ang="T10">
                    <a:pos x="T4" y="T5"/>
                  </a:cxn>
                  <a:cxn ang="T11">
                    <a:pos x="T6" y="T7"/>
                  </a:cxn>
                </a:cxnLst>
                <a:rect l="T12" t="T13" r="T14" b="T15"/>
                <a:pathLst>
                  <a:path w="1080" h="269">
                    <a:moveTo>
                      <a:pt x="0" y="0"/>
                    </a:moveTo>
                    <a:lnTo>
                      <a:pt x="13" y="269"/>
                    </a:lnTo>
                    <a:lnTo>
                      <a:pt x="1080" y="260"/>
                    </a:lnTo>
                    <a:lnTo>
                      <a:pt x="0" y="0"/>
                    </a:lnTo>
                    <a:close/>
                  </a:path>
                </a:pathLst>
              </a:custGeom>
              <a:solidFill>
                <a:srgbClr val="FF6600"/>
              </a:solidFill>
              <a:ln w="9525">
                <a:noFill/>
                <a:round/>
                <a:headEnd/>
                <a:tailEnd/>
              </a:ln>
            </p:spPr>
            <p:txBody>
              <a:bodyPr/>
              <a:lstStyle/>
              <a:p>
                <a:endParaRPr lang="es-MX"/>
              </a:p>
            </p:txBody>
          </p:sp>
          <p:sp>
            <p:nvSpPr>
              <p:cNvPr id="9468" name="Freeform 4994"/>
              <p:cNvSpPr>
                <a:spLocks/>
              </p:cNvSpPr>
              <p:nvPr/>
            </p:nvSpPr>
            <p:spPr bwMode="auto">
              <a:xfrm>
                <a:off x="2371" y="2455"/>
                <a:ext cx="120" cy="30"/>
              </a:xfrm>
              <a:custGeom>
                <a:avLst/>
                <a:gdLst>
                  <a:gd name="T0" fmla="*/ 0 w 1080"/>
                  <a:gd name="T1" fmla="*/ 0 h 269"/>
                  <a:gd name="T2" fmla="*/ 0 w 1080"/>
                  <a:gd name="T3" fmla="*/ 0 h 269"/>
                  <a:gd name="T4" fmla="*/ 0 w 1080"/>
                  <a:gd name="T5" fmla="*/ 0 h 269"/>
                  <a:gd name="T6" fmla="*/ 0 w 1080"/>
                  <a:gd name="T7" fmla="*/ 0 h 269"/>
                  <a:gd name="T8" fmla="*/ 0 60000 65536"/>
                  <a:gd name="T9" fmla="*/ 0 60000 65536"/>
                  <a:gd name="T10" fmla="*/ 0 60000 65536"/>
                  <a:gd name="T11" fmla="*/ 0 60000 65536"/>
                  <a:gd name="T12" fmla="*/ 0 w 1080"/>
                  <a:gd name="T13" fmla="*/ 0 h 269"/>
                  <a:gd name="T14" fmla="*/ 1080 w 1080"/>
                  <a:gd name="T15" fmla="*/ 269 h 269"/>
                </a:gdLst>
                <a:ahLst/>
                <a:cxnLst>
                  <a:cxn ang="T8">
                    <a:pos x="T0" y="T1"/>
                  </a:cxn>
                  <a:cxn ang="T9">
                    <a:pos x="T2" y="T3"/>
                  </a:cxn>
                  <a:cxn ang="T10">
                    <a:pos x="T4" y="T5"/>
                  </a:cxn>
                  <a:cxn ang="T11">
                    <a:pos x="T6" y="T7"/>
                  </a:cxn>
                </a:cxnLst>
                <a:rect l="T12" t="T13" r="T14" b="T15"/>
                <a:pathLst>
                  <a:path w="1080" h="269">
                    <a:moveTo>
                      <a:pt x="0" y="0"/>
                    </a:moveTo>
                    <a:lnTo>
                      <a:pt x="13" y="269"/>
                    </a:lnTo>
                    <a:lnTo>
                      <a:pt x="1080" y="260"/>
                    </a:lnTo>
                    <a:lnTo>
                      <a:pt x="0" y="0"/>
                    </a:lnTo>
                  </a:path>
                </a:pathLst>
              </a:custGeom>
              <a:noFill/>
              <a:ln w="0">
                <a:solidFill>
                  <a:srgbClr val="FF6600"/>
                </a:solidFill>
                <a:round/>
                <a:headEnd/>
                <a:tailEnd/>
              </a:ln>
            </p:spPr>
            <p:txBody>
              <a:bodyPr/>
              <a:lstStyle/>
              <a:p>
                <a:endParaRPr lang="es-MX"/>
              </a:p>
            </p:txBody>
          </p:sp>
          <p:sp>
            <p:nvSpPr>
              <p:cNvPr id="9469" name="Freeform 4995"/>
              <p:cNvSpPr>
                <a:spLocks/>
              </p:cNvSpPr>
              <p:nvPr/>
            </p:nvSpPr>
            <p:spPr bwMode="auto">
              <a:xfrm>
                <a:off x="2371" y="2443"/>
                <a:ext cx="120" cy="41"/>
              </a:xfrm>
              <a:custGeom>
                <a:avLst/>
                <a:gdLst>
                  <a:gd name="T0" fmla="*/ 0 w 1080"/>
                  <a:gd name="T1" fmla="*/ 0 h 369"/>
                  <a:gd name="T2" fmla="*/ 0 w 1080"/>
                  <a:gd name="T3" fmla="*/ 0 h 369"/>
                  <a:gd name="T4" fmla="*/ 0 w 1080"/>
                  <a:gd name="T5" fmla="*/ 0 h 369"/>
                  <a:gd name="T6" fmla="*/ 0 w 1080"/>
                  <a:gd name="T7" fmla="*/ 0 h 369"/>
                  <a:gd name="T8" fmla="*/ 0 60000 65536"/>
                  <a:gd name="T9" fmla="*/ 0 60000 65536"/>
                  <a:gd name="T10" fmla="*/ 0 60000 65536"/>
                  <a:gd name="T11" fmla="*/ 0 60000 65536"/>
                  <a:gd name="T12" fmla="*/ 0 w 1080"/>
                  <a:gd name="T13" fmla="*/ 0 h 369"/>
                  <a:gd name="T14" fmla="*/ 1080 w 1080"/>
                  <a:gd name="T15" fmla="*/ 369 h 369"/>
                </a:gdLst>
                <a:ahLst/>
                <a:cxnLst>
                  <a:cxn ang="T8">
                    <a:pos x="T0" y="T1"/>
                  </a:cxn>
                  <a:cxn ang="T9">
                    <a:pos x="T2" y="T3"/>
                  </a:cxn>
                  <a:cxn ang="T10">
                    <a:pos x="T4" y="T5"/>
                  </a:cxn>
                  <a:cxn ang="T11">
                    <a:pos x="T6" y="T7"/>
                  </a:cxn>
                </a:cxnLst>
                <a:rect l="T12" t="T13" r="T14" b="T15"/>
                <a:pathLst>
                  <a:path w="1080" h="369">
                    <a:moveTo>
                      <a:pt x="720" y="0"/>
                    </a:moveTo>
                    <a:lnTo>
                      <a:pt x="0" y="109"/>
                    </a:lnTo>
                    <a:lnTo>
                      <a:pt x="1080" y="369"/>
                    </a:lnTo>
                    <a:lnTo>
                      <a:pt x="720" y="0"/>
                    </a:lnTo>
                    <a:close/>
                  </a:path>
                </a:pathLst>
              </a:custGeom>
              <a:solidFill>
                <a:srgbClr val="FF6600"/>
              </a:solidFill>
              <a:ln w="9525">
                <a:noFill/>
                <a:round/>
                <a:headEnd/>
                <a:tailEnd/>
              </a:ln>
            </p:spPr>
            <p:txBody>
              <a:bodyPr/>
              <a:lstStyle/>
              <a:p>
                <a:endParaRPr lang="es-MX"/>
              </a:p>
            </p:txBody>
          </p:sp>
          <p:sp>
            <p:nvSpPr>
              <p:cNvPr id="9470" name="Freeform 4996"/>
              <p:cNvSpPr>
                <a:spLocks/>
              </p:cNvSpPr>
              <p:nvPr/>
            </p:nvSpPr>
            <p:spPr bwMode="auto">
              <a:xfrm>
                <a:off x="2371" y="2443"/>
                <a:ext cx="120" cy="41"/>
              </a:xfrm>
              <a:custGeom>
                <a:avLst/>
                <a:gdLst>
                  <a:gd name="T0" fmla="*/ 0 w 1080"/>
                  <a:gd name="T1" fmla="*/ 0 h 369"/>
                  <a:gd name="T2" fmla="*/ 0 w 1080"/>
                  <a:gd name="T3" fmla="*/ 0 h 369"/>
                  <a:gd name="T4" fmla="*/ 0 w 1080"/>
                  <a:gd name="T5" fmla="*/ 0 h 369"/>
                  <a:gd name="T6" fmla="*/ 0 w 1080"/>
                  <a:gd name="T7" fmla="*/ 0 h 369"/>
                  <a:gd name="T8" fmla="*/ 0 60000 65536"/>
                  <a:gd name="T9" fmla="*/ 0 60000 65536"/>
                  <a:gd name="T10" fmla="*/ 0 60000 65536"/>
                  <a:gd name="T11" fmla="*/ 0 60000 65536"/>
                  <a:gd name="T12" fmla="*/ 0 w 1080"/>
                  <a:gd name="T13" fmla="*/ 0 h 369"/>
                  <a:gd name="T14" fmla="*/ 1080 w 1080"/>
                  <a:gd name="T15" fmla="*/ 369 h 369"/>
                </a:gdLst>
                <a:ahLst/>
                <a:cxnLst>
                  <a:cxn ang="T8">
                    <a:pos x="T0" y="T1"/>
                  </a:cxn>
                  <a:cxn ang="T9">
                    <a:pos x="T2" y="T3"/>
                  </a:cxn>
                  <a:cxn ang="T10">
                    <a:pos x="T4" y="T5"/>
                  </a:cxn>
                  <a:cxn ang="T11">
                    <a:pos x="T6" y="T7"/>
                  </a:cxn>
                </a:cxnLst>
                <a:rect l="T12" t="T13" r="T14" b="T15"/>
                <a:pathLst>
                  <a:path w="1080" h="369">
                    <a:moveTo>
                      <a:pt x="720" y="0"/>
                    </a:moveTo>
                    <a:lnTo>
                      <a:pt x="0" y="109"/>
                    </a:lnTo>
                    <a:lnTo>
                      <a:pt x="1080" y="369"/>
                    </a:lnTo>
                    <a:lnTo>
                      <a:pt x="720" y="0"/>
                    </a:lnTo>
                  </a:path>
                </a:pathLst>
              </a:custGeom>
              <a:noFill/>
              <a:ln w="0">
                <a:solidFill>
                  <a:srgbClr val="FF6600"/>
                </a:solidFill>
                <a:round/>
                <a:headEnd/>
                <a:tailEnd/>
              </a:ln>
            </p:spPr>
            <p:txBody>
              <a:bodyPr/>
              <a:lstStyle/>
              <a:p>
                <a:endParaRPr lang="es-MX"/>
              </a:p>
            </p:txBody>
          </p:sp>
          <p:sp>
            <p:nvSpPr>
              <p:cNvPr id="9471" name="Freeform 4997"/>
              <p:cNvSpPr>
                <a:spLocks/>
              </p:cNvSpPr>
              <p:nvPr/>
            </p:nvSpPr>
            <p:spPr bwMode="auto">
              <a:xfrm>
                <a:off x="2339" y="2428"/>
                <a:ext cx="112" cy="27"/>
              </a:xfrm>
              <a:custGeom>
                <a:avLst/>
                <a:gdLst>
                  <a:gd name="T0" fmla="*/ 0 w 1007"/>
                  <a:gd name="T1" fmla="*/ 0 h 242"/>
                  <a:gd name="T2" fmla="*/ 0 w 1007"/>
                  <a:gd name="T3" fmla="*/ 0 h 242"/>
                  <a:gd name="T4" fmla="*/ 0 w 1007"/>
                  <a:gd name="T5" fmla="*/ 0 h 242"/>
                  <a:gd name="T6" fmla="*/ 0 w 1007"/>
                  <a:gd name="T7" fmla="*/ 0 h 242"/>
                  <a:gd name="T8" fmla="*/ 0 60000 65536"/>
                  <a:gd name="T9" fmla="*/ 0 60000 65536"/>
                  <a:gd name="T10" fmla="*/ 0 60000 65536"/>
                  <a:gd name="T11" fmla="*/ 0 60000 65536"/>
                  <a:gd name="T12" fmla="*/ 0 w 1007"/>
                  <a:gd name="T13" fmla="*/ 0 h 242"/>
                  <a:gd name="T14" fmla="*/ 1007 w 1007"/>
                  <a:gd name="T15" fmla="*/ 242 h 242"/>
                </a:gdLst>
                <a:ahLst/>
                <a:cxnLst>
                  <a:cxn ang="T8">
                    <a:pos x="T0" y="T1"/>
                  </a:cxn>
                  <a:cxn ang="T9">
                    <a:pos x="T2" y="T3"/>
                  </a:cxn>
                  <a:cxn ang="T10">
                    <a:pos x="T4" y="T5"/>
                  </a:cxn>
                  <a:cxn ang="T11">
                    <a:pos x="T6" y="T7"/>
                  </a:cxn>
                </a:cxnLst>
                <a:rect l="T12" t="T13" r="T14" b="T15"/>
                <a:pathLst>
                  <a:path w="1007" h="242">
                    <a:moveTo>
                      <a:pt x="0" y="0"/>
                    </a:moveTo>
                    <a:lnTo>
                      <a:pt x="287" y="242"/>
                    </a:lnTo>
                    <a:lnTo>
                      <a:pt x="1007" y="133"/>
                    </a:lnTo>
                    <a:lnTo>
                      <a:pt x="0" y="0"/>
                    </a:lnTo>
                    <a:close/>
                  </a:path>
                </a:pathLst>
              </a:custGeom>
              <a:solidFill>
                <a:srgbClr val="FF6600"/>
              </a:solidFill>
              <a:ln w="9525">
                <a:noFill/>
                <a:round/>
                <a:headEnd/>
                <a:tailEnd/>
              </a:ln>
            </p:spPr>
            <p:txBody>
              <a:bodyPr/>
              <a:lstStyle/>
              <a:p>
                <a:endParaRPr lang="es-MX"/>
              </a:p>
            </p:txBody>
          </p:sp>
          <p:sp>
            <p:nvSpPr>
              <p:cNvPr id="9472" name="Freeform 4998"/>
              <p:cNvSpPr>
                <a:spLocks/>
              </p:cNvSpPr>
              <p:nvPr/>
            </p:nvSpPr>
            <p:spPr bwMode="auto">
              <a:xfrm>
                <a:off x="2339" y="2428"/>
                <a:ext cx="112" cy="27"/>
              </a:xfrm>
              <a:custGeom>
                <a:avLst/>
                <a:gdLst>
                  <a:gd name="T0" fmla="*/ 0 w 1007"/>
                  <a:gd name="T1" fmla="*/ 0 h 242"/>
                  <a:gd name="T2" fmla="*/ 0 w 1007"/>
                  <a:gd name="T3" fmla="*/ 0 h 242"/>
                  <a:gd name="T4" fmla="*/ 0 w 1007"/>
                  <a:gd name="T5" fmla="*/ 0 h 242"/>
                  <a:gd name="T6" fmla="*/ 0 w 1007"/>
                  <a:gd name="T7" fmla="*/ 0 h 242"/>
                  <a:gd name="T8" fmla="*/ 0 60000 65536"/>
                  <a:gd name="T9" fmla="*/ 0 60000 65536"/>
                  <a:gd name="T10" fmla="*/ 0 60000 65536"/>
                  <a:gd name="T11" fmla="*/ 0 60000 65536"/>
                  <a:gd name="T12" fmla="*/ 0 w 1007"/>
                  <a:gd name="T13" fmla="*/ 0 h 242"/>
                  <a:gd name="T14" fmla="*/ 1007 w 1007"/>
                  <a:gd name="T15" fmla="*/ 242 h 242"/>
                </a:gdLst>
                <a:ahLst/>
                <a:cxnLst>
                  <a:cxn ang="T8">
                    <a:pos x="T0" y="T1"/>
                  </a:cxn>
                  <a:cxn ang="T9">
                    <a:pos x="T2" y="T3"/>
                  </a:cxn>
                  <a:cxn ang="T10">
                    <a:pos x="T4" y="T5"/>
                  </a:cxn>
                  <a:cxn ang="T11">
                    <a:pos x="T6" y="T7"/>
                  </a:cxn>
                </a:cxnLst>
                <a:rect l="T12" t="T13" r="T14" b="T15"/>
                <a:pathLst>
                  <a:path w="1007" h="242">
                    <a:moveTo>
                      <a:pt x="0" y="0"/>
                    </a:moveTo>
                    <a:lnTo>
                      <a:pt x="287" y="242"/>
                    </a:lnTo>
                    <a:lnTo>
                      <a:pt x="1007" y="133"/>
                    </a:lnTo>
                    <a:lnTo>
                      <a:pt x="0" y="0"/>
                    </a:lnTo>
                  </a:path>
                </a:pathLst>
              </a:custGeom>
              <a:noFill/>
              <a:ln w="0">
                <a:solidFill>
                  <a:srgbClr val="FF6600"/>
                </a:solidFill>
                <a:round/>
                <a:headEnd/>
                <a:tailEnd/>
              </a:ln>
            </p:spPr>
            <p:txBody>
              <a:bodyPr/>
              <a:lstStyle/>
              <a:p>
                <a:endParaRPr lang="es-MX"/>
              </a:p>
            </p:txBody>
          </p:sp>
          <p:sp>
            <p:nvSpPr>
              <p:cNvPr id="9473" name="Freeform 4999"/>
              <p:cNvSpPr>
                <a:spLocks/>
              </p:cNvSpPr>
              <p:nvPr/>
            </p:nvSpPr>
            <p:spPr bwMode="auto">
              <a:xfrm>
                <a:off x="2339" y="2428"/>
                <a:ext cx="32" cy="29"/>
              </a:xfrm>
              <a:custGeom>
                <a:avLst/>
                <a:gdLst>
                  <a:gd name="T0" fmla="*/ 0 w 287"/>
                  <a:gd name="T1" fmla="*/ 0 h 259"/>
                  <a:gd name="T2" fmla="*/ 0 w 287"/>
                  <a:gd name="T3" fmla="*/ 0 h 259"/>
                  <a:gd name="T4" fmla="*/ 0 w 287"/>
                  <a:gd name="T5" fmla="*/ 0 h 259"/>
                  <a:gd name="T6" fmla="*/ 0 w 287"/>
                  <a:gd name="T7" fmla="*/ 0 h 259"/>
                  <a:gd name="T8" fmla="*/ 0 60000 65536"/>
                  <a:gd name="T9" fmla="*/ 0 60000 65536"/>
                  <a:gd name="T10" fmla="*/ 0 60000 65536"/>
                  <a:gd name="T11" fmla="*/ 0 60000 65536"/>
                  <a:gd name="T12" fmla="*/ 0 w 287"/>
                  <a:gd name="T13" fmla="*/ 0 h 259"/>
                  <a:gd name="T14" fmla="*/ 287 w 287"/>
                  <a:gd name="T15" fmla="*/ 259 h 259"/>
                </a:gdLst>
                <a:ahLst/>
                <a:cxnLst>
                  <a:cxn ang="T8">
                    <a:pos x="T0" y="T1"/>
                  </a:cxn>
                  <a:cxn ang="T9">
                    <a:pos x="T2" y="T3"/>
                  </a:cxn>
                  <a:cxn ang="T10">
                    <a:pos x="T4" y="T5"/>
                  </a:cxn>
                  <a:cxn ang="T11">
                    <a:pos x="T6" y="T7"/>
                  </a:cxn>
                </a:cxnLst>
                <a:rect l="T12" t="T13" r="T14" b="T15"/>
                <a:pathLst>
                  <a:path w="287" h="259">
                    <a:moveTo>
                      <a:pt x="0" y="0"/>
                    </a:moveTo>
                    <a:lnTo>
                      <a:pt x="94" y="259"/>
                    </a:lnTo>
                    <a:lnTo>
                      <a:pt x="287" y="242"/>
                    </a:lnTo>
                    <a:lnTo>
                      <a:pt x="0" y="0"/>
                    </a:lnTo>
                    <a:close/>
                  </a:path>
                </a:pathLst>
              </a:custGeom>
              <a:solidFill>
                <a:srgbClr val="FF6600"/>
              </a:solidFill>
              <a:ln w="9525">
                <a:noFill/>
                <a:round/>
                <a:headEnd/>
                <a:tailEnd/>
              </a:ln>
            </p:spPr>
            <p:txBody>
              <a:bodyPr/>
              <a:lstStyle/>
              <a:p>
                <a:endParaRPr lang="es-MX"/>
              </a:p>
            </p:txBody>
          </p:sp>
          <p:sp>
            <p:nvSpPr>
              <p:cNvPr id="9474" name="Freeform 5000"/>
              <p:cNvSpPr>
                <a:spLocks/>
              </p:cNvSpPr>
              <p:nvPr/>
            </p:nvSpPr>
            <p:spPr bwMode="auto">
              <a:xfrm>
                <a:off x="2339" y="2428"/>
                <a:ext cx="32" cy="29"/>
              </a:xfrm>
              <a:custGeom>
                <a:avLst/>
                <a:gdLst>
                  <a:gd name="T0" fmla="*/ 0 w 287"/>
                  <a:gd name="T1" fmla="*/ 0 h 259"/>
                  <a:gd name="T2" fmla="*/ 0 w 287"/>
                  <a:gd name="T3" fmla="*/ 0 h 259"/>
                  <a:gd name="T4" fmla="*/ 0 w 287"/>
                  <a:gd name="T5" fmla="*/ 0 h 259"/>
                  <a:gd name="T6" fmla="*/ 0 w 287"/>
                  <a:gd name="T7" fmla="*/ 0 h 259"/>
                  <a:gd name="T8" fmla="*/ 0 60000 65536"/>
                  <a:gd name="T9" fmla="*/ 0 60000 65536"/>
                  <a:gd name="T10" fmla="*/ 0 60000 65536"/>
                  <a:gd name="T11" fmla="*/ 0 60000 65536"/>
                  <a:gd name="T12" fmla="*/ 0 w 287"/>
                  <a:gd name="T13" fmla="*/ 0 h 259"/>
                  <a:gd name="T14" fmla="*/ 287 w 287"/>
                  <a:gd name="T15" fmla="*/ 259 h 259"/>
                </a:gdLst>
                <a:ahLst/>
                <a:cxnLst>
                  <a:cxn ang="T8">
                    <a:pos x="T0" y="T1"/>
                  </a:cxn>
                  <a:cxn ang="T9">
                    <a:pos x="T2" y="T3"/>
                  </a:cxn>
                  <a:cxn ang="T10">
                    <a:pos x="T4" y="T5"/>
                  </a:cxn>
                  <a:cxn ang="T11">
                    <a:pos x="T6" y="T7"/>
                  </a:cxn>
                </a:cxnLst>
                <a:rect l="T12" t="T13" r="T14" b="T15"/>
                <a:pathLst>
                  <a:path w="287" h="259">
                    <a:moveTo>
                      <a:pt x="0" y="0"/>
                    </a:moveTo>
                    <a:lnTo>
                      <a:pt x="94" y="259"/>
                    </a:lnTo>
                    <a:lnTo>
                      <a:pt x="287" y="242"/>
                    </a:lnTo>
                    <a:lnTo>
                      <a:pt x="0" y="0"/>
                    </a:lnTo>
                  </a:path>
                </a:pathLst>
              </a:custGeom>
              <a:noFill/>
              <a:ln w="0">
                <a:solidFill>
                  <a:srgbClr val="FF6600"/>
                </a:solidFill>
                <a:round/>
                <a:headEnd/>
                <a:tailEnd/>
              </a:ln>
            </p:spPr>
            <p:txBody>
              <a:bodyPr/>
              <a:lstStyle/>
              <a:p>
                <a:endParaRPr lang="es-MX"/>
              </a:p>
            </p:txBody>
          </p:sp>
          <p:sp>
            <p:nvSpPr>
              <p:cNvPr id="9475" name="Freeform 5001"/>
              <p:cNvSpPr>
                <a:spLocks/>
              </p:cNvSpPr>
              <p:nvPr/>
            </p:nvSpPr>
            <p:spPr bwMode="auto">
              <a:xfrm>
                <a:off x="2333" y="2428"/>
                <a:ext cx="17" cy="33"/>
              </a:xfrm>
              <a:custGeom>
                <a:avLst/>
                <a:gdLst>
                  <a:gd name="T0" fmla="*/ 0 w 152"/>
                  <a:gd name="T1" fmla="*/ 0 h 292"/>
                  <a:gd name="T2" fmla="*/ 0 w 152"/>
                  <a:gd name="T3" fmla="*/ 0 h 292"/>
                  <a:gd name="T4" fmla="*/ 0 w 152"/>
                  <a:gd name="T5" fmla="*/ 0 h 292"/>
                  <a:gd name="T6" fmla="*/ 0 w 152"/>
                  <a:gd name="T7" fmla="*/ 0 h 292"/>
                  <a:gd name="T8" fmla="*/ 0 60000 65536"/>
                  <a:gd name="T9" fmla="*/ 0 60000 65536"/>
                  <a:gd name="T10" fmla="*/ 0 60000 65536"/>
                  <a:gd name="T11" fmla="*/ 0 60000 65536"/>
                  <a:gd name="T12" fmla="*/ 0 w 152"/>
                  <a:gd name="T13" fmla="*/ 0 h 292"/>
                  <a:gd name="T14" fmla="*/ 152 w 152"/>
                  <a:gd name="T15" fmla="*/ 292 h 292"/>
                </a:gdLst>
                <a:ahLst/>
                <a:cxnLst>
                  <a:cxn ang="T8">
                    <a:pos x="T0" y="T1"/>
                  </a:cxn>
                  <a:cxn ang="T9">
                    <a:pos x="T2" y="T3"/>
                  </a:cxn>
                  <a:cxn ang="T10">
                    <a:pos x="T4" y="T5"/>
                  </a:cxn>
                  <a:cxn ang="T11">
                    <a:pos x="T6" y="T7"/>
                  </a:cxn>
                </a:cxnLst>
                <a:rect l="T12" t="T13" r="T14" b="T15"/>
                <a:pathLst>
                  <a:path w="152" h="292">
                    <a:moveTo>
                      <a:pt x="58" y="0"/>
                    </a:moveTo>
                    <a:lnTo>
                      <a:pt x="0" y="292"/>
                    </a:lnTo>
                    <a:lnTo>
                      <a:pt x="152" y="259"/>
                    </a:lnTo>
                    <a:lnTo>
                      <a:pt x="58" y="0"/>
                    </a:lnTo>
                    <a:close/>
                  </a:path>
                </a:pathLst>
              </a:custGeom>
              <a:solidFill>
                <a:srgbClr val="FF6600"/>
              </a:solidFill>
              <a:ln w="9525">
                <a:noFill/>
                <a:round/>
                <a:headEnd/>
                <a:tailEnd/>
              </a:ln>
            </p:spPr>
            <p:txBody>
              <a:bodyPr/>
              <a:lstStyle/>
              <a:p>
                <a:endParaRPr lang="es-MX"/>
              </a:p>
            </p:txBody>
          </p:sp>
          <p:sp>
            <p:nvSpPr>
              <p:cNvPr id="9476" name="Freeform 5002"/>
              <p:cNvSpPr>
                <a:spLocks/>
              </p:cNvSpPr>
              <p:nvPr/>
            </p:nvSpPr>
            <p:spPr bwMode="auto">
              <a:xfrm>
                <a:off x="2333" y="2428"/>
                <a:ext cx="17" cy="33"/>
              </a:xfrm>
              <a:custGeom>
                <a:avLst/>
                <a:gdLst>
                  <a:gd name="T0" fmla="*/ 0 w 152"/>
                  <a:gd name="T1" fmla="*/ 0 h 292"/>
                  <a:gd name="T2" fmla="*/ 0 w 152"/>
                  <a:gd name="T3" fmla="*/ 0 h 292"/>
                  <a:gd name="T4" fmla="*/ 0 w 152"/>
                  <a:gd name="T5" fmla="*/ 0 h 292"/>
                  <a:gd name="T6" fmla="*/ 0 w 152"/>
                  <a:gd name="T7" fmla="*/ 0 h 292"/>
                  <a:gd name="T8" fmla="*/ 0 60000 65536"/>
                  <a:gd name="T9" fmla="*/ 0 60000 65536"/>
                  <a:gd name="T10" fmla="*/ 0 60000 65536"/>
                  <a:gd name="T11" fmla="*/ 0 60000 65536"/>
                  <a:gd name="T12" fmla="*/ 0 w 152"/>
                  <a:gd name="T13" fmla="*/ 0 h 292"/>
                  <a:gd name="T14" fmla="*/ 152 w 152"/>
                  <a:gd name="T15" fmla="*/ 292 h 292"/>
                </a:gdLst>
                <a:ahLst/>
                <a:cxnLst>
                  <a:cxn ang="T8">
                    <a:pos x="T0" y="T1"/>
                  </a:cxn>
                  <a:cxn ang="T9">
                    <a:pos x="T2" y="T3"/>
                  </a:cxn>
                  <a:cxn ang="T10">
                    <a:pos x="T4" y="T5"/>
                  </a:cxn>
                  <a:cxn ang="T11">
                    <a:pos x="T6" y="T7"/>
                  </a:cxn>
                </a:cxnLst>
                <a:rect l="T12" t="T13" r="T14" b="T15"/>
                <a:pathLst>
                  <a:path w="152" h="292">
                    <a:moveTo>
                      <a:pt x="58" y="0"/>
                    </a:moveTo>
                    <a:lnTo>
                      <a:pt x="0" y="292"/>
                    </a:lnTo>
                    <a:lnTo>
                      <a:pt x="152" y="259"/>
                    </a:lnTo>
                    <a:lnTo>
                      <a:pt x="58" y="0"/>
                    </a:lnTo>
                  </a:path>
                </a:pathLst>
              </a:custGeom>
              <a:noFill/>
              <a:ln w="0">
                <a:solidFill>
                  <a:srgbClr val="FF6600"/>
                </a:solidFill>
                <a:round/>
                <a:headEnd/>
                <a:tailEnd/>
              </a:ln>
            </p:spPr>
            <p:txBody>
              <a:bodyPr/>
              <a:lstStyle/>
              <a:p>
                <a:endParaRPr lang="es-MX"/>
              </a:p>
            </p:txBody>
          </p:sp>
          <p:sp>
            <p:nvSpPr>
              <p:cNvPr id="9477" name="Freeform 5003"/>
              <p:cNvSpPr>
                <a:spLocks/>
              </p:cNvSpPr>
              <p:nvPr/>
            </p:nvSpPr>
            <p:spPr bwMode="auto">
              <a:xfrm>
                <a:off x="2215" y="2413"/>
                <a:ext cx="124" cy="15"/>
              </a:xfrm>
              <a:custGeom>
                <a:avLst/>
                <a:gdLst>
                  <a:gd name="T0" fmla="*/ 0 w 1119"/>
                  <a:gd name="T1" fmla="*/ 0 h 140"/>
                  <a:gd name="T2" fmla="*/ 0 w 1119"/>
                  <a:gd name="T3" fmla="*/ 0 h 140"/>
                  <a:gd name="T4" fmla="*/ 0 w 1119"/>
                  <a:gd name="T5" fmla="*/ 0 h 140"/>
                  <a:gd name="T6" fmla="*/ 0 w 1119"/>
                  <a:gd name="T7" fmla="*/ 0 h 140"/>
                  <a:gd name="T8" fmla="*/ 0 60000 65536"/>
                  <a:gd name="T9" fmla="*/ 0 60000 65536"/>
                  <a:gd name="T10" fmla="*/ 0 60000 65536"/>
                  <a:gd name="T11" fmla="*/ 0 60000 65536"/>
                  <a:gd name="T12" fmla="*/ 0 w 1119"/>
                  <a:gd name="T13" fmla="*/ 0 h 140"/>
                  <a:gd name="T14" fmla="*/ 1119 w 1119"/>
                  <a:gd name="T15" fmla="*/ 140 h 140"/>
                </a:gdLst>
                <a:ahLst/>
                <a:cxnLst>
                  <a:cxn ang="T8">
                    <a:pos x="T0" y="T1"/>
                  </a:cxn>
                  <a:cxn ang="T9">
                    <a:pos x="T2" y="T3"/>
                  </a:cxn>
                  <a:cxn ang="T10">
                    <a:pos x="T4" y="T5"/>
                  </a:cxn>
                  <a:cxn ang="T11">
                    <a:pos x="T6" y="T7"/>
                  </a:cxn>
                </a:cxnLst>
                <a:rect l="T12" t="T13" r="T14" b="T15"/>
                <a:pathLst>
                  <a:path w="1119" h="140">
                    <a:moveTo>
                      <a:pt x="0" y="0"/>
                    </a:moveTo>
                    <a:lnTo>
                      <a:pt x="776" y="98"/>
                    </a:lnTo>
                    <a:lnTo>
                      <a:pt x="1119" y="140"/>
                    </a:lnTo>
                    <a:lnTo>
                      <a:pt x="0" y="0"/>
                    </a:lnTo>
                    <a:close/>
                  </a:path>
                </a:pathLst>
              </a:custGeom>
              <a:solidFill>
                <a:srgbClr val="FF6600"/>
              </a:solidFill>
              <a:ln w="9525">
                <a:noFill/>
                <a:round/>
                <a:headEnd/>
                <a:tailEnd/>
              </a:ln>
            </p:spPr>
            <p:txBody>
              <a:bodyPr/>
              <a:lstStyle/>
              <a:p>
                <a:endParaRPr lang="es-MX"/>
              </a:p>
            </p:txBody>
          </p:sp>
          <p:sp>
            <p:nvSpPr>
              <p:cNvPr id="9478" name="Freeform 5004"/>
              <p:cNvSpPr>
                <a:spLocks/>
              </p:cNvSpPr>
              <p:nvPr/>
            </p:nvSpPr>
            <p:spPr bwMode="auto">
              <a:xfrm>
                <a:off x="2215" y="2413"/>
                <a:ext cx="124" cy="15"/>
              </a:xfrm>
              <a:custGeom>
                <a:avLst/>
                <a:gdLst>
                  <a:gd name="T0" fmla="*/ 0 w 1119"/>
                  <a:gd name="T1" fmla="*/ 0 h 140"/>
                  <a:gd name="T2" fmla="*/ 0 w 1119"/>
                  <a:gd name="T3" fmla="*/ 0 h 140"/>
                  <a:gd name="T4" fmla="*/ 0 w 1119"/>
                  <a:gd name="T5" fmla="*/ 0 h 140"/>
                  <a:gd name="T6" fmla="*/ 0 w 1119"/>
                  <a:gd name="T7" fmla="*/ 0 h 140"/>
                  <a:gd name="T8" fmla="*/ 0 60000 65536"/>
                  <a:gd name="T9" fmla="*/ 0 60000 65536"/>
                  <a:gd name="T10" fmla="*/ 0 60000 65536"/>
                  <a:gd name="T11" fmla="*/ 0 60000 65536"/>
                  <a:gd name="T12" fmla="*/ 0 w 1119"/>
                  <a:gd name="T13" fmla="*/ 0 h 140"/>
                  <a:gd name="T14" fmla="*/ 1119 w 1119"/>
                  <a:gd name="T15" fmla="*/ 140 h 140"/>
                </a:gdLst>
                <a:ahLst/>
                <a:cxnLst>
                  <a:cxn ang="T8">
                    <a:pos x="T0" y="T1"/>
                  </a:cxn>
                  <a:cxn ang="T9">
                    <a:pos x="T2" y="T3"/>
                  </a:cxn>
                  <a:cxn ang="T10">
                    <a:pos x="T4" y="T5"/>
                  </a:cxn>
                  <a:cxn ang="T11">
                    <a:pos x="T6" y="T7"/>
                  </a:cxn>
                </a:cxnLst>
                <a:rect l="T12" t="T13" r="T14" b="T15"/>
                <a:pathLst>
                  <a:path w="1119" h="140">
                    <a:moveTo>
                      <a:pt x="0" y="0"/>
                    </a:moveTo>
                    <a:lnTo>
                      <a:pt x="776" y="98"/>
                    </a:lnTo>
                    <a:lnTo>
                      <a:pt x="1119" y="140"/>
                    </a:lnTo>
                    <a:lnTo>
                      <a:pt x="0" y="0"/>
                    </a:lnTo>
                  </a:path>
                </a:pathLst>
              </a:custGeom>
              <a:noFill/>
              <a:ln w="0">
                <a:solidFill>
                  <a:srgbClr val="FF6600"/>
                </a:solidFill>
                <a:round/>
                <a:headEnd/>
                <a:tailEnd/>
              </a:ln>
            </p:spPr>
            <p:txBody>
              <a:bodyPr/>
              <a:lstStyle/>
              <a:p>
                <a:endParaRPr lang="es-MX"/>
              </a:p>
            </p:txBody>
          </p:sp>
          <p:sp>
            <p:nvSpPr>
              <p:cNvPr id="9479" name="Freeform 5005"/>
              <p:cNvSpPr>
                <a:spLocks/>
              </p:cNvSpPr>
              <p:nvPr/>
            </p:nvSpPr>
            <p:spPr bwMode="auto">
              <a:xfrm>
                <a:off x="2144" y="2403"/>
                <a:ext cx="195" cy="25"/>
              </a:xfrm>
              <a:custGeom>
                <a:avLst/>
                <a:gdLst>
                  <a:gd name="T0" fmla="*/ 0 w 1756"/>
                  <a:gd name="T1" fmla="*/ 0 h 226"/>
                  <a:gd name="T2" fmla="*/ 0 w 1756"/>
                  <a:gd name="T3" fmla="*/ 0 h 226"/>
                  <a:gd name="T4" fmla="*/ 0 w 1756"/>
                  <a:gd name="T5" fmla="*/ 0 h 226"/>
                  <a:gd name="T6" fmla="*/ 0 w 1756"/>
                  <a:gd name="T7" fmla="*/ 0 h 226"/>
                  <a:gd name="T8" fmla="*/ 0 60000 65536"/>
                  <a:gd name="T9" fmla="*/ 0 60000 65536"/>
                  <a:gd name="T10" fmla="*/ 0 60000 65536"/>
                  <a:gd name="T11" fmla="*/ 0 60000 65536"/>
                  <a:gd name="T12" fmla="*/ 0 w 1756"/>
                  <a:gd name="T13" fmla="*/ 0 h 226"/>
                  <a:gd name="T14" fmla="*/ 1756 w 1756"/>
                  <a:gd name="T15" fmla="*/ 226 h 226"/>
                </a:gdLst>
                <a:ahLst/>
                <a:cxnLst>
                  <a:cxn ang="T8">
                    <a:pos x="T0" y="T1"/>
                  </a:cxn>
                  <a:cxn ang="T9">
                    <a:pos x="T2" y="T3"/>
                  </a:cxn>
                  <a:cxn ang="T10">
                    <a:pos x="T4" y="T5"/>
                  </a:cxn>
                  <a:cxn ang="T11">
                    <a:pos x="T6" y="T7"/>
                  </a:cxn>
                </a:cxnLst>
                <a:rect l="T12" t="T13" r="T14" b="T15"/>
                <a:pathLst>
                  <a:path w="1756" h="226">
                    <a:moveTo>
                      <a:pt x="0" y="0"/>
                    </a:moveTo>
                    <a:lnTo>
                      <a:pt x="637" y="86"/>
                    </a:lnTo>
                    <a:lnTo>
                      <a:pt x="1756" y="226"/>
                    </a:lnTo>
                    <a:lnTo>
                      <a:pt x="0" y="0"/>
                    </a:lnTo>
                    <a:close/>
                  </a:path>
                </a:pathLst>
              </a:custGeom>
              <a:solidFill>
                <a:srgbClr val="FF6600"/>
              </a:solidFill>
              <a:ln w="9525">
                <a:noFill/>
                <a:round/>
                <a:headEnd/>
                <a:tailEnd/>
              </a:ln>
            </p:spPr>
            <p:txBody>
              <a:bodyPr/>
              <a:lstStyle/>
              <a:p>
                <a:endParaRPr lang="es-MX"/>
              </a:p>
            </p:txBody>
          </p:sp>
          <p:sp>
            <p:nvSpPr>
              <p:cNvPr id="9480" name="Freeform 5006"/>
              <p:cNvSpPr>
                <a:spLocks/>
              </p:cNvSpPr>
              <p:nvPr/>
            </p:nvSpPr>
            <p:spPr bwMode="auto">
              <a:xfrm>
                <a:off x="2144" y="2403"/>
                <a:ext cx="195" cy="25"/>
              </a:xfrm>
              <a:custGeom>
                <a:avLst/>
                <a:gdLst>
                  <a:gd name="T0" fmla="*/ 0 w 1756"/>
                  <a:gd name="T1" fmla="*/ 0 h 226"/>
                  <a:gd name="T2" fmla="*/ 0 w 1756"/>
                  <a:gd name="T3" fmla="*/ 0 h 226"/>
                  <a:gd name="T4" fmla="*/ 0 w 1756"/>
                  <a:gd name="T5" fmla="*/ 0 h 226"/>
                  <a:gd name="T6" fmla="*/ 0 w 1756"/>
                  <a:gd name="T7" fmla="*/ 0 h 226"/>
                  <a:gd name="T8" fmla="*/ 0 60000 65536"/>
                  <a:gd name="T9" fmla="*/ 0 60000 65536"/>
                  <a:gd name="T10" fmla="*/ 0 60000 65536"/>
                  <a:gd name="T11" fmla="*/ 0 60000 65536"/>
                  <a:gd name="T12" fmla="*/ 0 w 1756"/>
                  <a:gd name="T13" fmla="*/ 0 h 226"/>
                  <a:gd name="T14" fmla="*/ 1756 w 1756"/>
                  <a:gd name="T15" fmla="*/ 226 h 226"/>
                </a:gdLst>
                <a:ahLst/>
                <a:cxnLst>
                  <a:cxn ang="T8">
                    <a:pos x="T0" y="T1"/>
                  </a:cxn>
                  <a:cxn ang="T9">
                    <a:pos x="T2" y="T3"/>
                  </a:cxn>
                  <a:cxn ang="T10">
                    <a:pos x="T4" y="T5"/>
                  </a:cxn>
                  <a:cxn ang="T11">
                    <a:pos x="T6" y="T7"/>
                  </a:cxn>
                </a:cxnLst>
                <a:rect l="T12" t="T13" r="T14" b="T15"/>
                <a:pathLst>
                  <a:path w="1756" h="226">
                    <a:moveTo>
                      <a:pt x="0" y="0"/>
                    </a:moveTo>
                    <a:lnTo>
                      <a:pt x="637" y="86"/>
                    </a:lnTo>
                    <a:lnTo>
                      <a:pt x="1756" y="226"/>
                    </a:lnTo>
                    <a:lnTo>
                      <a:pt x="0" y="0"/>
                    </a:lnTo>
                  </a:path>
                </a:pathLst>
              </a:custGeom>
              <a:noFill/>
              <a:ln w="0">
                <a:solidFill>
                  <a:srgbClr val="FF6600"/>
                </a:solidFill>
                <a:round/>
                <a:headEnd/>
                <a:tailEnd/>
              </a:ln>
            </p:spPr>
            <p:txBody>
              <a:bodyPr/>
              <a:lstStyle/>
              <a:p>
                <a:endParaRPr lang="es-MX"/>
              </a:p>
            </p:txBody>
          </p:sp>
          <p:sp>
            <p:nvSpPr>
              <p:cNvPr id="9481" name="Freeform 5007"/>
              <p:cNvSpPr>
                <a:spLocks/>
              </p:cNvSpPr>
              <p:nvPr/>
            </p:nvSpPr>
            <p:spPr bwMode="auto">
              <a:xfrm>
                <a:off x="2116" y="2402"/>
                <a:ext cx="28" cy="1"/>
              </a:xfrm>
              <a:custGeom>
                <a:avLst/>
                <a:gdLst>
                  <a:gd name="T0" fmla="*/ 0 w 253"/>
                  <a:gd name="T1" fmla="*/ 0 h 14"/>
                  <a:gd name="T2" fmla="*/ 0 w 253"/>
                  <a:gd name="T3" fmla="*/ 0 h 14"/>
                  <a:gd name="T4" fmla="*/ 0 w 253"/>
                  <a:gd name="T5" fmla="*/ 0 h 14"/>
                  <a:gd name="T6" fmla="*/ 0 w 253"/>
                  <a:gd name="T7" fmla="*/ 0 h 14"/>
                  <a:gd name="T8" fmla="*/ 0 60000 65536"/>
                  <a:gd name="T9" fmla="*/ 0 60000 65536"/>
                  <a:gd name="T10" fmla="*/ 0 60000 65536"/>
                  <a:gd name="T11" fmla="*/ 0 60000 65536"/>
                  <a:gd name="T12" fmla="*/ 0 w 253"/>
                  <a:gd name="T13" fmla="*/ 0 h 14"/>
                  <a:gd name="T14" fmla="*/ 253 w 253"/>
                  <a:gd name="T15" fmla="*/ 14 h 14"/>
                </a:gdLst>
                <a:ahLst/>
                <a:cxnLst>
                  <a:cxn ang="T8">
                    <a:pos x="T0" y="T1"/>
                  </a:cxn>
                  <a:cxn ang="T9">
                    <a:pos x="T2" y="T3"/>
                  </a:cxn>
                  <a:cxn ang="T10">
                    <a:pos x="T4" y="T5"/>
                  </a:cxn>
                  <a:cxn ang="T11">
                    <a:pos x="T6" y="T7"/>
                  </a:cxn>
                </a:cxnLst>
                <a:rect l="T12" t="T13" r="T14" b="T15"/>
                <a:pathLst>
                  <a:path w="253" h="14">
                    <a:moveTo>
                      <a:pt x="0" y="0"/>
                    </a:moveTo>
                    <a:lnTo>
                      <a:pt x="43" y="14"/>
                    </a:lnTo>
                    <a:lnTo>
                      <a:pt x="253" y="10"/>
                    </a:lnTo>
                    <a:lnTo>
                      <a:pt x="0" y="0"/>
                    </a:lnTo>
                    <a:close/>
                  </a:path>
                </a:pathLst>
              </a:custGeom>
              <a:solidFill>
                <a:srgbClr val="FF6600"/>
              </a:solidFill>
              <a:ln w="9525">
                <a:noFill/>
                <a:round/>
                <a:headEnd/>
                <a:tailEnd/>
              </a:ln>
            </p:spPr>
            <p:txBody>
              <a:bodyPr/>
              <a:lstStyle/>
              <a:p>
                <a:endParaRPr lang="es-MX"/>
              </a:p>
            </p:txBody>
          </p:sp>
          <p:sp>
            <p:nvSpPr>
              <p:cNvPr id="9482" name="Freeform 5008"/>
              <p:cNvSpPr>
                <a:spLocks/>
              </p:cNvSpPr>
              <p:nvPr/>
            </p:nvSpPr>
            <p:spPr bwMode="auto">
              <a:xfrm>
                <a:off x="2116" y="2402"/>
                <a:ext cx="28" cy="1"/>
              </a:xfrm>
              <a:custGeom>
                <a:avLst/>
                <a:gdLst>
                  <a:gd name="T0" fmla="*/ 0 w 253"/>
                  <a:gd name="T1" fmla="*/ 0 h 14"/>
                  <a:gd name="T2" fmla="*/ 0 w 253"/>
                  <a:gd name="T3" fmla="*/ 0 h 14"/>
                  <a:gd name="T4" fmla="*/ 0 w 253"/>
                  <a:gd name="T5" fmla="*/ 0 h 14"/>
                  <a:gd name="T6" fmla="*/ 0 w 253"/>
                  <a:gd name="T7" fmla="*/ 0 h 14"/>
                  <a:gd name="T8" fmla="*/ 0 60000 65536"/>
                  <a:gd name="T9" fmla="*/ 0 60000 65536"/>
                  <a:gd name="T10" fmla="*/ 0 60000 65536"/>
                  <a:gd name="T11" fmla="*/ 0 60000 65536"/>
                  <a:gd name="T12" fmla="*/ 0 w 253"/>
                  <a:gd name="T13" fmla="*/ 0 h 14"/>
                  <a:gd name="T14" fmla="*/ 253 w 253"/>
                  <a:gd name="T15" fmla="*/ 14 h 14"/>
                </a:gdLst>
                <a:ahLst/>
                <a:cxnLst>
                  <a:cxn ang="T8">
                    <a:pos x="T0" y="T1"/>
                  </a:cxn>
                  <a:cxn ang="T9">
                    <a:pos x="T2" y="T3"/>
                  </a:cxn>
                  <a:cxn ang="T10">
                    <a:pos x="T4" y="T5"/>
                  </a:cxn>
                  <a:cxn ang="T11">
                    <a:pos x="T6" y="T7"/>
                  </a:cxn>
                </a:cxnLst>
                <a:rect l="T12" t="T13" r="T14" b="T15"/>
                <a:pathLst>
                  <a:path w="253" h="14">
                    <a:moveTo>
                      <a:pt x="0" y="0"/>
                    </a:moveTo>
                    <a:lnTo>
                      <a:pt x="43" y="14"/>
                    </a:lnTo>
                    <a:lnTo>
                      <a:pt x="253" y="10"/>
                    </a:lnTo>
                    <a:lnTo>
                      <a:pt x="0" y="0"/>
                    </a:lnTo>
                  </a:path>
                </a:pathLst>
              </a:custGeom>
              <a:noFill/>
              <a:ln w="0">
                <a:solidFill>
                  <a:srgbClr val="FF6600"/>
                </a:solidFill>
                <a:round/>
                <a:headEnd/>
                <a:tailEnd/>
              </a:ln>
            </p:spPr>
            <p:txBody>
              <a:bodyPr/>
              <a:lstStyle/>
              <a:p>
                <a:endParaRPr lang="es-MX"/>
              </a:p>
            </p:txBody>
          </p:sp>
          <p:sp>
            <p:nvSpPr>
              <p:cNvPr id="9483" name="Freeform 5009"/>
              <p:cNvSpPr>
                <a:spLocks/>
              </p:cNvSpPr>
              <p:nvPr/>
            </p:nvSpPr>
            <p:spPr bwMode="auto">
              <a:xfrm>
                <a:off x="2103" y="2384"/>
                <a:ext cx="41" cy="19"/>
              </a:xfrm>
              <a:custGeom>
                <a:avLst/>
                <a:gdLst>
                  <a:gd name="T0" fmla="*/ 0 w 369"/>
                  <a:gd name="T1" fmla="*/ 0 h 174"/>
                  <a:gd name="T2" fmla="*/ 0 w 369"/>
                  <a:gd name="T3" fmla="*/ 0 h 174"/>
                  <a:gd name="T4" fmla="*/ 0 w 369"/>
                  <a:gd name="T5" fmla="*/ 0 h 174"/>
                  <a:gd name="T6" fmla="*/ 0 w 369"/>
                  <a:gd name="T7" fmla="*/ 0 h 174"/>
                  <a:gd name="T8" fmla="*/ 0 60000 65536"/>
                  <a:gd name="T9" fmla="*/ 0 60000 65536"/>
                  <a:gd name="T10" fmla="*/ 0 60000 65536"/>
                  <a:gd name="T11" fmla="*/ 0 60000 65536"/>
                  <a:gd name="T12" fmla="*/ 0 w 369"/>
                  <a:gd name="T13" fmla="*/ 0 h 174"/>
                  <a:gd name="T14" fmla="*/ 369 w 369"/>
                  <a:gd name="T15" fmla="*/ 174 h 174"/>
                </a:gdLst>
                <a:ahLst/>
                <a:cxnLst>
                  <a:cxn ang="T8">
                    <a:pos x="T0" y="T1"/>
                  </a:cxn>
                  <a:cxn ang="T9">
                    <a:pos x="T2" y="T3"/>
                  </a:cxn>
                  <a:cxn ang="T10">
                    <a:pos x="T4" y="T5"/>
                  </a:cxn>
                  <a:cxn ang="T11">
                    <a:pos x="T6" y="T7"/>
                  </a:cxn>
                </a:cxnLst>
                <a:rect l="T12" t="T13" r="T14" b="T15"/>
                <a:pathLst>
                  <a:path w="369" h="174">
                    <a:moveTo>
                      <a:pt x="0" y="0"/>
                    </a:moveTo>
                    <a:lnTo>
                      <a:pt x="116" y="164"/>
                    </a:lnTo>
                    <a:lnTo>
                      <a:pt x="369" y="174"/>
                    </a:lnTo>
                    <a:lnTo>
                      <a:pt x="0" y="0"/>
                    </a:lnTo>
                    <a:close/>
                  </a:path>
                </a:pathLst>
              </a:custGeom>
              <a:solidFill>
                <a:srgbClr val="FF6600"/>
              </a:solidFill>
              <a:ln w="9525">
                <a:noFill/>
                <a:round/>
                <a:headEnd/>
                <a:tailEnd/>
              </a:ln>
            </p:spPr>
            <p:txBody>
              <a:bodyPr/>
              <a:lstStyle/>
              <a:p>
                <a:endParaRPr lang="es-MX"/>
              </a:p>
            </p:txBody>
          </p:sp>
          <p:sp>
            <p:nvSpPr>
              <p:cNvPr id="9484" name="Freeform 5010"/>
              <p:cNvSpPr>
                <a:spLocks/>
              </p:cNvSpPr>
              <p:nvPr/>
            </p:nvSpPr>
            <p:spPr bwMode="auto">
              <a:xfrm>
                <a:off x="2103" y="2384"/>
                <a:ext cx="41" cy="19"/>
              </a:xfrm>
              <a:custGeom>
                <a:avLst/>
                <a:gdLst>
                  <a:gd name="T0" fmla="*/ 0 w 369"/>
                  <a:gd name="T1" fmla="*/ 0 h 174"/>
                  <a:gd name="T2" fmla="*/ 0 w 369"/>
                  <a:gd name="T3" fmla="*/ 0 h 174"/>
                  <a:gd name="T4" fmla="*/ 0 w 369"/>
                  <a:gd name="T5" fmla="*/ 0 h 174"/>
                  <a:gd name="T6" fmla="*/ 0 w 369"/>
                  <a:gd name="T7" fmla="*/ 0 h 174"/>
                  <a:gd name="T8" fmla="*/ 0 60000 65536"/>
                  <a:gd name="T9" fmla="*/ 0 60000 65536"/>
                  <a:gd name="T10" fmla="*/ 0 60000 65536"/>
                  <a:gd name="T11" fmla="*/ 0 60000 65536"/>
                  <a:gd name="T12" fmla="*/ 0 w 369"/>
                  <a:gd name="T13" fmla="*/ 0 h 174"/>
                  <a:gd name="T14" fmla="*/ 369 w 369"/>
                  <a:gd name="T15" fmla="*/ 174 h 174"/>
                </a:gdLst>
                <a:ahLst/>
                <a:cxnLst>
                  <a:cxn ang="T8">
                    <a:pos x="T0" y="T1"/>
                  </a:cxn>
                  <a:cxn ang="T9">
                    <a:pos x="T2" y="T3"/>
                  </a:cxn>
                  <a:cxn ang="T10">
                    <a:pos x="T4" y="T5"/>
                  </a:cxn>
                  <a:cxn ang="T11">
                    <a:pos x="T6" y="T7"/>
                  </a:cxn>
                </a:cxnLst>
                <a:rect l="T12" t="T13" r="T14" b="T15"/>
                <a:pathLst>
                  <a:path w="369" h="174">
                    <a:moveTo>
                      <a:pt x="0" y="0"/>
                    </a:moveTo>
                    <a:lnTo>
                      <a:pt x="116" y="164"/>
                    </a:lnTo>
                    <a:lnTo>
                      <a:pt x="369" y="174"/>
                    </a:lnTo>
                    <a:lnTo>
                      <a:pt x="0" y="0"/>
                    </a:lnTo>
                  </a:path>
                </a:pathLst>
              </a:custGeom>
              <a:noFill/>
              <a:ln w="0">
                <a:solidFill>
                  <a:srgbClr val="FF6600"/>
                </a:solidFill>
                <a:round/>
                <a:headEnd/>
                <a:tailEnd/>
              </a:ln>
            </p:spPr>
            <p:txBody>
              <a:bodyPr/>
              <a:lstStyle/>
              <a:p>
                <a:endParaRPr lang="es-MX"/>
              </a:p>
            </p:txBody>
          </p:sp>
          <p:sp>
            <p:nvSpPr>
              <p:cNvPr id="9485" name="Freeform 5011"/>
              <p:cNvSpPr>
                <a:spLocks/>
              </p:cNvSpPr>
              <p:nvPr/>
            </p:nvSpPr>
            <p:spPr bwMode="auto">
              <a:xfrm>
                <a:off x="2103" y="2384"/>
                <a:ext cx="236" cy="44"/>
              </a:xfrm>
              <a:custGeom>
                <a:avLst/>
                <a:gdLst>
                  <a:gd name="T0" fmla="*/ 0 w 2125"/>
                  <a:gd name="T1" fmla="*/ 0 h 400"/>
                  <a:gd name="T2" fmla="*/ 0 w 2125"/>
                  <a:gd name="T3" fmla="*/ 0 h 400"/>
                  <a:gd name="T4" fmla="*/ 0 w 2125"/>
                  <a:gd name="T5" fmla="*/ 0 h 400"/>
                  <a:gd name="T6" fmla="*/ 0 w 2125"/>
                  <a:gd name="T7" fmla="*/ 0 h 400"/>
                  <a:gd name="T8" fmla="*/ 0 60000 65536"/>
                  <a:gd name="T9" fmla="*/ 0 60000 65536"/>
                  <a:gd name="T10" fmla="*/ 0 60000 65536"/>
                  <a:gd name="T11" fmla="*/ 0 60000 65536"/>
                  <a:gd name="T12" fmla="*/ 0 w 2125"/>
                  <a:gd name="T13" fmla="*/ 0 h 400"/>
                  <a:gd name="T14" fmla="*/ 2125 w 2125"/>
                  <a:gd name="T15" fmla="*/ 400 h 400"/>
                </a:gdLst>
                <a:ahLst/>
                <a:cxnLst>
                  <a:cxn ang="T8">
                    <a:pos x="T0" y="T1"/>
                  </a:cxn>
                  <a:cxn ang="T9">
                    <a:pos x="T2" y="T3"/>
                  </a:cxn>
                  <a:cxn ang="T10">
                    <a:pos x="T4" y="T5"/>
                  </a:cxn>
                  <a:cxn ang="T11">
                    <a:pos x="T6" y="T7"/>
                  </a:cxn>
                </a:cxnLst>
                <a:rect l="T12" t="T13" r="T14" b="T15"/>
                <a:pathLst>
                  <a:path w="2125" h="400">
                    <a:moveTo>
                      <a:pt x="0" y="0"/>
                    </a:moveTo>
                    <a:lnTo>
                      <a:pt x="369" y="174"/>
                    </a:lnTo>
                    <a:lnTo>
                      <a:pt x="2125" y="400"/>
                    </a:lnTo>
                    <a:lnTo>
                      <a:pt x="0" y="0"/>
                    </a:lnTo>
                    <a:close/>
                  </a:path>
                </a:pathLst>
              </a:custGeom>
              <a:solidFill>
                <a:srgbClr val="FF6600"/>
              </a:solidFill>
              <a:ln w="9525">
                <a:noFill/>
                <a:round/>
                <a:headEnd/>
                <a:tailEnd/>
              </a:ln>
            </p:spPr>
            <p:txBody>
              <a:bodyPr/>
              <a:lstStyle/>
              <a:p>
                <a:endParaRPr lang="es-MX"/>
              </a:p>
            </p:txBody>
          </p:sp>
          <p:sp>
            <p:nvSpPr>
              <p:cNvPr id="9486" name="Freeform 5012"/>
              <p:cNvSpPr>
                <a:spLocks/>
              </p:cNvSpPr>
              <p:nvPr/>
            </p:nvSpPr>
            <p:spPr bwMode="auto">
              <a:xfrm>
                <a:off x="2103" y="2384"/>
                <a:ext cx="236" cy="44"/>
              </a:xfrm>
              <a:custGeom>
                <a:avLst/>
                <a:gdLst>
                  <a:gd name="T0" fmla="*/ 0 w 2125"/>
                  <a:gd name="T1" fmla="*/ 0 h 400"/>
                  <a:gd name="T2" fmla="*/ 0 w 2125"/>
                  <a:gd name="T3" fmla="*/ 0 h 400"/>
                  <a:gd name="T4" fmla="*/ 0 w 2125"/>
                  <a:gd name="T5" fmla="*/ 0 h 400"/>
                  <a:gd name="T6" fmla="*/ 0 w 2125"/>
                  <a:gd name="T7" fmla="*/ 0 h 400"/>
                  <a:gd name="T8" fmla="*/ 0 60000 65536"/>
                  <a:gd name="T9" fmla="*/ 0 60000 65536"/>
                  <a:gd name="T10" fmla="*/ 0 60000 65536"/>
                  <a:gd name="T11" fmla="*/ 0 60000 65536"/>
                  <a:gd name="T12" fmla="*/ 0 w 2125"/>
                  <a:gd name="T13" fmla="*/ 0 h 400"/>
                  <a:gd name="T14" fmla="*/ 2125 w 2125"/>
                  <a:gd name="T15" fmla="*/ 400 h 400"/>
                </a:gdLst>
                <a:ahLst/>
                <a:cxnLst>
                  <a:cxn ang="T8">
                    <a:pos x="T0" y="T1"/>
                  </a:cxn>
                  <a:cxn ang="T9">
                    <a:pos x="T2" y="T3"/>
                  </a:cxn>
                  <a:cxn ang="T10">
                    <a:pos x="T4" y="T5"/>
                  </a:cxn>
                  <a:cxn ang="T11">
                    <a:pos x="T6" y="T7"/>
                  </a:cxn>
                </a:cxnLst>
                <a:rect l="T12" t="T13" r="T14" b="T15"/>
                <a:pathLst>
                  <a:path w="2125" h="400">
                    <a:moveTo>
                      <a:pt x="0" y="0"/>
                    </a:moveTo>
                    <a:lnTo>
                      <a:pt x="369" y="174"/>
                    </a:lnTo>
                    <a:lnTo>
                      <a:pt x="2125" y="400"/>
                    </a:lnTo>
                    <a:lnTo>
                      <a:pt x="0" y="0"/>
                    </a:lnTo>
                  </a:path>
                </a:pathLst>
              </a:custGeom>
              <a:noFill/>
              <a:ln w="0">
                <a:solidFill>
                  <a:srgbClr val="FF6600"/>
                </a:solidFill>
                <a:round/>
                <a:headEnd/>
                <a:tailEnd/>
              </a:ln>
            </p:spPr>
            <p:txBody>
              <a:bodyPr/>
              <a:lstStyle/>
              <a:p>
                <a:endParaRPr lang="es-MX"/>
              </a:p>
            </p:txBody>
          </p:sp>
          <p:sp>
            <p:nvSpPr>
              <p:cNvPr id="9487" name="Freeform 5013"/>
              <p:cNvSpPr>
                <a:spLocks/>
              </p:cNvSpPr>
              <p:nvPr/>
            </p:nvSpPr>
            <p:spPr bwMode="auto">
              <a:xfrm>
                <a:off x="2103" y="2384"/>
                <a:ext cx="348" cy="59"/>
              </a:xfrm>
              <a:custGeom>
                <a:avLst/>
                <a:gdLst>
                  <a:gd name="T0" fmla="*/ 0 w 3132"/>
                  <a:gd name="T1" fmla="*/ 0 h 533"/>
                  <a:gd name="T2" fmla="*/ 0 w 3132"/>
                  <a:gd name="T3" fmla="*/ 0 h 533"/>
                  <a:gd name="T4" fmla="*/ 0 w 3132"/>
                  <a:gd name="T5" fmla="*/ 0 h 533"/>
                  <a:gd name="T6" fmla="*/ 0 w 3132"/>
                  <a:gd name="T7" fmla="*/ 0 h 533"/>
                  <a:gd name="T8" fmla="*/ 0 60000 65536"/>
                  <a:gd name="T9" fmla="*/ 0 60000 65536"/>
                  <a:gd name="T10" fmla="*/ 0 60000 65536"/>
                  <a:gd name="T11" fmla="*/ 0 60000 65536"/>
                  <a:gd name="T12" fmla="*/ 0 w 3132"/>
                  <a:gd name="T13" fmla="*/ 0 h 533"/>
                  <a:gd name="T14" fmla="*/ 3132 w 3132"/>
                  <a:gd name="T15" fmla="*/ 533 h 533"/>
                </a:gdLst>
                <a:ahLst/>
                <a:cxnLst>
                  <a:cxn ang="T8">
                    <a:pos x="T0" y="T1"/>
                  </a:cxn>
                  <a:cxn ang="T9">
                    <a:pos x="T2" y="T3"/>
                  </a:cxn>
                  <a:cxn ang="T10">
                    <a:pos x="T4" y="T5"/>
                  </a:cxn>
                  <a:cxn ang="T11">
                    <a:pos x="T6" y="T7"/>
                  </a:cxn>
                </a:cxnLst>
                <a:rect l="T12" t="T13" r="T14" b="T15"/>
                <a:pathLst>
                  <a:path w="3132" h="533">
                    <a:moveTo>
                      <a:pt x="0" y="0"/>
                    </a:moveTo>
                    <a:lnTo>
                      <a:pt x="2125" y="400"/>
                    </a:lnTo>
                    <a:lnTo>
                      <a:pt x="3132" y="533"/>
                    </a:lnTo>
                    <a:lnTo>
                      <a:pt x="0" y="0"/>
                    </a:lnTo>
                    <a:close/>
                  </a:path>
                </a:pathLst>
              </a:custGeom>
              <a:solidFill>
                <a:srgbClr val="FF6600"/>
              </a:solidFill>
              <a:ln w="9525">
                <a:noFill/>
                <a:round/>
                <a:headEnd/>
                <a:tailEnd/>
              </a:ln>
            </p:spPr>
            <p:txBody>
              <a:bodyPr/>
              <a:lstStyle/>
              <a:p>
                <a:endParaRPr lang="es-MX"/>
              </a:p>
            </p:txBody>
          </p:sp>
          <p:sp>
            <p:nvSpPr>
              <p:cNvPr id="9488" name="Freeform 5014"/>
              <p:cNvSpPr>
                <a:spLocks/>
              </p:cNvSpPr>
              <p:nvPr/>
            </p:nvSpPr>
            <p:spPr bwMode="auto">
              <a:xfrm>
                <a:off x="2103" y="2384"/>
                <a:ext cx="348" cy="59"/>
              </a:xfrm>
              <a:custGeom>
                <a:avLst/>
                <a:gdLst>
                  <a:gd name="T0" fmla="*/ 0 w 3132"/>
                  <a:gd name="T1" fmla="*/ 0 h 533"/>
                  <a:gd name="T2" fmla="*/ 0 w 3132"/>
                  <a:gd name="T3" fmla="*/ 0 h 533"/>
                  <a:gd name="T4" fmla="*/ 0 w 3132"/>
                  <a:gd name="T5" fmla="*/ 0 h 533"/>
                  <a:gd name="T6" fmla="*/ 0 w 3132"/>
                  <a:gd name="T7" fmla="*/ 0 h 533"/>
                  <a:gd name="T8" fmla="*/ 0 60000 65536"/>
                  <a:gd name="T9" fmla="*/ 0 60000 65536"/>
                  <a:gd name="T10" fmla="*/ 0 60000 65536"/>
                  <a:gd name="T11" fmla="*/ 0 60000 65536"/>
                  <a:gd name="T12" fmla="*/ 0 w 3132"/>
                  <a:gd name="T13" fmla="*/ 0 h 533"/>
                  <a:gd name="T14" fmla="*/ 3132 w 3132"/>
                  <a:gd name="T15" fmla="*/ 533 h 533"/>
                </a:gdLst>
                <a:ahLst/>
                <a:cxnLst>
                  <a:cxn ang="T8">
                    <a:pos x="T0" y="T1"/>
                  </a:cxn>
                  <a:cxn ang="T9">
                    <a:pos x="T2" y="T3"/>
                  </a:cxn>
                  <a:cxn ang="T10">
                    <a:pos x="T4" y="T5"/>
                  </a:cxn>
                  <a:cxn ang="T11">
                    <a:pos x="T6" y="T7"/>
                  </a:cxn>
                </a:cxnLst>
                <a:rect l="T12" t="T13" r="T14" b="T15"/>
                <a:pathLst>
                  <a:path w="3132" h="533">
                    <a:moveTo>
                      <a:pt x="0" y="0"/>
                    </a:moveTo>
                    <a:lnTo>
                      <a:pt x="2125" y="400"/>
                    </a:lnTo>
                    <a:lnTo>
                      <a:pt x="3132" y="533"/>
                    </a:lnTo>
                    <a:lnTo>
                      <a:pt x="0" y="0"/>
                    </a:lnTo>
                  </a:path>
                </a:pathLst>
              </a:custGeom>
              <a:noFill/>
              <a:ln w="0">
                <a:solidFill>
                  <a:srgbClr val="FF6600"/>
                </a:solidFill>
                <a:round/>
                <a:headEnd/>
                <a:tailEnd/>
              </a:ln>
            </p:spPr>
            <p:txBody>
              <a:bodyPr/>
              <a:lstStyle/>
              <a:p>
                <a:endParaRPr lang="es-MX"/>
              </a:p>
            </p:txBody>
          </p:sp>
          <p:sp>
            <p:nvSpPr>
              <p:cNvPr id="9489" name="Freeform 5015"/>
              <p:cNvSpPr>
                <a:spLocks/>
              </p:cNvSpPr>
              <p:nvPr/>
            </p:nvSpPr>
            <p:spPr bwMode="auto">
              <a:xfrm>
                <a:off x="2085" y="2336"/>
                <a:ext cx="366" cy="107"/>
              </a:xfrm>
              <a:custGeom>
                <a:avLst/>
                <a:gdLst>
                  <a:gd name="T0" fmla="*/ 0 w 3293"/>
                  <a:gd name="T1" fmla="*/ 0 h 959"/>
                  <a:gd name="T2" fmla="*/ 0 w 3293"/>
                  <a:gd name="T3" fmla="*/ 0 h 959"/>
                  <a:gd name="T4" fmla="*/ 0 w 3293"/>
                  <a:gd name="T5" fmla="*/ 0 h 959"/>
                  <a:gd name="T6" fmla="*/ 0 w 3293"/>
                  <a:gd name="T7" fmla="*/ 0 h 959"/>
                  <a:gd name="T8" fmla="*/ 0 60000 65536"/>
                  <a:gd name="T9" fmla="*/ 0 60000 65536"/>
                  <a:gd name="T10" fmla="*/ 0 60000 65536"/>
                  <a:gd name="T11" fmla="*/ 0 60000 65536"/>
                  <a:gd name="T12" fmla="*/ 0 w 3293"/>
                  <a:gd name="T13" fmla="*/ 0 h 959"/>
                  <a:gd name="T14" fmla="*/ 3293 w 3293"/>
                  <a:gd name="T15" fmla="*/ 959 h 959"/>
                </a:gdLst>
                <a:ahLst/>
                <a:cxnLst>
                  <a:cxn ang="T8">
                    <a:pos x="T0" y="T1"/>
                  </a:cxn>
                  <a:cxn ang="T9">
                    <a:pos x="T2" y="T3"/>
                  </a:cxn>
                  <a:cxn ang="T10">
                    <a:pos x="T4" y="T5"/>
                  </a:cxn>
                  <a:cxn ang="T11">
                    <a:pos x="T6" y="T7"/>
                  </a:cxn>
                </a:cxnLst>
                <a:rect l="T12" t="T13" r="T14" b="T15"/>
                <a:pathLst>
                  <a:path w="3293" h="959">
                    <a:moveTo>
                      <a:pt x="0" y="0"/>
                    </a:moveTo>
                    <a:lnTo>
                      <a:pt x="161" y="426"/>
                    </a:lnTo>
                    <a:lnTo>
                      <a:pt x="3293" y="959"/>
                    </a:lnTo>
                    <a:lnTo>
                      <a:pt x="0" y="0"/>
                    </a:lnTo>
                    <a:close/>
                  </a:path>
                </a:pathLst>
              </a:custGeom>
              <a:solidFill>
                <a:srgbClr val="FF6600"/>
              </a:solidFill>
              <a:ln w="9525">
                <a:noFill/>
                <a:round/>
                <a:headEnd/>
                <a:tailEnd/>
              </a:ln>
            </p:spPr>
            <p:txBody>
              <a:bodyPr/>
              <a:lstStyle/>
              <a:p>
                <a:endParaRPr lang="es-MX"/>
              </a:p>
            </p:txBody>
          </p:sp>
          <p:sp>
            <p:nvSpPr>
              <p:cNvPr id="9490" name="Freeform 5016"/>
              <p:cNvSpPr>
                <a:spLocks/>
              </p:cNvSpPr>
              <p:nvPr/>
            </p:nvSpPr>
            <p:spPr bwMode="auto">
              <a:xfrm>
                <a:off x="2085" y="2336"/>
                <a:ext cx="366" cy="107"/>
              </a:xfrm>
              <a:custGeom>
                <a:avLst/>
                <a:gdLst>
                  <a:gd name="T0" fmla="*/ 0 w 3293"/>
                  <a:gd name="T1" fmla="*/ 0 h 959"/>
                  <a:gd name="T2" fmla="*/ 0 w 3293"/>
                  <a:gd name="T3" fmla="*/ 0 h 959"/>
                  <a:gd name="T4" fmla="*/ 0 w 3293"/>
                  <a:gd name="T5" fmla="*/ 0 h 959"/>
                  <a:gd name="T6" fmla="*/ 0 w 3293"/>
                  <a:gd name="T7" fmla="*/ 0 h 959"/>
                  <a:gd name="T8" fmla="*/ 0 60000 65536"/>
                  <a:gd name="T9" fmla="*/ 0 60000 65536"/>
                  <a:gd name="T10" fmla="*/ 0 60000 65536"/>
                  <a:gd name="T11" fmla="*/ 0 60000 65536"/>
                  <a:gd name="T12" fmla="*/ 0 w 3293"/>
                  <a:gd name="T13" fmla="*/ 0 h 959"/>
                  <a:gd name="T14" fmla="*/ 3293 w 3293"/>
                  <a:gd name="T15" fmla="*/ 959 h 959"/>
                </a:gdLst>
                <a:ahLst/>
                <a:cxnLst>
                  <a:cxn ang="T8">
                    <a:pos x="T0" y="T1"/>
                  </a:cxn>
                  <a:cxn ang="T9">
                    <a:pos x="T2" y="T3"/>
                  </a:cxn>
                  <a:cxn ang="T10">
                    <a:pos x="T4" y="T5"/>
                  </a:cxn>
                  <a:cxn ang="T11">
                    <a:pos x="T6" y="T7"/>
                  </a:cxn>
                </a:cxnLst>
                <a:rect l="T12" t="T13" r="T14" b="T15"/>
                <a:pathLst>
                  <a:path w="3293" h="959">
                    <a:moveTo>
                      <a:pt x="0" y="0"/>
                    </a:moveTo>
                    <a:lnTo>
                      <a:pt x="161" y="426"/>
                    </a:lnTo>
                    <a:lnTo>
                      <a:pt x="3293" y="959"/>
                    </a:lnTo>
                    <a:lnTo>
                      <a:pt x="0" y="0"/>
                    </a:lnTo>
                  </a:path>
                </a:pathLst>
              </a:custGeom>
              <a:noFill/>
              <a:ln w="0">
                <a:solidFill>
                  <a:srgbClr val="FF6600"/>
                </a:solidFill>
                <a:round/>
                <a:headEnd/>
                <a:tailEnd/>
              </a:ln>
            </p:spPr>
            <p:txBody>
              <a:bodyPr/>
              <a:lstStyle/>
              <a:p>
                <a:endParaRPr lang="es-MX"/>
              </a:p>
            </p:txBody>
          </p:sp>
          <p:sp>
            <p:nvSpPr>
              <p:cNvPr id="9491" name="Freeform 5017"/>
              <p:cNvSpPr>
                <a:spLocks/>
              </p:cNvSpPr>
              <p:nvPr/>
            </p:nvSpPr>
            <p:spPr bwMode="auto">
              <a:xfrm>
                <a:off x="2085" y="2317"/>
                <a:ext cx="366" cy="126"/>
              </a:xfrm>
              <a:custGeom>
                <a:avLst/>
                <a:gdLst>
                  <a:gd name="T0" fmla="*/ 0 w 3293"/>
                  <a:gd name="T1" fmla="*/ 0 h 1134"/>
                  <a:gd name="T2" fmla="*/ 0 w 3293"/>
                  <a:gd name="T3" fmla="*/ 0 h 1134"/>
                  <a:gd name="T4" fmla="*/ 0 w 3293"/>
                  <a:gd name="T5" fmla="*/ 0 h 1134"/>
                  <a:gd name="T6" fmla="*/ 0 w 3293"/>
                  <a:gd name="T7" fmla="*/ 0 h 1134"/>
                  <a:gd name="T8" fmla="*/ 0 60000 65536"/>
                  <a:gd name="T9" fmla="*/ 0 60000 65536"/>
                  <a:gd name="T10" fmla="*/ 0 60000 65536"/>
                  <a:gd name="T11" fmla="*/ 0 60000 65536"/>
                  <a:gd name="T12" fmla="*/ 0 w 3293"/>
                  <a:gd name="T13" fmla="*/ 0 h 1134"/>
                  <a:gd name="T14" fmla="*/ 3293 w 3293"/>
                  <a:gd name="T15" fmla="*/ 1134 h 1134"/>
                </a:gdLst>
                <a:ahLst/>
                <a:cxnLst>
                  <a:cxn ang="T8">
                    <a:pos x="T0" y="T1"/>
                  </a:cxn>
                  <a:cxn ang="T9">
                    <a:pos x="T2" y="T3"/>
                  </a:cxn>
                  <a:cxn ang="T10">
                    <a:pos x="T4" y="T5"/>
                  </a:cxn>
                  <a:cxn ang="T11">
                    <a:pos x="T6" y="T7"/>
                  </a:cxn>
                </a:cxnLst>
                <a:rect l="T12" t="T13" r="T14" b="T15"/>
                <a:pathLst>
                  <a:path w="3293" h="1134">
                    <a:moveTo>
                      <a:pt x="969" y="0"/>
                    </a:moveTo>
                    <a:lnTo>
                      <a:pt x="0" y="175"/>
                    </a:lnTo>
                    <a:lnTo>
                      <a:pt x="3293" y="1134"/>
                    </a:lnTo>
                    <a:lnTo>
                      <a:pt x="969" y="0"/>
                    </a:lnTo>
                    <a:close/>
                  </a:path>
                </a:pathLst>
              </a:custGeom>
              <a:solidFill>
                <a:srgbClr val="FF6600"/>
              </a:solidFill>
              <a:ln w="9525">
                <a:noFill/>
                <a:round/>
                <a:headEnd/>
                <a:tailEnd/>
              </a:ln>
            </p:spPr>
            <p:txBody>
              <a:bodyPr/>
              <a:lstStyle/>
              <a:p>
                <a:endParaRPr lang="es-MX"/>
              </a:p>
            </p:txBody>
          </p:sp>
          <p:sp>
            <p:nvSpPr>
              <p:cNvPr id="9492" name="Freeform 5018"/>
              <p:cNvSpPr>
                <a:spLocks/>
              </p:cNvSpPr>
              <p:nvPr/>
            </p:nvSpPr>
            <p:spPr bwMode="auto">
              <a:xfrm>
                <a:off x="2085" y="2317"/>
                <a:ext cx="366" cy="126"/>
              </a:xfrm>
              <a:custGeom>
                <a:avLst/>
                <a:gdLst>
                  <a:gd name="T0" fmla="*/ 0 w 3293"/>
                  <a:gd name="T1" fmla="*/ 0 h 1134"/>
                  <a:gd name="T2" fmla="*/ 0 w 3293"/>
                  <a:gd name="T3" fmla="*/ 0 h 1134"/>
                  <a:gd name="T4" fmla="*/ 0 w 3293"/>
                  <a:gd name="T5" fmla="*/ 0 h 1134"/>
                  <a:gd name="T6" fmla="*/ 0 w 3293"/>
                  <a:gd name="T7" fmla="*/ 0 h 1134"/>
                  <a:gd name="T8" fmla="*/ 0 60000 65536"/>
                  <a:gd name="T9" fmla="*/ 0 60000 65536"/>
                  <a:gd name="T10" fmla="*/ 0 60000 65536"/>
                  <a:gd name="T11" fmla="*/ 0 60000 65536"/>
                  <a:gd name="T12" fmla="*/ 0 w 3293"/>
                  <a:gd name="T13" fmla="*/ 0 h 1134"/>
                  <a:gd name="T14" fmla="*/ 3293 w 3293"/>
                  <a:gd name="T15" fmla="*/ 1134 h 1134"/>
                </a:gdLst>
                <a:ahLst/>
                <a:cxnLst>
                  <a:cxn ang="T8">
                    <a:pos x="T0" y="T1"/>
                  </a:cxn>
                  <a:cxn ang="T9">
                    <a:pos x="T2" y="T3"/>
                  </a:cxn>
                  <a:cxn ang="T10">
                    <a:pos x="T4" y="T5"/>
                  </a:cxn>
                  <a:cxn ang="T11">
                    <a:pos x="T6" y="T7"/>
                  </a:cxn>
                </a:cxnLst>
                <a:rect l="T12" t="T13" r="T14" b="T15"/>
                <a:pathLst>
                  <a:path w="3293" h="1134">
                    <a:moveTo>
                      <a:pt x="969" y="0"/>
                    </a:moveTo>
                    <a:lnTo>
                      <a:pt x="0" y="175"/>
                    </a:lnTo>
                    <a:lnTo>
                      <a:pt x="3293" y="1134"/>
                    </a:lnTo>
                    <a:lnTo>
                      <a:pt x="969" y="0"/>
                    </a:lnTo>
                  </a:path>
                </a:pathLst>
              </a:custGeom>
              <a:noFill/>
              <a:ln w="0">
                <a:solidFill>
                  <a:srgbClr val="FF6600"/>
                </a:solidFill>
                <a:round/>
                <a:headEnd/>
                <a:tailEnd/>
              </a:ln>
            </p:spPr>
            <p:txBody>
              <a:bodyPr/>
              <a:lstStyle/>
              <a:p>
                <a:endParaRPr lang="es-MX"/>
              </a:p>
            </p:txBody>
          </p:sp>
          <p:sp>
            <p:nvSpPr>
              <p:cNvPr id="9493" name="Freeform 5019"/>
              <p:cNvSpPr>
                <a:spLocks/>
              </p:cNvSpPr>
              <p:nvPr/>
            </p:nvSpPr>
            <p:spPr bwMode="auto">
              <a:xfrm>
                <a:off x="2193" y="2311"/>
                <a:ext cx="258" cy="132"/>
              </a:xfrm>
              <a:custGeom>
                <a:avLst/>
                <a:gdLst>
                  <a:gd name="T0" fmla="*/ 0 w 2324"/>
                  <a:gd name="T1" fmla="*/ 0 h 1188"/>
                  <a:gd name="T2" fmla="*/ 0 w 2324"/>
                  <a:gd name="T3" fmla="*/ 0 h 1188"/>
                  <a:gd name="T4" fmla="*/ 0 w 2324"/>
                  <a:gd name="T5" fmla="*/ 0 h 1188"/>
                  <a:gd name="T6" fmla="*/ 0 w 2324"/>
                  <a:gd name="T7" fmla="*/ 0 h 1188"/>
                  <a:gd name="T8" fmla="*/ 0 60000 65536"/>
                  <a:gd name="T9" fmla="*/ 0 60000 65536"/>
                  <a:gd name="T10" fmla="*/ 0 60000 65536"/>
                  <a:gd name="T11" fmla="*/ 0 60000 65536"/>
                  <a:gd name="T12" fmla="*/ 0 w 2324"/>
                  <a:gd name="T13" fmla="*/ 0 h 1188"/>
                  <a:gd name="T14" fmla="*/ 2324 w 2324"/>
                  <a:gd name="T15" fmla="*/ 1188 h 1188"/>
                </a:gdLst>
                <a:ahLst/>
                <a:cxnLst>
                  <a:cxn ang="T8">
                    <a:pos x="T0" y="T1"/>
                  </a:cxn>
                  <a:cxn ang="T9">
                    <a:pos x="T2" y="T3"/>
                  </a:cxn>
                  <a:cxn ang="T10">
                    <a:pos x="T4" y="T5"/>
                  </a:cxn>
                  <a:cxn ang="T11">
                    <a:pos x="T6" y="T7"/>
                  </a:cxn>
                </a:cxnLst>
                <a:rect l="T12" t="T13" r="T14" b="T15"/>
                <a:pathLst>
                  <a:path w="2324" h="1188">
                    <a:moveTo>
                      <a:pt x="1247" y="0"/>
                    </a:moveTo>
                    <a:lnTo>
                      <a:pt x="0" y="54"/>
                    </a:lnTo>
                    <a:lnTo>
                      <a:pt x="2324" y="1188"/>
                    </a:lnTo>
                    <a:lnTo>
                      <a:pt x="1247" y="0"/>
                    </a:lnTo>
                    <a:close/>
                  </a:path>
                </a:pathLst>
              </a:custGeom>
              <a:solidFill>
                <a:srgbClr val="FF6600"/>
              </a:solidFill>
              <a:ln w="9525">
                <a:noFill/>
                <a:round/>
                <a:headEnd/>
                <a:tailEnd/>
              </a:ln>
            </p:spPr>
            <p:txBody>
              <a:bodyPr/>
              <a:lstStyle/>
              <a:p>
                <a:endParaRPr lang="es-MX"/>
              </a:p>
            </p:txBody>
          </p:sp>
          <p:sp>
            <p:nvSpPr>
              <p:cNvPr id="9494" name="Freeform 5020"/>
              <p:cNvSpPr>
                <a:spLocks/>
              </p:cNvSpPr>
              <p:nvPr/>
            </p:nvSpPr>
            <p:spPr bwMode="auto">
              <a:xfrm>
                <a:off x="2193" y="2311"/>
                <a:ext cx="258" cy="132"/>
              </a:xfrm>
              <a:custGeom>
                <a:avLst/>
                <a:gdLst>
                  <a:gd name="T0" fmla="*/ 0 w 2324"/>
                  <a:gd name="T1" fmla="*/ 0 h 1188"/>
                  <a:gd name="T2" fmla="*/ 0 w 2324"/>
                  <a:gd name="T3" fmla="*/ 0 h 1188"/>
                  <a:gd name="T4" fmla="*/ 0 w 2324"/>
                  <a:gd name="T5" fmla="*/ 0 h 1188"/>
                  <a:gd name="T6" fmla="*/ 0 w 2324"/>
                  <a:gd name="T7" fmla="*/ 0 h 1188"/>
                  <a:gd name="T8" fmla="*/ 0 60000 65536"/>
                  <a:gd name="T9" fmla="*/ 0 60000 65536"/>
                  <a:gd name="T10" fmla="*/ 0 60000 65536"/>
                  <a:gd name="T11" fmla="*/ 0 60000 65536"/>
                  <a:gd name="T12" fmla="*/ 0 w 2324"/>
                  <a:gd name="T13" fmla="*/ 0 h 1188"/>
                  <a:gd name="T14" fmla="*/ 2324 w 2324"/>
                  <a:gd name="T15" fmla="*/ 1188 h 1188"/>
                </a:gdLst>
                <a:ahLst/>
                <a:cxnLst>
                  <a:cxn ang="T8">
                    <a:pos x="T0" y="T1"/>
                  </a:cxn>
                  <a:cxn ang="T9">
                    <a:pos x="T2" y="T3"/>
                  </a:cxn>
                  <a:cxn ang="T10">
                    <a:pos x="T4" y="T5"/>
                  </a:cxn>
                  <a:cxn ang="T11">
                    <a:pos x="T6" y="T7"/>
                  </a:cxn>
                </a:cxnLst>
                <a:rect l="T12" t="T13" r="T14" b="T15"/>
                <a:pathLst>
                  <a:path w="2324" h="1188">
                    <a:moveTo>
                      <a:pt x="1247" y="0"/>
                    </a:moveTo>
                    <a:lnTo>
                      <a:pt x="0" y="54"/>
                    </a:lnTo>
                    <a:lnTo>
                      <a:pt x="2324" y="1188"/>
                    </a:lnTo>
                    <a:lnTo>
                      <a:pt x="1247" y="0"/>
                    </a:lnTo>
                  </a:path>
                </a:pathLst>
              </a:custGeom>
              <a:noFill/>
              <a:ln w="0">
                <a:solidFill>
                  <a:srgbClr val="FF6600"/>
                </a:solidFill>
                <a:round/>
                <a:headEnd/>
                <a:tailEnd/>
              </a:ln>
            </p:spPr>
            <p:txBody>
              <a:bodyPr/>
              <a:lstStyle/>
              <a:p>
                <a:endParaRPr lang="es-MX"/>
              </a:p>
            </p:txBody>
          </p:sp>
          <p:sp>
            <p:nvSpPr>
              <p:cNvPr id="9495" name="Freeform 5021"/>
              <p:cNvSpPr>
                <a:spLocks/>
              </p:cNvSpPr>
              <p:nvPr/>
            </p:nvSpPr>
            <p:spPr bwMode="auto">
              <a:xfrm>
                <a:off x="2085" y="2311"/>
                <a:ext cx="108" cy="25"/>
              </a:xfrm>
              <a:custGeom>
                <a:avLst/>
                <a:gdLst>
                  <a:gd name="T0" fmla="*/ 0 w 969"/>
                  <a:gd name="T1" fmla="*/ 0 h 231"/>
                  <a:gd name="T2" fmla="*/ 0 w 969"/>
                  <a:gd name="T3" fmla="*/ 0 h 231"/>
                  <a:gd name="T4" fmla="*/ 0 w 969"/>
                  <a:gd name="T5" fmla="*/ 0 h 231"/>
                  <a:gd name="T6" fmla="*/ 0 w 969"/>
                  <a:gd name="T7" fmla="*/ 0 h 231"/>
                  <a:gd name="T8" fmla="*/ 0 60000 65536"/>
                  <a:gd name="T9" fmla="*/ 0 60000 65536"/>
                  <a:gd name="T10" fmla="*/ 0 60000 65536"/>
                  <a:gd name="T11" fmla="*/ 0 60000 65536"/>
                  <a:gd name="T12" fmla="*/ 0 w 969"/>
                  <a:gd name="T13" fmla="*/ 0 h 231"/>
                  <a:gd name="T14" fmla="*/ 969 w 969"/>
                  <a:gd name="T15" fmla="*/ 231 h 231"/>
                </a:gdLst>
                <a:ahLst/>
                <a:cxnLst>
                  <a:cxn ang="T8">
                    <a:pos x="T0" y="T1"/>
                  </a:cxn>
                  <a:cxn ang="T9">
                    <a:pos x="T2" y="T3"/>
                  </a:cxn>
                  <a:cxn ang="T10">
                    <a:pos x="T4" y="T5"/>
                  </a:cxn>
                  <a:cxn ang="T11">
                    <a:pos x="T6" y="T7"/>
                  </a:cxn>
                </a:cxnLst>
                <a:rect l="T12" t="T13" r="T14" b="T15"/>
                <a:pathLst>
                  <a:path w="969" h="231">
                    <a:moveTo>
                      <a:pt x="950" y="0"/>
                    </a:moveTo>
                    <a:lnTo>
                      <a:pt x="0" y="231"/>
                    </a:lnTo>
                    <a:lnTo>
                      <a:pt x="969" y="56"/>
                    </a:lnTo>
                    <a:lnTo>
                      <a:pt x="950" y="0"/>
                    </a:lnTo>
                    <a:close/>
                  </a:path>
                </a:pathLst>
              </a:custGeom>
              <a:solidFill>
                <a:srgbClr val="FF6600"/>
              </a:solidFill>
              <a:ln w="9525">
                <a:noFill/>
                <a:round/>
                <a:headEnd/>
                <a:tailEnd/>
              </a:ln>
            </p:spPr>
            <p:txBody>
              <a:bodyPr/>
              <a:lstStyle/>
              <a:p>
                <a:endParaRPr lang="es-MX"/>
              </a:p>
            </p:txBody>
          </p:sp>
          <p:sp>
            <p:nvSpPr>
              <p:cNvPr id="9496" name="Freeform 5022"/>
              <p:cNvSpPr>
                <a:spLocks/>
              </p:cNvSpPr>
              <p:nvPr/>
            </p:nvSpPr>
            <p:spPr bwMode="auto">
              <a:xfrm>
                <a:off x="2085" y="2311"/>
                <a:ext cx="108" cy="25"/>
              </a:xfrm>
              <a:custGeom>
                <a:avLst/>
                <a:gdLst>
                  <a:gd name="T0" fmla="*/ 0 w 969"/>
                  <a:gd name="T1" fmla="*/ 0 h 231"/>
                  <a:gd name="T2" fmla="*/ 0 w 969"/>
                  <a:gd name="T3" fmla="*/ 0 h 231"/>
                  <a:gd name="T4" fmla="*/ 0 w 969"/>
                  <a:gd name="T5" fmla="*/ 0 h 231"/>
                  <a:gd name="T6" fmla="*/ 0 w 969"/>
                  <a:gd name="T7" fmla="*/ 0 h 231"/>
                  <a:gd name="T8" fmla="*/ 0 60000 65536"/>
                  <a:gd name="T9" fmla="*/ 0 60000 65536"/>
                  <a:gd name="T10" fmla="*/ 0 60000 65536"/>
                  <a:gd name="T11" fmla="*/ 0 60000 65536"/>
                  <a:gd name="T12" fmla="*/ 0 w 969"/>
                  <a:gd name="T13" fmla="*/ 0 h 231"/>
                  <a:gd name="T14" fmla="*/ 969 w 969"/>
                  <a:gd name="T15" fmla="*/ 231 h 231"/>
                </a:gdLst>
                <a:ahLst/>
                <a:cxnLst>
                  <a:cxn ang="T8">
                    <a:pos x="T0" y="T1"/>
                  </a:cxn>
                  <a:cxn ang="T9">
                    <a:pos x="T2" y="T3"/>
                  </a:cxn>
                  <a:cxn ang="T10">
                    <a:pos x="T4" y="T5"/>
                  </a:cxn>
                  <a:cxn ang="T11">
                    <a:pos x="T6" y="T7"/>
                  </a:cxn>
                </a:cxnLst>
                <a:rect l="T12" t="T13" r="T14" b="T15"/>
                <a:pathLst>
                  <a:path w="969" h="231">
                    <a:moveTo>
                      <a:pt x="950" y="0"/>
                    </a:moveTo>
                    <a:lnTo>
                      <a:pt x="0" y="231"/>
                    </a:lnTo>
                    <a:lnTo>
                      <a:pt x="969" y="56"/>
                    </a:lnTo>
                    <a:lnTo>
                      <a:pt x="950" y="0"/>
                    </a:lnTo>
                  </a:path>
                </a:pathLst>
              </a:custGeom>
              <a:noFill/>
              <a:ln w="0">
                <a:solidFill>
                  <a:srgbClr val="FF6600"/>
                </a:solidFill>
                <a:round/>
                <a:headEnd/>
                <a:tailEnd/>
              </a:ln>
            </p:spPr>
            <p:txBody>
              <a:bodyPr/>
              <a:lstStyle/>
              <a:p>
                <a:endParaRPr lang="es-MX"/>
              </a:p>
            </p:txBody>
          </p:sp>
          <p:sp>
            <p:nvSpPr>
              <p:cNvPr id="9497" name="Freeform 5023"/>
              <p:cNvSpPr>
                <a:spLocks/>
              </p:cNvSpPr>
              <p:nvPr/>
            </p:nvSpPr>
            <p:spPr bwMode="auto">
              <a:xfrm>
                <a:off x="2085" y="2309"/>
                <a:ext cx="106" cy="27"/>
              </a:xfrm>
              <a:custGeom>
                <a:avLst/>
                <a:gdLst>
                  <a:gd name="T0" fmla="*/ 0 w 951"/>
                  <a:gd name="T1" fmla="*/ 0 h 246"/>
                  <a:gd name="T2" fmla="*/ 0 w 951"/>
                  <a:gd name="T3" fmla="*/ 0 h 246"/>
                  <a:gd name="T4" fmla="*/ 0 w 951"/>
                  <a:gd name="T5" fmla="*/ 0 h 246"/>
                  <a:gd name="T6" fmla="*/ 0 w 951"/>
                  <a:gd name="T7" fmla="*/ 0 h 246"/>
                  <a:gd name="T8" fmla="*/ 0 60000 65536"/>
                  <a:gd name="T9" fmla="*/ 0 60000 65536"/>
                  <a:gd name="T10" fmla="*/ 0 60000 65536"/>
                  <a:gd name="T11" fmla="*/ 0 60000 65536"/>
                  <a:gd name="T12" fmla="*/ 0 w 951"/>
                  <a:gd name="T13" fmla="*/ 0 h 246"/>
                  <a:gd name="T14" fmla="*/ 951 w 951"/>
                  <a:gd name="T15" fmla="*/ 246 h 246"/>
                </a:gdLst>
                <a:ahLst/>
                <a:cxnLst>
                  <a:cxn ang="T8">
                    <a:pos x="T0" y="T1"/>
                  </a:cxn>
                  <a:cxn ang="T9">
                    <a:pos x="T2" y="T3"/>
                  </a:cxn>
                  <a:cxn ang="T10">
                    <a:pos x="T4" y="T5"/>
                  </a:cxn>
                  <a:cxn ang="T11">
                    <a:pos x="T6" y="T7"/>
                  </a:cxn>
                </a:cxnLst>
                <a:rect l="T12" t="T13" r="T14" b="T15"/>
                <a:pathLst>
                  <a:path w="951" h="246">
                    <a:moveTo>
                      <a:pt x="951" y="0"/>
                    </a:moveTo>
                    <a:lnTo>
                      <a:pt x="0" y="246"/>
                    </a:lnTo>
                    <a:lnTo>
                      <a:pt x="950" y="15"/>
                    </a:lnTo>
                    <a:lnTo>
                      <a:pt x="951" y="0"/>
                    </a:lnTo>
                    <a:close/>
                  </a:path>
                </a:pathLst>
              </a:custGeom>
              <a:solidFill>
                <a:srgbClr val="FF6600"/>
              </a:solidFill>
              <a:ln w="9525">
                <a:noFill/>
                <a:round/>
                <a:headEnd/>
                <a:tailEnd/>
              </a:ln>
            </p:spPr>
            <p:txBody>
              <a:bodyPr/>
              <a:lstStyle/>
              <a:p>
                <a:endParaRPr lang="es-MX"/>
              </a:p>
            </p:txBody>
          </p:sp>
          <p:sp>
            <p:nvSpPr>
              <p:cNvPr id="9498" name="Freeform 5024"/>
              <p:cNvSpPr>
                <a:spLocks/>
              </p:cNvSpPr>
              <p:nvPr/>
            </p:nvSpPr>
            <p:spPr bwMode="auto">
              <a:xfrm>
                <a:off x="2085" y="2309"/>
                <a:ext cx="106" cy="27"/>
              </a:xfrm>
              <a:custGeom>
                <a:avLst/>
                <a:gdLst>
                  <a:gd name="T0" fmla="*/ 0 w 951"/>
                  <a:gd name="T1" fmla="*/ 0 h 246"/>
                  <a:gd name="T2" fmla="*/ 0 w 951"/>
                  <a:gd name="T3" fmla="*/ 0 h 246"/>
                  <a:gd name="T4" fmla="*/ 0 w 951"/>
                  <a:gd name="T5" fmla="*/ 0 h 246"/>
                  <a:gd name="T6" fmla="*/ 0 w 951"/>
                  <a:gd name="T7" fmla="*/ 0 h 246"/>
                  <a:gd name="T8" fmla="*/ 0 60000 65536"/>
                  <a:gd name="T9" fmla="*/ 0 60000 65536"/>
                  <a:gd name="T10" fmla="*/ 0 60000 65536"/>
                  <a:gd name="T11" fmla="*/ 0 60000 65536"/>
                  <a:gd name="T12" fmla="*/ 0 w 951"/>
                  <a:gd name="T13" fmla="*/ 0 h 246"/>
                  <a:gd name="T14" fmla="*/ 951 w 951"/>
                  <a:gd name="T15" fmla="*/ 246 h 246"/>
                </a:gdLst>
                <a:ahLst/>
                <a:cxnLst>
                  <a:cxn ang="T8">
                    <a:pos x="T0" y="T1"/>
                  </a:cxn>
                  <a:cxn ang="T9">
                    <a:pos x="T2" y="T3"/>
                  </a:cxn>
                  <a:cxn ang="T10">
                    <a:pos x="T4" y="T5"/>
                  </a:cxn>
                  <a:cxn ang="T11">
                    <a:pos x="T6" y="T7"/>
                  </a:cxn>
                </a:cxnLst>
                <a:rect l="T12" t="T13" r="T14" b="T15"/>
                <a:pathLst>
                  <a:path w="951" h="246">
                    <a:moveTo>
                      <a:pt x="951" y="0"/>
                    </a:moveTo>
                    <a:lnTo>
                      <a:pt x="0" y="246"/>
                    </a:lnTo>
                    <a:lnTo>
                      <a:pt x="950" y="15"/>
                    </a:lnTo>
                    <a:lnTo>
                      <a:pt x="951" y="0"/>
                    </a:lnTo>
                  </a:path>
                </a:pathLst>
              </a:custGeom>
              <a:noFill/>
              <a:ln w="0">
                <a:solidFill>
                  <a:srgbClr val="FF6600"/>
                </a:solidFill>
                <a:round/>
                <a:headEnd/>
                <a:tailEnd/>
              </a:ln>
            </p:spPr>
            <p:txBody>
              <a:bodyPr/>
              <a:lstStyle/>
              <a:p>
                <a:endParaRPr lang="es-MX"/>
              </a:p>
            </p:txBody>
          </p:sp>
          <p:sp>
            <p:nvSpPr>
              <p:cNvPr id="9499" name="Freeform 5025"/>
              <p:cNvSpPr>
                <a:spLocks/>
              </p:cNvSpPr>
              <p:nvPr/>
            </p:nvSpPr>
            <p:spPr bwMode="auto">
              <a:xfrm>
                <a:off x="2193" y="2307"/>
                <a:ext cx="138" cy="10"/>
              </a:xfrm>
              <a:custGeom>
                <a:avLst/>
                <a:gdLst>
                  <a:gd name="T0" fmla="*/ 0 w 1247"/>
                  <a:gd name="T1" fmla="*/ 0 h 86"/>
                  <a:gd name="T2" fmla="*/ 0 w 1247"/>
                  <a:gd name="T3" fmla="*/ 0 h 86"/>
                  <a:gd name="T4" fmla="*/ 0 w 1247"/>
                  <a:gd name="T5" fmla="*/ 0 h 86"/>
                  <a:gd name="T6" fmla="*/ 0 w 1247"/>
                  <a:gd name="T7" fmla="*/ 0 h 86"/>
                  <a:gd name="T8" fmla="*/ 0 60000 65536"/>
                  <a:gd name="T9" fmla="*/ 0 60000 65536"/>
                  <a:gd name="T10" fmla="*/ 0 60000 65536"/>
                  <a:gd name="T11" fmla="*/ 0 60000 65536"/>
                  <a:gd name="T12" fmla="*/ 0 w 1247"/>
                  <a:gd name="T13" fmla="*/ 0 h 86"/>
                  <a:gd name="T14" fmla="*/ 1247 w 1247"/>
                  <a:gd name="T15" fmla="*/ 86 h 86"/>
                </a:gdLst>
                <a:ahLst/>
                <a:cxnLst>
                  <a:cxn ang="T8">
                    <a:pos x="T0" y="T1"/>
                  </a:cxn>
                  <a:cxn ang="T9">
                    <a:pos x="T2" y="T3"/>
                  </a:cxn>
                  <a:cxn ang="T10">
                    <a:pos x="T4" y="T5"/>
                  </a:cxn>
                  <a:cxn ang="T11">
                    <a:pos x="T6" y="T7"/>
                  </a:cxn>
                </a:cxnLst>
                <a:rect l="T12" t="T13" r="T14" b="T15"/>
                <a:pathLst>
                  <a:path w="1247" h="86">
                    <a:moveTo>
                      <a:pt x="937" y="0"/>
                    </a:moveTo>
                    <a:lnTo>
                      <a:pt x="0" y="86"/>
                    </a:lnTo>
                    <a:lnTo>
                      <a:pt x="1247" y="32"/>
                    </a:lnTo>
                    <a:lnTo>
                      <a:pt x="937" y="0"/>
                    </a:lnTo>
                    <a:close/>
                  </a:path>
                </a:pathLst>
              </a:custGeom>
              <a:solidFill>
                <a:srgbClr val="FF6600"/>
              </a:solidFill>
              <a:ln w="9525">
                <a:noFill/>
                <a:round/>
                <a:headEnd/>
                <a:tailEnd/>
              </a:ln>
            </p:spPr>
            <p:txBody>
              <a:bodyPr/>
              <a:lstStyle/>
              <a:p>
                <a:endParaRPr lang="es-MX"/>
              </a:p>
            </p:txBody>
          </p:sp>
          <p:sp>
            <p:nvSpPr>
              <p:cNvPr id="9500" name="Freeform 5026"/>
              <p:cNvSpPr>
                <a:spLocks/>
              </p:cNvSpPr>
              <p:nvPr/>
            </p:nvSpPr>
            <p:spPr bwMode="auto">
              <a:xfrm>
                <a:off x="2193" y="2307"/>
                <a:ext cx="138" cy="10"/>
              </a:xfrm>
              <a:custGeom>
                <a:avLst/>
                <a:gdLst>
                  <a:gd name="T0" fmla="*/ 0 w 1247"/>
                  <a:gd name="T1" fmla="*/ 0 h 86"/>
                  <a:gd name="T2" fmla="*/ 0 w 1247"/>
                  <a:gd name="T3" fmla="*/ 0 h 86"/>
                  <a:gd name="T4" fmla="*/ 0 w 1247"/>
                  <a:gd name="T5" fmla="*/ 0 h 86"/>
                  <a:gd name="T6" fmla="*/ 0 w 1247"/>
                  <a:gd name="T7" fmla="*/ 0 h 86"/>
                  <a:gd name="T8" fmla="*/ 0 60000 65536"/>
                  <a:gd name="T9" fmla="*/ 0 60000 65536"/>
                  <a:gd name="T10" fmla="*/ 0 60000 65536"/>
                  <a:gd name="T11" fmla="*/ 0 60000 65536"/>
                  <a:gd name="T12" fmla="*/ 0 w 1247"/>
                  <a:gd name="T13" fmla="*/ 0 h 86"/>
                  <a:gd name="T14" fmla="*/ 1247 w 1247"/>
                  <a:gd name="T15" fmla="*/ 86 h 86"/>
                </a:gdLst>
                <a:ahLst/>
                <a:cxnLst>
                  <a:cxn ang="T8">
                    <a:pos x="T0" y="T1"/>
                  </a:cxn>
                  <a:cxn ang="T9">
                    <a:pos x="T2" y="T3"/>
                  </a:cxn>
                  <a:cxn ang="T10">
                    <a:pos x="T4" y="T5"/>
                  </a:cxn>
                  <a:cxn ang="T11">
                    <a:pos x="T6" y="T7"/>
                  </a:cxn>
                </a:cxnLst>
                <a:rect l="T12" t="T13" r="T14" b="T15"/>
                <a:pathLst>
                  <a:path w="1247" h="86">
                    <a:moveTo>
                      <a:pt x="937" y="0"/>
                    </a:moveTo>
                    <a:lnTo>
                      <a:pt x="0" y="86"/>
                    </a:lnTo>
                    <a:lnTo>
                      <a:pt x="1247" y="32"/>
                    </a:lnTo>
                    <a:lnTo>
                      <a:pt x="937" y="0"/>
                    </a:lnTo>
                  </a:path>
                </a:pathLst>
              </a:custGeom>
              <a:noFill/>
              <a:ln w="0">
                <a:solidFill>
                  <a:srgbClr val="FF6600"/>
                </a:solidFill>
                <a:round/>
                <a:headEnd/>
                <a:tailEnd/>
              </a:ln>
            </p:spPr>
            <p:txBody>
              <a:bodyPr/>
              <a:lstStyle/>
              <a:p>
                <a:endParaRPr lang="es-MX"/>
              </a:p>
            </p:txBody>
          </p:sp>
          <p:sp>
            <p:nvSpPr>
              <p:cNvPr id="9501" name="Freeform 5027"/>
              <p:cNvSpPr>
                <a:spLocks/>
              </p:cNvSpPr>
              <p:nvPr/>
            </p:nvSpPr>
            <p:spPr bwMode="auto">
              <a:xfrm>
                <a:off x="2331" y="2305"/>
                <a:ext cx="120" cy="138"/>
              </a:xfrm>
              <a:custGeom>
                <a:avLst/>
                <a:gdLst>
                  <a:gd name="T0" fmla="*/ 0 w 1077"/>
                  <a:gd name="T1" fmla="*/ 0 h 1243"/>
                  <a:gd name="T2" fmla="*/ 0 w 1077"/>
                  <a:gd name="T3" fmla="*/ 0 h 1243"/>
                  <a:gd name="T4" fmla="*/ 0 w 1077"/>
                  <a:gd name="T5" fmla="*/ 0 h 1243"/>
                  <a:gd name="T6" fmla="*/ 0 w 1077"/>
                  <a:gd name="T7" fmla="*/ 0 h 1243"/>
                  <a:gd name="T8" fmla="*/ 0 60000 65536"/>
                  <a:gd name="T9" fmla="*/ 0 60000 65536"/>
                  <a:gd name="T10" fmla="*/ 0 60000 65536"/>
                  <a:gd name="T11" fmla="*/ 0 60000 65536"/>
                  <a:gd name="T12" fmla="*/ 0 w 1077"/>
                  <a:gd name="T13" fmla="*/ 0 h 1243"/>
                  <a:gd name="T14" fmla="*/ 1077 w 1077"/>
                  <a:gd name="T15" fmla="*/ 1243 h 1243"/>
                </a:gdLst>
                <a:ahLst/>
                <a:cxnLst>
                  <a:cxn ang="T8">
                    <a:pos x="T0" y="T1"/>
                  </a:cxn>
                  <a:cxn ang="T9">
                    <a:pos x="T2" y="T3"/>
                  </a:cxn>
                  <a:cxn ang="T10">
                    <a:pos x="T4" y="T5"/>
                  </a:cxn>
                  <a:cxn ang="T11">
                    <a:pos x="T6" y="T7"/>
                  </a:cxn>
                </a:cxnLst>
                <a:rect l="T12" t="T13" r="T14" b="T15"/>
                <a:pathLst>
                  <a:path w="1077" h="1243">
                    <a:moveTo>
                      <a:pt x="324" y="0"/>
                    </a:moveTo>
                    <a:lnTo>
                      <a:pt x="0" y="55"/>
                    </a:lnTo>
                    <a:lnTo>
                      <a:pt x="1077" y="1243"/>
                    </a:lnTo>
                    <a:lnTo>
                      <a:pt x="324" y="0"/>
                    </a:lnTo>
                    <a:close/>
                  </a:path>
                </a:pathLst>
              </a:custGeom>
              <a:solidFill>
                <a:srgbClr val="FF6600"/>
              </a:solidFill>
              <a:ln w="9525">
                <a:noFill/>
                <a:round/>
                <a:headEnd/>
                <a:tailEnd/>
              </a:ln>
            </p:spPr>
            <p:txBody>
              <a:bodyPr/>
              <a:lstStyle/>
              <a:p>
                <a:endParaRPr lang="es-MX"/>
              </a:p>
            </p:txBody>
          </p:sp>
          <p:sp>
            <p:nvSpPr>
              <p:cNvPr id="9502" name="Freeform 5028"/>
              <p:cNvSpPr>
                <a:spLocks/>
              </p:cNvSpPr>
              <p:nvPr/>
            </p:nvSpPr>
            <p:spPr bwMode="auto">
              <a:xfrm>
                <a:off x="2331" y="2305"/>
                <a:ext cx="120" cy="138"/>
              </a:xfrm>
              <a:custGeom>
                <a:avLst/>
                <a:gdLst>
                  <a:gd name="T0" fmla="*/ 0 w 1077"/>
                  <a:gd name="T1" fmla="*/ 0 h 1243"/>
                  <a:gd name="T2" fmla="*/ 0 w 1077"/>
                  <a:gd name="T3" fmla="*/ 0 h 1243"/>
                  <a:gd name="T4" fmla="*/ 0 w 1077"/>
                  <a:gd name="T5" fmla="*/ 0 h 1243"/>
                  <a:gd name="T6" fmla="*/ 0 w 1077"/>
                  <a:gd name="T7" fmla="*/ 0 h 1243"/>
                  <a:gd name="T8" fmla="*/ 0 60000 65536"/>
                  <a:gd name="T9" fmla="*/ 0 60000 65536"/>
                  <a:gd name="T10" fmla="*/ 0 60000 65536"/>
                  <a:gd name="T11" fmla="*/ 0 60000 65536"/>
                  <a:gd name="T12" fmla="*/ 0 w 1077"/>
                  <a:gd name="T13" fmla="*/ 0 h 1243"/>
                  <a:gd name="T14" fmla="*/ 1077 w 1077"/>
                  <a:gd name="T15" fmla="*/ 1243 h 1243"/>
                </a:gdLst>
                <a:ahLst/>
                <a:cxnLst>
                  <a:cxn ang="T8">
                    <a:pos x="T0" y="T1"/>
                  </a:cxn>
                  <a:cxn ang="T9">
                    <a:pos x="T2" y="T3"/>
                  </a:cxn>
                  <a:cxn ang="T10">
                    <a:pos x="T4" y="T5"/>
                  </a:cxn>
                  <a:cxn ang="T11">
                    <a:pos x="T6" y="T7"/>
                  </a:cxn>
                </a:cxnLst>
                <a:rect l="T12" t="T13" r="T14" b="T15"/>
                <a:pathLst>
                  <a:path w="1077" h="1243">
                    <a:moveTo>
                      <a:pt x="324" y="0"/>
                    </a:moveTo>
                    <a:lnTo>
                      <a:pt x="0" y="55"/>
                    </a:lnTo>
                    <a:lnTo>
                      <a:pt x="1077" y="1243"/>
                    </a:lnTo>
                    <a:lnTo>
                      <a:pt x="324" y="0"/>
                    </a:lnTo>
                  </a:path>
                </a:pathLst>
              </a:custGeom>
              <a:noFill/>
              <a:ln w="0">
                <a:solidFill>
                  <a:srgbClr val="FF6600"/>
                </a:solidFill>
                <a:round/>
                <a:headEnd/>
                <a:tailEnd/>
              </a:ln>
            </p:spPr>
            <p:txBody>
              <a:bodyPr/>
              <a:lstStyle/>
              <a:p>
                <a:endParaRPr lang="es-MX"/>
              </a:p>
            </p:txBody>
          </p:sp>
          <p:sp>
            <p:nvSpPr>
              <p:cNvPr id="9503" name="Freeform 5029"/>
              <p:cNvSpPr>
                <a:spLocks/>
              </p:cNvSpPr>
              <p:nvPr/>
            </p:nvSpPr>
            <p:spPr bwMode="auto">
              <a:xfrm>
                <a:off x="2193" y="2302"/>
                <a:ext cx="104" cy="15"/>
              </a:xfrm>
              <a:custGeom>
                <a:avLst/>
                <a:gdLst>
                  <a:gd name="T0" fmla="*/ 0 w 937"/>
                  <a:gd name="T1" fmla="*/ 0 h 130"/>
                  <a:gd name="T2" fmla="*/ 0 w 937"/>
                  <a:gd name="T3" fmla="*/ 0 h 130"/>
                  <a:gd name="T4" fmla="*/ 0 w 937"/>
                  <a:gd name="T5" fmla="*/ 0 h 130"/>
                  <a:gd name="T6" fmla="*/ 0 w 937"/>
                  <a:gd name="T7" fmla="*/ 0 h 130"/>
                  <a:gd name="T8" fmla="*/ 0 60000 65536"/>
                  <a:gd name="T9" fmla="*/ 0 60000 65536"/>
                  <a:gd name="T10" fmla="*/ 0 60000 65536"/>
                  <a:gd name="T11" fmla="*/ 0 60000 65536"/>
                  <a:gd name="T12" fmla="*/ 0 w 937"/>
                  <a:gd name="T13" fmla="*/ 0 h 130"/>
                  <a:gd name="T14" fmla="*/ 937 w 937"/>
                  <a:gd name="T15" fmla="*/ 130 h 130"/>
                </a:gdLst>
                <a:ahLst/>
                <a:cxnLst>
                  <a:cxn ang="T8">
                    <a:pos x="T0" y="T1"/>
                  </a:cxn>
                  <a:cxn ang="T9">
                    <a:pos x="T2" y="T3"/>
                  </a:cxn>
                  <a:cxn ang="T10">
                    <a:pos x="T4" y="T5"/>
                  </a:cxn>
                  <a:cxn ang="T11">
                    <a:pos x="T6" y="T7"/>
                  </a:cxn>
                </a:cxnLst>
                <a:rect l="T12" t="T13" r="T14" b="T15"/>
                <a:pathLst>
                  <a:path w="937" h="130">
                    <a:moveTo>
                      <a:pt x="359" y="0"/>
                    </a:moveTo>
                    <a:lnTo>
                      <a:pt x="0" y="130"/>
                    </a:lnTo>
                    <a:lnTo>
                      <a:pt x="937" y="44"/>
                    </a:lnTo>
                    <a:lnTo>
                      <a:pt x="359" y="0"/>
                    </a:lnTo>
                    <a:close/>
                  </a:path>
                </a:pathLst>
              </a:custGeom>
              <a:solidFill>
                <a:srgbClr val="FF6600"/>
              </a:solidFill>
              <a:ln w="9525">
                <a:noFill/>
                <a:round/>
                <a:headEnd/>
                <a:tailEnd/>
              </a:ln>
            </p:spPr>
            <p:txBody>
              <a:bodyPr/>
              <a:lstStyle/>
              <a:p>
                <a:endParaRPr lang="es-MX"/>
              </a:p>
            </p:txBody>
          </p:sp>
          <p:sp>
            <p:nvSpPr>
              <p:cNvPr id="9504" name="Freeform 5030"/>
              <p:cNvSpPr>
                <a:spLocks/>
              </p:cNvSpPr>
              <p:nvPr/>
            </p:nvSpPr>
            <p:spPr bwMode="auto">
              <a:xfrm>
                <a:off x="2193" y="2302"/>
                <a:ext cx="104" cy="15"/>
              </a:xfrm>
              <a:custGeom>
                <a:avLst/>
                <a:gdLst>
                  <a:gd name="T0" fmla="*/ 0 w 937"/>
                  <a:gd name="T1" fmla="*/ 0 h 130"/>
                  <a:gd name="T2" fmla="*/ 0 w 937"/>
                  <a:gd name="T3" fmla="*/ 0 h 130"/>
                  <a:gd name="T4" fmla="*/ 0 w 937"/>
                  <a:gd name="T5" fmla="*/ 0 h 130"/>
                  <a:gd name="T6" fmla="*/ 0 w 937"/>
                  <a:gd name="T7" fmla="*/ 0 h 130"/>
                  <a:gd name="T8" fmla="*/ 0 60000 65536"/>
                  <a:gd name="T9" fmla="*/ 0 60000 65536"/>
                  <a:gd name="T10" fmla="*/ 0 60000 65536"/>
                  <a:gd name="T11" fmla="*/ 0 60000 65536"/>
                  <a:gd name="T12" fmla="*/ 0 w 937"/>
                  <a:gd name="T13" fmla="*/ 0 h 130"/>
                  <a:gd name="T14" fmla="*/ 937 w 937"/>
                  <a:gd name="T15" fmla="*/ 130 h 130"/>
                </a:gdLst>
                <a:ahLst/>
                <a:cxnLst>
                  <a:cxn ang="T8">
                    <a:pos x="T0" y="T1"/>
                  </a:cxn>
                  <a:cxn ang="T9">
                    <a:pos x="T2" y="T3"/>
                  </a:cxn>
                  <a:cxn ang="T10">
                    <a:pos x="T4" y="T5"/>
                  </a:cxn>
                  <a:cxn ang="T11">
                    <a:pos x="T6" y="T7"/>
                  </a:cxn>
                </a:cxnLst>
                <a:rect l="T12" t="T13" r="T14" b="T15"/>
                <a:pathLst>
                  <a:path w="937" h="130">
                    <a:moveTo>
                      <a:pt x="359" y="0"/>
                    </a:moveTo>
                    <a:lnTo>
                      <a:pt x="0" y="130"/>
                    </a:lnTo>
                    <a:lnTo>
                      <a:pt x="937" y="44"/>
                    </a:lnTo>
                    <a:lnTo>
                      <a:pt x="359" y="0"/>
                    </a:lnTo>
                  </a:path>
                </a:pathLst>
              </a:custGeom>
              <a:noFill/>
              <a:ln w="0">
                <a:solidFill>
                  <a:srgbClr val="FF6600"/>
                </a:solidFill>
                <a:round/>
                <a:headEnd/>
                <a:tailEnd/>
              </a:ln>
            </p:spPr>
            <p:txBody>
              <a:bodyPr/>
              <a:lstStyle/>
              <a:p>
                <a:endParaRPr lang="es-MX"/>
              </a:p>
            </p:txBody>
          </p:sp>
          <p:sp>
            <p:nvSpPr>
              <p:cNvPr id="9505" name="Freeform 5031"/>
              <p:cNvSpPr>
                <a:spLocks/>
              </p:cNvSpPr>
              <p:nvPr/>
            </p:nvSpPr>
            <p:spPr bwMode="auto">
              <a:xfrm>
                <a:off x="2077" y="2302"/>
                <a:ext cx="114" cy="34"/>
              </a:xfrm>
              <a:custGeom>
                <a:avLst/>
                <a:gdLst>
                  <a:gd name="T0" fmla="*/ 0 w 1020"/>
                  <a:gd name="T1" fmla="*/ 0 h 310"/>
                  <a:gd name="T2" fmla="*/ 0 w 1020"/>
                  <a:gd name="T3" fmla="*/ 0 h 310"/>
                  <a:gd name="T4" fmla="*/ 0 w 1020"/>
                  <a:gd name="T5" fmla="*/ 0 h 310"/>
                  <a:gd name="T6" fmla="*/ 0 w 1020"/>
                  <a:gd name="T7" fmla="*/ 0 h 310"/>
                  <a:gd name="T8" fmla="*/ 0 60000 65536"/>
                  <a:gd name="T9" fmla="*/ 0 60000 65536"/>
                  <a:gd name="T10" fmla="*/ 0 60000 65536"/>
                  <a:gd name="T11" fmla="*/ 0 60000 65536"/>
                  <a:gd name="T12" fmla="*/ 0 w 1020"/>
                  <a:gd name="T13" fmla="*/ 0 h 310"/>
                  <a:gd name="T14" fmla="*/ 1020 w 1020"/>
                  <a:gd name="T15" fmla="*/ 310 h 310"/>
                </a:gdLst>
                <a:ahLst/>
                <a:cxnLst>
                  <a:cxn ang="T8">
                    <a:pos x="T0" y="T1"/>
                  </a:cxn>
                  <a:cxn ang="T9">
                    <a:pos x="T2" y="T3"/>
                  </a:cxn>
                  <a:cxn ang="T10">
                    <a:pos x="T4" y="T5"/>
                  </a:cxn>
                  <a:cxn ang="T11">
                    <a:pos x="T6" y="T7"/>
                  </a:cxn>
                </a:cxnLst>
                <a:rect l="T12" t="T13" r="T14" b="T15"/>
                <a:pathLst>
                  <a:path w="1020" h="310">
                    <a:moveTo>
                      <a:pt x="0" y="0"/>
                    </a:moveTo>
                    <a:lnTo>
                      <a:pt x="69" y="310"/>
                    </a:lnTo>
                    <a:lnTo>
                      <a:pt x="1020" y="64"/>
                    </a:lnTo>
                    <a:lnTo>
                      <a:pt x="0" y="0"/>
                    </a:lnTo>
                    <a:close/>
                  </a:path>
                </a:pathLst>
              </a:custGeom>
              <a:solidFill>
                <a:srgbClr val="FF6600"/>
              </a:solidFill>
              <a:ln w="9525">
                <a:noFill/>
                <a:round/>
                <a:headEnd/>
                <a:tailEnd/>
              </a:ln>
            </p:spPr>
            <p:txBody>
              <a:bodyPr/>
              <a:lstStyle/>
              <a:p>
                <a:endParaRPr lang="es-MX"/>
              </a:p>
            </p:txBody>
          </p:sp>
          <p:sp>
            <p:nvSpPr>
              <p:cNvPr id="9506" name="Freeform 5032"/>
              <p:cNvSpPr>
                <a:spLocks/>
              </p:cNvSpPr>
              <p:nvPr/>
            </p:nvSpPr>
            <p:spPr bwMode="auto">
              <a:xfrm>
                <a:off x="2077" y="2302"/>
                <a:ext cx="114" cy="34"/>
              </a:xfrm>
              <a:custGeom>
                <a:avLst/>
                <a:gdLst>
                  <a:gd name="T0" fmla="*/ 0 w 1020"/>
                  <a:gd name="T1" fmla="*/ 0 h 310"/>
                  <a:gd name="T2" fmla="*/ 0 w 1020"/>
                  <a:gd name="T3" fmla="*/ 0 h 310"/>
                  <a:gd name="T4" fmla="*/ 0 w 1020"/>
                  <a:gd name="T5" fmla="*/ 0 h 310"/>
                  <a:gd name="T6" fmla="*/ 0 w 1020"/>
                  <a:gd name="T7" fmla="*/ 0 h 310"/>
                  <a:gd name="T8" fmla="*/ 0 60000 65536"/>
                  <a:gd name="T9" fmla="*/ 0 60000 65536"/>
                  <a:gd name="T10" fmla="*/ 0 60000 65536"/>
                  <a:gd name="T11" fmla="*/ 0 60000 65536"/>
                  <a:gd name="T12" fmla="*/ 0 w 1020"/>
                  <a:gd name="T13" fmla="*/ 0 h 310"/>
                  <a:gd name="T14" fmla="*/ 1020 w 1020"/>
                  <a:gd name="T15" fmla="*/ 310 h 310"/>
                </a:gdLst>
                <a:ahLst/>
                <a:cxnLst>
                  <a:cxn ang="T8">
                    <a:pos x="T0" y="T1"/>
                  </a:cxn>
                  <a:cxn ang="T9">
                    <a:pos x="T2" y="T3"/>
                  </a:cxn>
                  <a:cxn ang="T10">
                    <a:pos x="T4" y="T5"/>
                  </a:cxn>
                  <a:cxn ang="T11">
                    <a:pos x="T6" y="T7"/>
                  </a:cxn>
                </a:cxnLst>
                <a:rect l="T12" t="T13" r="T14" b="T15"/>
                <a:pathLst>
                  <a:path w="1020" h="310">
                    <a:moveTo>
                      <a:pt x="0" y="0"/>
                    </a:moveTo>
                    <a:lnTo>
                      <a:pt x="69" y="310"/>
                    </a:lnTo>
                    <a:lnTo>
                      <a:pt x="1020" y="64"/>
                    </a:lnTo>
                    <a:lnTo>
                      <a:pt x="0" y="0"/>
                    </a:lnTo>
                  </a:path>
                </a:pathLst>
              </a:custGeom>
              <a:noFill/>
              <a:ln w="0">
                <a:solidFill>
                  <a:srgbClr val="FF6600"/>
                </a:solidFill>
                <a:round/>
                <a:headEnd/>
                <a:tailEnd/>
              </a:ln>
            </p:spPr>
            <p:txBody>
              <a:bodyPr/>
              <a:lstStyle/>
              <a:p>
                <a:endParaRPr lang="es-MX"/>
              </a:p>
            </p:txBody>
          </p:sp>
          <p:sp>
            <p:nvSpPr>
              <p:cNvPr id="9507" name="Freeform 5033"/>
              <p:cNvSpPr>
                <a:spLocks/>
              </p:cNvSpPr>
              <p:nvPr/>
            </p:nvSpPr>
            <p:spPr bwMode="auto">
              <a:xfrm>
                <a:off x="2367" y="2301"/>
                <a:ext cx="84" cy="142"/>
              </a:xfrm>
              <a:custGeom>
                <a:avLst/>
                <a:gdLst>
                  <a:gd name="T0" fmla="*/ 0 w 753"/>
                  <a:gd name="T1" fmla="*/ 0 h 1274"/>
                  <a:gd name="T2" fmla="*/ 0 w 753"/>
                  <a:gd name="T3" fmla="*/ 0 h 1274"/>
                  <a:gd name="T4" fmla="*/ 0 w 753"/>
                  <a:gd name="T5" fmla="*/ 0 h 1274"/>
                  <a:gd name="T6" fmla="*/ 0 w 753"/>
                  <a:gd name="T7" fmla="*/ 0 h 1274"/>
                  <a:gd name="T8" fmla="*/ 0 60000 65536"/>
                  <a:gd name="T9" fmla="*/ 0 60000 65536"/>
                  <a:gd name="T10" fmla="*/ 0 60000 65536"/>
                  <a:gd name="T11" fmla="*/ 0 60000 65536"/>
                  <a:gd name="T12" fmla="*/ 0 w 753"/>
                  <a:gd name="T13" fmla="*/ 0 h 1274"/>
                  <a:gd name="T14" fmla="*/ 753 w 753"/>
                  <a:gd name="T15" fmla="*/ 1274 h 1274"/>
                </a:gdLst>
                <a:ahLst/>
                <a:cxnLst>
                  <a:cxn ang="T8">
                    <a:pos x="T0" y="T1"/>
                  </a:cxn>
                  <a:cxn ang="T9">
                    <a:pos x="T2" y="T3"/>
                  </a:cxn>
                  <a:cxn ang="T10">
                    <a:pos x="T4" y="T5"/>
                  </a:cxn>
                  <a:cxn ang="T11">
                    <a:pos x="T6" y="T7"/>
                  </a:cxn>
                </a:cxnLst>
                <a:rect l="T12" t="T13" r="T14" b="T15"/>
                <a:pathLst>
                  <a:path w="753" h="1274">
                    <a:moveTo>
                      <a:pt x="422" y="0"/>
                    </a:moveTo>
                    <a:lnTo>
                      <a:pt x="0" y="31"/>
                    </a:lnTo>
                    <a:lnTo>
                      <a:pt x="753" y="1274"/>
                    </a:lnTo>
                    <a:lnTo>
                      <a:pt x="422" y="0"/>
                    </a:lnTo>
                    <a:close/>
                  </a:path>
                </a:pathLst>
              </a:custGeom>
              <a:solidFill>
                <a:srgbClr val="FF6600"/>
              </a:solidFill>
              <a:ln w="9525">
                <a:noFill/>
                <a:round/>
                <a:headEnd/>
                <a:tailEnd/>
              </a:ln>
            </p:spPr>
            <p:txBody>
              <a:bodyPr/>
              <a:lstStyle/>
              <a:p>
                <a:endParaRPr lang="es-MX"/>
              </a:p>
            </p:txBody>
          </p:sp>
          <p:sp>
            <p:nvSpPr>
              <p:cNvPr id="9508" name="Freeform 5034"/>
              <p:cNvSpPr>
                <a:spLocks/>
              </p:cNvSpPr>
              <p:nvPr/>
            </p:nvSpPr>
            <p:spPr bwMode="auto">
              <a:xfrm>
                <a:off x="2367" y="2301"/>
                <a:ext cx="84" cy="142"/>
              </a:xfrm>
              <a:custGeom>
                <a:avLst/>
                <a:gdLst>
                  <a:gd name="T0" fmla="*/ 0 w 753"/>
                  <a:gd name="T1" fmla="*/ 0 h 1274"/>
                  <a:gd name="T2" fmla="*/ 0 w 753"/>
                  <a:gd name="T3" fmla="*/ 0 h 1274"/>
                  <a:gd name="T4" fmla="*/ 0 w 753"/>
                  <a:gd name="T5" fmla="*/ 0 h 1274"/>
                  <a:gd name="T6" fmla="*/ 0 w 753"/>
                  <a:gd name="T7" fmla="*/ 0 h 1274"/>
                  <a:gd name="T8" fmla="*/ 0 60000 65536"/>
                  <a:gd name="T9" fmla="*/ 0 60000 65536"/>
                  <a:gd name="T10" fmla="*/ 0 60000 65536"/>
                  <a:gd name="T11" fmla="*/ 0 60000 65536"/>
                  <a:gd name="T12" fmla="*/ 0 w 753"/>
                  <a:gd name="T13" fmla="*/ 0 h 1274"/>
                  <a:gd name="T14" fmla="*/ 753 w 753"/>
                  <a:gd name="T15" fmla="*/ 1274 h 1274"/>
                </a:gdLst>
                <a:ahLst/>
                <a:cxnLst>
                  <a:cxn ang="T8">
                    <a:pos x="T0" y="T1"/>
                  </a:cxn>
                  <a:cxn ang="T9">
                    <a:pos x="T2" y="T3"/>
                  </a:cxn>
                  <a:cxn ang="T10">
                    <a:pos x="T4" y="T5"/>
                  </a:cxn>
                  <a:cxn ang="T11">
                    <a:pos x="T6" y="T7"/>
                  </a:cxn>
                </a:cxnLst>
                <a:rect l="T12" t="T13" r="T14" b="T15"/>
                <a:pathLst>
                  <a:path w="753" h="1274">
                    <a:moveTo>
                      <a:pt x="422" y="0"/>
                    </a:moveTo>
                    <a:lnTo>
                      <a:pt x="0" y="31"/>
                    </a:lnTo>
                    <a:lnTo>
                      <a:pt x="753" y="1274"/>
                    </a:lnTo>
                    <a:lnTo>
                      <a:pt x="422" y="0"/>
                    </a:lnTo>
                  </a:path>
                </a:pathLst>
              </a:custGeom>
              <a:noFill/>
              <a:ln w="0">
                <a:solidFill>
                  <a:srgbClr val="FF6600"/>
                </a:solidFill>
                <a:round/>
                <a:headEnd/>
                <a:tailEnd/>
              </a:ln>
            </p:spPr>
            <p:txBody>
              <a:bodyPr/>
              <a:lstStyle/>
              <a:p>
                <a:endParaRPr lang="es-MX"/>
              </a:p>
            </p:txBody>
          </p:sp>
          <p:sp>
            <p:nvSpPr>
              <p:cNvPr id="9509" name="Freeform 5035"/>
              <p:cNvSpPr>
                <a:spLocks/>
              </p:cNvSpPr>
              <p:nvPr/>
            </p:nvSpPr>
            <p:spPr bwMode="auto">
              <a:xfrm>
                <a:off x="2077" y="2300"/>
                <a:ext cx="114" cy="9"/>
              </a:xfrm>
              <a:custGeom>
                <a:avLst/>
                <a:gdLst>
                  <a:gd name="T0" fmla="*/ 0 w 1020"/>
                  <a:gd name="T1" fmla="*/ 0 h 85"/>
                  <a:gd name="T2" fmla="*/ 0 w 1020"/>
                  <a:gd name="T3" fmla="*/ 0 h 85"/>
                  <a:gd name="T4" fmla="*/ 0 w 1020"/>
                  <a:gd name="T5" fmla="*/ 0 h 85"/>
                  <a:gd name="T6" fmla="*/ 0 w 1020"/>
                  <a:gd name="T7" fmla="*/ 0 h 85"/>
                  <a:gd name="T8" fmla="*/ 0 60000 65536"/>
                  <a:gd name="T9" fmla="*/ 0 60000 65536"/>
                  <a:gd name="T10" fmla="*/ 0 60000 65536"/>
                  <a:gd name="T11" fmla="*/ 0 60000 65536"/>
                  <a:gd name="T12" fmla="*/ 0 w 1020"/>
                  <a:gd name="T13" fmla="*/ 0 h 85"/>
                  <a:gd name="T14" fmla="*/ 1020 w 1020"/>
                  <a:gd name="T15" fmla="*/ 85 h 85"/>
                </a:gdLst>
                <a:ahLst/>
                <a:cxnLst>
                  <a:cxn ang="T8">
                    <a:pos x="T0" y="T1"/>
                  </a:cxn>
                  <a:cxn ang="T9">
                    <a:pos x="T2" y="T3"/>
                  </a:cxn>
                  <a:cxn ang="T10">
                    <a:pos x="T4" y="T5"/>
                  </a:cxn>
                  <a:cxn ang="T11">
                    <a:pos x="T6" y="T7"/>
                  </a:cxn>
                </a:cxnLst>
                <a:rect l="T12" t="T13" r="T14" b="T15"/>
                <a:pathLst>
                  <a:path w="1020" h="85">
                    <a:moveTo>
                      <a:pt x="857" y="0"/>
                    </a:moveTo>
                    <a:lnTo>
                      <a:pt x="0" y="21"/>
                    </a:lnTo>
                    <a:lnTo>
                      <a:pt x="1020" y="85"/>
                    </a:lnTo>
                    <a:lnTo>
                      <a:pt x="857" y="0"/>
                    </a:lnTo>
                    <a:close/>
                  </a:path>
                </a:pathLst>
              </a:custGeom>
              <a:solidFill>
                <a:srgbClr val="FF6600"/>
              </a:solidFill>
              <a:ln w="9525">
                <a:noFill/>
                <a:round/>
                <a:headEnd/>
                <a:tailEnd/>
              </a:ln>
            </p:spPr>
            <p:txBody>
              <a:bodyPr/>
              <a:lstStyle/>
              <a:p>
                <a:endParaRPr lang="es-MX"/>
              </a:p>
            </p:txBody>
          </p:sp>
          <p:sp>
            <p:nvSpPr>
              <p:cNvPr id="9510" name="Freeform 5036"/>
              <p:cNvSpPr>
                <a:spLocks/>
              </p:cNvSpPr>
              <p:nvPr/>
            </p:nvSpPr>
            <p:spPr bwMode="auto">
              <a:xfrm>
                <a:off x="2077" y="2300"/>
                <a:ext cx="114" cy="9"/>
              </a:xfrm>
              <a:custGeom>
                <a:avLst/>
                <a:gdLst>
                  <a:gd name="T0" fmla="*/ 0 w 1020"/>
                  <a:gd name="T1" fmla="*/ 0 h 85"/>
                  <a:gd name="T2" fmla="*/ 0 w 1020"/>
                  <a:gd name="T3" fmla="*/ 0 h 85"/>
                  <a:gd name="T4" fmla="*/ 0 w 1020"/>
                  <a:gd name="T5" fmla="*/ 0 h 85"/>
                  <a:gd name="T6" fmla="*/ 0 w 1020"/>
                  <a:gd name="T7" fmla="*/ 0 h 85"/>
                  <a:gd name="T8" fmla="*/ 0 60000 65536"/>
                  <a:gd name="T9" fmla="*/ 0 60000 65536"/>
                  <a:gd name="T10" fmla="*/ 0 60000 65536"/>
                  <a:gd name="T11" fmla="*/ 0 60000 65536"/>
                  <a:gd name="T12" fmla="*/ 0 w 1020"/>
                  <a:gd name="T13" fmla="*/ 0 h 85"/>
                  <a:gd name="T14" fmla="*/ 1020 w 1020"/>
                  <a:gd name="T15" fmla="*/ 85 h 85"/>
                </a:gdLst>
                <a:ahLst/>
                <a:cxnLst>
                  <a:cxn ang="T8">
                    <a:pos x="T0" y="T1"/>
                  </a:cxn>
                  <a:cxn ang="T9">
                    <a:pos x="T2" y="T3"/>
                  </a:cxn>
                  <a:cxn ang="T10">
                    <a:pos x="T4" y="T5"/>
                  </a:cxn>
                  <a:cxn ang="T11">
                    <a:pos x="T6" y="T7"/>
                  </a:cxn>
                </a:cxnLst>
                <a:rect l="T12" t="T13" r="T14" b="T15"/>
                <a:pathLst>
                  <a:path w="1020" h="85">
                    <a:moveTo>
                      <a:pt x="857" y="0"/>
                    </a:moveTo>
                    <a:lnTo>
                      <a:pt x="0" y="21"/>
                    </a:lnTo>
                    <a:lnTo>
                      <a:pt x="1020" y="85"/>
                    </a:lnTo>
                    <a:lnTo>
                      <a:pt x="857" y="0"/>
                    </a:lnTo>
                  </a:path>
                </a:pathLst>
              </a:custGeom>
              <a:noFill/>
              <a:ln w="0">
                <a:solidFill>
                  <a:srgbClr val="FF6600"/>
                </a:solidFill>
                <a:round/>
                <a:headEnd/>
                <a:tailEnd/>
              </a:ln>
            </p:spPr>
            <p:txBody>
              <a:bodyPr/>
              <a:lstStyle/>
              <a:p>
                <a:endParaRPr lang="es-MX"/>
              </a:p>
            </p:txBody>
          </p:sp>
          <p:sp>
            <p:nvSpPr>
              <p:cNvPr id="9511" name="Freeform 5037"/>
              <p:cNvSpPr>
                <a:spLocks/>
              </p:cNvSpPr>
              <p:nvPr/>
            </p:nvSpPr>
            <p:spPr bwMode="auto">
              <a:xfrm>
                <a:off x="2233" y="2297"/>
                <a:ext cx="65" cy="10"/>
              </a:xfrm>
              <a:custGeom>
                <a:avLst/>
                <a:gdLst>
                  <a:gd name="T0" fmla="*/ 0 w 588"/>
                  <a:gd name="T1" fmla="*/ 0 h 97"/>
                  <a:gd name="T2" fmla="*/ 0 w 588"/>
                  <a:gd name="T3" fmla="*/ 0 h 97"/>
                  <a:gd name="T4" fmla="*/ 0 w 588"/>
                  <a:gd name="T5" fmla="*/ 0 h 97"/>
                  <a:gd name="T6" fmla="*/ 0 w 588"/>
                  <a:gd name="T7" fmla="*/ 0 h 97"/>
                  <a:gd name="T8" fmla="*/ 0 60000 65536"/>
                  <a:gd name="T9" fmla="*/ 0 60000 65536"/>
                  <a:gd name="T10" fmla="*/ 0 60000 65536"/>
                  <a:gd name="T11" fmla="*/ 0 60000 65536"/>
                  <a:gd name="T12" fmla="*/ 0 w 588"/>
                  <a:gd name="T13" fmla="*/ 0 h 97"/>
                  <a:gd name="T14" fmla="*/ 588 w 588"/>
                  <a:gd name="T15" fmla="*/ 97 h 97"/>
                </a:gdLst>
                <a:ahLst/>
                <a:cxnLst>
                  <a:cxn ang="T8">
                    <a:pos x="T0" y="T1"/>
                  </a:cxn>
                  <a:cxn ang="T9">
                    <a:pos x="T2" y="T3"/>
                  </a:cxn>
                  <a:cxn ang="T10">
                    <a:pos x="T4" y="T5"/>
                  </a:cxn>
                  <a:cxn ang="T11">
                    <a:pos x="T6" y="T7"/>
                  </a:cxn>
                </a:cxnLst>
                <a:rect l="T12" t="T13" r="T14" b="T15"/>
                <a:pathLst>
                  <a:path w="588" h="97">
                    <a:moveTo>
                      <a:pt x="588" y="0"/>
                    </a:moveTo>
                    <a:lnTo>
                      <a:pt x="0" y="53"/>
                    </a:lnTo>
                    <a:lnTo>
                      <a:pt x="578" y="97"/>
                    </a:lnTo>
                    <a:lnTo>
                      <a:pt x="588" y="0"/>
                    </a:lnTo>
                    <a:close/>
                  </a:path>
                </a:pathLst>
              </a:custGeom>
              <a:solidFill>
                <a:srgbClr val="FF6600"/>
              </a:solidFill>
              <a:ln w="9525">
                <a:noFill/>
                <a:round/>
                <a:headEnd/>
                <a:tailEnd/>
              </a:ln>
            </p:spPr>
            <p:txBody>
              <a:bodyPr/>
              <a:lstStyle/>
              <a:p>
                <a:endParaRPr lang="es-MX"/>
              </a:p>
            </p:txBody>
          </p:sp>
          <p:sp>
            <p:nvSpPr>
              <p:cNvPr id="9512" name="Freeform 5038"/>
              <p:cNvSpPr>
                <a:spLocks/>
              </p:cNvSpPr>
              <p:nvPr/>
            </p:nvSpPr>
            <p:spPr bwMode="auto">
              <a:xfrm>
                <a:off x="2233" y="2297"/>
                <a:ext cx="65" cy="10"/>
              </a:xfrm>
              <a:custGeom>
                <a:avLst/>
                <a:gdLst>
                  <a:gd name="T0" fmla="*/ 0 w 588"/>
                  <a:gd name="T1" fmla="*/ 0 h 97"/>
                  <a:gd name="T2" fmla="*/ 0 w 588"/>
                  <a:gd name="T3" fmla="*/ 0 h 97"/>
                  <a:gd name="T4" fmla="*/ 0 w 588"/>
                  <a:gd name="T5" fmla="*/ 0 h 97"/>
                  <a:gd name="T6" fmla="*/ 0 w 588"/>
                  <a:gd name="T7" fmla="*/ 0 h 97"/>
                  <a:gd name="T8" fmla="*/ 0 60000 65536"/>
                  <a:gd name="T9" fmla="*/ 0 60000 65536"/>
                  <a:gd name="T10" fmla="*/ 0 60000 65536"/>
                  <a:gd name="T11" fmla="*/ 0 60000 65536"/>
                  <a:gd name="T12" fmla="*/ 0 w 588"/>
                  <a:gd name="T13" fmla="*/ 0 h 97"/>
                  <a:gd name="T14" fmla="*/ 588 w 588"/>
                  <a:gd name="T15" fmla="*/ 97 h 97"/>
                </a:gdLst>
                <a:ahLst/>
                <a:cxnLst>
                  <a:cxn ang="T8">
                    <a:pos x="T0" y="T1"/>
                  </a:cxn>
                  <a:cxn ang="T9">
                    <a:pos x="T2" y="T3"/>
                  </a:cxn>
                  <a:cxn ang="T10">
                    <a:pos x="T4" y="T5"/>
                  </a:cxn>
                  <a:cxn ang="T11">
                    <a:pos x="T6" y="T7"/>
                  </a:cxn>
                </a:cxnLst>
                <a:rect l="T12" t="T13" r="T14" b="T15"/>
                <a:pathLst>
                  <a:path w="588" h="97">
                    <a:moveTo>
                      <a:pt x="588" y="0"/>
                    </a:moveTo>
                    <a:lnTo>
                      <a:pt x="0" y="53"/>
                    </a:lnTo>
                    <a:lnTo>
                      <a:pt x="578" y="97"/>
                    </a:lnTo>
                    <a:lnTo>
                      <a:pt x="588" y="0"/>
                    </a:lnTo>
                  </a:path>
                </a:pathLst>
              </a:custGeom>
              <a:noFill/>
              <a:ln w="0">
                <a:solidFill>
                  <a:srgbClr val="FF6600"/>
                </a:solidFill>
                <a:round/>
                <a:headEnd/>
                <a:tailEnd/>
              </a:ln>
            </p:spPr>
            <p:txBody>
              <a:bodyPr/>
              <a:lstStyle/>
              <a:p>
                <a:endParaRPr lang="es-MX"/>
              </a:p>
            </p:txBody>
          </p:sp>
          <p:sp>
            <p:nvSpPr>
              <p:cNvPr id="9513" name="Freeform 5039"/>
              <p:cNvSpPr>
                <a:spLocks/>
              </p:cNvSpPr>
              <p:nvPr/>
            </p:nvSpPr>
            <p:spPr bwMode="auto">
              <a:xfrm>
                <a:off x="2367" y="2296"/>
                <a:ext cx="47" cy="9"/>
              </a:xfrm>
              <a:custGeom>
                <a:avLst/>
                <a:gdLst>
                  <a:gd name="T0" fmla="*/ 0 w 422"/>
                  <a:gd name="T1" fmla="*/ 0 h 78"/>
                  <a:gd name="T2" fmla="*/ 0 w 422"/>
                  <a:gd name="T3" fmla="*/ 0 h 78"/>
                  <a:gd name="T4" fmla="*/ 0 w 422"/>
                  <a:gd name="T5" fmla="*/ 0 h 78"/>
                  <a:gd name="T6" fmla="*/ 0 w 422"/>
                  <a:gd name="T7" fmla="*/ 0 h 78"/>
                  <a:gd name="T8" fmla="*/ 0 60000 65536"/>
                  <a:gd name="T9" fmla="*/ 0 60000 65536"/>
                  <a:gd name="T10" fmla="*/ 0 60000 65536"/>
                  <a:gd name="T11" fmla="*/ 0 60000 65536"/>
                  <a:gd name="T12" fmla="*/ 0 w 422"/>
                  <a:gd name="T13" fmla="*/ 0 h 78"/>
                  <a:gd name="T14" fmla="*/ 422 w 422"/>
                  <a:gd name="T15" fmla="*/ 78 h 78"/>
                </a:gdLst>
                <a:ahLst/>
                <a:cxnLst>
                  <a:cxn ang="T8">
                    <a:pos x="T0" y="T1"/>
                  </a:cxn>
                  <a:cxn ang="T9">
                    <a:pos x="T2" y="T3"/>
                  </a:cxn>
                  <a:cxn ang="T10">
                    <a:pos x="T4" y="T5"/>
                  </a:cxn>
                  <a:cxn ang="T11">
                    <a:pos x="T6" y="T7"/>
                  </a:cxn>
                </a:cxnLst>
                <a:rect l="T12" t="T13" r="T14" b="T15"/>
                <a:pathLst>
                  <a:path w="422" h="78">
                    <a:moveTo>
                      <a:pt x="409" y="0"/>
                    </a:moveTo>
                    <a:lnTo>
                      <a:pt x="0" y="78"/>
                    </a:lnTo>
                    <a:lnTo>
                      <a:pt x="422" y="47"/>
                    </a:lnTo>
                    <a:lnTo>
                      <a:pt x="409" y="0"/>
                    </a:lnTo>
                    <a:close/>
                  </a:path>
                </a:pathLst>
              </a:custGeom>
              <a:solidFill>
                <a:srgbClr val="FF6600"/>
              </a:solidFill>
              <a:ln w="9525">
                <a:noFill/>
                <a:round/>
                <a:headEnd/>
                <a:tailEnd/>
              </a:ln>
            </p:spPr>
            <p:txBody>
              <a:bodyPr/>
              <a:lstStyle/>
              <a:p>
                <a:endParaRPr lang="es-MX"/>
              </a:p>
            </p:txBody>
          </p:sp>
          <p:sp>
            <p:nvSpPr>
              <p:cNvPr id="9514" name="Freeform 5040"/>
              <p:cNvSpPr>
                <a:spLocks/>
              </p:cNvSpPr>
              <p:nvPr/>
            </p:nvSpPr>
            <p:spPr bwMode="auto">
              <a:xfrm>
                <a:off x="2367" y="2296"/>
                <a:ext cx="47" cy="9"/>
              </a:xfrm>
              <a:custGeom>
                <a:avLst/>
                <a:gdLst>
                  <a:gd name="T0" fmla="*/ 0 w 422"/>
                  <a:gd name="T1" fmla="*/ 0 h 78"/>
                  <a:gd name="T2" fmla="*/ 0 w 422"/>
                  <a:gd name="T3" fmla="*/ 0 h 78"/>
                  <a:gd name="T4" fmla="*/ 0 w 422"/>
                  <a:gd name="T5" fmla="*/ 0 h 78"/>
                  <a:gd name="T6" fmla="*/ 0 w 422"/>
                  <a:gd name="T7" fmla="*/ 0 h 78"/>
                  <a:gd name="T8" fmla="*/ 0 60000 65536"/>
                  <a:gd name="T9" fmla="*/ 0 60000 65536"/>
                  <a:gd name="T10" fmla="*/ 0 60000 65536"/>
                  <a:gd name="T11" fmla="*/ 0 60000 65536"/>
                  <a:gd name="T12" fmla="*/ 0 w 422"/>
                  <a:gd name="T13" fmla="*/ 0 h 78"/>
                  <a:gd name="T14" fmla="*/ 422 w 422"/>
                  <a:gd name="T15" fmla="*/ 78 h 78"/>
                </a:gdLst>
                <a:ahLst/>
                <a:cxnLst>
                  <a:cxn ang="T8">
                    <a:pos x="T0" y="T1"/>
                  </a:cxn>
                  <a:cxn ang="T9">
                    <a:pos x="T2" y="T3"/>
                  </a:cxn>
                  <a:cxn ang="T10">
                    <a:pos x="T4" y="T5"/>
                  </a:cxn>
                  <a:cxn ang="T11">
                    <a:pos x="T6" y="T7"/>
                  </a:cxn>
                </a:cxnLst>
                <a:rect l="T12" t="T13" r="T14" b="T15"/>
                <a:pathLst>
                  <a:path w="422" h="78">
                    <a:moveTo>
                      <a:pt x="409" y="0"/>
                    </a:moveTo>
                    <a:lnTo>
                      <a:pt x="0" y="78"/>
                    </a:lnTo>
                    <a:lnTo>
                      <a:pt x="422" y="47"/>
                    </a:lnTo>
                    <a:lnTo>
                      <a:pt x="409" y="0"/>
                    </a:lnTo>
                  </a:path>
                </a:pathLst>
              </a:custGeom>
              <a:noFill/>
              <a:ln w="0">
                <a:solidFill>
                  <a:srgbClr val="FF6600"/>
                </a:solidFill>
                <a:round/>
                <a:headEnd/>
                <a:tailEnd/>
              </a:ln>
            </p:spPr>
            <p:txBody>
              <a:bodyPr/>
              <a:lstStyle/>
              <a:p>
                <a:endParaRPr lang="es-MX"/>
              </a:p>
            </p:txBody>
          </p:sp>
          <p:sp>
            <p:nvSpPr>
              <p:cNvPr id="9515" name="Freeform 5041"/>
              <p:cNvSpPr>
                <a:spLocks/>
              </p:cNvSpPr>
              <p:nvPr/>
            </p:nvSpPr>
            <p:spPr bwMode="auto">
              <a:xfrm>
                <a:off x="2233" y="2294"/>
                <a:ext cx="65" cy="8"/>
              </a:xfrm>
              <a:custGeom>
                <a:avLst/>
                <a:gdLst>
                  <a:gd name="T0" fmla="*/ 0 w 588"/>
                  <a:gd name="T1" fmla="*/ 0 h 75"/>
                  <a:gd name="T2" fmla="*/ 0 w 588"/>
                  <a:gd name="T3" fmla="*/ 0 h 75"/>
                  <a:gd name="T4" fmla="*/ 0 w 588"/>
                  <a:gd name="T5" fmla="*/ 0 h 75"/>
                  <a:gd name="T6" fmla="*/ 0 w 588"/>
                  <a:gd name="T7" fmla="*/ 0 h 75"/>
                  <a:gd name="T8" fmla="*/ 0 60000 65536"/>
                  <a:gd name="T9" fmla="*/ 0 60000 65536"/>
                  <a:gd name="T10" fmla="*/ 0 60000 65536"/>
                  <a:gd name="T11" fmla="*/ 0 60000 65536"/>
                  <a:gd name="T12" fmla="*/ 0 w 588"/>
                  <a:gd name="T13" fmla="*/ 0 h 75"/>
                  <a:gd name="T14" fmla="*/ 588 w 588"/>
                  <a:gd name="T15" fmla="*/ 75 h 75"/>
                </a:gdLst>
                <a:ahLst/>
                <a:cxnLst>
                  <a:cxn ang="T8">
                    <a:pos x="T0" y="T1"/>
                  </a:cxn>
                  <a:cxn ang="T9">
                    <a:pos x="T2" y="T3"/>
                  </a:cxn>
                  <a:cxn ang="T10">
                    <a:pos x="T4" y="T5"/>
                  </a:cxn>
                  <a:cxn ang="T11">
                    <a:pos x="T6" y="T7"/>
                  </a:cxn>
                </a:cxnLst>
                <a:rect l="T12" t="T13" r="T14" b="T15"/>
                <a:pathLst>
                  <a:path w="588" h="75">
                    <a:moveTo>
                      <a:pt x="563" y="0"/>
                    </a:moveTo>
                    <a:lnTo>
                      <a:pt x="0" y="75"/>
                    </a:lnTo>
                    <a:lnTo>
                      <a:pt x="588" y="22"/>
                    </a:lnTo>
                    <a:lnTo>
                      <a:pt x="563" y="0"/>
                    </a:lnTo>
                    <a:close/>
                  </a:path>
                </a:pathLst>
              </a:custGeom>
              <a:solidFill>
                <a:srgbClr val="FF6600"/>
              </a:solidFill>
              <a:ln w="9525">
                <a:noFill/>
                <a:round/>
                <a:headEnd/>
                <a:tailEnd/>
              </a:ln>
            </p:spPr>
            <p:txBody>
              <a:bodyPr/>
              <a:lstStyle/>
              <a:p>
                <a:endParaRPr lang="es-MX"/>
              </a:p>
            </p:txBody>
          </p:sp>
          <p:sp>
            <p:nvSpPr>
              <p:cNvPr id="9516" name="Freeform 5042"/>
              <p:cNvSpPr>
                <a:spLocks/>
              </p:cNvSpPr>
              <p:nvPr/>
            </p:nvSpPr>
            <p:spPr bwMode="auto">
              <a:xfrm>
                <a:off x="2233" y="2294"/>
                <a:ext cx="65" cy="8"/>
              </a:xfrm>
              <a:custGeom>
                <a:avLst/>
                <a:gdLst>
                  <a:gd name="T0" fmla="*/ 0 w 588"/>
                  <a:gd name="T1" fmla="*/ 0 h 75"/>
                  <a:gd name="T2" fmla="*/ 0 w 588"/>
                  <a:gd name="T3" fmla="*/ 0 h 75"/>
                  <a:gd name="T4" fmla="*/ 0 w 588"/>
                  <a:gd name="T5" fmla="*/ 0 h 75"/>
                  <a:gd name="T6" fmla="*/ 0 w 588"/>
                  <a:gd name="T7" fmla="*/ 0 h 75"/>
                  <a:gd name="T8" fmla="*/ 0 60000 65536"/>
                  <a:gd name="T9" fmla="*/ 0 60000 65536"/>
                  <a:gd name="T10" fmla="*/ 0 60000 65536"/>
                  <a:gd name="T11" fmla="*/ 0 60000 65536"/>
                  <a:gd name="T12" fmla="*/ 0 w 588"/>
                  <a:gd name="T13" fmla="*/ 0 h 75"/>
                  <a:gd name="T14" fmla="*/ 588 w 588"/>
                  <a:gd name="T15" fmla="*/ 75 h 75"/>
                </a:gdLst>
                <a:ahLst/>
                <a:cxnLst>
                  <a:cxn ang="T8">
                    <a:pos x="T0" y="T1"/>
                  </a:cxn>
                  <a:cxn ang="T9">
                    <a:pos x="T2" y="T3"/>
                  </a:cxn>
                  <a:cxn ang="T10">
                    <a:pos x="T4" y="T5"/>
                  </a:cxn>
                  <a:cxn ang="T11">
                    <a:pos x="T6" y="T7"/>
                  </a:cxn>
                </a:cxnLst>
                <a:rect l="T12" t="T13" r="T14" b="T15"/>
                <a:pathLst>
                  <a:path w="588" h="75">
                    <a:moveTo>
                      <a:pt x="563" y="0"/>
                    </a:moveTo>
                    <a:lnTo>
                      <a:pt x="0" y="75"/>
                    </a:lnTo>
                    <a:lnTo>
                      <a:pt x="588" y="22"/>
                    </a:lnTo>
                    <a:lnTo>
                      <a:pt x="563" y="0"/>
                    </a:lnTo>
                  </a:path>
                </a:pathLst>
              </a:custGeom>
              <a:noFill/>
              <a:ln w="0">
                <a:solidFill>
                  <a:srgbClr val="FF6600"/>
                </a:solidFill>
                <a:round/>
                <a:headEnd/>
                <a:tailEnd/>
              </a:ln>
            </p:spPr>
            <p:txBody>
              <a:bodyPr/>
              <a:lstStyle/>
              <a:p>
                <a:endParaRPr lang="es-MX"/>
              </a:p>
            </p:txBody>
          </p:sp>
          <p:sp>
            <p:nvSpPr>
              <p:cNvPr id="9517" name="Freeform 5043"/>
              <p:cNvSpPr>
                <a:spLocks/>
              </p:cNvSpPr>
              <p:nvPr/>
            </p:nvSpPr>
            <p:spPr bwMode="auto">
              <a:xfrm>
                <a:off x="2233" y="2292"/>
                <a:ext cx="62" cy="10"/>
              </a:xfrm>
              <a:custGeom>
                <a:avLst/>
                <a:gdLst>
                  <a:gd name="T0" fmla="*/ 0 w 563"/>
                  <a:gd name="T1" fmla="*/ 0 h 92"/>
                  <a:gd name="T2" fmla="*/ 0 w 563"/>
                  <a:gd name="T3" fmla="*/ 0 h 92"/>
                  <a:gd name="T4" fmla="*/ 0 w 563"/>
                  <a:gd name="T5" fmla="*/ 0 h 92"/>
                  <a:gd name="T6" fmla="*/ 0 w 563"/>
                  <a:gd name="T7" fmla="*/ 0 h 92"/>
                  <a:gd name="T8" fmla="*/ 0 60000 65536"/>
                  <a:gd name="T9" fmla="*/ 0 60000 65536"/>
                  <a:gd name="T10" fmla="*/ 0 60000 65536"/>
                  <a:gd name="T11" fmla="*/ 0 60000 65536"/>
                  <a:gd name="T12" fmla="*/ 0 w 563"/>
                  <a:gd name="T13" fmla="*/ 0 h 92"/>
                  <a:gd name="T14" fmla="*/ 563 w 563"/>
                  <a:gd name="T15" fmla="*/ 92 h 92"/>
                </a:gdLst>
                <a:ahLst/>
                <a:cxnLst>
                  <a:cxn ang="T8">
                    <a:pos x="T0" y="T1"/>
                  </a:cxn>
                  <a:cxn ang="T9">
                    <a:pos x="T2" y="T3"/>
                  </a:cxn>
                  <a:cxn ang="T10">
                    <a:pos x="T4" y="T5"/>
                  </a:cxn>
                  <a:cxn ang="T11">
                    <a:pos x="T6" y="T7"/>
                  </a:cxn>
                </a:cxnLst>
                <a:rect l="T12" t="T13" r="T14" b="T15"/>
                <a:pathLst>
                  <a:path w="563" h="92">
                    <a:moveTo>
                      <a:pt x="266" y="0"/>
                    </a:moveTo>
                    <a:lnTo>
                      <a:pt x="0" y="92"/>
                    </a:lnTo>
                    <a:lnTo>
                      <a:pt x="563" y="17"/>
                    </a:lnTo>
                    <a:lnTo>
                      <a:pt x="266" y="0"/>
                    </a:lnTo>
                    <a:close/>
                  </a:path>
                </a:pathLst>
              </a:custGeom>
              <a:solidFill>
                <a:srgbClr val="FF6600"/>
              </a:solidFill>
              <a:ln w="9525">
                <a:noFill/>
                <a:round/>
                <a:headEnd/>
                <a:tailEnd/>
              </a:ln>
            </p:spPr>
            <p:txBody>
              <a:bodyPr/>
              <a:lstStyle/>
              <a:p>
                <a:endParaRPr lang="es-MX"/>
              </a:p>
            </p:txBody>
          </p:sp>
          <p:sp>
            <p:nvSpPr>
              <p:cNvPr id="9518" name="Freeform 5044"/>
              <p:cNvSpPr>
                <a:spLocks/>
              </p:cNvSpPr>
              <p:nvPr/>
            </p:nvSpPr>
            <p:spPr bwMode="auto">
              <a:xfrm>
                <a:off x="2233" y="2292"/>
                <a:ext cx="62" cy="10"/>
              </a:xfrm>
              <a:custGeom>
                <a:avLst/>
                <a:gdLst>
                  <a:gd name="T0" fmla="*/ 0 w 563"/>
                  <a:gd name="T1" fmla="*/ 0 h 92"/>
                  <a:gd name="T2" fmla="*/ 0 w 563"/>
                  <a:gd name="T3" fmla="*/ 0 h 92"/>
                  <a:gd name="T4" fmla="*/ 0 w 563"/>
                  <a:gd name="T5" fmla="*/ 0 h 92"/>
                  <a:gd name="T6" fmla="*/ 0 w 563"/>
                  <a:gd name="T7" fmla="*/ 0 h 92"/>
                  <a:gd name="T8" fmla="*/ 0 60000 65536"/>
                  <a:gd name="T9" fmla="*/ 0 60000 65536"/>
                  <a:gd name="T10" fmla="*/ 0 60000 65536"/>
                  <a:gd name="T11" fmla="*/ 0 60000 65536"/>
                  <a:gd name="T12" fmla="*/ 0 w 563"/>
                  <a:gd name="T13" fmla="*/ 0 h 92"/>
                  <a:gd name="T14" fmla="*/ 563 w 563"/>
                  <a:gd name="T15" fmla="*/ 92 h 92"/>
                </a:gdLst>
                <a:ahLst/>
                <a:cxnLst>
                  <a:cxn ang="T8">
                    <a:pos x="T0" y="T1"/>
                  </a:cxn>
                  <a:cxn ang="T9">
                    <a:pos x="T2" y="T3"/>
                  </a:cxn>
                  <a:cxn ang="T10">
                    <a:pos x="T4" y="T5"/>
                  </a:cxn>
                  <a:cxn ang="T11">
                    <a:pos x="T6" y="T7"/>
                  </a:cxn>
                </a:cxnLst>
                <a:rect l="T12" t="T13" r="T14" b="T15"/>
                <a:pathLst>
                  <a:path w="563" h="92">
                    <a:moveTo>
                      <a:pt x="266" y="0"/>
                    </a:moveTo>
                    <a:lnTo>
                      <a:pt x="0" y="92"/>
                    </a:lnTo>
                    <a:lnTo>
                      <a:pt x="563" y="17"/>
                    </a:lnTo>
                    <a:lnTo>
                      <a:pt x="266" y="0"/>
                    </a:lnTo>
                  </a:path>
                </a:pathLst>
              </a:custGeom>
              <a:noFill/>
              <a:ln w="0">
                <a:solidFill>
                  <a:srgbClr val="FF6600"/>
                </a:solidFill>
                <a:round/>
                <a:headEnd/>
                <a:tailEnd/>
              </a:ln>
            </p:spPr>
            <p:txBody>
              <a:bodyPr/>
              <a:lstStyle/>
              <a:p>
                <a:endParaRPr lang="es-MX"/>
              </a:p>
            </p:txBody>
          </p:sp>
          <p:sp>
            <p:nvSpPr>
              <p:cNvPr id="9519" name="Freeform 5045"/>
              <p:cNvSpPr>
                <a:spLocks/>
              </p:cNvSpPr>
              <p:nvPr/>
            </p:nvSpPr>
            <p:spPr bwMode="auto">
              <a:xfrm>
                <a:off x="2262" y="2292"/>
                <a:ext cx="33" cy="2"/>
              </a:xfrm>
              <a:custGeom>
                <a:avLst/>
                <a:gdLst>
                  <a:gd name="T0" fmla="*/ 0 w 297"/>
                  <a:gd name="T1" fmla="*/ 0 h 18"/>
                  <a:gd name="T2" fmla="*/ 0 w 297"/>
                  <a:gd name="T3" fmla="*/ 0 h 18"/>
                  <a:gd name="T4" fmla="*/ 0 w 297"/>
                  <a:gd name="T5" fmla="*/ 0 h 18"/>
                  <a:gd name="T6" fmla="*/ 0 w 297"/>
                  <a:gd name="T7" fmla="*/ 0 h 18"/>
                  <a:gd name="T8" fmla="*/ 0 60000 65536"/>
                  <a:gd name="T9" fmla="*/ 0 60000 65536"/>
                  <a:gd name="T10" fmla="*/ 0 60000 65536"/>
                  <a:gd name="T11" fmla="*/ 0 60000 65536"/>
                  <a:gd name="T12" fmla="*/ 0 w 297"/>
                  <a:gd name="T13" fmla="*/ 0 h 18"/>
                  <a:gd name="T14" fmla="*/ 297 w 297"/>
                  <a:gd name="T15" fmla="*/ 18 h 18"/>
                </a:gdLst>
                <a:ahLst/>
                <a:cxnLst>
                  <a:cxn ang="T8">
                    <a:pos x="T0" y="T1"/>
                  </a:cxn>
                  <a:cxn ang="T9">
                    <a:pos x="T2" y="T3"/>
                  </a:cxn>
                  <a:cxn ang="T10">
                    <a:pos x="T4" y="T5"/>
                  </a:cxn>
                  <a:cxn ang="T11">
                    <a:pos x="T6" y="T7"/>
                  </a:cxn>
                </a:cxnLst>
                <a:rect l="T12" t="T13" r="T14" b="T15"/>
                <a:pathLst>
                  <a:path w="297" h="18">
                    <a:moveTo>
                      <a:pt x="76" y="0"/>
                    </a:moveTo>
                    <a:lnTo>
                      <a:pt x="0" y="1"/>
                    </a:lnTo>
                    <a:lnTo>
                      <a:pt x="297" y="18"/>
                    </a:lnTo>
                    <a:lnTo>
                      <a:pt x="76" y="0"/>
                    </a:lnTo>
                    <a:close/>
                  </a:path>
                </a:pathLst>
              </a:custGeom>
              <a:solidFill>
                <a:srgbClr val="FF6600"/>
              </a:solidFill>
              <a:ln w="9525">
                <a:noFill/>
                <a:round/>
                <a:headEnd/>
                <a:tailEnd/>
              </a:ln>
            </p:spPr>
            <p:txBody>
              <a:bodyPr/>
              <a:lstStyle/>
              <a:p>
                <a:endParaRPr lang="es-MX"/>
              </a:p>
            </p:txBody>
          </p:sp>
          <p:sp>
            <p:nvSpPr>
              <p:cNvPr id="9520" name="Freeform 5046"/>
              <p:cNvSpPr>
                <a:spLocks/>
              </p:cNvSpPr>
              <p:nvPr/>
            </p:nvSpPr>
            <p:spPr bwMode="auto">
              <a:xfrm>
                <a:off x="2262" y="2292"/>
                <a:ext cx="33" cy="2"/>
              </a:xfrm>
              <a:custGeom>
                <a:avLst/>
                <a:gdLst>
                  <a:gd name="T0" fmla="*/ 0 w 297"/>
                  <a:gd name="T1" fmla="*/ 0 h 18"/>
                  <a:gd name="T2" fmla="*/ 0 w 297"/>
                  <a:gd name="T3" fmla="*/ 0 h 18"/>
                  <a:gd name="T4" fmla="*/ 0 w 297"/>
                  <a:gd name="T5" fmla="*/ 0 h 18"/>
                  <a:gd name="T6" fmla="*/ 0 w 297"/>
                  <a:gd name="T7" fmla="*/ 0 h 18"/>
                  <a:gd name="T8" fmla="*/ 0 60000 65536"/>
                  <a:gd name="T9" fmla="*/ 0 60000 65536"/>
                  <a:gd name="T10" fmla="*/ 0 60000 65536"/>
                  <a:gd name="T11" fmla="*/ 0 60000 65536"/>
                  <a:gd name="T12" fmla="*/ 0 w 297"/>
                  <a:gd name="T13" fmla="*/ 0 h 18"/>
                  <a:gd name="T14" fmla="*/ 297 w 297"/>
                  <a:gd name="T15" fmla="*/ 18 h 18"/>
                </a:gdLst>
                <a:ahLst/>
                <a:cxnLst>
                  <a:cxn ang="T8">
                    <a:pos x="T0" y="T1"/>
                  </a:cxn>
                  <a:cxn ang="T9">
                    <a:pos x="T2" y="T3"/>
                  </a:cxn>
                  <a:cxn ang="T10">
                    <a:pos x="T4" y="T5"/>
                  </a:cxn>
                  <a:cxn ang="T11">
                    <a:pos x="T6" y="T7"/>
                  </a:cxn>
                </a:cxnLst>
                <a:rect l="T12" t="T13" r="T14" b="T15"/>
                <a:pathLst>
                  <a:path w="297" h="18">
                    <a:moveTo>
                      <a:pt x="76" y="0"/>
                    </a:moveTo>
                    <a:lnTo>
                      <a:pt x="0" y="1"/>
                    </a:lnTo>
                    <a:lnTo>
                      <a:pt x="297" y="18"/>
                    </a:lnTo>
                    <a:lnTo>
                      <a:pt x="76" y="0"/>
                    </a:lnTo>
                  </a:path>
                </a:pathLst>
              </a:custGeom>
              <a:noFill/>
              <a:ln w="0">
                <a:solidFill>
                  <a:srgbClr val="FF6600"/>
                </a:solidFill>
                <a:round/>
                <a:headEnd/>
                <a:tailEnd/>
              </a:ln>
            </p:spPr>
            <p:txBody>
              <a:bodyPr/>
              <a:lstStyle/>
              <a:p>
                <a:endParaRPr lang="es-MX"/>
              </a:p>
            </p:txBody>
          </p:sp>
          <p:sp>
            <p:nvSpPr>
              <p:cNvPr id="9521" name="Freeform 5047"/>
              <p:cNvSpPr>
                <a:spLocks/>
              </p:cNvSpPr>
              <p:nvPr/>
            </p:nvSpPr>
            <p:spPr bwMode="auto">
              <a:xfrm>
                <a:off x="2271" y="2287"/>
                <a:ext cx="24" cy="7"/>
              </a:xfrm>
              <a:custGeom>
                <a:avLst/>
                <a:gdLst>
                  <a:gd name="T0" fmla="*/ 0 w 221"/>
                  <a:gd name="T1" fmla="*/ 0 h 60"/>
                  <a:gd name="T2" fmla="*/ 0 w 221"/>
                  <a:gd name="T3" fmla="*/ 0 h 60"/>
                  <a:gd name="T4" fmla="*/ 0 w 221"/>
                  <a:gd name="T5" fmla="*/ 0 h 60"/>
                  <a:gd name="T6" fmla="*/ 0 w 221"/>
                  <a:gd name="T7" fmla="*/ 0 h 60"/>
                  <a:gd name="T8" fmla="*/ 0 60000 65536"/>
                  <a:gd name="T9" fmla="*/ 0 60000 65536"/>
                  <a:gd name="T10" fmla="*/ 0 60000 65536"/>
                  <a:gd name="T11" fmla="*/ 0 60000 65536"/>
                  <a:gd name="T12" fmla="*/ 0 w 221"/>
                  <a:gd name="T13" fmla="*/ 0 h 60"/>
                  <a:gd name="T14" fmla="*/ 221 w 221"/>
                  <a:gd name="T15" fmla="*/ 60 h 60"/>
                </a:gdLst>
                <a:ahLst/>
                <a:cxnLst>
                  <a:cxn ang="T8">
                    <a:pos x="T0" y="T1"/>
                  </a:cxn>
                  <a:cxn ang="T9">
                    <a:pos x="T2" y="T3"/>
                  </a:cxn>
                  <a:cxn ang="T10">
                    <a:pos x="T4" y="T5"/>
                  </a:cxn>
                  <a:cxn ang="T11">
                    <a:pos x="T6" y="T7"/>
                  </a:cxn>
                </a:cxnLst>
                <a:rect l="T12" t="T13" r="T14" b="T15"/>
                <a:pathLst>
                  <a:path w="221" h="60">
                    <a:moveTo>
                      <a:pt x="57" y="0"/>
                    </a:moveTo>
                    <a:lnTo>
                      <a:pt x="0" y="42"/>
                    </a:lnTo>
                    <a:lnTo>
                      <a:pt x="221" y="60"/>
                    </a:lnTo>
                    <a:lnTo>
                      <a:pt x="57" y="0"/>
                    </a:lnTo>
                    <a:close/>
                  </a:path>
                </a:pathLst>
              </a:custGeom>
              <a:solidFill>
                <a:srgbClr val="FF6600"/>
              </a:solidFill>
              <a:ln w="9525">
                <a:noFill/>
                <a:round/>
                <a:headEnd/>
                <a:tailEnd/>
              </a:ln>
            </p:spPr>
            <p:txBody>
              <a:bodyPr/>
              <a:lstStyle/>
              <a:p>
                <a:endParaRPr lang="es-MX"/>
              </a:p>
            </p:txBody>
          </p:sp>
          <p:sp>
            <p:nvSpPr>
              <p:cNvPr id="9522" name="Freeform 5048"/>
              <p:cNvSpPr>
                <a:spLocks/>
              </p:cNvSpPr>
              <p:nvPr/>
            </p:nvSpPr>
            <p:spPr bwMode="auto">
              <a:xfrm>
                <a:off x="2271" y="2287"/>
                <a:ext cx="24" cy="7"/>
              </a:xfrm>
              <a:custGeom>
                <a:avLst/>
                <a:gdLst>
                  <a:gd name="T0" fmla="*/ 0 w 221"/>
                  <a:gd name="T1" fmla="*/ 0 h 60"/>
                  <a:gd name="T2" fmla="*/ 0 w 221"/>
                  <a:gd name="T3" fmla="*/ 0 h 60"/>
                  <a:gd name="T4" fmla="*/ 0 w 221"/>
                  <a:gd name="T5" fmla="*/ 0 h 60"/>
                  <a:gd name="T6" fmla="*/ 0 w 221"/>
                  <a:gd name="T7" fmla="*/ 0 h 60"/>
                  <a:gd name="T8" fmla="*/ 0 60000 65536"/>
                  <a:gd name="T9" fmla="*/ 0 60000 65536"/>
                  <a:gd name="T10" fmla="*/ 0 60000 65536"/>
                  <a:gd name="T11" fmla="*/ 0 60000 65536"/>
                  <a:gd name="T12" fmla="*/ 0 w 221"/>
                  <a:gd name="T13" fmla="*/ 0 h 60"/>
                  <a:gd name="T14" fmla="*/ 221 w 221"/>
                  <a:gd name="T15" fmla="*/ 60 h 60"/>
                </a:gdLst>
                <a:ahLst/>
                <a:cxnLst>
                  <a:cxn ang="T8">
                    <a:pos x="T0" y="T1"/>
                  </a:cxn>
                  <a:cxn ang="T9">
                    <a:pos x="T2" y="T3"/>
                  </a:cxn>
                  <a:cxn ang="T10">
                    <a:pos x="T4" y="T5"/>
                  </a:cxn>
                  <a:cxn ang="T11">
                    <a:pos x="T6" y="T7"/>
                  </a:cxn>
                </a:cxnLst>
                <a:rect l="T12" t="T13" r="T14" b="T15"/>
                <a:pathLst>
                  <a:path w="221" h="60">
                    <a:moveTo>
                      <a:pt x="57" y="0"/>
                    </a:moveTo>
                    <a:lnTo>
                      <a:pt x="0" y="42"/>
                    </a:lnTo>
                    <a:lnTo>
                      <a:pt x="221" y="60"/>
                    </a:lnTo>
                    <a:lnTo>
                      <a:pt x="57" y="0"/>
                    </a:lnTo>
                  </a:path>
                </a:pathLst>
              </a:custGeom>
              <a:noFill/>
              <a:ln w="0">
                <a:solidFill>
                  <a:srgbClr val="FF6600"/>
                </a:solidFill>
                <a:round/>
                <a:headEnd/>
                <a:tailEnd/>
              </a:ln>
            </p:spPr>
            <p:txBody>
              <a:bodyPr/>
              <a:lstStyle/>
              <a:p>
                <a:endParaRPr lang="es-MX"/>
              </a:p>
            </p:txBody>
          </p:sp>
          <p:sp>
            <p:nvSpPr>
              <p:cNvPr id="9523" name="Freeform 5049"/>
              <p:cNvSpPr>
                <a:spLocks/>
              </p:cNvSpPr>
              <p:nvPr/>
            </p:nvSpPr>
            <p:spPr bwMode="auto">
              <a:xfrm>
                <a:off x="2277" y="2286"/>
                <a:ext cx="18" cy="8"/>
              </a:xfrm>
              <a:custGeom>
                <a:avLst/>
                <a:gdLst>
                  <a:gd name="T0" fmla="*/ 0 w 164"/>
                  <a:gd name="T1" fmla="*/ 0 h 75"/>
                  <a:gd name="T2" fmla="*/ 0 w 164"/>
                  <a:gd name="T3" fmla="*/ 0 h 75"/>
                  <a:gd name="T4" fmla="*/ 0 w 164"/>
                  <a:gd name="T5" fmla="*/ 0 h 75"/>
                  <a:gd name="T6" fmla="*/ 0 w 164"/>
                  <a:gd name="T7" fmla="*/ 0 h 75"/>
                  <a:gd name="T8" fmla="*/ 0 60000 65536"/>
                  <a:gd name="T9" fmla="*/ 0 60000 65536"/>
                  <a:gd name="T10" fmla="*/ 0 60000 65536"/>
                  <a:gd name="T11" fmla="*/ 0 60000 65536"/>
                  <a:gd name="T12" fmla="*/ 0 w 164"/>
                  <a:gd name="T13" fmla="*/ 0 h 75"/>
                  <a:gd name="T14" fmla="*/ 164 w 164"/>
                  <a:gd name="T15" fmla="*/ 75 h 75"/>
                </a:gdLst>
                <a:ahLst/>
                <a:cxnLst>
                  <a:cxn ang="T8">
                    <a:pos x="T0" y="T1"/>
                  </a:cxn>
                  <a:cxn ang="T9">
                    <a:pos x="T2" y="T3"/>
                  </a:cxn>
                  <a:cxn ang="T10">
                    <a:pos x="T4" y="T5"/>
                  </a:cxn>
                  <a:cxn ang="T11">
                    <a:pos x="T6" y="T7"/>
                  </a:cxn>
                </a:cxnLst>
                <a:rect l="T12" t="T13" r="T14" b="T15"/>
                <a:pathLst>
                  <a:path w="164" h="75">
                    <a:moveTo>
                      <a:pt x="76" y="0"/>
                    </a:moveTo>
                    <a:lnTo>
                      <a:pt x="0" y="15"/>
                    </a:lnTo>
                    <a:lnTo>
                      <a:pt x="164" y="75"/>
                    </a:lnTo>
                    <a:lnTo>
                      <a:pt x="76" y="0"/>
                    </a:lnTo>
                    <a:close/>
                  </a:path>
                </a:pathLst>
              </a:custGeom>
              <a:solidFill>
                <a:srgbClr val="FF6600"/>
              </a:solidFill>
              <a:ln w="9525">
                <a:noFill/>
                <a:round/>
                <a:headEnd/>
                <a:tailEnd/>
              </a:ln>
            </p:spPr>
            <p:txBody>
              <a:bodyPr/>
              <a:lstStyle/>
              <a:p>
                <a:endParaRPr lang="es-MX"/>
              </a:p>
            </p:txBody>
          </p:sp>
          <p:sp>
            <p:nvSpPr>
              <p:cNvPr id="9524" name="Freeform 5050"/>
              <p:cNvSpPr>
                <a:spLocks/>
              </p:cNvSpPr>
              <p:nvPr/>
            </p:nvSpPr>
            <p:spPr bwMode="auto">
              <a:xfrm>
                <a:off x="2277" y="2286"/>
                <a:ext cx="18" cy="8"/>
              </a:xfrm>
              <a:custGeom>
                <a:avLst/>
                <a:gdLst>
                  <a:gd name="T0" fmla="*/ 0 w 164"/>
                  <a:gd name="T1" fmla="*/ 0 h 75"/>
                  <a:gd name="T2" fmla="*/ 0 w 164"/>
                  <a:gd name="T3" fmla="*/ 0 h 75"/>
                  <a:gd name="T4" fmla="*/ 0 w 164"/>
                  <a:gd name="T5" fmla="*/ 0 h 75"/>
                  <a:gd name="T6" fmla="*/ 0 w 164"/>
                  <a:gd name="T7" fmla="*/ 0 h 75"/>
                  <a:gd name="T8" fmla="*/ 0 60000 65536"/>
                  <a:gd name="T9" fmla="*/ 0 60000 65536"/>
                  <a:gd name="T10" fmla="*/ 0 60000 65536"/>
                  <a:gd name="T11" fmla="*/ 0 60000 65536"/>
                  <a:gd name="T12" fmla="*/ 0 w 164"/>
                  <a:gd name="T13" fmla="*/ 0 h 75"/>
                  <a:gd name="T14" fmla="*/ 164 w 164"/>
                  <a:gd name="T15" fmla="*/ 75 h 75"/>
                </a:gdLst>
                <a:ahLst/>
                <a:cxnLst>
                  <a:cxn ang="T8">
                    <a:pos x="T0" y="T1"/>
                  </a:cxn>
                  <a:cxn ang="T9">
                    <a:pos x="T2" y="T3"/>
                  </a:cxn>
                  <a:cxn ang="T10">
                    <a:pos x="T4" y="T5"/>
                  </a:cxn>
                  <a:cxn ang="T11">
                    <a:pos x="T6" y="T7"/>
                  </a:cxn>
                </a:cxnLst>
                <a:rect l="T12" t="T13" r="T14" b="T15"/>
                <a:pathLst>
                  <a:path w="164" h="75">
                    <a:moveTo>
                      <a:pt x="76" y="0"/>
                    </a:moveTo>
                    <a:lnTo>
                      <a:pt x="0" y="15"/>
                    </a:lnTo>
                    <a:lnTo>
                      <a:pt x="164" y="75"/>
                    </a:lnTo>
                    <a:lnTo>
                      <a:pt x="76" y="0"/>
                    </a:lnTo>
                  </a:path>
                </a:pathLst>
              </a:custGeom>
              <a:noFill/>
              <a:ln w="0">
                <a:solidFill>
                  <a:srgbClr val="FF6600"/>
                </a:solidFill>
                <a:round/>
                <a:headEnd/>
                <a:tailEnd/>
              </a:ln>
            </p:spPr>
            <p:txBody>
              <a:bodyPr/>
              <a:lstStyle/>
              <a:p>
                <a:endParaRPr lang="es-MX"/>
              </a:p>
            </p:txBody>
          </p:sp>
          <p:sp>
            <p:nvSpPr>
              <p:cNvPr id="9525" name="Freeform 5051"/>
              <p:cNvSpPr>
                <a:spLocks/>
              </p:cNvSpPr>
              <p:nvPr/>
            </p:nvSpPr>
            <p:spPr bwMode="auto">
              <a:xfrm>
                <a:off x="2285" y="2284"/>
                <a:ext cx="10" cy="10"/>
              </a:xfrm>
              <a:custGeom>
                <a:avLst/>
                <a:gdLst>
                  <a:gd name="T0" fmla="*/ 0 w 88"/>
                  <a:gd name="T1" fmla="*/ 0 h 92"/>
                  <a:gd name="T2" fmla="*/ 0 w 88"/>
                  <a:gd name="T3" fmla="*/ 0 h 92"/>
                  <a:gd name="T4" fmla="*/ 0 w 88"/>
                  <a:gd name="T5" fmla="*/ 0 h 92"/>
                  <a:gd name="T6" fmla="*/ 0 w 88"/>
                  <a:gd name="T7" fmla="*/ 0 h 92"/>
                  <a:gd name="T8" fmla="*/ 0 60000 65536"/>
                  <a:gd name="T9" fmla="*/ 0 60000 65536"/>
                  <a:gd name="T10" fmla="*/ 0 60000 65536"/>
                  <a:gd name="T11" fmla="*/ 0 60000 65536"/>
                  <a:gd name="T12" fmla="*/ 0 w 88"/>
                  <a:gd name="T13" fmla="*/ 0 h 92"/>
                  <a:gd name="T14" fmla="*/ 88 w 88"/>
                  <a:gd name="T15" fmla="*/ 92 h 92"/>
                </a:gdLst>
                <a:ahLst/>
                <a:cxnLst>
                  <a:cxn ang="T8">
                    <a:pos x="T0" y="T1"/>
                  </a:cxn>
                  <a:cxn ang="T9">
                    <a:pos x="T2" y="T3"/>
                  </a:cxn>
                  <a:cxn ang="T10">
                    <a:pos x="T4" y="T5"/>
                  </a:cxn>
                  <a:cxn ang="T11">
                    <a:pos x="T6" y="T7"/>
                  </a:cxn>
                </a:cxnLst>
                <a:rect l="T12" t="T13" r="T14" b="T15"/>
                <a:pathLst>
                  <a:path w="88" h="92">
                    <a:moveTo>
                      <a:pt x="36" y="0"/>
                    </a:moveTo>
                    <a:lnTo>
                      <a:pt x="0" y="17"/>
                    </a:lnTo>
                    <a:lnTo>
                      <a:pt x="88" y="92"/>
                    </a:lnTo>
                    <a:lnTo>
                      <a:pt x="36" y="0"/>
                    </a:lnTo>
                    <a:close/>
                  </a:path>
                </a:pathLst>
              </a:custGeom>
              <a:solidFill>
                <a:srgbClr val="FF6600"/>
              </a:solidFill>
              <a:ln w="9525">
                <a:noFill/>
                <a:round/>
                <a:headEnd/>
                <a:tailEnd/>
              </a:ln>
            </p:spPr>
            <p:txBody>
              <a:bodyPr/>
              <a:lstStyle/>
              <a:p>
                <a:endParaRPr lang="es-MX"/>
              </a:p>
            </p:txBody>
          </p:sp>
          <p:sp>
            <p:nvSpPr>
              <p:cNvPr id="9526" name="Freeform 5052"/>
              <p:cNvSpPr>
                <a:spLocks/>
              </p:cNvSpPr>
              <p:nvPr/>
            </p:nvSpPr>
            <p:spPr bwMode="auto">
              <a:xfrm>
                <a:off x="2285" y="2284"/>
                <a:ext cx="10" cy="10"/>
              </a:xfrm>
              <a:custGeom>
                <a:avLst/>
                <a:gdLst>
                  <a:gd name="T0" fmla="*/ 0 w 88"/>
                  <a:gd name="T1" fmla="*/ 0 h 92"/>
                  <a:gd name="T2" fmla="*/ 0 w 88"/>
                  <a:gd name="T3" fmla="*/ 0 h 92"/>
                  <a:gd name="T4" fmla="*/ 0 w 88"/>
                  <a:gd name="T5" fmla="*/ 0 h 92"/>
                  <a:gd name="T6" fmla="*/ 0 w 88"/>
                  <a:gd name="T7" fmla="*/ 0 h 92"/>
                  <a:gd name="T8" fmla="*/ 0 60000 65536"/>
                  <a:gd name="T9" fmla="*/ 0 60000 65536"/>
                  <a:gd name="T10" fmla="*/ 0 60000 65536"/>
                  <a:gd name="T11" fmla="*/ 0 60000 65536"/>
                  <a:gd name="T12" fmla="*/ 0 w 88"/>
                  <a:gd name="T13" fmla="*/ 0 h 92"/>
                  <a:gd name="T14" fmla="*/ 88 w 88"/>
                  <a:gd name="T15" fmla="*/ 92 h 92"/>
                </a:gdLst>
                <a:ahLst/>
                <a:cxnLst>
                  <a:cxn ang="T8">
                    <a:pos x="T0" y="T1"/>
                  </a:cxn>
                  <a:cxn ang="T9">
                    <a:pos x="T2" y="T3"/>
                  </a:cxn>
                  <a:cxn ang="T10">
                    <a:pos x="T4" y="T5"/>
                  </a:cxn>
                  <a:cxn ang="T11">
                    <a:pos x="T6" y="T7"/>
                  </a:cxn>
                </a:cxnLst>
                <a:rect l="T12" t="T13" r="T14" b="T15"/>
                <a:pathLst>
                  <a:path w="88" h="92">
                    <a:moveTo>
                      <a:pt x="36" y="0"/>
                    </a:moveTo>
                    <a:lnTo>
                      <a:pt x="0" y="17"/>
                    </a:lnTo>
                    <a:lnTo>
                      <a:pt x="88" y="92"/>
                    </a:lnTo>
                    <a:lnTo>
                      <a:pt x="36" y="0"/>
                    </a:lnTo>
                  </a:path>
                </a:pathLst>
              </a:custGeom>
              <a:noFill/>
              <a:ln w="0">
                <a:solidFill>
                  <a:srgbClr val="FF6600"/>
                </a:solidFill>
                <a:round/>
                <a:headEnd/>
                <a:tailEnd/>
              </a:ln>
            </p:spPr>
            <p:txBody>
              <a:bodyPr/>
              <a:lstStyle/>
              <a:p>
                <a:endParaRPr lang="es-MX"/>
              </a:p>
            </p:txBody>
          </p:sp>
          <p:sp>
            <p:nvSpPr>
              <p:cNvPr id="9527" name="Freeform 5053"/>
              <p:cNvSpPr>
                <a:spLocks/>
              </p:cNvSpPr>
              <p:nvPr/>
            </p:nvSpPr>
            <p:spPr bwMode="auto">
              <a:xfrm>
                <a:off x="2077" y="2284"/>
                <a:ext cx="96" cy="18"/>
              </a:xfrm>
              <a:custGeom>
                <a:avLst/>
                <a:gdLst>
                  <a:gd name="T0" fmla="*/ 0 w 857"/>
                  <a:gd name="T1" fmla="*/ 0 h 164"/>
                  <a:gd name="T2" fmla="*/ 0 w 857"/>
                  <a:gd name="T3" fmla="*/ 0 h 164"/>
                  <a:gd name="T4" fmla="*/ 0 w 857"/>
                  <a:gd name="T5" fmla="*/ 0 h 164"/>
                  <a:gd name="T6" fmla="*/ 0 w 857"/>
                  <a:gd name="T7" fmla="*/ 0 h 164"/>
                  <a:gd name="T8" fmla="*/ 0 60000 65536"/>
                  <a:gd name="T9" fmla="*/ 0 60000 65536"/>
                  <a:gd name="T10" fmla="*/ 0 60000 65536"/>
                  <a:gd name="T11" fmla="*/ 0 60000 65536"/>
                  <a:gd name="T12" fmla="*/ 0 w 857"/>
                  <a:gd name="T13" fmla="*/ 0 h 164"/>
                  <a:gd name="T14" fmla="*/ 857 w 857"/>
                  <a:gd name="T15" fmla="*/ 164 h 164"/>
                </a:gdLst>
                <a:ahLst/>
                <a:cxnLst>
                  <a:cxn ang="T8">
                    <a:pos x="T0" y="T1"/>
                  </a:cxn>
                  <a:cxn ang="T9">
                    <a:pos x="T2" y="T3"/>
                  </a:cxn>
                  <a:cxn ang="T10">
                    <a:pos x="T4" y="T5"/>
                  </a:cxn>
                  <a:cxn ang="T11">
                    <a:pos x="T6" y="T7"/>
                  </a:cxn>
                </a:cxnLst>
                <a:rect l="T12" t="T13" r="T14" b="T15"/>
                <a:pathLst>
                  <a:path w="857" h="164">
                    <a:moveTo>
                      <a:pt x="772" y="0"/>
                    </a:moveTo>
                    <a:lnTo>
                      <a:pt x="0" y="164"/>
                    </a:lnTo>
                    <a:lnTo>
                      <a:pt x="857" y="143"/>
                    </a:lnTo>
                    <a:lnTo>
                      <a:pt x="772" y="0"/>
                    </a:lnTo>
                    <a:close/>
                  </a:path>
                </a:pathLst>
              </a:custGeom>
              <a:solidFill>
                <a:srgbClr val="FF6600"/>
              </a:solidFill>
              <a:ln w="9525">
                <a:noFill/>
                <a:round/>
                <a:headEnd/>
                <a:tailEnd/>
              </a:ln>
            </p:spPr>
            <p:txBody>
              <a:bodyPr/>
              <a:lstStyle/>
              <a:p>
                <a:endParaRPr lang="es-MX"/>
              </a:p>
            </p:txBody>
          </p:sp>
          <p:sp>
            <p:nvSpPr>
              <p:cNvPr id="9528" name="Freeform 5054"/>
              <p:cNvSpPr>
                <a:spLocks/>
              </p:cNvSpPr>
              <p:nvPr/>
            </p:nvSpPr>
            <p:spPr bwMode="auto">
              <a:xfrm>
                <a:off x="2077" y="2284"/>
                <a:ext cx="96" cy="18"/>
              </a:xfrm>
              <a:custGeom>
                <a:avLst/>
                <a:gdLst>
                  <a:gd name="T0" fmla="*/ 0 w 857"/>
                  <a:gd name="T1" fmla="*/ 0 h 164"/>
                  <a:gd name="T2" fmla="*/ 0 w 857"/>
                  <a:gd name="T3" fmla="*/ 0 h 164"/>
                  <a:gd name="T4" fmla="*/ 0 w 857"/>
                  <a:gd name="T5" fmla="*/ 0 h 164"/>
                  <a:gd name="T6" fmla="*/ 0 w 857"/>
                  <a:gd name="T7" fmla="*/ 0 h 164"/>
                  <a:gd name="T8" fmla="*/ 0 60000 65536"/>
                  <a:gd name="T9" fmla="*/ 0 60000 65536"/>
                  <a:gd name="T10" fmla="*/ 0 60000 65536"/>
                  <a:gd name="T11" fmla="*/ 0 60000 65536"/>
                  <a:gd name="T12" fmla="*/ 0 w 857"/>
                  <a:gd name="T13" fmla="*/ 0 h 164"/>
                  <a:gd name="T14" fmla="*/ 857 w 857"/>
                  <a:gd name="T15" fmla="*/ 164 h 164"/>
                </a:gdLst>
                <a:ahLst/>
                <a:cxnLst>
                  <a:cxn ang="T8">
                    <a:pos x="T0" y="T1"/>
                  </a:cxn>
                  <a:cxn ang="T9">
                    <a:pos x="T2" y="T3"/>
                  </a:cxn>
                  <a:cxn ang="T10">
                    <a:pos x="T4" y="T5"/>
                  </a:cxn>
                  <a:cxn ang="T11">
                    <a:pos x="T6" y="T7"/>
                  </a:cxn>
                </a:cxnLst>
                <a:rect l="T12" t="T13" r="T14" b="T15"/>
                <a:pathLst>
                  <a:path w="857" h="164">
                    <a:moveTo>
                      <a:pt x="772" y="0"/>
                    </a:moveTo>
                    <a:lnTo>
                      <a:pt x="0" y="164"/>
                    </a:lnTo>
                    <a:lnTo>
                      <a:pt x="857" y="143"/>
                    </a:lnTo>
                    <a:lnTo>
                      <a:pt x="772" y="0"/>
                    </a:lnTo>
                  </a:path>
                </a:pathLst>
              </a:custGeom>
              <a:noFill/>
              <a:ln w="0">
                <a:solidFill>
                  <a:srgbClr val="FF6600"/>
                </a:solidFill>
                <a:round/>
                <a:headEnd/>
                <a:tailEnd/>
              </a:ln>
            </p:spPr>
            <p:txBody>
              <a:bodyPr/>
              <a:lstStyle/>
              <a:p>
                <a:endParaRPr lang="es-MX"/>
              </a:p>
            </p:txBody>
          </p:sp>
          <p:sp>
            <p:nvSpPr>
              <p:cNvPr id="9529" name="Freeform 5055"/>
              <p:cNvSpPr>
                <a:spLocks/>
              </p:cNvSpPr>
              <p:nvPr/>
            </p:nvSpPr>
            <p:spPr bwMode="auto">
              <a:xfrm>
                <a:off x="2077" y="2278"/>
                <a:ext cx="110" cy="24"/>
              </a:xfrm>
              <a:custGeom>
                <a:avLst/>
                <a:gdLst>
                  <a:gd name="T0" fmla="*/ 0 w 988"/>
                  <a:gd name="T1" fmla="*/ 0 h 217"/>
                  <a:gd name="T2" fmla="*/ 0 w 988"/>
                  <a:gd name="T3" fmla="*/ 0 h 217"/>
                  <a:gd name="T4" fmla="*/ 0 w 988"/>
                  <a:gd name="T5" fmla="*/ 0 h 217"/>
                  <a:gd name="T6" fmla="*/ 0 w 988"/>
                  <a:gd name="T7" fmla="*/ 0 h 217"/>
                  <a:gd name="T8" fmla="*/ 0 60000 65536"/>
                  <a:gd name="T9" fmla="*/ 0 60000 65536"/>
                  <a:gd name="T10" fmla="*/ 0 60000 65536"/>
                  <a:gd name="T11" fmla="*/ 0 60000 65536"/>
                  <a:gd name="T12" fmla="*/ 0 w 988"/>
                  <a:gd name="T13" fmla="*/ 0 h 217"/>
                  <a:gd name="T14" fmla="*/ 988 w 988"/>
                  <a:gd name="T15" fmla="*/ 217 h 217"/>
                </a:gdLst>
                <a:ahLst/>
                <a:cxnLst>
                  <a:cxn ang="T8">
                    <a:pos x="T0" y="T1"/>
                  </a:cxn>
                  <a:cxn ang="T9">
                    <a:pos x="T2" y="T3"/>
                  </a:cxn>
                  <a:cxn ang="T10">
                    <a:pos x="T4" y="T5"/>
                  </a:cxn>
                  <a:cxn ang="T11">
                    <a:pos x="T6" y="T7"/>
                  </a:cxn>
                </a:cxnLst>
                <a:rect l="T12" t="T13" r="T14" b="T15"/>
                <a:pathLst>
                  <a:path w="988" h="217">
                    <a:moveTo>
                      <a:pt x="988" y="0"/>
                    </a:moveTo>
                    <a:lnTo>
                      <a:pt x="0" y="217"/>
                    </a:lnTo>
                    <a:lnTo>
                      <a:pt x="772" y="53"/>
                    </a:lnTo>
                    <a:lnTo>
                      <a:pt x="988" y="0"/>
                    </a:lnTo>
                    <a:close/>
                  </a:path>
                </a:pathLst>
              </a:custGeom>
              <a:solidFill>
                <a:srgbClr val="FF6600"/>
              </a:solidFill>
              <a:ln w="9525">
                <a:noFill/>
                <a:round/>
                <a:headEnd/>
                <a:tailEnd/>
              </a:ln>
            </p:spPr>
            <p:txBody>
              <a:bodyPr/>
              <a:lstStyle/>
              <a:p>
                <a:endParaRPr lang="es-MX"/>
              </a:p>
            </p:txBody>
          </p:sp>
          <p:sp>
            <p:nvSpPr>
              <p:cNvPr id="9530" name="Freeform 5056"/>
              <p:cNvSpPr>
                <a:spLocks/>
              </p:cNvSpPr>
              <p:nvPr/>
            </p:nvSpPr>
            <p:spPr bwMode="auto">
              <a:xfrm>
                <a:off x="2077" y="2278"/>
                <a:ext cx="110" cy="24"/>
              </a:xfrm>
              <a:custGeom>
                <a:avLst/>
                <a:gdLst>
                  <a:gd name="T0" fmla="*/ 0 w 988"/>
                  <a:gd name="T1" fmla="*/ 0 h 217"/>
                  <a:gd name="T2" fmla="*/ 0 w 988"/>
                  <a:gd name="T3" fmla="*/ 0 h 217"/>
                  <a:gd name="T4" fmla="*/ 0 w 988"/>
                  <a:gd name="T5" fmla="*/ 0 h 217"/>
                  <a:gd name="T6" fmla="*/ 0 w 988"/>
                  <a:gd name="T7" fmla="*/ 0 h 217"/>
                  <a:gd name="T8" fmla="*/ 0 60000 65536"/>
                  <a:gd name="T9" fmla="*/ 0 60000 65536"/>
                  <a:gd name="T10" fmla="*/ 0 60000 65536"/>
                  <a:gd name="T11" fmla="*/ 0 60000 65536"/>
                  <a:gd name="T12" fmla="*/ 0 w 988"/>
                  <a:gd name="T13" fmla="*/ 0 h 217"/>
                  <a:gd name="T14" fmla="*/ 988 w 988"/>
                  <a:gd name="T15" fmla="*/ 217 h 217"/>
                </a:gdLst>
                <a:ahLst/>
                <a:cxnLst>
                  <a:cxn ang="T8">
                    <a:pos x="T0" y="T1"/>
                  </a:cxn>
                  <a:cxn ang="T9">
                    <a:pos x="T2" y="T3"/>
                  </a:cxn>
                  <a:cxn ang="T10">
                    <a:pos x="T4" y="T5"/>
                  </a:cxn>
                  <a:cxn ang="T11">
                    <a:pos x="T6" y="T7"/>
                  </a:cxn>
                </a:cxnLst>
                <a:rect l="T12" t="T13" r="T14" b="T15"/>
                <a:pathLst>
                  <a:path w="988" h="217">
                    <a:moveTo>
                      <a:pt x="988" y="0"/>
                    </a:moveTo>
                    <a:lnTo>
                      <a:pt x="0" y="217"/>
                    </a:lnTo>
                    <a:lnTo>
                      <a:pt x="772" y="53"/>
                    </a:lnTo>
                    <a:lnTo>
                      <a:pt x="988" y="0"/>
                    </a:lnTo>
                  </a:path>
                </a:pathLst>
              </a:custGeom>
              <a:noFill/>
              <a:ln w="0">
                <a:solidFill>
                  <a:srgbClr val="FF6600"/>
                </a:solidFill>
                <a:round/>
                <a:headEnd/>
                <a:tailEnd/>
              </a:ln>
            </p:spPr>
            <p:txBody>
              <a:bodyPr/>
              <a:lstStyle/>
              <a:p>
                <a:endParaRPr lang="es-MX"/>
              </a:p>
            </p:txBody>
          </p:sp>
          <p:sp>
            <p:nvSpPr>
              <p:cNvPr id="9531" name="Freeform 5057"/>
              <p:cNvSpPr>
                <a:spLocks/>
              </p:cNvSpPr>
              <p:nvPr/>
            </p:nvSpPr>
            <p:spPr bwMode="auto">
              <a:xfrm>
                <a:off x="2077" y="2273"/>
                <a:ext cx="110" cy="29"/>
              </a:xfrm>
              <a:custGeom>
                <a:avLst/>
                <a:gdLst>
                  <a:gd name="T0" fmla="*/ 0 w 988"/>
                  <a:gd name="T1" fmla="*/ 0 h 264"/>
                  <a:gd name="T2" fmla="*/ 0 w 988"/>
                  <a:gd name="T3" fmla="*/ 0 h 264"/>
                  <a:gd name="T4" fmla="*/ 0 w 988"/>
                  <a:gd name="T5" fmla="*/ 0 h 264"/>
                  <a:gd name="T6" fmla="*/ 0 w 988"/>
                  <a:gd name="T7" fmla="*/ 0 h 264"/>
                  <a:gd name="T8" fmla="*/ 0 60000 65536"/>
                  <a:gd name="T9" fmla="*/ 0 60000 65536"/>
                  <a:gd name="T10" fmla="*/ 0 60000 65536"/>
                  <a:gd name="T11" fmla="*/ 0 60000 65536"/>
                  <a:gd name="T12" fmla="*/ 0 w 988"/>
                  <a:gd name="T13" fmla="*/ 0 h 264"/>
                  <a:gd name="T14" fmla="*/ 988 w 988"/>
                  <a:gd name="T15" fmla="*/ 264 h 264"/>
                </a:gdLst>
                <a:ahLst/>
                <a:cxnLst>
                  <a:cxn ang="T8">
                    <a:pos x="T0" y="T1"/>
                  </a:cxn>
                  <a:cxn ang="T9">
                    <a:pos x="T2" y="T3"/>
                  </a:cxn>
                  <a:cxn ang="T10">
                    <a:pos x="T4" y="T5"/>
                  </a:cxn>
                  <a:cxn ang="T11">
                    <a:pos x="T6" y="T7"/>
                  </a:cxn>
                </a:cxnLst>
                <a:rect l="T12" t="T13" r="T14" b="T15"/>
                <a:pathLst>
                  <a:path w="988" h="264">
                    <a:moveTo>
                      <a:pt x="981" y="0"/>
                    </a:moveTo>
                    <a:lnTo>
                      <a:pt x="0" y="264"/>
                    </a:lnTo>
                    <a:lnTo>
                      <a:pt x="988" y="47"/>
                    </a:lnTo>
                    <a:lnTo>
                      <a:pt x="981" y="0"/>
                    </a:lnTo>
                    <a:close/>
                  </a:path>
                </a:pathLst>
              </a:custGeom>
              <a:solidFill>
                <a:srgbClr val="FF6600"/>
              </a:solidFill>
              <a:ln w="9525">
                <a:noFill/>
                <a:round/>
                <a:headEnd/>
                <a:tailEnd/>
              </a:ln>
            </p:spPr>
            <p:txBody>
              <a:bodyPr/>
              <a:lstStyle/>
              <a:p>
                <a:endParaRPr lang="es-MX"/>
              </a:p>
            </p:txBody>
          </p:sp>
          <p:sp>
            <p:nvSpPr>
              <p:cNvPr id="9532" name="Freeform 5058"/>
              <p:cNvSpPr>
                <a:spLocks/>
              </p:cNvSpPr>
              <p:nvPr/>
            </p:nvSpPr>
            <p:spPr bwMode="auto">
              <a:xfrm>
                <a:off x="2077" y="2273"/>
                <a:ext cx="110" cy="29"/>
              </a:xfrm>
              <a:custGeom>
                <a:avLst/>
                <a:gdLst>
                  <a:gd name="T0" fmla="*/ 0 w 988"/>
                  <a:gd name="T1" fmla="*/ 0 h 264"/>
                  <a:gd name="T2" fmla="*/ 0 w 988"/>
                  <a:gd name="T3" fmla="*/ 0 h 264"/>
                  <a:gd name="T4" fmla="*/ 0 w 988"/>
                  <a:gd name="T5" fmla="*/ 0 h 264"/>
                  <a:gd name="T6" fmla="*/ 0 w 988"/>
                  <a:gd name="T7" fmla="*/ 0 h 264"/>
                  <a:gd name="T8" fmla="*/ 0 60000 65536"/>
                  <a:gd name="T9" fmla="*/ 0 60000 65536"/>
                  <a:gd name="T10" fmla="*/ 0 60000 65536"/>
                  <a:gd name="T11" fmla="*/ 0 60000 65536"/>
                  <a:gd name="T12" fmla="*/ 0 w 988"/>
                  <a:gd name="T13" fmla="*/ 0 h 264"/>
                  <a:gd name="T14" fmla="*/ 988 w 988"/>
                  <a:gd name="T15" fmla="*/ 264 h 264"/>
                </a:gdLst>
                <a:ahLst/>
                <a:cxnLst>
                  <a:cxn ang="T8">
                    <a:pos x="T0" y="T1"/>
                  </a:cxn>
                  <a:cxn ang="T9">
                    <a:pos x="T2" y="T3"/>
                  </a:cxn>
                  <a:cxn ang="T10">
                    <a:pos x="T4" y="T5"/>
                  </a:cxn>
                  <a:cxn ang="T11">
                    <a:pos x="T6" y="T7"/>
                  </a:cxn>
                </a:cxnLst>
                <a:rect l="T12" t="T13" r="T14" b="T15"/>
                <a:pathLst>
                  <a:path w="988" h="264">
                    <a:moveTo>
                      <a:pt x="981" y="0"/>
                    </a:moveTo>
                    <a:lnTo>
                      <a:pt x="0" y="264"/>
                    </a:lnTo>
                    <a:lnTo>
                      <a:pt x="988" y="47"/>
                    </a:lnTo>
                    <a:lnTo>
                      <a:pt x="981" y="0"/>
                    </a:lnTo>
                  </a:path>
                </a:pathLst>
              </a:custGeom>
              <a:noFill/>
              <a:ln w="0">
                <a:solidFill>
                  <a:srgbClr val="FF6600"/>
                </a:solidFill>
                <a:round/>
                <a:headEnd/>
                <a:tailEnd/>
              </a:ln>
            </p:spPr>
            <p:txBody>
              <a:bodyPr/>
              <a:lstStyle/>
              <a:p>
                <a:endParaRPr lang="es-MX"/>
              </a:p>
            </p:txBody>
          </p:sp>
          <p:sp>
            <p:nvSpPr>
              <p:cNvPr id="9533" name="Freeform 5059"/>
              <p:cNvSpPr>
                <a:spLocks/>
              </p:cNvSpPr>
              <p:nvPr/>
            </p:nvSpPr>
            <p:spPr bwMode="auto">
              <a:xfrm>
                <a:off x="2020" y="2262"/>
                <a:ext cx="166" cy="40"/>
              </a:xfrm>
              <a:custGeom>
                <a:avLst/>
                <a:gdLst>
                  <a:gd name="T0" fmla="*/ 0 w 1498"/>
                  <a:gd name="T1" fmla="*/ 0 h 362"/>
                  <a:gd name="T2" fmla="*/ 0 w 1498"/>
                  <a:gd name="T3" fmla="*/ 0 h 362"/>
                  <a:gd name="T4" fmla="*/ 0 w 1498"/>
                  <a:gd name="T5" fmla="*/ 0 h 362"/>
                  <a:gd name="T6" fmla="*/ 0 w 1498"/>
                  <a:gd name="T7" fmla="*/ 0 h 362"/>
                  <a:gd name="T8" fmla="*/ 0 60000 65536"/>
                  <a:gd name="T9" fmla="*/ 0 60000 65536"/>
                  <a:gd name="T10" fmla="*/ 0 60000 65536"/>
                  <a:gd name="T11" fmla="*/ 0 60000 65536"/>
                  <a:gd name="T12" fmla="*/ 0 w 1498"/>
                  <a:gd name="T13" fmla="*/ 0 h 362"/>
                  <a:gd name="T14" fmla="*/ 1498 w 1498"/>
                  <a:gd name="T15" fmla="*/ 362 h 362"/>
                </a:gdLst>
                <a:ahLst/>
                <a:cxnLst>
                  <a:cxn ang="T8">
                    <a:pos x="T0" y="T1"/>
                  </a:cxn>
                  <a:cxn ang="T9">
                    <a:pos x="T2" y="T3"/>
                  </a:cxn>
                  <a:cxn ang="T10">
                    <a:pos x="T4" y="T5"/>
                  </a:cxn>
                  <a:cxn ang="T11">
                    <a:pos x="T6" y="T7"/>
                  </a:cxn>
                </a:cxnLst>
                <a:rect l="T12" t="T13" r="T14" b="T15"/>
                <a:pathLst>
                  <a:path w="1498" h="362">
                    <a:moveTo>
                      <a:pt x="0" y="0"/>
                    </a:moveTo>
                    <a:lnTo>
                      <a:pt x="517" y="362"/>
                    </a:lnTo>
                    <a:lnTo>
                      <a:pt x="1498" y="98"/>
                    </a:lnTo>
                    <a:lnTo>
                      <a:pt x="0" y="0"/>
                    </a:lnTo>
                    <a:close/>
                  </a:path>
                </a:pathLst>
              </a:custGeom>
              <a:solidFill>
                <a:srgbClr val="FF6600"/>
              </a:solidFill>
              <a:ln w="9525">
                <a:noFill/>
                <a:round/>
                <a:headEnd/>
                <a:tailEnd/>
              </a:ln>
            </p:spPr>
            <p:txBody>
              <a:bodyPr/>
              <a:lstStyle/>
              <a:p>
                <a:endParaRPr lang="es-MX"/>
              </a:p>
            </p:txBody>
          </p:sp>
          <p:sp>
            <p:nvSpPr>
              <p:cNvPr id="9534" name="Freeform 5060"/>
              <p:cNvSpPr>
                <a:spLocks/>
              </p:cNvSpPr>
              <p:nvPr/>
            </p:nvSpPr>
            <p:spPr bwMode="auto">
              <a:xfrm>
                <a:off x="2020" y="2262"/>
                <a:ext cx="166" cy="40"/>
              </a:xfrm>
              <a:custGeom>
                <a:avLst/>
                <a:gdLst>
                  <a:gd name="T0" fmla="*/ 0 w 1498"/>
                  <a:gd name="T1" fmla="*/ 0 h 362"/>
                  <a:gd name="T2" fmla="*/ 0 w 1498"/>
                  <a:gd name="T3" fmla="*/ 0 h 362"/>
                  <a:gd name="T4" fmla="*/ 0 w 1498"/>
                  <a:gd name="T5" fmla="*/ 0 h 362"/>
                  <a:gd name="T6" fmla="*/ 0 w 1498"/>
                  <a:gd name="T7" fmla="*/ 0 h 362"/>
                  <a:gd name="T8" fmla="*/ 0 60000 65536"/>
                  <a:gd name="T9" fmla="*/ 0 60000 65536"/>
                  <a:gd name="T10" fmla="*/ 0 60000 65536"/>
                  <a:gd name="T11" fmla="*/ 0 60000 65536"/>
                  <a:gd name="T12" fmla="*/ 0 w 1498"/>
                  <a:gd name="T13" fmla="*/ 0 h 362"/>
                  <a:gd name="T14" fmla="*/ 1498 w 1498"/>
                  <a:gd name="T15" fmla="*/ 362 h 362"/>
                </a:gdLst>
                <a:ahLst/>
                <a:cxnLst>
                  <a:cxn ang="T8">
                    <a:pos x="T0" y="T1"/>
                  </a:cxn>
                  <a:cxn ang="T9">
                    <a:pos x="T2" y="T3"/>
                  </a:cxn>
                  <a:cxn ang="T10">
                    <a:pos x="T4" y="T5"/>
                  </a:cxn>
                  <a:cxn ang="T11">
                    <a:pos x="T6" y="T7"/>
                  </a:cxn>
                </a:cxnLst>
                <a:rect l="T12" t="T13" r="T14" b="T15"/>
                <a:pathLst>
                  <a:path w="1498" h="362">
                    <a:moveTo>
                      <a:pt x="0" y="0"/>
                    </a:moveTo>
                    <a:lnTo>
                      <a:pt x="517" y="362"/>
                    </a:lnTo>
                    <a:lnTo>
                      <a:pt x="1498" y="98"/>
                    </a:lnTo>
                    <a:lnTo>
                      <a:pt x="0" y="0"/>
                    </a:lnTo>
                  </a:path>
                </a:pathLst>
              </a:custGeom>
              <a:noFill/>
              <a:ln w="0">
                <a:solidFill>
                  <a:srgbClr val="FF6600"/>
                </a:solidFill>
                <a:round/>
                <a:headEnd/>
                <a:tailEnd/>
              </a:ln>
            </p:spPr>
            <p:txBody>
              <a:bodyPr/>
              <a:lstStyle/>
              <a:p>
                <a:endParaRPr lang="es-MX"/>
              </a:p>
            </p:txBody>
          </p:sp>
          <p:sp>
            <p:nvSpPr>
              <p:cNvPr id="9535" name="Freeform 5061"/>
              <p:cNvSpPr>
                <a:spLocks/>
              </p:cNvSpPr>
              <p:nvPr/>
            </p:nvSpPr>
            <p:spPr bwMode="auto">
              <a:xfrm>
                <a:off x="2016" y="2252"/>
                <a:ext cx="170" cy="21"/>
              </a:xfrm>
              <a:custGeom>
                <a:avLst/>
                <a:gdLst>
                  <a:gd name="T0" fmla="*/ 0 w 1538"/>
                  <a:gd name="T1" fmla="*/ 0 h 185"/>
                  <a:gd name="T2" fmla="*/ 0 w 1538"/>
                  <a:gd name="T3" fmla="*/ 0 h 185"/>
                  <a:gd name="T4" fmla="*/ 0 w 1538"/>
                  <a:gd name="T5" fmla="*/ 0 h 185"/>
                  <a:gd name="T6" fmla="*/ 0 w 1538"/>
                  <a:gd name="T7" fmla="*/ 0 h 185"/>
                  <a:gd name="T8" fmla="*/ 0 60000 65536"/>
                  <a:gd name="T9" fmla="*/ 0 60000 65536"/>
                  <a:gd name="T10" fmla="*/ 0 60000 65536"/>
                  <a:gd name="T11" fmla="*/ 0 60000 65536"/>
                  <a:gd name="T12" fmla="*/ 0 w 1538"/>
                  <a:gd name="T13" fmla="*/ 0 h 185"/>
                  <a:gd name="T14" fmla="*/ 1538 w 1538"/>
                  <a:gd name="T15" fmla="*/ 185 h 185"/>
                </a:gdLst>
                <a:ahLst/>
                <a:cxnLst>
                  <a:cxn ang="T8">
                    <a:pos x="T0" y="T1"/>
                  </a:cxn>
                  <a:cxn ang="T9">
                    <a:pos x="T2" y="T3"/>
                  </a:cxn>
                  <a:cxn ang="T10">
                    <a:pos x="T4" y="T5"/>
                  </a:cxn>
                  <a:cxn ang="T11">
                    <a:pos x="T6" y="T7"/>
                  </a:cxn>
                </a:cxnLst>
                <a:rect l="T12" t="T13" r="T14" b="T15"/>
                <a:pathLst>
                  <a:path w="1538" h="185">
                    <a:moveTo>
                      <a:pt x="0" y="0"/>
                    </a:moveTo>
                    <a:lnTo>
                      <a:pt x="40" y="87"/>
                    </a:lnTo>
                    <a:lnTo>
                      <a:pt x="1538" y="185"/>
                    </a:lnTo>
                    <a:lnTo>
                      <a:pt x="0" y="0"/>
                    </a:lnTo>
                    <a:close/>
                  </a:path>
                </a:pathLst>
              </a:custGeom>
              <a:solidFill>
                <a:srgbClr val="FF6600"/>
              </a:solidFill>
              <a:ln w="9525">
                <a:noFill/>
                <a:round/>
                <a:headEnd/>
                <a:tailEnd/>
              </a:ln>
            </p:spPr>
            <p:txBody>
              <a:bodyPr/>
              <a:lstStyle/>
              <a:p>
                <a:endParaRPr lang="es-MX"/>
              </a:p>
            </p:txBody>
          </p:sp>
          <p:sp>
            <p:nvSpPr>
              <p:cNvPr id="9536" name="Freeform 5062"/>
              <p:cNvSpPr>
                <a:spLocks/>
              </p:cNvSpPr>
              <p:nvPr/>
            </p:nvSpPr>
            <p:spPr bwMode="auto">
              <a:xfrm>
                <a:off x="2016" y="2252"/>
                <a:ext cx="170" cy="21"/>
              </a:xfrm>
              <a:custGeom>
                <a:avLst/>
                <a:gdLst>
                  <a:gd name="T0" fmla="*/ 0 w 1538"/>
                  <a:gd name="T1" fmla="*/ 0 h 185"/>
                  <a:gd name="T2" fmla="*/ 0 w 1538"/>
                  <a:gd name="T3" fmla="*/ 0 h 185"/>
                  <a:gd name="T4" fmla="*/ 0 w 1538"/>
                  <a:gd name="T5" fmla="*/ 0 h 185"/>
                  <a:gd name="T6" fmla="*/ 0 w 1538"/>
                  <a:gd name="T7" fmla="*/ 0 h 185"/>
                  <a:gd name="T8" fmla="*/ 0 60000 65536"/>
                  <a:gd name="T9" fmla="*/ 0 60000 65536"/>
                  <a:gd name="T10" fmla="*/ 0 60000 65536"/>
                  <a:gd name="T11" fmla="*/ 0 60000 65536"/>
                  <a:gd name="T12" fmla="*/ 0 w 1538"/>
                  <a:gd name="T13" fmla="*/ 0 h 185"/>
                  <a:gd name="T14" fmla="*/ 1538 w 1538"/>
                  <a:gd name="T15" fmla="*/ 185 h 185"/>
                </a:gdLst>
                <a:ahLst/>
                <a:cxnLst>
                  <a:cxn ang="T8">
                    <a:pos x="T0" y="T1"/>
                  </a:cxn>
                  <a:cxn ang="T9">
                    <a:pos x="T2" y="T3"/>
                  </a:cxn>
                  <a:cxn ang="T10">
                    <a:pos x="T4" y="T5"/>
                  </a:cxn>
                  <a:cxn ang="T11">
                    <a:pos x="T6" y="T7"/>
                  </a:cxn>
                </a:cxnLst>
                <a:rect l="T12" t="T13" r="T14" b="T15"/>
                <a:pathLst>
                  <a:path w="1538" h="185">
                    <a:moveTo>
                      <a:pt x="0" y="0"/>
                    </a:moveTo>
                    <a:lnTo>
                      <a:pt x="40" y="87"/>
                    </a:lnTo>
                    <a:lnTo>
                      <a:pt x="1538" y="185"/>
                    </a:lnTo>
                    <a:lnTo>
                      <a:pt x="0" y="0"/>
                    </a:lnTo>
                  </a:path>
                </a:pathLst>
              </a:custGeom>
              <a:noFill/>
              <a:ln w="0">
                <a:solidFill>
                  <a:srgbClr val="FF6600"/>
                </a:solidFill>
                <a:round/>
                <a:headEnd/>
                <a:tailEnd/>
              </a:ln>
            </p:spPr>
            <p:txBody>
              <a:bodyPr/>
              <a:lstStyle/>
              <a:p>
                <a:endParaRPr lang="es-MX"/>
              </a:p>
            </p:txBody>
          </p:sp>
          <p:sp>
            <p:nvSpPr>
              <p:cNvPr id="9537" name="Freeform 5063"/>
              <p:cNvSpPr>
                <a:spLocks/>
              </p:cNvSpPr>
              <p:nvPr/>
            </p:nvSpPr>
            <p:spPr bwMode="auto">
              <a:xfrm>
                <a:off x="2005" y="2227"/>
                <a:ext cx="181" cy="46"/>
              </a:xfrm>
              <a:custGeom>
                <a:avLst/>
                <a:gdLst>
                  <a:gd name="T0" fmla="*/ 0 w 1633"/>
                  <a:gd name="T1" fmla="*/ 0 h 407"/>
                  <a:gd name="T2" fmla="*/ 0 w 1633"/>
                  <a:gd name="T3" fmla="*/ 0 h 407"/>
                  <a:gd name="T4" fmla="*/ 0 w 1633"/>
                  <a:gd name="T5" fmla="*/ 0 h 407"/>
                  <a:gd name="T6" fmla="*/ 0 w 1633"/>
                  <a:gd name="T7" fmla="*/ 0 h 407"/>
                  <a:gd name="T8" fmla="*/ 0 60000 65536"/>
                  <a:gd name="T9" fmla="*/ 0 60000 65536"/>
                  <a:gd name="T10" fmla="*/ 0 60000 65536"/>
                  <a:gd name="T11" fmla="*/ 0 60000 65536"/>
                  <a:gd name="T12" fmla="*/ 0 w 1633"/>
                  <a:gd name="T13" fmla="*/ 0 h 407"/>
                  <a:gd name="T14" fmla="*/ 1633 w 1633"/>
                  <a:gd name="T15" fmla="*/ 407 h 407"/>
                </a:gdLst>
                <a:ahLst/>
                <a:cxnLst>
                  <a:cxn ang="T8">
                    <a:pos x="T0" y="T1"/>
                  </a:cxn>
                  <a:cxn ang="T9">
                    <a:pos x="T2" y="T3"/>
                  </a:cxn>
                  <a:cxn ang="T10">
                    <a:pos x="T4" y="T5"/>
                  </a:cxn>
                  <a:cxn ang="T11">
                    <a:pos x="T6" y="T7"/>
                  </a:cxn>
                </a:cxnLst>
                <a:rect l="T12" t="T13" r="T14" b="T15"/>
                <a:pathLst>
                  <a:path w="1633" h="407">
                    <a:moveTo>
                      <a:pt x="0" y="0"/>
                    </a:moveTo>
                    <a:lnTo>
                      <a:pt x="95" y="222"/>
                    </a:lnTo>
                    <a:lnTo>
                      <a:pt x="1633" y="407"/>
                    </a:lnTo>
                    <a:lnTo>
                      <a:pt x="0" y="0"/>
                    </a:lnTo>
                    <a:close/>
                  </a:path>
                </a:pathLst>
              </a:custGeom>
              <a:solidFill>
                <a:srgbClr val="FF6600"/>
              </a:solidFill>
              <a:ln w="9525">
                <a:noFill/>
                <a:round/>
                <a:headEnd/>
                <a:tailEnd/>
              </a:ln>
            </p:spPr>
            <p:txBody>
              <a:bodyPr/>
              <a:lstStyle/>
              <a:p>
                <a:endParaRPr lang="es-MX"/>
              </a:p>
            </p:txBody>
          </p:sp>
          <p:sp>
            <p:nvSpPr>
              <p:cNvPr id="9538" name="Freeform 5064"/>
              <p:cNvSpPr>
                <a:spLocks/>
              </p:cNvSpPr>
              <p:nvPr/>
            </p:nvSpPr>
            <p:spPr bwMode="auto">
              <a:xfrm>
                <a:off x="2005" y="2227"/>
                <a:ext cx="181" cy="46"/>
              </a:xfrm>
              <a:custGeom>
                <a:avLst/>
                <a:gdLst>
                  <a:gd name="T0" fmla="*/ 0 w 1633"/>
                  <a:gd name="T1" fmla="*/ 0 h 407"/>
                  <a:gd name="T2" fmla="*/ 0 w 1633"/>
                  <a:gd name="T3" fmla="*/ 0 h 407"/>
                  <a:gd name="T4" fmla="*/ 0 w 1633"/>
                  <a:gd name="T5" fmla="*/ 0 h 407"/>
                  <a:gd name="T6" fmla="*/ 0 w 1633"/>
                  <a:gd name="T7" fmla="*/ 0 h 407"/>
                  <a:gd name="T8" fmla="*/ 0 60000 65536"/>
                  <a:gd name="T9" fmla="*/ 0 60000 65536"/>
                  <a:gd name="T10" fmla="*/ 0 60000 65536"/>
                  <a:gd name="T11" fmla="*/ 0 60000 65536"/>
                  <a:gd name="T12" fmla="*/ 0 w 1633"/>
                  <a:gd name="T13" fmla="*/ 0 h 407"/>
                  <a:gd name="T14" fmla="*/ 1633 w 1633"/>
                  <a:gd name="T15" fmla="*/ 407 h 407"/>
                </a:gdLst>
                <a:ahLst/>
                <a:cxnLst>
                  <a:cxn ang="T8">
                    <a:pos x="T0" y="T1"/>
                  </a:cxn>
                  <a:cxn ang="T9">
                    <a:pos x="T2" y="T3"/>
                  </a:cxn>
                  <a:cxn ang="T10">
                    <a:pos x="T4" y="T5"/>
                  </a:cxn>
                  <a:cxn ang="T11">
                    <a:pos x="T6" y="T7"/>
                  </a:cxn>
                </a:cxnLst>
                <a:rect l="T12" t="T13" r="T14" b="T15"/>
                <a:pathLst>
                  <a:path w="1633" h="407">
                    <a:moveTo>
                      <a:pt x="0" y="0"/>
                    </a:moveTo>
                    <a:lnTo>
                      <a:pt x="95" y="222"/>
                    </a:lnTo>
                    <a:lnTo>
                      <a:pt x="1633" y="407"/>
                    </a:lnTo>
                    <a:lnTo>
                      <a:pt x="0" y="0"/>
                    </a:lnTo>
                  </a:path>
                </a:pathLst>
              </a:custGeom>
              <a:noFill/>
              <a:ln w="0">
                <a:solidFill>
                  <a:srgbClr val="FF6600"/>
                </a:solidFill>
                <a:round/>
                <a:headEnd/>
                <a:tailEnd/>
              </a:ln>
            </p:spPr>
            <p:txBody>
              <a:bodyPr/>
              <a:lstStyle/>
              <a:p>
                <a:endParaRPr lang="es-MX"/>
              </a:p>
            </p:txBody>
          </p:sp>
          <p:sp>
            <p:nvSpPr>
              <p:cNvPr id="9539" name="Freeform 5065"/>
              <p:cNvSpPr>
                <a:spLocks/>
              </p:cNvSpPr>
              <p:nvPr/>
            </p:nvSpPr>
            <p:spPr bwMode="auto">
              <a:xfrm>
                <a:off x="2005" y="2227"/>
                <a:ext cx="181" cy="46"/>
              </a:xfrm>
              <a:custGeom>
                <a:avLst/>
                <a:gdLst>
                  <a:gd name="T0" fmla="*/ 0 w 1633"/>
                  <a:gd name="T1" fmla="*/ 0 h 414"/>
                  <a:gd name="T2" fmla="*/ 0 w 1633"/>
                  <a:gd name="T3" fmla="*/ 0 h 414"/>
                  <a:gd name="T4" fmla="*/ 0 w 1633"/>
                  <a:gd name="T5" fmla="*/ 0 h 414"/>
                  <a:gd name="T6" fmla="*/ 0 w 1633"/>
                  <a:gd name="T7" fmla="*/ 0 h 414"/>
                  <a:gd name="T8" fmla="*/ 0 60000 65536"/>
                  <a:gd name="T9" fmla="*/ 0 60000 65536"/>
                  <a:gd name="T10" fmla="*/ 0 60000 65536"/>
                  <a:gd name="T11" fmla="*/ 0 60000 65536"/>
                  <a:gd name="T12" fmla="*/ 0 w 1633"/>
                  <a:gd name="T13" fmla="*/ 0 h 414"/>
                  <a:gd name="T14" fmla="*/ 1633 w 1633"/>
                  <a:gd name="T15" fmla="*/ 414 h 414"/>
                </a:gdLst>
                <a:ahLst/>
                <a:cxnLst>
                  <a:cxn ang="T8">
                    <a:pos x="T0" y="T1"/>
                  </a:cxn>
                  <a:cxn ang="T9">
                    <a:pos x="T2" y="T3"/>
                  </a:cxn>
                  <a:cxn ang="T10">
                    <a:pos x="T4" y="T5"/>
                  </a:cxn>
                  <a:cxn ang="T11">
                    <a:pos x="T6" y="T7"/>
                  </a:cxn>
                </a:cxnLst>
                <a:rect l="T12" t="T13" r="T14" b="T15"/>
                <a:pathLst>
                  <a:path w="1633" h="414">
                    <a:moveTo>
                      <a:pt x="1532" y="0"/>
                    </a:moveTo>
                    <a:lnTo>
                      <a:pt x="0" y="7"/>
                    </a:lnTo>
                    <a:lnTo>
                      <a:pt x="1633" y="414"/>
                    </a:lnTo>
                    <a:lnTo>
                      <a:pt x="1532" y="0"/>
                    </a:lnTo>
                    <a:close/>
                  </a:path>
                </a:pathLst>
              </a:custGeom>
              <a:solidFill>
                <a:srgbClr val="FF6600"/>
              </a:solidFill>
              <a:ln w="9525">
                <a:noFill/>
                <a:round/>
                <a:headEnd/>
                <a:tailEnd/>
              </a:ln>
            </p:spPr>
            <p:txBody>
              <a:bodyPr/>
              <a:lstStyle/>
              <a:p>
                <a:endParaRPr lang="es-MX"/>
              </a:p>
            </p:txBody>
          </p:sp>
          <p:sp>
            <p:nvSpPr>
              <p:cNvPr id="9540" name="Freeform 5066"/>
              <p:cNvSpPr>
                <a:spLocks/>
              </p:cNvSpPr>
              <p:nvPr/>
            </p:nvSpPr>
            <p:spPr bwMode="auto">
              <a:xfrm>
                <a:off x="2005" y="2227"/>
                <a:ext cx="181" cy="46"/>
              </a:xfrm>
              <a:custGeom>
                <a:avLst/>
                <a:gdLst>
                  <a:gd name="T0" fmla="*/ 0 w 1633"/>
                  <a:gd name="T1" fmla="*/ 0 h 414"/>
                  <a:gd name="T2" fmla="*/ 0 w 1633"/>
                  <a:gd name="T3" fmla="*/ 0 h 414"/>
                  <a:gd name="T4" fmla="*/ 0 w 1633"/>
                  <a:gd name="T5" fmla="*/ 0 h 414"/>
                  <a:gd name="T6" fmla="*/ 0 w 1633"/>
                  <a:gd name="T7" fmla="*/ 0 h 414"/>
                  <a:gd name="T8" fmla="*/ 0 60000 65536"/>
                  <a:gd name="T9" fmla="*/ 0 60000 65536"/>
                  <a:gd name="T10" fmla="*/ 0 60000 65536"/>
                  <a:gd name="T11" fmla="*/ 0 60000 65536"/>
                  <a:gd name="T12" fmla="*/ 0 w 1633"/>
                  <a:gd name="T13" fmla="*/ 0 h 414"/>
                  <a:gd name="T14" fmla="*/ 1633 w 1633"/>
                  <a:gd name="T15" fmla="*/ 414 h 414"/>
                </a:gdLst>
                <a:ahLst/>
                <a:cxnLst>
                  <a:cxn ang="T8">
                    <a:pos x="T0" y="T1"/>
                  </a:cxn>
                  <a:cxn ang="T9">
                    <a:pos x="T2" y="T3"/>
                  </a:cxn>
                  <a:cxn ang="T10">
                    <a:pos x="T4" y="T5"/>
                  </a:cxn>
                  <a:cxn ang="T11">
                    <a:pos x="T6" y="T7"/>
                  </a:cxn>
                </a:cxnLst>
                <a:rect l="T12" t="T13" r="T14" b="T15"/>
                <a:pathLst>
                  <a:path w="1633" h="414">
                    <a:moveTo>
                      <a:pt x="1532" y="0"/>
                    </a:moveTo>
                    <a:lnTo>
                      <a:pt x="0" y="7"/>
                    </a:lnTo>
                    <a:lnTo>
                      <a:pt x="1633" y="414"/>
                    </a:lnTo>
                    <a:lnTo>
                      <a:pt x="1532" y="0"/>
                    </a:lnTo>
                  </a:path>
                </a:pathLst>
              </a:custGeom>
              <a:noFill/>
              <a:ln w="0">
                <a:solidFill>
                  <a:srgbClr val="FF6600"/>
                </a:solidFill>
                <a:round/>
                <a:headEnd/>
                <a:tailEnd/>
              </a:ln>
            </p:spPr>
            <p:txBody>
              <a:bodyPr/>
              <a:lstStyle/>
              <a:p>
                <a:endParaRPr lang="es-MX"/>
              </a:p>
            </p:txBody>
          </p:sp>
          <p:sp>
            <p:nvSpPr>
              <p:cNvPr id="9541" name="Freeform 5067"/>
              <p:cNvSpPr>
                <a:spLocks/>
              </p:cNvSpPr>
              <p:nvPr/>
            </p:nvSpPr>
            <p:spPr bwMode="auto">
              <a:xfrm>
                <a:off x="1999" y="2207"/>
                <a:ext cx="176" cy="20"/>
              </a:xfrm>
              <a:custGeom>
                <a:avLst/>
                <a:gdLst>
                  <a:gd name="T0" fmla="*/ 0 w 1590"/>
                  <a:gd name="T1" fmla="*/ 0 h 180"/>
                  <a:gd name="T2" fmla="*/ 0 w 1590"/>
                  <a:gd name="T3" fmla="*/ 0 h 180"/>
                  <a:gd name="T4" fmla="*/ 0 w 1590"/>
                  <a:gd name="T5" fmla="*/ 0 h 180"/>
                  <a:gd name="T6" fmla="*/ 0 w 1590"/>
                  <a:gd name="T7" fmla="*/ 0 h 180"/>
                  <a:gd name="T8" fmla="*/ 0 60000 65536"/>
                  <a:gd name="T9" fmla="*/ 0 60000 65536"/>
                  <a:gd name="T10" fmla="*/ 0 60000 65536"/>
                  <a:gd name="T11" fmla="*/ 0 60000 65536"/>
                  <a:gd name="T12" fmla="*/ 0 w 1590"/>
                  <a:gd name="T13" fmla="*/ 0 h 180"/>
                  <a:gd name="T14" fmla="*/ 1590 w 1590"/>
                  <a:gd name="T15" fmla="*/ 180 h 180"/>
                </a:gdLst>
                <a:ahLst/>
                <a:cxnLst>
                  <a:cxn ang="T8">
                    <a:pos x="T0" y="T1"/>
                  </a:cxn>
                  <a:cxn ang="T9">
                    <a:pos x="T2" y="T3"/>
                  </a:cxn>
                  <a:cxn ang="T10">
                    <a:pos x="T4" y="T5"/>
                  </a:cxn>
                  <a:cxn ang="T11">
                    <a:pos x="T6" y="T7"/>
                  </a:cxn>
                </a:cxnLst>
                <a:rect l="T12" t="T13" r="T14" b="T15"/>
                <a:pathLst>
                  <a:path w="1590" h="180">
                    <a:moveTo>
                      <a:pt x="0" y="0"/>
                    </a:moveTo>
                    <a:lnTo>
                      <a:pt x="58" y="180"/>
                    </a:lnTo>
                    <a:lnTo>
                      <a:pt x="1590" y="173"/>
                    </a:lnTo>
                    <a:lnTo>
                      <a:pt x="0" y="0"/>
                    </a:lnTo>
                    <a:close/>
                  </a:path>
                </a:pathLst>
              </a:custGeom>
              <a:solidFill>
                <a:srgbClr val="FF6600"/>
              </a:solidFill>
              <a:ln w="9525">
                <a:noFill/>
                <a:round/>
                <a:headEnd/>
                <a:tailEnd/>
              </a:ln>
            </p:spPr>
            <p:txBody>
              <a:bodyPr/>
              <a:lstStyle/>
              <a:p>
                <a:endParaRPr lang="es-MX"/>
              </a:p>
            </p:txBody>
          </p:sp>
          <p:sp>
            <p:nvSpPr>
              <p:cNvPr id="9542" name="Freeform 5068"/>
              <p:cNvSpPr>
                <a:spLocks/>
              </p:cNvSpPr>
              <p:nvPr/>
            </p:nvSpPr>
            <p:spPr bwMode="auto">
              <a:xfrm>
                <a:off x="1999" y="2207"/>
                <a:ext cx="176" cy="20"/>
              </a:xfrm>
              <a:custGeom>
                <a:avLst/>
                <a:gdLst>
                  <a:gd name="T0" fmla="*/ 0 w 1590"/>
                  <a:gd name="T1" fmla="*/ 0 h 180"/>
                  <a:gd name="T2" fmla="*/ 0 w 1590"/>
                  <a:gd name="T3" fmla="*/ 0 h 180"/>
                  <a:gd name="T4" fmla="*/ 0 w 1590"/>
                  <a:gd name="T5" fmla="*/ 0 h 180"/>
                  <a:gd name="T6" fmla="*/ 0 w 1590"/>
                  <a:gd name="T7" fmla="*/ 0 h 180"/>
                  <a:gd name="T8" fmla="*/ 0 60000 65536"/>
                  <a:gd name="T9" fmla="*/ 0 60000 65536"/>
                  <a:gd name="T10" fmla="*/ 0 60000 65536"/>
                  <a:gd name="T11" fmla="*/ 0 60000 65536"/>
                  <a:gd name="T12" fmla="*/ 0 w 1590"/>
                  <a:gd name="T13" fmla="*/ 0 h 180"/>
                  <a:gd name="T14" fmla="*/ 1590 w 1590"/>
                  <a:gd name="T15" fmla="*/ 180 h 180"/>
                </a:gdLst>
                <a:ahLst/>
                <a:cxnLst>
                  <a:cxn ang="T8">
                    <a:pos x="T0" y="T1"/>
                  </a:cxn>
                  <a:cxn ang="T9">
                    <a:pos x="T2" y="T3"/>
                  </a:cxn>
                  <a:cxn ang="T10">
                    <a:pos x="T4" y="T5"/>
                  </a:cxn>
                  <a:cxn ang="T11">
                    <a:pos x="T6" y="T7"/>
                  </a:cxn>
                </a:cxnLst>
                <a:rect l="T12" t="T13" r="T14" b="T15"/>
                <a:pathLst>
                  <a:path w="1590" h="180">
                    <a:moveTo>
                      <a:pt x="0" y="0"/>
                    </a:moveTo>
                    <a:lnTo>
                      <a:pt x="58" y="180"/>
                    </a:lnTo>
                    <a:lnTo>
                      <a:pt x="1590" y="173"/>
                    </a:lnTo>
                    <a:lnTo>
                      <a:pt x="0" y="0"/>
                    </a:lnTo>
                  </a:path>
                </a:pathLst>
              </a:custGeom>
              <a:noFill/>
              <a:ln w="0">
                <a:solidFill>
                  <a:srgbClr val="FF6600"/>
                </a:solidFill>
                <a:round/>
                <a:headEnd/>
                <a:tailEnd/>
              </a:ln>
            </p:spPr>
            <p:txBody>
              <a:bodyPr/>
              <a:lstStyle/>
              <a:p>
                <a:endParaRPr lang="es-MX"/>
              </a:p>
            </p:txBody>
          </p:sp>
          <p:sp>
            <p:nvSpPr>
              <p:cNvPr id="9543" name="Freeform 5069"/>
              <p:cNvSpPr>
                <a:spLocks/>
              </p:cNvSpPr>
              <p:nvPr/>
            </p:nvSpPr>
            <p:spPr bwMode="auto">
              <a:xfrm>
                <a:off x="1983" y="2178"/>
                <a:ext cx="181" cy="29"/>
              </a:xfrm>
              <a:custGeom>
                <a:avLst/>
                <a:gdLst>
                  <a:gd name="T0" fmla="*/ 0 w 1623"/>
                  <a:gd name="T1" fmla="*/ 0 h 260"/>
                  <a:gd name="T2" fmla="*/ 0 w 1623"/>
                  <a:gd name="T3" fmla="*/ 0 h 260"/>
                  <a:gd name="T4" fmla="*/ 0 w 1623"/>
                  <a:gd name="T5" fmla="*/ 0 h 260"/>
                  <a:gd name="T6" fmla="*/ 0 w 1623"/>
                  <a:gd name="T7" fmla="*/ 0 h 260"/>
                  <a:gd name="T8" fmla="*/ 0 60000 65536"/>
                  <a:gd name="T9" fmla="*/ 0 60000 65536"/>
                  <a:gd name="T10" fmla="*/ 0 60000 65536"/>
                  <a:gd name="T11" fmla="*/ 0 60000 65536"/>
                  <a:gd name="T12" fmla="*/ 0 w 1623"/>
                  <a:gd name="T13" fmla="*/ 0 h 260"/>
                  <a:gd name="T14" fmla="*/ 1623 w 1623"/>
                  <a:gd name="T15" fmla="*/ 260 h 260"/>
                </a:gdLst>
                <a:ahLst/>
                <a:cxnLst>
                  <a:cxn ang="T8">
                    <a:pos x="T0" y="T1"/>
                  </a:cxn>
                  <a:cxn ang="T9">
                    <a:pos x="T2" y="T3"/>
                  </a:cxn>
                  <a:cxn ang="T10">
                    <a:pos x="T4" y="T5"/>
                  </a:cxn>
                  <a:cxn ang="T11">
                    <a:pos x="T6" y="T7"/>
                  </a:cxn>
                </a:cxnLst>
                <a:rect l="T12" t="T13" r="T14" b="T15"/>
                <a:pathLst>
                  <a:path w="1623" h="260">
                    <a:moveTo>
                      <a:pt x="1623" y="0"/>
                    </a:moveTo>
                    <a:lnTo>
                      <a:pt x="0" y="250"/>
                    </a:lnTo>
                    <a:lnTo>
                      <a:pt x="136" y="260"/>
                    </a:lnTo>
                    <a:lnTo>
                      <a:pt x="1623" y="0"/>
                    </a:lnTo>
                    <a:close/>
                  </a:path>
                </a:pathLst>
              </a:custGeom>
              <a:solidFill>
                <a:srgbClr val="FF6600"/>
              </a:solidFill>
              <a:ln w="9525">
                <a:noFill/>
                <a:round/>
                <a:headEnd/>
                <a:tailEnd/>
              </a:ln>
            </p:spPr>
            <p:txBody>
              <a:bodyPr/>
              <a:lstStyle/>
              <a:p>
                <a:endParaRPr lang="es-MX"/>
              </a:p>
            </p:txBody>
          </p:sp>
          <p:sp>
            <p:nvSpPr>
              <p:cNvPr id="9544" name="Freeform 5070"/>
              <p:cNvSpPr>
                <a:spLocks/>
              </p:cNvSpPr>
              <p:nvPr/>
            </p:nvSpPr>
            <p:spPr bwMode="auto">
              <a:xfrm>
                <a:off x="1983" y="2178"/>
                <a:ext cx="181" cy="29"/>
              </a:xfrm>
              <a:custGeom>
                <a:avLst/>
                <a:gdLst>
                  <a:gd name="T0" fmla="*/ 0 w 1623"/>
                  <a:gd name="T1" fmla="*/ 0 h 260"/>
                  <a:gd name="T2" fmla="*/ 0 w 1623"/>
                  <a:gd name="T3" fmla="*/ 0 h 260"/>
                  <a:gd name="T4" fmla="*/ 0 w 1623"/>
                  <a:gd name="T5" fmla="*/ 0 h 260"/>
                  <a:gd name="T6" fmla="*/ 0 w 1623"/>
                  <a:gd name="T7" fmla="*/ 0 h 260"/>
                  <a:gd name="T8" fmla="*/ 0 60000 65536"/>
                  <a:gd name="T9" fmla="*/ 0 60000 65536"/>
                  <a:gd name="T10" fmla="*/ 0 60000 65536"/>
                  <a:gd name="T11" fmla="*/ 0 60000 65536"/>
                  <a:gd name="T12" fmla="*/ 0 w 1623"/>
                  <a:gd name="T13" fmla="*/ 0 h 260"/>
                  <a:gd name="T14" fmla="*/ 1623 w 1623"/>
                  <a:gd name="T15" fmla="*/ 260 h 260"/>
                </a:gdLst>
                <a:ahLst/>
                <a:cxnLst>
                  <a:cxn ang="T8">
                    <a:pos x="T0" y="T1"/>
                  </a:cxn>
                  <a:cxn ang="T9">
                    <a:pos x="T2" y="T3"/>
                  </a:cxn>
                  <a:cxn ang="T10">
                    <a:pos x="T4" y="T5"/>
                  </a:cxn>
                  <a:cxn ang="T11">
                    <a:pos x="T6" y="T7"/>
                  </a:cxn>
                </a:cxnLst>
                <a:rect l="T12" t="T13" r="T14" b="T15"/>
                <a:pathLst>
                  <a:path w="1623" h="260">
                    <a:moveTo>
                      <a:pt x="1623" y="0"/>
                    </a:moveTo>
                    <a:lnTo>
                      <a:pt x="0" y="250"/>
                    </a:lnTo>
                    <a:lnTo>
                      <a:pt x="136" y="260"/>
                    </a:lnTo>
                    <a:lnTo>
                      <a:pt x="1623" y="0"/>
                    </a:lnTo>
                  </a:path>
                </a:pathLst>
              </a:custGeom>
              <a:noFill/>
              <a:ln w="0">
                <a:solidFill>
                  <a:srgbClr val="FF6600"/>
                </a:solidFill>
                <a:round/>
                <a:headEnd/>
                <a:tailEnd/>
              </a:ln>
            </p:spPr>
            <p:txBody>
              <a:bodyPr/>
              <a:lstStyle/>
              <a:p>
                <a:endParaRPr lang="es-MX"/>
              </a:p>
            </p:txBody>
          </p:sp>
          <p:sp>
            <p:nvSpPr>
              <p:cNvPr id="9545" name="Freeform 5071"/>
              <p:cNvSpPr>
                <a:spLocks/>
              </p:cNvSpPr>
              <p:nvPr/>
            </p:nvSpPr>
            <p:spPr bwMode="auto">
              <a:xfrm>
                <a:off x="1999" y="2178"/>
                <a:ext cx="176" cy="49"/>
              </a:xfrm>
              <a:custGeom>
                <a:avLst/>
                <a:gdLst>
                  <a:gd name="T0" fmla="*/ 0 w 1590"/>
                  <a:gd name="T1" fmla="*/ 0 h 433"/>
                  <a:gd name="T2" fmla="*/ 0 w 1590"/>
                  <a:gd name="T3" fmla="*/ 0 h 433"/>
                  <a:gd name="T4" fmla="*/ 0 w 1590"/>
                  <a:gd name="T5" fmla="*/ 0 h 433"/>
                  <a:gd name="T6" fmla="*/ 0 w 1590"/>
                  <a:gd name="T7" fmla="*/ 0 h 433"/>
                  <a:gd name="T8" fmla="*/ 0 60000 65536"/>
                  <a:gd name="T9" fmla="*/ 0 60000 65536"/>
                  <a:gd name="T10" fmla="*/ 0 60000 65536"/>
                  <a:gd name="T11" fmla="*/ 0 60000 65536"/>
                  <a:gd name="T12" fmla="*/ 0 w 1590"/>
                  <a:gd name="T13" fmla="*/ 0 h 433"/>
                  <a:gd name="T14" fmla="*/ 1590 w 1590"/>
                  <a:gd name="T15" fmla="*/ 433 h 433"/>
                </a:gdLst>
                <a:ahLst/>
                <a:cxnLst>
                  <a:cxn ang="T8">
                    <a:pos x="T0" y="T1"/>
                  </a:cxn>
                  <a:cxn ang="T9">
                    <a:pos x="T2" y="T3"/>
                  </a:cxn>
                  <a:cxn ang="T10">
                    <a:pos x="T4" y="T5"/>
                  </a:cxn>
                  <a:cxn ang="T11">
                    <a:pos x="T6" y="T7"/>
                  </a:cxn>
                </a:cxnLst>
                <a:rect l="T12" t="T13" r="T14" b="T15"/>
                <a:pathLst>
                  <a:path w="1590" h="433">
                    <a:moveTo>
                      <a:pt x="1487" y="0"/>
                    </a:moveTo>
                    <a:lnTo>
                      <a:pt x="0" y="260"/>
                    </a:lnTo>
                    <a:lnTo>
                      <a:pt x="1590" y="433"/>
                    </a:lnTo>
                    <a:lnTo>
                      <a:pt x="1487" y="0"/>
                    </a:lnTo>
                    <a:close/>
                  </a:path>
                </a:pathLst>
              </a:custGeom>
              <a:solidFill>
                <a:srgbClr val="FF6600"/>
              </a:solidFill>
              <a:ln w="9525">
                <a:noFill/>
                <a:round/>
                <a:headEnd/>
                <a:tailEnd/>
              </a:ln>
            </p:spPr>
            <p:txBody>
              <a:bodyPr/>
              <a:lstStyle/>
              <a:p>
                <a:endParaRPr lang="es-MX"/>
              </a:p>
            </p:txBody>
          </p:sp>
          <p:sp>
            <p:nvSpPr>
              <p:cNvPr id="9546" name="Freeform 5072"/>
              <p:cNvSpPr>
                <a:spLocks/>
              </p:cNvSpPr>
              <p:nvPr/>
            </p:nvSpPr>
            <p:spPr bwMode="auto">
              <a:xfrm>
                <a:off x="1999" y="2178"/>
                <a:ext cx="176" cy="49"/>
              </a:xfrm>
              <a:custGeom>
                <a:avLst/>
                <a:gdLst>
                  <a:gd name="T0" fmla="*/ 0 w 1590"/>
                  <a:gd name="T1" fmla="*/ 0 h 433"/>
                  <a:gd name="T2" fmla="*/ 0 w 1590"/>
                  <a:gd name="T3" fmla="*/ 0 h 433"/>
                  <a:gd name="T4" fmla="*/ 0 w 1590"/>
                  <a:gd name="T5" fmla="*/ 0 h 433"/>
                  <a:gd name="T6" fmla="*/ 0 w 1590"/>
                  <a:gd name="T7" fmla="*/ 0 h 433"/>
                  <a:gd name="T8" fmla="*/ 0 60000 65536"/>
                  <a:gd name="T9" fmla="*/ 0 60000 65536"/>
                  <a:gd name="T10" fmla="*/ 0 60000 65536"/>
                  <a:gd name="T11" fmla="*/ 0 60000 65536"/>
                  <a:gd name="T12" fmla="*/ 0 w 1590"/>
                  <a:gd name="T13" fmla="*/ 0 h 433"/>
                  <a:gd name="T14" fmla="*/ 1590 w 1590"/>
                  <a:gd name="T15" fmla="*/ 433 h 433"/>
                </a:gdLst>
                <a:ahLst/>
                <a:cxnLst>
                  <a:cxn ang="T8">
                    <a:pos x="T0" y="T1"/>
                  </a:cxn>
                  <a:cxn ang="T9">
                    <a:pos x="T2" y="T3"/>
                  </a:cxn>
                  <a:cxn ang="T10">
                    <a:pos x="T4" y="T5"/>
                  </a:cxn>
                  <a:cxn ang="T11">
                    <a:pos x="T6" y="T7"/>
                  </a:cxn>
                </a:cxnLst>
                <a:rect l="T12" t="T13" r="T14" b="T15"/>
                <a:pathLst>
                  <a:path w="1590" h="433">
                    <a:moveTo>
                      <a:pt x="1487" y="0"/>
                    </a:moveTo>
                    <a:lnTo>
                      <a:pt x="0" y="260"/>
                    </a:lnTo>
                    <a:lnTo>
                      <a:pt x="1590" y="433"/>
                    </a:lnTo>
                    <a:lnTo>
                      <a:pt x="1487" y="0"/>
                    </a:lnTo>
                  </a:path>
                </a:pathLst>
              </a:custGeom>
              <a:noFill/>
              <a:ln w="0">
                <a:solidFill>
                  <a:srgbClr val="FF6600"/>
                </a:solidFill>
                <a:round/>
                <a:headEnd/>
                <a:tailEnd/>
              </a:ln>
            </p:spPr>
            <p:txBody>
              <a:bodyPr/>
              <a:lstStyle/>
              <a:p>
                <a:endParaRPr lang="es-MX"/>
              </a:p>
            </p:txBody>
          </p:sp>
          <p:sp>
            <p:nvSpPr>
              <p:cNvPr id="9547" name="Freeform 5073"/>
              <p:cNvSpPr>
                <a:spLocks/>
              </p:cNvSpPr>
              <p:nvPr/>
            </p:nvSpPr>
            <p:spPr bwMode="auto">
              <a:xfrm>
                <a:off x="1983" y="2155"/>
                <a:ext cx="181" cy="51"/>
              </a:xfrm>
              <a:custGeom>
                <a:avLst/>
                <a:gdLst>
                  <a:gd name="T0" fmla="*/ 0 w 1623"/>
                  <a:gd name="T1" fmla="*/ 0 h 463"/>
                  <a:gd name="T2" fmla="*/ 0 w 1623"/>
                  <a:gd name="T3" fmla="*/ 0 h 463"/>
                  <a:gd name="T4" fmla="*/ 0 w 1623"/>
                  <a:gd name="T5" fmla="*/ 0 h 463"/>
                  <a:gd name="T6" fmla="*/ 0 w 1623"/>
                  <a:gd name="T7" fmla="*/ 0 h 463"/>
                  <a:gd name="T8" fmla="*/ 0 60000 65536"/>
                  <a:gd name="T9" fmla="*/ 0 60000 65536"/>
                  <a:gd name="T10" fmla="*/ 0 60000 65536"/>
                  <a:gd name="T11" fmla="*/ 0 60000 65536"/>
                  <a:gd name="T12" fmla="*/ 0 w 1623"/>
                  <a:gd name="T13" fmla="*/ 0 h 463"/>
                  <a:gd name="T14" fmla="*/ 1623 w 1623"/>
                  <a:gd name="T15" fmla="*/ 463 h 463"/>
                </a:gdLst>
                <a:ahLst/>
                <a:cxnLst>
                  <a:cxn ang="T8">
                    <a:pos x="T0" y="T1"/>
                  </a:cxn>
                  <a:cxn ang="T9">
                    <a:pos x="T2" y="T3"/>
                  </a:cxn>
                  <a:cxn ang="T10">
                    <a:pos x="T4" y="T5"/>
                  </a:cxn>
                  <a:cxn ang="T11">
                    <a:pos x="T6" y="T7"/>
                  </a:cxn>
                </a:cxnLst>
                <a:rect l="T12" t="T13" r="T14" b="T15"/>
                <a:pathLst>
                  <a:path w="1623" h="463">
                    <a:moveTo>
                      <a:pt x="1600" y="0"/>
                    </a:moveTo>
                    <a:lnTo>
                      <a:pt x="0" y="463"/>
                    </a:lnTo>
                    <a:lnTo>
                      <a:pt x="1623" y="213"/>
                    </a:lnTo>
                    <a:lnTo>
                      <a:pt x="1600" y="0"/>
                    </a:lnTo>
                    <a:close/>
                  </a:path>
                </a:pathLst>
              </a:custGeom>
              <a:solidFill>
                <a:srgbClr val="FF6600"/>
              </a:solidFill>
              <a:ln w="9525">
                <a:noFill/>
                <a:round/>
                <a:headEnd/>
                <a:tailEnd/>
              </a:ln>
            </p:spPr>
            <p:txBody>
              <a:bodyPr/>
              <a:lstStyle/>
              <a:p>
                <a:endParaRPr lang="es-MX"/>
              </a:p>
            </p:txBody>
          </p:sp>
          <p:sp>
            <p:nvSpPr>
              <p:cNvPr id="9548" name="Freeform 5074"/>
              <p:cNvSpPr>
                <a:spLocks/>
              </p:cNvSpPr>
              <p:nvPr/>
            </p:nvSpPr>
            <p:spPr bwMode="auto">
              <a:xfrm>
                <a:off x="1983" y="2155"/>
                <a:ext cx="181" cy="51"/>
              </a:xfrm>
              <a:custGeom>
                <a:avLst/>
                <a:gdLst>
                  <a:gd name="T0" fmla="*/ 0 w 1623"/>
                  <a:gd name="T1" fmla="*/ 0 h 463"/>
                  <a:gd name="T2" fmla="*/ 0 w 1623"/>
                  <a:gd name="T3" fmla="*/ 0 h 463"/>
                  <a:gd name="T4" fmla="*/ 0 w 1623"/>
                  <a:gd name="T5" fmla="*/ 0 h 463"/>
                  <a:gd name="T6" fmla="*/ 0 w 1623"/>
                  <a:gd name="T7" fmla="*/ 0 h 463"/>
                  <a:gd name="T8" fmla="*/ 0 60000 65536"/>
                  <a:gd name="T9" fmla="*/ 0 60000 65536"/>
                  <a:gd name="T10" fmla="*/ 0 60000 65536"/>
                  <a:gd name="T11" fmla="*/ 0 60000 65536"/>
                  <a:gd name="T12" fmla="*/ 0 w 1623"/>
                  <a:gd name="T13" fmla="*/ 0 h 463"/>
                  <a:gd name="T14" fmla="*/ 1623 w 1623"/>
                  <a:gd name="T15" fmla="*/ 463 h 463"/>
                </a:gdLst>
                <a:ahLst/>
                <a:cxnLst>
                  <a:cxn ang="T8">
                    <a:pos x="T0" y="T1"/>
                  </a:cxn>
                  <a:cxn ang="T9">
                    <a:pos x="T2" y="T3"/>
                  </a:cxn>
                  <a:cxn ang="T10">
                    <a:pos x="T4" y="T5"/>
                  </a:cxn>
                  <a:cxn ang="T11">
                    <a:pos x="T6" y="T7"/>
                  </a:cxn>
                </a:cxnLst>
                <a:rect l="T12" t="T13" r="T14" b="T15"/>
                <a:pathLst>
                  <a:path w="1623" h="463">
                    <a:moveTo>
                      <a:pt x="1600" y="0"/>
                    </a:moveTo>
                    <a:lnTo>
                      <a:pt x="0" y="463"/>
                    </a:lnTo>
                    <a:lnTo>
                      <a:pt x="1623" y="213"/>
                    </a:lnTo>
                    <a:lnTo>
                      <a:pt x="1600" y="0"/>
                    </a:lnTo>
                  </a:path>
                </a:pathLst>
              </a:custGeom>
              <a:noFill/>
              <a:ln w="0">
                <a:solidFill>
                  <a:srgbClr val="FF6600"/>
                </a:solidFill>
                <a:round/>
                <a:headEnd/>
                <a:tailEnd/>
              </a:ln>
            </p:spPr>
            <p:txBody>
              <a:bodyPr/>
              <a:lstStyle/>
              <a:p>
                <a:endParaRPr lang="es-MX"/>
              </a:p>
            </p:txBody>
          </p:sp>
          <p:sp>
            <p:nvSpPr>
              <p:cNvPr id="9549" name="Freeform 5075"/>
              <p:cNvSpPr>
                <a:spLocks/>
              </p:cNvSpPr>
              <p:nvPr/>
            </p:nvSpPr>
            <p:spPr bwMode="auto">
              <a:xfrm>
                <a:off x="1953" y="2155"/>
                <a:ext cx="208" cy="59"/>
              </a:xfrm>
              <a:custGeom>
                <a:avLst/>
                <a:gdLst>
                  <a:gd name="T0" fmla="*/ 0 w 1873"/>
                  <a:gd name="T1" fmla="*/ 0 h 531"/>
                  <a:gd name="T2" fmla="*/ 0 w 1873"/>
                  <a:gd name="T3" fmla="*/ 0 h 531"/>
                  <a:gd name="T4" fmla="*/ 0 w 1873"/>
                  <a:gd name="T5" fmla="*/ 0 h 531"/>
                  <a:gd name="T6" fmla="*/ 0 w 1873"/>
                  <a:gd name="T7" fmla="*/ 0 h 531"/>
                  <a:gd name="T8" fmla="*/ 0 60000 65536"/>
                  <a:gd name="T9" fmla="*/ 0 60000 65536"/>
                  <a:gd name="T10" fmla="*/ 0 60000 65536"/>
                  <a:gd name="T11" fmla="*/ 0 60000 65536"/>
                  <a:gd name="T12" fmla="*/ 0 w 1873"/>
                  <a:gd name="T13" fmla="*/ 0 h 531"/>
                  <a:gd name="T14" fmla="*/ 1873 w 1873"/>
                  <a:gd name="T15" fmla="*/ 531 h 531"/>
                </a:gdLst>
                <a:ahLst/>
                <a:cxnLst>
                  <a:cxn ang="T8">
                    <a:pos x="T0" y="T1"/>
                  </a:cxn>
                  <a:cxn ang="T9">
                    <a:pos x="T2" y="T3"/>
                  </a:cxn>
                  <a:cxn ang="T10">
                    <a:pos x="T4" y="T5"/>
                  </a:cxn>
                  <a:cxn ang="T11">
                    <a:pos x="T6" y="T7"/>
                  </a:cxn>
                </a:cxnLst>
                <a:rect l="T12" t="T13" r="T14" b="T15"/>
                <a:pathLst>
                  <a:path w="1873" h="531">
                    <a:moveTo>
                      <a:pt x="1873" y="0"/>
                    </a:moveTo>
                    <a:lnTo>
                      <a:pt x="0" y="531"/>
                    </a:lnTo>
                    <a:lnTo>
                      <a:pt x="273" y="463"/>
                    </a:lnTo>
                    <a:lnTo>
                      <a:pt x="1873" y="0"/>
                    </a:lnTo>
                    <a:close/>
                  </a:path>
                </a:pathLst>
              </a:custGeom>
              <a:solidFill>
                <a:srgbClr val="FF6600"/>
              </a:solidFill>
              <a:ln w="9525">
                <a:noFill/>
                <a:round/>
                <a:headEnd/>
                <a:tailEnd/>
              </a:ln>
            </p:spPr>
            <p:txBody>
              <a:bodyPr/>
              <a:lstStyle/>
              <a:p>
                <a:endParaRPr lang="es-MX"/>
              </a:p>
            </p:txBody>
          </p:sp>
          <p:sp>
            <p:nvSpPr>
              <p:cNvPr id="9550" name="Freeform 5076"/>
              <p:cNvSpPr>
                <a:spLocks/>
              </p:cNvSpPr>
              <p:nvPr/>
            </p:nvSpPr>
            <p:spPr bwMode="auto">
              <a:xfrm>
                <a:off x="1953" y="2155"/>
                <a:ext cx="208" cy="59"/>
              </a:xfrm>
              <a:custGeom>
                <a:avLst/>
                <a:gdLst>
                  <a:gd name="T0" fmla="*/ 0 w 1873"/>
                  <a:gd name="T1" fmla="*/ 0 h 531"/>
                  <a:gd name="T2" fmla="*/ 0 w 1873"/>
                  <a:gd name="T3" fmla="*/ 0 h 531"/>
                  <a:gd name="T4" fmla="*/ 0 w 1873"/>
                  <a:gd name="T5" fmla="*/ 0 h 531"/>
                  <a:gd name="T6" fmla="*/ 0 w 1873"/>
                  <a:gd name="T7" fmla="*/ 0 h 531"/>
                  <a:gd name="T8" fmla="*/ 0 60000 65536"/>
                  <a:gd name="T9" fmla="*/ 0 60000 65536"/>
                  <a:gd name="T10" fmla="*/ 0 60000 65536"/>
                  <a:gd name="T11" fmla="*/ 0 60000 65536"/>
                  <a:gd name="T12" fmla="*/ 0 w 1873"/>
                  <a:gd name="T13" fmla="*/ 0 h 531"/>
                  <a:gd name="T14" fmla="*/ 1873 w 1873"/>
                  <a:gd name="T15" fmla="*/ 531 h 531"/>
                </a:gdLst>
                <a:ahLst/>
                <a:cxnLst>
                  <a:cxn ang="T8">
                    <a:pos x="T0" y="T1"/>
                  </a:cxn>
                  <a:cxn ang="T9">
                    <a:pos x="T2" y="T3"/>
                  </a:cxn>
                  <a:cxn ang="T10">
                    <a:pos x="T4" y="T5"/>
                  </a:cxn>
                  <a:cxn ang="T11">
                    <a:pos x="T6" y="T7"/>
                  </a:cxn>
                </a:cxnLst>
                <a:rect l="T12" t="T13" r="T14" b="T15"/>
                <a:pathLst>
                  <a:path w="1873" h="531">
                    <a:moveTo>
                      <a:pt x="1873" y="0"/>
                    </a:moveTo>
                    <a:lnTo>
                      <a:pt x="0" y="531"/>
                    </a:lnTo>
                    <a:lnTo>
                      <a:pt x="273" y="463"/>
                    </a:lnTo>
                    <a:lnTo>
                      <a:pt x="1873" y="0"/>
                    </a:lnTo>
                  </a:path>
                </a:pathLst>
              </a:custGeom>
              <a:noFill/>
              <a:ln w="0">
                <a:solidFill>
                  <a:srgbClr val="FF6600"/>
                </a:solidFill>
                <a:round/>
                <a:headEnd/>
                <a:tailEnd/>
              </a:ln>
            </p:spPr>
            <p:txBody>
              <a:bodyPr/>
              <a:lstStyle/>
              <a:p>
                <a:endParaRPr lang="es-MX"/>
              </a:p>
            </p:txBody>
          </p:sp>
          <p:sp>
            <p:nvSpPr>
              <p:cNvPr id="9551" name="Freeform 5077"/>
              <p:cNvSpPr>
                <a:spLocks/>
              </p:cNvSpPr>
              <p:nvPr/>
            </p:nvSpPr>
            <p:spPr bwMode="auto">
              <a:xfrm>
                <a:off x="1945" y="2140"/>
                <a:ext cx="216" cy="74"/>
              </a:xfrm>
              <a:custGeom>
                <a:avLst/>
                <a:gdLst>
                  <a:gd name="T0" fmla="*/ 0 w 1948"/>
                  <a:gd name="T1" fmla="*/ 0 h 661"/>
                  <a:gd name="T2" fmla="*/ 0 w 1948"/>
                  <a:gd name="T3" fmla="*/ 0 h 661"/>
                  <a:gd name="T4" fmla="*/ 0 w 1948"/>
                  <a:gd name="T5" fmla="*/ 0 h 661"/>
                  <a:gd name="T6" fmla="*/ 0 w 1948"/>
                  <a:gd name="T7" fmla="*/ 0 h 661"/>
                  <a:gd name="T8" fmla="*/ 0 60000 65536"/>
                  <a:gd name="T9" fmla="*/ 0 60000 65536"/>
                  <a:gd name="T10" fmla="*/ 0 60000 65536"/>
                  <a:gd name="T11" fmla="*/ 0 60000 65536"/>
                  <a:gd name="T12" fmla="*/ 0 w 1948"/>
                  <a:gd name="T13" fmla="*/ 0 h 661"/>
                  <a:gd name="T14" fmla="*/ 1948 w 1948"/>
                  <a:gd name="T15" fmla="*/ 661 h 661"/>
                </a:gdLst>
                <a:ahLst/>
                <a:cxnLst>
                  <a:cxn ang="T8">
                    <a:pos x="T0" y="T1"/>
                  </a:cxn>
                  <a:cxn ang="T9">
                    <a:pos x="T2" y="T3"/>
                  </a:cxn>
                  <a:cxn ang="T10">
                    <a:pos x="T4" y="T5"/>
                  </a:cxn>
                  <a:cxn ang="T11">
                    <a:pos x="T6" y="T7"/>
                  </a:cxn>
                </a:cxnLst>
                <a:rect l="T12" t="T13" r="T14" b="T15"/>
                <a:pathLst>
                  <a:path w="1948" h="661">
                    <a:moveTo>
                      <a:pt x="0" y="0"/>
                    </a:moveTo>
                    <a:lnTo>
                      <a:pt x="75" y="661"/>
                    </a:lnTo>
                    <a:lnTo>
                      <a:pt x="1948" y="130"/>
                    </a:lnTo>
                    <a:lnTo>
                      <a:pt x="0" y="0"/>
                    </a:lnTo>
                    <a:close/>
                  </a:path>
                </a:pathLst>
              </a:custGeom>
              <a:solidFill>
                <a:srgbClr val="FF6600"/>
              </a:solidFill>
              <a:ln w="9525">
                <a:noFill/>
                <a:round/>
                <a:headEnd/>
                <a:tailEnd/>
              </a:ln>
            </p:spPr>
            <p:txBody>
              <a:bodyPr/>
              <a:lstStyle/>
              <a:p>
                <a:endParaRPr lang="es-MX"/>
              </a:p>
            </p:txBody>
          </p:sp>
          <p:sp>
            <p:nvSpPr>
              <p:cNvPr id="9552" name="Freeform 5078"/>
              <p:cNvSpPr>
                <a:spLocks/>
              </p:cNvSpPr>
              <p:nvPr/>
            </p:nvSpPr>
            <p:spPr bwMode="auto">
              <a:xfrm>
                <a:off x="1945" y="2140"/>
                <a:ext cx="216" cy="74"/>
              </a:xfrm>
              <a:custGeom>
                <a:avLst/>
                <a:gdLst>
                  <a:gd name="T0" fmla="*/ 0 w 1948"/>
                  <a:gd name="T1" fmla="*/ 0 h 661"/>
                  <a:gd name="T2" fmla="*/ 0 w 1948"/>
                  <a:gd name="T3" fmla="*/ 0 h 661"/>
                  <a:gd name="T4" fmla="*/ 0 w 1948"/>
                  <a:gd name="T5" fmla="*/ 0 h 661"/>
                  <a:gd name="T6" fmla="*/ 0 w 1948"/>
                  <a:gd name="T7" fmla="*/ 0 h 661"/>
                  <a:gd name="T8" fmla="*/ 0 60000 65536"/>
                  <a:gd name="T9" fmla="*/ 0 60000 65536"/>
                  <a:gd name="T10" fmla="*/ 0 60000 65536"/>
                  <a:gd name="T11" fmla="*/ 0 60000 65536"/>
                  <a:gd name="T12" fmla="*/ 0 w 1948"/>
                  <a:gd name="T13" fmla="*/ 0 h 661"/>
                  <a:gd name="T14" fmla="*/ 1948 w 1948"/>
                  <a:gd name="T15" fmla="*/ 661 h 661"/>
                </a:gdLst>
                <a:ahLst/>
                <a:cxnLst>
                  <a:cxn ang="T8">
                    <a:pos x="T0" y="T1"/>
                  </a:cxn>
                  <a:cxn ang="T9">
                    <a:pos x="T2" y="T3"/>
                  </a:cxn>
                  <a:cxn ang="T10">
                    <a:pos x="T4" y="T5"/>
                  </a:cxn>
                  <a:cxn ang="T11">
                    <a:pos x="T6" y="T7"/>
                  </a:cxn>
                </a:cxnLst>
                <a:rect l="T12" t="T13" r="T14" b="T15"/>
                <a:pathLst>
                  <a:path w="1948" h="661">
                    <a:moveTo>
                      <a:pt x="0" y="0"/>
                    </a:moveTo>
                    <a:lnTo>
                      <a:pt x="75" y="661"/>
                    </a:lnTo>
                    <a:lnTo>
                      <a:pt x="1948" y="130"/>
                    </a:lnTo>
                    <a:lnTo>
                      <a:pt x="0" y="0"/>
                    </a:lnTo>
                  </a:path>
                </a:pathLst>
              </a:custGeom>
              <a:noFill/>
              <a:ln w="0">
                <a:solidFill>
                  <a:srgbClr val="FF6600"/>
                </a:solidFill>
                <a:round/>
                <a:headEnd/>
                <a:tailEnd/>
              </a:ln>
            </p:spPr>
            <p:txBody>
              <a:bodyPr/>
              <a:lstStyle/>
              <a:p>
                <a:endParaRPr lang="es-MX"/>
              </a:p>
            </p:txBody>
          </p:sp>
          <p:sp>
            <p:nvSpPr>
              <p:cNvPr id="9553" name="Freeform 5079"/>
              <p:cNvSpPr>
                <a:spLocks/>
              </p:cNvSpPr>
              <p:nvPr/>
            </p:nvSpPr>
            <p:spPr bwMode="auto">
              <a:xfrm>
                <a:off x="1945" y="2121"/>
                <a:ext cx="219" cy="34"/>
              </a:xfrm>
              <a:custGeom>
                <a:avLst/>
                <a:gdLst>
                  <a:gd name="T0" fmla="*/ 0 w 1972"/>
                  <a:gd name="T1" fmla="*/ 0 h 304"/>
                  <a:gd name="T2" fmla="*/ 0 w 1972"/>
                  <a:gd name="T3" fmla="*/ 0 h 304"/>
                  <a:gd name="T4" fmla="*/ 0 w 1972"/>
                  <a:gd name="T5" fmla="*/ 0 h 304"/>
                  <a:gd name="T6" fmla="*/ 0 w 1972"/>
                  <a:gd name="T7" fmla="*/ 0 h 304"/>
                  <a:gd name="T8" fmla="*/ 0 60000 65536"/>
                  <a:gd name="T9" fmla="*/ 0 60000 65536"/>
                  <a:gd name="T10" fmla="*/ 0 60000 65536"/>
                  <a:gd name="T11" fmla="*/ 0 60000 65536"/>
                  <a:gd name="T12" fmla="*/ 0 w 1972"/>
                  <a:gd name="T13" fmla="*/ 0 h 304"/>
                  <a:gd name="T14" fmla="*/ 1972 w 1972"/>
                  <a:gd name="T15" fmla="*/ 304 h 304"/>
                </a:gdLst>
                <a:ahLst/>
                <a:cxnLst>
                  <a:cxn ang="T8">
                    <a:pos x="T0" y="T1"/>
                  </a:cxn>
                  <a:cxn ang="T9">
                    <a:pos x="T2" y="T3"/>
                  </a:cxn>
                  <a:cxn ang="T10">
                    <a:pos x="T4" y="T5"/>
                  </a:cxn>
                  <a:cxn ang="T11">
                    <a:pos x="T6" y="T7"/>
                  </a:cxn>
                </a:cxnLst>
                <a:rect l="T12" t="T13" r="T14" b="T15"/>
                <a:pathLst>
                  <a:path w="1972" h="304">
                    <a:moveTo>
                      <a:pt x="1972" y="0"/>
                    </a:moveTo>
                    <a:lnTo>
                      <a:pt x="0" y="174"/>
                    </a:lnTo>
                    <a:lnTo>
                      <a:pt x="1948" y="304"/>
                    </a:lnTo>
                    <a:lnTo>
                      <a:pt x="1972" y="0"/>
                    </a:lnTo>
                    <a:close/>
                  </a:path>
                </a:pathLst>
              </a:custGeom>
              <a:solidFill>
                <a:srgbClr val="FF6600"/>
              </a:solidFill>
              <a:ln w="9525">
                <a:noFill/>
                <a:round/>
                <a:headEnd/>
                <a:tailEnd/>
              </a:ln>
            </p:spPr>
            <p:txBody>
              <a:bodyPr/>
              <a:lstStyle/>
              <a:p>
                <a:endParaRPr lang="es-MX"/>
              </a:p>
            </p:txBody>
          </p:sp>
          <p:sp>
            <p:nvSpPr>
              <p:cNvPr id="9554" name="Freeform 5080"/>
              <p:cNvSpPr>
                <a:spLocks/>
              </p:cNvSpPr>
              <p:nvPr/>
            </p:nvSpPr>
            <p:spPr bwMode="auto">
              <a:xfrm>
                <a:off x="1945" y="2121"/>
                <a:ext cx="219" cy="34"/>
              </a:xfrm>
              <a:custGeom>
                <a:avLst/>
                <a:gdLst>
                  <a:gd name="T0" fmla="*/ 0 w 1972"/>
                  <a:gd name="T1" fmla="*/ 0 h 304"/>
                  <a:gd name="T2" fmla="*/ 0 w 1972"/>
                  <a:gd name="T3" fmla="*/ 0 h 304"/>
                  <a:gd name="T4" fmla="*/ 0 w 1972"/>
                  <a:gd name="T5" fmla="*/ 0 h 304"/>
                  <a:gd name="T6" fmla="*/ 0 w 1972"/>
                  <a:gd name="T7" fmla="*/ 0 h 304"/>
                  <a:gd name="T8" fmla="*/ 0 60000 65536"/>
                  <a:gd name="T9" fmla="*/ 0 60000 65536"/>
                  <a:gd name="T10" fmla="*/ 0 60000 65536"/>
                  <a:gd name="T11" fmla="*/ 0 60000 65536"/>
                  <a:gd name="T12" fmla="*/ 0 w 1972"/>
                  <a:gd name="T13" fmla="*/ 0 h 304"/>
                  <a:gd name="T14" fmla="*/ 1972 w 1972"/>
                  <a:gd name="T15" fmla="*/ 304 h 304"/>
                </a:gdLst>
                <a:ahLst/>
                <a:cxnLst>
                  <a:cxn ang="T8">
                    <a:pos x="T0" y="T1"/>
                  </a:cxn>
                  <a:cxn ang="T9">
                    <a:pos x="T2" y="T3"/>
                  </a:cxn>
                  <a:cxn ang="T10">
                    <a:pos x="T4" y="T5"/>
                  </a:cxn>
                  <a:cxn ang="T11">
                    <a:pos x="T6" y="T7"/>
                  </a:cxn>
                </a:cxnLst>
                <a:rect l="T12" t="T13" r="T14" b="T15"/>
                <a:pathLst>
                  <a:path w="1972" h="304">
                    <a:moveTo>
                      <a:pt x="1972" y="0"/>
                    </a:moveTo>
                    <a:lnTo>
                      <a:pt x="0" y="174"/>
                    </a:lnTo>
                    <a:lnTo>
                      <a:pt x="1948" y="304"/>
                    </a:lnTo>
                    <a:lnTo>
                      <a:pt x="1972" y="0"/>
                    </a:lnTo>
                  </a:path>
                </a:pathLst>
              </a:custGeom>
              <a:noFill/>
              <a:ln w="0">
                <a:solidFill>
                  <a:srgbClr val="FF6600"/>
                </a:solidFill>
                <a:round/>
                <a:headEnd/>
                <a:tailEnd/>
              </a:ln>
            </p:spPr>
            <p:txBody>
              <a:bodyPr/>
              <a:lstStyle/>
              <a:p>
                <a:endParaRPr lang="es-MX"/>
              </a:p>
            </p:txBody>
          </p:sp>
          <p:sp>
            <p:nvSpPr>
              <p:cNvPr id="9555" name="Freeform 5081"/>
              <p:cNvSpPr>
                <a:spLocks/>
              </p:cNvSpPr>
              <p:nvPr/>
            </p:nvSpPr>
            <p:spPr bwMode="auto">
              <a:xfrm>
                <a:off x="1941" y="2110"/>
                <a:ext cx="223" cy="30"/>
              </a:xfrm>
              <a:custGeom>
                <a:avLst/>
                <a:gdLst>
                  <a:gd name="T0" fmla="*/ 0 w 2002"/>
                  <a:gd name="T1" fmla="*/ 0 h 269"/>
                  <a:gd name="T2" fmla="*/ 0 w 2002"/>
                  <a:gd name="T3" fmla="*/ 0 h 269"/>
                  <a:gd name="T4" fmla="*/ 0 w 2002"/>
                  <a:gd name="T5" fmla="*/ 0 h 269"/>
                  <a:gd name="T6" fmla="*/ 0 w 2002"/>
                  <a:gd name="T7" fmla="*/ 0 h 269"/>
                  <a:gd name="T8" fmla="*/ 0 60000 65536"/>
                  <a:gd name="T9" fmla="*/ 0 60000 65536"/>
                  <a:gd name="T10" fmla="*/ 0 60000 65536"/>
                  <a:gd name="T11" fmla="*/ 0 60000 65536"/>
                  <a:gd name="T12" fmla="*/ 0 w 2002"/>
                  <a:gd name="T13" fmla="*/ 0 h 269"/>
                  <a:gd name="T14" fmla="*/ 2002 w 2002"/>
                  <a:gd name="T15" fmla="*/ 269 h 269"/>
                </a:gdLst>
                <a:ahLst/>
                <a:cxnLst>
                  <a:cxn ang="T8">
                    <a:pos x="T0" y="T1"/>
                  </a:cxn>
                  <a:cxn ang="T9">
                    <a:pos x="T2" y="T3"/>
                  </a:cxn>
                  <a:cxn ang="T10">
                    <a:pos x="T4" y="T5"/>
                  </a:cxn>
                  <a:cxn ang="T11">
                    <a:pos x="T6" y="T7"/>
                  </a:cxn>
                </a:cxnLst>
                <a:rect l="T12" t="T13" r="T14" b="T15"/>
                <a:pathLst>
                  <a:path w="2002" h="269">
                    <a:moveTo>
                      <a:pt x="0" y="0"/>
                    </a:moveTo>
                    <a:lnTo>
                      <a:pt x="30" y="269"/>
                    </a:lnTo>
                    <a:lnTo>
                      <a:pt x="2002" y="95"/>
                    </a:lnTo>
                    <a:lnTo>
                      <a:pt x="0" y="0"/>
                    </a:lnTo>
                    <a:close/>
                  </a:path>
                </a:pathLst>
              </a:custGeom>
              <a:solidFill>
                <a:srgbClr val="FF6600"/>
              </a:solidFill>
              <a:ln w="9525">
                <a:noFill/>
                <a:round/>
                <a:headEnd/>
                <a:tailEnd/>
              </a:ln>
            </p:spPr>
            <p:txBody>
              <a:bodyPr/>
              <a:lstStyle/>
              <a:p>
                <a:endParaRPr lang="es-MX"/>
              </a:p>
            </p:txBody>
          </p:sp>
          <p:sp>
            <p:nvSpPr>
              <p:cNvPr id="9556" name="Freeform 5082"/>
              <p:cNvSpPr>
                <a:spLocks/>
              </p:cNvSpPr>
              <p:nvPr/>
            </p:nvSpPr>
            <p:spPr bwMode="auto">
              <a:xfrm>
                <a:off x="1941" y="2110"/>
                <a:ext cx="223" cy="30"/>
              </a:xfrm>
              <a:custGeom>
                <a:avLst/>
                <a:gdLst>
                  <a:gd name="T0" fmla="*/ 0 w 2002"/>
                  <a:gd name="T1" fmla="*/ 0 h 269"/>
                  <a:gd name="T2" fmla="*/ 0 w 2002"/>
                  <a:gd name="T3" fmla="*/ 0 h 269"/>
                  <a:gd name="T4" fmla="*/ 0 w 2002"/>
                  <a:gd name="T5" fmla="*/ 0 h 269"/>
                  <a:gd name="T6" fmla="*/ 0 w 2002"/>
                  <a:gd name="T7" fmla="*/ 0 h 269"/>
                  <a:gd name="T8" fmla="*/ 0 60000 65536"/>
                  <a:gd name="T9" fmla="*/ 0 60000 65536"/>
                  <a:gd name="T10" fmla="*/ 0 60000 65536"/>
                  <a:gd name="T11" fmla="*/ 0 60000 65536"/>
                  <a:gd name="T12" fmla="*/ 0 w 2002"/>
                  <a:gd name="T13" fmla="*/ 0 h 269"/>
                  <a:gd name="T14" fmla="*/ 2002 w 2002"/>
                  <a:gd name="T15" fmla="*/ 269 h 269"/>
                </a:gdLst>
                <a:ahLst/>
                <a:cxnLst>
                  <a:cxn ang="T8">
                    <a:pos x="T0" y="T1"/>
                  </a:cxn>
                  <a:cxn ang="T9">
                    <a:pos x="T2" y="T3"/>
                  </a:cxn>
                  <a:cxn ang="T10">
                    <a:pos x="T4" y="T5"/>
                  </a:cxn>
                  <a:cxn ang="T11">
                    <a:pos x="T6" y="T7"/>
                  </a:cxn>
                </a:cxnLst>
                <a:rect l="T12" t="T13" r="T14" b="T15"/>
                <a:pathLst>
                  <a:path w="2002" h="269">
                    <a:moveTo>
                      <a:pt x="0" y="0"/>
                    </a:moveTo>
                    <a:lnTo>
                      <a:pt x="30" y="269"/>
                    </a:lnTo>
                    <a:lnTo>
                      <a:pt x="2002" y="95"/>
                    </a:lnTo>
                    <a:lnTo>
                      <a:pt x="0" y="0"/>
                    </a:lnTo>
                  </a:path>
                </a:pathLst>
              </a:custGeom>
              <a:noFill/>
              <a:ln w="0">
                <a:solidFill>
                  <a:srgbClr val="FF6600"/>
                </a:solidFill>
                <a:round/>
                <a:headEnd/>
                <a:tailEnd/>
              </a:ln>
            </p:spPr>
            <p:txBody>
              <a:bodyPr/>
              <a:lstStyle/>
              <a:p>
                <a:endParaRPr lang="es-MX"/>
              </a:p>
            </p:txBody>
          </p:sp>
          <p:sp>
            <p:nvSpPr>
              <p:cNvPr id="9557" name="Freeform 5083"/>
              <p:cNvSpPr>
                <a:spLocks/>
              </p:cNvSpPr>
              <p:nvPr/>
            </p:nvSpPr>
            <p:spPr bwMode="auto">
              <a:xfrm>
                <a:off x="1941" y="2102"/>
                <a:ext cx="225" cy="19"/>
              </a:xfrm>
              <a:custGeom>
                <a:avLst/>
                <a:gdLst>
                  <a:gd name="T0" fmla="*/ 0 w 2025"/>
                  <a:gd name="T1" fmla="*/ 0 h 174"/>
                  <a:gd name="T2" fmla="*/ 0 w 2025"/>
                  <a:gd name="T3" fmla="*/ 0 h 174"/>
                  <a:gd name="T4" fmla="*/ 0 w 2025"/>
                  <a:gd name="T5" fmla="*/ 0 h 174"/>
                  <a:gd name="T6" fmla="*/ 0 w 2025"/>
                  <a:gd name="T7" fmla="*/ 0 h 174"/>
                  <a:gd name="T8" fmla="*/ 0 60000 65536"/>
                  <a:gd name="T9" fmla="*/ 0 60000 65536"/>
                  <a:gd name="T10" fmla="*/ 0 60000 65536"/>
                  <a:gd name="T11" fmla="*/ 0 60000 65536"/>
                  <a:gd name="T12" fmla="*/ 0 w 2025"/>
                  <a:gd name="T13" fmla="*/ 0 h 174"/>
                  <a:gd name="T14" fmla="*/ 2025 w 2025"/>
                  <a:gd name="T15" fmla="*/ 174 h 174"/>
                </a:gdLst>
                <a:ahLst/>
                <a:cxnLst>
                  <a:cxn ang="T8">
                    <a:pos x="T0" y="T1"/>
                  </a:cxn>
                  <a:cxn ang="T9">
                    <a:pos x="T2" y="T3"/>
                  </a:cxn>
                  <a:cxn ang="T10">
                    <a:pos x="T4" y="T5"/>
                  </a:cxn>
                  <a:cxn ang="T11">
                    <a:pos x="T6" y="T7"/>
                  </a:cxn>
                </a:cxnLst>
                <a:rect l="T12" t="T13" r="T14" b="T15"/>
                <a:pathLst>
                  <a:path w="2025" h="174">
                    <a:moveTo>
                      <a:pt x="2025" y="0"/>
                    </a:moveTo>
                    <a:lnTo>
                      <a:pt x="0" y="79"/>
                    </a:lnTo>
                    <a:lnTo>
                      <a:pt x="2002" y="174"/>
                    </a:lnTo>
                    <a:lnTo>
                      <a:pt x="2025" y="0"/>
                    </a:lnTo>
                    <a:close/>
                  </a:path>
                </a:pathLst>
              </a:custGeom>
              <a:solidFill>
                <a:srgbClr val="FF6600"/>
              </a:solidFill>
              <a:ln w="9525">
                <a:noFill/>
                <a:round/>
                <a:headEnd/>
                <a:tailEnd/>
              </a:ln>
            </p:spPr>
            <p:txBody>
              <a:bodyPr/>
              <a:lstStyle/>
              <a:p>
                <a:endParaRPr lang="es-MX"/>
              </a:p>
            </p:txBody>
          </p:sp>
          <p:sp>
            <p:nvSpPr>
              <p:cNvPr id="9558" name="Freeform 5084"/>
              <p:cNvSpPr>
                <a:spLocks/>
              </p:cNvSpPr>
              <p:nvPr/>
            </p:nvSpPr>
            <p:spPr bwMode="auto">
              <a:xfrm>
                <a:off x="1941" y="2102"/>
                <a:ext cx="225" cy="19"/>
              </a:xfrm>
              <a:custGeom>
                <a:avLst/>
                <a:gdLst>
                  <a:gd name="T0" fmla="*/ 0 w 2025"/>
                  <a:gd name="T1" fmla="*/ 0 h 174"/>
                  <a:gd name="T2" fmla="*/ 0 w 2025"/>
                  <a:gd name="T3" fmla="*/ 0 h 174"/>
                  <a:gd name="T4" fmla="*/ 0 w 2025"/>
                  <a:gd name="T5" fmla="*/ 0 h 174"/>
                  <a:gd name="T6" fmla="*/ 0 w 2025"/>
                  <a:gd name="T7" fmla="*/ 0 h 174"/>
                  <a:gd name="T8" fmla="*/ 0 60000 65536"/>
                  <a:gd name="T9" fmla="*/ 0 60000 65536"/>
                  <a:gd name="T10" fmla="*/ 0 60000 65536"/>
                  <a:gd name="T11" fmla="*/ 0 60000 65536"/>
                  <a:gd name="T12" fmla="*/ 0 w 2025"/>
                  <a:gd name="T13" fmla="*/ 0 h 174"/>
                  <a:gd name="T14" fmla="*/ 2025 w 2025"/>
                  <a:gd name="T15" fmla="*/ 174 h 174"/>
                </a:gdLst>
                <a:ahLst/>
                <a:cxnLst>
                  <a:cxn ang="T8">
                    <a:pos x="T0" y="T1"/>
                  </a:cxn>
                  <a:cxn ang="T9">
                    <a:pos x="T2" y="T3"/>
                  </a:cxn>
                  <a:cxn ang="T10">
                    <a:pos x="T4" y="T5"/>
                  </a:cxn>
                  <a:cxn ang="T11">
                    <a:pos x="T6" y="T7"/>
                  </a:cxn>
                </a:cxnLst>
                <a:rect l="T12" t="T13" r="T14" b="T15"/>
                <a:pathLst>
                  <a:path w="2025" h="174">
                    <a:moveTo>
                      <a:pt x="2025" y="0"/>
                    </a:moveTo>
                    <a:lnTo>
                      <a:pt x="0" y="79"/>
                    </a:lnTo>
                    <a:lnTo>
                      <a:pt x="2002" y="174"/>
                    </a:lnTo>
                    <a:lnTo>
                      <a:pt x="2025" y="0"/>
                    </a:lnTo>
                  </a:path>
                </a:pathLst>
              </a:custGeom>
              <a:noFill/>
              <a:ln w="0">
                <a:solidFill>
                  <a:srgbClr val="FF6600"/>
                </a:solidFill>
                <a:round/>
                <a:headEnd/>
                <a:tailEnd/>
              </a:ln>
            </p:spPr>
            <p:txBody>
              <a:bodyPr/>
              <a:lstStyle/>
              <a:p>
                <a:endParaRPr lang="es-MX"/>
              </a:p>
            </p:txBody>
          </p:sp>
          <p:sp>
            <p:nvSpPr>
              <p:cNvPr id="9559" name="Freeform 5085"/>
              <p:cNvSpPr>
                <a:spLocks/>
              </p:cNvSpPr>
              <p:nvPr/>
            </p:nvSpPr>
            <p:spPr bwMode="auto">
              <a:xfrm>
                <a:off x="1937" y="2086"/>
                <a:ext cx="229" cy="24"/>
              </a:xfrm>
              <a:custGeom>
                <a:avLst/>
                <a:gdLst>
                  <a:gd name="T0" fmla="*/ 0 w 2062"/>
                  <a:gd name="T1" fmla="*/ 0 h 219"/>
                  <a:gd name="T2" fmla="*/ 0 w 2062"/>
                  <a:gd name="T3" fmla="*/ 0 h 219"/>
                  <a:gd name="T4" fmla="*/ 0 w 2062"/>
                  <a:gd name="T5" fmla="*/ 0 h 219"/>
                  <a:gd name="T6" fmla="*/ 0 w 2062"/>
                  <a:gd name="T7" fmla="*/ 0 h 219"/>
                  <a:gd name="T8" fmla="*/ 0 60000 65536"/>
                  <a:gd name="T9" fmla="*/ 0 60000 65536"/>
                  <a:gd name="T10" fmla="*/ 0 60000 65536"/>
                  <a:gd name="T11" fmla="*/ 0 60000 65536"/>
                  <a:gd name="T12" fmla="*/ 0 w 2062"/>
                  <a:gd name="T13" fmla="*/ 0 h 219"/>
                  <a:gd name="T14" fmla="*/ 2062 w 2062"/>
                  <a:gd name="T15" fmla="*/ 219 h 219"/>
                </a:gdLst>
                <a:ahLst/>
                <a:cxnLst>
                  <a:cxn ang="T8">
                    <a:pos x="T0" y="T1"/>
                  </a:cxn>
                  <a:cxn ang="T9">
                    <a:pos x="T2" y="T3"/>
                  </a:cxn>
                  <a:cxn ang="T10">
                    <a:pos x="T4" y="T5"/>
                  </a:cxn>
                  <a:cxn ang="T11">
                    <a:pos x="T6" y="T7"/>
                  </a:cxn>
                </a:cxnLst>
                <a:rect l="T12" t="T13" r="T14" b="T15"/>
                <a:pathLst>
                  <a:path w="2062" h="219">
                    <a:moveTo>
                      <a:pt x="0" y="0"/>
                    </a:moveTo>
                    <a:lnTo>
                      <a:pt x="37" y="219"/>
                    </a:lnTo>
                    <a:lnTo>
                      <a:pt x="2062" y="140"/>
                    </a:lnTo>
                    <a:lnTo>
                      <a:pt x="0" y="0"/>
                    </a:lnTo>
                    <a:close/>
                  </a:path>
                </a:pathLst>
              </a:custGeom>
              <a:solidFill>
                <a:srgbClr val="FF6600"/>
              </a:solidFill>
              <a:ln w="9525">
                <a:noFill/>
                <a:round/>
                <a:headEnd/>
                <a:tailEnd/>
              </a:ln>
            </p:spPr>
            <p:txBody>
              <a:bodyPr/>
              <a:lstStyle/>
              <a:p>
                <a:endParaRPr lang="es-MX"/>
              </a:p>
            </p:txBody>
          </p:sp>
          <p:sp>
            <p:nvSpPr>
              <p:cNvPr id="9560" name="Freeform 5086"/>
              <p:cNvSpPr>
                <a:spLocks/>
              </p:cNvSpPr>
              <p:nvPr/>
            </p:nvSpPr>
            <p:spPr bwMode="auto">
              <a:xfrm>
                <a:off x="1937" y="2086"/>
                <a:ext cx="229" cy="24"/>
              </a:xfrm>
              <a:custGeom>
                <a:avLst/>
                <a:gdLst>
                  <a:gd name="T0" fmla="*/ 0 w 2062"/>
                  <a:gd name="T1" fmla="*/ 0 h 219"/>
                  <a:gd name="T2" fmla="*/ 0 w 2062"/>
                  <a:gd name="T3" fmla="*/ 0 h 219"/>
                  <a:gd name="T4" fmla="*/ 0 w 2062"/>
                  <a:gd name="T5" fmla="*/ 0 h 219"/>
                  <a:gd name="T6" fmla="*/ 0 w 2062"/>
                  <a:gd name="T7" fmla="*/ 0 h 219"/>
                  <a:gd name="T8" fmla="*/ 0 60000 65536"/>
                  <a:gd name="T9" fmla="*/ 0 60000 65536"/>
                  <a:gd name="T10" fmla="*/ 0 60000 65536"/>
                  <a:gd name="T11" fmla="*/ 0 60000 65536"/>
                  <a:gd name="T12" fmla="*/ 0 w 2062"/>
                  <a:gd name="T13" fmla="*/ 0 h 219"/>
                  <a:gd name="T14" fmla="*/ 2062 w 2062"/>
                  <a:gd name="T15" fmla="*/ 219 h 219"/>
                </a:gdLst>
                <a:ahLst/>
                <a:cxnLst>
                  <a:cxn ang="T8">
                    <a:pos x="T0" y="T1"/>
                  </a:cxn>
                  <a:cxn ang="T9">
                    <a:pos x="T2" y="T3"/>
                  </a:cxn>
                  <a:cxn ang="T10">
                    <a:pos x="T4" y="T5"/>
                  </a:cxn>
                  <a:cxn ang="T11">
                    <a:pos x="T6" y="T7"/>
                  </a:cxn>
                </a:cxnLst>
                <a:rect l="T12" t="T13" r="T14" b="T15"/>
                <a:pathLst>
                  <a:path w="2062" h="219">
                    <a:moveTo>
                      <a:pt x="0" y="0"/>
                    </a:moveTo>
                    <a:lnTo>
                      <a:pt x="37" y="219"/>
                    </a:lnTo>
                    <a:lnTo>
                      <a:pt x="2062" y="140"/>
                    </a:lnTo>
                    <a:lnTo>
                      <a:pt x="0" y="0"/>
                    </a:lnTo>
                  </a:path>
                </a:pathLst>
              </a:custGeom>
              <a:noFill/>
              <a:ln w="0">
                <a:solidFill>
                  <a:srgbClr val="FF6600"/>
                </a:solidFill>
                <a:round/>
                <a:headEnd/>
                <a:tailEnd/>
              </a:ln>
            </p:spPr>
            <p:txBody>
              <a:bodyPr/>
              <a:lstStyle/>
              <a:p>
                <a:endParaRPr lang="es-MX"/>
              </a:p>
            </p:txBody>
          </p:sp>
          <p:sp>
            <p:nvSpPr>
              <p:cNvPr id="9561" name="Freeform 5087"/>
              <p:cNvSpPr>
                <a:spLocks/>
              </p:cNvSpPr>
              <p:nvPr/>
            </p:nvSpPr>
            <p:spPr bwMode="auto">
              <a:xfrm>
                <a:off x="1937" y="2085"/>
                <a:ext cx="229" cy="17"/>
              </a:xfrm>
              <a:custGeom>
                <a:avLst/>
                <a:gdLst>
                  <a:gd name="T0" fmla="*/ 0 w 2062"/>
                  <a:gd name="T1" fmla="*/ 0 h 154"/>
                  <a:gd name="T2" fmla="*/ 0 w 2062"/>
                  <a:gd name="T3" fmla="*/ 0 h 154"/>
                  <a:gd name="T4" fmla="*/ 0 w 2062"/>
                  <a:gd name="T5" fmla="*/ 0 h 154"/>
                  <a:gd name="T6" fmla="*/ 0 w 2062"/>
                  <a:gd name="T7" fmla="*/ 0 h 154"/>
                  <a:gd name="T8" fmla="*/ 0 60000 65536"/>
                  <a:gd name="T9" fmla="*/ 0 60000 65536"/>
                  <a:gd name="T10" fmla="*/ 0 60000 65536"/>
                  <a:gd name="T11" fmla="*/ 0 60000 65536"/>
                  <a:gd name="T12" fmla="*/ 0 w 2062"/>
                  <a:gd name="T13" fmla="*/ 0 h 154"/>
                  <a:gd name="T14" fmla="*/ 2062 w 2062"/>
                  <a:gd name="T15" fmla="*/ 154 h 154"/>
                </a:gdLst>
                <a:ahLst/>
                <a:cxnLst>
                  <a:cxn ang="T8">
                    <a:pos x="T0" y="T1"/>
                  </a:cxn>
                  <a:cxn ang="T9">
                    <a:pos x="T2" y="T3"/>
                  </a:cxn>
                  <a:cxn ang="T10">
                    <a:pos x="T4" y="T5"/>
                  </a:cxn>
                  <a:cxn ang="T11">
                    <a:pos x="T6" y="T7"/>
                  </a:cxn>
                </a:cxnLst>
                <a:rect l="T12" t="T13" r="T14" b="T15"/>
                <a:pathLst>
                  <a:path w="2062" h="154">
                    <a:moveTo>
                      <a:pt x="1977" y="0"/>
                    </a:moveTo>
                    <a:lnTo>
                      <a:pt x="0" y="14"/>
                    </a:lnTo>
                    <a:lnTo>
                      <a:pt x="2062" y="154"/>
                    </a:lnTo>
                    <a:lnTo>
                      <a:pt x="1977" y="0"/>
                    </a:lnTo>
                    <a:close/>
                  </a:path>
                </a:pathLst>
              </a:custGeom>
              <a:solidFill>
                <a:srgbClr val="FF6600"/>
              </a:solidFill>
              <a:ln w="9525">
                <a:noFill/>
                <a:round/>
                <a:headEnd/>
                <a:tailEnd/>
              </a:ln>
            </p:spPr>
            <p:txBody>
              <a:bodyPr/>
              <a:lstStyle/>
              <a:p>
                <a:endParaRPr lang="es-MX"/>
              </a:p>
            </p:txBody>
          </p:sp>
          <p:sp>
            <p:nvSpPr>
              <p:cNvPr id="9562" name="Freeform 5088"/>
              <p:cNvSpPr>
                <a:spLocks/>
              </p:cNvSpPr>
              <p:nvPr/>
            </p:nvSpPr>
            <p:spPr bwMode="auto">
              <a:xfrm>
                <a:off x="1937" y="2085"/>
                <a:ext cx="229" cy="17"/>
              </a:xfrm>
              <a:custGeom>
                <a:avLst/>
                <a:gdLst>
                  <a:gd name="T0" fmla="*/ 0 w 2062"/>
                  <a:gd name="T1" fmla="*/ 0 h 154"/>
                  <a:gd name="T2" fmla="*/ 0 w 2062"/>
                  <a:gd name="T3" fmla="*/ 0 h 154"/>
                  <a:gd name="T4" fmla="*/ 0 w 2062"/>
                  <a:gd name="T5" fmla="*/ 0 h 154"/>
                  <a:gd name="T6" fmla="*/ 0 w 2062"/>
                  <a:gd name="T7" fmla="*/ 0 h 154"/>
                  <a:gd name="T8" fmla="*/ 0 60000 65536"/>
                  <a:gd name="T9" fmla="*/ 0 60000 65536"/>
                  <a:gd name="T10" fmla="*/ 0 60000 65536"/>
                  <a:gd name="T11" fmla="*/ 0 60000 65536"/>
                  <a:gd name="T12" fmla="*/ 0 w 2062"/>
                  <a:gd name="T13" fmla="*/ 0 h 154"/>
                  <a:gd name="T14" fmla="*/ 2062 w 2062"/>
                  <a:gd name="T15" fmla="*/ 154 h 154"/>
                </a:gdLst>
                <a:ahLst/>
                <a:cxnLst>
                  <a:cxn ang="T8">
                    <a:pos x="T0" y="T1"/>
                  </a:cxn>
                  <a:cxn ang="T9">
                    <a:pos x="T2" y="T3"/>
                  </a:cxn>
                  <a:cxn ang="T10">
                    <a:pos x="T4" y="T5"/>
                  </a:cxn>
                  <a:cxn ang="T11">
                    <a:pos x="T6" y="T7"/>
                  </a:cxn>
                </a:cxnLst>
                <a:rect l="T12" t="T13" r="T14" b="T15"/>
                <a:pathLst>
                  <a:path w="2062" h="154">
                    <a:moveTo>
                      <a:pt x="1977" y="0"/>
                    </a:moveTo>
                    <a:lnTo>
                      <a:pt x="0" y="14"/>
                    </a:lnTo>
                    <a:lnTo>
                      <a:pt x="2062" y="154"/>
                    </a:lnTo>
                    <a:lnTo>
                      <a:pt x="1977" y="0"/>
                    </a:lnTo>
                  </a:path>
                </a:pathLst>
              </a:custGeom>
              <a:noFill/>
              <a:ln w="0">
                <a:solidFill>
                  <a:srgbClr val="FF6600"/>
                </a:solidFill>
                <a:round/>
                <a:headEnd/>
                <a:tailEnd/>
              </a:ln>
            </p:spPr>
            <p:txBody>
              <a:bodyPr/>
              <a:lstStyle/>
              <a:p>
                <a:endParaRPr lang="es-MX"/>
              </a:p>
            </p:txBody>
          </p:sp>
          <p:sp>
            <p:nvSpPr>
              <p:cNvPr id="9563" name="Freeform 5089"/>
              <p:cNvSpPr>
                <a:spLocks/>
              </p:cNvSpPr>
              <p:nvPr/>
            </p:nvSpPr>
            <p:spPr bwMode="auto">
              <a:xfrm>
                <a:off x="1928" y="2082"/>
                <a:ext cx="229" cy="4"/>
              </a:xfrm>
              <a:custGeom>
                <a:avLst/>
                <a:gdLst>
                  <a:gd name="T0" fmla="*/ 0 w 2061"/>
                  <a:gd name="T1" fmla="*/ 0 h 41"/>
                  <a:gd name="T2" fmla="*/ 0 w 2061"/>
                  <a:gd name="T3" fmla="*/ 0 h 41"/>
                  <a:gd name="T4" fmla="*/ 0 w 2061"/>
                  <a:gd name="T5" fmla="*/ 0 h 41"/>
                  <a:gd name="T6" fmla="*/ 0 w 2061"/>
                  <a:gd name="T7" fmla="*/ 0 h 41"/>
                  <a:gd name="T8" fmla="*/ 0 60000 65536"/>
                  <a:gd name="T9" fmla="*/ 0 60000 65536"/>
                  <a:gd name="T10" fmla="*/ 0 60000 65536"/>
                  <a:gd name="T11" fmla="*/ 0 60000 65536"/>
                  <a:gd name="T12" fmla="*/ 0 w 2061"/>
                  <a:gd name="T13" fmla="*/ 0 h 41"/>
                  <a:gd name="T14" fmla="*/ 2061 w 2061"/>
                  <a:gd name="T15" fmla="*/ 41 h 41"/>
                </a:gdLst>
                <a:ahLst/>
                <a:cxnLst>
                  <a:cxn ang="T8">
                    <a:pos x="T0" y="T1"/>
                  </a:cxn>
                  <a:cxn ang="T9">
                    <a:pos x="T2" y="T3"/>
                  </a:cxn>
                  <a:cxn ang="T10">
                    <a:pos x="T4" y="T5"/>
                  </a:cxn>
                  <a:cxn ang="T11">
                    <a:pos x="T6" y="T7"/>
                  </a:cxn>
                </a:cxnLst>
                <a:rect l="T12" t="T13" r="T14" b="T15"/>
                <a:pathLst>
                  <a:path w="2061" h="41">
                    <a:moveTo>
                      <a:pt x="0" y="0"/>
                    </a:moveTo>
                    <a:lnTo>
                      <a:pt x="84" y="41"/>
                    </a:lnTo>
                    <a:lnTo>
                      <a:pt x="2061" y="27"/>
                    </a:lnTo>
                    <a:lnTo>
                      <a:pt x="0" y="0"/>
                    </a:lnTo>
                    <a:close/>
                  </a:path>
                </a:pathLst>
              </a:custGeom>
              <a:solidFill>
                <a:srgbClr val="FF6600"/>
              </a:solidFill>
              <a:ln w="9525">
                <a:noFill/>
                <a:round/>
                <a:headEnd/>
                <a:tailEnd/>
              </a:ln>
            </p:spPr>
            <p:txBody>
              <a:bodyPr/>
              <a:lstStyle/>
              <a:p>
                <a:endParaRPr lang="es-MX"/>
              </a:p>
            </p:txBody>
          </p:sp>
          <p:sp>
            <p:nvSpPr>
              <p:cNvPr id="9564" name="Freeform 5090"/>
              <p:cNvSpPr>
                <a:spLocks/>
              </p:cNvSpPr>
              <p:nvPr/>
            </p:nvSpPr>
            <p:spPr bwMode="auto">
              <a:xfrm>
                <a:off x="1928" y="2082"/>
                <a:ext cx="229" cy="4"/>
              </a:xfrm>
              <a:custGeom>
                <a:avLst/>
                <a:gdLst>
                  <a:gd name="T0" fmla="*/ 0 w 2061"/>
                  <a:gd name="T1" fmla="*/ 0 h 41"/>
                  <a:gd name="T2" fmla="*/ 0 w 2061"/>
                  <a:gd name="T3" fmla="*/ 0 h 41"/>
                  <a:gd name="T4" fmla="*/ 0 w 2061"/>
                  <a:gd name="T5" fmla="*/ 0 h 41"/>
                  <a:gd name="T6" fmla="*/ 0 w 2061"/>
                  <a:gd name="T7" fmla="*/ 0 h 41"/>
                  <a:gd name="T8" fmla="*/ 0 60000 65536"/>
                  <a:gd name="T9" fmla="*/ 0 60000 65536"/>
                  <a:gd name="T10" fmla="*/ 0 60000 65536"/>
                  <a:gd name="T11" fmla="*/ 0 60000 65536"/>
                  <a:gd name="T12" fmla="*/ 0 w 2061"/>
                  <a:gd name="T13" fmla="*/ 0 h 41"/>
                  <a:gd name="T14" fmla="*/ 2061 w 2061"/>
                  <a:gd name="T15" fmla="*/ 41 h 41"/>
                </a:gdLst>
                <a:ahLst/>
                <a:cxnLst>
                  <a:cxn ang="T8">
                    <a:pos x="T0" y="T1"/>
                  </a:cxn>
                  <a:cxn ang="T9">
                    <a:pos x="T2" y="T3"/>
                  </a:cxn>
                  <a:cxn ang="T10">
                    <a:pos x="T4" y="T5"/>
                  </a:cxn>
                  <a:cxn ang="T11">
                    <a:pos x="T6" y="T7"/>
                  </a:cxn>
                </a:cxnLst>
                <a:rect l="T12" t="T13" r="T14" b="T15"/>
                <a:pathLst>
                  <a:path w="2061" h="41">
                    <a:moveTo>
                      <a:pt x="0" y="0"/>
                    </a:moveTo>
                    <a:lnTo>
                      <a:pt x="84" y="41"/>
                    </a:lnTo>
                    <a:lnTo>
                      <a:pt x="2061" y="27"/>
                    </a:lnTo>
                    <a:lnTo>
                      <a:pt x="0" y="0"/>
                    </a:lnTo>
                  </a:path>
                </a:pathLst>
              </a:custGeom>
              <a:noFill/>
              <a:ln w="0">
                <a:solidFill>
                  <a:srgbClr val="FF6600"/>
                </a:solidFill>
                <a:round/>
                <a:headEnd/>
                <a:tailEnd/>
              </a:ln>
            </p:spPr>
            <p:txBody>
              <a:bodyPr/>
              <a:lstStyle/>
              <a:p>
                <a:endParaRPr lang="es-MX"/>
              </a:p>
            </p:txBody>
          </p:sp>
          <p:sp>
            <p:nvSpPr>
              <p:cNvPr id="9565" name="Freeform 5091"/>
              <p:cNvSpPr>
                <a:spLocks/>
              </p:cNvSpPr>
              <p:nvPr/>
            </p:nvSpPr>
            <p:spPr bwMode="auto">
              <a:xfrm>
                <a:off x="1908" y="2080"/>
                <a:ext cx="20" cy="4"/>
              </a:xfrm>
              <a:custGeom>
                <a:avLst/>
                <a:gdLst>
                  <a:gd name="T0" fmla="*/ 0 w 182"/>
                  <a:gd name="T1" fmla="*/ 0 h 29"/>
                  <a:gd name="T2" fmla="*/ 0 w 182"/>
                  <a:gd name="T3" fmla="*/ 0 h 29"/>
                  <a:gd name="T4" fmla="*/ 0 w 182"/>
                  <a:gd name="T5" fmla="*/ 0 h 29"/>
                  <a:gd name="T6" fmla="*/ 0 w 182"/>
                  <a:gd name="T7" fmla="*/ 0 h 29"/>
                  <a:gd name="T8" fmla="*/ 0 60000 65536"/>
                  <a:gd name="T9" fmla="*/ 0 60000 65536"/>
                  <a:gd name="T10" fmla="*/ 0 60000 65536"/>
                  <a:gd name="T11" fmla="*/ 0 60000 65536"/>
                  <a:gd name="T12" fmla="*/ 0 w 182"/>
                  <a:gd name="T13" fmla="*/ 0 h 29"/>
                  <a:gd name="T14" fmla="*/ 182 w 182"/>
                  <a:gd name="T15" fmla="*/ 29 h 29"/>
                </a:gdLst>
                <a:ahLst/>
                <a:cxnLst>
                  <a:cxn ang="T8">
                    <a:pos x="T0" y="T1"/>
                  </a:cxn>
                  <a:cxn ang="T9">
                    <a:pos x="T2" y="T3"/>
                  </a:cxn>
                  <a:cxn ang="T10">
                    <a:pos x="T4" y="T5"/>
                  </a:cxn>
                  <a:cxn ang="T11">
                    <a:pos x="T6" y="T7"/>
                  </a:cxn>
                </a:cxnLst>
                <a:rect l="T12" t="T13" r="T14" b="T15"/>
                <a:pathLst>
                  <a:path w="182" h="29">
                    <a:moveTo>
                      <a:pt x="0" y="0"/>
                    </a:moveTo>
                    <a:lnTo>
                      <a:pt x="88" y="29"/>
                    </a:lnTo>
                    <a:lnTo>
                      <a:pt x="182" y="10"/>
                    </a:lnTo>
                    <a:lnTo>
                      <a:pt x="0" y="0"/>
                    </a:lnTo>
                    <a:close/>
                  </a:path>
                </a:pathLst>
              </a:custGeom>
              <a:solidFill>
                <a:srgbClr val="FF6600"/>
              </a:solidFill>
              <a:ln w="9525">
                <a:noFill/>
                <a:round/>
                <a:headEnd/>
                <a:tailEnd/>
              </a:ln>
            </p:spPr>
            <p:txBody>
              <a:bodyPr/>
              <a:lstStyle/>
              <a:p>
                <a:endParaRPr lang="es-MX"/>
              </a:p>
            </p:txBody>
          </p:sp>
          <p:sp>
            <p:nvSpPr>
              <p:cNvPr id="9566" name="Freeform 5092"/>
              <p:cNvSpPr>
                <a:spLocks/>
              </p:cNvSpPr>
              <p:nvPr/>
            </p:nvSpPr>
            <p:spPr bwMode="auto">
              <a:xfrm>
                <a:off x="1908" y="2080"/>
                <a:ext cx="20" cy="4"/>
              </a:xfrm>
              <a:custGeom>
                <a:avLst/>
                <a:gdLst>
                  <a:gd name="T0" fmla="*/ 0 w 182"/>
                  <a:gd name="T1" fmla="*/ 0 h 29"/>
                  <a:gd name="T2" fmla="*/ 0 w 182"/>
                  <a:gd name="T3" fmla="*/ 0 h 29"/>
                  <a:gd name="T4" fmla="*/ 0 w 182"/>
                  <a:gd name="T5" fmla="*/ 0 h 29"/>
                  <a:gd name="T6" fmla="*/ 0 w 182"/>
                  <a:gd name="T7" fmla="*/ 0 h 29"/>
                  <a:gd name="T8" fmla="*/ 0 60000 65536"/>
                  <a:gd name="T9" fmla="*/ 0 60000 65536"/>
                  <a:gd name="T10" fmla="*/ 0 60000 65536"/>
                  <a:gd name="T11" fmla="*/ 0 60000 65536"/>
                  <a:gd name="T12" fmla="*/ 0 w 182"/>
                  <a:gd name="T13" fmla="*/ 0 h 29"/>
                  <a:gd name="T14" fmla="*/ 182 w 182"/>
                  <a:gd name="T15" fmla="*/ 29 h 29"/>
                </a:gdLst>
                <a:ahLst/>
                <a:cxnLst>
                  <a:cxn ang="T8">
                    <a:pos x="T0" y="T1"/>
                  </a:cxn>
                  <a:cxn ang="T9">
                    <a:pos x="T2" y="T3"/>
                  </a:cxn>
                  <a:cxn ang="T10">
                    <a:pos x="T4" y="T5"/>
                  </a:cxn>
                  <a:cxn ang="T11">
                    <a:pos x="T6" y="T7"/>
                  </a:cxn>
                </a:cxnLst>
                <a:rect l="T12" t="T13" r="T14" b="T15"/>
                <a:pathLst>
                  <a:path w="182" h="29">
                    <a:moveTo>
                      <a:pt x="0" y="0"/>
                    </a:moveTo>
                    <a:lnTo>
                      <a:pt x="88" y="29"/>
                    </a:lnTo>
                    <a:lnTo>
                      <a:pt x="182" y="10"/>
                    </a:lnTo>
                    <a:lnTo>
                      <a:pt x="0" y="0"/>
                    </a:lnTo>
                  </a:path>
                </a:pathLst>
              </a:custGeom>
              <a:noFill/>
              <a:ln w="0">
                <a:solidFill>
                  <a:srgbClr val="FF6600"/>
                </a:solidFill>
                <a:round/>
                <a:headEnd/>
                <a:tailEnd/>
              </a:ln>
            </p:spPr>
            <p:txBody>
              <a:bodyPr/>
              <a:lstStyle/>
              <a:p>
                <a:endParaRPr lang="es-MX"/>
              </a:p>
            </p:txBody>
          </p:sp>
          <p:sp>
            <p:nvSpPr>
              <p:cNvPr id="9567" name="Freeform 5093"/>
              <p:cNvSpPr>
                <a:spLocks/>
              </p:cNvSpPr>
              <p:nvPr/>
            </p:nvSpPr>
            <p:spPr bwMode="auto">
              <a:xfrm>
                <a:off x="1897" y="2073"/>
                <a:ext cx="31" cy="9"/>
              </a:xfrm>
              <a:custGeom>
                <a:avLst/>
                <a:gdLst>
                  <a:gd name="T0" fmla="*/ 0 w 276"/>
                  <a:gd name="T1" fmla="*/ 0 h 80"/>
                  <a:gd name="T2" fmla="*/ 0 w 276"/>
                  <a:gd name="T3" fmla="*/ 0 h 80"/>
                  <a:gd name="T4" fmla="*/ 0 w 276"/>
                  <a:gd name="T5" fmla="*/ 0 h 80"/>
                  <a:gd name="T6" fmla="*/ 0 w 276"/>
                  <a:gd name="T7" fmla="*/ 0 h 80"/>
                  <a:gd name="T8" fmla="*/ 0 60000 65536"/>
                  <a:gd name="T9" fmla="*/ 0 60000 65536"/>
                  <a:gd name="T10" fmla="*/ 0 60000 65536"/>
                  <a:gd name="T11" fmla="*/ 0 60000 65536"/>
                  <a:gd name="T12" fmla="*/ 0 w 276"/>
                  <a:gd name="T13" fmla="*/ 0 h 80"/>
                  <a:gd name="T14" fmla="*/ 276 w 276"/>
                  <a:gd name="T15" fmla="*/ 80 h 80"/>
                </a:gdLst>
                <a:ahLst/>
                <a:cxnLst>
                  <a:cxn ang="T8">
                    <a:pos x="T0" y="T1"/>
                  </a:cxn>
                  <a:cxn ang="T9">
                    <a:pos x="T2" y="T3"/>
                  </a:cxn>
                  <a:cxn ang="T10">
                    <a:pos x="T4" y="T5"/>
                  </a:cxn>
                  <a:cxn ang="T11">
                    <a:pos x="T6" y="T7"/>
                  </a:cxn>
                </a:cxnLst>
                <a:rect l="T12" t="T13" r="T14" b="T15"/>
                <a:pathLst>
                  <a:path w="276" h="80">
                    <a:moveTo>
                      <a:pt x="0" y="0"/>
                    </a:moveTo>
                    <a:lnTo>
                      <a:pt x="94" y="70"/>
                    </a:lnTo>
                    <a:lnTo>
                      <a:pt x="276" y="80"/>
                    </a:lnTo>
                    <a:lnTo>
                      <a:pt x="0" y="0"/>
                    </a:lnTo>
                    <a:close/>
                  </a:path>
                </a:pathLst>
              </a:custGeom>
              <a:solidFill>
                <a:srgbClr val="FF6600"/>
              </a:solidFill>
              <a:ln w="9525">
                <a:noFill/>
                <a:round/>
                <a:headEnd/>
                <a:tailEnd/>
              </a:ln>
            </p:spPr>
            <p:txBody>
              <a:bodyPr/>
              <a:lstStyle/>
              <a:p>
                <a:endParaRPr lang="es-MX"/>
              </a:p>
            </p:txBody>
          </p:sp>
          <p:sp>
            <p:nvSpPr>
              <p:cNvPr id="9568" name="Freeform 5094"/>
              <p:cNvSpPr>
                <a:spLocks/>
              </p:cNvSpPr>
              <p:nvPr/>
            </p:nvSpPr>
            <p:spPr bwMode="auto">
              <a:xfrm>
                <a:off x="1897" y="2073"/>
                <a:ext cx="31" cy="9"/>
              </a:xfrm>
              <a:custGeom>
                <a:avLst/>
                <a:gdLst>
                  <a:gd name="T0" fmla="*/ 0 w 276"/>
                  <a:gd name="T1" fmla="*/ 0 h 80"/>
                  <a:gd name="T2" fmla="*/ 0 w 276"/>
                  <a:gd name="T3" fmla="*/ 0 h 80"/>
                  <a:gd name="T4" fmla="*/ 0 w 276"/>
                  <a:gd name="T5" fmla="*/ 0 h 80"/>
                  <a:gd name="T6" fmla="*/ 0 w 276"/>
                  <a:gd name="T7" fmla="*/ 0 h 80"/>
                  <a:gd name="T8" fmla="*/ 0 60000 65536"/>
                  <a:gd name="T9" fmla="*/ 0 60000 65536"/>
                  <a:gd name="T10" fmla="*/ 0 60000 65536"/>
                  <a:gd name="T11" fmla="*/ 0 60000 65536"/>
                  <a:gd name="T12" fmla="*/ 0 w 276"/>
                  <a:gd name="T13" fmla="*/ 0 h 80"/>
                  <a:gd name="T14" fmla="*/ 276 w 276"/>
                  <a:gd name="T15" fmla="*/ 80 h 80"/>
                </a:gdLst>
                <a:ahLst/>
                <a:cxnLst>
                  <a:cxn ang="T8">
                    <a:pos x="T0" y="T1"/>
                  </a:cxn>
                  <a:cxn ang="T9">
                    <a:pos x="T2" y="T3"/>
                  </a:cxn>
                  <a:cxn ang="T10">
                    <a:pos x="T4" y="T5"/>
                  </a:cxn>
                  <a:cxn ang="T11">
                    <a:pos x="T6" y="T7"/>
                  </a:cxn>
                </a:cxnLst>
                <a:rect l="T12" t="T13" r="T14" b="T15"/>
                <a:pathLst>
                  <a:path w="276" h="80">
                    <a:moveTo>
                      <a:pt x="0" y="0"/>
                    </a:moveTo>
                    <a:lnTo>
                      <a:pt x="94" y="70"/>
                    </a:lnTo>
                    <a:lnTo>
                      <a:pt x="276" y="80"/>
                    </a:lnTo>
                    <a:lnTo>
                      <a:pt x="0" y="0"/>
                    </a:lnTo>
                  </a:path>
                </a:pathLst>
              </a:custGeom>
              <a:noFill/>
              <a:ln w="0">
                <a:solidFill>
                  <a:srgbClr val="FF6600"/>
                </a:solidFill>
                <a:round/>
                <a:headEnd/>
                <a:tailEnd/>
              </a:ln>
            </p:spPr>
            <p:txBody>
              <a:bodyPr/>
              <a:lstStyle/>
              <a:p>
                <a:endParaRPr lang="es-MX"/>
              </a:p>
            </p:txBody>
          </p:sp>
          <p:sp>
            <p:nvSpPr>
              <p:cNvPr id="9569" name="Freeform 5095"/>
              <p:cNvSpPr>
                <a:spLocks/>
              </p:cNvSpPr>
              <p:nvPr/>
            </p:nvSpPr>
            <p:spPr bwMode="auto">
              <a:xfrm>
                <a:off x="1897" y="2073"/>
                <a:ext cx="260" cy="12"/>
              </a:xfrm>
              <a:custGeom>
                <a:avLst/>
                <a:gdLst>
                  <a:gd name="T0" fmla="*/ 0 w 2337"/>
                  <a:gd name="T1" fmla="*/ 0 h 107"/>
                  <a:gd name="T2" fmla="*/ 0 w 2337"/>
                  <a:gd name="T3" fmla="*/ 0 h 107"/>
                  <a:gd name="T4" fmla="*/ 0 w 2337"/>
                  <a:gd name="T5" fmla="*/ 0 h 107"/>
                  <a:gd name="T6" fmla="*/ 0 w 2337"/>
                  <a:gd name="T7" fmla="*/ 0 h 107"/>
                  <a:gd name="T8" fmla="*/ 0 60000 65536"/>
                  <a:gd name="T9" fmla="*/ 0 60000 65536"/>
                  <a:gd name="T10" fmla="*/ 0 60000 65536"/>
                  <a:gd name="T11" fmla="*/ 0 60000 65536"/>
                  <a:gd name="T12" fmla="*/ 0 w 2337"/>
                  <a:gd name="T13" fmla="*/ 0 h 107"/>
                  <a:gd name="T14" fmla="*/ 2337 w 2337"/>
                  <a:gd name="T15" fmla="*/ 107 h 107"/>
                </a:gdLst>
                <a:ahLst/>
                <a:cxnLst>
                  <a:cxn ang="T8">
                    <a:pos x="T0" y="T1"/>
                  </a:cxn>
                  <a:cxn ang="T9">
                    <a:pos x="T2" y="T3"/>
                  </a:cxn>
                  <a:cxn ang="T10">
                    <a:pos x="T4" y="T5"/>
                  </a:cxn>
                  <a:cxn ang="T11">
                    <a:pos x="T6" y="T7"/>
                  </a:cxn>
                </a:cxnLst>
                <a:rect l="T12" t="T13" r="T14" b="T15"/>
                <a:pathLst>
                  <a:path w="2337" h="107">
                    <a:moveTo>
                      <a:pt x="0" y="0"/>
                    </a:moveTo>
                    <a:lnTo>
                      <a:pt x="276" y="80"/>
                    </a:lnTo>
                    <a:lnTo>
                      <a:pt x="2337" y="107"/>
                    </a:lnTo>
                    <a:lnTo>
                      <a:pt x="0" y="0"/>
                    </a:lnTo>
                    <a:close/>
                  </a:path>
                </a:pathLst>
              </a:custGeom>
              <a:solidFill>
                <a:srgbClr val="FF6600"/>
              </a:solidFill>
              <a:ln w="9525">
                <a:noFill/>
                <a:round/>
                <a:headEnd/>
                <a:tailEnd/>
              </a:ln>
            </p:spPr>
            <p:txBody>
              <a:bodyPr/>
              <a:lstStyle/>
              <a:p>
                <a:endParaRPr lang="es-MX"/>
              </a:p>
            </p:txBody>
          </p:sp>
          <p:sp>
            <p:nvSpPr>
              <p:cNvPr id="9570" name="Freeform 5096"/>
              <p:cNvSpPr>
                <a:spLocks/>
              </p:cNvSpPr>
              <p:nvPr/>
            </p:nvSpPr>
            <p:spPr bwMode="auto">
              <a:xfrm>
                <a:off x="1897" y="2073"/>
                <a:ext cx="260" cy="12"/>
              </a:xfrm>
              <a:custGeom>
                <a:avLst/>
                <a:gdLst>
                  <a:gd name="T0" fmla="*/ 0 w 2337"/>
                  <a:gd name="T1" fmla="*/ 0 h 107"/>
                  <a:gd name="T2" fmla="*/ 0 w 2337"/>
                  <a:gd name="T3" fmla="*/ 0 h 107"/>
                  <a:gd name="T4" fmla="*/ 0 w 2337"/>
                  <a:gd name="T5" fmla="*/ 0 h 107"/>
                  <a:gd name="T6" fmla="*/ 0 w 2337"/>
                  <a:gd name="T7" fmla="*/ 0 h 107"/>
                  <a:gd name="T8" fmla="*/ 0 60000 65536"/>
                  <a:gd name="T9" fmla="*/ 0 60000 65536"/>
                  <a:gd name="T10" fmla="*/ 0 60000 65536"/>
                  <a:gd name="T11" fmla="*/ 0 60000 65536"/>
                  <a:gd name="T12" fmla="*/ 0 w 2337"/>
                  <a:gd name="T13" fmla="*/ 0 h 107"/>
                  <a:gd name="T14" fmla="*/ 2337 w 2337"/>
                  <a:gd name="T15" fmla="*/ 107 h 107"/>
                </a:gdLst>
                <a:ahLst/>
                <a:cxnLst>
                  <a:cxn ang="T8">
                    <a:pos x="T0" y="T1"/>
                  </a:cxn>
                  <a:cxn ang="T9">
                    <a:pos x="T2" y="T3"/>
                  </a:cxn>
                  <a:cxn ang="T10">
                    <a:pos x="T4" y="T5"/>
                  </a:cxn>
                  <a:cxn ang="T11">
                    <a:pos x="T6" y="T7"/>
                  </a:cxn>
                </a:cxnLst>
                <a:rect l="T12" t="T13" r="T14" b="T15"/>
                <a:pathLst>
                  <a:path w="2337" h="107">
                    <a:moveTo>
                      <a:pt x="0" y="0"/>
                    </a:moveTo>
                    <a:lnTo>
                      <a:pt x="276" y="80"/>
                    </a:lnTo>
                    <a:lnTo>
                      <a:pt x="2337" y="107"/>
                    </a:lnTo>
                    <a:lnTo>
                      <a:pt x="0" y="0"/>
                    </a:lnTo>
                  </a:path>
                </a:pathLst>
              </a:custGeom>
              <a:noFill/>
              <a:ln w="0">
                <a:solidFill>
                  <a:srgbClr val="FF6600"/>
                </a:solidFill>
                <a:round/>
                <a:headEnd/>
                <a:tailEnd/>
              </a:ln>
            </p:spPr>
            <p:txBody>
              <a:bodyPr/>
              <a:lstStyle/>
              <a:p>
                <a:endParaRPr lang="es-MX"/>
              </a:p>
            </p:txBody>
          </p:sp>
          <p:sp>
            <p:nvSpPr>
              <p:cNvPr id="9571" name="Freeform 5097"/>
              <p:cNvSpPr>
                <a:spLocks/>
              </p:cNvSpPr>
              <p:nvPr/>
            </p:nvSpPr>
            <p:spPr bwMode="auto">
              <a:xfrm>
                <a:off x="1897" y="2067"/>
                <a:ext cx="260" cy="18"/>
              </a:xfrm>
              <a:custGeom>
                <a:avLst/>
                <a:gdLst>
                  <a:gd name="T0" fmla="*/ 0 w 2337"/>
                  <a:gd name="T1" fmla="*/ 0 h 154"/>
                  <a:gd name="T2" fmla="*/ 0 w 2337"/>
                  <a:gd name="T3" fmla="*/ 0 h 154"/>
                  <a:gd name="T4" fmla="*/ 0 w 2337"/>
                  <a:gd name="T5" fmla="*/ 0 h 154"/>
                  <a:gd name="T6" fmla="*/ 0 w 2337"/>
                  <a:gd name="T7" fmla="*/ 0 h 154"/>
                  <a:gd name="T8" fmla="*/ 0 60000 65536"/>
                  <a:gd name="T9" fmla="*/ 0 60000 65536"/>
                  <a:gd name="T10" fmla="*/ 0 60000 65536"/>
                  <a:gd name="T11" fmla="*/ 0 60000 65536"/>
                  <a:gd name="T12" fmla="*/ 0 w 2337"/>
                  <a:gd name="T13" fmla="*/ 0 h 154"/>
                  <a:gd name="T14" fmla="*/ 2337 w 2337"/>
                  <a:gd name="T15" fmla="*/ 154 h 154"/>
                </a:gdLst>
                <a:ahLst/>
                <a:cxnLst>
                  <a:cxn ang="T8">
                    <a:pos x="T0" y="T1"/>
                  </a:cxn>
                  <a:cxn ang="T9">
                    <a:pos x="T2" y="T3"/>
                  </a:cxn>
                  <a:cxn ang="T10">
                    <a:pos x="T4" y="T5"/>
                  </a:cxn>
                  <a:cxn ang="T11">
                    <a:pos x="T6" y="T7"/>
                  </a:cxn>
                </a:cxnLst>
                <a:rect l="T12" t="T13" r="T14" b="T15"/>
                <a:pathLst>
                  <a:path w="2337" h="154">
                    <a:moveTo>
                      <a:pt x="2205" y="0"/>
                    </a:moveTo>
                    <a:lnTo>
                      <a:pt x="0" y="47"/>
                    </a:lnTo>
                    <a:lnTo>
                      <a:pt x="2337" y="154"/>
                    </a:lnTo>
                    <a:lnTo>
                      <a:pt x="2205" y="0"/>
                    </a:lnTo>
                    <a:close/>
                  </a:path>
                </a:pathLst>
              </a:custGeom>
              <a:solidFill>
                <a:srgbClr val="FF6600"/>
              </a:solidFill>
              <a:ln w="9525">
                <a:noFill/>
                <a:round/>
                <a:headEnd/>
                <a:tailEnd/>
              </a:ln>
            </p:spPr>
            <p:txBody>
              <a:bodyPr/>
              <a:lstStyle/>
              <a:p>
                <a:endParaRPr lang="es-MX"/>
              </a:p>
            </p:txBody>
          </p:sp>
          <p:sp>
            <p:nvSpPr>
              <p:cNvPr id="9572" name="Freeform 5098"/>
              <p:cNvSpPr>
                <a:spLocks/>
              </p:cNvSpPr>
              <p:nvPr/>
            </p:nvSpPr>
            <p:spPr bwMode="auto">
              <a:xfrm>
                <a:off x="1897" y="2067"/>
                <a:ext cx="260" cy="18"/>
              </a:xfrm>
              <a:custGeom>
                <a:avLst/>
                <a:gdLst>
                  <a:gd name="T0" fmla="*/ 0 w 2337"/>
                  <a:gd name="T1" fmla="*/ 0 h 154"/>
                  <a:gd name="T2" fmla="*/ 0 w 2337"/>
                  <a:gd name="T3" fmla="*/ 0 h 154"/>
                  <a:gd name="T4" fmla="*/ 0 w 2337"/>
                  <a:gd name="T5" fmla="*/ 0 h 154"/>
                  <a:gd name="T6" fmla="*/ 0 w 2337"/>
                  <a:gd name="T7" fmla="*/ 0 h 154"/>
                  <a:gd name="T8" fmla="*/ 0 60000 65536"/>
                  <a:gd name="T9" fmla="*/ 0 60000 65536"/>
                  <a:gd name="T10" fmla="*/ 0 60000 65536"/>
                  <a:gd name="T11" fmla="*/ 0 60000 65536"/>
                  <a:gd name="T12" fmla="*/ 0 w 2337"/>
                  <a:gd name="T13" fmla="*/ 0 h 154"/>
                  <a:gd name="T14" fmla="*/ 2337 w 2337"/>
                  <a:gd name="T15" fmla="*/ 154 h 154"/>
                </a:gdLst>
                <a:ahLst/>
                <a:cxnLst>
                  <a:cxn ang="T8">
                    <a:pos x="T0" y="T1"/>
                  </a:cxn>
                  <a:cxn ang="T9">
                    <a:pos x="T2" y="T3"/>
                  </a:cxn>
                  <a:cxn ang="T10">
                    <a:pos x="T4" y="T5"/>
                  </a:cxn>
                  <a:cxn ang="T11">
                    <a:pos x="T6" y="T7"/>
                  </a:cxn>
                </a:cxnLst>
                <a:rect l="T12" t="T13" r="T14" b="T15"/>
                <a:pathLst>
                  <a:path w="2337" h="154">
                    <a:moveTo>
                      <a:pt x="2205" y="0"/>
                    </a:moveTo>
                    <a:lnTo>
                      <a:pt x="0" y="47"/>
                    </a:lnTo>
                    <a:lnTo>
                      <a:pt x="2337" y="154"/>
                    </a:lnTo>
                    <a:lnTo>
                      <a:pt x="2205" y="0"/>
                    </a:lnTo>
                  </a:path>
                </a:pathLst>
              </a:custGeom>
              <a:noFill/>
              <a:ln w="0">
                <a:solidFill>
                  <a:srgbClr val="FF6600"/>
                </a:solidFill>
                <a:round/>
                <a:headEnd/>
                <a:tailEnd/>
              </a:ln>
            </p:spPr>
            <p:txBody>
              <a:bodyPr/>
              <a:lstStyle/>
              <a:p>
                <a:endParaRPr lang="es-MX"/>
              </a:p>
            </p:txBody>
          </p:sp>
          <p:sp>
            <p:nvSpPr>
              <p:cNvPr id="9573" name="Freeform 5099"/>
              <p:cNvSpPr>
                <a:spLocks/>
              </p:cNvSpPr>
              <p:nvPr/>
            </p:nvSpPr>
            <p:spPr bwMode="auto">
              <a:xfrm>
                <a:off x="1896" y="2066"/>
                <a:ext cx="246" cy="7"/>
              </a:xfrm>
              <a:custGeom>
                <a:avLst/>
                <a:gdLst>
                  <a:gd name="T0" fmla="*/ 0 w 2216"/>
                  <a:gd name="T1" fmla="*/ 0 h 59"/>
                  <a:gd name="T2" fmla="*/ 0 w 2216"/>
                  <a:gd name="T3" fmla="*/ 0 h 59"/>
                  <a:gd name="T4" fmla="*/ 0 w 2216"/>
                  <a:gd name="T5" fmla="*/ 0 h 59"/>
                  <a:gd name="T6" fmla="*/ 0 w 2216"/>
                  <a:gd name="T7" fmla="*/ 0 h 59"/>
                  <a:gd name="T8" fmla="*/ 0 60000 65536"/>
                  <a:gd name="T9" fmla="*/ 0 60000 65536"/>
                  <a:gd name="T10" fmla="*/ 0 60000 65536"/>
                  <a:gd name="T11" fmla="*/ 0 60000 65536"/>
                  <a:gd name="T12" fmla="*/ 0 w 2216"/>
                  <a:gd name="T13" fmla="*/ 0 h 59"/>
                  <a:gd name="T14" fmla="*/ 2216 w 2216"/>
                  <a:gd name="T15" fmla="*/ 59 h 59"/>
                </a:gdLst>
                <a:ahLst/>
                <a:cxnLst>
                  <a:cxn ang="T8">
                    <a:pos x="T0" y="T1"/>
                  </a:cxn>
                  <a:cxn ang="T9">
                    <a:pos x="T2" y="T3"/>
                  </a:cxn>
                  <a:cxn ang="T10">
                    <a:pos x="T4" y="T5"/>
                  </a:cxn>
                  <a:cxn ang="T11">
                    <a:pos x="T6" y="T7"/>
                  </a:cxn>
                </a:cxnLst>
                <a:rect l="T12" t="T13" r="T14" b="T15"/>
                <a:pathLst>
                  <a:path w="2216" h="59">
                    <a:moveTo>
                      <a:pt x="0" y="0"/>
                    </a:moveTo>
                    <a:lnTo>
                      <a:pt x="11" y="59"/>
                    </a:lnTo>
                    <a:lnTo>
                      <a:pt x="2216" y="12"/>
                    </a:lnTo>
                    <a:lnTo>
                      <a:pt x="0" y="0"/>
                    </a:lnTo>
                    <a:close/>
                  </a:path>
                </a:pathLst>
              </a:custGeom>
              <a:solidFill>
                <a:srgbClr val="FF6600"/>
              </a:solidFill>
              <a:ln w="9525">
                <a:noFill/>
                <a:round/>
                <a:headEnd/>
                <a:tailEnd/>
              </a:ln>
            </p:spPr>
            <p:txBody>
              <a:bodyPr/>
              <a:lstStyle/>
              <a:p>
                <a:endParaRPr lang="es-MX"/>
              </a:p>
            </p:txBody>
          </p:sp>
          <p:sp>
            <p:nvSpPr>
              <p:cNvPr id="9574" name="Freeform 5100"/>
              <p:cNvSpPr>
                <a:spLocks/>
              </p:cNvSpPr>
              <p:nvPr/>
            </p:nvSpPr>
            <p:spPr bwMode="auto">
              <a:xfrm>
                <a:off x="1896" y="2066"/>
                <a:ext cx="246" cy="7"/>
              </a:xfrm>
              <a:custGeom>
                <a:avLst/>
                <a:gdLst>
                  <a:gd name="T0" fmla="*/ 0 w 2216"/>
                  <a:gd name="T1" fmla="*/ 0 h 59"/>
                  <a:gd name="T2" fmla="*/ 0 w 2216"/>
                  <a:gd name="T3" fmla="*/ 0 h 59"/>
                  <a:gd name="T4" fmla="*/ 0 w 2216"/>
                  <a:gd name="T5" fmla="*/ 0 h 59"/>
                  <a:gd name="T6" fmla="*/ 0 w 2216"/>
                  <a:gd name="T7" fmla="*/ 0 h 59"/>
                  <a:gd name="T8" fmla="*/ 0 60000 65536"/>
                  <a:gd name="T9" fmla="*/ 0 60000 65536"/>
                  <a:gd name="T10" fmla="*/ 0 60000 65536"/>
                  <a:gd name="T11" fmla="*/ 0 60000 65536"/>
                  <a:gd name="T12" fmla="*/ 0 w 2216"/>
                  <a:gd name="T13" fmla="*/ 0 h 59"/>
                  <a:gd name="T14" fmla="*/ 2216 w 2216"/>
                  <a:gd name="T15" fmla="*/ 59 h 59"/>
                </a:gdLst>
                <a:ahLst/>
                <a:cxnLst>
                  <a:cxn ang="T8">
                    <a:pos x="T0" y="T1"/>
                  </a:cxn>
                  <a:cxn ang="T9">
                    <a:pos x="T2" y="T3"/>
                  </a:cxn>
                  <a:cxn ang="T10">
                    <a:pos x="T4" y="T5"/>
                  </a:cxn>
                  <a:cxn ang="T11">
                    <a:pos x="T6" y="T7"/>
                  </a:cxn>
                </a:cxnLst>
                <a:rect l="T12" t="T13" r="T14" b="T15"/>
                <a:pathLst>
                  <a:path w="2216" h="59">
                    <a:moveTo>
                      <a:pt x="0" y="0"/>
                    </a:moveTo>
                    <a:lnTo>
                      <a:pt x="11" y="59"/>
                    </a:lnTo>
                    <a:lnTo>
                      <a:pt x="2216" y="12"/>
                    </a:lnTo>
                    <a:lnTo>
                      <a:pt x="0" y="0"/>
                    </a:lnTo>
                  </a:path>
                </a:pathLst>
              </a:custGeom>
              <a:noFill/>
              <a:ln w="0">
                <a:solidFill>
                  <a:srgbClr val="FF6600"/>
                </a:solidFill>
                <a:round/>
                <a:headEnd/>
                <a:tailEnd/>
              </a:ln>
            </p:spPr>
            <p:txBody>
              <a:bodyPr/>
              <a:lstStyle/>
              <a:p>
                <a:endParaRPr lang="es-MX"/>
              </a:p>
            </p:txBody>
          </p:sp>
          <p:sp>
            <p:nvSpPr>
              <p:cNvPr id="9575" name="Freeform 5101"/>
              <p:cNvSpPr>
                <a:spLocks/>
              </p:cNvSpPr>
              <p:nvPr/>
            </p:nvSpPr>
            <p:spPr bwMode="auto">
              <a:xfrm>
                <a:off x="1896" y="2056"/>
                <a:ext cx="246" cy="11"/>
              </a:xfrm>
              <a:custGeom>
                <a:avLst/>
                <a:gdLst>
                  <a:gd name="T0" fmla="*/ 0 w 2216"/>
                  <a:gd name="T1" fmla="*/ 0 h 103"/>
                  <a:gd name="T2" fmla="*/ 0 w 2216"/>
                  <a:gd name="T3" fmla="*/ 0 h 103"/>
                  <a:gd name="T4" fmla="*/ 0 w 2216"/>
                  <a:gd name="T5" fmla="*/ 0 h 103"/>
                  <a:gd name="T6" fmla="*/ 0 w 2216"/>
                  <a:gd name="T7" fmla="*/ 0 h 103"/>
                  <a:gd name="T8" fmla="*/ 0 60000 65536"/>
                  <a:gd name="T9" fmla="*/ 0 60000 65536"/>
                  <a:gd name="T10" fmla="*/ 0 60000 65536"/>
                  <a:gd name="T11" fmla="*/ 0 60000 65536"/>
                  <a:gd name="T12" fmla="*/ 0 w 2216"/>
                  <a:gd name="T13" fmla="*/ 0 h 103"/>
                  <a:gd name="T14" fmla="*/ 2216 w 2216"/>
                  <a:gd name="T15" fmla="*/ 103 h 103"/>
                </a:gdLst>
                <a:ahLst/>
                <a:cxnLst>
                  <a:cxn ang="T8">
                    <a:pos x="T0" y="T1"/>
                  </a:cxn>
                  <a:cxn ang="T9">
                    <a:pos x="T2" y="T3"/>
                  </a:cxn>
                  <a:cxn ang="T10">
                    <a:pos x="T4" y="T5"/>
                  </a:cxn>
                  <a:cxn ang="T11">
                    <a:pos x="T6" y="T7"/>
                  </a:cxn>
                </a:cxnLst>
                <a:rect l="T12" t="T13" r="T14" b="T15"/>
                <a:pathLst>
                  <a:path w="2216" h="103">
                    <a:moveTo>
                      <a:pt x="2196" y="0"/>
                    </a:moveTo>
                    <a:lnTo>
                      <a:pt x="0" y="91"/>
                    </a:lnTo>
                    <a:lnTo>
                      <a:pt x="2216" y="103"/>
                    </a:lnTo>
                    <a:lnTo>
                      <a:pt x="2196" y="0"/>
                    </a:lnTo>
                    <a:close/>
                  </a:path>
                </a:pathLst>
              </a:custGeom>
              <a:solidFill>
                <a:srgbClr val="FF6600"/>
              </a:solidFill>
              <a:ln w="9525">
                <a:noFill/>
                <a:round/>
                <a:headEnd/>
                <a:tailEnd/>
              </a:ln>
            </p:spPr>
            <p:txBody>
              <a:bodyPr/>
              <a:lstStyle/>
              <a:p>
                <a:endParaRPr lang="es-MX"/>
              </a:p>
            </p:txBody>
          </p:sp>
          <p:sp>
            <p:nvSpPr>
              <p:cNvPr id="9576" name="Freeform 5102"/>
              <p:cNvSpPr>
                <a:spLocks/>
              </p:cNvSpPr>
              <p:nvPr/>
            </p:nvSpPr>
            <p:spPr bwMode="auto">
              <a:xfrm>
                <a:off x="1896" y="2056"/>
                <a:ext cx="246" cy="11"/>
              </a:xfrm>
              <a:custGeom>
                <a:avLst/>
                <a:gdLst>
                  <a:gd name="T0" fmla="*/ 0 w 2216"/>
                  <a:gd name="T1" fmla="*/ 0 h 103"/>
                  <a:gd name="T2" fmla="*/ 0 w 2216"/>
                  <a:gd name="T3" fmla="*/ 0 h 103"/>
                  <a:gd name="T4" fmla="*/ 0 w 2216"/>
                  <a:gd name="T5" fmla="*/ 0 h 103"/>
                  <a:gd name="T6" fmla="*/ 0 w 2216"/>
                  <a:gd name="T7" fmla="*/ 0 h 103"/>
                  <a:gd name="T8" fmla="*/ 0 60000 65536"/>
                  <a:gd name="T9" fmla="*/ 0 60000 65536"/>
                  <a:gd name="T10" fmla="*/ 0 60000 65536"/>
                  <a:gd name="T11" fmla="*/ 0 60000 65536"/>
                  <a:gd name="T12" fmla="*/ 0 w 2216"/>
                  <a:gd name="T13" fmla="*/ 0 h 103"/>
                  <a:gd name="T14" fmla="*/ 2216 w 2216"/>
                  <a:gd name="T15" fmla="*/ 103 h 103"/>
                </a:gdLst>
                <a:ahLst/>
                <a:cxnLst>
                  <a:cxn ang="T8">
                    <a:pos x="T0" y="T1"/>
                  </a:cxn>
                  <a:cxn ang="T9">
                    <a:pos x="T2" y="T3"/>
                  </a:cxn>
                  <a:cxn ang="T10">
                    <a:pos x="T4" y="T5"/>
                  </a:cxn>
                  <a:cxn ang="T11">
                    <a:pos x="T6" y="T7"/>
                  </a:cxn>
                </a:cxnLst>
                <a:rect l="T12" t="T13" r="T14" b="T15"/>
                <a:pathLst>
                  <a:path w="2216" h="103">
                    <a:moveTo>
                      <a:pt x="2196" y="0"/>
                    </a:moveTo>
                    <a:lnTo>
                      <a:pt x="0" y="91"/>
                    </a:lnTo>
                    <a:lnTo>
                      <a:pt x="2216" y="103"/>
                    </a:lnTo>
                    <a:lnTo>
                      <a:pt x="2196" y="0"/>
                    </a:lnTo>
                  </a:path>
                </a:pathLst>
              </a:custGeom>
              <a:noFill/>
              <a:ln w="0">
                <a:solidFill>
                  <a:srgbClr val="FF6600"/>
                </a:solidFill>
                <a:round/>
                <a:headEnd/>
                <a:tailEnd/>
              </a:ln>
            </p:spPr>
            <p:txBody>
              <a:bodyPr/>
              <a:lstStyle/>
              <a:p>
                <a:endParaRPr lang="es-MX"/>
              </a:p>
            </p:txBody>
          </p:sp>
          <p:sp>
            <p:nvSpPr>
              <p:cNvPr id="9577" name="Freeform 5103"/>
              <p:cNvSpPr>
                <a:spLocks/>
              </p:cNvSpPr>
              <p:nvPr/>
            </p:nvSpPr>
            <p:spPr bwMode="auto">
              <a:xfrm>
                <a:off x="1896" y="2050"/>
                <a:ext cx="244" cy="16"/>
              </a:xfrm>
              <a:custGeom>
                <a:avLst/>
                <a:gdLst>
                  <a:gd name="T0" fmla="*/ 0 w 2196"/>
                  <a:gd name="T1" fmla="*/ 0 h 143"/>
                  <a:gd name="T2" fmla="*/ 0 w 2196"/>
                  <a:gd name="T3" fmla="*/ 0 h 143"/>
                  <a:gd name="T4" fmla="*/ 0 w 2196"/>
                  <a:gd name="T5" fmla="*/ 0 h 143"/>
                  <a:gd name="T6" fmla="*/ 0 w 2196"/>
                  <a:gd name="T7" fmla="*/ 0 h 143"/>
                  <a:gd name="T8" fmla="*/ 0 60000 65536"/>
                  <a:gd name="T9" fmla="*/ 0 60000 65536"/>
                  <a:gd name="T10" fmla="*/ 0 60000 65536"/>
                  <a:gd name="T11" fmla="*/ 0 60000 65536"/>
                  <a:gd name="T12" fmla="*/ 0 w 2196"/>
                  <a:gd name="T13" fmla="*/ 0 h 143"/>
                  <a:gd name="T14" fmla="*/ 2196 w 2196"/>
                  <a:gd name="T15" fmla="*/ 143 h 143"/>
                </a:gdLst>
                <a:ahLst/>
                <a:cxnLst>
                  <a:cxn ang="T8">
                    <a:pos x="T0" y="T1"/>
                  </a:cxn>
                  <a:cxn ang="T9">
                    <a:pos x="T2" y="T3"/>
                  </a:cxn>
                  <a:cxn ang="T10">
                    <a:pos x="T4" y="T5"/>
                  </a:cxn>
                  <a:cxn ang="T11">
                    <a:pos x="T6" y="T7"/>
                  </a:cxn>
                </a:cxnLst>
                <a:rect l="T12" t="T13" r="T14" b="T15"/>
                <a:pathLst>
                  <a:path w="2196" h="143">
                    <a:moveTo>
                      <a:pt x="2155" y="0"/>
                    </a:moveTo>
                    <a:lnTo>
                      <a:pt x="0" y="143"/>
                    </a:lnTo>
                    <a:lnTo>
                      <a:pt x="2196" y="52"/>
                    </a:lnTo>
                    <a:lnTo>
                      <a:pt x="2155" y="0"/>
                    </a:lnTo>
                    <a:close/>
                  </a:path>
                </a:pathLst>
              </a:custGeom>
              <a:solidFill>
                <a:srgbClr val="FF6600"/>
              </a:solidFill>
              <a:ln w="9525">
                <a:noFill/>
                <a:round/>
                <a:headEnd/>
                <a:tailEnd/>
              </a:ln>
            </p:spPr>
            <p:txBody>
              <a:bodyPr/>
              <a:lstStyle/>
              <a:p>
                <a:endParaRPr lang="es-MX"/>
              </a:p>
            </p:txBody>
          </p:sp>
          <p:sp>
            <p:nvSpPr>
              <p:cNvPr id="9578" name="Freeform 5104"/>
              <p:cNvSpPr>
                <a:spLocks/>
              </p:cNvSpPr>
              <p:nvPr/>
            </p:nvSpPr>
            <p:spPr bwMode="auto">
              <a:xfrm>
                <a:off x="1896" y="2050"/>
                <a:ext cx="244" cy="16"/>
              </a:xfrm>
              <a:custGeom>
                <a:avLst/>
                <a:gdLst>
                  <a:gd name="T0" fmla="*/ 0 w 2196"/>
                  <a:gd name="T1" fmla="*/ 0 h 143"/>
                  <a:gd name="T2" fmla="*/ 0 w 2196"/>
                  <a:gd name="T3" fmla="*/ 0 h 143"/>
                  <a:gd name="T4" fmla="*/ 0 w 2196"/>
                  <a:gd name="T5" fmla="*/ 0 h 143"/>
                  <a:gd name="T6" fmla="*/ 0 w 2196"/>
                  <a:gd name="T7" fmla="*/ 0 h 143"/>
                  <a:gd name="T8" fmla="*/ 0 60000 65536"/>
                  <a:gd name="T9" fmla="*/ 0 60000 65536"/>
                  <a:gd name="T10" fmla="*/ 0 60000 65536"/>
                  <a:gd name="T11" fmla="*/ 0 60000 65536"/>
                  <a:gd name="T12" fmla="*/ 0 w 2196"/>
                  <a:gd name="T13" fmla="*/ 0 h 143"/>
                  <a:gd name="T14" fmla="*/ 2196 w 2196"/>
                  <a:gd name="T15" fmla="*/ 143 h 143"/>
                </a:gdLst>
                <a:ahLst/>
                <a:cxnLst>
                  <a:cxn ang="T8">
                    <a:pos x="T0" y="T1"/>
                  </a:cxn>
                  <a:cxn ang="T9">
                    <a:pos x="T2" y="T3"/>
                  </a:cxn>
                  <a:cxn ang="T10">
                    <a:pos x="T4" y="T5"/>
                  </a:cxn>
                  <a:cxn ang="T11">
                    <a:pos x="T6" y="T7"/>
                  </a:cxn>
                </a:cxnLst>
                <a:rect l="T12" t="T13" r="T14" b="T15"/>
                <a:pathLst>
                  <a:path w="2196" h="143">
                    <a:moveTo>
                      <a:pt x="2155" y="0"/>
                    </a:moveTo>
                    <a:lnTo>
                      <a:pt x="0" y="143"/>
                    </a:lnTo>
                    <a:lnTo>
                      <a:pt x="2196" y="52"/>
                    </a:lnTo>
                    <a:lnTo>
                      <a:pt x="2155" y="0"/>
                    </a:lnTo>
                  </a:path>
                </a:pathLst>
              </a:custGeom>
              <a:noFill/>
              <a:ln w="0">
                <a:solidFill>
                  <a:srgbClr val="FF6600"/>
                </a:solidFill>
                <a:round/>
                <a:headEnd/>
                <a:tailEnd/>
              </a:ln>
            </p:spPr>
            <p:txBody>
              <a:bodyPr/>
              <a:lstStyle/>
              <a:p>
                <a:endParaRPr lang="es-MX"/>
              </a:p>
            </p:txBody>
          </p:sp>
          <p:sp>
            <p:nvSpPr>
              <p:cNvPr id="9579" name="Freeform 5105"/>
              <p:cNvSpPr>
                <a:spLocks/>
              </p:cNvSpPr>
              <p:nvPr/>
            </p:nvSpPr>
            <p:spPr bwMode="auto">
              <a:xfrm>
                <a:off x="1891" y="2043"/>
                <a:ext cx="245" cy="23"/>
              </a:xfrm>
              <a:custGeom>
                <a:avLst/>
                <a:gdLst>
                  <a:gd name="T0" fmla="*/ 0 w 2199"/>
                  <a:gd name="T1" fmla="*/ 0 h 208"/>
                  <a:gd name="T2" fmla="*/ 0 w 2199"/>
                  <a:gd name="T3" fmla="*/ 0 h 208"/>
                  <a:gd name="T4" fmla="*/ 0 w 2199"/>
                  <a:gd name="T5" fmla="*/ 0 h 208"/>
                  <a:gd name="T6" fmla="*/ 0 w 2199"/>
                  <a:gd name="T7" fmla="*/ 0 h 208"/>
                  <a:gd name="T8" fmla="*/ 0 60000 65536"/>
                  <a:gd name="T9" fmla="*/ 0 60000 65536"/>
                  <a:gd name="T10" fmla="*/ 0 60000 65536"/>
                  <a:gd name="T11" fmla="*/ 0 60000 65536"/>
                  <a:gd name="T12" fmla="*/ 0 w 2199"/>
                  <a:gd name="T13" fmla="*/ 0 h 208"/>
                  <a:gd name="T14" fmla="*/ 2199 w 2199"/>
                  <a:gd name="T15" fmla="*/ 208 h 208"/>
                </a:gdLst>
                <a:ahLst/>
                <a:cxnLst>
                  <a:cxn ang="T8">
                    <a:pos x="T0" y="T1"/>
                  </a:cxn>
                  <a:cxn ang="T9">
                    <a:pos x="T2" y="T3"/>
                  </a:cxn>
                  <a:cxn ang="T10">
                    <a:pos x="T4" y="T5"/>
                  </a:cxn>
                  <a:cxn ang="T11">
                    <a:pos x="T6" y="T7"/>
                  </a:cxn>
                </a:cxnLst>
                <a:rect l="T12" t="T13" r="T14" b="T15"/>
                <a:pathLst>
                  <a:path w="2199" h="208">
                    <a:moveTo>
                      <a:pt x="0" y="0"/>
                    </a:moveTo>
                    <a:lnTo>
                      <a:pt x="44" y="208"/>
                    </a:lnTo>
                    <a:lnTo>
                      <a:pt x="2199" y="65"/>
                    </a:lnTo>
                    <a:lnTo>
                      <a:pt x="0" y="0"/>
                    </a:lnTo>
                    <a:close/>
                  </a:path>
                </a:pathLst>
              </a:custGeom>
              <a:solidFill>
                <a:srgbClr val="FF6600"/>
              </a:solidFill>
              <a:ln w="9525">
                <a:noFill/>
                <a:round/>
                <a:headEnd/>
                <a:tailEnd/>
              </a:ln>
            </p:spPr>
            <p:txBody>
              <a:bodyPr/>
              <a:lstStyle/>
              <a:p>
                <a:endParaRPr lang="es-MX"/>
              </a:p>
            </p:txBody>
          </p:sp>
          <p:sp>
            <p:nvSpPr>
              <p:cNvPr id="9580" name="Freeform 5106"/>
              <p:cNvSpPr>
                <a:spLocks/>
              </p:cNvSpPr>
              <p:nvPr/>
            </p:nvSpPr>
            <p:spPr bwMode="auto">
              <a:xfrm>
                <a:off x="1891" y="2043"/>
                <a:ext cx="245" cy="23"/>
              </a:xfrm>
              <a:custGeom>
                <a:avLst/>
                <a:gdLst>
                  <a:gd name="T0" fmla="*/ 0 w 2199"/>
                  <a:gd name="T1" fmla="*/ 0 h 208"/>
                  <a:gd name="T2" fmla="*/ 0 w 2199"/>
                  <a:gd name="T3" fmla="*/ 0 h 208"/>
                  <a:gd name="T4" fmla="*/ 0 w 2199"/>
                  <a:gd name="T5" fmla="*/ 0 h 208"/>
                  <a:gd name="T6" fmla="*/ 0 w 2199"/>
                  <a:gd name="T7" fmla="*/ 0 h 208"/>
                  <a:gd name="T8" fmla="*/ 0 60000 65536"/>
                  <a:gd name="T9" fmla="*/ 0 60000 65536"/>
                  <a:gd name="T10" fmla="*/ 0 60000 65536"/>
                  <a:gd name="T11" fmla="*/ 0 60000 65536"/>
                  <a:gd name="T12" fmla="*/ 0 w 2199"/>
                  <a:gd name="T13" fmla="*/ 0 h 208"/>
                  <a:gd name="T14" fmla="*/ 2199 w 2199"/>
                  <a:gd name="T15" fmla="*/ 208 h 208"/>
                </a:gdLst>
                <a:ahLst/>
                <a:cxnLst>
                  <a:cxn ang="T8">
                    <a:pos x="T0" y="T1"/>
                  </a:cxn>
                  <a:cxn ang="T9">
                    <a:pos x="T2" y="T3"/>
                  </a:cxn>
                  <a:cxn ang="T10">
                    <a:pos x="T4" y="T5"/>
                  </a:cxn>
                  <a:cxn ang="T11">
                    <a:pos x="T6" y="T7"/>
                  </a:cxn>
                </a:cxnLst>
                <a:rect l="T12" t="T13" r="T14" b="T15"/>
                <a:pathLst>
                  <a:path w="2199" h="208">
                    <a:moveTo>
                      <a:pt x="0" y="0"/>
                    </a:moveTo>
                    <a:lnTo>
                      <a:pt x="44" y="208"/>
                    </a:lnTo>
                    <a:lnTo>
                      <a:pt x="2199" y="65"/>
                    </a:lnTo>
                    <a:lnTo>
                      <a:pt x="0" y="0"/>
                    </a:lnTo>
                  </a:path>
                </a:pathLst>
              </a:custGeom>
              <a:noFill/>
              <a:ln w="0">
                <a:solidFill>
                  <a:srgbClr val="FF6600"/>
                </a:solidFill>
                <a:round/>
                <a:headEnd/>
                <a:tailEnd/>
              </a:ln>
            </p:spPr>
            <p:txBody>
              <a:bodyPr/>
              <a:lstStyle/>
              <a:p>
                <a:endParaRPr lang="es-MX"/>
              </a:p>
            </p:txBody>
          </p:sp>
          <p:sp>
            <p:nvSpPr>
              <p:cNvPr id="9581" name="Freeform 5107"/>
              <p:cNvSpPr>
                <a:spLocks/>
              </p:cNvSpPr>
              <p:nvPr/>
            </p:nvSpPr>
            <p:spPr bwMode="auto">
              <a:xfrm>
                <a:off x="1891" y="2038"/>
                <a:ext cx="245" cy="12"/>
              </a:xfrm>
              <a:custGeom>
                <a:avLst/>
                <a:gdLst>
                  <a:gd name="T0" fmla="*/ 0 w 2199"/>
                  <a:gd name="T1" fmla="*/ 0 h 109"/>
                  <a:gd name="T2" fmla="*/ 0 w 2199"/>
                  <a:gd name="T3" fmla="*/ 0 h 109"/>
                  <a:gd name="T4" fmla="*/ 0 w 2199"/>
                  <a:gd name="T5" fmla="*/ 0 h 109"/>
                  <a:gd name="T6" fmla="*/ 0 w 2199"/>
                  <a:gd name="T7" fmla="*/ 0 h 109"/>
                  <a:gd name="T8" fmla="*/ 0 60000 65536"/>
                  <a:gd name="T9" fmla="*/ 0 60000 65536"/>
                  <a:gd name="T10" fmla="*/ 0 60000 65536"/>
                  <a:gd name="T11" fmla="*/ 0 60000 65536"/>
                  <a:gd name="T12" fmla="*/ 0 w 2199"/>
                  <a:gd name="T13" fmla="*/ 0 h 109"/>
                  <a:gd name="T14" fmla="*/ 2199 w 2199"/>
                  <a:gd name="T15" fmla="*/ 109 h 109"/>
                </a:gdLst>
                <a:ahLst/>
                <a:cxnLst>
                  <a:cxn ang="T8">
                    <a:pos x="T0" y="T1"/>
                  </a:cxn>
                  <a:cxn ang="T9">
                    <a:pos x="T2" y="T3"/>
                  </a:cxn>
                  <a:cxn ang="T10">
                    <a:pos x="T4" y="T5"/>
                  </a:cxn>
                  <a:cxn ang="T11">
                    <a:pos x="T6" y="T7"/>
                  </a:cxn>
                </a:cxnLst>
                <a:rect l="T12" t="T13" r="T14" b="T15"/>
                <a:pathLst>
                  <a:path w="2199" h="109">
                    <a:moveTo>
                      <a:pt x="2189" y="0"/>
                    </a:moveTo>
                    <a:lnTo>
                      <a:pt x="0" y="44"/>
                    </a:lnTo>
                    <a:lnTo>
                      <a:pt x="2199" y="109"/>
                    </a:lnTo>
                    <a:lnTo>
                      <a:pt x="2189" y="0"/>
                    </a:lnTo>
                    <a:close/>
                  </a:path>
                </a:pathLst>
              </a:custGeom>
              <a:solidFill>
                <a:srgbClr val="FF6600"/>
              </a:solidFill>
              <a:ln w="9525">
                <a:noFill/>
                <a:round/>
                <a:headEnd/>
                <a:tailEnd/>
              </a:ln>
            </p:spPr>
            <p:txBody>
              <a:bodyPr/>
              <a:lstStyle/>
              <a:p>
                <a:endParaRPr lang="es-MX"/>
              </a:p>
            </p:txBody>
          </p:sp>
          <p:sp>
            <p:nvSpPr>
              <p:cNvPr id="9582" name="Freeform 5108"/>
              <p:cNvSpPr>
                <a:spLocks/>
              </p:cNvSpPr>
              <p:nvPr/>
            </p:nvSpPr>
            <p:spPr bwMode="auto">
              <a:xfrm>
                <a:off x="1891" y="2038"/>
                <a:ext cx="245" cy="12"/>
              </a:xfrm>
              <a:custGeom>
                <a:avLst/>
                <a:gdLst>
                  <a:gd name="T0" fmla="*/ 0 w 2199"/>
                  <a:gd name="T1" fmla="*/ 0 h 109"/>
                  <a:gd name="T2" fmla="*/ 0 w 2199"/>
                  <a:gd name="T3" fmla="*/ 0 h 109"/>
                  <a:gd name="T4" fmla="*/ 0 w 2199"/>
                  <a:gd name="T5" fmla="*/ 0 h 109"/>
                  <a:gd name="T6" fmla="*/ 0 w 2199"/>
                  <a:gd name="T7" fmla="*/ 0 h 109"/>
                  <a:gd name="T8" fmla="*/ 0 60000 65536"/>
                  <a:gd name="T9" fmla="*/ 0 60000 65536"/>
                  <a:gd name="T10" fmla="*/ 0 60000 65536"/>
                  <a:gd name="T11" fmla="*/ 0 60000 65536"/>
                  <a:gd name="T12" fmla="*/ 0 w 2199"/>
                  <a:gd name="T13" fmla="*/ 0 h 109"/>
                  <a:gd name="T14" fmla="*/ 2199 w 2199"/>
                  <a:gd name="T15" fmla="*/ 109 h 109"/>
                </a:gdLst>
                <a:ahLst/>
                <a:cxnLst>
                  <a:cxn ang="T8">
                    <a:pos x="T0" y="T1"/>
                  </a:cxn>
                  <a:cxn ang="T9">
                    <a:pos x="T2" y="T3"/>
                  </a:cxn>
                  <a:cxn ang="T10">
                    <a:pos x="T4" y="T5"/>
                  </a:cxn>
                  <a:cxn ang="T11">
                    <a:pos x="T6" y="T7"/>
                  </a:cxn>
                </a:cxnLst>
                <a:rect l="T12" t="T13" r="T14" b="T15"/>
                <a:pathLst>
                  <a:path w="2199" h="109">
                    <a:moveTo>
                      <a:pt x="2189" y="0"/>
                    </a:moveTo>
                    <a:lnTo>
                      <a:pt x="0" y="44"/>
                    </a:lnTo>
                    <a:lnTo>
                      <a:pt x="2199" y="109"/>
                    </a:lnTo>
                    <a:lnTo>
                      <a:pt x="2189" y="0"/>
                    </a:lnTo>
                  </a:path>
                </a:pathLst>
              </a:custGeom>
              <a:noFill/>
              <a:ln w="0">
                <a:solidFill>
                  <a:srgbClr val="FF6600"/>
                </a:solidFill>
                <a:round/>
                <a:headEnd/>
                <a:tailEnd/>
              </a:ln>
            </p:spPr>
            <p:txBody>
              <a:bodyPr/>
              <a:lstStyle/>
              <a:p>
                <a:endParaRPr lang="es-MX"/>
              </a:p>
            </p:txBody>
          </p:sp>
          <p:sp>
            <p:nvSpPr>
              <p:cNvPr id="9583" name="Freeform 5109"/>
              <p:cNvSpPr>
                <a:spLocks/>
              </p:cNvSpPr>
              <p:nvPr/>
            </p:nvSpPr>
            <p:spPr bwMode="auto">
              <a:xfrm>
                <a:off x="1890" y="2020"/>
                <a:ext cx="244" cy="23"/>
              </a:xfrm>
              <a:custGeom>
                <a:avLst/>
                <a:gdLst>
                  <a:gd name="T0" fmla="*/ 0 w 2200"/>
                  <a:gd name="T1" fmla="*/ 0 h 207"/>
                  <a:gd name="T2" fmla="*/ 0 w 2200"/>
                  <a:gd name="T3" fmla="*/ 0 h 207"/>
                  <a:gd name="T4" fmla="*/ 0 w 2200"/>
                  <a:gd name="T5" fmla="*/ 0 h 207"/>
                  <a:gd name="T6" fmla="*/ 0 w 2200"/>
                  <a:gd name="T7" fmla="*/ 0 h 207"/>
                  <a:gd name="T8" fmla="*/ 0 60000 65536"/>
                  <a:gd name="T9" fmla="*/ 0 60000 65536"/>
                  <a:gd name="T10" fmla="*/ 0 60000 65536"/>
                  <a:gd name="T11" fmla="*/ 0 60000 65536"/>
                  <a:gd name="T12" fmla="*/ 0 w 2200"/>
                  <a:gd name="T13" fmla="*/ 0 h 207"/>
                  <a:gd name="T14" fmla="*/ 2200 w 2200"/>
                  <a:gd name="T15" fmla="*/ 207 h 207"/>
                </a:gdLst>
                <a:ahLst/>
                <a:cxnLst>
                  <a:cxn ang="T8">
                    <a:pos x="T0" y="T1"/>
                  </a:cxn>
                  <a:cxn ang="T9">
                    <a:pos x="T2" y="T3"/>
                  </a:cxn>
                  <a:cxn ang="T10">
                    <a:pos x="T4" y="T5"/>
                  </a:cxn>
                  <a:cxn ang="T11">
                    <a:pos x="T6" y="T7"/>
                  </a:cxn>
                </a:cxnLst>
                <a:rect l="T12" t="T13" r="T14" b="T15"/>
                <a:pathLst>
                  <a:path w="2200" h="207">
                    <a:moveTo>
                      <a:pt x="0" y="0"/>
                    </a:moveTo>
                    <a:lnTo>
                      <a:pt x="11" y="207"/>
                    </a:lnTo>
                    <a:lnTo>
                      <a:pt x="2200" y="163"/>
                    </a:lnTo>
                    <a:lnTo>
                      <a:pt x="0" y="0"/>
                    </a:lnTo>
                    <a:close/>
                  </a:path>
                </a:pathLst>
              </a:custGeom>
              <a:solidFill>
                <a:srgbClr val="FF6600"/>
              </a:solidFill>
              <a:ln w="9525">
                <a:noFill/>
                <a:round/>
                <a:headEnd/>
                <a:tailEnd/>
              </a:ln>
            </p:spPr>
            <p:txBody>
              <a:bodyPr/>
              <a:lstStyle/>
              <a:p>
                <a:endParaRPr lang="es-MX"/>
              </a:p>
            </p:txBody>
          </p:sp>
          <p:sp>
            <p:nvSpPr>
              <p:cNvPr id="9584" name="Freeform 5110"/>
              <p:cNvSpPr>
                <a:spLocks/>
              </p:cNvSpPr>
              <p:nvPr/>
            </p:nvSpPr>
            <p:spPr bwMode="auto">
              <a:xfrm>
                <a:off x="1890" y="2020"/>
                <a:ext cx="244" cy="23"/>
              </a:xfrm>
              <a:custGeom>
                <a:avLst/>
                <a:gdLst>
                  <a:gd name="T0" fmla="*/ 0 w 2200"/>
                  <a:gd name="T1" fmla="*/ 0 h 207"/>
                  <a:gd name="T2" fmla="*/ 0 w 2200"/>
                  <a:gd name="T3" fmla="*/ 0 h 207"/>
                  <a:gd name="T4" fmla="*/ 0 w 2200"/>
                  <a:gd name="T5" fmla="*/ 0 h 207"/>
                  <a:gd name="T6" fmla="*/ 0 w 2200"/>
                  <a:gd name="T7" fmla="*/ 0 h 207"/>
                  <a:gd name="T8" fmla="*/ 0 60000 65536"/>
                  <a:gd name="T9" fmla="*/ 0 60000 65536"/>
                  <a:gd name="T10" fmla="*/ 0 60000 65536"/>
                  <a:gd name="T11" fmla="*/ 0 60000 65536"/>
                  <a:gd name="T12" fmla="*/ 0 w 2200"/>
                  <a:gd name="T13" fmla="*/ 0 h 207"/>
                  <a:gd name="T14" fmla="*/ 2200 w 2200"/>
                  <a:gd name="T15" fmla="*/ 207 h 207"/>
                </a:gdLst>
                <a:ahLst/>
                <a:cxnLst>
                  <a:cxn ang="T8">
                    <a:pos x="T0" y="T1"/>
                  </a:cxn>
                  <a:cxn ang="T9">
                    <a:pos x="T2" y="T3"/>
                  </a:cxn>
                  <a:cxn ang="T10">
                    <a:pos x="T4" y="T5"/>
                  </a:cxn>
                  <a:cxn ang="T11">
                    <a:pos x="T6" y="T7"/>
                  </a:cxn>
                </a:cxnLst>
                <a:rect l="T12" t="T13" r="T14" b="T15"/>
                <a:pathLst>
                  <a:path w="2200" h="207">
                    <a:moveTo>
                      <a:pt x="0" y="0"/>
                    </a:moveTo>
                    <a:lnTo>
                      <a:pt x="11" y="207"/>
                    </a:lnTo>
                    <a:lnTo>
                      <a:pt x="2200" y="163"/>
                    </a:lnTo>
                    <a:lnTo>
                      <a:pt x="0" y="0"/>
                    </a:lnTo>
                  </a:path>
                </a:pathLst>
              </a:custGeom>
              <a:noFill/>
              <a:ln w="0">
                <a:solidFill>
                  <a:srgbClr val="FF6600"/>
                </a:solidFill>
                <a:round/>
                <a:headEnd/>
                <a:tailEnd/>
              </a:ln>
            </p:spPr>
            <p:txBody>
              <a:bodyPr/>
              <a:lstStyle/>
              <a:p>
                <a:endParaRPr lang="es-MX"/>
              </a:p>
            </p:txBody>
          </p:sp>
          <p:sp>
            <p:nvSpPr>
              <p:cNvPr id="9585" name="Freeform 5111"/>
              <p:cNvSpPr>
                <a:spLocks/>
              </p:cNvSpPr>
              <p:nvPr/>
            </p:nvSpPr>
            <p:spPr bwMode="auto">
              <a:xfrm>
                <a:off x="1890" y="2016"/>
                <a:ext cx="244" cy="22"/>
              </a:xfrm>
              <a:custGeom>
                <a:avLst/>
                <a:gdLst>
                  <a:gd name="T0" fmla="*/ 0 w 2200"/>
                  <a:gd name="T1" fmla="*/ 0 h 202"/>
                  <a:gd name="T2" fmla="*/ 0 w 2200"/>
                  <a:gd name="T3" fmla="*/ 0 h 202"/>
                  <a:gd name="T4" fmla="*/ 0 w 2200"/>
                  <a:gd name="T5" fmla="*/ 0 h 202"/>
                  <a:gd name="T6" fmla="*/ 0 w 2200"/>
                  <a:gd name="T7" fmla="*/ 0 h 202"/>
                  <a:gd name="T8" fmla="*/ 0 60000 65536"/>
                  <a:gd name="T9" fmla="*/ 0 60000 65536"/>
                  <a:gd name="T10" fmla="*/ 0 60000 65536"/>
                  <a:gd name="T11" fmla="*/ 0 60000 65536"/>
                  <a:gd name="T12" fmla="*/ 0 w 2200"/>
                  <a:gd name="T13" fmla="*/ 0 h 202"/>
                  <a:gd name="T14" fmla="*/ 2200 w 2200"/>
                  <a:gd name="T15" fmla="*/ 202 h 202"/>
                </a:gdLst>
                <a:ahLst/>
                <a:cxnLst>
                  <a:cxn ang="T8">
                    <a:pos x="T0" y="T1"/>
                  </a:cxn>
                  <a:cxn ang="T9">
                    <a:pos x="T2" y="T3"/>
                  </a:cxn>
                  <a:cxn ang="T10">
                    <a:pos x="T4" y="T5"/>
                  </a:cxn>
                  <a:cxn ang="T11">
                    <a:pos x="T6" y="T7"/>
                  </a:cxn>
                </a:cxnLst>
                <a:rect l="T12" t="T13" r="T14" b="T15"/>
                <a:pathLst>
                  <a:path w="2200" h="202">
                    <a:moveTo>
                      <a:pt x="2107" y="0"/>
                    </a:moveTo>
                    <a:lnTo>
                      <a:pt x="0" y="39"/>
                    </a:lnTo>
                    <a:lnTo>
                      <a:pt x="2200" y="202"/>
                    </a:lnTo>
                    <a:lnTo>
                      <a:pt x="2107" y="0"/>
                    </a:lnTo>
                    <a:close/>
                  </a:path>
                </a:pathLst>
              </a:custGeom>
              <a:solidFill>
                <a:srgbClr val="FF6600"/>
              </a:solidFill>
              <a:ln w="9525">
                <a:noFill/>
                <a:round/>
                <a:headEnd/>
                <a:tailEnd/>
              </a:ln>
            </p:spPr>
            <p:txBody>
              <a:bodyPr/>
              <a:lstStyle/>
              <a:p>
                <a:endParaRPr lang="es-MX"/>
              </a:p>
            </p:txBody>
          </p:sp>
          <p:sp>
            <p:nvSpPr>
              <p:cNvPr id="9586" name="Freeform 5112"/>
              <p:cNvSpPr>
                <a:spLocks/>
              </p:cNvSpPr>
              <p:nvPr/>
            </p:nvSpPr>
            <p:spPr bwMode="auto">
              <a:xfrm>
                <a:off x="1890" y="2016"/>
                <a:ext cx="244" cy="22"/>
              </a:xfrm>
              <a:custGeom>
                <a:avLst/>
                <a:gdLst>
                  <a:gd name="T0" fmla="*/ 0 w 2200"/>
                  <a:gd name="T1" fmla="*/ 0 h 202"/>
                  <a:gd name="T2" fmla="*/ 0 w 2200"/>
                  <a:gd name="T3" fmla="*/ 0 h 202"/>
                  <a:gd name="T4" fmla="*/ 0 w 2200"/>
                  <a:gd name="T5" fmla="*/ 0 h 202"/>
                  <a:gd name="T6" fmla="*/ 0 w 2200"/>
                  <a:gd name="T7" fmla="*/ 0 h 202"/>
                  <a:gd name="T8" fmla="*/ 0 60000 65536"/>
                  <a:gd name="T9" fmla="*/ 0 60000 65536"/>
                  <a:gd name="T10" fmla="*/ 0 60000 65536"/>
                  <a:gd name="T11" fmla="*/ 0 60000 65536"/>
                  <a:gd name="T12" fmla="*/ 0 w 2200"/>
                  <a:gd name="T13" fmla="*/ 0 h 202"/>
                  <a:gd name="T14" fmla="*/ 2200 w 2200"/>
                  <a:gd name="T15" fmla="*/ 202 h 202"/>
                </a:gdLst>
                <a:ahLst/>
                <a:cxnLst>
                  <a:cxn ang="T8">
                    <a:pos x="T0" y="T1"/>
                  </a:cxn>
                  <a:cxn ang="T9">
                    <a:pos x="T2" y="T3"/>
                  </a:cxn>
                  <a:cxn ang="T10">
                    <a:pos x="T4" y="T5"/>
                  </a:cxn>
                  <a:cxn ang="T11">
                    <a:pos x="T6" y="T7"/>
                  </a:cxn>
                </a:cxnLst>
                <a:rect l="T12" t="T13" r="T14" b="T15"/>
                <a:pathLst>
                  <a:path w="2200" h="202">
                    <a:moveTo>
                      <a:pt x="2107" y="0"/>
                    </a:moveTo>
                    <a:lnTo>
                      <a:pt x="0" y="39"/>
                    </a:lnTo>
                    <a:lnTo>
                      <a:pt x="2200" y="202"/>
                    </a:lnTo>
                    <a:lnTo>
                      <a:pt x="2107" y="0"/>
                    </a:lnTo>
                  </a:path>
                </a:pathLst>
              </a:custGeom>
              <a:noFill/>
              <a:ln w="0">
                <a:solidFill>
                  <a:srgbClr val="FF6600"/>
                </a:solidFill>
                <a:round/>
                <a:headEnd/>
                <a:tailEnd/>
              </a:ln>
            </p:spPr>
            <p:txBody>
              <a:bodyPr/>
              <a:lstStyle/>
              <a:p>
                <a:endParaRPr lang="es-MX"/>
              </a:p>
            </p:txBody>
          </p:sp>
          <p:sp>
            <p:nvSpPr>
              <p:cNvPr id="9587" name="Freeform 5113"/>
              <p:cNvSpPr>
                <a:spLocks/>
              </p:cNvSpPr>
              <p:nvPr/>
            </p:nvSpPr>
            <p:spPr bwMode="auto">
              <a:xfrm>
                <a:off x="1890" y="2001"/>
                <a:ext cx="234" cy="19"/>
              </a:xfrm>
              <a:custGeom>
                <a:avLst/>
                <a:gdLst>
                  <a:gd name="T0" fmla="*/ 0 w 2107"/>
                  <a:gd name="T1" fmla="*/ 0 h 170"/>
                  <a:gd name="T2" fmla="*/ 0 w 2107"/>
                  <a:gd name="T3" fmla="*/ 0 h 170"/>
                  <a:gd name="T4" fmla="*/ 0 w 2107"/>
                  <a:gd name="T5" fmla="*/ 0 h 170"/>
                  <a:gd name="T6" fmla="*/ 0 w 2107"/>
                  <a:gd name="T7" fmla="*/ 0 h 170"/>
                  <a:gd name="T8" fmla="*/ 0 60000 65536"/>
                  <a:gd name="T9" fmla="*/ 0 60000 65536"/>
                  <a:gd name="T10" fmla="*/ 0 60000 65536"/>
                  <a:gd name="T11" fmla="*/ 0 60000 65536"/>
                  <a:gd name="T12" fmla="*/ 0 w 2107"/>
                  <a:gd name="T13" fmla="*/ 0 h 170"/>
                  <a:gd name="T14" fmla="*/ 2107 w 2107"/>
                  <a:gd name="T15" fmla="*/ 170 h 170"/>
                </a:gdLst>
                <a:ahLst/>
                <a:cxnLst>
                  <a:cxn ang="T8">
                    <a:pos x="T0" y="T1"/>
                  </a:cxn>
                  <a:cxn ang="T9">
                    <a:pos x="T2" y="T3"/>
                  </a:cxn>
                  <a:cxn ang="T10">
                    <a:pos x="T4" y="T5"/>
                  </a:cxn>
                  <a:cxn ang="T11">
                    <a:pos x="T6" y="T7"/>
                  </a:cxn>
                </a:cxnLst>
                <a:rect l="T12" t="T13" r="T14" b="T15"/>
                <a:pathLst>
                  <a:path w="2107" h="170">
                    <a:moveTo>
                      <a:pt x="86" y="0"/>
                    </a:moveTo>
                    <a:lnTo>
                      <a:pt x="0" y="170"/>
                    </a:lnTo>
                    <a:lnTo>
                      <a:pt x="2107" y="131"/>
                    </a:lnTo>
                    <a:lnTo>
                      <a:pt x="86" y="0"/>
                    </a:lnTo>
                    <a:close/>
                  </a:path>
                </a:pathLst>
              </a:custGeom>
              <a:solidFill>
                <a:srgbClr val="FF6600"/>
              </a:solidFill>
              <a:ln w="9525">
                <a:noFill/>
                <a:round/>
                <a:headEnd/>
                <a:tailEnd/>
              </a:ln>
            </p:spPr>
            <p:txBody>
              <a:bodyPr/>
              <a:lstStyle/>
              <a:p>
                <a:endParaRPr lang="es-MX"/>
              </a:p>
            </p:txBody>
          </p:sp>
          <p:sp>
            <p:nvSpPr>
              <p:cNvPr id="9588" name="Freeform 5114"/>
              <p:cNvSpPr>
                <a:spLocks/>
              </p:cNvSpPr>
              <p:nvPr/>
            </p:nvSpPr>
            <p:spPr bwMode="auto">
              <a:xfrm>
                <a:off x="1890" y="2001"/>
                <a:ext cx="234" cy="19"/>
              </a:xfrm>
              <a:custGeom>
                <a:avLst/>
                <a:gdLst>
                  <a:gd name="T0" fmla="*/ 0 w 2107"/>
                  <a:gd name="T1" fmla="*/ 0 h 170"/>
                  <a:gd name="T2" fmla="*/ 0 w 2107"/>
                  <a:gd name="T3" fmla="*/ 0 h 170"/>
                  <a:gd name="T4" fmla="*/ 0 w 2107"/>
                  <a:gd name="T5" fmla="*/ 0 h 170"/>
                  <a:gd name="T6" fmla="*/ 0 w 2107"/>
                  <a:gd name="T7" fmla="*/ 0 h 170"/>
                  <a:gd name="T8" fmla="*/ 0 60000 65536"/>
                  <a:gd name="T9" fmla="*/ 0 60000 65536"/>
                  <a:gd name="T10" fmla="*/ 0 60000 65536"/>
                  <a:gd name="T11" fmla="*/ 0 60000 65536"/>
                  <a:gd name="T12" fmla="*/ 0 w 2107"/>
                  <a:gd name="T13" fmla="*/ 0 h 170"/>
                  <a:gd name="T14" fmla="*/ 2107 w 2107"/>
                  <a:gd name="T15" fmla="*/ 170 h 170"/>
                </a:gdLst>
                <a:ahLst/>
                <a:cxnLst>
                  <a:cxn ang="T8">
                    <a:pos x="T0" y="T1"/>
                  </a:cxn>
                  <a:cxn ang="T9">
                    <a:pos x="T2" y="T3"/>
                  </a:cxn>
                  <a:cxn ang="T10">
                    <a:pos x="T4" y="T5"/>
                  </a:cxn>
                  <a:cxn ang="T11">
                    <a:pos x="T6" y="T7"/>
                  </a:cxn>
                </a:cxnLst>
                <a:rect l="T12" t="T13" r="T14" b="T15"/>
                <a:pathLst>
                  <a:path w="2107" h="170">
                    <a:moveTo>
                      <a:pt x="86" y="0"/>
                    </a:moveTo>
                    <a:lnTo>
                      <a:pt x="0" y="170"/>
                    </a:lnTo>
                    <a:lnTo>
                      <a:pt x="2107" y="131"/>
                    </a:lnTo>
                    <a:lnTo>
                      <a:pt x="86" y="0"/>
                    </a:lnTo>
                  </a:path>
                </a:pathLst>
              </a:custGeom>
              <a:noFill/>
              <a:ln w="0">
                <a:solidFill>
                  <a:srgbClr val="FF6600"/>
                </a:solidFill>
                <a:round/>
                <a:headEnd/>
                <a:tailEnd/>
              </a:ln>
            </p:spPr>
            <p:txBody>
              <a:bodyPr/>
              <a:lstStyle/>
              <a:p>
                <a:endParaRPr lang="es-MX"/>
              </a:p>
            </p:txBody>
          </p:sp>
          <p:sp>
            <p:nvSpPr>
              <p:cNvPr id="9589" name="Freeform 5115"/>
              <p:cNvSpPr>
                <a:spLocks/>
              </p:cNvSpPr>
              <p:nvPr/>
            </p:nvSpPr>
            <p:spPr bwMode="auto">
              <a:xfrm>
                <a:off x="1900" y="1997"/>
                <a:ext cx="224" cy="19"/>
              </a:xfrm>
              <a:custGeom>
                <a:avLst/>
                <a:gdLst>
                  <a:gd name="T0" fmla="*/ 0 w 2021"/>
                  <a:gd name="T1" fmla="*/ 0 h 172"/>
                  <a:gd name="T2" fmla="*/ 0 w 2021"/>
                  <a:gd name="T3" fmla="*/ 0 h 172"/>
                  <a:gd name="T4" fmla="*/ 0 w 2021"/>
                  <a:gd name="T5" fmla="*/ 0 h 172"/>
                  <a:gd name="T6" fmla="*/ 0 w 2021"/>
                  <a:gd name="T7" fmla="*/ 0 h 172"/>
                  <a:gd name="T8" fmla="*/ 0 60000 65536"/>
                  <a:gd name="T9" fmla="*/ 0 60000 65536"/>
                  <a:gd name="T10" fmla="*/ 0 60000 65536"/>
                  <a:gd name="T11" fmla="*/ 0 60000 65536"/>
                  <a:gd name="T12" fmla="*/ 0 w 2021"/>
                  <a:gd name="T13" fmla="*/ 0 h 172"/>
                  <a:gd name="T14" fmla="*/ 2021 w 2021"/>
                  <a:gd name="T15" fmla="*/ 172 h 172"/>
                </a:gdLst>
                <a:ahLst/>
                <a:cxnLst>
                  <a:cxn ang="T8">
                    <a:pos x="T0" y="T1"/>
                  </a:cxn>
                  <a:cxn ang="T9">
                    <a:pos x="T2" y="T3"/>
                  </a:cxn>
                  <a:cxn ang="T10">
                    <a:pos x="T4" y="T5"/>
                  </a:cxn>
                  <a:cxn ang="T11">
                    <a:pos x="T6" y="T7"/>
                  </a:cxn>
                </a:cxnLst>
                <a:rect l="T12" t="T13" r="T14" b="T15"/>
                <a:pathLst>
                  <a:path w="2021" h="172">
                    <a:moveTo>
                      <a:pt x="28" y="0"/>
                    </a:moveTo>
                    <a:lnTo>
                      <a:pt x="0" y="41"/>
                    </a:lnTo>
                    <a:lnTo>
                      <a:pt x="2021" y="172"/>
                    </a:lnTo>
                    <a:lnTo>
                      <a:pt x="28" y="0"/>
                    </a:lnTo>
                    <a:close/>
                  </a:path>
                </a:pathLst>
              </a:custGeom>
              <a:solidFill>
                <a:srgbClr val="FF6600"/>
              </a:solidFill>
              <a:ln w="9525">
                <a:noFill/>
                <a:round/>
                <a:headEnd/>
                <a:tailEnd/>
              </a:ln>
            </p:spPr>
            <p:txBody>
              <a:bodyPr/>
              <a:lstStyle/>
              <a:p>
                <a:endParaRPr lang="es-MX"/>
              </a:p>
            </p:txBody>
          </p:sp>
          <p:sp>
            <p:nvSpPr>
              <p:cNvPr id="9590" name="Freeform 5116"/>
              <p:cNvSpPr>
                <a:spLocks/>
              </p:cNvSpPr>
              <p:nvPr/>
            </p:nvSpPr>
            <p:spPr bwMode="auto">
              <a:xfrm>
                <a:off x="1900" y="1997"/>
                <a:ext cx="224" cy="19"/>
              </a:xfrm>
              <a:custGeom>
                <a:avLst/>
                <a:gdLst>
                  <a:gd name="T0" fmla="*/ 0 w 2021"/>
                  <a:gd name="T1" fmla="*/ 0 h 172"/>
                  <a:gd name="T2" fmla="*/ 0 w 2021"/>
                  <a:gd name="T3" fmla="*/ 0 h 172"/>
                  <a:gd name="T4" fmla="*/ 0 w 2021"/>
                  <a:gd name="T5" fmla="*/ 0 h 172"/>
                  <a:gd name="T6" fmla="*/ 0 w 2021"/>
                  <a:gd name="T7" fmla="*/ 0 h 172"/>
                  <a:gd name="T8" fmla="*/ 0 60000 65536"/>
                  <a:gd name="T9" fmla="*/ 0 60000 65536"/>
                  <a:gd name="T10" fmla="*/ 0 60000 65536"/>
                  <a:gd name="T11" fmla="*/ 0 60000 65536"/>
                  <a:gd name="T12" fmla="*/ 0 w 2021"/>
                  <a:gd name="T13" fmla="*/ 0 h 172"/>
                  <a:gd name="T14" fmla="*/ 2021 w 2021"/>
                  <a:gd name="T15" fmla="*/ 172 h 172"/>
                </a:gdLst>
                <a:ahLst/>
                <a:cxnLst>
                  <a:cxn ang="T8">
                    <a:pos x="T0" y="T1"/>
                  </a:cxn>
                  <a:cxn ang="T9">
                    <a:pos x="T2" y="T3"/>
                  </a:cxn>
                  <a:cxn ang="T10">
                    <a:pos x="T4" y="T5"/>
                  </a:cxn>
                  <a:cxn ang="T11">
                    <a:pos x="T6" y="T7"/>
                  </a:cxn>
                </a:cxnLst>
                <a:rect l="T12" t="T13" r="T14" b="T15"/>
                <a:pathLst>
                  <a:path w="2021" h="172">
                    <a:moveTo>
                      <a:pt x="28" y="0"/>
                    </a:moveTo>
                    <a:lnTo>
                      <a:pt x="0" y="41"/>
                    </a:lnTo>
                    <a:lnTo>
                      <a:pt x="2021" y="172"/>
                    </a:lnTo>
                    <a:lnTo>
                      <a:pt x="28" y="0"/>
                    </a:lnTo>
                  </a:path>
                </a:pathLst>
              </a:custGeom>
              <a:noFill/>
              <a:ln w="0">
                <a:solidFill>
                  <a:srgbClr val="FF6600"/>
                </a:solidFill>
                <a:round/>
                <a:headEnd/>
                <a:tailEnd/>
              </a:ln>
            </p:spPr>
            <p:txBody>
              <a:bodyPr/>
              <a:lstStyle/>
              <a:p>
                <a:endParaRPr lang="es-MX"/>
              </a:p>
            </p:txBody>
          </p:sp>
          <p:sp>
            <p:nvSpPr>
              <p:cNvPr id="9591" name="Freeform 5117"/>
              <p:cNvSpPr>
                <a:spLocks/>
              </p:cNvSpPr>
              <p:nvPr/>
            </p:nvSpPr>
            <p:spPr bwMode="auto">
              <a:xfrm>
                <a:off x="1903" y="1981"/>
                <a:ext cx="221" cy="35"/>
              </a:xfrm>
              <a:custGeom>
                <a:avLst/>
                <a:gdLst>
                  <a:gd name="T0" fmla="*/ 0 w 1993"/>
                  <a:gd name="T1" fmla="*/ 0 h 308"/>
                  <a:gd name="T2" fmla="*/ 0 w 1993"/>
                  <a:gd name="T3" fmla="*/ 0 h 308"/>
                  <a:gd name="T4" fmla="*/ 0 w 1993"/>
                  <a:gd name="T5" fmla="*/ 0 h 308"/>
                  <a:gd name="T6" fmla="*/ 0 w 1993"/>
                  <a:gd name="T7" fmla="*/ 0 h 308"/>
                  <a:gd name="T8" fmla="*/ 0 60000 65536"/>
                  <a:gd name="T9" fmla="*/ 0 60000 65536"/>
                  <a:gd name="T10" fmla="*/ 0 60000 65536"/>
                  <a:gd name="T11" fmla="*/ 0 60000 65536"/>
                  <a:gd name="T12" fmla="*/ 0 w 1993"/>
                  <a:gd name="T13" fmla="*/ 0 h 308"/>
                  <a:gd name="T14" fmla="*/ 1993 w 1993"/>
                  <a:gd name="T15" fmla="*/ 308 h 308"/>
                </a:gdLst>
                <a:ahLst/>
                <a:cxnLst>
                  <a:cxn ang="T8">
                    <a:pos x="T0" y="T1"/>
                  </a:cxn>
                  <a:cxn ang="T9">
                    <a:pos x="T2" y="T3"/>
                  </a:cxn>
                  <a:cxn ang="T10">
                    <a:pos x="T4" y="T5"/>
                  </a:cxn>
                  <a:cxn ang="T11">
                    <a:pos x="T6" y="T7"/>
                  </a:cxn>
                </a:cxnLst>
                <a:rect l="T12" t="T13" r="T14" b="T15"/>
                <a:pathLst>
                  <a:path w="1993" h="308">
                    <a:moveTo>
                      <a:pt x="41" y="0"/>
                    </a:moveTo>
                    <a:lnTo>
                      <a:pt x="0" y="136"/>
                    </a:lnTo>
                    <a:lnTo>
                      <a:pt x="1993" y="308"/>
                    </a:lnTo>
                    <a:lnTo>
                      <a:pt x="41" y="0"/>
                    </a:lnTo>
                    <a:close/>
                  </a:path>
                </a:pathLst>
              </a:custGeom>
              <a:solidFill>
                <a:srgbClr val="FF6600"/>
              </a:solidFill>
              <a:ln w="9525">
                <a:noFill/>
                <a:round/>
                <a:headEnd/>
                <a:tailEnd/>
              </a:ln>
            </p:spPr>
            <p:txBody>
              <a:bodyPr/>
              <a:lstStyle/>
              <a:p>
                <a:endParaRPr lang="es-MX"/>
              </a:p>
            </p:txBody>
          </p:sp>
          <p:sp>
            <p:nvSpPr>
              <p:cNvPr id="9592" name="Freeform 5118"/>
              <p:cNvSpPr>
                <a:spLocks/>
              </p:cNvSpPr>
              <p:nvPr/>
            </p:nvSpPr>
            <p:spPr bwMode="auto">
              <a:xfrm>
                <a:off x="1903" y="1981"/>
                <a:ext cx="221" cy="35"/>
              </a:xfrm>
              <a:custGeom>
                <a:avLst/>
                <a:gdLst>
                  <a:gd name="T0" fmla="*/ 0 w 1993"/>
                  <a:gd name="T1" fmla="*/ 0 h 308"/>
                  <a:gd name="T2" fmla="*/ 0 w 1993"/>
                  <a:gd name="T3" fmla="*/ 0 h 308"/>
                  <a:gd name="T4" fmla="*/ 0 w 1993"/>
                  <a:gd name="T5" fmla="*/ 0 h 308"/>
                  <a:gd name="T6" fmla="*/ 0 w 1993"/>
                  <a:gd name="T7" fmla="*/ 0 h 308"/>
                  <a:gd name="T8" fmla="*/ 0 60000 65536"/>
                  <a:gd name="T9" fmla="*/ 0 60000 65536"/>
                  <a:gd name="T10" fmla="*/ 0 60000 65536"/>
                  <a:gd name="T11" fmla="*/ 0 60000 65536"/>
                  <a:gd name="T12" fmla="*/ 0 w 1993"/>
                  <a:gd name="T13" fmla="*/ 0 h 308"/>
                  <a:gd name="T14" fmla="*/ 1993 w 1993"/>
                  <a:gd name="T15" fmla="*/ 308 h 308"/>
                </a:gdLst>
                <a:ahLst/>
                <a:cxnLst>
                  <a:cxn ang="T8">
                    <a:pos x="T0" y="T1"/>
                  </a:cxn>
                  <a:cxn ang="T9">
                    <a:pos x="T2" y="T3"/>
                  </a:cxn>
                  <a:cxn ang="T10">
                    <a:pos x="T4" y="T5"/>
                  </a:cxn>
                  <a:cxn ang="T11">
                    <a:pos x="T6" y="T7"/>
                  </a:cxn>
                </a:cxnLst>
                <a:rect l="T12" t="T13" r="T14" b="T15"/>
                <a:pathLst>
                  <a:path w="1993" h="308">
                    <a:moveTo>
                      <a:pt x="41" y="0"/>
                    </a:moveTo>
                    <a:lnTo>
                      <a:pt x="0" y="136"/>
                    </a:lnTo>
                    <a:lnTo>
                      <a:pt x="1993" y="308"/>
                    </a:lnTo>
                    <a:lnTo>
                      <a:pt x="41" y="0"/>
                    </a:lnTo>
                  </a:path>
                </a:pathLst>
              </a:custGeom>
              <a:noFill/>
              <a:ln w="0">
                <a:solidFill>
                  <a:srgbClr val="FF6600"/>
                </a:solidFill>
                <a:round/>
                <a:headEnd/>
                <a:tailEnd/>
              </a:ln>
            </p:spPr>
            <p:txBody>
              <a:bodyPr/>
              <a:lstStyle/>
              <a:p>
                <a:endParaRPr lang="es-MX"/>
              </a:p>
            </p:txBody>
          </p:sp>
          <p:sp>
            <p:nvSpPr>
              <p:cNvPr id="9593" name="Freeform 5119"/>
              <p:cNvSpPr>
                <a:spLocks/>
              </p:cNvSpPr>
              <p:nvPr/>
            </p:nvSpPr>
            <p:spPr bwMode="auto">
              <a:xfrm>
                <a:off x="1907" y="1968"/>
                <a:ext cx="311" cy="48"/>
              </a:xfrm>
              <a:custGeom>
                <a:avLst/>
                <a:gdLst>
                  <a:gd name="T0" fmla="*/ 0 w 2793"/>
                  <a:gd name="T1" fmla="*/ 0 h 430"/>
                  <a:gd name="T2" fmla="*/ 0 w 2793"/>
                  <a:gd name="T3" fmla="*/ 0 h 430"/>
                  <a:gd name="T4" fmla="*/ 0 w 2793"/>
                  <a:gd name="T5" fmla="*/ 0 h 430"/>
                  <a:gd name="T6" fmla="*/ 0 w 2793"/>
                  <a:gd name="T7" fmla="*/ 0 h 430"/>
                  <a:gd name="T8" fmla="*/ 0 60000 65536"/>
                  <a:gd name="T9" fmla="*/ 0 60000 65536"/>
                  <a:gd name="T10" fmla="*/ 0 60000 65536"/>
                  <a:gd name="T11" fmla="*/ 0 60000 65536"/>
                  <a:gd name="T12" fmla="*/ 0 w 2793"/>
                  <a:gd name="T13" fmla="*/ 0 h 430"/>
                  <a:gd name="T14" fmla="*/ 2793 w 2793"/>
                  <a:gd name="T15" fmla="*/ 430 h 430"/>
                </a:gdLst>
                <a:ahLst/>
                <a:cxnLst>
                  <a:cxn ang="T8">
                    <a:pos x="T0" y="T1"/>
                  </a:cxn>
                  <a:cxn ang="T9">
                    <a:pos x="T2" y="T3"/>
                  </a:cxn>
                  <a:cxn ang="T10">
                    <a:pos x="T4" y="T5"/>
                  </a:cxn>
                  <a:cxn ang="T11">
                    <a:pos x="T6" y="T7"/>
                  </a:cxn>
                </a:cxnLst>
                <a:rect l="T12" t="T13" r="T14" b="T15"/>
                <a:pathLst>
                  <a:path w="2793" h="430">
                    <a:moveTo>
                      <a:pt x="2793" y="0"/>
                    </a:moveTo>
                    <a:lnTo>
                      <a:pt x="0" y="122"/>
                    </a:lnTo>
                    <a:lnTo>
                      <a:pt x="1952" y="430"/>
                    </a:lnTo>
                    <a:lnTo>
                      <a:pt x="2793" y="0"/>
                    </a:lnTo>
                    <a:close/>
                  </a:path>
                </a:pathLst>
              </a:custGeom>
              <a:solidFill>
                <a:srgbClr val="FF6600"/>
              </a:solidFill>
              <a:ln w="9525">
                <a:noFill/>
                <a:round/>
                <a:headEnd/>
                <a:tailEnd/>
              </a:ln>
            </p:spPr>
            <p:txBody>
              <a:bodyPr/>
              <a:lstStyle/>
              <a:p>
                <a:endParaRPr lang="es-MX"/>
              </a:p>
            </p:txBody>
          </p:sp>
          <p:sp>
            <p:nvSpPr>
              <p:cNvPr id="9594" name="Freeform 5120"/>
              <p:cNvSpPr>
                <a:spLocks/>
              </p:cNvSpPr>
              <p:nvPr/>
            </p:nvSpPr>
            <p:spPr bwMode="auto">
              <a:xfrm>
                <a:off x="1907" y="1968"/>
                <a:ext cx="311" cy="48"/>
              </a:xfrm>
              <a:custGeom>
                <a:avLst/>
                <a:gdLst>
                  <a:gd name="T0" fmla="*/ 0 w 2793"/>
                  <a:gd name="T1" fmla="*/ 0 h 430"/>
                  <a:gd name="T2" fmla="*/ 0 w 2793"/>
                  <a:gd name="T3" fmla="*/ 0 h 430"/>
                  <a:gd name="T4" fmla="*/ 0 w 2793"/>
                  <a:gd name="T5" fmla="*/ 0 h 430"/>
                  <a:gd name="T6" fmla="*/ 0 w 2793"/>
                  <a:gd name="T7" fmla="*/ 0 h 430"/>
                  <a:gd name="T8" fmla="*/ 0 60000 65536"/>
                  <a:gd name="T9" fmla="*/ 0 60000 65536"/>
                  <a:gd name="T10" fmla="*/ 0 60000 65536"/>
                  <a:gd name="T11" fmla="*/ 0 60000 65536"/>
                  <a:gd name="T12" fmla="*/ 0 w 2793"/>
                  <a:gd name="T13" fmla="*/ 0 h 430"/>
                  <a:gd name="T14" fmla="*/ 2793 w 2793"/>
                  <a:gd name="T15" fmla="*/ 430 h 430"/>
                </a:gdLst>
                <a:ahLst/>
                <a:cxnLst>
                  <a:cxn ang="T8">
                    <a:pos x="T0" y="T1"/>
                  </a:cxn>
                  <a:cxn ang="T9">
                    <a:pos x="T2" y="T3"/>
                  </a:cxn>
                  <a:cxn ang="T10">
                    <a:pos x="T4" y="T5"/>
                  </a:cxn>
                  <a:cxn ang="T11">
                    <a:pos x="T6" y="T7"/>
                  </a:cxn>
                </a:cxnLst>
                <a:rect l="T12" t="T13" r="T14" b="T15"/>
                <a:pathLst>
                  <a:path w="2793" h="430">
                    <a:moveTo>
                      <a:pt x="2793" y="0"/>
                    </a:moveTo>
                    <a:lnTo>
                      <a:pt x="0" y="122"/>
                    </a:lnTo>
                    <a:lnTo>
                      <a:pt x="1952" y="430"/>
                    </a:lnTo>
                    <a:lnTo>
                      <a:pt x="2793" y="0"/>
                    </a:lnTo>
                  </a:path>
                </a:pathLst>
              </a:custGeom>
              <a:noFill/>
              <a:ln w="0">
                <a:solidFill>
                  <a:srgbClr val="FF6600"/>
                </a:solidFill>
                <a:round/>
                <a:headEnd/>
                <a:tailEnd/>
              </a:ln>
            </p:spPr>
            <p:txBody>
              <a:bodyPr/>
              <a:lstStyle/>
              <a:p>
                <a:endParaRPr lang="es-MX"/>
              </a:p>
            </p:txBody>
          </p:sp>
          <p:sp>
            <p:nvSpPr>
              <p:cNvPr id="9595" name="Freeform 5121"/>
              <p:cNvSpPr>
                <a:spLocks/>
              </p:cNvSpPr>
              <p:nvPr/>
            </p:nvSpPr>
            <p:spPr bwMode="auto">
              <a:xfrm>
                <a:off x="1907" y="1962"/>
                <a:ext cx="311" cy="19"/>
              </a:xfrm>
              <a:custGeom>
                <a:avLst/>
                <a:gdLst>
                  <a:gd name="T0" fmla="*/ 0 w 2793"/>
                  <a:gd name="T1" fmla="*/ 0 h 174"/>
                  <a:gd name="T2" fmla="*/ 0 w 2793"/>
                  <a:gd name="T3" fmla="*/ 0 h 174"/>
                  <a:gd name="T4" fmla="*/ 0 w 2793"/>
                  <a:gd name="T5" fmla="*/ 0 h 174"/>
                  <a:gd name="T6" fmla="*/ 0 w 2793"/>
                  <a:gd name="T7" fmla="*/ 0 h 174"/>
                  <a:gd name="T8" fmla="*/ 0 60000 65536"/>
                  <a:gd name="T9" fmla="*/ 0 60000 65536"/>
                  <a:gd name="T10" fmla="*/ 0 60000 65536"/>
                  <a:gd name="T11" fmla="*/ 0 60000 65536"/>
                  <a:gd name="T12" fmla="*/ 0 w 2793"/>
                  <a:gd name="T13" fmla="*/ 0 h 174"/>
                  <a:gd name="T14" fmla="*/ 2793 w 2793"/>
                  <a:gd name="T15" fmla="*/ 174 h 174"/>
                </a:gdLst>
                <a:ahLst/>
                <a:cxnLst>
                  <a:cxn ang="T8">
                    <a:pos x="T0" y="T1"/>
                  </a:cxn>
                  <a:cxn ang="T9">
                    <a:pos x="T2" y="T3"/>
                  </a:cxn>
                  <a:cxn ang="T10">
                    <a:pos x="T4" y="T5"/>
                  </a:cxn>
                  <a:cxn ang="T11">
                    <a:pos x="T6" y="T7"/>
                  </a:cxn>
                </a:cxnLst>
                <a:rect l="T12" t="T13" r="T14" b="T15"/>
                <a:pathLst>
                  <a:path w="2793" h="174">
                    <a:moveTo>
                      <a:pt x="2793" y="0"/>
                    </a:moveTo>
                    <a:lnTo>
                      <a:pt x="0" y="174"/>
                    </a:lnTo>
                    <a:lnTo>
                      <a:pt x="2793" y="52"/>
                    </a:lnTo>
                    <a:lnTo>
                      <a:pt x="2793" y="0"/>
                    </a:lnTo>
                    <a:close/>
                  </a:path>
                </a:pathLst>
              </a:custGeom>
              <a:solidFill>
                <a:srgbClr val="FF6600"/>
              </a:solidFill>
              <a:ln w="9525">
                <a:noFill/>
                <a:round/>
                <a:headEnd/>
                <a:tailEnd/>
              </a:ln>
            </p:spPr>
            <p:txBody>
              <a:bodyPr/>
              <a:lstStyle/>
              <a:p>
                <a:endParaRPr lang="es-MX"/>
              </a:p>
            </p:txBody>
          </p:sp>
          <p:sp>
            <p:nvSpPr>
              <p:cNvPr id="9596" name="Freeform 5122"/>
              <p:cNvSpPr>
                <a:spLocks/>
              </p:cNvSpPr>
              <p:nvPr/>
            </p:nvSpPr>
            <p:spPr bwMode="auto">
              <a:xfrm>
                <a:off x="1907" y="1962"/>
                <a:ext cx="311" cy="19"/>
              </a:xfrm>
              <a:custGeom>
                <a:avLst/>
                <a:gdLst>
                  <a:gd name="T0" fmla="*/ 0 w 2793"/>
                  <a:gd name="T1" fmla="*/ 0 h 174"/>
                  <a:gd name="T2" fmla="*/ 0 w 2793"/>
                  <a:gd name="T3" fmla="*/ 0 h 174"/>
                  <a:gd name="T4" fmla="*/ 0 w 2793"/>
                  <a:gd name="T5" fmla="*/ 0 h 174"/>
                  <a:gd name="T6" fmla="*/ 0 w 2793"/>
                  <a:gd name="T7" fmla="*/ 0 h 174"/>
                  <a:gd name="T8" fmla="*/ 0 60000 65536"/>
                  <a:gd name="T9" fmla="*/ 0 60000 65536"/>
                  <a:gd name="T10" fmla="*/ 0 60000 65536"/>
                  <a:gd name="T11" fmla="*/ 0 60000 65536"/>
                  <a:gd name="T12" fmla="*/ 0 w 2793"/>
                  <a:gd name="T13" fmla="*/ 0 h 174"/>
                  <a:gd name="T14" fmla="*/ 2793 w 2793"/>
                  <a:gd name="T15" fmla="*/ 174 h 174"/>
                </a:gdLst>
                <a:ahLst/>
                <a:cxnLst>
                  <a:cxn ang="T8">
                    <a:pos x="T0" y="T1"/>
                  </a:cxn>
                  <a:cxn ang="T9">
                    <a:pos x="T2" y="T3"/>
                  </a:cxn>
                  <a:cxn ang="T10">
                    <a:pos x="T4" y="T5"/>
                  </a:cxn>
                  <a:cxn ang="T11">
                    <a:pos x="T6" y="T7"/>
                  </a:cxn>
                </a:cxnLst>
                <a:rect l="T12" t="T13" r="T14" b="T15"/>
                <a:pathLst>
                  <a:path w="2793" h="174">
                    <a:moveTo>
                      <a:pt x="2793" y="0"/>
                    </a:moveTo>
                    <a:lnTo>
                      <a:pt x="0" y="174"/>
                    </a:lnTo>
                    <a:lnTo>
                      <a:pt x="2793" y="52"/>
                    </a:lnTo>
                    <a:lnTo>
                      <a:pt x="2793" y="0"/>
                    </a:lnTo>
                  </a:path>
                </a:pathLst>
              </a:custGeom>
              <a:noFill/>
              <a:ln w="0">
                <a:solidFill>
                  <a:srgbClr val="FF6600"/>
                </a:solidFill>
                <a:round/>
                <a:headEnd/>
                <a:tailEnd/>
              </a:ln>
            </p:spPr>
            <p:txBody>
              <a:bodyPr/>
              <a:lstStyle/>
              <a:p>
                <a:endParaRPr lang="es-MX"/>
              </a:p>
            </p:txBody>
          </p:sp>
          <p:sp>
            <p:nvSpPr>
              <p:cNvPr id="9597" name="Freeform 5123"/>
              <p:cNvSpPr>
                <a:spLocks/>
              </p:cNvSpPr>
              <p:nvPr/>
            </p:nvSpPr>
            <p:spPr bwMode="auto">
              <a:xfrm>
                <a:off x="1907" y="1955"/>
                <a:ext cx="311" cy="26"/>
              </a:xfrm>
              <a:custGeom>
                <a:avLst/>
                <a:gdLst>
                  <a:gd name="T0" fmla="*/ 0 w 2793"/>
                  <a:gd name="T1" fmla="*/ 0 h 237"/>
                  <a:gd name="T2" fmla="*/ 0 w 2793"/>
                  <a:gd name="T3" fmla="*/ 0 h 237"/>
                  <a:gd name="T4" fmla="*/ 0 w 2793"/>
                  <a:gd name="T5" fmla="*/ 0 h 237"/>
                  <a:gd name="T6" fmla="*/ 0 w 2793"/>
                  <a:gd name="T7" fmla="*/ 0 h 237"/>
                  <a:gd name="T8" fmla="*/ 0 60000 65536"/>
                  <a:gd name="T9" fmla="*/ 0 60000 65536"/>
                  <a:gd name="T10" fmla="*/ 0 60000 65536"/>
                  <a:gd name="T11" fmla="*/ 0 60000 65536"/>
                  <a:gd name="T12" fmla="*/ 0 w 2793"/>
                  <a:gd name="T13" fmla="*/ 0 h 237"/>
                  <a:gd name="T14" fmla="*/ 2793 w 2793"/>
                  <a:gd name="T15" fmla="*/ 237 h 237"/>
                </a:gdLst>
                <a:ahLst/>
                <a:cxnLst>
                  <a:cxn ang="T8">
                    <a:pos x="T0" y="T1"/>
                  </a:cxn>
                  <a:cxn ang="T9">
                    <a:pos x="T2" y="T3"/>
                  </a:cxn>
                  <a:cxn ang="T10">
                    <a:pos x="T4" y="T5"/>
                  </a:cxn>
                  <a:cxn ang="T11">
                    <a:pos x="T6" y="T7"/>
                  </a:cxn>
                </a:cxnLst>
                <a:rect l="T12" t="T13" r="T14" b="T15"/>
                <a:pathLst>
                  <a:path w="2793" h="237">
                    <a:moveTo>
                      <a:pt x="2" y="0"/>
                    </a:moveTo>
                    <a:lnTo>
                      <a:pt x="0" y="237"/>
                    </a:lnTo>
                    <a:lnTo>
                      <a:pt x="2793" y="63"/>
                    </a:lnTo>
                    <a:lnTo>
                      <a:pt x="2" y="0"/>
                    </a:lnTo>
                    <a:close/>
                  </a:path>
                </a:pathLst>
              </a:custGeom>
              <a:solidFill>
                <a:srgbClr val="FF6600"/>
              </a:solidFill>
              <a:ln w="9525">
                <a:noFill/>
                <a:round/>
                <a:headEnd/>
                <a:tailEnd/>
              </a:ln>
            </p:spPr>
            <p:txBody>
              <a:bodyPr/>
              <a:lstStyle/>
              <a:p>
                <a:endParaRPr lang="es-MX"/>
              </a:p>
            </p:txBody>
          </p:sp>
          <p:sp>
            <p:nvSpPr>
              <p:cNvPr id="9598" name="Freeform 5124"/>
              <p:cNvSpPr>
                <a:spLocks/>
              </p:cNvSpPr>
              <p:nvPr/>
            </p:nvSpPr>
            <p:spPr bwMode="auto">
              <a:xfrm>
                <a:off x="1907" y="1955"/>
                <a:ext cx="311" cy="26"/>
              </a:xfrm>
              <a:custGeom>
                <a:avLst/>
                <a:gdLst>
                  <a:gd name="T0" fmla="*/ 0 w 2793"/>
                  <a:gd name="T1" fmla="*/ 0 h 237"/>
                  <a:gd name="T2" fmla="*/ 0 w 2793"/>
                  <a:gd name="T3" fmla="*/ 0 h 237"/>
                  <a:gd name="T4" fmla="*/ 0 w 2793"/>
                  <a:gd name="T5" fmla="*/ 0 h 237"/>
                  <a:gd name="T6" fmla="*/ 0 w 2793"/>
                  <a:gd name="T7" fmla="*/ 0 h 237"/>
                  <a:gd name="T8" fmla="*/ 0 60000 65536"/>
                  <a:gd name="T9" fmla="*/ 0 60000 65536"/>
                  <a:gd name="T10" fmla="*/ 0 60000 65536"/>
                  <a:gd name="T11" fmla="*/ 0 60000 65536"/>
                  <a:gd name="T12" fmla="*/ 0 w 2793"/>
                  <a:gd name="T13" fmla="*/ 0 h 237"/>
                  <a:gd name="T14" fmla="*/ 2793 w 2793"/>
                  <a:gd name="T15" fmla="*/ 237 h 237"/>
                </a:gdLst>
                <a:ahLst/>
                <a:cxnLst>
                  <a:cxn ang="T8">
                    <a:pos x="T0" y="T1"/>
                  </a:cxn>
                  <a:cxn ang="T9">
                    <a:pos x="T2" y="T3"/>
                  </a:cxn>
                  <a:cxn ang="T10">
                    <a:pos x="T4" y="T5"/>
                  </a:cxn>
                  <a:cxn ang="T11">
                    <a:pos x="T6" y="T7"/>
                  </a:cxn>
                </a:cxnLst>
                <a:rect l="T12" t="T13" r="T14" b="T15"/>
                <a:pathLst>
                  <a:path w="2793" h="237">
                    <a:moveTo>
                      <a:pt x="2" y="0"/>
                    </a:moveTo>
                    <a:lnTo>
                      <a:pt x="0" y="237"/>
                    </a:lnTo>
                    <a:lnTo>
                      <a:pt x="2793" y="63"/>
                    </a:lnTo>
                    <a:lnTo>
                      <a:pt x="2" y="0"/>
                    </a:lnTo>
                  </a:path>
                </a:pathLst>
              </a:custGeom>
              <a:noFill/>
              <a:ln w="0">
                <a:solidFill>
                  <a:srgbClr val="FF6600"/>
                </a:solidFill>
                <a:round/>
                <a:headEnd/>
                <a:tailEnd/>
              </a:ln>
            </p:spPr>
            <p:txBody>
              <a:bodyPr/>
              <a:lstStyle/>
              <a:p>
                <a:endParaRPr lang="es-MX"/>
              </a:p>
            </p:txBody>
          </p:sp>
          <p:sp>
            <p:nvSpPr>
              <p:cNvPr id="9599" name="Freeform 5125"/>
              <p:cNvSpPr>
                <a:spLocks/>
              </p:cNvSpPr>
              <p:nvPr/>
            </p:nvSpPr>
            <p:spPr bwMode="auto">
              <a:xfrm>
                <a:off x="1907" y="1941"/>
                <a:ext cx="311" cy="21"/>
              </a:xfrm>
              <a:custGeom>
                <a:avLst/>
                <a:gdLst>
                  <a:gd name="T0" fmla="*/ 0 w 2791"/>
                  <a:gd name="T1" fmla="*/ 0 h 187"/>
                  <a:gd name="T2" fmla="*/ 0 w 2791"/>
                  <a:gd name="T3" fmla="*/ 0 h 187"/>
                  <a:gd name="T4" fmla="*/ 0 w 2791"/>
                  <a:gd name="T5" fmla="*/ 0 h 187"/>
                  <a:gd name="T6" fmla="*/ 0 w 2791"/>
                  <a:gd name="T7" fmla="*/ 0 h 187"/>
                  <a:gd name="T8" fmla="*/ 0 60000 65536"/>
                  <a:gd name="T9" fmla="*/ 0 60000 65536"/>
                  <a:gd name="T10" fmla="*/ 0 60000 65536"/>
                  <a:gd name="T11" fmla="*/ 0 60000 65536"/>
                  <a:gd name="T12" fmla="*/ 0 w 2791"/>
                  <a:gd name="T13" fmla="*/ 0 h 187"/>
                  <a:gd name="T14" fmla="*/ 2791 w 2791"/>
                  <a:gd name="T15" fmla="*/ 187 h 187"/>
                </a:gdLst>
                <a:ahLst/>
                <a:cxnLst>
                  <a:cxn ang="T8">
                    <a:pos x="T0" y="T1"/>
                  </a:cxn>
                  <a:cxn ang="T9">
                    <a:pos x="T2" y="T3"/>
                  </a:cxn>
                  <a:cxn ang="T10">
                    <a:pos x="T4" y="T5"/>
                  </a:cxn>
                  <a:cxn ang="T11">
                    <a:pos x="T6" y="T7"/>
                  </a:cxn>
                </a:cxnLst>
                <a:rect l="T12" t="T13" r="T14" b="T15"/>
                <a:pathLst>
                  <a:path w="2791" h="187">
                    <a:moveTo>
                      <a:pt x="2754" y="0"/>
                    </a:moveTo>
                    <a:lnTo>
                      <a:pt x="0" y="124"/>
                    </a:lnTo>
                    <a:lnTo>
                      <a:pt x="2791" y="187"/>
                    </a:lnTo>
                    <a:lnTo>
                      <a:pt x="2754" y="0"/>
                    </a:lnTo>
                    <a:close/>
                  </a:path>
                </a:pathLst>
              </a:custGeom>
              <a:solidFill>
                <a:srgbClr val="FF6600"/>
              </a:solidFill>
              <a:ln w="9525">
                <a:noFill/>
                <a:round/>
                <a:headEnd/>
                <a:tailEnd/>
              </a:ln>
            </p:spPr>
            <p:txBody>
              <a:bodyPr/>
              <a:lstStyle/>
              <a:p>
                <a:endParaRPr lang="es-MX"/>
              </a:p>
            </p:txBody>
          </p:sp>
          <p:sp>
            <p:nvSpPr>
              <p:cNvPr id="9600" name="Freeform 5126"/>
              <p:cNvSpPr>
                <a:spLocks/>
              </p:cNvSpPr>
              <p:nvPr/>
            </p:nvSpPr>
            <p:spPr bwMode="auto">
              <a:xfrm>
                <a:off x="1907" y="1941"/>
                <a:ext cx="311" cy="21"/>
              </a:xfrm>
              <a:custGeom>
                <a:avLst/>
                <a:gdLst>
                  <a:gd name="T0" fmla="*/ 0 w 2791"/>
                  <a:gd name="T1" fmla="*/ 0 h 187"/>
                  <a:gd name="T2" fmla="*/ 0 w 2791"/>
                  <a:gd name="T3" fmla="*/ 0 h 187"/>
                  <a:gd name="T4" fmla="*/ 0 w 2791"/>
                  <a:gd name="T5" fmla="*/ 0 h 187"/>
                  <a:gd name="T6" fmla="*/ 0 w 2791"/>
                  <a:gd name="T7" fmla="*/ 0 h 187"/>
                  <a:gd name="T8" fmla="*/ 0 60000 65536"/>
                  <a:gd name="T9" fmla="*/ 0 60000 65536"/>
                  <a:gd name="T10" fmla="*/ 0 60000 65536"/>
                  <a:gd name="T11" fmla="*/ 0 60000 65536"/>
                  <a:gd name="T12" fmla="*/ 0 w 2791"/>
                  <a:gd name="T13" fmla="*/ 0 h 187"/>
                  <a:gd name="T14" fmla="*/ 2791 w 2791"/>
                  <a:gd name="T15" fmla="*/ 187 h 187"/>
                </a:gdLst>
                <a:ahLst/>
                <a:cxnLst>
                  <a:cxn ang="T8">
                    <a:pos x="T0" y="T1"/>
                  </a:cxn>
                  <a:cxn ang="T9">
                    <a:pos x="T2" y="T3"/>
                  </a:cxn>
                  <a:cxn ang="T10">
                    <a:pos x="T4" y="T5"/>
                  </a:cxn>
                  <a:cxn ang="T11">
                    <a:pos x="T6" y="T7"/>
                  </a:cxn>
                </a:cxnLst>
                <a:rect l="T12" t="T13" r="T14" b="T15"/>
                <a:pathLst>
                  <a:path w="2791" h="187">
                    <a:moveTo>
                      <a:pt x="2754" y="0"/>
                    </a:moveTo>
                    <a:lnTo>
                      <a:pt x="0" y="124"/>
                    </a:lnTo>
                    <a:lnTo>
                      <a:pt x="2791" y="187"/>
                    </a:lnTo>
                    <a:lnTo>
                      <a:pt x="2754" y="0"/>
                    </a:lnTo>
                  </a:path>
                </a:pathLst>
              </a:custGeom>
              <a:noFill/>
              <a:ln w="0">
                <a:solidFill>
                  <a:srgbClr val="FF6600"/>
                </a:solidFill>
                <a:round/>
                <a:headEnd/>
                <a:tailEnd/>
              </a:ln>
            </p:spPr>
            <p:txBody>
              <a:bodyPr/>
              <a:lstStyle/>
              <a:p>
                <a:endParaRPr lang="es-MX"/>
              </a:p>
            </p:txBody>
          </p:sp>
          <p:sp>
            <p:nvSpPr>
              <p:cNvPr id="9601" name="Freeform 5127"/>
              <p:cNvSpPr>
                <a:spLocks/>
              </p:cNvSpPr>
              <p:nvPr/>
            </p:nvSpPr>
            <p:spPr bwMode="auto">
              <a:xfrm>
                <a:off x="1905" y="1934"/>
                <a:ext cx="308" cy="21"/>
              </a:xfrm>
              <a:custGeom>
                <a:avLst/>
                <a:gdLst>
                  <a:gd name="T0" fmla="*/ 0 w 2776"/>
                  <a:gd name="T1" fmla="*/ 0 h 190"/>
                  <a:gd name="T2" fmla="*/ 0 w 2776"/>
                  <a:gd name="T3" fmla="*/ 0 h 190"/>
                  <a:gd name="T4" fmla="*/ 0 w 2776"/>
                  <a:gd name="T5" fmla="*/ 0 h 190"/>
                  <a:gd name="T6" fmla="*/ 0 w 2776"/>
                  <a:gd name="T7" fmla="*/ 0 h 190"/>
                  <a:gd name="T8" fmla="*/ 0 60000 65536"/>
                  <a:gd name="T9" fmla="*/ 0 60000 65536"/>
                  <a:gd name="T10" fmla="*/ 0 60000 65536"/>
                  <a:gd name="T11" fmla="*/ 0 60000 65536"/>
                  <a:gd name="T12" fmla="*/ 0 w 2776"/>
                  <a:gd name="T13" fmla="*/ 0 h 190"/>
                  <a:gd name="T14" fmla="*/ 2776 w 2776"/>
                  <a:gd name="T15" fmla="*/ 190 h 190"/>
                </a:gdLst>
                <a:ahLst/>
                <a:cxnLst>
                  <a:cxn ang="T8">
                    <a:pos x="T0" y="T1"/>
                  </a:cxn>
                  <a:cxn ang="T9">
                    <a:pos x="T2" y="T3"/>
                  </a:cxn>
                  <a:cxn ang="T10">
                    <a:pos x="T4" y="T5"/>
                  </a:cxn>
                  <a:cxn ang="T11">
                    <a:pos x="T6" y="T7"/>
                  </a:cxn>
                </a:cxnLst>
                <a:rect l="T12" t="T13" r="T14" b="T15"/>
                <a:pathLst>
                  <a:path w="2776" h="190">
                    <a:moveTo>
                      <a:pt x="0" y="0"/>
                    </a:moveTo>
                    <a:lnTo>
                      <a:pt x="22" y="190"/>
                    </a:lnTo>
                    <a:lnTo>
                      <a:pt x="2776" y="66"/>
                    </a:lnTo>
                    <a:lnTo>
                      <a:pt x="0" y="0"/>
                    </a:lnTo>
                    <a:close/>
                  </a:path>
                </a:pathLst>
              </a:custGeom>
              <a:solidFill>
                <a:srgbClr val="FF6600"/>
              </a:solidFill>
              <a:ln w="9525">
                <a:noFill/>
                <a:round/>
                <a:headEnd/>
                <a:tailEnd/>
              </a:ln>
            </p:spPr>
            <p:txBody>
              <a:bodyPr/>
              <a:lstStyle/>
              <a:p>
                <a:endParaRPr lang="es-MX"/>
              </a:p>
            </p:txBody>
          </p:sp>
          <p:sp>
            <p:nvSpPr>
              <p:cNvPr id="9602" name="Freeform 5128"/>
              <p:cNvSpPr>
                <a:spLocks/>
              </p:cNvSpPr>
              <p:nvPr/>
            </p:nvSpPr>
            <p:spPr bwMode="auto">
              <a:xfrm>
                <a:off x="1905" y="1934"/>
                <a:ext cx="308" cy="21"/>
              </a:xfrm>
              <a:custGeom>
                <a:avLst/>
                <a:gdLst>
                  <a:gd name="T0" fmla="*/ 0 w 2776"/>
                  <a:gd name="T1" fmla="*/ 0 h 190"/>
                  <a:gd name="T2" fmla="*/ 0 w 2776"/>
                  <a:gd name="T3" fmla="*/ 0 h 190"/>
                  <a:gd name="T4" fmla="*/ 0 w 2776"/>
                  <a:gd name="T5" fmla="*/ 0 h 190"/>
                  <a:gd name="T6" fmla="*/ 0 w 2776"/>
                  <a:gd name="T7" fmla="*/ 0 h 190"/>
                  <a:gd name="T8" fmla="*/ 0 60000 65536"/>
                  <a:gd name="T9" fmla="*/ 0 60000 65536"/>
                  <a:gd name="T10" fmla="*/ 0 60000 65536"/>
                  <a:gd name="T11" fmla="*/ 0 60000 65536"/>
                  <a:gd name="T12" fmla="*/ 0 w 2776"/>
                  <a:gd name="T13" fmla="*/ 0 h 190"/>
                  <a:gd name="T14" fmla="*/ 2776 w 2776"/>
                  <a:gd name="T15" fmla="*/ 190 h 190"/>
                </a:gdLst>
                <a:ahLst/>
                <a:cxnLst>
                  <a:cxn ang="T8">
                    <a:pos x="T0" y="T1"/>
                  </a:cxn>
                  <a:cxn ang="T9">
                    <a:pos x="T2" y="T3"/>
                  </a:cxn>
                  <a:cxn ang="T10">
                    <a:pos x="T4" y="T5"/>
                  </a:cxn>
                  <a:cxn ang="T11">
                    <a:pos x="T6" y="T7"/>
                  </a:cxn>
                </a:cxnLst>
                <a:rect l="T12" t="T13" r="T14" b="T15"/>
                <a:pathLst>
                  <a:path w="2776" h="190">
                    <a:moveTo>
                      <a:pt x="0" y="0"/>
                    </a:moveTo>
                    <a:lnTo>
                      <a:pt x="22" y="190"/>
                    </a:lnTo>
                    <a:lnTo>
                      <a:pt x="2776" y="66"/>
                    </a:lnTo>
                    <a:lnTo>
                      <a:pt x="0" y="0"/>
                    </a:lnTo>
                  </a:path>
                </a:pathLst>
              </a:custGeom>
              <a:noFill/>
              <a:ln w="0">
                <a:solidFill>
                  <a:srgbClr val="FF6600"/>
                </a:solidFill>
                <a:round/>
                <a:headEnd/>
                <a:tailEnd/>
              </a:ln>
            </p:spPr>
            <p:txBody>
              <a:bodyPr/>
              <a:lstStyle/>
              <a:p>
                <a:endParaRPr lang="es-MX"/>
              </a:p>
            </p:txBody>
          </p:sp>
          <p:sp>
            <p:nvSpPr>
              <p:cNvPr id="9603" name="Freeform 5129"/>
              <p:cNvSpPr>
                <a:spLocks/>
              </p:cNvSpPr>
              <p:nvPr/>
            </p:nvSpPr>
            <p:spPr bwMode="auto">
              <a:xfrm>
                <a:off x="1905" y="1931"/>
                <a:ext cx="308" cy="10"/>
              </a:xfrm>
              <a:custGeom>
                <a:avLst/>
                <a:gdLst>
                  <a:gd name="T0" fmla="*/ 0 w 2776"/>
                  <a:gd name="T1" fmla="*/ 0 h 97"/>
                  <a:gd name="T2" fmla="*/ 0 w 2776"/>
                  <a:gd name="T3" fmla="*/ 0 h 97"/>
                  <a:gd name="T4" fmla="*/ 0 w 2776"/>
                  <a:gd name="T5" fmla="*/ 0 h 97"/>
                  <a:gd name="T6" fmla="*/ 0 w 2776"/>
                  <a:gd name="T7" fmla="*/ 0 h 97"/>
                  <a:gd name="T8" fmla="*/ 0 60000 65536"/>
                  <a:gd name="T9" fmla="*/ 0 60000 65536"/>
                  <a:gd name="T10" fmla="*/ 0 60000 65536"/>
                  <a:gd name="T11" fmla="*/ 0 60000 65536"/>
                  <a:gd name="T12" fmla="*/ 0 w 2776"/>
                  <a:gd name="T13" fmla="*/ 0 h 97"/>
                  <a:gd name="T14" fmla="*/ 2776 w 2776"/>
                  <a:gd name="T15" fmla="*/ 97 h 97"/>
                </a:gdLst>
                <a:ahLst/>
                <a:cxnLst>
                  <a:cxn ang="T8">
                    <a:pos x="T0" y="T1"/>
                  </a:cxn>
                  <a:cxn ang="T9">
                    <a:pos x="T2" y="T3"/>
                  </a:cxn>
                  <a:cxn ang="T10">
                    <a:pos x="T4" y="T5"/>
                  </a:cxn>
                  <a:cxn ang="T11">
                    <a:pos x="T6" y="T7"/>
                  </a:cxn>
                </a:cxnLst>
                <a:rect l="T12" t="T13" r="T14" b="T15"/>
                <a:pathLst>
                  <a:path w="2776" h="97">
                    <a:moveTo>
                      <a:pt x="95" y="0"/>
                    </a:moveTo>
                    <a:lnTo>
                      <a:pt x="0" y="31"/>
                    </a:lnTo>
                    <a:lnTo>
                      <a:pt x="2776" y="97"/>
                    </a:lnTo>
                    <a:lnTo>
                      <a:pt x="95" y="0"/>
                    </a:lnTo>
                    <a:close/>
                  </a:path>
                </a:pathLst>
              </a:custGeom>
              <a:solidFill>
                <a:srgbClr val="FF6600"/>
              </a:solidFill>
              <a:ln w="9525">
                <a:noFill/>
                <a:round/>
                <a:headEnd/>
                <a:tailEnd/>
              </a:ln>
            </p:spPr>
            <p:txBody>
              <a:bodyPr/>
              <a:lstStyle/>
              <a:p>
                <a:endParaRPr lang="es-MX"/>
              </a:p>
            </p:txBody>
          </p:sp>
          <p:sp>
            <p:nvSpPr>
              <p:cNvPr id="9604" name="Freeform 5130"/>
              <p:cNvSpPr>
                <a:spLocks/>
              </p:cNvSpPr>
              <p:nvPr/>
            </p:nvSpPr>
            <p:spPr bwMode="auto">
              <a:xfrm>
                <a:off x="1905" y="1931"/>
                <a:ext cx="308" cy="10"/>
              </a:xfrm>
              <a:custGeom>
                <a:avLst/>
                <a:gdLst>
                  <a:gd name="T0" fmla="*/ 0 w 2776"/>
                  <a:gd name="T1" fmla="*/ 0 h 97"/>
                  <a:gd name="T2" fmla="*/ 0 w 2776"/>
                  <a:gd name="T3" fmla="*/ 0 h 97"/>
                  <a:gd name="T4" fmla="*/ 0 w 2776"/>
                  <a:gd name="T5" fmla="*/ 0 h 97"/>
                  <a:gd name="T6" fmla="*/ 0 w 2776"/>
                  <a:gd name="T7" fmla="*/ 0 h 97"/>
                  <a:gd name="T8" fmla="*/ 0 60000 65536"/>
                  <a:gd name="T9" fmla="*/ 0 60000 65536"/>
                  <a:gd name="T10" fmla="*/ 0 60000 65536"/>
                  <a:gd name="T11" fmla="*/ 0 60000 65536"/>
                  <a:gd name="T12" fmla="*/ 0 w 2776"/>
                  <a:gd name="T13" fmla="*/ 0 h 97"/>
                  <a:gd name="T14" fmla="*/ 2776 w 2776"/>
                  <a:gd name="T15" fmla="*/ 97 h 97"/>
                </a:gdLst>
                <a:ahLst/>
                <a:cxnLst>
                  <a:cxn ang="T8">
                    <a:pos x="T0" y="T1"/>
                  </a:cxn>
                  <a:cxn ang="T9">
                    <a:pos x="T2" y="T3"/>
                  </a:cxn>
                  <a:cxn ang="T10">
                    <a:pos x="T4" y="T5"/>
                  </a:cxn>
                  <a:cxn ang="T11">
                    <a:pos x="T6" y="T7"/>
                  </a:cxn>
                </a:cxnLst>
                <a:rect l="T12" t="T13" r="T14" b="T15"/>
                <a:pathLst>
                  <a:path w="2776" h="97">
                    <a:moveTo>
                      <a:pt x="95" y="0"/>
                    </a:moveTo>
                    <a:lnTo>
                      <a:pt x="0" y="31"/>
                    </a:lnTo>
                    <a:lnTo>
                      <a:pt x="2776" y="97"/>
                    </a:lnTo>
                    <a:lnTo>
                      <a:pt x="95" y="0"/>
                    </a:lnTo>
                  </a:path>
                </a:pathLst>
              </a:custGeom>
              <a:noFill/>
              <a:ln w="0">
                <a:solidFill>
                  <a:srgbClr val="FF6600"/>
                </a:solidFill>
                <a:round/>
                <a:headEnd/>
                <a:tailEnd/>
              </a:ln>
            </p:spPr>
            <p:txBody>
              <a:bodyPr/>
              <a:lstStyle/>
              <a:p>
                <a:endParaRPr lang="es-MX"/>
              </a:p>
            </p:txBody>
          </p:sp>
          <p:sp>
            <p:nvSpPr>
              <p:cNvPr id="9605" name="Freeform 5131"/>
              <p:cNvSpPr>
                <a:spLocks/>
              </p:cNvSpPr>
              <p:nvPr/>
            </p:nvSpPr>
            <p:spPr bwMode="auto">
              <a:xfrm>
                <a:off x="1916" y="1923"/>
                <a:ext cx="297" cy="18"/>
              </a:xfrm>
              <a:custGeom>
                <a:avLst/>
                <a:gdLst>
                  <a:gd name="T0" fmla="*/ 0 w 2681"/>
                  <a:gd name="T1" fmla="*/ 0 h 167"/>
                  <a:gd name="T2" fmla="*/ 0 w 2681"/>
                  <a:gd name="T3" fmla="*/ 0 h 167"/>
                  <a:gd name="T4" fmla="*/ 0 w 2681"/>
                  <a:gd name="T5" fmla="*/ 0 h 167"/>
                  <a:gd name="T6" fmla="*/ 0 w 2681"/>
                  <a:gd name="T7" fmla="*/ 0 h 167"/>
                  <a:gd name="T8" fmla="*/ 0 60000 65536"/>
                  <a:gd name="T9" fmla="*/ 0 60000 65536"/>
                  <a:gd name="T10" fmla="*/ 0 60000 65536"/>
                  <a:gd name="T11" fmla="*/ 0 60000 65536"/>
                  <a:gd name="T12" fmla="*/ 0 w 2681"/>
                  <a:gd name="T13" fmla="*/ 0 h 167"/>
                  <a:gd name="T14" fmla="*/ 2681 w 2681"/>
                  <a:gd name="T15" fmla="*/ 167 h 167"/>
                </a:gdLst>
                <a:ahLst/>
                <a:cxnLst>
                  <a:cxn ang="T8">
                    <a:pos x="T0" y="T1"/>
                  </a:cxn>
                  <a:cxn ang="T9">
                    <a:pos x="T2" y="T3"/>
                  </a:cxn>
                  <a:cxn ang="T10">
                    <a:pos x="T4" y="T5"/>
                  </a:cxn>
                  <a:cxn ang="T11">
                    <a:pos x="T6" y="T7"/>
                  </a:cxn>
                </a:cxnLst>
                <a:rect l="T12" t="T13" r="T14" b="T15"/>
                <a:pathLst>
                  <a:path w="2681" h="167">
                    <a:moveTo>
                      <a:pt x="114" y="0"/>
                    </a:moveTo>
                    <a:lnTo>
                      <a:pt x="0" y="70"/>
                    </a:lnTo>
                    <a:lnTo>
                      <a:pt x="2681" y="167"/>
                    </a:lnTo>
                    <a:lnTo>
                      <a:pt x="114" y="0"/>
                    </a:lnTo>
                    <a:close/>
                  </a:path>
                </a:pathLst>
              </a:custGeom>
              <a:solidFill>
                <a:srgbClr val="FF6600"/>
              </a:solidFill>
              <a:ln w="9525">
                <a:noFill/>
                <a:round/>
                <a:headEnd/>
                <a:tailEnd/>
              </a:ln>
            </p:spPr>
            <p:txBody>
              <a:bodyPr/>
              <a:lstStyle/>
              <a:p>
                <a:endParaRPr lang="es-MX"/>
              </a:p>
            </p:txBody>
          </p:sp>
          <p:sp>
            <p:nvSpPr>
              <p:cNvPr id="9606" name="Freeform 5132"/>
              <p:cNvSpPr>
                <a:spLocks/>
              </p:cNvSpPr>
              <p:nvPr/>
            </p:nvSpPr>
            <p:spPr bwMode="auto">
              <a:xfrm>
                <a:off x="1916" y="1923"/>
                <a:ext cx="297" cy="18"/>
              </a:xfrm>
              <a:custGeom>
                <a:avLst/>
                <a:gdLst>
                  <a:gd name="T0" fmla="*/ 0 w 2681"/>
                  <a:gd name="T1" fmla="*/ 0 h 167"/>
                  <a:gd name="T2" fmla="*/ 0 w 2681"/>
                  <a:gd name="T3" fmla="*/ 0 h 167"/>
                  <a:gd name="T4" fmla="*/ 0 w 2681"/>
                  <a:gd name="T5" fmla="*/ 0 h 167"/>
                  <a:gd name="T6" fmla="*/ 0 w 2681"/>
                  <a:gd name="T7" fmla="*/ 0 h 167"/>
                  <a:gd name="T8" fmla="*/ 0 60000 65536"/>
                  <a:gd name="T9" fmla="*/ 0 60000 65536"/>
                  <a:gd name="T10" fmla="*/ 0 60000 65536"/>
                  <a:gd name="T11" fmla="*/ 0 60000 65536"/>
                  <a:gd name="T12" fmla="*/ 0 w 2681"/>
                  <a:gd name="T13" fmla="*/ 0 h 167"/>
                  <a:gd name="T14" fmla="*/ 2681 w 2681"/>
                  <a:gd name="T15" fmla="*/ 167 h 167"/>
                </a:gdLst>
                <a:ahLst/>
                <a:cxnLst>
                  <a:cxn ang="T8">
                    <a:pos x="T0" y="T1"/>
                  </a:cxn>
                  <a:cxn ang="T9">
                    <a:pos x="T2" y="T3"/>
                  </a:cxn>
                  <a:cxn ang="T10">
                    <a:pos x="T4" y="T5"/>
                  </a:cxn>
                  <a:cxn ang="T11">
                    <a:pos x="T6" y="T7"/>
                  </a:cxn>
                </a:cxnLst>
                <a:rect l="T12" t="T13" r="T14" b="T15"/>
                <a:pathLst>
                  <a:path w="2681" h="167">
                    <a:moveTo>
                      <a:pt x="114" y="0"/>
                    </a:moveTo>
                    <a:lnTo>
                      <a:pt x="0" y="70"/>
                    </a:lnTo>
                    <a:lnTo>
                      <a:pt x="2681" y="167"/>
                    </a:lnTo>
                    <a:lnTo>
                      <a:pt x="114" y="0"/>
                    </a:lnTo>
                  </a:path>
                </a:pathLst>
              </a:custGeom>
              <a:noFill/>
              <a:ln w="0">
                <a:solidFill>
                  <a:srgbClr val="FF6600"/>
                </a:solidFill>
                <a:round/>
                <a:headEnd/>
                <a:tailEnd/>
              </a:ln>
            </p:spPr>
            <p:txBody>
              <a:bodyPr/>
              <a:lstStyle/>
              <a:p>
                <a:endParaRPr lang="es-MX"/>
              </a:p>
            </p:txBody>
          </p:sp>
          <p:sp>
            <p:nvSpPr>
              <p:cNvPr id="9607" name="Freeform 5133"/>
              <p:cNvSpPr>
                <a:spLocks/>
              </p:cNvSpPr>
              <p:nvPr/>
            </p:nvSpPr>
            <p:spPr bwMode="auto">
              <a:xfrm>
                <a:off x="1928" y="1915"/>
                <a:ext cx="285" cy="26"/>
              </a:xfrm>
              <a:custGeom>
                <a:avLst/>
                <a:gdLst>
                  <a:gd name="T0" fmla="*/ 0 w 2567"/>
                  <a:gd name="T1" fmla="*/ 0 h 238"/>
                  <a:gd name="T2" fmla="*/ 0 w 2567"/>
                  <a:gd name="T3" fmla="*/ 0 h 238"/>
                  <a:gd name="T4" fmla="*/ 0 w 2567"/>
                  <a:gd name="T5" fmla="*/ 0 h 238"/>
                  <a:gd name="T6" fmla="*/ 0 w 2567"/>
                  <a:gd name="T7" fmla="*/ 0 h 238"/>
                  <a:gd name="T8" fmla="*/ 0 60000 65536"/>
                  <a:gd name="T9" fmla="*/ 0 60000 65536"/>
                  <a:gd name="T10" fmla="*/ 0 60000 65536"/>
                  <a:gd name="T11" fmla="*/ 0 60000 65536"/>
                  <a:gd name="T12" fmla="*/ 0 w 2567"/>
                  <a:gd name="T13" fmla="*/ 0 h 238"/>
                  <a:gd name="T14" fmla="*/ 2567 w 2567"/>
                  <a:gd name="T15" fmla="*/ 238 h 238"/>
                </a:gdLst>
                <a:ahLst/>
                <a:cxnLst>
                  <a:cxn ang="T8">
                    <a:pos x="T0" y="T1"/>
                  </a:cxn>
                  <a:cxn ang="T9">
                    <a:pos x="T2" y="T3"/>
                  </a:cxn>
                  <a:cxn ang="T10">
                    <a:pos x="T4" y="T5"/>
                  </a:cxn>
                  <a:cxn ang="T11">
                    <a:pos x="T6" y="T7"/>
                  </a:cxn>
                </a:cxnLst>
                <a:rect l="T12" t="T13" r="T14" b="T15"/>
                <a:pathLst>
                  <a:path w="2567" h="238">
                    <a:moveTo>
                      <a:pt x="2412" y="0"/>
                    </a:moveTo>
                    <a:lnTo>
                      <a:pt x="0" y="71"/>
                    </a:lnTo>
                    <a:lnTo>
                      <a:pt x="2567" y="238"/>
                    </a:lnTo>
                    <a:lnTo>
                      <a:pt x="2412" y="0"/>
                    </a:lnTo>
                    <a:close/>
                  </a:path>
                </a:pathLst>
              </a:custGeom>
              <a:solidFill>
                <a:srgbClr val="FF6600"/>
              </a:solidFill>
              <a:ln w="9525">
                <a:noFill/>
                <a:round/>
                <a:headEnd/>
                <a:tailEnd/>
              </a:ln>
            </p:spPr>
            <p:txBody>
              <a:bodyPr/>
              <a:lstStyle/>
              <a:p>
                <a:endParaRPr lang="es-MX"/>
              </a:p>
            </p:txBody>
          </p:sp>
          <p:sp>
            <p:nvSpPr>
              <p:cNvPr id="9608" name="Freeform 5134"/>
              <p:cNvSpPr>
                <a:spLocks/>
              </p:cNvSpPr>
              <p:nvPr/>
            </p:nvSpPr>
            <p:spPr bwMode="auto">
              <a:xfrm>
                <a:off x="1928" y="1915"/>
                <a:ext cx="285" cy="26"/>
              </a:xfrm>
              <a:custGeom>
                <a:avLst/>
                <a:gdLst>
                  <a:gd name="T0" fmla="*/ 0 w 2567"/>
                  <a:gd name="T1" fmla="*/ 0 h 238"/>
                  <a:gd name="T2" fmla="*/ 0 w 2567"/>
                  <a:gd name="T3" fmla="*/ 0 h 238"/>
                  <a:gd name="T4" fmla="*/ 0 w 2567"/>
                  <a:gd name="T5" fmla="*/ 0 h 238"/>
                  <a:gd name="T6" fmla="*/ 0 w 2567"/>
                  <a:gd name="T7" fmla="*/ 0 h 238"/>
                  <a:gd name="T8" fmla="*/ 0 60000 65536"/>
                  <a:gd name="T9" fmla="*/ 0 60000 65536"/>
                  <a:gd name="T10" fmla="*/ 0 60000 65536"/>
                  <a:gd name="T11" fmla="*/ 0 60000 65536"/>
                  <a:gd name="T12" fmla="*/ 0 w 2567"/>
                  <a:gd name="T13" fmla="*/ 0 h 238"/>
                  <a:gd name="T14" fmla="*/ 2567 w 2567"/>
                  <a:gd name="T15" fmla="*/ 238 h 238"/>
                </a:gdLst>
                <a:ahLst/>
                <a:cxnLst>
                  <a:cxn ang="T8">
                    <a:pos x="T0" y="T1"/>
                  </a:cxn>
                  <a:cxn ang="T9">
                    <a:pos x="T2" y="T3"/>
                  </a:cxn>
                  <a:cxn ang="T10">
                    <a:pos x="T4" y="T5"/>
                  </a:cxn>
                  <a:cxn ang="T11">
                    <a:pos x="T6" y="T7"/>
                  </a:cxn>
                </a:cxnLst>
                <a:rect l="T12" t="T13" r="T14" b="T15"/>
                <a:pathLst>
                  <a:path w="2567" h="238">
                    <a:moveTo>
                      <a:pt x="2412" y="0"/>
                    </a:moveTo>
                    <a:lnTo>
                      <a:pt x="0" y="71"/>
                    </a:lnTo>
                    <a:lnTo>
                      <a:pt x="2567" y="238"/>
                    </a:lnTo>
                    <a:lnTo>
                      <a:pt x="2412" y="0"/>
                    </a:lnTo>
                  </a:path>
                </a:pathLst>
              </a:custGeom>
              <a:noFill/>
              <a:ln w="0">
                <a:solidFill>
                  <a:srgbClr val="FF6600"/>
                </a:solidFill>
                <a:round/>
                <a:headEnd/>
                <a:tailEnd/>
              </a:ln>
            </p:spPr>
            <p:txBody>
              <a:bodyPr/>
              <a:lstStyle/>
              <a:p>
                <a:endParaRPr lang="es-MX"/>
              </a:p>
            </p:txBody>
          </p:sp>
          <p:sp>
            <p:nvSpPr>
              <p:cNvPr id="9609" name="Freeform 5135"/>
              <p:cNvSpPr>
                <a:spLocks/>
              </p:cNvSpPr>
              <p:nvPr/>
            </p:nvSpPr>
            <p:spPr bwMode="auto">
              <a:xfrm>
                <a:off x="1928" y="1902"/>
                <a:ext cx="268" cy="21"/>
              </a:xfrm>
              <a:custGeom>
                <a:avLst/>
                <a:gdLst>
                  <a:gd name="T0" fmla="*/ 0 w 2412"/>
                  <a:gd name="T1" fmla="*/ 0 h 188"/>
                  <a:gd name="T2" fmla="*/ 0 w 2412"/>
                  <a:gd name="T3" fmla="*/ 0 h 188"/>
                  <a:gd name="T4" fmla="*/ 0 w 2412"/>
                  <a:gd name="T5" fmla="*/ 0 h 188"/>
                  <a:gd name="T6" fmla="*/ 0 w 2412"/>
                  <a:gd name="T7" fmla="*/ 0 h 188"/>
                  <a:gd name="T8" fmla="*/ 0 60000 65536"/>
                  <a:gd name="T9" fmla="*/ 0 60000 65536"/>
                  <a:gd name="T10" fmla="*/ 0 60000 65536"/>
                  <a:gd name="T11" fmla="*/ 0 60000 65536"/>
                  <a:gd name="T12" fmla="*/ 0 w 2412"/>
                  <a:gd name="T13" fmla="*/ 0 h 188"/>
                  <a:gd name="T14" fmla="*/ 2412 w 2412"/>
                  <a:gd name="T15" fmla="*/ 188 h 188"/>
                </a:gdLst>
                <a:ahLst/>
                <a:cxnLst>
                  <a:cxn ang="T8">
                    <a:pos x="T0" y="T1"/>
                  </a:cxn>
                  <a:cxn ang="T9">
                    <a:pos x="T2" y="T3"/>
                  </a:cxn>
                  <a:cxn ang="T10">
                    <a:pos x="T4" y="T5"/>
                  </a:cxn>
                  <a:cxn ang="T11">
                    <a:pos x="T6" y="T7"/>
                  </a:cxn>
                </a:cxnLst>
                <a:rect l="T12" t="T13" r="T14" b="T15"/>
                <a:pathLst>
                  <a:path w="2412" h="188">
                    <a:moveTo>
                      <a:pt x="82" y="0"/>
                    </a:moveTo>
                    <a:lnTo>
                      <a:pt x="0" y="188"/>
                    </a:lnTo>
                    <a:lnTo>
                      <a:pt x="2412" y="117"/>
                    </a:lnTo>
                    <a:lnTo>
                      <a:pt x="82" y="0"/>
                    </a:lnTo>
                    <a:close/>
                  </a:path>
                </a:pathLst>
              </a:custGeom>
              <a:solidFill>
                <a:srgbClr val="FF6600"/>
              </a:solidFill>
              <a:ln w="9525">
                <a:noFill/>
                <a:round/>
                <a:headEnd/>
                <a:tailEnd/>
              </a:ln>
            </p:spPr>
            <p:txBody>
              <a:bodyPr/>
              <a:lstStyle/>
              <a:p>
                <a:endParaRPr lang="es-MX"/>
              </a:p>
            </p:txBody>
          </p:sp>
          <p:sp>
            <p:nvSpPr>
              <p:cNvPr id="9610" name="Freeform 5136"/>
              <p:cNvSpPr>
                <a:spLocks/>
              </p:cNvSpPr>
              <p:nvPr/>
            </p:nvSpPr>
            <p:spPr bwMode="auto">
              <a:xfrm>
                <a:off x="1928" y="1902"/>
                <a:ext cx="268" cy="21"/>
              </a:xfrm>
              <a:custGeom>
                <a:avLst/>
                <a:gdLst>
                  <a:gd name="T0" fmla="*/ 0 w 2412"/>
                  <a:gd name="T1" fmla="*/ 0 h 188"/>
                  <a:gd name="T2" fmla="*/ 0 w 2412"/>
                  <a:gd name="T3" fmla="*/ 0 h 188"/>
                  <a:gd name="T4" fmla="*/ 0 w 2412"/>
                  <a:gd name="T5" fmla="*/ 0 h 188"/>
                  <a:gd name="T6" fmla="*/ 0 w 2412"/>
                  <a:gd name="T7" fmla="*/ 0 h 188"/>
                  <a:gd name="T8" fmla="*/ 0 60000 65536"/>
                  <a:gd name="T9" fmla="*/ 0 60000 65536"/>
                  <a:gd name="T10" fmla="*/ 0 60000 65536"/>
                  <a:gd name="T11" fmla="*/ 0 60000 65536"/>
                  <a:gd name="T12" fmla="*/ 0 w 2412"/>
                  <a:gd name="T13" fmla="*/ 0 h 188"/>
                  <a:gd name="T14" fmla="*/ 2412 w 2412"/>
                  <a:gd name="T15" fmla="*/ 188 h 188"/>
                </a:gdLst>
                <a:ahLst/>
                <a:cxnLst>
                  <a:cxn ang="T8">
                    <a:pos x="T0" y="T1"/>
                  </a:cxn>
                  <a:cxn ang="T9">
                    <a:pos x="T2" y="T3"/>
                  </a:cxn>
                  <a:cxn ang="T10">
                    <a:pos x="T4" y="T5"/>
                  </a:cxn>
                  <a:cxn ang="T11">
                    <a:pos x="T6" y="T7"/>
                  </a:cxn>
                </a:cxnLst>
                <a:rect l="T12" t="T13" r="T14" b="T15"/>
                <a:pathLst>
                  <a:path w="2412" h="188">
                    <a:moveTo>
                      <a:pt x="82" y="0"/>
                    </a:moveTo>
                    <a:lnTo>
                      <a:pt x="0" y="188"/>
                    </a:lnTo>
                    <a:lnTo>
                      <a:pt x="2412" y="117"/>
                    </a:lnTo>
                    <a:lnTo>
                      <a:pt x="82" y="0"/>
                    </a:lnTo>
                  </a:path>
                </a:pathLst>
              </a:custGeom>
              <a:noFill/>
              <a:ln w="0">
                <a:solidFill>
                  <a:srgbClr val="FF6600"/>
                </a:solidFill>
                <a:round/>
                <a:headEnd/>
                <a:tailEnd/>
              </a:ln>
            </p:spPr>
            <p:txBody>
              <a:bodyPr/>
              <a:lstStyle/>
              <a:p>
                <a:endParaRPr lang="es-MX"/>
              </a:p>
            </p:txBody>
          </p:sp>
          <p:sp>
            <p:nvSpPr>
              <p:cNvPr id="9611" name="Freeform 5137"/>
              <p:cNvSpPr>
                <a:spLocks/>
              </p:cNvSpPr>
              <p:nvPr/>
            </p:nvSpPr>
            <p:spPr bwMode="auto">
              <a:xfrm>
                <a:off x="1937" y="1891"/>
                <a:ext cx="259" cy="24"/>
              </a:xfrm>
              <a:custGeom>
                <a:avLst/>
                <a:gdLst>
                  <a:gd name="T0" fmla="*/ 0 w 2330"/>
                  <a:gd name="T1" fmla="*/ 0 h 217"/>
                  <a:gd name="T2" fmla="*/ 0 w 2330"/>
                  <a:gd name="T3" fmla="*/ 0 h 217"/>
                  <a:gd name="T4" fmla="*/ 0 w 2330"/>
                  <a:gd name="T5" fmla="*/ 0 h 217"/>
                  <a:gd name="T6" fmla="*/ 0 w 2330"/>
                  <a:gd name="T7" fmla="*/ 0 h 217"/>
                  <a:gd name="T8" fmla="*/ 0 60000 65536"/>
                  <a:gd name="T9" fmla="*/ 0 60000 65536"/>
                  <a:gd name="T10" fmla="*/ 0 60000 65536"/>
                  <a:gd name="T11" fmla="*/ 0 60000 65536"/>
                  <a:gd name="T12" fmla="*/ 0 w 2330"/>
                  <a:gd name="T13" fmla="*/ 0 h 217"/>
                  <a:gd name="T14" fmla="*/ 2330 w 2330"/>
                  <a:gd name="T15" fmla="*/ 217 h 217"/>
                </a:gdLst>
                <a:ahLst/>
                <a:cxnLst>
                  <a:cxn ang="T8">
                    <a:pos x="T0" y="T1"/>
                  </a:cxn>
                  <a:cxn ang="T9">
                    <a:pos x="T2" y="T3"/>
                  </a:cxn>
                  <a:cxn ang="T10">
                    <a:pos x="T4" y="T5"/>
                  </a:cxn>
                  <a:cxn ang="T11">
                    <a:pos x="T6" y="T7"/>
                  </a:cxn>
                </a:cxnLst>
                <a:rect l="T12" t="T13" r="T14" b="T15"/>
                <a:pathLst>
                  <a:path w="2330" h="217">
                    <a:moveTo>
                      <a:pt x="2053" y="0"/>
                    </a:moveTo>
                    <a:lnTo>
                      <a:pt x="0" y="100"/>
                    </a:lnTo>
                    <a:lnTo>
                      <a:pt x="2330" y="217"/>
                    </a:lnTo>
                    <a:lnTo>
                      <a:pt x="2053" y="0"/>
                    </a:lnTo>
                    <a:close/>
                  </a:path>
                </a:pathLst>
              </a:custGeom>
              <a:solidFill>
                <a:srgbClr val="FF6600"/>
              </a:solidFill>
              <a:ln w="9525">
                <a:noFill/>
                <a:round/>
                <a:headEnd/>
                <a:tailEnd/>
              </a:ln>
            </p:spPr>
            <p:txBody>
              <a:bodyPr/>
              <a:lstStyle/>
              <a:p>
                <a:endParaRPr lang="es-MX"/>
              </a:p>
            </p:txBody>
          </p:sp>
          <p:sp>
            <p:nvSpPr>
              <p:cNvPr id="9612" name="Freeform 5138"/>
              <p:cNvSpPr>
                <a:spLocks/>
              </p:cNvSpPr>
              <p:nvPr/>
            </p:nvSpPr>
            <p:spPr bwMode="auto">
              <a:xfrm>
                <a:off x="1937" y="1891"/>
                <a:ext cx="259" cy="24"/>
              </a:xfrm>
              <a:custGeom>
                <a:avLst/>
                <a:gdLst>
                  <a:gd name="T0" fmla="*/ 0 w 2330"/>
                  <a:gd name="T1" fmla="*/ 0 h 217"/>
                  <a:gd name="T2" fmla="*/ 0 w 2330"/>
                  <a:gd name="T3" fmla="*/ 0 h 217"/>
                  <a:gd name="T4" fmla="*/ 0 w 2330"/>
                  <a:gd name="T5" fmla="*/ 0 h 217"/>
                  <a:gd name="T6" fmla="*/ 0 w 2330"/>
                  <a:gd name="T7" fmla="*/ 0 h 217"/>
                  <a:gd name="T8" fmla="*/ 0 60000 65536"/>
                  <a:gd name="T9" fmla="*/ 0 60000 65536"/>
                  <a:gd name="T10" fmla="*/ 0 60000 65536"/>
                  <a:gd name="T11" fmla="*/ 0 60000 65536"/>
                  <a:gd name="T12" fmla="*/ 0 w 2330"/>
                  <a:gd name="T13" fmla="*/ 0 h 217"/>
                  <a:gd name="T14" fmla="*/ 2330 w 2330"/>
                  <a:gd name="T15" fmla="*/ 217 h 217"/>
                </a:gdLst>
                <a:ahLst/>
                <a:cxnLst>
                  <a:cxn ang="T8">
                    <a:pos x="T0" y="T1"/>
                  </a:cxn>
                  <a:cxn ang="T9">
                    <a:pos x="T2" y="T3"/>
                  </a:cxn>
                  <a:cxn ang="T10">
                    <a:pos x="T4" y="T5"/>
                  </a:cxn>
                  <a:cxn ang="T11">
                    <a:pos x="T6" y="T7"/>
                  </a:cxn>
                </a:cxnLst>
                <a:rect l="T12" t="T13" r="T14" b="T15"/>
                <a:pathLst>
                  <a:path w="2330" h="217">
                    <a:moveTo>
                      <a:pt x="2053" y="0"/>
                    </a:moveTo>
                    <a:lnTo>
                      <a:pt x="0" y="100"/>
                    </a:lnTo>
                    <a:lnTo>
                      <a:pt x="2330" y="217"/>
                    </a:lnTo>
                    <a:lnTo>
                      <a:pt x="2053" y="0"/>
                    </a:lnTo>
                  </a:path>
                </a:pathLst>
              </a:custGeom>
              <a:noFill/>
              <a:ln w="0">
                <a:solidFill>
                  <a:srgbClr val="FF6600"/>
                </a:solidFill>
                <a:round/>
                <a:headEnd/>
                <a:tailEnd/>
              </a:ln>
            </p:spPr>
            <p:txBody>
              <a:bodyPr/>
              <a:lstStyle/>
              <a:p>
                <a:endParaRPr lang="es-MX"/>
              </a:p>
            </p:txBody>
          </p:sp>
          <p:sp>
            <p:nvSpPr>
              <p:cNvPr id="9613" name="Freeform 5139"/>
              <p:cNvSpPr>
                <a:spLocks/>
              </p:cNvSpPr>
              <p:nvPr/>
            </p:nvSpPr>
            <p:spPr bwMode="auto">
              <a:xfrm>
                <a:off x="1937" y="1884"/>
                <a:ext cx="228" cy="18"/>
              </a:xfrm>
              <a:custGeom>
                <a:avLst/>
                <a:gdLst>
                  <a:gd name="T0" fmla="*/ 0 w 2053"/>
                  <a:gd name="T1" fmla="*/ 0 h 159"/>
                  <a:gd name="T2" fmla="*/ 0 w 2053"/>
                  <a:gd name="T3" fmla="*/ 0 h 159"/>
                  <a:gd name="T4" fmla="*/ 0 w 2053"/>
                  <a:gd name="T5" fmla="*/ 0 h 159"/>
                  <a:gd name="T6" fmla="*/ 0 w 2053"/>
                  <a:gd name="T7" fmla="*/ 0 h 159"/>
                  <a:gd name="T8" fmla="*/ 0 60000 65536"/>
                  <a:gd name="T9" fmla="*/ 0 60000 65536"/>
                  <a:gd name="T10" fmla="*/ 0 60000 65536"/>
                  <a:gd name="T11" fmla="*/ 0 60000 65536"/>
                  <a:gd name="T12" fmla="*/ 0 w 2053"/>
                  <a:gd name="T13" fmla="*/ 0 h 159"/>
                  <a:gd name="T14" fmla="*/ 2053 w 2053"/>
                  <a:gd name="T15" fmla="*/ 159 h 159"/>
                </a:gdLst>
                <a:ahLst/>
                <a:cxnLst>
                  <a:cxn ang="T8">
                    <a:pos x="T0" y="T1"/>
                  </a:cxn>
                  <a:cxn ang="T9">
                    <a:pos x="T2" y="T3"/>
                  </a:cxn>
                  <a:cxn ang="T10">
                    <a:pos x="T4" y="T5"/>
                  </a:cxn>
                  <a:cxn ang="T11">
                    <a:pos x="T6" y="T7"/>
                  </a:cxn>
                </a:cxnLst>
                <a:rect l="T12" t="T13" r="T14" b="T15"/>
                <a:pathLst>
                  <a:path w="2053" h="159">
                    <a:moveTo>
                      <a:pt x="75" y="0"/>
                    </a:moveTo>
                    <a:lnTo>
                      <a:pt x="0" y="159"/>
                    </a:lnTo>
                    <a:lnTo>
                      <a:pt x="2053" y="59"/>
                    </a:lnTo>
                    <a:lnTo>
                      <a:pt x="75" y="0"/>
                    </a:lnTo>
                    <a:close/>
                  </a:path>
                </a:pathLst>
              </a:custGeom>
              <a:solidFill>
                <a:srgbClr val="FF6600"/>
              </a:solidFill>
              <a:ln w="9525">
                <a:noFill/>
                <a:round/>
                <a:headEnd/>
                <a:tailEnd/>
              </a:ln>
            </p:spPr>
            <p:txBody>
              <a:bodyPr/>
              <a:lstStyle/>
              <a:p>
                <a:endParaRPr lang="es-MX"/>
              </a:p>
            </p:txBody>
          </p:sp>
          <p:sp>
            <p:nvSpPr>
              <p:cNvPr id="9614" name="Freeform 5140"/>
              <p:cNvSpPr>
                <a:spLocks/>
              </p:cNvSpPr>
              <p:nvPr/>
            </p:nvSpPr>
            <p:spPr bwMode="auto">
              <a:xfrm>
                <a:off x="1937" y="1884"/>
                <a:ext cx="228" cy="18"/>
              </a:xfrm>
              <a:custGeom>
                <a:avLst/>
                <a:gdLst>
                  <a:gd name="T0" fmla="*/ 0 w 2053"/>
                  <a:gd name="T1" fmla="*/ 0 h 159"/>
                  <a:gd name="T2" fmla="*/ 0 w 2053"/>
                  <a:gd name="T3" fmla="*/ 0 h 159"/>
                  <a:gd name="T4" fmla="*/ 0 w 2053"/>
                  <a:gd name="T5" fmla="*/ 0 h 159"/>
                  <a:gd name="T6" fmla="*/ 0 w 2053"/>
                  <a:gd name="T7" fmla="*/ 0 h 159"/>
                  <a:gd name="T8" fmla="*/ 0 60000 65536"/>
                  <a:gd name="T9" fmla="*/ 0 60000 65536"/>
                  <a:gd name="T10" fmla="*/ 0 60000 65536"/>
                  <a:gd name="T11" fmla="*/ 0 60000 65536"/>
                  <a:gd name="T12" fmla="*/ 0 w 2053"/>
                  <a:gd name="T13" fmla="*/ 0 h 159"/>
                  <a:gd name="T14" fmla="*/ 2053 w 2053"/>
                  <a:gd name="T15" fmla="*/ 159 h 159"/>
                </a:gdLst>
                <a:ahLst/>
                <a:cxnLst>
                  <a:cxn ang="T8">
                    <a:pos x="T0" y="T1"/>
                  </a:cxn>
                  <a:cxn ang="T9">
                    <a:pos x="T2" y="T3"/>
                  </a:cxn>
                  <a:cxn ang="T10">
                    <a:pos x="T4" y="T5"/>
                  </a:cxn>
                  <a:cxn ang="T11">
                    <a:pos x="T6" y="T7"/>
                  </a:cxn>
                </a:cxnLst>
                <a:rect l="T12" t="T13" r="T14" b="T15"/>
                <a:pathLst>
                  <a:path w="2053" h="159">
                    <a:moveTo>
                      <a:pt x="75" y="0"/>
                    </a:moveTo>
                    <a:lnTo>
                      <a:pt x="0" y="159"/>
                    </a:lnTo>
                    <a:lnTo>
                      <a:pt x="2053" y="59"/>
                    </a:lnTo>
                    <a:lnTo>
                      <a:pt x="75" y="0"/>
                    </a:lnTo>
                  </a:path>
                </a:pathLst>
              </a:custGeom>
              <a:noFill/>
              <a:ln w="0">
                <a:solidFill>
                  <a:srgbClr val="FF6600"/>
                </a:solidFill>
                <a:round/>
                <a:headEnd/>
                <a:tailEnd/>
              </a:ln>
            </p:spPr>
            <p:txBody>
              <a:bodyPr/>
              <a:lstStyle/>
              <a:p>
                <a:endParaRPr lang="es-MX"/>
              </a:p>
            </p:txBody>
          </p:sp>
          <p:sp>
            <p:nvSpPr>
              <p:cNvPr id="9615" name="Freeform 5141"/>
              <p:cNvSpPr>
                <a:spLocks/>
              </p:cNvSpPr>
              <p:nvPr/>
            </p:nvSpPr>
            <p:spPr bwMode="auto">
              <a:xfrm>
                <a:off x="1946" y="1884"/>
                <a:ext cx="222" cy="7"/>
              </a:xfrm>
              <a:custGeom>
                <a:avLst/>
                <a:gdLst>
                  <a:gd name="T0" fmla="*/ 0 w 2002"/>
                  <a:gd name="T1" fmla="*/ 0 h 63"/>
                  <a:gd name="T2" fmla="*/ 0 w 2002"/>
                  <a:gd name="T3" fmla="*/ 0 h 63"/>
                  <a:gd name="T4" fmla="*/ 0 w 2002"/>
                  <a:gd name="T5" fmla="*/ 0 h 63"/>
                  <a:gd name="T6" fmla="*/ 0 w 2002"/>
                  <a:gd name="T7" fmla="*/ 0 h 63"/>
                  <a:gd name="T8" fmla="*/ 0 60000 65536"/>
                  <a:gd name="T9" fmla="*/ 0 60000 65536"/>
                  <a:gd name="T10" fmla="*/ 0 60000 65536"/>
                  <a:gd name="T11" fmla="*/ 0 60000 65536"/>
                  <a:gd name="T12" fmla="*/ 0 w 2002"/>
                  <a:gd name="T13" fmla="*/ 0 h 63"/>
                  <a:gd name="T14" fmla="*/ 2002 w 2002"/>
                  <a:gd name="T15" fmla="*/ 63 h 63"/>
                </a:gdLst>
                <a:ahLst/>
                <a:cxnLst>
                  <a:cxn ang="T8">
                    <a:pos x="T0" y="T1"/>
                  </a:cxn>
                  <a:cxn ang="T9">
                    <a:pos x="T2" y="T3"/>
                  </a:cxn>
                  <a:cxn ang="T10">
                    <a:pos x="T4" y="T5"/>
                  </a:cxn>
                  <a:cxn ang="T11">
                    <a:pos x="T6" y="T7"/>
                  </a:cxn>
                </a:cxnLst>
                <a:rect l="T12" t="T13" r="T14" b="T15"/>
                <a:pathLst>
                  <a:path w="2002" h="63">
                    <a:moveTo>
                      <a:pt x="2002" y="0"/>
                    </a:moveTo>
                    <a:lnTo>
                      <a:pt x="0" y="4"/>
                    </a:lnTo>
                    <a:lnTo>
                      <a:pt x="1978" y="63"/>
                    </a:lnTo>
                    <a:lnTo>
                      <a:pt x="2002" y="0"/>
                    </a:lnTo>
                    <a:close/>
                  </a:path>
                </a:pathLst>
              </a:custGeom>
              <a:solidFill>
                <a:srgbClr val="FF6600"/>
              </a:solidFill>
              <a:ln w="9525">
                <a:noFill/>
                <a:round/>
                <a:headEnd/>
                <a:tailEnd/>
              </a:ln>
            </p:spPr>
            <p:txBody>
              <a:bodyPr/>
              <a:lstStyle/>
              <a:p>
                <a:endParaRPr lang="es-MX"/>
              </a:p>
            </p:txBody>
          </p:sp>
          <p:sp>
            <p:nvSpPr>
              <p:cNvPr id="9616" name="Freeform 5142"/>
              <p:cNvSpPr>
                <a:spLocks/>
              </p:cNvSpPr>
              <p:nvPr/>
            </p:nvSpPr>
            <p:spPr bwMode="auto">
              <a:xfrm>
                <a:off x="1946" y="1884"/>
                <a:ext cx="222" cy="7"/>
              </a:xfrm>
              <a:custGeom>
                <a:avLst/>
                <a:gdLst>
                  <a:gd name="T0" fmla="*/ 0 w 2002"/>
                  <a:gd name="T1" fmla="*/ 0 h 63"/>
                  <a:gd name="T2" fmla="*/ 0 w 2002"/>
                  <a:gd name="T3" fmla="*/ 0 h 63"/>
                  <a:gd name="T4" fmla="*/ 0 w 2002"/>
                  <a:gd name="T5" fmla="*/ 0 h 63"/>
                  <a:gd name="T6" fmla="*/ 0 w 2002"/>
                  <a:gd name="T7" fmla="*/ 0 h 63"/>
                  <a:gd name="T8" fmla="*/ 0 60000 65536"/>
                  <a:gd name="T9" fmla="*/ 0 60000 65536"/>
                  <a:gd name="T10" fmla="*/ 0 60000 65536"/>
                  <a:gd name="T11" fmla="*/ 0 60000 65536"/>
                  <a:gd name="T12" fmla="*/ 0 w 2002"/>
                  <a:gd name="T13" fmla="*/ 0 h 63"/>
                  <a:gd name="T14" fmla="*/ 2002 w 2002"/>
                  <a:gd name="T15" fmla="*/ 63 h 63"/>
                </a:gdLst>
                <a:ahLst/>
                <a:cxnLst>
                  <a:cxn ang="T8">
                    <a:pos x="T0" y="T1"/>
                  </a:cxn>
                  <a:cxn ang="T9">
                    <a:pos x="T2" y="T3"/>
                  </a:cxn>
                  <a:cxn ang="T10">
                    <a:pos x="T4" y="T5"/>
                  </a:cxn>
                  <a:cxn ang="T11">
                    <a:pos x="T6" y="T7"/>
                  </a:cxn>
                </a:cxnLst>
                <a:rect l="T12" t="T13" r="T14" b="T15"/>
                <a:pathLst>
                  <a:path w="2002" h="63">
                    <a:moveTo>
                      <a:pt x="2002" y="0"/>
                    </a:moveTo>
                    <a:lnTo>
                      <a:pt x="0" y="4"/>
                    </a:lnTo>
                    <a:lnTo>
                      <a:pt x="1978" y="63"/>
                    </a:lnTo>
                    <a:lnTo>
                      <a:pt x="2002" y="0"/>
                    </a:lnTo>
                  </a:path>
                </a:pathLst>
              </a:custGeom>
              <a:noFill/>
              <a:ln w="0">
                <a:solidFill>
                  <a:srgbClr val="FF6600"/>
                </a:solidFill>
                <a:round/>
                <a:headEnd/>
                <a:tailEnd/>
              </a:ln>
            </p:spPr>
            <p:txBody>
              <a:bodyPr/>
              <a:lstStyle/>
              <a:p>
                <a:endParaRPr lang="es-MX"/>
              </a:p>
            </p:txBody>
          </p:sp>
          <p:sp>
            <p:nvSpPr>
              <p:cNvPr id="9617" name="Freeform 5143"/>
              <p:cNvSpPr>
                <a:spLocks/>
              </p:cNvSpPr>
              <p:nvPr/>
            </p:nvSpPr>
            <p:spPr bwMode="auto">
              <a:xfrm>
                <a:off x="1946" y="1880"/>
                <a:ext cx="222" cy="4"/>
              </a:xfrm>
              <a:custGeom>
                <a:avLst/>
                <a:gdLst>
                  <a:gd name="T0" fmla="*/ 0 w 2004"/>
                  <a:gd name="T1" fmla="*/ 0 h 41"/>
                  <a:gd name="T2" fmla="*/ 0 w 2004"/>
                  <a:gd name="T3" fmla="*/ 0 h 41"/>
                  <a:gd name="T4" fmla="*/ 0 w 2004"/>
                  <a:gd name="T5" fmla="*/ 0 h 41"/>
                  <a:gd name="T6" fmla="*/ 0 w 2004"/>
                  <a:gd name="T7" fmla="*/ 0 h 41"/>
                  <a:gd name="T8" fmla="*/ 0 60000 65536"/>
                  <a:gd name="T9" fmla="*/ 0 60000 65536"/>
                  <a:gd name="T10" fmla="*/ 0 60000 65536"/>
                  <a:gd name="T11" fmla="*/ 0 60000 65536"/>
                  <a:gd name="T12" fmla="*/ 0 w 2004"/>
                  <a:gd name="T13" fmla="*/ 0 h 41"/>
                  <a:gd name="T14" fmla="*/ 2004 w 2004"/>
                  <a:gd name="T15" fmla="*/ 41 h 41"/>
                </a:gdLst>
                <a:ahLst/>
                <a:cxnLst>
                  <a:cxn ang="T8">
                    <a:pos x="T0" y="T1"/>
                  </a:cxn>
                  <a:cxn ang="T9">
                    <a:pos x="T2" y="T3"/>
                  </a:cxn>
                  <a:cxn ang="T10">
                    <a:pos x="T4" y="T5"/>
                  </a:cxn>
                  <a:cxn ang="T11">
                    <a:pos x="T6" y="T7"/>
                  </a:cxn>
                </a:cxnLst>
                <a:rect l="T12" t="T13" r="T14" b="T15"/>
                <a:pathLst>
                  <a:path w="2004" h="41">
                    <a:moveTo>
                      <a:pt x="2004" y="0"/>
                    </a:moveTo>
                    <a:lnTo>
                      <a:pt x="0" y="41"/>
                    </a:lnTo>
                    <a:lnTo>
                      <a:pt x="2002" y="37"/>
                    </a:lnTo>
                    <a:lnTo>
                      <a:pt x="2004" y="0"/>
                    </a:lnTo>
                    <a:close/>
                  </a:path>
                </a:pathLst>
              </a:custGeom>
              <a:solidFill>
                <a:srgbClr val="FF6600"/>
              </a:solidFill>
              <a:ln w="9525">
                <a:noFill/>
                <a:round/>
                <a:headEnd/>
                <a:tailEnd/>
              </a:ln>
            </p:spPr>
            <p:txBody>
              <a:bodyPr/>
              <a:lstStyle/>
              <a:p>
                <a:endParaRPr lang="es-MX"/>
              </a:p>
            </p:txBody>
          </p:sp>
          <p:sp>
            <p:nvSpPr>
              <p:cNvPr id="9618" name="Freeform 5144"/>
              <p:cNvSpPr>
                <a:spLocks/>
              </p:cNvSpPr>
              <p:nvPr/>
            </p:nvSpPr>
            <p:spPr bwMode="auto">
              <a:xfrm>
                <a:off x="1946" y="1880"/>
                <a:ext cx="222" cy="4"/>
              </a:xfrm>
              <a:custGeom>
                <a:avLst/>
                <a:gdLst>
                  <a:gd name="T0" fmla="*/ 0 w 2004"/>
                  <a:gd name="T1" fmla="*/ 0 h 41"/>
                  <a:gd name="T2" fmla="*/ 0 w 2004"/>
                  <a:gd name="T3" fmla="*/ 0 h 41"/>
                  <a:gd name="T4" fmla="*/ 0 w 2004"/>
                  <a:gd name="T5" fmla="*/ 0 h 41"/>
                  <a:gd name="T6" fmla="*/ 0 w 2004"/>
                  <a:gd name="T7" fmla="*/ 0 h 41"/>
                  <a:gd name="T8" fmla="*/ 0 60000 65536"/>
                  <a:gd name="T9" fmla="*/ 0 60000 65536"/>
                  <a:gd name="T10" fmla="*/ 0 60000 65536"/>
                  <a:gd name="T11" fmla="*/ 0 60000 65536"/>
                  <a:gd name="T12" fmla="*/ 0 w 2004"/>
                  <a:gd name="T13" fmla="*/ 0 h 41"/>
                  <a:gd name="T14" fmla="*/ 2004 w 2004"/>
                  <a:gd name="T15" fmla="*/ 41 h 41"/>
                </a:gdLst>
                <a:ahLst/>
                <a:cxnLst>
                  <a:cxn ang="T8">
                    <a:pos x="T0" y="T1"/>
                  </a:cxn>
                  <a:cxn ang="T9">
                    <a:pos x="T2" y="T3"/>
                  </a:cxn>
                  <a:cxn ang="T10">
                    <a:pos x="T4" y="T5"/>
                  </a:cxn>
                  <a:cxn ang="T11">
                    <a:pos x="T6" y="T7"/>
                  </a:cxn>
                </a:cxnLst>
                <a:rect l="T12" t="T13" r="T14" b="T15"/>
                <a:pathLst>
                  <a:path w="2004" h="41">
                    <a:moveTo>
                      <a:pt x="2004" y="0"/>
                    </a:moveTo>
                    <a:lnTo>
                      <a:pt x="0" y="41"/>
                    </a:lnTo>
                    <a:lnTo>
                      <a:pt x="2002" y="37"/>
                    </a:lnTo>
                    <a:lnTo>
                      <a:pt x="2004" y="0"/>
                    </a:lnTo>
                  </a:path>
                </a:pathLst>
              </a:custGeom>
              <a:noFill/>
              <a:ln w="0">
                <a:solidFill>
                  <a:srgbClr val="FF6600"/>
                </a:solidFill>
                <a:round/>
                <a:headEnd/>
                <a:tailEnd/>
              </a:ln>
            </p:spPr>
            <p:txBody>
              <a:bodyPr/>
              <a:lstStyle/>
              <a:p>
                <a:endParaRPr lang="es-MX"/>
              </a:p>
            </p:txBody>
          </p:sp>
          <p:sp>
            <p:nvSpPr>
              <p:cNvPr id="9619" name="Freeform 5145"/>
              <p:cNvSpPr>
                <a:spLocks/>
              </p:cNvSpPr>
              <p:nvPr/>
            </p:nvSpPr>
            <p:spPr bwMode="auto">
              <a:xfrm>
                <a:off x="1946" y="1869"/>
                <a:ext cx="222" cy="15"/>
              </a:xfrm>
              <a:custGeom>
                <a:avLst/>
                <a:gdLst>
                  <a:gd name="T0" fmla="*/ 0 w 2004"/>
                  <a:gd name="T1" fmla="*/ 0 h 134"/>
                  <a:gd name="T2" fmla="*/ 0 w 2004"/>
                  <a:gd name="T3" fmla="*/ 0 h 134"/>
                  <a:gd name="T4" fmla="*/ 0 w 2004"/>
                  <a:gd name="T5" fmla="*/ 0 h 134"/>
                  <a:gd name="T6" fmla="*/ 0 w 2004"/>
                  <a:gd name="T7" fmla="*/ 0 h 134"/>
                  <a:gd name="T8" fmla="*/ 0 60000 65536"/>
                  <a:gd name="T9" fmla="*/ 0 60000 65536"/>
                  <a:gd name="T10" fmla="*/ 0 60000 65536"/>
                  <a:gd name="T11" fmla="*/ 0 60000 65536"/>
                  <a:gd name="T12" fmla="*/ 0 w 2004"/>
                  <a:gd name="T13" fmla="*/ 0 h 134"/>
                  <a:gd name="T14" fmla="*/ 2004 w 2004"/>
                  <a:gd name="T15" fmla="*/ 134 h 134"/>
                </a:gdLst>
                <a:ahLst/>
                <a:cxnLst>
                  <a:cxn ang="T8">
                    <a:pos x="T0" y="T1"/>
                  </a:cxn>
                  <a:cxn ang="T9">
                    <a:pos x="T2" y="T3"/>
                  </a:cxn>
                  <a:cxn ang="T10">
                    <a:pos x="T4" y="T5"/>
                  </a:cxn>
                  <a:cxn ang="T11">
                    <a:pos x="T6" y="T7"/>
                  </a:cxn>
                </a:cxnLst>
                <a:rect l="T12" t="T13" r="T14" b="T15"/>
                <a:pathLst>
                  <a:path w="2004" h="134">
                    <a:moveTo>
                      <a:pt x="173" y="0"/>
                    </a:moveTo>
                    <a:lnTo>
                      <a:pt x="0" y="134"/>
                    </a:lnTo>
                    <a:lnTo>
                      <a:pt x="2004" y="93"/>
                    </a:lnTo>
                    <a:lnTo>
                      <a:pt x="173" y="0"/>
                    </a:lnTo>
                    <a:close/>
                  </a:path>
                </a:pathLst>
              </a:custGeom>
              <a:solidFill>
                <a:srgbClr val="FF6600"/>
              </a:solidFill>
              <a:ln w="9525">
                <a:noFill/>
                <a:round/>
                <a:headEnd/>
                <a:tailEnd/>
              </a:ln>
            </p:spPr>
            <p:txBody>
              <a:bodyPr/>
              <a:lstStyle/>
              <a:p>
                <a:endParaRPr lang="es-MX"/>
              </a:p>
            </p:txBody>
          </p:sp>
          <p:sp>
            <p:nvSpPr>
              <p:cNvPr id="9620" name="Freeform 5146"/>
              <p:cNvSpPr>
                <a:spLocks/>
              </p:cNvSpPr>
              <p:nvPr/>
            </p:nvSpPr>
            <p:spPr bwMode="auto">
              <a:xfrm>
                <a:off x="1946" y="1869"/>
                <a:ext cx="222" cy="15"/>
              </a:xfrm>
              <a:custGeom>
                <a:avLst/>
                <a:gdLst>
                  <a:gd name="T0" fmla="*/ 0 w 2004"/>
                  <a:gd name="T1" fmla="*/ 0 h 134"/>
                  <a:gd name="T2" fmla="*/ 0 w 2004"/>
                  <a:gd name="T3" fmla="*/ 0 h 134"/>
                  <a:gd name="T4" fmla="*/ 0 w 2004"/>
                  <a:gd name="T5" fmla="*/ 0 h 134"/>
                  <a:gd name="T6" fmla="*/ 0 w 2004"/>
                  <a:gd name="T7" fmla="*/ 0 h 134"/>
                  <a:gd name="T8" fmla="*/ 0 60000 65536"/>
                  <a:gd name="T9" fmla="*/ 0 60000 65536"/>
                  <a:gd name="T10" fmla="*/ 0 60000 65536"/>
                  <a:gd name="T11" fmla="*/ 0 60000 65536"/>
                  <a:gd name="T12" fmla="*/ 0 w 2004"/>
                  <a:gd name="T13" fmla="*/ 0 h 134"/>
                  <a:gd name="T14" fmla="*/ 2004 w 2004"/>
                  <a:gd name="T15" fmla="*/ 134 h 134"/>
                </a:gdLst>
                <a:ahLst/>
                <a:cxnLst>
                  <a:cxn ang="T8">
                    <a:pos x="T0" y="T1"/>
                  </a:cxn>
                  <a:cxn ang="T9">
                    <a:pos x="T2" y="T3"/>
                  </a:cxn>
                  <a:cxn ang="T10">
                    <a:pos x="T4" y="T5"/>
                  </a:cxn>
                  <a:cxn ang="T11">
                    <a:pos x="T6" y="T7"/>
                  </a:cxn>
                </a:cxnLst>
                <a:rect l="T12" t="T13" r="T14" b="T15"/>
                <a:pathLst>
                  <a:path w="2004" h="134">
                    <a:moveTo>
                      <a:pt x="173" y="0"/>
                    </a:moveTo>
                    <a:lnTo>
                      <a:pt x="0" y="134"/>
                    </a:lnTo>
                    <a:lnTo>
                      <a:pt x="2004" y="93"/>
                    </a:lnTo>
                    <a:lnTo>
                      <a:pt x="173" y="0"/>
                    </a:lnTo>
                  </a:path>
                </a:pathLst>
              </a:custGeom>
              <a:noFill/>
              <a:ln w="0">
                <a:solidFill>
                  <a:srgbClr val="FF6600"/>
                </a:solidFill>
                <a:round/>
                <a:headEnd/>
                <a:tailEnd/>
              </a:ln>
            </p:spPr>
            <p:txBody>
              <a:bodyPr/>
              <a:lstStyle/>
              <a:p>
                <a:endParaRPr lang="es-MX"/>
              </a:p>
            </p:txBody>
          </p:sp>
          <p:sp>
            <p:nvSpPr>
              <p:cNvPr id="9621" name="Freeform 5147"/>
              <p:cNvSpPr>
                <a:spLocks/>
              </p:cNvSpPr>
              <p:nvPr/>
            </p:nvSpPr>
            <p:spPr bwMode="auto">
              <a:xfrm>
                <a:off x="1965" y="1864"/>
                <a:ext cx="203" cy="16"/>
              </a:xfrm>
              <a:custGeom>
                <a:avLst/>
                <a:gdLst>
                  <a:gd name="T0" fmla="*/ 0 w 1831"/>
                  <a:gd name="T1" fmla="*/ 0 h 140"/>
                  <a:gd name="T2" fmla="*/ 0 w 1831"/>
                  <a:gd name="T3" fmla="*/ 0 h 140"/>
                  <a:gd name="T4" fmla="*/ 0 w 1831"/>
                  <a:gd name="T5" fmla="*/ 0 h 140"/>
                  <a:gd name="T6" fmla="*/ 0 w 1831"/>
                  <a:gd name="T7" fmla="*/ 0 h 140"/>
                  <a:gd name="T8" fmla="*/ 0 60000 65536"/>
                  <a:gd name="T9" fmla="*/ 0 60000 65536"/>
                  <a:gd name="T10" fmla="*/ 0 60000 65536"/>
                  <a:gd name="T11" fmla="*/ 0 60000 65536"/>
                  <a:gd name="T12" fmla="*/ 0 w 1831"/>
                  <a:gd name="T13" fmla="*/ 0 h 140"/>
                  <a:gd name="T14" fmla="*/ 1831 w 1831"/>
                  <a:gd name="T15" fmla="*/ 140 h 140"/>
                </a:gdLst>
                <a:ahLst/>
                <a:cxnLst>
                  <a:cxn ang="T8">
                    <a:pos x="T0" y="T1"/>
                  </a:cxn>
                  <a:cxn ang="T9">
                    <a:pos x="T2" y="T3"/>
                  </a:cxn>
                  <a:cxn ang="T10">
                    <a:pos x="T4" y="T5"/>
                  </a:cxn>
                  <a:cxn ang="T11">
                    <a:pos x="T6" y="T7"/>
                  </a:cxn>
                </a:cxnLst>
                <a:rect l="T12" t="T13" r="T14" b="T15"/>
                <a:pathLst>
                  <a:path w="1831" h="140">
                    <a:moveTo>
                      <a:pt x="1773" y="0"/>
                    </a:moveTo>
                    <a:lnTo>
                      <a:pt x="0" y="47"/>
                    </a:lnTo>
                    <a:lnTo>
                      <a:pt x="1831" y="140"/>
                    </a:lnTo>
                    <a:lnTo>
                      <a:pt x="1773" y="0"/>
                    </a:lnTo>
                    <a:close/>
                  </a:path>
                </a:pathLst>
              </a:custGeom>
              <a:solidFill>
                <a:srgbClr val="FF6600"/>
              </a:solidFill>
              <a:ln w="9525">
                <a:noFill/>
                <a:round/>
                <a:headEnd/>
                <a:tailEnd/>
              </a:ln>
            </p:spPr>
            <p:txBody>
              <a:bodyPr/>
              <a:lstStyle/>
              <a:p>
                <a:endParaRPr lang="es-MX"/>
              </a:p>
            </p:txBody>
          </p:sp>
          <p:sp>
            <p:nvSpPr>
              <p:cNvPr id="9622" name="Freeform 5148"/>
              <p:cNvSpPr>
                <a:spLocks/>
              </p:cNvSpPr>
              <p:nvPr/>
            </p:nvSpPr>
            <p:spPr bwMode="auto">
              <a:xfrm>
                <a:off x="1965" y="1864"/>
                <a:ext cx="203" cy="16"/>
              </a:xfrm>
              <a:custGeom>
                <a:avLst/>
                <a:gdLst>
                  <a:gd name="T0" fmla="*/ 0 w 1831"/>
                  <a:gd name="T1" fmla="*/ 0 h 140"/>
                  <a:gd name="T2" fmla="*/ 0 w 1831"/>
                  <a:gd name="T3" fmla="*/ 0 h 140"/>
                  <a:gd name="T4" fmla="*/ 0 w 1831"/>
                  <a:gd name="T5" fmla="*/ 0 h 140"/>
                  <a:gd name="T6" fmla="*/ 0 w 1831"/>
                  <a:gd name="T7" fmla="*/ 0 h 140"/>
                  <a:gd name="T8" fmla="*/ 0 60000 65536"/>
                  <a:gd name="T9" fmla="*/ 0 60000 65536"/>
                  <a:gd name="T10" fmla="*/ 0 60000 65536"/>
                  <a:gd name="T11" fmla="*/ 0 60000 65536"/>
                  <a:gd name="T12" fmla="*/ 0 w 1831"/>
                  <a:gd name="T13" fmla="*/ 0 h 140"/>
                  <a:gd name="T14" fmla="*/ 1831 w 1831"/>
                  <a:gd name="T15" fmla="*/ 140 h 140"/>
                </a:gdLst>
                <a:ahLst/>
                <a:cxnLst>
                  <a:cxn ang="T8">
                    <a:pos x="T0" y="T1"/>
                  </a:cxn>
                  <a:cxn ang="T9">
                    <a:pos x="T2" y="T3"/>
                  </a:cxn>
                  <a:cxn ang="T10">
                    <a:pos x="T4" y="T5"/>
                  </a:cxn>
                  <a:cxn ang="T11">
                    <a:pos x="T6" y="T7"/>
                  </a:cxn>
                </a:cxnLst>
                <a:rect l="T12" t="T13" r="T14" b="T15"/>
                <a:pathLst>
                  <a:path w="1831" h="140">
                    <a:moveTo>
                      <a:pt x="1773" y="0"/>
                    </a:moveTo>
                    <a:lnTo>
                      <a:pt x="0" y="47"/>
                    </a:lnTo>
                    <a:lnTo>
                      <a:pt x="1831" y="140"/>
                    </a:lnTo>
                    <a:lnTo>
                      <a:pt x="1773" y="0"/>
                    </a:lnTo>
                  </a:path>
                </a:pathLst>
              </a:custGeom>
              <a:noFill/>
              <a:ln w="0">
                <a:solidFill>
                  <a:srgbClr val="FF6600"/>
                </a:solidFill>
                <a:round/>
                <a:headEnd/>
                <a:tailEnd/>
              </a:ln>
            </p:spPr>
            <p:txBody>
              <a:bodyPr/>
              <a:lstStyle/>
              <a:p>
                <a:endParaRPr lang="es-MX"/>
              </a:p>
            </p:txBody>
          </p:sp>
          <p:sp>
            <p:nvSpPr>
              <p:cNvPr id="9623" name="Freeform 5149"/>
              <p:cNvSpPr>
                <a:spLocks/>
              </p:cNvSpPr>
              <p:nvPr/>
            </p:nvSpPr>
            <p:spPr bwMode="auto">
              <a:xfrm>
                <a:off x="1965" y="1863"/>
                <a:ext cx="197" cy="6"/>
              </a:xfrm>
              <a:custGeom>
                <a:avLst/>
                <a:gdLst>
                  <a:gd name="T0" fmla="*/ 0 w 1773"/>
                  <a:gd name="T1" fmla="*/ 0 h 55"/>
                  <a:gd name="T2" fmla="*/ 0 w 1773"/>
                  <a:gd name="T3" fmla="*/ 0 h 55"/>
                  <a:gd name="T4" fmla="*/ 0 w 1773"/>
                  <a:gd name="T5" fmla="*/ 0 h 55"/>
                  <a:gd name="T6" fmla="*/ 0 w 1773"/>
                  <a:gd name="T7" fmla="*/ 0 h 55"/>
                  <a:gd name="T8" fmla="*/ 0 60000 65536"/>
                  <a:gd name="T9" fmla="*/ 0 60000 65536"/>
                  <a:gd name="T10" fmla="*/ 0 60000 65536"/>
                  <a:gd name="T11" fmla="*/ 0 60000 65536"/>
                  <a:gd name="T12" fmla="*/ 0 w 1773"/>
                  <a:gd name="T13" fmla="*/ 0 h 55"/>
                  <a:gd name="T14" fmla="*/ 1773 w 1773"/>
                  <a:gd name="T15" fmla="*/ 55 h 55"/>
                </a:gdLst>
                <a:ahLst/>
                <a:cxnLst>
                  <a:cxn ang="T8">
                    <a:pos x="T0" y="T1"/>
                  </a:cxn>
                  <a:cxn ang="T9">
                    <a:pos x="T2" y="T3"/>
                  </a:cxn>
                  <a:cxn ang="T10">
                    <a:pos x="T4" y="T5"/>
                  </a:cxn>
                  <a:cxn ang="T11">
                    <a:pos x="T6" y="T7"/>
                  </a:cxn>
                </a:cxnLst>
                <a:rect l="T12" t="T13" r="T14" b="T15"/>
                <a:pathLst>
                  <a:path w="1773" h="55">
                    <a:moveTo>
                      <a:pt x="97" y="0"/>
                    </a:moveTo>
                    <a:lnTo>
                      <a:pt x="0" y="55"/>
                    </a:lnTo>
                    <a:lnTo>
                      <a:pt x="1773" y="8"/>
                    </a:lnTo>
                    <a:lnTo>
                      <a:pt x="97" y="0"/>
                    </a:lnTo>
                    <a:close/>
                  </a:path>
                </a:pathLst>
              </a:custGeom>
              <a:solidFill>
                <a:srgbClr val="FF6600"/>
              </a:solidFill>
              <a:ln w="9525">
                <a:noFill/>
                <a:round/>
                <a:headEnd/>
                <a:tailEnd/>
              </a:ln>
            </p:spPr>
            <p:txBody>
              <a:bodyPr/>
              <a:lstStyle/>
              <a:p>
                <a:endParaRPr lang="es-MX"/>
              </a:p>
            </p:txBody>
          </p:sp>
          <p:sp>
            <p:nvSpPr>
              <p:cNvPr id="9624" name="Freeform 5150"/>
              <p:cNvSpPr>
                <a:spLocks/>
              </p:cNvSpPr>
              <p:nvPr/>
            </p:nvSpPr>
            <p:spPr bwMode="auto">
              <a:xfrm>
                <a:off x="1965" y="1863"/>
                <a:ext cx="197" cy="6"/>
              </a:xfrm>
              <a:custGeom>
                <a:avLst/>
                <a:gdLst>
                  <a:gd name="T0" fmla="*/ 0 w 1773"/>
                  <a:gd name="T1" fmla="*/ 0 h 55"/>
                  <a:gd name="T2" fmla="*/ 0 w 1773"/>
                  <a:gd name="T3" fmla="*/ 0 h 55"/>
                  <a:gd name="T4" fmla="*/ 0 w 1773"/>
                  <a:gd name="T5" fmla="*/ 0 h 55"/>
                  <a:gd name="T6" fmla="*/ 0 w 1773"/>
                  <a:gd name="T7" fmla="*/ 0 h 55"/>
                  <a:gd name="T8" fmla="*/ 0 60000 65536"/>
                  <a:gd name="T9" fmla="*/ 0 60000 65536"/>
                  <a:gd name="T10" fmla="*/ 0 60000 65536"/>
                  <a:gd name="T11" fmla="*/ 0 60000 65536"/>
                  <a:gd name="T12" fmla="*/ 0 w 1773"/>
                  <a:gd name="T13" fmla="*/ 0 h 55"/>
                  <a:gd name="T14" fmla="*/ 1773 w 1773"/>
                  <a:gd name="T15" fmla="*/ 55 h 55"/>
                </a:gdLst>
                <a:ahLst/>
                <a:cxnLst>
                  <a:cxn ang="T8">
                    <a:pos x="T0" y="T1"/>
                  </a:cxn>
                  <a:cxn ang="T9">
                    <a:pos x="T2" y="T3"/>
                  </a:cxn>
                  <a:cxn ang="T10">
                    <a:pos x="T4" y="T5"/>
                  </a:cxn>
                  <a:cxn ang="T11">
                    <a:pos x="T6" y="T7"/>
                  </a:cxn>
                </a:cxnLst>
                <a:rect l="T12" t="T13" r="T14" b="T15"/>
                <a:pathLst>
                  <a:path w="1773" h="55">
                    <a:moveTo>
                      <a:pt x="97" y="0"/>
                    </a:moveTo>
                    <a:lnTo>
                      <a:pt x="0" y="55"/>
                    </a:lnTo>
                    <a:lnTo>
                      <a:pt x="1773" y="8"/>
                    </a:lnTo>
                    <a:lnTo>
                      <a:pt x="97" y="0"/>
                    </a:lnTo>
                  </a:path>
                </a:pathLst>
              </a:custGeom>
              <a:noFill/>
              <a:ln w="0">
                <a:solidFill>
                  <a:srgbClr val="FF6600"/>
                </a:solidFill>
                <a:round/>
                <a:headEnd/>
                <a:tailEnd/>
              </a:ln>
            </p:spPr>
            <p:txBody>
              <a:bodyPr/>
              <a:lstStyle/>
              <a:p>
                <a:endParaRPr lang="es-MX"/>
              </a:p>
            </p:txBody>
          </p:sp>
          <p:sp>
            <p:nvSpPr>
              <p:cNvPr id="9625" name="Freeform 5151"/>
              <p:cNvSpPr>
                <a:spLocks/>
              </p:cNvSpPr>
              <p:nvPr/>
            </p:nvSpPr>
            <p:spPr bwMode="auto">
              <a:xfrm>
                <a:off x="1976" y="1851"/>
                <a:ext cx="186" cy="13"/>
              </a:xfrm>
              <a:custGeom>
                <a:avLst/>
                <a:gdLst>
                  <a:gd name="T0" fmla="*/ 0 w 1676"/>
                  <a:gd name="T1" fmla="*/ 0 h 120"/>
                  <a:gd name="T2" fmla="*/ 0 w 1676"/>
                  <a:gd name="T3" fmla="*/ 0 h 120"/>
                  <a:gd name="T4" fmla="*/ 0 w 1676"/>
                  <a:gd name="T5" fmla="*/ 0 h 120"/>
                  <a:gd name="T6" fmla="*/ 0 w 1676"/>
                  <a:gd name="T7" fmla="*/ 0 h 120"/>
                  <a:gd name="T8" fmla="*/ 0 60000 65536"/>
                  <a:gd name="T9" fmla="*/ 0 60000 65536"/>
                  <a:gd name="T10" fmla="*/ 0 60000 65536"/>
                  <a:gd name="T11" fmla="*/ 0 60000 65536"/>
                  <a:gd name="T12" fmla="*/ 0 w 1676"/>
                  <a:gd name="T13" fmla="*/ 0 h 120"/>
                  <a:gd name="T14" fmla="*/ 1676 w 1676"/>
                  <a:gd name="T15" fmla="*/ 120 h 120"/>
                </a:gdLst>
                <a:ahLst/>
                <a:cxnLst>
                  <a:cxn ang="T8">
                    <a:pos x="T0" y="T1"/>
                  </a:cxn>
                  <a:cxn ang="T9">
                    <a:pos x="T2" y="T3"/>
                  </a:cxn>
                  <a:cxn ang="T10">
                    <a:pos x="T4" y="T5"/>
                  </a:cxn>
                  <a:cxn ang="T11">
                    <a:pos x="T6" y="T7"/>
                  </a:cxn>
                </a:cxnLst>
                <a:rect l="T12" t="T13" r="T14" b="T15"/>
                <a:pathLst>
                  <a:path w="1676" h="120">
                    <a:moveTo>
                      <a:pt x="1650" y="0"/>
                    </a:moveTo>
                    <a:lnTo>
                      <a:pt x="0" y="112"/>
                    </a:lnTo>
                    <a:lnTo>
                      <a:pt x="1676" y="120"/>
                    </a:lnTo>
                    <a:lnTo>
                      <a:pt x="1650" y="0"/>
                    </a:lnTo>
                    <a:close/>
                  </a:path>
                </a:pathLst>
              </a:custGeom>
              <a:solidFill>
                <a:srgbClr val="FF6600"/>
              </a:solidFill>
              <a:ln w="9525">
                <a:noFill/>
                <a:round/>
                <a:headEnd/>
                <a:tailEnd/>
              </a:ln>
            </p:spPr>
            <p:txBody>
              <a:bodyPr/>
              <a:lstStyle/>
              <a:p>
                <a:endParaRPr lang="es-MX"/>
              </a:p>
            </p:txBody>
          </p:sp>
          <p:sp>
            <p:nvSpPr>
              <p:cNvPr id="9626" name="Freeform 5152"/>
              <p:cNvSpPr>
                <a:spLocks/>
              </p:cNvSpPr>
              <p:nvPr/>
            </p:nvSpPr>
            <p:spPr bwMode="auto">
              <a:xfrm>
                <a:off x="1976" y="1851"/>
                <a:ext cx="186" cy="13"/>
              </a:xfrm>
              <a:custGeom>
                <a:avLst/>
                <a:gdLst>
                  <a:gd name="T0" fmla="*/ 0 w 1676"/>
                  <a:gd name="T1" fmla="*/ 0 h 120"/>
                  <a:gd name="T2" fmla="*/ 0 w 1676"/>
                  <a:gd name="T3" fmla="*/ 0 h 120"/>
                  <a:gd name="T4" fmla="*/ 0 w 1676"/>
                  <a:gd name="T5" fmla="*/ 0 h 120"/>
                  <a:gd name="T6" fmla="*/ 0 w 1676"/>
                  <a:gd name="T7" fmla="*/ 0 h 120"/>
                  <a:gd name="T8" fmla="*/ 0 60000 65536"/>
                  <a:gd name="T9" fmla="*/ 0 60000 65536"/>
                  <a:gd name="T10" fmla="*/ 0 60000 65536"/>
                  <a:gd name="T11" fmla="*/ 0 60000 65536"/>
                  <a:gd name="T12" fmla="*/ 0 w 1676"/>
                  <a:gd name="T13" fmla="*/ 0 h 120"/>
                  <a:gd name="T14" fmla="*/ 1676 w 1676"/>
                  <a:gd name="T15" fmla="*/ 120 h 120"/>
                </a:gdLst>
                <a:ahLst/>
                <a:cxnLst>
                  <a:cxn ang="T8">
                    <a:pos x="T0" y="T1"/>
                  </a:cxn>
                  <a:cxn ang="T9">
                    <a:pos x="T2" y="T3"/>
                  </a:cxn>
                  <a:cxn ang="T10">
                    <a:pos x="T4" y="T5"/>
                  </a:cxn>
                  <a:cxn ang="T11">
                    <a:pos x="T6" y="T7"/>
                  </a:cxn>
                </a:cxnLst>
                <a:rect l="T12" t="T13" r="T14" b="T15"/>
                <a:pathLst>
                  <a:path w="1676" h="120">
                    <a:moveTo>
                      <a:pt x="1650" y="0"/>
                    </a:moveTo>
                    <a:lnTo>
                      <a:pt x="0" y="112"/>
                    </a:lnTo>
                    <a:lnTo>
                      <a:pt x="1676" y="120"/>
                    </a:lnTo>
                    <a:lnTo>
                      <a:pt x="1650" y="0"/>
                    </a:lnTo>
                  </a:path>
                </a:pathLst>
              </a:custGeom>
              <a:noFill/>
              <a:ln w="0">
                <a:solidFill>
                  <a:srgbClr val="FF6600"/>
                </a:solidFill>
                <a:round/>
                <a:headEnd/>
                <a:tailEnd/>
              </a:ln>
            </p:spPr>
            <p:txBody>
              <a:bodyPr/>
              <a:lstStyle/>
              <a:p>
                <a:endParaRPr lang="es-MX"/>
              </a:p>
            </p:txBody>
          </p:sp>
          <p:sp>
            <p:nvSpPr>
              <p:cNvPr id="9627" name="Freeform 5153"/>
              <p:cNvSpPr>
                <a:spLocks/>
              </p:cNvSpPr>
              <p:nvPr/>
            </p:nvSpPr>
            <p:spPr bwMode="auto">
              <a:xfrm>
                <a:off x="1976" y="1842"/>
                <a:ext cx="192" cy="21"/>
              </a:xfrm>
              <a:custGeom>
                <a:avLst/>
                <a:gdLst>
                  <a:gd name="T0" fmla="*/ 0 w 1732"/>
                  <a:gd name="T1" fmla="*/ 0 h 194"/>
                  <a:gd name="T2" fmla="*/ 0 w 1732"/>
                  <a:gd name="T3" fmla="*/ 0 h 194"/>
                  <a:gd name="T4" fmla="*/ 0 w 1732"/>
                  <a:gd name="T5" fmla="*/ 0 h 194"/>
                  <a:gd name="T6" fmla="*/ 0 w 1732"/>
                  <a:gd name="T7" fmla="*/ 0 h 194"/>
                  <a:gd name="T8" fmla="*/ 0 60000 65536"/>
                  <a:gd name="T9" fmla="*/ 0 60000 65536"/>
                  <a:gd name="T10" fmla="*/ 0 60000 65536"/>
                  <a:gd name="T11" fmla="*/ 0 60000 65536"/>
                  <a:gd name="T12" fmla="*/ 0 w 1732"/>
                  <a:gd name="T13" fmla="*/ 0 h 194"/>
                  <a:gd name="T14" fmla="*/ 1732 w 1732"/>
                  <a:gd name="T15" fmla="*/ 194 h 194"/>
                </a:gdLst>
                <a:ahLst/>
                <a:cxnLst>
                  <a:cxn ang="T8">
                    <a:pos x="T0" y="T1"/>
                  </a:cxn>
                  <a:cxn ang="T9">
                    <a:pos x="T2" y="T3"/>
                  </a:cxn>
                  <a:cxn ang="T10">
                    <a:pos x="T4" y="T5"/>
                  </a:cxn>
                  <a:cxn ang="T11">
                    <a:pos x="T6" y="T7"/>
                  </a:cxn>
                </a:cxnLst>
                <a:rect l="T12" t="T13" r="T14" b="T15"/>
                <a:pathLst>
                  <a:path w="1732" h="194">
                    <a:moveTo>
                      <a:pt x="1732" y="0"/>
                    </a:moveTo>
                    <a:lnTo>
                      <a:pt x="0" y="194"/>
                    </a:lnTo>
                    <a:lnTo>
                      <a:pt x="1650" y="82"/>
                    </a:lnTo>
                    <a:lnTo>
                      <a:pt x="1732" y="0"/>
                    </a:lnTo>
                    <a:close/>
                  </a:path>
                </a:pathLst>
              </a:custGeom>
              <a:solidFill>
                <a:srgbClr val="FF6600"/>
              </a:solidFill>
              <a:ln w="9525">
                <a:noFill/>
                <a:round/>
                <a:headEnd/>
                <a:tailEnd/>
              </a:ln>
            </p:spPr>
            <p:txBody>
              <a:bodyPr/>
              <a:lstStyle/>
              <a:p>
                <a:endParaRPr lang="es-MX"/>
              </a:p>
            </p:txBody>
          </p:sp>
          <p:sp>
            <p:nvSpPr>
              <p:cNvPr id="9628" name="Freeform 5154"/>
              <p:cNvSpPr>
                <a:spLocks/>
              </p:cNvSpPr>
              <p:nvPr/>
            </p:nvSpPr>
            <p:spPr bwMode="auto">
              <a:xfrm>
                <a:off x="1976" y="1842"/>
                <a:ext cx="192" cy="21"/>
              </a:xfrm>
              <a:custGeom>
                <a:avLst/>
                <a:gdLst>
                  <a:gd name="T0" fmla="*/ 0 w 1732"/>
                  <a:gd name="T1" fmla="*/ 0 h 194"/>
                  <a:gd name="T2" fmla="*/ 0 w 1732"/>
                  <a:gd name="T3" fmla="*/ 0 h 194"/>
                  <a:gd name="T4" fmla="*/ 0 w 1732"/>
                  <a:gd name="T5" fmla="*/ 0 h 194"/>
                  <a:gd name="T6" fmla="*/ 0 w 1732"/>
                  <a:gd name="T7" fmla="*/ 0 h 194"/>
                  <a:gd name="T8" fmla="*/ 0 60000 65536"/>
                  <a:gd name="T9" fmla="*/ 0 60000 65536"/>
                  <a:gd name="T10" fmla="*/ 0 60000 65536"/>
                  <a:gd name="T11" fmla="*/ 0 60000 65536"/>
                  <a:gd name="T12" fmla="*/ 0 w 1732"/>
                  <a:gd name="T13" fmla="*/ 0 h 194"/>
                  <a:gd name="T14" fmla="*/ 1732 w 1732"/>
                  <a:gd name="T15" fmla="*/ 194 h 194"/>
                </a:gdLst>
                <a:ahLst/>
                <a:cxnLst>
                  <a:cxn ang="T8">
                    <a:pos x="T0" y="T1"/>
                  </a:cxn>
                  <a:cxn ang="T9">
                    <a:pos x="T2" y="T3"/>
                  </a:cxn>
                  <a:cxn ang="T10">
                    <a:pos x="T4" y="T5"/>
                  </a:cxn>
                  <a:cxn ang="T11">
                    <a:pos x="T6" y="T7"/>
                  </a:cxn>
                </a:cxnLst>
                <a:rect l="T12" t="T13" r="T14" b="T15"/>
                <a:pathLst>
                  <a:path w="1732" h="194">
                    <a:moveTo>
                      <a:pt x="1732" y="0"/>
                    </a:moveTo>
                    <a:lnTo>
                      <a:pt x="0" y="194"/>
                    </a:lnTo>
                    <a:lnTo>
                      <a:pt x="1650" y="82"/>
                    </a:lnTo>
                    <a:lnTo>
                      <a:pt x="1732" y="0"/>
                    </a:lnTo>
                  </a:path>
                </a:pathLst>
              </a:custGeom>
              <a:noFill/>
              <a:ln w="0">
                <a:solidFill>
                  <a:srgbClr val="FF6600"/>
                </a:solidFill>
                <a:round/>
                <a:headEnd/>
                <a:tailEnd/>
              </a:ln>
            </p:spPr>
            <p:txBody>
              <a:bodyPr/>
              <a:lstStyle/>
              <a:p>
                <a:endParaRPr lang="es-MX"/>
              </a:p>
            </p:txBody>
          </p:sp>
          <p:sp>
            <p:nvSpPr>
              <p:cNvPr id="9629" name="Freeform 5155"/>
              <p:cNvSpPr>
                <a:spLocks/>
              </p:cNvSpPr>
              <p:nvPr/>
            </p:nvSpPr>
            <p:spPr bwMode="auto">
              <a:xfrm>
                <a:off x="1976" y="1839"/>
                <a:ext cx="192" cy="24"/>
              </a:xfrm>
              <a:custGeom>
                <a:avLst/>
                <a:gdLst>
                  <a:gd name="T0" fmla="*/ 0 w 1732"/>
                  <a:gd name="T1" fmla="*/ 0 h 220"/>
                  <a:gd name="T2" fmla="*/ 0 w 1732"/>
                  <a:gd name="T3" fmla="*/ 0 h 220"/>
                  <a:gd name="T4" fmla="*/ 0 w 1732"/>
                  <a:gd name="T5" fmla="*/ 0 h 220"/>
                  <a:gd name="T6" fmla="*/ 0 w 1732"/>
                  <a:gd name="T7" fmla="*/ 0 h 220"/>
                  <a:gd name="T8" fmla="*/ 0 60000 65536"/>
                  <a:gd name="T9" fmla="*/ 0 60000 65536"/>
                  <a:gd name="T10" fmla="*/ 0 60000 65536"/>
                  <a:gd name="T11" fmla="*/ 0 60000 65536"/>
                  <a:gd name="T12" fmla="*/ 0 w 1732"/>
                  <a:gd name="T13" fmla="*/ 0 h 220"/>
                  <a:gd name="T14" fmla="*/ 1732 w 1732"/>
                  <a:gd name="T15" fmla="*/ 220 h 220"/>
                </a:gdLst>
                <a:ahLst/>
                <a:cxnLst>
                  <a:cxn ang="T8">
                    <a:pos x="T0" y="T1"/>
                  </a:cxn>
                  <a:cxn ang="T9">
                    <a:pos x="T2" y="T3"/>
                  </a:cxn>
                  <a:cxn ang="T10">
                    <a:pos x="T4" y="T5"/>
                  </a:cxn>
                  <a:cxn ang="T11">
                    <a:pos x="T6" y="T7"/>
                  </a:cxn>
                </a:cxnLst>
                <a:rect l="T12" t="T13" r="T14" b="T15"/>
                <a:pathLst>
                  <a:path w="1732" h="220">
                    <a:moveTo>
                      <a:pt x="83" y="0"/>
                    </a:moveTo>
                    <a:lnTo>
                      <a:pt x="0" y="220"/>
                    </a:lnTo>
                    <a:lnTo>
                      <a:pt x="1732" y="26"/>
                    </a:lnTo>
                    <a:lnTo>
                      <a:pt x="83" y="0"/>
                    </a:lnTo>
                    <a:close/>
                  </a:path>
                </a:pathLst>
              </a:custGeom>
              <a:solidFill>
                <a:srgbClr val="FF6600"/>
              </a:solidFill>
              <a:ln w="9525">
                <a:noFill/>
                <a:round/>
                <a:headEnd/>
                <a:tailEnd/>
              </a:ln>
            </p:spPr>
            <p:txBody>
              <a:bodyPr/>
              <a:lstStyle/>
              <a:p>
                <a:endParaRPr lang="es-MX"/>
              </a:p>
            </p:txBody>
          </p:sp>
          <p:sp>
            <p:nvSpPr>
              <p:cNvPr id="9630" name="Freeform 5156"/>
              <p:cNvSpPr>
                <a:spLocks/>
              </p:cNvSpPr>
              <p:nvPr/>
            </p:nvSpPr>
            <p:spPr bwMode="auto">
              <a:xfrm>
                <a:off x="1976" y="1839"/>
                <a:ext cx="192" cy="24"/>
              </a:xfrm>
              <a:custGeom>
                <a:avLst/>
                <a:gdLst>
                  <a:gd name="T0" fmla="*/ 0 w 1732"/>
                  <a:gd name="T1" fmla="*/ 0 h 220"/>
                  <a:gd name="T2" fmla="*/ 0 w 1732"/>
                  <a:gd name="T3" fmla="*/ 0 h 220"/>
                  <a:gd name="T4" fmla="*/ 0 w 1732"/>
                  <a:gd name="T5" fmla="*/ 0 h 220"/>
                  <a:gd name="T6" fmla="*/ 0 w 1732"/>
                  <a:gd name="T7" fmla="*/ 0 h 220"/>
                  <a:gd name="T8" fmla="*/ 0 60000 65536"/>
                  <a:gd name="T9" fmla="*/ 0 60000 65536"/>
                  <a:gd name="T10" fmla="*/ 0 60000 65536"/>
                  <a:gd name="T11" fmla="*/ 0 60000 65536"/>
                  <a:gd name="T12" fmla="*/ 0 w 1732"/>
                  <a:gd name="T13" fmla="*/ 0 h 220"/>
                  <a:gd name="T14" fmla="*/ 1732 w 1732"/>
                  <a:gd name="T15" fmla="*/ 220 h 220"/>
                </a:gdLst>
                <a:ahLst/>
                <a:cxnLst>
                  <a:cxn ang="T8">
                    <a:pos x="T0" y="T1"/>
                  </a:cxn>
                  <a:cxn ang="T9">
                    <a:pos x="T2" y="T3"/>
                  </a:cxn>
                  <a:cxn ang="T10">
                    <a:pos x="T4" y="T5"/>
                  </a:cxn>
                  <a:cxn ang="T11">
                    <a:pos x="T6" y="T7"/>
                  </a:cxn>
                </a:cxnLst>
                <a:rect l="T12" t="T13" r="T14" b="T15"/>
                <a:pathLst>
                  <a:path w="1732" h="220">
                    <a:moveTo>
                      <a:pt x="83" y="0"/>
                    </a:moveTo>
                    <a:lnTo>
                      <a:pt x="0" y="220"/>
                    </a:lnTo>
                    <a:lnTo>
                      <a:pt x="1732" y="26"/>
                    </a:lnTo>
                    <a:lnTo>
                      <a:pt x="83" y="0"/>
                    </a:lnTo>
                  </a:path>
                </a:pathLst>
              </a:custGeom>
              <a:noFill/>
              <a:ln w="0">
                <a:solidFill>
                  <a:srgbClr val="FF6600"/>
                </a:solidFill>
                <a:round/>
                <a:headEnd/>
                <a:tailEnd/>
              </a:ln>
            </p:spPr>
            <p:txBody>
              <a:bodyPr/>
              <a:lstStyle/>
              <a:p>
                <a:endParaRPr lang="es-MX"/>
              </a:p>
            </p:txBody>
          </p:sp>
          <p:sp>
            <p:nvSpPr>
              <p:cNvPr id="9631" name="Freeform 5157"/>
              <p:cNvSpPr>
                <a:spLocks/>
              </p:cNvSpPr>
              <p:nvPr/>
            </p:nvSpPr>
            <p:spPr bwMode="auto">
              <a:xfrm>
                <a:off x="1985" y="1820"/>
                <a:ext cx="183" cy="22"/>
              </a:xfrm>
              <a:custGeom>
                <a:avLst/>
                <a:gdLst>
                  <a:gd name="T0" fmla="*/ 0 w 1649"/>
                  <a:gd name="T1" fmla="*/ 0 h 199"/>
                  <a:gd name="T2" fmla="*/ 0 w 1649"/>
                  <a:gd name="T3" fmla="*/ 0 h 199"/>
                  <a:gd name="T4" fmla="*/ 0 w 1649"/>
                  <a:gd name="T5" fmla="*/ 0 h 199"/>
                  <a:gd name="T6" fmla="*/ 0 w 1649"/>
                  <a:gd name="T7" fmla="*/ 0 h 199"/>
                  <a:gd name="T8" fmla="*/ 0 60000 65536"/>
                  <a:gd name="T9" fmla="*/ 0 60000 65536"/>
                  <a:gd name="T10" fmla="*/ 0 60000 65536"/>
                  <a:gd name="T11" fmla="*/ 0 60000 65536"/>
                  <a:gd name="T12" fmla="*/ 0 w 1649"/>
                  <a:gd name="T13" fmla="*/ 0 h 199"/>
                  <a:gd name="T14" fmla="*/ 1649 w 1649"/>
                  <a:gd name="T15" fmla="*/ 199 h 199"/>
                </a:gdLst>
                <a:ahLst/>
                <a:cxnLst>
                  <a:cxn ang="T8">
                    <a:pos x="T0" y="T1"/>
                  </a:cxn>
                  <a:cxn ang="T9">
                    <a:pos x="T2" y="T3"/>
                  </a:cxn>
                  <a:cxn ang="T10">
                    <a:pos x="T4" y="T5"/>
                  </a:cxn>
                  <a:cxn ang="T11">
                    <a:pos x="T6" y="T7"/>
                  </a:cxn>
                </a:cxnLst>
                <a:rect l="T12" t="T13" r="T14" b="T15"/>
                <a:pathLst>
                  <a:path w="1649" h="199">
                    <a:moveTo>
                      <a:pt x="1" y="0"/>
                    </a:moveTo>
                    <a:lnTo>
                      <a:pt x="0" y="173"/>
                    </a:lnTo>
                    <a:lnTo>
                      <a:pt x="1649" y="199"/>
                    </a:lnTo>
                    <a:lnTo>
                      <a:pt x="1" y="0"/>
                    </a:lnTo>
                    <a:close/>
                  </a:path>
                </a:pathLst>
              </a:custGeom>
              <a:solidFill>
                <a:srgbClr val="FF6600"/>
              </a:solidFill>
              <a:ln w="9525">
                <a:noFill/>
                <a:round/>
                <a:headEnd/>
                <a:tailEnd/>
              </a:ln>
            </p:spPr>
            <p:txBody>
              <a:bodyPr/>
              <a:lstStyle/>
              <a:p>
                <a:endParaRPr lang="es-MX"/>
              </a:p>
            </p:txBody>
          </p:sp>
          <p:sp>
            <p:nvSpPr>
              <p:cNvPr id="9632" name="Freeform 5158"/>
              <p:cNvSpPr>
                <a:spLocks/>
              </p:cNvSpPr>
              <p:nvPr/>
            </p:nvSpPr>
            <p:spPr bwMode="auto">
              <a:xfrm>
                <a:off x="1985" y="1820"/>
                <a:ext cx="183" cy="22"/>
              </a:xfrm>
              <a:custGeom>
                <a:avLst/>
                <a:gdLst>
                  <a:gd name="T0" fmla="*/ 0 w 1649"/>
                  <a:gd name="T1" fmla="*/ 0 h 199"/>
                  <a:gd name="T2" fmla="*/ 0 w 1649"/>
                  <a:gd name="T3" fmla="*/ 0 h 199"/>
                  <a:gd name="T4" fmla="*/ 0 w 1649"/>
                  <a:gd name="T5" fmla="*/ 0 h 199"/>
                  <a:gd name="T6" fmla="*/ 0 w 1649"/>
                  <a:gd name="T7" fmla="*/ 0 h 199"/>
                  <a:gd name="T8" fmla="*/ 0 60000 65536"/>
                  <a:gd name="T9" fmla="*/ 0 60000 65536"/>
                  <a:gd name="T10" fmla="*/ 0 60000 65536"/>
                  <a:gd name="T11" fmla="*/ 0 60000 65536"/>
                  <a:gd name="T12" fmla="*/ 0 w 1649"/>
                  <a:gd name="T13" fmla="*/ 0 h 199"/>
                  <a:gd name="T14" fmla="*/ 1649 w 1649"/>
                  <a:gd name="T15" fmla="*/ 199 h 199"/>
                </a:gdLst>
                <a:ahLst/>
                <a:cxnLst>
                  <a:cxn ang="T8">
                    <a:pos x="T0" y="T1"/>
                  </a:cxn>
                  <a:cxn ang="T9">
                    <a:pos x="T2" y="T3"/>
                  </a:cxn>
                  <a:cxn ang="T10">
                    <a:pos x="T4" y="T5"/>
                  </a:cxn>
                  <a:cxn ang="T11">
                    <a:pos x="T6" y="T7"/>
                  </a:cxn>
                </a:cxnLst>
                <a:rect l="T12" t="T13" r="T14" b="T15"/>
                <a:pathLst>
                  <a:path w="1649" h="199">
                    <a:moveTo>
                      <a:pt x="1" y="0"/>
                    </a:moveTo>
                    <a:lnTo>
                      <a:pt x="0" y="173"/>
                    </a:lnTo>
                    <a:lnTo>
                      <a:pt x="1649" y="199"/>
                    </a:lnTo>
                    <a:lnTo>
                      <a:pt x="1" y="0"/>
                    </a:lnTo>
                  </a:path>
                </a:pathLst>
              </a:custGeom>
              <a:noFill/>
              <a:ln w="0">
                <a:solidFill>
                  <a:srgbClr val="FF6600"/>
                </a:solidFill>
                <a:round/>
                <a:headEnd/>
                <a:tailEnd/>
              </a:ln>
            </p:spPr>
            <p:txBody>
              <a:bodyPr/>
              <a:lstStyle/>
              <a:p>
                <a:endParaRPr lang="es-MX"/>
              </a:p>
            </p:txBody>
          </p:sp>
          <p:sp>
            <p:nvSpPr>
              <p:cNvPr id="9633" name="Freeform 5159"/>
              <p:cNvSpPr>
                <a:spLocks/>
              </p:cNvSpPr>
              <p:nvPr/>
            </p:nvSpPr>
            <p:spPr bwMode="auto">
              <a:xfrm>
                <a:off x="1985" y="1812"/>
                <a:ext cx="183" cy="30"/>
              </a:xfrm>
              <a:custGeom>
                <a:avLst/>
                <a:gdLst>
                  <a:gd name="T0" fmla="*/ 0 w 1648"/>
                  <a:gd name="T1" fmla="*/ 0 h 270"/>
                  <a:gd name="T2" fmla="*/ 0 w 1648"/>
                  <a:gd name="T3" fmla="*/ 0 h 270"/>
                  <a:gd name="T4" fmla="*/ 0 w 1648"/>
                  <a:gd name="T5" fmla="*/ 0 h 270"/>
                  <a:gd name="T6" fmla="*/ 0 w 1648"/>
                  <a:gd name="T7" fmla="*/ 0 h 270"/>
                  <a:gd name="T8" fmla="*/ 0 60000 65536"/>
                  <a:gd name="T9" fmla="*/ 0 60000 65536"/>
                  <a:gd name="T10" fmla="*/ 0 60000 65536"/>
                  <a:gd name="T11" fmla="*/ 0 60000 65536"/>
                  <a:gd name="T12" fmla="*/ 0 w 1648"/>
                  <a:gd name="T13" fmla="*/ 0 h 270"/>
                  <a:gd name="T14" fmla="*/ 1648 w 1648"/>
                  <a:gd name="T15" fmla="*/ 270 h 270"/>
                </a:gdLst>
                <a:ahLst/>
                <a:cxnLst>
                  <a:cxn ang="T8">
                    <a:pos x="T0" y="T1"/>
                  </a:cxn>
                  <a:cxn ang="T9">
                    <a:pos x="T2" y="T3"/>
                  </a:cxn>
                  <a:cxn ang="T10">
                    <a:pos x="T4" y="T5"/>
                  </a:cxn>
                  <a:cxn ang="T11">
                    <a:pos x="T6" y="T7"/>
                  </a:cxn>
                </a:cxnLst>
                <a:rect l="T12" t="T13" r="T14" b="T15"/>
                <a:pathLst>
                  <a:path w="1648" h="270">
                    <a:moveTo>
                      <a:pt x="1333" y="0"/>
                    </a:moveTo>
                    <a:lnTo>
                      <a:pt x="0" y="71"/>
                    </a:lnTo>
                    <a:lnTo>
                      <a:pt x="1648" y="270"/>
                    </a:lnTo>
                    <a:lnTo>
                      <a:pt x="1333" y="0"/>
                    </a:lnTo>
                    <a:close/>
                  </a:path>
                </a:pathLst>
              </a:custGeom>
              <a:solidFill>
                <a:srgbClr val="FF6600"/>
              </a:solidFill>
              <a:ln w="9525">
                <a:noFill/>
                <a:round/>
                <a:headEnd/>
                <a:tailEnd/>
              </a:ln>
            </p:spPr>
            <p:txBody>
              <a:bodyPr/>
              <a:lstStyle/>
              <a:p>
                <a:endParaRPr lang="es-MX"/>
              </a:p>
            </p:txBody>
          </p:sp>
          <p:sp>
            <p:nvSpPr>
              <p:cNvPr id="9634" name="Freeform 5160"/>
              <p:cNvSpPr>
                <a:spLocks/>
              </p:cNvSpPr>
              <p:nvPr/>
            </p:nvSpPr>
            <p:spPr bwMode="auto">
              <a:xfrm>
                <a:off x="1985" y="1812"/>
                <a:ext cx="183" cy="30"/>
              </a:xfrm>
              <a:custGeom>
                <a:avLst/>
                <a:gdLst>
                  <a:gd name="T0" fmla="*/ 0 w 1648"/>
                  <a:gd name="T1" fmla="*/ 0 h 270"/>
                  <a:gd name="T2" fmla="*/ 0 w 1648"/>
                  <a:gd name="T3" fmla="*/ 0 h 270"/>
                  <a:gd name="T4" fmla="*/ 0 w 1648"/>
                  <a:gd name="T5" fmla="*/ 0 h 270"/>
                  <a:gd name="T6" fmla="*/ 0 w 1648"/>
                  <a:gd name="T7" fmla="*/ 0 h 270"/>
                  <a:gd name="T8" fmla="*/ 0 60000 65536"/>
                  <a:gd name="T9" fmla="*/ 0 60000 65536"/>
                  <a:gd name="T10" fmla="*/ 0 60000 65536"/>
                  <a:gd name="T11" fmla="*/ 0 60000 65536"/>
                  <a:gd name="T12" fmla="*/ 0 w 1648"/>
                  <a:gd name="T13" fmla="*/ 0 h 270"/>
                  <a:gd name="T14" fmla="*/ 1648 w 1648"/>
                  <a:gd name="T15" fmla="*/ 270 h 270"/>
                </a:gdLst>
                <a:ahLst/>
                <a:cxnLst>
                  <a:cxn ang="T8">
                    <a:pos x="T0" y="T1"/>
                  </a:cxn>
                  <a:cxn ang="T9">
                    <a:pos x="T2" y="T3"/>
                  </a:cxn>
                  <a:cxn ang="T10">
                    <a:pos x="T4" y="T5"/>
                  </a:cxn>
                  <a:cxn ang="T11">
                    <a:pos x="T6" y="T7"/>
                  </a:cxn>
                </a:cxnLst>
                <a:rect l="T12" t="T13" r="T14" b="T15"/>
                <a:pathLst>
                  <a:path w="1648" h="270">
                    <a:moveTo>
                      <a:pt x="1333" y="0"/>
                    </a:moveTo>
                    <a:lnTo>
                      <a:pt x="0" y="71"/>
                    </a:lnTo>
                    <a:lnTo>
                      <a:pt x="1648" y="270"/>
                    </a:lnTo>
                    <a:lnTo>
                      <a:pt x="1333" y="0"/>
                    </a:lnTo>
                  </a:path>
                </a:pathLst>
              </a:custGeom>
              <a:noFill/>
              <a:ln w="0">
                <a:solidFill>
                  <a:srgbClr val="FF6600"/>
                </a:solidFill>
                <a:round/>
                <a:headEnd/>
                <a:tailEnd/>
              </a:ln>
            </p:spPr>
            <p:txBody>
              <a:bodyPr/>
              <a:lstStyle/>
              <a:p>
                <a:endParaRPr lang="es-MX"/>
              </a:p>
            </p:txBody>
          </p:sp>
          <p:sp>
            <p:nvSpPr>
              <p:cNvPr id="9635" name="Freeform 5161"/>
              <p:cNvSpPr>
                <a:spLocks/>
              </p:cNvSpPr>
              <p:nvPr/>
            </p:nvSpPr>
            <p:spPr bwMode="auto">
              <a:xfrm>
                <a:off x="1984" y="1797"/>
                <a:ext cx="149" cy="23"/>
              </a:xfrm>
              <a:custGeom>
                <a:avLst/>
                <a:gdLst>
                  <a:gd name="T0" fmla="*/ 0 w 1342"/>
                  <a:gd name="T1" fmla="*/ 0 h 199"/>
                  <a:gd name="T2" fmla="*/ 0 w 1342"/>
                  <a:gd name="T3" fmla="*/ 0 h 199"/>
                  <a:gd name="T4" fmla="*/ 0 w 1342"/>
                  <a:gd name="T5" fmla="*/ 0 h 199"/>
                  <a:gd name="T6" fmla="*/ 0 w 1342"/>
                  <a:gd name="T7" fmla="*/ 0 h 199"/>
                  <a:gd name="T8" fmla="*/ 0 60000 65536"/>
                  <a:gd name="T9" fmla="*/ 0 60000 65536"/>
                  <a:gd name="T10" fmla="*/ 0 60000 65536"/>
                  <a:gd name="T11" fmla="*/ 0 60000 65536"/>
                  <a:gd name="T12" fmla="*/ 0 w 1342"/>
                  <a:gd name="T13" fmla="*/ 0 h 199"/>
                  <a:gd name="T14" fmla="*/ 1342 w 1342"/>
                  <a:gd name="T15" fmla="*/ 199 h 199"/>
                </a:gdLst>
                <a:ahLst/>
                <a:cxnLst>
                  <a:cxn ang="T8">
                    <a:pos x="T0" y="T1"/>
                  </a:cxn>
                  <a:cxn ang="T9">
                    <a:pos x="T2" y="T3"/>
                  </a:cxn>
                  <a:cxn ang="T10">
                    <a:pos x="T4" y="T5"/>
                  </a:cxn>
                  <a:cxn ang="T11">
                    <a:pos x="T6" y="T7"/>
                  </a:cxn>
                </a:cxnLst>
                <a:rect l="T12" t="T13" r="T14" b="T15"/>
                <a:pathLst>
                  <a:path w="1342" h="199">
                    <a:moveTo>
                      <a:pt x="0" y="0"/>
                    </a:moveTo>
                    <a:lnTo>
                      <a:pt x="9" y="199"/>
                    </a:lnTo>
                    <a:lnTo>
                      <a:pt x="1342" y="128"/>
                    </a:lnTo>
                    <a:lnTo>
                      <a:pt x="0" y="0"/>
                    </a:lnTo>
                    <a:close/>
                  </a:path>
                </a:pathLst>
              </a:custGeom>
              <a:solidFill>
                <a:srgbClr val="FF6600"/>
              </a:solidFill>
              <a:ln w="9525">
                <a:noFill/>
                <a:round/>
                <a:headEnd/>
                <a:tailEnd/>
              </a:ln>
            </p:spPr>
            <p:txBody>
              <a:bodyPr/>
              <a:lstStyle/>
              <a:p>
                <a:endParaRPr lang="es-MX"/>
              </a:p>
            </p:txBody>
          </p:sp>
          <p:sp>
            <p:nvSpPr>
              <p:cNvPr id="9636" name="Freeform 5162"/>
              <p:cNvSpPr>
                <a:spLocks/>
              </p:cNvSpPr>
              <p:nvPr/>
            </p:nvSpPr>
            <p:spPr bwMode="auto">
              <a:xfrm>
                <a:off x="1984" y="1797"/>
                <a:ext cx="149" cy="23"/>
              </a:xfrm>
              <a:custGeom>
                <a:avLst/>
                <a:gdLst>
                  <a:gd name="T0" fmla="*/ 0 w 1342"/>
                  <a:gd name="T1" fmla="*/ 0 h 199"/>
                  <a:gd name="T2" fmla="*/ 0 w 1342"/>
                  <a:gd name="T3" fmla="*/ 0 h 199"/>
                  <a:gd name="T4" fmla="*/ 0 w 1342"/>
                  <a:gd name="T5" fmla="*/ 0 h 199"/>
                  <a:gd name="T6" fmla="*/ 0 w 1342"/>
                  <a:gd name="T7" fmla="*/ 0 h 199"/>
                  <a:gd name="T8" fmla="*/ 0 60000 65536"/>
                  <a:gd name="T9" fmla="*/ 0 60000 65536"/>
                  <a:gd name="T10" fmla="*/ 0 60000 65536"/>
                  <a:gd name="T11" fmla="*/ 0 60000 65536"/>
                  <a:gd name="T12" fmla="*/ 0 w 1342"/>
                  <a:gd name="T13" fmla="*/ 0 h 199"/>
                  <a:gd name="T14" fmla="*/ 1342 w 1342"/>
                  <a:gd name="T15" fmla="*/ 199 h 199"/>
                </a:gdLst>
                <a:ahLst/>
                <a:cxnLst>
                  <a:cxn ang="T8">
                    <a:pos x="T0" y="T1"/>
                  </a:cxn>
                  <a:cxn ang="T9">
                    <a:pos x="T2" y="T3"/>
                  </a:cxn>
                  <a:cxn ang="T10">
                    <a:pos x="T4" y="T5"/>
                  </a:cxn>
                  <a:cxn ang="T11">
                    <a:pos x="T6" y="T7"/>
                  </a:cxn>
                </a:cxnLst>
                <a:rect l="T12" t="T13" r="T14" b="T15"/>
                <a:pathLst>
                  <a:path w="1342" h="199">
                    <a:moveTo>
                      <a:pt x="0" y="0"/>
                    </a:moveTo>
                    <a:lnTo>
                      <a:pt x="9" y="199"/>
                    </a:lnTo>
                    <a:lnTo>
                      <a:pt x="1342" y="128"/>
                    </a:lnTo>
                    <a:lnTo>
                      <a:pt x="0" y="0"/>
                    </a:lnTo>
                  </a:path>
                </a:pathLst>
              </a:custGeom>
              <a:noFill/>
              <a:ln w="0">
                <a:solidFill>
                  <a:srgbClr val="FF6600"/>
                </a:solidFill>
                <a:round/>
                <a:headEnd/>
                <a:tailEnd/>
              </a:ln>
            </p:spPr>
            <p:txBody>
              <a:bodyPr/>
              <a:lstStyle/>
              <a:p>
                <a:endParaRPr lang="es-MX"/>
              </a:p>
            </p:txBody>
          </p:sp>
          <p:sp>
            <p:nvSpPr>
              <p:cNvPr id="9637" name="Freeform 5163"/>
              <p:cNvSpPr>
                <a:spLocks/>
              </p:cNvSpPr>
              <p:nvPr/>
            </p:nvSpPr>
            <p:spPr bwMode="auto">
              <a:xfrm>
                <a:off x="1984" y="1791"/>
                <a:ext cx="149" cy="21"/>
              </a:xfrm>
              <a:custGeom>
                <a:avLst/>
                <a:gdLst>
                  <a:gd name="T0" fmla="*/ 0 w 1342"/>
                  <a:gd name="T1" fmla="*/ 0 h 185"/>
                  <a:gd name="T2" fmla="*/ 0 w 1342"/>
                  <a:gd name="T3" fmla="*/ 0 h 185"/>
                  <a:gd name="T4" fmla="*/ 0 w 1342"/>
                  <a:gd name="T5" fmla="*/ 0 h 185"/>
                  <a:gd name="T6" fmla="*/ 0 w 1342"/>
                  <a:gd name="T7" fmla="*/ 0 h 185"/>
                  <a:gd name="T8" fmla="*/ 0 60000 65536"/>
                  <a:gd name="T9" fmla="*/ 0 60000 65536"/>
                  <a:gd name="T10" fmla="*/ 0 60000 65536"/>
                  <a:gd name="T11" fmla="*/ 0 60000 65536"/>
                  <a:gd name="T12" fmla="*/ 0 w 1342"/>
                  <a:gd name="T13" fmla="*/ 0 h 185"/>
                  <a:gd name="T14" fmla="*/ 1342 w 1342"/>
                  <a:gd name="T15" fmla="*/ 185 h 185"/>
                </a:gdLst>
                <a:ahLst/>
                <a:cxnLst>
                  <a:cxn ang="T8">
                    <a:pos x="T0" y="T1"/>
                  </a:cxn>
                  <a:cxn ang="T9">
                    <a:pos x="T2" y="T3"/>
                  </a:cxn>
                  <a:cxn ang="T10">
                    <a:pos x="T4" y="T5"/>
                  </a:cxn>
                  <a:cxn ang="T11">
                    <a:pos x="T6" y="T7"/>
                  </a:cxn>
                </a:cxnLst>
                <a:rect l="T12" t="T13" r="T14" b="T15"/>
                <a:pathLst>
                  <a:path w="1342" h="185">
                    <a:moveTo>
                      <a:pt x="112" y="0"/>
                    </a:moveTo>
                    <a:lnTo>
                      <a:pt x="0" y="57"/>
                    </a:lnTo>
                    <a:lnTo>
                      <a:pt x="1342" y="185"/>
                    </a:lnTo>
                    <a:lnTo>
                      <a:pt x="112" y="0"/>
                    </a:lnTo>
                    <a:close/>
                  </a:path>
                </a:pathLst>
              </a:custGeom>
              <a:solidFill>
                <a:srgbClr val="FF6600"/>
              </a:solidFill>
              <a:ln w="9525">
                <a:noFill/>
                <a:round/>
                <a:headEnd/>
                <a:tailEnd/>
              </a:ln>
            </p:spPr>
            <p:txBody>
              <a:bodyPr/>
              <a:lstStyle/>
              <a:p>
                <a:endParaRPr lang="es-MX"/>
              </a:p>
            </p:txBody>
          </p:sp>
          <p:sp>
            <p:nvSpPr>
              <p:cNvPr id="9638" name="Freeform 5164"/>
              <p:cNvSpPr>
                <a:spLocks/>
              </p:cNvSpPr>
              <p:nvPr/>
            </p:nvSpPr>
            <p:spPr bwMode="auto">
              <a:xfrm>
                <a:off x="1984" y="1791"/>
                <a:ext cx="149" cy="21"/>
              </a:xfrm>
              <a:custGeom>
                <a:avLst/>
                <a:gdLst>
                  <a:gd name="T0" fmla="*/ 0 w 1342"/>
                  <a:gd name="T1" fmla="*/ 0 h 185"/>
                  <a:gd name="T2" fmla="*/ 0 w 1342"/>
                  <a:gd name="T3" fmla="*/ 0 h 185"/>
                  <a:gd name="T4" fmla="*/ 0 w 1342"/>
                  <a:gd name="T5" fmla="*/ 0 h 185"/>
                  <a:gd name="T6" fmla="*/ 0 w 1342"/>
                  <a:gd name="T7" fmla="*/ 0 h 185"/>
                  <a:gd name="T8" fmla="*/ 0 60000 65536"/>
                  <a:gd name="T9" fmla="*/ 0 60000 65536"/>
                  <a:gd name="T10" fmla="*/ 0 60000 65536"/>
                  <a:gd name="T11" fmla="*/ 0 60000 65536"/>
                  <a:gd name="T12" fmla="*/ 0 w 1342"/>
                  <a:gd name="T13" fmla="*/ 0 h 185"/>
                  <a:gd name="T14" fmla="*/ 1342 w 1342"/>
                  <a:gd name="T15" fmla="*/ 185 h 185"/>
                </a:gdLst>
                <a:ahLst/>
                <a:cxnLst>
                  <a:cxn ang="T8">
                    <a:pos x="T0" y="T1"/>
                  </a:cxn>
                  <a:cxn ang="T9">
                    <a:pos x="T2" y="T3"/>
                  </a:cxn>
                  <a:cxn ang="T10">
                    <a:pos x="T4" y="T5"/>
                  </a:cxn>
                  <a:cxn ang="T11">
                    <a:pos x="T6" y="T7"/>
                  </a:cxn>
                </a:cxnLst>
                <a:rect l="T12" t="T13" r="T14" b="T15"/>
                <a:pathLst>
                  <a:path w="1342" h="185">
                    <a:moveTo>
                      <a:pt x="112" y="0"/>
                    </a:moveTo>
                    <a:lnTo>
                      <a:pt x="0" y="57"/>
                    </a:lnTo>
                    <a:lnTo>
                      <a:pt x="1342" y="185"/>
                    </a:lnTo>
                    <a:lnTo>
                      <a:pt x="112" y="0"/>
                    </a:lnTo>
                  </a:path>
                </a:pathLst>
              </a:custGeom>
              <a:noFill/>
              <a:ln w="0">
                <a:solidFill>
                  <a:srgbClr val="FF6600"/>
                </a:solidFill>
                <a:round/>
                <a:headEnd/>
                <a:tailEnd/>
              </a:ln>
            </p:spPr>
            <p:txBody>
              <a:bodyPr/>
              <a:lstStyle/>
              <a:p>
                <a:endParaRPr lang="es-MX"/>
              </a:p>
            </p:txBody>
          </p:sp>
          <p:sp>
            <p:nvSpPr>
              <p:cNvPr id="9639" name="Freeform 5165"/>
              <p:cNvSpPr>
                <a:spLocks/>
              </p:cNvSpPr>
              <p:nvPr/>
            </p:nvSpPr>
            <p:spPr bwMode="auto">
              <a:xfrm>
                <a:off x="1996" y="1780"/>
                <a:ext cx="137" cy="32"/>
              </a:xfrm>
              <a:custGeom>
                <a:avLst/>
                <a:gdLst>
                  <a:gd name="T0" fmla="*/ 0 w 1230"/>
                  <a:gd name="T1" fmla="*/ 0 h 287"/>
                  <a:gd name="T2" fmla="*/ 0 w 1230"/>
                  <a:gd name="T3" fmla="*/ 0 h 287"/>
                  <a:gd name="T4" fmla="*/ 0 w 1230"/>
                  <a:gd name="T5" fmla="*/ 0 h 287"/>
                  <a:gd name="T6" fmla="*/ 0 w 1230"/>
                  <a:gd name="T7" fmla="*/ 0 h 287"/>
                  <a:gd name="T8" fmla="*/ 0 60000 65536"/>
                  <a:gd name="T9" fmla="*/ 0 60000 65536"/>
                  <a:gd name="T10" fmla="*/ 0 60000 65536"/>
                  <a:gd name="T11" fmla="*/ 0 60000 65536"/>
                  <a:gd name="T12" fmla="*/ 0 w 1230"/>
                  <a:gd name="T13" fmla="*/ 0 h 287"/>
                  <a:gd name="T14" fmla="*/ 1230 w 1230"/>
                  <a:gd name="T15" fmla="*/ 287 h 287"/>
                </a:gdLst>
                <a:ahLst/>
                <a:cxnLst>
                  <a:cxn ang="T8">
                    <a:pos x="T0" y="T1"/>
                  </a:cxn>
                  <a:cxn ang="T9">
                    <a:pos x="T2" y="T3"/>
                  </a:cxn>
                  <a:cxn ang="T10">
                    <a:pos x="T4" y="T5"/>
                  </a:cxn>
                  <a:cxn ang="T11">
                    <a:pos x="T6" y="T7"/>
                  </a:cxn>
                </a:cxnLst>
                <a:rect l="T12" t="T13" r="T14" b="T15"/>
                <a:pathLst>
                  <a:path w="1230" h="287">
                    <a:moveTo>
                      <a:pt x="196" y="0"/>
                    </a:moveTo>
                    <a:lnTo>
                      <a:pt x="0" y="102"/>
                    </a:lnTo>
                    <a:lnTo>
                      <a:pt x="1230" y="287"/>
                    </a:lnTo>
                    <a:lnTo>
                      <a:pt x="196" y="0"/>
                    </a:lnTo>
                    <a:close/>
                  </a:path>
                </a:pathLst>
              </a:custGeom>
              <a:solidFill>
                <a:srgbClr val="FF6600"/>
              </a:solidFill>
              <a:ln w="9525">
                <a:noFill/>
                <a:round/>
                <a:headEnd/>
                <a:tailEnd/>
              </a:ln>
            </p:spPr>
            <p:txBody>
              <a:bodyPr/>
              <a:lstStyle/>
              <a:p>
                <a:endParaRPr lang="es-MX"/>
              </a:p>
            </p:txBody>
          </p:sp>
          <p:sp>
            <p:nvSpPr>
              <p:cNvPr id="9640" name="Freeform 5166"/>
              <p:cNvSpPr>
                <a:spLocks/>
              </p:cNvSpPr>
              <p:nvPr/>
            </p:nvSpPr>
            <p:spPr bwMode="auto">
              <a:xfrm>
                <a:off x="1996" y="1780"/>
                <a:ext cx="137" cy="32"/>
              </a:xfrm>
              <a:custGeom>
                <a:avLst/>
                <a:gdLst>
                  <a:gd name="T0" fmla="*/ 0 w 1230"/>
                  <a:gd name="T1" fmla="*/ 0 h 287"/>
                  <a:gd name="T2" fmla="*/ 0 w 1230"/>
                  <a:gd name="T3" fmla="*/ 0 h 287"/>
                  <a:gd name="T4" fmla="*/ 0 w 1230"/>
                  <a:gd name="T5" fmla="*/ 0 h 287"/>
                  <a:gd name="T6" fmla="*/ 0 w 1230"/>
                  <a:gd name="T7" fmla="*/ 0 h 287"/>
                  <a:gd name="T8" fmla="*/ 0 60000 65536"/>
                  <a:gd name="T9" fmla="*/ 0 60000 65536"/>
                  <a:gd name="T10" fmla="*/ 0 60000 65536"/>
                  <a:gd name="T11" fmla="*/ 0 60000 65536"/>
                  <a:gd name="T12" fmla="*/ 0 w 1230"/>
                  <a:gd name="T13" fmla="*/ 0 h 287"/>
                  <a:gd name="T14" fmla="*/ 1230 w 1230"/>
                  <a:gd name="T15" fmla="*/ 287 h 287"/>
                </a:gdLst>
                <a:ahLst/>
                <a:cxnLst>
                  <a:cxn ang="T8">
                    <a:pos x="T0" y="T1"/>
                  </a:cxn>
                  <a:cxn ang="T9">
                    <a:pos x="T2" y="T3"/>
                  </a:cxn>
                  <a:cxn ang="T10">
                    <a:pos x="T4" y="T5"/>
                  </a:cxn>
                  <a:cxn ang="T11">
                    <a:pos x="T6" y="T7"/>
                  </a:cxn>
                </a:cxnLst>
                <a:rect l="T12" t="T13" r="T14" b="T15"/>
                <a:pathLst>
                  <a:path w="1230" h="287">
                    <a:moveTo>
                      <a:pt x="196" y="0"/>
                    </a:moveTo>
                    <a:lnTo>
                      <a:pt x="0" y="102"/>
                    </a:lnTo>
                    <a:lnTo>
                      <a:pt x="1230" y="287"/>
                    </a:lnTo>
                    <a:lnTo>
                      <a:pt x="196" y="0"/>
                    </a:lnTo>
                  </a:path>
                </a:pathLst>
              </a:custGeom>
              <a:noFill/>
              <a:ln w="0">
                <a:solidFill>
                  <a:srgbClr val="FF6600"/>
                </a:solidFill>
                <a:round/>
                <a:headEnd/>
                <a:tailEnd/>
              </a:ln>
            </p:spPr>
            <p:txBody>
              <a:bodyPr/>
              <a:lstStyle/>
              <a:p>
                <a:endParaRPr lang="es-MX"/>
              </a:p>
            </p:txBody>
          </p:sp>
          <p:sp>
            <p:nvSpPr>
              <p:cNvPr id="9641" name="Freeform 5167"/>
              <p:cNvSpPr>
                <a:spLocks/>
              </p:cNvSpPr>
              <p:nvPr/>
            </p:nvSpPr>
            <p:spPr bwMode="auto">
              <a:xfrm>
                <a:off x="2018" y="1769"/>
                <a:ext cx="115" cy="43"/>
              </a:xfrm>
              <a:custGeom>
                <a:avLst/>
                <a:gdLst>
                  <a:gd name="T0" fmla="*/ 0 w 1034"/>
                  <a:gd name="T1" fmla="*/ 0 h 381"/>
                  <a:gd name="T2" fmla="*/ 0 w 1034"/>
                  <a:gd name="T3" fmla="*/ 0 h 381"/>
                  <a:gd name="T4" fmla="*/ 0 w 1034"/>
                  <a:gd name="T5" fmla="*/ 0 h 381"/>
                  <a:gd name="T6" fmla="*/ 0 w 1034"/>
                  <a:gd name="T7" fmla="*/ 0 h 381"/>
                  <a:gd name="T8" fmla="*/ 0 60000 65536"/>
                  <a:gd name="T9" fmla="*/ 0 60000 65536"/>
                  <a:gd name="T10" fmla="*/ 0 60000 65536"/>
                  <a:gd name="T11" fmla="*/ 0 60000 65536"/>
                  <a:gd name="T12" fmla="*/ 0 w 1034"/>
                  <a:gd name="T13" fmla="*/ 0 h 381"/>
                  <a:gd name="T14" fmla="*/ 1034 w 1034"/>
                  <a:gd name="T15" fmla="*/ 381 h 381"/>
                </a:gdLst>
                <a:ahLst/>
                <a:cxnLst>
                  <a:cxn ang="T8">
                    <a:pos x="T0" y="T1"/>
                  </a:cxn>
                  <a:cxn ang="T9">
                    <a:pos x="T2" y="T3"/>
                  </a:cxn>
                  <a:cxn ang="T10">
                    <a:pos x="T4" y="T5"/>
                  </a:cxn>
                  <a:cxn ang="T11">
                    <a:pos x="T6" y="T7"/>
                  </a:cxn>
                </a:cxnLst>
                <a:rect l="T12" t="T13" r="T14" b="T15"/>
                <a:pathLst>
                  <a:path w="1034" h="381">
                    <a:moveTo>
                      <a:pt x="678" y="0"/>
                    </a:moveTo>
                    <a:lnTo>
                      <a:pt x="0" y="94"/>
                    </a:lnTo>
                    <a:lnTo>
                      <a:pt x="1034" y="381"/>
                    </a:lnTo>
                    <a:lnTo>
                      <a:pt x="678" y="0"/>
                    </a:lnTo>
                    <a:close/>
                  </a:path>
                </a:pathLst>
              </a:custGeom>
              <a:solidFill>
                <a:srgbClr val="FF6600"/>
              </a:solidFill>
              <a:ln w="9525">
                <a:noFill/>
                <a:round/>
                <a:headEnd/>
                <a:tailEnd/>
              </a:ln>
            </p:spPr>
            <p:txBody>
              <a:bodyPr/>
              <a:lstStyle/>
              <a:p>
                <a:endParaRPr lang="es-MX"/>
              </a:p>
            </p:txBody>
          </p:sp>
          <p:sp>
            <p:nvSpPr>
              <p:cNvPr id="9642" name="Freeform 5168"/>
              <p:cNvSpPr>
                <a:spLocks/>
              </p:cNvSpPr>
              <p:nvPr/>
            </p:nvSpPr>
            <p:spPr bwMode="auto">
              <a:xfrm>
                <a:off x="2018" y="1769"/>
                <a:ext cx="115" cy="43"/>
              </a:xfrm>
              <a:custGeom>
                <a:avLst/>
                <a:gdLst>
                  <a:gd name="T0" fmla="*/ 0 w 1034"/>
                  <a:gd name="T1" fmla="*/ 0 h 381"/>
                  <a:gd name="T2" fmla="*/ 0 w 1034"/>
                  <a:gd name="T3" fmla="*/ 0 h 381"/>
                  <a:gd name="T4" fmla="*/ 0 w 1034"/>
                  <a:gd name="T5" fmla="*/ 0 h 381"/>
                  <a:gd name="T6" fmla="*/ 0 w 1034"/>
                  <a:gd name="T7" fmla="*/ 0 h 381"/>
                  <a:gd name="T8" fmla="*/ 0 60000 65536"/>
                  <a:gd name="T9" fmla="*/ 0 60000 65536"/>
                  <a:gd name="T10" fmla="*/ 0 60000 65536"/>
                  <a:gd name="T11" fmla="*/ 0 60000 65536"/>
                  <a:gd name="T12" fmla="*/ 0 w 1034"/>
                  <a:gd name="T13" fmla="*/ 0 h 381"/>
                  <a:gd name="T14" fmla="*/ 1034 w 1034"/>
                  <a:gd name="T15" fmla="*/ 381 h 381"/>
                </a:gdLst>
                <a:ahLst/>
                <a:cxnLst>
                  <a:cxn ang="T8">
                    <a:pos x="T0" y="T1"/>
                  </a:cxn>
                  <a:cxn ang="T9">
                    <a:pos x="T2" y="T3"/>
                  </a:cxn>
                  <a:cxn ang="T10">
                    <a:pos x="T4" y="T5"/>
                  </a:cxn>
                  <a:cxn ang="T11">
                    <a:pos x="T6" y="T7"/>
                  </a:cxn>
                </a:cxnLst>
                <a:rect l="T12" t="T13" r="T14" b="T15"/>
                <a:pathLst>
                  <a:path w="1034" h="381">
                    <a:moveTo>
                      <a:pt x="678" y="0"/>
                    </a:moveTo>
                    <a:lnTo>
                      <a:pt x="0" y="94"/>
                    </a:lnTo>
                    <a:lnTo>
                      <a:pt x="1034" y="381"/>
                    </a:lnTo>
                    <a:lnTo>
                      <a:pt x="678" y="0"/>
                    </a:lnTo>
                  </a:path>
                </a:pathLst>
              </a:custGeom>
              <a:noFill/>
              <a:ln w="0">
                <a:solidFill>
                  <a:srgbClr val="FF6600"/>
                </a:solidFill>
                <a:round/>
                <a:headEnd/>
                <a:tailEnd/>
              </a:ln>
            </p:spPr>
            <p:txBody>
              <a:bodyPr/>
              <a:lstStyle/>
              <a:p>
                <a:endParaRPr lang="es-MX"/>
              </a:p>
            </p:txBody>
          </p:sp>
          <p:sp>
            <p:nvSpPr>
              <p:cNvPr id="9643" name="Freeform 5169"/>
              <p:cNvSpPr>
                <a:spLocks/>
              </p:cNvSpPr>
              <p:nvPr/>
            </p:nvSpPr>
            <p:spPr bwMode="auto">
              <a:xfrm>
                <a:off x="2018" y="1766"/>
                <a:ext cx="76" cy="14"/>
              </a:xfrm>
              <a:custGeom>
                <a:avLst/>
                <a:gdLst>
                  <a:gd name="T0" fmla="*/ 0 w 678"/>
                  <a:gd name="T1" fmla="*/ 0 h 121"/>
                  <a:gd name="T2" fmla="*/ 0 w 678"/>
                  <a:gd name="T3" fmla="*/ 0 h 121"/>
                  <a:gd name="T4" fmla="*/ 0 w 678"/>
                  <a:gd name="T5" fmla="*/ 0 h 121"/>
                  <a:gd name="T6" fmla="*/ 0 w 678"/>
                  <a:gd name="T7" fmla="*/ 0 h 121"/>
                  <a:gd name="T8" fmla="*/ 0 60000 65536"/>
                  <a:gd name="T9" fmla="*/ 0 60000 65536"/>
                  <a:gd name="T10" fmla="*/ 0 60000 65536"/>
                  <a:gd name="T11" fmla="*/ 0 60000 65536"/>
                  <a:gd name="T12" fmla="*/ 0 w 678"/>
                  <a:gd name="T13" fmla="*/ 0 h 121"/>
                  <a:gd name="T14" fmla="*/ 678 w 678"/>
                  <a:gd name="T15" fmla="*/ 121 h 121"/>
                </a:gdLst>
                <a:ahLst/>
                <a:cxnLst>
                  <a:cxn ang="T8">
                    <a:pos x="T0" y="T1"/>
                  </a:cxn>
                  <a:cxn ang="T9">
                    <a:pos x="T2" y="T3"/>
                  </a:cxn>
                  <a:cxn ang="T10">
                    <a:pos x="T4" y="T5"/>
                  </a:cxn>
                  <a:cxn ang="T11">
                    <a:pos x="T6" y="T7"/>
                  </a:cxn>
                </a:cxnLst>
                <a:rect l="T12" t="T13" r="T14" b="T15"/>
                <a:pathLst>
                  <a:path w="678" h="121">
                    <a:moveTo>
                      <a:pt x="108" y="0"/>
                    </a:moveTo>
                    <a:lnTo>
                      <a:pt x="0" y="121"/>
                    </a:lnTo>
                    <a:lnTo>
                      <a:pt x="678" y="27"/>
                    </a:lnTo>
                    <a:lnTo>
                      <a:pt x="108" y="0"/>
                    </a:lnTo>
                    <a:close/>
                  </a:path>
                </a:pathLst>
              </a:custGeom>
              <a:solidFill>
                <a:srgbClr val="FF6600"/>
              </a:solidFill>
              <a:ln w="9525">
                <a:noFill/>
                <a:round/>
                <a:headEnd/>
                <a:tailEnd/>
              </a:ln>
            </p:spPr>
            <p:txBody>
              <a:bodyPr/>
              <a:lstStyle/>
              <a:p>
                <a:endParaRPr lang="es-MX"/>
              </a:p>
            </p:txBody>
          </p:sp>
          <p:sp>
            <p:nvSpPr>
              <p:cNvPr id="9644" name="Freeform 5170"/>
              <p:cNvSpPr>
                <a:spLocks/>
              </p:cNvSpPr>
              <p:nvPr/>
            </p:nvSpPr>
            <p:spPr bwMode="auto">
              <a:xfrm>
                <a:off x="2018" y="1766"/>
                <a:ext cx="76" cy="14"/>
              </a:xfrm>
              <a:custGeom>
                <a:avLst/>
                <a:gdLst>
                  <a:gd name="T0" fmla="*/ 0 w 678"/>
                  <a:gd name="T1" fmla="*/ 0 h 121"/>
                  <a:gd name="T2" fmla="*/ 0 w 678"/>
                  <a:gd name="T3" fmla="*/ 0 h 121"/>
                  <a:gd name="T4" fmla="*/ 0 w 678"/>
                  <a:gd name="T5" fmla="*/ 0 h 121"/>
                  <a:gd name="T6" fmla="*/ 0 w 678"/>
                  <a:gd name="T7" fmla="*/ 0 h 121"/>
                  <a:gd name="T8" fmla="*/ 0 60000 65536"/>
                  <a:gd name="T9" fmla="*/ 0 60000 65536"/>
                  <a:gd name="T10" fmla="*/ 0 60000 65536"/>
                  <a:gd name="T11" fmla="*/ 0 60000 65536"/>
                  <a:gd name="T12" fmla="*/ 0 w 678"/>
                  <a:gd name="T13" fmla="*/ 0 h 121"/>
                  <a:gd name="T14" fmla="*/ 678 w 678"/>
                  <a:gd name="T15" fmla="*/ 121 h 121"/>
                </a:gdLst>
                <a:ahLst/>
                <a:cxnLst>
                  <a:cxn ang="T8">
                    <a:pos x="T0" y="T1"/>
                  </a:cxn>
                  <a:cxn ang="T9">
                    <a:pos x="T2" y="T3"/>
                  </a:cxn>
                  <a:cxn ang="T10">
                    <a:pos x="T4" y="T5"/>
                  </a:cxn>
                  <a:cxn ang="T11">
                    <a:pos x="T6" y="T7"/>
                  </a:cxn>
                </a:cxnLst>
                <a:rect l="T12" t="T13" r="T14" b="T15"/>
                <a:pathLst>
                  <a:path w="678" h="121">
                    <a:moveTo>
                      <a:pt x="108" y="0"/>
                    </a:moveTo>
                    <a:lnTo>
                      <a:pt x="0" y="121"/>
                    </a:lnTo>
                    <a:lnTo>
                      <a:pt x="678" y="27"/>
                    </a:lnTo>
                    <a:lnTo>
                      <a:pt x="108" y="0"/>
                    </a:lnTo>
                  </a:path>
                </a:pathLst>
              </a:custGeom>
              <a:noFill/>
              <a:ln w="0">
                <a:solidFill>
                  <a:srgbClr val="FF6600"/>
                </a:solidFill>
                <a:round/>
                <a:headEnd/>
                <a:tailEnd/>
              </a:ln>
            </p:spPr>
            <p:txBody>
              <a:bodyPr/>
              <a:lstStyle/>
              <a:p>
                <a:endParaRPr lang="es-MX"/>
              </a:p>
            </p:txBody>
          </p:sp>
          <p:sp>
            <p:nvSpPr>
              <p:cNvPr id="9645" name="Freeform 5171"/>
              <p:cNvSpPr>
                <a:spLocks/>
              </p:cNvSpPr>
              <p:nvPr/>
            </p:nvSpPr>
            <p:spPr bwMode="auto">
              <a:xfrm>
                <a:off x="2030" y="1765"/>
                <a:ext cx="64" cy="4"/>
              </a:xfrm>
              <a:custGeom>
                <a:avLst/>
                <a:gdLst>
                  <a:gd name="T0" fmla="*/ 0 w 570"/>
                  <a:gd name="T1" fmla="*/ 0 h 38"/>
                  <a:gd name="T2" fmla="*/ 0 w 570"/>
                  <a:gd name="T3" fmla="*/ 0 h 38"/>
                  <a:gd name="T4" fmla="*/ 0 w 570"/>
                  <a:gd name="T5" fmla="*/ 0 h 38"/>
                  <a:gd name="T6" fmla="*/ 0 w 570"/>
                  <a:gd name="T7" fmla="*/ 0 h 38"/>
                  <a:gd name="T8" fmla="*/ 0 60000 65536"/>
                  <a:gd name="T9" fmla="*/ 0 60000 65536"/>
                  <a:gd name="T10" fmla="*/ 0 60000 65536"/>
                  <a:gd name="T11" fmla="*/ 0 60000 65536"/>
                  <a:gd name="T12" fmla="*/ 0 w 570"/>
                  <a:gd name="T13" fmla="*/ 0 h 38"/>
                  <a:gd name="T14" fmla="*/ 570 w 570"/>
                  <a:gd name="T15" fmla="*/ 38 h 38"/>
                </a:gdLst>
                <a:ahLst/>
                <a:cxnLst>
                  <a:cxn ang="T8">
                    <a:pos x="T0" y="T1"/>
                  </a:cxn>
                  <a:cxn ang="T9">
                    <a:pos x="T2" y="T3"/>
                  </a:cxn>
                  <a:cxn ang="T10">
                    <a:pos x="T4" y="T5"/>
                  </a:cxn>
                  <a:cxn ang="T11">
                    <a:pos x="T6" y="T7"/>
                  </a:cxn>
                </a:cxnLst>
                <a:rect l="T12" t="T13" r="T14" b="T15"/>
                <a:pathLst>
                  <a:path w="570" h="38">
                    <a:moveTo>
                      <a:pt x="489" y="0"/>
                    </a:moveTo>
                    <a:lnTo>
                      <a:pt x="0" y="11"/>
                    </a:lnTo>
                    <a:lnTo>
                      <a:pt x="570" y="38"/>
                    </a:lnTo>
                    <a:lnTo>
                      <a:pt x="489" y="0"/>
                    </a:lnTo>
                    <a:close/>
                  </a:path>
                </a:pathLst>
              </a:custGeom>
              <a:solidFill>
                <a:srgbClr val="FF6600"/>
              </a:solidFill>
              <a:ln w="9525">
                <a:noFill/>
                <a:round/>
                <a:headEnd/>
                <a:tailEnd/>
              </a:ln>
            </p:spPr>
            <p:txBody>
              <a:bodyPr/>
              <a:lstStyle/>
              <a:p>
                <a:endParaRPr lang="es-MX"/>
              </a:p>
            </p:txBody>
          </p:sp>
          <p:sp>
            <p:nvSpPr>
              <p:cNvPr id="9646" name="Freeform 5172"/>
              <p:cNvSpPr>
                <a:spLocks/>
              </p:cNvSpPr>
              <p:nvPr/>
            </p:nvSpPr>
            <p:spPr bwMode="auto">
              <a:xfrm>
                <a:off x="2030" y="1765"/>
                <a:ext cx="64" cy="4"/>
              </a:xfrm>
              <a:custGeom>
                <a:avLst/>
                <a:gdLst>
                  <a:gd name="T0" fmla="*/ 0 w 570"/>
                  <a:gd name="T1" fmla="*/ 0 h 38"/>
                  <a:gd name="T2" fmla="*/ 0 w 570"/>
                  <a:gd name="T3" fmla="*/ 0 h 38"/>
                  <a:gd name="T4" fmla="*/ 0 w 570"/>
                  <a:gd name="T5" fmla="*/ 0 h 38"/>
                  <a:gd name="T6" fmla="*/ 0 w 570"/>
                  <a:gd name="T7" fmla="*/ 0 h 38"/>
                  <a:gd name="T8" fmla="*/ 0 60000 65536"/>
                  <a:gd name="T9" fmla="*/ 0 60000 65536"/>
                  <a:gd name="T10" fmla="*/ 0 60000 65536"/>
                  <a:gd name="T11" fmla="*/ 0 60000 65536"/>
                  <a:gd name="T12" fmla="*/ 0 w 570"/>
                  <a:gd name="T13" fmla="*/ 0 h 38"/>
                  <a:gd name="T14" fmla="*/ 570 w 570"/>
                  <a:gd name="T15" fmla="*/ 38 h 38"/>
                </a:gdLst>
                <a:ahLst/>
                <a:cxnLst>
                  <a:cxn ang="T8">
                    <a:pos x="T0" y="T1"/>
                  </a:cxn>
                  <a:cxn ang="T9">
                    <a:pos x="T2" y="T3"/>
                  </a:cxn>
                  <a:cxn ang="T10">
                    <a:pos x="T4" y="T5"/>
                  </a:cxn>
                  <a:cxn ang="T11">
                    <a:pos x="T6" y="T7"/>
                  </a:cxn>
                </a:cxnLst>
                <a:rect l="T12" t="T13" r="T14" b="T15"/>
                <a:pathLst>
                  <a:path w="570" h="38">
                    <a:moveTo>
                      <a:pt x="489" y="0"/>
                    </a:moveTo>
                    <a:lnTo>
                      <a:pt x="0" y="11"/>
                    </a:lnTo>
                    <a:lnTo>
                      <a:pt x="570" y="38"/>
                    </a:lnTo>
                    <a:lnTo>
                      <a:pt x="489" y="0"/>
                    </a:lnTo>
                  </a:path>
                </a:pathLst>
              </a:custGeom>
              <a:noFill/>
              <a:ln w="0">
                <a:solidFill>
                  <a:srgbClr val="FF6600"/>
                </a:solidFill>
                <a:round/>
                <a:headEnd/>
                <a:tailEnd/>
              </a:ln>
            </p:spPr>
            <p:txBody>
              <a:bodyPr/>
              <a:lstStyle/>
              <a:p>
                <a:endParaRPr lang="es-MX"/>
              </a:p>
            </p:txBody>
          </p:sp>
          <p:sp>
            <p:nvSpPr>
              <p:cNvPr id="9647" name="Freeform 5173"/>
              <p:cNvSpPr>
                <a:spLocks/>
              </p:cNvSpPr>
              <p:nvPr/>
            </p:nvSpPr>
            <p:spPr bwMode="auto">
              <a:xfrm>
                <a:off x="2030" y="1761"/>
                <a:ext cx="55" cy="5"/>
              </a:xfrm>
              <a:custGeom>
                <a:avLst/>
                <a:gdLst>
                  <a:gd name="T0" fmla="*/ 0 w 489"/>
                  <a:gd name="T1" fmla="*/ 0 h 47"/>
                  <a:gd name="T2" fmla="*/ 0 w 489"/>
                  <a:gd name="T3" fmla="*/ 0 h 47"/>
                  <a:gd name="T4" fmla="*/ 0 w 489"/>
                  <a:gd name="T5" fmla="*/ 0 h 47"/>
                  <a:gd name="T6" fmla="*/ 0 w 489"/>
                  <a:gd name="T7" fmla="*/ 0 h 47"/>
                  <a:gd name="T8" fmla="*/ 0 60000 65536"/>
                  <a:gd name="T9" fmla="*/ 0 60000 65536"/>
                  <a:gd name="T10" fmla="*/ 0 60000 65536"/>
                  <a:gd name="T11" fmla="*/ 0 60000 65536"/>
                  <a:gd name="T12" fmla="*/ 0 w 489"/>
                  <a:gd name="T13" fmla="*/ 0 h 47"/>
                  <a:gd name="T14" fmla="*/ 489 w 489"/>
                  <a:gd name="T15" fmla="*/ 47 h 47"/>
                </a:gdLst>
                <a:ahLst/>
                <a:cxnLst>
                  <a:cxn ang="T8">
                    <a:pos x="T0" y="T1"/>
                  </a:cxn>
                  <a:cxn ang="T9">
                    <a:pos x="T2" y="T3"/>
                  </a:cxn>
                  <a:cxn ang="T10">
                    <a:pos x="T4" y="T5"/>
                  </a:cxn>
                  <a:cxn ang="T11">
                    <a:pos x="T6" y="T7"/>
                  </a:cxn>
                </a:cxnLst>
                <a:rect l="T12" t="T13" r="T14" b="T15"/>
                <a:pathLst>
                  <a:path w="489" h="47">
                    <a:moveTo>
                      <a:pt x="37" y="0"/>
                    </a:moveTo>
                    <a:lnTo>
                      <a:pt x="0" y="47"/>
                    </a:lnTo>
                    <a:lnTo>
                      <a:pt x="489" y="36"/>
                    </a:lnTo>
                    <a:lnTo>
                      <a:pt x="37" y="0"/>
                    </a:lnTo>
                    <a:close/>
                  </a:path>
                </a:pathLst>
              </a:custGeom>
              <a:solidFill>
                <a:srgbClr val="FF6600"/>
              </a:solidFill>
              <a:ln w="9525">
                <a:noFill/>
                <a:round/>
                <a:headEnd/>
                <a:tailEnd/>
              </a:ln>
            </p:spPr>
            <p:txBody>
              <a:bodyPr/>
              <a:lstStyle/>
              <a:p>
                <a:endParaRPr lang="es-MX"/>
              </a:p>
            </p:txBody>
          </p:sp>
          <p:sp>
            <p:nvSpPr>
              <p:cNvPr id="9648" name="Freeform 5174"/>
              <p:cNvSpPr>
                <a:spLocks/>
              </p:cNvSpPr>
              <p:nvPr/>
            </p:nvSpPr>
            <p:spPr bwMode="auto">
              <a:xfrm>
                <a:off x="2030" y="1761"/>
                <a:ext cx="55" cy="5"/>
              </a:xfrm>
              <a:custGeom>
                <a:avLst/>
                <a:gdLst>
                  <a:gd name="T0" fmla="*/ 0 w 489"/>
                  <a:gd name="T1" fmla="*/ 0 h 47"/>
                  <a:gd name="T2" fmla="*/ 0 w 489"/>
                  <a:gd name="T3" fmla="*/ 0 h 47"/>
                  <a:gd name="T4" fmla="*/ 0 w 489"/>
                  <a:gd name="T5" fmla="*/ 0 h 47"/>
                  <a:gd name="T6" fmla="*/ 0 w 489"/>
                  <a:gd name="T7" fmla="*/ 0 h 47"/>
                  <a:gd name="T8" fmla="*/ 0 60000 65536"/>
                  <a:gd name="T9" fmla="*/ 0 60000 65536"/>
                  <a:gd name="T10" fmla="*/ 0 60000 65536"/>
                  <a:gd name="T11" fmla="*/ 0 60000 65536"/>
                  <a:gd name="T12" fmla="*/ 0 w 489"/>
                  <a:gd name="T13" fmla="*/ 0 h 47"/>
                  <a:gd name="T14" fmla="*/ 489 w 489"/>
                  <a:gd name="T15" fmla="*/ 47 h 47"/>
                </a:gdLst>
                <a:ahLst/>
                <a:cxnLst>
                  <a:cxn ang="T8">
                    <a:pos x="T0" y="T1"/>
                  </a:cxn>
                  <a:cxn ang="T9">
                    <a:pos x="T2" y="T3"/>
                  </a:cxn>
                  <a:cxn ang="T10">
                    <a:pos x="T4" y="T5"/>
                  </a:cxn>
                  <a:cxn ang="T11">
                    <a:pos x="T6" y="T7"/>
                  </a:cxn>
                </a:cxnLst>
                <a:rect l="T12" t="T13" r="T14" b="T15"/>
                <a:pathLst>
                  <a:path w="489" h="47">
                    <a:moveTo>
                      <a:pt x="37" y="0"/>
                    </a:moveTo>
                    <a:lnTo>
                      <a:pt x="0" y="47"/>
                    </a:lnTo>
                    <a:lnTo>
                      <a:pt x="489" y="36"/>
                    </a:lnTo>
                    <a:lnTo>
                      <a:pt x="37" y="0"/>
                    </a:lnTo>
                  </a:path>
                </a:pathLst>
              </a:custGeom>
              <a:noFill/>
              <a:ln w="0">
                <a:solidFill>
                  <a:srgbClr val="FF6600"/>
                </a:solidFill>
                <a:round/>
                <a:headEnd/>
                <a:tailEnd/>
              </a:ln>
            </p:spPr>
            <p:txBody>
              <a:bodyPr/>
              <a:lstStyle/>
              <a:p>
                <a:endParaRPr lang="es-MX"/>
              </a:p>
            </p:txBody>
          </p:sp>
          <p:sp>
            <p:nvSpPr>
              <p:cNvPr id="9649" name="Freeform 5175"/>
              <p:cNvSpPr>
                <a:spLocks/>
              </p:cNvSpPr>
              <p:nvPr/>
            </p:nvSpPr>
            <p:spPr bwMode="auto">
              <a:xfrm>
                <a:off x="2034" y="1761"/>
                <a:ext cx="51" cy="4"/>
              </a:xfrm>
              <a:custGeom>
                <a:avLst/>
                <a:gdLst>
                  <a:gd name="T0" fmla="*/ 0 w 452"/>
                  <a:gd name="T1" fmla="*/ 0 h 41"/>
                  <a:gd name="T2" fmla="*/ 0 w 452"/>
                  <a:gd name="T3" fmla="*/ 0 h 41"/>
                  <a:gd name="T4" fmla="*/ 0 w 452"/>
                  <a:gd name="T5" fmla="*/ 0 h 41"/>
                  <a:gd name="T6" fmla="*/ 0 w 452"/>
                  <a:gd name="T7" fmla="*/ 0 h 41"/>
                  <a:gd name="T8" fmla="*/ 0 60000 65536"/>
                  <a:gd name="T9" fmla="*/ 0 60000 65536"/>
                  <a:gd name="T10" fmla="*/ 0 60000 65536"/>
                  <a:gd name="T11" fmla="*/ 0 60000 65536"/>
                  <a:gd name="T12" fmla="*/ 0 w 452"/>
                  <a:gd name="T13" fmla="*/ 0 h 41"/>
                  <a:gd name="T14" fmla="*/ 452 w 452"/>
                  <a:gd name="T15" fmla="*/ 41 h 41"/>
                </a:gdLst>
                <a:ahLst/>
                <a:cxnLst>
                  <a:cxn ang="T8">
                    <a:pos x="T0" y="T1"/>
                  </a:cxn>
                  <a:cxn ang="T9">
                    <a:pos x="T2" y="T3"/>
                  </a:cxn>
                  <a:cxn ang="T10">
                    <a:pos x="T4" y="T5"/>
                  </a:cxn>
                  <a:cxn ang="T11">
                    <a:pos x="T6" y="T7"/>
                  </a:cxn>
                </a:cxnLst>
                <a:rect l="T12" t="T13" r="T14" b="T15"/>
                <a:pathLst>
                  <a:path w="452" h="41">
                    <a:moveTo>
                      <a:pt x="388" y="0"/>
                    </a:moveTo>
                    <a:lnTo>
                      <a:pt x="0" y="5"/>
                    </a:lnTo>
                    <a:lnTo>
                      <a:pt x="452" y="41"/>
                    </a:lnTo>
                    <a:lnTo>
                      <a:pt x="388" y="0"/>
                    </a:lnTo>
                    <a:close/>
                  </a:path>
                </a:pathLst>
              </a:custGeom>
              <a:solidFill>
                <a:srgbClr val="FF6600"/>
              </a:solidFill>
              <a:ln w="9525">
                <a:noFill/>
                <a:round/>
                <a:headEnd/>
                <a:tailEnd/>
              </a:ln>
            </p:spPr>
            <p:txBody>
              <a:bodyPr/>
              <a:lstStyle/>
              <a:p>
                <a:endParaRPr lang="es-MX"/>
              </a:p>
            </p:txBody>
          </p:sp>
          <p:sp>
            <p:nvSpPr>
              <p:cNvPr id="9650" name="Freeform 5176"/>
              <p:cNvSpPr>
                <a:spLocks/>
              </p:cNvSpPr>
              <p:nvPr/>
            </p:nvSpPr>
            <p:spPr bwMode="auto">
              <a:xfrm>
                <a:off x="2034" y="1761"/>
                <a:ext cx="51" cy="4"/>
              </a:xfrm>
              <a:custGeom>
                <a:avLst/>
                <a:gdLst>
                  <a:gd name="T0" fmla="*/ 0 w 452"/>
                  <a:gd name="T1" fmla="*/ 0 h 41"/>
                  <a:gd name="T2" fmla="*/ 0 w 452"/>
                  <a:gd name="T3" fmla="*/ 0 h 41"/>
                  <a:gd name="T4" fmla="*/ 0 w 452"/>
                  <a:gd name="T5" fmla="*/ 0 h 41"/>
                  <a:gd name="T6" fmla="*/ 0 w 452"/>
                  <a:gd name="T7" fmla="*/ 0 h 41"/>
                  <a:gd name="T8" fmla="*/ 0 60000 65536"/>
                  <a:gd name="T9" fmla="*/ 0 60000 65536"/>
                  <a:gd name="T10" fmla="*/ 0 60000 65536"/>
                  <a:gd name="T11" fmla="*/ 0 60000 65536"/>
                  <a:gd name="T12" fmla="*/ 0 w 452"/>
                  <a:gd name="T13" fmla="*/ 0 h 41"/>
                  <a:gd name="T14" fmla="*/ 452 w 452"/>
                  <a:gd name="T15" fmla="*/ 41 h 41"/>
                </a:gdLst>
                <a:ahLst/>
                <a:cxnLst>
                  <a:cxn ang="T8">
                    <a:pos x="T0" y="T1"/>
                  </a:cxn>
                  <a:cxn ang="T9">
                    <a:pos x="T2" y="T3"/>
                  </a:cxn>
                  <a:cxn ang="T10">
                    <a:pos x="T4" y="T5"/>
                  </a:cxn>
                  <a:cxn ang="T11">
                    <a:pos x="T6" y="T7"/>
                  </a:cxn>
                </a:cxnLst>
                <a:rect l="T12" t="T13" r="T14" b="T15"/>
                <a:pathLst>
                  <a:path w="452" h="41">
                    <a:moveTo>
                      <a:pt x="388" y="0"/>
                    </a:moveTo>
                    <a:lnTo>
                      <a:pt x="0" y="5"/>
                    </a:lnTo>
                    <a:lnTo>
                      <a:pt x="452" y="41"/>
                    </a:lnTo>
                    <a:lnTo>
                      <a:pt x="388" y="0"/>
                    </a:lnTo>
                  </a:path>
                </a:pathLst>
              </a:custGeom>
              <a:noFill/>
              <a:ln w="0">
                <a:solidFill>
                  <a:srgbClr val="FF6600"/>
                </a:solidFill>
                <a:round/>
                <a:headEnd/>
                <a:tailEnd/>
              </a:ln>
            </p:spPr>
            <p:txBody>
              <a:bodyPr/>
              <a:lstStyle/>
              <a:p>
                <a:endParaRPr lang="es-MX"/>
              </a:p>
            </p:txBody>
          </p:sp>
          <p:sp>
            <p:nvSpPr>
              <p:cNvPr id="9651" name="Freeform 5177"/>
              <p:cNvSpPr>
                <a:spLocks/>
              </p:cNvSpPr>
              <p:nvPr/>
            </p:nvSpPr>
            <p:spPr bwMode="auto">
              <a:xfrm>
                <a:off x="2034" y="1754"/>
                <a:ext cx="43" cy="7"/>
              </a:xfrm>
              <a:custGeom>
                <a:avLst/>
                <a:gdLst>
                  <a:gd name="T0" fmla="*/ 0 w 388"/>
                  <a:gd name="T1" fmla="*/ 0 h 62"/>
                  <a:gd name="T2" fmla="*/ 0 w 388"/>
                  <a:gd name="T3" fmla="*/ 0 h 62"/>
                  <a:gd name="T4" fmla="*/ 0 w 388"/>
                  <a:gd name="T5" fmla="*/ 0 h 62"/>
                  <a:gd name="T6" fmla="*/ 0 w 388"/>
                  <a:gd name="T7" fmla="*/ 0 h 62"/>
                  <a:gd name="T8" fmla="*/ 0 60000 65536"/>
                  <a:gd name="T9" fmla="*/ 0 60000 65536"/>
                  <a:gd name="T10" fmla="*/ 0 60000 65536"/>
                  <a:gd name="T11" fmla="*/ 0 60000 65536"/>
                  <a:gd name="T12" fmla="*/ 0 w 388"/>
                  <a:gd name="T13" fmla="*/ 0 h 62"/>
                  <a:gd name="T14" fmla="*/ 388 w 388"/>
                  <a:gd name="T15" fmla="*/ 62 h 62"/>
                </a:gdLst>
                <a:ahLst/>
                <a:cxnLst>
                  <a:cxn ang="T8">
                    <a:pos x="T0" y="T1"/>
                  </a:cxn>
                  <a:cxn ang="T9">
                    <a:pos x="T2" y="T3"/>
                  </a:cxn>
                  <a:cxn ang="T10">
                    <a:pos x="T4" y="T5"/>
                  </a:cxn>
                  <a:cxn ang="T11">
                    <a:pos x="T6" y="T7"/>
                  </a:cxn>
                </a:cxnLst>
                <a:rect l="T12" t="T13" r="T14" b="T15"/>
                <a:pathLst>
                  <a:path w="388" h="62">
                    <a:moveTo>
                      <a:pt x="388" y="0"/>
                    </a:moveTo>
                    <a:lnTo>
                      <a:pt x="0" y="62"/>
                    </a:lnTo>
                    <a:lnTo>
                      <a:pt x="388" y="57"/>
                    </a:lnTo>
                    <a:lnTo>
                      <a:pt x="388" y="0"/>
                    </a:lnTo>
                    <a:close/>
                  </a:path>
                </a:pathLst>
              </a:custGeom>
              <a:solidFill>
                <a:srgbClr val="FF6600"/>
              </a:solidFill>
              <a:ln w="9525">
                <a:noFill/>
                <a:round/>
                <a:headEnd/>
                <a:tailEnd/>
              </a:ln>
            </p:spPr>
            <p:txBody>
              <a:bodyPr/>
              <a:lstStyle/>
              <a:p>
                <a:endParaRPr lang="es-MX"/>
              </a:p>
            </p:txBody>
          </p:sp>
          <p:sp>
            <p:nvSpPr>
              <p:cNvPr id="9652" name="Freeform 5178"/>
              <p:cNvSpPr>
                <a:spLocks/>
              </p:cNvSpPr>
              <p:nvPr/>
            </p:nvSpPr>
            <p:spPr bwMode="auto">
              <a:xfrm>
                <a:off x="2034" y="1754"/>
                <a:ext cx="43" cy="7"/>
              </a:xfrm>
              <a:custGeom>
                <a:avLst/>
                <a:gdLst>
                  <a:gd name="T0" fmla="*/ 0 w 388"/>
                  <a:gd name="T1" fmla="*/ 0 h 62"/>
                  <a:gd name="T2" fmla="*/ 0 w 388"/>
                  <a:gd name="T3" fmla="*/ 0 h 62"/>
                  <a:gd name="T4" fmla="*/ 0 w 388"/>
                  <a:gd name="T5" fmla="*/ 0 h 62"/>
                  <a:gd name="T6" fmla="*/ 0 w 388"/>
                  <a:gd name="T7" fmla="*/ 0 h 62"/>
                  <a:gd name="T8" fmla="*/ 0 60000 65536"/>
                  <a:gd name="T9" fmla="*/ 0 60000 65536"/>
                  <a:gd name="T10" fmla="*/ 0 60000 65536"/>
                  <a:gd name="T11" fmla="*/ 0 60000 65536"/>
                  <a:gd name="T12" fmla="*/ 0 w 388"/>
                  <a:gd name="T13" fmla="*/ 0 h 62"/>
                  <a:gd name="T14" fmla="*/ 388 w 388"/>
                  <a:gd name="T15" fmla="*/ 62 h 62"/>
                </a:gdLst>
                <a:ahLst/>
                <a:cxnLst>
                  <a:cxn ang="T8">
                    <a:pos x="T0" y="T1"/>
                  </a:cxn>
                  <a:cxn ang="T9">
                    <a:pos x="T2" y="T3"/>
                  </a:cxn>
                  <a:cxn ang="T10">
                    <a:pos x="T4" y="T5"/>
                  </a:cxn>
                  <a:cxn ang="T11">
                    <a:pos x="T6" y="T7"/>
                  </a:cxn>
                </a:cxnLst>
                <a:rect l="T12" t="T13" r="T14" b="T15"/>
                <a:pathLst>
                  <a:path w="388" h="62">
                    <a:moveTo>
                      <a:pt x="388" y="0"/>
                    </a:moveTo>
                    <a:lnTo>
                      <a:pt x="0" y="62"/>
                    </a:lnTo>
                    <a:lnTo>
                      <a:pt x="388" y="57"/>
                    </a:lnTo>
                    <a:lnTo>
                      <a:pt x="388" y="0"/>
                    </a:lnTo>
                  </a:path>
                </a:pathLst>
              </a:custGeom>
              <a:noFill/>
              <a:ln w="0">
                <a:solidFill>
                  <a:srgbClr val="FF6600"/>
                </a:solidFill>
                <a:round/>
                <a:headEnd/>
                <a:tailEnd/>
              </a:ln>
            </p:spPr>
            <p:txBody>
              <a:bodyPr/>
              <a:lstStyle/>
              <a:p>
                <a:endParaRPr lang="es-MX"/>
              </a:p>
            </p:txBody>
          </p:sp>
          <p:sp>
            <p:nvSpPr>
              <p:cNvPr id="9653" name="Freeform 5179"/>
              <p:cNvSpPr>
                <a:spLocks/>
              </p:cNvSpPr>
              <p:nvPr/>
            </p:nvSpPr>
            <p:spPr bwMode="auto">
              <a:xfrm>
                <a:off x="2034" y="1752"/>
                <a:ext cx="44" cy="9"/>
              </a:xfrm>
              <a:custGeom>
                <a:avLst/>
                <a:gdLst>
                  <a:gd name="T0" fmla="*/ 0 w 390"/>
                  <a:gd name="T1" fmla="*/ 0 h 80"/>
                  <a:gd name="T2" fmla="*/ 0 w 390"/>
                  <a:gd name="T3" fmla="*/ 0 h 80"/>
                  <a:gd name="T4" fmla="*/ 0 w 390"/>
                  <a:gd name="T5" fmla="*/ 0 h 80"/>
                  <a:gd name="T6" fmla="*/ 0 w 390"/>
                  <a:gd name="T7" fmla="*/ 0 h 80"/>
                  <a:gd name="T8" fmla="*/ 0 60000 65536"/>
                  <a:gd name="T9" fmla="*/ 0 60000 65536"/>
                  <a:gd name="T10" fmla="*/ 0 60000 65536"/>
                  <a:gd name="T11" fmla="*/ 0 60000 65536"/>
                  <a:gd name="T12" fmla="*/ 0 w 390"/>
                  <a:gd name="T13" fmla="*/ 0 h 80"/>
                  <a:gd name="T14" fmla="*/ 390 w 390"/>
                  <a:gd name="T15" fmla="*/ 80 h 80"/>
                </a:gdLst>
                <a:ahLst/>
                <a:cxnLst>
                  <a:cxn ang="T8">
                    <a:pos x="T0" y="T1"/>
                  </a:cxn>
                  <a:cxn ang="T9">
                    <a:pos x="T2" y="T3"/>
                  </a:cxn>
                  <a:cxn ang="T10">
                    <a:pos x="T4" y="T5"/>
                  </a:cxn>
                  <a:cxn ang="T11">
                    <a:pos x="T6" y="T7"/>
                  </a:cxn>
                </a:cxnLst>
                <a:rect l="T12" t="T13" r="T14" b="T15"/>
                <a:pathLst>
                  <a:path w="390" h="80">
                    <a:moveTo>
                      <a:pt x="390" y="0"/>
                    </a:moveTo>
                    <a:lnTo>
                      <a:pt x="0" y="80"/>
                    </a:lnTo>
                    <a:lnTo>
                      <a:pt x="388" y="18"/>
                    </a:lnTo>
                    <a:lnTo>
                      <a:pt x="390" y="0"/>
                    </a:lnTo>
                    <a:close/>
                  </a:path>
                </a:pathLst>
              </a:custGeom>
              <a:solidFill>
                <a:srgbClr val="FF6600"/>
              </a:solidFill>
              <a:ln w="9525">
                <a:noFill/>
                <a:round/>
                <a:headEnd/>
                <a:tailEnd/>
              </a:ln>
            </p:spPr>
            <p:txBody>
              <a:bodyPr/>
              <a:lstStyle/>
              <a:p>
                <a:endParaRPr lang="es-MX"/>
              </a:p>
            </p:txBody>
          </p:sp>
          <p:sp>
            <p:nvSpPr>
              <p:cNvPr id="9654" name="Freeform 5180"/>
              <p:cNvSpPr>
                <a:spLocks/>
              </p:cNvSpPr>
              <p:nvPr/>
            </p:nvSpPr>
            <p:spPr bwMode="auto">
              <a:xfrm>
                <a:off x="2034" y="1752"/>
                <a:ext cx="44" cy="9"/>
              </a:xfrm>
              <a:custGeom>
                <a:avLst/>
                <a:gdLst>
                  <a:gd name="T0" fmla="*/ 0 w 390"/>
                  <a:gd name="T1" fmla="*/ 0 h 80"/>
                  <a:gd name="T2" fmla="*/ 0 w 390"/>
                  <a:gd name="T3" fmla="*/ 0 h 80"/>
                  <a:gd name="T4" fmla="*/ 0 w 390"/>
                  <a:gd name="T5" fmla="*/ 0 h 80"/>
                  <a:gd name="T6" fmla="*/ 0 w 390"/>
                  <a:gd name="T7" fmla="*/ 0 h 80"/>
                  <a:gd name="T8" fmla="*/ 0 60000 65536"/>
                  <a:gd name="T9" fmla="*/ 0 60000 65536"/>
                  <a:gd name="T10" fmla="*/ 0 60000 65536"/>
                  <a:gd name="T11" fmla="*/ 0 60000 65536"/>
                  <a:gd name="T12" fmla="*/ 0 w 390"/>
                  <a:gd name="T13" fmla="*/ 0 h 80"/>
                  <a:gd name="T14" fmla="*/ 390 w 390"/>
                  <a:gd name="T15" fmla="*/ 80 h 80"/>
                </a:gdLst>
                <a:ahLst/>
                <a:cxnLst>
                  <a:cxn ang="T8">
                    <a:pos x="T0" y="T1"/>
                  </a:cxn>
                  <a:cxn ang="T9">
                    <a:pos x="T2" y="T3"/>
                  </a:cxn>
                  <a:cxn ang="T10">
                    <a:pos x="T4" y="T5"/>
                  </a:cxn>
                  <a:cxn ang="T11">
                    <a:pos x="T6" y="T7"/>
                  </a:cxn>
                </a:cxnLst>
                <a:rect l="T12" t="T13" r="T14" b="T15"/>
                <a:pathLst>
                  <a:path w="390" h="80">
                    <a:moveTo>
                      <a:pt x="390" y="0"/>
                    </a:moveTo>
                    <a:lnTo>
                      <a:pt x="0" y="80"/>
                    </a:lnTo>
                    <a:lnTo>
                      <a:pt x="388" y="18"/>
                    </a:lnTo>
                    <a:lnTo>
                      <a:pt x="390" y="0"/>
                    </a:lnTo>
                  </a:path>
                </a:pathLst>
              </a:custGeom>
              <a:noFill/>
              <a:ln w="0">
                <a:solidFill>
                  <a:srgbClr val="FF6600"/>
                </a:solidFill>
                <a:round/>
                <a:headEnd/>
                <a:tailEnd/>
              </a:ln>
            </p:spPr>
            <p:txBody>
              <a:bodyPr/>
              <a:lstStyle/>
              <a:p>
                <a:endParaRPr lang="es-MX"/>
              </a:p>
            </p:txBody>
          </p:sp>
          <p:sp>
            <p:nvSpPr>
              <p:cNvPr id="9655" name="Freeform 5181"/>
              <p:cNvSpPr>
                <a:spLocks/>
              </p:cNvSpPr>
              <p:nvPr/>
            </p:nvSpPr>
            <p:spPr bwMode="auto">
              <a:xfrm>
                <a:off x="2034" y="1752"/>
                <a:ext cx="44" cy="9"/>
              </a:xfrm>
              <a:custGeom>
                <a:avLst/>
                <a:gdLst>
                  <a:gd name="T0" fmla="*/ 0 w 390"/>
                  <a:gd name="T1" fmla="*/ 0 h 80"/>
                  <a:gd name="T2" fmla="*/ 0 w 390"/>
                  <a:gd name="T3" fmla="*/ 0 h 80"/>
                  <a:gd name="T4" fmla="*/ 0 w 390"/>
                  <a:gd name="T5" fmla="*/ 0 h 80"/>
                  <a:gd name="T6" fmla="*/ 0 w 390"/>
                  <a:gd name="T7" fmla="*/ 0 h 80"/>
                  <a:gd name="T8" fmla="*/ 0 60000 65536"/>
                  <a:gd name="T9" fmla="*/ 0 60000 65536"/>
                  <a:gd name="T10" fmla="*/ 0 60000 65536"/>
                  <a:gd name="T11" fmla="*/ 0 60000 65536"/>
                  <a:gd name="T12" fmla="*/ 0 w 390"/>
                  <a:gd name="T13" fmla="*/ 0 h 80"/>
                  <a:gd name="T14" fmla="*/ 390 w 390"/>
                  <a:gd name="T15" fmla="*/ 80 h 80"/>
                </a:gdLst>
                <a:ahLst/>
                <a:cxnLst>
                  <a:cxn ang="T8">
                    <a:pos x="T0" y="T1"/>
                  </a:cxn>
                  <a:cxn ang="T9">
                    <a:pos x="T2" y="T3"/>
                  </a:cxn>
                  <a:cxn ang="T10">
                    <a:pos x="T4" y="T5"/>
                  </a:cxn>
                  <a:cxn ang="T11">
                    <a:pos x="T6" y="T7"/>
                  </a:cxn>
                </a:cxnLst>
                <a:rect l="T12" t="T13" r="T14" b="T15"/>
                <a:pathLst>
                  <a:path w="390" h="80">
                    <a:moveTo>
                      <a:pt x="348" y="0"/>
                    </a:moveTo>
                    <a:lnTo>
                      <a:pt x="0" y="80"/>
                    </a:lnTo>
                    <a:lnTo>
                      <a:pt x="390" y="0"/>
                    </a:lnTo>
                    <a:lnTo>
                      <a:pt x="348" y="0"/>
                    </a:lnTo>
                    <a:close/>
                  </a:path>
                </a:pathLst>
              </a:custGeom>
              <a:solidFill>
                <a:srgbClr val="FF6600"/>
              </a:solidFill>
              <a:ln w="9525">
                <a:noFill/>
                <a:round/>
                <a:headEnd/>
                <a:tailEnd/>
              </a:ln>
            </p:spPr>
            <p:txBody>
              <a:bodyPr/>
              <a:lstStyle/>
              <a:p>
                <a:endParaRPr lang="es-MX"/>
              </a:p>
            </p:txBody>
          </p:sp>
          <p:sp>
            <p:nvSpPr>
              <p:cNvPr id="9656" name="Freeform 5182"/>
              <p:cNvSpPr>
                <a:spLocks/>
              </p:cNvSpPr>
              <p:nvPr/>
            </p:nvSpPr>
            <p:spPr bwMode="auto">
              <a:xfrm>
                <a:off x="2034" y="1752"/>
                <a:ext cx="44" cy="9"/>
              </a:xfrm>
              <a:custGeom>
                <a:avLst/>
                <a:gdLst>
                  <a:gd name="T0" fmla="*/ 0 w 390"/>
                  <a:gd name="T1" fmla="*/ 0 h 80"/>
                  <a:gd name="T2" fmla="*/ 0 w 390"/>
                  <a:gd name="T3" fmla="*/ 0 h 80"/>
                  <a:gd name="T4" fmla="*/ 0 w 390"/>
                  <a:gd name="T5" fmla="*/ 0 h 80"/>
                  <a:gd name="T6" fmla="*/ 0 w 390"/>
                  <a:gd name="T7" fmla="*/ 0 h 80"/>
                  <a:gd name="T8" fmla="*/ 0 60000 65536"/>
                  <a:gd name="T9" fmla="*/ 0 60000 65536"/>
                  <a:gd name="T10" fmla="*/ 0 60000 65536"/>
                  <a:gd name="T11" fmla="*/ 0 60000 65536"/>
                  <a:gd name="T12" fmla="*/ 0 w 390"/>
                  <a:gd name="T13" fmla="*/ 0 h 80"/>
                  <a:gd name="T14" fmla="*/ 390 w 390"/>
                  <a:gd name="T15" fmla="*/ 80 h 80"/>
                </a:gdLst>
                <a:ahLst/>
                <a:cxnLst>
                  <a:cxn ang="T8">
                    <a:pos x="T0" y="T1"/>
                  </a:cxn>
                  <a:cxn ang="T9">
                    <a:pos x="T2" y="T3"/>
                  </a:cxn>
                  <a:cxn ang="T10">
                    <a:pos x="T4" y="T5"/>
                  </a:cxn>
                  <a:cxn ang="T11">
                    <a:pos x="T6" y="T7"/>
                  </a:cxn>
                </a:cxnLst>
                <a:rect l="T12" t="T13" r="T14" b="T15"/>
                <a:pathLst>
                  <a:path w="390" h="80">
                    <a:moveTo>
                      <a:pt x="348" y="0"/>
                    </a:moveTo>
                    <a:lnTo>
                      <a:pt x="0" y="80"/>
                    </a:lnTo>
                    <a:lnTo>
                      <a:pt x="390" y="0"/>
                    </a:lnTo>
                    <a:lnTo>
                      <a:pt x="348" y="0"/>
                    </a:lnTo>
                  </a:path>
                </a:pathLst>
              </a:custGeom>
              <a:noFill/>
              <a:ln w="0">
                <a:solidFill>
                  <a:srgbClr val="FF6600"/>
                </a:solidFill>
                <a:round/>
                <a:headEnd/>
                <a:tailEnd/>
              </a:ln>
            </p:spPr>
            <p:txBody>
              <a:bodyPr/>
              <a:lstStyle/>
              <a:p>
                <a:endParaRPr lang="es-MX"/>
              </a:p>
            </p:txBody>
          </p:sp>
          <p:sp>
            <p:nvSpPr>
              <p:cNvPr id="9657" name="Freeform 5183"/>
              <p:cNvSpPr>
                <a:spLocks/>
              </p:cNvSpPr>
              <p:nvPr/>
            </p:nvSpPr>
            <p:spPr bwMode="auto">
              <a:xfrm>
                <a:off x="2034" y="1751"/>
                <a:ext cx="39" cy="10"/>
              </a:xfrm>
              <a:custGeom>
                <a:avLst/>
                <a:gdLst>
                  <a:gd name="T0" fmla="*/ 0 w 348"/>
                  <a:gd name="T1" fmla="*/ 0 h 94"/>
                  <a:gd name="T2" fmla="*/ 0 w 348"/>
                  <a:gd name="T3" fmla="*/ 0 h 94"/>
                  <a:gd name="T4" fmla="*/ 0 w 348"/>
                  <a:gd name="T5" fmla="*/ 0 h 94"/>
                  <a:gd name="T6" fmla="*/ 0 w 348"/>
                  <a:gd name="T7" fmla="*/ 0 h 94"/>
                  <a:gd name="T8" fmla="*/ 0 60000 65536"/>
                  <a:gd name="T9" fmla="*/ 0 60000 65536"/>
                  <a:gd name="T10" fmla="*/ 0 60000 65536"/>
                  <a:gd name="T11" fmla="*/ 0 60000 65536"/>
                  <a:gd name="T12" fmla="*/ 0 w 348"/>
                  <a:gd name="T13" fmla="*/ 0 h 94"/>
                  <a:gd name="T14" fmla="*/ 348 w 348"/>
                  <a:gd name="T15" fmla="*/ 94 h 94"/>
                </a:gdLst>
                <a:ahLst/>
                <a:cxnLst>
                  <a:cxn ang="T8">
                    <a:pos x="T0" y="T1"/>
                  </a:cxn>
                  <a:cxn ang="T9">
                    <a:pos x="T2" y="T3"/>
                  </a:cxn>
                  <a:cxn ang="T10">
                    <a:pos x="T4" y="T5"/>
                  </a:cxn>
                  <a:cxn ang="T11">
                    <a:pos x="T6" y="T7"/>
                  </a:cxn>
                </a:cxnLst>
                <a:rect l="T12" t="T13" r="T14" b="T15"/>
                <a:pathLst>
                  <a:path w="348" h="94">
                    <a:moveTo>
                      <a:pt x="284" y="0"/>
                    </a:moveTo>
                    <a:lnTo>
                      <a:pt x="0" y="94"/>
                    </a:lnTo>
                    <a:lnTo>
                      <a:pt x="348" y="14"/>
                    </a:lnTo>
                    <a:lnTo>
                      <a:pt x="284" y="0"/>
                    </a:lnTo>
                    <a:close/>
                  </a:path>
                </a:pathLst>
              </a:custGeom>
              <a:solidFill>
                <a:srgbClr val="FF6600"/>
              </a:solidFill>
              <a:ln w="9525">
                <a:noFill/>
                <a:round/>
                <a:headEnd/>
                <a:tailEnd/>
              </a:ln>
            </p:spPr>
            <p:txBody>
              <a:bodyPr/>
              <a:lstStyle/>
              <a:p>
                <a:endParaRPr lang="es-MX"/>
              </a:p>
            </p:txBody>
          </p:sp>
          <p:sp>
            <p:nvSpPr>
              <p:cNvPr id="9658" name="Freeform 5184"/>
              <p:cNvSpPr>
                <a:spLocks/>
              </p:cNvSpPr>
              <p:nvPr/>
            </p:nvSpPr>
            <p:spPr bwMode="auto">
              <a:xfrm>
                <a:off x="2034" y="1751"/>
                <a:ext cx="39" cy="10"/>
              </a:xfrm>
              <a:custGeom>
                <a:avLst/>
                <a:gdLst>
                  <a:gd name="T0" fmla="*/ 0 w 348"/>
                  <a:gd name="T1" fmla="*/ 0 h 94"/>
                  <a:gd name="T2" fmla="*/ 0 w 348"/>
                  <a:gd name="T3" fmla="*/ 0 h 94"/>
                  <a:gd name="T4" fmla="*/ 0 w 348"/>
                  <a:gd name="T5" fmla="*/ 0 h 94"/>
                  <a:gd name="T6" fmla="*/ 0 w 348"/>
                  <a:gd name="T7" fmla="*/ 0 h 94"/>
                  <a:gd name="T8" fmla="*/ 0 60000 65536"/>
                  <a:gd name="T9" fmla="*/ 0 60000 65536"/>
                  <a:gd name="T10" fmla="*/ 0 60000 65536"/>
                  <a:gd name="T11" fmla="*/ 0 60000 65536"/>
                  <a:gd name="T12" fmla="*/ 0 w 348"/>
                  <a:gd name="T13" fmla="*/ 0 h 94"/>
                  <a:gd name="T14" fmla="*/ 348 w 348"/>
                  <a:gd name="T15" fmla="*/ 94 h 94"/>
                </a:gdLst>
                <a:ahLst/>
                <a:cxnLst>
                  <a:cxn ang="T8">
                    <a:pos x="T0" y="T1"/>
                  </a:cxn>
                  <a:cxn ang="T9">
                    <a:pos x="T2" y="T3"/>
                  </a:cxn>
                  <a:cxn ang="T10">
                    <a:pos x="T4" y="T5"/>
                  </a:cxn>
                  <a:cxn ang="T11">
                    <a:pos x="T6" y="T7"/>
                  </a:cxn>
                </a:cxnLst>
                <a:rect l="T12" t="T13" r="T14" b="T15"/>
                <a:pathLst>
                  <a:path w="348" h="94">
                    <a:moveTo>
                      <a:pt x="284" y="0"/>
                    </a:moveTo>
                    <a:lnTo>
                      <a:pt x="0" y="94"/>
                    </a:lnTo>
                    <a:lnTo>
                      <a:pt x="348" y="14"/>
                    </a:lnTo>
                    <a:lnTo>
                      <a:pt x="284" y="0"/>
                    </a:lnTo>
                  </a:path>
                </a:pathLst>
              </a:custGeom>
              <a:noFill/>
              <a:ln w="0">
                <a:solidFill>
                  <a:srgbClr val="FF6600"/>
                </a:solidFill>
                <a:round/>
                <a:headEnd/>
                <a:tailEnd/>
              </a:ln>
            </p:spPr>
            <p:txBody>
              <a:bodyPr/>
              <a:lstStyle/>
              <a:p>
                <a:endParaRPr lang="es-MX"/>
              </a:p>
            </p:txBody>
          </p:sp>
          <p:sp>
            <p:nvSpPr>
              <p:cNvPr id="9659" name="Freeform 5185"/>
              <p:cNvSpPr>
                <a:spLocks/>
              </p:cNvSpPr>
              <p:nvPr/>
            </p:nvSpPr>
            <p:spPr bwMode="auto">
              <a:xfrm>
                <a:off x="2034" y="1751"/>
                <a:ext cx="32" cy="10"/>
              </a:xfrm>
              <a:custGeom>
                <a:avLst/>
                <a:gdLst>
                  <a:gd name="T0" fmla="*/ 0 w 284"/>
                  <a:gd name="T1" fmla="*/ 0 h 94"/>
                  <a:gd name="T2" fmla="*/ 0 w 284"/>
                  <a:gd name="T3" fmla="*/ 0 h 94"/>
                  <a:gd name="T4" fmla="*/ 0 w 284"/>
                  <a:gd name="T5" fmla="*/ 0 h 94"/>
                  <a:gd name="T6" fmla="*/ 0 w 284"/>
                  <a:gd name="T7" fmla="*/ 0 h 94"/>
                  <a:gd name="T8" fmla="*/ 0 60000 65536"/>
                  <a:gd name="T9" fmla="*/ 0 60000 65536"/>
                  <a:gd name="T10" fmla="*/ 0 60000 65536"/>
                  <a:gd name="T11" fmla="*/ 0 60000 65536"/>
                  <a:gd name="T12" fmla="*/ 0 w 284"/>
                  <a:gd name="T13" fmla="*/ 0 h 94"/>
                  <a:gd name="T14" fmla="*/ 284 w 284"/>
                  <a:gd name="T15" fmla="*/ 94 h 94"/>
                </a:gdLst>
                <a:ahLst/>
                <a:cxnLst>
                  <a:cxn ang="T8">
                    <a:pos x="T0" y="T1"/>
                  </a:cxn>
                  <a:cxn ang="T9">
                    <a:pos x="T2" y="T3"/>
                  </a:cxn>
                  <a:cxn ang="T10">
                    <a:pos x="T4" y="T5"/>
                  </a:cxn>
                  <a:cxn ang="T11">
                    <a:pos x="T6" y="T7"/>
                  </a:cxn>
                </a:cxnLst>
                <a:rect l="T12" t="T13" r="T14" b="T15"/>
                <a:pathLst>
                  <a:path w="284" h="94">
                    <a:moveTo>
                      <a:pt x="154" y="0"/>
                    </a:moveTo>
                    <a:lnTo>
                      <a:pt x="0" y="94"/>
                    </a:lnTo>
                    <a:lnTo>
                      <a:pt x="284" y="0"/>
                    </a:lnTo>
                    <a:lnTo>
                      <a:pt x="154" y="0"/>
                    </a:lnTo>
                    <a:close/>
                  </a:path>
                </a:pathLst>
              </a:custGeom>
              <a:solidFill>
                <a:srgbClr val="FF6600"/>
              </a:solidFill>
              <a:ln w="9525">
                <a:noFill/>
                <a:round/>
                <a:headEnd/>
                <a:tailEnd/>
              </a:ln>
            </p:spPr>
            <p:txBody>
              <a:bodyPr/>
              <a:lstStyle/>
              <a:p>
                <a:endParaRPr lang="es-MX"/>
              </a:p>
            </p:txBody>
          </p:sp>
          <p:sp>
            <p:nvSpPr>
              <p:cNvPr id="9660" name="Freeform 5186"/>
              <p:cNvSpPr>
                <a:spLocks/>
              </p:cNvSpPr>
              <p:nvPr/>
            </p:nvSpPr>
            <p:spPr bwMode="auto">
              <a:xfrm>
                <a:off x="2034" y="1751"/>
                <a:ext cx="32" cy="10"/>
              </a:xfrm>
              <a:custGeom>
                <a:avLst/>
                <a:gdLst>
                  <a:gd name="T0" fmla="*/ 0 w 284"/>
                  <a:gd name="T1" fmla="*/ 0 h 94"/>
                  <a:gd name="T2" fmla="*/ 0 w 284"/>
                  <a:gd name="T3" fmla="*/ 0 h 94"/>
                  <a:gd name="T4" fmla="*/ 0 w 284"/>
                  <a:gd name="T5" fmla="*/ 0 h 94"/>
                  <a:gd name="T6" fmla="*/ 0 w 284"/>
                  <a:gd name="T7" fmla="*/ 0 h 94"/>
                  <a:gd name="T8" fmla="*/ 0 60000 65536"/>
                  <a:gd name="T9" fmla="*/ 0 60000 65536"/>
                  <a:gd name="T10" fmla="*/ 0 60000 65536"/>
                  <a:gd name="T11" fmla="*/ 0 60000 65536"/>
                  <a:gd name="T12" fmla="*/ 0 w 284"/>
                  <a:gd name="T13" fmla="*/ 0 h 94"/>
                  <a:gd name="T14" fmla="*/ 284 w 284"/>
                  <a:gd name="T15" fmla="*/ 94 h 94"/>
                </a:gdLst>
                <a:ahLst/>
                <a:cxnLst>
                  <a:cxn ang="T8">
                    <a:pos x="T0" y="T1"/>
                  </a:cxn>
                  <a:cxn ang="T9">
                    <a:pos x="T2" y="T3"/>
                  </a:cxn>
                  <a:cxn ang="T10">
                    <a:pos x="T4" y="T5"/>
                  </a:cxn>
                  <a:cxn ang="T11">
                    <a:pos x="T6" y="T7"/>
                  </a:cxn>
                </a:cxnLst>
                <a:rect l="T12" t="T13" r="T14" b="T15"/>
                <a:pathLst>
                  <a:path w="284" h="94">
                    <a:moveTo>
                      <a:pt x="154" y="0"/>
                    </a:moveTo>
                    <a:lnTo>
                      <a:pt x="0" y="94"/>
                    </a:lnTo>
                    <a:lnTo>
                      <a:pt x="284" y="0"/>
                    </a:lnTo>
                    <a:lnTo>
                      <a:pt x="154" y="0"/>
                    </a:lnTo>
                  </a:path>
                </a:pathLst>
              </a:custGeom>
              <a:noFill/>
              <a:ln w="0">
                <a:solidFill>
                  <a:srgbClr val="FF6600"/>
                </a:solidFill>
                <a:round/>
                <a:headEnd/>
                <a:tailEnd/>
              </a:ln>
            </p:spPr>
            <p:txBody>
              <a:bodyPr/>
              <a:lstStyle/>
              <a:p>
                <a:endParaRPr lang="es-MX"/>
              </a:p>
            </p:txBody>
          </p:sp>
          <p:sp>
            <p:nvSpPr>
              <p:cNvPr id="9661" name="Freeform 5187"/>
              <p:cNvSpPr>
                <a:spLocks/>
              </p:cNvSpPr>
              <p:nvPr/>
            </p:nvSpPr>
            <p:spPr bwMode="auto">
              <a:xfrm>
                <a:off x="2341" y="2514"/>
                <a:ext cx="149" cy="4"/>
              </a:xfrm>
              <a:custGeom>
                <a:avLst/>
                <a:gdLst>
                  <a:gd name="T0" fmla="*/ 0 w 1341"/>
                  <a:gd name="T1" fmla="*/ 0 h 37"/>
                  <a:gd name="T2" fmla="*/ 0 w 1341"/>
                  <a:gd name="T3" fmla="*/ 0 h 37"/>
                  <a:gd name="T4" fmla="*/ 0 w 1341"/>
                  <a:gd name="T5" fmla="*/ 0 h 37"/>
                  <a:gd name="T6" fmla="*/ 0 w 1341"/>
                  <a:gd name="T7" fmla="*/ 0 h 37"/>
                  <a:gd name="T8" fmla="*/ 0 60000 65536"/>
                  <a:gd name="T9" fmla="*/ 0 60000 65536"/>
                  <a:gd name="T10" fmla="*/ 0 60000 65536"/>
                  <a:gd name="T11" fmla="*/ 0 60000 65536"/>
                  <a:gd name="T12" fmla="*/ 0 w 1341"/>
                  <a:gd name="T13" fmla="*/ 0 h 37"/>
                  <a:gd name="T14" fmla="*/ 1341 w 1341"/>
                  <a:gd name="T15" fmla="*/ 37 h 37"/>
                </a:gdLst>
                <a:ahLst/>
                <a:cxnLst>
                  <a:cxn ang="T8">
                    <a:pos x="T0" y="T1"/>
                  </a:cxn>
                  <a:cxn ang="T9">
                    <a:pos x="T2" y="T3"/>
                  </a:cxn>
                  <a:cxn ang="T10">
                    <a:pos x="T4" y="T5"/>
                  </a:cxn>
                  <a:cxn ang="T11">
                    <a:pos x="T6" y="T7"/>
                  </a:cxn>
                </a:cxnLst>
                <a:rect l="T12" t="T13" r="T14" b="T15"/>
                <a:pathLst>
                  <a:path w="1341" h="37">
                    <a:moveTo>
                      <a:pt x="1341" y="37"/>
                    </a:moveTo>
                    <a:lnTo>
                      <a:pt x="1336" y="0"/>
                    </a:lnTo>
                    <a:lnTo>
                      <a:pt x="0" y="36"/>
                    </a:lnTo>
                    <a:lnTo>
                      <a:pt x="1341" y="37"/>
                    </a:lnTo>
                    <a:close/>
                  </a:path>
                </a:pathLst>
              </a:custGeom>
              <a:solidFill>
                <a:srgbClr val="993300"/>
              </a:solidFill>
              <a:ln w="9525">
                <a:noFill/>
                <a:round/>
                <a:headEnd/>
                <a:tailEnd/>
              </a:ln>
            </p:spPr>
            <p:txBody>
              <a:bodyPr/>
              <a:lstStyle/>
              <a:p>
                <a:endParaRPr lang="es-MX"/>
              </a:p>
            </p:txBody>
          </p:sp>
          <p:sp>
            <p:nvSpPr>
              <p:cNvPr id="9662" name="Freeform 5188"/>
              <p:cNvSpPr>
                <a:spLocks/>
              </p:cNvSpPr>
              <p:nvPr/>
            </p:nvSpPr>
            <p:spPr bwMode="auto">
              <a:xfrm>
                <a:off x="2341" y="2514"/>
                <a:ext cx="149" cy="4"/>
              </a:xfrm>
              <a:custGeom>
                <a:avLst/>
                <a:gdLst>
                  <a:gd name="T0" fmla="*/ 0 w 1341"/>
                  <a:gd name="T1" fmla="*/ 0 h 38"/>
                  <a:gd name="T2" fmla="*/ 0 w 1341"/>
                  <a:gd name="T3" fmla="*/ 0 h 38"/>
                  <a:gd name="T4" fmla="*/ 0 w 1341"/>
                  <a:gd name="T5" fmla="*/ 0 h 38"/>
                  <a:gd name="T6" fmla="*/ 0 w 1341"/>
                  <a:gd name="T7" fmla="*/ 0 h 38"/>
                  <a:gd name="T8" fmla="*/ 0 w 1341"/>
                  <a:gd name="T9" fmla="*/ 0 h 38"/>
                  <a:gd name="T10" fmla="*/ 0 60000 65536"/>
                  <a:gd name="T11" fmla="*/ 0 60000 65536"/>
                  <a:gd name="T12" fmla="*/ 0 60000 65536"/>
                  <a:gd name="T13" fmla="*/ 0 60000 65536"/>
                  <a:gd name="T14" fmla="*/ 0 60000 65536"/>
                  <a:gd name="T15" fmla="*/ 0 w 1341"/>
                  <a:gd name="T16" fmla="*/ 0 h 38"/>
                  <a:gd name="T17" fmla="*/ 1341 w 1341"/>
                  <a:gd name="T18" fmla="*/ 38 h 38"/>
                </a:gdLst>
                <a:ahLst/>
                <a:cxnLst>
                  <a:cxn ang="T10">
                    <a:pos x="T0" y="T1"/>
                  </a:cxn>
                  <a:cxn ang="T11">
                    <a:pos x="T2" y="T3"/>
                  </a:cxn>
                  <a:cxn ang="T12">
                    <a:pos x="T4" y="T5"/>
                  </a:cxn>
                  <a:cxn ang="T13">
                    <a:pos x="T6" y="T7"/>
                  </a:cxn>
                  <a:cxn ang="T14">
                    <a:pos x="T8" y="T9"/>
                  </a:cxn>
                </a:cxnLst>
                <a:rect l="T15" t="T16" r="T17" b="T18"/>
                <a:pathLst>
                  <a:path w="1341" h="38">
                    <a:moveTo>
                      <a:pt x="1341" y="38"/>
                    </a:moveTo>
                    <a:lnTo>
                      <a:pt x="1336" y="1"/>
                    </a:lnTo>
                    <a:lnTo>
                      <a:pt x="37" y="0"/>
                    </a:lnTo>
                    <a:lnTo>
                      <a:pt x="0" y="37"/>
                    </a:lnTo>
                    <a:lnTo>
                      <a:pt x="1341" y="38"/>
                    </a:lnTo>
                  </a:path>
                </a:pathLst>
              </a:custGeom>
              <a:noFill/>
              <a:ln w="0">
                <a:solidFill>
                  <a:srgbClr val="993300"/>
                </a:solidFill>
                <a:round/>
                <a:headEnd/>
                <a:tailEnd/>
              </a:ln>
            </p:spPr>
            <p:txBody>
              <a:bodyPr/>
              <a:lstStyle/>
              <a:p>
                <a:endParaRPr lang="es-MX"/>
              </a:p>
            </p:txBody>
          </p:sp>
          <p:sp>
            <p:nvSpPr>
              <p:cNvPr id="9663" name="Freeform 5189"/>
              <p:cNvSpPr>
                <a:spLocks/>
              </p:cNvSpPr>
              <p:nvPr/>
            </p:nvSpPr>
            <p:spPr bwMode="auto">
              <a:xfrm>
                <a:off x="2339" y="2493"/>
                <a:ext cx="6" cy="25"/>
              </a:xfrm>
              <a:custGeom>
                <a:avLst/>
                <a:gdLst>
                  <a:gd name="T0" fmla="*/ 0 w 48"/>
                  <a:gd name="T1" fmla="*/ 0 h 225"/>
                  <a:gd name="T2" fmla="*/ 0 w 48"/>
                  <a:gd name="T3" fmla="*/ 0 h 225"/>
                  <a:gd name="T4" fmla="*/ 0 w 48"/>
                  <a:gd name="T5" fmla="*/ 0 h 225"/>
                  <a:gd name="T6" fmla="*/ 0 w 48"/>
                  <a:gd name="T7" fmla="*/ 0 h 225"/>
                  <a:gd name="T8" fmla="*/ 0 60000 65536"/>
                  <a:gd name="T9" fmla="*/ 0 60000 65536"/>
                  <a:gd name="T10" fmla="*/ 0 60000 65536"/>
                  <a:gd name="T11" fmla="*/ 0 60000 65536"/>
                  <a:gd name="T12" fmla="*/ 0 w 48"/>
                  <a:gd name="T13" fmla="*/ 0 h 225"/>
                  <a:gd name="T14" fmla="*/ 48 w 48"/>
                  <a:gd name="T15" fmla="*/ 225 h 225"/>
                </a:gdLst>
                <a:ahLst/>
                <a:cxnLst>
                  <a:cxn ang="T8">
                    <a:pos x="T0" y="T1"/>
                  </a:cxn>
                  <a:cxn ang="T9">
                    <a:pos x="T2" y="T3"/>
                  </a:cxn>
                  <a:cxn ang="T10">
                    <a:pos x="T4" y="T5"/>
                  </a:cxn>
                  <a:cxn ang="T11">
                    <a:pos x="T6" y="T7"/>
                  </a:cxn>
                </a:cxnLst>
                <a:rect l="T12" t="T13" r="T14" b="T15"/>
                <a:pathLst>
                  <a:path w="48" h="225">
                    <a:moveTo>
                      <a:pt x="11" y="225"/>
                    </a:moveTo>
                    <a:lnTo>
                      <a:pt x="48" y="188"/>
                    </a:lnTo>
                    <a:lnTo>
                      <a:pt x="0" y="0"/>
                    </a:lnTo>
                    <a:lnTo>
                      <a:pt x="11" y="225"/>
                    </a:lnTo>
                    <a:close/>
                  </a:path>
                </a:pathLst>
              </a:custGeom>
              <a:solidFill>
                <a:srgbClr val="993300"/>
              </a:solidFill>
              <a:ln w="9525">
                <a:noFill/>
                <a:round/>
                <a:headEnd/>
                <a:tailEnd/>
              </a:ln>
            </p:spPr>
            <p:txBody>
              <a:bodyPr/>
              <a:lstStyle/>
              <a:p>
                <a:endParaRPr lang="es-MX"/>
              </a:p>
            </p:txBody>
          </p:sp>
          <p:sp>
            <p:nvSpPr>
              <p:cNvPr id="9664" name="Freeform 5190"/>
              <p:cNvSpPr>
                <a:spLocks/>
              </p:cNvSpPr>
              <p:nvPr/>
            </p:nvSpPr>
            <p:spPr bwMode="auto">
              <a:xfrm>
                <a:off x="2339" y="2488"/>
                <a:ext cx="6" cy="26"/>
              </a:xfrm>
              <a:custGeom>
                <a:avLst/>
                <a:gdLst>
                  <a:gd name="T0" fmla="*/ 0 w 48"/>
                  <a:gd name="T1" fmla="*/ 0 h 234"/>
                  <a:gd name="T2" fmla="*/ 0 w 48"/>
                  <a:gd name="T3" fmla="*/ 0 h 234"/>
                  <a:gd name="T4" fmla="*/ 0 w 48"/>
                  <a:gd name="T5" fmla="*/ 0 h 234"/>
                  <a:gd name="T6" fmla="*/ 0 w 48"/>
                  <a:gd name="T7" fmla="*/ 0 h 234"/>
                  <a:gd name="T8" fmla="*/ 0 60000 65536"/>
                  <a:gd name="T9" fmla="*/ 0 60000 65536"/>
                  <a:gd name="T10" fmla="*/ 0 60000 65536"/>
                  <a:gd name="T11" fmla="*/ 0 60000 65536"/>
                  <a:gd name="T12" fmla="*/ 0 w 48"/>
                  <a:gd name="T13" fmla="*/ 0 h 234"/>
                  <a:gd name="T14" fmla="*/ 48 w 48"/>
                  <a:gd name="T15" fmla="*/ 234 h 234"/>
                </a:gdLst>
                <a:ahLst/>
                <a:cxnLst>
                  <a:cxn ang="T8">
                    <a:pos x="T0" y="T1"/>
                  </a:cxn>
                  <a:cxn ang="T9">
                    <a:pos x="T2" y="T3"/>
                  </a:cxn>
                  <a:cxn ang="T10">
                    <a:pos x="T4" y="T5"/>
                  </a:cxn>
                  <a:cxn ang="T11">
                    <a:pos x="T6" y="T7"/>
                  </a:cxn>
                </a:cxnLst>
                <a:rect l="T12" t="T13" r="T14" b="T15"/>
                <a:pathLst>
                  <a:path w="48" h="234">
                    <a:moveTo>
                      <a:pt x="48" y="234"/>
                    </a:moveTo>
                    <a:lnTo>
                      <a:pt x="0" y="46"/>
                    </a:lnTo>
                    <a:lnTo>
                      <a:pt x="36" y="0"/>
                    </a:lnTo>
                    <a:lnTo>
                      <a:pt x="48" y="234"/>
                    </a:lnTo>
                    <a:close/>
                  </a:path>
                </a:pathLst>
              </a:custGeom>
              <a:solidFill>
                <a:srgbClr val="993300"/>
              </a:solidFill>
              <a:ln w="9525">
                <a:noFill/>
                <a:round/>
                <a:headEnd/>
                <a:tailEnd/>
              </a:ln>
            </p:spPr>
            <p:txBody>
              <a:bodyPr/>
              <a:lstStyle/>
              <a:p>
                <a:endParaRPr lang="es-MX"/>
              </a:p>
            </p:txBody>
          </p:sp>
          <p:sp>
            <p:nvSpPr>
              <p:cNvPr id="9665" name="Freeform 5191"/>
              <p:cNvSpPr>
                <a:spLocks/>
              </p:cNvSpPr>
              <p:nvPr/>
            </p:nvSpPr>
            <p:spPr bwMode="auto">
              <a:xfrm>
                <a:off x="2339" y="2488"/>
                <a:ext cx="6" cy="30"/>
              </a:xfrm>
              <a:custGeom>
                <a:avLst/>
                <a:gdLst>
                  <a:gd name="T0" fmla="*/ 0 w 48"/>
                  <a:gd name="T1" fmla="*/ 0 h 271"/>
                  <a:gd name="T2" fmla="*/ 0 w 48"/>
                  <a:gd name="T3" fmla="*/ 0 h 271"/>
                  <a:gd name="T4" fmla="*/ 0 w 48"/>
                  <a:gd name="T5" fmla="*/ 0 h 271"/>
                  <a:gd name="T6" fmla="*/ 0 w 48"/>
                  <a:gd name="T7" fmla="*/ 0 h 271"/>
                  <a:gd name="T8" fmla="*/ 0 w 48"/>
                  <a:gd name="T9" fmla="*/ 0 h 271"/>
                  <a:gd name="T10" fmla="*/ 0 60000 65536"/>
                  <a:gd name="T11" fmla="*/ 0 60000 65536"/>
                  <a:gd name="T12" fmla="*/ 0 60000 65536"/>
                  <a:gd name="T13" fmla="*/ 0 60000 65536"/>
                  <a:gd name="T14" fmla="*/ 0 60000 65536"/>
                  <a:gd name="T15" fmla="*/ 0 w 48"/>
                  <a:gd name="T16" fmla="*/ 0 h 271"/>
                  <a:gd name="T17" fmla="*/ 48 w 48"/>
                  <a:gd name="T18" fmla="*/ 271 h 271"/>
                </a:gdLst>
                <a:ahLst/>
                <a:cxnLst>
                  <a:cxn ang="T10">
                    <a:pos x="T0" y="T1"/>
                  </a:cxn>
                  <a:cxn ang="T11">
                    <a:pos x="T2" y="T3"/>
                  </a:cxn>
                  <a:cxn ang="T12">
                    <a:pos x="T4" y="T5"/>
                  </a:cxn>
                  <a:cxn ang="T13">
                    <a:pos x="T6" y="T7"/>
                  </a:cxn>
                  <a:cxn ang="T14">
                    <a:pos x="T8" y="T9"/>
                  </a:cxn>
                </a:cxnLst>
                <a:rect l="T15" t="T16" r="T17" b="T18"/>
                <a:pathLst>
                  <a:path w="48" h="271">
                    <a:moveTo>
                      <a:pt x="11" y="271"/>
                    </a:moveTo>
                    <a:lnTo>
                      <a:pt x="48" y="234"/>
                    </a:lnTo>
                    <a:lnTo>
                      <a:pt x="36" y="0"/>
                    </a:lnTo>
                    <a:lnTo>
                      <a:pt x="0" y="46"/>
                    </a:lnTo>
                    <a:lnTo>
                      <a:pt x="11" y="271"/>
                    </a:lnTo>
                  </a:path>
                </a:pathLst>
              </a:custGeom>
              <a:noFill/>
              <a:ln w="0">
                <a:solidFill>
                  <a:srgbClr val="993300"/>
                </a:solidFill>
                <a:round/>
                <a:headEnd/>
                <a:tailEnd/>
              </a:ln>
            </p:spPr>
            <p:txBody>
              <a:bodyPr/>
              <a:lstStyle/>
              <a:p>
                <a:endParaRPr lang="es-MX"/>
              </a:p>
            </p:txBody>
          </p:sp>
          <p:sp>
            <p:nvSpPr>
              <p:cNvPr id="9666" name="Freeform 5192"/>
              <p:cNvSpPr>
                <a:spLocks/>
              </p:cNvSpPr>
              <p:nvPr/>
            </p:nvSpPr>
            <p:spPr bwMode="auto">
              <a:xfrm>
                <a:off x="2290" y="2488"/>
                <a:ext cx="53" cy="16"/>
              </a:xfrm>
              <a:custGeom>
                <a:avLst/>
                <a:gdLst>
                  <a:gd name="T0" fmla="*/ 0 w 483"/>
                  <a:gd name="T1" fmla="*/ 0 h 145"/>
                  <a:gd name="T2" fmla="*/ 0 w 483"/>
                  <a:gd name="T3" fmla="*/ 0 h 145"/>
                  <a:gd name="T4" fmla="*/ 0 w 483"/>
                  <a:gd name="T5" fmla="*/ 0 h 145"/>
                  <a:gd name="T6" fmla="*/ 0 w 483"/>
                  <a:gd name="T7" fmla="*/ 0 h 145"/>
                  <a:gd name="T8" fmla="*/ 0 60000 65536"/>
                  <a:gd name="T9" fmla="*/ 0 60000 65536"/>
                  <a:gd name="T10" fmla="*/ 0 60000 65536"/>
                  <a:gd name="T11" fmla="*/ 0 60000 65536"/>
                  <a:gd name="T12" fmla="*/ 0 w 483"/>
                  <a:gd name="T13" fmla="*/ 0 h 145"/>
                  <a:gd name="T14" fmla="*/ 483 w 483"/>
                  <a:gd name="T15" fmla="*/ 145 h 145"/>
                </a:gdLst>
                <a:ahLst/>
                <a:cxnLst>
                  <a:cxn ang="T8">
                    <a:pos x="T0" y="T1"/>
                  </a:cxn>
                  <a:cxn ang="T9">
                    <a:pos x="T2" y="T3"/>
                  </a:cxn>
                  <a:cxn ang="T10">
                    <a:pos x="T4" y="T5"/>
                  </a:cxn>
                  <a:cxn ang="T11">
                    <a:pos x="T6" y="T7"/>
                  </a:cxn>
                </a:cxnLst>
                <a:rect l="T12" t="T13" r="T14" b="T15"/>
                <a:pathLst>
                  <a:path w="483" h="145">
                    <a:moveTo>
                      <a:pt x="447" y="46"/>
                    </a:moveTo>
                    <a:lnTo>
                      <a:pt x="483" y="0"/>
                    </a:lnTo>
                    <a:lnTo>
                      <a:pt x="0" y="145"/>
                    </a:lnTo>
                    <a:lnTo>
                      <a:pt x="447" y="46"/>
                    </a:lnTo>
                    <a:close/>
                  </a:path>
                </a:pathLst>
              </a:custGeom>
              <a:solidFill>
                <a:srgbClr val="993300"/>
              </a:solidFill>
              <a:ln w="9525">
                <a:noFill/>
                <a:round/>
                <a:headEnd/>
                <a:tailEnd/>
              </a:ln>
            </p:spPr>
            <p:txBody>
              <a:bodyPr/>
              <a:lstStyle/>
              <a:p>
                <a:endParaRPr lang="es-MX"/>
              </a:p>
            </p:txBody>
          </p:sp>
          <p:sp>
            <p:nvSpPr>
              <p:cNvPr id="9667" name="Freeform 5193"/>
              <p:cNvSpPr>
                <a:spLocks/>
              </p:cNvSpPr>
              <p:nvPr/>
            </p:nvSpPr>
            <p:spPr bwMode="auto">
              <a:xfrm>
                <a:off x="2290" y="2488"/>
                <a:ext cx="53" cy="16"/>
              </a:xfrm>
              <a:custGeom>
                <a:avLst/>
                <a:gdLst>
                  <a:gd name="T0" fmla="*/ 0 w 483"/>
                  <a:gd name="T1" fmla="*/ 0 h 145"/>
                  <a:gd name="T2" fmla="*/ 0 w 483"/>
                  <a:gd name="T3" fmla="*/ 0 h 145"/>
                  <a:gd name="T4" fmla="*/ 0 w 483"/>
                  <a:gd name="T5" fmla="*/ 0 h 145"/>
                  <a:gd name="T6" fmla="*/ 0 w 483"/>
                  <a:gd name="T7" fmla="*/ 0 h 145"/>
                  <a:gd name="T8" fmla="*/ 0 60000 65536"/>
                  <a:gd name="T9" fmla="*/ 0 60000 65536"/>
                  <a:gd name="T10" fmla="*/ 0 60000 65536"/>
                  <a:gd name="T11" fmla="*/ 0 60000 65536"/>
                  <a:gd name="T12" fmla="*/ 0 w 483"/>
                  <a:gd name="T13" fmla="*/ 0 h 145"/>
                  <a:gd name="T14" fmla="*/ 483 w 483"/>
                  <a:gd name="T15" fmla="*/ 145 h 145"/>
                </a:gdLst>
                <a:ahLst/>
                <a:cxnLst>
                  <a:cxn ang="T8">
                    <a:pos x="T0" y="T1"/>
                  </a:cxn>
                  <a:cxn ang="T9">
                    <a:pos x="T2" y="T3"/>
                  </a:cxn>
                  <a:cxn ang="T10">
                    <a:pos x="T4" y="T5"/>
                  </a:cxn>
                  <a:cxn ang="T11">
                    <a:pos x="T6" y="T7"/>
                  </a:cxn>
                </a:cxnLst>
                <a:rect l="T12" t="T13" r="T14" b="T15"/>
                <a:pathLst>
                  <a:path w="483" h="145">
                    <a:moveTo>
                      <a:pt x="483" y="0"/>
                    </a:moveTo>
                    <a:lnTo>
                      <a:pt x="0" y="145"/>
                    </a:lnTo>
                    <a:lnTo>
                      <a:pt x="48" y="96"/>
                    </a:lnTo>
                    <a:lnTo>
                      <a:pt x="483" y="0"/>
                    </a:lnTo>
                    <a:close/>
                  </a:path>
                </a:pathLst>
              </a:custGeom>
              <a:solidFill>
                <a:srgbClr val="993300"/>
              </a:solidFill>
              <a:ln w="9525">
                <a:noFill/>
                <a:round/>
                <a:headEnd/>
                <a:tailEnd/>
              </a:ln>
            </p:spPr>
            <p:txBody>
              <a:bodyPr/>
              <a:lstStyle/>
              <a:p>
                <a:endParaRPr lang="es-MX"/>
              </a:p>
            </p:txBody>
          </p:sp>
          <p:sp>
            <p:nvSpPr>
              <p:cNvPr id="9668" name="Freeform 5194"/>
              <p:cNvSpPr>
                <a:spLocks/>
              </p:cNvSpPr>
              <p:nvPr/>
            </p:nvSpPr>
            <p:spPr bwMode="auto">
              <a:xfrm>
                <a:off x="2290" y="2488"/>
                <a:ext cx="53" cy="16"/>
              </a:xfrm>
              <a:custGeom>
                <a:avLst/>
                <a:gdLst>
                  <a:gd name="T0" fmla="*/ 0 w 483"/>
                  <a:gd name="T1" fmla="*/ 0 h 145"/>
                  <a:gd name="T2" fmla="*/ 0 w 483"/>
                  <a:gd name="T3" fmla="*/ 0 h 145"/>
                  <a:gd name="T4" fmla="*/ 0 w 483"/>
                  <a:gd name="T5" fmla="*/ 0 h 145"/>
                  <a:gd name="T6" fmla="*/ 0 w 483"/>
                  <a:gd name="T7" fmla="*/ 0 h 145"/>
                  <a:gd name="T8" fmla="*/ 0 w 483"/>
                  <a:gd name="T9" fmla="*/ 0 h 145"/>
                  <a:gd name="T10" fmla="*/ 0 60000 65536"/>
                  <a:gd name="T11" fmla="*/ 0 60000 65536"/>
                  <a:gd name="T12" fmla="*/ 0 60000 65536"/>
                  <a:gd name="T13" fmla="*/ 0 60000 65536"/>
                  <a:gd name="T14" fmla="*/ 0 60000 65536"/>
                  <a:gd name="T15" fmla="*/ 0 w 483"/>
                  <a:gd name="T16" fmla="*/ 0 h 145"/>
                  <a:gd name="T17" fmla="*/ 483 w 483"/>
                  <a:gd name="T18" fmla="*/ 145 h 145"/>
                </a:gdLst>
                <a:ahLst/>
                <a:cxnLst>
                  <a:cxn ang="T10">
                    <a:pos x="T0" y="T1"/>
                  </a:cxn>
                  <a:cxn ang="T11">
                    <a:pos x="T2" y="T3"/>
                  </a:cxn>
                  <a:cxn ang="T12">
                    <a:pos x="T4" y="T5"/>
                  </a:cxn>
                  <a:cxn ang="T13">
                    <a:pos x="T6" y="T7"/>
                  </a:cxn>
                  <a:cxn ang="T14">
                    <a:pos x="T8" y="T9"/>
                  </a:cxn>
                </a:cxnLst>
                <a:rect l="T15" t="T16" r="T17" b="T18"/>
                <a:pathLst>
                  <a:path w="483" h="145">
                    <a:moveTo>
                      <a:pt x="447" y="46"/>
                    </a:moveTo>
                    <a:lnTo>
                      <a:pt x="483" y="0"/>
                    </a:lnTo>
                    <a:lnTo>
                      <a:pt x="48" y="96"/>
                    </a:lnTo>
                    <a:lnTo>
                      <a:pt x="0" y="145"/>
                    </a:lnTo>
                    <a:lnTo>
                      <a:pt x="447" y="46"/>
                    </a:lnTo>
                  </a:path>
                </a:pathLst>
              </a:custGeom>
              <a:noFill/>
              <a:ln w="0">
                <a:solidFill>
                  <a:srgbClr val="993300"/>
                </a:solidFill>
                <a:round/>
                <a:headEnd/>
                <a:tailEnd/>
              </a:ln>
            </p:spPr>
            <p:txBody>
              <a:bodyPr/>
              <a:lstStyle/>
              <a:p>
                <a:endParaRPr lang="es-MX"/>
              </a:p>
            </p:txBody>
          </p:sp>
          <p:sp>
            <p:nvSpPr>
              <p:cNvPr id="9669" name="Freeform 5195"/>
              <p:cNvSpPr>
                <a:spLocks/>
              </p:cNvSpPr>
              <p:nvPr/>
            </p:nvSpPr>
            <p:spPr bwMode="auto">
              <a:xfrm>
                <a:off x="2290" y="2457"/>
                <a:ext cx="9" cy="47"/>
              </a:xfrm>
              <a:custGeom>
                <a:avLst/>
                <a:gdLst>
                  <a:gd name="T0" fmla="*/ 0 w 86"/>
                  <a:gd name="T1" fmla="*/ 0 h 426"/>
                  <a:gd name="T2" fmla="*/ 0 w 86"/>
                  <a:gd name="T3" fmla="*/ 0 h 426"/>
                  <a:gd name="T4" fmla="*/ 0 w 86"/>
                  <a:gd name="T5" fmla="*/ 0 h 426"/>
                  <a:gd name="T6" fmla="*/ 0 w 86"/>
                  <a:gd name="T7" fmla="*/ 0 h 426"/>
                  <a:gd name="T8" fmla="*/ 0 60000 65536"/>
                  <a:gd name="T9" fmla="*/ 0 60000 65536"/>
                  <a:gd name="T10" fmla="*/ 0 60000 65536"/>
                  <a:gd name="T11" fmla="*/ 0 60000 65536"/>
                  <a:gd name="T12" fmla="*/ 0 w 86"/>
                  <a:gd name="T13" fmla="*/ 0 h 426"/>
                  <a:gd name="T14" fmla="*/ 86 w 86"/>
                  <a:gd name="T15" fmla="*/ 426 h 426"/>
                </a:gdLst>
                <a:ahLst/>
                <a:cxnLst>
                  <a:cxn ang="T8">
                    <a:pos x="T0" y="T1"/>
                  </a:cxn>
                  <a:cxn ang="T9">
                    <a:pos x="T2" y="T3"/>
                  </a:cxn>
                  <a:cxn ang="T10">
                    <a:pos x="T4" y="T5"/>
                  </a:cxn>
                  <a:cxn ang="T11">
                    <a:pos x="T6" y="T7"/>
                  </a:cxn>
                </a:cxnLst>
                <a:rect l="T12" t="T13" r="T14" b="T15"/>
                <a:pathLst>
                  <a:path w="86" h="426">
                    <a:moveTo>
                      <a:pt x="0" y="426"/>
                    </a:moveTo>
                    <a:lnTo>
                      <a:pt x="48" y="377"/>
                    </a:lnTo>
                    <a:lnTo>
                      <a:pt x="86" y="0"/>
                    </a:lnTo>
                    <a:lnTo>
                      <a:pt x="0" y="426"/>
                    </a:lnTo>
                    <a:close/>
                  </a:path>
                </a:pathLst>
              </a:custGeom>
              <a:solidFill>
                <a:srgbClr val="993300"/>
              </a:solidFill>
              <a:ln w="9525">
                <a:noFill/>
                <a:round/>
                <a:headEnd/>
                <a:tailEnd/>
              </a:ln>
            </p:spPr>
            <p:txBody>
              <a:bodyPr/>
              <a:lstStyle/>
              <a:p>
                <a:endParaRPr lang="es-MX"/>
              </a:p>
            </p:txBody>
          </p:sp>
          <p:sp>
            <p:nvSpPr>
              <p:cNvPr id="9670" name="Freeform 5196"/>
              <p:cNvSpPr>
                <a:spLocks/>
              </p:cNvSpPr>
              <p:nvPr/>
            </p:nvSpPr>
            <p:spPr bwMode="auto">
              <a:xfrm>
                <a:off x="2295" y="2453"/>
                <a:ext cx="9" cy="46"/>
              </a:xfrm>
              <a:custGeom>
                <a:avLst/>
                <a:gdLst>
                  <a:gd name="T0" fmla="*/ 0 w 82"/>
                  <a:gd name="T1" fmla="*/ 0 h 409"/>
                  <a:gd name="T2" fmla="*/ 0 w 82"/>
                  <a:gd name="T3" fmla="*/ 0 h 409"/>
                  <a:gd name="T4" fmla="*/ 0 w 82"/>
                  <a:gd name="T5" fmla="*/ 0 h 409"/>
                  <a:gd name="T6" fmla="*/ 0 w 82"/>
                  <a:gd name="T7" fmla="*/ 0 h 409"/>
                  <a:gd name="T8" fmla="*/ 0 60000 65536"/>
                  <a:gd name="T9" fmla="*/ 0 60000 65536"/>
                  <a:gd name="T10" fmla="*/ 0 60000 65536"/>
                  <a:gd name="T11" fmla="*/ 0 60000 65536"/>
                  <a:gd name="T12" fmla="*/ 0 w 82"/>
                  <a:gd name="T13" fmla="*/ 0 h 409"/>
                  <a:gd name="T14" fmla="*/ 82 w 82"/>
                  <a:gd name="T15" fmla="*/ 409 h 409"/>
                </a:gdLst>
                <a:ahLst/>
                <a:cxnLst>
                  <a:cxn ang="T8">
                    <a:pos x="T0" y="T1"/>
                  </a:cxn>
                  <a:cxn ang="T9">
                    <a:pos x="T2" y="T3"/>
                  </a:cxn>
                  <a:cxn ang="T10">
                    <a:pos x="T4" y="T5"/>
                  </a:cxn>
                  <a:cxn ang="T11">
                    <a:pos x="T6" y="T7"/>
                  </a:cxn>
                </a:cxnLst>
                <a:rect l="T12" t="T13" r="T14" b="T15"/>
                <a:pathLst>
                  <a:path w="82" h="409">
                    <a:moveTo>
                      <a:pt x="0" y="409"/>
                    </a:moveTo>
                    <a:lnTo>
                      <a:pt x="38" y="32"/>
                    </a:lnTo>
                    <a:lnTo>
                      <a:pt x="82" y="0"/>
                    </a:lnTo>
                    <a:lnTo>
                      <a:pt x="0" y="409"/>
                    </a:lnTo>
                    <a:close/>
                  </a:path>
                </a:pathLst>
              </a:custGeom>
              <a:solidFill>
                <a:srgbClr val="993300"/>
              </a:solidFill>
              <a:ln w="9525">
                <a:noFill/>
                <a:round/>
                <a:headEnd/>
                <a:tailEnd/>
              </a:ln>
            </p:spPr>
            <p:txBody>
              <a:bodyPr/>
              <a:lstStyle/>
              <a:p>
                <a:endParaRPr lang="es-MX"/>
              </a:p>
            </p:txBody>
          </p:sp>
          <p:sp>
            <p:nvSpPr>
              <p:cNvPr id="9671" name="Freeform 5197"/>
              <p:cNvSpPr>
                <a:spLocks/>
              </p:cNvSpPr>
              <p:nvPr/>
            </p:nvSpPr>
            <p:spPr bwMode="auto">
              <a:xfrm>
                <a:off x="2290" y="2453"/>
                <a:ext cx="14" cy="51"/>
              </a:xfrm>
              <a:custGeom>
                <a:avLst/>
                <a:gdLst>
                  <a:gd name="T0" fmla="*/ 0 w 130"/>
                  <a:gd name="T1" fmla="*/ 0 h 458"/>
                  <a:gd name="T2" fmla="*/ 0 w 130"/>
                  <a:gd name="T3" fmla="*/ 0 h 458"/>
                  <a:gd name="T4" fmla="*/ 0 w 130"/>
                  <a:gd name="T5" fmla="*/ 0 h 458"/>
                  <a:gd name="T6" fmla="*/ 0 w 130"/>
                  <a:gd name="T7" fmla="*/ 0 h 458"/>
                  <a:gd name="T8" fmla="*/ 0 w 130"/>
                  <a:gd name="T9" fmla="*/ 0 h 458"/>
                  <a:gd name="T10" fmla="*/ 0 60000 65536"/>
                  <a:gd name="T11" fmla="*/ 0 60000 65536"/>
                  <a:gd name="T12" fmla="*/ 0 60000 65536"/>
                  <a:gd name="T13" fmla="*/ 0 60000 65536"/>
                  <a:gd name="T14" fmla="*/ 0 60000 65536"/>
                  <a:gd name="T15" fmla="*/ 0 w 130"/>
                  <a:gd name="T16" fmla="*/ 0 h 458"/>
                  <a:gd name="T17" fmla="*/ 130 w 130"/>
                  <a:gd name="T18" fmla="*/ 458 h 458"/>
                </a:gdLst>
                <a:ahLst/>
                <a:cxnLst>
                  <a:cxn ang="T10">
                    <a:pos x="T0" y="T1"/>
                  </a:cxn>
                  <a:cxn ang="T11">
                    <a:pos x="T2" y="T3"/>
                  </a:cxn>
                  <a:cxn ang="T12">
                    <a:pos x="T4" y="T5"/>
                  </a:cxn>
                  <a:cxn ang="T13">
                    <a:pos x="T6" y="T7"/>
                  </a:cxn>
                  <a:cxn ang="T14">
                    <a:pos x="T8" y="T9"/>
                  </a:cxn>
                </a:cxnLst>
                <a:rect l="T15" t="T16" r="T17" b="T18"/>
                <a:pathLst>
                  <a:path w="130" h="458">
                    <a:moveTo>
                      <a:pt x="0" y="458"/>
                    </a:moveTo>
                    <a:lnTo>
                      <a:pt x="48" y="409"/>
                    </a:lnTo>
                    <a:lnTo>
                      <a:pt x="130" y="0"/>
                    </a:lnTo>
                    <a:lnTo>
                      <a:pt x="86" y="32"/>
                    </a:lnTo>
                    <a:lnTo>
                      <a:pt x="0" y="458"/>
                    </a:lnTo>
                  </a:path>
                </a:pathLst>
              </a:custGeom>
              <a:noFill/>
              <a:ln w="0">
                <a:solidFill>
                  <a:srgbClr val="993300"/>
                </a:solidFill>
                <a:round/>
                <a:headEnd/>
                <a:tailEnd/>
              </a:ln>
            </p:spPr>
            <p:txBody>
              <a:bodyPr/>
              <a:lstStyle/>
              <a:p>
                <a:endParaRPr lang="es-MX"/>
              </a:p>
            </p:txBody>
          </p:sp>
          <p:sp>
            <p:nvSpPr>
              <p:cNvPr id="9672" name="Freeform 5198"/>
              <p:cNvSpPr>
                <a:spLocks/>
              </p:cNvSpPr>
              <p:nvPr/>
            </p:nvSpPr>
            <p:spPr bwMode="auto">
              <a:xfrm>
                <a:off x="2297" y="2453"/>
                <a:ext cx="7" cy="4"/>
              </a:xfrm>
              <a:custGeom>
                <a:avLst/>
                <a:gdLst>
                  <a:gd name="T0" fmla="*/ 0 w 65"/>
                  <a:gd name="T1" fmla="*/ 0 h 40"/>
                  <a:gd name="T2" fmla="*/ 0 w 65"/>
                  <a:gd name="T3" fmla="*/ 0 h 40"/>
                  <a:gd name="T4" fmla="*/ 0 w 65"/>
                  <a:gd name="T5" fmla="*/ 0 h 40"/>
                  <a:gd name="T6" fmla="*/ 0 w 65"/>
                  <a:gd name="T7" fmla="*/ 0 h 40"/>
                  <a:gd name="T8" fmla="*/ 0 w 65"/>
                  <a:gd name="T9" fmla="*/ 0 h 40"/>
                  <a:gd name="T10" fmla="*/ 0 60000 65536"/>
                  <a:gd name="T11" fmla="*/ 0 60000 65536"/>
                  <a:gd name="T12" fmla="*/ 0 60000 65536"/>
                  <a:gd name="T13" fmla="*/ 0 60000 65536"/>
                  <a:gd name="T14" fmla="*/ 0 60000 65536"/>
                  <a:gd name="T15" fmla="*/ 0 w 65"/>
                  <a:gd name="T16" fmla="*/ 0 h 40"/>
                  <a:gd name="T17" fmla="*/ 65 w 65"/>
                  <a:gd name="T18" fmla="*/ 40 h 40"/>
                </a:gdLst>
                <a:ahLst/>
                <a:cxnLst>
                  <a:cxn ang="T10">
                    <a:pos x="T0" y="T1"/>
                  </a:cxn>
                  <a:cxn ang="T11">
                    <a:pos x="T2" y="T3"/>
                  </a:cxn>
                  <a:cxn ang="T12">
                    <a:pos x="T4" y="T5"/>
                  </a:cxn>
                  <a:cxn ang="T13">
                    <a:pos x="T6" y="T7"/>
                  </a:cxn>
                  <a:cxn ang="T14">
                    <a:pos x="T8" y="T9"/>
                  </a:cxn>
                </a:cxnLst>
                <a:rect l="T15" t="T16" r="T17" b="T18"/>
                <a:pathLst>
                  <a:path w="65" h="40">
                    <a:moveTo>
                      <a:pt x="21" y="40"/>
                    </a:moveTo>
                    <a:lnTo>
                      <a:pt x="65" y="8"/>
                    </a:lnTo>
                    <a:lnTo>
                      <a:pt x="4" y="0"/>
                    </a:lnTo>
                    <a:lnTo>
                      <a:pt x="0" y="38"/>
                    </a:lnTo>
                    <a:lnTo>
                      <a:pt x="21" y="40"/>
                    </a:lnTo>
                  </a:path>
                </a:pathLst>
              </a:custGeom>
              <a:noFill/>
              <a:ln w="0">
                <a:solidFill>
                  <a:srgbClr val="993300"/>
                </a:solidFill>
                <a:round/>
                <a:headEnd/>
                <a:tailEnd/>
              </a:ln>
            </p:spPr>
            <p:txBody>
              <a:bodyPr/>
              <a:lstStyle/>
              <a:p>
                <a:endParaRPr lang="es-MX"/>
              </a:p>
            </p:txBody>
          </p:sp>
          <p:sp>
            <p:nvSpPr>
              <p:cNvPr id="9673" name="Freeform 5199"/>
              <p:cNvSpPr>
                <a:spLocks/>
              </p:cNvSpPr>
              <p:nvPr/>
            </p:nvSpPr>
            <p:spPr bwMode="auto">
              <a:xfrm>
                <a:off x="2210" y="2446"/>
                <a:ext cx="87" cy="11"/>
              </a:xfrm>
              <a:custGeom>
                <a:avLst/>
                <a:gdLst>
                  <a:gd name="T0" fmla="*/ 0 w 783"/>
                  <a:gd name="T1" fmla="*/ 0 h 99"/>
                  <a:gd name="T2" fmla="*/ 0 w 783"/>
                  <a:gd name="T3" fmla="*/ 0 h 99"/>
                  <a:gd name="T4" fmla="*/ 0 w 783"/>
                  <a:gd name="T5" fmla="*/ 0 h 99"/>
                  <a:gd name="T6" fmla="*/ 0 w 783"/>
                  <a:gd name="T7" fmla="*/ 0 h 99"/>
                  <a:gd name="T8" fmla="*/ 0 60000 65536"/>
                  <a:gd name="T9" fmla="*/ 0 60000 65536"/>
                  <a:gd name="T10" fmla="*/ 0 60000 65536"/>
                  <a:gd name="T11" fmla="*/ 0 60000 65536"/>
                  <a:gd name="T12" fmla="*/ 0 w 783"/>
                  <a:gd name="T13" fmla="*/ 0 h 99"/>
                  <a:gd name="T14" fmla="*/ 783 w 783"/>
                  <a:gd name="T15" fmla="*/ 99 h 99"/>
                </a:gdLst>
                <a:ahLst/>
                <a:cxnLst>
                  <a:cxn ang="T8">
                    <a:pos x="T0" y="T1"/>
                  </a:cxn>
                  <a:cxn ang="T9">
                    <a:pos x="T2" y="T3"/>
                  </a:cxn>
                  <a:cxn ang="T10">
                    <a:pos x="T4" y="T5"/>
                  </a:cxn>
                  <a:cxn ang="T11">
                    <a:pos x="T6" y="T7"/>
                  </a:cxn>
                </a:cxnLst>
                <a:rect l="T12" t="T13" r="T14" b="T15"/>
                <a:pathLst>
                  <a:path w="783" h="99">
                    <a:moveTo>
                      <a:pt x="778" y="99"/>
                    </a:moveTo>
                    <a:lnTo>
                      <a:pt x="783" y="61"/>
                    </a:lnTo>
                    <a:lnTo>
                      <a:pt x="0" y="0"/>
                    </a:lnTo>
                    <a:lnTo>
                      <a:pt x="778" y="99"/>
                    </a:lnTo>
                    <a:close/>
                  </a:path>
                </a:pathLst>
              </a:custGeom>
              <a:solidFill>
                <a:srgbClr val="993300"/>
              </a:solidFill>
              <a:ln w="9525">
                <a:noFill/>
                <a:round/>
                <a:headEnd/>
                <a:tailEnd/>
              </a:ln>
            </p:spPr>
            <p:txBody>
              <a:bodyPr/>
              <a:lstStyle/>
              <a:p>
                <a:endParaRPr lang="es-MX"/>
              </a:p>
            </p:txBody>
          </p:sp>
          <p:sp>
            <p:nvSpPr>
              <p:cNvPr id="9674" name="Freeform 5200"/>
              <p:cNvSpPr>
                <a:spLocks/>
              </p:cNvSpPr>
              <p:nvPr/>
            </p:nvSpPr>
            <p:spPr bwMode="auto">
              <a:xfrm>
                <a:off x="2210" y="2442"/>
                <a:ext cx="87" cy="11"/>
              </a:xfrm>
              <a:custGeom>
                <a:avLst/>
                <a:gdLst>
                  <a:gd name="T0" fmla="*/ 0 w 783"/>
                  <a:gd name="T1" fmla="*/ 0 h 98"/>
                  <a:gd name="T2" fmla="*/ 0 w 783"/>
                  <a:gd name="T3" fmla="*/ 0 h 98"/>
                  <a:gd name="T4" fmla="*/ 0 w 783"/>
                  <a:gd name="T5" fmla="*/ 0 h 98"/>
                  <a:gd name="T6" fmla="*/ 0 w 783"/>
                  <a:gd name="T7" fmla="*/ 0 h 98"/>
                  <a:gd name="T8" fmla="*/ 0 60000 65536"/>
                  <a:gd name="T9" fmla="*/ 0 60000 65536"/>
                  <a:gd name="T10" fmla="*/ 0 60000 65536"/>
                  <a:gd name="T11" fmla="*/ 0 60000 65536"/>
                  <a:gd name="T12" fmla="*/ 0 w 783"/>
                  <a:gd name="T13" fmla="*/ 0 h 98"/>
                  <a:gd name="T14" fmla="*/ 783 w 783"/>
                  <a:gd name="T15" fmla="*/ 98 h 98"/>
                </a:gdLst>
                <a:ahLst/>
                <a:cxnLst>
                  <a:cxn ang="T8">
                    <a:pos x="T0" y="T1"/>
                  </a:cxn>
                  <a:cxn ang="T9">
                    <a:pos x="T2" y="T3"/>
                  </a:cxn>
                  <a:cxn ang="T10">
                    <a:pos x="T4" y="T5"/>
                  </a:cxn>
                  <a:cxn ang="T11">
                    <a:pos x="T6" y="T7"/>
                  </a:cxn>
                </a:cxnLst>
                <a:rect l="T12" t="T13" r="T14" b="T15"/>
                <a:pathLst>
                  <a:path w="783" h="98">
                    <a:moveTo>
                      <a:pt x="783" y="98"/>
                    </a:moveTo>
                    <a:lnTo>
                      <a:pt x="0" y="37"/>
                    </a:lnTo>
                    <a:lnTo>
                      <a:pt x="4" y="0"/>
                    </a:lnTo>
                    <a:lnTo>
                      <a:pt x="783" y="98"/>
                    </a:lnTo>
                    <a:close/>
                  </a:path>
                </a:pathLst>
              </a:custGeom>
              <a:solidFill>
                <a:srgbClr val="993300"/>
              </a:solidFill>
              <a:ln w="9525">
                <a:noFill/>
                <a:round/>
                <a:headEnd/>
                <a:tailEnd/>
              </a:ln>
            </p:spPr>
            <p:txBody>
              <a:bodyPr/>
              <a:lstStyle/>
              <a:p>
                <a:endParaRPr lang="es-MX"/>
              </a:p>
            </p:txBody>
          </p:sp>
          <p:sp>
            <p:nvSpPr>
              <p:cNvPr id="9675" name="Freeform 5201"/>
              <p:cNvSpPr>
                <a:spLocks/>
              </p:cNvSpPr>
              <p:nvPr/>
            </p:nvSpPr>
            <p:spPr bwMode="auto">
              <a:xfrm>
                <a:off x="2210" y="2442"/>
                <a:ext cx="87" cy="15"/>
              </a:xfrm>
              <a:custGeom>
                <a:avLst/>
                <a:gdLst>
                  <a:gd name="T0" fmla="*/ 0 w 783"/>
                  <a:gd name="T1" fmla="*/ 0 h 136"/>
                  <a:gd name="T2" fmla="*/ 0 w 783"/>
                  <a:gd name="T3" fmla="*/ 0 h 136"/>
                  <a:gd name="T4" fmla="*/ 0 w 783"/>
                  <a:gd name="T5" fmla="*/ 0 h 136"/>
                  <a:gd name="T6" fmla="*/ 0 w 783"/>
                  <a:gd name="T7" fmla="*/ 0 h 136"/>
                  <a:gd name="T8" fmla="*/ 0 w 783"/>
                  <a:gd name="T9" fmla="*/ 0 h 136"/>
                  <a:gd name="T10" fmla="*/ 0 60000 65536"/>
                  <a:gd name="T11" fmla="*/ 0 60000 65536"/>
                  <a:gd name="T12" fmla="*/ 0 60000 65536"/>
                  <a:gd name="T13" fmla="*/ 0 60000 65536"/>
                  <a:gd name="T14" fmla="*/ 0 60000 65536"/>
                  <a:gd name="T15" fmla="*/ 0 w 783"/>
                  <a:gd name="T16" fmla="*/ 0 h 136"/>
                  <a:gd name="T17" fmla="*/ 783 w 783"/>
                  <a:gd name="T18" fmla="*/ 136 h 136"/>
                </a:gdLst>
                <a:ahLst/>
                <a:cxnLst>
                  <a:cxn ang="T10">
                    <a:pos x="T0" y="T1"/>
                  </a:cxn>
                  <a:cxn ang="T11">
                    <a:pos x="T2" y="T3"/>
                  </a:cxn>
                  <a:cxn ang="T12">
                    <a:pos x="T4" y="T5"/>
                  </a:cxn>
                  <a:cxn ang="T13">
                    <a:pos x="T6" y="T7"/>
                  </a:cxn>
                  <a:cxn ang="T14">
                    <a:pos x="T8" y="T9"/>
                  </a:cxn>
                </a:cxnLst>
                <a:rect l="T15" t="T16" r="T17" b="T18"/>
                <a:pathLst>
                  <a:path w="783" h="136">
                    <a:moveTo>
                      <a:pt x="778" y="136"/>
                    </a:moveTo>
                    <a:lnTo>
                      <a:pt x="783" y="98"/>
                    </a:lnTo>
                    <a:lnTo>
                      <a:pt x="4" y="0"/>
                    </a:lnTo>
                    <a:lnTo>
                      <a:pt x="0" y="37"/>
                    </a:lnTo>
                    <a:lnTo>
                      <a:pt x="778" y="136"/>
                    </a:lnTo>
                  </a:path>
                </a:pathLst>
              </a:custGeom>
              <a:noFill/>
              <a:ln w="0">
                <a:solidFill>
                  <a:srgbClr val="993300"/>
                </a:solidFill>
                <a:round/>
                <a:headEnd/>
                <a:tailEnd/>
              </a:ln>
            </p:spPr>
            <p:txBody>
              <a:bodyPr/>
              <a:lstStyle/>
              <a:p>
                <a:endParaRPr lang="es-MX"/>
              </a:p>
            </p:txBody>
          </p:sp>
          <p:sp>
            <p:nvSpPr>
              <p:cNvPr id="9676" name="Freeform 5202"/>
              <p:cNvSpPr>
                <a:spLocks/>
              </p:cNvSpPr>
              <p:nvPr/>
            </p:nvSpPr>
            <p:spPr bwMode="auto">
              <a:xfrm>
                <a:off x="2142" y="2437"/>
                <a:ext cx="69" cy="9"/>
              </a:xfrm>
              <a:custGeom>
                <a:avLst/>
                <a:gdLst>
                  <a:gd name="T0" fmla="*/ 0 w 618"/>
                  <a:gd name="T1" fmla="*/ 0 h 83"/>
                  <a:gd name="T2" fmla="*/ 0 w 618"/>
                  <a:gd name="T3" fmla="*/ 0 h 83"/>
                  <a:gd name="T4" fmla="*/ 0 w 618"/>
                  <a:gd name="T5" fmla="*/ 0 h 83"/>
                  <a:gd name="T6" fmla="*/ 0 w 618"/>
                  <a:gd name="T7" fmla="*/ 0 h 83"/>
                  <a:gd name="T8" fmla="*/ 0 60000 65536"/>
                  <a:gd name="T9" fmla="*/ 0 60000 65536"/>
                  <a:gd name="T10" fmla="*/ 0 60000 65536"/>
                  <a:gd name="T11" fmla="*/ 0 60000 65536"/>
                  <a:gd name="T12" fmla="*/ 0 w 618"/>
                  <a:gd name="T13" fmla="*/ 0 h 83"/>
                  <a:gd name="T14" fmla="*/ 618 w 618"/>
                  <a:gd name="T15" fmla="*/ 83 h 83"/>
                </a:gdLst>
                <a:ahLst/>
                <a:cxnLst>
                  <a:cxn ang="T8">
                    <a:pos x="T0" y="T1"/>
                  </a:cxn>
                  <a:cxn ang="T9">
                    <a:pos x="T2" y="T3"/>
                  </a:cxn>
                  <a:cxn ang="T10">
                    <a:pos x="T4" y="T5"/>
                  </a:cxn>
                  <a:cxn ang="T11">
                    <a:pos x="T6" y="T7"/>
                  </a:cxn>
                </a:cxnLst>
                <a:rect l="T12" t="T13" r="T14" b="T15"/>
                <a:pathLst>
                  <a:path w="618" h="83">
                    <a:moveTo>
                      <a:pt x="614" y="83"/>
                    </a:moveTo>
                    <a:lnTo>
                      <a:pt x="618" y="46"/>
                    </a:lnTo>
                    <a:lnTo>
                      <a:pt x="0" y="0"/>
                    </a:lnTo>
                    <a:lnTo>
                      <a:pt x="614" y="83"/>
                    </a:lnTo>
                    <a:close/>
                  </a:path>
                </a:pathLst>
              </a:custGeom>
              <a:solidFill>
                <a:srgbClr val="993300"/>
              </a:solidFill>
              <a:ln w="9525">
                <a:noFill/>
                <a:round/>
                <a:headEnd/>
                <a:tailEnd/>
              </a:ln>
            </p:spPr>
            <p:txBody>
              <a:bodyPr/>
              <a:lstStyle/>
              <a:p>
                <a:endParaRPr lang="es-MX"/>
              </a:p>
            </p:txBody>
          </p:sp>
          <p:sp>
            <p:nvSpPr>
              <p:cNvPr id="9677" name="Freeform 5203"/>
              <p:cNvSpPr>
                <a:spLocks/>
              </p:cNvSpPr>
              <p:nvPr/>
            </p:nvSpPr>
            <p:spPr bwMode="auto">
              <a:xfrm>
                <a:off x="2142" y="2432"/>
                <a:ext cx="69" cy="10"/>
              </a:xfrm>
              <a:custGeom>
                <a:avLst/>
                <a:gdLst>
                  <a:gd name="T0" fmla="*/ 0 w 618"/>
                  <a:gd name="T1" fmla="*/ 0 h 85"/>
                  <a:gd name="T2" fmla="*/ 0 w 618"/>
                  <a:gd name="T3" fmla="*/ 0 h 85"/>
                  <a:gd name="T4" fmla="*/ 0 w 618"/>
                  <a:gd name="T5" fmla="*/ 0 h 85"/>
                  <a:gd name="T6" fmla="*/ 0 w 618"/>
                  <a:gd name="T7" fmla="*/ 0 h 85"/>
                  <a:gd name="T8" fmla="*/ 0 60000 65536"/>
                  <a:gd name="T9" fmla="*/ 0 60000 65536"/>
                  <a:gd name="T10" fmla="*/ 0 60000 65536"/>
                  <a:gd name="T11" fmla="*/ 0 60000 65536"/>
                  <a:gd name="T12" fmla="*/ 0 w 618"/>
                  <a:gd name="T13" fmla="*/ 0 h 85"/>
                  <a:gd name="T14" fmla="*/ 618 w 618"/>
                  <a:gd name="T15" fmla="*/ 85 h 85"/>
                </a:gdLst>
                <a:ahLst/>
                <a:cxnLst>
                  <a:cxn ang="T8">
                    <a:pos x="T0" y="T1"/>
                  </a:cxn>
                  <a:cxn ang="T9">
                    <a:pos x="T2" y="T3"/>
                  </a:cxn>
                  <a:cxn ang="T10">
                    <a:pos x="T4" y="T5"/>
                  </a:cxn>
                  <a:cxn ang="T11">
                    <a:pos x="T6" y="T7"/>
                  </a:cxn>
                </a:cxnLst>
                <a:rect l="T12" t="T13" r="T14" b="T15"/>
                <a:pathLst>
                  <a:path w="618" h="85">
                    <a:moveTo>
                      <a:pt x="618" y="85"/>
                    </a:moveTo>
                    <a:lnTo>
                      <a:pt x="0" y="39"/>
                    </a:lnTo>
                    <a:lnTo>
                      <a:pt x="2" y="0"/>
                    </a:lnTo>
                    <a:lnTo>
                      <a:pt x="618" y="85"/>
                    </a:lnTo>
                    <a:close/>
                  </a:path>
                </a:pathLst>
              </a:custGeom>
              <a:solidFill>
                <a:srgbClr val="993300"/>
              </a:solidFill>
              <a:ln w="9525">
                <a:noFill/>
                <a:round/>
                <a:headEnd/>
                <a:tailEnd/>
              </a:ln>
            </p:spPr>
            <p:txBody>
              <a:bodyPr/>
              <a:lstStyle/>
              <a:p>
                <a:endParaRPr lang="es-MX"/>
              </a:p>
            </p:txBody>
          </p:sp>
          <p:sp>
            <p:nvSpPr>
              <p:cNvPr id="9678" name="Freeform 5204"/>
              <p:cNvSpPr>
                <a:spLocks/>
              </p:cNvSpPr>
              <p:nvPr/>
            </p:nvSpPr>
            <p:spPr bwMode="auto">
              <a:xfrm>
                <a:off x="2142" y="2432"/>
                <a:ext cx="69" cy="14"/>
              </a:xfrm>
              <a:custGeom>
                <a:avLst/>
                <a:gdLst>
                  <a:gd name="T0" fmla="*/ 0 w 618"/>
                  <a:gd name="T1" fmla="*/ 0 h 122"/>
                  <a:gd name="T2" fmla="*/ 0 w 618"/>
                  <a:gd name="T3" fmla="*/ 0 h 122"/>
                  <a:gd name="T4" fmla="*/ 0 w 618"/>
                  <a:gd name="T5" fmla="*/ 0 h 122"/>
                  <a:gd name="T6" fmla="*/ 0 w 618"/>
                  <a:gd name="T7" fmla="*/ 0 h 122"/>
                  <a:gd name="T8" fmla="*/ 0 w 618"/>
                  <a:gd name="T9" fmla="*/ 0 h 122"/>
                  <a:gd name="T10" fmla="*/ 0 60000 65536"/>
                  <a:gd name="T11" fmla="*/ 0 60000 65536"/>
                  <a:gd name="T12" fmla="*/ 0 60000 65536"/>
                  <a:gd name="T13" fmla="*/ 0 60000 65536"/>
                  <a:gd name="T14" fmla="*/ 0 60000 65536"/>
                  <a:gd name="T15" fmla="*/ 0 w 618"/>
                  <a:gd name="T16" fmla="*/ 0 h 122"/>
                  <a:gd name="T17" fmla="*/ 618 w 618"/>
                  <a:gd name="T18" fmla="*/ 122 h 122"/>
                </a:gdLst>
                <a:ahLst/>
                <a:cxnLst>
                  <a:cxn ang="T10">
                    <a:pos x="T0" y="T1"/>
                  </a:cxn>
                  <a:cxn ang="T11">
                    <a:pos x="T2" y="T3"/>
                  </a:cxn>
                  <a:cxn ang="T12">
                    <a:pos x="T4" y="T5"/>
                  </a:cxn>
                  <a:cxn ang="T13">
                    <a:pos x="T6" y="T7"/>
                  </a:cxn>
                  <a:cxn ang="T14">
                    <a:pos x="T8" y="T9"/>
                  </a:cxn>
                </a:cxnLst>
                <a:rect l="T15" t="T16" r="T17" b="T18"/>
                <a:pathLst>
                  <a:path w="618" h="122">
                    <a:moveTo>
                      <a:pt x="614" y="122"/>
                    </a:moveTo>
                    <a:lnTo>
                      <a:pt x="618" y="85"/>
                    </a:lnTo>
                    <a:lnTo>
                      <a:pt x="2" y="0"/>
                    </a:lnTo>
                    <a:lnTo>
                      <a:pt x="0" y="39"/>
                    </a:lnTo>
                    <a:lnTo>
                      <a:pt x="614" y="122"/>
                    </a:lnTo>
                  </a:path>
                </a:pathLst>
              </a:custGeom>
              <a:noFill/>
              <a:ln w="0">
                <a:solidFill>
                  <a:srgbClr val="993300"/>
                </a:solidFill>
                <a:round/>
                <a:headEnd/>
                <a:tailEnd/>
              </a:ln>
            </p:spPr>
            <p:txBody>
              <a:bodyPr/>
              <a:lstStyle/>
              <a:p>
                <a:endParaRPr lang="es-MX"/>
              </a:p>
            </p:txBody>
          </p:sp>
          <p:sp>
            <p:nvSpPr>
              <p:cNvPr id="9679" name="Freeform 5205"/>
              <p:cNvSpPr>
                <a:spLocks/>
              </p:cNvSpPr>
              <p:nvPr/>
            </p:nvSpPr>
            <p:spPr bwMode="auto">
              <a:xfrm>
                <a:off x="2116" y="2432"/>
                <a:ext cx="26" cy="5"/>
              </a:xfrm>
              <a:custGeom>
                <a:avLst/>
                <a:gdLst>
                  <a:gd name="T0" fmla="*/ 0 w 241"/>
                  <a:gd name="T1" fmla="*/ 0 h 44"/>
                  <a:gd name="T2" fmla="*/ 0 w 241"/>
                  <a:gd name="T3" fmla="*/ 0 h 44"/>
                  <a:gd name="T4" fmla="*/ 0 w 241"/>
                  <a:gd name="T5" fmla="*/ 0 h 44"/>
                  <a:gd name="T6" fmla="*/ 0 w 241"/>
                  <a:gd name="T7" fmla="*/ 0 h 44"/>
                  <a:gd name="T8" fmla="*/ 0 60000 65536"/>
                  <a:gd name="T9" fmla="*/ 0 60000 65536"/>
                  <a:gd name="T10" fmla="*/ 0 60000 65536"/>
                  <a:gd name="T11" fmla="*/ 0 60000 65536"/>
                  <a:gd name="T12" fmla="*/ 0 w 241"/>
                  <a:gd name="T13" fmla="*/ 0 h 44"/>
                  <a:gd name="T14" fmla="*/ 241 w 241"/>
                  <a:gd name="T15" fmla="*/ 44 h 44"/>
                </a:gdLst>
                <a:ahLst/>
                <a:cxnLst>
                  <a:cxn ang="T8">
                    <a:pos x="T0" y="T1"/>
                  </a:cxn>
                  <a:cxn ang="T9">
                    <a:pos x="T2" y="T3"/>
                  </a:cxn>
                  <a:cxn ang="T10">
                    <a:pos x="T4" y="T5"/>
                  </a:cxn>
                  <a:cxn ang="T11">
                    <a:pos x="T6" y="T7"/>
                  </a:cxn>
                </a:cxnLst>
                <a:rect l="T12" t="T13" r="T14" b="T15"/>
                <a:pathLst>
                  <a:path w="241" h="44">
                    <a:moveTo>
                      <a:pt x="239" y="39"/>
                    </a:moveTo>
                    <a:lnTo>
                      <a:pt x="241" y="0"/>
                    </a:lnTo>
                    <a:lnTo>
                      <a:pt x="0" y="44"/>
                    </a:lnTo>
                    <a:lnTo>
                      <a:pt x="239" y="39"/>
                    </a:lnTo>
                    <a:close/>
                  </a:path>
                </a:pathLst>
              </a:custGeom>
              <a:solidFill>
                <a:srgbClr val="993300"/>
              </a:solidFill>
              <a:ln w="9525">
                <a:noFill/>
                <a:round/>
                <a:headEnd/>
                <a:tailEnd/>
              </a:ln>
            </p:spPr>
            <p:txBody>
              <a:bodyPr/>
              <a:lstStyle/>
              <a:p>
                <a:endParaRPr lang="es-MX"/>
              </a:p>
            </p:txBody>
          </p:sp>
          <p:sp>
            <p:nvSpPr>
              <p:cNvPr id="9680" name="Freeform 5206"/>
              <p:cNvSpPr>
                <a:spLocks/>
              </p:cNvSpPr>
              <p:nvPr/>
            </p:nvSpPr>
            <p:spPr bwMode="auto">
              <a:xfrm>
                <a:off x="2116" y="2432"/>
                <a:ext cx="26" cy="5"/>
              </a:xfrm>
              <a:custGeom>
                <a:avLst/>
                <a:gdLst>
                  <a:gd name="T0" fmla="*/ 0 w 241"/>
                  <a:gd name="T1" fmla="*/ 0 h 44"/>
                  <a:gd name="T2" fmla="*/ 0 w 241"/>
                  <a:gd name="T3" fmla="*/ 0 h 44"/>
                  <a:gd name="T4" fmla="*/ 0 w 241"/>
                  <a:gd name="T5" fmla="*/ 0 h 44"/>
                  <a:gd name="T6" fmla="*/ 0 w 241"/>
                  <a:gd name="T7" fmla="*/ 0 h 44"/>
                  <a:gd name="T8" fmla="*/ 0 w 241"/>
                  <a:gd name="T9" fmla="*/ 0 h 44"/>
                  <a:gd name="T10" fmla="*/ 0 60000 65536"/>
                  <a:gd name="T11" fmla="*/ 0 60000 65536"/>
                  <a:gd name="T12" fmla="*/ 0 60000 65536"/>
                  <a:gd name="T13" fmla="*/ 0 60000 65536"/>
                  <a:gd name="T14" fmla="*/ 0 60000 65536"/>
                  <a:gd name="T15" fmla="*/ 0 w 241"/>
                  <a:gd name="T16" fmla="*/ 0 h 44"/>
                  <a:gd name="T17" fmla="*/ 241 w 241"/>
                  <a:gd name="T18" fmla="*/ 44 h 44"/>
                </a:gdLst>
                <a:ahLst/>
                <a:cxnLst>
                  <a:cxn ang="T10">
                    <a:pos x="T0" y="T1"/>
                  </a:cxn>
                  <a:cxn ang="T11">
                    <a:pos x="T2" y="T3"/>
                  </a:cxn>
                  <a:cxn ang="T12">
                    <a:pos x="T4" y="T5"/>
                  </a:cxn>
                  <a:cxn ang="T13">
                    <a:pos x="T6" y="T7"/>
                  </a:cxn>
                  <a:cxn ang="T14">
                    <a:pos x="T8" y="T9"/>
                  </a:cxn>
                </a:cxnLst>
                <a:rect l="T15" t="T16" r="T17" b="T18"/>
                <a:pathLst>
                  <a:path w="241" h="44">
                    <a:moveTo>
                      <a:pt x="239" y="39"/>
                    </a:moveTo>
                    <a:lnTo>
                      <a:pt x="241" y="0"/>
                    </a:lnTo>
                    <a:lnTo>
                      <a:pt x="5" y="7"/>
                    </a:lnTo>
                    <a:lnTo>
                      <a:pt x="0" y="44"/>
                    </a:lnTo>
                    <a:lnTo>
                      <a:pt x="239" y="39"/>
                    </a:lnTo>
                  </a:path>
                </a:pathLst>
              </a:custGeom>
              <a:noFill/>
              <a:ln w="0">
                <a:solidFill>
                  <a:srgbClr val="993300"/>
                </a:solidFill>
                <a:round/>
                <a:headEnd/>
                <a:tailEnd/>
              </a:ln>
            </p:spPr>
            <p:txBody>
              <a:bodyPr/>
              <a:lstStyle/>
              <a:p>
                <a:endParaRPr lang="es-MX"/>
              </a:p>
            </p:txBody>
          </p:sp>
          <p:sp>
            <p:nvSpPr>
              <p:cNvPr id="9681" name="Freeform 5207"/>
              <p:cNvSpPr>
                <a:spLocks/>
              </p:cNvSpPr>
              <p:nvPr/>
            </p:nvSpPr>
            <p:spPr bwMode="auto">
              <a:xfrm>
                <a:off x="2095" y="2430"/>
                <a:ext cx="21" cy="7"/>
              </a:xfrm>
              <a:custGeom>
                <a:avLst/>
                <a:gdLst>
                  <a:gd name="T0" fmla="*/ 0 w 193"/>
                  <a:gd name="T1" fmla="*/ 0 h 62"/>
                  <a:gd name="T2" fmla="*/ 0 w 193"/>
                  <a:gd name="T3" fmla="*/ 0 h 62"/>
                  <a:gd name="T4" fmla="*/ 0 w 193"/>
                  <a:gd name="T5" fmla="*/ 0 h 62"/>
                  <a:gd name="T6" fmla="*/ 0 w 193"/>
                  <a:gd name="T7" fmla="*/ 0 h 62"/>
                  <a:gd name="T8" fmla="*/ 0 60000 65536"/>
                  <a:gd name="T9" fmla="*/ 0 60000 65536"/>
                  <a:gd name="T10" fmla="*/ 0 60000 65536"/>
                  <a:gd name="T11" fmla="*/ 0 60000 65536"/>
                  <a:gd name="T12" fmla="*/ 0 w 193"/>
                  <a:gd name="T13" fmla="*/ 0 h 62"/>
                  <a:gd name="T14" fmla="*/ 193 w 193"/>
                  <a:gd name="T15" fmla="*/ 62 h 62"/>
                </a:gdLst>
                <a:ahLst/>
                <a:cxnLst>
                  <a:cxn ang="T8">
                    <a:pos x="T0" y="T1"/>
                  </a:cxn>
                  <a:cxn ang="T9">
                    <a:pos x="T2" y="T3"/>
                  </a:cxn>
                  <a:cxn ang="T10">
                    <a:pos x="T4" y="T5"/>
                  </a:cxn>
                  <a:cxn ang="T11">
                    <a:pos x="T6" y="T7"/>
                  </a:cxn>
                </a:cxnLst>
                <a:rect l="T12" t="T13" r="T14" b="T15"/>
                <a:pathLst>
                  <a:path w="193" h="62">
                    <a:moveTo>
                      <a:pt x="188" y="62"/>
                    </a:moveTo>
                    <a:lnTo>
                      <a:pt x="193" y="25"/>
                    </a:lnTo>
                    <a:lnTo>
                      <a:pt x="0" y="0"/>
                    </a:lnTo>
                    <a:lnTo>
                      <a:pt x="188" y="62"/>
                    </a:lnTo>
                    <a:close/>
                  </a:path>
                </a:pathLst>
              </a:custGeom>
              <a:solidFill>
                <a:srgbClr val="993300"/>
              </a:solidFill>
              <a:ln w="9525">
                <a:noFill/>
                <a:round/>
                <a:headEnd/>
                <a:tailEnd/>
              </a:ln>
            </p:spPr>
            <p:txBody>
              <a:bodyPr/>
              <a:lstStyle/>
              <a:p>
                <a:endParaRPr lang="es-MX"/>
              </a:p>
            </p:txBody>
          </p:sp>
          <p:sp>
            <p:nvSpPr>
              <p:cNvPr id="9682" name="Freeform 5208"/>
              <p:cNvSpPr>
                <a:spLocks/>
              </p:cNvSpPr>
              <p:nvPr/>
            </p:nvSpPr>
            <p:spPr bwMode="auto">
              <a:xfrm>
                <a:off x="2095" y="2427"/>
                <a:ext cx="21" cy="6"/>
              </a:xfrm>
              <a:custGeom>
                <a:avLst/>
                <a:gdLst>
                  <a:gd name="T0" fmla="*/ 0 w 193"/>
                  <a:gd name="T1" fmla="*/ 0 h 57"/>
                  <a:gd name="T2" fmla="*/ 0 w 193"/>
                  <a:gd name="T3" fmla="*/ 0 h 57"/>
                  <a:gd name="T4" fmla="*/ 0 w 193"/>
                  <a:gd name="T5" fmla="*/ 0 h 57"/>
                  <a:gd name="T6" fmla="*/ 0 w 193"/>
                  <a:gd name="T7" fmla="*/ 0 h 57"/>
                  <a:gd name="T8" fmla="*/ 0 60000 65536"/>
                  <a:gd name="T9" fmla="*/ 0 60000 65536"/>
                  <a:gd name="T10" fmla="*/ 0 60000 65536"/>
                  <a:gd name="T11" fmla="*/ 0 60000 65536"/>
                  <a:gd name="T12" fmla="*/ 0 w 193"/>
                  <a:gd name="T13" fmla="*/ 0 h 57"/>
                  <a:gd name="T14" fmla="*/ 193 w 193"/>
                  <a:gd name="T15" fmla="*/ 57 h 57"/>
                </a:gdLst>
                <a:ahLst/>
                <a:cxnLst>
                  <a:cxn ang="T8">
                    <a:pos x="T0" y="T1"/>
                  </a:cxn>
                  <a:cxn ang="T9">
                    <a:pos x="T2" y="T3"/>
                  </a:cxn>
                  <a:cxn ang="T10">
                    <a:pos x="T4" y="T5"/>
                  </a:cxn>
                  <a:cxn ang="T11">
                    <a:pos x="T6" y="T7"/>
                  </a:cxn>
                </a:cxnLst>
                <a:rect l="T12" t="T13" r="T14" b="T15"/>
                <a:pathLst>
                  <a:path w="193" h="57">
                    <a:moveTo>
                      <a:pt x="193" y="57"/>
                    </a:moveTo>
                    <a:lnTo>
                      <a:pt x="0" y="32"/>
                    </a:lnTo>
                    <a:lnTo>
                      <a:pt x="23" y="0"/>
                    </a:lnTo>
                    <a:lnTo>
                      <a:pt x="193" y="57"/>
                    </a:lnTo>
                    <a:close/>
                  </a:path>
                </a:pathLst>
              </a:custGeom>
              <a:solidFill>
                <a:srgbClr val="993300"/>
              </a:solidFill>
              <a:ln w="9525">
                <a:noFill/>
                <a:round/>
                <a:headEnd/>
                <a:tailEnd/>
              </a:ln>
            </p:spPr>
            <p:txBody>
              <a:bodyPr/>
              <a:lstStyle/>
              <a:p>
                <a:endParaRPr lang="es-MX"/>
              </a:p>
            </p:txBody>
          </p:sp>
          <p:sp>
            <p:nvSpPr>
              <p:cNvPr id="9683" name="Freeform 5209"/>
              <p:cNvSpPr>
                <a:spLocks/>
              </p:cNvSpPr>
              <p:nvPr/>
            </p:nvSpPr>
            <p:spPr bwMode="auto">
              <a:xfrm>
                <a:off x="2095" y="2427"/>
                <a:ext cx="21" cy="10"/>
              </a:xfrm>
              <a:custGeom>
                <a:avLst/>
                <a:gdLst>
                  <a:gd name="T0" fmla="*/ 0 w 193"/>
                  <a:gd name="T1" fmla="*/ 0 h 94"/>
                  <a:gd name="T2" fmla="*/ 0 w 193"/>
                  <a:gd name="T3" fmla="*/ 0 h 94"/>
                  <a:gd name="T4" fmla="*/ 0 w 193"/>
                  <a:gd name="T5" fmla="*/ 0 h 94"/>
                  <a:gd name="T6" fmla="*/ 0 w 193"/>
                  <a:gd name="T7" fmla="*/ 0 h 94"/>
                  <a:gd name="T8" fmla="*/ 0 w 193"/>
                  <a:gd name="T9" fmla="*/ 0 h 94"/>
                  <a:gd name="T10" fmla="*/ 0 60000 65536"/>
                  <a:gd name="T11" fmla="*/ 0 60000 65536"/>
                  <a:gd name="T12" fmla="*/ 0 60000 65536"/>
                  <a:gd name="T13" fmla="*/ 0 60000 65536"/>
                  <a:gd name="T14" fmla="*/ 0 60000 65536"/>
                  <a:gd name="T15" fmla="*/ 0 w 193"/>
                  <a:gd name="T16" fmla="*/ 0 h 94"/>
                  <a:gd name="T17" fmla="*/ 193 w 193"/>
                  <a:gd name="T18" fmla="*/ 94 h 94"/>
                </a:gdLst>
                <a:ahLst/>
                <a:cxnLst>
                  <a:cxn ang="T10">
                    <a:pos x="T0" y="T1"/>
                  </a:cxn>
                  <a:cxn ang="T11">
                    <a:pos x="T2" y="T3"/>
                  </a:cxn>
                  <a:cxn ang="T12">
                    <a:pos x="T4" y="T5"/>
                  </a:cxn>
                  <a:cxn ang="T13">
                    <a:pos x="T6" y="T7"/>
                  </a:cxn>
                  <a:cxn ang="T14">
                    <a:pos x="T8" y="T9"/>
                  </a:cxn>
                </a:cxnLst>
                <a:rect l="T15" t="T16" r="T17" b="T18"/>
                <a:pathLst>
                  <a:path w="193" h="94">
                    <a:moveTo>
                      <a:pt x="188" y="94"/>
                    </a:moveTo>
                    <a:lnTo>
                      <a:pt x="193" y="57"/>
                    </a:lnTo>
                    <a:lnTo>
                      <a:pt x="23" y="0"/>
                    </a:lnTo>
                    <a:lnTo>
                      <a:pt x="0" y="32"/>
                    </a:lnTo>
                    <a:lnTo>
                      <a:pt x="188" y="94"/>
                    </a:lnTo>
                  </a:path>
                </a:pathLst>
              </a:custGeom>
              <a:noFill/>
              <a:ln w="0">
                <a:solidFill>
                  <a:srgbClr val="993300"/>
                </a:solidFill>
                <a:round/>
                <a:headEnd/>
                <a:tailEnd/>
              </a:ln>
            </p:spPr>
            <p:txBody>
              <a:bodyPr/>
              <a:lstStyle/>
              <a:p>
                <a:endParaRPr lang="es-MX"/>
              </a:p>
            </p:txBody>
          </p:sp>
          <p:sp>
            <p:nvSpPr>
              <p:cNvPr id="9684" name="Freeform 5210"/>
              <p:cNvSpPr>
                <a:spLocks/>
              </p:cNvSpPr>
              <p:nvPr/>
            </p:nvSpPr>
            <p:spPr bwMode="auto">
              <a:xfrm>
                <a:off x="2073" y="2399"/>
                <a:ext cx="24" cy="31"/>
              </a:xfrm>
              <a:custGeom>
                <a:avLst/>
                <a:gdLst>
                  <a:gd name="T0" fmla="*/ 0 w 217"/>
                  <a:gd name="T1" fmla="*/ 0 h 277"/>
                  <a:gd name="T2" fmla="*/ 0 w 217"/>
                  <a:gd name="T3" fmla="*/ 0 h 277"/>
                  <a:gd name="T4" fmla="*/ 0 w 217"/>
                  <a:gd name="T5" fmla="*/ 0 h 277"/>
                  <a:gd name="T6" fmla="*/ 0 w 217"/>
                  <a:gd name="T7" fmla="*/ 0 h 277"/>
                  <a:gd name="T8" fmla="*/ 0 60000 65536"/>
                  <a:gd name="T9" fmla="*/ 0 60000 65536"/>
                  <a:gd name="T10" fmla="*/ 0 60000 65536"/>
                  <a:gd name="T11" fmla="*/ 0 60000 65536"/>
                  <a:gd name="T12" fmla="*/ 0 w 217"/>
                  <a:gd name="T13" fmla="*/ 0 h 277"/>
                  <a:gd name="T14" fmla="*/ 217 w 217"/>
                  <a:gd name="T15" fmla="*/ 277 h 277"/>
                </a:gdLst>
                <a:ahLst/>
                <a:cxnLst>
                  <a:cxn ang="T8">
                    <a:pos x="T0" y="T1"/>
                  </a:cxn>
                  <a:cxn ang="T9">
                    <a:pos x="T2" y="T3"/>
                  </a:cxn>
                  <a:cxn ang="T10">
                    <a:pos x="T4" y="T5"/>
                  </a:cxn>
                  <a:cxn ang="T11">
                    <a:pos x="T6" y="T7"/>
                  </a:cxn>
                </a:cxnLst>
                <a:rect l="T12" t="T13" r="T14" b="T15"/>
                <a:pathLst>
                  <a:path w="217" h="277">
                    <a:moveTo>
                      <a:pt x="194" y="277"/>
                    </a:moveTo>
                    <a:lnTo>
                      <a:pt x="217" y="245"/>
                    </a:lnTo>
                    <a:lnTo>
                      <a:pt x="0" y="0"/>
                    </a:lnTo>
                    <a:lnTo>
                      <a:pt x="194" y="277"/>
                    </a:lnTo>
                    <a:close/>
                  </a:path>
                </a:pathLst>
              </a:custGeom>
              <a:solidFill>
                <a:srgbClr val="993300"/>
              </a:solidFill>
              <a:ln w="9525">
                <a:noFill/>
                <a:round/>
                <a:headEnd/>
                <a:tailEnd/>
              </a:ln>
            </p:spPr>
            <p:txBody>
              <a:bodyPr/>
              <a:lstStyle/>
              <a:p>
                <a:endParaRPr lang="es-MX"/>
              </a:p>
            </p:txBody>
          </p:sp>
          <p:sp>
            <p:nvSpPr>
              <p:cNvPr id="9685" name="Freeform 5211"/>
              <p:cNvSpPr>
                <a:spLocks/>
              </p:cNvSpPr>
              <p:nvPr/>
            </p:nvSpPr>
            <p:spPr bwMode="auto">
              <a:xfrm>
                <a:off x="2073" y="2397"/>
                <a:ext cx="24" cy="30"/>
              </a:xfrm>
              <a:custGeom>
                <a:avLst/>
                <a:gdLst>
                  <a:gd name="T0" fmla="*/ 0 w 217"/>
                  <a:gd name="T1" fmla="*/ 0 h 263"/>
                  <a:gd name="T2" fmla="*/ 0 w 217"/>
                  <a:gd name="T3" fmla="*/ 0 h 263"/>
                  <a:gd name="T4" fmla="*/ 0 w 217"/>
                  <a:gd name="T5" fmla="*/ 0 h 263"/>
                  <a:gd name="T6" fmla="*/ 0 w 217"/>
                  <a:gd name="T7" fmla="*/ 0 h 263"/>
                  <a:gd name="T8" fmla="*/ 0 60000 65536"/>
                  <a:gd name="T9" fmla="*/ 0 60000 65536"/>
                  <a:gd name="T10" fmla="*/ 0 60000 65536"/>
                  <a:gd name="T11" fmla="*/ 0 60000 65536"/>
                  <a:gd name="T12" fmla="*/ 0 w 217"/>
                  <a:gd name="T13" fmla="*/ 0 h 263"/>
                  <a:gd name="T14" fmla="*/ 217 w 217"/>
                  <a:gd name="T15" fmla="*/ 263 h 263"/>
                </a:gdLst>
                <a:ahLst/>
                <a:cxnLst>
                  <a:cxn ang="T8">
                    <a:pos x="T0" y="T1"/>
                  </a:cxn>
                  <a:cxn ang="T9">
                    <a:pos x="T2" y="T3"/>
                  </a:cxn>
                  <a:cxn ang="T10">
                    <a:pos x="T4" y="T5"/>
                  </a:cxn>
                  <a:cxn ang="T11">
                    <a:pos x="T6" y="T7"/>
                  </a:cxn>
                </a:cxnLst>
                <a:rect l="T12" t="T13" r="T14" b="T15"/>
                <a:pathLst>
                  <a:path w="217" h="263">
                    <a:moveTo>
                      <a:pt x="217" y="263"/>
                    </a:moveTo>
                    <a:lnTo>
                      <a:pt x="0" y="18"/>
                    </a:lnTo>
                    <a:lnTo>
                      <a:pt x="33" y="0"/>
                    </a:lnTo>
                    <a:lnTo>
                      <a:pt x="217" y="263"/>
                    </a:lnTo>
                    <a:close/>
                  </a:path>
                </a:pathLst>
              </a:custGeom>
              <a:solidFill>
                <a:srgbClr val="993300"/>
              </a:solidFill>
              <a:ln w="9525">
                <a:noFill/>
                <a:round/>
                <a:headEnd/>
                <a:tailEnd/>
              </a:ln>
            </p:spPr>
            <p:txBody>
              <a:bodyPr/>
              <a:lstStyle/>
              <a:p>
                <a:endParaRPr lang="es-MX"/>
              </a:p>
            </p:txBody>
          </p:sp>
          <p:sp>
            <p:nvSpPr>
              <p:cNvPr id="9686" name="Freeform 5212"/>
              <p:cNvSpPr>
                <a:spLocks/>
              </p:cNvSpPr>
              <p:nvPr/>
            </p:nvSpPr>
            <p:spPr bwMode="auto">
              <a:xfrm>
                <a:off x="2073" y="2397"/>
                <a:ext cx="24" cy="33"/>
              </a:xfrm>
              <a:custGeom>
                <a:avLst/>
                <a:gdLst>
                  <a:gd name="T0" fmla="*/ 0 w 217"/>
                  <a:gd name="T1" fmla="*/ 0 h 295"/>
                  <a:gd name="T2" fmla="*/ 0 w 217"/>
                  <a:gd name="T3" fmla="*/ 0 h 295"/>
                  <a:gd name="T4" fmla="*/ 0 w 217"/>
                  <a:gd name="T5" fmla="*/ 0 h 295"/>
                  <a:gd name="T6" fmla="*/ 0 w 217"/>
                  <a:gd name="T7" fmla="*/ 0 h 295"/>
                  <a:gd name="T8" fmla="*/ 0 w 217"/>
                  <a:gd name="T9" fmla="*/ 0 h 295"/>
                  <a:gd name="T10" fmla="*/ 0 60000 65536"/>
                  <a:gd name="T11" fmla="*/ 0 60000 65536"/>
                  <a:gd name="T12" fmla="*/ 0 60000 65536"/>
                  <a:gd name="T13" fmla="*/ 0 60000 65536"/>
                  <a:gd name="T14" fmla="*/ 0 60000 65536"/>
                  <a:gd name="T15" fmla="*/ 0 w 217"/>
                  <a:gd name="T16" fmla="*/ 0 h 295"/>
                  <a:gd name="T17" fmla="*/ 217 w 217"/>
                  <a:gd name="T18" fmla="*/ 295 h 295"/>
                </a:gdLst>
                <a:ahLst/>
                <a:cxnLst>
                  <a:cxn ang="T10">
                    <a:pos x="T0" y="T1"/>
                  </a:cxn>
                  <a:cxn ang="T11">
                    <a:pos x="T2" y="T3"/>
                  </a:cxn>
                  <a:cxn ang="T12">
                    <a:pos x="T4" y="T5"/>
                  </a:cxn>
                  <a:cxn ang="T13">
                    <a:pos x="T6" y="T7"/>
                  </a:cxn>
                  <a:cxn ang="T14">
                    <a:pos x="T8" y="T9"/>
                  </a:cxn>
                </a:cxnLst>
                <a:rect l="T15" t="T16" r="T17" b="T18"/>
                <a:pathLst>
                  <a:path w="217" h="295">
                    <a:moveTo>
                      <a:pt x="194" y="295"/>
                    </a:moveTo>
                    <a:lnTo>
                      <a:pt x="217" y="263"/>
                    </a:lnTo>
                    <a:lnTo>
                      <a:pt x="33" y="0"/>
                    </a:lnTo>
                    <a:lnTo>
                      <a:pt x="0" y="18"/>
                    </a:lnTo>
                    <a:lnTo>
                      <a:pt x="194" y="295"/>
                    </a:lnTo>
                  </a:path>
                </a:pathLst>
              </a:custGeom>
              <a:noFill/>
              <a:ln w="0">
                <a:solidFill>
                  <a:srgbClr val="993300"/>
                </a:solidFill>
                <a:round/>
                <a:headEnd/>
                <a:tailEnd/>
              </a:ln>
            </p:spPr>
            <p:txBody>
              <a:bodyPr/>
              <a:lstStyle/>
              <a:p>
                <a:endParaRPr lang="es-MX"/>
              </a:p>
            </p:txBody>
          </p:sp>
          <p:sp>
            <p:nvSpPr>
              <p:cNvPr id="9687" name="Freeform 5213"/>
              <p:cNvSpPr>
                <a:spLocks/>
              </p:cNvSpPr>
              <p:nvPr/>
            </p:nvSpPr>
            <p:spPr bwMode="auto">
              <a:xfrm>
                <a:off x="2053" y="2346"/>
                <a:ext cx="24" cy="53"/>
              </a:xfrm>
              <a:custGeom>
                <a:avLst/>
                <a:gdLst>
                  <a:gd name="T0" fmla="*/ 0 w 216"/>
                  <a:gd name="T1" fmla="*/ 0 h 480"/>
                  <a:gd name="T2" fmla="*/ 0 w 216"/>
                  <a:gd name="T3" fmla="*/ 0 h 480"/>
                  <a:gd name="T4" fmla="*/ 0 w 216"/>
                  <a:gd name="T5" fmla="*/ 0 h 480"/>
                  <a:gd name="T6" fmla="*/ 0 w 216"/>
                  <a:gd name="T7" fmla="*/ 0 h 480"/>
                  <a:gd name="T8" fmla="*/ 0 60000 65536"/>
                  <a:gd name="T9" fmla="*/ 0 60000 65536"/>
                  <a:gd name="T10" fmla="*/ 0 60000 65536"/>
                  <a:gd name="T11" fmla="*/ 0 60000 65536"/>
                  <a:gd name="T12" fmla="*/ 0 w 216"/>
                  <a:gd name="T13" fmla="*/ 0 h 480"/>
                  <a:gd name="T14" fmla="*/ 216 w 216"/>
                  <a:gd name="T15" fmla="*/ 480 h 480"/>
                </a:gdLst>
                <a:ahLst/>
                <a:cxnLst>
                  <a:cxn ang="T8">
                    <a:pos x="T0" y="T1"/>
                  </a:cxn>
                  <a:cxn ang="T9">
                    <a:pos x="T2" y="T3"/>
                  </a:cxn>
                  <a:cxn ang="T10">
                    <a:pos x="T4" y="T5"/>
                  </a:cxn>
                  <a:cxn ang="T11">
                    <a:pos x="T6" y="T7"/>
                  </a:cxn>
                </a:cxnLst>
                <a:rect l="T12" t="T13" r="T14" b="T15"/>
                <a:pathLst>
                  <a:path w="216" h="480">
                    <a:moveTo>
                      <a:pt x="183" y="480"/>
                    </a:moveTo>
                    <a:lnTo>
                      <a:pt x="216" y="462"/>
                    </a:lnTo>
                    <a:lnTo>
                      <a:pt x="0" y="0"/>
                    </a:lnTo>
                    <a:lnTo>
                      <a:pt x="183" y="480"/>
                    </a:lnTo>
                    <a:close/>
                  </a:path>
                </a:pathLst>
              </a:custGeom>
              <a:solidFill>
                <a:srgbClr val="993300"/>
              </a:solidFill>
              <a:ln w="9525">
                <a:noFill/>
                <a:round/>
                <a:headEnd/>
                <a:tailEnd/>
              </a:ln>
            </p:spPr>
            <p:txBody>
              <a:bodyPr/>
              <a:lstStyle/>
              <a:p>
                <a:endParaRPr lang="es-MX"/>
              </a:p>
            </p:txBody>
          </p:sp>
          <p:sp>
            <p:nvSpPr>
              <p:cNvPr id="9688" name="Freeform 5214"/>
              <p:cNvSpPr>
                <a:spLocks/>
              </p:cNvSpPr>
              <p:nvPr/>
            </p:nvSpPr>
            <p:spPr bwMode="auto">
              <a:xfrm>
                <a:off x="2053" y="2345"/>
                <a:ext cx="24" cy="52"/>
              </a:xfrm>
              <a:custGeom>
                <a:avLst/>
                <a:gdLst>
                  <a:gd name="T0" fmla="*/ 0 w 216"/>
                  <a:gd name="T1" fmla="*/ 0 h 472"/>
                  <a:gd name="T2" fmla="*/ 0 w 216"/>
                  <a:gd name="T3" fmla="*/ 0 h 472"/>
                  <a:gd name="T4" fmla="*/ 0 w 216"/>
                  <a:gd name="T5" fmla="*/ 0 h 472"/>
                  <a:gd name="T6" fmla="*/ 0 w 216"/>
                  <a:gd name="T7" fmla="*/ 0 h 472"/>
                  <a:gd name="T8" fmla="*/ 0 60000 65536"/>
                  <a:gd name="T9" fmla="*/ 0 60000 65536"/>
                  <a:gd name="T10" fmla="*/ 0 60000 65536"/>
                  <a:gd name="T11" fmla="*/ 0 60000 65536"/>
                  <a:gd name="T12" fmla="*/ 0 w 216"/>
                  <a:gd name="T13" fmla="*/ 0 h 472"/>
                  <a:gd name="T14" fmla="*/ 216 w 216"/>
                  <a:gd name="T15" fmla="*/ 472 h 472"/>
                </a:gdLst>
                <a:ahLst/>
                <a:cxnLst>
                  <a:cxn ang="T8">
                    <a:pos x="T0" y="T1"/>
                  </a:cxn>
                  <a:cxn ang="T9">
                    <a:pos x="T2" y="T3"/>
                  </a:cxn>
                  <a:cxn ang="T10">
                    <a:pos x="T4" y="T5"/>
                  </a:cxn>
                  <a:cxn ang="T11">
                    <a:pos x="T6" y="T7"/>
                  </a:cxn>
                </a:cxnLst>
                <a:rect l="T12" t="T13" r="T14" b="T15"/>
                <a:pathLst>
                  <a:path w="216" h="472">
                    <a:moveTo>
                      <a:pt x="216" y="472"/>
                    </a:moveTo>
                    <a:lnTo>
                      <a:pt x="0" y="10"/>
                    </a:lnTo>
                    <a:lnTo>
                      <a:pt x="37" y="0"/>
                    </a:lnTo>
                    <a:lnTo>
                      <a:pt x="216" y="472"/>
                    </a:lnTo>
                    <a:close/>
                  </a:path>
                </a:pathLst>
              </a:custGeom>
              <a:solidFill>
                <a:srgbClr val="993300"/>
              </a:solidFill>
              <a:ln w="9525">
                <a:noFill/>
                <a:round/>
                <a:headEnd/>
                <a:tailEnd/>
              </a:ln>
            </p:spPr>
            <p:txBody>
              <a:bodyPr/>
              <a:lstStyle/>
              <a:p>
                <a:endParaRPr lang="es-MX"/>
              </a:p>
            </p:txBody>
          </p:sp>
          <p:sp>
            <p:nvSpPr>
              <p:cNvPr id="9689" name="Freeform 5215"/>
              <p:cNvSpPr>
                <a:spLocks/>
              </p:cNvSpPr>
              <p:nvPr/>
            </p:nvSpPr>
            <p:spPr bwMode="auto">
              <a:xfrm>
                <a:off x="2053" y="2345"/>
                <a:ext cx="24" cy="54"/>
              </a:xfrm>
              <a:custGeom>
                <a:avLst/>
                <a:gdLst>
                  <a:gd name="T0" fmla="*/ 0 w 216"/>
                  <a:gd name="T1" fmla="*/ 0 h 490"/>
                  <a:gd name="T2" fmla="*/ 0 w 216"/>
                  <a:gd name="T3" fmla="*/ 0 h 490"/>
                  <a:gd name="T4" fmla="*/ 0 w 216"/>
                  <a:gd name="T5" fmla="*/ 0 h 490"/>
                  <a:gd name="T6" fmla="*/ 0 w 216"/>
                  <a:gd name="T7" fmla="*/ 0 h 490"/>
                  <a:gd name="T8" fmla="*/ 0 w 216"/>
                  <a:gd name="T9" fmla="*/ 0 h 490"/>
                  <a:gd name="T10" fmla="*/ 0 60000 65536"/>
                  <a:gd name="T11" fmla="*/ 0 60000 65536"/>
                  <a:gd name="T12" fmla="*/ 0 60000 65536"/>
                  <a:gd name="T13" fmla="*/ 0 60000 65536"/>
                  <a:gd name="T14" fmla="*/ 0 60000 65536"/>
                  <a:gd name="T15" fmla="*/ 0 w 216"/>
                  <a:gd name="T16" fmla="*/ 0 h 490"/>
                  <a:gd name="T17" fmla="*/ 216 w 216"/>
                  <a:gd name="T18" fmla="*/ 490 h 490"/>
                </a:gdLst>
                <a:ahLst/>
                <a:cxnLst>
                  <a:cxn ang="T10">
                    <a:pos x="T0" y="T1"/>
                  </a:cxn>
                  <a:cxn ang="T11">
                    <a:pos x="T2" y="T3"/>
                  </a:cxn>
                  <a:cxn ang="T12">
                    <a:pos x="T4" y="T5"/>
                  </a:cxn>
                  <a:cxn ang="T13">
                    <a:pos x="T6" y="T7"/>
                  </a:cxn>
                  <a:cxn ang="T14">
                    <a:pos x="T8" y="T9"/>
                  </a:cxn>
                </a:cxnLst>
                <a:rect l="T15" t="T16" r="T17" b="T18"/>
                <a:pathLst>
                  <a:path w="216" h="490">
                    <a:moveTo>
                      <a:pt x="183" y="490"/>
                    </a:moveTo>
                    <a:lnTo>
                      <a:pt x="216" y="472"/>
                    </a:lnTo>
                    <a:lnTo>
                      <a:pt x="37" y="0"/>
                    </a:lnTo>
                    <a:lnTo>
                      <a:pt x="0" y="10"/>
                    </a:lnTo>
                    <a:lnTo>
                      <a:pt x="183" y="490"/>
                    </a:lnTo>
                  </a:path>
                </a:pathLst>
              </a:custGeom>
              <a:noFill/>
              <a:ln w="0">
                <a:solidFill>
                  <a:srgbClr val="993300"/>
                </a:solidFill>
                <a:round/>
                <a:headEnd/>
                <a:tailEnd/>
              </a:ln>
            </p:spPr>
            <p:txBody>
              <a:bodyPr/>
              <a:lstStyle/>
              <a:p>
                <a:endParaRPr lang="es-MX"/>
              </a:p>
            </p:txBody>
          </p:sp>
          <p:sp>
            <p:nvSpPr>
              <p:cNvPr id="9690" name="Freeform 5216"/>
              <p:cNvSpPr>
                <a:spLocks/>
              </p:cNvSpPr>
              <p:nvPr/>
            </p:nvSpPr>
            <p:spPr bwMode="auto">
              <a:xfrm>
                <a:off x="2048" y="2322"/>
                <a:ext cx="9" cy="24"/>
              </a:xfrm>
              <a:custGeom>
                <a:avLst/>
                <a:gdLst>
                  <a:gd name="T0" fmla="*/ 0 w 85"/>
                  <a:gd name="T1" fmla="*/ 0 h 219"/>
                  <a:gd name="T2" fmla="*/ 0 w 85"/>
                  <a:gd name="T3" fmla="*/ 0 h 219"/>
                  <a:gd name="T4" fmla="*/ 0 w 85"/>
                  <a:gd name="T5" fmla="*/ 0 h 219"/>
                  <a:gd name="T6" fmla="*/ 0 w 85"/>
                  <a:gd name="T7" fmla="*/ 0 h 219"/>
                  <a:gd name="T8" fmla="*/ 0 60000 65536"/>
                  <a:gd name="T9" fmla="*/ 0 60000 65536"/>
                  <a:gd name="T10" fmla="*/ 0 60000 65536"/>
                  <a:gd name="T11" fmla="*/ 0 60000 65536"/>
                  <a:gd name="T12" fmla="*/ 0 w 85"/>
                  <a:gd name="T13" fmla="*/ 0 h 219"/>
                  <a:gd name="T14" fmla="*/ 85 w 85"/>
                  <a:gd name="T15" fmla="*/ 219 h 219"/>
                </a:gdLst>
                <a:ahLst/>
                <a:cxnLst>
                  <a:cxn ang="T8">
                    <a:pos x="T0" y="T1"/>
                  </a:cxn>
                  <a:cxn ang="T9">
                    <a:pos x="T2" y="T3"/>
                  </a:cxn>
                  <a:cxn ang="T10">
                    <a:pos x="T4" y="T5"/>
                  </a:cxn>
                  <a:cxn ang="T11">
                    <a:pos x="T6" y="T7"/>
                  </a:cxn>
                </a:cxnLst>
                <a:rect l="T12" t="T13" r="T14" b="T15"/>
                <a:pathLst>
                  <a:path w="85" h="219">
                    <a:moveTo>
                      <a:pt x="48" y="219"/>
                    </a:moveTo>
                    <a:lnTo>
                      <a:pt x="85" y="209"/>
                    </a:lnTo>
                    <a:lnTo>
                      <a:pt x="0" y="0"/>
                    </a:lnTo>
                    <a:lnTo>
                      <a:pt x="48" y="219"/>
                    </a:lnTo>
                    <a:close/>
                  </a:path>
                </a:pathLst>
              </a:custGeom>
              <a:solidFill>
                <a:srgbClr val="993300"/>
              </a:solidFill>
              <a:ln w="9525">
                <a:noFill/>
                <a:round/>
                <a:headEnd/>
                <a:tailEnd/>
              </a:ln>
            </p:spPr>
            <p:txBody>
              <a:bodyPr/>
              <a:lstStyle/>
              <a:p>
                <a:endParaRPr lang="es-MX"/>
              </a:p>
            </p:txBody>
          </p:sp>
          <p:sp>
            <p:nvSpPr>
              <p:cNvPr id="9691" name="Freeform 5217"/>
              <p:cNvSpPr>
                <a:spLocks/>
              </p:cNvSpPr>
              <p:nvPr/>
            </p:nvSpPr>
            <p:spPr bwMode="auto">
              <a:xfrm>
                <a:off x="2048" y="2319"/>
                <a:ext cx="9" cy="26"/>
              </a:xfrm>
              <a:custGeom>
                <a:avLst/>
                <a:gdLst>
                  <a:gd name="T0" fmla="*/ 0 w 85"/>
                  <a:gd name="T1" fmla="*/ 0 h 231"/>
                  <a:gd name="T2" fmla="*/ 0 w 85"/>
                  <a:gd name="T3" fmla="*/ 0 h 231"/>
                  <a:gd name="T4" fmla="*/ 0 w 85"/>
                  <a:gd name="T5" fmla="*/ 0 h 231"/>
                  <a:gd name="T6" fmla="*/ 0 w 85"/>
                  <a:gd name="T7" fmla="*/ 0 h 231"/>
                  <a:gd name="T8" fmla="*/ 0 60000 65536"/>
                  <a:gd name="T9" fmla="*/ 0 60000 65536"/>
                  <a:gd name="T10" fmla="*/ 0 60000 65536"/>
                  <a:gd name="T11" fmla="*/ 0 60000 65536"/>
                  <a:gd name="T12" fmla="*/ 0 w 85"/>
                  <a:gd name="T13" fmla="*/ 0 h 231"/>
                  <a:gd name="T14" fmla="*/ 85 w 85"/>
                  <a:gd name="T15" fmla="*/ 231 h 231"/>
                </a:gdLst>
                <a:ahLst/>
                <a:cxnLst>
                  <a:cxn ang="T8">
                    <a:pos x="T0" y="T1"/>
                  </a:cxn>
                  <a:cxn ang="T9">
                    <a:pos x="T2" y="T3"/>
                  </a:cxn>
                  <a:cxn ang="T10">
                    <a:pos x="T4" y="T5"/>
                  </a:cxn>
                  <a:cxn ang="T11">
                    <a:pos x="T6" y="T7"/>
                  </a:cxn>
                </a:cxnLst>
                <a:rect l="T12" t="T13" r="T14" b="T15"/>
                <a:pathLst>
                  <a:path w="85" h="231">
                    <a:moveTo>
                      <a:pt x="85" y="231"/>
                    </a:moveTo>
                    <a:lnTo>
                      <a:pt x="0" y="22"/>
                    </a:lnTo>
                    <a:lnTo>
                      <a:pt x="33" y="0"/>
                    </a:lnTo>
                    <a:lnTo>
                      <a:pt x="85" y="231"/>
                    </a:lnTo>
                    <a:close/>
                  </a:path>
                </a:pathLst>
              </a:custGeom>
              <a:solidFill>
                <a:srgbClr val="993300"/>
              </a:solidFill>
              <a:ln w="9525">
                <a:noFill/>
                <a:round/>
                <a:headEnd/>
                <a:tailEnd/>
              </a:ln>
            </p:spPr>
            <p:txBody>
              <a:bodyPr/>
              <a:lstStyle/>
              <a:p>
                <a:endParaRPr lang="es-MX"/>
              </a:p>
            </p:txBody>
          </p:sp>
          <p:sp>
            <p:nvSpPr>
              <p:cNvPr id="9692" name="Freeform 5218"/>
              <p:cNvSpPr>
                <a:spLocks/>
              </p:cNvSpPr>
              <p:nvPr/>
            </p:nvSpPr>
            <p:spPr bwMode="auto">
              <a:xfrm>
                <a:off x="2048" y="2319"/>
                <a:ext cx="9" cy="27"/>
              </a:xfrm>
              <a:custGeom>
                <a:avLst/>
                <a:gdLst>
                  <a:gd name="T0" fmla="*/ 0 w 85"/>
                  <a:gd name="T1" fmla="*/ 0 h 241"/>
                  <a:gd name="T2" fmla="*/ 0 w 85"/>
                  <a:gd name="T3" fmla="*/ 0 h 241"/>
                  <a:gd name="T4" fmla="*/ 0 w 85"/>
                  <a:gd name="T5" fmla="*/ 0 h 241"/>
                  <a:gd name="T6" fmla="*/ 0 w 85"/>
                  <a:gd name="T7" fmla="*/ 0 h 241"/>
                  <a:gd name="T8" fmla="*/ 0 w 85"/>
                  <a:gd name="T9" fmla="*/ 0 h 241"/>
                  <a:gd name="T10" fmla="*/ 0 60000 65536"/>
                  <a:gd name="T11" fmla="*/ 0 60000 65536"/>
                  <a:gd name="T12" fmla="*/ 0 60000 65536"/>
                  <a:gd name="T13" fmla="*/ 0 60000 65536"/>
                  <a:gd name="T14" fmla="*/ 0 60000 65536"/>
                  <a:gd name="T15" fmla="*/ 0 w 85"/>
                  <a:gd name="T16" fmla="*/ 0 h 241"/>
                  <a:gd name="T17" fmla="*/ 85 w 85"/>
                  <a:gd name="T18" fmla="*/ 241 h 241"/>
                </a:gdLst>
                <a:ahLst/>
                <a:cxnLst>
                  <a:cxn ang="T10">
                    <a:pos x="T0" y="T1"/>
                  </a:cxn>
                  <a:cxn ang="T11">
                    <a:pos x="T2" y="T3"/>
                  </a:cxn>
                  <a:cxn ang="T12">
                    <a:pos x="T4" y="T5"/>
                  </a:cxn>
                  <a:cxn ang="T13">
                    <a:pos x="T6" y="T7"/>
                  </a:cxn>
                  <a:cxn ang="T14">
                    <a:pos x="T8" y="T9"/>
                  </a:cxn>
                </a:cxnLst>
                <a:rect l="T15" t="T16" r="T17" b="T18"/>
                <a:pathLst>
                  <a:path w="85" h="241">
                    <a:moveTo>
                      <a:pt x="48" y="241"/>
                    </a:moveTo>
                    <a:lnTo>
                      <a:pt x="85" y="231"/>
                    </a:lnTo>
                    <a:lnTo>
                      <a:pt x="33" y="0"/>
                    </a:lnTo>
                    <a:lnTo>
                      <a:pt x="0" y="22"/>
                    </a:lnTo>
                    <a:lnTo>
                      <a:pt x="48" y="241"/>
                    </a:lnTo>
                  </a:path>
                </a:pathLst>
              </a:custGeom>
              <a:noFill/>
              <a:ln w="0">
                <a:solidFill>
                  <a:srgbClr val="993300"/>
                </a:solidFill>
                <a:round/>
                <a:headEnd/>
                <a:tailEnd/>
              </a:ln>
            </p:spPr>
            <p:txBody>
              <a:bodyPr/>
              <a:lstStyle/>
              <a:p>
                <a:endParaRPr lang="es-MX"/>
              </a:p>
            </p:txBody>
          </p:sp>
          <p:sp>
            <p:nvSpPr>
              <p:cNvPr id="9693" name="Freeform 5219"/>
              <p:cNvSpPr>
                <a:spLocks/>
              </p:cNvSpPr>
              <p:nvPr/>
            </p:nvSpPr>
            <p:spPr bwMode="auto">
              <a:xfrm>
                <a:off x="1993" y="2284"/>
                <a:ext cx="58" cy="38"/>
              </a:xfrm>
              <a:custGeom>
                <a:avLst/>
                <a:gdLst>
                  <a:gd name="T0" fmla="*/ 0 w 521"/>
                  <a:gd name="T1" fmla="*/ 0 h 340"/>
                  <a:gd name="T2" fmla="*/ 0 w 521"/>
                  <a:gd name="T3" fmla="*/ 0 h 340"/>
                  <a:gd name="T4" fmla="*/ 0 w 521"/>
                  <a:gd name="T5" fmla="*/ 0 h 340"/>
                  <a:gd name="T6" fmla="*/ 0 w 521"/>
                  <a:gd name="T7" fmla="*/ 0 h 340"/>
                  <a:gd name="T8" fmla="*/ 0 60000 65536"/>
                  <a:gd name="T9" fmla="*/ 0 60000 65536"/>
                  <a:gd name="T10" fmla="*/ 0 60000 65536"/>
                  <a:gd name="T11" fmla="*/ 0 60000 65536"/>
                  <a:gd name="T12" fmla="*/ 0 w 521"/>
                  <a:gd name="T13" fmla="*/ 0 h 340"/>
                  <a:gd name="T14" fmla="*/ 521 w 521"/>
                  <a:gd name="T15" fmla="*/ 340 h 340"/>
                </a:gdLst>
                <a:ahLst/>
                <a:cxnLst>
                  <a:cxn ang="T8">
                    <a:pos x="T0" y="T1"/>
                  </a:cxn>
                  <a:cxn ang="T9">
                    <a:pos x="T2" y="T3"/>
                  </a:cxn>
                  <a:cxn ang="T10">
                    <a:pos x="T4" y="T5"/>
                  </a:cxn>
                  <a:cxn ang="T11">
                    <a:pos x="T6" y="T7"/>
                  </a:cxn>
                </a:cxnLst>
                <a:rect l="T12" t="T13" r="T14" b="T15"/>
                <a:pathLst>
                  <a:path w="521" h="340">
                    <a:moveTo>
                      <a:pt x="488" y="340"/>
                    </a:moveTo>
                    <a:lnTo>
                      <a:pt x="521" y="318"/>
                    </a:lnTo>
                    <a:lnTo>
                      <a:pt x="0" y="0"/>
                    </a:lnTo>
                    <a:lnTo>
                      <a:pt x="488" y="340"/>
                    </a:lnTo>
                    <a:close/>
                  </a:path>
                </a:pathLst>
              </a:custGeom>
              <a:solidFill>
                <a:srgbClr val="993300"/>
              </a:solidFill>
              <a:ln w="9525">
                <a:noFill/>
                <a:round/>
                <a:headEnd/>
                <a:tailEnd/>
              </a:ln>
            </p:spPr>
            <p:txBody>
              <a:bodyPr/>
              <a:lstStyle/>
              <a:p>
                <a:endParaRPr lang="es-MX"/>
              </a:p>
            </p:txBody>
          </p:sp>
          <p:sp>
            <p:nvSpPr>
              <p:cNvPr id="9694" name="Freeform 5220"/>
              <p:cNvSpPr>
                <a:spLocks/>
              </p:cNvSpPr>
              <p:nvPr/>
            </p:nvSpPr>
            <p:spPr bwMode="auto">
              <a:xfrm>
                <a:off x="1993" y="2281"/>
                <a:ext cx="58" cy="38"/>
              </a:xfrm>
              <a:custGeom>
                <a:avLst/>
                <a:gdLst>
                  <a:gd name="T0" fmla="*/ 0 w 521"/>
                  <a:gd name="T1" fmla="*/ 0 h 344"/>
                  <a:gd name="T2" fmla="*/ 0 w 521"/>
                  <a:gd name="T3" fmla="*/ 0 h 344"/>
                  <a:gd name="T4" fmla="*/ 0 w 521"/>
                  <a:gd name="T5" fmla="*/ 0 h 344"/>
                  <a:gd name="T6" fmla="*/ 0 w 521"/>
                  <a:gd name="T7" fmla="*/ 0 h 344"/>
                  <a:gd name="T8" fmla="*/ 0 60000 65536"/>
                  <a:gd name="T9" fmla="*/ 0 60000 65536"/>
                  <a:gd name="T10" fmla="*/ 0 60000 65536"/>
                  <a:gd name="T11" fmla="*/ 0 60000 65536"/>
                  <a:gd name="T12" fmla="*/ 0 w 521"/>
                  <a:gd name="T13" fmla="*/ 0 h 344"/>
                  <a:gd name="T14" fmla="*/ 521 w 521"/>
                  <a:gd name="T15" fmla="*/ 344 h 344"/>
                </a:gdLst>
                <a:ahLst/>
                <a:cxnLst>
                  <a:cxn ang="T8">
                    <a:pos x="T0" y="T1"/>
                  </a:cxn>
                  <a:cxn ang="T9">
                    <a:pos x="T2" y="T3"/>
                  </a:cxn>
                  <a:cxn ang="T10">
                    <a:pos x="T4" y="T5"/>
                  </a:cxn>
                  <a:cxn ang="T11">
                    <a:pos x="T6" y="T7"/>
                  </a:cxn>
                </a:cxnLst>
                <a:rect l="T12" t="T13" r="T14" b="T15"/>
                <a:pathLst>
                  <a:path w="521" h="344">
                    <a:moveTo>
                      <a:pt x="521" y="344"/>
                    </a:moveTo>
                    <a:lnTo>
                      <a:pt x="0" y="26"/>
                    </a:lnTo>
                    <a:lnTo>
                      <a:pt x="30" y="0"/>
                    </a:lnTo>
                    <a:lnTo>
                      <a:pt x="521" y="344"/>
                    </a:lnTo>
                    <a:close/>
                  </a:path>
                </a:pathLst>
              </a:custGeom>
              <a:solidFill>
                <a:srgbClr val="993300"/>
              </a:solidFill>
              <a:ln w="9525">
                <a:noFill/>
                <a:round/>
                <a:headEnd/>
                <a:tailEnd/>
              </a:ln>
            </p:spPr>
            <p:txBody>
              <a:bodyPr/>
              <a:lstStyle/>
              <a:p>
                <a:endParaRPr lang="es-MX"/>
              </a:p>
            </p:txBody>
          </p:sp>
          <p:sp>
            <p:nvSpPr>
              <p:cNvPr id="9695" name="Freeform 5221"/>
              <p:cNvSpPr>
                <a:spLocks/>
              </p:cNvSpPr>
              <p:nvPr/>
            </p:nvSpPr>
            <p:spPr bwMode="auto">
              <a:xfrm>
                <a:off x="1993" y="2281"/>
                <a:ext cx="58" cy="41"/>
              </a:xfrm>
              <a:custGeom>
                <a:avLst/>
                <a:gdLst>
                  <a:gd name="T0" fmla="*/ 0 w 521"/>
                  <a:gd name="T1" fmla="*/ 0 h 366"/>
                  <a:gd name="T2" fmla="*/ 0 w 521"/>
                  <a:gd name="T3" fmla="*/ 0 h 366"/>
                  <a:gd name="T4" fmla="*/ 0 w 521"/>
                  <a:gd name="T5" fmla="*/ 0 h 366"/>
                  <a:gd name="T6" fmla="*/ 0 w 521"/>
                  <a:gd name="T7" fmla="*/ 0 h 366"/>
                  <a:gd name="T8" fmla="*/ 0 w 521"/>
                  <a:gd name="T9" fmla="*/ 0 h 366"/>
                  <a:gd name="T10" fmla="*/ 0 60000 65536"/>
                  <a:gd name="T11" fmla="*/ 0 60000 65536"/>
                  <a:gd name="T12" fmla="*/ 0 60000 65536"/>
                  <a:gd name="T13" fmla="*/ 0 60000 65536"/>
                  <a:gd name="T14" fmla="*/ 0 60000 65536"/>
                  <a:gd name="T15" fmla="*/ 0 w 521"/>
                  <a:gd name="T16" fmla="*/ 0 h 366"/>
                  <a:gd name="T17" fmla="*/ 521 w 521"/>
                  <a:gd name="T18" fmla="*/ 366 h 366"/>
                </a:gdLst>
                <a:ahLst/>
                <a:cxnLst>
                  <a:cxn ang="T10">
                    <a:pos x="T0" y="T1"/>
                  </a:cxn>
                  <a:cxn ang="T11">
                    <a:pos x="T2" y="T3"/>
                  </a:cxn>
                  <a:cxn ang="T12">
                    <a:pos x="T4" y="T5"/>
                  </a:cxn>
                  <a:cxn ang="T13">
                    <a:pos x="T6" y="T7"/>
                  </a:cxn>
                  <a:cxn ang="T14">
                    <a:pos x="T8" y="T9"/>
                  </a:cxn>
                </a:cxnLst>
                <a:rect l="T15" t="T16" r="T17" b="T18"/>
                <a:pathLst>
                  <a:path w="521" h="366">
                    <a:moveTo>
                      <a:pt x="488" y="366"/>
                    </a:moveTo>
                    <a:lnTo>
                      <a:pt x="521" y="344"/>
                    </a:lnTo>
                    <a:lnTo>
                      <a:pt x="30" y="0"/>
                    </a:lnTo>
                    <a:lnTo>
                      <a:pt x="0" y="26"/>
                    </a:lnTo>
                    <a:lnTo>
                      <a:pt x="488" y="366"/>
                    </a:lnTo>
                  </a:path>
                </a:pathLst>
              </a:custGeom>
              <a:noFill/>
              <a:ln w="0">
                <a:solidFill>
                  <a:srgbClr val="993300"/>
                </a:solidFill>
                <a:round/>
                <a:headEnd/>
                <a:tailEnd/>
              </a:ln>
            </p:spPr>
            <p:txBody>
              <a:bodyPr/>
              <a:lstStyle/>
              <a:p>
                <a:endParaRPr lang="es-MX"/>
              </a:p>
            </p:txBody>
          </p:sp>
          <p:sp>
            <p:nvSpPr>
              <p:cNvPr id="9696" name="Freeform 5222"/>
              <p:cNvSpPr>
                <a:spLocks/>
              </p:cNvSpPr>
              <p:nvPr/>
            </p:nvSpPr>
            <p:spPr bwMode="auto">
              <a:xfrm>
                <a:off x="1985" y="2266"/>
                <a:ext cx="12" cy="18"/>
              </a:xfrm>
              <a:custGeom>
                <a:avLst/>
                <a:gdLst>
                  <a:gd name="T0" fmla="*/ 0 w 106"/>
                  <a:gd name="T1" fmla="*/ 0 h 165"/>
                  <a:gd name="T2" fmla="*/ 0 w 106"/>
                  <a:gd name="T3" fmla="*/ 0 h 165"/>
                  <a:gd name="T4" fmla="*/ 0 w 106"/>
                  <a:gd name="T5" fmla="*/ 0 h 165"/>
                  <a:gd name="T6" fmla="*/ 0 w 106"/>
                  <a:gd name="T7" fmla="*/ 0 h 165"/>
                  <a:gd name="T8" fmla="*/ 0 60000 65536"/>
                  <a:gd name="T9" fmla="*/ 0 60000 65536"/>
                  <a:gd name="T10" fmla="*/ 0 60000 65536"/>
                  <a:gd name="T11" fmla="*/ 0 60000 65536"/>
                  <a:gd name="T12" fmla="*/ 0 w 106"/>
                  <a:gd name="T13" fmla="*/ 0 h 165"/>
                  <a:gd name="T14" fmla="*/ 106 w 106"/>
                  <a:gd name="T15" fmla="*/ 165 h 165"/>
                </a:gdLst>
                <a:ahLst/>
                <a:cxnLst>
                  <a:cxn ang="T8">
                    <a:pos x="T0" y="T1"/>
                  </a:cxn>
                  <a:cxn ang="T9">
                    <a:pos x="T2" y="T3"/>
                  </a:cxn>
                  <a:cxn ang="T10">
                    <a:pos x="T4" y="T5"/>
                  </a:cxn>
                  <a:cxn ang="T11">
                    <a:pos x="T6" y="T7"/>
                  </a:cxn>
                </a:cxnLst>
                <a:rect l="T12" t="T13" r="T14" b="T15"/>
                <a:pathLst>
                  <a:path w="106" h="165">
                    <a:moveTo>
                      <a:pt x="76" y="165"/>
                    </a:moveTo>
                    <a:lnTo>
                      <a:pt x="106" y="139"/>
                    </a:lnTo>
                    <a:lnTo>
                      <a:pt x="0" y="0"/>
                    </a:lnTo>
                    <a:lnTo>
                      <a:pt x="76" y="165"/>
                    </a:lnTo>
                    <a:close/>
                  </a:path>
                </a:pathLst>
              </a:custGeom>
              <a:solidFill>
                <a:srgbClr val="993300"/>
              </a:solidFill>
              <a:ln w="9525">
                <a:noFill/>
                <a:round/>
                <a:headEnd/>
                <a:tailEnd/>
              </a:ln>
            </p:spPr>
            <p:txBody>
              <a:bodyPr/>
              <a:lstStyle/>
              <a:p>
                <a:endParaRPr lang="es-MX"/>
              </a:p>
            </p:txBody>
          </p:sp>
          <p:sp>
            <p:nvSpPr>
              <p:cNvPr id="9697" name="Freeform 5223"/>
              <p:cNvSpPr>
                <a:spLocks/>
              </p:cNvSpPr>
              <p:nvPr/>
            </p:nvSpPr>
            <p:spPr bwMode="auto">
              <a:xfrm>
                <a:off x="1985" y="2264"/>
                <a:ext cx="12" cy="17"/>
              </a:xfrm>
              <a:custGeom>
                <a:avLst/>
                <a:gdLst>
                  <a:gd name="T0" fmla="*/ 0 w 106"/>
                  <a:gd name="T1" fmla="*/ 0 h 155"/>
                  <a:gd name="T2" fmla="*/ 0 w 106"/>
                  <a:gd name="T3" fmla="*/ 0 h 155"/>
                  <a:gd name="T4" fmla="*/ 0 w 106"/>
                  <a:gd name="T5" fmla="*/ 0 h 155"/>
                  <a:gd name="T6" fmla="*/ 0 w 106"/>
                  <a:gd name="T7" fmla="*/ 0 h 155"/>
                  <a:gd name="T8" fmla="*/ 0 60000 65536"/>
                  <a:gd name="T9" fmla="*/ 0 60000 65536"/>
                  <a:gd name="T10" fmla="*/ 0 60000 65536"/>
                  <a:gd name="T11" fmla="*/ 0 60000 65536"/>
                  <a:gd name="T12" fmla="*/ 0 w 106"/>
                  <a:gd name="T13" fmla="*/ 0 h 155"/>
                  <a:gd name="T14" fmla="*/ 106 w 106"/>
                  <a:gd name="T15" fmla="*/ 155 h 155"/>
                </a:gdLst>
                <a:ahLst/>
                <a:cxnLst>
                  <a:cxn ang="T8">
                    <a:pos x="T0" y="T1"/>
                  </a:cxn>
                  <a:cxn ang="T9">
                    <a:pos x="T2" y="T3"/>
                  </a:cxn>
                  <a:cxn ang="T10">
                    <a:pos x="T4" y="T5"/>
                  </a:cxn>
                  <a:cxn ang="T11">
                    <a:pos x="T6" y="T7"/>
                  </a:cxn>
                </a:cxnLst>
                <a:rect l="T12" t="T13" r="T14" b="T15"/>
                <a:pathLst>
                  <a:path w="106" h="155">
                    <a:moveTo>
                      <a:pt x="106" y="155"/>
                    </a:moveTo>
                    <a:lnTo>
                      <a:pt x="0" y="16"/>
                    </a:lnTo>
                    <a:lnTo>
                      <a:pt x="35" y="0"/>
                    </a:lnTo>
                    <a:lnTo>
                      <a:pt x="106" y="155"/>
                    </a:lnTo>
                    <a:close/>
                  </a:path>
                </a:pathLst>
              </a:custGeom>
              <a:solidFill>
                <a:srgbClr val="993300"/>
              </a:solidFill>
              <a:ln w="9525">
                <a:noFill/>
                <a:round/>
                <a:headEnd/>
                <a:tailEnd/>
              </a:ln>
            </p:spPr>
            <p:txBody>
              <a:bodyPr/>
              <a:lstStyle/>
              <a:p>
                <a:endParaRPr lang="es-MX"/>
              </a:p>
            </p:txBody>
          </p:sp>
          <p:sp>
            <p:nvSpPr>
              <p:cNvPr id="9698" name="Freeform 5224"/>
              <p:cNvSpPr>
                <a:spLocks/>
              </p:cNvSpPr>
              <p:nvPr/>
            </p:nvSpPr>
            <p:spPr bwMode="auto">
              <a:xfrm>
                <a:off x="1985" y="2264"/>
                <a:ext cx="12" cy="20"/>
              </a:xfrm>
              <a:custGeom>
                <a:avLst/>
                <a:gdLst>
                  <a:gd name="T0" fmla="*/ 0 w 106"/>
                  <a:gd name="T1" fmla="*/ 0 h 181"/>
                  <a:gd name="T2" fmla="*/ 0 w 106"/>
                  <a:gd name="T3" fmla="*/ 0 h 181"/>
                  <a:gd name="T4" fmla="*/ 0 w 106"/>
                  <a:gd name="T5" fmla="*/ 0 h 181"/>
                  <a:gd name="T6" fmla="*/ 0 w 106"/>
                  <a:gd name="T7" fmla="*/ 0 h 181"/>
                  <a:gd name="T8" fmla="*/ 0 w 106"/>
                  <a:gd name="T9" fmla="*/ 0 h 181"/>
                  <a:gd name="T10" fmla="*/ 0 60000 65536"/>
                  <a:gd name="T11" fmla="*/ 0 60000 65536"/>
                  <a:gd name="T12" fmla="*/ 0 60000 65536"/>
                  <a:gd name="T13" fmla="*/ 0 60000 65536"/>
                  <a:gd name="T14" fmla="*/ 0 60000 65536"/>
                  <a:gd name="T15" fmla="*/ 0 w 106"/>
                  <a:gd name="T16" fmla="*/ 0 h 181"/>
                  <a:gd name="T17" fmla="*/ 106 w 106"/>
                  <a:gd name="T18" fmla="*/ 181 h 181"/>
                </a:gdLst>
                <a:ahLst/>
                <a:cxnLst>
                  <a:cxn ang="T10">
                    <a:pos x="T0" y="T1"/>
                  </a:cxn>
                  <a:cxn ang="T11">
                    <a:pos x="T2" y="T3"/>
                  </a:cxn>
                  <a:cxn ang="T12">
                    <a:pos x="T4" y="T5"/>
                  </a:cxn>
                  <a:cxn ang="T13">
                    <a:pos x="T6" y="T7"/>
                  </a:cxn>
                  <a:cxn ang="T14">
                    <a:pos x="T8" y="T9"/>
                  </a:cxn>
                </a:cxnLst>
                <a:rect l="T15" t="T16" r="T17" b="T18"/>
                <a:pathLst>
                  <a:path w="106" h="181">
                    <a:moveTo>
                      <a:pt x="76" y="181"/>
                    </a:moveTo>
                    <a:lnTo>
                      <a:pt x="106" y="155"/>
                    </a:lnTo>
                    <a:lnTo>
                      <a:pt x="35" y="0"/>
                    </a:lnTo>
                    <a:lnTo>
                      <a:pt x="0" y="16"/>
                    </a:lnTo>
                    <a:lnTo>
                      <a:pt x="76" y="181"/>
                    </a:lnTo>
                  </a:path>
                </a:pathLst>
              </a:custGeom>
              <a:noFill/>
              <a:ln w="0">
                <a:solidFill>
                  <a:srgbClr val="993300"/>
                </a:solidFill>
                <a:round/>
                <a:headEnd/>
                <a:tailEnd/>
              </a:ln>
            </p:spPr>
            <p:txBody>
              <a:bodyPr/>
              <a:lstStyle/>
              <a:p>
                <a:endParaRPr lang="es-MX"/>
              </a:p>
            </p:txBody>
          </p:sp>
          <p:sp>
            <p:nvSpPr>
              <p:cNvPr id="9699" name="Freeform 5225"/>
              <p:cNvSpPr>
                <a:spLocks/>
              </p:cNvSpPr>
              <p:nvPr/>
            </p:nvSpPr>
            <p:spPr bwMode="auto">
              <a:xfrm>
                <a:off x="1975" y="2243"/>
                <a:ext cx="14" cy="23"/>
              </a:xfrm>
              <a:custGeom>
                <a:avLst/>
                <a:gdLst>
                  <a:gd name="T0" fmla="*/ 0 w 122"/>
                  <a:gd name="T1" fmla="*/ 0 h 205"/>
                  <a:gd name="T2" fmla="*/ 0 w 122"/>
                  <a:gd name="T3" fmla="*/ 0 h 205"/>
                  <a:gd name="T4" fmla="*/ 0 w 122"/>
                  <a:gd name="T5" fmla="*/ 0 h 205"/>
                  <a:gd name="T6" fmla="*/ 0 w 122"/>
                  <a:gd name="T7" fmla="*/ 0 h 205"/>
                  <a:gd name="T8" fmla="*/ 0 60000 65536"/>
                  <a:gd name="T9" fmla="*/ 0 60000 65536"/>
                  <a:gd name="T10" fmla="*/ 0 60000 65536"/>
                  <a:gd name="T11" fmla="*/ 0 60000 65536"/>
                  <a:gd name="T12" fmla="*/ 0 w 122"/>
                  <a:gd name="T13" fmla="*/ 0 h 205"/>
                  <a:gd name="T14" fmla="*/ 122 w 122"/>
                  <a:gd name="T15" fmla="*/ 205 h 205"/>
                </a:gdLst>
                <a:ahLst/>
                <a:cxnLst>
                  <a:cxn ang="T8">
                    <a:pos x="T0" y="T1"/>
                  </a:cxn>
                  <a:cxn ang="T9">
                    <a:pos x="T2" y="T3"/>
                  </a:cxn>
                  <a:cxn ang="T10">
                    <a:pos x="T4" y="T5"/>
                  </a:cxn>
                  <a:cxn ang="T11">
                    <a:pos x="T6" y="T7"/>
                  </a:cxn>
                </a:cxnLst>
                <a:rect l="T12" t="T13" r="T14" b="T15"/>
                <a:pathLst>
                  <a:path w="122" h="205">
                    <a:moveTo>
                      <a:pt x="87" y="205"/>
                    </a:moveTo>
                    <a:lnTo>
                      <a:pt x="122" y="189"/>
                    </a:lnTo>
                    <a:lnTo>
                      <a:pt x="0" y="0"/>
                    </a:lnTo>
                    <a:lnTo>
                      <a:pt x="87" y="205"/>
                    </a:lnTo>
                    <a:close/>
                  </a:path>
                </a:pathLst>
              </a:custGeom>
              <a:solidFill>
                <a:srgbClr val="993300"/>
              </a:solidFill>
              <a:ln w="9525">
                <a:noFill/>
                <a:round/>
                <a:headEnd/>
                <a:tailEnd/>
              </a:ln>
            </p:spPr>
            <p:txBody>
              <a:bodyPr/>
              <a:lstStyle/>
              <a:p>
                <a:endParaRPr lang="es-MX"/>
              </a:p>
            </p:txBody>
          </p:sp>
          <p:sp>
            <p:nvSpPr>
              <p:cNvPr id="9700" name="Freeform 5226"/>
              <p:cNvSpPr>
                <a:spLocks/>
              </p:cNvSpPr>
              <p:nvPr/>
            </p:nvSpPr>
            <p:spPr bwMode="auto">
              <a:xfrm>
                <a:off x="1975" y="2238"/>
                <a:ext cx="14" cy="26"/>
              </a:xfrm>
              <a:custGeom>
                <a:avLst/>
                <a:gdLst>
                  <a:gd name="T0" fmla="*/ 0 w 122"/>
                  <a:gd name="T1" fmla="*/ 0 h 234"/>
                  <a:gd name="T2" fmla="*/ 0 w 122"/>
                  <a:gd name="T3" fmla="*/ 0 h 234"/>
                  <a:gd name="T4" fmla="*/ 0 w 122"/>
                  <a:gd name="T5" fmla="*/ 0 h 234"/>
                  <a:gd name="T6" fmla="*/ 0 w 122"/>
                  <a:gd name="T7" fmla="*/ 0 h 234"/>
                  <a:gd name="T8" fmla="*/ 0 60000 65536"/>
                  <a:gd name="T9" fmla="*/ 0 60000 65536"/>
                  <a:gd name="T10" fmla="*/ 0 60000 65536"/>
                  <a:gd name="T11" fmla="*/ 0 60000 65536"/>
                  <a:gd name="T12" fmla="*/ 0 w 122"/>
                  <a:gd name="T13" fmla="*/ 0 h 234"/>
                  <a:gd name="T14" fmla="*/ 122 w 122"/>
                  <a:gd name="T15" fmla="*/ 234 h 234"/>
                </a:gdLst>
                <a:ahLst/>
                <a:cxnLst>
                  <a:cxn ang="T8">
                    <a:pos x="T0" y="T1"/>
                  </a:cxn>
                  <a:cxn ang="T9">
                    <a:pos x="T2" y="T3"/>
                  </a:cxn>
                  <a:cxn ang="T10">
                    <a:pos x="T4" y="T5"/>
                  </a:cxn>
                  <a:cxn ang="T11">
                    <a:pos x="T6" y="T7"/>
                  </a:cxn>
                </a:cxnLst>
                <a:rect l="T12" t="T13" r="T14" b="T15"/>
                <a:pathLst>
                  <a:path w="122" h="234">
                    <a:moveTo>
                      <a:pt x="122" y="234"/>
                    </a:moveTo>
                    <a:lnTo>
                      <a:pt x="0" y="45"/>
                    </a:lnTo>
                    <a:lnTo>
                      <a:pt x="22" y="0"/>
                    </a:lnTo>
                    <a:lnTo>
                      <a:pt x="122" y="234"/>
                    </a:lnTo>
                    <a:close/>
                  </a:path>
                </a:pathLst>
              </a:custGeom>
              <a:solidFill>
                <a:srgbClr val="993300"/>
              </a:solidFill>
              <a:ln w="9525">
                <a:noFill/>
                <a:round/>
                <a:headEnd/>
                <a:tailEnd/>
              </a:ln>
            </p:spPr>
            <p:txBody>
              <a:bodyPr/>
              <a:lstStyle/>
              <a:p>
                <a:endParaRPr lang="es-MX"/>
              </a:p>
            </p:txBody>
          </p:sp>
          <p:sp>
            <p:nvSpPr>
              <p:cNvPr id="9701" name="Freeform 5227"/>
              <p:cNvSpPr>
                <a:spLocks/>
              </p:cNvSpPr>
              <p:nvPr/>
            </p:nvSpPr>
            <p:spPr bwMode="auto">
              <a:xfrm>
                <a:off x="1975" y="2238"/>
                <a:ext cx="14" cy="28"/>
              </a:xfrm>
              <a:custGeom>
                <a:avLst/>
                <a:gdLst>
                  <a:gd name="T0" fmla="*/ 0 w 122"/>
                  <a:gd name="T1" fmla="*/ 0 h 250"/>
                  <a:gd name="T2" fmla="*/ 0 w 122"/>
                  <a:gd name="T3" fmla="*/ 0 h 250"/>
                  <a:gd name="T4" fmla="*/ 0 w 122"/>
                  <a:gd name="T5" fmla="*/ 0 h 250"/>
                  <a:gd name="T6" fmla="*/ 0 w 122"/>
                  <a:gd name="T7" fmla="*/ 0 h 250"/>
                  <a:gd name="T8" fmla="*/ 0 w 122"/>
                  <a:gd name="T9" fmla="*/ 0 h 250"/>
                  <a:gd name="T10" fmla="*/ 0 60000 65536"/>
                  <a:gd name="T11" fmla="*/ 0 60000 65536"/>
                  <a:gd name="T12" fmla="*/ 0 60000 65536"/>
                  <a:gd name="T13" fmla="*/ 0 60000 65536"/>
                  <a:gd name="T14" fmla="*/ 0 60000 65536"/>
                  <a:gd name="T15" fmla="*/ 0 w 122"/>
                  <a:gd name="T16" fmla="*/ 0 h 250"/>
                  <a:gd name="T17" fmla="*/ 122 w 122"/>
                  <a:gd name="T18" fmla="*/ 250 h 250"/>
                </a:gdLst>
                <a:ahLst/>
                <a:cxnLst>
                  <a:cxn ang="T10">
                    <a:pos x="T0" y="T1"/>
                  </a:cxn>
                  <a:cxn ang="T11">
                    <a:pos x="T2" y="T3"/>
                  </a:cxn>
                  <a:cxn ang="T12">
                    <a:pos x="T4" y="T5"/>
                  </a:cxn>
                  <a:cxn ang="T13">
                    <a:pos x="T6" y="T7"/>
                  </a:cxn>
                  <a:cxn ang="T14">
                    <a:pos x="T8" y="T9"/>
                  </a:cxn>
                </a:cxnLst>
                <a:rect l="T15" t="T16" r="T17" b="T18"/>
                <a:pathLst>
                  <a:path w="122" h="250">
                    <a:moveTo>
                      <a:pt x="87" y="250"/>
                    </a:moveTo>
                    <a:lnTo>
                      <a:pt x="122" y="234"/>
                    </a:lnTo>
                    <a:lnTo>
                      <a:pt x="22" y="0"/>
                    </a:lnTo>
                    <a:lnTo>
                      <a:pt x="0" y="45"/>
                    </a:lnTo>
                    <a:lnTo>
                      <a:pt x="87" y="250"/>
                    </a:lnTo>
                  </a:path>
                </a:pathLst>
              </a:custGeom>
              <a:noFill/>
              <a:ln w="0">
                <a:solidFill>
                  <a:srgbClr val="993300"/>
                </a:solidFill>
                <a:round/>
                <a:headEnd/>
                <a:tailEnd/>
              </a:ln>
            </p:spPr>
            <p:txBody>
              <a:bodyPr/>
              <a:lstStyle/>
              <a:p>
                <a:endParaRPr lang="es-MX"/>
              </a:p>
            </p:txBody>
          </p:sp>
          <p:sp>
            <p:nvSpPr>
              <p:cNvPr id="9702" name="Freeform 5228"/>
              <p:cNvSpPr>
                <a:spLocks/>
              </p:cNvSpPr>
              <p:nvPr/>
            </p:nvSpPr>
            <p:spPr bwMode="auto">
              <a:xfrm>
                <a:off x="1924" y="2238"/>
                <a:ext cx="54" cy="18"/>
              </a:xfrm>
              <a:custGeom>
                <a:avLst/>
                <a:gdLst>
                  <a:gd name="T0" fmla="*/ 0 w 482"/>
                  <a:gd name="T1" fmla="*/ 0 h 160"/>
                  <a:gd name="T2" fmla="*/ 0 w 482"/>
                  <a:gd name="T3" fmla="*/ 0 h 160"/>
                  <a:gd name="T4" fmla="*/ 0 w 482"/>
                  <a:gd name="T5" fmla="*/ 0 h 160"/>
                  <a:gd name="T6" fmla="*/ 0 w 482"/>
                  <a:gd name="T7" fmla="*/ 0 h 160"/>
                  <a:gd name="T8" fmla="*/ 0 60000 65536"/>
                  <a:gd name="T9" fmla="*/ 0 60000 65536"/>
                  <a:gd name="T10" fmla="*/ 0 60000 65536"/>
                  <a:gd name="T11" fmla="*/ 0 60000 65536"/>
                  <a:gd name="T12" fmla="*/ 0 w 482"/>
                  <a:gd name="T13" fmla="*/ 0 h 160"/>
                  <a:gd name="T14" fmla="*/ 482 w 482"/>
                  <a:gd name="T15" fmla="*/ 160 h 160"/>
                </a:gdLst>
                <a:ahLst/>
                <a:cxnLst>
                  <a:cxn ang="T8">
                    <a:pos x="T0" y="T1"/>
                  </a:cxn>
                  <a:cxn ang="T9">
                    <a:pos x="T2" y="T3"/>
                  </a:cxn>
                  <a:cxn ang="T10">
                    <a:pos x="T4" y="T5"/>
                  </a:cxn>
                  <a:cxn ang="T11">
                    <a:pos x="T6" y="T7"/>
                  </a:cxn>
                </a:cxnLst>
                <a:rect l="T12" t="T13" r="T14" b="T15"/>
                <a:pathLst>
                  <a:path w="482" h="160">
                    <a:moveTo>
                      <a:pt x="460" y="45"/>
                    </a:moveTo>
                    <a:lnTo>
                      <a:pt x="482" y="0"/>
                    </a:lnTo>
                    <a:lnTo>
                      <a:pt x="0" y="160"/>
                    </a:lnTo>
                    <a:lnTo>
                      <a:pt x="460" y="45"/>
                    </a:lnTo>
                    <a:close/>
                  </a:path>
                </a:pathLst>
              </a:custGeom>
              <a:solidFill>
                <a:srgbClr val="993300"/>
              </a:solidFill>
              <a:ln w="9525">
                <a:noFill/>
                <a:round/>
                <a:headEnd/>
                <a:tailEnd/>
              </a:ln>
            </p:spPr>
            <p:txBody>
              <a:bodyPr/>
              <a:lstStyle/>
              <a:p>
                <a:endParaRPr lang="es-MX"/>
              </a:p>
            </p:txBody>
          </p:sp>
          <p:sp>
            <p:nvSpPr>
              <p:cNvPr id="9703" name="Freeform 5229"/>
              <p:cNvSpPr>
                <a:spLocks/>
              </p:cNvSpPr>
              <p:nvPr/>
            </p:nvSpPr>
            <p:spPr bwMode="auto">
              <a:xfrm>
                <a:off x="1924" y="2238"/>
                <a:ext cx="54" cy="18"/>
              </a:xfrm>
              <a:custGeom>
                <a:avLst/>
                <a:gdLst>
                  <a:gd name="T0" fmla="*/ 0 w 482"/>
                  <a:gd name="T1" fmla="*/ 0 h 160"/>
                  <a:gd name="T2" fmla="*/ 0 w 482"/>
                  <a:gd name="T3" fmla="*/ 0 h 160"/>
                  <a:gd name="T4" fmla="*/ 0 w 482"/>
                  <a:gd name="T5" fmla="*/ 0 h 160"/>
                  <a:gd name="T6" fmla="*/ 0 w 482"/>
                  <a:gd name="T7" fmla="*/ 0 h 160"/>
                  <a:gd name="T8" fmla="*/ 0 60000 65536"/>
                  <a:gd name="T9" fmla="*/ 0 60000 65536"/>
                  <a:gd name="T10" fmla="*/ 0 60000 65536"/>
                  <a:gd name="T11" fmla="*/ 0 60000 65536"/>
                  <a:gd name="T12" fmla="*/ 0 w 482"/>
                  <a:gd name="T13" fmla="*/ 0 h 160"/>
                  <a:gd name="T14" fmla="*/ 482 w 482"/>
                  <a:gd name="T15" fmla="*/ 160 h 160"/>
                </a:gdLst>
                <a:ahLst/>
                <a:cxnLst>
                  <a:cxn ang="T8">
                    <a:pos x="T0" y="T1"/>
                  </a:cxn>
                  <a:cxn ang="T9">
                    <a:pos x="T2" y="T3"/>
                  </a:cxn>
                  <a:cxn ang="T10">
                    <a:pos x="T4" y="T5"/>
                  </a:cxn>
                  <a:cxn ang="T11">
                    <a:pos x="T6" y="T7"/>
                  </a:cxn>
                </a:cxnLst>
                <a:rect l="T12" t="T13" r="T14" b="T15"/>
                <a:pathLst>
                  <a:path w="482" h="160">
                    <a:moveTo>
                      <a:pt x="482" y="0"/>
                    </a:moveTo>
                    <a:lnTo>
                      <a:pt x="0" y="160"/>
                    </a:lnTo>
                    <a:lnTo>
                      <a:pt x="31" y="114"/>
                    </a:lnTo>
                    <a:lnTo>
                      <a:pt x="482" y="0"/>
                    </a:lnTo>
                    <a:close/>
                  </a:path>
                </a:pathLst>
              </a:custGeom>
              <a:solidFill>
                <a:srgbClr val="993300"/>
              </a:solidFill>
              <a:ln w="9525">
                <a:noFill/>
                <a:round/>
                <a:headEnd/>
                <a:tailEnd/>
              </a:ln>
            </p:spPr>
            <p:txBody>
              <a:bodyPr/>
              <a:lstStyle/>
              <a:p>
                <a:endParaRPr lang="es-MX"/>
              </a:p>
            </p:txBody>
          </p:sp>
          <p:sp>
            <p:nvSpPr>
              <p:cNvPr id="9704" name="Freeform 5230"/>
              <p:cNvSpPr>
                <a:spLocks/>
              </p:cNvSpPr>
              <p:nvPr/>
            </p:nvSpPr>
            <p:spPr bwMode="auto">
              <a:xfrm>
                <a:off x="1924" y="2238"/>
                <a:ext cx="54" cy="18"/>
              </a:xfrm>
              <a:custGeom>
                <a:avLst/>
                <a:gdLst>
                  <a:gd name="T0" fmla="*/ 0 w 482"/>
                  <a:gd name="T1" fmla="*/ 0 h 160"/>
                  <a:gd name="T2" fmla="*/ 0 w 482"/>
                  <a:gd name="T3" fmla="*/ 0 h 160"/>
                  <a:gd name="T4" fmla="*/ 0 w 482"/>
                  <a:gd name="T5" fmla="*/ 0 h 160"/>
                  <a:gd name="T6" fmla="*/ 0 w 482"/>
                  <a:gd name="T7" fmla="*/ 0 h 160"/>
                  <a:gd name="T8" fmla="*/ 0 w 482"/>
                  <a:gd name="T9" fmla="*/ 0 h 160"/>
                  <a:gd name="T10" fmla="*/ 0 60000 65536"/>
                  <a:gd name="T11" fmla="*/ 0 60000 65536"/>
                  <a:gd name="T12" fmla="*/ 0 60000 65536"/>
                  <a:gd name="T13" fmla="*/ 0 60000 65536"/>
                  <a:gd name="T14" fmla="*/ 0 60000 65536"/>
                  <a:gd name="T15" fmla="*/ 0 w 482"/>
                  <a:gd name="T16" fmla="*/ 0 h 160"/>
                  <a:gd name="T17" fmla="*/ 482 w 482"/>
                  <a:gd name="T18" fmla="*/ 160 h 160"/>
                </a:gdLst>
                <a:ahLst/>
                <a:cxnLst>
                  <a:cxn ang="T10">
                    <a:pos x="T0" y="T1"/>
                  </a:cxn>
                  <a:cxn ang="T11">
                    <a:pos x="T2" y="T3"/>
                  </a:cxn>
                  <a:cxn ang="T12">
                    <a:pos x="T4" y="T5"/>
                  </a:cxn>
                  <a:cxn ang="T13">
                    <a:pos x="T6" y="T7"/>
                  </a:cxn>
                  <a:cxn ang="T14">
                    <a:pos x="T8" y="T9"/>
                  </a:cxn>
                </a:cxnLst>
                <a:rect l="T15" t="T16" r="T17" b="T18"/>
                <a:pathLst>
                  <a:path w="482" h="160">
                    <a:moveTo>
                      <a:pt x="460" y="45"/>
                    </a:moveTo>
                    <a:lnTo>
                      <a:pt x="482" y="0"/>
                    </a:lnTo>
                    <a:lnTo>
                      <a:pt x="31" y="114"/>
                    </a:lnTo>
                    <a:lnTo>
                      <a:pt x="0" y="160"/>
                    </a:lnTo>
                    <a:lnTo>
                      <a:pt x="460" y="45"/>
                    </a:lnTo>
                  </a:path>
                </a:pathLst>
              </a:custGeom>
              <a:noFill/>
              <a:ln w="0">
                <a:solidFill>
                  <a:srgbClr val="993300"/>
                </a:solidFill>
                <a:round/>
                <a:headEnd/>
                <a:tailEnd/>
              </a:ln>
            </p:spPr>
            <p:txBody>
              <a:bodyPr/>
              <a:lstStyle/>
              <a:p>
                <a:endParaRPr lang="es-MX"/>
              </a:p>
            </p:txBody>
          </p:sp>
          <p:sp>
            <p:nvSpPr>
              <p:cNvPr id="9705" name="Freeform 5231"/>
              <p:cNvSpPr>
                <a:spLocks/>
              </p:cNvSpPr>
              <p:nvPr/>
            </p:nvSpPr>
            <p:spPr bwMode="auto">
              <a:xfrm>
                <a:off x="1912" y="2144"/>
                <a:ext cx="16" cy="112"/>
              </a:xfrm>
              <a:custGeom>
                <a:avLst/>
                <a:gdLst>
                  <a:gd name="T0" fmla="*/ 0 w 144"/>
                  <a:gd name="T1" fmla="*/ 0 h 1005"/>
                  <a:gd name="T2" fmla="*/ 0 w 144"/>
                  <a:gd name="T3" fmla="*/ 0 h 1005"/>
                  <a:gd name="T4" fmla="*/ 0 w 144"/>
                  <a:gd name="T5" fmla="*/ 0 h 1005"/>
                  <a:gd name="T6" fmla="*/ 0 w 144"/>
                  <a:gd name="T7" fmla="*/ 0 h 1005"/>
                  <a:gd name="T8" fmla="*/ 0 60000 65536"/>
                  <a:gd name="T9" fmla="*/ 0 60000 65536"/>
                  <a:gd name="T10" fmla="*/ 0 60000 65536"/>
                  <a:gd name="T11" fmla="*/ 0 60000 65536"/>
                  <a:gd name="T12" fmla="*/ 0 w 144"/>
                  <a:gd name="T13" fmla="*/ 0 h 1005"/>
                  <a:gd name="T14" fmla="*/ 144 w 144"/>
                  <a:gd name="T15" fmla="*/ 1005 h 1005"/>
                </a:gdLst>
                <a:ahLst/>
                <a:cxnLst>
                  <a:cxn ang="T8">
                    <a:pos x="T0" y="T1"/>
                  </a:cxn>
                  <a:cxn ang="T9">
                    <a:pos x="T2" y="T3"/>
                  </a:cxn>
                  <a:cxn ang="T10">
                    <a:pos x="T4" y="T5"/>
                  </a:cxn>
                  <a:cxn ang="T11">
                    <a:pos x="T6" y="T7"/>
                  </a:cxn>
                </a:cxnLst>
                <a:rect l="T12" t="T13" r="T14" b="T15"/>
                <a:pathLst>
                  <a:path w="144" h="1005">
                    <a:moveTo>
                      <a:pt x="113" y="1005"/>
                    </a:moveTo>
                    <a:lnTo>
                      <a:pt x="144" y="959"/>
                    </a:lnTo>
                    <a:lnTo>
                      <a:pt x="0" y="0"/>
                    </a:lnTo>
                    <a:lnTo>
                      <a:pt x="113" y="1005"/>
                    </a:lnTo>
                    <a:close/>
                  </a:path>
                </a:pathLst>
              </a:custGeom>
              <a:solidFill>
                <a:srgbClr val="993300"/>
              </a:solidFill>
              <a:ln w="9525">
                <a:noFill/>
                <a:round/>
                <a:headEnd/>
                <a:tailEnd/>
              </a:ln>
            </p:spPr>
            <p:txBody>
              <a:bodyPr/>
              <a:lstStyle/>
              <a:p>
                <a:endParaRPr lang="es-MX"/>
              </a:p>
            </p:txBody>
          </p:sp>
          <p:sp>
            <p:nvSpPr>
              <p:cNvPr id="9706" name="Freeform 5232"/>
              <p:cNvSpPr>
                <a:spLocks/>
              </p:cNvSpPr>
              <p:nvPr/>
            </p:nvSpPr>
            <p:spPr bwMode="auto">
              <a:xfrm>
                <a:off x="1912" y="2144"/>
                <a:ext cx="16" cy="107"/>
              </a:xfrm>
              <a:custGeom>
                <a:avLst/>
                <a:gdLst>
                  <a:gd name="T0" fmla="*/ 0 w 144"/>
                  <a:gd name="T1" fmla="*/ 0 h 963"/>
                  <a:gd name="T2" fmla="*/ 0 w 144"/>
                  <a:gd name="T3" fmla="*/ 0 h 963"/>
                  <a:gd name="T4" fmla="*/ 0 w 144"/>
                  <a:gd name="T5" fmla="*/ 0 h 963"/>
                  <a:gd name="T6" fmla="*/ 0 w 144"/>
                  <a:gd name="T7" fmla="*/ 0 h 963"/>
                  <a:gd name="T8" fmla="*/ 0 60000 65536"/>
                  <a:gd name="T9" fmla="*/ 0 60000 65536"/>
                  <a:gd name="T10" fmla="*/ 0 60000 65536"/>
                  <a:gd name="T11" fmla="*/ 0 60000 65536"/>
                  <a:gd name="T12" fmla="*/ 0 w 144"/>
                  <a:gd name="T13" fmla="*/ 0 h 963"/>
                  <a:gd name="T14" fmla="*/ 144 w 144"/>
                  <a:gd name="T15" fmla="*/ 963 h 963"/>
                </a:gdLst>
                <a:ahLst/>
                <a:cxnLst>
                  <a:cxn ang="T8">
                    <a:pos x="T0" y="T1"/>
                  </a:cxn>
                  <a:cxn ang="T9">
                    <a:pos x="T2" y="T3"/>
                  </a:cxn>
                  <a:cxn ang="T10">
                    <a:pos x="T4" y="T5"/>
                  </a:cxn>
                  <a:cxn ang="T11">
                    <a:pos x="T6" y="T7"/>
                  </a:cxn>
                </a:cxnLst>
                <a:rect l="T12" t="T13" r="T14" b="T15"/>
                <a:pathLst>
                  <a:path w="144" h="963">
                    <a:moveTo>
                      <a:pt x="144" y="963"/>
                    </a:moveTo>
                    <a:lnTo>
                      <a:pt x="0" y="4"/>
                    </a:lnTo>
                    <a:lnTo>
                      <a:pt x="38" y="0"/>
                    </a:lnTo>
                    <a:lnTo>
                      <a:pt x="144" y="963"/>
                    </a:lnTo>
                    <a:close/>
                  </a:path>
                </a:pathLst>
              </a:custGeom>
              <a:solidFill>
                <a:srgbClr val="993300"/>
              </a:solidFill>
              <a:ln w="9525">
                <a:noFill/>
                <a:round/>
                <a:headEnd/>
                <a:tailEnd/>
              </a:ln>
            </p:spPr>
            <p:txBody>
              <a:bodyPr/>
              <a:lstStyle/>
              <a:p>
                <a:endParaRPr lang="es-MX"/>
              </a:p>
            </p:txBody>
          </p:sp>
          <p:sp>
            <p:nvSpPr>
              <p:cNvPr id="9707" name="Freeform 5233"/>
              <p:cNvSpPr>
                <a:spLocks/>
              </p:cNvSpPr>
              <p:nvPr/>
            </p:nvSpPr>
            <p:spPr bwMode="auto">
              <a:xfrm>
                <a:off x="1912" y="2144"/>
                <a:ext cx="16" cy="112"/>
              </a:xfrm>
              <a:custGeom>
                <a:avLst/>
                <a:gdLst>
                  <a:gd name="T0" fmla="*/ 0 w 144"/>
                  <a:gd name="T1" fmla="*/ 0 h 1009"/>
                  <a:gd name="T2" fmla="*/ 0 w 144"/>
                  <a:gd name="T3" fmla="*/ 0 h 1009"/>
                  <a:gd name="T4" fmla="*/ 0 w 144"/>
                  <a:gd name="T5" fmla="*/ 0 h 1009"/>
                  <a:gd name="T6" fmla="*/ 0 w 144"/>
                  <a:gd name="T7" fmla="*/ 0 h 1009"/>
                  <a:gd name="T8" fmla="*/ 0 w 144"/>
                  <a:gd name="T9" fmla="*/ 0 h 1009"/>
                  <a:gd name="T10" fmla="*/ 0 60000 65536"/>
                  <a:gd name="T11" fmla="*/ 0 60000 65536"/>
                  <a:gd name="T12" fmla="*/ 0 60000 65536"/>
                  <a:gd name="T13" fmla="*/ 0 60000 65536"/>
                  <a:gd name="T14" fmla="*/ 0 60000 65536"/>
                  <a:gd name="T15" fmla="*/ 0 w 144"/>
                  <a:gd name="T16" fmla="*/ 0 h 1009"/>
                  <a:gd name="T17" fmla="*/ 144 w 144"/>
                  <a:gd name="T18" fmla="*/ 1009 h 1009"/>
                </a:gdLst>
                <a:ahLst/>
                <a:cxnLst>
                  <a:cxn ang="T10">
                    <a:pos x="T0" y="T1"/>
                  </a:cxn>
                  <a:cxn ang="T11">
                    <a:pos x="T2" y="T3"/>
                  </a:cxn>
                  <a:cxn ang="T12">
                    <a:pos x="T4" y="T5"/>
                  </a:cxn>
                  <a:cxn ang="T13">
                    <a:pos x="T6" y="T7"/>
                  </a:cxn>
                  <a:cxn ang="T14">
                    <a:pos x="T8" y="T9"/>
                  </a:cxn>
                </a:cxnLst>
                <a:rect l="T15" t="T16" r="T17" b="T18"/>
                <a:pathLst>
                  <a:path w="144" h="1009">
                    <a:moveTo>
                      <a:pt x="113" y="1009"/>
                    </a:moveTo>
                    <a:lnTo>
                      <a:pt x="144" y="963"/>
                    </a:lnTo>
                    <a:lnTo>
                      <a:pt x="38" y="0"/>
                    </a:lnTo>
                    <a:lnTo>
                      <a:pt x="0" y="4"/>
                    </a:lnTo>
                    <a:lnTo>
                      <a:pt x="113" y="1009"/>
                    </a:lnTo>
                  </a:path>
                </a:pathLst>
              </a:custGeom>
              <a:noFill/>
              <a:ln w="0">
                <a:solidFill>
                  <a:srgbClr val="993300"/>
                </a:solidFill>
                <a:round/>
                <a:headEnd/>
                <a:tailEnd/>
              </a:ln>
            </p:spPr>
            <p:txBody>
              <a:bodyPr/>
              <a:lstStyle/>
              <a:p>
                <a:endParaRPr lang="es-MX"/>
              </a:p>
            </p:txBody>
          </p:sp>
          <p:sp>
            <p:nvSpPr>
              <p:cNvPr id="9708" name="Freeform 5234"/>
              <p:cNvSpPr>
                <a:spLocks/>
              </p:cNvSpPr>
              <p:nvPr/>
            </p:nvSpPr>
            <p:spPr bwMode="auto">
              <a:xfrm>
                <a:off x="1908" y="2115"/>
                <a:ext cx="8" cy="29"/>
              </a:xfrm>
              <a:custGeom>
                <a:avLst/>
                <a:gdLst>
                  <a:gd name="T0" fmla="*/ 0 w 68"/>
                  <a:gd name="T1" fmla="*/ 0 h 259"/>
                  <a:gd name="T2" fmla="*/ 0 w 68"/>
                  <a:gd name="T3" fmla="*/ 0 h 259"/>
                  <a:gd name="T4" fmla="*/ 0 w 68"/>
                  <a:gd name="T5" fmla="*/ 0 h 259"/>
                  <a:gd name="T6" fmla="*/ 0 w 68"/>
                  <a:gd name="T7" fmla="*/ 0 h 259"/>
                  <a:gd name="T8" fmla="*/ 0 60000 65536"/>
                  <a:gd name="T9" fmla="*/ 0 60000 65536"/>
                  <a:gd name="T10" fmla="*/ 0 60000 65536"/>
                  <a:gd name="T11" fmla="*/ 0 60000 65536"/>
                  <a:gd name="T12" fmla="*/ 0 w 68"/>
                  <a:gd name="T13" fmla="*/ 0 h 259"/>
                  <a:gd name="T14" fmla="*/ 68 w 68"/>
                  <a:gd name="T15" fmla="*/ 259 h 259"/>
                </a:gdLst>
                <a:ahLst/>
                <a:cxnLst>
                  <a:cxn ang="T8">
                    <a:pos x="T0" y="T1"/>
                  </a:cxn>
                  <a:cxn ang="T9">
                    <a:pos x="T2" y="T3"/>
                  </a:cxn>
                  <a:cxn ang="T10">
                    <a:pos x="T4" y="T5"/>
                  </a:cxn>
                  <a:cxn ang="T11">
                    <a:pos x="T6" y="T7"/>
                  </a:cxn>
                </a:cxnLst>
                <a:rect l="T12" t="T13" r="T14" b="T15"/>
                <a:pathLst>
                  <a:path w="68" h="259">
                    <a:moveTo>
                      <a:pt x="30" y="259"/>
                    </a:moveTo>
                    <a:lnTo>
                      <a:pt x="68" y="255"/>
                    </a:lnTo>
                    <a:lnTo>
                      <a:pt x="0" y="0"/>
                    </a:lnTo>
                    <a:lnTo>
                      <a:pt x="30" y="259"/>
                    </a:lnTo>
                    <a:close/>
                  </a:path>
                </a:pathLst>
              </a:custGeom>
              <a:solidFill>
                <a:srgbClr val="993300"/>
              </a:solidFill>
              <a:ln w="9525">
                <a:noFill/>
                <a:round/>
                <a:headEnd/>
                <a:tailEnd/>
              </a:ln>
            </p:spPr>
            <p:txBody>
              <a:bodyPr/>
              <a:lstStyle/>
              <a:p>
                <a:endParaRPr lang="es-MX"/>
              </a:p>
            </p:txBody>
          </p:sp>
          <p:sp>
            <p:nvSpPr>
              <p:cNvPr id="9709" name="Freeform 5235"/>
              <p:cNvSpPr>
                <a:spLocks/>
              </p:cNvSpPr>
              <p:nvPr/>
            </p:nvSpPr>
            <p:spPr bwMode="auto">
              <a:xfrm>
                <a:off x="1908" y="2115"/>
                <a:ext cx="8" cy="29"/>
              </a:xfrm>
              <a:custGeom>
                <a:avLst/>
                <a:gdLst>
                  <a:gd name="T0" fmla="*/ 0 w 68"/>
                  <a:gd name="T1" fmla="*/ 0 h 260"/>
                  <a:gd name="T2" fmla="*/ 0 w 68"/>
                  <a:gd name="T3" fmla="*/ 0 h 260"/>
                  <a:gd name="T4" fmla="*/ 0 w 68"/>
                  <a:gd name="T5" fmla="*/ 0 h 260"/>
                  <a:gd name="T6" fmla="*/ 0 w 68"/>
                  <a:gd name="T7" fmla="*/ 0 h 260"/>
                  <a:gd name="T8" fmla="*/ 0 60000 65536"/>
                  <a:gd name="T9" fmla="*/ 0 60000 65536"/>
                  <a:gd name="T10" fmla="*/ 0 60000 65536"/>
                  <a:gd name="T11" fmla="*/ 0 60000 65536"/>
                  <a:gd name="T12" fmla="*/ 0 w 68"/>
                  <a:gd name="T13" fmla="*/ 0 h 260"/>
                  <a:gd name="T14" fmla="*/ 68 w 68"/>
                  <a:gd name="T15" fmla="*/ 260 h 260"/>
                </a:gdLst>
                <a:ahLst/>
                <a:cxnLst>
                  <a:cxn ang="T8">
                    <a:pos x="T0" y="T1"/>
                  </a:cxn>
                  <a:cxn ang="T9">
                    <a:pos x="T2" y="T3"/>
                  </a:cxn>
                  <a:cxn ang="T10">
                    <a:pos x="T4" y="T5"/>
                  </a:cxn>
                  <a:cxn ang="T11">
                    <a:pos x="T6" y="T7"/>
                  </a:cxn>
                </a:cxnLst>
                <a:rect l="T12" t="T13" r="T14" b="T15"/>
                <a:pathLst>
                  <a:path w="68" h="260">
                    <a:moveTo>
                      <a:pt x="68" y="260"/>
                    </a:moveTo>
                    <a:lnTo>
                      <a:pt x="0" y="5"/>
                    </a:lnTo>
                    <a:lnTo>
                      <a:pt x="38" y="0"/>
                    </a:lnTo>
                    <a:lnTo>
                      <a:pt x="68" y="260"/>
                    </a:lnTo>
                    <a:close/>
                  </a:path>
                </a:pathLst>
              </a:custGeom>
              <a:solidFill>
                <a:srgbClr val="993300"/>
              </a:solidFill>
              <a:ln w="9525">
                <a:noFill/>
                <a:round/>
                <a:headEnd/>
                <a:tailEnd/>
              </a:ln>
            </p:spPr>
            <p:txBody>
              <a:bodyPr/>
              <a:lstStyle/>
              <a:p>
                <a:endParaRPr lang="es-MX"/>
              </a:p>
            </p:txBody>
          </p:sp>
          <p:sp>
            <p:nvSpPr>
              <p:cNvPr id="9710" name="Freeform 5236"/>
              <p:cNvSpPr>
                <a:spLocks/>
              </p:cNvSpPr>
              <p:nvPr/>
            </p:nvSpPr>
            <p:spPr bwMode="auto">
              <a:xfrm>
                <a:off x="1908" y="2115"/>
                <a:ext cx="8" cy="29"/>
              </a:xfrm>
              <a:custGeom>
                <a:avLst/>
                <a:gdLst>
                  <a:gd name="T0" fmla="*/ 0 w 68"/>
                  <a:gd name="T1" fmla="*/ 0 h 264"/>
                  <a:gd name="T2" fmla="*/ 0 w 68"/>
                  <a:gd name="T3" fmla="*/ 0 h 264"/>
                  <a:gd name="T4" fmla="*/ 0 w 68"/>
                  <a:gd name="T5" fmla="*/ 0 h 264"/>
                  <a:gd name="T6" fmla="*/ 0 w 68"/>
                  <a:gd name="T7" fmla="*/ 0 h 264"/>
                  <a:gd name="T8" fmla="*/ 0 w 68"/>
                  <a:gd name="T9" fmla="*/ 0 h 264"/>
                  <a:gd name="T10" fmla="*/ 0 60000 65536"/>
                  <a:gd name="T11" fmla="*/ 0 60000 65536"/>
                  <a:gd name="T12" fmla="*/ 0 60000 65536"/>
                  <a:gd name="T13" fmla="*/ 0 60000 65536"/>
                  <a:gd name="T14" fmla="*/ 0 60000 65536"/>
                  <a:gd name="T15" fmla="*/ 0 w 68"/>
                  <a:gd name="T16" fmla="*/ 0 h 264"/>
                  <a:gd name="T17" fmla="*/ 68 w 68"/>
                  <a:gd name="T18" fmla="*/ 264 h 264"/>
                </a:gdLst>
                <a:ahLst/>
                <a:cxnLst>
                  <a:cxn ang="T10">
                    <a:pos x="T0" y="T1"/>
                  </a:cxn>
                  <a:cxn ang="T11">
                    <a:pos x="T2" y="T3"/>
                  </a:cxn>
                  <a:cxn ang="T12">
                    <a:pos x="T4" y="T5"/>
                  </a:cxn>
                  <a:cxn ang="T13">
                    <a:pos x="T6" y="T7"/>
                  </a:cxn>
                  <a:cxn ang="T14">
                    <a:pos x="T8" y="T9"/>
                  </a:cxn>
                </a:cxnLst>
                <a:rect l="T15" t="T16" r="T17" b="T18"/>
                <a:pathLst>
                  <a:path w="68" h="264">
                    <a:moveTo>
                      <a:pt x="30" y="264"/>
                    </a:moveTo>
                    <a:lnTo>
                      <a:pt x="68" y="260"/>
                    </a:lnTo>
                    <a:lnTo>
                      <a:pt x="38" y="0"/>
                    </a:lnTo>
                    <a:lnTo>
                      <a:pt x="0" y="5"/>
                    </a:lnTo>
                    <a:lnTo>
                      <a:pt x="30" y="264"/>
                    </a:lnTo>
                  </a:path>
                </a:pathLst>
              </a:custGeom>
              <a:noFill/>
              <a:ln w="0">
                <a:solidFill>
                  <a:srgbClr val="993300"/>
                </a:solidFill>
                <a:round/>
                <a:headEnd/>
                <a:tailEnd/>
              </a:ln>
            </p:spPr>
            <p:txBody>
              <a:bodyPr/>
              <a:lstStyle/>
              <a:p>
                <a:endParaRPr lang="es-MX"/>
              </a:p>
            </p:txBody>
          </p:sp>
          <p:sp>
            <p:nvSpPr>
              <p:cNvPr id="9711" name="Freeform 5237"/>
              <p:cNvSpPr>
                <a:spLocks/>
              </p:cNvSpPr>
              <p:nvPr/>
            </p:nvSpPr>
            <p:spPr bwMode="auto">
              <a:xfrm>
                <a:off x="1908" y="2115"/>
                <a:ext cx="1" cy="1"/>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9" y="0"/>
                    </a:moveTo>
                    <a:lnTo>
                      <a:pt x="0" y="2"/>
                    </a:lnTo>
                    <a:lnTo>
                      <a:pt x="1" y="8"/>
                    </a:lnTo>
                    <a:lnTo>
                      <a:pt x="9" y="0"/>
                    </a:lnTo>
                  </a:path>
                </a:pathLst>
              </a:custGeom>
              <a:noFill/>
              <a:ln w="0">
                <a:solidFill>
                  <a:srgbClr val="993300"/>
                </a:solidFill>
                <a:round/>
                <a:headEnd/>
                <a:tailEnd/>
              </a:ln>
            </p:spPr>
            <p:txBody>
              <a:bodyPr/>
              <a:lstStyle/>
              <a:p>
                <a:endParaRPr lang="es-MX"/>
              </a:p>
            </p:txBody>
          </p:sp>
          <p:sp>
            <p:nvSpPr>
              <p:cNvPr id="9712" name="Freeform 5238"/>
              <p:cNvSpPr>
                <a:spLocks/>
              </p:cNvSpPr>
              <p:nvPr/>
            </p:nvSpPr>
            <p:spPr bwMode="auto">
              <a:xfrm>
                <a:off x="1909" y="2113"/>
                <a:ext cx="3" cy="2"/>
              </a:xfrm>
              <a:custGeom>
                <a:avLst/>
                <a:gdLst>
                  <a:gd name="T0" fmla="*/ 0 w 29"/>
                  <a:gd name="T1" fmla="*/ 0 h 21"/>
                  <a:gd name="T2" fmla="*/ 0 w 29"/>
                  <a:gd name="T3" fmla="*/ 0 h 21"/>
                  <a:gd name="T4" fmla="*/ 0 w 29"/>
                  <a:gd name="T5" fmla="*/ 0 h 21"/>
                  <a:gd name="T6" fmla="*/ 0 w 29"/>
                  <a:gd name="T7" fmla="*/ 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0" y="21"/>
                    </a:moveTo>
                    <a:lnTo>
                      <a:pt x="25" y="0"/>
                    </a:lnTo>
                    <a:lnTo>
                      <a:pt x="29" y="18"/>
                    </a:lnTo>
                    <a:lnTo>
                      <a:pt x="0" y="21"/>
                    </a:lnTo>
                    <a:close/>
                  </a:path>
                </a:pathLst>
              </a:custGeom>
              <a:solidFill>
                <a:srgbClr val="993300"/>
              </a:solidFill>
              <a:ln w="9525">
                <a:noFill/>
                <a:round/>
                <a:headEnd/>
                <a:tailEnd/>
              </a:ln>
            </p:spPr>
            <p:txBody>
              <a:bodyPr/>
              <a:lstStyle/>
              <a:p>
                <a:endParaRPr lang="es-MX"/>
              </a:p>
            </p:txBody>
          </p:sp>
          <p:sp>
            <p:nvSpPr>
              <p:cNvPr id="9713" name="Freeform 5239"/>
              <p:cNvSpPr>
                <a:spLocks/>
              </p:cNvSpPr>
              <p:nvPr/>
            </p:nvSpPr>
            <p:spPr bwMode="auto">
              <a:xfrm>
                <a:off x="1909" y="2113"/>
                <a:ext cx="3" cy="2"/>
              </a:xfrm>
              <a:custGeom>
                <a:avLst/>
                <a:gdLst>
                  <a:gd name="T0" fmla="*/ 0 w 29"/>
                  <a:gd name="T1" fmla="*/ 0 h 21"/>
                  <a:gd name="T2" fmla="*/ 0 w 29"/>
                  <a:gd name="T3" fmla="*/ 0 h 21"/>
                  <a:gd name="T4" fmla="*/ 0 w 29"/>
                  <a:gd name="T5" fmla="*/ 0 h 21"/>
                  <a:gd name="T6" fmla="*/ 0 w 29"/>
                  <a:gd name="T7" fmla="*/ 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0" y="21"/>
                    </a:moveTo>
                    <a:lnTo>
                      <a:pt x="25" y="0"/>
                    </a:lnTo>
                    <a:lnTo>
                      <a:pt x="29" y="18"/>
                    </a:lnTo>
                    <a:lnTo>
                      <a:pt x="0" y="21"/>
                    </a:lnTo>
                  </a:path>
                </a:pathLst>
              </a:custGeom>
              <a:noFill/>
              <a:ln w="0">
                <a:solidFill>
                  <a:srgbClr val="993300"/>
                </a:solidFill>
                <a:round/>
                <a:headEnd/>
                <a:tailEnd/>
              </a:ln>
            </p:spPr>
            <p:txBody>
              <a:bodyPr/>
              <a:lstStyle/>
              <a:p>
                <a:endParaRPr lang="es-MX"/>
              </a:p>
            </p:txBody>
          </p:sp>
          <p:sp>
            <p:nvSpPr>
              <p:cNvPr id="9714" name="Freeform 5240"/>
              <p:cNvSpPr>
                <a:spLocks/>
              </p:cNvSpPr>
              <p:nvPr/>
            </p:nvSpPr>
            <p:spPr bwMode="auto">
              <a:xfrm>
                <a:off x="1892" y="2111"/>
                <a:ext cx="20" cy="5"/>
              </a:xfrm>
              <a:custGeom>
                <a:avLst/>
                <a:gdLst>
                  <a:gd name="T0" fmla="*/ 0 w 179"/>
                  <a:gd name="T1" fmla="*/ 0 h 48"/>
                  <a:gd name="T2" fmla="*/ 0 w 179"/>
                  <a:gd name="T3" fmla="*/ 0 h 48"/>
                  <a:gd name="T4" fmla="*/ 0 w 179"/>
                  <a:gd name="T5" fmla="*/ 0 h 48"/>
                  <a:gd name="T6" fmla="*/ 0 w 179"/>
                  <a:gd name="T7" fmla="*/ 0 h 48"/>
                  <a:gd name="T8" fmla="*/ 0 60000 65536"/>
                  <a:gd name="T9" fmla="*/ 0 60000 65536"/>
                  <a:gd name="T10" fmla="*/ 0 60000 65536"/>
                  <a:gd name="T11" fmla="*/ 0 60000 65536"/>
                  <a:gd name="T12" fmla="*/ 0 w 179"/>
                  <a:gd name="T13" fmla="*/ 0 h 48"/>
                  <a:gd name="T14" fmla="*/ 179 w 179"/>
                  <a:gd name="T15" fmla="*/ 48 h 48"/>
                </a:gdLst>
                <a:ahLst/>
                <a:cxnLst>
                  <a:cxn ang="T8">
                    <a:pos x="T0" y="T1"/>
                  </a:cxn>
                  <a:cxn ang="T9">
                    <a:pos x="T2" y="T3"/>
                  </a:cxn>
                  <a:cxn ang="T10">
                    <a:pos x="T4" y="T5"/>
                  </a:cxn>
                  <a:cxn ang="T11">
                    <a:pos x="T6" y="T7"/>
                  </a:cxn>
                </a:cxnLst>
                <a:rect l="T12" t="T13" r="T14" b="T15"/>
                <a:pathLst>
                  <a:path w="179" h="48">
                    <a:moveTo>
                      <a:pt x="146" y="48"/>
                    </a:moveTo>
                    <a:lnTo>
                      <a:pt x="179" y="19"/>
                    </a:lnTo>
                    <a:lnTo>
                      <a:pt x="0" y="0"/>
                    </a:lnTo>
                    <a:lnTo>
                      <a:pt x="146" y="48"/>
                    </a:lnTo>
                    <a:close/>
                  </a:path>
                </a:pathLst>
              </a:custGeom>
              <a:solidFill>
                <a:srgbClr val="993300"/>
              </a:solidFill>
              <a:ln w="9525">
                <a:noFill/>
                <a:round/>
                <a:headEnd/>
                <a:tailEnd/>
              </a:ln>
            </p:spPr>
            <p:txBody>
              <a:bodyPr/>
              <a:lstStyle/>
              <a:p>
                <a:endParaRPr lang="es-MX"/>
              </a:p>
            </p:txBody>
          </p:sp>
          <p:sp>
            <p:nvSpPr>
              <p:cNvPr id="9715" name="Freeform 5241"/>
              <p:cNvSpPr>
                <a:spLocks/>
              </p:cNvSpPr>
              <p:nvPr/>
            </p:nvSpPr>
            <p:spPr bwMode="auto">
              <a:xfrm>
                <a:off x="1892" y="2107"/>
                <a:ext cx="20" cy="9"/>
              </a:xfrm>
              <a:custGeom>
                <a:avLst/>
                <a:gdLst>
                  <a:gd name="T0" fmla="*/ 0 w 179"/>
                  <a:gd name="T1" fmla="*/ 0 h 81"/>
                  <a:gd name="T2" fmla="*/ 0 w 179"/>
                  <a:gd name="T3" fmla="*/ 0 h 81"/>
                  <a:gd name="T4" fmla="*/ 0 w 179"/>
                  <a:gd name="T5" fmla="*/ 0 h 81"/>
                  <a:gd name="T6" fmla="*/ 0 w 179"/>
                  <a:gd name="T7" fmla="*/ 0 h 81"/>
                  <a:gd name="T8" fmla="*/ 0 w 179"/>
                  <a:gd name="T9" fmla="*/ 0 h 81"/>
                  <a:gd name="T10" fmla="*/ 0 60000 65536"/>
                  <a:gd name="T11" fmla="*/ 0 60000 65536"/>
                  <a:gd name="T12" fmla="*/ 0 60000 65536"/>
                  <a:gd name="T13" fmla="*/ 0 60000 65536"/>
                  <a:gd name="T14" fmla="*/ 0 60000 65536"/>
                  <a:gd name="T15" fmla="*/ 0 w 179"/>
                  <a:gd name="T16" fmla="*/ 0 h 81"/>
                  <a:gd name="T17" fmla="*/ 179 w 179"/>
                  <a:gd name="T18" fmla="*/ 81 h 81"/>
                </a:gdLst>
                <a:ahLst/>
                <a:cxnLst>
                  <a:cxn ang="T10">
                    <a:pos x="T0" y="T1"/>
                  </a:cxn>
                  <a:cxn ang="T11">
                    <a:pos x="T2" y="T3"/>
                  </a:cxn>
                  <a:cxn ang="T12">
                    <a:pos x="T4" y="T5"/>
                  </a:cxn>
                  <a:cxn ang="T13">
                    <a:pos x="T6" y="T7"/>
                  </a:cxn>
                  <a:cxn ang="T14">
                    <a:pos x="T8" y="T9"/>
                  </a:cxn>
                </a:cxnLst>
                <a:rect l="T15" t="T16" r="T17" b="T18"/>
                <a:pathLst>
                  <a:path w="179" h="81">
                    <a:moveTo>
                      <a:pt x="146" y="81"/>
                    </a:moveTo>
                    <a:lnTo>
                      <a:pt x="179" y="52"/>
                    </a:lnTo>
                    <a:lnTo>
                      <a:pt x="17" y="0"/>
                    </a:lnTo>
                    <a:lnTo>
                      <a:pt x="0" y="33"/>
                    </a:lnTo>
                    <a:lnTo>
                      <a:pt x="146" y="81"/>
                    </a:lnTo>
                  </a:path>
                </a:pathLst>
              </a:custGeom>
              <a:noFill/>
              <a:ln w="0">
                <a:solidFill>
                  <a:srgbClr val="993300"/>
                </a:solidFill>
                <a:round/>
                <a:headEnd/>
                <a:tailEnd/>
              </a:ln>
            </p:spPr>
            <p:txBody>
              <a:bodyPr/>
              <a:lstStyle/>
              <a:p>
                <a:endParaRPr lang="es-MX"/>
              </a:p>
            </p:txBody>
          </p:sp>
          <p:sp>
            <p:nvSpPr>
              <p:cNvPr id="9716" name="Freeform 5242"/>
              <p:cNvSpPr>
                <a:spLocks/>
              </p:cNvSpPr>
              <p:nvPr/>
            </p:nvSpPr>
            <p:spPr bwMode="auto">
              <a:xfrm>
                <a:off x="1889" y="2105"/>
                <a:ext cx="5" cy="6"/>
              </a:xfrm>
              <a:custGeom>
                <a:avLst/>
                <a:gdLst>
                  <a:gd name="T0" fmla="*/ 0 w 48"/>
                  <a:gd name="T1" fmla="*/ 0 h 53"/>
                  <a:gd name="T2" fmla="*/ 0 w 48"/>
                  <a:gd name="T3" fmla="*/ 0 h 53"/>
                  <a:gd name="T4" fmla="*/ 0 w 48"/>
                  <a:gd name="T5" fmla="*/ 0 h 53"/>
                  <a:gd name="T6" fmla="*/ 0 w 48"/>
                  <a:gd name="T7" fmla="*/ 0 h 53"/>
                  <a:gd name="T8" fmla="*/ 0 w 48"/>
                  <a:gd name="T9" fmla="*/ 0 h 53"/>
                  <a:gd name="T10" fmla="*/ 0 60000 65536"/>
                  <a:gd name="T11" fmla="*/ 0 60000 65536"/>
                  <a:gd name="T12" fmla="*/ 0 60000 65536"/>
                  <a:gd name="T13" fmla="*/ 0 60000 65536"/>
                  <a:gd name="T14" fmla="*/ 0 60000 65536"/>
                  <a:gd name="T15" fmla="*/ 0 w 48"/>
                  <a:gd name="T16" fmla="*/ 0 h 53"/>
                  <a:gd name="T17" fmla="*/ 48 w 48"/>
                  <a:gd name="T18" fmla="*/ 53 h 53"/>
                </a:gdLst>
                <a:ahLst/>
                <a:cxnLst>
                  <a:cxn ang="T10">
                    <a:pos x="T0" y="T1"/>
                  </a:cxn>
                  <a:cxn ang="T11">
                    <a:pos x="T2" y="T3"/>
                  </a:cxn>
                  <a:cxn ang="T12">
                    <a:pos x="T4" y="T5"/>
                  </a:cxn>
                  <a:cxn ang="T13">
                    <a:pos x="T6" y="T7"/>
                  </a:cxn>
                  <a:cxn ang="T14">
                    <a:pos x="T8" y="T9"/>
                  </a:cxn>
                </a:cxnLst>
                <a:rect l="T15" t="T16" r="T17" b="T18"/>
                <a:pathLst>
                  <a:path w="48" h="53">
                    <a:moveTo>
                      <a:pt x="31" y="53"/>
                    </a:moveTo>
                    <a:lnTo>
                      <a:pt x="48" y="20"/>
                    </a:lnTo>
                    <a:lnTo>
                      <a:pt x="23" y="0"/>
                    </a:lnTo>
                    <a:lnTo>
                      <a:pt x="0" y="31"/>
                    </a:lnTo>
                    <a:lnTo>
                      <a:pt x="31" y="53"/>
                    </a:lnTo>
                  </a:path>
                </a:pathLst>
              </a:custGeom>
              <a:noFill/>
              <a:ln w="0">
                <a:solidFill>
                  <a:srgbClr val="993300"/>
                </a:solidFill>
                <a:round/>
                <a:headEnd/>
                <a:tailEnd/>
              </a:ln>
            </p:spPr>
            <p:txBody>
              <a:bodyPr/>
              <a:lstStyle/>
              <a:p>
                <a:endParaRPr lang="es-MX"/>
              </a:p>
            </p:txBody>
          </p:sp>
          <p:sp>
            <p:nvSpPr>
              <p:cNvPr id="9717" name="Freeform 5243"/>
              <p:cNvSpPr>
                <a:spLocks/>
              </p:cNvSpPr>
              <p:nvPr/>
            </p:nvSpPr>
            <p:spPr bwMode="auto">
              <a:xfrm>
                <a:off x="2136" y="2001"/>
                <a:ext cx="82" cy="46"/>
              </a:xfrm>
              <a:custGeom>
                <a:avLst/>
                <a:gdLst>
                  <a:gd name="T0" fmla="*/ 0 w 741"/>
                  <a:gd name="T1" fmla="*/ 0 h 412"/>
                  <a:gd name="T2" fmla="*/ 0 w 741"/>
                  <a:gd name="T3" fmla="*/ 0 h 412"/>
                  <a:gd name="T4" fmla="*/ 0 w 741"/>
                  <a:gd name="T5" fmla="*/ 0 h 412"/>
                  <a:gd name="T6" fmla="*/ 0 w 741"/>
                  <a:gd name="T7" fmla="*/ 0 h 412"/>
                  <a:gd name="T8" fmla="*/ 0 60000 65536"/>
                  <a:gd name="T9" fmla="*/ 0 60000 65536"/>
                  <a:gd name="T10" fmla="*/ 0 60000 65536"/>
                  <a:gd name="T11" fmla="*/ 0 60000 65536"/>
                  <a:gd name="T12" fmla="*/ 0 w 741"/>
                  <a:gd name="T13" fmla="*/ 0 h 412"/>
                  <a:gd name="T14" fmla="*/ 741 w 741"/>
                  <a:gd name="T15" fmla="*/ 412 h 412"/>
                </a:gdLst>
                <a:ahLst/>
                <a:cxnLst>
                  <a:cxn ang="T8">
                    <a:pos x="T0" y="T1"/>
                  </a:cxn>
                  <a:cxn ang="T9">
                    <a:pos x="T2" y="T3"/>
                  </a:cxn>
                  <a:cxn ang="T10">
                    <a:pos x="T4" y="T5"/>
                  </a:cxn>
                  <a:cxn ang="T11">
                    <a:pos x="T6" y="T7"/>
                  </a:cxn>
                </a:cxnLst>
                <a:rect l="T12" t="T13" r="T14" b="T15"/>
                <a:pathLst>
                  <a:path w="741" h="412">
                    <a:moveTo>
                      <a:pt x="741" y="33"/>
                    </a:moveTo>
                    <a:lnTo>
                      <a:pt x="724" y="0"/>
                    </a:lnTo>
                    <a:lnTo>
                      <a:pt x="0" y="412"/>
                    </a:lnTo>
                    <a:lnTo>
                      <a:pt x="741" y="33"/>
                    </a:lnTo>
                    <a:close/>
                  </a:path>
                </a:pathLst>
              </a:custGeom>
              <a:solidFill>
                <a:srgbClr val="993300"/>
              </a:solidFill>
              <a:ln w="9525">
                <a:noFill/>
                <a:round/>
                <a:headEnd/>
                <a:tailEnd/>
              </a:ln>
            </p:spPr>
            <p:txBody>
              <a:bodyPr/>
              <a:lstStyle/>
              <a:p>
                <a:endParaRPr lang="es-MX"/>
              </a:p>
            </p:txBody>
          </p:sp>
          <p:sp>
            <p:nvSpPr>
              <p:cNvPr id="9718" name="Freeform 5244"/>
              <p:cNvSpPr>
                <a:spLocks/>
              </p:cNvSpPr>
              <p:nvPr/>
            </p:nvSpPr>
            <p:spPr bwMode="auto">
              <a:xfrm>
                <a:off x="2134" y="2001"/>
                <a:ext cx="83" cy="46"/>
              </a:xfrm>
              <a:custGeom>
                <a:avLst/>
                <a:gdLst>
                  <a:gd name="T0" fmla="*/ 0 w 741"/>
                  <a:gd name="T1" fmla="*/ 0 h 412"/>
                  <a:gd name="T2" fmla="*/ 0 w 741"/>
                  <a:gd name="T3" fmla="*/ 0 h 412"/>
                  <a:gd name="T4" fmla="*/ 0 w 741"/>
                  <a:gd name="T5" fmla="*/ 0 h 412"/>
                  <a:gd name="T6" fmla="*/ 0 w 741"/>
                  <a:gd name="T7" fmla="*/ 0 h 412"/>
                  <a:gd name="T8" fmla="*/ 0 60000 65536"/>
                  <a:gd name="T9" fmla="*/ 0 60000 65536"/>
                  <a:gd name="T10" fmla="*/ 0 60000 65536"/>
                  <a:gd name="T11" fmla="*/ 0 60000 65536"/>
                  <a:gd name="T12" fmla="*/ 0 w 741"/>
                  <a:gd name="T13" fmla="*/ 0 h 412"/>
                  <a:gd name="T14" fmla="*/ 741 w 741"/>
                  <a:gd name="T15" fmla="*/ 412 h 412"/>
                </a:gdLst>
                <a:ahLst/>
                <a:cxnLst>
                  <a:cxn ang="T8">
                    <a:pos x="T0" y="T1"/>
                  </a:cxn>
                  <a:cxn ang="T9">
                    <a:pos x="T2" y="T3"/>
                  </a:cxn>
                  <a:cxn ang="T10">
                    <a:pos x="T4" y="T5"/>
                  </a:cxn>
                  <a:cxn ang="T11">
                    <a:pos x="T6" y="T7"/>
                  </a:cxn>
                </a:cxnLst>
                <a:rect l="T12" t="T13" r="T14" b="T15"/>
                <a:pathLst>
                  <a:path w="741" h="412">
                    <a:moveTo>
                      <a:pt x="741" y="0"/>
                    </a:moveTo>
                    <a:lnTo>
                      <a:pt x="17" y="412"/>
                    </a:lnTo>
                    <a:lnTo>
                      <a:pt x="0" y="379"/>
                    </a:lnTo>
                    <a:lnTo>
                      <a:pt x="741" y="0"/>
                    </a:lnTo>
                    <a:close/>
                  </a:path>
                </a:pathLst>
              </a:custGeom>
              <a:solidFill>
                <a:srgbClr val="993300"/>
              </a:solidFill>
              <a:ln w="9525">
                <a:noFill/>
                <a:round/>
                <a:headEnd/>
                <a:tailEnd/>
              </a:ln>
            </p:spPr>
            <p:txBody>
              <a:bodyPr/>
              <a:lstStyle/>
              <a:p>
                <a:endParaRPr lang="es-MX"/>
              </a:p>
            </p:txBody>
          </p:sp>
          <p:sp>
            <p:nvSpPr>
              <p:cNvPr id="9719" name="Freeform 5245"/>
              <p:cNvSpPr>
                <a:spLocks/>
              </p:cNvSpPr>
              <p:nvPr/>
            </p:nvSpPr>
            <p:spPr bwMode="auto">
              <a:xfrm>
                <a:off x="2134" y="2001"/>
                <a:ext cx="84" cy="46"/>
              </a:xfrm>
              <a:custGeom>
                <a:avLst/>
                <a:gdLst>
                  <a:gd name="T0" fmla="*/ 0 w 758"/>
                  <a:gd name="T1" fmla="*/ 0 h 412"/>
                  <a:gd name="T2" fmla="*/ 0 w 758"/>
                  <a:gd name="T3" fmla="*/ 0 h 412"/>
                  <a:gd name="T4" fmla="*/ 0 w 758"/>
                  <a:gd name="T5" fmla="*/ 0 h 412"/>
                  <a:gd name="T6" fmla="*/ 0 w 758"/>
                  <a:gd name="T7" fmla="*/ 0 h 412"/>
                  <a:gd name="T8" fmla="*/ 0 w 758"/>
                  <a:gd name="T9" fmla="*/ 0 h 412"/>
                  <a:gd name="T10" fmla="*/ 0 60000 65536"/>
                  <a:gd name="T11" fmla="*/ 0 60000 65536"/>
                  <a:gd name="T12" fmla="*/ 0 60000 65536"/>
                  <a:gd name="T13" fmla="*/ 0 60000 65536"/>
                  <a:gd name="T14" fmla="*/ 0 60000 65536"/>
                  <a:gd name="T15" fmla="*/ 0 w 758"/>
                  <a:gd name="T16" fmla="*/ 0 h 412"/>
                  <a:gd name="T17" fmla="*/ 758 w 758"/>
                  <a:gd name="T18" fmla="*/ 412 h 412"/>
                </a:gdLst>
                <a:ahLst/>
                <a:cxnLst>
                  <a:cxn ang="T10">
                    <a:pos x="T0" y="T1"/>
                  </a:cxn>
                  <a:cxn ang="T11">
                    <a:pos x="T2" y="T3"/>
                  </a:cxn>
                  <a:cxn ang="T12">
                    <a:pos x="T4" y="T5"/>
                  </a:cxn>
                  <a:cxn ang="T13">
                    <a:pos x="T6" y="T7"/>
                  </a:cxn>
                  <a:cxn ang="T14">
                    <a:pos x="T8" y="T9"/>
                  </a:cxn>
                </a:cxnLst>
                <a:rect l="T15" t="T16" r="T17" b="T18"/>
                <a:pathLst>
                  <a:path w="758" h="412">
                    <a:moveTo>
                      <a:pt x="758" y="33"/>
                    </a:moveTo>
                    <a:lnTo>
                      <a:pt x="741" y="0"/>
                    </a:lnTo>
                    <a:lnTo>
                      <a:pt x="0" y="379"/>
                    </a:lnTo>
                    <a:lnTo>
                      <a:pt x="17" y="412"/>
                    </a:lnTo>
                    <a:lnTo>
                      <a:pt x="758" y="33"/>
                    </a:lnTo>
                  </a:path>
                </a:pathLst>
              </a:custGeom>
              <a:noFill/>
              <a:ln w="0">
                <a:solidFill>
                  <a:srgbClr val="993300"/>
                </a:solidFill>
                <a:round/>
                <a:headEnd/>
                <a:tailEnd/>
              </a:ln>
            </p:spPr>
            <p:txBody>
              <a:bodyPr/>
              <a:lstStyle/>
              <a:p>
                <a:endParaRPr lang="es-MX"/>
              </a:p>
            </p:txBody>
          </p:sp>
          <p:sp>
            <p:nvSpPr>
              <p:cNvPr id="9720" name="Freeform 5246"/>
              <p:cNvSpPr>
                <a:spLocks/>
              </p:cNvSpPr>
              <p:nvPr/>
            </p:nvSpPr>
            <p:spPr bwMode="auto">
              <a:xfrm>
                <a:off x="2075" y="1754"/>
                <a:ext cx="4" cy="5"/>
              </a:xfrm>
              <a:custGeom>
                <a:avLst/>
                <a:gdLst>
                  <a:gd name="T0" fmla="*/ 0 w 37"/>
                  <a:gd name="T1" fmla="*/ 0 h 48"/>
                  <a:gd name="T2" fmla="*/ 0 w 37"/>
                  <a:gd name="T3" fmla="*/ 0 h 48"/>
                  <a:gd name="T4" fmla="*/ 0 w 37"/>
                  <a:gd name="T5" fmla="*/ 0 h 48"/>
                  <a:gd name="T6" fmla="*/ 0 w 37"/>
                  <a:gd name="T7" fmla="*/ 0 h 48"/>
                  <a:gd name="T8" fmla="*/ 0 60000 65536"/>
                  <a:gd name="T9" fmla="*/ 0 60000 65536"/>
                  <a:gd name="T10" fmla="*/ 0 60000 65536"/>
                  <a:gd name="T11" fmla="*/ 0 60000 65536"/>
                  <a:gd name="T12" fmla="*/ 0 w 37"/>
                  <a:gd name="T13" fmla="*/ 0 h 48"/>
                  <a:gd name="T14" fmla="*/ 37 w 37"/>
                  <a:gd name="T15" fmla="*/ 48 h 48"/>
                </a:gdLst>
                <a:ahLst/>
                <a:cxnLst>
                  <a:cxn ang="T8">
                    <a:pos x="T0" y="T1"/>
                  </a:cxn>
                  <a:cxn ang="T9">
                    <a:pos x="T2" y="T3"/>
                  </a:cxn>
                  <a:cxn ang="T10">
                    <a:pos x="T4" y="T5"/>
                  </a:cxn>
                  <a:cxn ang="T11">
                    <a:pos x="T6" y="T7"/>
                  </a:cxn>
                </a:cxnLst>
                <a:rect l="T12" t="T13" r="T14" b="T15"/>
                <a:pathLst>
                  <a:path w="37" h="48">
                    <a:moveTo>
                      <a:pt x="37" y="4"/>
                    </a:moveTo>
                    <a:lnTo>
                      <a:pt x="0" y="0"/>
                    </a:lnTo>
                    <a:lnTo>
                      <a:pt x="37" y="48"/>
                    </a:lnTo>
                    <a:lnTo>
                      <a:pt x="37" y="4"/>
                    </a:lnTo>
                    <a:close/>
                  </a:path>
                </a:pathLst>
              </a:custGeom>
              <a:solidFill>
                <a:srgbClr val="FF6600"/>
              </a:solidFill>
              <a:ln w="9525">
                <a:noFill/>
                <a:round/>
                <a:headEnd/>
                <a:tailEnd/>
              </a:ln>
            </p:spPr>
            <p:txBody>
              <a:bodyPr/>
              <a:lstStyle/>
              <a:p>
                <a:endParaRPr lang="es-MX"/>
              </a:p>
            </p:txBody>
          </p:sp>
          <p:sp>
            <p:nvSpPr>
              <p:cNvPr id="9721" name="Freeform 5247"/>
              <p:cNvSpPr>
                <a:spLocks/>
              </p:cNvSpPr>
              <p:nvPr/>
            </p:nvSpPr>
            <p:spPr bwMode="auto">
              <a:xfrm>
                <a:off x="2075" y="1754"/>
                <a:ext cx="4" cy="8"/>
              </a:xfrm>
              <a:custGeom>
                <a:avLst/>
                <a:gdLst>
                  <a:gd name="T0" fmla="*/ 0 w 37"/>
                  <a:gd name="T1" fmla="*/ 0 h 69"/>
                  <a:gd name="T2" fmla="*/ 0 w 37"/>
                  <a:gd name="T3" fmla="*/ 0 h 69"/>
                  <a:gd name="T4" fmla="*/ 0 w 37"/>
                  <a:gd name="T5" fmla="*/ 0 h 69"/>
                  <a:gd name="T6" fmla="*/ 0 w 37"/>
                  <a:gd name="T7" fmla="*/ 0 h 69"/>
                  <a:gd name="T8" fmla="*/ 0 60000 65536"/>
                  <a:gd name="T9" fmla="*/ 0 60000 65536"/>
                  <a:gd name="T10" fmla="*/ 0 60000 65536"/>
                  <a:gd name="T11" fmla="*/ 0 60000 65536"/>
                  <a:gd name="T12" fmla="*/ 0 w 37"/>
                  <a:gd name="T13" fmla="*/ 0 h 69"/>
                  <a:gd name="T14" fmla="*/ 37 w 37"/>
                  <a:gd name="T15" fmla="*/ 69 h 69"/>
                </a:gdLst>
                <a:ahLst/>
                <a:cxnLst>
                  <a:cxn ang="T8">
                    <a:pos x="T0" y="T1"/>
                  </a:cxn>
                  <a:cxn ang="T9">
                    <a:pos x="T2" y="T3"/>
                  </a:cxn>
                  <a:cxn ang="T10">
                    <a:pos x="T4" y="T5"/>
                  </a:cxn>
                  <a:cxn ang="T11">
                    <a:pos x="T6" y="T7"/>
                  </a:cxn>
                </a:cxnLst>
                <a:rect l="T12" t="T13" r="T14" b="T15"/>
                <a:pathLst>
                  <a:path w="37" h="69">
                    <a:moveTo>
                      <a:pt x="0" y="0"/>
                    </a:moveTo>
                    <a:lnTo>
                      <a:pt x="37" y="48"/>
                    </a:lnTo>
                    <a:lnTo>
                      <a:pt x="0" y="69"/>
                    </a:lnTo>
                    <a:lnTo>
                      <a:pt x="0" y="0"/>
                    </a:lnTo>
                    <a:close/>
                  </a:path>
                </a:pathLst>
              </a:custGeom>
              <a:solidFill>
                <a:srgbClr val="FF6600"/>
              </a:solidFill>
              <a:ln w="9525">
                <a:noFill/>
                <a:round/>
                <a:headEnd/>
                <a:tailEnd/>
              </a:ln>
            </p:spPr>
            <p:txBody>
              <a:bodyPr/>
              <a:lstStyle/>
              <a:p>
                <a:endParaRPr lang="es-MX"/>
              </a:p>
            </p:txBody>
          </p:sp>
          <p:sp>
            <p:nvSpPr>
              <p:cNvPr id="9722" name="Freeform 5248"/>
              <p:cNvSpPr>
                <a:spLocks/>
              </p:cNvSpPr>
              <p:nvPr/>
            </p:nvSpPr>
            <p:spPr bwMode="auto">
              <a:xfrm>
                <a:off x="2075" y="1754"/>
                <a:ext cx="4" cy="8"/>
              </a:xfrm>
              <a:custGeom>
                <a:avLst/>
                <a:gdLst>
                  <a:gd name="T0" fmla="*/ 0 w 37"/>
                  <a:gd name="T1" fmla="*/ 0 h 69"/>
                  <a:gd name="T2" fmla="*/ 0 w 37"/>
                  <a:gd name="T3" fmla="*/ 0 h 69"/>
                  <a:gd name="T4" fmla="*/ 0 w 37"/>
                  <a:gd name="T5" fmla="*/ 0 h 69"/>
                  <a:gd name="T6" fmla="*/ 0 w 37"/>
                  <a:gd name="T7" fmla="*/ 0 h 69"/>
                  <a:gd name="T8" fmla="*/ 0 w 37"/>
                  <a:gd name="T9" fmla="*/ 0 h 69"/>
                  <a:gd name="T10" fmla="*/ 0 60000 65536"/>
                  <a:gd name="T11" fmla="*/ 0 60000 65536"/>
                  <a:gd name="T12" fmla="*/ 0 60000 65536"/>
                  <a:gd name="T13" fmla="*/ 0 60000 65536"/>
                  <a:gd name="T14" fmla="*/ 0 60000 65536"/>
                  <a:gd name="T15" fmla="*/ 0 w 37"/>
                  <a:gd name="T16" fmla="*/ 0 h 69"/>
                  <a:gd name="T17" fmla="*/ 37 w 37"/>
                  <a:gd name="T18" fmla="*/ 69 h 69"/>
                </a:gdLst>
                <a:ahLst/>
                <a:cxnLst>
                  <a:cxn ang="T10">
                    <a:pos x="T0" y="T1"/>
                  </a:cxn>
                  <a:cxn ang="T11">
                    <a:pos x="T2" y="T3"/>
                  </a:cxn>
                  <a:cxn ang="T12">
                    <a:pos x="T4" y="T5"/>
                  </a:cxn>
                  <a:cxn ang="T13">
                    <a:pos x="T6" y="T7"/>
                  </a:cxn>
                  <a:cxn ang="T14">
                    <a:pos x="T8" y="T9"/>
                  </a:cxn>
                </a:cxnLst>
                <a:rect l="T15" t="T16" r="T17" b="T18"/>
                <a:pathLst>
                  <a:path w="37" h="69">
                    <a:moveTo>
                      <a:pt x="37" y="4"/>
                    </a:moveTo>
                    <a:lnTo>
                      <a:pt x="0" y="0"/>
                    </a:lnTo>
                    <a:lnTo>
                      <a:pt x="0" y="69"/>
                    </a:lnTo>
                    <a:lnTo>
                      <a:pt x="37" y="48"/>
                    </a:lnTo>
                    <a:lnTo>
                      <a:pt x="37" y="4"/>
                    </a:lnTo>
                  </a:path>
                </a:pathLst>
              </a:custGeom>
              <a:noFill/>
              <a:ln w="0">
                <a:solidFill>
                  <a:srgbClr val="FF6600"/>
                </a:solidFill>
                <a:round/>
                <a:headEnd/>
                <a:tailEnd/>
              </a:ln>
            </p:spPr>
            <p:txBody>
              <a:bodyPr/>
              <a:lstStyle/>
              <a:p>
                <a:endParaRPr lang="es-MX"/>
              </a:p>
            </p:txBody>
          </p:sp>
          <p:sp>
            <p:nvSpPr>
              <p:cNvPr id="9723" name="Freeform 5249"/>
              <p:cNvSpPr>
                <a:spLocks/>
              </p:cNvSpPr>
              <p:nvPr/>
            </p:nvSpPr>
            <p:spPr bwMode="auto">
              <a:xfrm>
                <a:off x="2075" y="1759"/>
                <a:ext cx="10" cy="4"/>
              </a:xfrm>
              <a:custGeom>
                <a:avLst/>
                <a:gdLst>
                  <a:gd name="T0" fmla="*/ 0 w 91"/>
                  <a:gd name="T1" fmla="*/ 0 h 35"/>
                  <a:gd name="T2" fmla="*/ 0 w 91"/>
                  <a:gd name="T3" fmla="*/ 0 h 35"/>
                  <a:gd name="T4" fmla="*/ 0 w 91"/>
                  <a:gd name="T5" fmla="*/ 0 h 35"/>
                  <a:gd name="T6" fmla="*/ 0 w 91"/>
                  <a:gd name="T7" fmla="*/ 0 h 35"/>
                  <a:gd name="T8" fmla="*/ 0 60000 65536"/>
                  <a:gd name="T9" fmla="*/ 0 60000 65536"/>
                  <a:gd name="T10" fmla="*/ 0 60000 65536"/>
                  <a:gd name="T11" fmla="*/ 0 60000 65536"/>
                  <a:gd name="T12" fmla="*/ 0 w 91"/>
                  <a:gd name="T13" fmla="*/ 0 h 35"/>
                  <a:gd name="T14" fmla="*/ 91 w 91"/>
                  <a:gd name="T15" fmla="*/ 35 h 35"/>
                </a:gdLst>
                <a:ahLst/>
                <a:cxnLst>
                  <a:cxn ang="T8">
                    <a:pos x="T0" y="T1"/>
                  </a:cxn>
                  <a:cxn ang="T9">
                    <a:pos x="T2" y="T3"/>
                  </a:cxn>
                  <a:cxn ang="T10">
                    <a:pos x="T4" y="T5"/>
                  </a:cxn>
                  <a:cxn ang="T11">
                    <a:pos x="T6" y="T7"/>
                  </a:cxn>
                </a:cxnLst>
                <a:rect l="T12" t="T13" r="T14" b="T15"/>
                <a:pathLst>
                  <a:path w="91" h="35">
                    <a:moveTo>
                      <a:pt x="37" y="0"/>
                    </a:moveTo>
                    <a:lnTo>
                      <a:pt x="0" y="21"/>
                    </a:lnTo>
                    <a:lnTo>
                      <a:pt x="91" y="35"/>
                    </a:lnTo>
                    <a:lnTo>
                      <a:pt x="37" y="0"/>
                    </a:lnTo>
                    <a:close/>
                  </a:path>
                </a:pathLst>
              </a:custGeom>
              <a:solidFill>
                <a:srgbClr val="FF6600"/>
              </a:solidFill>
              <a:ln w="9525">
                <a:noFill/>
                <a:round/>
                <a:headEnd/>
                <a:tailEnd/>
              </a:ln>
            </p:spPr>
            <p:txBody>
              <a:bodyPr/>
              <a:lstStyle/>
              <a:p>
                <a:endParaRPr lang="es-MX"/>
              </a:p>
            </p:txBody>
          </p:sp>
          <p:sp>
            <p:nvSpPr>
              <p:cNvPr id="9724" name="Freeform 5250"/>
              <p:cNvSpPr>
                <a:spLocks/>
              </p:cNvSpPr>
              <p:nvPr/>
            </p:nvSpPr>
            <p:spPr bwMode="auto">
              <a:xfrm>
                <a:off x="2075" y="1759"/>
                <a:ext cx="10" cy="8"/>
              </a:xfrm>
              <a:custGeom>
                <a:avLst/>
                <a:gdLst>
                  <a:gd name="T0" fmla="*/ 0 w 91"/>
                  <a:gd name="T1" fmla="*/ 0 h 69"/>
                  <a:gd name="T2" fmla="*/ 0 w 91"/>
                  <a:gd name="T3" fmla="*/ 0 h 69"/>
                  <a:gd name="T4" fmla="*/ 0 w 91"/>
                  <a:gd name="T5" fmla="*/ 0 h 69"/>
                  <a:gd name="T6" fmla="*/ 0 w 91"/>
                  <a:gd name="T7" fmla="*/ 0 h 69"/>
                  <a:gd name="T8" fmla="*/ 0 w 91"/>
                  <a:gd name="T9" fmla="*/ 0 h 69"/>
                  <a:gd name="T10" fmla="*/ 0 60000 65536"/>
                  <a:gd name="T11" fmla="*/ 0 60000 65536"/>
                  <a:gd name="T12" fmla="*/ 0 60000 65536"/>
                  <a:gd name="T13" fmla="*/ 0 60000 65536"/>
                  <a:gd name="T14" fmla="*/ 0 60000 65536"/>
                  <a:gd name="T15" fmla="*/ 0 w 91"/>
                  <a:gd name="T16" fmla="*/ 0 h 69"/>
                  <a:gd name="T17" fmla="*/ 91 w 91"/>
                  <a:gd name="T18" fmla="*/ 69 h 69"/>
                </a:gdLst>
                <a:ahLst/>
                <a:cxnLst>
                  <a:cxn ang="T10">
                    <a:pos x="T0" y="T1"/>
                  </a:cxn>
                  <a:cxn ang="T11">
                    <a:pos x="T2" y="T3"/>
                  </a:cxn>
                  <a:cxn ang="T12">
                    <a:pos x="T4" y="T5"/>
                  </a:cxn>
                  <a:cxn ang="T13">
                    <a:pos x="T6" y="T7"/>
                  </a:cxn>
                  <a:cxn ang="T14">
                    <a:pos x="T8" y="T9"/>
                  </a:cxn>
                </a:cxnLst>
                <a:rect l="T15" t="T16" r="T17" b="T18"/>
                <a:pathLst>
                  <a:path w="91" h="69">
                    <a:moveTo>
                      <a:pt x="37" y="0"/>
                    </a:moveTo>
                    <a:lnTo>
                      <a:pt x="0" y="21"/>
                    </a:lnTo>
                    <a:lnTo>
                      <a:pt x="74" y="69"/>
                    </a:lnTo>
                    <a:lnTo>
                      <a:pt x="91" y="35"/>
                    </a:lnTo>
                    <a:lnTo>
                      <a:pt x="37" y="0"/>
                    </a:lnTo>
                  </a:path>
                </a:pathLst>
              </a:custGeom>
              <a:noFill/>
              <a:ln w="0">
                <a:solidFill>
                  <a:srgbClr val="FF6600"/>
                </a:solidFill>
                <a:round/>
                <a:headEnd/>
                <a:tailEnd/>
              </a:ln>
            </p:spPr>
            <p:txBody>
              <a:bodyPr/>
              <a:lstStyle/>
              <a:p>
                <a:endParaRPr lang="es-MX"/>
              </a:p>
            </p:txBody>
          </p:sp>
          <p:sp>
            <p:nvSpPr>
              <p:cNvPr id="9725" name="Freeform 5251"/>
              <p:cNvSpPr>
                <a:spLocks/>
              </p:cNvSpPr>
              <p:nvPr/>
            </p:nvSpPr>
            <p:spPr bwMode="auto">
              <a:xfrm>
                <a:off x="2084" y="1763"/>
                <a:ext cx="11" cy="5"/>
              </a:xfrm>
              <a:custGeom>
                <a:avLst/>
                <a:gdLst>
                  <a:gd name="T0" fmla="*/ 0 w 101"/>
                  <a:gd name="T1" fmla="*/ 0 h 39"/>
                  <a:gd name="T2" fmla="*/ 0 w 101"/>
                  <a:gd name="T3" fmla="*/ 0 h 39"/>
                  <a:gd name="T4" fmla="*/ 0 w 101"/>
                  <a:gd name="T5" fmla="*/ 0 h 39"/>
                  <a:gd name="T6" fmla="*/ 0 w 101"/>
                  <a:gd name="T7" fmla="*/ 0 h 39"/>
                  <a:gd name="T8" fmla="*/ 0 60000 65536"/>
                  <a:gd name="T9" fmla="*/ 0 60000 65536"/>
                  <a:gd name="T10" fmla="*/ 0 60000 65536"/>
                  <a:gd name="T11" fmla="*/ 0 60000 65536"/>
                  <a:gd name="T12" fmla="*/ 0 w 101"/>
                  <a:gd name="T13" fmla="*/ 0 h 39"/>
                  <a:gd name="T14" fmla="*/ 101 w 101"/>
                  <a:gd name="T15" fmla="*/ 39 h 39"/>
                </a:gdLst>
                <a:ahLst/>
                <a:cxnLst>
                  <a:cxn ang="T8">
                    <a:pos x="T0" y="T1"/>
                  </a:cxn>
                  <a:cxn ang="T9">
                    <a:pos x="T2" y="T3"/>
                  </a:cxn>
                  <a:cxn ang="T10">
                    <a:pos x="T4" y="T5"/>
                  </a:cxn>
                  <a:cxn ang="T11">
                    <a:pos x="T6" y="T7"/>
                  </a:cxn>
                </a:cxnLst>
                <a:rect l="T12" t="T13" r="T14" b="T15"/>
                <a:pathLst>
                  <a:path w="101" h="39">
                    <a:moveTo>
                      <a:pt x="17" y="0"/>
                    </a:moveTo>
                    <a:lnTo>
                      <a:pt x="0" y="34"/>
                    </a:lnTo>
                    <a:lnTo>
                      <a:pt x="101" y="39"/>
                    </a:lnTo>
                    <a:lnTo>
                      <a:pt x="17" y="0"/>
                    </a:lnTo>
                    <a:close/>
                  </a:path>
                </a:pathLst>
              </a:custGeom>
              <a:solidFill>
                <a:srgbClr val="FF6600"/>
              </a:solidFill>
              <a:ln w="9525">
                <a:noFill/>
                <a:round/>
                <a:headEnd/>
                <a:tailEnd/>
              </a:ln>
            </p:spPr>
            <p:txBody>
              <a:bodyPr/>
              <a:lstStyle/>
              <a:p>
                <a:endParaRPr lang="es-MX"/>
              </a:p>
            </p:txBody>
          </p:sp>
          <p:sp>
            <p:nvSpPr>
              <p:cNvPr id="9726" name="Freeform 5252"/>
              <p:cNvSpPr>
                <a:spLocks/>
              </p:cNvSpPr>
              <p:nvPr/>
            </p:nvSpPr>
            <p:spPr bwMode="auto">
              <a:xfrm>
                <a:off x="2084" y="1767"/>
                <a:ext cx="11" cy="4"/>
              </a:xfrm>
              <a:custGeom>
                <a:avLst/>
                <a:gdLst>
                  <a:gd name="T0" fmla="*/ 0 w 101"/>
                  <a:gd name="T1" fmla="*/ 0 h 35"/>
                  <a:gd name="T2" fmla="*/ 0 w 101"/>
                  <a:gd name="T3" fmla="*/ 0 h 35"/>
                  <a:gd name="T4" fmla="*/ 0 w 101"/>
                  <a:gd name="T5" fmla="*/ 0 h 35"/>
                  <a:gd name="T6" fmla="*/ 0 w 101"/>
                  <a:gd name="T7" fmla="*/ 0 h 35"/>
                  <a:gd name="T8" fmla="*/ 0 60000 65536"/>
                  <a:gd name="T9" fmla="*/ 0 60000 65536"/>
                  <a:gd name="T10" fmla="*/ 0 60000 65536"/>
                  <a:gd name="T11" fmla="*/ 0 60000 65536"/>
                  <a:gd name="T12" fmla="*/ 0 w 101"/>
                  <a:gd name="T13" fmla="*/ 0 h 35"/>
                  <a:gd name="T14" fmla="*/ 101 w 101"/>
                  <a:gd name="T15" fmla="*/ 35 h 35"/>
                </a:gdLst>
                <a:ahLst/>
                <a:cxnLst>
                  <a:cxn ang="T8">
                    <a:pos x="T0" y="T1"/>
                  </a:cxn>
                  <a:cxn ang="T9">
                    <a:pos x="T2" y="T3"/>
                  </a:cxn>
                  <a:cxn ang="T10">
                    <a:pos x="T4" y="T5"/>
                  </a:cxn>
                  <a:cxn ang="T11">
                    <a:pos x="T6" y="T7"/>
                  </a:cxn>
                </a:cxnLst>
                <a:rect l="T12" t="T13" r="T14" b="T15"/>
                <a:pathLst>
                  <a:path w="101" h="35">
                    <a:moveTo>
                      <a:pt x="0" y="0"/>
                    </a:moveTo>
                    <a:lnTo>
                      <a:pt x="101" y="5"/>
                    </a:lnTo>
                    <a:lnTo>
                      <a:pt x="79" y="35"/>
                    </a:lnTo>
                    <a:lnTo>
                      <a:pt x="0" y="0"/>
                    </a:lnTo>
                    <a:close/>
                  </a:path>
                </a:pathLst>
              </a:custGeom>
              <a:solidFill>
                <a:srgbClr val="FF6600"/>
              </a:solidFill>
              <a:ln w="9525">
                <a:noFill/>
                <a:round/>
                <a:headEnd/>
                <a:tailEnd/>
              </a:ln>
            </p:spPr>
            <p:txBody>
              <a:bodyPr/>
              <a:lstStyle/>
              <a:p>
                <a:endParaRPr lang="es-MX"/>
              </a:p>
            </p:txBody>
          </p:sp>
          <p:sp>
            <p:nvSpPr>
              <p:cNvPr id="9727" name="Freeform 5253"/>
              <p:cNvSpPr>
                <a:spLocks/>
              </p:cNvSpPr>
              <p:nvPr/>
            </p:nvSpPr>
            <p:spPr bwMode="auto">
              <a:xfrm>
                <a:off x="2084" y="1763"/>
                <a:ext cx="11" cy="8"/>
              </a:xfrm>
              <a:custGeom>
                <a:avLst/>
                <a:gdLst>
                  <a:gd name="T0" fmla="*/ 0 w 101"/>
                  <a:gd name="T1" fmla="*/ 0 h 69"/>
                  <a:gd name="T2" fmla="*/ 0 w 101"/>
                  <a:gd name="T3" fmla="*/ 0 h 69"/>
                  <a:gd name="T4" fmla="*/ 0 w 101"/>
                  <a:gd name="T5" fmla="*/ 0 h 69"/>
                  <a:gd name="T6" fmla="*/ 0 w 101"/>
                  <a:gd name="T7" fmla="*/ 0 h 69"/>
                  <a:gd name="T8" fmla="*/ 0 w 101"/>
                  <a:gd name="T9" fmla="*/ 0 h 69"/>
                  <a:gd name="T10" fmla="*/ 0 60000 65536"/>
                  <a:gd name="T11" fmla="*/ 0 60000 65536"/>
                  <a:gd name="T12" fmla="*/ 0 60000 65536"/>
                  <a:gd name="T13" fmla="*/ 0 60000 65536"/>
                  <a:gd name="T14" fmla="*/ 0 60000 65536"/>
                  <a:gd name="T15" fmla="*/ 0 w 101"/>
                  <a:gd name="T16" fmla="*/ 0 h 69"/>
                  <a:gd name="T17" fmla="*/ 101 w 101"/>
                  <a:gd name="T18" fmla="*/ 69 h 69"/>
                </a:gdLst>
                <a:ahLst/>
                <a:cxnLst>
                  <a:cxn ang="T10">
                    <a:pos x="T0" y="T1"/>
                  </a:cxn>
                  <a:cxn ang="T11">
                    <a:pos x="T2" y="T3"/>
                  </a:cxn>
                  <a:cxn ang="T12">
                    <a:pos x="T4" y="T5"/>
                  </a:cxn>
                  <a:cxn ang="T13">
                    <a:pos x="T6" y="T7"/>
                  </a:cxn>
                  <a:cxn ang="T14">
                    <a:pos x="T8" y="T9"/>
                  </a:cxn>
                </a:cxnLst>
                <a:rect l="T15" t="T16" r="T17" b="T18"/>
                <a:pathLst>
                  <a:path w="101" h="69">
                    <a:moveTo>
                      <a:pt x="17" y="0"/>
                    </a:moveTo>
                    <a:lnTo>
                      <a:pt x="0" y="34"/>
                    </a:lnTo>
                    <a:lnTo>
                      <a:pt x="79" y="69"/>
                    </a:lnTo>
                    <a:lnTo>
                      <a:pt x="101" y="39"/>
                    </a:lnTo>
                    <a:lnTo>
                      <a:pt x="17" y="0"/>
                    </a:lnTo>
                  </a:path>
                </a:pathLst>
              </a:custGeom>
              <a:noFill/>
              <a:ln w="0">
                <a:solidFill>
                  <a:srgbClr val="FF6600"/>
                </a:solidFill>
                <a:round/>
                <a:headEnd/>
                <a:tailEnd/>
              </a:ln>
            </p:spPr>
            <p:txBody>
              <a:bodyPr/>
              <a:lstStyle/>
              <a:p>
                <a:endParaRPr lang="es-MX"/>
              </a:p>
            </p:txBody>
          </p:sp>
          <p:sp>
            <p:nvSpPr>
              <p:cNvPr id="9728" name="Freeform 5254"/>
              <p:cNvSpPr>
                <a:spLocks/>
              </p:cNvSpPr>
              <p:nvPr/>
            </p:nvSpPr>
            <p:spPr bwMode="auto">
              <a:xfrm>
                <a:off x="2092" y="1768"/>
                <a:ext cx="43" cy="42"/>
              </a:xfrm>
              <a:custGeom>
                <a:avLst/>
                <a:gdLst>
                  <a:gd name="T0" fmla="*/ 0 w 380"/>
                  <a:gd name="T1" fmla="*/ 0 h 383"/>
                  <a:gd name="T2" fmla="*/ 0 w 380"/>
                  <a:gd name="T3" fmla="*/ 0 h 383"/>
                  <a:gd name="T4" fmla="*/ 0 w 380"/>
                  <a:gd name="T5" fmla="*/ 0 h 383"/>
                  <a:gd name="T6" fmla="*/ 0 w 380"/>
                  <a:gd name="T7" fmla="*/ 0 h 383"/>
                  <a:gd name="T8" fmla="*/ 0 60000 65536"/>
                  <a:gd name="T9" fmla="*/ 0 60000 65536"/>
                  <a:gd name="T10" fmla="*/ 0 60000 65536"/>
                  <a:gd name="T11" fmla="*/ 0 60000 65536"/>
                  <a:gd name="T12" fmla="*/ 0 w 380"/>
                  <a:gd name="T13" fmla="*/ 0 h 383"/>
                  <a:gd name="T14" fmla="*/ 380 w 380"/>
                  <a:gd name="T15" fmla="*/ 383 h 383"/>
                </a:gdLst>
                <a:ahLst/>
                <a:cxnLst>
                  <a:cxn ang="T8">
                    <a:pos x="T0" y="T1"/>
                  </a:cxn>
                  <a:cxn ang="T9">
                    <a:pos x="T2" y="T3"/>
                  </a:cxn>
                  <a:cxn ang="T10">
                    <a:pos x="T4" y="T5"/>
                  </a:cxn>
                  <a:cxn ang="T11">
                    <a:pos x="T6" y="T7"/>
                  </a:cxn>
                </a:cxnLst>
                <a:rect l="T12" t="T13" r="T14" b="T15"/>
                <a:pathLst>
                  <a:path w="380" h="383">
                    <a:moveTo>
                      <a:pt x="22" y="0"/>
                    </a:moveTo>
                    <a:lnTo>
                      <a:pt x="0" y="30"/>
                    </a:lnTo>
                    <a:lnTo>
                      <a:pt x="380" y="383"/>
                    </a:lnTo>
                    <a:lnTo>
                      <a:pt x="22" y="0"/>
                    </a:lnTo>
                    <a:close/>
                  </a:path>
                </a:pathLst>
              </a:custGeom>
              <a:solidFill>
                <a:srgbClr val="FF6600"/>
              </a:solidFill>
              <a:ln w="9525">
                <a:noFill/>
                <a:round/>
                <a:headEnd/>
                <a:tailEnd/>
              </a:ln>
            </p:spPr>
            <p:txBody>
              <a:bodyPr/>
              <a:lstStyle/>
              <a:p>
                <a:endParaRPr lang="es-MX"/>
              </a:p>
            </p:txBody>
          </p:sp>
          <p:sp>
            <p:nvSpPr>
              <p:cNvPr id="9729" name="Freeform 5255"/>
              <p:cNvSpPr>
                <a:spLocks/>
              </p:cNvSpPr>
              <p:nvPr/>
            </p:nvSpPr>
            <p:spPr bwMode="auto">
              <a:xfrm>
                <a:off x="2092" y="1771"/>
                <a:ext cx="43" cy="42"/>
              </a:xfrm>
              <a:custGeom>
                <a:avLst/>
                <a:gdLst>
                  <a:gd name="T0" fmla="*/ 0 w 380"/>
                  <a:gd name="T1" fmla="*/ 0 h 381"/>
                  <a:gd name="T2" fmla="*/ 0 w 380"/>
                  <a:gd name="T3" fmla="*/ 0 h 381"/>
                  <a:gd name="T4" fmla="*/ 0 w 380"/>
                  <a:gd name="T5" fmla="*/ 0 h 381"/>
                  <a:gd name="T6" fmla="*/ 0 w 380"/>
                  <a:gd name="T7" fmla="*/ 0 h 381"/>
                  <a:gd name="T8" fmla="*/ 0 60000 65536"/>
                  <a:gd name="T9" fmla="*/ 0 60000 65536"/>
                  <a:gd name="T10" fmla="*/ 0 60000 65536"/>
                  <a:gd name="T11" fmla="*/ 0 60000 65536"/>
                  <a:gd name="T12" fmla="*/ 0 w 380"/>
                  <a:gd name="T13" fmla="*/ 0 h 381"/>
                  <a:gd name="T14" fmla="*/ 380 w 380"/>
                  <a:gd name="T15" fmla="*/ 381 h 381"/>
                </a:gdLst>
                <a:ahLst/>
                <a:cxnLst>
                  <a:cxn ang="T8">
                    <a:pos x="T0" y="T1"/>
                  </a:cxn>
                  <a:cxn ang="T9">
                    <a:pos x="T2" y="T3"/>
                  </a:cxn>
                  <a:cxn ang="T10">
                    <a:pos x="T4" y="T5"/>
                  </a:cxn>
                  <a:cxn ang="T11">
                    <a:pos x="T6" y="T7"/>
                  </a:cxn>
                </a:cxnLst>
                <a:rect l="T12" t="T13" r="T14" b="T15"/>
                <a:pathLst>
                  <a:path w="380" h="381">
                    <a:moveTo>
                      <a:pt x="0" y="0"/>
                    </a:moveTo>
                    <a:lnTo>
                      <a:pt x="380" y="353"/>
                    </a:lnTo>
                    <a:lnTo>
                      <a:pt x="354" y="381"/>
                    </a:lnTo>
                    <a:lnTo>
                      <a:pt x="0" y="0"/>
                    </a:lnTo>
                    <a:close/>
                  </a:path>
                </a:pathLst>
              </a:custGeom>
              <a:solidFill>
                <a:srgbClr val="FF6600"/>
              </a:solidFill>
              <a:ln w="9525">
                <a:noFill/>
                <a:round/>
                <a:headEnd/>
                <a:tailEnd/>
              </a:ln>
            </p:spPr>
            <p:txBody>
              <a:bodyPr/>
              <a:lstStyle/>
              <a:p>
                <a:endParaRPr lang="es-MX"/>
              </a:p>
            </p:txBody>
          </p:sp>
          <p:sp>
            <p:nvSpPr>
              <p:cNvPr id="9730" name="Freeform 5256"/>
              <p:cNvSpPr>
                <a:spLocks/>
              </p:cNvSpPr>
              <p:nvPr/>
            </p:nvSpPr>
            <p:spPr bwMode="auto">
              <a:xfrm>
                <a:off x="2092" y="1768"/>
                <a:ext cx="43" cy="45"/>
              </a:xfrm>
              <a:custGeom>
                <a:avLst/>
                <a:gdLst>
                  <a:gd name="T0" fmla="*/ 0 w 380"/>
                  <a:gd name="T1" fmla="*/ 0 h 411"/>
                  <a:gd name="T2" fmla="*/ 0 w 380"/>
                  <a:gd name="T3" fmla="*/ 0 h 411"/>
                  <a:gd name="T4" fmla="*/ 0 w 380"/>
                  <a:gd name="T5" fmla="*/ 0 h 411"/>
                  <a:gd name="T6" fmla="*/ 0 w 380"/>
                  <a:gd name="T7" fmla="*/ 0 h 411"/>
                  <a:gd name="T8" fmla="*/ 0 w 380"/>
                  <a:gd name="T9" fmla="*/ 0 h 411"/>
                  <a:gd name="T10" fmla="*/ 0 60000 65536"/>
                  <a:gd name="T11" fmla="*/ 0 60000 65536"/>
                  <a:gd name="T12" fmla="*/ 0 60000 65536"/>
                  <a:gd name="T13" fmla="*/ 0 60000 65536"/>
                  <a:gd name="T14" fmla="*/ 0 60000 65536"/>
                  <a:gd name="T15" fmla="*/ 0 w 380"/>
                  <a:gd name="T16" fmla="*/ 0 h 411"/>
                  <a:gd name="T17" fmla="*/ 380 w 380"/>
                  <a:gd name="T18" fmla="*/ 411 h 411"/>
                </a:gdLst>
                <a:ahLst/>
                <a:cxnLst>
                  <a:cxn ang="T10">
                    <a:pos x="T0" y="T1"/>
                  </a:cxn>
                  <a:cxn ang="T11">
                    <a:pos x="T2" y="T3"/>
                  </a:cxn>
                  <a:cxn ang="T12">
                    <a:pos x="T4" y="T5"/>
                  </a:cxn>
                  <a:cxn ang="T13">
                    <a:pos x="T6" y="T7"/>
                  </a:cxn>
                  <a:cxn ang="T14">
                    <a:pos x="T8" y="T9"/>
                  </a:cxn>
                </a:cxnLst>
                <a:rect l="T15" t="T16" r="T17" b="T18"/>
                <a:pathLst>
                  <a:path w="380" h="411">
                    <a:moveTo>
                      <a:pt x="22" y="0"/>
                    </a:moveTo>
                    <a:lnTo>
                      <a:pt x="0" y="30"/>
                    </a:lnTo>
                    <a:lnTo>
                      <a:pt x="354" y="411"/>
                    </a:lnTo>
                    <a:lnTo>
                      <a:pt x="380" y="383"/>
                    </a:lnTo>
                    <a:lnTo>
                      <a:pt x="22" y="0"/>
                    </a:lnTo>
                  </a:path>
                </a:pathLst>
              </a:custGeom>
              <a:noFill/>
              <a:ln w="0">
                <a:solidFill>
                  <a:srgbClr val="FF6600"/>
                </a:solidFill>
                <a:round/>
                <a:headEnd/>
                <a:tailEnd/>
              </a:ln>
            </p:spPr>
            <p:txBody>
              <a:bodyPr/>
              <a:lstStyle/>
              <a:p>
                <a:endParaRPr lang="es-MX"/>
              </a:p>
            </p:txBody>
          </p:sp>
          <p:sp>
            <p:nvSpPr>
              <p:cNvPr id="9731" name="Freeform 5257"/>
              <p:cNvSpPr>
                <a:spLocks/>
              </p:cNvSpPr>
              <p:nvPr/>
            </p:nvSpPr>
            <p:spPr bwMode="auto">
              <a:xfrm>
                <a:off x="2132" y="1810"/>
                <a:ext cx="39" cy="32"/>
              </a:xfrm>
              <a:custGeom>
                <a:avLst/>
                <a:gdLst>
                  <a:gd name="T0" fmla="*/ 0 w 356"/>
                  <a:gd name="T1" fmla="*/ 0 h 282"/>
                  <a:gd name="T2" fmla="*/ 0 w 356"/>
                  <a:gd name="T3" fmla="*/ 0 h 282"/>
                  <a:gd name="T4" fmla="*/ 0 w 356"/>
                  <a:gd name="T5" fmla="*/ 0 h 282"/>
                  <a:gd name="T6" fmla="*/ 0 w 356"/>
                  <a:gd name="T7" fmla="*/ 0 h 282"/>
                  <a:gd name="T8" fmla="*/ 0 60000 65536"/>
                  <a:gd name="T9" fmla="*/ 0 60000 65536"/>
                  <a:gd name="T10" fmla="*/ 0 60000 65536"/>
                  <a:gd name="T11" fmla="*/ 0 60000 65536"/>
                  <a:gd name="T12" fmla="*/ 0 w 356"/>
                  <a:gd name="T13" fmla="*/ 0 h 282"/>
                  <a:gd name="T14" fmla="*/ 356 w 356"/>
                  <a:gd name="T15" fmla="*/ 282 h 282"/>
                </a:gdLst>
                <a:ahLst/>
                <a:cxnLst>
                  <a:cxn ang="T8">
                    <a:pos x="T0" y="T1"/>
                  </a:cxn>
                  <a:cxn ang="T9">
                    <a:pos x="T2" y="T3"/>
                  </a:cxn>
                  <a:cxn ang="T10">
                    <a:pos x="T4" y="T5"/>
                  </a:cxn>
                  <a:cxn ang="T11">
                    <a:pos x="T6" y="T7"/>
                  </a:cxn>
                </a:cxnLst>
                <a:rect l="T12" t="T13" r="T14" b="T15"/>
                <a:pathLst>
                  <a:path w="356" h="282">
                    <a:moveTo>
                      <a:pt x="26" y="0"/>
                    </a:moveTo>
                    <a:lnTo>
                      <a:pt x="0" y="28"/>
                    </a:lnTo>
                    <a:lnTo>
                      <a:pt x="356" y="282"/>
                    </a:lnTo>
                    <a:lnTo>
                      <a:pt x="26" y="0"/>
                    </a:lnTo>
                    <a:close/>
                  </a:path>
                </a:pathLst>
              </a:custGeom>
              <a:solidFill>
                <a:srgbClr val="FF6600"/>
              </a:solidFill>
              <a:ln w="9525">
                <a:noFill/>
                <a:round/>
                <a:headEnd/>
                <a:tailEnd/>
              </a:ln>
            </p:spPr>
            <p:txBody>
              <a:bodyPr/>
              <a:lstStyle/>
              <a:p>
                <a:endParaRPr lang="es-MX"/>
              </a:p>
            </p:txBody>
          </p:sp>
          <p:sp>
            <p:nvSpPr>
              <p:cNvPr id="9732" name="Freeform 5258"/>
              <p:cNvSpPr>
                <a:spLocks/>
              </p:cNvSpPr>
              <p:nvPr/>
            </p:nvSpPr>
            <p:spPr bwMode="auto">
              <a:xfrm>
                <a:off x="2132" y="1813"/>
                <a:ext cx="39" cy="29"/>
              </a:xfrm>
              <a:custGeom>
                <a:avLst/>
                <a:gdLst>
                  <a:gd name="T0" fmla="*/ 0 w 356"/>
                  <a:gd name="T1" fmla="*/ 0 h 256"/>
                  <a:gd name="T2" fmla="*/ 0 w 356"/>
                  <a:gd name="T3" fmla="*/ 0 h 256"/>
                  <a:gd name="T4" fmla="*/ 0 w 356"/>
                  <a:gd name="T5" fmla="*/ 0 h 256"/>
                  <a:gd name="T6" fmla="*/ 0 w 356"/>
                  <a:gd name="T7" fmla="*/ 0 h 256"/>
                  <a:gd name="T8" fmla="*/ 0 60000 65536"/>
                  <a:gd name="T9" fmla="*/ 0 60000 65536"/>
                  <a:gd name="T10" fmla="*/ 0 60000 65536"/>
                  <a:gd name="T11" fmla="*/ 0 60000 65536"/>
                  <a:gd name="T12" fmla="*/ 0 w 356"/>
                  <a:gd name="T13" fmla="*/ 0 h 256"/>
                  <a:gd name="T14" fmla="*/ 356 w 356"/>
                  <a:gd name="T15" fmla="*/ 256 h 256"/>
                </a:gdLst>
                <a:ahLst/>
                <a:cxnLst>
                  <a:cxn ang="T8">
                    <a:pos x="T0" y="T1"/>
                  </a:cxn>
                  <a:cxn ang="T9">
                    <a:pos x="T2" y="T3"/>
                  </a:cxn>
                  <a:cxn ang="T10">
                    <a:pos x="T4" y="T5"/>
                  </a:cxn>
                  <a:cxn ang="T11">
                    <a:pos x="T6" y="T7"/>
                  </a:cxn>
                </a:cxnLst>
                <a:rect l="T12" t="T13" r="T14" b="T15"/>
                <a:pathLst>
                  <a:path w="356" h="256">
                    <a:moveTo>
                      <a:pt x="0" y="0"/>
                    </a:moveTo>
                    <a:lnTo>
                      <a:pt x="356" y="254"/>
                    </a:lnTo>
                    <a:lnTo>
                      <a:pt x="301" y="256"/>
                    </a:lnTo>
                    <a:lnTo>
                      <a:pt x="0" y="0"/>
                    </a:lnTo>
                    <a:close/>
                  </a:path>
                </a:pathLst>
              </a:custGeom>
              <a:solidFill>
                <a:srgbClr val="FF6600"/>
              </a:solidFill>
              <a:ln w="9525">
                <a:noFill/>
                <a:round/>
                <a:headEnd/>
                <a:tailEnd/>
              </a:ln>
            </p:spPr>
            <p:txBody>
              <a:bodyPr/>
              <a:lstStyle/>
              <a:p>
                <a:endParaRPr lang="es-MX"/>
              </a:p>
            </p:txBody>
          </p:sp>
          <p:sp>
            <p:nvSpPr>
              <p:cNvPr id="9733" name="Freeform 5259"/>
              <p:cNvSpPr>
                <a:spLocks/>
              </p:cNvSpPr>
              <p:nvPr/>
            </p:nvSpPr>
            <p:spPr bwMode="auto">
              <a:xfrm>
                <a:off x="2132" y="1810"/>
                <a:ext cx="39" cy="32"/>
              </a:xfrm>
              <a:custGeom>
                <a:avLst/>
                <a:gdLst>
                  <a:gd name="T0" fmla="*/ 0 w 356"/>
                  <a:gd name="T1" fmla="*/ 0 h 284"/>
                  <a:gd name="T2" fmla="*/ 0 w 356"/>
                  <a:gd name="T3" fmla="*/ 0 h 284"/>
                  <a:gd name="T4" fmla="*/ 0 w 356"/>
                  <a:gd name="T5" fmla="*/ 0 h 284"/>
                  <a:gd name="T6" fmla="*/ 0 w 356"/>
                  <a:gd name="T7" fmla="*/ 0 h 284"/>
                  <a:gd name="T8" fmla="*/ 0 w 356"/>
                  <a:gd name="T9" fmla="*/ 0 h 284"/>
                  <a:gd name="T10" fmla="*/ 0 60000 65536"/>
                  <a:gd name="T11" fmla="*/ 0 60000 65536"/>
                  <a:gd name="T12" fmla="*/ 0 60000 65536"/>
                  <a:gd name="T13" fmla="*/ 0 60000 65536"/>
                  <a:gd name="T14" fmla="*/ 0 60000 65536"/>
                  <a:gd name="T15" fmla="*/ 0 w 356"/>
                  <a:gd name="T16" fmla="*/ 0 h 284"/>
                  <a:gd name="T17" fmla="*/ 356 w 356"/>
                  <a:gd name="T18" fmla="*/ 284 h 284"/>
                </a:gdLst>
                <a:ahLst/>
                <a:cxnLst>
                  <a:cxn ang="T10">
                    <a:pos x="T0" y="T1"/>
                  </a:cxn>
                  <a:cxn ang="T11">
                    <a:pos x="T2" y="T3"/>
                  </a:cxn>
                  <a:cxn ang="T12">
                    <a:pos x="T4" y="T5"/>
                  </a:cxn>
                  <a:cxn ang="T13">
                    <a:pos x="T6" y="T7"/>
                  </a:cxn>
                  <a:cxn ang="T14">
                    <a:pos x="T8" y="T9"/>
                  </a:cxn>
                </a:cxnLst>
                <a:rect l="T15" t="T16" r="T17" b="T18"/>
                <a:pathLst>
                  <a:path w="356" h="284">
                    <a:moveTo>
                      <a:pt x="26" y="0"/>
                    </a:moveTo>
                    <a:lnTo>
                      <a:pt x="0" y="28"/>
                    </a:lnTo>
                    <a:lnTo>
                      <a:pt x="301" y="284"/>
                    </a:lnTo>
                    <a:lnTo>
                      <a:pt x="356" y="282"/>
                    </a:lnTo>
                    <a:lnTo>
                      <a:pt x="26" y="0"/>
                    </a:lnTo>
                  </a:path>
                </a:pathLst>
              </a:custGeom>
              <a:noFill/>
              <a:ln w="0">
                <a:solidFill>
                  <a:srgbClr val="FF6600"/>
                </a:solidFill>
                <a:round/>
                <a:headEnd/>
                <a:tailEnd/>
              </a:ln>
            </p:spPr>
            <p:txBody>
              <a:bodyPr/>
              <a:lstStyle/>
              <a:p>
                <a:endParaRPr lang="es-MX"/>
              </a:p>
            </p:txBody>
          </p:sp>
          <p:sp>
            <p:nvSpPr>
              <p:cNvPr id="9734" name="Freeform 5260"/>
              <p:cNvSpPr>
                <a:spLocks/>
              </p:cNvSpPr>
              <p:nvPr/>
            </p:nvSpPr>
            <p:spPr bwMode="auto">
              <a:xfrm>
                <a:off x="2161" y="1842"/>
                <a:ext cx="10" cy="9"/>
              </a:xfrm>
              <a:custGeom>
                <a:avLst/>
                <a:gdLst>
                  <a:gd name="T0" fmla="*/ 0 w 89"/>
                  <a:gd name="T1" fmla="*/ 0 h 88"/>
                  <a:gd name="T2" fmla="*/ 0 w 89"/>
                  <a:gd name="T3" fmla="*/ 0 h 88"/>
                  <a:gd name="T4" fmla="*/ 0 w 89"/>
                  <a:gd name="T5" fmla="*/ 0 h 88"/>
                  <a:gd name="T6" fmla="*/ 0 w 89"/>
                  <a:gd name="T7" fmla="*/ 0 h 88"/>
                  <a:gd name="T8" fmla="*/ 0 60000 65536"/>
                  <a:gd name="T9" fmla="*/ 0 60000 65536"/>
                  <a:gd name="T10" fmla="*/ 0 60000 65536"/>
                  <a:gd name="T11" fmla="*/ 0 60000 65536"/>
                  <a:gd name="T12" fmla="*/ 0 w 89"/>
                  <a:gd name="T13" fmla="*/ 0 h 88"/>
                  <a:gd name="T14" fmla="*/ 89 w 89"/>
                  <a:gd name="T15" fmla="*/ 88 h 88"/>
                </a:gdLst>
                <a:ahLst/>
                <a:cxnLst>
                  <a:cxn ang="T8">
                    <a:pos x="T0" y="T1"/>
                  </a:cxn>
                  <a:cxn ang="T9">
                    <a:pos x="T2" y="T3"/>
                  </a:cxn>
                  <a:cxn ang="T10">
                    <a:pos x="T4" y="T5"/>
                  </a:cxn>
                  <a:cxn ang="T11">
                    <a:pos x="T6" y="T7"/>
                  </a:cxn>
                </a:cxnLst>
                <a:rect l="T12" t="T13" r="T14" b="T15"/>
                <a:pathLst>
                  <a:path w="89" h="88">
                    <a:moveTo>
                      <a:pt x="89" y="0"/>
                    </a:moveTo>
                    <a:lnTo>
                      <a:pt x="34" y="2"/>
                    </a:lnTo>
                    <a:lnTo>
                      <a:pt x="0" y="88"/>
                    </a:lnTo>
                    <a:lnTo>
                      <a:pt x="89" y="0"/>
                    </a:lnTo>
                    <a:close/>
                  </a:path>
                </a:pathLst>
              </a:custGeom>
              <a:solidFill>
                <a:srgbClr val="FF6600"/>
              </a:solidFill>
              <a:ln w="9525">
                <a:noFill/>
                <a:round/>
                <a:headEnd/>
                <a:tailEnd/>
              </a:ln>
            </p:spPr>
            <p:txBody>
              <a:bodyPr/>
              <a:lstStyle/>
              <a:p>
                <a:endParaRPr lang="es-MX"/>
              </a:p>
            </p:txBody>
          </p:sp>
          <p:sp>
            <p:nvSpPr>
              <p:cNvPr id="9735" name="Freeform 5261"/>
              <p:cNvSpPr>
                <a:spLocks/>
              </p:cNvSpPr>
              <p:nvPr/>
            </p:nvSpPr>
            <p:spPr bwMode="auto">
              <a:xfrm>
                <a:off x="2157" y="1842"/>
                <a:ext cx="8" cy="9"/>
              </a:xfrm>
              <a:custGeom>
                <a:avLst/>
                <a:gdLst>
                  <a:gd name="T0" fmla="*/ 0 w 75"/>
                  <a:gd name="T1" fmla="*/ 0 h 86"/>
                  <a:gd name="T2" fmla="*/ 0 w 75"/>
                  <a:gd name="T3" fmla="*/ 0 h 86"/>
                  <a:gd name="T4" fmla="*/ 0 w 75"/>
                  <a:gd name="T5" fmla="*/ 0 h 86"/>
                  <a:gd name="T6" fmla="*/ 0 w 75"/>
                  <a:gd name="T7" fmla="*/ 0 h 86"/>
                  <a:gd name="T8" fmla="*/ 0 60000 65536"/>
                  <a:gd name="T9" fmla="*/ 0 60000 65536"/>
                  <a:gd name="T10" fmla="*/ 0 60000 65536"/>
                  <a:gd name="T11" fmla="*/ 0 60000 65536"/>
                  <a:gd name="T12" fmla="*/ 0 w 75"/>
                  <a:gd name="T13" fmla="*/ 0 h 86"/>
                  <a:gd name="T14" fmla="*/ 75 w 75"/>
                  <a:gd name="T15" fmla="*/ 86 h 86"/>
                </a:gdLst>
                <a:ahLst/>
                <a:cxnLst>
                  <a:cxn ang="T8">
                    <a:pos x="T0" y="T1"/>
                  </a:cxn>
                  <a:cxn ang="T9">
                    <a:pos x="T2" y="T3"/>
                  </a:cxn>
                  <a:cxn ang="T10">
                    <a:pos x="T4" y="T5"/>
                  </a:cxn>
                  <a:cxn ang="T11">
                    <a:pos x="T6" y="T7"/>
                  </a:cxn>
                </a:cxnLst>
                <a:rect l="T12" t="T13" r="T14" b="T15"/>
                <a:pathLst>
                  <a:path w="75" h="86">
                    <a:moveTo>
                      <a:pt x="75" y="0"/>
                    </a:moveTo>
                    <a:lnTo>
                      <a:pt x="41" y="86"/>
                    </a:lnTo>
                    <a:lnTo>
                      <a:pt x="0" y="74"/>
                    </a:lnTo>
                    <a:lnTo>
                      <a:pt x="75" y="0"/>
                    </a:lnTo>
                    <a:close/>
                  </a:path>
                </a:pathLst>
              </a:custGeom>
              <a:solidFill>
                <a:srgbClr val="FF6600"/>
              </a:solidFill>
              <a:ln w="9525">
                <a:noFill/>
                <a:round/>
                <a:headEnd/>
                <a:tailEnd/>
              </a:ln>
            </p:spPr>
            <p:txBody>
              <a:bodyPr/>
              <a:lstStyle/>
              <a:p>
                <a:endParaRPr lang="es-MX"/>
              </a:p>
            </p:txBody>
          </p:sp>
          <p:sp>
            <p:nvSpPr>
              <p:cNvPr id="9736" name="Freeform 5262"/>
              <p:cNvSpPr>
                <a:spLocks/>
              </p:cNvSpPr>
              <p:nvPr/>
            </p:nvSpPr>
            <p:spPr bwMode="auto">
              <a:xfrm>
                <a:off x="2157" y="1842"/>
                <a:ext cx="14" cy="9"/>
              </a:xfrm>
              <a:custGeom>
                <a:avLst/>
                <a:gdLst>
                  <a:gd name="T0" fmla="*/ 0 w 130"/>
                  <a:gd name="T1" fmla="*/ 0 h 88"/>
                  <a:gd name="T2" fmla="*/ 0 w 130"/>
                  <a:gd name="T3" fmla="*/ 0 h 88"/>
                  <a:gd name="T4" fmla="*/ 0 w 130"/>
                  <a:gd name="T5" fmla="*/ 0 h 88"/>
                  <a:gd name="T6" fmla="*/ 0 w 130"/>
                  <a:gd name="T7" fmla="*/ 0 h 88"/>
                  <a:gd name="T8" fmla="*/ 0 w 130"/>
                  <a:gd name="T9" fmla="*/ 0 h 88"/>
                  <a:gd name="T10" fmla="*/ 0 60000 65536"/>
                  <a:gd name="T11" fmla="*/ 0 60000 65536"/>
                  <a:gd name="T12" fmla="*/ 0 60000 65536"/>
                  <a:gd name="T13" fmla="*/ 0 60000 65536"/>
                  <a:gd name="T14" fmla="*/ 0 60000 65536"/>
                  <a:gd name="T15" fmla="*/ 0 w 130"/>
                  <a:gd name="T16" fmla="*/ 0 h 88"/>
                  <a:gd name="T17" fmla="*/ 130 w 130"/>
                  <a:gd name="T18" fmla="*/ 88 h 88"/>
                </a:gdLst>
                <a:ahLst/>
                <a:cxnLst>
                  <a:cxn ang="T10">
                    <a:pos x="T0" y="T1"/>
                  </a:cxn>
                  <a:cxn ang="T11">
                    <a:pos x="T2" y="T3"/>
                  </a:cxn>
                  <a:cxn ang="T12">
                    <a:pos x="T4" y="T5"/>
                  </a:cxn>
                  <a:cxn ang="T13">
                    <a:pos x="T6" y="T7"/>
                  </a:cxn>
                  <a:cxn ang="T14">
                    <a:pos x="T8" y="T9"/>
                  </a:cxn>
                </a:cxnLst>
                <a:rect l="T15" t="T16" r="T17" b="T18"/>
                <a:pathLst>
                  <a:path w="130" h="88">
                    <a:moveTo>
                      <a:pt x="130" y="0"/>
                    </a:moveTo>
                    <a:lnTo>
                      <a:pt x="75" y="2"/>
                    </a:lnTo>
                    <a:lnTo>
                      <a:pt x="0" y="76"/>
                    </a:lnTo>
                    <a:lnTo>
                      <a:pt x="41" y="88"/>
                    </a:lnTo>
                    <a:lnTo>
                      <a:pt x="130" y="0"/>
                    </a:lnTo>
                  </a:path>
                </a:pathLst>
              </a:custGeom>
              <a:noFill/>
              <a:ln w="0">
                <a:solidFill>
                  <a:srgbClr val="FF6600"/>
                </a:solidFill>
                <a:round/>
                <a:headEnd/>
                <a:tailEnd/>
              </a:ln>
            </p:spPr>
            <p:txBody>
              <a:bodyPr/>
              <a:lstStyle/>
              <a:p>
                <a:endParaRPr lang="es-MX"/>
              </a:p>
            </p:txBody>
          </p:sp>
          <p:sp>
            <p:nvSpPr>
              <p:cNvPr id="9737" name="Freeform 5263"/>
              <p:cNvSpPr>
                <a:spLocks/>
              </p:cNvSpPr>
              <p:nvPr/>
            </p:nvSpPr>
            <p:spPr bwMode="auto">
              <a:xfrm>
                <a:off x="2157" y="1850"/>
                <a:ext cx="7" cy="13"/>
              </a:xfrm>
              <a:custGeom>
                <a:avLst/>
                <a:gdLst>
                  <a:gd name="T0" fmla="*/ 0 w 64"/>
                  <a:gd name="T1" fmla="*/ 0 h 120"/>
                  <a:gd name="T2" fmla="*/ 0 w 64"/>
                  <a:gd name="T3" fmla="*/ 0 h 120"/>
                  <a:gd name="T4" fmla="*/ 0 w 64"/>
                  <a:gd name="T5" fmla="*/ 0 h 120"/>
                  <a:gd name="T6" fmla="*/ 0 w 64"/>
                  <a:gd name="T7" fmla="*/ 0 h 120"/>
                  <a:gd name="T8" fmla="*/ 0 60000 65536"/>
                  <a:gd name="T9" fmla="*/ 0 60000 65536"/>
                  <a:gd name="T10" fmla="*/ 0 60000 65536"/>
                  <a:gd name="T11" fmla="*/ 0 60000 65536"/>
                  <a:gd name="T12" fmla="*/ 0 w 64"/>
                  <a:gd name="T13" fmla="*/ 0 h 120"/>
                  <a:gd name="T14" fmla="*/ 64 w 64"/>
                  <a:gd name="T15" fmla="*/ 120 h 120"/>
                </a:gdLst>
                <a:ahLst/>
                <a:cxnLst>
                  <a:cxn ang="T8">
                    <a:pos x="T0" y="T1"/>
                  </a:cxn>
                  <a:cxn ang="T9">
                    <a:pos x="T2" y="T3"/>
                  </a:cxn>
                  <a:cxn ang="T10">
                    <a:pos x="T4" y="T5"/>
                  </a:cxn>
                  <a:cxn ang="T11">
                    <a:pos x="T6" y="T7"/>
                  </a:cxn>
                </a:cxnLst>
                <a:rect l="T12" t="T13" r="T14" b="T15"/>
                <a:pathLst>
                  <a:path w="64" h="120">
                    <a:moveTo>
                      <a:pt x="41" y="12"/>
                    </a:moveTo>
                    <a:lnTo>
                      <a:pt x="0" y="0"/>
                    </a:lnTo>
                    <a:lnTo>
                      <a:pt x="64" y="120"/>
                    </a:lnTo>
                    <a:lnTo>
                      <a:pt x="41" y="12"/>
                    </a:lnTo>
                    <a:close/>
                  </a:path>
                </a:pathLst>
              </a:custGeom>
              <a:solidFill>
                <a:srgbClr val="FF6600"/>
              </a:solidFill>
              <a:ln w="9525">
                <a:noFill/>
                <a:round/>
                <a:headEnd/>
                <a:tailEnd/>
              </a:ln>
            </p:spPr>
            <p:txBody>
              <a:bodyPr/>
              <a:lstStyle/>
              <a:p>
                <a:endParaRPr lang="es-MX"/>
              </a:p>
            </p:txBody>
          </p:sp>
          <p:sp>
            <p:nvSpPr>
              <p:cNvPr id="9738" name="Freeform 5264"/>
              <p:cNvSpPr>
                <a:spLocks/>
              </p:cNvSpPr>
              <p:nvPr/>
            </p:nvSpPr>
            <p:spPr bwMode="auto">
              <a:xfrm>
                <a:off x="2157" y="1850"/>
                <a:ext cx="7" cy="15"/>
              </a:xfrm>
              <a:custGeom>
                <a:avLst/>
                <a:gdLst>
                  <a:gd name="T0" fmla="*/ 0 w 64"/>
                  <a:gd name="T1" fmla="*/ 0 h 132"/>
                  <a:gd name="T2" fmla="*/ 0 w 64"/>
                  <a:gd name="T3" fmla="*/ 0 h 132"/>
                  <a:gd name="T4" fmla="*/ 0 w 64"/>
                  <a:gd name="T5" fmla="*/ 0 h 132"/>
                  <a:gd name="T6" fmla="*/ 0 w 64"/>
                  <a:gd name="T7" fmla="*/ 0 h 132"/>
                  <a:gd name="T8" fmla="*/ 0 60000 65536"/>
                  <a:gd name="T9" fmla="*/ 0 60000 65536"/>
                  <a:gd name="T10" fmla="*/ 0 60000 65536"/>
                  <a:gd name="T11" fmla="*/ 0 60000 65536"/>
                  <a:gd name="T12" fmla="*/ 0 w 64"/>
                  <a:gd name="T13" fmla="*/ 0 h 132"/>
                  <a:gd name="T14" fmla="*/ 64 w 64"/>
                  <a:gd name="T15" fmla="*/ 132 h 132"/>
                </a:gdLst>
                <a:ahLst/>
                <a:cxnLst>
                  <a:cxn ang="T8">
                    <a:pos x="T0" y="T1"/>
                  </a:cxn>
                  <a:cxn ang="T9">
                    <a:pos x="T2" y="T3"/>
                  </a:cxn>
                  <a:cxn ang="T10">
                    <a:pos x="T4" y="T5"/>
                  </a:cxn>
                  <a:cxn ang="T11">
                    <a:pos x="T6" y="T7"/>
                  </a:cxn>
                </a:cxnLst>
                <a:rect l="T12" t="T13" r="T14" b="T15"/>
                <a:pathLst>
                  <a:path w="64" h="132">
                    <a:moveTo>
                      <a:pt x="0" y="0"/>
                    </a:moveTo>
                    <a:lnTo>
                      <a:pt x="64" y="120"/>
                    </a:lnTo>
                    <a:lnTo>
                      <a:pt x="27" y="132"/>
                    </a:lnTo>
                    <a:lnTo>
                      <a:pt x="0" y="0"/>
                    </a:lnTo>
                    <a:close/>
                  </a:path>
                </a:pathLst>
              </a:custGeom>
              <a:solidFill>
                <a:srgbClr val="FF6600"/>
              </a:solidFill>
              <a:ln w="9525">
                <a:noFill/>
                <a:round/>
                <a:headEnd/>
                <a:tailEnd/>
              </a:ln>
            </p:spPr>
            <p:txBody>
              <a:bodyPr/>
              <a:lstStyle/>
              <a:p>
                <a:endParaRPr lang="es-MX"/>
              </a:p>
            </p:txBody>
          </p:sp>
          <p:sp>
            <p:nvSpPr>
              <p:cNvPr id="9739" name="Freeform 5265"/>
              <p:cNvSpPr>
                <a:spLocks/>
              </p:cNvSpPr>
              <p:nvPr/>
            </p:nvSpPr>
            <p:spPr bwMode="auto">
              <a:xfrm>
                <a:off x="2157" y="1850"/>
                <a:ext cx="7" cy="15"/>
              </a:xfrm>
              <a:custGeom>
                <a:avLst/>
                <a:gdLst>
                  <a:gd name="T0" fmla="*/ 0 w 64"/>
                  <a:gd name="T1" fmla="*/ 0 h 132"/>
                  <a:gd name="T2" fmla="*/ 0 w 64"/>
                  <a:gd name="T3" fmla="*/ 0 h 132"/>
                  <a:gd name="T4" fmla="*/ 0 w 64"/>
                  <a:gd name="T5" fmla="*/ 0 h 132"/>
                  <a:gd name="T6" fmla="*/ 0 w 64"/>
                  <a:gd name="T7" fmla="*/ 0 h 132"/>
                  <a:gd name="T8" fmla="*/ 0 w 64"/>
                  <a:gd name="T9" fmla="*/ 0 h 132"/>
                  <a:gd name="T10" fmla="*/ 0 60000 65536"/>
                  <a:gd name="T11" fmla="*/ 0 60000 65536"/>
                  <a:gd name="T12" fmla="*/ 0 60000 65536"/>
                  <a:gd name="T13" fmla="*/ 0 60000 65536"/>
                  <a:gd name="T14" fmla="*/ 0 60000 65536"/>
                  <a:gd name="T15" fmla="*/ 0 w 64"/>
                  <a:gd name="T16" fmla="*/ 0 h 132"/>
                  <a:gd name="T17" fmla="*/ 64 w 64"/>
                  <a:gd name="T18" fmla="*/ 132 h 132"/>
                </a:gdLst>
                <a:ahLst/>
                <a:cxnLst>
                  <a:cxn ang="T10">
                    <a:pos x="T0" y="T1"/>
                  </a:cxn>
                  <a:cxn ang="T11">
                    <a:pos x="T2" y="T3"/>
                  </a:cxn>
                  <a:cxn ang="T12">
                    <a:pos x="T4" y="T5"/>
                  </a:cxn>
                  <a:cxn ang="T13">
                    <a:pos x="T6" y="T7"/>
                  </a:cxn>
                  <a:cxn ang="T14">
                    <a:pos x="T8" y="T9"/>
                  </a:cxn>
                </a:cxnLst>
                <a:rect l="T15" t="T16" r="T17" b="T18"/>
                <a:pathLst>
                  <a:path w="64" h="132">
                    <a:moveTo>
                      <a:pt x="41" y="12"/>
                    </a:moveTo>
                    <a:lnTo>
                      <a:pt x="0" y="0"/>
                    </a:lnTo>
                    <a:lnTo>
                      <a:pt x="27" y="132"/>
                    </a:lnTo>
                    <a:lnTo>
                      <a:pt x="64" y="120"/>
                    </a:lnTo>
                    <a:lnTo>
                      <a:pt x="41" y="12"/>
                    </a:lnTo>
                  </a:path>
                </a:pathLst>
              </a:custGeom>
              <a:noFill/>
              <a:ln w="0">
                <a:solidFill>
                  <a:srgbClr val="FF6600"/>
                </a:solidFill>
                <a:round/>
                <a:headEnd/>
                <a:tailEnd/>
              </a:ln>
            </p:spPr>
            <p:txBody>
              <a:bodyPr/>
              <a:lstStyle/>
              <a:p>
                <a:endParaRPr lang="es-MX"/>
              </a:p>
            </p:txBody>
          </p:sp>
          <p:sp>
            <p:nvSpPr>
              <p:cNvPr id="9740" name="Freeform 5266"/>
              <p:cNvSpPr>
                <a:spLocks/>
              </p:cNvSpPr>
              <p:nvPr/>
            </p:nvSpPr>
            <p:spPr bwMode="auto">
              <a:xfrm>
                <a:off x="2160" y="1863"/>
                <a:ext cx="10" cy="16"/>
              </a:xfrm>
              <a:custGeom>
                <a:avLst/>
                <a:gdLst>
                  <a:gd name="T0" fmla="*/ 0 w 95"/>
                  <a:gd name="T1" fmla="*/ 0 h 144"/>
                  <a:gd name="T2" fmla="*/ 0 w 95"/>
                  <a:gd name="T3" fmla="*/ 0 h 144"/>
                  <a:gd name="T4" fmla="*/ 0 w 95"/>
                  <a:gd name="T5" fmla="*/ 0 h 144"/>
                  <a:gd name="T6" fmla="*/ 0 w 95"/>
                  <a:gd name="T7" fmla="*/ 0 h 144"/>
                  <a:gd name="T8" fmla="*/ 0 60000 65536"/>
                  <a:gd name="T9" fmla="*/ 0 60000 65536"/>
                  <a:gd name="T10" fmla="*/ 0 60000 65536"/>
                  <a:gd name="T11" fmla="*/ 0 60000 65536"/>
                  <a:gd name="T12" fmla="*/ 0 w 95"/>
                  <a:gd name="T13" fmla="*/ 0 h 144"/>
                  <a:gd name="T14" fmla="*/ 95 w 95"/>
                  <a:gd name="T15" fmla="*/ 144 h 144"/>
                </a:gdLst>
                <a:ahLst/>
                <a:cxnLst>
                  <a:cxn ang="T8">
                    <a:pos x="T0" y="T1"/>
                  </a:cxn>
                  <a:cxn ang="T9">
                    <a:pos x="T2" y="T3"/>
                  </a:cxn>
                  <a:cxn ang="T10">
                    <a:pos x="T4" y="T5"/>
                  </a:cxn>
                  <a:cxn ang="T11">
                    <a:pos x="T6" y="T7"/>
                  </a:cxn>
                </a:cxnLst>
                <a:rect l="T12" t="T13" r="T14" b="T15"/>
                <a:pathLst>
                  <a:path w="95" h="144">
                    <a:moveTo>
                      <a:pt x="37" y="0"/>
                    </a:moveTo>
                    <a:lnTo>
                      <a:pt x="0" y="12"/>
                    </a:lnTo>
                    <a:lnTo>
                      <a:pt x="95" y="144"/>
                    </a:lnTo>
                    <a:lnTo>
                      <a:pt x="37" y="0"/>
                    </a:lnTo>
                    <a:close/>
                  </a:path>
                </a:pathLst>
              </a:custGeom>
              <a:solidFill>
                <a:srgbClr val="FF6600"/>
              </a:solidFill>
              <a:ln w="9525">
                <a:noFill/>
                <a:round/>
                <a:headEnd/>
                <a:tailEnd/>
              </a:ln>
            </p:spPr>
            <p:txBody>
              <a:bodyPr/>
              <a:lstStyle/>
              <a:p>
                <a:endParaRPr lang="es-MX"/>
              </a:p>
            </p:txBody>
          </p:sp>
          <p:sp>
            <p:nvSpPr>
              <p:cNvPr id="9741" name="Freeform 5267"/>
              <p:cNvSpPr>
                <a:spLocks/>
              </p:cNvSpPr>
              <p:nvPr/>
            </p:nvSpPr>
            <p:spPr bwMode="auto">
              <a:xfrm>
                <a:off x="2160" y="1865"/>
                <a:ext cx="10" cy="15"/>
              </a:xfrm>
              <a:custGeom>
                <a:avLst/>
                <a:gdLst>
                  <a:gd name="T0" fmla="*/ 0 w 95"/>
                  <a:gd name="T1" fmla="*/ 0 h 138"/>
                  <a:gd name="T2" fmla="*/ 0 w 95"/>
                  <a:gd name="T3" fmla="*/ 0 h 138"/>
                  <a:gd name="T4" fmla="*/ 0 w 95"/>
                  <a:gd name="T5" fmla="*/ 0 h 138"/>
                  <a:gd name="T6" fmla="*/ 0 w 95"/>
                  <a:gd name="T7" fmla="*/ 0 h 138"/>
                  <a:gd name="T8" fmla="*/ 0 60000 65536"/>
                  <a:gd name="T9" fmla="*/ 0 60000 65536"/>
                  <a:gd name="T10" fmla="*/ 0 60000 65536"/>
                  <a:gd name="T11" fmla="*/ 0 60000 65536"/>
                  <a:gd name="T12" fmla="*/ 0 w 95"/>
                  <a:gd name="T13" fmla="*/ 0 h 138"/>
                  <a:gd name="T14" fmla="*/ 95 w 95"/>
                  <a:gd name="T15" fmla="*/ 138 h 138"/>
                </a:gdLst>
                <a:ahLst/>
                <a:cxnLst>
                  <a:cxn ang="T8">
                    <a:pos x="T0" y="T1"/>
                  </a:cxn>
                  <a:cxn ang="T9">
                    <a:pos x="T2" y="T3"/>
                  </a:cxn>
                  <a:cxn ang="T10">
                    <a:pos x="T4" y="T5"/>
                  </a:cxn>
                  <a:cxn ang="T11">
                    <a:pos x="T6" y="T7"/>
                  </a:cxn>
                </a:cxnLst>
                <a:rect l="T12" t="T13" r="T14" b="T15"/>
                <a:pathLst>
                  <a:path w="95" h="138">
                    <a:moveTo>
                      <a:pt x="0" y="0"/>
                    </a:moveTo>
                    <a:lnTo>
                      <a:pt x="95" y="132"/>
                    </a:lnTo>
                    <a:lnTo>
                      <a:pt x="58" y="138"/>
                    </a:lnTo>
                    <a:lnTo>
                      <a:pt x="0" y="0"/>
                    </a:lnTo>
                    <a:close/>
                  </a:path>
                </a:pathLst>
              </a:custGeom>
              <a:solidFill>
                <a:srgbClr val="FF6600"/>
              </a:solidFill>
              <a:ln w="9525">
                <a:noFill/>
                <a:round/>
                <a:headEnd/>
                <a:tailEnd/>
              </a:ln>
            </p:spPr>
            <p:txBody>
              <a:bodyPr/>
              <a:lstStyle/>
              <a:p>
                <a:endParaRPr lang="es-MX"/>
              </a:p>
            </p:txBody>
          </p:sp>
          <p:sp>
            <p:nvSpPr>
              <p:cNvPr id="9742" name="Freeform 5268"/>
              <p:cNvSpPr>
                <a:spLocks/>
              </p:cNvSpPr>
              <p:nvPr/>
            </p:nvSpPr>
            <p:spPr bwMode="auto">
              <a:xfrm>
                <a:off x="2160" y="1863"/>
                <a:ext cx="10" cy="17"/>
              </a:xfrm>
              <a:custGeom>
                <a:avLst/>
                <a:gdLst>
                  <a:gd name="T0" fmla="*/ 0 w 95"/>
                  <a:gd name="T1" fmla="*/ 0 h 150"/>
                  <a:gd name="T2" fmla="*/ 0 w 95"/>
                  <a:gd name="T3" fmla="*/ 0 h 150"/>
                  <a:gd name="T4" fmla="*/ 0 w 95"/>
                  <a:gd name="T5" fmla="*/ 0 h 150"/>
                  <a:gd name="T6" fmla="*/ 0 w 95"/>
                  <a:gd name="T7" fmla="*/ 0 h 150"/>
                  <a:gd name="T8" fmla="*/ 0 w 95"/>
                  <a:gd name="T9" fmla="*/ 0 h 150"/>
                  <a:gd name="T10" fmla="*/ 0 60000 65536"/>
                  <a:gd name="T11" fmla="*/ 0 60000 65536"/>
                  <a:gd name="T12" fmla="*/ 0 60000 65536"/>
                  <a:gd name="T13" fmla="*/ 0 60000 65536"/>
                  <a:gd name="T14" fmla="*/ 0 60000 65536"/>
                  <a:gd name="T15" fmla="*/ 0 w 95"/>
                  <a:gd name="T16" fmla="*/ 0 h 150"/>
                  <a:gd name="T17" fmla="*/ 95 w 95"/>
                  <a:gd name="T18" fmla="*/ 150 h 150"/>
                </a:gdLst>
                <a:ahLst/>
                <a:cxnLst>
                  <a:cxn ang="T10">
                    <a:pos x="T0" y="T1"/>
                  </a:cxn>
                  <a:cxn ang="T11">
                    <a:pos x="T2" y="T3"/>
                  </a:cxn>
                  <a:cxn ang="T12">
                    <a:pos x="T4" y="T5"/>
                  </a:cxn>
                  <a:cxn ang="T13">
                    <a:pos x="T6" y="T7"/>
                  </a:cxn>
                  <a:cxn ang="T14">
                    <a:pos x="T8" y="T9"/>
                  </a:cxn>
                </a:cxnLst>
                <a:rect l="T15" t="T16" r="T17" b="T18"/>
                <a:pathLst>
                  <a:path w="95" h="150">
                    <a:moveTo>
                      <a:pt x="37" y="0"/>
                    </a:moveTo>
                    <a:lnTo>
                      <a:pt x="0" y="12"/>
                    </a:lnTo>
                    <a:lnTo>
                      <a:pt x="58" y="150"/>
                    </a:lnTo>
                    <a:lnTo>
                      <a:pt x="95" y="144"/>
                    </a:lnTo>
                    <a:lnTo>
                      <a:pt x="37" y="0"/>
                    </a:lnTo>
                  </a:path>
                </a:pathLst>
              </a:custGeom>
              <a:noFill/>
              <a:ln w="0">
                <a:solidFill>
                  <a:srgbClr val="FF6600"/>
                </a:solidFill>
                <a:round/>
                <a:headEnd/>
                <a:tailEnd/>
              </a:ln>
            </p:spPr>
            <p:txBody>
              <a:bodyPr/>
              <a:lstStyle/>
              <a:p>
                <a:endParaRPr lang="es-MX"/>
              </a:p>
            </p:txBody>
          </p:sp>
          <p:sp>
            <p:nvSpPr>
              <p:cNvPr id="9743" name="Freeform 5269"/>
              <p:cNvSpPr>
                <a:spLocks/>
              </p:cNvSpPr>
              <p:nvPr/>
            </p:nvSpPr>
            <p:spPr bwMode="auto">
              <a:xfrm>
                <a:off x="2166" y="1879"/>
                <a:ext cx="4" cy="5"/>
              </a:xfrm>
              <a:custGeom>
                <a:avLst/>
                <a:gdLst>
                  <a:gd name="T0" fmla="*/ 0 w 37"/>
                  <a:gd name="T1" fmla="*/ 0 h 44"/>
                  <a:gd name="T2" fmla="*/ 0 w 37"/>
                  <a:gd name="T3" fmla="*/ 0 h 44"/>
                  <a:gd name="T4" fmla="*/ 0 w 37"/>
                  <a:gd name="T5" fmla="*/ 0 h 44"/>
                  <a:gd name="T6" fmla="*/ 0 w 37"/>
                  <a:gd name="T7" fmla="*/ 0 h 44"/>
                  <a:gd name="T8" fmla="*/ 0 60000 65536"/>
                  <a:gd name="T9" fmla="*/ 0 60000 65536"/>
                  <a:gd name="T10" fmla="*/ 0 60000 65536"/>
                  <a:gd name="T11" fmla="*/ 0 60000 65536"/>
                  <a:gd name="T12" fmla="*/ 0 w 37"/>
                  <a:gd name="T13" fmla="*/ 0 h 44"/>
                  <a:gd name="T14" fmla="*/ 37 w 37"/>
                  <a:gd name="T15" fmla="*/ 44 h 44"/>
                </a:gdLst>
                <a:ahLst/>
                <a:cxnLst>
                  <a:cxn ang="T8">
                    <a:pos x="T0" y="T1"/>
                  </a:cxn>
                  <a:cxn ang="T9">
                    <a:pos x="T2" y="T3"/>
                  </a:cxn>
                  <a:cxn ang="T10">
                    <a:pos x="T4" y="T5"/>
                  </a:cxn>
                  <a:cxn ang="T11">
                    <a:pos x="T6" y="T7"/>
                  </a:cxn>
                </a:cxnLst>
                <a:rect l="T12" t="T13" r="T14" b="T15"/>
                <a:pathLst>
                  <a:path w="37" h="44">
                    <a:moveTo>
                      <a:pt x="37" y="0"/>
                    </a:moveTo>
                    <a:lnTo>
                      <a:pt x="0" y="6"/>
                    </a:lnTo>
                    <a:lnTo>
                      <a:pt x="35" y="44"/>
                    </a:lnTo>
                    <a:lnTo>
                      <a:pt x="37" y="0"/>
                    </a:lnTo>
                    <a:close/>
                  </a:path>
                </a:pathLst>
              </a:custGeom>
              <a:solidFill>
                <a:srgbClr val="FF6600"/>
              </a:solidFill>
              <a:ln w="9525">
                <a:noFill/>
                <a:round/>
                <a:headEnd/>
                <a:tailEnd/>
              </a:ln>
            </p:spPr>
            <p:txBody>
              <a:bodyPr/>
              <a:lstStyle/>
              <a:p>
                <a:endParaRPr lang="es-MX"/>
              </a:p>
            </p:txBody>
          </p:sp>
          <p:sp>
            <p:nvSpPr>
              <p:cNvPr id="9744" name="Freeform 5270"/>
              <p:cNvSpPr>
                <a:spLocks/>
              </p:cNvSpPr>
              <p:nvPr/>
            </p:nvSpPr>
            <p:spPr bwMode="auto">
              <a:xfrm>
                <a:off x="2166" y="1880"/>
                <a:ext cx="4" cy="4"/>
              </a:xfrm>
              <a:custGeom>
                <a:avLst/>
                <a:gdLst>
                  <a:gd name="T0" fmla="*/ 0 w 36"/>
                  <a:gd name="T1" fmla="*/ 0 h 38"/>
                  <a:gd name="T2" fmla="*/ 0 w 36"/>
                  <a:gd name="T3" fmla="*/ 0 h 38"/>
                  <a:gd name="T4" fmla="*/ 0 w 36"/>
                  <a:gd name="T5" fmla="*/ 0 h 38"/>
                  <a:gd name="T6" fmla="*/ 0 w 36"/>
                  <a:gd name="T7" fmla="*/ 0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1" y="0"/>
                    </a:moveTo>
                    <a:lnTo>
                      <a:pt x="36" y="38"/>
                    </a:lnTo>
                    <a:lnTo>
                      <a:pt x="0" y="30"/>
                    </a:lnTo>
                    <a:lnTo>
                      <a:pt x="1" y="0"/>
                    </a:lnTo>
                    <a:close/>
                  </a:path>
                </a:pathLst>
              </a:custGeom>
              <a:solidFill>
                <a:srgbClr val="FF6600"/>
              </a:solidFill>
              <a:ln w="9525">
                <a:noFill/>
                <a:round/>
                <a:headEnd/>
                <a:tailEnd/>
              </a:ln>
            </p:spPr>
            <p:txBody>
              <a:bodyPr/>
              <a:lstStyle/>
              <a:p>
                <a:endParaRPr lang="es-MX"/>
              </a:p>
            </p:txBody>
          </p:sp>
          <p:sp>
            <p:nvSpPr>
              <p:cNvPr id="9745" name="Freeform 5271"/>
              <p:cNvSpPr>
                <a:spLocks/>
              </p:cNvSpPr>
              <p:nvPr/>
            </p:nvSpPr>
            <p:spPr bwMode="auto">
              <a:xfrm>
                <a:off x="2166" y="1879"/>
                <a:ext cx="4" cy="5"/>
              </a:xfrm>
              <a:custGeom>
                <a:avLst/>
                <a:gdLst>
                  <a:gd name="T0" fmla="*/ 0 w 38"/>
                  <a:gd name="T1" fmla="*/ 0 h 44"/>
                  <a:gd name="T2" fmla="*/ 0 w 38"/>
                  <a:gd name="T3" fmla="*/ 0 h 44"/>
                  <a:gd name="T4" fmla="*/ 0 w 38"/>
                  <a:gd name="T5" fmla="*/ 0 h 44"/>
                  <a:gd name="T6" fmla="*/ 0 w 38"/>
                  <a:gd name="T7" fmla="*/ 0 h 44"/>
                  <a:gd name="T8" fmla="*/ 0 w 38"/>
                  <a:gd name="T9" fmla="*/ 0 h 44"/>
                  <a:gd name="T10" fmla="*/ 0 60000 65536"/>
                  <a:gd name="T11" fmla="*/ 0 60000 65536"/>
                  <a:gd name="T12" fmla="*/ 0 60000 65536"/>
                  <a:gd name="T13" fmla="*/ 0 60000 65536"/>
                  <a:gd name="T14" fmla="*/ 0 60000 65536"/>
                  <a:gd name="T15" fmla="*/ 0 w 38"/>
                  <a:gd name="T16" fmla="*/ 0 h 44"/>
                  <a:gd name="T17" fmla="*/ 38 w 38"/>
                  <a:gd name="T18" fmla="*/ 44 h 44"/>
                </a:gdLst>
                <a:ahLst/>
                <a:cxnLst>
                  <a:cxn ang="T10">
                    <a:pos x="T0" y="T1"/>
                  </a:cxn>
                  <a:cxn ang="T11">
                    <a:pos x="T2" y="T3"/>
                  </a:cxn>
                  <a:cxn ang="T12">
                    <a:pos x="T4" y="T5"/>
                  </a:cxn>
                  <a:cxn ang="T13">
                    <a:pos x="T6" y="T7"/>
                  </a:cxn>
                  <a:cxn ang="T14">
                    <a:pos x="T8" y="T9"/>
                  </a:cxn>
                </a:cxnLst>
                <a:rect l="T15" t="T16" r="T17" b="T18"/>
                <a:pathLst>
                  <a:path w="38" h="44">
                    <a:moveTo>
                      <a:pt x="38" y="0"/>
                    </a:moveTo>
                    <a:lnTo>
                      <a:pt x="1" y="6"/>
                    </a:lnTo>
                    <a:lnTo>
                      <a:pt x="0" y="36"/>
                    </a:lnTo>
                    <a:lnTo>
                      <a:pt x="36" y="44"/>
                    </a:lnTo>
                    <a:lnTo>
                      <a:pt x="38" y="0"/>
                    </a:lnTo>
                  </a:path>
                </a:pathLst>
              </a:custGeom>
              <a:noFill/>
              <a:ln w="0">
                <a:solidFill>
                  <a:srgbClr val="FF6600"/>
                </a:solidFill>
                <a:round/>
                <a:headEnd/>
                <a:tailEnd/>
              </a:ln>
            </p:spPr>
            <p:txBody>
              <a:bodyPr/>
              <a:lstStyle/>
              <a:p>
                <a:endParaRPr lang="es-MX"/>
              </a:p>
            </p:txBody>
          </p:sp>
          <p:sp>
            <p:nvSpPr>
              <p:cNvPr id="9746" name="Freeform 5272"/>
              <p:cNvSpPr>
                <a:spLocks/>
              </p:cNvSpPr>
              <p:nvPr/>
            </p:nvSpPr>
            <p:spPr bwMode="auto">
              <a:xfrm>
                <a:off x="2166" y="1883"/>
                <a:ext cx="4" cy="7"/>
              </a:xfrm>
              <a:custGeom>
                <a:avLst/>
                <a:gdLst>
                  <a:gd name="T0" fmla="*/ 0 w 36"/>
                  <a:gd name="T1" fmla="*/ 0 h 61"/>
                  <a:gd name="T2" fmla="*/ 0 w 36"/>
                  <a:gd name="T3" fmla="*/ 0 h 61"/>
                  <a:gd name="T4" fmla="*/ 0 w 36"/>
                  <a:gd name="T5" fmla="*/ 0 h 61"/>
                  <a:gd name="T6" fmla="*/ 0 w 36"/>
                  <a:gd name="T7" fmla="*/ 0 h 61"/>
                  <a:gd name="T8" fmla="*/ 0 60000 65536"/>
                  <a:gd name="T9" fmla="*/ 0 60000 65536"/>
                  <a:gd name="T10" fmla="*/ 0 60000 65536"/>
                  <a:gd name="T11" fmla="*/ 0 60000 65536"/>
                  <a:gd name="T12" fmla="*/ 0 w 36"/>
                  <a:gd name="T13" fmla="*/ 0 h 61"/>
                  <a:gd name="T14" fmla="*/ 36 w 36"/>
                  <a:gd name="T15" fmla="*/ 61 h 61"/>
                </a:gdLst>
                <a:ahLst/>
                <a:cxnLst>
                  <a:cxn ang="T8">
                    <a:pos x="T0" y="T1"/>
                  </a:cxn>
                  <a:cxn ang="T9">
                    <a:pos x="T2" y="T3"/>
                  </a:cxn>
                  <a:cxn ang="T10">
                    <a:pos x="T4" y="T5"/>
                  </a:cxn>
                  <a:cxn ang="T11">
                    <a:pos x="T6" y="T7"/>
                  </a:cxn>
                </a:cxnLst>
                <a:rect l="T12" t="T13" r="T14" b="T15"/>
                <a:pathLst>
                  <a:path w="36" h="61">
                    <a:moveTo>
                      <a:pt x="36" y="8"/>
                    </a:moveTo>
                    <a:lnTo>
                      <a:pt x="0" y="0"/>
                    </a:lnTo>
                    <a:lnTo>
                      <a:pt x="16" y="61"/>
                    </a:lnTo>
                    <a:lnTo>
                      <a:pt x="36" y="8"/>
                    </a:lnTo>
                    <a:close/>
                  </a:path>
                </a:pathLst>
              </a:custGeom>
              <a:solidFill>
                <a:srgbClr val="FF6600"/>
              </a:solidFill>
              <a:ln w="9525">
                <a:noFill/>
                <a:round/>
                <a:headEnd/>
                <a:tailEnd/>
              </a:ln>
            </p:spPr>
            <p:txBody>
              <a:bodyPr/>
              <a:lstStyle/>
              <a:p>
                <a:endParaRPr lang="es-MX"/>
              </a:p>
            </p:txBody>
          </p:sp>
          <p:sp>
            <p:nvSpPr>
              <p:cNvPr id="9747" name="Freeform 5273"/>
              <p:cNvSpPr>
                <a:spLocks/>
              </p:cNvSpPr>
              <p:nvPr/>
            </p:nvSpPr>
            <p:spPr bwMode="auto">
              <a:xfrm>
                <a:off x="2163" y="1883"/>
                <a:ext cx="5" cy="9"/>
              </a:xfrm>
              <a:custGeom>
                <a:avLst/>
                <a:gdLst>
                  <a:gd name="T0" fmla="*/ 0 w 44"/>
                  <a:gd name="T1" fmla="*/ 0 h 74"/>
                  <a:gd name="T2" fmla="*/ 0 w 44"/>
                  <a:gd name="T3" fmla="*/ 0 h 74"/>
                  <a:gd name="T4" fmla="*/ 0 w 44"/>
                  <a:gd name="T5" fmla="*/ 0 h 74"/>
                  <a:gd name="T6" fmla="*/ 0 w 44"/>
                  <a:gd name="T7" fmla="*/ 0 h 74"/>
                  <a:gd name="T8" fmla="*/ 0 60000 65536"/>
                  <a:gd name="T9" fmla="*/ 0 60000 65536"/>
                  <a:gd name="T10" fmla="*/ 0 60000 65536"/>
                  <a:gd name="T11" fmla="*/ 0 60000 65536"/>
                  <a:gd name="T12" fmla="*/ 0 w 44"/>
                  <a:gd name="T13" fmla="*/ 0 h 74"/>
                  <a:gd name="T14" fmla="*/ 44 w 44"/>
                  <a:gd name="T15" fmla="*/ 74 h 74"/>
                </a:gdLst>
                <a:ahLst/>
                <a:cxnLst>
                  <a:cxn ang="T8">
                    <a:pos x="T0" y="T1"/>
                  </a:cxn>
                  <a:cxn ang="T9">
                    <a:pos x="T2" y="T3"/>
                  </a:cxn>
                  <a:cxn ang="T10">
                    <a:pos x="T4" y="T5"/>
                  </a:cxn>
                  <a:cxn ang="T11">
                    <a:pos x="T6" y="T7"/>
                  </a:cxn>
                </a:cxnLst>
                <a:rect l="T12" t="T13" r="T14" b="T15"/>
                <a:pathLst>
                  <a:path w="44" h="74">
                    <a:moveTo>
                      <a:pt x="28" y="0"/>
                    </a:moveTo>
                    <a:lnTo>
                      <a:pt x="44" y="61"/>
                    </a:lnTo>
                    <a:lnTo>
                      <a:pt x="0" y="74"/>
                    </a:lnTo>
                    <a:lnTo>
                      <a:pt x="28" y="0"/>
                    </a:lnTo>
                    <a:close/>
                  </a:path>
                </a:pathLst>
              </a:custGeom>
              <a:solidFill>
                <a:srgbClr val="FF6600"/>
              </a:solidFill>
              <a:ln w="9525">
                <a:noFill/>
                <a:round/>
                <a:headEnd/>
                <a:tailEnd/>
              </a:ln>
            </p:spPr>
            <p:txBody>
              <a:bodyPr/>
              <a:lstStyle/>
              <a:p>
                <a:endParaRPr lang="es-MX"/>
              </a:p>
            </p:txBody>
          </p:sp>
          <p:sp>
            <p:nvSpPr>
              <p:cNvPr id="9748" name="Freeform 5274"/>
              <p:cNvSpPr>
                <a:spLocks/>
              </p:cNvSpPr>
              <p:nvPr/>
            </p:nvSpPr>
            <p:spPr bwMode="auto">
              <a:xfrm>
                <a:off x="2163" y="1883"/>
                <a:ext cx="7" cy="9"/>
              </a:xfrm>
              <a:custGeom>
                <a:avLst/>
                <a:gdLst>
                  <a:gd name="T0" fmla="*/ 0 w 64"/>
                  <a:gd name="T1" fmla="*/ 0 h 74"/>
                  <a:gd name="T2" fmla="*/ 0 w 64"/>
                  <a:gd name="T3" fmla="*/ 0 h 74"/>
                  <a:gd name="T4" fmla="*/ 0 w 64"/>
                  <a:gd name="T5" fmla="*/ 0 h 74"/>
                  <a:gd name="T6" fmla="*/ 0 w 64"/>
                  <a:gd name="T7" fmla="*/ 0 h 74"/>
                  <a:gd name="T8" fmla="*/ 0 w 64"/>
                  <a:gd name="T9" fmla="*/ 0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8"/>
                    </a:moveTo>
                    <a:lnTo>
                      <a:pt x="28" y="0"/>
                    </a:lnTo>
                    <a:lnTo>
                      <a:pt x="0" y="74"/>
                    </a:lnTo>
                    <a:lnTo>
                      <a:pt x="44" y="61"/>
                    </a:lnTo>
                    <a:lnTo>
                      <a:pt x="64" y="8"/>
                    </a:lnTo>
                  </a:path>
                </a:pathLst>
              </a:custGeom>
              <a:noFill/>
              <a:ln w="0">
                <a:solidFill>
                  <a:srgbClr val="FF6600"/>
                </a:solidFill>
                <a:round/>
                <a:headEnd/>
                <a:tailEnd/>
              </a:ln>
            </p:spPr>
            <p:txBody>
              <a:bodyPr/>
              <a:lstStyle/>
              <a:p>
                <a:endParaRPr lang="es-MX"/>
              </a:p>
            </p:txBody>
          </p:sp>
          <p:sp>
            <p:nvSpPr>
              <p:cNvPr id="9749" name="Freeform 5275"/>
              <p:cNvSpPr>
                <a:spLocks/>
              </p:cNvSpPr>
              <p:nvPr/>
            </p:nvSpPr>
            <p:spPr bwMode="auto">
              <a:xfrm>
                <a:off x="2163" y="1890"/>
                <a:ext cx="35" cy="23"/>
              </a:xfrm>
              <a:custGeom>
                <a:avLst/>
                <a:gdLst>
                  <a:gd name="T0" fmla="*/ 0 w 313"/>
                  <a:gd name="T1" fmla="*/ 0 h 210"/>
                  <a:gd name="T2" fmla="*/ 0 w 313"/>
                  <a:gd name="T3" fmla="*/ 0 h 210"/>
                  <a:gd name="T4" fmla="*/ 0 w 313"/>
                  <a:gd name="T5" fmla="*/ 0 h 210"/>
                  <a:gd name="T6" fmla="*/ 0 w 313"/>
                  <a:gd name="T7" fmla="*/ 0 h 210"/>
                  <a:gd name="T8" fmla="*/ 0 60000 65536"/>
                  <a:gd name="T9" fmla="*/ 0 60000 65536"/>
                  <a:gd name="T10" fmla="*/ 0 60000 65536"/>
                  <a:gd name="T11" fmla="*/ 0 60000 65536"/>
                  <a:gd name="T12" fmla="*/ 0 w 313"/>
                  <a:gd name="T13" fmla="*/ 0 h 210"/>
                  <a:gd name="T14" fmla="*/ 313 w 313"/>
                  <a:gd name="T15" fmla="*/ 210 h 210"/>
                </a:gdLst>
                <a:ahLst/>
                <a:cxnLst>
                  <a:cxn ang="T8">
                    <a:pos x="T0" y="T1"/>
                  </a:cxn>
                  <a:cxn ang="T9">
                    <a:pos x="T2" y="T3"/>
                  </a:cxn>
                  <a:cxn ang="T10">
                    <a:pos x="T4" y="T5"/>
                  </a:cxn>
                  <a:cxn ang="T11">
                    <a:pos x="T6" y="T7"/>
                  </a:cxn>
                </a:cxnLst>
                <a:rect l="T12" t="T13" r="T14" b="T15"/>
                <a:pathLst>
                  <a:path w="313" h="210">
                    <a:moveTo>
                      <a:pt x="44" y="0"/>
                    </a:moveTo>
                    <a:lnTo>
                      <a:pt x="0" y="13"/>
                    </a:lnTo>
                    <a:lnTo>
                      <a:pt x="313" y="210"/>
                    </a:lnTo>
                    <a:lnTo>
                      <a:pt x="44" y="0"/>
                    </a:lnTo>
                    <a:close/>
                  </a:path>
                </a:pathLst>
              </a:custGeom>
              <a:solidFill>
                <a:srgbClr val="FF6600"/>
              </a:solidFill>
              <a:ln w="9525">
                <a:noFill/>
                <a:round/>
                <a:headEnd/>
                <a:tailEnd/>
              </a:ln>
            </p:spPr>
            <p:txBody>
              <a:bodyPr/>
              <a:lstStyle/>
              <a:p>
                <a:endParaRPr lang="es-MX"/>
              </a:p>
            </p:txBody>
          </p:sp>
          <p:sp>
            <p:nvSpPr>
              <p:cNvPr id="9750" name="Freeform 5276"/>
              <p:cNvSpPr>
                <a:spLocks/>
              </p:cNvSpPr>
              <p:nvPr/>
            </p:nvSpPr>
            <p:spPr bwMode="auto">
              <a:xfrm>
                <a:off x="2163" y="1892"/>
                <a:ext cx="35" cy="24"/>
              </a:xfrm>
              <a:custGeom>
                <a:avLst/>
                <a:gdLst>
                  <a:gd name="T0" fmla="*/ 0 w 313"/>
                  <a:gd name="T1" fmla="*/ 0 h 223"/>
                  <a:gd name="T2" fmla="*/ 0 w 313"/>
                  <a:gd name="T3" fmla="*/ 0 h 223"/>
                  <a:gd name="T4" fmla="*/ 0 w 313"/>
                  <a:gd name="T5" fmla="*/ 0 h 223"/>
                  <a:gd name="T6" fmla="*/ 0 w 313"/>
                  <a:gd name="T7" fmla="*/ 0 h 223"/>
                  <a:gd name="T8" fmla="*/ 0 60000 65536"/>
                  <a:gd name="T9" fmla="*/ 0 60000 65536"/>
                  <a:gd name="T10" fmla="*/ 0 60000 65536"/>
                  <a:gd name="T11" fmla="*/ 0 60000 65536"/>
                  <a:gd name="T12" fmla="*/ 0 w 313"/>
                  <a:gd name="T13" fmla="*/ 0 h 223"/>
                  <a:gd name="T14" fmla="*/ 313 w 313"/>
                  <a:gd name="T15" fmla="*/ 223 h 223"/>
                </a:gdLst>
                <a:ahLst/>
                <a:cxnLst>
                  <a:cxn ang="T8">
                    <a:pos x="T0" y="T1"/>
                  </a:cxn>
                  <a:cxn ang="T9">
                    <a:pos x="T2" y="T3"/>
                  </a:cxn>
                  <a:cxn ang="T10">
                    <a:pos x="T4" y="T5"/>
                  </a:cxn>
                  <a:cxn ang="T11">
                    <a:pos x="T6" y="T7"/>
                  </a:cxn>
                </a:cxnLst>
                <a:rect l="T12" t="T13" r="T14" b="T15"/>
                <a:pathLst>
                  <a:path w="313" h="223">
                    <a:moveTo>
                      <a:pt x="0" y="0"/>
                    </a:moveTo>
                    <a:lnTo>
                      <a:pt x="313" y="197"/>
                    </a:lnTo>
                    <a:lnTo>
                      <a:pt x="286" y="223"/>
                    </a:lnTo>
                    <a:lnTo>
                      <a:pt x="0" y="0"/>
                    </a:lnTo>
                    <a:close/>
                  </a:path>
                </a:pathLst>
              </a:custGeom>
              <a:solidFill>
                <a:srgbClr val="FF6600"/>
              </a:solidFill>
              <a:ln w="9525">
                <a:noFill/>
                <a:round/>
                <a:headEnd/>
                <a:tailEnd/>
              </a:ln>
            </p:spPr>
            <p:txBody>
              <a:bodyPr/>
              <a:lstStyle/>
              <a:p>
                <a:endParaRPr lang="es-MX"/>
              </a:p>
            </p:txBody>
          </p:sp>
          <p:sp>
            <p:nvSpPr>
              <p:cNvPr id="9751" name="Freeform 5277"/>
              <p:cNvSpPr>
                <a:spLocks/>
              </p:cNvSpPr>
              <p:nvPr/>
            </p:nvSpPr>
            <p:spPr bwMode="auto">
              <a:xfrm>
                <a:off x="2163" y="1890"/>
                <a:ext cx="35" cy="26"/>
              </a:xfrm>
              <a:custGeom>
                <a:avLst/>
                <a:gdLst>
                  <a:gd name="T0" fmla="*/ 0 w 313"/>
                  <a:gd name="T1" fmla="*/ 0 h 236"/>
                  <a:gd name="T2" fmla="*/ 0 w 313"/>
                  <a:gd name="T3" fmla="*/ 0 h 236"/>
                  <a:gd name="T4" fmla="*/ 0 w 313"/>
                  <a:gd name="T5" fmla="*/ 0 h 236"/>
                  <a:gd name="T6" fmla="*/ 0 w 313"/>
                  <a:gd name="T7" fmla="*/ 0 h 236"/>
                  <a:gd name="T8" fmla="*/ 0 w 313"/>
                  <a:gd name="T9" fmla="*/ 0 h 236"/>
                  <a:gd name="T10" fmla="*/ 0 60000 65536"/>
                  <a:gd name="T11" fmla="*/ 0 60000 65536"/>
                  <a:gd name="T12" fmla="*/ 0 60000 65536"/>
                  <a:gd name="T13" fmla="*/ 0 60000 65536"/>
                  <a:gd name="T14" fmla="*/ 0 60000 65536"/>
                  <a:gd name="T15" fmla="*/ 0 w 313"/>
                  <a:gd name="T16" fmla="*/ 0 h 236"/>
                  <a:gd name="T17" fmla="*/ 313 w 313"/>
                  <a:gd name="T18" fmla="*/ 236 h 236"/>
                </a:gdLst>
                <a:ahLst/>
                <a:cxnLst>
                  <a:cxn ang="T10">
                    <a:pos x="T0" y="T1"/>
                  </a:cxn>
                  <a:cxn ang="T11">
                    <a:pos x="T2" y="T3"/>
                  </a:cxn>
                  <a:cxn ang="T12">
                    <a:pos x="T4" y="T5"/>
                  </a:cxn>
                  <a:cxn ang="T13">
                    <a:pos x="T6" y="T7"/>
                  </a:cxn>
                  <a:cxn ang="T14">
                    <a:pos x="T8" y="T9"/>
                  </a:cxn>
                </a:cxnLst>
                <a:rect l="T15" t="T16" r="T17" b="T18"/>
                <a:pathLst>
                  <a:path w="313" h="236">
                    <a:moveTo>
                      <a:pt x="44" y="0"/>
                    </a:moveTo>
                    <a:lnTo>
                      <a:pt x="0" y="13"/>
                    </a:lnTo>
                    <a:lnTo>
                      <a:pt x="286" y="236"/>
                    </a:lnTo>
                    <a:lnTo>
                      <a:pt x="313" y="210"/>
                    </a:lnTo>
                    <a:lnTo>
                      <a:pt x="44" y="0"/>
                    </a:lnTo>
                  </a:path>
                </a:pathLst>
              </a:custGeom>
              <a:noFill/>
              <a:ln w="0">
                <a:solidFill>
                  <a:srgbClr val="FF6600"/>
                </a:solidFill>
                <a:round/>
                <a:headEnd/>
                <a:tailEnd/>
              </a:ln>
            </p:spPr>
            <p:txBody>
              <a:bodyPr/>
              <a:lstStyle/>
              <a:p>
                <a:endParaRPr lang="es-MX"/>
              </a:p>
            </p:txBody>
          </p:sp>
          <p:sp>
            <p:nvSpPr>
              <p:cNvPr id="9752" name="Freeform 5278"/>
              <p:cNvSpPr>
                <a:spLocks/>
              </p:cNvSpPr>
              <p:nvPr/>
            </p:nvSpPr>
            <p:spPr bwMode="auto">
              <a:xfrm>
                <a:off x="2195" y="1913"/>
                <a:ext cx="20" cy="28"/>
              </a:xfrm>
              <a:custGeom>
                <a:avLst/>
                <a:gdLst>
                  <a:gd name="T0" fmla="*/ 0 w 186"/>
                  <a:gd name="T1" fmla="*/ 0 h 244"/>
                  <a:gd name="T2" fmla="*/ 0 w 186"/>
                  <a:gd name="T3" fmla="*/ 0 h 244"/>
                  <a:gd name="T4" fmla="*/ 0 w 186"/>
                  <a:gd name="T5" fmla="*/ 0 h 244"/>
                  <a:gd name="T6" fmla="*/ 0 w 186"/>
                  <a:gd name="T7" fmla="*/ 0 h 244"/>
                  <a:gd name="T8" fmla="*/ 0 60000 65536"/>
                  <a:gd name="T9" fmla="*/ 0 60000 65536"/>
                  <a:gd name="T10" fmla="*/ 0 60000 65536"/>
                  <a:gd name="T11" fmla="*/ 0 60000 65536"/>
                  <a:gd name="T12" fmla="*/ 0 w 186"/>
                  <a:gd name="T13" fmla="*/ 0 h 244"/>
                  <a:gd name="T14" fmla="*/ 186 w 186"/>
                  <a:gd name="T15" fmla="*/ 244 h 244"/>
                </a:gdLst>
                <a:ahLst/>
                <a:cxnLst>
                  <a:cxn ang="T8">
                    <a:pos x="T0" y="T1"/>
                  </a:cxn>
                  <a:cxn ang="T9">
                    <a:pos x="T2" y="T3"/>
                  </a:cxn>
                  <a:cxn ang="T10">
                    <a:pos x="T4" y="T5"/>
                  </a:cxn>
                  <a:cxn ang="T11">
                    <a:pos x="T6" y="T7"/>
                  </a:cxn>
                </a:cxnLst>
                <a:rect l="T12" t="T13" r="T14" b="T15"/>
                <a:pathLst>
                  <a:path w="186" h="244">
                    <a:moveTo>
                      <a:pt x="27" y="0"/>
                    </a:moveTo>
                    <a:lnTo>
                      <a:pt x="0" y="26"/>
                    </a:lnTo>
                    <a:lnTo>
                      <a:pt x="186" y="244"/>
                    </a:lnTo>
                    <a:lnTo>
                      <a:pt x="27" y="0"/>
                    </a:lnTo>
                    <a:close/>
                  </a:path>
                </a:pathLst>
              </a:custGeom>
              <a:solidFill>
                <a:srgbClr val="FF6600"/>
              </a:solidFill>
              <a:ln w="9525">
                <a:noFill/>
                <a:round/>
                <a:headEnd/>
                <a:tailEnd/>
              </a:ln>
            </p:spPr>
            <p:txBody>
              <a:bodyPr/>
              <a:lstStyle/>
              <a:p>
                <a:endParaRPr lang="es-MX"/>
              </a:p>
            </p:txBody>
          </p:sp>
          <p:sp>
            <p:nvSpPr>
              <p:cNvPr id="9753" name="Freeform 5279"/>
              <p:cNvSpPr>
                <a:spLocks/>
              </p:cNvSpPr>
              <p:nvPr/>
            </p:nvSpPr>
            <p:spPr bwMode="auto">
              <a:xfrm>
                <a:off x="2195" y="1916"/>
                <a:ext cx="20" cy="26"/>
              </a:xfrm>
              <a:custGeom>
                <a:avLst/>
                <a:gdLst>
                  <a:gd name="T0" fmla="*/ 0 w 186"/>
                  <a:gd name="T1" fmla="*/ 0 h 232"/>
                  <a:gd name="T2" fmla="*/ 0 w 186"/>
                  <a:gd name="T3" fmla="*/ 0 h 232"/>
                  <a:gd name="T4" fmla="*/ 0 w 186"/>
                  <a:gd name="T5" fmla="*/ 0 h 232"/>
                  <a:gd name="T6" fmla="*/ 0 w 186"/>
                  <a:gd name="T7" fmla="*/ 0 h 232"/>
                  <a:gd name="T8" fmla="*/ 0 60000 65536"/>
                  <a:gd name="T9" fmla="*/ 0 60000 65536"/>
                  <a:gd name="T10" fmla="*/ 0 60000 65536"/>
                  <a:gd name="T11" fmla="*/ 0 60000 65536"/>
                  <a:gd name="T12" fmla="*/ 0 w 186"/>
                  <a:gd name="T13" fmla="*/ 0 h 232"/>
                  <a:gd name="T14" fmla="*/ 186 w 186"/>
                  <a:gd name="T15" fmla="*/ 232 h 232"/>
                </a:gdLst>
                <a:ahLst/>
                <a:cxnLst>
                  <a:cxn ang="T8">
                    <a:pos x="T0" y="T1"/>
                  </a:cxn>
                  <a:cxn ang="T9">
                    <a:pos x="T2" y="T3"/>
                  </a:cxn>
                  <a:cxn ang="T10">
                    <a:pos x="T4" y="T5"/>
                  </a:cxn>
                  <a:cxn ang="T11">
                    <a:pos x="T6" y="T7"/>
                  </a:cxn>
                </a:cxnLst>
                <a:rect l="T12" t="T13" r="T14" b="T15"/>
                <a:pathLst>
                  <a:path w="186" h="232">
                    <a:moveTo>
                      <a:pt x="0" y="0"/>
                    </a:moveTo>
                    <a:lnTo>
                      <a:pt x="186" y="218"/>
                    </a:lnTo>
                    <a:lnTo>
                      <a:pt x="151" y="232"/>
                    </a:lnTo>
                    <a:lnTo>
                      <a:pt x="0" y="0"/>
                    </a:lnTo>
                    <a:close/>
                  </a:path>
                </a:pathLst>
              </a:custGeom>
              <a:solidFill>
                <a:srgbClr val="FF6600"/>
              </a:solidFill>
              <a:ln w="9525">
                <a:noFill/>
                <a:round/>
                <a:headEnd/>
                <a:tailEnd/>
              </a:ln>
            </p:spPr>
            <p:txBody>
              <a:bodyPr/>
              <a:lstStyle/>
              <a:p>
                <a:endParaRPr lang="es-MX"/>
              </a:p>
            </p:txBody>
          </p:sp>
          <p:sp>
            <p:nvSpPr>
              <p:cNvPr id="9754" name="Freeform 5280"/>
              <p:cNvSpPr>
                <a:spLocks/>
              </p:cNvSpPr>
              <p:nvPr/>
            </p:nvSpPr>
            <p:spPr bwMode="auto">
              <a:xfrm>
                <a:off x="2195" y="1913"/>
                <a:ext cx="20" cy="29"/>
              </a:xfrm>
              <a:custGeom>
                <a:avLst/>
                <a:gdLst>
                  <a:gd name="T0" fmla="*/ 0 w 186"/>
                  <a:gd name="T1" fmla="*/ 0 h 258"/>
                  <a:gd name="T2" fmla="*/ 0 w 186"/>
                  <a:gd name="T3" fmla="*/ 0 h 258"/>
                  <a:gd name="T4" fmla="*/ 0 w 186"/>
                  <a:gd name="T5" fmla="*/ 0 h 258"/>
                  <a:gd name="T6" fmla="*/ 0 w 186"/>
                  <a:gd name="T7" fmla="*/ 0 h 258"/>
                  <a:gd name="T8" fmla="*/ 0 w 186"/>
                  <a:gd name="T9" fmla="*/ 0 h 258"/>
                  <a:gd name="T10" fmla="*/ 0 60000 65536"/>
                  <a:gd name="T11" fmla="*/ 0 60000 65536"/>
                  <a:gd name="T12" fmla="*/ 0 60000 65536"/>
                  <a:gd name="T13" fmla="*/ 0 60000 65536"/>
                  <a:gd name="T14" fmla="*/ 0 60000 65536"/>
                  <a:gd name="T15" fmla="*/ 0 w 186"/>
                  <a:gd name="T16" fmla="*/ 0 h 258"/>
                  <a:gd name="T17" fmla="*/ 186 w 186"/>
                  <a:gd name="T18" fmla="*/ 258 h 258"/>
                </a:gdLst>
                <a:ahLst/>
                <a:cxnLst>
                  <a:cxn ang="T10">
                    <a:pos x="T0" y="T1"/>
                  </a:cxn>
                  <a:cxn ang="T11">
                    <a:pos x="T2" y="T3"/>
                  </a:cxn>
                  <a:cxn ang="T12">
                    <a:pos x="T4" y="T5"/>
                  </a:cxn>
                  <a:cxn ang="T13">
                    <a:pos x="T6" y="T7"/>
                  </a:cxn>
                  <a:cxn ang="T14">
                    <a:pos x="T8" y="T9"/>
                  </a:cxn>
                </a:cxnLst>
                <a:rect l="T15" t="T16" r="T17" b="T18"/>
                <a:pathLst>
                  <a:path w="186" h="258">
                    <a:moveTo>
                      <a:pt x="27" y="0"/>
                    </a:moveTo>
                    <a:lnTo>
                      <a:pt x="0" y="26"/>
                    </a:lnTo>
                    <a:lnTo>
                      <a:pt x="151" y="258"/>
                    </a:lnTo>
                    <a:lnTo>
                      <a:pt x="186" y="244"/>
                    </a:lnTo>
                    <a:lnTo>
                      <a:pt x="27" y="0"/>
                    </a:lnTo>
                  </a:path>
                </a:pathLst>
              </a:custGeom>
              <a:noFill/>
              <a:ln w="0">
                <a:solidFill>
                  <a:srgbClr val="FF6600"/>
                </a:solidFill>
                <a:round/>
                <a:headEnd/>
                <a:tailEnd/>
              </a:ln>
            </p:spPr>
            <p:txBody>
              <a:bodyPr/>
              <a:lstStyle/>
              <a:p>
                <a:endParaRPr lang="es-MX"/>
              </a:p>
            </p:txBody>
          </p:sp>
          <p:sp>
            <p:nvSpPr>
              <p:cNvPr id="9755" name="Freeform 5281"/>
              <p:cNvSpPr>
                <a:spLocks/>
              </p:cNvSpPr>
              <p:nvPr/>
            </p:nvSpPr>
            <p:spPr bwMode="auto">
              <a:xfrm>
                <a:off x="2212" y="1941"/>
                <a:ext cx="7" cy="20"/>
              </a:xfrm>
              <a:custGeom>
                <a:avLst/>
                <a:gdLst>
                  <a:gd name="T0" fmla="*/ 0 w 71"/>
                  <a:gd name="T1" fmla="*/ 0 h 188"/>
                  <a:gd name="T2" fmla="*/ 0 w 71"/>
                  <a:gd name="T3" fmla="*/ 0 h 188"/>
                  <a:gd name="T4" fmla="*/ 0 w 71"/>
                  <a:gd name="T5" fmla="*/ 0 h 188"/>
                  <a:gd name="T6" fmla="*/ 0 w 71"/>
                  <a:gd name="T7" fmla="*/ 0 h 188"/>
                  <a:gd name="T8" fmla="*/ 0 60000 65536"/>
                  <a:gd name="T9" fmla="*/ 0 60000 65536"/>
                  <a:gd name="T10" fmla="*/ 0 60000 65536"/>
                  <a:gd name="T11" fmla="*/ 0 60000 65536"/>
                  <a:gd name="T12" fmla="*/ 0 w 71"/>
                  <a:gd name="T13" fmla="*/ 0 h 188"/>
                  <a:gd name="T14" fmla="*/ 71 w 71"/>
                  <a:gd name="T15" fmla="*/ 188 h 188"/>
                </a:gdLst>
                <a:ahLst/>
                <a:cxnLst>
                  <a:cxn ang="T8">
                    <a:pos x="T0" y="T1"/>
                  </a:cxn>
                  <a:cxn ang="T9">
                    <a:pos x="T2" y="T3"/>
                  </a:cxn>
                  <a:cxn ang="T10">
                    <a:pos x="T4" y="T5"/>
                  </a:cxn>
                  <a:cxn ang="T11">
                    <a:pos x="T6" y="T7"/>
                  </a:cxn>
                </a:cxnLst>
                <a:rect l="T12" t="T13" r="T14" b="T15"/>
                <a:pathLst>
                  <a:path w="71" h="188">
                    <a:moveTo>
                      <a:pt x="35" y="0"/>
                    </a:moveTo>
                    <a:lnTo>
                      <a:pt x="0" y="14"/>
                    </a:lnTo>
                    <a:lnTo>
                      <a:pt x="71" y="188"/>
                    </a:lnTo>
                    <a:lnTo>
                      <a:pt x="35" y="0"/>
                    </a:lnTo>
                    <a:close/>
                  </a:path>
                </a:pathLst>
              </a:custGeom>
              <a:solidFill>
                <a:srgbClr val="FF6600"/>
              </a:solidFill>
              <a:ln w="9525">
                <a:noFill/>
                <a:round/>
                <a:headEnd/>
                <a:tailEnd/>
              </a:ln>
            </p:spPr>
            <p:txBody>
              <a:bodyPr/>
              <a:lstStyle/>
              <a:p>
                <a:endParaRPr lang="es-MX"/>
              </a:p>
            </p:txBody>
          </p:sp>
          <p:sp>
            <p:nvSpPr>
              <p:cNvPr id="9756" name="Freeform 5282"/>
              <p:cNvSpPr>
                <a:spLocks/>
              </p:cNvSpPr>
              <p:nvPr/>
            </p:nvSpPr>
            <p:spPr bwMode="auto">
              <a:xfrm>
                <a:off x="2212" y="1942"/>
                <a:ext cx="7" cy="21"/>
              </a:xfrm>
              <a:custGeom>
                <a:avLst/>
                <a:gdLst>
                  <a:gd name="T0" fmla="*/ 0 w 71"/>
                  <a:gd name="T1" fmla="*/ 0 h 185"/>
                  <a:gd name="T2" fmla="*/ 0 w 71"/>
                  <a:gd name="T3" fmla="*/ 0 h 185"/>
                  <a:gd name="T4" fmla="*/ 0 w 71"/>
                  <a:gd name="T5" fmla="*/ 0 h 185"/>
                  <a:gd name="T6" fmla="*/ 0 w 71"/>
                  <a:gd name="T7" fmla="*/ 0 h 185"/>
                  <a:gd name="T8" fmla="*/ 0 60000 65536"/>
                  <a:gd name="T9" fmla="*/ 0 60000 65536"/>
                  <a:gd name="T10" fmla="*/ 0 60000 65536"/>
                  <a:gd name="T11" fmla="*/ 0 60000 65536"/>
                  <a:gd name="T12" fmla="*/ 0 w 71"/>
                  <a:gd name="T13" fmla="*/ 0 h 185"/>
                  <a:gd name="T14" fmla="*/ 71 w 71"/>
                  <a:gd name="T15" fmla="*/ 185 h 185"/>
                </a:gdLst>
                <a:ahLst/>
                <a:cxnLst>
                  <a:cxn ang="T8">
                    <a:pos x="T0" y="T1"/>
                  </a:cxn>
                  <a:cxn ang="T9">
                    <a:pos x="T2" y="T3"/>
                  </a:cxn>
                  <a:cxn ang="T10">
                    <a:pos x="T4" y="T5"/>
                  </a:cxn>
                  <a:cxn ang="T11">
                    <a:pos x="T6" y="T7"/>
                  </a:cxn>
                </a:cxnLst>
                <a:rect l="T12" t="T13" r="T14" b="T15"/>
                <a:pathLst>
                  <a:path w="71" h="185">
                    <a:moveTo>
                      <a:pt x="0" y="0"/>
                    </a:moveTo>
                    <a:lnTo>
                      <a:pt x="71" y="174"/>
                    </a:lnTo>
                    <a:lnTo>
                      <a:pt x="35" y="185"/>
                    </a:lnTo>
                    <a:lnTo>
                      <a:pt x="0" y="0"/>
                    </a:lnTo>
                    <a:close/>
                  </a:path>
                </a:pathLst>
              </a:custGeom>
              <a:solidFill>
                <a:srgbClr val="FF6600"/>
              </a:solidFill>
              <a:ln w="9525">
                <a:noFill/>
                <a:round/>
                <a:headEnd/>
                <a:tailEnd/>
              </a:ln>
            </p:spPr>
            <p:txBody>
              <a:bodyPr/>
              <a:lstStyle/>
              <a:p>
                <a:endParaRPr lang="es-MX"/>
              </a:p>
            </p:txBody>
          </p:sp>
          <p:sp>
            <p:nvSpPr>
              <p:cNvPr id="9757" name="Freeform 5283"/>
              <p:cNvSpPr>
                <a:spLocks/>
              </p:cNvSpPr>
              <p:nvPr/>
            </p:nvSpPr>
            <p:spPr bwMode="auto">
              <a:xfrm>
                <a:off x="2212" y="1941"/>
                <a:ext cx="7" cy="22"/>
              </a:xfrm>
              <a:custGeom>
                <a:avLst/>
                <a:gdLst>
                  <a:gd name="T0" fmla="*/ 0 w 71"/>
                  <a:gd name="T1" fmla="*/ 0 h 199"/>
                  <a:gd name="T2" fmla="*/ 0 w 71"/>
                  <a:gd name="T3" fmla="*/ 0 h 199"/>
                  <a:gd name="T4" fmla="*/ 0 w 71"/>
                  <a:gd name="T5" fmla="*/ 0 h 199"/>
                  <a:gd name="T6" fmla="*/ 0 w 71"/>
                  <a:gd name="T7" fmla="*/ 0 h 199"/>
                  <a:gd name="T8" fmla="*/ 0 w 71"/>
                  <a:gd name="T9" fmla="*/ 0 h 199"/>
                  <a:gd name="T10" fmla="*/ 0 60000 65536"/>
                  <a:gd name="T11" fmla="*/ 0 60000 65536"/>
                  <a:gd name="T12" fmla="*/ 0 60000 65536"/>
                  <a:gd name="T13" fmla="*/ 0 60000 65536"/>
                  <a:gd name="T14" fmla="*/ 0 60000 65536"/>
                  <a:gd name="T15" fmla="*/ 0 w 71"/>
                  <a:gd name="T16" fmla="*/ 0 h 199"/>
                  <a:gd name="T17" fmla="*/ 71 w 71"/>
                  <a:gd name="T18" fmla="*/ 199 h 199"/>
                </a:gdLst>
                <a:ahLst/>
                <a:cxnLst>
                  <a:cxn ang="T10">
                    <a:pos x="T0" y="T1"/>
                  </a:cxn>
                  <a:cxn ang="T11">
                    <a:pos x="T2" y="T3"/>
                  </a:cxn>
                  <a:cxn ang="T12">
                    <a:pos x="T4" y="T5"/>
                  </a:cxn>
                  <a:cxn ang="T13">
                    <a:pos x="T6" y="T7"/>
                  </a:cxn>
                  <a:cxn ang="T14">
                    <a:pos x="T8" y="T9"/>
                  </a:cxn>
                </a:cxnLst>
                <a:rect l="T15" t="T16" r="T17" b="T18"/>
                <a:pathLst>
                  <a:path w="71" h="199">
                    <a:moveTo>
                      <a:pt x="35" y="0"/>
                    </a:moveTo>
                    <a:lnTo>
                      <a:pt x="0" y="14"/>
                    </a:lnTo>
                    <a:lnTo>
                      <a:pt x="35" y="199"/>
                    </a:lnTo>
                    <a:lnTo>
                      <a:pt x="71" y="188"/>
                    </a:lnTo>
                    <a:lnTo>
                      <a:pt x="35" y="0"/>
                    </a:lnTo>
                  </a:path>
                </a:pathLst>
              </a:custGeom>
              <a:noFill/>
              <a:ln w="0">
                <a:solidFill>
                  <a:srgbClr val="FF6600"/>
                </a:solidFill>
                <a:round/>
                <a:headEnd/>
                <a:tailEnd/>
              </a:ln>
            </p:spPr>
            <p:txBody>
              <a:bodyPr/>
              <a:lstStyle/>
              <a:p>
                <a:endParaRPr lang="es-MX"/>
              </a:p>
            </p:txBody>
          </p:sp>
          <p:sp>
            <p:nvSpPr>
              <p:cNvPr id="9758" name="Freeform 5284"/>
              <p:cNvSpPr>
                <a:spLocks/>
              </p:cNvSpPr>
              <p:nvPr/>
            </p:nvSpPr>
            <p:spPr bwMode="auto">
              <a:xfrm>
                <a:off x="2215" y="1961"/>
                <a:ext cx="7" cy="7"/>
              </a:xfrm>
              <a:custGeom>
                <a:avLst/>
                <a:gdLst>
                  <a:gd name="T0" fmla="*/ 0 w 61"/>
                  <a:gd name="T1" fmla="*/ 0 h 57"/>
                  <a:gd name="T2" fmla="*/ 0 w 61"/>
                  <a:gd name="T3" fmla="*/ 0 h 57"/>
                  <a:gd name="T4" fmla="*/ 0 w 61"/>
                  <a:gd name="T5" fmla="*/ 0 h 57"/>
                  <a:gd name="T6" fmla="*/ 0 w 61"/>
                  <a:gd name="T7" fmla="*/ 0 h 57"/>
                  <a:gd name="T8" fmla="*/ 0 w 61"/>
                  <a:gd name="T9" fmla="*/ 0 h 57"/>
                  <a:gd name="T10" fmla="*/ 0 60000 65536"/>
                  <a:gd name="T11" fmla="*/ 0 60000 65536"/>
                  <a:gd name="T12" fmla="*/ 0 60000 65536"/>
                  <a:gd name="T13" fmla="*/ 0 60000 65536"/>
                  <a:gd name="T14" fmla="*/ 0 60000 65536"/>
                  <a:gd name="T15" fmla="*/ 0 w 61"/>
                  <a:gd name="T16" fmla="*/ 0 h 57"/>
                  <a:gd name="T17" fmla="*/ 61 w 61"/>
                  <a:gd name="T18" fmla="*/ 57 h 57"/>
                </a:gdLst>
                <a:ahLst/>
                <a:cxnLst>
                  <a:cxn ang="T10">
                    <a:pos x="T0" y="T1"/>
                  </a:cxn>
                  <a:cxn ang="T11">
                    <a:pos x="T2" y="T3"/>
                  </a:cxn>
                  <a:cxn ang="T12">
                    <a:pos x="T4" y="T5"/>
                  </a:cxn>
                  <a:cxn ang="T13">
                    <a:pos x="T6" y="T7"/>
                  </a:cxn>
                  <a:cxn ang="T14">
                    <a:pos x="T8" y="T9"/>
                  </a:cxn>
                </a:cxnLst>
                <a:rect l="T15" t="T16" r="T17" b="T18"/>
                <a:pathLst>
                  <a:path w="61" h="57">
                    <a:moveTo>
                      <a:pt x="36" y="0"/>
                    </a:moveTo>
                    <a:lnTo>
                      <a:pt x="0" y="11"/>
                    </a:lnTo>
                    <a:lnTo>
                      <a:pt x="13" y="40"/>
                    </a:lnTo>
                    <a:lnTo>
                      <a:pt x="61" y="57"/>
                    </a:lnTo>
                    <a:lnTo>
                      <a:pt x="36" y="0"/>
                    </a:lnTo>
                  </a:path>
                </a:pathLst>
              </a:custGeom>
              <a:noFill/>
              <a:ln w="0">
                <a:solidFill>
                  <a:srgbClr val="FF6600"/>
                </a:solidFill>
                <a:round/>
                <a:headEnd/>
                <a:tailEnd/>
              </a:ln>
            </p:spPr>
            <p:txBody>
              <a:bodyPr/>
              <a:lstStyle/>
              <a:p>
                <a:endParaRPr lang="es-MX"/>
              </a:p>
            </p:txBody>
          </p:sp>
          <p:sp>
            <p:nvSpPr>
              <p:cNvPr id="9759" name="Freeform 5285"/>
              <p:cNvSpPr>
                <a:spLocks/>
              </p:cNvSpPr>
              <p:nvPr/>
            </p:nvSpPr>
            <p:spPr bwMode="auto">
              <a:xfrm>
                <a:off x="2127" y="1966"/>
                <a:ext cx="95" cy="51"/>
              </a:xfrm>
              <a:custGeom>
                <a:avLst/>
                <a:gdLst>
                  <a:gd name="T0" fmla="*/ 0 w 858"/>
                  <a:gd name="T1" fmla="*/ 0 h 457"/>
                  <a:gd name="T2" fmla="*/ 0 w 858"/>
                  <a:gd name="T3" fmla="*/ 0 h 457"/>
                  <a:gd name="T4" fmla="*/ 0 w 858"/>
                  <a:gd name="T5" fmla="*/ 0 h 457"/>
                  <a:gd name="T6" fmla="*/ 0 w 858"/>
                  <a:gd name="T7" fmla="*/ 0 h 457"/>
                  <a:gd name="T8" fmla="*/ 0 60000 65536"/>
                  <a:gd name="T9" fmla="*/ 0 60000 65536"/>
                  <a:gd name="T10" fmla="*/ 0 60000 65536"/>
                  <a:gd name="T11" fmla="*/ 0 60000 65536"/>
                  <a:gd name="T12" fmla="*/ 0 w 858"/>
                  <a:gd name="T13" fmla="*/ 0 h 457"/>
                  <a:gd name="T14" fmla="*/ 858 w 858"/>
                  <a:gd name="T15" fmla="*/ 457 h 457"/>
                </a:gdLst>
                <a:ahLst/>
                <a:cxnLst>
                  <a:cxn ang="T8">
                    <a:pos x="T0" y="T1"/>
                  </a:cxn>
                  <a:cxn ang="T9">
                    <a:pos x="T2" y="T3"/>
                  </a:cxn>
                  <a:cxn ang="T10">
                    <a:pos x="T4" y="T5"/>
                  </a:cxn>
                  <a:cxn ang="T11">
                    <a:pos x="T6" y="T7"/>
                  </a:cxn>
                </a:cxnLst>
                <a:rect l="T12" t="T13" r="T14" b="T15"/>
                <a:pathLst>
                  <a:path w="858" h="457">
                    <a:moveTo>
                      <a:pt x="858" y="17"/>
                    </a:moveTo>
                    <a:lnTo>
                      <a:pt x="810" y="0"/>
                    </a:lnTo>
                    <a:lnTo>
                      <a:pt x="0" y="457"/>
                    </a:lnTo>
                    <a:lnTo>
                      <a:pt x="858" y="17"/>
                    </a:lnTo>
                    <a:close/>
                  </a:path>
                </a:pathLst>
              </a:custGeom>
              <a:solidFill>
                <a:srgbClr val="FF6600"/>
              </a:solidFill>
              <a:ln w="9525">
                <a:noFill/>
                <a:round/>
                <a:headEnd/>
                <a:tailEnd/>
              </a:ln>
            </p:spPr>
            <p:txBody>
              <a:bodyPr/>
              <a:lstStyle/>
              <a:p>
                <a:endParaRPr lang="es-MX"/>
              </a:p>
            </p:txBody>
          </p:sp>
          <p:sp>
            <p:nvSpPr>
              <p:cNvPr id="9760" name="Freeform 5286"/>
              <p:cNvSpPr>
                <a:spLocks/>
              </p:cNvSpPr>
              <p:nvPr/>
            </p:nvSpPr>
            <p:spPr bwMode="auto">
              <a:xfrm>
                <a:off x="2121" y="1966"/>
                <a:ext cx="96" cy="51"/>
              </a:xfrm>
              <a:custGeom>
                <a:avLst/>
                <a:gdLst>
                  <a:gd name="T0" fmla="*/ 0 w 860"/>
                  <a:gd name="T1" fmla="*/ 0 h 457"/>
                  <a:gd name="T2" fmla="*/ 0 w 860"/>
                  <a:gd name="T3" fmla="*/ 0 h 457"/>
                  <a:gd name="T4" fmla="*/ 0 w 860"/>
                  <a:gd name="T5" fmla="*/ 0 h 457"/>
                  <a:gd name="T6" fmla="*/ 0 w 860"/>
                  <a:gd name="T7" fmla="*/ 0 h 457"/>
                  <a:gd name="T8" fmla="*/ 0 60000 65536"/>
                  <a:gd name="T9" fmla="*/ 0 60000 65536"/>
                  <a:gd name="T10" fmla="*/ 0 60000 65536"/>
                  <a:gd name="T11" fmla="*/ 0 60000 65536"/>
                  <a:gd name="T12" fmla="*/ 0 w 860"/>
                  <a:gd name="T13" fmla="*/ 0 h 457"/>
                  <a:gd name="T14" fmla="*/ 860 w 860"/>
                  <a:gd name="T15" fmla="*/ 457 h 457"/>
                </a:gdLst>
                <a:ahLst/>
                <a:cxnLst>
                  <a:cxn ang="T8">
                    <a:pos x="T0" y="T1"/>
                  </a:cxn>
                  <a:cxn ang="T9">
                    <a:pos x="T2" y="T3"/>
                  </a:cxn>
                  <a:cxn ang="T10">
                    <a:pos x="T4" y="T5"/>
                  </a:cxn>
                  <a:cxn ang="T11">
                    <a:pos x="T6" y="T7"/>
                  </a:cxn>
                </a:cxnLst>
                <a:rect l="T12" t="T13" r="T14" b="T15"/>
                <a:pathLst>
                  <a:path w="860" h="457">
                    <a:moveTo>
                      <a:pt x="860" y="0"/>
                    </a:moveTo>
                    <a:lnTo>
                      <a:pt x="50" y="457"/>
                    </a:lnTo>
                    <a:lnTo>
                      <a:pt x="0" y="439"/>
                    </a:lnTo>
                    <a:lnTo>
                      <a:pt x="860" y="0"/>
                    </a:lnTo>
                    <a:close/>
                  </a:path>
                </a:pathLst>
              </a:custGeom>
              <a:solidFill>
                <a:srgbClr val="FF6600"/>
              </a:solidFill>
              <a:ln w="9525">
                <a:noFill/>
                <a:round/>
                <a:headEnd/>
                <a:tailEnd/>
              </a:ln>
            </p:spPr>
            <p:txBody>
              <a:bodyPr/>
              <a:lstStyle/>
              <a:p>
                <a:endParaRPr lang="es-MX"/>
              </a:p>
            </p:txBody>
          </p:sp>
          <p:sp>
            <p:nvSpPr>
              <p:cNvPr id="9761" name="Freeform 5287"/>
              <p:cNvSpPr>
                <a:spLocks/>
              </p:cNvSpPr>
              <p:nvPr/>
            </p:nvSpPr>
            <p:spPr bwMode="auto">
              <a:xfrm>
                <a:off x="2121" y="1966"/>
                <a:ext cx="101" cy="51"/>
              </a:xfrm>
              <a:custGeom>
                <a:avLst/>
                <a:gdLst>
                  <a:gd name="T0" fmla="*/ 0 w 908"/>
                  <a:gd name="T1" fmla="*/ 0 h 457"/>
                  <a:gd name="T2" fmla="*/ 0 w 908"/>
                  <a:gd name="T3" fmla="*/ 0 h 457"/>
                  <a:gd name="T4" fmla="*/ 0 w 908"/>
                  <a:gd name="T5" fmla="*/ 0 h 457"/>
                  <a:gd name="T6" fmla="*/ 0 w 908"/>
                  <a:gd name="T7" fmla="*/ 0 h 457"/>
                  <a:gd name="T8" fmla="*/ 0 w 908"/>
                  <a:gd name="T9" fmla="*/ 0 h 457"/>
                  <a:gd name="T10" fmla="*/ 0 60000 65536"/>
                  <a:gd name="T11" fmla="*/ 0 60000 65536"/>
                  <a:gd name="T12" fmla="*/ 0 60000 65536"/>
                  <a:gd name="T13" fmla="*/ 0 60000 65536"/>
                  <a:gd name="T14" fmla="*/ 0 60000 65536"/>
                  <a:gd name="T15" fmla="*/ 0 w 908"/>
                  <a:gd name="T16" fmla="*/ 0 h 457"/>
                  <a:gd name="T17" fmla="*/ 908 w 908"/>
                  <a:gd name="T18" fmla="*/ 457 h 457"/>
                </a:gdLst>
                <a:ahLst/>
                <a:cxnLst>
                  <a:cxn ang="T10">
                    <a:pos x="T0" y="T1"/>
                  </a:cxn>
                  <a:cxn ang="T11">
                    <a:pos x="T2" y="T3"/>
                  </a:cxn>
                  <a:cxn ang="T12">
                    <a:pos x="T4" y="T5"/>
                  </a:cxn>
                  <a:cxn ang="T13">
                    <a:pos x="T6" y="T7"/>
                  </a:cxn>
                  <a:cxn ang="T14">
                    <a:pos x="T8" y="T9"/>
                  </a:cxn>
                </a:cxnLst>
                <a:rect l="T15" t="T16" r="T17" b="T18"/>
                <a:pathLst>
                  <a:path w="908" h="457">
                    <a:moveTo>
                      <a:pt x="908" y="17"/>
                    </a:moveTo>
                    <a:lnTo>
                      <a:pt x="860" y="0"/>
                    </a:lnTo>
                    <a:lnTo>
                      <a:pt x="0" y="439"/>
                    </a:lnTo>
                    <a:lnTo>
                      <a:pt x="50" y="457"/>
                    </a:lnTo>
                    <a:lnTo>
                      <a:pt x="908" y="17"/>
                    </a:lnTo>
                  </a:path>
                </a:pathLst>
              </a:custGeom>
              <a:noFill/>
              <a:ln w="0">
                <a:solidFill>
                  <a:srgbClr val="FF6600"/>
                </a:solidFill>
                <a:round/>
                <a:headEnd/>
                <a:tailEnd/>
              </a:ln>
            </p:spPr>
            <p:txBody>
              <a:bodyPr/>
              <a:lstStyle/>
              <a:p>
                <a:endParaRPr lang="es-MX"/>
              </a:p>
            </p:txBody>
          </p:sp>
          <p:sp>
            <p:nvSpPr>
              <p:cNvPr id="9762" name="Freeform 5288"/>
              <p:cNvSpPr>
                <a:spLocks/>
              </p:cNvSpPr>
              <p:nvPr/>
            </p:nvSpPr>
            <p:spPr bwMode="auto">
              <a:xfrm>
                <a:off x="2121" y="2015"/>
                <a:ext cx="16" cy="22"/>
              </a:xfrm>
              <a:custGeom>
                <a:avLst/>
                <a:gdLst>
                  <a:gd name="T0" fmla="*/ 0 w 137"/>
                  <a:gd name="T1" fmla="*/ 0 h 205"/>
                  <a:gd name="T2" fmla="*/ 0 w 137"/>
                  <a:gd name="T3" fmla="*/ 0 h 205"/>
                  <a:gd name="T4" fmla="*/ 0 w 137"/>
                  <a:gd name="T5" fmla="*/ 0 h 205"/>
                  <a:gd name="T6" fmla="*/ 0 w 137"/>
                  <a:gd name="T7" fmla="*/ 0 h 205"/>
                  <a:gd name="T8" fmla="*/ 0 60000 65536"/>
                  <a:gd name="T9" fmla="*/ 0 60000 65536"/>
                  <a:gd name="T10" fmla="*/ 0 60000 65536"/>
                  <a:gd name="T11" fmla="*/ 0 60000 65536"/>
                  <a:gd name="T12" fmla="*/ 0 w 137"/>
                  <a:gd name="T13" fmla="*/ 0 h 205"/>
                  <a:gd name="T14" fmla="*/ 137 w 137"/>
                  <a:gd name="T15" fmla="*/ 205 h 205"/>
                </a:gdLst>
                <a:ahLst/>
                <a:cxnLst>
                  <a:cxn ang="T8">
                    <a:pos x="T0" y="T1"/>
                  </a:cxn>
                  <a:cxn ang="T9">
                    <a:pos x="T2" y="T3"/>
                  </a:cxn>
                  <a:cxn ang="T10">
                    <a:pos x="T4" y="T5"/>
                  </a:cxn>
                  <a:cxn ang="T11">
                    <a:pos x="T6" y="T7"/>
                  </a:cxn>
                </a:cxnLst>
                <a:rect l="T12" t="T13" r="T14" b="T15"/>
                <a:pathLst>
                  <a:path w="137" h="205">
                    <a:moveTo>
                      <a:pt x="50" y="18"/>
                    </a:moveTo>
                    <a:lnTo>
                      <a:pt x="0" y="0"/>
                    </a:lnTo>
                    <a:lnTo>
                      <a:pt x="137" y="205"/>
                    </a:lnTo>
                    <a:lnTo>
                      <a:pt x="50" y="18"/>
                    </a:lnTo>
                    <a:close/>
                  </a:path>
                </a:pathLst>
              </a:custGeom>
              <a:solidFill>
                <a:srgbClr val="FF6600"/>
              </a:solidFill>
              <a:ln w="9525">
                <a:noFill/>
                <a:round/>
                <a:headEnd/>
                <a:tailEnd/>
              </a:ln>
            </p:spPr>
            <p:txBody>
              <a:bodyPr/>
              <a:lstStyle/>
              <a:p>
                <a:endParaRPr lang="es-MX"/>
              </a:p>
            </p:txBody>
          </p:sp>
          <p:sp>
            <p:nvSpPr>
              <p:cNvPr id="9763" name="Freeform 5289"/>
              <p:cNvSpPr>
                <a:spLocks/>
              </p:cNvSpPr>
              <p:nvPr/>
            </p:nvSpPr>
            <p:spPr bwMode="auto">
              <a:xfrm>
                <a:off x="2121" y="2015"/>
                <a:ext cx="16" cy="24"/>
              </a:xfrm>
              <a:custGeom>
                <a:avLst/>
                <a:gdLst>
                  <a:gd name="T0" fmla="*/ 0 w 137"/>
                  <a:gd name="T1" fmla="*/ 0 h 215"/>
                  <a:gd name="T2" fmla="*/ 0 w 137"/>
                  <a:gd name="T3" fmla="*/ 0 h 215"/>
                  <a:gd name="T4" fmla="*/ 0 w 137"/>
                  <a:gd name="T5" fmla="*/ 0 h 215"/>
                  <a:gd name="T6" fmla="*/ 0 w 137"/>
                  <a:gd name="T7" fmla="*/ 0 h 215"/>
                  <a:gd name="T8" fmla="*/ 0 60000 65536"/>
                  <a:gd name="T9" fmla="*/ 0 60000 65536"/>
                  <a:gd name="T10" fmla="*/ 0 60000 65536"/>
                  <a:gd name="T11" fmla="*/ 0 60000 65536"/>
                  <a:gd name="T12" fmla="*/ 0 w 137"/>
                  <a:gd name="T13" fmla="*/ 0 h 215"/>
                  <a:gd name="T14" fmla="*/ 137 w 137"/>
                  <a:gd name="T15" fmla="*/ 215 h 215"/>
                </a:gdLst>
                <a:ahLst/>
                <a:cxnLst>
                  <a:cxn ang="T8">
                    <a:pos x="T0" y="T1"/>
                  </a:cxn>
                  <a:cxn ang="T9">
                    <a:pos x="T2" y="T3"/>
                  </a:cxn>
                  <a:cxn ang="T10">
                    <a:pos x="T4" y="T5"/>
                  </a:cxn>
                  <a:cxn ang="T11">
                    <a:pos x="T6" y="T7"/>
                  </a:cxn>
                </a:cxnLst>
                <a:rect l="T12" t="T13" r="T14" b="T15"/>
                <a:pathLst>
                  <a:path w="137" h="215">
                    <a:moveTo>
                      <a:pt x="0" y="0"/>
                    </a:moveTo>
                    <a:lnTo>
                      <a:pt x="137" y="205"/>
                    </a:lnTo>
                    <a:lnTo>
                      <a:pt x="100" y="215"/>
                    </a:lnTo>
                    <a:lnTo>
                      <a:pt x="0" y="0"/>
                    </a:lnTo>
                    <a:close/>
                  </a:path>
                </a:pathLst>
              </a:custGeom>
              <a:solidFill>
                <a:srgbClr val="FF6600"/>
              </a:solidFill>
              <a:ln w="9525">
                <a:noFill/>
                <a:round/>
                <a:headEnd/>
                <a:tailEnd/>
              </a:ln>
            </p:spPr>
            <p:txBody>
              <a:bodyPr/>
              <a:lstStyle/>
              <a:p>
                <a:endParaRPr lang="es-MX"/>
              </a:p>
            </p:txBody>
          </p:sp>
          <p:sp>
            <p:nvSpPr>
              <p:cNvPr id="9764" name="Freeform 5290"/>
              <p:cNvSpPr>
                <a:spLocks/>
              </p:cNvSpPr>
              <p:nvPr/>
            </p:nvSpPr>
            <p:spPr bwMode="auto">
              <a:xfrm>
                <a:off x="2121" y="2015"/>
                <a:ext cx="16" cy="24"/>
              </a:xfrm>
              <a:custGeom>
                <a:avLst/>
                <a:gdLst>
                  <a:gd name="T0" fmla="*/ 0 w 137"/>
                  <a:gd name="T1" fmla="*/ 0 h 215"/>
                  <a:gd name="T2" fmla="*/ 0 w 137"/>
                  <a:gd name="T3" fmla="*/ 0 h 215"/>
                  <a:gd name="T4" fmla="*/ 0 w 137"/>
                  <a:gd name="T5" fmla="*/ 0 h 215"/>
                  <a:gd name="T6" fmla="*/ 0 w 137"/>
                  <a:gd name="T7" fmla="*/ 0 h 215"/>
                  <a:gd name="T8" fmla="*/ 0 w 137"/>
                  <a:gd name="T9" fmla="*/ 0 h 215"/>
                  <a:gd name="T10" fmla="*/ 0 60000 65536"/>
                  <a:gd name="T11" fmla="*/ 0 60000 65536"/>
                  <a:gd name="T12" fmla="*/ 0 60000 65536"/>
                  <a:gd name="T13" fmla="*/ 0 60000 65536"/>
                  <a:gd name="T14" fmla="*/ 0 60000 65536"/>
                  <a:gd name="T15" fmla="*/ 0 w 137"/>
                  <a:gd name="T16" fmla="*/ 0 h 215"/>
                  <a:gd name="T17" fmla="*/ 137 w 137"/>
                  <a:gd name="T18" fmla="*/ 215 h 215"/>
                </a:gdLst>
                <a:ahLst/>
                <a:cxnLst>
                  <a:cxn ang="T10">
                    <a:pos x="T0" y="T1"/>
                  </a:cxn>
                  <a:cxn ang="T11">
                    <a:pos x="T2" y="T3"/>
                  </a:cxn>
                  <a:cxn ang="T12">
                    <a:pos x="T4" y="T5"/>
                  </a:cxn>
                  <a:cxn ang="T13">
                    <a:pos x="T6" y="T7"/>
                  </a:cxn>
                  <a:cxn ang="T14">
                    <a:pos x="T8" y="T9"/>
                  </a:cxn>
                </a:cxnLst>
                <a:rect l="T15" t="T16" r="T17" b="T18"/>
                <a:pathLst>
                  <a:path w="137" h="215">
                    <a:moveTo>
                      <a:pt x="50" y="18"/>
                    </a:moveTo>
                    <a:lnTo>
                      <a:pt x="0" y="0"/>
                    </a:lnTo>
                    <a:lnTo>
                      <a:pt x="100" y="215"/>
                    </a:lnTo>
                    <a:lnTo>
                      <a:pt x="137" y="205"/>
                    </a:lnTo>
                    <a:lnTo>
                      <a:pt x="50" y="18"/>
                    </a:lnTo>
                  </a:path>
                </a:pathLst>
              </a:custGeom>
              <a:noFill/>
              <a:ln w="0">
                <a:solidFill>
                  <a:srgbClr val="FF6600"/>
                </a:solidFill>
                <a:round/>
                <a:headEnd/>
                <a:tailEnd/>
              </a:ln>
            </p:spPr>
            <p:txBody>
              <a:bodyPr/>
              <a:lstStyle/>
              <a:p>
                <a:endParaRPr lang="es-MX"/>
              </a:p>
            </p:txBody>
          </p:sp>
          <p:sp>
            <p:nvSpPr>
              <p:cNvPr id="9765" name="Freeform 5291"/>
              <p:cNvSpPr>
                <a:spLocks/>
              </p:cNvSpPr>
              <p:nvPr/>
            </p:nvSpPr>
            <p:spPr bwMode="auto">
              <a:xfrm>
                <a:off x="2132" y="2037"/>
                <a:ext cx="6" cy="12"/>
              </a:xfrm>
              <a:custGeom>
                <a:avLst/>
                <a:gdLst>
                  <a:gd name="T0" fmla="*/ 0 w 47"/>
                  <a:gd name="T1" fmla="*/ 0 h 107"/>
                  <a:gd name="T2" fmla="*/ 0 w 47"/>
                  <a:gd name="T3" fmla="*/ 0 h 107"/>
                  <a:gd name="T4" fmla="*/ 0 w 47"/>
                  <a:gd name="T5" fmla="*/ 0 h 107"/>
                  <a:gd name="T6" fmla="*/ 0 w 47"/>
                  <a:gd name="T7" fmla="*/ 0 h 107"/>
                  <a:gd name="T8" fmla="*/ 0 60000 65536"/>
                  <a:gd name="T9" fmla="*/ 0 60000 65536"/>
                  <a:gd name="T10" fmla="*/ 0 60000 65536"/>
                  <a:gd name="T11" fmla="*/ 0 60000 65536"/>
                  <a:gd name="T12" fmla="*/ 0 w 47"/>
                  <a:gd name="T13" fmla="*/ 0 h 107"/>
                  <a:gd name="T14" fmla="*/ 47 w 47"/>
                  <a:gd name="T15" fmla="*/ 107 h 107"/>
                </a:gdLst>
                <a:ahLst/>
                <a:cxnLst>
                  <a:cxn ang="T8">
                    <a:pos x="T0" y="T1"/>
                  </a:cxn>
                  <a:cxn ang="T9">
                    <a:pos x="T2" y="T3"/>
                  </a:cxn>
                  <a:cxn ang="T10">
                    <a:pos x="T4" y="T5"/>
                  </a:cxn>
                  <a:cxn ang="T11">
                    <a:pos x="T6" y="T7"/>
                  </a:cxn>
                </a:cxnLst>
                <a:rect l="T12" t="T13" r="T14" b="T15"/>
                <a:pathLst>
                  <a:path w="47" h="107">
                    <a:moveTo>
                      <a:pt x="37" y="0"/>
                    </a:moveTo>
                    <a:lnTo>
                      <a:pt x="0" y="10"/>
                    </a:lnTo>
                    <a:lnTo>
                      <a:pt x="47" y="107"/>
                    </a:lnTo>
                    <a:lnTo>
                      <a:pt x="37" y="0"/>
                    </a:lnTo>
                    <a:close/>
                  </a:path>
                </a:pathLst>
              </a:custGeom>
              <a:solidFill>
                <a:srgbClr val="FF6600"/>
              </a:solidFill>
              <a:ln w="9525">
                <a:noFill/>
                <a:round/>
                <a:headEnd/>
                <a:tailEnd/>
              </a:ln>
            </p:spPr>
            <p:txBody>
              <a:bodyPr/>
              <a:lstStyle/>
              <a:p>
                <a:endParaRPr lang="es-MX"/>
              </a:p>
            </p:txBody>
          </p:sp>
          <p:sp>
            <p:nvSpPr>
              <p:cNvPr id="9766" name="Freeform 5292"/>
              <p:cNvSpPr>
                <a:spLocks/>
              </p:cNvSpPr>
              <p:nvPr/>
            </p:nvSpPr>
            <p:spPr bwMode="auto">
              <a:xfrm>
                <a:off x="2132" y="2039"/>
                <a:ext cx="6" cy="12"/>
              </a:xfrm>
              <a:custGeom>
                <a:avLst/>
                <a:gdLst>
                  <a:gd name="T0" fmla="*/ 0 w 47"/>
                  <a:gd name="T1" fmla="*/ 0 h 113"/>
                  <a:gd name="T2" fmla="*/ 0 w 47"/>
                  <a:gd name="T3" fmla="*/ 0 h 113"/>
                  <a:gd name="T4" fmla="*/ 0 w 47"/>
                  <a:gd name="T5" fmla="*/ 0 h 113"/>
                  <a:gd name="T6" fmla="*/ 0 w 47"/>
                  <a:gd name="T7" fmla="*/ 0 h 113"/>
                  <a:gd name="T8" fmla="*/ 0 60000 65536"/>
                  <a:gd name="T9" fmla="*/ 0 60000 65536"/>
                  <a:gd name="T10" fmla="*/ 0 60000 65536"/>
                  <a:gd name="T11" fmla="*/ 0 60000 65536"/>
                  <a:gd name="T12" fmla="*/ 0 w 47"/>
                  <a:gd name="T13" fmla="*/ 0 h 113"/>
                  <a:gd name="T14" fmla="*/ 47 w 47"/>
                  <a:gd name="T15" fmla="*/ 113 h 113"/>
                </a:gdLst>
                <a:ahLst/>
                <a:cxnLst>
                  <a:cxn ang="T8">
                    <a:pos x="T0" y="T1"/>
                  </a:cxn>
                  <a:cxn ang="T9">
                    <a:pos x="T2" y="T3"/>
                  </a:cxn>
                  <a:cxn ang="T10">
                    <a:pos x="T4" y="T5"/>
                  </a:cxn>
                  <a:cxn ang="T11">
                    <a:pos x="T6" y="T7"/>
                  </a:cxn>
                </a:cxnLst>
                <a:rect l="T12" t="T13" r="T14" b="T15"/>
                <a:pathLst>
                  <a:path w="47" h="113">
                    <a:moveTo>
                      <a:pt x="0" y="0"/>
                    </a:moveTo>
                    <a:lnTo>
                      <a:pt x="47" y="97"/>
                    </a:lnTo>
                    <a:lnTo>
                      <a:pt x="11" y="113"/>
                    </a:lnTo>
                    <a:lnTo>
                      <a:pt x="0" y="0"/>
                    </a:lnTo>
                    <a:close/>
                  </a:path>
                </a:pathLst>
              </a:custGeom>
              <a:solidFill>
                <a:srgbClr val="FF6600"/>
              </a:solidFill>
              <a:ln w="9525">
                <a:noFill/>
                <a:round/>
                <a:headEnd/>
                <a:tailEnd/>
              </a:ln>
            </p:spPr>
            <p:txBody>
              <a:bodyPr/>
              <a:lstStyle/>
              <a:p>
                <a:endParaRPr lang="es-MX"/>
              </a:p>
            </p:txBody>
          </p:sp>
          <p:sp>
            <p:nvSpPr>
              <p:cNvPr id="9767" name="Freeform 5293"/>
              <p:cNvSpPr>
                <a:spLocks/>
              </p:cNvSpPr>
              <p:nvPr/>
            </p:nvSpPr>
            <p:spPr bwMode="auto">
              <a:xfrm>
                <a:off x="2132" y="2037"/>
                <a:ext cx="6" cy="14"/>
              </a:xfrm>
              <a:custGeom>
                <a:avLst/>
                <a:gdLst>
                  <a:gd name="T0" fmla="*/ 0 w 47"/>
                  <a:gd name="T1" fmla="*/ 0 h 123"/>
                  <a:gd name="T2" fmla="*/ 0 w 47"/>
                  <a:gd name="T3" fmla="*/ 0 h 123"/>
                  <a:gd name="T4" fmla="*/ 0 w 47"/>
                  <a:gd name="T5" fmla="*/ 0 h 123"/>
                  <a:gd name="T6" fmla="*/ 0 w 47"/>
                  <a:gd name="T7" fmla="*/ 0 h 123"/>
                  <a:gd name="T8" fmla="*/ 0 w 47"/>
                  <a:gd name="T9" fmla="*/ 0 h 123"/>
                  <a:gd name="T10" fmla="*/ 0 60000 65536"/>
                  <a:gd name="T11" fmla="*/ 0 60000 65536"/>
                  <a:gd name="T12" fmla="*/ 0 60000 65536"/>
                  <a:gd name="T13" fmla="*/ 0 60000 65536"/>
                  <a:gd name="T14" fmla="*/ 0 60000 65536"/>
                  <a:gd name="T15" fmla="*/ 0 w 47"/>
                  <a:gd name="T16" fmla="*/ 0 h 123"/>
                  <a:gd name="T17" fmla="*/ 47 w 47"/>
                  <a:gd name="T18" fmla="*/ 123 h 123"/>
                </a:gdLst>
                <a:ahLst/>
                <a:cxnLst>
                  <a:cxn ang="T10">
                    <a:pos x="T0" y="T1"/>
                  </a:cxn>
                  <a:cxn ang="T11">
                    <a:pos x="T2" y="T3"/>
                  </a:cxn>
                  <a:cxn ang="T12">
                    <a:pos x="T4" y="T5"/>
                  </a:cxn>
                  <a:cxn ang="T13">
                    <a:pos x="T6" y="T7"/>
                  </a:cxn>
                  <a:cxn ang="T14">
                    <a:pos x="T8" y="T9"/>
                  </a:cxn>
                </a:cxnLst>
                <a:rect l="T15" t="T16" r="T17" b="T18"/>
                <a:pathLst>
                  <a:path w="47" h="123">
                    <a:moveTo>
                      <a:pt x="37" y="0"/>
                    </a:moveTo>
                    <a:lnTo>
                      <a:pt x="0" y="10"/>
                    </a:lnTo>
                    <a:lnTo>
                      <a:pt x="11" y="123"/>
                    </a:lnTo>
                    <a:lnTo>
                      <a:pt x="47" y="107"/>
                    </a:lnTo>
                    <a:lnTo>
                      <a:pt x="37" y="0"/>
                    </a:lnTo>
                  </a:path>
                </a:pathLst>
              </a:custGeom>
              <a:noFill/>
              <a:ln w="0">
                <a:solidFill>
                  <a:srgbClr val="FF6600"/>
                </a:solidFill>
                <a:round/>
                <a:headEnd/>
                <a:tailEnd/>
              </a:ln>
            </p:spPr>
            <p:txBody>
              <a:bodyPr/>
              <a:lstStyle/>
              <a:p>
                <a:endParaRPr lang="es-MX"/>
              </a:p>
            </p:txBody>
          </p:sp>
          <p:sp>
            <p:nvSpPr>
              <p:cNvPr id="9768" name="Freeform 5294"/>
              <p:cNvSpPr>
                <a:spLocks/>
              </p:cNvSpPr>
              <p:nvPr/>
            </p:nvSpPr>
            <p:spPr bwMode="auto">
              <a:xfrm>
                <a:off x="2134" y="2049"/>
                <a:ext cx="8" cy="6"/>
              </a:xfrm>
              <a:custGeom>
                <a:avLst/>
                <a:gdLst>
                  <a:gd name="T0" fmla="*/ 0 w 76"/>
                  <a:gd name="T1" fmla="*/ 0 h 51"/>
                  <a:gd name="T2" fmla="*/ 0 w 76"/>
                  <a:gd name="T3" fmla="*/ 0 h 51"/>
                  <a:gd name="T4" fmla="*/ 0 w 76"/>
                  <a:gd name="T5" fmla="*/ 0 h 51"/>
                  <a:gd name="T6" fmla="*/ 0 w 76"/>
                  <a:gd name="T7" fmla="*/ 0 h 51"/>
                  <a:gd name="T8" fmla="*/ 0 60000 65536"/>
                  <a:gd name="T9" fmla="*/ 0 60000 65536"/>
                  <a:gd name="T10" fmla="*/ 0 60000 65536"/>
                  <a:gd name="T11" fmla="*/ 0 60000 65536"/>
                  <a:gd name="T12" fmla="*/ 0 w 76"/>
                  <a:gd name="T13" fmla="*/ 0 h 51"/>
                  <a:gd name="T14" fmla="*/ 76 w 76"/>
                  <a:gd name="T15" fmla="*/ 51 h 51"/>
                </a:gdLst>
                <a:ahLst/>
                <a:cxnLst>
                  <a:cxn ang="T8">
                    <a:pos x="T0" y="T1"/>
                  </a:cxn>
                  <a:cxn ang="T9">
                    <a:pos x="T2" y="T3"/>
                  </a:cxn>
                  <a:cxn ang="T10">
                    <a:pos x="T4" y="T5"/>
                  </a:cxn>
                  <a:cxn ang="T11">
                    <a:pos x="T6" y="T7"/>
                  </a:cxn>
                </a:cxnLst>
                <a:rect l="T12" t="T13" r="T14" b="T15"/>
                <a:pathLst>
                  <a:path w="76" h="51">
                    <a:moveTo>
                      <a:pt x="36" y="0"/>
                    </a:moveTo>
                    <a:lnTo>
                      <a:pt x="0" y="16"/>
                    </a:lnTo>
                    <a:lnTo>
                      <a:pt x="76" y="51"/>
                    </a:lnTo>
                    <a:lnTo>
                      <a:pt x="36" y="0"/>
                    </a:lnTo>
                    <a:close/>
                  </a:path>
                </a:pathLst>
              </a:custGeom>
              <a:solidFill>
                <a:srgbClr val="FF6600"/>
              </a:solidFill>
              <a:ln w="9525">
                <a:noFill/>
                <a:round/>
                <a:headEnd/>
                <a:tailEnd/>
              </a:ln>
            </p:spPr>
            <p:txBody>
              <a:bodyPr/>
              <a:lstStyle/>
              <a:p>
                <a:endParaRPr lang="es-MX"/>
              </a:p>
            </p:txBody>
          </p:sp>
          <p:sp>
            <p:nvSpPr>
              <p:cNvPr id="9769" name="Freeform 5295"/>
              <p:cNvSpPr>
                <a:spLocks/>
              </p:cNvSpPr>
              <p:nvPr/>
            </p:nvSpPr>
            <p:spPr bwMode="auto">
              <a:xfrm>
                <a:off x="2134" y="2051"/>
                <a:ext cx="8" cy="6"/>
              </a:xfrm>
              <a:custGeom>
                <a:avLst/>
                <a:gdLst>
                  <a:gd name="T0" fmla="*/ 0 w 76"/>
                  <a:gd name="T1" fmla="*/ 0 h 52"/>
                  <a:gd name="T2" fmla="*/ 0 w 76"/>
                  <a:gd name="T3" fmla="*/ 0 h 52"/>
                  <a:gd name="T4" fmla="*/ 0 w 76"/>
                  <a:gd name="T5" fmla="*/ 0 h 52"/>
                  <a:gd name="T6" fmla="*/ 0 w 76"/>
                  <a:gd name="T7" fmla="*/ 0 h 52"/>
                  <a:gd name="T8" fmla="*/ 0 60000 65536"/>
                  <a:gd name="T9" fmla="*/ 0 60000 65536"/>
                  <a:gd name="T10" fmla="*/ 0 60000 65536"/>
                  <a:gd name="T11" fmla="*/ 0 60000 65536"/>
                  <a:gd name="T12" fmla="*/ 0 w 76"/>
                  <a:gd name="T13" fmla="*/ 0 h 52"/>
                  <a:gd name="T14" fmla="*/ 76 w 76"/>
                  <a:gd name="T15" fmla="*/ 52 h 52"/>
                </a:gdLst>
                <a:ahLst/>
                <a:cxnLst>
                  <a:cxn ang="T8">
                    <a:pos x="T0" y="T1"/>
                  </a:cxn>
                  <a:cxn ang="T9">
                    <a:pos x="T2" y="T3"/>
                  </a:cxn>
                  <a:cxn ang="T10">
                    <a:pos x="T4" y="T5"/>
                  </a:cxn>
                  <a:cxn ang="T11">
                    <a:pos x="T6" y="T7"/>
                  </a:cxn>
                </a:cxnLst>
                <a:rect l="T12" t="T13" r="T14" b="T15"/>
                <a:pathLst>
                  <a:path w="76" h="52">
                    <a:moveTo>
                      <a:pt x="0" y="0"/>
                    </a:moveTo>
                    <a:lnTo>
                      <a:pt x="76" y="35"/>
                    </a:lnTo>
                    <a:lnTo>
                      <a:pt x="40" y="52"/>
                    </a:lnTo>
                    <a:lnTo>
                      <a:pt x="0" y="0"/>
                    </a:lnTo>
                    <a:close/>
                  </a:path>
                </a:pathLst>
              </a:custGeom>
              <a:solidFill>
                <a:srgbClr val="FF6600"/>
              </a:solidFill>
              <a:ln w="9525">
                <a:noFill/>
                <a:round/>
                <a:headEnd/>
                <a:tailEnd/>
              </a:ln>
            </p:spPr>
            <p:txBody>
              <a:bodyPr/>
              <a:lstStyle/>
              <a:p>
                <a:endParaRPr lang="es-MX"/>
              </a:p>
            </p:txBody>
          </p:sp>
          <p:sp>
            <p:nvSpPr>
              <p:cNvPr id="9770" name="Freeform 5296"/>
              <p:cNvSpPr>
                <a:spLocks/>
              </p:cNvSpPr>
              <p:nvPr/>
            </p:nvSpPr>
            <p:spPr bwMode="auto">
              <a:xfrm>
                <a:off x="2134" y="2049"/>
                <a:ext cx="8" cy="8"/>
              </a:xfrm>
              <a:custGeom>
                <a:avLst/>
                <a:gdLst>
                  <a:gd name="T0" fmla="*/ 0 w 76"/>
                  <a:gd name="T1" fmla="*/ 0 h 68"/>
                  <a:gd name="T2" fmla="*/ 0 w 76"/>
                  <a:gd name="T3" fmla="*/ 0 h 68"/>
                  <a:gd name="T4" fmla="*/ 0 w 76"/>
                  <a:gd name="T5" fmla="*/ 0 h 68"/>
                  <a:gd name="T6" fmla="*/ 0 w 76"/>
                  <a:gd name="T7" fmla="*/ 0 h 68"/>
                  <a:gd name="T8" fmla="*/ 0 w 76"/>
                  <a:gd name="T9" fmla="*/ 0 h 68"/>
                  <a:gd name="T10" fmla="*/ 0 60000 65536"/>
                  <a:gd name="T11" fmla="*/ 0 60000 65536"/>
                  <a:gd name="T12" fmla="*/ 0 60000 65536"/>
                  <a:gd name="T13" fmla="*/ 0 60000 65536"/>
                  <a:gd name="T14" fmla="*/ 0 60000 65536"/>
                  <a:gd name="T15" fmla="*/ 0 w 76"/>
                  <a:gd name="T16" fmla="*/ 0 h 68"/>
                  <a:gd name="T17" fmla="*/ 76 w 76"/>
                  <a:gd name="T18" fmla="*/ 68 h 68"/>
                </a:gdLst>
                <a:ahLst/>
                <a:cxnLst>
                  <a:cxn ang="T10">
                    <a:pos x="T0" y="T1"/>
                  </a:cxn>
                  <a:cxn ang="T11">
                    <a:pos x="T2" y="T3"/>
                  </a:cxn>
                  <a:cxn ang="T12">
                    <a:pos x="T4" y="T5"/>
                  </a:cxn>
                  <a:cxn ang="T13">
                    <a:pos x="T6" y="T7"/>
                  </a:cxn>
                  <a:cxn ang="T14">
                    <a:pos x="T8" y="T9"/>
                  </a:cxn>
                </a:cxnLst>
                <a:rect l="T15" t="T16" r="T17" b="T18"/>
                <a:pathLst>
                  <a:path w="76" h="68">
                    <a:moveTo>
                      <a:pt x="36" y="0"/>
                    </a:moveTo>
                    <a:lnTo>
                      <a:pt x="0" y="16"/>
                    </a:lnTo>
                    <a:lnTo>
                      <a:pt x="40" y="68"/>
                    </a:lnTo>
                    <a:lnTo>
                      <a:pt x="76" y="51"/>
                    </a:lnTo>
                    <a:lnTo>
                      <a:pt x="36" y="0"/>
                    </a:lnTo>
                  </a:path>
                </a:pathLst>
              </a:custGeom>
              <a:noFill/>
              <a:ln w="0">
                <a:solidFill>
                  <a:srgbClr val="FF6600"/>
                </a:solidFill>
                <a:round/>
                <a:headEnd/>
                <a:tailEnd/>
              </a:ln>
            </p:spPr>
            <p:txBody>
              <a:bodyPr/>
              <a:lstStyle/>
              <a:p>
                <a:endParaRPr lang="es-MX"/>
              </a:p>
            </p:txBody>
          </p:sp>
          <p:sp>
            <p:nvSpPr>
              <p:cNvPr id="9771" name="Freeform 5297"/>
              <p:cNvSpPr>
                <a:spLocks/>
              </p:cNvSpPr>
              <p:nvPr/>
            </p:nvSpPr>
            <p:spPr bwMode="auto">
              <a:xfrm>
                <a:off x="2138" y="2055"/>
                <a:ext cx="6" cy="12"/>
              </a:xfrm>
              <a:custGeom>
                <a:avLst/>
                <a:gdLst>
                  <a:gd name="T0" fmla="*/ 0 w 55"/>
                  <a:gd name="T1" fmla="*/ 0 h 104"/>
                  <a:gd name="T2" fmla="*/ 0 w 55"/>
                  <a:gd name="T3" fmla="*/ 0 h 104"/>
                  <a:gd name="T4" fmla="*/ 0 w 55"/>
                  <a:gd name="T5" fmla="*/ 0 h 104"/>
                  <a:gd name="T6" fmla="*/ 0 w 55"/>
                  <a:gd name="T7" fmla="*/ 0 h 104"/>
                  <a:gd name="T8" fmla="*/ 0 60000 65536"/>
                  <a:gd name="T9" fmla="*/ 0 60000 65536"/>
                  <a:gd name="T10" fmla="*/ 0 60000 65536"/>
                  <a:gd name="T11" fmla="*/ 0 60000 65536"/>
                  <a:gd name="T12" fmla="*/ 0 w 55"/>
                  <a:gd name="T13" fmla="*/ 0 h 104"/>
                  <a:gd name="T14" fmla="*/ 55 w 55"/>
                  <a:gd name="T15" fmla="*/ 104 h 104"/>
                </a:gdLst>
                <a:ahLst/>
                <a:cxnLst>
                  <a:cxn ang="T8">
                    <a:pos x="T0" y="T1"/>
                  </a:cxn>
                  <a:cxn ang="T9">
                    <a:pos x="T2" y="T3"/>
                  </a:cxn>
                  <a:cxn ang="T10">
                    <a:pos x="T4" y="T5"/>
                  </a:cxn>
                  <a:cxn ang="T11">
                    <a:pos x="T6" y="T7"/>
                  </a:cxn>
                </a:cxnLst>
                <a:rect l="T12" t="T13" r="T14" b="T15"/>
                <a:pathLst>
                  <a:path w="55" h="104">
                    <a:moveTo>
                      <a:pt x="36" y="0"/>
                    </a:moveTo>
                    <a:lnTo>
                      <a:pt x="0" y="17"/>
                    </a:lnTo>
                    <a:lnTo>
                      <a:pt x="55" y="104"/>
                    </a:lnTo>
                    <a:lnTo>
                      <a:pt x="36" y="0"/>
                    </a:lnTo>
                    <a:close/>
                  </a:path>
                </a:pathLst>
              </a:custGeom>
              <a:solidFill>
                <a:srgbClr val="FF6600"/>
              </a:solidFill>
              <a:ln w="9525">
                <a:noFill/>
                <a:round/>
                <a:headEnd/>
                <a:tailEnd/>
              </a:ln>
            </p:spPr>
            <p:txBody>
              <a:bodyPr/>
              <a:lstStyle/>
              <a:p>
                <a:endParaRPr lang="es-MX"/>
              </a:p>
            </p:txBody>
          </p:sp>
          <p:sp>
            <p:nvSpPr>
              <p:cNvPr id="9772" name="Freeform 5298"/>
              <p:cNvSpPr>
                <a:spLocks/>
              </p:cNvSpPr>
              <p:nvPr/>
            </p:nvSpPr>
            <p:spPr bwMode="auto">
              <a:xfrm>
                <a:off x="2138" y="2057"/>
                <a:ext cx="6" cy="11"/>
              </a:xfrm>
              <a:custGeom>
                <a:avLst/>
                <a:gdLst>
                  <a:gd name="T0" fmla="*/ 0 w 55"/>
                  <a:gd name="T1" fmla="*/ 0 h 104"/>
                  <a:gd name="T2" fmla="*/ 0 w 55"/>
                  <a:gd name="T3" fmla="*/ 0 h 104"/>
                  <a:gd name="T4" fmla="*/ 0 w 55"/>
                  <a:gd name="T5" fmla="*/ 0 h 104"/>
                  <a:gd name="T6" fmla="*/ 0 w 55"/>
                  <a:gd name="T7" fmla="*/ 0 h 104"/>
                  <a:gd name="T8" fmla="*/ 0 60000 65536"/>
                  <a:gd name="T9" fmla="*/ 0 60000 65536"/>
                  <a:gd name="T10" fmla="*/ 0 60000 65536"/>
                  <a:gd name="T11" fmla="*/ 0 60000 65536"/>
                  <a:gd name="T12" fmla="*/ 0 w 55"/>
                  <a:gd name="T13" fmla="*/ 0 h 104"/>
                  <a:gd name="T14" fmla="*/ 55 w 55"/>
                  <a:gd name="T15" fmla="*/ 104 h 104"/>
                </a:gdLst>
                <a:ahLst/>
                <a:cxnLst>
                  <a:cxn ang="T8">
                    <a:pos x="T0" y="T1"/>
                  </a:cxn>
                  <a:cxn ang="T9">
                    <a:pos x="T2" y="T3"/>
                  </a:cxn>
                  <a:cxn ang="T10">
                    <a:pos x="T4" y="T5"/>
                  </a:cxn>
                  <a:cxn ang="T11">
                    <a:pos x="T6" y="T7"/>
                  </a:cxn>
                </a:cxnLst>
                <a:rect l="T12" t="T13" r="T14" b="T15"/>
                <a:pathLst>
                  <a:path w="55" h="104">
                    <a:moveTo>
                      <a:pt x="0" y="0"/>
                    </a:moveTo>
                    <a:lnTo>
                      <a:pt x="55" y="87"/>
                    </a:lnTo>
                    <a:lnTo>
                      <a:pt x="21" y="104"/>
                    </a:lnTo>
                    <a:lnTo>
                      <a:pt x="0" y="0"/>
                    </a:lnTo>
                    <a:close/>
                  </a:path>
                </a:pathLst>
              </a:custGeom>
              <a:solidFill>
                <a:srgbClr val="FF6600"/>
              </a:solidFill>
              <a:ln w="9525">
                <a:noFill/>
                <a:round/>
                <a:headEnd/>
                <a:tailEnd/>
              </a:ln>
            </p:spPr>
            <p:txBody>
              <a:bodyPr/>
              <a:lstStyle/>
              <a:p>
                <a:endParaRPr lang="es-MX"/>
              </a:p>
            </p:txBody>
          </p:sp>
          <p:sp>
            <p:nvSpPr>
              <p:cNvPr id="9773" name="Freeform 5299"/>
              <p:cNvSpPr>
                <a:spLocks/>
              </p:cNvSpPr>
              <p:nvPr/>
            </p:nvSpPr>
            <p:spPr bwMode="auto">
              <a:xfrm>
                <a:off x="2138" y="2055"/>
                <a:ext cx="6" cy="13"/>
              </a:xfrm>
              <a:custGeom>
                <a:avLst/>
                <a:gdLst>
                  <a:gd name="T0" fmla="*/ 0 w 55"/>
                  <a:gd name="T1" fmla="*/ 0 h 121"/>
                  <a:gd name="T2" fmla="*/ 0 w 55"/>
                  <a:gd name="T3" fmla="*/ 0 h 121"/>
                  <a:gd name="T4" fmla="*/ 0 w 55"/>
                  <a:gd name="T5" fmla="*/ 0 h 121"/>
                  <a:gd name="T6" fmla="*/ 0 w 55"/>
                  <a:gd name="T7" fmla="*/ 0 h 121"/>
                  <a:gd name="T8" fmla="*/ 0 w 55"/>
                  <a:gd name="T9" fmla="*/ 0 h 121"/>
                  <a:gd name="T10" fmla="*/ 0 60000 65536"/>
                  <a:gd name="T11" fmla="*/ 0 60000 65536"/>
                  <a:gd name="T12" fmla="*/ 0 60000 65536"/>
                  <a:gd name="T13" fmla="*/ 0 60000 65536"/>
                  <a:gd name="T14" fmla="*/ 0 60000 65536"/>
                  <a:gd name="T15" fmla="*/ 0 w 55"/>
                  <a:gd name="T16" fmla="*/ 0 h 121"/>
                  <a:gd name="T17" fmla="*/ 55 w 55"/>
                  <a:gd name="T18" fmla="*/ 121 h 121"/>
                </a:gdLst>
                <a:ahLst/>
                <a:cxnLst>
                  <a:cxn ang="T10">
                    <a:pos x="T0" y="T1"/>
                  </a:cxn>
                  <a:cxn ang="T11">
                    <a:pos x="T2" y="T3"/>
                  </a:cxn>
                  <a:cxn ang="T12">
                    <a:pos x="T4" y="T5"/>
                  </a:cxn>
                  <a:cxn ang="T13">
                    <a:pos x="T6" y="T7"/>
                  </a:cxn>
                  <a:cxn ang="T14">
                    <a:pos x="T8" y="T9"/>
                  </a:cxn>
                </a:cxnLst>
                <a:rect l="T15" t="T16" r="T17" b="T18"/>
                <a:pathLst>
                  <a:path w="55" h="121">
                    <a:moveTo>
                      <a:pt x="36" y="0"/>
                    </a:moveTo>
                    <a:lnTo>
                      <a:pt x="0" y="17"/>
                    </a:lnTo>
                    <a:lnTo>
                      <a:pt x="21" y="121"/>
                    </a:lnTo>
                    <a:lnTo>
                      <a:pt x="55" y="104"/>
                    </a:lnTo>
                    <a:lnTo>
                      <a:pt x="36" y="0"/>
                    </a:lnTo>
                  </a:path>
                </a:pathLst>
              </a:custGeom>
              <a:noFill/>
              <a:ln w="0">
                <a:solidFill>
                  <a:srgbClr val="FF6600"/>
                </a:solidFill>
                <a:round/>
                <a:headEnd/>
                <a:tailEnd/>
              </a:ln>
            </p:spPr>
            <p:txBody>
              <a:bodyPr/>
              <a:lstStyle/>
              <a:p>
                <a:endParaRPr lang="es-MX"/>
              </a:p>
            </p:txBody>
          </p:sp>
          <p:sp>
            <p:nvSpPr>
              <p:cNvPr id="9774" name="Freeform 5300"/>
              <p:cNvSpPr>
                <a:spLocks/>
              </p:cNvSpPr>
              <p:nvPr/>
            </p:nvSpPr>
            <p:spPr bwMode="auto">
              <a:xfrm>
                <a:off x="2140" y="2067"/>
                <a:ext cx="19" cy="16"/>
              </a:xfrm>
              <a:custGeom>
                <a:avLst/>
                <a:gdLst>
                  <a:gd name="T0" fmla="*/ 0 w 165"/>
                  <a:gd name="T1" fmla="*/ 0 h 151"/>
                  <a:gd name="T2" fmla="*/ 0 w 165"/>
                  <a:gd name="T3" fmla="*/ 0 h 151"/>
                  <a:gd name="T4" fmla="*/ 0 w 165"/>
                  <a:gd name="T5" fmla="*/ 0 h 151"/>
                  <a:gd name="T6" fmla="*/ 0 w 165"/>
                  <a:gd name="T7" fmla="*/ 0 h 151"/>
                  <a:gd name="T8" fmla="*/ 0 60000 65536"/>
                  <a:gd name="T9" fmla="*/ 0 60000 65536"/>
                  <a:gd name="T10" fmla="*/ 0 60000 65536"/>
                  <a:gd name="T11" fmla="*/ 0 60000 65536"/>
                  <a:gd name="T12" fmla="*/ 0 w 165"/>
                  <a:gd name="T13" fmla="*/ 0 h 151"/>
                  <a:gd name="T14" fmla="*/ 165 w 165"/>
                  <a:gd name="T15" fmla="*/ 151 h 151"/>
                </a:gdLst>
                <a:ahLst/>
                <a:cxnLst>
                  <a:cxn ang="T8">
                    <a:pos x="T0" y="T1"/>
                  </a:cxn>
                  <a:cxn ang="T9">
                    <a:pos x="T2" y="T3"/>
                  </a:cxn>
                  <a:cxn ang="T10">
                    <a:pos x="T4" y="T5"/>
                  </a:cxn>
                  <a:cxn ang="T11">
                    <a:pos x="T6" y="T7"/>
                  </a:cxn>
                </a:cxnLst>
                <a:rect l="T12" t="T13" r="T14" b="T15"/>
                <a:pathLst>
                  <a:path w="165" h="151">
                    <a:moveTo>
                      <a:pt x="34" y="0"/>
                    </a:moveTo>
                    <a:lnTo>
                      <a:pt x="0" y="17"/>
                    </a:lnTo>
                    <a:lnTo>
                      <a:pt x="165" y="151"/>
                    </a:lnTo>
                    <a:lnTo>
                      <a:pt x="34" y="0"/>
                    </a:lnTo>
                    <a:close/>
                  </a:path>
                </a:pathLst>
              </a:custGeom>
              <a:solidFill>
                <a:srgbClr val="FF6600"/>
              </a:solidFill>
              <a:ln w="9525">
                <a:noFill/>
                <a:round/>
                <a:headEnd/>
                <a:tailEnd/>
              </a:ln>
            </p:spPr>
            <p:txBody>
              <a:bodyPr/>
              <a:lstStyle/>
              <a:p>
                <a:endParaRPr lang="es-MX"/>
              </a:p>
            </p:txBody>
          </p:sp>
          <p:sp>
            <p:nvSpPr>
              <p:cNvPr id="9775" name="Freeform 5301"/>
              <p:cNvSpPr>
                <a:spLocks/>
              </p:cNvSpPr>
              <p:nvPr/>
            </p:nvSpPr>
            <p:spPr bwMode="auto">
              <a:xfrm>
                <a:off x="2140" y="2068"/>
                <a:ext cx="19" cy="18"/>
              </a:xfrm>
              <a:custGeom>
                <a:avLst/>
                <a:gdLst>
                  <a:gd name="T0" fmla="*/ 0 w 165"/>
                  <a:gd name="T1" fmla="*/ 0 h 156"/>
                  <a:gd name="T2" fmla="*/ 0 w 165"/>
                  <a:gd name="T3" fmla="*/ 0 h 156"/>
                  <a:gd name="T4" fmla="*/ 0 w 165"/>
                  <a:gd name="T5" fmla="*/ 0 h 156"/>
                  <a:gd name="T6" fmla="*/ 0 w 165"/>
                  <a:gd name="T7" fmla="*/ 0 h 156"/>
                  <a:gd name="T8" fmla="*/ 0 60000 65536"/>
                  <a:gd name="T9" fmla="*/ 0 60000 65536"/>
                  <a:gd name="T10" fmla="*/ 0 60000 65536"/>
                  <a:gd name="T11" fmla="*/ 0 60000 65536"/>
                  <a:gd name="T12" fmla="*/ 0 w 165"/>
                  <a:gd name="T13" fmla="*/ 0 h 156"/>
                  <a:gd name="T14" fmla="*/ 165 w 165"/>
                  <a:gd name="T15" fmla="*/ 156 h 156"/>
                </a:gdLst>
                <a:ahLst/>
                <a:cxnLst>
                  <a:cxn ang="T8">
                    <a:pos x="T0" y="T1"/>
                  </a:cxn>
                  <a:cxn ang="T9">
                    <a:pos x="T2" y="T3"/>
                  </a:cxn>
                  <a:cxn ang="T10">
                    <a:pos x="T4" y="T5"/>
                  </a:cxn>
                  <a:cxn ang="T11">
                    <a:pos x="T6" y="T7"/>
                  </a:cxn>
                </a:cxnLst>
                <a:rect l="T12" t="T13" r="T14" b="T15"/>
                <a:pathLst>
                  <a:path w="165" h="156">
                    <a:moveTo>
                      <a:pt x="0" y="0"/>
                    </a:moveTo>
                    <a:lnTo>
                      <a:pt x="165" y="134"/>
                    </a:lnTo>
                    <a:lnTo>
                      <a:pt x="134" y="156"/>
                    </a:lnTo>
                    <a:lnTo>
                      <a:pt x="0" y="0"/>
                    </a:lnTo>
                    <a:close/>
                  </a:path>
                </a:pathLst>
              </a:custGeom>
              <a:solidFill>
                <a:srgbClr val="FF6600"/>
              </a:solidFill>
              <a:ln w="9525">
                <a:noFill/>
                <a:round/>
                <a:headEnd/>
                <a:tailEnd/>
              </a:ln>
            </p:spPr>
            <p:txBody>
              <a:bodyPr/>
              <a:lstStyle/>
              <a:p>
                <a:endParaRPr lang="es-MX"/>
              </a:p>
            </p:txBody>
          </p:sp>
          <p:sp>
            <p:nvSpPr>
              <p:cNvPr id="9776" name="Freeform 5302"/>
              <p:cNvSpPr>
                <a:spLocks/>
              </p:cNvSpPr>
              <p:nvPr/>
            </p:nvSpPr>
            <p:spPr bwMode="auto">
              <a:xfrm>
                <a:off x="2140" y="2067"/>
                <a:ext cx="19" cy="19"/>
              </a:xfrm>
              <a:custGeom>
                <a:avLst/>
                <a:gdLst>
                  <a:gd name="T0" fmla="*/ 0 w 165"/>
                  <a:gd name="T1" fmla="*/ 0 h 173"/>
                  <a:gd name="T2" fmla="*/ 0 w 165"/>
                  <a:gd name="T3" fmla="*/ 0 h 173"/>
                  <a:gd name="T4" fmla="*/ 0 w 165"/>
                  <a:gd name="T5" fmla="*/ 0 h 173"/>
                  <a:gd name="T6" fmla="*/ 0 w 165"/>
                  <a:gd name="T7" fmla="*/ 0 h 173"/>
                  <a:gd name="T8" fmla="*/ 0 w 165"/>
                  <a:gd name="T9" fmla="*/ 0 h 173"/>
                  <a:gd name="T10" fmla="*/ 0 60000 65536"/>
                  <a:gd name="T11" fmla="*/ 0 60000 65536"/>
                  <a:gd name="T12" fmla="*/ 0 60000 65536"/>
                  <a:gd name="T13" fmla="*/ 0 60000 65536"/>
                  <a:gd name="T14" fmla="*/ 0 60000 65536"/>
                  <a:gd name="T15" fmla="*/ 0 w 165"/>
                  <a:gd name="T16" fmla="*/ 0 h 173"/>
                  <a:gd name="T17" fmla="*/ 165 w 165"/>
                  <a:gd name="T18" fmla="*/ 173 h 173"/>
                </a:gdLst>
                <a:ahLst/>
                <a:cxnLst>
                  <a:cxn ang="T10">
                    <a:pos x="T0" y="T1"/>
                  </a:cxn>
                  <a:cxn ang="T11">
                    <a:pos x="T2" y="T3"/>
                  </a:cxn>
                  <a:cxn ang="T12">
                    <a:pos x="T4" y="T5"/>
                  </a:cxn>
                  <a:cxn ang="T13">
                    <a:pos x="T6" y="T7"/>
                  </a:cxn>
                  <a:cxn ang="T14">
                    <a:pos x="T8" y="T9"/>
                  </a:cxn>
                </a:cxnLst>
                <a:rect l="T15" t="T16" r="T17" b="T18"/>
                <a:pathLst>
                  <a:path w="165" h="173">
                    <a:moveTo>
                      <a:pt x="34" y="0"/>
                    </a:moveTo>
                    <a:lnTo>
                      <a:pt x="0" y="17"/>
                    </a:lnTo>
                    <a:lnTo>
                      <a:pt x="134" y="173"/>
                    </a:lnTo>
                    <a:lnTo>
                      <a:pt x="165" y="151"/>
                    </a:lnTo>
                    <a:lnTo>
                      <a:pt x="34" y="0"/>
                    </a:lnTo>
                  </a:path>
                </a:pathLst>
              </a:custGeom>
              <a:noFill/>
              <a:ln w="0">
                <a:solidFill>
                  <a:srgbClr val="FF6600"/>
                </a:solidFill>
                <a:round/>
                <a:headEnd/>
                <a:tailEnd/>
              </a:ln>
            </p:spPr>
            <p:txBody>
              <a:bodyPr/>
              <a:lstStyle/>
              <a:p>
                <a:endParaRPr lang="es-MX"/>
              </a:p>
            </p:txBody>
          </p:sp>
          <p:sp>
            <p:nvSpPr>
              <p:cNvPr id="9777" name="Freeform 5303"/>
              <p:cNvSpPr>
                <a:spLocks/>
              </p:cNvSpPr>
              <p:nvPr/>
            </p:nvSpPr>
            <p:spPr bwMode="auto">
              <a:xfrm>
                <a:off x="2155" y="2083"/>
                <a:ext cx="14" cy="18"/>
              </a:xfrm>
              <a:custGeom>
                <a:avLst/>
                <a:gdLst>
                  <a:gd name="T0" fmla="*/ 0 w 120"/>
                  <a:gd name="T1" fmla="*/ 0 h 160"/>
                  <a:gd name="T2" fmla="*/ 0 w 120"/>
                  <a:gd name="T3" fmla="*/ 0 h 160"/>
                  <a:gd name="T4" fmla="*/ 0 w 120"/>
                  <a:gd name="T5" fmla="*/ 0 h 160"/>
                  <a:gd name="T6" fmla="*/ 0 w 120"/>
                  <a:gd name="T7" fmla="*/ 0 h 160"/>
                  <a:gd name="T8" fmla="*/ 0 60000 65536"/>
                  <a:gd name="T9" fmla="*/ 0 60000 65536"/>
                  <a:gd name="T10" fmla="*/ 0 60000 65536"/>
                  <a:gd name="T11" fmla="*/ 0 60000 65536"/>
                  <a:gd name="T12" fmla="*/ 0 w 120"/>
                  <a:gd name="T13" fmla="*/ 0 h 160"/>
                  <a:gd name="T14" fmla="*/ 120 w 120"/>
                  <a:gd name="T15" fmla="*/ 160 h 160"/>
                </a:gdLst>
                <a:ahLst/>
                <a:cxnLst>
                  <a:cxn ang="T8">
                    <a:pos x="T0" y="T1"/>
                  </a:cxn>
                  <a:cxn ang="T9">
                    <a:pos x="T2" y="T3"/>
                  </a:cxn>
                  <a:cxn ang="T10">
                    <a:pos x="T4" y="T5"/>
                  </a:cxn>
                  <a:cxn ang="T11">
                    <a:pos x="T6" y="T7"/>
                  </a:cxn>
                </a:cxnLst>
                <a:rect l="T12" t="T13" r="T14" b="T15"/>
                <a:pathLst>
                  <a:path w="120" h="160">
                    <a:moveTo>
                      <a:pt x="31" y="0"/>
                    </a:moveTo>
                    <a:lnTo>
                      <a:pt x="0" y="22"/>
                    </a:lnTo>
                    <a:lnTo>
                      <a:pt x="120" y="160"/>
                    </a:lnTo>
                    <a:lnTo>
                      <a:pt x="31" y="0"/>
                    </a:lnTo>
                    <a:close/>
                  </a:path>
                </a:pathLst>
              </a:custGeom>
              <a:solidFill>
                <a:srgbClr val="FF6600"/>
              </a:solidFill>
              <a:ln w="9525">
                <a:noFill/>
                <a:round/>
                <a:headEnd/>
                <a:tailEnd/>
              </a:ln>
            </p:spPr>
            <p:txBody>
              <a:bodyPr/>
              <a:lstStyle/>
              <a:p>
                <a:endParaRPr lang="es-MX"/>
              </a:p>
            </p:txBody>
          </p:sp>
          <p:sp>
            <p:nvSpPr>
              <p:cNvPr id="9778" name="Freeform 5304"/>
              <p:cNvSpPr>
                <a:spLocks/>
              </p:cNvSpPr>
              <p:nvPr/>
            </p:nvSpPr>
            <p:spPr bwMode="auto">
              <a:xfrm>
                <a:off x="2155" y="2086"/>
                <a:ext cx="14" cy="16"/>
              </a:xfrm>
              <a:custGeom>
                <a:avLst/>
                <a:gdLst>
                  <a:gd name="T0" fmla="*/ 0 w 120"/>
                  <a:gd name="T1" fmla="*/ 0 h 146"/>
                  <a:gd name="T2" fmla="*/ 0 w 120"/>
                  <a:gd name="T3" fmla="*/ 0 h 146"/>
                  <a:gd name="T4" fmla="*/ 0 w 120"/>
                  <a:gd name="T5" fmla="*/ 0 h 146"/>
                  <a:gd name="T6" fmla="*/ 0 w 120"/>
                  <a:gd name="T7" fmla="*/ 0 h 146"/>
                  <a:gd name="T8" fmla="*/ 0 60000 65536"/>
                  <a:gd name="T9" fmla="*/ 0 60000 65536"/>
                  <a:gd name="T10" fmla="*/ 0 60000 65536"/>
                  <a:gd name="T11" fmla="*/ 0 60000 65536"/>
                  <a:gd name="T12" fmla="*/ 0 w 120"/>
                  <a:gd name="T13" fmla="*/ 0 h 146"/>
                  <a:gd name="T14" fmla="*/ 120 w 120"/>
                  <a:gd name="T15" fmla="*/ 146 h 146"/>
                </a:gdLst>
                <a:ahLst/>
                <a:cxnLst>
                  <a:cxn ang="T8">
                    <a:pos x="T0" y="T1"/>
                  </a:cxn>
                  <a:cxn ang="T9">
                    <a:pos x="T2" y="T3"/>
                  </a:cxn>
                  <a:cxn ang="T10">
                    <a:pos x="T4" y="T5"/>
                  </a:cxn>
                  <a:cxn ang="T11">
                    <a:pos x="T6" y="T7"/>
                  </a:cxn>
                </a:cxnLst>
                <a:rect l="T12" t="T13" r="T14" b="T15"/>
                <a:pathLst>
                  <a:path w="120" h="146">
                    <a:moveTo>
                      <a:pt x="0" y="0"/>
                    </a:moveTo>
                    <a:lnTo>
                      <a:pt x="120" y="138"/>
                    </a:lnTo>
                    <a:lnTo>
                      <a:pt x="80" y="146"/>
                    </a:lnTo>
                    <a:lnTo>
                      <a:pt x="0" y="0"/>
                    </a:lnTo>
                    <a:close/>
                  </a:path>
                </a:pathLst>
              </a:custGeom>
              <a:solidFill>
                <a:srgbClr val="FF6600"/>
              </a:solidFill>
              <a:ln w="9525">
                <a:noFill/>
                <a:round/>
                <a:headEnd/>
                <a:tailEnd/>
              </a:ln>
            </p:spPr>
            <p:txBody>
              <a:bodyPr/>
              <a:lstStyle/>
              <a:p>
                <a:endParaRPr lang="es-MX"/>
              </a:p>
            </p:txBody>
          </p:sp>
          <p:sp>
            <p:nvSpPr>
              <p:cNvPr id="9779" name="Freeform 5305"/>
              <p:cNvSpPr>
                <a:spLocks/>
              </p:cNvSpPr>
              <p:nvPr/>
            </p:nvSpPr>
            <p:spPr bwMode="auto">
              <a:xfrm>
                <a:off x="2155" y="2083"/>
                <a:ext cx="14" cy="19"/>
              </a:xfrm>
              <a:custGeom>
                <a:avLst/>
                <a:gdLst>
                  <a:gd name="T0" fmla="*/ 0 w 120"/>
                  <a:gd name="T1" fmla="*/ 0 h 168"/>
                  <a:gd name="T2" fmla="*/ 0 w 120"/>
                  <a:gd name="T3" fmla="*/ 0 h 168"/>
                  <a:gd name="T4" fmla="*/ 0 w 120"/>
                  <a:gd name="T5" fmla="*/ 0 h 168"/>
                  <a:gd name="T6" fmla="*/ 0 w 120"/>
                  <a:gd name="T7" fmla="*/ 0 h 168"/>
                  <a:gd name="T8" fmla="*/ 0 w 120"/>
                  <a:gd name="T9" fmla="*/ 0 h 168"/>
                  <a:gd name="T10" fmla="*/ 0 60000 65536"/>
                  <a:gd name="T11" fmla="*/ 0 60000 65536"/>
                  <a:gd name="T12" fmla="*/ 0 60000 65536"/>
                  <a:gd name="T13" fmla="*/ 0 60000 65536"/>
                  <a:gd name="T14" fmla="*/ 0 60000 65536"/>
                  <a:gd name="T15" fmla="*/ 0 w 120"/>
                  <a:gd name="T16" fmla="*/ 0 h 168"/>
                  <a:gd name="T17" fmla="*/ 120 w 120"/>
                  <a:gd name="T18" fmla="*/ 168 h 168"/>
                </a:gdLst>
                <a:ahLst/>
                <a:cxnLst>
                  <a:cxn ang="T10">
                    <a:pos x="T0" y="T1"/>
                  </a:cxn>
                  <a:cxn ang="T11">
                    <a:pos x="T2" y="T3"/>
                  </a:cxn>
                  <a:cxn ang="T12">
                    <a:pos x="T4" y="T5"/>
                  </a:cxn>
                  <a:cxn ang="T13">
                    <a:pos x="T6" y="T7"/>
                  </a:cxn>
                  <a:cxn ang="T14">
                    <a:pos x="T8" y="T9"/>
                  </a:cxn>
                </a:cxnLst>
                <a:rect l="T15" t="T16" r="T17" b="T18"/>
                <a:pathLst>
                  <a:path w="120" h="168">
                    <a:moveTo>
                      <a:pt x="31" y="0"/>
                    </a:moveTo>
                    <a:lnTo>
                      <a:pt x="0" y="22"/>
                    </a:lnTo>
                    <a:lnTo>
                      <a:pt x="80" y="168"/>
                    </a:lnTo>
                    <a:lnTo>
                      <a:pt x="120" y="160"/>
                    </a:lnTo>
                    <a:lnTo>
                      <a:pt x="31" y="0"/>
                    </a:lnTo>
                  </a:path>
                </a:pathLst>
              </a:custGeom>
              <a:noFill/>
              <a:ln w="0">
                <a:solidFill>
                  <a:srgbClr val="FF6600"/>
                </a:solidFill>
                <a:round/>
                <a:headEnd/>
                <a:tailEnd/>
              </a:ln>
            </p:spPr>
            <p:txBody>
              <a:bodyPr/>
              <a:lstStyle/>
              <a:p>
                <a:endParaRPr lang="es-MX"/>
              </a:p>
            </p:txBody>
          </p:sp>
          <p:sp>
            <p:nvSpPr>
              <p:cNvPr id="9780" name="Freeform 5306"/>
              <p:cNvSpPr>
                <a:spLocks/>
              </p:cNvSpPr>
              <p:nvPr/>
            </p:nvSpPr>
            <p:spPr bwMode="auto">
              <a:xfrm>
                <a:off x="2164" y="2101"/>
                <a:ext cx="5" cy="20"/>
              </a:xfrm>
              <a:custGeom>
                <a:avLst/>
                <a:gdLst>
                  <a:gd name="T0" fmla="*/ 0 w 40"/>
                  <a:gd name="T1" fmla="*/ 0 h 181"/>
                  <a:gd name="T2" fmla="*/ 0 w 40"/>
                  <a:gd name="T3" fmla="*/ 0 h 181"/>
                  <a:gd name="T4" fmla="*/ 0 w 40"/>
                  <a:gd name="T5" fmla="*/ 0 h 181"/>
                  <a:gd name="T6" fmla="*/ 0 w 40"/>
                  <a:gd name="T7" fmla="*/ 0 h 181"/>
                  <a:gd name="T8" fmla="*/ 0 60000 65536"/>
                  <a:gd name="T9" fmla="*/ 0 60000 65536"/>
                  <a:gd name="T10" fmla="*/ 0 60000 65536"/>
                  <a:gd name="T11" fmla="*/ 0 60000 65536"/>
                  <a:gd name="T12" fmla="*/ 0 w 40"/>
                  <a:gd name="T13" fmla="*/ 0 h 181"/>
                  <a:gd name="T14" fmla="*/ 40 w 40"/>
                  <a:gd name="T15" fmla="*/ 181 h 181"/>
                </a:gdLst>
                <a:ahLst/>
                <a:cxnLst>
                  <a:cxn ang="T8">
                    <a:pos x="T0" y="T1"/>
                  </a:cxn>
                  <a:cxn ang="T9">
                    <a:pos x="T2" y="T3"/>
                  </a:cxn>
                  <a:cxn ang="T10">
                    <a:pos x="T4" y="T5"/>
                  </a:cxn>
                  <a:cxn ang="T11">
                    <a:pos x="T6" y="T7"/>
                  </a:cxn>
                </a:cxnLst>
                <a:rect l="T12" t="T13" r="T14" b="T15"/>
                <a:pathLst>
                  <a:path w="40" h="181">
                    <a:moveTo>
                      <a:pt x="40" y="0"/>
                    </a:moveTo>
                    <a:lnTo>
                      <a:pt x="0" y="8"/>
                    </a:lnTo>
                    <a:lnTo>
                      <a:pt x="16" y="181"/>
                    </a:lnTo>
                    <a:lnTo>
                      <a:pt x="40" y="0"/>
                    </a:lnTo>
                    <a:close/>
                  </a:path>
                </a:pathLst>
              </a:custGeom>
              <a:solidFill>
                <a:srgbClr val="FF6600"/>
              </a:solidFill>
              <a:ln w="9525">
                <a:noFill/>
                <a:round/>
                <a:headEnd/>
                <a:tailEnd/>
              </a:ln>
            </p:spPr>
            <p:txBody>
              <a:bodyPr/>
              <a:lstStyle/>
              <a:p>
                <a:endParaRPr lang="es-MX"/>
              </a:p>
            </p:txBody>
          </p:sp>
          <p:sp>
            <p:nvSpPr>
              <p:cNvPr id="9781" name="Freeform 5307"/>
              <p:cNvSpPr>
                <a:spLocks/>
              </p:cNvSpPr>
              <p:nvPr/>
            </p:nvSpPr>
            <p:spPr bwMode="auto">
              <a:xfrm>
                <a:off x="2162" y="2101"/>
                <a:ext cx="7" cy="20"/>
              </a:xfrm>
              <a:custGeom>
                <a:avLst/>
                <a:gdLst>
                  <a:gd name="T0" fmla="*/ 0 w 62"/>
                  <a:gd name="T1" fmla="*/ 0 h 181"/>
                  <a:gd name="T2" fmla="*/ 0 w 62"/>
                  <a:gd name="T3" fmla="*/ 0 h 181"/>
                  <a:gd name="T4" fmla="*/ 0 w 62"/>
                  <a:gd name="T5" fmla="*/ 0 h 181"/>
                  <a:gd name="T6" fmla="*/ 0 w 62"/>
                  <a:gd name="T7" fmla="*/ 0 h 181"/>
                  <a:gd name="T8" fmla="*/ 0 w 62"/>
                  <a:gd name="T9" fmla="*/ 0 h 181"/>
                  <a:gd name="T10" fmla="*/ 0 60000 65536"/>
                  <a:gd name="T11" fmla="*/ 0 60000 65536"/>
                  <a:gd name="T12" fmla="*/ 0 60000 65536"/>
                  <a:gd name="T13" fmla="*/ 0 60000 65536"/>
                  <a:gd name="T14" fmla="*/ 0 60000 65536"/>
                  <a:gd name="T15" fmla="*/ 0 w 62"/>
                  <a:gd name="T16" fmla="*/ 0 h 181"/>
                  <a:gd name="T17" fmla="*/ 62 w 62"/>
                  <a:gd name="T18" fmla="*/ 181 h 181"/>
                </a:gdLst>
                <a:ahLst/>
                <a:cxnLst>
                  <a:cxn ang="T10">
                    <a:pos x="T0" y="T1"/>
                  </a:cxn>
                  <a:cxn ang="T11">
                    <a:pos x="T2" y="T3"/>
                  </a:cxn>
                  <a:cxn ang="T12">
                    <a:pos x="T4" y="T5"/>
                  </a:cxn>
                  <a:cxn ang="T13">
                    <a:pos x="T6" y="T7"/>
                  </a:cxn>
                  <a:cxn ang="T14">
                    <a:pos x="T8" y="T9"/>
                  </a:cxn>
                </a:cxnLst>
                <a:rect l="T15" t="T16" r="T17" b="T18"/>
                <a:pathLst>
                  <a:path w="62" h="181">
                    <a:moveTo>
                      <a:pt x="62" y="0"/>
                    </a:moveTo>
                    <a:lnTo>
                      <a:pt x="22" y="8"/>
                    </a:lnTo>
                    <a:lnTo>
                      <a:pt x="0" y="177"/>
                    </a:lnTo>
                    <a:lnTo>
                      <a:pt x="38" y="181"/>
                    </a:lnTo>
                    <a:lnTo>
                      <a:pt x="62" y="0"/>
                    </a:lnTo>
                  </a:path>
                </a:pathLst>
              </a:custGeom>
              <a:noFill/>
              <a:ln w="0">
                <a:solidFill>
                  <a:srgbClr val="FF6600"/>
                </a:solidFill>
                <a:round/>
                <a:headEnd/>
                <a:tailEnd/>
              </a:ln>
            </p:spPr>
            <p:txBody>
              <a:bodyPr/>
              <a:lstStyle/>
              <a:p>
                <a:endParaRPr lang="es-MX"/>
              </a:p>
            </p:txBody>
          </p:sp>
          <p:sp>
            <p:nvSpPr>
              <p:cNvPr id="9782" name="Freeform 5308"/>
              <p:cNvSpPr>
                <a:spLocks/>
              </p:cNvSpPr>
              <p:nvPr/>
            </p:nvSpPr>
            <p:spPr bwMode="auto">
              <a:xfrm>
                <a:off x="2162" y="2121"/>
                <a:ext cx="4" cy="34"/>
              </a:xfrm>
              <a:custGeom>
                <a:avLst/>
                <a:gdLst>
                  <a:gd name="T0" fmla="*/ 0 w 38"/>
                  <a:gd name="T1" fmla="*/ 0 h 306"/>
                  <a:gd name="T2" fmla="*/ 0 w 38"/>
                  <a:gd name="T3" fmla="*/ 0 h 306"/>
                  <a:gd name="T4" fmla="*/ 0 w 38"/>
                  <a:gd name="T5" fmla="*/ 0 h 306"/>
                  <a:gd name="T6" fmla="*/ 0 w 38"/>
                  <a:gd name="T7" fmla="*/ 0 h 306"/>
                  <a:gd name="T8" fmla="*/ 0 60000 65536"/>
                  <a:gd name="T9" fmla="*/ 0 60000 65536"/>
                  <a:gd name="T10" fmla="*/ 0 60000 65536"/>
                  <a:gd name="T11" fmla="*/ 0 60000 65536"/>
                  <a:gd name="T12" fmla="*/ 0 w 38"/>
                  <a:gd name="T13" fmla="*/ 0 h 306"/>
                  <a:gd name="T14" fmla="*/ 38 w 38"/>
                  <a:gd name="T15" fmla="*/ 306 h 306"/>
                </a:gdLst>
                <a:ahLst/>
                <a:cxnLst>
                  <a:cxn ang="T8">
                    <a:pos x="T0" y="T1"/>
                  </a:cxn>
                  <a:cxn ang="T9">
                    <a:pos x="T2" y="T3"/>
                  </a:cxn>
                  <a:cxn ang="T10">
                    <a:pos x="T4" y="T5"/>
                  </a:cxn>
                  <a:cxn ang="T11">
                    <a:pos x="T6" y="T7"/>
                  </a:cxn>
                </a:cxnLst>
                <a:rect l="T12" t="T13" r="T14" b="T15"/>
                <a:pathLst>
                  <a:path w="38" h="306">
                    <a:moveTo>
                      <a:pt x="38" y="4"/>
                    </a:moveTo>
                    <a:lnTo>
                      <a:pt x="0" y="0"/>
                    </a:lnTo>
                    <a:lnTo>
                      <a:pt x="13" y="306"/>
                    </a:lnTo>
                    <a:lnTo>
                      <a:pt x="38" y="4"/>
                    </a:lnTo>
                    <a:close/>
                  </a:path>
                </a:pathLst>
              </a:custGeom>
              <a:solidFill>
                <a:srgbClr val="FF6600"/>
              </a:solidFill>
              <a:ln w="9525">
                <a:noFill/>
                <a:round/>
                <a:headEnd/>
                <a:tailEnd/>
              </a:ln>
            </p:spPr>
            <p:txBody>
              <a:bodyPr/>
              <a:lstStyle/>
              <a:p>
                <a:endParaRPr lang="es-MX"/>
              </a:p>
            </p:txBody>
          </p:sp>
          <p:sp>
            <p:nvSpPr>
              <p:cNvPr id="9783" name="Freeform 5309"/>
              <p:cNvSpPr>
                <a:spLocks/>
              </p:cNvSpPr>
              <p:nvPr/>
            </p:nvSpPr>
            <p:spPr bwMode="auto">
              <a:xfrm>
                <a:off x="2159" y="2121"/>
                <a:ext cx="7" cy="34"/>
              </a:xfrm>
              <a:custGeom>
                <a:avLst/>
                <a:gdLst>
                  <a:gd name="T0" fmla="*/ 0 w 62"/>
                  <a:gd name="T1" fmla="*/ 0 h 306"/>
                  <a:gd name="T2" fmla="*/ 0 w 62"/>
                  <a:gd name="T3" fmla="*/ 0 h 306"/>
                  <a:gd name="T4" fmla="*/ 0 w 62"/>
                  <a:gd name="T5" fmla="*/ 0 h 306"/>
                  <a:gd name="T6" fmla="*/ 0 w 62"/>
                  <a:gd name="T7" fmla="*/ 0 h 306"/>
                  <a:gd name="T8" fmla="*/ 0 w 62"/>
                  <a:gd name="T9" fmla="*/ 0 h 306"/>
                  <a:gd name="T10" fmla="*/ 0 60000 65536"/>
                  <a:gd name="T11" fmla="*/ 0 60000 65536"/>
                  <a:gd name="T12" fmla="*/ 0 60000 65536"/>
                  <a:gd name="T13" fmla="*/ 0 60000 65536"/>
                  <a:gd name="T14" fmla="*/ 0 60000 65536"/>
                  <a:gd name="T15" fmla="*/ 0 w 62"/>
                  <a:gd name="T16" fmla="*/ 0 h 306"/>
                  <a:gd name="T17" fmla="*/ 62 w 62"/>
                  <a:gd name="T18" fmla="*/ 306 h 306"/>
                </a:gdLst>
                <a:ahLst/>
                <a:cxnLst>
                  <a:cxn ang="T10">
                    <a:pos x="T0" y="T1"/>
                  </a:cxn>
                  <a:cxn ang="T11">
                    <a:pos x="T2" y="T3"/>
                  </a:cxn>
                  <a:cxn ang="T12">
                    <a:pos x="T4" y="T5"/>
                  </a:cxn>
                  <a:cxn ang="T13">
                    <a:pos x="T6" y="T7"/>
                  </a:cxn>
                  <a:cxn ang="T14">
                    <a:pos x="T8" y="T9"/>
                  </a:cxn>
                </a:cxnLst>
                <a:rect l="T15" t="T16" r="T17" b="T18"/>
                <a:pathLst>
                  <a:path w="62" h="306">
                    <a:moveTo>
                      <a:pt x="62" y="4"/>
                    </a:moveTo>
                    <a:lnTo>
                      <a:pt x="24" y="0"/>
                    </a:lnTo>
                    <a:lnTo>
                      <a:pt x="0" y="306"/>
                    </a:lnTo>
                    <a:lnTo>
                      <a:pt x="37" y="306"/>
                    </a:lnTo>
                    <a:lnTo>
                      <a:pt x="62" y="4"/>
                    </a:lnTo>
                  </a:path>
                </a:pathLst>
              </a:custGeom>
              <a:noFill/>
              <a:ln w="0">
                <a:solidFill>
                  <a:srgbClr val="FF6600"/>
                </a:solidFill>
                <a:round/>
                <a:headEnd/>
                <a:tailEnd/>
              </a:ln>
            </p:spPr>
            <p:txBody>
              <a:bodyPr/>
              <a:lstStyle/>
              <a:p>
                <a:endParaRPr lang="es-MX"/>
              </a:p>
            </p:txBody>
          </p:sp>
          <p:sp>
            <p:nvSpPr>
              <p:cNvPr id="9784" name="Freeform 5310"/>
              <p:cNvSpPr>
                <a:spLocks/>
              </p:cNvSpPr>
              <p:nvPr/>
            </p:nvSpPr>
            <p:spPr bwMode="auto">
              <a:xfrm>
                <a:off x="2159" y="2155"/>
                <a:ext cx="7" cy="23"/>
              </a:xfrm>
              <a:custGeom>
                <a:avLst/>
                <a:gdLst>
                  <a:gd name="T0" fmla="*/ 0 w 60"/>
                  <a:gd name="T1" fmla="*/ 0 h 210"/>
                  <a:gd name="T2" fmla="*/ 0 w 60"/>
                  <a:gd name="T3" fmla="*/ 0 h 210"/>
                  <a:gd name="T4" fmla="*/ 0 w 60"/>
                  <a:gd name="T5" fmla="*/ 0 h 210"/>
                  <a:gd name="T6" fmla="*/ 0 w 60"/>
                  <a:gd name="T7" fmla="*/ 0 h 210"/>
                  <a:gd name="T8" fmla="*/ 0 60000 65536"/>
                  <a:gd name="T9" fmla="*/ 0 60000 65536"/>
                  <a:gd name="T10" fmla="*/ 0 60000 65536"/>
                  <a:gd name="T11" fmla="*/ 0 60000 65536"/>
                  <a:gd name="T12" fmla="*/ 0 w 60"/>
                  <a:gd name="T13" fmla="*/ 0 h 210"/>
                  <a:gd name="T14" fmla="*/ 60 w 60"/>
                  <a:gd name="T15" fmla="*/ 210 h 210"/>
                </a:gdLst>
                <a:ahLst/>
                <a:cxnLst>
                  <a:cxn ang="T8">
                    <a:pos x="T0" y="T1"/>
                  </a:cxn>
                  <a:cxn ang="T9">
                    <a:pos x="T2" y="T3"/>
                  </a:cxn>
                  <a:cxn ang="T10">
                    <a:pos x="T4" y="T5"/>
                  </a:cxn>
                  <a:cxn ang="T11">
                    <a:pos x="T6" y="T7"/>
                  </a:cxn>
                </a:cxnLst>
                <a:rect l="T12" t="T13" r="T14" b="T15"/>
                <a:pathLst>
                  <a:path w="60" h="210">
                    <a:moveTo>
                      <a:pt x="37" y="0"/>
                    </a:moveTo>
                    <a:lnTo>
                      <a:pt x="0" y="0"/>
                    </a:lnTo>
                    <a:lnTo>
                      <a:pt x="60" y="210"/>
                    </a:lnTo>
                    <a:lnTo>
                      <a:pt x="37" y="0"/>
                    </a:lnTo>
                    <a:close/>
                  </a:path>
                </a:pathLst>
              </a:custGeom>
              <a:solidFill>
                <a:srgbClr val="FF6600"/>
              </a:solidFill>
              <a:ln w="9525">
                <a:noFill/>
                <a:round/>
                <a:headEnd/>
                <a:tailEnd/>
              </a:ln>
            </p:spPr>
            <p:txBody>
              <a:bodyPr/>
              <a:lstStyle/>
              <a:p>
                <a:endParaRPr lang="es-MX"/>
              </a:p>
            </p:txBody>
          </p:sp>
          <p:sp>
            <p:nvSpPr>
              <p:cNvPr id="9785" name="Freeform 5311"/>
              <p:cNvSpPr>
                <a:spLocks/>
              </p:cNvSpPr>
              <p:nvPr/>
            </p:nvSpPr>
            <p:spPr bwMode="auto">
              <a:xfrm>
                <a:off x="2159" y="2155"/>
                <a:ext cx="7" cy="24"/>
              </a:xfrm>
              <a:custGeom>
                <a:avLst/>
                <a:gdLst>
                  <a:gd name="T0" fmla="*/ 0 w 60"/>
                  <a:gd name="T1" fmla="*/ 0 h 216"/>
                  <a:gd name="T2" fmla="*/ 0 w 60"/>
                  <a:gd name="T3" fmla="*/ 0 h 216"/>
                  <a:gd name="T4" fmla="*/ 0 w 60"/>
                  <a:gd name="T5" fmla="*/ 0 h 216"/>
                  <a:gd name="T6" fmla="*/ 0 w 60"/>
                  <a:gd name="T7" fmla="*/ 0 h 216"/>
                  <a:gd name="T8" fmla="*/ 0 w 60"/>
                  <a:gd name="T9" fmla="*/ 0 h 216"/>
                  <a:gd name="T10" fmla="*/ 0 60000 65536"/>
                  <a:gd name="T11" fmla="*/ 0 60000 65536"/>
                  <a:gd name="T12" fmla="*/ 0 60000 65536"/>
                  <a:gd name="T13" fmla="*/ 0 60000 65536"/>
                  <a:gd name="T14" fmla="*/ 0 60000 65536"/>
                  <a:gd name="T15" fmla="*/ 0 w 60"/>
                  <a:gd name="T16" fmla="*/ 0 h 216"/>
                  <a:gd name="T17" fmla="*/ 60 w 60"/>
                  <a:gd name="T18" fmla="*/ 216 h 216"/>
                </a:gdLst>
                <a:ahLst/>
                <a:cxnLst>
                  <a:cxn ang="T10">
                    <a:pos x="T0" y="T1"/>
                  </a:cxn>
                  <a:cxn ang="T11">
                    <a:pos x="T2" y="T3"/>
                  </a:cxn>
                  <a:cxn ang="T12">
                    <a:pos x="T4" y="T5"/>
                  </a:cxn>
                  <a:cxn ang="T13">
                    <a:pos x="T6" y="T7"/>
                  </a:cxn>
                  <a:cxn ang="T14">
                    <a:pos x="T8" y="T9"/>
                  </a:cxn>
                </a:cxnLst>
                <a:rect l="T15" t="T16" r="T17" b="T18"/>
                <a:pathLst>
                  <a:path w="60" h="216">
                    <a:moveTo>
                      <a:pt x="37" y="0"/>
                    </a:moveTo>
                    <a:lnTo>
                      <a:pt x="0" y="0"/>
                    </a:lnTo>
                    <a:lnTo>
                      <a:pt x="23" y="216"/>
                    </a:lnTo>
                    <a:lnTo>
                      <a:pt x="60" y="210"/>
                    </a:lnTo>
                    <a:lnTo>
                      <a:pt x="37" y="0"/>
                    </a:lnTo>
                  </a:path>
                </a:pathLst>
              </a:custGeom>
              <a:noFill/>
              <a:ln w="0">
                <a:solidFill>
                  <a:srgbClr val="FF6600"/>
                </a:solidFill>
                <a:round/>
                <a:headEnd/>
                <a:tailEnd/>
              </a:ln>
            </p:spPr>
            <p:txBody>
              <a:bodyPr/>
              <a:lstStyle/>
              <a:p>
                <a:endParaRPr lang="es-MX"/>
              </a:p>
            </p:txBody>
          </p:sp>
          <p:sp>
            <p:nvSpPr>
              <p:cNvPr id="9786" name="Freeform 5312"/>
              <p:cNvSpPr>
                <a:spLocks/>
              </p:cNvSpPr>
              <p:nvPr/>
            </p:nvSpPr>
            <p:spPr bwMode="auto">
              <a:xfrm>
                <a:off x="2162" y="2178"/>
                <a:ext cx="15" cy="48"/>
              </a:xfrm>
              <a:custGeom>
                <a:avLst/>
                <a:gdLst>
                  <a:gd name="T0" fmla="*/ 0 w 141"/>
                  <a:gd name="T1" fmla="*/ 0 h 432"/>
                  <a:gd name="T2" fmla="*/ 0 w 141"/>
                  <a:gd name="T3" fmla="*/ 0 h 432"/>
                  <a:gd name="T4" fmla="*/ 0 w 141"/>
                  <a:gd name="T5" fmla="*/ 0 h 432"/>
                  <a:gd name="T6" fmla="*/ 0 w 141"/>
                  <a:gd name="T7" fmla="*/ 0 h 432"/>
                  <a:gd name="T8" fmla="*/ 0 60000 65536"/>
                  <a:gd name="T9" fmla="*/ 0 60000 65536"/>
                  <a:gd name="T10" fmla="*/ 0 60000 65536"/>
                  <a:gd name="T11" fmla="*/ 0 60000 65536"/>
                  <a:gd name="T12" fmla="*/ 0 w 141"/>
                  <a:gd name="T13" fmla="*/ 0 h 432"/>
                  <a:gd name="T14" fmla="*/ 141 w 141"/>
                  <a:gd name="T15" fmla="*/ 432 h 432"/>
                </a:gdLst>
                <a:ahLst/>
                <a:cxnLst>
                  <a:cxn ang="T8">
                    <a:pos x="T0" y="T1"/>
                  </a:cxn>
                  <a:cxn ang="T9">
                    <a:pos x="T2" y="T3"/>
                  </a:cxn>
                  <a:cxn ang="T10">
                    <a:pos x="T4" y="T5"/>
                  </a:cxn>
                  <a:cxn ang="T11">
                    <a:pos x="T6" y="T7"/>
                  </a:cxn>
                </a:cxnLst>
                <a:rect l="T12" t="T13" r="T14" b="T15"/>
                <a:pathLst>
                  <a:path w="141" h="432">
                    <a:moveTo>
                      <a:pt x="37" y="0"/>
                    </a:moveTo>
                    <a:lnTo>
                      <a:pt x="0" y="6"/>
                    </a:lnTo>
                    <a:lnTo>
                      <a:pt x="141" y="432"/>
                    </a:lnTo>
                    <a:lnTo>
                      <a:pt x="37" y="0"/>
                    </a:lnTo>
                    <a:close/>
                  </a:path>
                </a:pathLst>
              </a:custGeom>
              <a:solidFill>
                <a:srgbClr val="FF6600"/>
              </a:solidFill>
              <a:ln w="9525">
                <a:noFill/>
                <a:round/>
                <a:headEnd/>
                <a:tailEnd/>
              </a:ln>
            </p:spPr>
            <p:txBody>
              <a:bodyPr/>
              <a:lstStyle/>
              <a:p>
                <a:endParaRPr lang="es-MX"/>
              </a:p>
            </p:txBody>
          </p:sp>
          <p:sp>
            <p:nvSpPr>
              <p:cNvPr id="9787" name="Freeform 5313"/>
              <p:cNvSpPr>
                <a:spLocks/>
              </p:cNvSpPr>
              <p:nvPr/>
            </p:nvSpPr>
            <p:spPr bwMode="auto">
              <a:xfrm>
                <a:off x="2162" y="2179"/>
                <a:ext cx="15" cy="48"/>
              </a:xfrm>
              <a:custGeom>
                <a:avLst/>
                <a:gdLst>
                  <a:gd name="T0" fmla="*/ 0 w 141"/>
                  <a:gd name="T1" fmla="*/ 0 h 434"/>
                  <a:gd name="T2" fmla="*/ 0 w 141"/>
                  <a:gd name="T3" fmla="*/ 0 h 434"/>
                  <a:gd name="T4" fmla="*/ 0 w 141"/>
                  <a:gd name="T5" fmla="*/ 0 h 434"/>
                  <a:gd name="T6" fmla="*/ 0 w 141"/>
                  <a:gd name="T7" fmla="*/ 0 h 434"/>
                  <a:gd name="T8" fmla="*/ 0 60000 65536"/>
                  <a:gd name="T9" fmla="*/ 0 60000 65536"/>
                  <a:gd name="T10" fmla="*/ 0 60000 65536"/>
                  <a:gd name="T11" fmla="*/ 0 60000 65536"/>
                  <a:gd name="T12" fmla="*/ 0 w 141"/>
                  <a:gd name="T13" fmla="*/ 0 h 434"/>
                  <a:gd name="T14" fmla="*/ 141 w 141"/>
                  <a:gd name="T15" fmla="*/ 434 h 434"/>
                </a:gdLst>
                <a:ahLst/>
                <a:cxnLst>
                  <a:cxn ang="T8">
                    <a:pos x="T0" y="T1"/>
                  </a:cxn>
                  <a:cxn ang="T9">
                    <a:pos x="T2" y="T3"/>
                  </a:cxn>
                  <a:cxn ang="T10">
                    <a:pos x="T4" y="T5"/>
                  </a:cxn>
                  <a:cxn ang="T11">
                    <a:pos x="T6" y="T7"/>
                  </a:cxn>
                </a:cxnLst>
                <a:rect l="T12" t="T13" r="T14" b="T15"/>
                <a:pathLst>
                  <a:path w="141" h="434">
                    <a:moveTo>
                      <a:pt x="0" y="0"/>
                    </a:moveTo>
                    <a:lnTo>
                      <a:pt x="141" y="426"/>
                    </a:lnTo>
                    <a:lnTo>
                      <a:pt x="105" y="434"/>
                    </a:lnTo>
                    <a:lnTo>
                      <a:pt x="0" y="0"/>
                    </a:lnTo>
                    <a:close/>
                  </a:path>
                </a:pathLst>
              </a:custGeom>
              <a:solidFill>
                <a:srgbClr val="FF6600"/>
              </a:solidFill>
              <a:ln w="9525">
                <a:noFill/>
                <a:round/>
                <a:headEnd/>
                <a:tailEnd/>
              </a:ln>
            </p:spPr>
            <p:txBody>
              <a:bodyPr/>
              <a:lstStyle/>
              <a:p>
                <a:endParaRPr lang="es-MX"/>
              </a:p>
            </p:txBody>
          </p:sp>
          <p:sp>
            <p:nvSpPr>
              <p:cNvPr id="9788" name="Freeform 5314"/>
              <p:cNvSpPr>
                <a:spLocks/>
              </p:cNvSpPr>
              <p:nvPr/>
            </p:nvSpPr>
            <p:spPr bwMode="auto">
              <a:xfrm>
                <a:off x="2162" y="2178"/>
                <a:ext cx="15" cy="49"/>
              </a:xfrm>
              <a:custGeom>
                <a:avLst/>
                <a:gdLst>
                  <a:gd name="T0" fmla="*/ 0 w 141"/>
                  <a:gd name="T1" fmla="*/ 0 h 440"/>
                  <a:gd name="T2" fmla="*/ 0 w 141"/>
                  <a:gd name="T3" fmla="*/ 0 h 440"/>
                  <a:gd name="T4" fmla="*/ 0 w 141"/>
                  <a:gd name="T5" fmla="*/ 0 h 440"/>
                  <a:gd name="T6" fmla="*/ 0 w 141"/>
                  <a:gd name="T7" fmla="*/ 0 h 440"/>
                  <a:gd name="T8" fmla="*/ 0 w 141"/>
                  <a:gd name="T9" fmla="*/ 0 h 440"/>
                  <a:gd name="T10" fmla="*/ 0 60000 65536"/>
                  <a:gd name="T11" fmla="*/ 0 60000 65536"/>
                  <a:gd name="T12" fmla="*/ 0 60000 65536"/>
                  <a:gd name="T13" fmla="*/ 0 60000 65536"/>
                  <a:gd name="T14" fmla="*/ 0 60000 65536"/>
                  <a:gd name="T15" fmla="*/ 0 w 141"/>
                  <a:gd name="T16" fmla="*/ 0 h 440"/>
                  <a:gd name="T17" fmla="*/ 141 w 141"/>
                  <a:gd name="T18" fmla="*/ 440 h 440"/>
                </a:gdLst>
                <a:ahLst/>
                <a:cxnLst>
                  <a:cxn ang="T10">
                    <a:pos x="T0" y="T1"/>
                  </a:cxn>
                  <a:cxn ang="T11">
                    <a:pos x="T2" y="T3"/>
                  </a:cxn>
                  <a:cxn ang="T12">
                    <a:pos x="T4" y="T5"/>
                  </a:cxn>
                  <a:cxn ang="T13">
                    <a:pos x="T6" y="T7"/>
                  </a:cxn>
                  <a:cxn ang="T14">
                    <a:pos x="T8" y="T9"/>
                  </a:cxn>
                </a:cxnLst>
                <a:rect l="T15" t="T16" r="T17" b="T18"/>
                <a:pathLst>
                  <a:path w="141" h="440">
                    <a:moveTo>
                      <a:pt x="37" y="0"/>
                    </a:moveTo>
                    <a:lnTo>
                      <a:pt x="0" y="6"/>
                    </a:lnTo>
                    <a:lnTo>
                      <a:pt x="105" y="440"/>
                    </a:lnTo>
                    <a:lnTo>
                      <a:pt x="141" y="432"/>
                    </a:lnTo>
                    <a:lnTo>
                      <a:pt x="37" y="0"/>
                    </a:lnTo>
                  </a:path>
                </a:pathLst>
              </a:custGeom>
              <a:noFill/>
              <a:ln w="0">
                <a:solidFill>
                  <a:srgbClr val="FF6600"/>
                </a:solidFill>
                <a:round/>
                <a:headEnd/>
                <a:tailEnd/>
              </a:ln>
            </p:spPr>
            <p:txBody>
              <a:bodyPr/>
              <a:lstStyle/>
              <a:p>
                <a:endParaRPr lang="es-MX"/>
              </a:p>
            </p:txBody>
          </p:sp>
          <p:sp>
            <p:nvSpPr>
              <p:cNvPr id="9789" name="Freeform 5315"/>
              <p:cNvSpPr>
                <a:spLocks/>
              </p:cNvSpPr>
              <p:nvPr/>
            </p:nvSpPr>
            <p:spPr bwMode="auto">
              <a:xfrm>
                <a:off x="2173" y="2226"/>
                <a:ext cx="15" cy="46"/>
              </a:xfrm>
              <a:custGeom>
                <a:avLst/>
                <a:gdLst>
                  <a:gd name="T0" fmla="*/ 0 w 136"/>
                  <a:gd name="T1" fmla="*/ 0 h 414"/>
                  <a:gd name="T2" fmla="*/ 0 w 136"/>
                  <a:gd name="T3" fmla="*/ 0 h 414"/>
                  <a:gd name="T4" fmla="*/ 0 w 136"/>
                  <a:gd name="T5" fmla="*/ 0 h 414"/>
                  <a:gd name="T6" fmla="*/ 0 w 136"/>
                  <a:gd name="T7" fmla="*/ 0 h 414"/>
                  <a:gd name="T8" fmla="*/ 0 60000 65536"/>
                  <a:gd name="T9" fmla="*/ 0 60000 65536"/>
                  <a:gd name="T10" fmla="*/ 0 60000 65536"/>
                  <a:gd name="T11" fmla="*/ 0 60000 65536"/>
                  <a:gd name="T12" fmla="*/ 0 w 136"/>
                  <a:gd name="T13" fmla="*/ 0 h 414"/>
                  <a:gd name="T14" fmla="*/ 136 w 136"/>
                  <a:gd name="T15" fmla="*/ 414 h 414"/>
                </a:gdLst>
                <a:ahLst/>
                <a:cxnLst>
                  <a:cxn ang="T8">
                    <a:pos x="T0" y="T1"/>
                  </a:cxn>
                  <a:cxn ang="T9">
                    <a:pos x="T2" y="T3"/>
                  </a:cxn>
                  <a:cxn ang="T10">
                    <a:pos x="T4" y="T5"/>
                  </a:cxn>
                  <a:cxn ang="T11">
                    <a:pos x="T6" y="T7"/>
                  </a:cxn>
                </a:cxnLst>
                <a:rect l="T12" t="T13" r="T14" b="T15"/>
                <a:pathLst>
                  <a:path w="136" h="414">
                    <a:moveTo>
                      <a:pt x="36" y="0"/>
                    </a:moveTo>
                    <a:lnTo>
                      <a:pt x="0" y="8"/>
                    </a:lnTo>
                    <a:lnTo>
                      <a:pt x="136" y="414"/>
                    </a:lnTo>
                    <a:lnTo>
                      <a:pt x="36" y="0"/>
                    </a:lnTo>
                    <a:close/>
                  </a:path>
                </a:pathLst>
              </a:custGeom>
              <a:solidFill>
                <a:srgbClr val="FF6600"/>
              </a:solidFill>
              <a:ln w="9525">
                <a:noFill/>
                <a:round/>
                <a:headEnd/>
                <a:tailEnd/>
              </a:ln>
            </p:spPr>
            <p:txBody>
              <a:bodyPr/>
              <a:lstStyle/>
              <a:p>
                <a:endParaRPr lang="es-MX"/>
              </a:p>
            </p:txBody>
          </p:sp>
          <p:sp>
            <p:nvSpPr>
              <p:cNvPr id="9790" name="Freeform 5316"/>
              <p:cNvSpPr>
                <a:spLocks/>
              </p:cNvSpPr>
              <p:nvPr/>
            </p:nvSpPr>
            <p:spPr bwMode="auto">
              <a:xfrm>
                <a:off x="2173" y="2227"/>
                <a:ext cx="15" cy="46"/>
              </a:xfrm>
              <a:custGeom>
                <a:avLst/>
                <a:gdLst>
                  <a:gd name="T0" fmla="*/ 0 w 136"/>
                  <a:gd name="T1" fmla="*/ 0 h 414"/>
                  <a:gd name="T2" fmla="*/ 0 w 136"/>
                  <a:gd name="T3" fmla="*/ 0 h 414"/>
                  <a:gd name="T4" fmla="*/ 0 w 136"/>
                  <a:gd name="T5" fmla="*/ 0 h 414"/>
                  <a:gd name="T6" fmla="*/ 0 w 136"/>
                  <a:gd name="T7" fmla="*/ 0 h 414"/>
                  <a:gd name="T8" fmla="*/ 0 60000 65536"/>
                  <a:gd name="T9" fmla="*/ 0 60000 65536"/>
                  <a:gd name="T10" fmla="*/ 0 60000 65536"/>
                  <a:gd name="T11" fmla="*/ 0 60000 65536"/>
                  <a:gd name="T12" fmla="*/ 0 w 136"/>
                  <a:gd name="T13" fmla="*/ 0 h 414"/>
                  <a:gd name="T14" fmla="*/ 136 w 136"/>
                  <a:gd name="T15" fmla="*/ 414 h 414"/>
                </a:gdLst>
                <a:ahLst/>
                <a:cxnLst>
                  <a:cxn ang="T8">
                    <a:pos x="T0" y="T1"/>
                  </a:cxn>
                  <a:cxn ang="T9">
                    <a:pos x="T2" y="T3"/>
                  </a:cxn>
                  <a:cxn ang="T10">
                    <a:pos x="T4" y="T5"/>
                  </a:cxn>
                  <a:cxn ang="T11">
                    <a:pos x="T6" y="T7"/>
                  </a:cxn>
                </a:cxnLst>
                <a:rect l="T12" t="T13" r="T14" b="T15"/>
                <a:pathLst>
                  <a:path w="136" h="414">
                    <a:moveTo>
                      <a:pt x="0" y="0"/>
                    </a:moveTo>
                    <a:lnTo>
                      <a:pt x="136" y="406"/>
                    </a:lnTo>
                    <a:lnTo>
                      <a:pt x="99" y="414"/>
                    </a:lnTo>
                    <a:lnTo>
                      <a:pt x="0" y="0"/>
                    </a:lnTo>
                    <a:close/>
                  </a:path>
                </a:pathLst>
              </a:custGeom>
              <a:solidFill>
                <a:srgbClr val="FF6600"/>
              </a:solidFill>
              <a:ln w="9525">
                <a:noFill/>
                <a:round/>
                <a:headEnd/>
                <a:tailEnd/>
              </a:ln>
            </p:spPr>
            <p:txBody>
              <a:bodyPr/>
              <a:lstStyle/>
              <a:p>
                <a:endParaRPr lang="es-MX"/>
              </a:p>
            </p:txBody>
          </p:sp>
          <p:sp>
            <p:nvSpPr>
              <p:cNvPr id="9791" name="Freeform 5317"/>
              <p:cNvSpPr>
                <a:spLocks/>
              </p:cNvSpPr>
              <p:nvPr/>
            </p:nvSpPr>
            <p:spPr bwMode="auto">
              <a:xfrm>
                <a:off x="2173" y="2226"/>
                <a:ext cx="15" cy="47"/>
              </a:xfrm>
              <a:custGeom>
                <a:avLst/>
                <a:gdLst>
                  <a:gd name="T0" fmla="*/ 0 w 136"/>
                  <a:gd name="T1" fmla="*/ 0 h 422"/>
                  <a:gd name="T2" fmla="*/ 0 w 136"/>
                  <a:gd name="T3" fmla="*/ 0 h 422"/>
                  <a:gd name="T4" fmla="*/ 0 w 136"/>
                  <a:gd name="T5" fmla="*/ 0 h 422"/>
                  <a:gd name="T6" fmla="*/ 0 w 136"/>
                  <a:gd name="T7" fmla="*/ 0 h 422"/>
                  <a:gd name="T8" fmla="*/ 0 w 136"/>
                  <a:gd name="T9" fmla="*/ 0 h 422"/>
                  <a:gd name="T10" fmla="*/ 0 60000 65536"/>
                  <a:gd name="T11" fmla="*/ 0 60000 65536"/>
                  <a:gd name="T12" fmla="*/ 0 60000 65536"/>
                  <a:gd name="T13" fmla="*/ 0 60000 65536"/>
                  <a:gd name="T14" fmla="*/ 0 60000 65536"/>
                  <a:gd name="T15" fmla="*/ 0 w 136"/>
                  <a:gd name="T16" fmla="*/ 0 h 422"/>
                  <a:gd name="T17" fmla="*/ 136 w 136"/>
                  <a:gd name="T18" fmla="*/ 422 h 422"/>
                </a:gdLst>
                <a:ahLst/>
                <a:cxnLst>
                  <a:cxn ang="T10">
                    <a:pos x="T0" y="T1"/>
                  </a:cxn>
                  <a:cxn ang="T11">
                    <a:pos x="T2" y="T3"/>
                  </a:cxn>
                  <a:cxn ang="T12">
                    <a:pos x="T4" y="T5"/>
                  </a:cxn>
                  <a:cxn ang="T13">
                    <a:pos x="T6" y="T7"/>
                  </a:cxn>
                  <a:cxn ang="T14">
                    <a:pos x="T8" y="T9"/>
                  </a:cxn>
                </a:cxnLst>
                <a:rect l="T15" t="T16" r="T17" b="T18"/>
                <a:pathLst>
                  <a:path w="136" h="422">
                    <a:moveTo>
                      <a:pt x="36" y="0"/>
                    </a:moveTo>
                    <a:lnTo>
                      <a:pt x="0" y="8"/>
                    </a:lnTo>
                    <a:lnTo>
                      <a:pt x="99" y="422"/>
                    </a:lnTo>
                    <a:lnTo>
                      <a:pt x="136" y="414"/>
                    </a:lnTo>
                    <a:lnTo>
                      <a:pt x="36" y="0"/>
                    </a:lnTo>
                  </a:path>
                </a:pathLst>
              </a:custGeom>
              <a:noFill/>
              <a:ln w="0">
                <a:solidFill>
                  <a:srgbClr val="FF6600"/>
                </a:solidFill>
                <a:round/>
                <a:headEnd/>
                <a:tailEnd/>
              </a:ln>
            </p:spPr>
            <p:txBody>
              <a:bodyPr/>
              <a:lstStyle/>
              <a:p>
                <a:endParaRPr lang="es-MX"/>
              </a:p>
            </p:txBody>
          </p:sp>
          <p:sp>
            <p:nvSpPr>
              <p:cNvPr id="9792" name="Freeform 5318"/>
              <p:cNvSpPr>
                <a:spLocks/>
              </p:cNvSpPr>
              <p:nvPr/>
            </p:nvSpPr>
            <p:spPr bwMode="auto">
              <a:xfrm>
                <a:off x="2184" y="2272"/>
                <a:ext cx="6" cy="7"/>
              </a:xfrm>
              <a:custGeom>
                <a:avLst/>
                <a:gdLst>
                  <a:gd name="T0" fmla="*/ 0 w 47"/>
                  <a:gd name="T1" fmla="*/ 0 h 65"/>
                  <a:gd name="T2" fmla="*/ 0 w 47"/>
                  <a:gd name="T3" fmla="*/ 0 h 65"/>
                  <a:gd name="T4" fmla="*/ 0 w 47"/>
                  <a:gd name="T5" fmla="*/ 0 h 65"/>
                  <a:gd name="T6" fmla="*/ 0 w 47"/>
                  <a:gd name="T7" fmla="*/ 0 h 65"/>
                  <a:gd name="T8" fmla="*/ 0 60000 65536"/>
                  <a:gd name="T9" fmla="*/ 0 60000 65536"/>
                  <a:gd name="T10" fmla="*/ 0 60000 65536"/>
                  <a:gd name="T11" fmla="*/ 0 60000 65536"/>
                  <a:gd name="T12" fmla="*/ 0 w 47"/>
                  <a:gd name="T13" fmla="*/ 0 h 65"/>
                  <a:gd name="T14" fmla="*/ 47 w 47"/>
                  <a:gd name="T15" fmla="*/ 65 h 65"/>
                </a:gdLst>
                <a:ahLst/>
                <a:cxnLst>
                  <a:cxn ang="T8">
                    <a:pos x="T0" y="T1"/>
                  </a:cxn>
                  <a:cxn ang="T9">
                    <a:pos x="T2" y="T3"/>
                  </a:cxn>
                  <a:cxn ang="T10">
                    <a:pos x="T4" y="T5"/>
                  </a:cxn>
                  <a:cxn ang="T11">
                    <a:pos x="T6" y="T7"/>
                  </a:cxn>
                </a:cxnLst>
                <a:rect l="T12" t="T13" r="T14" b="T15"/>
                <a:pathLst>
                  <a:path w="47" h="65">
                    <a:moveTo>
                      <a:pt x="37" y="0"/>
                    </a:moveTo>
                    <a:lnTo>
                      <a:pt x="0" y="8"/>
                    </a:lnTo>
                    <a:lnTo>
                      <a:pt x="47" y="65"/>
                    </a:lnTo>
                    <a:lnTo>
                      <a:pt x="37" y="0"/>
                    </a:lnTo>
                    <a:close/>
                  </a:path>
                </a:pathLst>
              </a:custGeom>
              <a:solidFill>
                <a:srgbClr val="FF6600"/>
              </a:solidFill>
              <a:ln w="9525">
                <a:noFill/>
                <a:round/>
                <a:headEnd/>
                <a:tailEnd/>
              </a:ln>
            </p:spPr>
            <p:txBody>
              <a:bodyPr/>
              <a:lstStyle/>
              <a:p>
                <a:endParaRPr lang="es-MX"/>
              </a:p>
            </p:txBody>
          </p:sp>
          <p:sp>
            <p:nvSpPr>
              <p:cNvPr id="9793" name="Freeform 5319"/>
              <p:cNvSpPr>
                <a:spLocks/>
              </p:cNvSpPr>
              <p:nvPr/>
            </p:nvSpPr>
            <p:spPr bwMode="auto">
              <a:xfrm>
                <a:off x="2184" y="2273"/>
                <a:ext cx="6" cy="6"/>
              </a:xfrm>
              <a:custGeom>
                <a:avLst/>
                <a:gdLst>
                  <a:gd name="T0" fmla="*/ 0 w 47"/>
                  <a:gd name="T1" fmla="*/ 0 h 57"/>
                  <a:gd name="T2" fmla="*/ 0 w 47"/>
                  <a:gd name="T3" fmla="*/ 0 h 57"/>
                  <a:gd name="T4" fmla="*/ 0 w 47"/>
                  <a:gd name="T5" fmla="*/ 0 h 57"/>
                  <a:gd name="T6" fmla="*/ 0 w 47"/>
                  <a:gd name="T7" fmla="*/ 0 h 57"/>
                  <a:gd name="T8" fmla="*/ 0 60000 65536"/>
                  <a:gd name="T9" fmla="*/ 0 60000 65536"/>
                  <a:gd name="T10" fmla="*/ 0 60000 65536"/>
                  <a:gd name="T11" fmla="*/ 0 60000 65536"/>
                  <a:gd name="T12" fmla="*/ 0 w 47"/>
                  <a:gd name="T13" fmla="*/ 0 h 57"/>
                  <a:gd name="T14" fmla="*/ 47 w 47"/>
                  <a:gd name="T15" fmla="*/ 57 h 57"/>
                </a:gdLst>
                <a:ahLst/>
                <a:cxnLst>
                  <a:cxn ang="T8">
                    <a:pos x="T0" y="T1"/>
                  </a:cxn>
                  <a:cxn ang="T9">
                    <a:pos x="T2" y="T3"/>
                  </a:cxn>
                  <a:cxn ang="T10">
                    <a:pos x="T4" y="T5"/>
                  </a:cxn>
                  <a:cxn ang="T11">
                    <a:pos x="T6" y="T7"/>
                  </a:cxn>
                </a:cxnLst>
                <a:rect l="T12" t="T13" r="T14" b="T15"/>
                <a:pathLst>
                  <a:path w="47" h="57">
                    <a:moveTo>
                      <a:pt x="0" y="0"/>
                    </a:moveTo>
                    <a:lnTo>
                      <a:pt x="47" y="57"/>
                    </a:lnTo>
                    <a:lnTo>
                      <a:pt x="4" y="28"/>
                    </a:lnTo>
                    <a:lnTo>
                      <a:pt x="0" y="0"/>
                    </a:lnTo>
                    <a:close/>
                  </a:path>
                </a:pathLst>
              </a:custGeom>
              <a:solidFill>
                <a:srgbClr val="FF6600"/>
              </a:solidFill>
              <a:ln w="9525">
                <a:noFill/>
                <a:round/>
                <a:headEnd/>
                <a:tailEnd/>
              </a:ln>
            </p:spPr>
            <p:txBody>
              <a:bodyPr/>
              <a:lstStyle/>
              <a:p>
                <a:endParaRPr lang="es-MX"/>
              </a:p>
            </p:txBody>
          </p:sp>
          <p:sp>
            <p:nvSpPr>
              <p:cNvPr id="9794" name="Freeform 5320"/>
              <p:cNvSpPr>
                <a:spLocks/>
              </p:cNvSpPr>
              <p:nvPr/>
            </p:nvSpPr>
            <p:spPr bwMode="auto">
              <a:xfrm>
                <a:off x="2184" y="2272"/>
                <a:ext cx="6" cy="7"/>
              </a:xfrm>
              <a:custGeom>
                <a:avLst/>
                <a:gdLst>
                  <a:gd name="T0" fmla="*/ 0 w 47"/>
                  <a:gd name="T1" fmla="*/ 0 h 65"/>
                  <a:gd name="T2" fmla="*/ 0 w 47"/>
                  <a:gd name="T3" fmla="*/ 0 h 65"/>
                  <a:gd name="T4" fmla="*/ 0 w 47"/>
                  <a:gd name="T5" fmla="*/ 0 h 65"/>
                  <a:gd name="T6" fmla="*/ 0 w 47"/>
                  <a:gd name="T7" fmla="*/ 0 h 65"/>
                  <a:gd name="T8" fmla="*/ 0 w 47"/>
                  <a:gd name="T9" fmla="*/ 0 h 65"/>
                  <a:gd name="T10" fmla="*/ 0 60000 65536"/>
                  <a:gd name="T11" fmla="*/ 0 60000 65536"/>
                  <a:gd name="T12" fmla="*/ 0 60000 65536"/>
                  <a:gd name="T13" fmla="*/ 0 60000 65536"/>
                  <a:gd name="T14" fmla="*/ 0 60000 65536"/>
                  <a:gd name="T15" fmla="*/ 0 w 47"/>
                  <a:gd name="T16" fmla="*/ 0 h 65"/>
                  <a:gd name="T17" fmla="*/ 47 w 47"/>
                  <a:gd name="T18" fmla="*/ 65 h 65"/>
                </a:gdLst>
                <a:ahLst/>
                <a:cxnLst>
                  <a:cxn ang="T10">
                    <a:pos x="T0" y="T1"/>
                  </a:cxn>
                  <a:cxn ang="T11">
                    <a:pos x="T2" y="T3"/>
                  </a:cxn>
                  <a:cxn ang="T12">
                    <a:pos x="T4" y="T5"/>
                  </a:cxn>
                  <a:cxn ang="T13">
                    <a:pos x="T6" y="T7"/>
                  </a:cxn>
                  <a:cxn ang="T14">
                    <a:pos x="T8" y="T9"/>
                  </a:cxn>
                </a:cxnLst>
                <a:rect l="T15" t="T16" r="T17" b="T18"/>
                <a:pathLst>
                  <a:path w="47" h="65">
                    <a:moveTo>
                      <a:pt x="37" y="0"/>
                    </a:moveTo>
                    <a:lnTo>
                      <a:pt x="0" y="8"/>
                    </a:lnTo>
                    <a:lnTo>
                      <a:pt x="4" y="36"/>
                    </a:lnTo>
                    <a:lnTo>
                      <a:pt x="47" y="65"/>
                    </a:lnTo>
                    <a:lnTo>
                      <a:pt x="37" y="0"/>
                    </a:lnTo>
                  </a:path>
                </a:pathLst>
              </a:custGeom>
              <a:noFill/>
              <a:ln w="0">
                <a:solidFill>
                  <a:srgbClr val="FF6600"/>
                </a:solidFill>
                <a:round/>
                <a:headEnd/>
                <a:tailEnd/>
              </a:ln>
            </p:spPr>
            <p:txBody>
              <a:bodyPr/>
              <a:lstStyle/>
              <a:p>
                <a:endParaRPr lang="es-MX"/>
              </a:p>
            </p:txBody>
          </p:sp>
          <p:sp>
            <p:nvSpPr>
              <p:cNvPr id="9795" name="Freeform 5321"/>
              <p:cNvSpPr>
                <a:spLocks/>
              </p:cNvSpPr>
              <p:nvPr/>
            </p:nvSpPr>
            <p:spPr bwMode="auto">
              <a:xfrm>
                <a:off x="2167" y="2276"/>
                <a:ext cx="23" cy="9"/>
              </a:xfrm>
              <a:custGeom>
                <a:avLst/>
                <a:gdLst>
                  <a:gd name="T0" fmla="*/ 0 w 207"/>
                  <a:gd name="T1" fmla="*/ 0 h 80"/>
                  <a:gd name="T2" fmla="*/ 0 w 207"/>
                  <a:gd name="T3" fmla="*/ 0 h 80"/>
                  <a:gd name="T4" fmla="*/ 0 w 207"/>
                  <a:gd name="T5" fmla="*/ 0 h 80"/>
                  <a:gd name="T6" fmla="*/ 0 w 207"/>
                  <a:gd name="T7" fmla="*/ 0 h 80"/>
                  <a:gd name="T8" fmla="*/ 0 60000 65536"/>
                  <a:gd name="T9" fmla="*/ 0 60000 65536"/>
                  <a:gd name="T10" fmla="*/ 0 60000 65536"/>
                  <a:gd name="T11" fmla="*/ 0 60000 65536"/>
                  <a:gd name="T12" fmla="*/ 0 w 207"/>
                  <a:gd name="T13" fmla="*/ 0 h 80"/>
                  <a:gd name="T14" fmla="*/ 207 w 207"/>
                  <a:gd name="T15" fmla="*/ 80 h 80"/>
                </a:gdLst>
                <a:ahLst/>
                <a:cxnLst>
                  <a:cxn ang="T8">
                    <a:pos x="T0" y="T1"/>
                  </a:cxn>
                  <a:cxn ang="T9">
                    <a:pos x="T2" y="T3"/>
                  </a:cxn>
                  <a:cxn ang="T10">
                    <a:pos x="T4" y="T5"/>
                  </a:cxn>
                  <a:cxn ang="T11">
                    <a:pos x="T6" y="T7"/>
                  </a:cxn>
                </a:cxnLst>
                <a:rect l="T12" t="T13" r="T14" b="T15"/>
                <a:pathLst>
                  <a:path w="207" h="80">
                    <a:moveTo>
                      <a:pt x="207" y="29"/>
                    </a:moveTo>
                    <a:lnTo>
                      <a:pt x="164" y="0"/>
                    </a:lnTo>
                    <a:lnTo>
                      <a:pt x="0" y="80"/>
                    </a:lnTo>
                    <a:lnTo>
                      <a:pt x="207" y="29"/>
                    </a:lnTo>
                    <a:close/>
                  </a:path>
                </a:pathLst>
              </a:custGeom>
              <a:solidFill>
                <a:srgbClr val="FF6600"/>
              </a:solidFill>
              <a:ln w="9525">
                <a:noFill/>
                <a:round/>
                <a:headEnd/>
                <a:tailEnd/>
              </a:ln>
            </p:spPr>
            <p:txBody>
              <a:bodyPr/>
              <a:lstStyle/>
              <a:p>
                <a:endParaRPr lang="es-MX"/>
              </a:p>
            </p:txBody>
          </p:sp>
          <p:sp>
            <p:nvSpPr>
              <p:cNvPr id="9796" name="Freeform 5322"/>
              <p:cNvSpPr>
                <a:spLocks/>
              </p:cNvSpPr>
              <p:nvPr/>
            </p:nvSpPr>
            <p:spPr bwMode="auto">
              <a:xfrm>
                <a:off x="2160" y="2276"/>
                <a:ext cx="25" cy="9"/>
              </a:xfrm>
              <a:custGeom>
                <a:avLst/>
                <a:gdLst>
                  <a:gd name="T0" fmla="*/ 0 w 222"/>
                  <a:gd name="T1" fmla="*/ 0 h 80"/>
                  <a:gd name="T2" fmla="*/ 0 w 222"/>
                  <a:gd name="T3" fmla="*/ 0 h 80"/>
                  <a:gd name="T4" fmla="*/ 0 w 222"/>
                  <a:gd name="T5" fmla="*/ 0 h 80"/>
                  <a:gd name="T6" fmla="*/ 0 w 222"/>
                  <a:gd name="T7" fmla="*/ 0 h 80"/>
                  <a:gd name="T8" fmla="*/ 0 60000 65536"/>
                  <a:gd name="T9" fmla="*/ 0 60000 65536"/>
                  <a:gd name="T10" fmla="*/ 0 60000 65536"/>
                  <a:gd name="T11" fmla="*/ 0 60000 65536"/>
                  <a:gd name="T12" fmla="*/ 0 w 222"/>
                  <a:gd name="T13" fmla="*/ 0 h 80"/>
                  <a:gd name="T14" fmla="*/ 222 w 222"/>
                  <a:gd name="T15" fmla="*/ 80 h 80"/>
                </a:gdLst>
                <a:ahLst/>
                <a:cxnLst>
                  <a:cxn ang="T8">
                    <a:pos x="T0" y="T1"/>
                  </a:cxn>
                  <a:cxn ang="T9">
                    <a:pos x="T2" y="T3"/>
                  </a:cxn>
                  <a:cxn ang="T10">
                    <a:pos x="T4" y="T5"/>
                  </a:cxn>
                  <a:cxn ang="T11">
                    <a:pos x="T6" y="T7"/>
                  </a:cxn>
                </a:cxnLst>
                <a:rect l="T12" t="T13" r="T14" b="T15"/>
                <a:pathLst>
                  <a:path w="222" h="80">
                    <a:moveTo>
                      <a:pt x="222" y="0"/>
                    </a:moveTo>
                    <a:lnTo>
                      <a:pt x="58" y="80"/>
                    </a:lnTo>
                    <a:lnTo>
                      <a:pt x="0" y="55"/>
                    </a:lnTo>
                    <a:lnTo>
                      <a:pt x="222" y="0"/>
                    </a:lnTo>
                    <a:close/>
                  </a:path>
                </a:pathLst>
              </a:custGeom>
              <a:solidFill>
                <a:srgbClr val="FF6600"/>
              </a:solidFill>
              <a:ln w="9525">
                <a:noFill/>
                <a:round/>
                <a:headEnd/>
                <a:tailEnd/>
              </a:ln>
            </p:spPr>
            <p:txBody>
              <a:bodyPr/>
              <a:lstStyle/>
              <a:p>
                <a:endParaRPr lang="es-MX"/>
              </a:p>
            </p:txBody>
          </p:sp>
          <p:sp>
            <p:nvSpPr>
              <p:cNvPr id="9797" name="Freeform 5323"/>
              <p:cNvSpPr>
                <a:spLocks/>
              </p:cNvSpPr>
              <p:nvPr/>
            </p:nvSpPr>
            <p:spPr bwMode="auto">
              <a:xfrm>
                <a:off x="2160" y="2276"/>
                <a:ext cx="30" cy="9"/>
              </a:xfrm>
              <a:custGeom>
                <a:avLst/>
                <a:gdLst>
                  <a:gd name="T0" fmla="*/ 0 w 265"/>
                  <a:gd name="T1" fmla="*/ 0 h 80"/>
                  <a:gd name="T2" fmla="*/ 0 w 265"/>
                  <a:gd name="T3" fmla="*/ 0 h 80"/>
                  <a:gd name="T4" fmla="*/ 0 w 265"/>
                  <a:gd name="T5" fmla="*/ 0 h 80"/>
                  <a:gd name="T6" fmla="*/ 0 w 265"/>
                  <a:gd name="T7" fmla="*/ 0 h 80"/>
                  <a:gd name="T8" fmla="*/ 0 w 265"/>
                  <a:gd name="T9" fmla="*/ 0 h 80"/>
                  <a:gd name="T10" fmla="*/ 0 60000 65536"/>
                  <a:gd name="T11" fmla="*/ 0 60000 65536"/>
                  <a:gd name="T12" fmla="*/ 0 60000 65536"/>
                  <a:gd name="T13" fmla="*/ 0 60000 65536"/>
                  <a:gd name="T14" fmla="*/ 0 60000 65536"/>
                  <a:gd name="T15" fmla="*/ 0 w 265"/>
                  <a:gd name="T16" fmla="*/ 0 h 80"/>
                  <a:gd name="T17" fmla="*/ 265 w 265"/>
                  <a:gd name="T18" fmla="*/ 80 h 80"/>
                </a:gdLst>
                <a:ahLst/>
                <a:cxnLst>
                  <a:cxn ang="T10">
                    <a:pos x="T0" y="T1"/>
                  </a:cxn>
                  <a:cxn ang="T11">
                    <a:pos x="T2" y="T3"/>
                  </a:cxn>
                  <a:cxn ang="T12">
                    <a:pos x="T4" y="T5"/>
                  </a:cxn>
                  <a:cxn ang="T13">
                    <a:pos x="T6" y="T7"/>
                  </a:cxn>
                  <a:cxn ang="T14">
                    <a:pos x="T8" y="T9"/>
                  </a:cxn>
                </a:cxnLst>
                <a:rect l="T15" t="T16" r="T17" b="T18"/>
                <a:pathLst>
                  <a:path w="265" h="80">
                    <a:moveTo>
                      <a:pt x="265" y="29"/>
                    </a:moveTo>
                    <a:lnTo>
                      <a:pt x="222" y="0"/>
                    </a:lnTo>
                    <a:lnTo>
                      <a:pt x="0" y="55"/>
                    </a:lnTo>
                    <a:lnTo>
                      <a:pt x="58" y="80"/>
                    </a:lnTo>
                    <a:lnTo>
                      <a:pt x="265" y="29"/>
                    </a:lnTo>
                  </a:path>
                </a:pathLst>
              </a:custGeom>
              <a:noFill/>
              <a:ln w="0">
                <a:solidFill>
                  <a:srgbClr val="FF6600"/>
                </a:solidFill>
                <a:round/>
                <a:headEnd/>
                <a:tailEnd/>
              </a:ln>
            </p:spPr>
            <p:txBody>
              <a:bodyPr/>
              <a:lstStyle/>
              <a:p>
                <a:endParaRPr lang="es-MX"/>
              </a:p>
            </p:txBody>
          </p:sp>
          <p:sp>
            <p:nvSpPr>
              <p:cNvPr id="9798" name="Freeform 5324"/>
              <p:cNvSpPr>
                <a:spLocks/>
              </p:cNvSpPr>
              <p:nvPr/>
            </p:nvSpPr>
            <p:spPr bwMode="auto">
              <a:xfrm>
                <a:off x="2160" y="2282"/>
                <a:ext cx="14" cy="16"/>
              </a:xfrm>
              <a:custGeom>
                <a:avLst/>
                <a:gdLst>
                  <a:gd name="T0" fmla="*/ 0 w 126"/>
                  <a:gd name="T1" fmla="*/ 0 h 141"/>
                  <a:gd name="T2" fmla="*/ 0 w 126"/>
                  <a:gd name="T3" fmla="*/ 0 h 141"/>
                  <a:gd name="T4" fmla="*/ 0 w 126"/>
                  <a:gd name="T5" fmla="*/ 0 h 141"/>
                  <a:gd name="T6" fmla="*/ 0 w 126"/>
                  <a:gd name="T7" fmla="*/ 0 h 141"/>
                  <a:gd name="T8" fmla="*/ 0 60000 65536"/>
                  <a:gd name="T9" fmla="*/ 0 60000 65536"/>
                  <a:gd name="T10" fmla="*/ 0 60000 65536"/>
                  <a:gd name="T11" fmla="*/ 0 60000 65536"/>
                  <a:gd name="T12" fmla="*/ 0 w 126"/>
                  <a:gd name="T13" fmla="*/ 0 h 141"/>
                  <a:gd name="T14" fmla="*/ 126 w 126"/>
                  <a:gd name="T15" fmla="*/ 141 h 141"/>
                </a:gdLst>
                <a:ahLst/>
                <a:cxnLst>
                  <a:cxn ang="T8">
                    <a:pos x="T0" y="T1"/>
                  </a:cxn>
                  <a:cxn ang="T9">
                    <a:pos x="T2" y="T3"/>
                  </a:cxn>
                  <a:cxn ang="T10">
                    <a:pos x="T4" y="T5"/>
                  </a:cxn>
                  <a:cxn ang="T11">
                    <a:pos x="T6" y="T7"/>
                  </a:cxn>
                </a:cxnLst>
                <a:rect l="T12" t="T13" r="T14" b="T15"/>
                <a:pathLst>
                  <a:path w="126" h="141">
                    <a:moveTo>
                      <a:pt x="58" y="25"/>
                    </a:moveTo>
                    <a:lnTo>
                      <a:pt x="0" y="0"/>
                    </a:lnTo>
                    <a:lnTo>
                      <a:pt x="126" y="141"/>
                    </a:lnTo>
                    <a:lnTo>
                      <a:pt x="58" y="25"/>
                    </a:lnTo>
                    <a:close/>
                  </a:path>
                </a:pathLst>
              </a:custGeom>
              <a:solidFill>
                <a:srgbClr val="FF6600"/>
              </a:solidFill>
              <a:ln w="9525">
                <a:noFill/>
                <a:round/>
                <a:headEnd/>
                <a:tailEnd/>
              </a:ln>
            </p:spPr>
            <p:txBody>
              <a:bodyPr/>
              <a:lstStyle/>
              <a:p>
                <a:endParaRPr lang="es-MX"/>
              </a:p>
            </p:txBody>
          </p:sp>
          <p:sp>
            <p:nvSpPr>
              <p:cNvPr id="9799" name="Freeform 5325"/>
              <p:cNvSpPr>
                <a:spLocks/>
              </p:cNvSpPr>
              <p:nvPr/>
            </p:nvSpPr>
            <p:spPr bwMode="auto">
              <a:xfrm>
                <a:off x="2160" y="2282"/>
                <a:ext cx="14" cy="19"/>
              </a:xfrm>
              <a:custGeom>
                <a:avLst/>
                <a:gdLst>
                  <a:gd name="T0" fmla="*/ 0 w 126"/>
                  <a:gd name="T1" fmla="*/ 0 h 170"/>
                  <a:gd name="T2" fmla="*/ 0 w 126"/>
                  <a:gd name="T3" fmla="*/ 0 h 170"/>
                  <a:gd name="T4" fmla="*/ 0 w 126"/>
                  <a:gd name="T5" fmla="*/ 0 h 170"/>
                  <a:gd name="T6" fmla="*/ 0 w 126"/>
                  <a:gd name="T7" fmla="*/ 0 h 170"/>
                  <a:gd name="T8" fmla="*/ 0 60000 65536"/>
                  <a:gd name="T9" fmla="*/ 0 60000 65536"/>
                  <a:gd name="T10" fmla="*/ 0 60000 65536"/>
                  <a:gd name="T11" fmla="*/ 0 60000 65536"/>
                  <a:gd name="T12" fmla="*/ 0 w 126"/>
                  <a:gd name="T13" fmla="*/ 0 h 170"/>
                  <a:gd name="T14" fmla="*/ 126 w 126"/>
                  <a:gd name="T15" fmla="*/ 170 h 170"/>
                </a:gdLst>
                <a:ahLst/>
                <a:cxnLst>
                  <a:cxn ang="T8">
                    <a:pos x="T0" y="T1"/>
                  </a:cxn>
                  <a:cxn ang="T9">
                    <a:pos x="T2" y="T3"/>
                  </a:cxn>
                  <a:cxn ang="T10">
                    <a:pos x="T4" y="T5"/>
                  </a:cxn>
                  <a:cxn ang="T11">
                    <a:pos x="T6" y="T7"/>
                  </a:cxn>
                </a:cxnLst>
                <a:rect l="T12" t="T13" r="T14" b="T15"/>
                <a:pathLst>
                  <a:path w="126" h="170">
                    <a:moveTo>
                      <a:pt x="0" y="0"/>
                    </a:moveTo>
                    <a:lnTo>
                      <a:pt x="126" y="141"/>
                    </a:lnTo>
                    <a:lnTo>
                      <a:pt x="100" y="170"/>
                    </a:lnTo>
                    <a:lnTo>
                      <a:pt x="0" y="0"/>
                    </a:lnTo>
                    <a:close/>
                  </a:path>
                </a:pathLst>
              </a:custGeom>
              <a:solidFill>
                <a:srgbClr val="FF6600"/>
              </a:solidFill>
              <a:ln w="9525">
                <a:noFill/>
                <a:round/>
                <a:headEnd/>
                <a:tailEnd/>
              </a:ln>
            </p:spPr>
            <p:txBody>
              <a:bodyPr/>
              <a:lstStyle/>
              <a:p>
                <a:endParaRPr lang="es-MX"/>
              </a:p>
            </p:txBody>
          </p:sp>
          <p:sp>
            <p:nvSpPr>
              <p:cNvPr id="9800" name="Freeform 5326"/>
              <p:cNvSpPr>
                <a:spLocks/>
              </p:cNvSpPr>
              <p:nvPr/>
            </p:nvSpPr>
            <p:spPr bwMode="auto">
              <a:xfrm>
                <a:off x="2160" y="2282"/>
                <a:ext cx="14" cy="19"/>
              </a:xfrm>
              <a:custGeom>
                <a:avLst/>
                <a:gdLst>
                  <a:gd name="T0" fmla="*/ 0 w 126"/>
                  <a:gd name="T1" fmla="*/ 0 h 170"/>
                  <a:gd name="T2" fmla="*/ 0 w 126"/>
                  <a:gd name="T3" fmla="*/ 0 h 170"/>
                  <a:gd name="T4" fmla="*/ 0 w 126"/>
                  <a:gd name="T5" fmla="*/ 0 h 170"/>
                  <a:gd name="T6" fmla="*/ 0 w 126"/>
                  <a:gd name="T7" fmla="*/ 0 h 170"/>
                  <a:gd name="T8" fmla="*/ 0 w 126"/>
                  <a:gd name="T9" fmla="*/ 0 h 170"/>
                  <a:gd name="T10" fmla="*/ 0 60000 65536"/>
                  <a:gd name="T11" fmla="*/ 0 60000 65536"/>
                  <a:gd name="T12" fmla="*/ 0 60000 65536"/>
                  <a:gd name="T13" fmla="*/ 0 60000 65536"/>
                  <a:gd name="T14" fmla="*/ 0 60000 65536"/>
                  <a:gd name="T15" fmla="*/ 0 w 126"/>
                  <a:gd name="T16" fmla="*/ 0 h 170"/>
                  <a:gd name="T17" fmla="*/ 126 w 126"/>
                  <a:gd name="T18" fmla="*/ 170 h 170"/>
                </a:gdLst>
                <a:ahLst/>
                <a:cxnLst>
                  <a:cxn ang="T10">
                    <a:pos x="T0" y="T1"/>
                  </a:cxn>
                  <a:cxn ang="T11">
                    <a:pos x="T2" y="T3"/>
                  </a:cxn>
                  <a:cxn ang="T12">
                    <a:pos x="T4" y="T5"/>
                  </a:cxn>
                  <a:cxn ang="T13">
                    <a:pos x="T6" y="T7"/>
                  </a:cxn>
                  <a:cxn ang="T14">
                    <a:pos x="T8" y="T9"/>
                  </a:cxn>
                </a:cxnLst>
                <a:rect l="T15" t="T16" r="T17" b="T18"/>
                <a:pathLst>
                  <a:path w="126" h="170">
                    <a:moveTo>
                      <a:pt x="58" y="25"/>
                    </a:moveTo>
                    <a:lnTo>
                      <a:pt x="0" y="0"/>
                    </a:lnTo>
                    <a:lnTo>
                      <a:pt x="100" y="170"/>
                    </a:lnTo>
                    <a:lnTo>
                      <a:pt x="126" y="141"/>
                    </a:lnTo>
                    <a:lnTo>
                      <a:pt x="58" y="25"/>
                    </a:lnTo>
                  </a:path>
                </a:pathLst>
              </a:custGeom>
              <a:noFill/>
              <a:ln w="0">
                <a:solidFill>
                  <a:srgbClr val="FF6600"/>
                </a:solidFill>
                <a:round/>
                <a:headEnd/>
                <a:tailEnd/>
              </a:ln>
            </p:spPr>
            <p:txBody>
              <a:bodyPr/>
              <a:lstStyle/>
              <a:p>
                <a:endParaRPr lang="es-MX"/>
              </a:p>
            </p:txBody>
          </p:sp>
          <p:sp>
            <p:nvSpPr>
              <p:cNvPr id="9801" name="Freeform 5327"/>
              <p:cNvSpPr>
                <a:spLocks/>
              </p:cNvSpPr>
              <p:nvPr/>
            </p:nvSpPr>
            <p:spPr bwMode="auto">
              <a:xfrm>
                <a:off x="2171" y="2298"/>
                <a:ext cx="20" cy="9"/>
              </a:xfrm>
              <a:custGeom>
                <a:avLst/>
                <a:gdLst>
                  <a:gd name="T0" fmla="*/ 0 w 182"/>
                  <a:gd name="T1" fmla="*/ 0 h 81"/>
                  <a:gd name="T2" fmla="*/ 0 w 182"/>
                  <a:gd name="T3" fmla="*/ 0 h 81"/>
                  <a:gd name="T4" fmla="*/ 0 w 182"/>
                  <a:gd name="T5" fmla="*/ 0 h 81"/>
                  <a:gd name="T6" fmla="*/ 0 w 182"/>
                  <a:gd name="T7" fmla="*/ 0 h 81"/>
                  <a:gd name="T8" fmla="*/ 0 60000 65536"/>
                  <a:gd name="T9" fmla="*/ 0 60000 65536"/>
                  <a:gd name="T10" fmla="*/ 0 60000 65536"/>
                  <a:gd name="T11" fmla="*/ 0 60000 65536"/>
                  <a:gd name="T12" fmla="*/ 0 w 182"/>
                  <a:gd name="T13" fmla="*/ 0 h 81"/>
                  <a:gd name="T14" fmla="*/ 182 w 182"/>
                  <a:gd name="T15" fmla="*/ 81 h 81"/>
                </a:gdLst>
                <a:ahLst/>
                <a:cxnLst>
                  <a:cxn ang="T8">
                    <a:pos x="T0" y="T1"/>
                  </a:cxn>
                  <a:cxn ang="T9">
                    <a:pos x="T2" y="T3"/>
                  </a:cxn>
                  <a:cxn ang="T10">
                    <a:pos x="T4" y="T5"/>
                  </a:cxn>
                  <a:cxn ang="T11">
                    <a:pos x="T6" y="T7"/>
                  </a:cxn>
                </a:cxnLst>
                <a:rect l="T12" t="T13" r="T14" b="T15"/>
                <a:pathLst>
                  <a:path w="182" h="81">
                    <a:moveTo>
                      <a:pt x="26" y="0"/>
                    </a:moveTo>
                    <a:lnTo>
                      <a:pt x="0" y="29"/>
                    </a:lnTo>
                    <a:lnTo>
                      <a:pt x="182" y="81"/>
                    </a:lnTo>
                    <a:lnTo>
                      <a:pt x="26" y="0"/>
                    </a:lnTo>
                    <a:close/>
                  </a:path>
                </a:pathLst>
              </a:custGeom>
              <a:solidFill>
                <a:srgbClr val="FF6600"/>
              </a:solidFill>
              <a:ln w="9525">
                <a:noFill/>
                <a:round/>
                <a:headEnd/>
                <a:tailEnd/>
              </a:ln>
            </p:spPr>
            <p:txBody>
              <a:bodyPr/>
              <a:lstStyle/>
              <a:p>
                <a:endParaRPr lang="es-MX"/>
              </a:p>
            </p:txBody>
          </p:sp>
          <p:sp>
            <p:nvSpPr>
              <p:cNvPr id="9802" name="Freeform 5328"/>
              <p:cNvSpPr>
                <a:spLocks/>
              </p:cNvSpPr>
              <p:nvPr/>
            </p:nvSpPr>
            <p:spPr bwMode="auto">
              <a:xfrm>
                <a:off x="2171" y="2301"/>
                <a:ext cx="20" cy="10"/>
              </a:xfrm>
              <a:custGeom>
                <a:avLst/>
                <a:gdLst>
                  <a:gd name="T0" fmla="*/ 0 w 182"/>
                  <a:gd name="T1" fmla="*/ 0 h 89"/>
                  <a:gd name="T2" fmla="*/ 0 w 182"/>
                  <a:gd name="T3" fmla="*/ 0 h 89"/>
                  <a:gd name="T4" fmla="*/ 0 w 182"/>
                  <a:gd name="T5" fmla="*/ 0 h 89"/>
                  <a:gd name="T6" fmla="*/ 0 w 182"/>
                  <a:gd name="T7" fmla="*/ 0 h 89"/>
                  <a:gd name="T8" fmla="*/ 0 60000 65536"/>
                  <a:gd name="T9" fmla="*/ 0 60000 65536"/>
                  <a:gd name="T10" fmla="*/ 0 60000 65536"/>
                  <a:gd name="T11" fmla="*/ 0 60000 65536"/>
                  <a:gd name="T12" fmla="*/ 0 w 182"/>
                  <a:gd name="T13" fmla="*/ 0 h 89"/>
                  <a:gd name="T14" fmla="*/ 182 w 182"/>
                  <a:gd name="T15" fmla="*/ 89 h 89"/>
                </a:gdLst>
                <a:ahLst/>
                <a:cxnLst>
                  <a:cxn ang="T8">
                    <a:pos x="T0" y="T1"/>
                  </a:cxn>
                  <a:cxn ang="T9">
                    <a:pos x="T2" y="T3"/>
                  </a:cxn>
                  <a:cxn ang="T10">
                    <a:pos x="T4" y="T5"/>
                  </a:cxn>
                  <a:cxn ang="T11">
                    <a:pos x="T6" y="T7"/>
                  </a:cxn>
                </a:cxnLst>
                <a:rect l="T12" t="T13" r="T14" b="T15"/>
                <a:pathLst>
                  <a:path w="182" h="89">
                    <a:moveTo>
                      <a:pt x="0" y="0"/>
                    </a:moveTo>
                    <a:lnTo>
                      <a:pt x="182" y="52"/>
                    </a:lnTo>
                    <a:lnTo>
                      <a:pt x="171" y="89"/>
                    </a:lnTo>
                    <a:lnTo>
                      <a:pt x="0" y="0"/>
                    </a:lnTo>
                    <a:close/>
                  </a:path>
                </a:pathLst>
              </a:custGeom>
              <a:solidFill>
                <a:srgbClr val="FF6600"/>
              </a:solidFill>
              <a:ln w="9525">
                <a:noFill/>
                <a:round/>
                <a:headEnd/>
                <a:tailEnd/>
              </a:ln>
            </p:spPr>
            <p:txBody>
              <a:bodyPr/>
              <a:lstStyle/>
              <a:p>
                <a:endParaRPr lang="es-MX"/>
              </a:p>
            </p:txBody>
          </p:sp>
          <p:sp>
            <p:nvSpPr>
              <p:cNvPr id="9803" name="Freeform 5329"/>
              <p:cNvSpPr>
                <a:spLocks/>
              </p:cNvSpPr>
              <p:nvPr/>
            </p:nvSpPr>
            <p:spPr bwMode="auto">
              <a:xfrm>
                <a:off x="2171" y="2298"/>
                <a:ext cx="20" cy="13"/>
              </a:xfrm>
              <a:custGeom>
                <a:avLst/>
                <a:gdLst>
                  <a:gd name="T0" fmla="*/ 0 w 182"/>
                  <a:gd name="T1" fmla="*/ 0 h 118"/>
                  <a:gd name="T2" fmla="*/ 0 w 182"/>
                  <a:gd name="T3" fmla="*/ 0 h 118"/>
                  <a:gd name="T4" fmla="*/ 0 w 182"/>
                  <a:gd name="T5" fmla="*/ 0 h 118"/>
                  <a:gd name="T6" fmla="*/ 0 w 182"/>
                  <a:gd name="T7" fmla="*/ 0 h 118"/>
                  <a:gd name="T8" fmla="*/ 0 w 182"/>
                  <a:gd name="T9" fmla="*/ 0 h 118"/>
                  <a:gd name="T10" fmla="*/ 0 60000 65536"/>
                  <a:gd name="T11" fmla="*/ 0 60000 65536"/>
                  <a:gd name="T12" fmla="*/ 0 60000 65536"/>
                  <a:gd name="T13" fmla="*/ 0 60000 65536"/>
                  <a:gd name="T14" fmla="*/ 0 60000 65536"/>
                  <a:gd name="T15" fmla="*/ 0 w 182"/>
                  <a:gd name="T16" fmla="*/ 0 h 118"/>
                  <a:gd name="T17" fmla="*/ 182 w 182"/>
                  <a:gd name="T18" fmla="*/ 118 h 118"/>
                </a:gdLst>
                <a:ahLst/>
                <a:cxnLst>
                  <a:cxn ang="T10">
                    <a:pos x="T0" y="T1"/>
                  </a:cxn>
                  <a:cxn ang="T11">
                    <a:pos x="T2" y="T3"/>
                  </a:cxn>
                  <a:cxn ang="T12">
                    <a:pos x="T4" y="T5"/>
                  </a:cxn>
                  <a:cxn ang="T13">
                    <a:pos x="T6" y="T7"/>
                  </a:cxn>
                  <a:cxn ang="T14">
                    <a:pos x="T8" y="T9"/>
                  </a:cxn>
                </a:cxnLst>
                <a:rect l="T15" t="T16" r="T17" b="T18"/>
                <a:pathLst>
                  <a:path w="182" h="118">
                    <a:moveTo>
                      <a:pt x="26" y="0"/>
                    </a:moveTo>
                    <a:lnTo>
                      <a:pt x="0" y="29"/>
                    </a:lnTo>
                    <a:lnTo>
                      <a:pt x="171" y="118"/>
                    </a:lnTo>
                    <a:lnTo>
                      <a:pt x="182" y="81"/>
                    </a:lnTo>
                    <a:lnTo>
                      <a:pt x="26" y="0"/>
                    </a:lnTo>
                  </a:path>
                </a:pathLst>
              </a:custGeom>
              <a:noFill/>
              <a:ln w="0">
                <a:solidFill>
                  <a:srgbClr val="FF6600"/>
                </a:solidFill>
                <a:round/>
                <a:headEnd/>
                <a:tailEnd/>
              </a:ln>
            </p:spPr>
            <p:txBody>
              <a:bodyPr/>
              <a:lstStyle/>
              <a:p>
                <a:endParaRPr lang="es-MX"/>
              </a:p>
            </p:txBody>
          </p:sp>
          <p:sp>
            <p:nvSpPr>
              <p:cNvPr id="9804" name="Freeform 5330"/>
              <p:cNvSpPr>
                <a:spLocks/>
              </p:cNvSpPr>
              <p:nvPr/>
            </p:nvSpPr>
            <p:spPr bwMode="auto">
              <a:xfrm>
                <a:off x="2191" y="2307"/>
                <a:ext cx="2" cy="2"/>
              </a:xfrm>
              <a:custGeom>
                <a:avLst/>
                <a:gdLst>
                  <a:gd name="T0" fmla="*/ 0 w 22"/>
                  <a:gd name="T1" fmla="*/ 0 h 19"/>
                  <a:gd name="T2" fmla="*/ 0 w 22"/>
                  <a:gd name="T3" fmla="*/ 0 h 19"/>
                  <a:gd name="T4" fmla="*/ 0 w 22"/>
                  <a:gd name="T5" fmla="*/ 0 h 19"/>
                  <a:gd name="T6" fmla="*/ 0 w 22"/>
                  <a:gd name="T7" fmla="*/ 0 h 19"/>
                  <a:gd name="T8" fmla="*/ 0 60000 65536"/>
                  <a:gd name="T9" fmla="*/ 0 60000 65536"/>
                  <a:gd name="T10" fmla="*/ 0 60000 65536"/>
                  <a:gd name="T11" fmla="*/ 0 60000 65536"/>
                  <a:gd name="T12" fmla="*/ 0 w 22"/>
                  <a:gd name="T13" fmla="*/ 0 h 19"/>
                  <a:gd name="T14" fmla="*/ 22 w 22"/>
                  <a:gd name="T15" fmla="*/ 19 h 19"/>
                </a:gdLst>
                <a:ahLst/>
                <a:cxnLst>
                  <a:cxn ang="T8">
                    <a:pos x="T0" y="T1"/>
                  </a:cxn>
                  <a:cxn ang="T9">
                    <a:pos x="T2" y="T3"/>
                  </a:cxn>
                  <a:cxn ang="T10">
                    <a:pos x="T4" y="T5"/>
                  </a:cxn>
                  <a:cxn ang="T11">
                    <a:pos x="T6" y="T7"/>
                  </a:cxn>
                </a:cxnLst>
                <a:rect l="T12" t="T13" r="T14" b="T15"/>
                <a:pathLst>
                  <a:path w="22" h="19">
                    <a:moveTo>
                      <a:pt x="0" y="19"/>
                    </a:moveTo>
                    <a:lnTo>
                      <a:pt x="6" y="0"/>
                    </a:lnTo>
                    <a:lnTo>
                      <a:pt x="22" y="1"/>
                    </a:lnTo>
                    <a:lnTo>
                      <a:pt x="0" y="19"/>
                    </a:lnTo>
                  </a:path>
                </a:pathLst>
              </a:custGeom>
              <a:noFill/>
              <a:ln w="0">
                <a:solidFill>
                  <a:srgbClr val="FF6600"/>
                </a:solidFill>
                <a:round/>
                <a:headEnd/>
                <a:tailEnd/>
              </a:ln>
            </p:spPr>
            <p:txBody>
              <a:bodyPr/>
              <a:lstStyle/>
              <a:p>
                <a:endParaRPr lang="es-MX"/>
              </a:p>
            </p:txBody>
          </p:sp>
          <p:sp>
            <p:nvSpPr>
              <p:cNvPr id="9805" name="Freeform 5331"/>
              <p:cNvSpPr>
                <a:spLocks/>
              </p:cNvSpPr>
              <p:nvPr/>
            </p:nvSpPr>
            <p:spPr bwMode="auto">
              <a:xfrm>
                <a:off x="2188" y="2309"/>
                <a:ext cx="3" cy="2"/>
              </a:xfrm>
              <a:custGeom>
                <a:avLst/>
                <a:gdLst>
                  <a:gd name="T0" fmla="*/ 0 w 21"/>
                  <a:gd name="T1" fmla="*/ 0 h 18"/>
                  <a:gd name="T2" fmla="*/ 0 w 21"/>
                  <a:gd name="T3" fmla="*/ 0 h 18"/>
                  <a:gd name="T4" fmla="*/ 0 w 21"/>
                  <a:gd name="T5" fmla="*/ 0 h 18"/>
                  <a:gd name="T6" fmla="*/ 0 w 21"/>
                  <a:gd name="T7" fmla="*/ 0 h 18"/>
                  <a:gd name="T8" fmla="*/ 0 60000 65536"/>
                  <a:gd name="T9" fmla="*/ 0 60000 65536"/>
                  <a:gd name="T10" fmla="*/ 0 60000 65536"/>
                  <a:gd name="T11" fmla="*/ 0 60000 65536"/>
                  <a:gd name="T12" fmla="*/ 0 w 21"/>
                  <a:gd name="T13" fmla="*/ 0 h 18"/>
                  <a:gd name="T14" fmla="*/ 21 w 21"/>
                  <a:gd name="T15" fmla="*/ 18 h 18"/>
                </a:gdLst>
                <a:ahLst/>
                <a:cxnLst>
                  <a:cxn ang="T8">
                    <a:pos x="T0" y="T1"/>
                  </a:cxn>
                  <a:cxn ang="T9">
                    <a:pos x="T2" y="T3"/>
                  </a:cxn>
                  <a:cxn ang="T10">
                    <a:pos x="T4" y="T5"/>
                  </a:cxn>
                  <a:cxn ang="T11">
                    <a:pos x="T6" y="T7"/>
                  </a:cxn>
                </a:cxnLst>
                <a:rect l="T12" t="T13" r="T14" b="T15"/>
                <a:pathLst>
                  <a:path w="21" h="18">
                    <a:moveTo>
                      <a:pt x="21" y="0"/>
                    </a:moveTo>
                    <a:lnTo>
                      <a:pt x="0" y="17"/>
                    </a:lnTo>
                    <a:lnTo>
                      <a:pt x="16" y="18"/>
                    </a:lnTo>
                    <a:lnTo>
                      <a:pt x="21" y="0"/>
                    </a:lnTo>
                  </a:path>
                </a:pathLst>
              </a:custGeom>
              <a:noFill/>
              <a:ln w="0">
                <a:solidFill>
                  <a:srgbClr val="FF6600"/>
                </a:solidFill>
                <a:round/>
                <a:headEnd/>
                <a:tailEnd/>
              </a:ln>
            </p:spPr>
            <p:txBody>
              <a:bodyPr/>
              <a:lstStyle/>
              <a:p>
                <a:endParaRPr lang="es-MX"/>
              </a:p>
            </p:txBody>
          </p:sp>
          <p:sp>
            <p:nvSpPr>
              <p:cNvPr id="9806" name="Freeform 5332"/>
              <p:cNvSpPr>
                <a:spLocks/>
              </p:cNvSpPr>
              <p:nvPr/>
            </p:nvSpPr>
            <p:spPr bwMode="auto">
              <a:xfrm>
                <a:off x="2188" y="2307"/>
                <a:ext cx="5" cy="4"/>
              </a:xfrm>
              <a:custGeom>
                <a:avLst/>
                <a:gdLst>
                  <a:gd name="T0" fmla="*/ 0 w 43"/>
                  <a:gd name="T1" fmla="*/ 0 h 35"/>
                  <a:gd name="T2" fmla="*/ 0 w 43"/>
                  <a:gd name="T3" fmla="*/ 0 h 35"/>
                  <a:gd name="T4" fmla="*/ 0 w 43"/>
                  <a:gd name="T5" fmla="*/ 0 h 35"/>
                  <a:gd name="T6" fmla="*/ 0 w 43"/>
                  <a:gd name="T7" fmla="*/ 0 h 35"/>
                  <a:gd name="T8" fmla="*/ 0 60000 65536"/>
                  <a:gd name="T9" fmla="*/ 0 60000 65536"/>
                  <a:gd name="T10" fmla="*/ 0 60000 65536"/>
                  <a:gd name="T11" fmla="*/ 0 60000 65536"/>
                  <a:gd name="T12" fmla="*/ 0 w 43"/>
                  <a:gd name="T13" fmla="*/ 0 h 35"/>
                  <a:gd name="T14" fmla="*/ 43 w 43"/>
                  <a:gd name="T15" fmla="*/ 35 h 35"/>
                </a:gdLst>
                <a:ahLst/>
                <a:cxnLst>
                  <a:cxn ang="T8">
                    <a:pos x="T0" y="T1"/>
                  </a:cxn>
                  <a:cxn ang="T9">
                    <a:pos x="T2" y="T3"/>
                  </a:cxn>
                  <a:cxn ang="T10">
                    <a:pos x="T4" y="T5"/>
                  </a:cxn>
                  <a:cxn ang="T11">
                    <a:pos x="T6" y="T7"/>
                  </a:cxn>
                </a:cxnLst>
                <a:rect l="T12" t="T13" r="T14" b="T15"/>
                <a:pathLst>
                  <a:path w="43" h="35">
                    <a:moveTo>
                      <a:pt x="0" y="35"/>
                    </a:moveTo>
                    <a:lnTo>
                      <a:pt x="43" y="0"/>
                    </a:lnTo>
                    <a:lnTo>
                      <a:pt x="39" y="31"/>
                    </a:lnTo>
                    <a:lnTo>
                      <a:pt x="0" y="35"/>
                    </a:lnTo>
                  </a:path>
                </a:pathLst>
              </a:custGeom>
              <a:noFill/>
              <a:ln w="0">
                <a:solidFill>
                  <a:srgbClr val="FF6600"/>
                </a:solidFill>
                <a:round/>
                <a:headEnd/>
                <a:tailEnd/>
              </a:ln>
            </p:spPr>
            <p:txBody>
              <a:bodyPr/>
              <a:lstStyle/>
              <a:p>
                <a:endParaRPr lang="es-MX"/>
              </a:p>
            </p:txBody>
          </p:sp>
          <p:sp>
            <p:nvSpPr>
              <p:cNvPr id="9807" name="Freeform 5333"/>
              <p:cNvSpPr>
                <a:spLocks/>
              </p:cNvSpPr>
              <p:nvPr/>
            </p:nvSpPr>
            <p:spPr bwMode="auto">
              <a:xfrm>
                <a:off x="2188" y="231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FF6600"/>
              </a:solidFill>
              <a:ln w="9525">
                <a:noFill/>
                <a:round/>
                <a:headEnd/>
                <a:tailEnd/>
              </a:ln>
            </p:spPr>
            <p:txBody>
              <a:bodyPr/>
              <a:lstStyle/>
              <a:p>
                <a:endParaRPr lang="es-MX"/>
              </a:p>
            </p:txBody>
          </p:sp>
          <p:sp>
            <p:nvSpPr>
              <p:cNvPr id="9808" name="Rectangle 5334"/>
              <p:cNvSpPr>
                <a:spLocks noChangeArrowheads="1"/>
              </p:cNvSpPr>
              <p:nvPr/>
            </p:nvSpPr>
            <p:spPr bwMode="auto">
              <a:xfrm>
                <a:off x="2188" y="2311"/>
                <a:ext cx="0" cy="0"/>
              </a:xfrm>
              <a:prstGeom prst="rect">
                <a:avLst/>
              </a:prstGeom>
              <a:noFill/>
              <a:ln w="0">
                <a:solidFill>
                  <a:srgbClr val="FF6600"/>
                </a:solidFill>
                <a:miter lim="800000"/>
                <a:headEnd/>
                <a:tailEnd/>
              </a:ln>
            </p:spPr>
            <p:txBody>
              <a:bodyPr/>
              <a:lstStyle/>
              <a:p>
                <a:endParaRPr lang="es-MX"/>
              </a:p>
            </p:txBody>
          </p:sp>
          <p:sp>
            <p:nvSpPr>
              <p:cNvPr id="9809" name="Freeform 5335"/>
              <p:cNvSpPr>
                <a:spLocks/>
              </p:cNvSpPr>
              <p:nvPr/>
            </p:nvSpPr>
            <p:spPr bwMode="auto">
              <a:xfrm>
                <a:off x="2188" y="2310"/>
                <a:ext cx="6" cy="4"/>
              </a:xfrm>
              <a:custGeom>
                <a:avLst/>
                <a:gdLst>
                  <a:gd name="T0" fmla="*/ 0 w 51"/>
                  <a:gd name="T1" fmla="*/ 0 h 34"/>
                  <a:gd name="T2" fmla="*/ 0 w 51"/>
                  <a:gd name="T3" fmla="*/ 0 h 34"/>
                  <a:gd name="T4" fmla="*/ 0 w 51"/>
                  <a:gd name="T5" fmla="*/ 0 h 34"/>
                  <a:gd name="T6" fmla="*/ 0 w 51"/>
                  <a:gd name="T7" fmla="*/ 0 h 34"/>
                  <a:gd name="T8" fmla="*/ 0 60000 65536"/>
                  <a:gd name="T9" fmla="*/ 0 60000 65536"/>
                  <a:gd name="T10" fmla="*/ 0 60000 65536"/>
                  <a:gd name="T11" fmla="*/ 0 60000 65536"/>
                  <a:gd name="T12" fmla="*/ 0 w 51"/>
                  <a:gd name="T13" fmla="*/ 0 h 34"/>
                  <a:gd name="T14" fmla="*/ 51 w 51"/>
                  <a:gd name="T15" fmla="*/ 34 h 34"/>
                </a:gdLst>
                <a:ahLst/>
                <a:cxnLst>
                  <a:cxn ang="T8">
                    <a:pos x="T0" y="T1"/>
                  </a:cxn>
                  <a:cxn ang="T9">
                    <a:pos x="T2" y="T3"/>
                  </a:cxn>
                  <a:cxn ang="T10">
                    <a:pos x="T4" y="T5"/>
                  </a:cxn>
                  <a:cxn ang="T11">
                    <a:pos x="T6" y="T7"/>
                  </a:cxn>
                </a:cxnLst>
                <a:rect l="T12" t="T13" r="T14" b="T15"/>
                <a:pathLst>
                  <a:path w="51" h="34">
                    <a:moveTo>
                      <a:pt x="39" y="0"/>
                    </a:moveTo>
                    <a:lnTo>
                      <a:pt x="0" y="4"/>
                    </a:lnTo>
                    <a:lnTo>
                      <a:pt x="51" y="34"/>
                    </a:lnTo>
                    <a:lnTo>
                      <a:pt x="39" y="0"/>
                    </a:lnTo>
                    <a:close/>
                  </a:path>
                </a:pathLst>
              </a:custGeom>
              <a:solidFill>
                <a:srgbClr val="FF6600"/>
              </a:solidFill>
              <a:ln w="9525">
                <a:noFill/>
                <a:round/>
                <a:headEnd/>
                <a:tailEnd/>
              </a:ln>
            </p:spPr>
            <p:txBody>
              <a:bodyPr/>
              <a:lstStyle/>
              <a:p>
                <a:endParaRPr lang="es-MX"/>
              </a:p>
            </p:txBody>
          </p:sp>
          <p:sp>
            <p:nvSpPr>
              <p:cNvPr id="9810" name="Freeform 5336"/>
              <p:cNvSpPr>
                <a:spLocks/>
              </p:cNvSpPr>
              <p:nvPr/>
            </p:nvSpPr>
            <p:spPr bwMode="auto">
              <a:xfrm>
                <a:off x="2188" y="2310"/>
                <a:ext cx="6" cy="10"/>
              </a:xfrm>
              <a:custGeom>
                <a:avLst/>
                <a:gdLst>
                  <a:gd name="T0" fmla="*/ 0 w 51"/>
                  <a:gd name="T1" fmla="*/ 0 h 83"/>
                  <a:gd name="T2" fmla="*/ 0 w 51"/>
                  <a:gd name="T3" fmla="*/ 0 h 83"/>
                  <a:gd name="T4" fmla="*/ 0 w 51"/>
                  <a:gd name="T5" fmla="*/ 0 h 83"/>
                  <a:gd name="T6" fmla="*/ 0 w 51"/>
                  <a:gd name="T7" fmla="*/ 0 h 83"/>
                  <a:gd name="T8" fmla="*/ 0 w 51"/>
                  <a:gd name="T9" fmla="*/ 0 h 83"/>
                  <a:gd name="T10" fmla="*/ 0 60000 65536"/>
                  <a:gd name="T11" fmla="*/ 0 60000 65536"/>
                  <a:gd name="T12" fmla="*/ 0 60000 65536"/>
                  <a:gd name="T13" fmla="*/ 0 60000 65536"/>
                  <a:gd name="T14" fmla="*/ 0 60000 65536"/>
                  <a:gd name="T15" fmla="*/ 0 w 51"/>
                  <a:gd name="T16" fmla="*/ 0 h 83"/>
                  <a:gd name="T17" fmla="*/ 51 w 51"/>
                  <a:gd name="T18" fmla="*/ 83 h 83"/>
                </a:gdLst>
                <a:ahLst/>
                <a:cxnLst>
                  <a:cxn ang="T10">
                    <a:pos x="T0" y="T1"/>
                  </a:cxn>
                  <a:cxn ang="T11">
                    <a:pos x="T2" y="T3"/>
                  </a:cxn>
                  <a:cxn ang="T12">
                    <a:pos x="T4" y="T5"/>
                  </a:cxn>
                  <a:cxn ang="T13">
                    <a:pos x="T6" y="T7"/>
                  </a:cxn>
                  <a:cxn ang="T14">
                    <a:pos x="T8" y="T9"/>
                  </a:cxn>
                </a:cxnLst>
                <a:rect l="T15" t="T16" r="T17" b="T18"/>
                <a:pathLst>
                  <a:path w="51" h="83">
                    <a:moveTo>
                      <a:pt x="39" y="0"/>
                    </a:moveTo>
                    <a:lnTo>
                      <a:pt x="0" y="4"/>
                    </a:lnTo>
                    <a:lnTo>
                      <a:pt x="27" y="83"/>
                    </a:lnTo>
                    <a:lnTo>
                      <a:pt x="51" y="34"/>
                    </a:lnTo>
                    <a:lnTo>
                      <a:pt x="39" y="0"/>
                    </a:lnTo>
                  </a:path>
                </a:pathLst>
              </a:custGeom>
              <a:noFill/>
              <a:ln w="0">
                <a:solidFill>
                  <a:srgbClr val="FF6600"/>
                </a:solidFill>
                <a:round/>
                <a:headEnd/>
                <a:tailEnd/>
              </a:ln>
            </p:spPr>
            <p:txBody>
              <a:bodyPr/>
              <a:lstStyle/>
              <a:p>
                <a:endParaRPr lang="es-MX"/>
              </a:p>
            </p:txBody>
          </p:sp>
          <p:sp>
            <p:nvSpPr>
              <p:cNvPr id="9811" name="Freeform 5337"/>
              <p:cNvSpPr>
                <a:spLocks/>
              </p:cNvSpPr>
              <p:nvPr/>
            </p:nvSpPr>
            <p:spPr bwMode="auto">
              <a:xfrm>
                <a:off x="2191" y="2301"/>
                <a:ext cx="41" cy="19"/>
              </a:xfrm>
              <a:custGeom>
                <a:avLst/>
                <a:gdLst>
                  <a:gd name="T0" fmla="*/ 0 w 365"/>
                  <a:gd name="T1" fmla="*/ 0 h 172"/>
                  <a:gd name="T2" fmla="*/ 0 w 365"/>
                  <a:gd name="T3" fmla="*/ 0 h 172"/>
                  <a:gd name="T4" fmla="*/ 0 w 365"/>
                  <a:gd name="T5" fmla="*/ 0 h 172"/>
                  <a:gd name="T6" fmla="*/ 0 w 365"/>
                  <a:gd name="T7" fmla="*/ 0 h 172"/>
                  <a:gd name="T8" fmla="*/ 0 60000 65536"/>
                  <a:gd name="T9" fmla="*/ 0 60000 65536"/>
                  <a:gd name="T10" fmla="*/ 0 60000 65536"/>
                  <a:gd name="T11" fmla="*/ 0 60000 65536"/>
                  <a:gd name="T12" fmla="*/ 0 w 365"/>
                  <a:gd name="T13" fmla="*/ 0 h 172"/>
                  <a:gd name="T14" fmla="*/ 365 w 365"/>
                  <a:gd name="T15" fmla="*/ 172 h 172"/>
                </a:gdLst>
                <a:ahLst/>
                <a:cxnLst>
                  <a:cxn ang="T8">
                    <a:pos x="T0" y="T1"/>
                  </a:cxn>
                  <a:cxn ang="T9">
                    <a:pos x="T2" y="T3"/>
                  </a:cxn>
                  <a:cxn ang="T10">
                    <a:pos x="T4" y="T5"/>
                  </a:cxn>
                  <a:cxn ang="T11">
                    <a:pos x="T6" y="T7"/>
                  </a:cxn>
                </a:cxnLst>
                <a:rect l="T12" t="T13" r="T14" b="T15"/>
                <a:pathLst>
                  <a:path w="365" h="172">
                    <a:moveTo>
                      <a:pt x="24" y="123"/>
                    </a:moveTo>
                    <a:lnTo>
                      <a:pt x="0" y="172"/>
                    </a:lnTo>
                    <a:lnTo>
                      <a:pt x="365" y="0"/>
                    </a:lnTo>
                    <a:lnTo>
                      <a:pt x="24" y="123"/>
                    </a:lnTo>
                    <a:close/>
                  </a:path>
                </a:pathLst>
              </a:custGeom>
              <a:solidFill>
                <a:srgbClr val="FF6600"/>
              </a:solidFill>
              <a:ln w="9525">
                <a:noFill/>
                <a:round/>
                <a:headEnd/>
                <a:tailEnd/>
              </a:ln>
            </p:spPr>
            <p:txBody>
              <a:bodyPr/>
              <a:lstStyle/>
              <a:p>
                <a:endParaRPr lang="es-MX"/>
              </a:p>
            </p:txBody>
          </p:sp>
          <p:sp>
            <p:nvSpPr>
              <p:cNvPr id="9812" name="Freeform 5338"/>
              <p:cNvSpPr>
                <a:spLocks/>
              </p:cNvSpPr>
              <p:nvPr/>
            </p:nvSpPr>
            <p:spPr bwMode="auto">
              <a:xfrm>
                <a:off x="2191" y="2301"/>
                <a:ext cx="42" cy="19"/>
              </a:xfrm>
              <a:custGeom>
                <a:avLst/>
                <a:gdLst>
                  <a:gd name="T0" fmla="*/ 0 w 378"/>
                  <a:gd name="T1" fmla="*/ 0 h 172"/>
                  <a:gd name="T2" fmla="*/ 0 w 378"/>
                  <a:gd name="T3" fmla="*/ 0 h 172"/>
                  <a:gd name="T4" fmla="*/ 0 w 378"/>
                  <a:gd name="T5" fmla="*/ 0 h 172"/>
                  <a:gd name="T6" fmla="*/ 0 w 378"/>
                  <a:gd name="T7" fmla="*/ 0 h 172"/>
                  <a:gd name="T8" fmla="*/ 0 60000 65536"/>
                  <a:gd name="T9" fmla="*/ 0 60000 65536"/>
                  <a:gd name="T10" fmla="*/ 0 60000 65536"/>
                  <a:gd name="T11" fmla="*/ 0 60000 65536"/>
                  <a:gd name="T12" fmla="*/ 0 w 378"/>
                  <a:gd name="T13" fmla="*/ 0 h 172"/>
                  <a:gd name="T14" fmla="*/ 378 w 378"/>
                  <a:gd name="T15" fmla="*/ 172 h 172"/>
                </a:gdLst>
                <a:ahLst/>
                <a:cxnLst>
                  <a:cxn ang="T8">
                    <a:pos x="T0" y="T1"/>
                  </a:cxn>
                  <a:cxn ang="T9">
                    <a:pos x="T2" y="T3"/>
                  </a:cxn>
                  <a:cxn ang="T10">
                    <a:pos x="T4" y="T5"/>
                  </a:cxn>
                  <a:cxn ang="T11">
                    <a:pos x="T6" y="T7"/>
                  </a:cxn>
                </a:cxnLst>
                <a:rect l="T12" t="T13" r="T14" b="T15"/>
                <a:pathLst>
                  <a:path w="378" h="172">
                    <a:moveTo>
                      <a:pt x="0" y="172"/>
                    </a:moveTo>
                    <a:lnTo>
                      <a:pt x="365" y="0"/>
                    </a:lnTo>
                    <a:lnTo>
                      <a:pt x="378" y="35"/>
                    </a:lnTo>
                    <a:lnTo>
                      <a:pt x="0" y="172"/>
                    </a:lnTo>
                    <a:close/>
                  </a:path>
                </a:pathLst>
              </a:custGeom>
              <a:solidFill>
                <a:srgbClr val="FF6600"/>
              </a:solidFill>
              <a:ln w="9525">
                <a:noFill/>
                <a:round/>
                <a:headEnd/>
                <a:tailEnd/>
              </a:ln>
            </p:spPr>
            <p:txBody>
              <a:bodyPr/>
              <a:lstStyle/>
              <a:p>
                <a:endParaRPr lang="es-MX"/>
              </a:p>
            </p:txBody>
          </p:sp>
          <p:sp>
            <p:nvSpPr>
              <p:cNvPr id="9813" name="Freeform 5339"/>
              <p:cNvSpPr>
                <a:spLocks/>
              </p:cNvSpPr>
              <p:nvPr/>
            </p:nvSpPr>
            <p:spPr bwMode="auto">
              <a:xfrm>
                <a:off x="2191" y="2301"/>
                <a:ext cx="42" cy="19"/>
              </a:xfrm>
              <a:custGeom>
                <a:avLst/>
                <a:gdLst>
                  <a:gd name="T0" fmla="*/ 0 w 378"/>
                  <a:gd name="T1" fmla="*/ 0 h 172"/>
                  <a:gd name="T2" fmla="*/ 0 w 378"/>
                  <a:gd name="T3" fmla="*/ 0 h 172"/>
                  <a:gd name="T4" fmla="*/ 0 w 378"/>
                  <a:gd name="T5" fmla="*/ 0 h 172"/>
                  <a:gd name="T6" fmla="*/ 0 w 378"/>
                  <a:gd name="T7" fmla="*/ 0 h 172"/>
                  <a:gd name="T8" fmla="*/ 0 w 378"/>
                  <a:gd name="T9" fmla="*/ 0 h 172"/>
                  <a:gd name="T10" fmla="*/ 0 60000 65536"/>
                  <a:gd name="T11" fmla="*/ 0 60000 65536"/>
                  <a:gd name="T12" fmla="*/ 0 60000 65536"/>
                  <a:gd name="T13" fmla="*/ 0 60000 65536"/>
                  <a:gd name="T14" fmla="*/ 0 60000 65536"/>
                  <a:gd name="T15" fmla="*/ 0 w 378"/>
                  <a:gd name="T16" fmla="*/ 0 h 172"/>
                  <a:gd name="T17" fmla="*/ 378 w 378"/>
                  <a:gd name="T18" fmla="*/ 172 h 172"/>
                </a:gdLst>
                <a:ahLst/>
                <a:cxnLst>
                  <a:cxn ang="T10">
                    <a:pos x="T0" y="T1"/>
                  </a:cxn>
                  <a:cxn ang="T11">
                    <a:pos x="T2" y="T3"/>
                  </a:cxn>
                  <a:cxn ang="T12">
                    <a:pos x="T4" y="T5"/>
                  </a:cxn>
                  <a:cxn ang="T13">
                    <a:pos x="T6" y="T7"/>
                  </a:cxn>
                  <a:cxn ang="T14">
                    <a:pos x="T8" y="T9"/>
                  </a:cxn>
                </a:cxnLst>
                <a:rect l="T15" t="T16" r="T17" b="T18"/>
                <a:pathLst>
                  <a:path w="378" h="172">
                    <a:moveTo>
                      <a:pt x="24" y="123"/>
                    </a:moveTo>
                    <a:lnTo>
                      <a:pt x="0" y="172"/>
                    </a:lnTo>
                    <a:lnTo>
                      <a:pt x="378" y="35"/>
                    </a:lnTo>
                    <a:lnTo>
                      <a:pt x="365" y="0"/>
                    </a:lnTo>
                    <a:lnTo>
                      <a:pt x="24" y="123"/>
                    </a:lnTo>
                  </a:path>
                </a:pathLst>
              </a:custGeom>
              <a:noFill/>
              <a:ln w="0">
                <a:solidFill>
                  <a:srgbClr val="FF6600"/>
                </a:solidFill>
                <a:round/>
                <a:headEnd/>
                <a:tailEnd/>
              </a:ln>
            </p:spPr>
            <p:txBody>
              <a:bodyPr/>
              <a:lstStyle/>
              <a:p>
                <a:endParaRPr lang="es-MX"/>
              </a:p>
            </p:txBody>
          </p:sp>
          <p:sp>
            <p:nvSpPr>
              <p:cNvPr id="9814" name="Freeform 5340"/>
              <p:cNvSpPr>
                <a:spLocks/>
              </p:cNvSpPr>
              <p:nvPr/>
            </p:nvSpPr>
            <p:spPr bwMode="auto">
              <a:xfrm>
                <a:off x="2232" y="2290"/>
                <a:ext cx="30" cy="14"/>
              </a:xfrm>
              <a:custGeom>
                <a:avLst/>
                <a:gdLst>
                  <a:gd name="T0" fmla="*/ 0 w 269"/>
                  <a:gd name="T1" fmla="*/ 0 h 129"/>
                  <a:gd name="T2" fmla="*/ 0 w 269"/>
                  <a:gd name="T3" fmla="*/ 0 h 129"/>
                  <a:gd name="T4" fmla="*/ 0 w 269"/>
                  <a:gd name="T5" fmla="*/ 0 h 129"/>
                  <a:gd name="T6" fmla="*/ 0 w 269"/>
                  <a:gd name="T7" fmla="*/ 0 h 129"/>
                  <a:gd name="T8" fmla="*/ 0 60000 65536"/>
                  <a:gd name="T9" fmla="*/ 0 60000 65536"/>
                  <a:gd name="T10" fmla="*/ 0 60000 65536"/>
                  <a:gd name="T11" fmla="*/ 0 60000 65536"/>
                  <a:gd name="T12" fmla="*/ 0 w 269"/>
                  <a:gd name="T13" fmla="*/ 0 h 129"/>
                  <a:gd name="T14" fmla="*/ 269 w 269"/>
                  <a:gd name="T15" fmla="*/ 129 h 129"/>
                </a:gdLst>
                <a:ahLst/>
                <a:cxnLst>
                  <a:cxn ang="T8">
                    <a:pos x="T0" y="T1"/>
                  </a:cxn>
                  <a:cxn ang="T9">
                    <a:pos x="T2" y="T3"/>
                  </a:cxn>
                  <a:cxn ang="T10">
                    <a:pos x="T4" y="T5"/>
                  </a:cxn>
                  <a:cxn ang="T11">
                    <a:pos x="T6" y="T7"/>
                  </a:cxn>
                </a:cxnLst>
                <a:rect l="T12" t="T13" r="T14" b="T15"/>
                <a:pathLst>
                  <a:path w="269" h="129">
                    <a:moveTo>
                      <a:pt x="0" y="94"/>
                    </a:moveTo>
                    <a:lnTo>
                      <a:pt x="13" y="129"/>
                    </a:lnTo>
                    <a:lnTo>
                      <a:pt x="269" y="0"/>
                    </a:lnTo>
                    <a:lnTo>
                      <a:pt x="0" y="94"/>
                    </a:lnTo>
                    <a:close/>
                  </a:path>
                </a:pathLst>
              </a:custGeom>
              <a:solidFill>
                <a:srgbClr val="FF6600"/>
              </a:solidFill>
              <a:ln w="9525">
                <a:noFill/>
                <a:round/>
                <a:headEnd/>
                <a:tailEnd/>
              </a:ln>
            </p:spPr>
            <p:txBody>
              <a:bodyPr/>
              <a:lstStyle/>
              <a:p>
                <a:endParaRPr lang="es-MX"/>
              </a:p>
            </p:txBody>
          </p:sp>
          <p:sp>
            <p:nvSpPr>
              <p:cNvPr id="9815" name="Freeform 5341"/>
              <p:cNvSpPr>
                <a:spLocks/>
              </p:cNvSpPr>
              <p:nvPr/>
            </p:nvSpPr>
            <p:spPr bwMode="auto">
              <a:xfrm>
                <a:off x="2233" y="2290"/>
                <a:ext cx="30" cy="14"/>
              </a:xfrm>
              <a:custGeom>
                <a:avLst/>
                <a:gdLst>
                  <a:gd name="T0" fmla="*/ 0 w 262"/>
                  <a:gd name="T1" fmla="*/ 0 h 129"/>
                  <a:gd name="T2" fmla="*/ 0 w 262"/>
                  <a:gd name="T3" fmla="*/ 0 h 129"/>
                  <a:gd name="T4" fmla="*/ 0 w 262"/>
                  <a:gd name="T5" fmla="*/ 0 h 129"/>
                  <a:gd name="T6" fmla="*/ 0 w 262"/>
                  <a:gd name="T7" fmla="*/ 0 h 129"/>
                  <a:gd name="T8" fmla="*/ 0 60000 65536"/>
                  <a:gd name="T9" fmla="*/ 0 60000 65536"/>
                  <a:gd name="T10" fmla="*/ 0 60000 65536"/>
                  <a:gd name="T11" fmla="*/ 0 60000 65536"/>
                  <a:gd name="T12" fmla="*/ 0 w 262"/>
                  <a:gd name="T13" fmla="*/ 0 h 129"/>
                  <a:gd name="T14" fmla="*/ 262 w 262"/>
                  <a:gd name="T15" fmla="*/ 129 h 129"/>
                </a:gdLst>
                <a:ahLst/>
                <a:cxnLst>
                  <a:cxn ang="T8">
                    <a:pos x="T0" y="T1"/>
                  </a:cxn>
                  <a:cxn ang="T9">
                    <a:pos x="T2" y="T3"/>
                  </a:cxn>
                  <a:cxn ang="T10">
                    <a:pos x="T4" y="T5"/>
                  </a:cxn>
                  <a:cxn ang="T11">
                    <a:pos x="T6" y="T7"/>
                  </a:cxn>
                </a:cxnLst>
                <a:rect l="T12" t="T13" r="T14" b="T15"/>
                <a:pathLst>
                  <a:path w="262" h="129">
                    <a:moveTo>
                      <a:pt x="0" y="129"/>
                    </a:moveTo>
                    <a:lnTo>
                      <a:pt x="256" y="0"/>
                    </a:lnTo>
                    <a:lnTo>
                      <a:pt x="262" y="37"/>
                    </a:lnTo>
                    <a:lnTo>
                      <a:pt x="0" y="129"/>
                    </a:lnTo>
                    <a:close/>
                  </a:path>
                </a:pathLst>
              </a:custGeom>
              <a:solidFill>
                <a:srgbClr val="FF6600"/>
              </a:solidFill>
              <a:ln w="9525">
                <a:noFill/>
                <a:round/>
                <a:headEnd/>
                <a:tailEnd/>
              </a:ln>
            </p:spPr>
            <p:txBody>
              <a:bodyPr/>
              <a:lstStyle/>
              <a:p>
                <a:endParaRPr lang="es-MX"/>
              </a:p>
            </p:txBody>
          </p:sp>
          <p:sp>
            <p:nvSpPr>
              <p:cNvPr id="9816" name="Freeform 5342"/>
              <p:cNvSpPr>
                <a:spLocks/>
              </p:cNvSpPr>
              <p:nvPr/>
            </p:nvSpPr>
            <p:spPr bwMode="auto">
              <a:xfrm>
                <a:off x="2232" y="2290"/>
                <a:ext cx="31" cy="14"/>
              </a:xfrm>
              <a:custGeom>
                <a:avLst/>
                <a:gdLst>
                  <a:gd name="T0" fmla="*/ 0 w 275"/>
                  <a:gd name="T1" fmla="*/ 0 h 129"/>
                  <a:gd name="T2" fmla="*/ 0 w 275"/>
                  <a:gd name="T3" fmla="*/ 0 h 129"/>
                  <a:gd name="T4" fmla="*/ 0 w 275"/>
                  <a:gd name="T5" fmla="*/ 0 h 129"/>
                  <a:gd name="T6" fmla="*/ 0 w 275"/>
                  <a:gd name="T7" fmla="*/ 0 h 129"/>
                  <a:gd name="T8" fmla="*/ 0 w 275"/>
                  <a:gd name="T9" fmla="*/ 0 h 129"/>
                  <a:gd name="T10" fmla="*/ 0 60000 65536"/>
                  <a:gd name="T11" fmla="*/ 0 60000 65536"/>
                  <a:gd name="T12" fmla="*/ 0 60000 65536"/>
                  <a:gd name="T13" fmla="*/ 0 60000 65536"/>
                  <a:gd name="T14" fmla="*/ 0 60000 65536"/>
                  <a:gd name="T15" fmla="*/ 0 w 275"/>
                  <a:gd name="T16" fmla="*/ 0 h 129"/>
                  <a:gd name="T17" fmla="*/ 275 w 275"/>
                  <a:gd name="T18" fmla="*/ 129 h 129"/>
                </a:gdLst>
                <a:ahLst/>
                <a:cxnLst>
                  <a:cxn ang="T10">
                    <a:pos x="T0" y="T1"/>
                  </a:cxn>
                  <a:cxn ang="T11">
                    <a:pos x="T2" y="T3"/>
                  </a:cxn>
                  <a:cxn ang="T12">
                    <a:pos x="T4" y="T5"/>
                  </a:cxn>
                  <a:cxn ang="T13">
                    <a:pos x="T6" y="T7"/>
                  </a:cxn>
                  <a:cxn ang="T14">
                    <a:pos x="T8" y="T9"/>
                  </a:cxn>
                </a:cxnLst>
                <a:rect l="T15" t="T16" r="T17" b="T18"/>
                <a:pathLst>
                  <a:path w="275" h="129">
                    <a:moveTo>
                      <a:pt x="0" y="94"/>
                    </a:moveTo>
                    <a:lnTo>
                      <a:pt x="13" y="129"/>
                    </a:lnTo>
                    <a:lnTo>
                      <a:pt x="275" y="37"/>
                    </a:lnTo>
                    <a:lnTo>
                      <a:pt x="269" y="0"/>
                    </a:lnTo>
                    <a:lnTo>
                      <a:pt x="0" y="94"/>
                    </a:lnTo>
                  </a:path>
                </a:pathLst>
              </a:custGeom>
              <a:noFill/>
              <a:ln w="0">
                <a:solidFill>
                  <a:srgbClr val="FF6600"/>
                </a:solidFill>
                <a:round/>
                <a:headEnd/>
                <a:tailEnd/>
              </a:ln>
            </p:spPr>
            <p:txBody>
              <a:bodyPr/>
              <a:lstStyle/>
              <a:p>
                <a:endParaRPr lang="es-MX"/>
              </a:p>
            </p:txBody>
          </p:sp>
          <p:sp>
            <p:nvSpPr>
              <p:cNvPr id="9817" name="Freeform 5343"/>
              <p:cNvSpPr>
                <a:spLocks/>
              </p:cNvSpPr>
              <p:nvPr/>
            </p:nvSpPr>
            <p:spPr bwMode="auto">
              <a:xfrm>
                <a:off x="2262" y="2290"/>
                <a:ext cx="8" cy="4"/>
              </a:xfrm>
              <a:custGeom>
                <a:avLst/>
                <a:gdLst>
                  <a:gd name="T0" fmla="*/ 0 w 72"/>
                  <a:gd name="T1" fmla="*/ 0 h 38"/>
                  <a:gd name="T2" fmla="*/ 0 w 72"/>
                  <a:gd name="T3" fmla="*/ 0 h 38"/>
                  <a:gd name="T4" fmla="*/ 0 w 72"/>
                  <a:gd name="T5" fmla="*/ 0 h 38"/>
                  <a:gd name="T6" fmla="*/ 0 w 72"/>
                  <a:gd name="T7" fmla="*/ 0 h 38"/>
                  <a:gd name="T8" fmla="*/ 0 60000 65536"/>
                  <a:gd name="T9" fmla="*/ 0 60000 65536"/>
                  <a:gd name="T10" fmla="*/ 0 60000 65536"/>
                  <a:gd name="T11" fmla="*/ 0 60000 65536"/>
                  <a:gd name="T12" fmla="*/ 0 w 72"/>
                  <a:gd name="T13" fmla="*/ 0 h 38"/>
                  <a:gd name="T14" fmla="*/ 72 w 72"/>
                  <a:gd name="T15" fmla="*/ 38 h 38"/>
                </a:gdLst>
                <a:ahLst/>
                <a:cxnLst>
                  <a:cxn ang="T8">
                    <a:pos x="T0" y="T1"/>
                  </a:cxn>
                  <a:cxn ang="T9">
                    <a:pos x="T2" y="T3"/>
                  </a:cxn>
                  <a:cxn ang="T10">
                    <a:pos x="T4" y="T5"/>
                  </a:cxn>
                  <a:cxn ang="T11">
                    <a:pos x="T6" y="T7"/>
                  </a:cxn>
                </a:cxnLst>
                <a:rect l="T12" t="T13" r="T14" b="T15"/>
                <a:pathLst>
                  <a:path w="72" h="38">
                    <a:moveTo>
                      <a:pt x="0" y="1"/>
                    </a:moveTo>
                    <a:lnTo>
                      <a:pt x="6" y="38"/>
                    </a:lnTo>
                    <a:lnTo>
                      <a:pt x="72" y="0"/>
                    </a:lnTo>
                    <a:lnTo>
                      <a:pt x="0" y="1"/>
                    </a:lnTo>
                    <a:close/>
                  </a:path>
                </a:pathLst>
              </a:custGeom>
              <a:solidFill>
                <a:srgbClr val="FF6600"/>
              </a:solidFill>
              <a:ln w="9525">
                <a:noFill/>
                <a:round/>
                <a:headEnd/>
                <a:tailEnd/>
              </a:ln>
            </p:spPr>
            <p:txBody>
              <a:bodyPr/>
              <a:lstStyle/>
              <a:p>
                <a:endParaRPr lang="es-MX"/>
              </a:p>
            </p:txBody>
          </p:sp>
          <p:sp>
            <p:nvSpPr>
              <p:cNvPr id="9818" name="Freeform 5344"/>
              <p:cNvSpPr>
                <a:spLocks/>
              </p:cNvSpPr>
              <p:nvPr/>
            </p:nvSpPr>
            <p:spPr bwMode="auto">
              <a:xfrm>
                <a:off x="2262" y="2290"/>
                <a:ext cx="9" cy="4"/>
              </a:xfrm>
              <a:custGeom>
                <a:avLst/>
                <a:gdLst>
                  <a:gd name="T0" fmla="*/ 0 w 86"/>
                  <a:gd name="T1" fmla="*/ 0 h 38"/>
                  <a:gd name="T2" fmla="*/ 0 w 86"/>
                  <a:gd name="T3" fmla="*/ 0 h 38"/>
                  <a:gd name="T4" fmla="*/ 0 w 86"/>
                  <a:gd name="T5" fmla="*/ 0 h 38"/>
                  <a:gd name="T6" fmla="*/ 0 w 86"/>
                  <a:gd name="T7" fmla="*/ 0 h 38"/>
                  <a:gd name="T8" fmla="*/ 0 w 86"/>
                  <a:gd name="T9" fmla="*/ 0 h 38"/>
                  <a:gd name="T10" fmla="*/ 0 60000 65536"/>
                  <a:gd name="T11" fmla="*/ 0 60000 65536"/>
                  <a:gd name="T12" fmla="*/ 0 60000 65536"/>
                  <a:gd name="T13" fmla="*/ 0 60000 65536"/>
                  <a:gd name="T14" fmla="*/ 0 60000 65536"/>
                  <a:gd name="T15" fmla="*/ 0 w 86"/>
                  <a:gd name="T16" fmla="*/ 0 h 38"/>
                  <a:gd name="T17" fmla="*/ 86 w 86"/>
                  <a:gd name="T18" fmla="*/ 38 h 38"/>
                </a:gdLst>
                <a:ahLst/>
                <a:cxnLst>
                  <a:cxn ang="T10">
                    <a:pos x="T0" y="T1"/>
                  </a:cxn>
                  <a:cxn ang="T11">
                    <a:pos x="T2" y="T3"/>
                  </a:cxn>
                  <a:cxn ang="T12">
                    <a:pos x="T4" y="T5"/>
                  </a:cxn>
                  <a:cxn ang="T13">
                    <a:pos x="T6" y="T7"/>
                  </a:cxn>
                  <a:cxn ang="T14">
                    <a:pos x="T8" y="T9"/>
                  </a:cxn>
                </a:cxnLst>
                <a:rect l="T15" t="T16" r="T17" b="T18"/>
                <a:pathLst>
                  <a:path w="86" h="38">
                    <a:moveTo>
                      <a:pt x="0" y="1"/>
                    </a:moveTo>
                    <a:lnTo>
                      <a:pt x="6" y="38"/>
                    </a:lnTo>
                    <a:lnTo>
                      <a:pt x="86" y="38"/>
                    </a:lnTo>
                    <a:lnTo>
                      <a:pt x="72" y="0"/>
                    </a:lnTo>
                    <a:lnTo>
                      <a:pt x="0" y="1"/>
                    </a:lnTo>
                  </a:path>
                </a:pathLst>
              </a:custGeom>
              <a:noFill/>
              <a:ln w="0">
                <a:solidFill>
                  <a:srgbClr val="FF6600"/>
                </a:solidFill>
                <a:round/>
                <a:headEnd/>
                <a:tailEnd/>
              </a:ln>
            </p:spPr>
            <p:txBody>
              <a:bodyPr/>
              <a:lstStyle/>
              <a:p>
                <a:endParaRPr lang="es-MX"/>
              </a:p>
            </p:txBody>
          </p:sp>
          <p:sp>
            <p:nvSpPr>
              <p:cNvPr id="9819" name="Freeform 5345"/>
              <p:cNvSpPr>
                <a:spLocks/>
              </p:cNvSpPr>
              <p:nvPr/>
            </p:nvSpPr>
            <p:spPr bwMode="auto">
              <a:xfrm>
                <a:off x="2270" y="2285"/>
                <a:ext cx="6" cy="9"/>
              </a:xfrm>
              <a:custGeom>
                <a:avLst/>
                <a:gdLst>
                  <a:gd name="T0" fmla="*/ 0 w 57"/>
                  <a:gd name="T1" fmla="*/ 0 h 79"/>
                  <a:gd name="T2" fmla="*/ 0 w 57"/>
                  <a:gd name="T3" fmla="*/ 0 h 79"/>
                  <a:gd name="T4" fmla="*/ 0 w 57"/>
                  <a:gd name="T5" fmla="*/ 0 h 79"/>
                  <a:gd name="T6" fmla="*/ 0 w 57"/>
                  <a:gd name="T7" fmla="*/ 0 h 79"/>
                  <a:gd name="T8" fmla="*/ 0 60000 65536"/>
                  <a:gd name="T9" fmla="*/ 0 60000 65536"/>
                  <a:gd name="T10" fmla="*/ 0 60000 65536"/>
                  <a:gd name="T11" fmla="*/ 0 60000 65536"/>
                  <a:gd name="T12" fmla="*/ 0 w 57"/>
                  <a:gd name="T13" fmla="*/ 0 h 79"/>
                  <a:gd name="T14" fmla="*/ 57 w 57"/>
                  <a:gd name="T15" fmla="*/ 79 h 79"/>
                </a:gdLst>
                <a:ahLst/>
                <a:cxnLst>
                  <a:cxn ang="T8">
                    <a:pos x="T0" y="T1"/>
                  </a:cxn>
                  <a:cxn ang="T9">
                    <a:pos x="T2" y="T3"/>
                  </a:cxn>
                  <a:cxn ang="T10">
                    <a:pos x="T4" y="T5"/>
                  </a:cxn>
                  <a:cxn ang="T11">
                    <a:pos x="T6" y="T7"/>
                  </a:cxn>
                </a:cxnLst>
                <a:rect l="T12" t="T13" r="T14" b="T15"/>
                <a:pathLst>
                  <a:path w="57" h="79">
                    <a:moveTo>
                      <a:pt x="0" y="41"/>
                    </a:moveTo>
                    <a:lnTo>
                      <a:pt x="14" y="79"/>
                    </a:lnTo>
                    <a:lnTo>
                      <a:pt x="57" y="0"/>
                    </a:lnTo>
                    <a:lnTo>
                      <a:pt x="0" y="41"/>
                    </a:lnTo>
                    <a:close/>
                  </a:path>
                </a:pathLst>
              </a:custGeom>
              <a:solidFill>
                <a:srgbClr val="FF6600"/>
              </a:solidFill>
              <a:ln w="9525">
                <a:noFill/>
                <a:round/>
                <a:headEnd/>
                <a:tailEnd/>
              </a:ln>
            </p:spPr>
            <p:txBody>
              <a:bodyPr/>
              <a:lstStyle/>
              <a:p>
                <a:endParaRPr lang="es-MX"/>
              </a:p>
            </p:txBody>
          </p:sp>
          <p:sp>
            <p:nvSpPr>
              <p:cNvPr id="9820" name="Freeform 5346"/>
              <p:cNvSpPr>
                <a:spLocks/>
              </p:cNvSpPr>
              <p:nvPr/>
            </p:nvSpPr>
            <p:spPr bwMode="auto">
              <a:xfrm>
                <a:off x="2271" y="2285"/>
                <a:ext cx="7" cy="9"/>
              </a:xfrm>
              <a:custGeom>
                <a:avLst/>
                <a:gdLst>
                  <a:gd name="T0" fmla="*/ 0 w 58"/>
                  <a:gd name="T1" fmla="*/ 0 h 79"/>
                  <a:gd name="T2" fmla="*/ 0 w 58"/>
                  <a:gd name="T3" fmla="*/ 0 h 79"/>
                  <a:gd name="T4" fmla="*/ 0 w 58"/>
                  <a:gd name="T5" fmla="*/ 0 h 79"/>
                  <a:gd name="T6" fmla="*/ 0 w 58"/>
                  <a:gd name="T7" fmla="*/ 0 h 79"/>
                  <a:gd name="T8" fmla="*/ 0 60000 65536"/>
                  <a:gd name="T9" fmla="*/ 0 60000 65536"/>
                  <a:gd name="T10" fmla="*/ 0 60000 65536"/>
                  <a:gd name="T11" fmla="*/ 0 60000 65536"/>
                  <a:gd name="T12" fmla="*/ 0 w 58"/>
                  <a:gd name="T13" fmla="*/ 0 h 79"/>
                  <a:gd name="T14" fmla="*/ 58 w 58"/>
                  <a:gd name="T15" fmla="*/ 79 h 79"/>
                </a:gdLst>
                <a:ahLst/>
                <a:cxnLst>
                  <a:cxn ang="T8">
                    <a:pos x="T0" y="T1"/>
                  </a:cxn>
                  <a:cxn ang="T9">
                    <a:pos x="T2" y="T3"/>
                  </a:cxn>
                  <a:cxn ang="T10">
                    <a:pos x="T4" y="T5"/>
                  </a:cxn>
                  <a:cxn ang="T11">
                    <a:pos x="T6" y="T7"/>
                  </a:cxn>
                </a:cxnLst>
                <a:rect l="T12" t="T13" r="T14" b="T15"/>
                <a:pathLst>
                  <a:path w="58" h="79">
                    <a:moveTo>
                      <a:pt x="0" y="79"/>
                    </a:moveTo>
                    <a:lnTo>
                      <a:pt x="43" y="0"/>
                    </a:lnTo>
                    <a:lnTo>
                      <a:pt x="58" y="35"/>
                    </a:lnTo>
                    <a:lnTo>
                      <a:pt x="0" y="79"/>
                    </a:lnTo>
                    <a:close/>
                  </a:path>
                </a:pathLst>
              </a:custGeom>
              <a:solidFill>
                <a:srgbClr val="FF6600"/>
              </a:solidFill>
              <a:ln w="9525">
                <a:noFill/>
                <a:round/>
                <a:headEnd/>
                <a:tailEnd/>
              </a:ln>
            </p:spPr>
            <p:txBody>
              <a:bodyPr/>
              <a:lstStyle/>
              <a:p>
                <a:endParaRPr lang="es-MX"/>
              </a:p>
            </p:txBody>
          </p:sp>
          <p:sp>
            <p:nvSpPr>
              <p:cNvPr id="9821" name="Freeform 5347"/>
              <p:cNvSpPr>
                <a:spLocks/>
              </p:cNvSpPr>
              <p:nvPr/>
            </p:nvSpPr>
            <p:spPr bwMode="auto">
              <a:xfrm>
                <a:off x="2270" y="2285"/>
                <a:ext cx="8" cy="9"/>
              </a:xfrm>
              <a:custGeom>
                <a:avLst/>
                <a:gdLst>
                  <a:gd name="T0" fmla="*/ 0 w 72"/>
                  <a:gd name="T1" fmla="*/ 0 h 79"/>
                  <a:gd name="T2" fmla="*/ 0 w 72"/>
                  <a:gd name="T3" fmla="*/ 0 h 79"/>
                  <a:gd name="T4" fmla="*/ 0 w 72"/>
                  <a:gd name="T5" fmla="*/ 0 h 79"/>
                  <a:gd name="T6" fmla="*/ 0 w 72"/>
                  <a:gd name="T7" fmla="*/ 0 h 79"/>
                  <a:gd name="T8" fmla="*/ 0 w 72"/>
                  <a:gd name="T9" fmla="*/ 0 h 79"/>
                  <a:gd name="T10" fmla="*/ 0 60000 65536"/>
                  <a:gd name="T11" fmla="*/ 0 60000 65536"/>
                  <a:gd name="T12" fmla="*/ 0 60000 65536"/>
                  <a:gd name="T13" fmla="*/ 0 60000 65536"/>
                  <a:gd name="T14" fmla="*/ 0 60000 65536"/>
                  <a:gd name="T15" fmla="*/ 0 w 72"/>
                  <a:gd name="T16" fmla="*/ 0 h 79"/>
                  <a:gd name="T17" fmla="*/ 72 w 72"/>
                  <a:gd name="T18" fmla="*/ 79 h 79"/>
                </a:gdLst>
                <a:ahLst/>
                <a:cxnLst>
                  <a:cxn ang="T10">
                    <a:pos x="T0" y="T1"/>
                  </a:cxn>
                  <a:cxn ang="T11">
                    <a:pos x="T2" y="T3"/>
                  </a:cxn>
                  <a:cxn ang="T12">
                    <a:pos x="T4" y="T5"/>
                  </a:cxn>
                  <a:cxn ang="T13">
                    <a:pos x="T6" y="T7"/>
                  </a:cxn>
                  <a:cxn ang="T14">
                    <a:pos x="T8" y="T9"/>
                  </a:cxn>
                </a:cxnLst>
                <a:rect l="T15" t="T16" r="T17" b="T18"/>
                <a:pathLst>
                  <a:path w="72" h="79">
                    <a:moveTo>
                      <a:pt x="0" y="41"/>
                    </a:moveTo>
                    <a:lnTo>
                      <a:pt x="14" y="79"/>
                    </a:lnTo>
                    <a:lnTo>
                      <a:pt x="72" y="35"/>
                    </a:lnTo>
                    <a:lnTo>
                      <a:pt x="57" y="0"/>
                    </a:lnTo>
                    <a:lnTo>
                      <a:pt x="0" y="41"/>
                    </a:lnTo>
                  </a:path>
                </a:pathLst>
              </a:custGeom>
              <a:noFill/>
              <a:ln w="0">
                <a:solidFill>
                  <a:srgbClr val="FF6600"/>
                </a:solidFill>
                <a:round/>
                <a:headEnd/>
                <a:tailEnd/>
              </a:ln>
            </p:spPr>
            <p:txBody>
              <a:bodyPr/>
              <a:lstStyle/>
              <a:p>
                <a:endParaRPr lang="es-MX"/>
              </a:p>
            </p:txBody>
          </p:sp>
          <p:sp>
            <p:nvSpPr>
              <p:cNvPr id="9822" name="Freeform 5348"/>
              <p:cNvSpPr>
                <a:spLocks/>
              </p:cNvSpPr>
              <p:nvPr/>
            </p:nvSpPr>
            <p:spPr bwMode="auto">
              <a:xfrm>
                <a:off x="2276" y="2284"/>
                <a:ext cx="9" cy="5"/>
              </a:xfrm>
              <a:custGeom>
                <a:avLst/>
                <a:gdLst>
                  <a:gd name="T0" fmla="*/ 0 w 78"/>
                  <a:gd name="T1" fmla="*/ 0 h 50"/>
                  <a:gd name="T2" fmla="*/ 0 w 78"/>
                  <a:gd name="T3" fmla="*/ 0 h 50"/>
                  <a:gd name="T4" fmla="*/ 0 w 78"/>
                  <a:gd name="T5" fmla="*/ 0 h 50"/>
                  <a:gd name="T6" fmla="*/ 0 w 78"/>
                  <a:gd name="T7" fmla="*/ 0 h 50"/>
                  <a:gd name="T8" fmla="*/ 0 60000 65536"/>
                  <a:gd name="T9" fmla="*/ 0 60000 65536"/>
                  <a:gd name="T10" fmla="*/ 0 60000 65536"/>
                  <a:gd name="T11" fmla="*/ 0 60000 65536"/>
                  <a:gd name="T12" fmla="*/ 0 w 78"/>
                  <a:gd name="T13" fmla="*/ 0 h 50"/>
                  <a:gd name="T14" fmla="*/ 78 w 78"/>
                  <a:gd name="T15" fmla="*/ 50 h 50"/>
                </a:gdLst>
                <a:ahLst/>
                <a:cxnLst>
                  <a:cxn ang="T8">
                    <a:pos x="T0" y="T1"/>
                  </a:cxn>
                  <a:cxn ang="T9">
                    <a:pos x="T2" y="T3"/>
                  </a:cxn>
                  <a:cxn ang="T10">
                    <a:pos x="T4" y="T5"/>
                  </a:cxn>
                  <a:cxn ang="T11">
                    <a:pos x="T6" y="T7"/>
                  </a:cxn>
                </a:cxnLst>
                <a:rect l="T12" t="T13" r="T14" b="T15"/>
                <a:pathLst>
                  <a:path w="78" h="50">
                    <a:moveTo>
                      <a:pt x="0" y="15"/>
                    </a:moveTo>
                    <a:lnTo>
                      <a:pt x="15" y="50"/>
                    </a:lnTo>
                    <a:lnTo>
                      <a:pt x="78" y="0"/>
                    </a:lnTo>
                    <a:lnTo>
                      <a:pt x="0" y="15"/>
                    </a:lnTo>
                    <a:close/>
                  </a:path>
                </a:pathLst>
              </a:custGeom>
              <a:solidFill>
                <a:srgbClr val="FF6600"/>
              </a:solidFill>
              <a:ln w="9525">
                <a:noFill/>
                <a:round/>
                <a:headEnd/>
                <a:tailEnd/>
              </a:ln>
            </p:spPr>
            <p:txBody>
              <a:bodyPr/>
              <a:lstStyle/>
              <a:p>
                <a:endParaRPr lang="es-MX"/>
              </a:p>
            </p:txBody>
          </p:sp>
          <p:sp>
            <p:nvSpPr>
              <p:cNvPr id="9823" name="Freeform 5349"/>
              <p:cNvSpPr>
                <a:spLocks/>
              </p:cNvSpPr>
              <p:nvPr/>
            </p:nvSpPr>
            <p:spPr bwMode="auto">
              <a:xfrm>
                <a:off x="2278" y="2284"/>
                <a:ext cx="8" cy="5"/>
              </a:xfrm>
              <a:custGeom>
                <a:avLst/>
                <a:gdLst>
                  <a:gd name="T0" fmla="*/ 0 w 74"/>
                  <a:gd name="T1" fmla="*/ 0 h 50"/>
                  <a:gd name="T2" fmla="*/ 0 w 74"/>
                  <a:gd name="T3" fmla="*/ 0 h 50"/>
                  <a:gd name="T4" fmla="*/ 0 w 74"/>
                  <a:gd name="T5" fmla="*/ 0 h 50"/>
                  <a:gd name="T6" fmla="*/ 0 w 74"/>
                  <a:gd name="T7" fmla="*/ 0 h 50"/>
                  <a:gd name="T8" fmla="*/ 0 60000 65536"/>
                  <a:gd name="T9" fmla="*/ 0 60000 65536"/>
                  <a:gd name="T10" fmla="*/ 0 60000 65536"/>
                  <a:gd name="T11" fmla="*/ 0 60000 65536"/>
                  <a:gd name="T12" fmla="*/ 0 w 74"/>
                  <a:gd name="T13" fmla="*/ 0 h 50"/>
                  <a:gd name="T14" fmla="*/ 74 w 74"/>
                  <a:gd name="T15" fmla="*/ 50 h 50"/>
                </a:gdLst>
                <a:ahLst/>
                <a:cxnLst>
                  <a:cxn ang="T8">
                    <a:pos x="T0" y="T1"/>
                  </a:cxn>
                  <a:cxn ang="T9">
                    <a:pos x="T2" y="T3"/>
                  </a:cxn>
                  <a:cxn ang="T10">
                    <a:pos x="T4" y="T5"/>
                  </a:cxn>
                  <a:cxn ang="T11">
                    <a:pos x="T6" y="T7"/>
                  </a:cxn>
                </a:cxnLst>
                <a:rect l="T12" t="T13" r="T14" b="T15"/>
                <a:pathLst>
                  <a:path w="74" h="50">
                    <a:moveTo>
                      <a:pt x="0" y="50"/>
                    </a:moveTo>
                    <a:lnTo>
                      <a:pt x="63" y="0"/>
                    </a:lnTo>
                    <a:lnTo>
                      <a:pt x="74" y="36"/>
                    </a:lnTo>
                    <a:lnTo>
                      <a:pt x="0" y="50"/>
                    </a:lnTo>
                    <a:close/>
                  </a:path>
                </a:pathLst>
              </a:custGeom>
              <a:solidFill>
                <a:srgbClr val="FF6600"/>
              </a:solidFill>
              <a:ln w="9525">
                <a:noFill/>
                <a:round/>
                <a:headEnd/>
                <a:tailEnd/>
              </a:ln>
            </p:spPr>
            <p:txBody>
              <a:bodyPr/>
              <a:lstStyle/>
              <a:p>
                <a:endParaRPr lang="es-MX"/>
              </a:p>
            </p:txBody>
          </p:sp>
          <p:sp>
            <p:nvSpPr>
              <p:cNvPr id="9824" name="Freeform 5350"/>
              <p:cNvSpPr>
                <a:spLocks/>
              </p:cNvSpPr>
              <p:nvPr/>
            </p:nvSpPr>
            <p:spPr bwMode="auto">
              <a:xfrm>
                <a:off x="2276" y="2284"/>
                <a:ext cx="10" cy="5"/>
              </a:xfrm>
              <a:custGeom>
                <a:avLst/>
                <a:gdLst>
                  <a:gd name="T0" fmla="*/ 0 w 89"/>
                  <a:gd name="T1" fmla="*/ 0 h 50"/>
                  <a:gd name="T2" fmla="*/ 0 w 89"/>
                  <a:gd name="T3" fmla="*/ 0 h 50"/>
                  <a:gd name="T4" fmla="*/ 0 w 89"/>
                  <a:gd name="T5" fmla="*/ 0 h 50"/>
                  <a:gd name="T6" fmla="*/ 0 w 89"/>
                  <a:gd name="T7" fmla="*/ 0 h 50"/>
                  <a:gd name="T8" fmla="*/ 0 w 89"/>
                  <a:gd name="T9" fmla="*/ 0 h 50"/>
                  <a:gd name="T10" fmla="*/ 0 60000 65536"/>
                  <a:gd name="T11" fmla="*/ 0 60000 65536"/>
                  <a:gd name="T12" fmla="*/ 0 60000 65536"/>
                  <a:gd name="T13" fmla="*/ 0 60000 65536"/>
                  <a:gd name="T14" fmla="*/ 0 60000 65536"/>
                  <a:gd name="T15" fmla="*/ 0 w 89"/>
                  <a:gd name="T16" fmla="*/ 0 h 50"/>
                  <a:gd name="T17" fmla="*/ 89 w 89"/>
                  <a:gd name="T18" fmla="*/ 50 h 50"/>
                </a:gdLst>
                <a:ahLst/>
                <a:cxnLst>
                  <a:cxn ang="T10">
                    <a:pos x="T0" y="T1"/>
                  </a:cxn>
                  <a:cxn ang="T11">
                    <a:pos x="T2" y="T3"/>
                  </a:cxn>
                  <a:cxn ang="T12">
                    <a:pos x="T4" y="T5"/>
                  </a:cxn>
                  <a:cxn ang="T13">
                    <a:pos x="T6" y="T7"/>
                  </a:cxn>
                  <a:cxn ang="T14">
                    <a:pos x="T8" y="T9"/>
                  </a:cxn>
                </a:cxnLst>
                <a:rect l="T15" t="T16" r="T17" b="T18"/>
                <a:pathLst>
                  <a:path w="89" h="50">
                    <a:moveTo>
                      <a:pt x="0" y="15"/>
                    </a:moveTo>
                    <a:lnTo>
                      <a:pt x="15" y="50"/>
                    </a:lnTo>
                    <a:lnTo>
                      <a:pt x="89" y="36"/>
                    </a:lnTo>
                    <a:lnTo>
                      <a:pt x="78" y="0"/>
                    </a:lnTo>
                    <a:lnTo>
                      <a:pt x="0" y="15"/>
                    </a:lnTo>
                  </a:path>
                </a:pathLst>
              </a:custGeom>
              <a:noFill/>
              <a:ln w="0">
                <a:solidFill>
                  <a:srgbClr val="FF6600"/>
                </a:solidFill>
                <a:round/>
                <a:headEnd/>
                <a:tailEnd/>
              </a:ln>
            </p:spPr>
            <p:txBody>
              <a:bodyPr/>
              <a:lstStyle/>
              <a:p>
                <a:endParaRPr lang="es-MX"/>
              </a:p>
            </p:txBody>
          </p:sp>
          <p:sp>
            <p:nvSpPr>
              <p:cNvPr id="9825" name="Freeform 5351"/>
              <p:cNvSpPr>
                <a:spLocks/>
              </p:cNvSpPr>
              <p:nvPr/>
            </p:nvSpPr>
            <p:spPr bwMode="auto">
              <a:xfrm>
                <a:off x="2285" y="2281"/>
                <a:ext cx="5" cy="7"/>
              </a:xfrm>
              <a:custGeom>
                <a:avLst/>
                <a:gdLst>
                  <a:gd name="T0" fmla="*/ 0 w 48"/>
                  <a:gd name="T1" fmla="*/ 0 h 60"/>
                  <a:gd name="T2" fmla="*/ 0 w 48"/>
                  <a:gd name="T3" fmla="*/ 0 h 60"/>
                  <a:gd name="T4" fmla="*/ 0 w 48"/>
                  <a:gd name="T5" fmla="*/ 0 h 60"/>
                  <a:gd name="T6" fmla="*/ 0 w 48"/>
                  <a:gd name="T7" fmla="*/ 0 h 60"/>
                  <a:gd name="T8" fmla="*/ 0 60000 65536"/>
                  <a:gd name="T9" fmla="*/ 0 60000 65536"/>
                  <a:gd name="T10" fmla="*/ 0 60000 65536"/>
                  <a:gd name="T11" fmla="*/ 0 60000 65536"/>
                  <a:gd name="T12" fmla="*/ 0 w 48"/>
                  <a:gd name="T13" fmla="*/ 0 h 60"/>
                  <a:gd name="T14" fmla="*/ 48 w 48"/>
                  <a:gd name="T15" fmla="*/ 60 h 60"/>
                </a:gdLst>
                <a:ahLst/>
                <a:cxnLst>
                  <a:cxn ang="T8">
                    <a:pos x="T0" y="T1"/>
                  </a:cxn>
                  <a:cxn ang="T9">
                    <a:pos x="T2" y="T3"/>
                  </a:cxn>
                  <a:cxn ang="T10">
                    <a:pos x="T4" y="T5"/>
                  </a:cxn>
                  <a:cxn ang="T11">
                    <a:pos x="T6" y="T7"/>
                  </a:cxn>
                </a:cxnLst>
                <a:rect l="T12" t="T13" r="T14" b="T15"/>
                <a:pathLst>
                  <a:path w="48" h="60">
                    <a:moveTo>
                      <a:pt x="0" y="24"/>
                    </a:moveTo>
                    <a:lnTo>
                      <a:pt x="11" y="60"/>
                    </a:lnTo>
                    <a:lnTo>
                      <a:pt x="48" y="0"/>
                    </a:lnTo>
                    <a:lnTo>
                      <a:pt x="0" y="24"/>
                    </a:lnTo>
                    <a:close/>
                  </a:path>
                </a:pathLst>
              </a:custGeom>
              <a:solidFill>
                <a:srgbClr val="FF6600"/>
              </a:solidFill>
              <a:ln w="9525">
                <a:noFill/>
                <a:round/>
                <a:headEnd/>
                <a:tailEnd/>
              </a:ln>
            </p:spPr>
            <p:txBody>
              <a:bodyPr/>
              <a:lstStyle/>
              <a:p>
                <a:endParaRPr lang="es-MX"/>
              </a:p>
            </p:txBody>
          </p:sp>
          <p:sp>
            <p:nvSpPr>
              <p:cNvPr id="9826" name="Freeform 5352"/>
              <p:cNvSpPr>
                <a:spLocks/>
              </p:cNvSpPr>
              <p:nvPr/>
            </p:nvSpPr>
            <p:spPr bwMode="auto">
              <a:xfrm>
                <a:off x="2286" y="2281"/>
                <a:ext cx="4" cy="7"/>
              </a:xfrm>
              <a:custGeom>
                <a:avLst/>
                <a:gdLst>
                  <a:gd name="T0" fmla="*/ 0 w 37"/>
                  <a:gd name="T1" fmla="*/ 0 h 60"/>
                  <a:gd name="T2" fmla="*/ 0 w 37"/>
                  <a:gd name="T3" fmla="*/ 0 h 60"/>
                  <a:gd name="T4" fmla="*/ 0 w 37"/>
                  <a:gd name="T5" fmla="*/ 0 h 60"/>
                  <a:gd name="T6" fmla="*/ 0 w 37"/>
                  <a:gd name="T7" fmla="*/ 0 h 60"/>
                  <a:gd name="T8" fmla="*/ 0 60000 65536"/>
                  <a:gd name="T9" fmla="*/ 0 60000 65536"/>
                  <a:gd name="T10" fmla="*/ 0 60000 65536"/>
                  <a:gd name="T11" fmla="*/ 0 60000 65536"/>
                  <a:gd name="T12" fmla="*/ 0 w 37"/>
                  <a:gd name="T13" fmla="*/ 0 h 60"/>
                  <a:gd name="T14" fmla="*/ 37 w 37"/>
                  <a:gd name="T15" fmla="*/ 60 h 60"/>
                </a:gdLst>
                <a:ahLst/>
                <a:cxnLst>
                  <a:cxn ang="T8">
                    <a:pos x="T0" y="T1"/>
                  </a:cxn>
                  <a:cxn ang="T9">
                    <a:pos x="T2" y="T3"/>
                  </a:cxn>
                  <a:cxn ang="T10">
                    <a:pos x="T4" y="T5"/>
                  </a:cxn>
                  <a:cxn ang="T11">
                    <a:pos x="T6" y="T7"/>
                  </a:cxn>
                </a:cxnLst>
                <a:rect l="T12" t="T13" r="T14" b="T15"/>
                <a:pathLst>
                  <a:path w="37" h="60">
                    <a:moveTo>
                      <a:pt x="0" y="60"/>
                    </a:moveTo>
                    <a:lnTo>
                      <a:pt x="37" y="0"/>
                    </a:lnTo>
                    <a:lnTo>
                      <a:pt x="22" y="49"/>
                    </a:lnTo>
                    <a:lnTo>
                      <a:pt x="0" y="60"/>
                    </a:lnTo>
                    <a:close/>
                  </a:path>
                </a:pathLst>
              </a:custGeom>
              <a:solidFill>
                <a:srgbClr val="FF6600"/>
              </a:solidFill>
              <a:ln w="9525">
                <a:noFill/>
                <a:round/>
                <a:headEnd/>
                <a:tailEnd/>
              </a:ln>
            </p:spPr>
            <p:txBody>
              <a:bodyPr/>
              <a:lstStyle/>
              <a:p>
                <a:endParaRPr lang="es-MX"/>
              </a:p>
            </p:txBody>
          </p:sp>
          <p:sp>
            <p:nvSpPr>
              <p:cNvPr id="9827" name="Freeform 5353"/>
              <p:cNvSpPr>
                <a:spLocks/>
              </p:cNvSpPr>
              <p:nvPr/>
            </p:nvSpPr>
            <p:spPr bwMode="auto">
              <a:xfrm>
                <a:off x="2285" y="2281"/>
                <a:ext cx="5" cy="7"/>
              </a:xfrm>
              <a:custGeom>
                <a:avLst/>
                <a:gdLst>
                  <a:gd name="T0" fmla="*/ 0 w 48"/>
                  <a:gd name="T1" fmla="*/ 0 h 60"/>
                  <a:gd name="T2" fmla="*/ 0 w 48"/>
                  <a:gd name="T3" fmla="*/ 0 h 60"/>
                  <a:gd name="T4" fmla="*/ 0 w 48"/>
                  <a:gd name="T5" fmla="*/ 0 h 60"/>
                  <a:gd name="T6" fmla="*/ 0 w 48"/>
                  <a:gd name="T7" fmla="*/ 0 h 60"/>
                  <a:gd name="T8" fmla="*/ 0 w 48"/>
                  <a:gd name="T9" fmla="*/ 0 h 60"/>
                  <a:gd name="T10" fmla="*/ 0 60000 65536"/>
                  <a:gd name="T11" fmla="*/ 0 60000 65536"/>
                  <a:gd name="T12" fmla="*/ 0 60000 65536"/>
                  <a:gd name="T13" fmla="*/ 0 60000 65536"/>
                  <a:gd name="T14" fmla="*/ 0 60000 65536"/>
                  <a:gd name="T15" fmla="*/ 0 w 48"/>
                  <a:gd name="T16" fmla="*/ 0 h 60"/>
                  <a:gd name="T17" fmla="*/ 48 w 48"/>
                  <a:gd name="T18" fmla="*/ 60 h 60"/>
                </a:gdLst>
                <a:ahLst/>
                <a:cxnLst>
                  <a:cxn ang="T10">
                    <a:pos x="T0" y="T1"/>
                  </a:cxn>
                  <a:cxn ang="T11">
                    <a:pos x="T2" y="T3"/>
                  </a:cxn>
                  <a:cxn ang="T12">
                    <a:pos x="T4" y="T5"/>
                  </a:cxn>
                  <a:cxn ang="T13">
                    <a:pos x="T6" y="T7"/>
                  </a:cxn>
                  <a:cxn ang="T14">
                    <a:pos x="T8" y="T9"/>
                  </a:cxn>
                </a:cxnLst>
                <a:rect l="T15" t="T16" r="T17" b="T18"/>
                <a:pathLst>
                  <a:path w="48" h="60">
                    <a:moveTo>
                      <a:pt x="0" y="24"/>
                    </a:moveTo>
                    <a:lnTo>
                      <a:pt x="11" y="60"/>
                    </a:lnTo>
                    <a:lnTo>
                      <a:pt x="33" y="49"/>
                    </a:lnTo>
                    <a:lnTo>
                      <a:pt x="48" y="0"/>
                    </a:lnTo>
                    <a:lnTo>
                      <a:pt x="0" y="24"/>
                    </a:lnTo>
                  </a:path>
                </a:pathLst>
              </a:custGeom>
              <a:noFill/>
              <a:ln w="0">
                <a:solidFill>
                  <a:srgbClr val="FF6600"/>
                </a:solidFill>
                <a:round/>
                <a:headEnd/>
                <a:tailEnd/>
              </a:ln>
            </p:spPr>
            <p:txBody>
              <a:bodyPr/>
              <a:lstStyle/>
              <a:p>
                <a:endParaRPr lang="es-MX"/>
              </a:p>
            </p:txBody>
          </p:sp>
          <p:sp>
            <p:nvSpPr>
              <p:cNvPr id="9828" name="Freeform 5354"/>
              <p:cNvSpPr>
                <a:spLocks/>
              </p:cNvSpPr>
              <p:nvPr/>
            </p:nvSpPr>
            <p:spPr bwMode="auto">
              <a:xfrm>
                <a:off x="2289" y="2281"/>
                <a:ext cx="8" cy="12"/>
              </a:xfrm>
              <a:custGeom>
                <a:avLst/>
                <a:gdLst>
                  <a:gd name="T0" fmla="*/ 0 w 75"/>
                  <a:gd name="T1" fmla="*/ 0 h 105"/>
                  <a:gd name="T2" fmla="*/ 0 w 75"/>
                  <a:gd name="T3" fmla="*/ 0 h 105"/>
                  <a:gd name="T4" fmla="*/ 0 w 75"/>
                  <a:gd name="T5" fmla="*/ 0 h 105"/>
                  <a:gd name="T6" fmla="*/ 0 w 75"/>
                  <a:gd name="T7" fmla="*/ 0 h 105"/>
                  <a:gd name="T8" fmla="*/ 0 60000 65536"/>
                  <a:gd name="T9" fmla="*/ 0 60000 65536"/>
                  <a:gd name="T10" fmla="*/ 0 60000 65536"/>
                  <a:gd name="T11" fmla="*/ 0 60000 65536"/>
                  <a:gd name="T12" fmla="*/ 0 w 75"/>
                  <a:gd name="T13" fmla="*/ 0 h 105"/>
                  <a:gd name="T14" fmla="*/ 75 w 75"/>
                  <a:gd name="T15" fmla="*/ 105 h 105"/>
                </a:gdLst>
                <a:ahLst/>
                <a:cxnLst>
                  <a:cxn ang="T8">
                    <a:pos x="T0" y="T1"/>
                  </a:cxn>
                  <a:cxn ang="T9">
                    <a:pos x="T2" y="T3"/>
                  </a:cxn>
                  <a:cxn ang="T10">
                    <a:pos x="T4" y="T5"/>
                  </a:cxn>
                  <a:cxn ang="T11">
                    <a:pos x="T6" y="T7"/>
                  </a:cxn>
                </a:cxnLst>
                <a:rect l="T12" t="T13" r="T14" b="T15"/>
                <a:pathLst>
                  <a:path w="75" h="105">
                    <a:moveTo>
                      <a:pt x="15" y="0"/>
                    </a:moveTo>
                    <a:lnTo>
                      <a:pt x="0" y="49"/>
                    </a:lnTo>
                    <a:lnTo>
                      <a:pt x="75" y="105"/>
                    </a:lnTo>
                    <a:lnTo>
                      <a:pt x="15" y="0"/>
                    </a:lnTo>
                    <a:close/>
                  </a:path>
                </a:pathLst>
              </a:custGeom>
              <a:solidFill>
                <a:srgbClr val="FF6600"/>
              </a:solidFill>
              <a:ln w="9525">
                <a:noFill/>
                <a:round/>
                <a:headEnd/>
                <a:tailEnd/>
              </a:ln>
            </p:spPr>
            <p:txBody>
              <a:bodyPr/>
              <a:lstStyle/>
              <a:p>
                <a:endParaRPr lang="es-MX"/>
              </a:p>
            </p:txBody>
          </p:sp>
          <p:sp>
            <p:nvSpPr>
              <p:cNvPr id="9829" name="Freeform 5355"/>
              <p:cNvSpPr>
                <a:spLocks/>
              </p:cNvSpPr>
              <p:nvPr/>
            </p:nvSpPr>
            <p:spPr bwMode="auto">
              <a:xfrm>
                <a:off x="2289" y="2287"/>
                <a:ext cx="8" cy="8"/>
              </a:xfrm>
              <a:custGeom>
                <a:avLst/>
                <a:gdLst>
                  <a:gd name="T0" fmla="*/ 0 w 75"/>
                  <a:gd name="T1" fmla="*/ 0 h 80"/>
                  <a:gd name="T2" fmla="*/ 0 w 75"/>
                  <a:gd name="T3" fmla="*/ 0 h 80"/>
                  <a:gd name="T4" fmla="*/ 0 w 75"/>
                  <a:gd name="T5" fmla="*/ 0 h 80"/>
                  <a:gd name="T6" fmla="*/ 0 w 75"/>
                  <a:gd name="T7" fmla="*/ 0 h 80"/>
                  <a:gd name="T8" fmla="*/ 0 60000 65536"/>
                  <a:gd name="T9" fmla="*/ 0 60000 65536"/>
                  <a:gd name="T10" fmla="*/ 0 60000 65536"/>
                  <a:gd name="T11" fmla="*/ 0 60000 65536"/>
                  <a:gd name="T12" fmla="*/ 0 w 75"/>
                  <a:gd name="T13" fmla="*/ 0 h 80"/>
                  <a:gd name="T14" fmla="*/ 75 w 75"/>
                  <a:gd name="T15" fmla="*/ 80 h 80"/>
                </a:gdLst>
                <a:ahLst/>
                <a:cxnLst>
                  <a:cxn ang="T8">
                    <a:pos x="T0" y="T1"/>
                  </a:cxn>
                  <a:cxn ang="T9">
                    <a:pos x="T2" y="T3"/>
                  </a:cxn>
                  <a:cxn ang="T10">
                    <a:pos x="T4" y="T5"/>
                  </a:cxn>
                  <a:cxn ang="T11">
                    <a:pos x="T6" y="T7"/>
                  </a:cxn>
                </a:cxnLst>
                <a:rect l="T12" t="T13" r="T14" b="T15"/>
                <a:pathLst>
                  <a:path w="75" h="80">
                    <a:moveTo>
                      <a:pt x="0" y="0"/>
                    </a:moveTo>
                    <a:lnTo>
                      <a:pt x="75" y="56"/>
                    </a:lnTo>
                    <a:lnTo>
                      <a:pt x="45" y="80"/>
                    </a:lnTo>
                    <a:lnTo>
                      <a:pt x="0" y="0"/>
                    </a:lnTo>
                    <a:close/>
                  </a:path>
                </a:pathLst>
              </a:custGeom>
              <a:solidFill>
                <a:srgbClr val="FF6600"/>
              </a:solidFill>
              <a:ln w="9525">
                <a:noFill/>
                <a:round/>
                <a:headEnd/>
                <a:tailEnd/>
              </a:ln>
            </p:spPr>
            <p:txBody>
              <a:bodyPr/>
              <a:lstStyle/>
              <a:p>
                <a:endParaRPr lang="es-MX"/>
              </a:p>
            </p:txBody>
          </p:sp>
          <p:sp>
            <p:nvSpPr>
              <p:cNvPr id="9830" name="Freeform 5356"/>
              <p:cNvSpPr>
                <a:spLocks/>
              </p:cNvSpPr>
              <p:nvPr/>
            </p:nvSpPr>
            <p:spPr bwMode="auto">
              <a:xfrm>
                <a:off x="2289" y="2281"/>
                <a:ext cx="8" cy="14"/>
              </a:xfrm>
              <a:custGeom>
                <a:avLst/>
                <a:gdLst>
                  <a:gd name="T0" fmla="*/ 0 w 75"/>
                  <a:gd name="T1" fmla="*/ 0 h 129"/>
                  <a:gd name="T2" fmla="*/ 0 w 75"/>
                  <a:gd name="T3" fmla="*/ 0 h 129"/>
                  <a:gd name="T4" fmla="*/ 0 w 75"/>
                  <a:gd name="T5" fmla="*/ 0 h 129"/>
                  <a:gd name="T6" fmla="*/ 0 w 75"/>
                  <a:gd name="T7" fmla="*/ 0 h 129"/>
                  <a:gd name="T8" fmla="*/ 0 w 75"/>
                  <a:gd name="T9" fmla="*/ 0 h 129"/>
                  <a:gd name="T10" fmla="*/ 0 60000 65536"/>
                  <a:gd name="T11" fmla="*/ 0 60000 65536"/>
                  <a:gd name="T12" fmla="*/ 0 60000 65536"/>
                  <a:gd name="T13" fmla="*/ 0 60000 65536"/>
                  <a:gd name="T14" fmla="*/ 0 60000 65536"/>
                  <a:gd name="T15" fmla="*/ 0 w 75"/>
                  <a:gd name="T16" fmla="*/ 0 h 129"/>
                  <a:gd name="T17" fmla="*/ 75 w 75"/>
                  <a:gd name="T18" fmla="*/ 129 h 129"/>
                </a:gdLst>
                <a:ahLst/>
                <a:cxnLst>
                  <a:cxn ang="T10">
                    <a:pos x="T0" y="T1"/>
                  </a:cxn>
                  <a:cxn ang="T11">
                    <a:pos x="T2" y="T3"/>
                  </a:cxn>
                  <a:cxn ang="T12">
                    <a:pos x="T4" y="T5"/>
                  </a:cxn>
                  <a:cxn ang="T13">
                    <a:pos x="T6" y="T7"/>
                  </a:cxn>
                  <a:cxn ang="T14">
                    <a:pos x="T8" y="T9"/>
                  </a:cxn>
                </a:cxnLst>
                <a:rect l="T15" t="T16" r="T17" b="T18"/>
                <a:pathLst>
                  <a:path w="75" h="129">
                    <a:moveTo>
                      <a:pt x="15" y="0"/>
                    </a:moveTo>
                    <a:lnTo>
                      <a:pt x="0" y="49"/>
                    </a:lnTo>
                    <a:lnTo>
                      <a:pt x="45" y="129"/>
                    </a:lnTo>
                    <a:lnTo>
                      <a:pt x="75" y="105"/>
                    </a:lnTo>
                    <a:lnTo>
                      <a:pt x="15" y="0"/>
                    </a:lnTo>
                  </a:path>
                </a:pathLst>
              </a:custGeom>
              <a:noFill/>
              <a:ln w="0">
                <a:solidFill>
                  <a:srgbClr val="FF6600"/>
                </a:solidFill>
                <a:round/>
                <a:headEnd/>
                <a:tailEnd/>
              </a:ln>
            </p:spPr>
            <p:txBody>
              <a:bodyPr/>
              <a:lstStyle/>
              <a:p>
                <a:endParaRPr lang="es-MX"/>
              </a:p>
            </p:txBody>
          </p:sp>
          <p:sp>
            <p:nvSpPr>
              <p:cNvPr id="9831" name="Freeform 5357"/>
              <p:cNvSpPr>
                <a:spLocks/>
              </p:cNvSpPr>
              <p:nvPr/>
            </p:nvSpPr>
            <p:spPr bwMode="auto">
              <a:xfrm>
                <a:off x="2294" y="2293"/>
                <a:ext cx="6" cy="3"/>
              </a:xfrm>
              <a:custGeom>
                <a:avLst/>
                <a:gdLst>
                  <a:gd name="T0" fmla="*/ 0 w 59"/>
                  <a:gd name="T1" fmla="*/ 0 h 28"/>
                  <a:gd name="T2" fmla="*/ 0 w 59"/>
                  <a:gd name="T3" fmla="*/ 0 h 28"/>
                  <a:gd name="T4" fmla="*/ 0 w 59"/>
                  <a:gd name="T5" fmla="*/ 0 h 28"/>
                  <a:gd name="T6" fmla="*/ 0 w 59"/>
                  <a:gd name="T7" fmla="*/ 0 h 28"/>
                  <a:gd name="T8" fmla="*/ 0 60000 65536"/>
                  <a:gd name="T9" fmla="*/ 0 60000 65536"/>
                  <a:gd name="T10" fmla="*/ 0 60000 65536"/>
                  <a:gd name="T11" fmla="*/ 0 60000 65536"/>
                  <a:gd name="T12" fmla="*/ 0 w 59"/>
                  <a:gd name="T13" fmla="*/ 0 h 28"/>
                  <a:gd name="T14" fmla="*/ 59 w 59"/>
                  <a:gd name="T15" fmla="*/ 28 h 28"/>
                </a:gdLst>
                <a:ahLst/>
                <a:cxnLst>
                  <a:cxn ang="T8">
                    <a:pos x="T0" y="T1"/>
                  </a:cxn>
                  <a:cxn ang="T9">
                    <a:pos x="T2" y="T3"/>
                  </a:cxn>
                  <a:cxn ang="T10">
                    <a:pos x="T4" y="T5"/>
                  </a:cxn>
                  <a:cxn ang="T11">
                    <a:pos x="T6" y="T7"/>
                  </a:cxn>
                </a:cxnLst>
                <a:rect l="T12" t="T13" r="T14" b="T15"/>
                <a:pathLst>
                  <a:path w="59" h="28">
                    <a:moveTo>
                      <a:pt x="30" y="0"/>
                    </a:moveTo>
                    <a:lnTo>
                      <a:pt x="0" y="24"/>
                    </a:lnTo>
                    <a:lnTo>
                      <a:pt x="59" y="28"/>
                    </a:lnTo>
                    <a:lnTo>
                      <a:pt x="30" y="0"/>
                    </a:lnTo>
                    <a:close/>
                  </a:path>
                </a:pathLst>
              </a:custGeom>
              <a:solidFill>
                <a:srgbClr val="FF6600"/>
              </a:solidFill>
              <a:ln w="9525">
                <a:noFill/>
                <a:round/>
                <a:headEnd/>
                <a:tailEnd/>
              </a:ln>
            </p:spPr>
            <p:txBody>
              <a:bodyPr/>
              <a:lstStyle/>
              <a:p>
                <a:endParaRPr lang="es-MX"/>
              </a:p>
            </p:txBody>
          </p:sp>
          <p:sp>
            <p:nvSpPr>
              <p:cNvPr id="9832" name="Freeform 5358"/>
              <p:cNvSpPr>
                <a:spLocks/>
              </p:cNvSpPr>
              <p:nvPr/>
            </p:nvSpPr>
            <p:spPr bwMode="auto">
              <a:xfrm>
                <a:off x="2294" y="2295"/>
                <a:ext cx="6" cy="2"/>
              </a:xfrm>
              <a:custGeom>
                <a:avLst/>
                <a:gdLst>
                  <a:gd name="T0" fmla="*/ 0 w 59"/>
                  <a:gd name="T1" fmla="*/ 0 h 18"/>
                  <a:gd name="T2" fmla="*/ 0 w 59"/>
                  <a:gd name="T3" fmla="*/ 0 h 18"/>
                  <a:gd name="T4" fmla="*/ 0 w 59"/>
                  <a:gd name="T5" fmla="*/ 0 h 18"/>
                  <a:gd name="T6" fmla="*/ 0 w 59"/>
                  <a:gd name="T7" fmla="*/ 0 h 18"/>
                  <a:gd name="T8" fmla="*/ 0 60000 65536"/>
                  <a:gd name="T9" fmla="*/ 0 60000 65536"/>
                  <a:gd name="T10" fmla="*/ 0 60000 65536"/>
                  <a:gd name="T11" fmla="*/ 0 60000 65536"/>
                  <a:gd name="T12" fmla="*/ 0 w 59"/>
                  <a:gd name="T13" fmla="*/ 0 h 18"/>
                  <a:gd name="T14" fmla="*/ 59 w 59"/>
                  <a:gd name="T15" fmla="*/ 18 h 18"/>
                </a:gdLst>
                <a:ahLst/>
                <a:cxnLst>
                  <a:cxn ang="T8">
                    <a:pos x="T0" y="T1"/>
                  </a:cxn>
                  <a:cxn ang="T9">
                    <a:pos x="T2" y="T3"/>
                  </a:cxn>
                  <a:cxn ang="T10">
                    <a:pos x="T4" y="T5"/>
                  </a:cxn>
                  <a:cxn ang="T11">
                    <a:pos x="T6" y="T7"/>
                  </a:cxn>
                </a:cxnLst>
                <a:rect l="T12" t="T13" r="T14" b="T15"/>
                <a:pathLst>
                  <a:path w="59" h="18">
                    <a:moveTo>
                      <a:pt x="0" y="0"/>
                    </a:moveTo>
                    <a:lnTo>
                      <a:pt x="59" y="4"/>
                    </a:lnTo>
                    <a:lnTo>
                      <a:pt x="20" y="18"/>
                    </a:lnTo>
                    <a:lnTo>
                      <a:pt x="0" y="0"/>
                    </a:lnTo>
                    <a:close/>
                  </a:path>
                </a:pathLst>
              </a:custGeom>
              <a:solidFill>
                <a:srgbClr val="FF6600"/>
              </a:solidFill>
              <a:ln w="9525">
                <a:noFill/>
                <a:round/>
                <a:headEnd/>
                <a:tailEnd/>
              </a:ln>
            </p:spPr>
            <p:txBody>
              <a:bodyPr/>
              <a:lstStyle/>
              <a:p>
                <a:endParaRPr lang="es-MX"/>
              </a:p>
            </p:txBody>
          </p:sp>
          <p:sp>
            <p:nvSpPr>
              <p:cNvPr id="9833" name="Freeform 5359"/>
              <p:cNvSpPr>
                <a:spLocks/>
              </p:cNvSpPr>
              <p:nvPr/>
            </p:nvSpPr>
            <p:spPr bwMode="auto">
              <a:xfrm>
                <a:off x="2294" y="2293"/>
                <a:ext cx="6" cy="4"/>
              </a:xfrm>
              <a:custGeom>
                <a:avLst/>
                <a:gdLst>
                  <a:gd name="T0" fmla="*/ 0 w 59"/>
                  <a:gd name="T1" fmla="*/ 0 h 42"/>
                  <a:gd name="T2" fmla="*/ 0 w 59"/>
                  <a:gd name="T3" fmla="*/ 0 h 42"/>
                  <a:gd name="T4" fmla="*/ 0 w 59"/>
                  <a:gd name="T5" fmla="*/ 0 h 42"/>
                  <a:gd name="T6" fmla="*/ 0 w 59"/>
                  <a:gd name="T7" fmla="*/ 0 h 42"/>
                  <a:gd name="T8" fmla="*/ 0 w 59"/>
                  <a:gd name="T9" fmla="*/ 0 h 42"/>
                  <a:gd name="T10" fmla="*/ 0 60000 65536"/>
                  <a:gd name="T11" fmla="*/ 0 60000 65536"/>
                  <a:gd name="T12" fmla="*/ 0 60000 65536"/>
                  <a:gd name="T13" fmla="*/ 0 60000 65536"/>
                  <a:gd name="T14" fmla="*/ 0 60000 65536"/>
                  <a:gd name="T15" fmla="*/ 0 w 59"/>
                  <a:gd name="T16" fmla="*/ 0 h 42"/>
                  <a:gd name="T17" fmla="*/ 59 w 59"/>
                  <a:gd name="T18" fmla="*/ 42 h 42"/>
                </a:gdLst>
                <a:ahLst/>
                <a:cxnLst>
                  <a:cxn ang="T10">
                    <a:pos x="T0" y="T1"/>
                  </a:cxn>
                  <a:cxn ang="T11">
                    <a:pos x="T2" y="T3"/>
                  </a:cxn>
                  <a:cxn ang="T12">
                    <a:pos x="T4" y="T5"/>
                  </a:cxn>
                  <a:cxn ang="T13">
                    <a:pos x="T6" y="T7"/>
                  </a:cxn>
                  <a:cxn ang="T14">
                    <a:pos x="T8" y="T9"/>
                  </a:cxn>
                </a:cxnLst>
                <a:rect l="T15" t="T16" r="T17" b="T18"/>
                <a:pathLst>
                  <a:path w="59" h="42">
                    <a:moveTo>
                      <a:pt x="30" y="0"/>
                    </a:moveTo>
                    <a:lnTo>
                      <a:pt x="0" y="24"/>
                    </a:lnTo>
                    <a:lnTo>
                      <a:pt x="20" y="42"/>
                    </a:lnTo>
                    <a:lnTo>
                      <a:pt x="59" y="28"/>
                    </a:lnTo>
                    <a:lnTo>
                      <a:pt x="30" y="0"/>
                    </a:lnTo>
                  </a:path>
                </a:pathLst>
              </a:custGeom>
              <a:noFill/>
              <a:ln w="0">
                <a:solidFill>
                  <a:srgbClr val="FF6600"/>
                </a:solidFill>
                <a:round/>
                <a:headEnd/>
                <a:tailEnd/>
              </a:ln>
            </p:spPr>
            <p:txBody>
              <a:bodyPr/>
              <a:lstStyle/>
              <a:p>
                <a:endParaRPr lang="es-MX"/>
              </a:p>
            </p:txBody>
          </p:sp>
          <p:sp>
            <p:nvSpPr>
              <p:cNvPr id="9834" name="Freeform 5360"/>
              <p:cNvSpPr>
                <a:spLocks/>
              </p:cNvSpPr>
              <p:nvPr/>
            </p:nvSpPr>
            <p:spPr bwMode="auto">
              <a:xfrm>
                <a:off x="2296" y="2296"/>
                <a:ext cx="4" cy="10"/>
              </a:xfrm>
              <a:custGeom>
                <a:avLst/>
                <a:gdLst>
                  <a:gd name="T0" fmla="*/ 0 w 39"/>
                  <a:gd name="T1" fmla="*/ 0 h 87"/>
                  <a:gd name="T2" fmla="*/ 0 w 39"/>
                  <a:gd name="T3" fmla="*/ 0 h 87"/>
                  <a:gd name="T4" fmla="*/ 0 w 39"/>
                  <a:gd name="T5" fmla="*/ 0 h 87"/>
                  <a:gd name="T6" fmla="*/ 0 w 39"/>
                  <a:gd name="T7" fmla="*/ 0 h 87"/>
                  <a:gd name="T8" fmla="*/ 0 60000 65536"/>
                  <a:gd name="T9" fmla="*/ 0 60000 65536"/>
                  <a:gd name="T10" fmla="*/ 0 60000 65536"/>
                  <a:gd name="T11" fmla="*/ 0 60000 65536"/>
                  <a:gd name="T12" fmla="*/ 0 w 39"/>
                  <a:gd name="T13" fmla="*/ 0 h 87"/>
                  <a:gd name="T14" fmla="*/ 39 w 39"/>
                  <a:gd name="T15" fmla="*/ 87 h 87"/>
                </a:gdLst>
                <a:ahLst/>
                <a:cxnLst>
                  <a:cxn ang="T8">
                    <a:pos x="T0" y="T1"/>
                  </a:cxn>
                  <a:cxn ang="T9">
                    <a:pos x="T2" y="T3"/>
                  </a:cxn>
                  <a:cxn ang="T10">
                    <a:pos x="T4" y="T5"/>
                  </a:cxn>
                  <a:cxn ang="T11">
                    <a:pos x="T6" y="T7"/>
                  </a:cxn>
                </a:cxnLst>
                <a:rect l="T12" t="T13" r="T14" b="T15"/>
                <a:pathLst>
                  <a:path w="39" h="87">
                    <a:moveTo>
                      <a:pt x="39" y="0"/>
                    </a:moveTo>
                    <a:lnTo>
                      <a:pt x="0" y="14"/>
                    </a:lnTo>
                    <a:lnTo>
                      <a:pt x="31" y="87"/>
                    </a:lnTo>
                    <a:lnTo>
                      <a:pt x="39" y="0"/>
                    </a:lnTo>
                    <a:close/>
                  </a:path>
                </a:pathLst>
              </a:custGeom>
              <a:solidFill>
                <a:srgbClr val="FF6600"/>
              </a:solidFill>
              <a:ln w="9525">
                <a:noFill/>
                <a:round/>
                <a:headEnd/>
                <a:tailEnd/>
              </a:ln>
            </p:spPr>
            <p:txBody>
              <a:bodyPr/>
              <a:lstStyle/>
              <a:p>
                <a:endParaRPr lang="es-MX"/>
              </a:p>
            </p:txBody>
          </p:sp>
          <p:sp>
            <p:nvSpPr>
              <p:cNvPr id="9835" name="Freeform 5361"/>
              <p:cNvSpPr>
                <a:spLocks/>
              </p:cNvSpPr>
              <p:nvPr/>
            </p:nvSpPr>
            <p:spPr bwMode="auto">
              <a:xfrm>
                <a:off x="2295" y="2297"/>
                <a:ext cx="4" cy="12"/>
              </a:xfrm>
              <a:custGeom>
                <a:avLst/>
                <a:gdLst>
                  <a:gd name="T0" fmla="*/ 0 w 41"/>
                  <a:gd name="T1" fmla="*/ 0 h 106"/>
                  <a:gd name="T2" fmla="*/ 0 w 41"/>
                  <a:gd name="T3" fmla="*/ 0 h 106"/>
                  <a:gd name="T4" fmla="*/ 0 w 41"/>
                  <a:gd name="T5" fmla="*/ 0 h 106"/>
                  <a:gd name="T6" fmla="*/ 0 w 41"/>
                  <a:gd name="T7" fmla="*/ 0 h 106"/>
                  <a:gd name="T8" fmla="*/ 0 60000 65536"/>
                  <a:gd name="T9" fmla="*/ 0 60000 65536"/>
                  <a:gd name="T10" fmla="*/ 0 60000 65536"/>
                  <a:gd name="T11" fmla="*/ 0 60000 65536"/>
                  <a:gd name="T12" fmla="*/ 0 w 41"/>
                  <a:gd name="T13" fmla="*/ 0 h 106"/>
                  <a:gd name="T14" fmla="*/ 41 w 41"/>
                  <a:gd name="T15" fmla="*/ 106 h 106"/>
                </a:gdLst>
                <a:ahLst/>
                <a:cxnLst>
                  <a:cxn ang="T8">
                    <a:pos x="T0" y="T1"/>
                  </a:cxn>
                  <a:cxn ang="T9">
                    <a:pos x="T2" y="T3"/>
                  </a:cxn>
                  <a:cxn ang="T10">
                    <a:pos x="T4" y="T5"/>
                  </a:cxn>
                  <a:cxn ang="T11">
                    <a:pos x="T6" y="T7"/>
                  </a:cxn>
                </a:cxnLst>
                <a:rect l="T12" t="T13" r="T14" b="T15"/>
                <a:pathLst>
                  <a:path w="41" h="106">
                    <a:moveTo>
                      <a:pt x="10" y="0"/>
                    </a:moveTo>
                    <a:lnTo>
                      <a:pt x="41" y="73"/>
                    </a:lnTo>
                    <a:lnTo>
                      <a:pt x="0" y="106"/>
                    </a:lnTo>
                    <a:lnTo>
                      <a:pt x="10" y="0"/>
                    </a:lnTo>
                    <a:close/>
                  </a:path>
                </a:pathLst>
              </a:custGeom>
              <a:solidFill>
                <a:srgbClr val="FF6600"/>
              </a:solidFill>
              <a:ln w="9525">
                <a:noFill/>
                <a:round/>
                <a:headEnd/>
                <a:tailEnd/>
              </a:ln>
            </p:spPr>
            <p:txBody>
              <a:bodyPr/>
              <a:lstStyle/>
              <a:p>
                <a:endParaRPr lang="es-MX"/>
              </a:p>
            </p:txBody>
          </p:sp>
          <p:sp>
            <p:nvSpPr>
              <p:cNvPr id="9836" name="Freeform 5362"/>
              <p:cNvSpPr>
                <a:spLocks/>
              </p:cNvSpPr>
              <p:nvPr/>
            </p:nvSpPr>
            <p:spPr bwMode="auto">
              <a:xfrm>
                <a:off x="2295" y="2296"/>
                <a:ext cx="5" cy="13"/>
              </a:xfrm>
              <a:custGeom>
                <a:avLst/>
                <a:gdLst>
                  <a:gd name="T0" fmla="*/ 0 w 49"/>
                  <a:gd name="T1" fmla="*/ 0 h 120"/>
                  <a:gd name="T2" fmla="*/ 0 w 49"/>
                  <a:gd name="T3" fmla="*/ 0 h 120"/>
                  <a:gd name="T4" fmla="*/ 0 w 49"/>
                  <a:gd name="T5" fmla="*/ 0 h 120"/>
                  <a:gd name="T6" fmla="*/ 0 w 49"/>
                  <a:gd name="T7" fmla="*/ 0 h 120"/>
                  <a:gd name="T8" fmla="*/ 0 w 49"/>
                  <a:gd name="T9" fmla="*/ 0 h 120"/>
                  <a:gd name="T10" fmla="*/ 0 60000 65536"/>
                  <a:gd name="T11" fmla="*/ 0 60000 65536"/>
                  <a:gd name="T12" fmla="*/ 0 60000 65536"/>
                  <a:gd name="T13" fmla="*/ 0 60000 65536"/>
                  <a:gd name="T14" fmla="*/ 0 60000 65536"/>
                  <a:gd name="T15" fmla="*/ 0 w 49"/>
                  <a:gd name="T16" fmla="*/ 0 h 120"/>
                  <a:gd name="T17" fmla="*/ 49 w 49"/>
                  <a:gd name="T18" fmla="*/ 120 h 120"/>
                </a:gdLst>
                <a:ahLst/>
                <a:cxnLst>
                  <a:cxn ang="T10">
                    <a:pos x="T0" y="T1"/>
                  </a:cxn>
                  <a:cxn ang="T11">
                    <a:pos x="T2" y="T3"/>
                  </a:cxn>
                  <a:cxn ang="T12">
                    <a:pos x="T4" y="T5"/>
                  </a:cxn>
                  <a:cxn ang="T13">
                    <a:pos x="T6" y="T7"/>
                  </a:cxn>
                  <a:cxn ang="T14">
                    <a:pos x="T8" y="T9"/>
                  </a:cxn>
                </a:cxnLst>
                <a:rect l="T15" t="T16" r="T17" b="T18"/>
                <a:pathLst>
                  <a:path w="49" h="120">
                    <a:moveTo>
                      <a:pt x="49" y="0"/>
                    </a:moveTo>
                    <a:lnTo>
                      <a:pt x="10" y="14"/>
                    </a:lnTo>
                    <a:lnTo>
                      <a:pt x="0" y="120"/>
                    </a:lnTo>
                    <a:lnTo>
                      <a:pt x="41" y="87"/>
                    </a:lnTo>
                    <a:lnTo>
                      <a:pt x="49" y="0"/>
                    </a:lnTo>
                  </a:path>
                </a:pathLst>
              </a:custGeom>
              <a:noFill/>
              <a:ln w="0">
                <a:solidFill>
                  <a:srgbClr val="FF6600"/>
                </a:solidFill>
                <a:round/>
                <a:headEnd/>
                <a:tailEnd/>
              </a:ln>
            </p:spPr>
            <p:txBody>
              <a:bodyPr/>
              <a:lstStyle/>
              <a:p>
                <a:endParaRPr lang="es-MX"/>
              </a:p>
            </p:txBody>
          </p:sp>
          <p:sp>
            <p:nvSpPr>
              <p:cNvPr id="9837" name="Freeform 5363"/>
              <p:cNvSpPr>
                <a:spLocks/>
              </p:cNvSpPr>
              <p:nvPr/>
            </p:nvSpPr>
            <p:spPr bwMode="auto">
              <a:xfrm>
                <a:off x="2295" y="2306"/>
                <a:ext cx="36" cy="3"/>
              </a:xfrm>
              <a:custGeom>
                <a:avLst/>
                <a:gdLst>
                  <a:gd name="T0" fmla="*/ 0 w 330"/>
                  <a:gd name="T1" fmla="*/ 0 h 33"/>
                  <a:gd name="T2" fmla="*/ 0 w 330"/>
                  <a:gd name="T3" fmla="*/ 0 h 33"/>
                  <a:gd name="T4" fmla="*/ 0 w 330"/>
                  <a:gd name="T5" fmla="*/ 0 h 33"/>
                  <a:gd name="T6" fmla="*/ 0 w 330"/>
                  <a:gd name="T7" fmla="*/ 0 h 33"/>
                  <a:gd name="T8" fmla="*/ 0 60000 65536"/>
                  <a:gd name="T9" fmla="*/ 0 60000 65536"/>
                  <a:gd name="T10" fmla="*/ 0 60000 65536"/>
                  <a:gd name="T11" fmla="*/ 0 60000 65536"/>
                  <a:gd name="T12" fmla="*/ 0 w 330"/>
                  <a:gd name="T13" fmla="*/ 0 h 33"/>
                  <a:gd name="T14" fmla="*/ 330 w 330"/>
                  <a:gd name="T15" fmla="*/ 33 h 33"/>
                </a:gdLst>
                <a:ahLst/>
                <a:cxnLst>
                  <a:cxn ang="T8">
                    <a:pos x="T0" y="T1"/>
                  </a:cxn>
                  <a:cxn ang="T9">
                    <a:pos x="T2" y="T3"/>
                  </a:cxn>
                  <a:cxn ang="T10">
                    <a:pos x="T4" y="T5"/>
                  </a:cxn>
                  <a:cxn ang="T11">
                    <a:pos x="T6" y="T7"/>
                  </a:cxn>
                </a:cxnLst>
                <a:rect l="T12" t="T13" r="T14" b="T15"/>
                <a:pathLst>
                  <a:path w="330" h="33">
                    <a:moveTo>
                      <a:pt x="41" y="0"/>
                    </a:moveTo>
                    <a:lnTo>
                      <a:pt x="0" y="33"/>
                    </a:lnTo>
                    <a:lnTo>
                      <a:pt x="330" y="30"/>
                    </a:lnTo>
                    <a:lnTo>
                      <a:pt x="41" y="0"/>
                    </a:lnTo>
                    <a:close/>
                  </a:path>
                </a:pathLst>
              </a:custGeom>
              <a:solidFill>
                <a:srgbClr val="FF6600"/>
              </a:solidFill>
              <a:ln w="9525">
                <a:noFill/>
                <a:round/>
                <a:headEnd/>
                <a:tailEnd/>
              </a:ln>
            </p:spPr>
            <p:txBody>
              <a:bodyPr/>
              <a:lstStyle/>
              <a:p>
                <a:endParaRPr lang="es-MX"/>
              </a:p>
            </p:txBody>
          </p:sp>
          <p:sp>
            <p:nvSpPr>
              <p:cNvPr id="9838" name="Freeform 5364"/>
              <p:cNvSpPr>
                <a:spLocks/>
              </p:cNvSpPr>
              <p:nvPr/>
            </p:nvSpPr>
            <p:spPr bwMode="auto">
              <a:xfrm>
                <a:off x="2295" y="2306"/>
                <a:ext cx="36" cy="7"/>
              </a:xfrm>
              <a:custGeom>
                <a:avLst/>
                <a:gdLst>
                  <a:gd name="T0" fmla="*/ 0 w 331"/>
                  <a:gd name="T1" fmla="*/ 0 h 68"/>
                  <a:gd name="T2" fmla="*/ 0 w 331"/>
                  <a:gd name="T3" fmla="*/ 0 h 68"/>
                  <a:gd name="T4" fmla="*/ 0 w 331"/>
                  <a:gd name="T5" fmla="*/ 0 h 68"/>
                  <a:gd name="T6" fmla="*/ 0 w 331"/>
                  <a:gd name="T7" fmla="*/ 0 h 68"/>
                  <a:gd name="T8" fmla="*/ 0 w 331"/>
                  <a:gd name="T9" fmla="*/ 0 h 68"/>
                  <a:gd name="T10" fmla="*/ 0 60000 65536"/>
                  <a:gd name="T11" fmla="*/ 0 60000 65536"/>
                  <a:gd name="T12" fmla="*/ 0 60000 65536"/>
                  <a:gd name="T13" fmla="*/ 0 60000 65536"/>
                  <a:gd name="T14" fmla="*/ 0 60000 65536"/>
                  <a:gd name="T15" fmla="*/ 0 w 331"/>
                  <a:gd name="T16" fmla="*/ 0 h 68"/>
                  <a:gd name="T17" fmla="*/ 331 w 331"/>
                  <a:gd name="T18" fmla="*/ 68 h 68"/>
                </a:gdLst>
                <a:ahLst/>
                <a:cxnLst>
                  <a:cxn ang="T10">
                    <a:pos x="T0" y="T1"/>
                  </a:cxn>
                  <a:cxn ang="T11">
                    <a:pos x="T2" y="T3"/>
                  </a:cxn>
                  <a:cxn ang="T12">
                    <a:pos x="T4" y="T5"/>
                  </a:cxn>
                  <a:cxn ang="T13">
                    <a:pos x="T6" y="T7"/>
                  </a:cxn>
                  <a:cxn ang="T14">
                    <a:pos x="T8" y="T9"/>
                  </a:cxn>
                </a:cxnLst>
                <a:rect l="T15" t="T16" r="T17" b="T18"/>
                <a:pathLst>
                  <a:path w="331" h="68">
                    <a:moveTo>
                      <a:pt x="41" y="0"/>
                    </a:moveTo>
                    <a:lnTo>
                      <a:pt x="0" y="33"/>
                    </a:lnTo>
                    <a:lnTo>
                      <a:pt x="331" y="68"/>
                    </a:lnTo>
                    <a:lnTo>
                      <a:pt x="330" y="30"/>
                    </a:lnTo>
                    <a:lnTo>
                      <a:pt x="41" y="0"/>
                    </a:lnTo>
                  </a:path>
                </a:pathLst>
              </a:custGeom>
              <a:noFill/>
              <a:ln w="0">
                <a:solidFill>
                  <a:srgbClr val="FF6600"/>
                </a:solidFill>
                <a:round/>
                <a:headEnd/>
                <a:tailEnd/>
              </a:ln>
            </p:spPr>
            <p:txBody>
              <a:bodyPr/>
              <a:lstStyle/>
              <a:p>
                <a:endParaRPr lang="es-MX"/>
              </a:p>
            </p:txBody>
          </p:sp>
          <p:sp>
            <p:nvSpPr>
              <p:cNvPr id="9839" name="Freeform 5365"/>
              <p:cNvSpPr>
                <a:spLocks/>
              </p:cNvSpPr>
              <p:nvPr/>
            </p:nvSpPr>
            <p:spPr bwMode="auto">
              <a:xfrm>
                <a:off x="2331" y="2303"/>
                <a:ext cx="36" cy="10"/>
              </a:xfrm>
              <a:custGeom>
                <a:avLst/>
                <a:gdLst>
                  <a:gd name="T0" fmla="*/ 0 w 320"/>
                  <a:gd name="T1" fmla="*/ 0 h 94"/>
                  <a:gd name="T2" fmla="*/ 0 w 320"/>
                  <a:gd name="T3" fmla="*/ 0 h 94"/>
                  <a:gd name="T4" fmla="*/ 0 w 320"/>
                  <a:gd name="T5" fmla="*/ 0 h 94"/>
                  <a:gd name="T6" fmla="*/ 0 w 320"/>
                  <a:gd name="T7" fmla="*/ 0 h 94"/>
                  <a:gd name="T8" fmla="*/ 0 60000 65536"/>
                  <a:gd name="T9" fmla="*/ 0 60000 65536"/>
                  <a:gd name="T10" fmla="*/ 0 60000 65536"/>
                  <a:gd name="T11" fmla="*/ 0 60000 65536"/>
                  <a:gd name="T12" fmla="*/ 0 w 320"/>
                  <a:gd name="T13" fmla="*/ 0 h 94"/>
                  <a:gd name="T14" fmla="*/ 320 w 320"/>
                  <a:gd name="T15" fmla="*/ 94 h 94"/>
                </a:gdLst>
                <a:ahLst/>
                <a:cxnLst>
                  <a:cxn ang="T8">
                    <a:pos x="T0" y="T1"/>
                  </a:cxn>
                  <a:cxn ang="T9">
                    <a:pos x="T2" y="T3"/>
                  </a:cxn>
                  <a:cxn ang="T10">
                    <a:pos x="T4" y="T5"/>
                  </a:cxn>
                  <a:cxn ang="T11">
                    <a:pos x="T6" y="T7"/>
                  </a:cxn>
                </a:cxnLst>
                <a:rect l="T12" t="T13" r="T14" b="T15"/>
                <a:pathLst>
                  <a:path w="320" h="94">
                    <a:moveTo>
                      <a:pt x="0" y="56"/>
                    </a:moveTo>
                    <a:lnTo>
                      <a:pt x="1" y="94"/>
                    </a:lnTo>
                    <a:lnTo>
                      <a:pt x="320" y="0"/>
                    </a:lnTo>
                    <a:lnTo>
                      <a:pt x="0" y="56"/>
                    </a:lnTo>
                    <a:close/>
                  </a:path>
                </a:pathLst>
              </a:custGeom>
              <a:solidFill>
                <a:srgbClr val="FF6600"/>
              </a:solidFill>
              <a:ln w="9525">
                <a:noFill/>
                <a:round/>
                <a:headEnd/>
                <a:tailEnd/>
              </a:ln>
            </p:spPr>
            <p:txBody>
              <a:bodyPr/>
              <a:lstStyle/>
              <a:p>
                <a:endParaRPr lang="es-MX"/>
              </a:p>
            </p:txBody>
          </p:sp>
          <p:sp>
            <p:nvSpPr>
              <p:cNvPr id="9840" name="Freeform 5366"/>
              <p:cNvSpPr>
                <a:spLocks/>
              </p:cNvSpPr>
              <p:nvPr/>
            </p:nvSpPr>
            <p:spPr bwMode="auto">
              <a:xfrm>
                <a:off x="2331" y="2303"/>
                <a:ext cx="37" cy="10"/>
              </a:xfrm>
              <a:custGeom>
                <a:avLst/>
                <a:gdLst>
                  <a:gd name="T0" fmla="*/ 0 w 326"/>
                  <a:gd name="T1" fmla="*/ 0 h 94"/>
                  <a:gd name="T2" fmla="*/ 0 w 326"/>
                  <a:gd name="T3" fmla="*/ 0 h 94"/>
                  <a:gd name="T4" fmla="*/ 0 w 326"/>
                  <a:gd name="T5" fmla="*/ 0 h 94"/>
                  <a:gd name="T6" fmla="*/ 0 w 326"/>
                  <a:gd name="T7" fmla="*/ 0 h 94"/>
                  <a:gd name="T8" fmla="*/ 0 60000 65536"/>
                  <a:gd name="T9" fmla="*/ 0 60000 65536"/>
                  <a:gd name="T10" fmla="*/ 0 60000 65536"/>
                  <a:gd name="T11" fmla="*/ 0 60000 65536"/>
                  <a:gd name="T12" fmla="*/ 0 w 326"/>
                  <a:gd name="T13" fmla="*/ 0 h 94"/>
                  <a:gd name="T14" fmla="*/ 326 w 326"/>
                  <a:gd name="T15" fmla="*/ 94 h 94"/>
                </a:gdLst>
                <a:ahLst/>
                <a:cxnLst>
                  <a:cxn ang="T8">
                    <a:pos x="T0" y="T1"/>
                  </a:cxn>
                  <a:cxn ang="T9">
                    <a:pos x="T2" y="T3"/>
                  </a:cxn>
                  <a:cxn ang="T10">
                    <a:pos x="T4" y="T5"/>
                  </a:cxn>
                  <a:cxn ang="T11">
                    <a:pos x="T6" y="T7"/>
                  </a:cxn>
                </a:cxnLst>
                <a:rect l="T12" t="T13" r="T14" b="T15"/>
                <a:pathLst>
                  <a:path w="326" h="94">
                    <a:moveTo>
                      <a:pt x="0" y="94"/>
                    </a:moveTo>
                    <a:lnTo>
                      <a:pt x="319" y="0"/>
                    </a:lnTo>
                    <a:lnTo>
                      <a:pt x="326" y="37"/>
                    </a:lnTo>
                    <a:lnTo>
                      <a:pt x="0" y="94"/>
                    </a:lnTo>
                    <a:close/>
                  </a:path>
                </a:pathLst>
              </a:custGeom>
              <a:solidFill>
                <a:srgbClr val="FF6600"/>
              </a:solidFill>
              <a:ln w="9525">
                <a:noFill/>
                <a:round/>
                <a:headEnd/>
                <a:tailEnd/>
              </a:ln>
            </p:spPr>
            <p:txBody>
              <a:bodyPr/>
              <a:lstStyle/>
              <a:p>
                <a:endParaRPr lang="es-MX"/>
              </a:p>
            </p:txBody>
          </p:sp>
          <p:sp>
            <p:nvSpPr>
              <p:cNvPr id="9841" name="Freeform 5367"/>
              <p:cNvSpPr>
                <a:spLocks/>
              </p:cNvSpPr>
              <p:nvPr/>
            </p:nvSpPr>
            <p:spPr bwMode="auto">
              <a:xfrm>
                <a:off x="2331" y="2303"/>
                <a:ext cx="37" cy="10"/>
              </a:xfrm>
              <a:custGeom>
                <a:avLst/>
                <a:gdLst>
                  <a:gd name="T0" fmla="*/ 0 w 327"/>
                  <a:gd name="T1" fmla="*/ 0 h 94"/>
                  <a:gd name="T2" fmla="*/ 0 w 327"/>
                  <a:gd name="T3" fmla="*/ 0 h 94"/>
                  <a:gd name="T4" fmla="*/ 0 w 327"/>
                  <a:gd name="T5" fmla="*/ 0 h 94"/>
                  <a:gd name="T6" fmla="*/ 0 w 327"/>
                  <a:gd name="T7" fmla="*/ 0 h 94"/>
                  <a:gd name="T8" fmla="*/ 0 w 327"/>
                  <a:gd name="T9" fmla="*/ 0 h 94"/>
                  <a:gd name="T10" fmla="*/ 0 60000 65536"/>
                  <a:gd name="T11" fmla="*/ 0 60000 65536"/>
                  <a:gd name="T12" fmla="*/ 0 60000 65536"/>
                  <a:gd name="T13" fmla="*/ 0 60000 65536"/>
                  <a:gd name="T14" fmla="*/ 0 60000 65536"/>
                  <a:gd name="T15" fmla="*/ 0 w 327"/>
                  <a:gd name="T16" fmla="*/ 0 h 94"/>
                  <a:gd name="T17" fmla="*/ 327 w 327"/>
                  <a:gd name="T18" fmla="*/ 94 h 94"/>
                </a:gdLst>
                <a:ahLst/>
                <a:cxnLst>
                  <a:cxn ang="T10">
                    <a:pos x="T0" y="T1"/>
                  </a:cxn>
                  <a:cxn ang="T11">
                    <a:pos x="T2" y="T3"/>
                  </a:cxn>
                  <a:cxn ang="T12">
                    <a:pos x="T4" y="T5"/>
                  </a:cxn>
                  <a:cxn ang="T13">
                    <a:pos x="T6" y="T7"/>
                  </a:cxn>
                  <a:cxn ang="T14">
                    <a:pos x="T8" y="T9"/>
                  </a:cxn>
                </a:cxnLst>
                <a:rect l="T15" t="T16" r="T17" b="T18"/>
                <a:pathLst>
                  <a:path w="327" h="94">
                    <a:moveTo>
                      <a:pt x="0" y="56"/>
                    </a:moveTo>
                    <a:lnTo>
                      <a:pt x="1" y="94"/>
                    </a:lnTo>
                    <a:lnTo>
                      <a:pt x="327" y="37"/>
                    </a:lnTo>
                    <a:lnTo>
                      <a:pt x="320" y="0"/>
                    </a:lnTo>
                    <a:lnTo>
                      <a:pt x="0" y="56"/>
                    </a:lnTo>
                  </a:path>
                </a:pathLst>
              </a:custGeom>
              <a:noFill/>
              <a:ln w="0">
                <a:solidFill>
                  <a:srgbClr val="FF6600"/>
                </a:solidFill>
                <a:round/>
                <a:headEnd/>
                <a:tailEnd/>
              </a:ln>
            </p:spPr>
            <p:txBody>
              <a:bodyPr/>
              <a:lstStyle/>
              <a:p>
                <a:endParaRPr lang="es-MX"/>
              </a:p>
            </p:txBody>
          </p:sp>
          <p:sp>
            <p:nvSpPr>
              <p:cNvPr id="9842" name="Freeform 5368"/>
              <p:cNvSpPr>
                <a:spLocks/>
              </p:cNvSpPr>
              <p:nvPr/>
            </p:nvSpPr>
            <p:spPr bwMode="auto">
              <a:xfrm>
                <a:off x="2367" y="2294"/>
                <a:ext cx="47" cy="13"/>
              </a:xfrm>
              <a:custGeom>
                <a:avLst/>
                <a:gdLst>
                  <a:gd name="T0" fmla="*/ 0 w 426"/>
                  <a:gd name="T1" fmla="*/ 0 h 118"/>
                  <a:gd name="T2" fmla="*/ 0 w 426"/>
                  <a:gd name="T3" fmla="*/ 0 h 118"/>
                  <a:gd name="T4" fmla="*/ 0 w 426"/>
                  <a:gd name="T5" fmla="*/ 0 h 118"/>
                  <a:gd name="T6" fmla="*/ 0 w 426"/>
                  <a:gd name="T7" fmla="*/ 0 h 118"/>
                  <a:gd name="T8" fmla="*/ 0 60000 65536"/>
                  <a:gd name="T9" fmla="*/ 0 60000 65536"/>
                  <a:gd name="T10" fmla="*/ 0 60000 65536"/>
                  <a:gd name="T11" fmla="*/ 0 60000 65536"/>
                  <a:gd name="T12" fmla="*/ 0 w 426"/>
                  <a:gd name="T13" fmla="*/ 0 h 118"/>
                  <a:gd name="T14" fmla="*/ 426 w 426"/>
                  <a:gd name="T15" fmla="*/ 118 h 118"/>
                </a:gdLst>
                <a:ahLst/>
                <a:cxnLst>
                  <a:cxn ang="T8">
                    <a:pos x="T0" y="T1"/>
                  </a:cxn>
                  <a:cxn ang="T9">
                    <a:pos x="T2" y="T3"/>
                  </a:cxn>
                  <a:cxn ang="T10">
                    <a:pos x="T4" y="T5"/>
                  </a:cxn>
                  <a:cxn ang="T11">
                    <a:pos x="T6" y="T7"/>
                  </a:cxn>
                </a:cxnLst>
                <a:rect l="T12" t="T13" r="T14" b="T15"/>
                <a:pathLst>
                  <a:path w="426" h="118">
                    <a:moveTo>
                      <a:pt x="0" y="81"/>
                    </a:moveTo>
                    <a:lnTo>
                      <a:pt x="7" y="118"/>
                    </a:lnTo>
                    <a:lnTo>
                      <a:pt x="426" y="0"/>
                    </a:lnTo>
                    <a:lnTo>
                      <a:pt x="0" y="81"/>
                    </a:lnTo>
                    <a:close/>
                  </a:path>
                </a:pathLst>
              </a:custGeom>
              <a:solidFill>
                <a:srgbClr val="FF6600"/>
              </a:solidFill>
              <a:ln w="9525">
                <a:noFill/>
                <a:round/>
                <a:headEnd/>
                <a:tailEnd/>
              </a:ln>
            </p:spPr>
            <p:txBody>
              <a:bodyPr/>
              <a:lstStyle/>
              <a:p>
                <a:endParaRPr lang="es-MX"/>
              </a:p>
            </p:txBody>
          </p:sp>
          <p:sp>
            <p:nvSpPr>
              <p:cNvPr id="9843" name="Freeform 5369"/>
              <p:cNvSpPr>
                <a:spLocks/>
              </p:cNvSpPr>
              <p:nvPr/>
            </p:nvSpPr>
            <p:spPr bwMode="auto">
              <a:xfrm>
                <a:off x="2368" y="2294"/>
                <a:ext cx="46" cy="13"/>
              </a:xfrm>
              <a:custGeom>
                <a:avLst/>
                <a:gdLst>
                  <a:gd name="T0" fmla="*/ 0 w 419"/>
                  <a:gd name="T1" fmla="*/ 0 h 118"/>
                  <a:gd name="T2" fmla="*/ 0 w 419"/>
                  <a:gd name="T3" fmla="*/ 0 h 118"/>
                  <a:gd name="T4" fmla="*/ 0 w 419"/>
                  <a:gd name="T5" fmla="*/ 0 h 118"/>
                  <a:gd name="T6" fmla="*/ 0 w 419"/>
                  <a:gd name="T7" fmla="*/ 0 h 118"/>
                  <a:gd name="T8" fmla="*/ 0 60000 65536"/>
                  <a:gd name="T9" fmla="*/ 0 60000 65536"/>
                  <a:gd name="T10" fmla="*/ 0 60000 65536"/>
                  <a:gd name="T11" fmla="*/ 0 60000 65536"/>
                  <a:gd name="T12" fmla="*/ 0 w 419"/>
                  <a:gd name="T13" fmla="*/ 0 h 118"/>
                  <a:gd name="T14" fmla="*/ 419 w 419"/>
                  <a:gd name="T15" fmla="*/ 118 h 118"/>
                </a:gdLst>
                <a:ahLst/>
                <a:cxnLst>
                  <a:cxn ang="T8">
                    <a:pos x="T0" y="T1"/>
                  </a:cxn>
                  <a:cxn ang="T9">
                    <a:pos x="T2" y="T3"/>
                  </a:cxn>
                  <a:cxn ang="T10">
                    <a:pos x="T4" y="T5"/>
                  </a:cxn>
                  <a:cxn ang="T11">
                    <a:pos x="T6" y="T7"/>
                  </a:cxn>
                </a:cxnLst>
                <a:rect l="T12" t="T13" r="T14" b="T15"/>
                <a:pathLst>
                  <a:path w="419" h="118">
                    <a:moveTo>
                      <a:pt x="0" y="118"/>
                    </a:moveTo>
                    <a:lnTo>
                      <a:pt x="419" y="0"/>
                    </a:lnTo>
                    <a:lnTo>
                      <a:pt x="393" y="43"/>
                    </a:lnTo>
                    <a:lnTo>
                      <a:pt x="0" y="118"/>
                    </a:lnTo>
                    <a:close/>
                  </a:path>
                </a:pathLst>
              </a:custGeom>
              <a:solidFill>
                <a:srgbClr val="FF6600"/>
              </a:solidFill>
              <a:ln w="9525">
                <a:noFill/>
                <a:round/>
                <a:headEnd/>
                <a:tailEnd/>
              </a:ln>
            </p:spPr>
            <p:txBody>
              <a:bodyPr/>
              <a:lstStyle/>
              <a:p>
                <a:endParaRPr lang="es-MX"/>
              </a:p>
            </p:txBody>
          </p:sp>
          <p:sp>
            <p:nvSpPr>
              <p:cNvPr id="9844" name="Freeform 5370"/>
              <p:cNvSpPr>
                <a:spLocks/>
              </p:cNvSpPr>
              <p:nvPr/>
            </p:nvSpPr>
            <p:spPr bwMode="auto">
              <a:xfrm>
                <a:off x="2367" y="2294"/>
                <a:ext cx="47" cy="13"/>
              </a:xfrm>
              <a:custGeom>
                <a:avLst/>
                <a:gdLst>
                  <a:gd name="T0" fmla="*/ 0 w 426"/>
                  <a:gd name="T1" fmla="*/ 0 h 118"/>
                  <a:gd name="T2" fmla="*/ 0 w 426"/>
                  <a:gd name="T3" fmla="*/ 0 h 118"/>
                  <a:gd name="T4" fmla="*/ 0 w 426"/>
                  <a:gd name="T5" fmla="*/ 0 h 118"/>
                  <a:gd name="T6" fmla="*/ 0 w 426"/>
                  <a:gd name="T7" fmla="*/ 0 h 118"/>
                  <a:gd name="T8" fmla="*/ 0 w 426"/>
                  <a:gd name="T9" fmla="*/ 0 h 118"/>
                  <a:gd name="T10" fmla="*/ 0 60000 65536"/>
                  <a:gd name="T11" fmla="*/ 0 60000 65536"/>
                  <a:gd name="T12" fmla="*/ 0 60000 65536"/>
                  <a:gd name="T13" fmla="*/ 0 60000 65536"/>
                  <a:gd name="T14" fmla="*/ 0 60000 65536"/>
                  <a:gd name="T15" fmla="*/ 0 w 426"/>
                  <a:gd name="T16" fmla="*/ 0 h 118"/>
                  <a:gd name="T17" fmla="*/ 426 w 426"/>
                  <a:gd name="T18" fmla="*/ 118 h 118"/>
                </a:gdLst>
                <a:ahLst/>
                <a:cxnLst>
                  <a:cxn ang="T10">
                    <a:pos x="T0" y="T1"/>
                  </a:cxn>
                  <a:cxn ang="T11">
                    <a:pos x="T2" y="T3"/>
                  </a:cxn>
                  <a:cxn ang="T12">
                    <a:pos x="T4" y="T5"/>
                  </a:cxn>
                  <a:cxn ang="T13">
                    <a:pos x="T6" y="T7"/>
                  </a:cxn>
                  <a:cxn ang="T14">
                    <a:pos x="T8" y="T9"/>
                  </a:cxn>
                </a:cxnLst>
                <a:rect l="T15" t="T16" r="T17" b="T18"/>
                <a:pathLst>
                  <a:path w="426" h="118">
                    <a:moveTo>
                      <a:pt x="0" y="81"/>
                    </a:moveTo>
                    <a:lnTo>
                      <a:pt x="7" y="118"/>
                    </a:lnTo>
                    <a:lnTo>
                      <a:pt x="400" y="43"/>
                    </a:lnTo>
                    <a:lnTo>
                      <a:pt x="426" y="0"/>
                    </a:lnTo>
                    <a:lnTo>
                      <a:pt x="0" y="81"/>
                    </a:lnTo>
                  </a:path>
                </a:pathLst>
              </a:custGeom>
              <a:noFill/>
              <a:ln w="0">
                <a:solidFill>
                  <a:srgbClr val="FF6600"/>
                </a:solidFill>
                <a:round/>
                <a:headEnd/>
                <a:tailEnd/>
              </a:ln>
            </p:spPr>
            <p:txBody>
              <a:bodyPr/>
              <a:lstStyle/>
              <a:p>
                <a:endParaRPr lang="es-MX"/>
              </a:p>
            </p:txBody>
          </p:sp>
          <p:sp>
            <p:nvSpPr>
              <p:cNvPr id="9845" name="Freeform 5371"/>
              <p:cNvSpPr>
                <a:spLocks/>
              </p:cNvSpPr>
              <p:nvPr/>
            </p:nvSpPr>
            <p:spPr bwMode="auto">
              <a:xfrm>
                <a:off x="2411" y="2294"/>
                <a:ext cx="5" cy="7"/>
              </a:xfrm>
              <a:custGeom>
                <a:avLst/>
                <a:gdLst>
                  <a:gd name="T0" fmla="*/ 0 w 45"/>
                  <a:gd name="T1" fmla="*/ 0 h 64"/>
                  <a:gd name="T2" fmla="*/ 0 w 45"/>
                  <a:gd name="T3" fmla="*/ 0 h 64"/>
                  <a:gd name="T4" fmla="*/ 0 w 45"/>
                  <a:gd name="T5" fmla="*/ 0 h 64"/>
                  <a:gd name="T6" fmla="*/ 0 w 45"/>
                  <a:gd name="T7" fmla="*/ 0 h 64"/>
                  <a:gd name="T8" fmla="*/ 0 60000 65536"/>
                  <a:gd name="T9" fmla="*/ 0 60000 65536"/>
                  <a:gd name="T10" fmla="*/ 0 60000 65536"/>
                  <a:gd name="T11" fmla="*/ 0 60000 65536"/>
                  <a:gd name="T12" fmla="*/ 0 w 45"/>
                  <a:gd name="T13" fmla="*/ 0 h 64"/>
                  <a:gd name="T14" fmla="*/ 45 w 45"/>
                  <a:gd name="T15" fmla="*/ 64 h 64"/>
                </a:gdLst>
                <a:ahLst/>
                <a:cxnLst>
                  <a:cxn ang="T8">
                    <a:pos x="T0" y="T1"/>
                  </a:cxn>
                  <a:cxn ang="T9">
                    <a:pos x="T2" y="T3"/>
                  </a:cxn>
                  <a:cxn ang="T10">
                    <a:pos x="T4" y="T5"/>
                  </a:cxn>
                  <a:cxn ang="T11">
                    <a:pos x="T6" y="T7"/>
                  </a:cxn>
                </a:cxnLst>
                <a:rect l="T12" t="T13" r="T14" b="T15"/>
                <a:pathLst>
                  <a:path w="45" h="64">
                    <a:moveTo>
                      <a:pt x="26" y="0"/>
                    </a:moveTo>
                    <a:lnTo>
                      <a:pt x="0" y="43"/>
                    </a:lnTo>
                    <a:lnTo>
                      <a:pt x="45" y="64"/>
                    </a:lnTo>
                    <a:lnTo>
                      <a:pt x="26" y="0"/>
                    </a:lnTo>
                    <a:close/>
                  </a:path>
                </a:pathLst>
              </a:custGeom>
              <a:solidFill>
                <a:srgbClr val="FF6600"/>
              </a:solidFill>
              <a:ln w="9525">
                <a:noFill/>
                <a:round/>
                <a:headEnd/>
                <a:tailEnd/>
              </a:ln>
            </p:spPr>
            <p:txBody>
              <a:bodyPr/>
              <a:lstStyle/>
              <a:p>
                <a:endParaRPr lang="es-MX"/>
              </a:p>
            </p:txBody>
          </p:sp>
          <p:sp>
            <p:nvSpPr>
              <p:cNvPr id="9846" name="Freeform 5372"/>
              <p:cNvSpPr>
                <a:spLocks/>
              </p:cNvSpPr>
              <p:nvPr/>
            </p:nvSpPr>
            <p:spPr bwMode="auto">
              <a:xfrm>
                <a:off x="2411" y="2298"/>
                <a:ext cx="5" cy="4"/>
              </a:xfrm>
              <a:custGeom>
                <a:avLst/>
                <a:gdLst>
                  <a:gd name="T0" fmla="*/ 0 w 45"/>
                  <a:gd name="T1" fmla="*/ 0 h 31"/>
                  <a:gd name="T2" fmla="*/ 0 w 45"/>
                  <a:gd name="T3" fmla="*/ 0 h 31"/>
                  <a:gd name="T4" fmla="*/ 0 w 45"/>
                  <a:gd name="T5" fmla="*/ 0 h 31"/>
                  <a:gd name="T6" fmla="*/ 0 w 45"/>
                  <a:gd name="T7" fmla="*/ 0 h 31"/>
                  <a:gd name="T8" fmla="*/ 0 60000 65536"/>
                  <a:gd name="T9" fmla="*/ 0 60000 65536"/>
                  <a:gd name="T10" fmla="*/ 0 60000 65536"/>
                  <a:gd name="T11" fmla="*/ 0 60000 65536"/>
                  <a:gd name="T12" fmla="*/ 0 w 45"/>
                  <a:gd name="T13" fmla="*/ 0 h 31"/>
                  <a:gd name="T14" fmla="*/ 45 w 45"/>
                  <a:gd name="T15" fmla="*/ 31 h 31"/>
                </a:gdLst>
                <a:ahLst/>
                <a:cxnLst>
                  <a:cxn ang="T8">
                    <a:pos x="T0" y="T1"/>
                  </a:cxn>
                  <a:cxn ang="T9">
                    <a:pos x="T2" y="T3"/>
                  </a:cxn>
                  <a:cxn ang="T10">
                    <a:pos x="T4" y="T5"/>
                  </a:cxn>
                  <a:cxn ang="T11">
                    <a:pos x="T6" y="T7"/>
                  </a:cxn>
                </a:cxnLst>
                <a:rect l="T12" t="T13" r="T14" b="T15"/>
                <a:pathLst>
                  <a:path w="45" h="31">
                    <a:moveTo>
                      <a:pt x="0" y="0"/>
                    </a:moveTo>
                    <a:lnTo>
                      <a:pt x="45" y="21"/>
                    </a:lnTo>
                    <a:lnTo>
                      <a:pt x="8" y="31"/>
                    </a:lnTo>
                    <a:lnTo>
                      <a:pt x="0" y="0"/>
                    </a:lnTo>
                    <a:close/>
                  </a:path>
                </a:pathLst>
              </a:custGeom>
              <a:solidFill>
                <a:srgbClr val="FF6600"/>
              </a:solidFill>
              <a:ln w="9525">
                <a:noFill/>
                <a:round/>
                <a:headEnd/>
                <a:tailEnd/>
              </a:ln>
            </p:spPr>
            <p:txBody>
              <a:bodyPr/>
              <a:lstStyle/>
              <a:p>
                <a:endParaRPr lang="es-MX"/>
              </a:p>
            </p:txBody>
          </p:sp>
          <p:sp>
            <p:nvSpPr>
              <p:cNvPr id="9847" name="Freeform 5373"/>
              <p:cNvSpPr>
                <a:spLocks/>
              </p:cNvSpPr>
              <p:nvPr/>
            </p:nvSpPr>
            <p:spPr bwMode="auto">
              <a:xfrm>
                <a:off x="2411" y="2294"/>
                <a:ext cx="5" cy="8"/>
              </a:xfrm>
              <a:custGeom>
                <a:avLst/>
                <a:gdLst>
                  <a:gd name="T0" fmla="*/ 0 w 45"/>
                  <a:gd name="T1" fmla="*/ 0 h 74"/>
                  <a:gd name="T2" fmla="*/ 0 w 45"/>
                  <a:gd name="T3" fmla="*/ 0 h 74"/>
                  <a:gd name="T4" fmla="*/ 0 w 45"/>
                  <a:gd name="T5" fmla="*/ 0 h 74"/>
                  <a:gd name="T6" fmla="*/ 0 w 45"/>
                  <a:gd name="T7" fmla="*/ 0 h 74"/>
                  <a:gd name="T8" fmla="*/ 0 w 45"/>
                  <a:gd name="T9" fmla="*/ 0 h 74"/>
                  <a:gd name="T10" fmla="*/ 0 60000 65536"/>
                  <a:gd name="T11" fmla="*/ 0 60000 65536"/>
                  <a:gd name="T12" fmla="*/ 0 60000 65536"/>
                  <a:gd name="T13" fmla="*/ 0 60000 65536"/>
                  <a:gd name="T14" fmla="*/ 0 60000 65536"/>
                  <a:gd name="T15" fmla="*/ 0 w 45"/>
                  <a:gd name="T16" fmla="*/ 0 h 74"/>
                  <a:gd name="T17" fmla="*/ 45 w 45"/>
                  <a:gd name="T18" fmla="*/ 74 h 74"/>
                </a:gdLst>
                <a:ahLst/>
                <a:cxnLst>
                  <a:cxn ang="T10">
                    <a:pos x="T0" y="T1"/>
                  </a:cxn>
                  <a:cxn ang="T11">
                    <a:pos x="T2" y="T3"/>
                  </a:cxn>
                  <a:cxn ang="T12">
                    <a:pos x="T4" y="T5"/>
                  </a:cxn>
                  <a:cxn ang="T13">
                    <a:pos x="T6" y="T7"/>
                  </a:cxn>
                  <a:cxn ang="T14">
                    <a:pos x="T8" y="T9"/>
                  </a:cxn>
                </a:cxnLst>
                <a:rect l="T15" t="T16" r="T17" b="T18"/>
                <a:pathLst>
                  <a:path w="45" h="74">
                    <a:moveTo>
                      <a:pt x="26" y="0"/>
                    </a:moveTo>
                    <a:lnTo>
                      <a:pt x="0" y="43"/>
                    </a:lnTo>
                    <a:lnTo>
                      <a:pt x="8" y="74"/>
                    </a:lnTo>
                    <a:lnTo>
                      <a:pt x="45" y="64"/>
                    </a:lnTo>
                    <a:lnTo>
                      <a:pt x="26" y="0"/>
                    </a:lnTo>
                  </a:path>
                </a:pathLst>
              </a:custGeom>
              <a:noFill/>
              <a:ln w="0">
                <a:solidFill>
                  <a:srgbClr val="FF6600"/>
                </a:solidFill>
                <a:round/>
                <a:headEnd/>
                <a:tailEnd/>
              </a:ln>
            </p:spPr>
            <p:txBody>
              <a:bodyPr/>
              <a:lstStyle/>
              <a:p>
                <a:endParaRPr lang="es-MX"/>
              </a:p>
            </p:txBody>
          </p:sp>
          <p:sp>
            <p:nvSpPr>
              <p:cNvPr id="9848" name="Freeform 5374"/>
              <p:cNvSpPr>
                <a:spLocks/>
              </p:cNvSpPr>
              <p:nvPr/>
            </p:nvSpPr>
            <p:spPr bwMode="auto">
              <a:xfrm>
                <a:off x="2412" y="2301"/>
                <a:ext cx="41" cy="141"/>
              </a:xfrm>
              <a:custGeom>
                <a:avLst/>
                <a:gdLst>
                  <a:gd name="T0" fmla="*/ 0 w 365"/>
                  <a:gd name="T1" fmla="*/ 0 h 1269"/>
                  <a:gd name="T2" fmla="*/ 0 w 365"/>
                  <a:gd name="T3" fmla="*/ 0 h 1269"/>
                  <a:gd name="T4" fmla="*/ 0 w 365"/>
                  <a:gd name="T5" fmla="*/ 0 h 1269"/>
                  <a:gd name="T6" fmla="*/ 0 w 365"/>
                  <a:gd name="T7" fmla="*/ 0 h 1269"/>
                  <a:gd name="T8" fmla="*/ 0 60000 65536"/>
                  <a:gd name="T9" fmla="*/ 0 60000 65536"/>
                  <a:gd name="T10" fmla="*/ 0 60000 65536"/>
                  <a:gd name="T11" fmla="*/ 0 60000 65536"/>
                  <a:gd name="T12" fmla="*/ 0 w 365"/>
                  <a:gd name="T13" fmla="*/ 0 h 1269"/>
                  <a:gd name="T14" fmla="*/ 365 w 365"/>
                  <a:gd name="T15" fmla="*/ 1269 h 1269"/>
                </a:gdLst>
                <a:ahLst/>
                <a:cxnLst>
                  <a:cxn ang="T8">
                    <a:pos x="T0" y="T1"/>
                  </a:cxn>
                  <a:cxn ang="T9">
                    <a:pos x="T2" y="T3"/>
                  </a:cxn>
                  <a:cxn ang="T10">
                    <a:pos x="T4" y="T5"/>
                  </a:cxn>
                  <a:cxn ang="T11">
                    <a:pos x="T6" y="T7"/>
                  </a:cxn>
                </a:cxnLst>
                <a:rect l="T12" t="T13" r="T14" b="T15"/>
                <a:pathLst>
                  <a:path w="365" h="1269">
                    <a:moveTo>
                      <a:pt x="37" y="0"/>
                    </a:moveTo>
                    <a:lnTo>
                      <a:pt x="0" y="10"/>
                    </a:lnTo>
                    <a:lnTo>
                      <a:pt x="365" y="1269"/>
                    </a:lnTo>
                    <a:lnTo>
                      <a:pt x="37" y="0"/>
                    </a:lnTo>
                    <a:close/>
                  </a:path>
                </a:pathLst>
              </a:custGeom>
              <a:solidFill>
                <a:srgbClr val="FF6600"/>
              </a:solidFill>
              <a:ln w="9525">
                <a:noFill/>
                <a:round/>
                <a:headEnd/>
                <a:tailEnd/>
              </a:ln>
            </p:spPr>
            <p:txBody>
              <a:bodyPr/>
              <a:lstStyle/>
              <a:p>
                <a:endParaRPr lang="es-MX"/>
              </a:p>
            </p:txBody>
          </p:sp>
          <p:sp>
            <p:nvSpPr>
              <p:cNvPr id="9849" name="Freeform 5375"/>
              <p:cNvSpPr>
                <a:spLocks/>
              </p:cNvSpPr>
              <p:nvPr/>
            </p:nvSpPr>
            <p:spPr bwMode="auto">
              <a:xfrm>
                <a:off x="2412" y="2302"/>
                <a:ext cx="41" cy="142"/>
              </a:xfrm>
              <a:custGeom>
                <a:avLst/>
                <a:gdLst>
                  <a:gd name="T0" fmla="*/ 0 w 365"/>
                  <a:gd name="T1" fmla="*/ 0 h 1279"/>
                  <a:gd name="T2" fmla="*/ 0 w 365"/>
                  <a:gd name="T3" fmla="*/ 0 h 1279"/>
                  <a:gd name="T4" fmla="*/ 0 w 365"/>
                  <a:gd name="T5" fmla="*/ 0 h 1279"/>
                  <a:gd name="T6" fmla="*/ 0 w 365"/>
                  <a:gd name="T7" fmla="*/ 0 h 1279"/>
                  <a:gd name="T8" fmla="*/ 0 60000 65536"/>
                  <a:gd name="T9" fmla="*/ 0 60000 65536"/>
                  <a:gd name="T10" fmla="*/ 0 60000 65536"/>
                  <a:gd name="T11" fmla="*/ 0 60000 65536"/>
                  <a:gd name="T12" fmla="*/ 0 w 365"/>
                  <a:gd name="T13" fmla="*/ 0 h 1279"/>
                  <a:gd name="T14" fmla="*/ 365 w 365"/>
                  <a:gd name="T15" fmla="*/ 1279 h 1279"/>
                </a:gdLst>
                <a:ahLst/>
                <a:cxnLst>
                  <a:cxn ang="T8">
                    <a:pos x="T0" y="T1"/>
                  </a:cxn>
                  <a:cxn ang="T9">
                    <a:pos x="T2" y="T3"/>
                  </a:cxn>
                  <a:cxn ang="T10">
                    <a:pos x="T4" y="T5"/>
                  </a:cxn>
                  <a:cxn ang="T11">
                    <a:pos x="T6" y="T7"/>
                  </a:cxn>
                </a:cxnLst>
                <a:rect l="T12" t="T13" r="T14" b="T15"/>
                <a:pathLst>
                  <a:path w="365" h="1279">
                    <a:moveTo>
                      <a:pt x="0" y="0"/>
                    </a:moveTo>
                    <a:lnTo>
                      <a:pt x="365" y="1259"/>
                    </a:lnTo>
                    <a:lnTo>
                      <a:pt x="331" y="1279"/>
                    </a:lnTo>
                    <a:lnTo>
                      <a:pt x="0" y="0"/>
                    </a:lnTo>
                    <a:close/>
                  </a:path>
                </a:pathLst>
              </a:custGeom>
              <a:solidFill>
                <a:srgbClr val="FF6600"/>
              </a:solidFill>
              <a:ln w="9525">
                <a:noFill/>
                <a:round/>
                <a:headEnd/>
                <a:tailEnd/>
              </a:ln>
            </p:spPr>
            <p:txBody>
              <a:bodyPr/>
              <a:lstStyle/>
              <a:p>
                <a:endParaRPr lang="es-MX"/>
              </a:p>
            </p:txBody>
          </p:sp>
          <p:sp>
            <p:nvSpPr>
              <p:cNvPr id="9850" name="Freeform 5376"/>
              <p:cNvSpPr>
                <a:spLocks/>
              </p:cNvSpPr>
              <p:nvPr/>
            </p:nvSpPr>
            <p:spPr bwMode="auto">
              <a:xfrm>
                <a:off x="2412" y="2301"/>
                <a:ext cx="41" cy="143"/>
              </a:xfrm>
              <a:custGeom>
                <a:avLst/>
                <a:gdLst>
                  <a:gd name="T0" fmla="*/ 0 w 365"/>
                  <a:gd name="T1" fmla="*/ 0 h 1289"/>
                  <a:gd name="T2" fmla="*/ 0 w 365"/>
                  <a:gd name="T3" fmla="*/ 0 h 1289"/>
                  <a:gd name="T4" fmla="*/ 0 w 365"/>
                  <a:gd name="T5" fmla="*/ 0 h 1289"/>
                  <a:gd name="T6" fmla="*/ 0 w 365"/>
                  <a:gd name="T7" fmla="*/ 0 h 1289"/>
                  <a:gd name="T8" fmla="*/ 0 w 365"/>
                  <a:gd name="T9" fmla="*/ 0 h 1289"/>
                  <a:gd name="T10" fmla="*/ 0 60000 65536"/>
                  <a:gd name="T11" fmla="*/ 0 60000 65536"/>
                  <a:gd name="T12" fmla="*/ 0 60000 65536"/>
                  <a:gd name="T13" fmla="*/ 0 60000 65536"/>
                  <a:gd name="T14" fmla="*/ 0 60000 65536"/>
                  <a:gd name="T15" fmla="*/ 0 w 365"/>
                  <a:gd name="T16" fmla="*/ 0 h 1289"/>
                  <a:gd name="T17" fmla="*/ 365 w 365"/>
                  <a:gd name="T18" fmla="*/ 1289 h 1289"/>
                </a:gdLst>
                <a:ahLst/>
                <a:cxnLst>
                  <a:cxn ang="T10">
                    <a:pos x="T0" y="T1"/>
                  </a:cxn>
                  <a:cxn ang="T11">
                    <a:pos x="T2" y="T3"/>
                  </a:cxn>
                  <a:cxn ang="T12">
                    <a:pos x="T4" y="T5"/>
                  </a:cxn>
                  <a:cxn ang="T13">
                    <a:pos x="T6" y="T7"/>
                  </a:cxn>
                  <a:cxn ang="T14">
                    <a:pos x="T8" y="T9"/>
                  </a:cxn>
                </a:cxnLst>
                <a:rect l="T15" t="T16" r="T17" b="T18"/>
                <a:pathLst>
                  <a:path w="365" h="1289">
                    <a:moveTo>
                      <a:pt x="37" y="0"/>
                    </a:moveTo>
                    <a:lnTo>
                      <a:pt x="0" y="10"/>
                    </a:lnTo>
                    <a:lnTo>
                      <a:pt x="331" y="1289"/>
                    </a:lnTo>
                    <a:lnTo>
                      <a:pt x="365" y="1269"/>
                    </a:lnTo>
                    <a:lnTo>
                      <a:pt x="37" y="0"/>
                    </a:lnTo>
                  </a:path>
                </a:pathLst>
              </a:custGeom>
              <a:noFill/>
              <a:ln w="0">
                <a:solidFill>
                  <a:srgbClr val="FF6600"/>
                </a:solidFill>
                <a:round/>
                <a:headEnd/>
                <a:tailEnd/>
              </a:ln>
            </p:spPr>
            <p:txBody>
              <a:bodyPr/>
              <a:lstStyle/>
              <a:p>
                <a:endParaRPr lang="es-MX"/>
              </a:p>
            </p:txBody>
          </p:sp>
          <p:sp>
            <p:nvSpPr>
              <p:cNvPr id="9851" name="Freeform 5377"/>
              <p:cNvSpPr>
                <a:spLocks/>
              </p:cNvSpPr>
              <p:nvPr/>
            </p:nvSpPr>
            <p:spPr bwMode="auto">
              <a:xfrm>
                <a:off x="2449" y="2442"/>
                <a:ext cx="46" cy="43"/>
              </a:xfrm>
              <a:custGeom>
                <a:avLst/>
                <a:gdLst>
                  <a:gd name="T0" fmla="*/ 0 w 416"/>
                  <a:gd name="T1" fmla="*/ 0 h 390"/>
                  <a:gd name="T2" fmla="*/ 0 w 416"/>
                  <a:gd name="T3" fmla="*/ 0 h 390"/>
                  <a:gd name="T4" fmla="*/ 0 w 416"/>
                  <a:gd name="T5" fmla="*/ 0 h 390"/>
                  <a:gd name="T6" fmla="*/ 0 w 416"/>
                  <a:gd name="T7" fmla="*/ 0 h 390"/>
                  <a:gd name="T8" fmla="*/ 0 60000 65536"/>
                  <a:gd name="T9" fmla="*/ 0 60000 65536"/>
                  <a:gd name="T10" fmla="*/ 0 60000 65536"/>
                  <a:gd name="T11" fmla="*/ 0 60000 65536"/>
                  <a:gd name="T12" fmla="*/ 0 w 416"/>
                  <a:gd name="T13" fmla="*/ 0 h 390"/>
                  <a:gd name="T14" fmla="*/ 416 w 416"/>
                  <a:gd name="T15" fmla="*/ 390 h 390"/>
                </a:gdLst>
                <a:ahLst/>
                <a:cxnLst>
                  <a:cxn ang="T8">
                    <a:pos x="T0" y="T1"/>
                  </a:cxn>
                  <a:cxn ang="T9">
                    <a:pos x="T2" y="T3"/>
                  </a:cxn>
                  <a:cxn ang="T10">
                    <a:pos x="T4" y="T5"/>
                  </a:cxn>
                  <a:cxn ang="T11">
                    <a:pos x="T6" y="T7"/>
                  </a:cxn>
                </a:cxnLst>
                <a:rect l="T12" t="T13" r="T14" b="T15"/>
                <a:pathLst>
                  <a:path w="416" h="390">
                    <a:moveTo>
                      <a:pt x="34" y="0"/>
                    </a:moveTo>
                    <a:lnTo>
                      <a:pt x="0" y="20"/>
                    </a:lnTo>
                    <a:lnTo>
                      <a:pt x="416" y="390"/>
                    </a:lnTo>
                    <a:lnTo>
                      <a:pt x="34" y="0"/>
                    </a:lnTo>
                    <a:close/>
                  </a:path>
                </a:pathLst>
              </a:custGeom>
              <a:solidFill>
                <a:srgbClr val="FF6600"/>
              </a:solidFill>
              <a:ln w="9525">
                <a:noFill/>
                <a:round/>
                <a:headEnd/>
                <a:tailEnd/>
              </a:ln>
            </p:spPr>
            <p:txBody>
              <a:bodyPr/>
              <a:lstStyle/>
              <a:p>
                <a:endParaRPr lang="es-MX"/>
              </a:p>
            </p:txBody>
          </p:sp>
          <p:sp>
            <p:nvSpPr>
              <p:cNvPr id="9852" name="Freeform 5378"/>
              <p:cNvSpPr>
                <a:spLocks/>
              </p:cNvSpPr>
              <p:nvPr/>
            </p:nvSpPr>
            <p:spPr bwMode="auto">
              <a:xfrm>
                <a:off x="2449" y="2444"/>
                <a:ext cx="46" cy="41"/>
              </a:xfrm>
              <a:custGeom>
                <a:avLst/>
                <a:gdLst>
                  <a:gd name="T0" fmla="*/ 0 w 416"/>
                  <a:gd name="T1" fmla="*/ 0 h 370"/>
                  <a:gd name="T2" fmla="*/ 0 w 416"/>
                  <a:gd name="T3" fmla="*/ 0 h 370"/>
                  <a:gd name="T4" fmla="*/ 0 w 416"/>
                  <a:gd name="T5" fmla="*/ 0 h 370"/>
                  <a:gd name="T6" fmla="*/ 0 w 416"/>
                  <a:gd name="T7" fmla="*/ 0 h 370"/>
                  <a:gd name="T8" fmla="*/ 0 60000 65536"/>
                  <a:gd name="T9" fmla="*/ 0 60000 65536"/>
                  <a:gd name="T10" fmla="*/ 0 60000 65536"/>
                  <a:gd name="T11" fmla="*/ 0 60000 65536"/>
                  <a:gd name="T12" fmla="*/ 0 w 416"/>
                  <a:gd name="T13" fmla="*/ 0 h 370"/>
                  <a:gd name="T14" fmla="*/ 416 w 416"/>
                  <a:gd name="T15" fmla="*/ 370 h 370"/>
                </a:gdLst>
                <a:ahLst/>
                <a:cxnLst>
                  <a:cxn ang="T8">
                    <a:pos x="T0" y="T1"/>
                  </a:cxn>
                  <a:cxn ang="T9">
                    <a:pos x="T2" y="T3"/>
                  </a:cxn>
                  <a:cxn ang="T10">
                    <a:pos x="T4" y="T5"/>
                  </a:cxn>
                  <a:cxn ang="T11">
                    <a:pos x="T6" y="T7"/>
                  </a:cxn>
                </a:cxnLst>
                <a:rect l="T12" t="T13" r="T14" b="T15"/>
                <a:pathLst>
                  <a:path w="416" h="370">
                    <a:moveTo>
                      <a:pt x="0" y="0"/>
                    </a:moveTo>
                    <a:lnTo>
                      <a:pt x="416" y="370"/>
                    </a:lnTo>
                    <a:lnTo>
                      <a:pt x="341" y="348"/>
                    </a:lnTo>
                    <a:lnTo>
                      <a:pt x="0" y="0"/>
                    </a:lnTo>
                    <a:close/>
                  </a:path>
                </a:pathLst>
              </a:custGeom>
              <a:solidFill>
                <a:srgbClr val="FF6600"/>
              </a:solidFill>
              <a:ln w="9525">
                <a:noFill/>
                <a:round/>
                <a:headEnd/>
                <a:tailEnd/>
              </a:ln>
            </p:spPr>
            <p:txBody>
              <a:bodyPr/>
              <a:lstStyle/>
              <a:p>
                <a:endParaRPr lang="es-MX"/>
              </a:p>
            </p:txBody>
          </p:sp>
          <p:sp>
            <p:nvSpPr>
              <p:cNvPr id="9853" name="Freeform 5379"/>
              <p:cNvSpPr>
                <a:spLocks/>
              </p:cNvSpPr>
              <p:nvPr/>
            </p:nvSpPr>
            <p:spPr bwMode="auto">
              <a:xfrm>
                <a:off x="2449" y="2442"/>
                <a:ext cx="46" cy="43"/>
              </a:xfrm>
              <a:custGeom>
                <a:avLst/>
                <a:gdLst>
                  <a:gd name="T0" fmla="*/ 0 w 416"/>
                  <a:gd name="T1" fmla="*/ 0 h 390"/>
                  <a:gd name="T2" fmla="*/ 0 w 416"/>
                  <a:gd name="T3" fmla="*/ 0 h 390"/>
                  <a:gd name="T4" fmla="*/ 0 w 416"/>
                  <a:gd name="T5" fmla="*/ 0 h 390"/>
                  <a:gd name="T6" fmla="*/ 0 w 416"/>
                  <a:gd name="T7" fmla="*/ 0 h 390"/>
                  <a:gd name="T8" fmla="*/ 0 w 416"/>
                  <a:gd name="T9" fmla="*/ 0 h 390"/>
                  <a:gd name="T10" fmla="*/ 0 60000 65536"/>
                  <a:gd name="T11" fmla="*/ 0 60000 65536"/>
                  <a:gd name="T12" fmla="*/ 0 60000 65536"/>
                  <a:gd name="T13" fmla="*/ 0 60000 65536"/>
                  <a:gd name="T14" fmla="*/ 0 60000 65536"/>
                  <a:gd name="T15" fmla="*/ 0 w 416"/>
                  <a:gd name="T16" fmla="*/ 0 h 390"/>
                  <a:gd name="T17" fmla="*/ 416 w 416"/>
                  <a:gd name="T18" fmla="*/ 390 h 390"/>
                </a:gdLst>
                <a:ahLst/>
                <a:cxnLst>
                  <a:cxn ang="T10">
                    <a:pos x="T0" y="T1"/>
                  </a:cxn>
                  <a:cxn ang="T11">
                    <a:pos x="T2" y="T3"/>
                  </a:cxn>
                  <a:cxn ang="T12">
                    <a:pos x="T4" y="T5"/>
                  </a:cxn>
                  <a:cxn ang="T13">
                    <a:pos x="T6" y="T7"/>
                  </a:cxn>
                  <a:cxn ang="T14">
                    <a:pos x="T8" y="T9"/>
                  </a:cxn>
                </a:cxnLst>
                <a:rect l="T15" t="T16" r="T17" b="T18"/>
                <a:pathLst>
                  <a:path w="416" h="390">
                    <a:moveTo>
                      <a:pt x="34" y="0"/>
                    </a:moveTo>
                    <a:lnTo>
                      <a:pt x="0" y="20"/>
                    </a:lnTo>
                    <a:lnTo>
                      <a:pt x="341" y="368"/>
                    </a:lnTo>
                    <a:lnTo>
                      <a:pt x="416" y="390"/>
                    </a:lnTo>
                    <a:lnTo>
                      <a:pt x="34" y="0"/>
                    </a:lnTo>
                  </a:path>
                </a:pathLst>
              </a:custGeom>
              <a:noFill/>
              <a:ln w="0">
                <a:solidFill>
                  <a:srgbClr val="FF6600"/>
                </a:solidFill>
                <a:round/>
                <a:headEnd/>
                <a:tailEnd/>
              </a:ln>
            </p:spPr>
            <p:txBody>
              <a:bodyPr/>
              <a:lstStyle/>
              <a:p>
                <a:endParaRPr lang="es-MX"/>
              </a:p>
            </p:txBody>
          </p:sp>
          <p:sp>
            <p:nvSpPr>
              <p:cNvPr id="9854" name="Freeform 5380"/>
              <p:cNvSpPr>
                <a:spLocks/>
              </p:cNvSpPr>
              <p:nvPr/>
            </p:nvSpPr>
            <p:spPr bwMode="auto">
              <a:xfrm>
                <a:off x="2370" y="2483"/>
                <a:ext cx="116" cy="4"/>
              </a:xfrm>
              <a:custGeom>
                <a:avLst/>
                <a:gdLst>
                  <a:gd name="T0" fmla="*/ 0 w 1042"/>
                  <a:gd name="T1" fmla="*/ 0 h 37"/>
                  <a:gd name="T2" fmla="*/ 0 w 1042"/>
                  <a:gd name="T3" fmla="*/ 0 h 37"/>
                  <a:gd name="T4" fmla="*/ 0 w 1042"/>
                  <a:gd name="T5" fmla="*/ 0 h 37"/>
                  <a:gd name="T6" fmla="*/ 0 w 1042"/>
                  <a:gd name="T7" fmla="*/ 0 h 37"/>
                  <a:gd name="T8" fmla="*/ 0 60000 65536"/>
                  <a:gd name="T9" fmla="*/ 0 60000 65536"/>
                  <a:gd name="T10" fmla="*/ 0 60000 65536"/>
                  <a:gd name="T11" fmla="*/ 0 60000 65536"/>
                  <a:gd name="T12" fmla="*/ 0 w 1042"/>
                  <a:gd name="T13" fmla="*/ 0 h 37"/>
                  <a:gd name="T14" fmla="*/ 1042 w 1042"/>
                  <a:gd name="T15" fmla="*/ 37 h 37"/>
                </a:gdLst>
                <a:ahLst/>
                <a:cxnLst>
                  <a:cxn ang="T8">
                    <a:pos x="T0" y="T1"/>
                  </a:cxn>
                  <a:cxn ang="T9">
                    <a:pos x="T2" y="T3"/>
                  </a:cxn>
                  <a:cxn ang="T10">
                    <a:pos x="T4" y="T5"/>
                  </a:cxn>
                  <a:cxn ang="T11">
                    <a:pos x="T6" y="T7"/>
                  </a:cxn>
                </a:cxnLst>
                <a:rect l="T12" t="T13" r="T14" b="T15"/>
                <a:pathLst>
                  <a:path w="1042" h="37">
                    <a:moveTo>
                      <a:pt x="1042" y="37"/>
                    </a:moveTo>
                    <a:lnTo>
                      <a:pt x="1039" y="0"/>
                    </a:lnTo>
                    <a:lnTo>
                      <a:pt x="0" y="37"/>
                    </a:lnTo>
                    <a:lnTo>
                      <a:pt x="1042" y="37"/>
                    </a:lnTo>
                    <a:close/>
                  </a:path>
                </a:pathLst>
              </a:custGeom>
              <a:solidFill>
                <a:srgbClr val="FF6600"/>
              </a:solidFill>
              <a:ln w="9525">
                <a:noFill/>
                <a:round/>
                <a:headEnd/>
                <a:tailEnd/>
              </a:ln>
            </p:spPr>
            <p:txBody>
              <a:bodyPr/>
              <a:lstStyle/>
              <a:p>
                <a:endParaRPr lang="es-MX"/>
              </a:p>
            </p:txBody>
          </p:sp>
          <p:sp>
            <p:nvSpPr>
              <p:cNvPr id="9855" name="Freeform 5381"/>
              <p:cNvSpPr>
                <a:spLocks/>
              </p:cNvSpPr>
              <p:nvPr/>
            </p:nvSpPr>
            <p:spPr bwMode="auto">
              <a:xfrm>
                <a:off x="2370" y="2483"/>
                <a:ext cx="116" cy="4"/>
              </a:xfrm>
              <a:custGeom>
                <a:avLst/>
                <a:gdLst>
                  <a:gd name="T0" fmla="*/ 0 w 1039"/>
                  <a:gd name="T1" fmla="*/ 0 h 37"/>
                  <a:gd name="T2" fmla="*/ 0 w 1039"/>
                  <a:gd name="T3" fmla="*/ 0 h 37"/>
                  <a:gd name="T4" fmla="*/ 0 w 1039"/>
                  <a:gd name="T5" fmla="*/ 0 h 37"/>
                  <a:gd name="T6" fmla="*/ 0 w 1039"/>
                  <a:gd name="T7" fmla="*/ 0 h 37"/>
                  <a:gd name="T8" fmla="*/ 0 60000 65536"/>
                  <a:gd name="T9" fmla="*/ 0 60000 65536"/>
                  <a:gd name="T10" fmla="*/ 0 60000 65536"/>
                  <a:gd name="T11" fmla="*/ 0 60000 65536"/>
                  <a:gd name="T12" fmla="*/ 0 w 1039"/>
                  <a:gd name="T13" fmla="*/ 0 h 37"/>
                  <a:gd name="T14" fmla="*/ 1039 w 1039"/>
                  <a:gd name="T15" fmla="*/ 37 h 37"/>
                </a:gdLst>
                <a:ahLst/>
                <a:cxnLst>
                  <a:cxn ang="T8">
                    <a:pos x="T0" y="T1"/>
                  </a:cxn>
                  <a:cxn ang="T9">
                    <a:pos x="T2" y="T3"/>
                  </a:cxn>
                  <a:cxn ang="T10">
                    <a:pos x="T4" y="T5"/>
                  </a:cxn>
                  <a:cxn ang="T11">
                    <a:pos x="T6" y="T7"/>
                  </a:cxn>
                </a:cxnLst>
                <a:rect l="T12" t="T13" r="T14" b="T15"/>
                <a:pathLst>
                  <a:path w="1039" h="37">
                    <a:moveTo>
                      <a:pt x="1039" y="0"/>
                    </a:moveTo>
                    <a:lnTo>
                      <a:pt x="0" y="37"/>
                    </a:lnTo>
                    <a:lnTo>
                      <a:pt x="36" y="0"/>
                    </a:lnTo>
                    <a:lnTo>
                      <a:pt x="1039" y="0"/>
                    </a:lnTo>
                    <a:close/>
                  </a:path>
                </a:pathLst>
              </a:custGeom>
              <a:solidFill>
                <a:srgbClr val="FF6600"/>
              </a:solidFill>
              <a:ln w="9525">
                <a:noFill/>
                <a:round/>
                <a:headEnd/>
                <a:tailEnd/>
              </a:ln>
            </p:spPr>
            <p:txBody>
              <a:bodyPr/>
              <a:lstStyle/>
              <a:p>
                <a:endParaRPr lang="es-MX"/>
              </a:p>
            </p:txBody>
          </p:sp>
          <p:sp>
            <p:nvSpPr>
              <p:cNvPr id="9856" name="Freeform 5382"/>
              <p:cNvSpPr>
                <a:spLocks/>
              </p:cNvSpPr>
              <p:nvPr/>
            </p:nvSpPr>
            <p:spPr bwMode="auto">
              <a:xfrm>
                <a:off x="2370" y="2483"/>
                <a:ext cx="116" cy="4"/>
              </a:xfrm>
              <a:custGeom>
                <a:avLst/>
                <a:gdLst>
                  <a:gd name="T0" fmla="*/ 0 w 1042"/>
                  <a:gd name="T1" fmla="*/ 0 h 37"/>
                  <a:gd name="T2" fmla="*/ 0 w 1042"/>
                  <a:gd name="T3" fmla="*/ 0 h 37"/>
                  <a:gd name="T4" fmla="*/ 0 w 1042"/>
                  <a:gd name="T5" fmla="*/ 0 h 37"/>
                  <a:gd name="T6" fmla="*/ 0 w 1042"/>
                  <a:gd name="T7" fmla="*/ 0 h 37"/>
                  <a:gd name="T8" fmla="*/ 0 w 1042"/>
                  <a:gd name="T9" fmla="*/ 0 h 37"/>
                  <a:gd name="T10" fmla="*/ 0 60000 65536"/>
                  <a:gd name="T11" fmla="*/ 0 60000 65536"/>
                  <a:gd name="T12" fmla="*/ 0 60000 65536"/>
                  <a:gd name="T13" fmla="*/ 0 60000 65536"/>
                  <a:gd name="T14" fmla="*/ 0 60000 65536"/>
                  <a:gd name="T15" fmla="*/ 0 w 1042"/>
                  <a:gd name="T16" fmla="*/ 0 h 37"/>
                  <a:gd name="T17" fmla="*/ 1042 w 1042"/>
                  <a:gd name="T18" fmla="*/ 37 h 37"/>
                </a:gdLst>
                <a:ahLst/>
                <a:cxnLst>
                  <a:cxn ang="T10">
                    <a:pos x="T0" y="T1"/>
                  </a:cxn>
                  <a:cxn ang="T11">
                    <a:pos x="T2" y="T3"/>
                  </a:cxn>
                  <a:cxn ang="T12">
                    <a:pos x="T4" y="T5"/>
                  </a:cxn>
                  <a:cxn ang="T13">
                    <a:pos x="T6" y="T7"/>
                  </a:cxn>
                  <a:cxn ang="T14">
                    <a:pos x="T8" y="T9"/>
                  </a:cxn>
                </a:cxnLst>
                <a:rect l="T15" t="T16" r="T17" b="T18"/>
                <a:pathLst>
                  <a:path w="1042" h="37">
                    <a:moveTo>
                      <a:pt x="1042" y="37"/>
                    </a:moveTo>
                    <a:lnTo>
                      <a:pt x="1039" y="0"/>
                    </a:lnTo>
                    <a:lnTo>
                      <a:pt x="36" y="0"/>
                    </a:lnTo>
                    <a:lnTo>
                      <a:pt x="0" y="37"/>
                    </a:lnTo>
                    <a:lnTo>
                      <a:pt x="1042" y="37"/>
                    </a:lnTo>
                  </a:path>
                </a:pathLst>
              </a:custGeom>
              <a:noFill/>
              <a:ln w="0">
                <a:solidFill>
                  <a:srgbClr val="FF6600"/>
                </a:solidFill>
                <a:round/>
                <a:headEnd/>
                <a:tailEnd/>
              </a:ln>
            </p:spPr>
            <p:txBody>
              <a:bodyPr/>
              <a:lstStyle/>
              <a:p>
                <a:endParaRPr lang="es-MX"/>
              </a:p>
            </p:txBody>
          </p:sp>
          <p:sp>
            <p:nvSpPr>
              <p:cNvPr id="9857" name="Freeform 5383"/>
              <p:cNvSpPr>
                <a:spLocks/>
              </p:cNvSpPr>
              <p:nvPr/>
            </p:nvSpPr>
            <p:spPr bwMode="auto">
              <a:xfrm>
                <a:off x="2369" y="2457"/>
                <a:ext cx="5" cy="30"/>
              </a:xfrm>
              <a:custGeom>
                <a:avLst/>
                <a:gdLst>
                  <a:gd name="T0" fmla="*/ 0 w 49"/>
                  <a:gd name="T1" fmla="*/ 0 h 267"/>
                  <a:gd name="T2" fmla="*/ 0 w 49"/>
                  <a:gd name="T3" fmla="*/ 0 h 267"/>
                  <a:gd name="T4" fmla="*/ 0 w 49"/>
                  <a:gd name="T5" fmla="*/ 0 h 267"/>
                  <a:gd name="T6" fmla="*/ 0 w 49"/>
                  <a:gd name="T7" fmla="*/ 0 h 267"/>
                  <a:gd name="T8" fmla="*/ 0 60000 65536"/>
                  <a:gd name="T9" fmla="*/ 0 60000 65536"/>
                  <a:gd name="T10" fmla="*/ 0 60000 65536"/>
                  <a:gd name="T11" fmla="*/ 0 60000 65536"/>
                  <a:gd name="T12" fmla="*/ 0 w 49"/>
                  <a:gd name="T13" fmla="*/ 0 h 267"/>
                  <a:gd name="T14" fmla="*/ 49 w 49"/>
                  <a:gd name="T15" fmla="*/ 267 h 267"/>
                </a:gdLst>
                <a:ahLst/>
                <a:cxnLst>
                  <a:cxn ang="T8">
                    <a:pos x="T0" y="T1"/>
                  </a:cxn>
                  <a:cxn ang="T9">
                    <a:pos x="T2" y="T3"/>
                  </a:cxn>
                  <a:cxn ang="T10">
                    <a:pos x="T4" y="T5"/>
                  </a:cxn>
                  <a:cxn ang="T11">
                    <a:pos x="T6" y="T7"/>
                  </a:cxn>
                </a:cxnLst>
                <a:rect l="T12" t="T13" r="T14" b="T15"/>
                <a:pathLst>
                  <a:path w="49" h="267">
                    <a:moveTo>
                      <a:pt x="13" y="267"/>
                    </a:moveTo>
                    <a:lnTo>
                      <a:pt x="49" y="230"/>
                    </a:lnTo>
                    <a:lnTo>
                      <a:pt x="0" y="0"/>
                    </a:lnTo>
                    <a:lnTo>
                      <a:pt x="13" y="267"/>
                    </a:lnTo>
                    <a:close/>
                  </a:path>
                </a:pathLst>
              </a:custGeom>
              <a:solidFill>
                <a:srgbClr val="FF6600"/>
              </a:solidFill>
              <a:ln w="9525">
                <a:noFill/>
                <a:round/>
                <a:headEnd/>
                <a:tailEnd/>
              </a:ln>
            </p:spPr>
            <p:txBody>
              <a:bodyPr/>
              <a:lstStyle/>
              <a:p>
                <a:endParaRPr lang="es-MX"/>
              </a:p>
            </p:txBody>
          </p:sp>
          <p:sp>
            <p:nvSpPr>
              <p:cNvPr id="9858" name="Freeform 5384"/>
              <p:cNvSpPr>
                <a:spLocks/>
              </p:cNvSpPr>
              <p:nvPr/>
            </p:nvSpPr>
            <p:spPr bwMode="auto">
              <a:xfrm>
                <a:off x="2369" y="2453"/>
                <a:ext cx="5" cy="34"/>
              </a:xfrm>
              <a:custGeom>
                <a:avLst/>
                <a:gdLst>
                  <a:gd name="T0" fmla="*/ 0 w 49"/>
                  <a:gd name="T1" fmla="*/ 0 h 307"/>
                  <a:gd name="T2" fmla="*/ 0 w 49"/>
                  <a:gd name="T3" fmla="*/ 0 h 307"/>
                  <a:gd name="T4" fmla="*/ 0 w 49"/>
                  <a:gd name="T5" fmla="*/ 0 h 307"/>
                  <a:gd name="T6" fmla="*/ 0 w 49"/>
                  <a:gd name="T7" fmla="*/ 0 h 307"/>
                  <a:gd name="T8" fmla="*/ 0 w 49"/>
                  <a:gd name="T9" fmla="*/ 0 h 307"/>
                  <a:gd name="T10" fmla="*/ 0 60000 65536"/>
                  <a:gd name="T11" fmla="*/ 0 60000 65536"/>
                  <a:gd name="T12" fmla="*/ 0 60000 65536"/>
                  <a:gd name="T13" fmla="*/ 0 60000 65536"/>
                  <a:gd name="T14" fmla="*/ 0 60000 65536"/>
                  <a:gd name="T15" fmla="*/ 0 w 49"/>
                  <a:gd name="T16" fmla="*/ 0 h 307"/>
                  <a:gd name="T17" fmla="*/ 49 w 49"/>
                  <a:gd name="T18" fmla="*/ 307 h 307"/>
                </a:gdLst>
                <a:ahLst/>
                <a:cxnLst>
                  <a:cxn ang="T10">
                    <a:pos x="T0" y="T1"/>
                  </a:cxn>
                  <a:cxn ang="T11">
                    <a:pos x="T2" y="T3"/>
                  </a:cxn>
                  <a:cxn ang="T12">
                    <a:pos x="T4" y="T5"/>
                  </a:cxn>
                  <a:cxn ang="T13">
                    <a:pos x="T6" y="T7"/>
                  </a:cxn>
                  <a:cxn ang="T14">
                    <a:pos x="T8" y="T9"/>
                  </a:cxn>
                </a:cxnLst>
                <a:rect l="T15" t="T16" r="T17" b="T18"/>
                <a:pathLst>
                  <a:path w="49" h="307">
                    <a:moveTo>
                      <a:pt x="13" y="307"/>
                    </a:moveTo>
                    <a:lnTo>
                      <a:pt x="49" y="270"/>
                    </a:lnTo>
                    <a:lnTo>
                      <a:pt x="35" y="0"/>
                    </a:lnTo>
                    <a:lnTo>
                      <a:pt x="0" y="40"/>
                    </a:lnTo>
                    <a:lnTo>
                      <a:pt x="13" y="307"/>
                    </a:lnTo>
                  </a:path>
                </a:pathLst>
              </a:custGeom>
              <a:noFill/>
              <a:ln w="0">
                <a:solidFill>
                  <a:srgbClr val="FF6600"/>
                </a:solidFill>
                <a:round/>
                <a:headEnd/>
                <a:tailEnd/>
              </a:ln>
            </p:spPr>
            <p:txBody>
              <a:bodyPr/>
              <a:lstStyle/>
              <a:p>
                <a:endParaRPr lang="es-MX"/>
              </a:p>
            </p:txBody>
          </p:sp>
          <p:sp>
            <p:nvSpPr>
              <p:cNvPr id="9859" name="Freeform 5385"/>
              <p:cNvSpPr>
                <a:spLocks/>
              </p:cNvSpPr>
              <p:nvPr/>
            </p:nvSpPr>
            <p:spPr bwMode="auto">
              <a:xfrm>
                <a:off x="2350" y="2453"/>
                <a:ext cx="23" cy="6"/>
              </a:xfrm>
              <a:custGeom>
                <a:avLst/>
                <a:gdLst>
                  <a:gd name="T0" fmla="*/ 0 w 207"/>
                  <a:gd name="T1" fmla="*/ 0 h 55"/>
                  <a:gd name="T2" fmla="*/ 0 w 207"/>
                  <a:gd name="T3" fmla="*/ 0 h 55"/>
                  <a:gd name="T4" fmla="*/ 0 w 207"/>
                  <a:gd name="T5" fmla="*/ 0 h 55"/>
                  <a:gd name="T6" fmla="*/ 0 w 207"/>
                  <a:gd name="T7" fmla="*/ 0 h 55"/>
                  <a:gd name="T8" fmla="*/ 0 60000 65536"/>
                  <a:gd name="T9" fmla="*/ 0 60000 65536"/>
                  <a:gd name="T10" fmla="*/ 0 60000 65536"/>
                  <a:gd name="T11" fmla="*/ 0 60000 65536"/>
                  <a:gd name="T12" fmla="*/ 0 w 207"/>
                  <a:gd name="T13" fmla="*/ 0 h 55"/>
                  <a:gd name="T14" fmla="*/ 207 w 207"/>
                  <a:gd name="T15" fmla="*/ 55 h 55"/>
                </a:gdLst>
                <a:ahLst/>
                <a:cxnLst>
                  <a:cxn ang="T8">
                    <a:pos x="T0" y="T1"/>
                  </a:cxn>
                  <a:cxn ang="T9">
                    <a:pos x="T2" y="T3"/>
                  </a:cxn>
                  <a:cxn ang="T10">
                    <a:pos x="T4" y="T5"/>
                  </a:cxn>
                  <a:cxn ang="T11">
                    <a:pos x="T6" y="T7"/>
                  </a:cxn>
                </a:cxnLst>
                <a:rect l="T12" t="T13" r="T14" b="T15"/>
                <a:pathLst>
                  <a:path w="207" h="55">
                    <a:moveTo>
                      <a:pt x="172" y="40"/>
                    </a:moveTo>
                    <a:lnTo>
                      <a:pt x="207" y="0"/>
                    </a:lnTo>
                    <a:lnTo>
                      <a:pt x="0" y="55"/>
                    </a:lnTo>
                    <a:lnTo>
                      <a:pt x="172" y="40"/>
                    </a:lnTo>
                    <a:close/>
                  </a:path>
                </a:pathLst>
              </a:custGeom>
              <a:solidFill>
                <a:srgbClr val="FF6600"/>
              </a:solidFill>
              <a:ln w="9525">
                <a:noFill/>
                <a:round/>
                <a:headEnd/>
                <a:tailEnd/>
              </a:ln>
            </p:spPr>
            <p:txBody>
              <a:bodyPr/>
              <a:lstStyle/>
              <a:p>
                <a:endParaRPr lang="es-MX"/>
              </a:p>
            </p:txBody>
          </p:sp>
          <p:sp>
            <p:nvSpPr>
              <p:cNvPr id="9860" name="Freeform 5386"/>
              <p:cNvSpPr>
                <a:spLocks/>
              </p:cNvSpPr>
              <p:nvPr/>
            </p:nvSpPr>
            <p:spPr bwMode="auto">
              <a:xfrm>
                <a:off x="2349" y="2453"/>
                <a:ext cx="24" cy="6"/>
              </a:xfrm>
              <a:custGeom>
                <a:avLst/>
                <a:gdLst>
                  <a:gd name="T0" fmla="*/ 0 w 212"/>
                  <a:gd name="T1" fmla="*/ 0 h 55"/>
                  <a:gd name="T2" fmla="*/ 0 w 212"/>
                  <a:gd name="T3" fmla="*/ 0 h 55"/>
                  <a:gd name="T4" fmla="*/ 0 w 212"/>
                  <a:gd name="T5" fmla="*/ 0 h 55"/>
                  <a:gd name="T6" fmla="*/ 0 w 212"/>
                  <a:gd name="T7" fmla="*/ 0 h 55"/>
                  <a:gd name="T8" fmla="*/ 0 w 212"/>
                  <a:gd name="T9" fmla="*/ 0 h 55"/>
                  <a:gd name="T10" fmla="*/ 0 60000 65536"/>
                  <a:gd name="T11" fmla="*/ 0 60000 65536"/>
                  <a:gd name="T12" fmla="*/ 0 60000 65536"/>
                  <a:gd name="T13" fmla="*/ 0 60000 65536"/>
                  <a:gd name="T14" fmla="*/ 0 60000 65536"/>
                  <a:gd name="T15" fmla="*/ 0 w 212"/>
                  <a:gd name="T16" fmla="*/ 0 h 55"/>
                  <a:gd name="T17" fmla="*/ 212 w 212"/>
                  <a:gd name="T18" fmla="*/ 55 h 55"/>
                </a:gdLst>
                <a:ahLst/>
                <a:cxnLst>
                  <a:cxn ang="T10">
                    <a:pos x="T0" y="T1"/>
                  </a:cxn>
                  <a:cxn ang="T11">
                    <a:pos x="T2" y="T3"/>
                  </a:cxn>
                  <a:cxn ang="T12">
                    <a:pos x="T4" y="T5"/>
                  </a:cxn>
                  <a:cxn ang="T13">
                    <a:pos x="T6" y="T7"/>
                  </a:cxn>
                  <a:cxn ang="T14">
                    <a:pos x="T8" y="T9"/>
                  </a:cxn>
                </a:cxnLst>
                <a:rect l="T15" t="T16" r="T17" b="T18"/>
                <a:pathLst>
                  <a:path w="212" h="55">
                    <a:moveTo>
                      <a:pt x="177" y="40"/>
                    </a:moveTo>
                    <a:lnTo>
                      <a:pt x="212" y="0"/>
                    </a:lnTo>
                    <a:lnTo>
                      <a:pt x="0" y="17"/>
                    </a:lnTo>
                    <a:lnTo>
                      <a:pt x="5" y="55"/>
                    </a:lnTo>
                    <a:lnTo>
                      <a:pt x="177" y="40"/>
                    </a:lnTo>
                  </a:path>
                </a:pathLst>
              </a:custGeom>
              <a:noFill/>
              <a:ln w="0">
                <a:solidFill>
                  <a:srgbClr val="FF6600"/>
                </a:solidFill>
                <a:round/>
                <a:headEnd/>
                <a:tailEnd/>
              </a:ln>
            </p:spPr>
            <p:txBody>
              <a:bodyPr/>
              <a:lstStyle/>
              <a:p>
                <a:endParaRPr lang="es-MX"/>
              </a:p>
            </p:txBody>
          </p:sp>
          <p:sp>
            <p:nvSpPr>
              <p:cNvPr id="9861" name="Freeform 5387"/>
              <p:cNvSpPr>
                <a:spLocks/>
              </p:cNvSpPr>
              <p:nvPr/>
            </p:nvSpPr>
            <p:spPr bwMode="auto">
              <a:xfrm>
                <a:off x="2330" y="2455"/>
                <a:ext cx="20" cy="8"/>
              </a:xfrm>
              <a:custGeom>
                <a:avLst/>
                <a:gdLst>
                  <a:gd name="T0" fmla="*/ 0 w 179"/>
                  <a:gd name="T1" fmla="*/ 0 h 77"/>
                  <a:gd name="T2" fmla="*/ 0 w 179"/>
                  <a:gd name="T3" fmla="*/ 0 h 77"/>
                  <a:gd name="T4" fmla="*/ 0 w 179"/>
                  <a:gd name="T5" fmla="*/ 0 h 77"/>
                  <a:gd name="T6" fmla="*/ 0 w 179"/>
                  <a:gd name="T7" fmla="*/ 0 h 77"/>
                  <a:gd name="T8" fmla="*/ 0 60000 65536"/>
                  <a:gd name="T9" fmla="*/ 0 60000 65536"/>
                  <a:gd name="T10" fmla="*/ 0 60000 65536"/>
                  <a:gd name="T11" fmla="*/ 0 60000 65536"/>
                  <a:gd name="T12" fmla="*/ 0 w 179"/>
                  <a:gd name="T13" fmla="*/ 0 h 77"/>
                  <a:gd name="T14" fmla="*/ 179 w 179"/>
                  <a:gd name="T15" fmla="*/ 77 h 77"/>
                </a:gdLst>
                <a:ahLst/>
                <a:cxnLst>
                  <a:cxn ang="T8">
                    <a:pos x="T0" y="T1"/>
                  </a:cxn>
                  <a:cxn ang="T9">
                    <a:pos x="T2" y="T3"/>
                  </a:cxn>
                  <a:cxn ang="T10">
                    <a:pos x="T4" y="T5"/>
                  </a:cxn>
                  <a:cxn ang="T11">
                    <a:pos x="T6" y="T7"/>
                  </a:cxn>
                </a:cxnLst>
                <a:rect l="T12" t="T13" r="T14" b="T15"/>
                <a:pathLst>
                  <a:path w="179" h="77">
                    <a:moveTo>
                      <a:pt x="179" y="38"/>
                    </a:moveTo>
                    <a:lnTo>
                      <a:pt x="174" y="0"/>
                    </a:lnTo>
                    <a:lnTo>
                      <a:pt x="0" y="77"/>
                    </a:lnTo>
                    <a:lnTo>
                      <a:pt x="179" y="38"/>
                    </a:lnTo>
                    <a:close/>
                  </a:path>
                </a:pathLst>
              </a:custGeom>
              <a:solidFill>
                <a:srgbClr val="FF6600"/>
              </a:solidFill>
              <a:ln w="9525">
                <a:noFill/>
                <a:round/>
                <a:headEnd/>
                <a:tailEnd/>
              </a:ln>
            </p:spPr>
            <p:txBody>
              <a:bodyPr/>
              <a:lstStyle/>
              <a:p>
                <a:endParaRPr lang="es-MX"/>
              </a:p>
            </p:txBody>
          </p:sp>
          <p:sp>
            <p:nvSpPr>
              <p:cNvPr id="9862" name="Freeform 5388"/>
              <p:cNvSpPr>
                <a:spLocks/>
              </p:cNvSpPr>
              <p:nvPr/>
            </p:nvSpPr>
            <p:spPr bwMode="auto">
              <a:xfrm>
                <a:off x="2330" y="2455"/>
                <a:ext cx="19" cy="8"/>
              </a:xfrm>
              <a:custGeom>
                <a:avLst/>
                <a:gdLst>
                  <a:gd name="T0" fmla="*/ 0 w 174"/>
                  <a:gd name="T1" fmla="*/ 0 h 77"/>
                  <a:gd name="T2" fmla="*/ 0 w 174"/>
                  <a:gd name="T3" fmla="*/ 0 h 77"/>
                  <a:gd name="T4" fmla="*/ 0 w 174"/>
                  <a:gd name="T5" fmla="*/ 0 h 77"/>
                  <a:gd name="T6" fmla="*/ 0 w 174"/>
                  <a:gd name="T7" fmla="*/ 0 h 77"/>
                  <a:gd name="T8" fmla="*/ 0 60000 65536"/>
                  <a:gd name="T9" fmla="*/ 0 60000 65536"/>
                  <a:gd name="T10" fmla="*/ 0 60000 65536"/>
                  <a:gd name="T11" fmla="*/ 0 60000 65536"/>
                  <a:gd name="T12" fmla="*/ 0 w 174"/>
                  <a:gd name="T13" fmla="*/ 0 h 77"/>
                  <a:gd name="T14" fmla="*/ 174 w 174"/>
                  <a:gd name="T15" fmla="*/ 77 h 77"/>
                </a:gdLst>
                <a:ahLst/>
                <a:cxnLst>
                  <a:cxn ang="T8">
                    <a:pos x="T0" y="T1"/>
                  </a:cxn>
                  <a:cxn ang="T9">
                    <a:pos x="T2" y="T3"/>
                  </a:cxn>
                  <a:cxn ang="T10">
                    <a:pos x="T4" y="T5"/>
                  </a:cxn>
                  <a:cxn ang="T11">
                    <a:pos x="T6" y="T7"/>
                  </a:cxn>
                </a:cxnLst>
                <a:rect l="T12" t="T13" r="T14" b="T15"/>
                <a:pathLst>
                  <a:path w="174" h="77">
                    <a:moveTo>
                      <a:pt x="174" y="0"/>
                    </a:moveTo>
                    <a:lnTo>
                      <a:pt x="0" y="77"/>
                    </a:lnTo>
                    <a:lnTo>
                      <a:pt x="48" y="28"/>
                    </a:lnTo>
                    <a:lnTo>
                      <a:pt x="174" y="0"/>
                    </a:lnTo>
                    <a:close/>
                  </a:path>
                </a:pathLst>
              </a:custGeom>
              <a:solidFill>
                <a:srgbClr val="FF6600"/>
              </a:solidFill>
              <a:ln w="9525">
                <a:noFill/>
                <a:round/>
                <a:headEnd/>
                <a:tailEnd/>
              </a:ln>
            </p:spPr>
            <p:txBody>
              <a:bodyPr/>
              <a:lstStyle/>
              <a:p>
                <a:endParaRPr lang="es-MX"/>
              </a:p>
            </p:txBody>
          </p:sp>
          <p:sp>
            <p:nvSpPr>
              <p:cNvPr id="9863" name="Freeform 5389"/>
              <p:cNvSpPr>
                <a:spLocks/>
              </p:cNvSpPr>
              <p:nvPr/>
            </p:nvSpPr>
            <p:spPr bwMode="auto">
              <a:xfrm>
                <a:off x="2330" y="2455"/>
                <a:ext cx="20" cy="8"/>
              </a:xfrm>
              <a:custGeom>
                <a:avLst/>
                <a:gdLst>
                  <a:gd name="T0" fmla="*/ 0 w 179"/>
                  <a:gd name="T1" fmla="*/ 0 h 77"/>
                  <a:gd name="T2" fmla="*/ 0 w 179"/>
                  <a:gd name="T3" fmla="*/ 0 h 77"/>
                  <a:gd name="T4" fmla="*/ 0 w 179"/>
                  <a:gd name="T5" fmla="*/ 0 h 77"/>
                  <a:gd name="T6" fmla="*/ 0 w 179"/>
                  <a:gd name="T7" fmla="*/ 0 h 77"/>
                  <a:gd name="T8" fmla="*/ 0 w 179"/>
                  <a:gd name="T9" fmla="*/ 0 h 77"/>
                  <a:gd name="T10" fmla="*/ 0 60000 65536"/>
                  <a:gd name="T11" fmla="*/ 0 60000 65536"/>
                  <a:gd name="T12" fmla="*/ 0 60000 65536"/>
                  <a:gd name="T13" fmla="*/ 0 60000 65536"/>
                  <a:gd name="T14" fmla="*/ 0 60000 65536"/>
                  <a:gd name="T15" fmla="*/ 0 w 179"/>
                  <a:gd name="T16" fmla="*/ 0 h 77"/>
                  <a:gd name="T17" fmla="*/ 179 w 179"/>
                  <a:gd name="T18" fmla="*/ 77 h 77"/>
                </a:gdLst>
                <a:ahLst/>
                <a:cxnLst>
                  <a:cxn ang="T10">
                    <a:pos x="T0" y="T1"/>
                  </a:cxn>
                  <a:cxn ang="T11">
                    <a:pos x="T2" y="T3"/>
                  </a:cxn>
                  <a:cxn ang="T12">
                    <a:pos x="T4" y="T5"/>
                  </a:cxn>
                  <a:cxn ang="T13">
                    <a:pos x="T6" y="T7"/>
                  </a:cxn>
                  <a:cxn ang="T14">
                    <a:pos x="T8" y="T9"/>
                  </a:cxn>
                </a:cxnLst>
                <a:rect l="T15" t="T16" r="T17" b="T18"/>
                <a:pathLst>
                  <a:path w="179" h="77">
                    <a:moveTo>
                      <a:pt x="179" y="38"/>
                    </a:moveTo>
                    <a:lnTo>
                      <a:pt x="174" y="0"/>
                    </a:lnTo>
                    <a:lnTo>
                      <a:pt x="48" y="28"/>
                    </a:lnTo>
                    <a:lnTo>
                      <a:pt x="0" y="77"/>
                    </a:lnTo>
                    <a:lnTo>
                      <a:pt x="179" y="38"/>
                    </a:lnTo>
                  </a:path>
                </a:pathLst>
              </a:custGeom>
              <a:noFill/>
              <a:ln w="0">
                <a:solidFill>
                  <a:srgbClr val="FF6600"/>
                </a:solidFill>
                <a:round/>
                <a:headEnd/>
                <a:tailEnd/>
              </a:ln>
            </p:spPr>
            <p:txBody>
              <a:bodyPr/>
              <a:lstStyle/>
              <a:p>
                <a:endParaRPr lang="es-MX"/>
              </a:p>
            </p:txBody>
          </p:sp>
          <p:sp>
            <p:nvSpPr>
              <p:cNvPr id="9864" name="Freeform 5390"/>
              <p:cNvSpPr>
                <a:spLocks/>
              </p:cNvSpPr>
              <p:nvPr/>
            </p:nvSpPr>
            <p:spPr bwMode="auto">
              <a:xfrm>
                <a:off x="2330" y="2430"/>
                <a:ext cx="7" cy="33"/>
              </a:xfrm>
              <a:custGeom>
                <a:avLst/>
                <a:gdLst>
                  <a:gd name="T0" fmla="*/ 0 w 60"/>
                  <a:gd name="T1" fmla="*/ 0 h 302"/>
                  <a:gd name="T2" fmla="*/ 0 w 60"/>
                  <a:gd name="T3" fmla="*/ 0 h 302"/>
                  <a:gd name="T4" fmla="*/ 0 w 60"/>
                  <a:gd name="T5" fmla="*/ 0 h 302"/>
                  <a:gd name="T6" fmla="*/ 0 w 60"/>
                  <a:gd name="T7" fmla="*/ 0 h 302"/>
                  <a:gd name="T8" fmla="*/ 0 60000 65536"/>
                  <a:gd name="T9" fmla="*/ 0 60000 65536"/>
                  <a:gd name="T10" fmla="*/ 0 60000 65536"/>
                  <a:gd name="T11" fmla="*/ 0 60000 65536"/>
                  <a:gd name="T12" fmla="*/ 0 w 60"/>
                  <a:gd name="T13" fmla="*/ 0 h 302"/>
                  <a:gd name="T14" fmla="*/ 60 w 60"/>
                  <a:gd name="T15" fmla="*/ 302 h 302"/>
                </a:gdLst>
                <a:ahLst/>
                <a:cxnLst>
                  <a:cxn ang="T8">
                    <a:pos x="T0" y="T1"/>
                  </a:cxn>
                  <a:cxn ang="T9">
                    <a:pos x="T2" y="T3"/>
                  </a:cxn>
                  <a:cxn ang="T10">
                    <a:pos x="T4" y="T5"/>
                  </a:cxn>
                  <a:cxn ang="T11">
                    <a:pos x="T6" y="T7"/>
                  </a:cxn>
                </a:cxnLst>
                <a:rect l="T12" t="T13" r="T14" b="T15"/>
                <a:pathLst>
                  <a:path w="60" h="302">
                    <a:moveTo>
                      <a:pt x="0" y="302"/>
                    </a:moveTo>
                    <a:lnTo>
                      <a:pt x="48" y="253"/>
                    </a:lnTo>
                    <a:lnTo>
                      <a:pt x="60" y="0"/>
                    </a:lnTo>
                    <a:lnTo>
                      <a:pt x="0" y="302"/>
                    </a:lnTo>
                    <a:close/>
                  </a:path>
                </a:pathLst>
              </a:custGeom>
              <a:solidFill>
                <a:srgbClr val="FF6600"/>
              </a:solidFill>
              <a:ln w="9525">
                <a:noFill/>
                <a:round/>
                <a:headEnd/>
                <a:tailEnd/>
              </a:ln>
            </p:spPr>
            <p:txBody>
              <a:bodyPr/>
              <a:lstStyle/>
              <a:p>
                <a:endParaRPr lang="es-MX"/>
              </a:p>
            </p:txBody>
          </p:sp>
          <p:sp>
            <p:nvSpPr>
              <p:cNvPr id="9865" name="Freeform 5391"/>
              <p:cNvSpPr>
                <a:spLocks/>
              </p:cNvSpPr>
              <p:nvPr/>
            </p:nvSpPr>
            <p:spPr bwMode="auto">
              <a:xfrm>
                <a:off x="2335" y="2426"/>
                <a:ext cx="7" cy="32"/>
              </a:xfrm>
              <a:custGeom>
                <a:avLst/>
                <a:gdLst>
                  <a:gd name="T0" fmla="*/ 0 w 56"/>
                  <a:gd name="T1" fmla="*/ 0 h 285"/>
                  <a:gd name="T2" fmla="*/ 0 w 56"/>
                  <a:gd name="T3" fmla="*/ 0 h 285"/>
                  <a:gd name="T4" fmla="*/ 0 w 56"/>
                  <a:gd name="T5" fmla="*/ 0 h 285"/>
                  <a:gd name="T6" fmla="*/ 0 w 56"/>
                  <a:gd name="T7" fmla="*/ 0 h 285"/>
                  <a:gd name="T8" fmla="*/ 0 60000 65536"/>
                  <a:gd name="T9" fmla="*/ 0 60000 65536"/>
                  <a:gd name="T10" fmla="*/ 0 60000 65536"/>
                  <a:gd name="T11" fmla="*/ 0 60000 65536"/>
                  <a:gd name="T12" fmla="*/ 0 w 56"/>
                  <a:gd name="T13" fmla="*/ 0 h 285"/>
                  <a:gd name="T14" fmla="*/ 56 w 56"/>
                  <a:gd name="T15" fmla="*/ 285 h 285"/>
                </a:gdLst>
                <a:ahLst/>
                <a:cxnLst>
                  <a:cxn ang="T8">
                    <a:pos x="T0" y="T1"/>
                  </a:cxn>
                  <a:cxn ang="T9">
                    <a:pos x="T2" y="T3"/>
                  </a:cxn>
                  <a:cxn ang="T10">
                    <a:pos x="T4" y="T5"/>
                  </a:cxn>
                  <a:cxn ang="T11">
                    <a:pos x="T6" y="T7"/>
                  </a:cxn>
                </a:cxnLst>
                <a:rect l="T12" t="T13" r="T14" b="T15"/>
                <a:pathLst>
                  <a:path w="56" h="285">
                    <a:moveTo>
                      <a:pt x="0" y="285"/>
                    </a:moveTo>
                    <a:lnTo>
                      <a:pt x="12" y="32"/>
                    </a:lnTo>
                    <a:lnTo>
                      <a:pt x="56" y="0"/>
                    </a:lnTo>
                    <a:lnTo>
                      <a:pt x="0" y="285"/>
                    </a:lnTo>
                    <a:close/>
                  </a:path>
                </a:pathLst>
              </a:custGeom>
              <a:solidFill>
                <a:srgbClr val="FF6600"/>
              </a:solidFill>
              <a:ln w="9525">
                <a:noFill/>
                <a:round/>
                <a:headEnd/>
                <a:tailEnd/>
              </a:ln>
            </p:spPr>
            <p:txBody>
              <a:bodyPr/>
              <a:lstStyle/>
              <a:p>
                <a:endParaRPr lang="es-MX"/>
              </a:p>
            </p:txBody>
          </p:sp>
          <p:sp>
            <p:nvSpPr>
              <p:cNvPr id="9866" name="Freeform 5392"/>
              <p:cNvSpPr>
                <a:spLocks/>
              </p:cNvSpPr>
              <p:nvPr/>
            </p:nvSpPr>
            <p:spPr bwMode="auto">
              <a:xfrm>
                <a:off x="2330" y="2426"/>
                <a:ext cx="12" cy="37"/>
              </a:xfrm>
              <a:custGeom>
                <a:avLst/>
                <a:gdLst>
                  <a:gd name="T0" fmla="*/ 0 w 104"/>
                  <a:gd name="T1" fmla="*/ 0 h 334"/>
                  <a:gd name="T2" fmla="*/ 0 w 104"/>
                  <a:gd name="T3" fmla="*/ 0 h 334"/>
                  <a:gd name="T4" fmla="*/ 0 w 104"/>
                  <a:gd name="T5" fmla="*/ 0 h 334"/>
                  <a:gd name="T6" fmla="*/ 0 w 104"/>
                  <a:gd name="T7" fmla="*/ 0 h 334"/>
                  <a:gd name="T8" fmla="*/ 0 w 104"/>
                  <a:gd name="T9" fmla="*/ 0 h 334"/>
                  <a:gd name="T10" fmla="*/ 0 60000 65536"/>
                  <a:gd name="T11" fmla="*/ 0 60000 65536"/>
                  <a:gd name="T12" fmla="*/ 0 60000 65536"/>
                  <a:gd name="T13" fmla="*/ 0 60000 65536"/>
                  <a:gd name="T14" fmla="*/ 0 60000 65536"/>
                  <a:gd name="T15" fmla="*/ 0 w 104"/>
                  <a:gd name="T16" fmla="*/ 0 h 334"/>
                  <a:gd name="T17" fmla="*/ 104 w 104"/>
                  <a:gd name="T18" fmla="*/ 334 h 334"/>
                </a:gdLst>
                <a:ahLst/>
                <a:cxnLst>
                  <a:cxn ang="T10">
                    <a:pos x="T0" y="T1"/>
                  </a:cxn>
                  <a:cxn ang="T11">
                    <a:pos x="T2" y="T3"/>
                  </a:cxn>
                  <a:cxn ang="T12">
                    <a:pos x="T4" y="T5"/>
                  </a:cxn>
                  <a:cxn ang="T13">
                    <a:pos x="T6" y="T7"/>
                  </a:cxn>
                  <a:cxn ang="T14">
                    <a:pos x="T8" y="T9"/>
                  </a:cxn>
                </a:cxnLst>
                <a:rect l="T15" t="T16" r="T17" b="T18"/>
                <a:pathLst>
                  <a:path w="104" h="334">
                    <a:moveTo>
                      <a:pt x="0" y="334"/>
                    </a:moveTo>
                    <a:lnTo>
                      <a:pt x="48" y="285"/>
                    </a:lnTo>
                    <a:lnTo>
                      <a:pt x="104" y="0"/>
                    </a:lnTo>
                    <a:lnTo>
                      <a:pt x="60" y="32"/>
                    </a:lnTo>
                    <a:lnTo>
                      <a:pt x="0" y="334"/>
                    </a:lnTo>
                  </a:path>
                </a:pathLst>
              </a:custGeom>
              <a:noFill/>
              <a:ln w="0">
                <a:solidFill>
                  <a:srgbClr val="FF6600"/>
                </a:solidFill>
                <a:round/>
                <a:headEnd/>
                <a:tailEnd/>
              </a:ln>
            </p:spPr>
            <p:txBody>
              <a:bodyPr/>
              <a:lstStyle/>
              <a:p>
                <a:endParaRPr lang="es-MX"/>
              </a:p>
            </p:txBody>
          </p:sp>
          <p:sp>
            <p:nvSpPr>
              <p:cNvPr id="9867" name="Freeform 5393"/>
              <p:cNvSpPr>
                <a:spLocks/>
              </p:cNvSpPr>
              <p:nvPr/>
            </p:nvSpPr>
            <p:spPr bwMode="auto">
              <a:xfrm>
                <a:off x="2301" y="2426"/>
                <a:ext cx="41" cy="4"/>
              </a:xfrm>
              <a:custGeom>
                <a:avLst/>
                <a:gdLst>
                  <a:gd name="T0" fmla="*/ 0 w 367"/>
                  <a:gd name="T1" fmla="*/ 0 h 38"/>
                  <a:gd name="T2" fmla="*/ 0 w 367"/>
                  <a:gd name="T3" fmla="*/ 0 h 38"/>
                  <a:gd name="T4" fmla="*/ 0 w 367"/>
                  <a:gd name="T5" fmla="*/ 0 h 38"/>
                  <a:gd name="T6" fmla="*/ 0 w 367"/>
                  <a:gd name="T7" fmla="*/ 0 h 38"/>
                  <a:gd name="T8" fmla="*/ 0 60000 65536"/>
                  <a:gd name="T9" fmla="*/ 0 60000 65536"/>
                  <a:gd name="T10" fmla="*/ 0 60000 65536"/>
                  <a:gd name="T11" fmla="*/ 0 60000 65536"/>
                  <a:gd name="T12" fmla="*/ 0 w 367"/>
                  <a:gd name="T13" fmla="*/ 0 h 38"/>
                  <a:gd name="T14" fmla="*/ 367 w 367"/>
                  <a:gd name="T15" fmla="*/ 38 h 38"/>
                </a:gdLst>
                <a:ahLst/>
                <a:cxnLst>
                  <a:cxn ang="T8">
                    <a:pos x="T0" y="T1"/>
                  </a:cxn>
                  <a:cxn ang="T9">
                    <a:pos x="T2" y="T3"/>
                  </a:cxn>
                  <a:cxn ang="T10">
                    <a:pos x="T4" y="T5"/>
                  </a:cxn>
                  <a:cxn ang="T11">
                    <a:pos x="T6" y="T7"/>
                  </a:cxn>
                </a:cxnLst>
                <a:rect l="T12" t="T13" r="T14" b="T15"/>
                <a:pathLst>
                  <a:path w="367" h="38">
                    <a:moveTo>
                      <a:pt x="323" y="38"/>
                    </a:moveTo>
                    <a:lnTo>
                      <a:pt x="367" y="6"/>
                    </a:lnTo>
                    <a:lnTo>
                      <a:pt x="0" y="0"/>
                    </a:lnTo>
                    <a:lnTo>
                      <a:pt x="323" y="38"/>
                    </a:lnTo>
                    <a:close/>
                  </a:path>
                </a:pathLst>
              </a:custGeom>
              <a:solidFill>
                <a:srgbClr val="FF6600"/>
              </a:solidFill>
              <a:ln w="9525">
                <a:noFill/>
                <a:round/>
                <a:headEnd/>
                <a:tailEnd/>
              </a:ln>
            </p:spPr>
            <p:txBody>
              <a:bodyPr/>
              <a:lstStyle/>
              <a:p>
                <a:endParaRPr lang="es-MX"/>
              </a:p>
            </p:txBody>
          </p:sp>
          <p:sp>
            <p:nvSpPr>
              <p:cNvPr id="9868" name="Freeform 5394"/>
              <p:cNvSpPr>
                <a:spLocks/>
              </p:cNvSpPr>
              <p:nvPr/>
            </p:nvSpPr>
            <p:spPr bwMode="auto">
              <a:xfrm>
                <a:off x="2301" y="2421"/>
                <a:ext cx="41" cy="5"/>
              </a:xfrm>
              <a:custGeom>
                <a:avLst/>
                <a:gdLst>
                  <a:gd name="T0" fmla="*/ 0 w 367"/>
                  <a:gd name="T1" fmla="*/ 0 h 44"/>
                  <a:gd name="T2" fmla="*/ 0 w 367"/>
                  <a:gd name="T3" fmla="*/ 0 h 44"/>
                  <a:gd name="T4" fmla="*/ 0 w 367"/>
                  <a:gd name="T5" fmla="*/ 0 h 44"/>
                  <a:gd name="T6" fmla="*/ 0 w 367"/>
                  <a:gd name="T7" fmla="*/ 0 h 44"/>
                  <a:gd name="T8" fmla="*/ 0 60000 65536"/>
                  <a:gd name="T9" fmla="*/ 0 60000 65536"/>
                  <a:gd name="T10" fmla="*/ 0 60000 65536"/>
                  <a:gd name="T11" fmla="*/ 0 60000 65536"/>
                  <a:gd name="T12" fmla="*/ 0 w 367"/>
                  <a:gd name="T13" fmla="*/ 0 h 44"/>
                  <a:gd name="T14" fmla="*/ 367 w 367"/>
                  <a:gd name="T15" fmla="*/ 44 h 44"/>
                </a:gdLst>
                <a:ahLst/>
                <a:cxnLst>
                  <a:cxn ang="T8">
                    <a:pos x="T0" y="T1"/>
                  </a:cxn>
                  <a:cxn ang="T9">
                    <a:pos x="T2" y="T3"/>
                  </a:cxn>
                  <a:cxn ang="T10">
                    <a:pos x="T4" y="T5"/>
                  </a:cxn>
                  <a:cxn ang="T11">
                    <a:pos x="T6" y="T7"/>
                  </a:cxn>
                </a:cxnLst>
                <a:rect l="T12" t="T13" r="T14" b="T15"/>
                <a:pathLst>
                  <a:path w="367" h="44">
                    <a:moveTo>
                      <a:pt x="367" y="44"/>
                    </a:moveTo>
                    <a:lnTo>
                      <a:pt x="0" y="38"/>
                    </a:lnTo>
                    <a:lnTo>
                      <a:pt x="5" y="0"/>
                    </a:lnTo>
                    <a:lnTo>
                      <a:pt x="367" y="44"/>
                    </a:lnTo>
                    <a:close/>
                  </a:path>
                </a:pathLst>
              </a:custGeom>
              <a:solidFill>
                <a:srgbClr val="FF6600"/>
              </a:solidFill>
              <a:ln w="9525">
                <a:noFill/>
                <a:round/>
                <a:headEnd/>
                <a:tailEnd/>
              </a:ln>
            </p:spPr>
            <p:txBody>
              <a:bodyPr/>
              <a:lstStyle/>
              <a:p>
                <a:endParaRPr lang="es-MX"/>
              </a:p>
            </p:txBody>
          </p:sp>
          <p:sp>
            <p:nvSpPr>
              <p:cNvPr id="9869" name="Freeform 5395"/>
              <p:cNvSpPr>
                <a:spLocks/>
              </p:cNvSpPr>
              <p:nvPr/>
            </p:nvSpPr>
            <p:spPr bwMode="auto">
              <a:xfrm>
                <a:off x="2301" y="2421"/>
                <a:ext cx="41" cy="9"/>
              </a:xfrm>
              <a:custGeom>
                <a:avLst/>
                <a:gdLst>
                  <a:gd name="T0" fmla="*/ 0 w 367"/>
                  <a:gd name="T1" fmla="*/ 0 h 76"/>
                  <a:gd name="T2" fmla="*/ 0 w 367"/>
                  <a:gd name="T3" fmla="*/ 0 h 76"/>
                  <a:gd name="T4" fmla="*/ 0 w 367"/>
                  <a:gd name="T5" fmla="*/ 0 h 76"/>
                  <a:gd name="T6" fmla="*/ 0 w 367"/>
                  <a:gd name="T7" fmla="*/ 0 h 76"/>
                  <a:gd name="T8" fmla="*/ 0 w 367"/>
                  <a:gd name="T9" fmla="*/ 0 h 76"/>
                  <a:gd name="T10" fmla="*/ 0 60000 65536"/>
                  <a:gd name="T11" fmla="*/ 0 60000 65536"/>
                  <a:gd name="T12" fmla="*/ 0 60000 65536"/>
                  <a:gd name="T13" fmla="*/ 0 60000 65536"/>
                  <a:gd name="T14" fmla="*/ 0 60000 65536"/>
                  <a:gd name="T15" fmla="*/ 0 w 367"/>
                  <a:gd name="T16" fmla="*/ 0 h 76"/>
                  <a:gd name="T17" fmla="*/ 367 w 367"/>
                  <a:gd name="T18" fmla="*/ 76 h 76"/>
                </a:gdLst>
                <a:ahLst/>
                <a:cxnLst>
                  <a:cxn ang="T10">
                    <a:pos x="T0" y="T1"/>
                  </a:cxn>
                  <a:cxn ang="T11">
                    <a:pos x="T2" y="T3"/>
                  </a:cxn>
                  <a:cxn ang="T12">
                    <a:pos x="T4" y="T5"/>
                  </a:cxn>
                  <a:cxn ang="T13">
                    <a:pos x="T6" y="T7"/>
                  </a:cxn>
                  <a:cxn ang="T14">
                    <a:pos x="T8" y="T9"/>
                  </a:cxn>
                </a:cxnLst>
                <a:rect l="T15" t="T16" r="T17" b="T18"/>
                <a:pathLst>
                  <a:path w="367" h="76">
                    <a:moveTo>
                      <a:pt x="323" y="76"/>
                    </a:moveTo>
                    <a:lnTo>
                      <a:pt x="367" y="44"/>
                    </a:lnTo>
                    <a:lnTo>
                      <a:pt x="5" y="0"/>
                    </a:lnTo>
                    <a:lnTo>
                      <a:pt x="0" y="38"/>
                    </a:lnTo>
                    <a:lnTo>
                      <a:pt x="323" y="76"/>
                    </a:lnTo>
                  </a:path>
                </a:pathLst>
              </a:custGeom>
              <a:noFill/>
              <a:ln w="0">
                <a:solidFill>
                  <a:srgbClr val="FF6600"/>
                </a:solidFill>
                <a:round/>
                <a:headEnd/>
                <a:tailEnd/>
              </a:ln>
            </p:spPr>
            <p:txBody>
              <a:bodyPr/>
              <a:lstStyle/>
              <a:p>
                <a:endParaRPr lang="es-MX"/>
              </a:p>
            </p:txBody>
          </p:sp>
          <p:sp>
            <p:nvSpPr>
              <p:cNvPr id="9870" name="Freeform 5396"/>
              <p:cNvSpPr>
                <a:spLocks/>
              </p:cNvSpPr>
              <p:nvPr/>
            </p:nvSpPr>
            <p:spPr bwMode="auto">
              <a:xfrm>
                <a:off x="2214" y="2415"/>
                <a:ext cx="87" cy="11"/>
              </a:xfrm>
              <a:custGeom>
                <a:avLst/>
                <a:gdLst>
                  <a:gd name="T0" fmla="*/ 0 w 782"/>
                  <a:gd name="T1" fmla="*/ 0 h 98"/>
                  <a:gd name="T2" fmla="*/ 0 w 782"/>
                  <a:gd name="T3" fmla="*/ 0 h 98"/>
                  <a:gd name="T4" fmla="*/ 0 w 782"/>
                  <a:gd name="T5" fmla="*/ 0 h 98"/>
                  <a:gd name="T6" fmla="*/ 0 w 782"/>
                  <a:gd name="T7" fmla="*/ 0 h 98"/>
                  <a:gd name="T8" fmla="*/ 0 60000 65536"/>
                  <a:gd name="T9" fmla="*/ 0 60000 65536"/>
                  <a:gd name="T10" fmla="*/ 0 60000 65536"/>
                  <a:gd name="T11" fmla="*/ 0 60000 65536"/>
                  <a:gd name="T12" fmla="*/ 0 w 782"/>
                  <a:gd name="T13" fmla="*/ 0 h 98"/>
                  <a:gd name="T14" fmla="*/ 782 w 782"/>
                  <a:gd name="T15" fmla="*/ 98 h 98"/>
                </a:gdLst>
                <a:ahLst/>
                <a:cxnLst>
                  <a:cxn ang="T8">
                    <a:pos x="T0" y="T1"/>
                  </a:cxn>
                  <a:cxn ang="T9">
                    <a:pos x="T2" y="T3"/>
                  </a:cxn>
                  <a:cxn ang="T10">
                    <a:pos x="T4" y="T5"/>
                  </a:cxn>
                  <a:cxn ang="T11">
                    <a:pos x="T6" y="T7"/>
                  </a:cxn>
                </a:cxnLst>
                <a:rect l="T12" t="T13" r="T14" b="T15"/>
                <a:pathLst>
                  <a:path w="782" h="98">
                    <a:moveTo>
                      <a:pt x="777" y="98"/>
                    </a:moveTo>
                    <a:lnTo>
                      <a:pt x="782" y="60"/>
                    </a:lnTo>
                    <a:lnTo>
                      <a:pt x="0" y="0"/>
                    </a:lnTo>
                    <a:lnTo>
                      <a:pt x="777" y="98"/>
                    </a:lnTo>
                    <a:close/>
                  </a:path>
                </a:pathLst>
              </a:custGeom>
              <a:solidFill>
                <a:srgbClr val="FF6600"/>
              </a:solidFill>
              <a:ln w="9525">
                <a:noFill/>
                <a:round/>
                <a:headEnd/>
                <a:tailEnd/>
              </a:ln>
            </p:spPr>
            <p:txBody>
              <a:bodyPr/>
              <a:lstStyle/>
              <a:p>
                <a:endParaRPr lang="es-MX"/>
              </a:p>
            </p:txBody>
          </p:sp>
          <p:sp>
            <p:nvSpPr>
              <p:cNvPr id="9871" name="Freeform 5397"/>
              <p:cNvSpPr>
                <a:spLocks/>
              </p:cNvSpPr>
              <p:nvPr/>
            </p:nvSpPr>
            <p:spPr bwMode="auto">
              <a:xfrm>
                <a:off x="2214" y="2410"/>
                <a:ext cx="87" cy="11"/>
              </a:xfrm>
              <a:custGeom>
                <a:avLst/>
                <a:gdLst>
                  <a:gd name="T0" fmla="*/ 0 w 782"/>
                  <a:gd name="T1" fmla="*/ 0 h 98"/>
                  <a:gd name="T2" fmla="*/ 0 w 782"/>
                  <a:gd name="T3" fmla="*/ 0 h 98"/>
                  <a:gd name="T4" fmla="*/ 0 w 782"/>
                  <a:gd name="T5" fmla="*/ 0 h 98"/>
                  <a:gd name="T6" fmla="*/ 0 w 782"/>
                  <a:gd name="T7" fmla="*/ 0 h 98"/>
                  <a:gd name="T8" fmla="*/ 0 60000 65536"/>
                  <a:gd name="T9" fmla="*/ 0 60000 65536"/>
                  <a:gd name="T10" fmla="*/ 0 60000 65536"/>
                  <a:gd name="T11" fmla="*/ 0 60000 65536"/>
                  <a:gd name="T12" fmla="*/ 0 w 782"/>
                  <a:gd name="T13" fmla="*/ 0 h 98"/>
                  <a:gd name="T14" fmla="*/ 782 w 782"/>
                  <a:gd name="T15" fmla="*/ 98 h 98"/>
                </a:gdLst>
                <a:ahLst/>
                <a:cxnLst>
                  <a:cxn ang="T8">
                    <a:pos x="T0" y="T1"/>
                  </a:cxn>
                  <a:cxn ang="T9">
                    <a:pos x="T2" y="T3"/>
                  </a:cxn>
                  <a:cxn ang="T10">
                    <a:pos x="T4" y="T5"/>
                  </a:cxn>
                  <a:cxn ang="T11">
                    <a:pos x="T6" y="T7"/>
                  </a:cxn>
                </a:cxnLst>
                <a:rect l="T12" t="T13" r="T14" b="T15"/>
                <a:pathLst>
                  <a:path w="782" h="98">
                    <a:moveTo>
                      <a:pt x="782" y="98"/>
                    </a:moveTo>
                    <a:lnTo>
                      <a:pt x="0" y="38"/>
                    </a:lnTo>
                    <a:lnTo>
                      <a:pt x="6" y="0"/>
                    </a:lnTo>
                    <a:lnTo>
                      <a:pt x="782" y="98"/>
                    </a:lnTo>
                    <a:close/>
                  </a:path>
                </a:pathLst>
              </a:custGeom>
              <a:solidFill>
                <a:srgbClr val="FF6600"/>
              </a:solidFill>
              <a:ln w="9525">
                <a:noFill/>
                <a:round/>
                <a:headEnd/>
                <a:tailEnd/>
              </a:ln>
            </p:spPr>
            <p:txBody>
              <a:bodyPr/>
              <a:lstStyle/>
              <a:p>
                <a:endParaRPr lang="es-MX"/>
              </a:p>
            </p:txBody>
          </p:sp>
          <p:sp>
            <p:nvSpPr>
              <p:cNvPr id="9872" name="Freeform 5398"/>
              <p:cNvSpPr>
                <a:spLocks/>
              </p:cNvSpPr>
              <p:nvPr/>
            </p:nvSpPr>
            <p:spPr bwMode="auto">
              <a:xfrm>
                <a:off x="2214" y="2410"/>
                <a:ext cx="87" cy="16"/>
              </a:xfrm>
              <a:custGeom>
                <a:avLst/>
                <a:gdLst>
                  <a:gd name="T0" fmla="*/ 0 w 782"/>
                  <a:gd name="T1" fmla="*/ 0 h 136"/>
                  <a:gd name="T2" fmla="*/ 0 w 782"/>
                  <a:gd name="T3" fmla="*/ 0 h 136"/>
                  <a:gd name="T4" fmla="*/ 0 w 782"/>
                  <a:gd name="T5" fmla="*/ 0 h 136"/>
                  <a:gd name="T6" fmla="*/ 0 w 782"/>
                  <a:gd name="T7" fmla="*/ 0 h 136"/>
                  <a:gd name="T8" fmla="*/ 0 w 782"/>
                  <a:gd name="T9" fmla="*/ 0 h 136"/>
                  <a:gd name="T10" fmla="*/ 0 60000 65536"/>
                  <a:gd name="T11" fmla="*/ 0 60000 65536"/>
                  <a:gd name="T12" fmla="*/ 0 60000 65536"/>
                  <a:gd name="T13" fmla="*/ 0 60000 65536"/>
                  <a:gd name="T14" fmla="*/ 0 60000 65536"/>
                  <a:gd name="T15" fmla="*/ 0 w 782"/>
                  <a:gd name="T16" fmla="*/ 0 h 136"/>
                  <a:gd name="T17" fmla="*/ 782 w 782"/>
                  <a:gd name="T18" fmla="*/ 136 h 136"/>
                </a:gdLst>
                <a:ahLst/>
                <a:cxnLst>
                  <a:cxn ang="T10">
                    <a:pos x="T0" y="T1"/>
                  </a:cxn>
                  <a:cxn ang="T11">
                    <a:pos x="T2" y="T3"/>
                  </a:cxn>
                  <a:cxn ang="T12">
                    <a:pos x="T4" y="T5"/>
                  </a:cxn>
                  <a:cxn ang="T13">
                    <a:pos x="T6" y="T7"/>
                  </a:cxn>
                  <a:cxn ang="T14">
                    <a:pos x="T8" y="T9"/>
                  </a:cxn>
                </a:cxnLst>
                <a:rect l="T15" t="T16" r="T17" b="T18"/>
                <a:pathLst>
                  <a:path w="782" h="136">
                    <a:moveTo>
                      <a:pt x="777" y="136"/>
                    </a:moveTo>
                    <a:lnTo>
                      <a:pt x="782" y="98"/>
                    </a:lnTo>
                    <a:lnTo>
                      <a:pt x="6" y="0"/>
                    </a:lnTo>
                    <a:lnTo>
                      <a:pt x="0" y="38"/>
                    </a:lnTo>
                    <a:lnTo>
                      <a:pt x="777" y="136"/>
                    </a:lnTo>
                  </a:path>
                </a:pathLst>
              </a:custGeom>
              <a:noFill/>
              <a:ln w="0">
                <a:solidFill>
                  <a:srgbClr val="FF6600"/>
                </a:solidFill>
                <a:round/>
                <a:headEnd/>
                <a:tailEnd/>
              </a:ln>
            </p:spPr>
            <p:txBody>
              <a:bodyPr/>
              <a:lstStyle/>
              <a:p>
                <a:endParaRPr lang="es-MX"/>
              </a:p>
            </p:txBody>
          </p:sp>
          <p:sp>
            <p:nvSpPr>
              <p:cNvPr id="9873" name="Freeform 5399"/>
              <p:cNvSpPr>
                <a:spLocks/>
              </p:cNvSpPr>
              <p:nvPr/>
            </p:nvSpPr>
            <p:spPr bwMode="auto">
              <a:xfrm>
                <a:off x="2144" y="2405"/>
                <a:ext cx="71" cy="10"/>
              </a:xfrm>
              <a:custGeom>
                <a:avLst/>
                <a:gdLst>
                  <a:gd name="T0" fmla="*/ 0 w 640"/>
                  <a:gd name="T1" fmla="*/ 0 h 86"/>
                  <a:gd name="T2" fmla="*/ 0 w 640"/>
                  <a:gd name="T3" fmla="*/ 0 h 86"/>
                  <a:gd name="T4" fmla="*/ 0 w 640"/>
                  <a:gd name="T5" fmla="*/ 0 h 86"/>
                  <a:gd name="T6" fmla="*/ 0 w 640"/>
                  <a:gd name="T7" fmla="*/ 0 h 86"/>
                  <a:gd name="T8" fmla="*/ 0 60000 65536"/>
                  <a:gd name="T9" fmla="*/ 0 60000 65536"/>
                  <a:gd name="T10" fmla="*/ 0 60000 65536"/>
                  <a:gd name="T11" fmla="*/ 0 60000 65536"/>
                  <a:gd name="T12" fmla="*/ 0 w 640"/>
                  <a:gd name="T13" fmla="*/ 0 h 86"/>
                  <a:gd name="T14" fmla="*/ 640 w 640"/>
                  <a:gd name="T15" fmla="*/ 86 h 86"/>
                </a:gdLst>
                <a:ahLst/>
                <a:cxnLst>
                  <a:cxn ang="T8">
                    <a:pos x="T0" y="T1"/>
                  </a:cxn>
                  <a:cxn ang="T9">
                    <a:pos x="T2" y="T3"/>
                  </a:cxn>
                  <a:cxn ang="T10">
                    <a:pos x="T4" y="T5"/>
                  </a:cxn>
                  <a:cxn ang="T11">
                    <a:pos x="T6" y="T7"/>
                  </a:cxn>
                </a:cxnLst>
                <a:rect l="T12" t="T13" r="T14" b="T15"/>
                <a:pathLst>
                  <a:path w="640" h="86">
                    <a:moveTo>
                      <a:pt x="634" y="86"/>
                    </a:moveTo>
                    <a:lnTo>
                      <a:pt x="640" y="48"/>
                    </a:lnTo>
                    <a:lnTo>
                      <a:pt x="0" y="0"/>
                    </a:lnTo>
                    <a:lnTo>
                      <a:pt x="634" y="86"/>
                    </a:lnTo>
                    <a:close/>
                  </a:path>
                </a:pathLst>
              </a:custGeom>
              <a:solidFill>
                <a:srgbClr val="FF6600"/>
              </a:solidFill>
              <a:ln w="9525">
                <a:noFill/>
                <a:round/>
                <a:headEnd/>
                <a:tailEnd/>
              </a:ln>
            </p:spPr>
            <p:txBody>
              <a:bodyPr/>
              <a:lstStyle/>
              <a:p>
                <a:endParaRPr lang="es-MX"/>
              </a:p>
            </p:txBody>
          </p:sp>
          <p:sp>
            <p:nvSpPr>
              <p:cNvPr id="9874" name="Freeform 5400"/>
              <p:cNvSpPr>
                <a:spLocks/>
              </p:cNvSpPr>
              <p:nvPr/>
            </p:nvSpPr>
            <p:spPr bwMode="auto">
              <a:xfrm>
                <a:off x="2144" y="2401"/>
                <a:ext cx="71" cy="9"/>
              </a:xfrm>
              <a:custGeom>
                <a:avLst/>
                <a:gdLst>
                  <a:gd name="T0" fmla="*/ 0 w 640"/>
                  <a:gd name="T1" fmla="*/ 0 h 87"/>
                  <a:gd name="T2" fmla="*/ 0 w 640"/>
                  <a:gd name="T3" fmla="*/ 0 h 87"/>
                  <a:gd name="T4" fmla="*/ 0 w 640"/>
                  <a:gd name="T5" fmla="*/ 0 h 87"/>
                  <a:gd name="T6" fmla="*/ 0 w 640"/>
                  <a:gd name="T7" fmla="*/ 0 h 87"/>
                  <a:gd name="T8" fmla="*/ 0 60000 65536"/>
                  <a:gd name="T9" fmla="*/ 0 60000 65536"/>
                  <a:gd name="T10" fmla="*/ 0 60000 65536"/>
                  <a:gd name="T11" fmla="*/ 0 60000 65536"/>
                  <a:gd name="T12" fmla="*/ 0 w 640"/>
                  <a:gd name="T13" fmla="*/ 0 h 87"/>
                  <a:gd name="T14" fmla="*/ 640 w 640"/>
                  <a:gd name="T15" fmla="*/ 87 h 87"/>
                </a:gdLst>
                <a:ahLst/>
                <a:cxnLst>
                  <a:cxn ang="T8">
                    <a:pos x="T0" y="T1"/>
                  </a:cxn>
                  <a:cxn ang="T9">
                    <a:pos x="T2" y="T3"/>
                  </a:cxn>
                  <a:cxn ang="T10">
                    <a:pos x="T4" y="T5"/>
                  </a:cxn>
                  <a:cxn ang="T11">
                    <a:pos x="T6" y="T7"/>
                  </a:cxn>
                </a:cxnLst>
                <a:rect l="T12" t="T13" r="T14" b="T15"/>
                <a:pathLst>
                  <a:path w="640" h="87">
                    <a:moveTo>
                      <a:pt x="640" y="87"/>
                    </a:moveTo>
                    <a:lnTo>
                      <a:pt x="0" y="39"/>
                    </a:lnTo>
                    <a:lnTo>
                      <a:pt x="1" y="0"/>
                    </a:lnTo>
                    <a:lnTo>
                      <a:pt x="640" y="87"/>
                    </a:lnTo>
                    <a:close/>
                  </a:path>
                </a:pathLst>
              </a:custGeom>
              <a:solidFill>
                <a:srgbClr val="FF6600"/>
              </a:solidFill>
              <a:ln w="9525">
                <a:noFill/>
                <a:round/>
                <a:headEnd/>
                <a:tailEnd/>
              </a:ln>
            </p:spPr>
            <p:txBody>
              <a:bodyPr/>
              <a:lstStyle/>
              <a:p>
                <a:endParaRPr lang="es-MX"/>
              </a:p>
            </p:txBody>
          </p:sp>
          <p:sp>
            <p:nvSpPr>
              <p:cNvPr id="9875" name="Freeform 5401"/>
              <p:cNvSpPr>
                <a:spLocks/>
              </p:cNvSpPr>
              <p:nvPr/>
            </p:nvSpPr>
            <p:spPr bwMode="auto">
              <a:xfrm>
                <a:off x="2144" y="2401"/>
                <a:ext cx="71" cy="14"/>
              </a:xfrm>
              <a:custGeom>
                <a:avLst/>
                <a:gdLst>
                  <a:gd name="T0" fmla="*/ 0 w 640"/>
                  <a:gd name="T1" fmla="*/ 0 h 125"/>
                  <a:gd name="T2" fmla="*/ 0 w 640"/>
                  <a:gd name="T3" fmla="*/ 0 h 125"/>
                  <a:gd name="T4" fmla="*/ 0 w 640"/>
                  <a:gd name="T5" fmla="*/ 0 h 125"/>
                  <a:gd name="T6" fmla="*/ 0 w 640"/>
                  <a:gd name="T7" fmla="*/ 0 h 125"/>
                  <a:gd name="T8" fmla="*/ 0 w 640"/>
                  <a:gd name="T9" fmla="*/ 0 h 125"/>
                  <a:gd name="T10" fmla="*/ 0 60000 65536"/>
                  <a:gd name="T11" fmla="*/ 0 60000 65536"/>
                  <a:gd name="T12" fmla="*/ 0 60000 65536"/>
                  <a:gd name="T13" fmla="*/ 0 60000 65536"/>
                  <a:gd name="T14" fmla="*/ 0 60000 65536"/>
                  <a:gd name="T15" fmla="*/ 0 w 640"/>
                  <a:gd name="T16" fmla="*/ 0 h 125"/>
                  <a:gd name="T17" fmla="*/ 640 w 640"/>
                  <a:gd name="T18" fmla="*/ 125 h 125"/>
                </a:gdLst>
                <a:ahLst/>
                <a:cxnLst>
                  <a:cxn ang="T10">
                    <a:pos x="T0" y="T1"/>
                  </a:cxn>
                  <a:cxn ang="T11">
                    <a:pos x="T2" y="T3"/>
                  </a:cxn>
                  <a:cxn ang="T12">
                    <a:pos x="T4" y="T5"/>
                  </a:cxn>
                  <a:cxn ang="T13">
                    <a:pos x="T6" y="T7"/>
                  </a:cxn>
                  <a:cxn ang="T14">
                    <a:pos x="T8" y="T9"/>
                  </a:cxn>
                </a:cxnLst>
                <a:rect l="T15" t="T16" r="T17" b="T18"/>
                <a:pathLst>
                  <a:path w="640" h="125">
                    <a:moveTo>
                      <a:pt x="634" y="125"/>
                    </a:moveTo>
                    <a:lnTo>
                      <a:pt x="640" y="87"/>
                    </a:lnTo>
                    <a:lnTo>
                      <a:pt x="1" y="0"/>
                    </a:lnTo>
                    <a:lnTo>
                      <a:pt x="0" y="39"/>
                    </a:lnTo>
                    <a:lnTo>
                      <a:pt x="634" y="125"/>
                    </a:lnTo>
                  </a:path>
                </a:pathLst>
              </a:custGeom>
              <a:noFill/>
              <a:ln w="0">
                <a:solidFill>
                  <a:srgbClr val="FF6600"/>
                </a:solidFill>
                <a:round/>
                <a:headEnd/>
                <a:tailEnd/>
              </a:ln>
            </p:spPr>
            <p:txBody>
              <a:bodyPr/>
              <a:lstStyle/>
              <a:p>
                <a:endParaRPr lang="es-MX"/>
              </a:p>
            </p:txBody>
          </p:sp>
          <p:sp>
            <p:nvSpPr>
              <p:cNvPr id="9876" name="Freeform 5402"/>
              <p:cNvSpPr>
                <a:spLocks/>
              </p:cNvSpPr>
              <p:nvPr/>
            </p:nvSpPr>
            <p:spPr bwMode="auto">
              <a:xfrm>
                <a:off x="2120" y="2401"/>
                <a:ext cx="24" cy="5"/>
              </a:xfrm>
              <a:custGeom>
                <a:avLst/>
                <a:gdLst>
                  <a:gd name="T0" fmla="*/ 0 w 213"/>
                  <a:gd name="T1" fmla="*/ 0 h 43"/>
                  <a:gd name="T2" fmla="*/ 0 w 213"/>
                  <a:gd name="T3" fmla="*/ 0 h 43"/>
                  <a:gd name="T4" fmla="*/ 0 w 213"/>
                  <a:gd name="T5" fmla="*/ 0 h 43"/>
                  <a:gd name="T6" fmla="*/ 0 w 213"/>
                  <a:gd name="T7" fmla="*/ 0 h 43"/>
                  <a:gd name="T8" fmla="*/ 0 60000 65536"/>
                  <a:gd name="T9" fmla="*/ 0 60000 65536"/>
                  <a:gd name="T10" fmla="*/ 0 60000 65536"/>
                  <a:gd name="T11" fmla="*/ 0 60000 65536"/>
                  <a:gd name="T12" fmla="*/ 0 w 213"/>
                  <a:gd name="T13" fmla="*/ 0 h 43"/>
                  <a:gd name="T14" fmla="*/ 213 w 213"/>
                  <a:gd name="T15" fmla="*/ 43 h 43"/>
                </a:gdLst>
                <a:ahLst/>
                <a:cxnLst>
                  <a:cxn ang="T8">
                    <a:pos x="T0" y="T1"/>
                  </a:cxn>
                  <a:cxn ang="T9">
                    <a:pos x="T2" y="T3"/>
                  </a:cxn>
                  <a:cxn ang="T10">
                    <a:pos x="T4" y="T5"/>
                  </a:cxn>
                  <a:cxn ang="T11">
                    <a:pos x="T6" y="T7"/>
                  </a:cxn>
                </a:cxnLst>
                <a:rect l="T12" t="T13" r="T14" b="T15"/>
                <a:pathLst>
                  <a:path w="213" h="43">
                    <a:moveTo>
                      <a:pt x="212" y="39"/>
                    </a:moveTo>
                    <a:lnTo>
                      <a:pt x="213" y="0"/>
                    </a:lnTo>
                    <a:lnTo>
                      <a:pt x="0" y="43"/>
                    </a:lnTo>
                    <a:lnTo>
                      <a:pt x="212" y="39"/>
                    </a:lnTo>
                    <a:close/>
                  </a:path>
                </a:pathLst>
              </a:custGeom>
              <a:solidFill>
                <a:srgbClr val="FF6600"/>
              </a:solidFill>
              <a:ln w="9525">
                <a:noFill/>
                <a:round/>
                <a:headEnd/>
                <a:tailEnd/>
              </a:ln>
            </p:spPr>
            <p:txBody>
              <a:bodyPr/>
              <a:lstStyle/>
              <a:p>
                <a:endParaRPr lang="es-MX"/>
              </a:p>
            </p:txBody>
          </p:sp>
          <p:sp>
            <p:nvSpPr>
              <p:cNvPr id="9877" name="Freeform 5403"/>
              <p:cNvSpPr>
                <a:spLocks/>
              </p:cNvSpPr>
              <p:nvPr/>
            </p:nvSpPr>
            <p:spPr bwMode="auto">
              <a:xfrm>
                <a:off x="2120" y="2401"/>
                <a:ext cx="24" cy="5"/>
              </a:xfrm>
              <a:custGeom>
                <a:avLst/>
                <a:gdLst>
                  <a:gd name="T0" fmla="*/ 0 w 213"/>
                  <a:gd name="T1" fmla="*/ 0 h 43"/>
                  <a:gd name="T2" fmla="*/ 0 w 213"/>
                  <a:gd name="T3" fmla="*/ 0 h 43"/>
                  <a:gd name="T4" fmla="*/ 0 w 213"/>
                  <a:gd name="T5" fmla="*/ 0 h 43"/>
                  <a:gd name="T6" fmla="*/ 0 w 213"/>
                  <a:gd name="T7" fmla="*/ 0 h 43"/>
                  <a:gd name="T8" fmla="*/ 0 60000 65536"/>
                  <a:gd name="T9" fmla="*/ 0 60000 65536"/>
                  <a:gd name="T10" fmla="*/ 0 60000 65536"/>
                  <a:gd name="T11" fmla="*/ 0 60000 65536"/>
                  <a:gd name="T12" fmla="*/ 0 w 213"/>
                  <a:gd name="T13" fmla="*/ 0 h 43"/>
                  <a:gd name="T14" fmla="*/ 213 w 213"/>
                  <a:gd name="T15" fmla="*/ 43 h 43"/>
                </a:gdLst>
                <a:ahLst/>
                <a:cxnLst>
                  <a:cxn ang="T8">
                    <a:pos x="T0" y="T1"/>
                  </a:cxn>
                  <a:cxn ang="T9">
                    <a:pos x="T2" y="T3"/>
                  </a:cxn>
                  <a:cxn ang="T10">
                    <a:pos x="T4" y="T5"/>
                  </a:cxn>
                  <a:cxn ang="T11">
                    <a:pos x="T6" y="T7"/>
                  </a:cxn>
                </a:cxnLst>
                <a:rect l="T12" t="T13" r="T14" b="T15"/>
                <a:pathLst>
                  <a:path w="213" h="43">
                    <a:moveTo>
                      <a:pt x="213" y="0"/>
                    </a:moveTo>
                    <a:lnTo>
                      <a:pt x="0" y="43"/>
                    </a:lnTo>
                    <a:lnTo>
                      <a:pt x="5" y="6"/>
                    </a:lnTo>
                    <a:lnTo>
                      <a:pt x="213" y="0"/>
                    </a:lnTo>
                    <a:close/>
                  </a:path>
                </a:pathLst>
              </a:custGeom>
              <a:solidFill>
                <a:srgbClr val="FF6600"/>
              </a:solidFill>
              <a:ln w="9525">
                <a:noFill/>
                <a:round/>
                <a:headEnd/>
                <a:tailEnd/>
              </a:ln>
            </p:spPr>
            <p:txBody>
              <a:bodyPr/>
              <a:lstStyle/>
              <a:p>
                <a:endParaRPr lang="es-MX"/>
              </a:p>
            </p:txBody>
          </p:sp>
          <p:sp>
            <p:nvSpPr>
              <p:cNvPr id="9878" name="Freeform 5404"/>
              <p:cNvSpPr>
                <a:spLocks/>
              </p:cNvSpPr>
              <p:nvPr/>
            </p:nvSpPr>
            <p:spPr bwMode="auto">
              <a:xfrm>
                <a:off x="2120" y="2401"/>
                <a:ext cx="24" cy="5"/>
              </a:xfrm>
              <a:custGeom>
                <a:avLst/>
                <a:gdLst>
                  <a:gd name="T0" fmla="*/ 0 w 213"/>
                  <a:gd name="T1" fmla="*/ 0 h 43"/>
                  <a:gd name="T2" fmla="*/ 0 w 213"/>
                  <a:gd name="T3" fmla="*/ 0 h 43"/>
                  <a:gd name="T4" fmla="*/ 0 w 213"/>
                  <a:gd name="T5" fmla="*/ 0 h 43"/>
                  <a:gd name="T6" fmla="*/ 0 w 213"/>
                  <a:gd name="T7" fmla="*/ 0 h 43"/>
                  <a:gd name="T8" fmla="*/ 0 w 213"/>
                  <a:gd name="T9" fmla="*/ 0 h 43"/>
                  <a:gd name="T10" fmla="*/ 0 60000 65536"/>
                  <a:gd name="T11" fmla="*/ 0 60000 65536"/>
                  <a:gd name="T12" fmla="*/ 0 60000 65536"/>
                  <a:gd name="T13" fmla="*/ 0 60000 65536"/>
                  <a:gd name="T14" fmla="*/ 0 60000 65536"/>
                  <a:gd name="T15" fmla="*/ 0 w 213"/>
                  <a:gd name="T16" fmla="*/ 0 h 43"/>
                  <a:gd name="T17" fmla="*/ 213 w 213"/>
                  <a:gd name="T18" fmla="*/ 43 h 43"/>
                </a:gdLst>
                <a:ahLst/>
                <a:cxnLst>
                  <a:cxn ang="T10">
                    <a:pos x="T0" y="T1"/>
                  </a:cxn>
                  <a:cxn ang="T11">
                    <a:pos x="T2" y="T3"/>
                  </a:cxn>
                  <a:cxn ang="T12">
                    <a:pos x="T4" y="T5"/>
                  </a:cxn>
                  <a:cxn ang="T13">
                    <a:pos x="T6" y="T7"/>
                  </a:cxn>
                  <a:cxn ang="T14">
                    <a:pos x="T8" y="T9"/>
                  </a:cxn>
                </a:cxnLst>
                <a:rect l="T15" t="T16" r="T17" b="T18"/>
                <a:pathLst>
                  <a:path w="213" h="43">
                    <a:moveTo>
                      <a:pt x="212" y="39"/>
                    </a:moveTo>
                    <a:lnTo>
                      <a:pt x="213" y="0"/>
                    </a:lnTo>
                    <a:lnTo>
                      <a:pt x="5" y="6"/>
                    </a:lnTo>
                    <a:lnTo>
                      <a:pt x="0" y="43"/>
                    </a:lnTo>
                    <a:lnTo>
                      <a:pt x="212" y="39"/>
                    </a:lnTo>
                  </a:path>
                </a:pathLst>
              </a:custGeom>
              <a:noFill/>
              <a:ln w="0">
                <a:solidFill>
                  <a:srgbClr val="FF6600"/>
                </a:solidFill>
                <a:round/>
                <a:headEnd/>
                <a:tailEnd/>
              </a:ln>
            </p:spPr>
            <p:txBody>
              <a:bodyPr/>
              <a:lstStyle/>
              <a:p>
                <a:endParaRPr lang="es-MX"/>
              </a:p>
            </p:txBody>
          </p:sp>
          <p:sp>
            <p:nvSpPr>
              <p:cNvPr id="9879" name="Freeform 5405"/>
              <p:cNvSpPr>
                <a:spLocks/>
              </p:cNvSpPr>
              <p:nvPr/>
            </p:nvSpPr>
            <p:spPr bwMode="auto">
              <a:xfrm>
                <a:off x="2115" y="2400"/>
                <a:ext cx="6" cy="6"/>
              </a:xfrm>
              <a:custGeom>
                <a:avLst/>
                <a:gdLst>
                  <a:gd name="T0" fmla="*/ 0 w 58"/>
                  <a:gd name="T1" fmla="*/ 0 h 49"/>
                  <a:gd name="T2" fmla="*/ 0 w 58"/>
                  <a:gd name="T3" fmla="*/ 0 h 49"/>
                  <a:gd name="T4" fmla="*/ 0 w 58"/>
                  <a:gd name="T5" fmla="*/ 0 h 49"/>
                  <a:gd name="T6" fmla="*/ 0 w 58"/>
                  <a:gd name="T7" fmla="*/ 0 h 49"/>
                  <a:gd name="T8" fmla="*/ 0 w 58"/>
                  <a:gd name="T9" fmla="*/ 0 h 49"/>
                  <a:gd name="T10" fmla="*/ 0 60000 65536"/>
                  <a:gd name="T11" fmla="*/ 0 60000 65536"/>
                  <a:gd name="T12" fmla="*/ 0 60000 65536"/>
                  <a:gd name="T13" fmla="*/ 0 60000 65536"/>
                  <a:gd name="T14" fmla="*/ 0 60000 65536"/>
                  <a:gd name="T15" fmla="*/ 0 w 58"/>
                  <a:gd name="T16" fmla="*/ 0 h 49"/>
                  <a:gd name="T17" fmla="*/ 58 w 58"/>
                  <a:gd name="T18" fmla="*/ 49 h 49"/>
                </a:gdLst>
                <a:ahLst/>
                <a:cxnLst>
                  <a:cxn ang="T10">
                    <a:pos x="T0" y="T1"/>
                  </a:cxn>
                  <a:cxn ang="T11">
                    <a:pos x="T2" y="T3"/>
                  </a:cxn>
                  <a:cxn ang="T12">
                    <a:pos x="T4" y="T5"/>
                  </a:cxn>
                  <a:cxn ang="T13">
                    <a:pos x="T6" y="T7"/>
                  </a:cxn>
                  <a:cxn ang="T14">
                    <a:pos x="T8" y="T9"/>
                  </a:cxn>
                </a:cxnLst>
                <a:rect l="T15" t="T16" r="T17" b="T18"/>
                <a:pathLst>
                  <a:path w="58" h="49">
                    <a:moveTo>
                      <a:pt x="53" y="49"/>
                    </a:moveTo>
                    <a:lnTo>
                      <a:pt x="58" y="12"/>
                    </a:lnTo>
                    <a:lnTo>
                      <a:pt x="23" y="0"/>
                    </a:lnTo>
                    <a:lnTo>
                      <a:pt x="0" y="32"/>
                    </a:lnTo>
                    <a:lnTo>
                      <a:pt x="53" y="49"/>
                    </a:lnTo>
                  </a:path>
                </a:pathLst>
              </a:custGeom>
              <a:noFill/>
              <a:ln w="0">
                <a:solidFill>
                  <a:srgbClr val="FF6600"/>
                </a:solidFill>
                <a:round/>
                <a:headEnd/>
                <a:tailEnd/>
              </a:ln>
            </p:spPr>
            <p:txBody>
              <a:bodyPr/>
              <a:lstStyle/>
              <a:p>
                <a:endParaRPr lang="es-MX"/>
              </a:p>
            </p:txBody>
          </p:sp>
          <p:sp>
            <p:nvSpPr>
              <p:cNvPr id="9880" name="Freeform 5406"/>
              <p:cNvSpPr>
                <a:spLocks/>
              </p:cNvSpPr>
              <p:nvPr/>
            </p:nvSpPr>
            <p:spPr bwMode="auto">
              <a:xfrm>
                <a:off x="2101" y="2385"/>
                <a:ext cx="16" cy="19"/>
              </a:xfrm>
              <a:custGeom>
                <a:avLst/>
                <a:gdLst>
                  <a:gd name="T0" fmla="*/ 0 w 144"/>
                  <a:gd name="T1" fmla="*/ 0 h 171"/>
                  <a:gd name="T2" fmla="*/ 0 w 144"/>
                  <a:gd name="T3" fmla="*/ 0 h 171"/>
                  <a:gd name="T4" fmla="*/ 0 w 144"/>
                  <a:gd name="T5" fmla="*/ 0 h 171"/>
                  <a:gd name="T6" fmla="*/ 0 w 144"/>
                  <a:gd name="T7" fmla="*/ 0 h 171"/>
                  <a:gd name="T8" fmla="*/ 0 60000 65536"/>
                  <a:gd name="T9" fmla="*/ 0 60000 65536"/>
                  <a:gd name="T10" fmla="*/ 0 60000 65536"/>
                  <a:gd name="T11" fmla="*/ 0 60000 65536"/>
                  <a:gd name="T12" fmla="*/ 0 w 144"/>
                  <a:gd name="T13" fmla="*/ 0 h 171"/>
                  <a:gd name="T14" fmla="*/ 144 w 144"/>
                  <a:gd name="T15" fmla="*/ 171 h 171"/>
                </a:gdLst>
                <a:ahLst/>
                <a:cxnLst>
                  <a:cxn ang="T8">
                    <a:pos x="T0" y="T1"/>
                  </a:cxn>
                  <a:cxn ang="T9">
                    <a:pos x="T2" y="T3"/>
                  </a:cxn>
                  <a:cxn ang="T10">
                    <a:pos x="T4" y="T5"/>
                  </a:cxn>
                  <a:cxn ang="T11">
                    <a:pos x="T6" y="T7"/>
                  </a:cxn>
                </a:cxnLst>
                <a:rect l="T12" t="T13" r="T14" b="T15"/>
                <a:pathLst>
                  <a:path w="144" h="171">
                    <a:moveTo>
                      <a:pt x="121" y="171"/>
                    </a:moveTo>
                    <a:lnTo>
                      <a:pt x="144" y="139"/>
                    </a:lnTo>
                    <a:lnTo>
                      <a:pt x="0" y="0"/>
                    </a:lnTo>
                    <a:lnTo>
                      <a:pt x="121" y="171"/>
                    </a:lnTo>
                    <a:close/>
                  </a:path>
                </a:pathLst>
              </a:custGeom>
              <a:solidFill>
                <a:srgbClr val="FF6600"/>
              </a:solidFill>
              <a:ln w="9525">
                <a:noFill/>
                <a:round/>
                <a:headEnd/>
                <a:tailEnd/>
              </a:ln>
            </p:spPr>
            <p:txBody>
              <a:bodyPr/>
              <a:lstStyle/>
              <a:p>
                <a:endParaRPr lang="es-MX"/>
              </a:p>
            </p:txBody>
          </p:sp>
          <p:sp>
            <p:nvSpPr>
              <p:cNvPr id="9881" name="Freeform 5407"/>
              <p:cNvSpPr>
                <a:spLocks/>
              </p:cNvSpPr>
              <p:nvPr/>
            </p:nvSpPr>
            <p:spPr bwMode="auto">
              <a:xfrm>
                <a:off x="2101" y="2383"/>
                <a:ext cx="16" cy="17"/>
              </a:xfrm>
              <a:custGeom>
                <a:avLst/>
                <a:gdLst>
                  <a:gd name="T0" fmla="*/ 0 w 144"/>
                  <a:gd name="T1" fmla="*/ 0 h 157"/>
                  <a:gd name="T2" fmla="*/ 0 w 144"/>
                  <a:gd name="T3" fmla="*/ 0 h 157"/>
                  <a:gd name="T4" fmla="*/ 0 w 144"/>
                  <a:gd name="T5" fmla="*/ 0 h 157"/>
                  <a:gd name="T6" fmla="*/ 0 w 144"/>
                  <a:gd name="T7" fmla="*/ 0 h 157"/>
                  <a:gd name="T8" fmla="*/ 0 60000 65536"/>
                  <a:gd name="T9" fmla="*/ 0 60000 65536"/>
                  <a:gd name="T10" fmla="*/ 0 60000 65536"/>
                  <a:gd name="T11" fmla="*/ 0 60000 65536"/>
                  <a:gd name="T12" fmla="*/ 0 w 144"/>
                  <a:gd name="T13" fmla="*/ 0 h 157"/>
                  <a:gd name="T14" fmla="*/ 144 w 144"/>
                  <a:gd name="T15" fmla="*/ 157 h 157"/>
                </a:gdLst>
                <a:ahLst/>
                <a:cxnLst>
                  <a:cxn ang="T8">
                    <a:pos x="T0" y="T1"/>
                  </a:cxn>
                  <a:cxn ang="T9">
                    <a:pos x="T2" y="T3"/>
                  </a:cxn>
                  <a:cxn ang="T10">
                    <a:pos x="T4" y="T5"/>
                  </a:cxn>
                  <a:cxn ang="T11">
                    <a:pos x="T6" y="T7"/>
                  </a:cxn>
                </a:cxnLst>
                <a:rect l="T12" t="T13" r="T14" b="T15"/>
                <a:pathLst>
                  <a:path w="144" h="157">
                    <a:moveTo>
                      <a:pt x="144" y="157"/>
                    </a:moveTo>
                    <a:lnTo>
                      <a:pt x="0" y="18"/>
                    </a:lnTo>
                    <a:lnTo>
                      <a:pt x="34" y="0"/>
                    </a:lnTo>
                    <a:lnTo>
                      <a:pt x="144" y="157"/>
                    </a:lnTo>
                    <a:close/>
                  </a:path>
                </a:pathLst>
              </a:custGeom>
              <a:solidFill>
                <a:srgbClr val="FF6600"/>
              </a:solidFill>
              <a:ln w="9525">
                <a:noFill/>
                <a:round/>
                <a:headEnd/>
                <a:tailEnd/>
              </a:ln>
            </p:spPr>
            <p:txBody>
              <a:bodyPr/>
              <a:lstStyle/>
              <a:p>
                <a:endParaRPr lang="es-MX"/>
              </a:p>
            </p:txBody>
          </p:sp>
          <p:sp>
            <p:nvSpPr>
              <p:cNvPr id="9882" name="Freeform 5408"/>
              <p:cNvSpPr>
                <a:spLocks/>
              </p:cNvSpPr>
              <p:nvPr/>
            </p:nvSpPr>
            <p:spPr bwMode="auto">
              <a:xfrm>
                <a:off x="2101" y="2383"/>
                <a:ext cx="16" cy="21"/>
              </a:xfrm>
              <a:custGeom>
                <a:avLst/>
                <a:gdLst>
                  <a:gd name="T0" fmla="*/ 0 w 144"/>
                  <a:gd name="T1" fmla="*/ 0 h 189"/>
                  <a:gd name="T2" fmla="*/ 0 w 144"/>
                  <a:gd name="T3" fmla="*/ 0 h 189"/>
                  <a:gd name="T4" fmla="*/ 0 w 144"/>
                  <a:gd name="T5" fmla="*/ 0 h 189"/>
                  <a:gd name="T6" fmla="*/ 0 w 144"/>
                  <a:gd name="T7" fmla="*/ 0 h 189"/>
                  <a:gd name="T8" fmla="*/ 0 w 144"/>
                  <a:gd name="T9" fmla="*/ 0 h 189"/>
                  <a:gd name="T10" fmla="*/ 0 60000 65536"/>
                  <a:gd name="T11" fmla="*/ 0 60000 65536"/>
                  <a:gd name="T12" fmla="*/ 0 60000 65536"/>
                  <a:gd name="T13" fmla="*/ 0 60000 65536"/>
                  <a:gd name="T14" fmla="*/ 0 60000 65536"/>
                  <a:gd name="T15" fmla="*/ 0 w 144"/>
                  <a:gd name="T16" fmla="*/ 0 h 189"/>
                  <a:gd name="T17" fmla="*/ 144 w 144"/>
                  <a:gd name="T18" fmla="*/ 189 h 189"/>
                </a:gdLst>
                <a:ahLst/>
                <a:cxnLst>
                  <a:cxn ang="T10">
                    <a:pos x="T0" y="T1"/>
                  </a:cxn>
                  <a:cxn ang="T11">
                    <a:pos x="T2" y="T3"/>
                  </a:cxn>
                  <a:cxn ang="T12">
                    <a:pos x="T4" y="T5"/>
                  </a:cxn>
                  <a:cxn ang="T13">
                    <a:pos x="T6" y="T7"/>
                  </a:cxn>
                  <a:cxn ang="T14">
                    <a:pos x="T8" y="T9"/>
                  </a:cxn>
                </a:cxnLst>
                <a:rect l="T15" t="T16" r="T17" b="T18"/>
                <a:pathLst>
                  <a:path w="144" h="189">
                    <a:moveTo>
                      <a:pt x="121" y="189"/>
                    </a:moveTo>
                    <a:lnTo>
                      <a:pt x="144" y="157"/>
                    </a:lnTo>
                    <a:lnTo>
                      <a:pt x="34" y="0"/>
                    </a:lnTo>
                    <a:lnTo>
                      <a:pt x="0" y="18"/>
                    </a:lnTo>
                    <a:lnTo>
                      <a:pt x="121" y="189"/>
                    </a:lnTo>
                  </a:path>
                </a:pathLst>
              </a:custGeom>
              <a:noFill/>
              <a:ln w="0">
                <a:solidFill>
                  <a:srgbClr val="FF6600"/>
                </a:solidFill>
                <a:round/>
                <a:headEnd/>
                <a:tailEnd/>
              </a:ln>
            </p:spPr>
            <p:txBody>
              <a:bodyPr/>
              <a:lstStyle/>
              <a:p>
                <a:endParaRPr lang="es-MX"/>
              </a:p>
            </p:txBody>
          </p:sp>
          <p:sp>
            <p:nvSpPr>
              <p:cNvPr id="9883" name="Freeform 5409"/>
              <p:cNvSpPr>
                <a:spLocks/>
              </p:cNvSpPr>
              <p:nvPr/>
            </p:nvSpPr>
            <p:spPr bwMode="auto">
              <a:xfrm>
                <a:off x="2083" y="2337"/>
                <a:ext cx="22" cy="48"/>
              </a:xfrm>
              <a:custGeom>
                <a:avLst/>
                <a:gdLst>
                  <a:gd name="T0" fmla="*/ 0 w 197"/>
                  <a:gd name="T1" fmla="*/ 0 h 429"/>
                  <a:gd name="T2" fmla="*/ 0 w 197"/>
                  <a:gd name="T3" fmla="*/ 0 h 429"/>
                  <a:gd name="T4" fmla="*/ 0 w 197"/>
                  <a:gd name="T5" fmla="*/ 0 h 429"/>
                  <a:gd name="T6" fmla="*/ 0 w 197"/>
                  <a:gd name="T7" fmla="*/ 0 h 429"/>
                  <a:gd name="T8" fmla="*/ 0 60000 65536"/>
                  <a:gd name="T9" fmla="*/ 0 60000 65536"/>
                  <a:gd name="T10" fmla="*/ 0 60000 65536"/>
                  <a:gd name="T11" fmla="*/ 0 60000 65536"/>
                  <a:gd name="T12" fmla="*/ 0 w 197"/>
                  <a:gd name="T13" fmla="*/ 0 h 429"/>
                  <a:gd name="T14" fmla="*/ 197 w 197"/>
                  <a:gd name="T15" fmla="*/ 429 h 429"/>
                </a:gdLst>
                <a:ahLst/>
                <a:cxnLst>
                  <a:cxn ang="T8">
                    <a:pos x="T0" y="T1"/>
                  </a:cxn>
                  <a:cxn ang="T9">
                    <a:pos x="T2" y="T3"/>
                  </a:cxn>
                  <a:cxn ang="T10">
                    <a:pos x="T4" y="T5"/>
                  </a:cxn>
                  <a:cxn ang="T11">
                    <a:pos x="T6" y="T7"/>
                  </a:cxn>
                </a:cxnLst>
                <a:rect l="T12" t="T13" r="T14" b="T15"/>
                <a:pathLst>
                  <a:path w="197" h="429">
                    <a:moveTo>
                      <a:pt x="163" y="429"/>
                    </a:moveTo>
                    <a:lnTo>
                      <a:pt x="197" y="411"/>
                    </a:lnTo>
                    <a:lnTo>
                      <a:pt x="0" y="0"/>
                    </a:lnTo>
                    <a:lnTo>
                      <a:pt x="163" y="429"/>
                    </a:lnTo>
                    <a:close/>
                  </a:path>
                </a:pathLst>
              </a:custGeom>
              <a:solidFill>
                <a:srgbClr val="FF6600"/>
              </a:solidFill>
              <a:ln w="9525">
                <a:noFill/>
                <a:round/>
                <a:headEnd/>
                <a:tailEnd/>
              </a:ln>
            </p:spPr>
            <p:txBody>
              <a:bodyPr/>
              <a:lstStyle/>
              <a:p>
                <a:endParaRPr lang="es-MX"/>
              </a:p>
            </p:txBody>
          </p:sp>
          <p:sp>
            <p:nvSpPr>
              <p:cNvPr id="9884" name="Freeform 5410"/>
              <p:cNvSpPr>
                <a:spLocks/>
              </p:cNvSpPr>
              <p:nvPr/>
            </p:nvSpPr>
            <p:spPr bwMode="auto">
              <a:xfrm>
                <a:off x="2083" y="2336"/>
                <a:ext cx="22" cy="47"/>
              </a:xfrm>
              <a:custGeom>
                <a:avLst/>
                <a:gdLst>
                  <a:gd name="T0" fmla="*/ 0 w 197"/>
                  <a:gd name="T1" fmla="*/ 0 h 421"/>
                  <a:gd name="T2" fmla="*/ 0 w 197"/>
                  <a:gd name="T3" fmla="*/ 0 h 421"/>
                  <a:gd name="T4" fmla="*/ 0 w 197"/>
                  <a:gd name="T5" fmla="*/ 0 h 421"/>
                  <a:gd name="T6" fmla="*/ 0 w 197"/>
                  <a:gd name="T7" fmla="*/ 0 h 421"/>
                  <a:gd name="T8" fmla="*/ 0 60000 65536"/>
                  <a:gd name="T9" fmla="*/ 0 60000 65536"/>
                  <a:gd name="T10" fmla="*/ 0 60000 65536"/>
                  <a:gd name="T11" fmla="*/ 0 60000 65536"/>
                  <a:gd name="T12" fmla="*/ 0 w 197"/>
                  <a:gd name="T13" fmla="*/ 0 h 421"/>
                  <a:gd name="T14" fmla="*/ 197 w 197"/>
                  <a:gd name="T15" fmla="*/ 421 h 421"/>
                </a:gdLst>
                <a:ahLst/>
                <a:cxnLst>
                  <a:cxn ang="T8">
                    <a:pos x="T0" y="T1"/>
                  </a:cxn>
                  <a:cxn ang="T9">
                    <a:pos x="T2" y="T3"/>
                  </a:cxn>
                  <a:cxn ang="T10">
                    <a:pos x="T4" y="T5"/>
                  </a:cxn>
                  <a:cxn ang="T11">
                    <a:pos x="T6" y="T7"/>
                  </a:cxn>
                </a:cxnLst>
                <a:rect l="T12" t="T13" r="T14" b="T15"/>
                <a:pathLst>
                  <a:path w="197" h="421">
                    <a:moveTo>
                      <a:pt x="197" y="421"/>
                    </a:moveTo>
                    <a:lnTo>
                      <a:pt x="0" y="10"/>
                    </a:lnTo>
                    <a:lnTo>
                      <a:pt x="37" y="0"/>
                    </a:lnTo>
                    <a:lnTo>
                      <a:pt x="197" y="421"/>
                    </a:lnTo>
                    <a:close/>
                  </a:path>
                </a:pathLst>
              </a:custGeom>
              <a:solidFill>
                <a:srgbClr val="FF6600"/>
              </a:solidFill>
              <a:ln w="9525">
                <a:noFill/>
                <a:round/>
                <a:headEnd/>
                <a:tailEnd/>
              </a:ln>
            </p:spPr>
            <p:txBody>
              <a:bodyPr/>
              <a:lstStyle/>
              <a:p>
                <a:endParaRPr lang="es-MX"/>
              </a:p>
            </p:txBody>
          </p:sp>
          <p:sp>
            <p:nvSpPr>
              <p:cNvPr id="9885" name="Freeform 5411"/>
              <p:cNvSpPr>
                <a:spLocks/>
              </p:cNvSpPr>
              <p:nvPr/>
            </p:nvSpPr>
            <p:spPr bwMode="auto">
              <a:xfrm>
                <a:off x="2083" y="2336"/>
                <a:ext cx="22" cy="49"/>
              </a:xfrm>
              <a:custGeom>
                <a:avLst/>
                <a:gdLst>
                  <a:gd name="T0" fmla="*/ 0 w 197"/>
                  <a:gd name="T1" fmla="*/ 0 h 439"/>
                  <a:gd name="T2" fmla="*/ 0 w 197"/>
                  <a:gd name="T3" fmla="*/ 0 h 439"/>
                  <a:gd name="T4" fmla="*/ 0 w 197"/>
                  <a:gd name="T5" fmla="*/ 0 h 439"/>
                  <a:gd name="T6" fmla="*/ 0 w 197"/>
                  <a:gd name="T7" fmla="*/ 0 h 439"/>
                  <a:gd name="T8" fmla="*/ 0 w 197"/>
                  <a:gd name="T9" fmla="*/ 0 h 439"/>
                  <a:gd name="T10" fmla="*/ 0 60000 65536"/>
                  <a:gd name="T11" fmla="*/ 0 60000 65536"/>
                  <a:gd name="T12" fmla="*/ 0 60000 65536"/>
                  <a:gd name="T13" fmla="*/ 0 60000 65536"/>
                  <a:gd name="T14" fmla="*/ 0 60000 65536"/>
                  <a:gd name="T15" fmla="*/ 0 w 197"/>
                  <a:gd name="T16" fmla="*/ 0 h 439"/>
                  <a:gd name="T17" fmla="*/ 197 w 197"/>
                  <a:gd name="T18" fmla="*/ 439 h 439"/>
                </a:gdLst>
                <a:ahLst/>
                <a:cxnLst>
                  <a:cxn ang="T10">
                    <a:pos x="T0" y="T1"/>
                  </a:cxn>
                  <a:cxn ang="T11">
                    <a:pos x="T2" y="T3"/>
                  </a:cxn>
                  <a:cxn ang="T12">
                    <a:pos x="T4" y="T5"/>
                  </a:cxn>
                  <a:cxn ang="T13">
                    <a:pos x="T6" y="T7"/>
                  </a:cxn>
                  <a:cxn ang="T14">
                    <a:pos x="T8" y="T9"/>
                  </a:cxn>
                </a:cxnLst>
                <a:rect l="T15" t="T16" r="T17" b="T18"/>
                <a:pathLst>
                  <a:path w="197" h="439">
                    <a:moveTo>
                      <a:pt x="163" y="439"/>
                    </a:moveTo>
                    <a:lnTo>
                      <a:pt x="197" y="421"/>
                    </a:lnTo>
                    <a:lnTo>
                      <a:pt x="37" y="0"/>
                    </a:lnTo>
                    <a:lnTo>
                      <a:pt x="0" y="10"/>
                    </a:lnTo>
                    <a:lnTo>
                      <a:pt x="163" y="439"/>
                    </a:lnTo>
                  </a:path>
                </a:pathLst>
              </a:custGeom>
              <a:noFill/>
              <a:ln w="0">
                <a:solidFill>
                  <a:srgbClr val="FF6600"/>
                </a:solidFill>
                <a:round/>
                <a:headEnd/>
                <a:tailEnd/>
              </a:ln>
            </p:spPr>
            <p:txBody>
              <a:bodyPr/>
              <a:lstStyle/>
              <a:p>
                <a:endParaRPr lang="es-MX"/>
              </a:p>
            </p:txBody>
          </p:sp>
          <p:sp>
            <p:nvSpPr>
              <p:cNvPr id="9886" name="Freeform 5412"/>
              <p:cNvSpPr>
                <a:spLocks/>
              </p:cNvSpPr>
              <p:nvPr/>
            </p:nvSpPr>
            <p:spPr bwMode="auto">
              <a:xfrm>
                <a:off x="2075" y="2303"/>
                <a:ext cx="12" cy="34"/>
              </a:xfrm>
              <a:custGeom>
                <a:avLst/>
                <a:gdLst>
                  <a:gd name="T0" fmla="*/ 0 w 105"/>
                  <a:gd name="T1" fmla="*/ 0 h 305"/>
                  <a:gd name="T2" fmla="*/ 0 w 105"/>
                  <a:gd name="T3" fmla="*/ 0 h 305"/>
                  <a:gd name="T4" fmla="*/ 0 w 105"/>
                  <a:gd name="T5" fmla="*/ 0 h 305"/>
                  <a:gd name="T6" fmla="*/ 0 w 105"/>
                  <a:gd name="T7" fmla="*/ 0 h 305"/>
                  <a:gd name="T8" fmla="*/ 0 60000 65536"/>
                  <a:gd name="T9" fmla="*/ 0 60000 65536"/>
                  <a:gd name="T10" fmla="*/ 0 60000 65536"/>
                  <a:gd name="T11" fmla="*/ 0 60000 65536"/>
                  <a:gd name="T12" fmla="*/ 0 w 105"/>
                  <a:gd name="T13" fmla="*/ 0 h 305"/>
                  <a:gd name="T14" fmla="*/ 105 w 105"/>
                  <a:gd name="T15" fmla="*/ 305 h 305"/>
                </a:gdLst>
                <a:ahLst/>
                <a:cxnLst>
                  <a:cxn ang="T8">
                    <a:pos x="T0" y="T1"/>
                  </a:cxn>
                  <a:cxn ang="T9">
                    <a:pos x="T2" y="T3"/>
                  </a:cxn>
                  <a:cxn ang="T10">
                    <a:pos x="T4" y="T5"/>
                  </a:cxn>
                  <a:cxn ang="T11">
                    <a:pos x="T6" y="T7"/>
                  </a:cxn>
                </a:cxnLst>
                <a:rect l="T12" t="T13" r="T14" b="T15"/>
                <a:pathLst>
                  <a:path w="105" h="305">
                    <a:moveTo>
                      <a:pt x="68" y="305"/>
                    </a:moveTo>
                    <a:lnTo>
                      <a:pt x="105" y="295"/>
                    </a:lnTo>
                    <a:lnTo>
                      <a:pt x="0" y="0"/>
                    </a:lnTo>
                    <a:lnTo>
                      <a:pt x="68" y="305"/>
                    </a:lnTo>
                    <a:close/>
                  </a:path>
                </a:pathLst>
              </a:custGeom>
              <a:solidFill>
                <a:srgbClr val="FF6600"/>
              </a:solidFill>
              <a:ln w="9525">
                <a:noFill/>
                <a:round/>
                <a:headEnd/>
                <a:tailEnd/>
              </a:ln>
            </p:spPr>
            <p:txBody>
              <a:bodyPr/>
              <a:lstStyle/>
              <a:p>
                <a:endParaRPr lang="es-MX"/>
              </a:p>
            </p:txBody>
          </p:sp>
          <p:sp>
            <p:nvSpPr>
              <p:cNvPr id="9887" name="Freeform 5413"/>
              <p:cNvSpPr>
                <a:spLocks/>
              </p:cNvSpPr>
              <p:nvPr/>
            </p:nvSpPr>
            <p:spPr bwMode="auto">
              <a:xfrm>
                <a:off x="2075" y="2301"/>
                <a:ext cx="12" cy="35"/>
              </a:xfrm>
              <a:custGeom>
                <a:avLst/>
                <a:gdLst>
                  <a:gd name="T0" fmla="*/ 0 w 105"/>
                  <a:gd name="T1" fmla="*/ 0 h 317"/>
                  <a:gd name="T2" fmla="*/ 0 w 105"/>
                  <a:gd name="T3" fmla="*/ 0 h 317"/>
                  <a:gd name="T4" fmla="*/ 0 w 105"/>
                  <a:gd name="T5" fmla="*/ 0 h 317"/>
                  <a:gd name="T6" fmla="*/ 0 w 105"/>
                  <a:gd name="T7" fmla="*/ 0 h 317"/>
                  <a:gd name="T8" fmla="*/ 0 60000 65536"/>
                  <a:gd name="T9" fmla="*/ 0 60000 65536"/>
                  <a:gd name="T10" fmla="*/ 0 60000 65536"/>
                  <a:gd name="T11" fmla="*/ 0 60000 65536"/>
                  <a:gd name="T12" fmla="*/ 0 w 105"/>
                  <a:gd name="T13" fmla="*/ 0 h 317"/>
                  <a:gd name="T14" fmla="*/ 105 w 105"/>
                  <a:gd name="T15" fmla="*/ 317 h 317"/>
                </a:gdLst>
                <a:ahLst/>
                <a:cxnLst>
                  <a:cxn ang="T8">
                    <a:pos x="T0" y="T1"/>
                  </a:cxn>
                  <a:cxn ang="T9">
                    <a:pos x="T2" y="T3"/>
                  </a:cxn>
                  <a:cxn ang="T10">
                    <a:pos x="T4" y="T5"/>
                  </a:cxn>
                  <a:cxn ang="T11">
                    <a:pos x="T6" y="T7"/>
                  </a:cxn>
                </a:cxnLst>
                <a:rect l="T12" t="T13" r="T14" b="T15"/>
                <a:pathLst>
                  <a:path w="105" h="317">
                    <a:moveTo>
                      <a:pt x="105" y="317"/>
                    </a:moveTo>
                    <a:lnTo>
                      <a:pt x="0" y="22"/>
                    </a:lnTo>
                    <a:lnTo>
                      <a:pt x="34" y="0"/>
                    </a:lnTo>
                    <a:lnTo>
                      <a:pt x="105" y="317"/>
                    </a:lnTo>
                    <a:close/>
                  </a:path>
                </a:pathLst>
              </a:custGeom>
              <a:solidFill>
                <a:srgbClr val="FF6600"/>
              </a:solidFill>
              <a:ln w="9525">
                <a:noFill/>
                <a:round/>
                <a:headEnd/>
                <a:tailEnd/>
              </a:ln>
            </p:spPr>
            <p:txBody>
              <a:bodyPr/>
              <a:lstStyle/>
              <a:p>
                <a:endParaRPr lang="es-MX"/>
              </a:p>
            </p:txBody>
          </p:sp>
          <p:sp>
            <p:nvSpPr>
              <p:cNvPr id="9888" name="Freeform 5414"/>
              <p:cNvSpPr>
                <a:spLocks/>
              </p:cNvSpPr>
              <p:nvPr/>
            </p:nvSpPr>
            <p:spPr bwMode="auto">
              <a:xfrm>
                <a:off x="2075" y="2301"/>
                <a:ext cx="12" cy="36"/>
              </a:xfrm>
              <a:custGeom>
                <a:avLst/>
                <a:gdLst>
                  <a:gd name="T0" fmla="*/ 0 w 105"/>
                  <a:gd name="T1" fmla="*/ 0 h 327"/>
                  <a:gd name="T2" fmla="*/ 0 w 105"/>
                  <a:gd name="T3" fmla="*/ 0 h 327"/>
                  <a:gd name="T4" fmla="*/ 0 w 105"/>
                  <a:gd name="T5" fmla="*/ 0 h 327"/>
                  <a:gd name="T6" fmla="*/ 0 w 105"/>
                  <a:gd name="T7" fmla="*/ 0 h 327"/>
                  <a:gd name="T8" fmla="*/ 0 w 105"/>
                  <a:gd name="T9" fmla="*/ 0 h 327"/>
                  <a:gd name="T10" fmla="*/ 0 60000 65536"/>
                  <a:gd name="T11" fmla="*/ 0 60000 65536"/>
                  <a:gd name="T12" fmla="*/ 0 60000 65536"/>
                  <a:gd name="T13" fmla="*/ 0 60000 65536"/>
                  <a:gd name="T14" fmla="*/ 0 60000 65536"/>
                  <a:gd name="T15" fmla="*/ 0 w 105"/>
                  <a:gd name="T16" fmla="*/ 0 h 327"/>
                  <a:gd name="T17" fmla="*/ 105 w 105"/>
                  <a:gd name="T18" fmla="*/ 327 h 327"/>
                </a:gdLst>
                <a:ahLst/>
                <a:cxnLst>
                  <a:cxn ang="T10">
                    <a:pos x="T0" y="T1"/>
                  </a:cxn>
                  <a:cxn ang="T11">
                    <a:pos x="T2" y="T3"/>
                  </a:cxn>
                  <a:cxn ang="T12">
                    <a:pos x="T4" y="T5"/>
                  </a:cxn>
                  <a:cxn ang="T13">
                    <a:pos x="T6" y="T7"/>
                  </a:cxn>
                  <a:cxn ang="T14">
                    <a:pos x="T8" y="T9"/>
                  </a:cxn>
                </a:cxnLst>
                <a:rect l="T15" t="T16" r="T17" b="T18"/>
                <a:pathLst>
                  <a:path w="105" h="327">
                    <a:moveTo>
                      <a:pt x="68" y="327"/>
                    </a:moveTo>
                    <a:lnTo>
                      <a:pt x="105" y="317"/>
                    </a:lnTo>
                    <a:lnTo>
                      <a:pt x="34" y="0"/>
                    </a:lnTo>
                    <a:lnTo>
                      <a:pt x="0" y="22"/>
                    </a:lnTo>
                    <a:lnTo>
                      <a:pt x="68" y="327"/>
                    </a:lnTo>
                  </a:path>
                </a:pathLst>
              </a:custGeom>
              <a:noFill/>
              <a:ln w="0">
                <a:solidFill>
                  <a:srgbClr val="FF6600"/>
                </a:solidFill>
                <a:round/>
                <a:headEnd/>
                <a:tailEnd/>
              </a:ln>
            </p:spPr>
            <p:txBody>
              <a:bodyPr/>
              <a:lstStyle/>
              <a:p>
                <a:endParaRPr lang="es-MX"/>
              </a:p>
            </p:txBody>
          </p:sp>
          <p:sp>
            <p:nvSpPr>
              <p:cNvPr id="9889" name="Freeform 5415"/>
              <p:cNvSpPr>
                <a:spLocks/>
              </p:cNvSpPr>
              <p:nvPr/>
            </p:nvSpPr>
            <p:spPr bwMode="auto">
              <a:xfrm>
                <a:off x="2018" y="2263"/>
                <a:ext cx="61" cy="40"/>
              </a:xfrm>
              <a:custGeom>
                <a:avLst/>
                <a:gdLst>
                  <a:gd name="T0" fmla="*/ 0 w 548"/>
                  <a:gd name="T1" fmla="*/ 0 h 361"/>
                  <a:gd name="T2" fmla="*/ 0 w 548"/>
                  <a:gd name="T3" fmla="*/ 0 h 361"/>
                  <a:gd name="T4" fmla="*/ 0 w 548"/>
                  <a:gd name="T5" fmla="*/ 0 h 361"/>
                  <a:gd name="T6" fmla="*/ 0 w 548"/>
                  <a:gd name="T7" fmla="*/ 0 h 361"/>
                  <a:gd name="T8" fmla="*/ 0 60000 65536"/>
                  <a:gd name="T9" fmla="*/ 0 60000 65536"/>
                  <a:gd name="T10" fmla="*/ 0 60000 65536"/>
                  <a:gd name="T11" fmla="*/ 0 60000 65536"/>
                  <a:gd name="T12" fmla="*/ 0 w 548"/>
                  <a:gd name="T13" fmla="*/ 0 h 361"/>
                  <a:gd name="T14" fmla="*/ 548 w 548"/>
                  <a:gd name="T15" fmla="*/ 361 h 361"/>
                </a:gdLst>
                <a:ahLst/>
                <a:cxnLst>
                  <a:cxn ang="T8">
                    <a:pos x="T0" y="T1"/>
                  </a:cxn>
                  <a:cxn ang="T9">
                    <a:pos x="T2" y="T3"/>
                  </a:cxn>
                  <a:cxn ang="T10">
                    <a:pos x="T4" y="T5"/>
                  </a:cxn>
                  <a:cxn ang="T11">
                    <a:pos x="T6" y="T7"/>
                  </a:cxn>
                </a:cxnLst>
                <a:rect l="T12" t="T13" r="T14" b="T15"/>
                <a:pathLst>
                  <a:path w="548" h="361">
                    <a:moveTo>
                      <a:pt x="514" y="361"/>
                    </a:moveTo>
                    <a:lnTo>
                      <a:pt x="548" y="339"/>
                    </a:lnTo>
                    <a:lnTo>
                      <a:pt x="0" y="0"/>
                    </a:lnTo>
                    <a:lnTo>
                      <a:pt x="514" y="361"/>
                    </a:lnTo>
                    <a:close/>
                  </a:path>
                </a:pathLst>
              </a:custGeom>
              <a:solidFill>
                <a:srgbClr val="FF6600"/>
              </a:solidFill>
              <a:ln w="9525">
                <a:noFill/>
                <a:round/>
                <a:headEnd/>
                <a:tailEnd/>
              </a:ln>
            </p:spPr>
            <p:txBody>
              <a:bodyPr/>
              <a:lstStyle/>
              <a:p>
                <a:endParaRPr lang="es-MX"/>
              </a:p>
            </p:txBody>
          </p:sp>
          <p:sp>
            <p:nvSpPr>
              <p:cNvPr id="9890" name="Freeform 5416"/>
              <p:cNvSpPr>
                <a:spLocks/>
              </p:cNvSpPr>
              <p:nvPr/>
            </p:nvSpPr>
            <p:spPr bwMode="auto">
              <a:xfrm>
                <a:off x="2018" y="2260"/>
                <a:ext cx="61" cy="41"/>
              </a:xfrm>
              <a:custGeom>
                <a:avLst/>
                <a:gdLst>
                  <a:gd name="T0" fmla="*/ 0 w 548"/>
                  <a:gd name="T1" fmla="*/ 0 h 363"/>
                  <a:gd name="T2" fmla="*/ 0 w 548"/>
                  <a:gd name="T3" fmla="*/ 0 h 363"/>
                  <a:gd name="T4" fmla="*/ 0 w 548"/>
                  <a:gd name="T5" fmla="*/ 0 h 363"/>
                  <a:gd name="T6" fmla="*/ 0 w 548"/>
                  <a:gd name="T7" fmla="*/ 0 h 363"/>
                  <a:gd name="T8" fmla="*/ 0 60000 65536"/>
                  <a:gd name="T9" fmla="*/ 0 60000 65536"/>
                  <a:gd name="T10" fmla="*/ 0 60000 65536"/>
                  <a:gd name="T11" fmla="*/ 0 60000 65536"/>
                  <a:gd name="T12" fmla="*/ 0 w 548"/>
                  <a:gd name="T13" fmla="*/ 0 h 363"/>
                  <a:gd name="T14" fmla="*/ 548 w 548"/>
                  <a:gd name="T15" fmla="*/ 363 h 363"/>
                </a:gdLst>
                <a:ahLst/>
                <a:cxnLst>
                  <a:cxn ang="T8">
                    <a:pos x="T0" y="T1"/>
                  </a:cxn>
                  <a:cxn ang="T9">
                    <a:pos x="T2" y="T3"/>
                  </a:cxn>
                  <a:cxn ang="T10">
                    <a:pos x="T4" y="T5"/>
                  </a:cxn>
                  <a:cxn ang="T11">
                    <a:pos x="T6" y="T7"/>
                  </a:cxn>
                </a:cxnLst>
                <a:rect l="T12" t="T13" r="T14" b="T15"/>
                <a:pathLst>
                  <a:path w="548" h="363">
                    <a:moveTo>
                      <a:pt x="548" y="363"/>
                    </a:moveTo>
                    <a:lnTo>
                      <a:pt x="0" y="24"/>
                    </a:lnTo>
                    <a:lnTo>
                      <a:pt x="30" y="0"/>
                    </a:lnTo>
                    <a:lnTo>
                      <a:pt x="548" y="363"/>
                    </a:lnTo>
                    <a:close/>
                  </a:path>
                </a:pathLst>
              </a:custGeom>
              <a:solidFill>
                <a:srgbClr val="FF6600"/>
              </a:solidFill>
              <a:ln w="9525">
                <a:noFill/>
                <a:round/>
                <a:headEnd/>
                <a:tailEnd/>
              </a:ln>
            </p:spPr>
            <p:txBody>
              <a:bodyPr/>
              <a:lstStyle/>
              <a:p>
                <a:endParaRPr lang="es-MX"/>
              </a:p>
            </p:txBody>
          </p:sp>
          <p:sp>
            <p:nvSpPr>
              <p:cNvPr id="9891" name="Freeform 5417"/>
              <p:cNvSpPr>
                <a:spLocks/>
              </p:cNvSpPr>
              <p:nvPr/>
            </p:nvSpPr>
            <p:spPr bwMode="auto">
              <a:xfrm>
                <a:off x="2018" y="2260"/>
                <a:ext cx="61" cy="43"/>
              </a:xfrm>
              <a:custGeom>
                <a:avLst/>
                <a:gdLst>
                  <a:gd name="T0" fmla="*/ 0 w 548"/>
                  <a:gd name="T1" fmla="*/ 0 h 385"/>
                  <a:gd name="T2" fmla="*/ 0 w 548"/>
                  <a:gd name="T3" fmla="*/ 0 h 385"/>
                  <a:gd name="T4" fmla="*/ 0 w 548"/>
                  <a:gd name="T5" fmla="*/ 0 h 385"/>
                  <a:gd name="T6" fmla="*/ 0 w 548"/>
                  <a:gd name="T7" fmla="*/ 0 h 385"/>
                  <a:gd name="T8" fmla="*/ 0 w 548"/>
                  <a:gd name="T9" fmla="*/ 0 h 385"/>
                  <a:gd name="T10" fmla="*/ 0 60000 65536"/>
                  <a:gd name="T11" fmla="*/ 0 60000 65536"/>
                  <a:gd name="T12" fmla="*/ 0 60000 65536"/>
                  <a:gd name="T13" fmla="*/ 0 60000 65536"/>
                  <a:gd name="T14" fmla="*/ 0 60000 65536"/>
                  <a:gd name="T15" fmla="*/ 0 w 548"/>
                  <a:gd name="T16" fmla="*/ 0 h 385"/>
                  <a:gd name="T17" fmla="*/ 548 w 548"/>
                  <a:gd name="T18" fmla="*/ 385 h 385"/>
                </a:gdLst>
                <a:ahLst/>
                <a:cxnLst>
                  <a:cxn ang="T10">
                    <a:pos x="T0" y="T1"/>
                  </a:cxn>
                  <a:cxn ang="T11">
                    <a:pos x="T2" y="T3"/>
                  </a:cxn>
                  <a:cxn ang="T12">
                    <a:pos x="T4" y="T5"/>
                  </a:cxn>
                  <a:cxn ang="T13">
                    <a:pos x="T6" y="T7"/>
                  </a:cxn>
                  <a:cxn ang="T14">
                    <a:pos x="T8" y="T9"/>
                  </a:cxn>
                </a:cxnLst>
                <a:rect l="T15" t="T16" r="T17" b="T18"/>
                <a:pathLst>
                  <a:path w="548" h="385">
                    <a:moveTo>
                      <a:pt x="514" y="385"/>
                    </a:moveTo>
                    <a:lnTo>
                      <a:pt x="548" y="363"/>
                    </a:lnTo>
                    <a:lnTo>
                      <a:pt x="30" y="0"/>
                    </a:lnTo>
                    <a:lnTo>
                      <a:pt x="0" y="24"/>
                    </a:lnTo>
                    <a:lnTo>
                      <a:pt x="514" y="385"/>
                    </a:lnTo>
                  </a:path>
                </a:pathLst>
              </a:custGeom>
              <a:noFill/>
              <a:ln w="0">
                <a:solidFill>
                  <a:srgbClr val="FF6600"/>
                </a:solidFill>
                <a:round/>
                <a:headEnd/>
                <a:tailEnd/>
              </a:ln>
            </p:spPr>
            <p:txBody>
              <a:bodyPr/>
              <a:lstStyle/>
              <a:p>
                <a:endParaRPr lang="es-MX"/>
              </a:p>
            </p:txBody>
          </p:sp>
          <p:sp>
            <p:nvSpPr>
              <p:cNvPr id="9892" name="Freeform 5418"/>
              <p:cNvSpPr>
                <a:spLocks/>
              </p:cNvSpPr>
              <p:nvPr/>
            </p:nvSpPr>
            <p:spPr bwMode="auto">
              <a:xfrm>
                <a:off x="2014" y="2253"/>
                <a:ext cx="8" cy="10"/>
              </a:xfrm>
              <a:custGeom>
                <a:avLst/>
                <a:gdLst>
                  <a:gd name="T0" fmla="*/ 0 w 73"/>
                  <a:gd name="T1" fmla="*/ 0 h 91"/>
                  <a:gd name="T2" fmla="*/ 0 w 73"/>
                  <a:gd name="T3" fmla="*/ 0 h 91"/>
                  <a:gd name="T4" fmla="*/ 0 w 73"/>
                  <a:gd name="T5" fmla="*/ 0 h 91"/>
                  <a:gd name="T6" fmla="*/ 0 w 73"/>
                  <a:gd name="T7" fmla="*/ 0 h 91"/>
                  <a:gd name="T8" fmla="*/ 0 60000 65536"/>
                  <a:gd name="T9" fmla="*/ 0 60000 65536"/>
                  <a:gd name="T10" fmla="*/ 0 60000 65536"/>
                  <a:gd name="T11" fmla="*/ 0 60000 65536"/>
                  <a:gd name="T12" fmla="*/ 0 w 73"/>
                  <a:gd name="T13" fmla="*/ 0 h 91"/>
                  <a:gd name="T14" fmla="*/ 73 w 73"/>
                  <a:gd name="T15" fmla="*/ 91 h 91"/>
                </a:gdLst>
                <a:ahLst/>
                <a:cxnLst>
                  <a:cxn ang="T8">
                    <a:pos x="T0" y="T1"/>
                  </a:cxn>
                  <a:cxn ang="T9">
                    <a:pos x="T2" y="T3"/>
                  </a:cxn>
                  <a:cxn ang="T10">
                    <a:pos x="T4" y="T5"/>
                  </a:cxn>
                  <a:cxn ang="T11">
                    <a:pos x="T6" y="T7"/>
                  </a:cxn>
                </a:cxnLst>
                <a:rect l="T12" t="T13" r="T14" b="T15"/>
                <a:pathLst>
                  <a:path w="73" h="91">
                    <a:moveTo>
                      <a:pt x="43" y="91"/>
                    </a:moveTo>
                    <a:lnTo>
                      <a:pt x="73" y="67"/>
                    </a:lnTo>
                    <a:lnTo>
                      <a:pt x="0" y="0"/>
                    </a:lnTo>
                    <a:lnTo>
                      <a:pt x="43" y="91"/>
                    </a:lnTo>
                    <a:close/>
                  </a:path>
                </a:pathLst>
              </a:custGeom>
              <a:solidFill>
                <a:srgbClr val="FF6600"/>
              </a:solidFill>
              <a:ln w="9525">
                <a:noFill/>
                <a:round/>
                <a:headEnd/>
                <a:tailEnd/>
              </a:ln>
            </p:spPr>
            <p:txBody>
              <a:bodyPr/>
              <a:lstStyle/>
              <a:p>
                <a:endParaRPr lang="es-MX"/>
              </a:p>
            </p:txBody>
          </p:sp>
          <p:sp>
            <p:nvSpPr>
              <p:cNvPr id="9893" name="Freeform 5419"/>
              <p:cNvSpPr>
                <a:spLocks/>
              </p:cNvSpPr>
              <p:nvPr/>
            </p:nvSpPr>
            <p:spPr bwMode="auto">
              <a:xfrm>
                <a:off x="2014" y="2251"/>
                <a:ext cx="8" cy="12"/>
              </a:xfrm>
              <a:custGeom>
                <a:avLst/>
                <a:gdLst>
                  <a:gd name="T0" fmla="*/ 0 w 73"/>
                  <a:gd name="T1" fmla="*/ 0 h 107"/>
                  <a:gd name="T2" fmla="*/ 0 w 73"/>
                  <a:gd name="T3" fmla="*/ 0 h 107"/>
                  <a:gd name="T4" fmla="*/ 0 w 73"/>
                  <a:gd name="T5" fmla="*/ 0 h 107"/>
                  <a:gd name="T6" fmla="*/ 0 w 73"/>
                  <a:gd name="T7" fmla="*/ 0 h 107"/>
                  <a:gd name="T8" fmla="*/ 0 w 73"/>
                  <a:gd name="T9" fmla="*/ 0 h 107"/>
                  <a:gd name="T10" fmla="*/ 0 60000 65536"/>
                  <a:gd name="T11" fmla="*/ 0 60000 65536"/>
                  <a:gd name="T12" fmla="*/ 0 60000 65536"/>
                  <a:gd name="T13" fmla="*/ 0 60000 65536"/>
                  <a:gd name="T14" fmla="*/ 0 60000 65536"/>
                  <a:gd name="T15" fmla="*/ 0 w 73"/>
                  <a:gd name="T16" fmla="*/ 0 h 107"/>
                  <a:gd name="T17" fmla="*/ 73 w 73"/>
                  <a:gd name="T18" fmla="*/ 107 h 107"/>
                </a:gdLst>
                <a:ahLst/>
                <a:cxnLst>
                  <a:cxn ang="T10">
                    <a:pos x="T0" y="T1"/>
                  </a:cxn>
                  <a:cxn ang="T11">
                    <a:pos x="T2" y="T3"/>
                  </a:cxn>
                  <a:cxn ang="T12">
                    <a:pos x="T4" y="T5"/>
                  </a:cxn>
                  <a:cxn ang="T13">
                    <a:pos x="T6" y="T7"/>
                  </a:cxn>
                  <a:cxn ang="T14">
                    <a:pos x="T8" y="T9"/>
                  </a:cxn>
                </a:cxnLst>
                <a:rect l="T15" t="T16" r="T17" b="T18"/>
                <a:pathLst>
                  <a:path w="73" h="107">
                    <a:moveTo>
                      <a:pt x="43" y="107"/>
                    </a:moveTo>
                    <a:lnTo>
                      <a:pt x="73" y="83"/>
                    </a:lnTo>
                    <a:lnTo>
                      <a:pt x="36" y="0"/>
                    </a:lnTo>
                    <a:lnTo>
                      <a:pt x="0" y="16"/>
                    </a:lnTo>
                    <a:lnTo>
                      <a:pt x="43" y="107"/>
                    </a:lnTo>
                  </a:path>
                </a:pathLst>
              </a:custGeom>
              <a:noFill/>
              <a:ln w="0">
                <a:solidFill>
                  <a:srgbClr val="FF6600"/>
                </a:solidFill>
                <a:round/>
                <a:headEnd/>
                <a:tailEnd/>
              </a:ln>
            </p:spPr>
            <p:txBody>
              <a:bodyPr/>
              <a:lstStyle/>
              <a:p>
                <a:endParaRPr lang="es-MX"/>
              </a:p>
            </p:txBody>
          </p:sp>
          <p:sp>
            <p:nvSpPr>
              <p:cNvPr id="9894" name="Freeform 5420"/>
              <p:cNvSpPr>
                <a:spLocks/>
              </p:cNvSpPr>
              <p:nvPr/>
            </p:nvSpPr>
            <p:spPr bwMode="auto">
              <a:xfrm>
                <a:off x="2003" y="2228"/>
                <a:ext cx="15" cy="25"/>
              </a:xfrm>
              <a:custGeom>
                <a:avLst/>
                <a:gdLst>
                  <a:gd name="T0" fmla="*/ 0 w 131"/>
                  <a:gd name="T1" fmla="*/ 0 h 224"/>
                  <a:gd name="T2" fmla="*/ 0 w 131"/>
                  <a:gd name="T3" fmla="*/ 0 h 224"/>
                  <a:gd name="T4" fmla="*/ 0 w 131"/>
                  <a:gd name="T5" fmla="*/ 0 h 224"/>
                  <a:gd name="T6" fmla="*/ 0 w 131"/>
                  <a:gd name="T7" fmla="*/ 0 h 224"/>
                  <a:gd name="T8" fmla="*/ 0 60000 65536"/>
                  <a:gd name="T9" fmla="*/ 0 60000 65536"/>
                  <a:gd name="T10" fmla="*/ 0 60000 65536"/>
                  <a:gd name="T11" fmla="*/ 0 60000 65536"/>
                  <a:gd name="T12" fmla="*/ 0 w 131"/>
                  <a:gd name="T13" fmla="*/ 0 h 224"/>
                  <a:gd name="T14" fmla="*/ 131 w 131"/>
                  <a:gd name="T15" fmla="*/ 224 h 224"/>
                </a:gdLst>
                <a:ahLst/>
                <a:cxnLst>
                  <a:cxn ang="T8">
                    <a:pos x="T0" y="T1"/>
                  </a:cxn>
                  <a:cxn ang="T9">
                    <a:pos x="T2" y="T3"/>
                  </a:cxn>
                  <a:cxn ang="T10">
                    <a:pos x="T4" y="T5"/>
                  </a:cxn>
                  <a:cxn ang="T11">
                    <a:pos x="T6" y="T7"/>
                  </a:cxn>
                </a:cxnLst>
                <a:rect l="T12" t="T13" r="T14" b="T15"/>
                <a:pathLst>
                  <a:path w="131" h="224">
                    <a:moveTo>
                      <a:pt x="95" y="224"/>
                    </a:moveTo>
                    <a:lnTo>
                      <a:pt x="131" y="208"/>
                    </a:lnTo>
                    <a:lnTo>
                      <a:pt x="0" y="0"/>
                    </a:lnTo>
                    <a:lnTo>
                      <a:pt x="95" y="224"/>
                    </a:lnTo>
                    <a:close/>
                  </a:path>
                </a:pathLst>
              </a:custGeom>
              <a:solidFill>
                <a:srgbClr val="FF6600"/>
              </a:solidFill>
              <a:ln w="9525">
                <a:noFill/>
                <a:round/>
                <a:headEnd/>
                <a:tailEnd/>
              </a:ln>
            </p:spPr>
            <p:txBody>
              <a:bodyPr/>
              <a:lstStyle/>
              <a:p>
                <a:endParaRPr lang="es-MX"/>
              </a:p>
            </p:txBody>
          </p:sp>
          <p:sp>
            <p:nvSpPr>
              <p:cNvPr id="9895" name="Freeform 5421"/>
              <p:cNvSpPr>
                <a:spLocks/>
              </p:cNvSpPr>
              <p:nvPr/>
            </p:nvSpPr>
            <p:spPr bwMode="auto">
              <a:xfrm>
                <a:off x="2003" y="2227"/>
                <a:ext cx="15" cy="24"/>
              </a:xfrm>
              <a:custGeom>
                <a:avLst/>
                <a:gdLst>
                  <a:gd name="T0" fmla="*/ 0 w 131"/>
                  <a:gd name="T1" fmla="*/ 0 h 221"/>
                  <a:gd name="T2" fmla="*/ 0 w 131"/>
                  <a:gd name="T3" fmla="*/ 0 h 221"/>
                  <a:gd name="T4" fmla="*/ 0 w 131"/>
                  <a:gd name="T5" fmla="*/ 0 h 221"/>
                  <a:gd name="T6" fmla="*/ 0 w 131"/>
                  <a:gd name="T7" fmla="*/ 0 h 221"/>
                  <a:gd name="T8" fmla="*/ 0 60000 65536"/>
                  <a:gd name="T9" fmla="*/ 0 60000 65536"/>
                  <a:gd name="T10" fmla="*/ 0 60000 65536"/>
                  <a:gd name="T11" fmla="*/ 0 60000 65536"/>
                  <a:gd name="T12" fmla="*/ 0 w 131"/>
                  <a:gd name="T13" fmla="*/ 0 h 221"/>
                  <a:gd name="T14" fmla="*/ 131 w 131"/>
                  <a:gd name="T15" fmla="*/ 221 h 221"/>
                </a:gdLst>
                <a:ahLst/>
                <a:cxnLst>
                  <a:cxn ang="T8">
                    <a:pos x="T0" y="T1"/>
                  </a:cxn>
                  <a:cxn ang="T9">
                    <a:pos x="T2" y="T3"/>
                  </a:cxn>
                  <a:cxn ang="T10">
                    <a:pos x="T4" y="T5"/>
                  </a:cxn>
                  <a:cxn ang="T11">
                    <a:pos x="T6" y="T7"/>
                  </a:cxn>
                </a:cxnLst>
                <a:rect l="T12" t="T13" r="T14" b="T15"/>
                <a:pathLst>
                  <a:path w="131" h="221">
                    <a:moveTo>
                      <a:pt x="131" y="221"/>
                    </a:moveTo>
                    <a:lnTo>
                      <a:pt x="0" y="13"/>
                    </a:lnTo>
                    <a:lnTo>
                      <a:pt x="36" y="0"/>
                    </a:lnTo>
                    <a:lnTo>
                      <a:pt x="131" y="221"/>
                    </a:lnTo>
                    <a:close/>
                  </a:path>
                </a:pathLst>
              </a:custGeom>
              <a:solidFill>
                <a:srgbClr val="FF6600"/>
              </a:solidFill>
              <a:ln w="9525">
                <a:noFill/>
                <a:round/>
                <a:headEnd/>
                <a:tailEnd/>
              </a:ln>
            </p:spPr>
            <p:txBody>
              <a:bodyPr/>
              <a:lstStyle/>
              <a:p>
                <a:endParaRPr lang="es-MX"/>
              </a:p>
            </p:txBody>
          </p:sp>
          <p:sp>
            <p:nvSpPr>
              <p:cNvPr id="9896" name="Freeform 5422"/>
              <p:cNvSpPr>
                <a:spLocks/>
              </p:cNvSpPr>
              <p:nvPr/>
            </p:nvSpPr>
            <p:spPr bwMode="auto">
              <a:xfrm>
                <a:off x="2003" y="2227"/>
                <a:ext cx="15" cy="26"/>
              </a:xfrm>
              <a:custGeom>
                <a:avLst/>
                <a:gdLst>
                  <a:gd name="T0" fmla="*/ 0 w 131"/>
                  <a:gd name="T1" fmla="*/ 0 h 237"/>
                  <a:gd name="T2" fmla="*/ 0 w 131"/>
                  <a:gd name="T3" fmla="*/ 0 h 237"/>
                  <a:gd name="T4" fmla="*/ 0 w 131"/>
                  <a:gd name="T5" fmla="*/ 0 h 237"/>
                  <a:gd name="T6" fmla="*/ 0 w 131"/>
                  <a:gd name="T7" fmla="*/ 0 h 237"/>
                  <a:gd name="T8" fmla="*/ 0 w 131"/>
                  <a:gd name="T9" fmla="*/ 0 h 237"/>
                  <a:gd name="T10" fmla="*/ 0 60000 65536"/>
                  <a:gd name="T11" fmla="*/ 0 60000 65536"/>
                  <a:gd name="T12" fmla="*/ 0 60000 65536"/>
                  <a:gd name="T13" fmla="*/ 0 60000 65536"/>
                  <a:gd name="T14" fmla="*/ 0 60000 65536"/>
                  <a:gd name="T15" fmla="*/ 0 w 131"/>
                  <a:gd name="T16" fmla="*/ 0 h 237"/>
                  <a:gd name="T17" fmla="*/ 131 w 131"/>
                  <a:gd name="T18" fmla="*/ 237 h 237"/>
                </a:gdLst>
                <a:ahLst/>
                <a:cxnLst>
                  <a:cxn ang="T10">
                    <a:pos x="T0" y="T1"/>
                  </a:cxn>
                  <a:cxn ang="T11">
                    <a:pos x="T2" y="T3"/>
                  </a:cxn>
                  <a:cxn ang="T12">
                    <a:pos x="T4" y="T5"/>
                  </a:cxn>
                  <a:cxn ang="T13">
                    <a:pos x="T6" y="T7"/>
                  </a:cxn>
                  <a:cxn ang="T14">
                    <a:pos x="T8" y="T9"/>
                  </a:cxn>
                </a:cxnLst>
                <a:rect l="T15" t="T16" r="T17" b="T18"/>
                <a:pathLst>
                  <a:path w="131" h="237">
                    <a:moveTo>
                      <a:pt x="95" y="237"/>
                    </a:moveTo>
                    <a:lnTo>
                      <a:pt x="131" y="221"/>
                    </a:lnTo>
                    <a:lnTo>
                      <a:pt x="36" y="0"/>
                    </a:lnTo>
                    <a:lnTo>
                      <a:pt x="0" y="13"/>
                    </a:lnTo>
                    <a:lnTo>
                      <a:pt x="95" y="237"/>
                    </a:lnTo>
                  </a:path>
                </a:pathLst>
              </a:custGeom>
              <a:noFill/>
              <a:ln w="0">
                <a:solidFill>
                  <a:srgbClr val="FF6600"/>
                </a:solidFill>
                <a:round/>
                <a:headEnd/>
                <a:tailEnd/>
              </a:ln>
            </p:spPr>
            <p:txBody>
              <a:bodyPr/>
              <a:lstStyle/>
              <a:p>
                <a:endParaRPr lang="es-MX"/>
              </a:p>
            </p:txBody>
          </p:sp>
          <p:sp>
            <p:nvSpPr>
              <p:cNvPr id="9897" name="Freeform 5423"/>
              <p:cNvSpPr>
                <a:spLocks/>
              </p:cNvSpPr>
              <p:nvPr/>
            </p:nvSpPr>
            <p:spPr bwMode="auto">
              <a:xfrm>
                <a:off x="1997" y="2209"/>
                <a:ext cx="10" cy="19"/>
              </a:xfrm>
              <a:custGeom>
                <a:avLst/>
                <a:gdLst>
                  <a:gd name="T0" fmla="*/ 0 w 91"/>
                  <a:gd name="T1" fmla="*/ 0 h 168"/>
                  <a:gd name="T2" fmla="*/ 0 w 91"/>
                  <a:gd name="T3" fmla="*/ 0 h 168"/>
                  <a:gd name="T4" fmla="*/ 0 w 91"/>
                  <a:gd name="T5" fmla="*/ 0 h 168"/>
                  <a:gd name="T6" fmla="*/ 0 w 91"/>
                  <a:gd name="T7" fmla="*/ 0 h 168"/>
                  <a:gd name="T8" fmla="*/ 0 60000 65536"/>
                  <a:gd name="T9" fmla="*/ 0 60000 65536"/>
                  <a:gd name="T10" fmla="*/ 0 60000 65536"/>
                  <a:gd name="T11" fmla="*/ 0 60000 65536"/>
                  <a:gd name="T12" fmla="*/ 0 w 91"/>
                  <a:gd name="T13" fmla="*/ 0 h 168"/>
                  <a:gd name="T14" fmla="*/ 91 w 91"/>
                  <a:gd name="T15" fmla="*/ 168 h 168"/>
                </a:gdLst>
                <a:ahLst/>
                <a:cxnLst>
                  <a:cxn ang="T8">
                    <a:pos x="T0" y="T1"/>
                  </a:cxn>
                  <a:cxn ang="T9">
                    <a:pos x="T2" y="T3"/>
                  </a:cxn>
                  <a:cxn ang="T10">
                    <a:pos x="T4" y="T5"/>
                  </a:cxn>
                  <a:cxn ang="T11">
                    <a:pos x="T6" y="T7"/>
                  </a:cxn>
                </a:cxnLst>
                <a:rect l="T12" t="T13" r="T14" b="T15"/>
                <a:pathLst>
                  <a:path w="91" h="168">
                    <a:moveTo>
                      <a:pt x="55" y="168"/>
                    </a:moveTo>
                    <a:lnTo>
                      <a:pt x="91" y="155"/>
                    </a:lnTo>
                    <a:lnTo>
                      <a:pt x="0" y="0"/>
                    </a:lnTo>
                    <a:lnTo>
                      <a:pt x="55" y="168"/>
                    </a:lnTo>
                    <a:close/>
                  </a:path>
                </a:pathLst>
              </a:custGeom>
              <a:solidFill>
                <a:srgbClr val="FF6600"/>
              </a:solidFill>
              <a:ln w="9525">
                <a:noFill/>
                <a:round/>
                <a:headEnd/>
                <a:tailEnd/>
              </a:ln>
            </p:spPr>
            <p:txBody>
              <a:bodyPr/>
              <a:lstStyle/>
              <a:p>
                <a:endParaRPr lang="es-MX"/>
              </a:p>
            </p:txBody>
          </p:sp>
          <p:sp>
            <p:nvSpPr>
              <p:cNvPr id="9898" name="Freeform 5424"/>
              <p:cNvSpPr>
                <a:spLocks/>
              </p:cNvSpPr>
              <p:nvPr/>
            </p:nvSpPr>
            <p:spPr bwMode="auto">
              <a:xfrm>
                <a:off x="1997" y="2205"/>
                <a:ext cx="10" cy="22"/>
              </a:xfrm>
              <a:custGeom>
                <a:avLst/>
                <a:gdLst>
                  <a:gd name="T0" fmla="*/ 0 w 91"/>
                  <a:gd name="T1" fmla="*/ 0 h 192"/>
                  <a:gd name="T2" fmla="*/ 0 w 91"/>
                  <a:gd name="T3" fmla="*/ 0 h 192"/>
                  <a:gd name="T4" fmla="*/ 0 w 91"/>
                  <a:gd name="T5" fmla="*/ 0 h 192"/>
                  <a:gd name="T6" fmla="*/ 0 w 91"/>
                  <a:gd name="T7" fmla="*/ 0 h 192"/>
                  <a:gd name="T8" fmla="*/ 0 60000 65536"/>
                  <a:gd name="T9" fmla="*/ 0 60000 65536"/>
                  <a:gd name="T10" fmla="*/ 0 60000 65536"/>
                  <a:gd name="T11" fmla="*/ 0 60000 65536"/>
                  <a:gd name="T12" fmla="*/ 0 w 91"/>
                  <a:gd name="T13" fmla="*/ 0 h 192"/>
                  <a:gd name="T14" fmla="*/ 91 w 91"/>
                  <a:gd name="T15" fmla="*/ 192 h 192"/>
                </a:gdLst>
                <a:ahLst/>
                <a:cxnLst>
                  <a:cxn ang="T8">
                    <a:pos x="T0" y="T1"/>
                  </a:cxn>
                  <a:cxn ang="T9">
                    <a:pos x="T2" y="T3"/>
                  </a:cxn>
                  <a:cxn ang="T10">
                    <a:pos x="T4" y="T5"/>
                  </a:cxn>
                  <a:cxn ang="T11">
                    <a:pos x="T6" y="T7"/>
                  </a:cxn>
                </a:cxnLst>
                <a:rect l="T12" t="T13" r="T14" b="T15"/>
                <a:pathLst>
                  <a:path w="91" h="192">
                    <a:moveTo>
                      <a:pt x="91" y="192"/>
                    </a:moveTo>
                    <a:lnTo>
                      <a:pt x="0" y="37"/>
                    </a:lnTo>
                    <a:lnTo>
                      <a:pt x="29" y="0"/>
                    </a:lnTo>
                    <a:lnTo>
                      <a:pt x="91" y="192"/>
                    </a:lnTo>
                    <a:close/>
                  </a:path>
                </a:pathLst>
              </a:custGeom>
              <a:solidFill>
                <a:srgbClr val="FF6600"/>
              </a:solidFill>
              <a:ln w="9525">
                <a:noFill/>
                <a:round/>
                <a:headEnd/>
                <a:tailEnd/>
              </a:ln>
            </p:spPr>
            <p:txBody>
              <a:bodyPr/>
              <a:lstStyle/>
              <a:p>
                <a:endParaRPr lang="es-MX"/>
              </a:p>
            </p:txBody>
          </p:sp>
          <p:sp>
            <p:nvSpPr>
              <p:cNvPr id="9899" name="Freeform 5425"/>
              <p:cNvSpPr>
                <a:spLocks/>
              </p:cNvSpPr>
              <p:nvPr/>
            </p:nvSpPr>
            <p:spPr bwMode="auto">
              <a:xfrm>
                <a:off x="1997" y="2205"/>
                <a:ext cx="10" cy="23"/>
              </a:xfrm>
              <a:custGeom>
                <a:avLst/>
                <a:gdLst>
                  <a:gd name="T0" fmla="*/ 0 w 91"/>
                  <a:gd name="T1" fmla="*/ 0 h 205"/>
                  <a:gd name="T2" fmla="*/ 0 w 91"/>
                  <a:gd name="T3" fmla="*/ 0 h 205"/>
                  <a:gd name="T4" fmla="*/ 0 w 91"/>
                  <a:gd name="T5" fmla="*/ 0 h 205"/>
                  <a:gd name="T6" fmla="*/ 0 w 91"/>
                  <a:gd name="T7" fmla="*/ 0 h 205"/>
                  <a:gd name="T8" fmla="*/ 0 w 91"/>
                  <a:gd name="T9" fmla="*/ 0 h 205"/>
                  <a:gd name="T10" fmla="*/ 0 60000 65536"/>
                  <a:gd name="T11" fmla="*/ 0 60000 65536"/>
                  <a:gd name="T12" fmla="*/ 0 60000 65536"/>
                  <a:gd name="T13" fmla="*/ 0 60000 65536"/>
                  <a:gd name="T14" fmla="*/ 0 60000 65536"/>
                  <a:gd name="T15" fmla="*/ 0 w 91"/>
                  <a:gd name="T16" fmla="*/ 0 h 205"/>
                  <a:gd name="T17" fmla="*/ 91 w 91"/>
                  <a:gd name="T18" fmla="*/ 205 h 205"/>
                </a:gdLst>
                <a:ahLst/>
                <a:cxnLst>
                  <a:cxn ang="T10">
                    <a:pos x="T0" y="T1"/>
                  </a:cxn>
                  <a:cxn ang="T11">
                    <a:pos x="T2" y="T3"/>
                  </a:cxn>
                  <a:cxn ang="T12">
                    <a:pos x="T4" y="T5"/>
                  </a:cxn>
                  <a:cxn ang="T13">
                    <a:pos x="T6" y="T7"/>
                  </a:cxn>
                  <a:cxn ang="T14">
                    <a:pos x="T8" y="T9"/>
                  </a:cxn>
                </a:cxnLst>
                <a:rect l="T15" t="T16" r="T17" b="T18"/>
                <a:pathLst>
                  <a:path w="91" h="205">
                    <a:moveTo>
                      <a:pt x="55" y="205"/>
                    </a:moveTo>
                    <a:lnTo>
                      <a:pt x="91" y="192"/>
                    </a:lnTo>
                    <a:lnTo>
                      <a:pt x="29" y="0"/>
                    </a:lnTo>
                    <a:lnTo>
                      <a:pt x="0" y="37"/>
                    </a:lnTo>
                    <a:lnTo>
                      <a:pt x="55" y="205"/>
                    </a:lnTo>
                  </a:path>
                </a:pathLst>
              </a:custGeom>
              <a:noFill/>
              <a:ln w="0">
                <a:solidFill>
                  <a:srgbClr val="FF6600"/>
                </a:solidFill>
                <a:round/>
                <a:headEnd/>
                <a:tailEnd/>
              </a:ln>
            </p:spPr>
            <p:txBody>
              <a:bodyPr/>
              <a:lstStyle/>
              <a:p>
                <a:endParaRPr lang="es-MX"/>
              </a:p>
            </p:txBody>
          </p:sp>
          <p:sp>
            <p:nvSpPr>
              <p:cNvPr id="9900" name="Freeform 5426"/>
              <p:cNvSpPr>
                <a:spLocks/>
              </p:cNvSpPr>
              <p:nvPr/>
            </p:nvSpPr>
            <p:spPr bwMode="auto">
              <a:xfrm>
                <a:off x="1984" y="2205"/>
                <a:ext cx="16" cy="4"/>
              </a:xfrm>
              <a:custGeom>
                <a:avLst/>
                <a:gdLst>
                  <a:gd name="T0" fmla="*/ 0 w 148"/>
                  <a:gd name="T1" fmla="*/ 0 h 37"/>
                  <a:gd name="T2" fmla="*/ 0 w 148"/>
                  <a:gd name="T3" fmla="*/ 0 h 37"/>
                  <a:gd name="T4" fmla="*/ 0 w 148"/>
                  <a:gd name="T5" fmla="*/ 0 h 37"/>
                  <a:gd name="T6" fmla="*/ 0 w 148"/>
                  <a:gd name="T7" fmla="*/ 0 h 37"/>
                  <a:gd name="T8" fmla="*/ 0 60000 65536"/>
                  <a:gd name="T9" fmla="*/ 0 60000 65536"/>
                  <a:gd name="T10" fmla="*/ 0 60000 65536"/>
                  <a:gd name="T11" fmla="*/ 0 60000 65536"/>
                  <a:gd name="T12" fmla="*/ 0 w 148"/>
                  <a:gd name="T13" fmla="*/ 0 h 37"/>
                  <a:gd name="T14" fmla="*/ 148 w 148"/>
                  <a:gd name="T15" fmla="*/ 37 h 37"/>
                </a:gdLst>
                <a:ahLst/>
                <a:cxnLst>
                  <a:cxn ang="T8">
                    <a:pos x="T0" y="T1"/>
                  </a:cxn>
                  <a:cxn ang="T9">
                    <a:pos x="T2" y="T3"/>
                  </a:cxn>
                  <a:cxn ang="T10">
                    <a:pos x="T4" y="T5"/>
                  </a:cxn>
                  <a:cxn ang="T11">
                    <a:pos x="T6" y="T7"/>
                  </a:cxn>
                </a:cxnLst>
                <a:rect l="T12" t="T13" r="T14" b="T15"/>
                <a:pathLst>
                  <a:path w="148" h="37">
                    <a:moveTo>
                      <a:pt x="119" y="37"/>
                    </a:moveTo>
                    <a:lnTo>
                      <a:pt x="148" y="0"/>
                    </a:lnTo>
                    <a:lnTo>
                      <a:pt x="0" y="28"/>
                    </a:lnTo>
                    <a:lnTo>
                      <a:pt x="119" y="37"/>
                    </a:lnTo>
                    <a:close/>
                  </a:path>
                </a:pathLst>
              </a:custGeom>
              <a:solidFill>
                <a:srgbClr val="FF6600"/>
              </a:solidFill>
              <a:ln w="9525">
                <a:noFill/>
                <a:round/>
                <a:headEnd/>
                <a:tailEnd/>
              </a:ln>
            </p:spPr>
            <p:txBody>
              <a:bodyPr/>
              <a:lstStyle/>
              <a:p>
                <a:endParaRPr lang="es-MX"/>
              </a:p>
            </p:txBody>
          </p:sp>
          <p:sp>
            <p:nvSpPr>
              <p:cNvPr id="9901" name="Freeform 5427"/>
              <p:cNvSpPr>
                <a:spLocks/>
              </p:cNvSpPr>
              <p:nvPr/>
            </p:nvSpPr>
            <p:spPr bwMode="auto">
              <a:xfrm>
                <a:off x="1983" y="2204"/>
                <a:ext cx="17" cy="4"/>
              </a:xfrm>
              <a:custGeom>
                <a:avLst/>
                <a:gdLst>
                  <a:gd name="T0" fmla="*/ 0 w 151"/>
                  <a:gd name="T1" fmla="*/ 0 h 39"/>
                  <a:gd name="T2" fmla="*/ 0 w 151"/>
                  <a:gd name="T3" fmla="*/ 0 h 39"/>
                  <a:gd name="T4" fmla="*/ 0 w 151"/>
                  <a:gd name="T5" fmla="*/ 0 h 39"/>
                  <a:gd name="T6" fmla="*/ 0 w 151"/>
                  <a:gd name="T7" fmla="*/ 0 h 39"/>
                  <a:gd name="T8" fmla="*/ 0 60000 65536"/>
                  <a:gd name="T9" fmla="*/ 0 60000 65536"/>
                  <a:gd name="T10" fmla="*/ 0 60000 65536"/>
                  <a:gd name="T11" fmla="*/ 0 60000 65536"/>
                  <a:gd name="T12" fmla="*/ 0 w 151"/>
                  <a:gd name="T13" fmla="*/ 0 h 39"/>
                  <a:gd name="T14" fmla="*/ 151 w 151"/>
                  <a:gd name="T15" fmla="*/ 39 h 39"/>
                </a:gdLst>
                <a:ahLst/>
                <a:cxnLst>
                  <a:cxn ang="T8">
                    <a:pos x="T0" y="T1"/>
                  </a:cxn>
                  <a:cxn ang="T9">
                    <a:pos x="T2" y="T3"/>
                  </a:cxn>
                  <a:cxn ang="T10">
                    <a:pos x="T4" y="T5"/>
                  </a:cxn>
                  <a:cxn ang="T11">
                    <a:pos x="T6" y="T7"/>
                  </a:cxn>
                </a:cxnLst>
                <a:rect l="T12" t="T13" r="T14" b="T15"/>
                <a:pathLst>
                  <a:path w="151" h="39">
                    <a:moveTo>
                      <a:pt x="151" y="11"/>
                    </a:moveTo>
                    <a:lnTo>
                      <a:pt x="3" y="39"/>
                    </a:lnTo>
                    <a:lnTo>
                      <a:pt x="0" y="0"/>
                    </a:lnTo>
                    <a:lnTo>
                      <a:pt x="151" y="11"/>
                    </a:lnTo>
                    <a:close/>
                  </a:path>
                </a:pathLst>
              </a:custGeom>
              <a:solidFill>
                <a:srgbClr val="FF6600"/>
              </a:solidFill>
              <a:ln w="9525">
                <a:noFill/>
                <a:round/>
                <a:headEnd/>
                <a:tailEnd/>
              </a:ln>
            </p:spPr>
            <p:txBody>
              <a:bodyPr/>
              <a:lstStyle/>
              <a:p>
                <a:endParaRPr lang="es-MX"/>
              </a:p>
            </p:txBody>
          </p:sp>
          <p:sp>
            <p:nvSpPr>
              <p:cNvPr id="9902" name="Freeform 5428"/>
              <p:cNvSpPr>
                <a:spLocks/>
              </p:cNvSpPr>
              <p:nvPr/>
            </p:nvSpPr>
            <p:spPr bwMode="auto">
              <a:xfrm>
                <a:off x="1983" y="2204"/>
                <a:ext cx="17" cy="5"/>
              </a:xfrm>
              <a:custGeom>
                <a:avLst/>
                <a:gdLst>
                  <a:gd name="T0" fmla="*/ 0 w 151"/>
                  <a:gd name="T1" fmla="*/ 0 h 48"/>
                  <a:gd name="T2" fmla="*/ 0 w 151"/>
                  <a:gd name="T3" fmla="*/ 0 h 48"/>
                  <a:gd name="T4" fmla="*/ 0 w 151"/>
                  <a:gd name="T5" fmla="*/ 0 h 48"/>
                  <a:gd name="T6" fmla="*/ 0 w 151"/>
                  <a:gd name="T7" fmla="*/ 0 h 48"/>
                  <a:gd name="T8" fmla="*/ 0 w 151"/>
                  <a:gd name="T9" fmla="*/ 0 h 48"/>
                  <a:gd name="T10" fmla="*/ 0 60000 65536"/>
                  <a:gd name="T11" fmla="*/ 0 60000 65536"/>
                  <a:gd name="T12" fmla="*/ 0 60000 65536"/>
                  <a:gd name="T13" fmla="*/ 0 60000 65536"/>
                  <a:gd name="T14" fmla="*/ 0 60000 65536"/>
                  <a:gd name="T15" fmla="*/ 0 w 151"/>
                  <a:gd name="T16" fmla="*/ 0 h 48"/>
                  <a:gd name="T17" fmla="*/ 151 w 151"/>
                  <a:gd name="T18" fmla="*/ 48 h 48"/>
                </a:gdLst>
                <a:ahLst/>
                <a:cxnLst>
                  <a:cxn ang="T10">
                    <a:pos x="T0" y="T1"/>
                  </a:cxn>
                  <a:cxn ang="T11">
                    <a:pos x="T2" y="T3"/>
                  </a:cxn>
                  <a:cxn ang="T12">
                    <a:pos x="T4" y="T5"/>
                  </a:cxn>
                  <a:cxn ang="T13">
                    <a:pos x="T6" y="T7"/>
                  </a:cxn>
                  <a:cxn ang="T14">
                    <a:pos x="T8" y="T9"/>
                  </a:cxn>
                </a:cxnLst>
                <a:rect l="T15" t="T16" r="T17" b="T18"/>
                <a:pathLst>
                  <a:path w="151" h="48">
                    <a:moveTo>
                      <a:pt x="122" y="48"/>
                    </a:moveTo>
                    <a:lnTo>
                      <a:pt x="151" y="11"/>
                    </a:lnTo>
                    <a:lnTo>
                      <a:pt x="0" y="0"/>
                    </a:lnTo>
                    <a:lnTo>
                      <a:pt x="3" y="39"/>
                    </a:lnTo>
                    <a:lnTo>
                      <a:pt x="122" y="48"/>
                    </a:lnTo>
                  </a:path>
                </a:pathLst>
              </a:custGeom>
              <a:noFill/>
              <a:ln w="0">
                <a:solidFill>
                  <a:srgbClr val="FF6600"/>
                </a:solidFill>
                <a:round/>
                <a:headEnd/>
                <a:tailEnd/>
              </a:ln>
            </p:spPr>
            <p:txBody>
              <a:bodyPr/>
              <a:lstStyle/>
              <a:p>
                <a:endParaRPr lang="es-MX"/>
              </a:p>
            </p:txBody>
          </p:sp>
          <p:sp>
            <p:nvSpPr>
              <p:cNvPr id="9903" name="Freeform 5429"/>
              <p:cNvSpPr>
                <a:spLocks/>
              </p:cNvSpPr>
              <p:nvPr/>
            </p:nvSpPr>
            <p:spPr bwMode="auto">
              <a:xfrm>
                <a:off x="1951" y="2204"/>
                <a:ext cx="33" cy="13"/>
              </a:xfrm>
              <a:custGeom>
                <a:avLst/>
                <a:gdLst>
                  <a:gd name="T0" fmla="*/ 0 w 292"/>
                  <a:gd name="T1" fmla="*/ 0 h 113"/>
                  <a:gd name="T2" fmla="*/ 0 w 292"/>
                  <a:gd name="T3" fmla="*/ 0 h 113"/>
                  <a:gd name="T4" fmla="*/ 0 w 292"/>
                  <a:gd name="T5" fmla="*/ 0 h 113"/>
                  <a:gd name="T6" fmla="*/ 0 w 292"/>
                  <a:gd name="T7" fmla="*/ 0 h 113"/>
                  <a:gd name="T8" fmla="*/ 0 60000 65536"/>
                  <a:gd name="T9" fmla="*/ 0 60000 65536"/>
                  <a:gd name="T10" fmla="*/ 0 60000 65536"/>
                  <a:gd name="T11" fmla="*/ 0 60000 65536"/>
                  <a:gd name="T12" fmla="*/ 0 w 292"/>
                  <a:gd name="T13" fmla="*/ 0 h 113"/>
                  <a:gd name="T14" fmla="*/ 292 w 292"/>
                  <a:gd name="T15" fmla="*/ 113 h 113"/>
                </a:gdLst>
                <a:ahLst/>
                <a:cxnLst>
                  <a:cxn ang="T8">
                    <a:pos x="T0" y="T1"/>
                  </a:cxn>
                  <a:cxn ang="T9">
                    <a:pos x="T2" y="T3"/>
                  </a:cxn>
                  <a:cxn ang="T10">
                    <a:pos x="T4" y="T5"/>
                  </a:cxn>
                  <a:cxn ang="T11">
                    <a:pos x="T6" y="T7"/>
                  </a:cxn>
                </a:cxnLst>
                <a:rect l="T12" t="T13" r="T14" b="T15"/>
                <a:pathLst>
                  <a:path w="292" h="113">
                    <a:moveTo>
                      <a:pt x="292" y="39"/>
                    </a:moveTo>
                    <a:lnTo>
                      <a:pt x="289" y="0"/>
                    </a:lnTo>
                    <a:lnTo>
                      <a:pt x="0" y="113"/>
                    </a:lnTo>
                    <a:lnTo>
                      <a:pt x="292" y="39"/>
                    </a:lnTo>
                    <a:close/>
                  </a:path>
                </a:pathLst>
              </a:custGeom>
              <a:solidFill>
                <a:srgbClr val="FF6600"/>
              </a:solidFill>
              <a:ln w="9525">
                <a:noFill/>
                <a:round/>
                <a:headEnd/>
                <a:tailEnd/>
              </a:ln>
            </p:spPr>
            <p:txBody>
              <a:bodyPr/>
              <a:lstStyle/>
              <a:p>
                <a:endParaRPr lang="es-MX"/>
              </a:p>
            </p:txBody>
          </p:sp>
          <p:sp>
            <p:nvSpPr>
              <p:cNvPr id="9904" name="Freeform 5430"/>
              <p:cNvSpPr>
                <a:spLocks/>
              </p:cNvSpPr>
              <p:nvPr/>
            </p:nvSpPr>
            <p:spPr bwMode="auto">
              <a:xfrm>
                <a:off x="1951" y="2204"/>
                <a:ext cx="32" cy="13"/>
              </a:xfrm>
              <a:custGeom>
                <a:avLst/>
                <a:gdLst>
                  <a:gd name="T0" fmla="*/ 0 w 289"/>
                  <a:gd name="T1" fmla="*/ 0 h 113"/>
                  <a:gd name="T2" fmla="*/ 0 w 289"/>
                  <a:gd name="T3" fmla="*/ 0 h 113"/>
                  <a:gd name="T4" fmla="*/ 0 w 289"/>
                  <a:gd name="T5" fmla="*/ 0 h 113"/>
                  <a:gd name="T6" fmla="*/ 0 w 289"/>
                  <a:gd name="T7" fmla="*/ 0 h 113"/>
                  <a:gd name="T8" fmla="*/ 0 60000 65536"/>
                  <a:gd name="T9" fmla="*/ 0 60000 65536"/>
                  <a:gd name="T10" fmla="*/ 0 60000 65536"/>
                  <a:gd name="T11" fmla="*/ 0 60000 65536"/>
                  <a:gd name="T12" fmla="*/ 0 w 289"/>
                  <a:gd name="T13" fmla="*/ 0 h 113"/>
                  <a:gd name="T14" fmla="*/ 289 w 289"/>
                  <a:gd name="T15" fmla="*/ 113 h 113"/>
                </a:gdLst>
                <a:ahLst/>
                <a:cxnLst>
                  <a:cxn ang="T8">
                    <a:pos x="T0" y="T1"/>
                  </a:cxn>
                  <a:cxn ang="T9">
                    <a:pos x="T2" y="T3"/>
                  </a:cxn>
                  <a:cxn ang="T10">
                    <a:pos x="T4" y="T5"/>
                  </a:cxn>
                  <a:cxn ang="T11">
                    <a:pos x="T6" y="T7"/>
                  </a:cxn>
                </a:cxnLst>
                <a:rect l="T12" t="T13" r="T14" b="T15"/>
                <a:pathLst>
                  <a:path w="289" h="113">
                    <a:moveTo>
                      <a:pt x="289" y="0"/>
                    </a:moveTo>
                    <a:lnTo>
                      <a:pt x="0" y="113"/>
                    </a:lnTo>
                    <a:lnTo>
                      <a:pt x="33" y="65"/>
                    </a:lnTo>
                    <a:lnTo>
                      <a:pt x="289" y="0"/>
                    </a:lnTo>
                    <a:close/>
                  </a:path>
                </a:pathLst>
              </a:custGeom>
              <a:solidFill>
                <a:srgbClr val="FF6600"/>
              </a:solidFill>
              <a:ln w="9525">
                <a:noFill/>
                <a:round/>
                <a:headEnd/>
                <a:tailEnd/>
              </a:ln>
            </p:spPr>
            <p:txBody>
              <a:bodyPr/>
              <a:lstStyle/>
              <a:p>
                <a:endParaRPr lang="es-MX"/>
              </a:p>
            </p:txBody>
          </p:sp>
          <p:sp>
            <p:nvSpPr>
              <p:cNvPr id="9905" name="Freeform 5431"/>
              <p:cNvSpPr>
                <a:spLocks/>
              </p:cNvSpPr>
              <p:nvPr/>
            </p:nvSpPr>
            <p:spPr bwMode="auto">
              <a:xfrm>
                <a:off x="1951" y="2204"/>
                <a:ext cx="33" cy="13"/>
              </a:xfrm>
              <a:custGeom>
                <a:avLst/>
                <a:gdLst>
                  <a:gd name="T0" fmla="*/ 0 w 292"/>
                  <a:gd name="T1" fmla="*/ 0 h 113"/>
                  <a:gd name="T2" fmla="*/ 0 w 292"/>
                  <a:gd name="T3" fmla="*/ 0 h 113"/>
                  <a:gd name="T4" fmla="*/ 0 w 292"/>
                  <a:gd name="T5" fmla="*/ 0 h 113"/>
                  <a:gd name="T6" fmla="*/ 0 w 292"/>
                  <a:gd name="T7" fmla="*/ 0 h 113"/>
                  <a:gd name="T8" fmla="*/ 0 w 292"/>
                  <a:gd name="T9" fmla="*/ 0 h 113"/>
                  <a:gd name="T10" fmla="*/ 0 60000 65536"/>
                  <a:gd name="T11" fmla="*/ 0 60000 65536"/>
                  <a:gd name="T12" fmla="*/ 0 60000 65536"/>
                  <a:gd name="T13" fmla="*/ 0 60000 65536"/>
                  <a:gd name="T14" fmla="*/ 0 60000 65536"/>
                  <a:gd name="T15" fmla="*/ 0 w 292"/>
                  <a:gd name="T16" fmla="*/ 0 h 113"/>
                  <a:gd name="T17" fmla="*/ 292 w 292"/>
                  <a:gd name="T18" fmla="*/ 113 h 113"/>
                </a:gdLst>
                <a:ahLst/>
                <a:cxnLst>
                  <a:cxn ang="T10">
                    <a:pos x="T0" y="T1"/>
                  </a:cxn>
                  <a:cxn ang="T11">
                    <a:pos x="T2" y="T3"/>
                  </a:cxn>
                  <a:cxn ang="T12">
                    <a:pos x="T4" y="T5"/>
                  </a:cxn>
                  <a:cxn ang="T13">
                    <a:pos x="T6" y="T7"/>
                  </a:cxn>
                  <a:cxn ang="T14">
                    <a:pos x="T8" y="T9"/>
                  </a:cxn>
                </a:cxnLst>
                <a:rect l="T15" t="T16" r="T17" b="T18"/>
                <a:pathLst>
                  <a:path w="292" h="113">
                    <a:moveTo>
                      <a:pt x="292" y="39"/>
                    </a:moveTo>
                    <a:lnTo>
                      <a:pt x="289" y="0"/>
                    </a:lnTo>
                    <a:lnTo>
                      <a:pt x="33" y="65"/>
                    </a:lnTo>
                    <a:lnTo>
                      <a:pt x="0" y="113"/>
                    </a:lnTo>
                    <a:lnTo>
                      <a:pt x="292" y="39"/>
                    </a:lnTo>
                  </a:path>
                </a:pathLst>
              </a:custGeom>
              <a:noFill/>
              <a:ln w="0">
                <a:solidFill>
                  <a:srgbClr val="FF6600"/>
                </a:solidFill>
                <a:round/>
                <a:headEnd/>
                <a:tailEnd/>
              </a:ln>
            </p:spPr>
            <p:txBody>
              <a:bodyPr/>
              <a:lstStyle/>
              <a:p>
                <a:endParaRPr lang="es-MX"/>
              </a:p>
            </p:txBody>
          </p:sp>
          <p:sp>
            <p:nvSpPr>
              <p:cNvPr id="9906" name="Freeform 5432"/>
              <p:cNvSpPr>
                <a:spLocks/>
              </p:cNvSpPr>
              <p:nvPr/>
            </p:nvSpPr>
            <p:spPr bwMode="auto">
              <a:xfrm>
                <a:off x="1943" y="2141"/>
                <a:ext cx="12" cy="76"/>
              </a:xfrm>
              <a:custGeom>
                <a:avLst/>
                <a:gdLst>
                  <a:gd name="T0" fmla="*/ 0 w 110"/>
                  <a:gd name="T1" fmla="*/ 0 h 684"/>
                  <a:gd name="T2" fmla="*/ 0 w 110"/>
                  <a:gd name="T3" fmla="*/ 0 h 684"/>
                  <a:gd name="T4" fmla="*/ 0 w 110"/>
                  <a:gd name="T5" fmla="*/ 0 h 684"/>
                  <a:gd name="T6" fmla="*/ 0 w 110"/>
                  <a:gd name="T7" fmla="*/ 0 h 684"/>
                  <a:gd name="T8" fmla="*/ 0 60000 65536"/>
                  <a:gd name="T9" fmla="*/ 0 60000 65536"/>
                  <a:gd name="T10" fmla="*/ 0 60000 65536"/>
                  <a:gd name="T11" fmla="*/ 0 60000 65536"/>
                  <a:gd name="T12" fmla="*/ 0 w 110"/>
                  <a:gd name="T13" fmla="*/ 0 h 684"/>
                  <a:gd name="T14" fmla="*/ 110 w 110"/>
                  <a:gd name="T15" fmla="*/ 684 h 684"/>
                </a:gdLst>
                <a:ahLst/>
                <a:cxnLst>
                  <a:cxn ang="T8">
                    <a:pos x="T0" y="T1"/>
                  </a:cxn>
                  <a:cxn ang="T9">
                    <a:pos x="T2" y="T3"/>
                  </a:cxn>
                  <a:cxn ang="T10">
                    <a:pos x="T4" y="T5"/>
                  </a:cxn>
                  <a:cxn ang="T11">
                    <a:pos x="T6" y="T7"/>
                  </a:cxn>
                </a:cxnLst>
                <a:rect l="T12" t="T13" r="T14" b="T15"/>
                <a:pathLst>
                  <a:path w="110" h="684">
                    <a:moveTo>
                      <a:pt x="77" y="684"/>
                    </a:moveTo>
                    <a:lnTo>
                      <a:pt x="110" y="636"/>
                    </a:lnTo>
                    <a:lnTo>
                      <a:pt x="0" y="0"/>
                    </a:lnTo>
                    <a:lnTo>
                      <a:pt x="77" y="684"/>
                    </a:lnTo>
                    <a:close/>
                  </a:path>
                </a:pathLst>
              </a:custGeom>
              <a:solidFill>
                <a:srgbClr val="FF6600"/>
              </a:solidFill>
              <a:ln w="9525">
                <a:noFill/>
                <a:round/>
                <a:headEnd/>
                <a:tailEnd/>
              </a:ln>
            </p:spPr>
            <p:txBody>
              <a:bodyPr/>
              <a:lstStyle/>
              <a:p>
                <a:endParaRPr lang="es-MX"/>
              </a:p>
            </p:txBody>
          </p:sp>
          <p:sp>
            <p:nvSpPr>
              <p:cNvPr id="9907" name="Freeform 5433"/>
              <p:cNvSpPr>
                <a:spLocks/>
              </p:cNvSpPr>
              <p:nvPr/>
            </p:nvSpPr>
            <p:spPr bwMode="auto">
              <a:xfrm>
                <a:off x="1943" y="2140"/>
                <a:ext cx="12" cy="71"/>
              </a:xfrm>
              <a:custGeom>
                <a:avLst/>
                <a:gdLst>
                  <a:gd name="T0" fmla="*/ 0 w 110"/>
                  <a:gd name="T1" fmla="*/ 0 h 640"/>
                  <a:gd name="T2" fmla="*/ 0 w 110"/>
                  <a:gd name="T3" fmla="*/ 0 h 640"/>
                  <a:gd name="T4" fmla="*/ 0 w 110"/>
                  <a:gd name="T5" fmla="*/ 0 h 640"/>
                  <a:gd name="T6" fmla="*/ 0 w 110"/>
                  <a:gd name="T7" fmla="*/ 0 h 640"/>
                  <a:gd name="T8" fmla="*/ 0 60000 65536"/>
                  <a:gd name="T9" fmla="*/ 0 60000 65536"/>
                  <a:gd name="T10" fmla="*/ 0 60000 65536"/>
                  <a:gd name="T11" fmla="*/ 0 60000 65536"/>
                  <a:gd name="T12" fmla="*/ 0 w 110"/>
                  <a:gd name="T13" fmla="*/ 0 h 640"/>
                  <a:gd name="T14" fmla="*/ 110 w 110"/>
                  <a:gd name="T15" fmla="*/ 640 h 640"/>
                </a:gdLst>
                <a:ahLst/>
                <a:cxnLst>
                  <a:cxn ang="T8">
                    <a:pos x="T0" y="T1"/>
                  </a:cxn>
                  <a:cxn ang="T9">
                    <a:pos x="T2" y="T3"/>
                  </a:cxn>
                  <a:cxn ang="T10">
                    <a:pos x="T4" y="T5"/>
                  </a:cxn>
                  <a:cxn ang="T11">
                    <a:pos x="T6" y="T7"/>
                  </a:cxn>
                </a:cxnLst>
                <a:rect l="T12" t="T13" r="T14" b="T15"/>
                <a:pathLst>
                  <a:path w="110" h="640">
                    <a:moveTo>
                      <a:pt x="110" y="640"/>
                    </a:moveTo>
                    <a:lnTo>
                      <a:pt x="0" y="4"/>
                    </a:lnTo>
                    <a:lnTo>
                      <a:pt x="38" y="0"/>
                    </a:lnTo>
                    <a:lnTo>
                      <a:pt x="110" y="640"/>
                    </a:lnTo>
                    <a:close/>
                  </a:path>
                </a:pathLst>
              </a:custGeom>
              <a:solidFill>
                <a:srgbClr val="FF6600"/>
              </a:solidFill>
              <a:ln w="9525">
                <a:noFill/>
                <a:round/>
                <a:headEnd/>
                <a:tailEnd/>
              </a:ln>
            </p:spPr>
            <p:txBody>
              <a:bodyPr/>
              <a:lstStyle/>
              <a:p>
                <a:endParaRPr lang="es-MX"/>
              </a:p>
            </p:txBody>
          </p:sp>
          <p:sp>
            <p:nvSpPr>
              <p:cNvPr id="9908" name="Freeform 5434"/>
              <p:cNvSpPr>
                <a:spLocks/>
              </p:cNvSpPr>
              <p:nvPr/>
            </p:nvSpPr>
            <p:spPr bwMode="auto">
              <a:xfrm>
                <a:off x="1943" y="2140"/>
                <a:ext cx="12" cy="77"/>
              </a:xfrm>
              <a:custGeom>
                <a:avLst/>
                <a:gdLst>
                  <a:gd name="T0" fmla="*/ 0 w 110"/>
                  <a:gd name="T1" fmla="*/ 0 h 688"/>
                  <a:gd name="T2" fmla="*/ 0 w 110"/>
                  <a:gd name="T3" fmla="*/ 0 h 688"/>
                  <a:gd name="T4" fmla="*/ 0 w 110"/>
                  <a:gd name="T5" fmla="*/ 0 h 688"/>
                  <a:gd name="T6" fmla="*/ 0 w 110"/>
                  <a:gd name="T7" fmla="*/ 0 h 688"/>
                  <a:gd name="T8" fmla="*/ 0 w 110"/>
                  <a:gd name="T9" fmla="*/ 0 h 688"/>
                  <a:gd name="T10" fmla="*/ 0 60000 65536"/>
                  <a:gd name="T11" fmla="*/ 0 60000 65536"/>
                  <a:gd name="T12" fmla="*/ 0 60000 65536"/>
                  <a:gd name="T13" fmla="*/ 0 60000 65536"/>
                  <a:gd name="T14" fmla="*/ 0 60000 65536"/>
                  <a:gd name="T15" fmla="*/ 0 w 110"/>
                  <a:gd name="T16" fmla="*/ 0 h 688"/>
                  <a:gd name="T17" fmla="*/ 110 w 110"/>
                  <a:gd name="T18" fmla="*/ 688 h 688"/>
                </a:gdLst>
                <a:ahLst/>
                <a:cxnLst>
                  <a:cxn ang="T10">
                    <a:pos x="T0" y="T1"/>
                  </a:cxn>
                  <a:cxn ang="T11">
                    <a:pos x="T2" y="T3"/>
                  </a:cxn>
                  <a:cxn ang="T12">
                    <a:pos x="T4" y="T5"/>
                  </a:cxn>
                  <a:cxn ang="T13">
                    <a:pos x="T6" y="T7"/>
                  </a:cxn>
                  <a:cxn ang="T14">
                    <a:pos x="T8" y="T9"/>
                  </a:cxn>
                </a:cxnLst>
                <a:rect l="T15" t="T16" r="T17" b="T18"/>
                <a:pathLst>
                  <a:path w="110" h="688">
                    <a:moveTo>
                      <a:pt x="77" y="688"/>
                    </a:moveTo>
                    <a:lnTo>
                      <a:pt x="110" y="640"/>
                    </a:lnTo>
                    <a:lnTo>
                      <a:pt x="38" y="0"/>
                    </a:lnTo>
                    <a:lnTo>
                      <a:pt x="0" y="4"/>
                    </a:lnTo>
                    <a:lnTo>
                      <a:pt x="77" y="688"/>
                    </a:lnTo>
                  </a:path>
                </a:pathLst>
              </a:custGeom>
              <a:noFill/>
              <a:ln w="0">
                <a:solidFill>
                  <a:srgbClr val="FF6600"/>
                </a:solidFill>
                <a:round/>
                <a:headEnd/>
                <a:tailEnd/>
              </a:ln>
            </p:spPr>
            <p:txBody>
              <a:bodyPr/>
              <a:lstStyle/>
              <a:p>
                <a:endParaRPr lang="es-MX"/>
              </a:p>
            </p:txBody>
          </p:sp>
          <p:sp>
            <p:nvSpPr>
              <p:cNvPr id="9909" name="Freeform 5435"/>
              <p:cNvSpPr>
                <a:spLocks/>
              </p:cNvSpPr>
              <p:nvPr/>
            </p:nvSpPr>
            <p:spPr bwMode="auto">
              <a:xfrm>
                <a:off x="1939" y="2111"/>
                <a:ext cx="8" cy="30"/>
              </a:xfrm>
              <a:custGeom>
                <a:avLst/>
                <a:gdLst>
                  <a:gd name="T0" fmla="*/ 0 w 68"/>
                  <a:gd name="T1" fmla="*/ 0 h 267"/>
                  <a:gd name="T2" fmla="*/ 0 w 68"/>
                  <a:gd name="T3" fmla="*/ 0 h 267"/>
                  <a:gd name="T4" fmla="*/ 0 w 68"/>
                  <a:gd name="T5" fmla="*/ 0 h 267"/>
                  <a:gd name="T6" fmla="*/ 0 w 68"/>
                  <a:gd name="T7" fmla="*/ 0 h 267"/>
                  <a:gd name="T8" fmla="*/ 0 60000 65536"/>
                  <a:gd name="T9" fmla="*/ 0 60000 65536"/>
                  <a:gd name="T10" fmla="*/ 0 60000 65536"/>
                  <a:gd name="T11" fmla="*/ 0 60000 65536"/>
                  <a:gd name="T12" fmla="*/ 0 w 68"/>
                  <a:gd name="T13" fmla="*/ 0 h 267"/>
                  <a:gd name="T14" fmla="*/ 68 w 68"/>
                  <a:gd name="T15" fmla="*/ 267 h 267"/>
                </a:gdLst>
                <a:ahLst/>
                <a:cxnLst>
                  <a:cxn ang="T8">
                    <a:pos x="T0" y="T1"/>
                  </a:cxn>
                  <a:cxn ang="T9">
                    <a:pos x="T2" y="T3"/>
                  </a:cxn>
                  <a:cxn ang="T10">
                    <a:pos x="T4" y="T5"/>
                  </a:cxn>
                  <a:cxn ang="T11">
                    <a:pos x="T6" y="T7"/>
                  </a:cxn>
                </a:cxnLst>
                <a:rect l="T12" t="T13" r="T14" b="T15"/>
                <a:pathLst>
                  <a:path w="68" h="267">
                    <a:moveTo>
                      <a:pt x="30" y="267"/>
                    </a:moveTo>
                    <a:lnTo>
                      <a:pt x="68" y="263"/>
                    </a:lnTo>
                    <a:lnTo>
                      <a:pt x="0" y="0"/>
                    </a:lnTo>
                    <a:lnTo>
                      <a:pt x="30" y="267"/>
                    </a:lnTo>
                    <a:close/>
                  </a:path>
                </a:pathLst>
              </a:custGeom>
              <a:solidFill>
                <a:srgbClr val="FF6600"/>
              </a:solidFill>
              <a:ln w="9525">
                <a:noFill/>
                <a:round/>
                <a:headEnd/>
                <a:tailEnd/>
              </a:ln>
            </p:spPr>
            <p:txBody>
              <a:bodyPr/>
              <a:lstStyle/>
              <a:p>
                <a:endParaRPr lang="es-MX"/>
              </a:p>
            </p:txBody>
          </p:sp>
          <p:sp>
            <p:nvSpPr>
              <p:cNvPr id="9910" name="Freeform 5436"/>
              <p:cNvSpPr>
                <a:spLocks/>
              </p:cNvSpPr>
              <p:nvPr/>
            </p:nvSpPr>
            <p:spPr bwMode="auto">
              <a:xfrm>
                <a:off x="1939" y="2110"/>
                <a:ext cx="8" cy="30"/>
              </a:xfrm>
              <a:custGeom>
                <a:avLst/>
                <a:gdLst>
                  <a:gd name="T0" fmla="*/ 0 w 68"/>
                  <a:gd name="T1" fmla="*/ 0 h 269"/>
                  <a:gd name="T2" fmla="*/ 0 w 68"/>
                  <a:gd name="T3" fmla="*/ 0 h 269"/>
                  <a:gd name="T4" fmla="*/ 0 w 68"/>
                  <a:gd name="T5" fmla="*/ 0 h 269"/>
                  <a:gd name="T6" fmla="*/ 0 w 68"/>
                  <a:gd name="T7" fmla="*/ 0 h 269"/>
                  <a:gd name="T8" fmla="*/ 0 60000 65536"/>
                  <a:gd name="T9" fmla="*/ 0 60000 65536"/>
                  <a:gd name="T10" fmla="*/ 0 60000 65536"/>
                  <a:gd name="T11" fmla="*/ 0 60000 65536"/>
                  <a:gd name="T12" fmla="*/ 0 w 68"/>
                  <a:gd name="T13" fmla="*/ 0 h 269"/>
                  <a:gd name="T14" fmla="*/ 68 w 68"/>
                  <a:gd name="T15" fmla="*/ 269 h 269"/>
                </a:gdLst>
                <a:ahLst/>
                <a:cxnLst>
                  <a:cxn ang="T8">
                    <a:pos x="T0" y="T1"/>
                  </a:cxn>
                  <a:cxn ang="T9">
                    <a:pos x="T2" y="T3"/>
                  </a:cxn>
                  <a:cxn ang="T10">
                    <a:pos x="T4" y="T5"/>
                  </a:cxn>
                  <a:cxn ang="T11">
                    <a:pos x="T6" y="T7"/>
                  </a:cxn>
                </a:cxnLst>
                <a:rect l="T12" t="T13" r="T14" b="T15"/>
                <a:pathLst>
                  <a:path w="68" h="269">
                    <a:moveTo>
                      <a:pt x="68" y="269"/>
                    </a:moveTo>
                    <a:lnTo>
                      <a:pt x="0" y="6"/>
                    </a:lnTo>
                    <a:lnTo>
                      <a:pt x="38" y="0"/>
                    </a:lnTo>
                    <a:lnTo>
                      <a:pt x="68" y="269"/>
                    </a:lnTo>
                    <a:close/>
                  </a:path>
                </a:pathLst>
              </a:custGeom>
              <a:solidFill>
                <a:srgbClr val="FF6600"/>
              </a:solidFill>
              <a:ln w="9525">
                <a:noFill/>
                <a:round/>
                <a:headEnd/>
                <a:tailEnd/>
              </a:ln>
            </p:spPr>
            <p:txBody>
              <a:bodyPr/>
              <a:lstStyle/>
              <a:p>
                <a:endParaRPr lang="es-MX"/>
              </a:p>
            </p:txBody>
          </p:sp>
          <p:sp>
            <p:nvSpPr>
              <p:cNvPr id="9911" name="Freeform 5437"/>
              <p:cNvSpPr>
                <a:spLocks/>
              </p:cNvSpPr>
              <p:nvPr/>
            </p:nvSpPr>
            <p:spPr bwMode="auto">
              <a:xfrm>
                <a:off x="1939" y="2110"/>
                <a:ext cx="8" cy="31"/>
              </a:xfrm>
              <a:custGeom>
                <a:avLst/>
                <a:gdLst>
                  <a:gd name="T0" fmla="*/ 0 w 68"/>
                  <a:gd name="T1" fmla="*/ 0 h 273"/>
                  <a:gd name="T2" fmla="*/ 0 w 68"/>
                  <a:gd name="T3" fmla="*/ 0 h 273"/>
                  <a:gd name="T4" fmla="*/ 0 w 68"/>
                  <a:gd name="T5" fmla="*/ 0 h 273"/>
                  <a:gd name="T6" fmla="*/ 0 w 68"/>
                  <a:gd name="T7" fmla="*/ 0 h 273"/>
                  <a:gd name="T8" fmla="*/ 0 w 68"/>
                  <a:gd name="T9" fmla="*/ 0 h 273"/>
                  <a:gd name="T10" fmla="*/ 0 60000 65536"/>
                  <a:gd name="T11" fmla="*/ 0 60000 65536"/>
                  <a:gd name="T12" fmla="*/ 0 60000 65536"/>
                  <a:gd name="T13" fmla="*/ 0 60000 65536"/>
                  <a:gd name="T14" fmla="*/ 0 60000 65536"/>
                  <a:gd name="T15" fmla="*/ 0 w 68"/>
                  <a:gd name="T16" fmla="*/ 0 h 273"/>
                  <a:gd name="T17" fmla="*/ 68 w 68"/>
                  <a:gd name="T18" fmla="*/ 273 h 273"/>
                </a:gdLst>
                <a:ahLst/>
                <a:cxnLst>
                  <a:cxn ang="T10">
                    <a:pos x="T0" y="T1"/>
                  </a:cxn>
                  <a:cxn ang="T11">
                    <a:pos x="T2" y="T3"/>
                  </a:cxn>
                  <a:cxn ang="T12">
                    <a:pos x="T4" y="T5"/>
                  </a:cxn>
                  <a:cxn ang="T13">
                    <a:pos x="T6" y="T7"/>
                  </a:cxn>
                  <a:cxn ang="T14">
                    <a:pos x="T8" y="T9"/>
                  </a:cxn>
                </a:cxnLst>
                <a:rect l="T15" t="T16" r="T17" b="T18"/>
                <a:pathLst>
                  <a:path w="68" h="273">
                    <a:moveTo>
                      <a:pt x="30" y="273"/>
                    </a:moveTo>
                    <a:lnTo>
                      <a:pt x="68" y="269"/>
                    </a:lnTo>
                    <a:lnTo>
                      <a:pt x="38" y="0"/>
                    </a:lnTo>
                    <a:lnTo>
                      <a:pt x="0" y="6"/>
                    </a:lnTo>
                    <a:lnTo>
                      <a:pt x="30" y="273"/>
                    </a:lnTo>
                  </a:path>
                </a:pathLst>
              </a:custGeom>
              <a:noFill/>
              <a:ln w="0">
                <a:solidFill>
                  <a:srgbClr val="FF6600"/>
                </a:solidFill>
                <a:round/>
                <a:headEnd/>
                <a:tailEnd/>
              </a:ln>
            </p:spPr>
            <p:txBody>
              <a:bodyPr/>
              <a:lstStyle/>
              <a:p>
                <a:endParaRPr lang="es-MX"/>
              </a:p>
            </p:txBody>
          </p:sp>
          <p:sp>
            <p:nvSpPr>
              <p:cNvPr id="9912" name="Freeform 5438"/>
              <p:cNvSpPr>
                <a:spLocks/>
              </p:cNvSpPr>
              <p:nvPr/>
            </p:nvSpPr>
            <p:spPr bwMode="auto">
              <a:xfrm>
                <a:off x="1935" y="2087"/>
                <a:ext cx="9" cy="24"/>
              </a:xfrm>
              <a:custGeom>
                <a:avLst/>
                <a:gdLst>
                  <a:gd name="T0" fmla="*/ 0 w 73"/>
                  <a:gd name="T1" fmla="*/ 0 h 211"/>
                  <a:gd name="T2" fmla="*/ 0 w 73"/>
                  <a:gd name="T3" fmla="*/ 0 h 211"/>
                  <a:gd name="T4" fmla="*/ 0 w 73"/>
                  <a:gd name="T5" fmla="*/ 0 h 211"/>
                  <a:gd name="T6" fmla="*/ 0 w 73"/>
                  <a:gd name="T7" fmla="*/ 0 h 211"/>
                  <a:gd name="T8" fmla="*/ 0 60000 65536"/>
                  <a:gd name="T9" fmla="*/ 0 60000 65536"/>
                  <a:gd name="T10" fmla="*/ 0 60000 65536"/>
                  <a:gd name="T11" fmla="*/ 0 60000 65536"/>
                  <a:gd name="T12" fmla="*/ 0 w 73"/>
                  <a:gd name="T13" fmla="*/ 0 h 211"/>
                  <a:gd name="T14" fmla="*/ 73 w 73"/>
                  <a:gd name="T15" fmla="*/ 211 h 211"/>
                </a:gdLst>
                <a:ahLst/>
                <a:cxnLst>
                  <a:cxn ang="T8">
                    <a:pos x="T0" y="T1"/>
                  </a:cxn>
                  <a:cxn ang="T9">
                    <a:pos x="T2" y="T3"/>
                  </a:cxn>
                  <a:cxn ang="T10">
                    <a:pos x="T4" y="T5"/>
                  </a:cxn>
                  <a:cxn ang="T11">
                    <a:pos x="T6" y="T7"/>
                  </a:cxn>
                </a:cxnLst>
                <a:rect l="T12" t="T13" r="T14" b="T15"/>
                <a:pathLst>
                  <a:path w="73" h="211">
                    <a:moveTo>
                      <a:pt x="35" y="211"/>
                    </a:moveTo>
                    <a:lnTo>
                      <a:pt x="73" y="205"/>
                    </a:lnTo>
                    <a:lnTo>
                      <a:pt x="0" y="0"/>
                    </a:lnTo>
                    <a:lnTo>
                      <a:pt x="35" y="211"/>
                    </a:lnTo>
                    <a:close/>
                  </a:path>
                </a:pathLst>
              </a:custGeom>
              <a:solidFill>
                <a:srgbClr val="FF6600"/>
              </a:solidFill>
              <a:ln w="9525">
                <a:noFill/>
                <a:round/>
                <a:headEnd/>
                <a:tailEnd/>
              </a:ln>
            </p:spPr>
            <p:txBody>
              <a:bodyPr/>
              <a:lstStyle/>
              <a:p>
                <a:endParaRPr lang="es-MX"/>
              </a:p>
            </p:txBody>
          </p:sp>
          <p:sp>
            <p:nvSpPr>
              <p:cNvPr id="9913" name="Freeform 5439"/>
              <p:cNvSpPr>
                <a:spLocks/>
              </p:cNvSpPr>
              <p:nvPr/>
            </p:nvSpPr>
            <p:spPr bwMode="auto">
              <a:xfrm>
                <a:off x="1935" y="2085"/>
                <a:ext cx="9" cy="25"/>
              </a:xfrm>
              <a:custGeom>
                <a:avLst/>
                <a:gdLst>
                  <a:gd name="T0" fmla="*/ 0 w 73"/>
                  <a:gd name="T1" fmla="*/ 0 h 230"/>
                  <a:gd name="T2" fmla="*/ 0 w 73"/>
                  <a:gd name="T3" fmla="*/ 0 h 230"/>
                  <a:gd name="T4" fmla="*/ 0 w 73"/>
                  <a:gd name="T5" fmla="*/ 0 h 230"/>
                  <a:gd name="T6" fmla="*/ 0 w 73"/>
                  <a:gd name="T7" fmla="*/ 0 h 230"/>
                  <a:gd name="T8" fmla="*/ 0 60000 65536"/>
                  <a:gd name="T9" fmla="*/ 0 60000 65536"/>
                  <a:gd name="T10" fmla="*/ 0 60000 65536"/>
                  <a:gd name="T11" fmla="*/ 0 60000 65536"/>
                  <a:gd name="T12" fmla="*/ 0 w 73"/>
                  <a:gd name="T13" fmla="*/ 0 h 230"/>
                  <a:gd name="T14" fmla="*/ 73 w 73"/>
                  <a:gd name="T15" fmla="*/ 230 h 230"/>
                </a:gdLst>
                <a:ahLst/>
                <a:cxnLst>
                  <a:cxn ang="T8">
                    <a:pos x="T0" y="T1"/>
                  </a:cxn>
                  <a:cxn ang="T9">
                    <a:pos x="T2" y="T3"/>
                  </a:cxn>
                  <a:cxn ang="T10">
                    <a:pos x="T4" y="T5"/>
                  </a:cxn>
                  <a:cxn ang="T11">
                    <a:pos x="T6" y="T7"/>
                  </a:cxn>
                </a:cxnLst>
                <a:rect l="T12" t="T13" r="T14" b="T15"/>
                <a:pathLst>
                  <a:path w="73" h="230">
                    <a:moveTo>
                      <a:pt x="73" y="230"/>
                    </a:moveTo>
                    <a:lnTo>
                      <a:pt x="0" y="25"/>
                    </a:lnTo>
                    <a:lnTo>
                      <a:pt x="33" y="0"/>
                    </a:lnTo>
                    <a:lnTo>
                      <a:pt x="73" y="230"/>
                    </a:lnTo>
                    <a:close/>
                  </a:path>
                </a:pathLst>
              </a:custGeom>
              <a:solidFill>
                <a:srgbClr val="FF6600"/>
              </a:solidFill>
              <a:ln w="9525">
                <a:noFill/>
                <a:round/>
                <a:headEnd/>
                <a:tailEnd/>
              </a:ln>
            </p:spPr>
            <p:txBody>
              <a:bodyPr/>
              <a:lstStyle/>
              <a:p>
                <a:endParaRPr lang="es-MX"/>
              </a:p>
            </p:txBody>
          </p:sp>
          <p:sp>
            <p:nvSpPr>
              <p:cNvPr id="9914" name="Freeform 5440"/>
              <p:cNvSpPr>
                <a:spLocks/>
              </p:cNvSpPr>
              <p:nvPr/>
            </p:nvSpPr>
            <p:spPr bwMode="auto">
              <a:xfrm>
                <a:off x="1935" y="2085"/>
                <a:ext cx="9" cy="26"/>
              </a:xfrm>
              <a:custGeom>
                <a:avLst/>
                <a:gdLst>
                  <a:gd name="T0" fmla="*/ 0 w 73"/>
                  <a:gd name="T1" fmla="*/ 0 h 236"/>
                  <a:gd name="T2" fmla="*/ 0 w 73"/>
                  <a:gd name="T3" fmla="*/ 0 h 236"/>
                  <a:gd name="T4" fmla="*/ 0 w 73"/>
                  <a:gd name="T5" fmla="*/ 0 h 236"/>
                  <a:gd name="T6" fmla="*/ 0 w 73"/>
                  <a:gd name="T7" fmla="*/ 0 h 236"/>
                  <a:gd name="T8" fmla="*/ 0 w 73"/>
                  <a:gd name="T9" fmla="*/ 0 h 236"/>
                  <a:gd name="T10" fmla="*/ 0 60000 65536"/>
                  <a:gd name="T11" fmla="*/ 0 60000 65536"/>
                  <a:gd name="T12" fmla="*/ 0 60000 65536"/>
                  <a:gd name="T13" fmla="*/ 0 60000 65536"/>
                  <a:gd name="T14" fmla="*/ 0 60000 65536"/>
                  <a:gd name="T15" fmla="*/ 0 w 73"/>
                  <a:gd name="T16" fmla="*/ 0 h 236"/>
                  <a:gd name="T17" fmla="*/ 73 w 73"/>
                  <a:gd name="T18" fmla="*/ 236 h 236"/>
                </a:gdLst>
                <a:ahLst/>
                <a:cxnLst>
                  <a:cxn ang="T10">
                    <a:pos x="T0" y="T1"/>
                  </a:cxn>
                  <a:cxn ang="T11">
                    <a:pos x="T2" y="T3"/>
                  </a:cxn>
                  <a:cxn ang="T12">
                    <a:pos x="T4" y="T5"/>
                  </a:cxn>
                  <a:cxn ang="T13">
                    <a:pos x="T6" y="T7"/>
                  </a:cxn>
                  <a:cxn ang="T14">
                    <a:pos x="T8" y="T9"/>
                  </a:cxn>
                </a:cxnLst>
                <a:rect l="T15" t="T16" r="T17" b="T18"/>
                <a:pathLst>
                  <a:path w="73" h="236">
                    <a:moveTo>
                      <a:pt x="35" y="236"/>
                    </a:moveTo>
                    <a:lnTo>
                      <a:pt x="73" y="230"/>
                    </a:lnTo>
                    <a:lnTo>
                      <a:pt x="33" y="0"/>
                    </a:lnTo>
                    <a:lnTo>
                      <a:pt x="0" y="25"/>
                    </a:lnTo>
                    <a:lnTo>
                      <a:pt x="35" y="236"/>
                    </a:lnTo>
                  </a:path>
                </a:pathLst>
              </a:custGeom>
              <a:noFill/>
              <a:ln w="0">
                <a:solidFill>
                  <a:srgbClr val="FF6600"/>
                </a:solidFill>
                <a:round/>
                <a:headEnd/>
                <a:tailEnd/>
              </a:ln>
            </p:spPr>
            <p:txBody>
              <a:bodyPr/>
              <a:lstStyle/>
              <a:p>
                <a:endParaRPr lang="es-MX"/>
              </a:p>
            </p:txBody>
          </p:sp>
          <p:sp>
            <p:nvSpPr>
              <p:cNvPr id="9915" name="Freeform 5441"/>
              <p:cNvSpPr>
                <a:spLocks/>
              </p:cNvSpPr>
              <p:nvPr/>
            </p:nvSpPr>
            <p:spPr bwMode="auto">
              <a:xfrm>
                <a:off x="1928" y="2084"/>
                <a:ext cx="11" cy="3"/>
              </a:xfrm>
              <a:custGeom>
                <a:avLst/>
                <a:gdLst>
                  <a:gd name="T0" fmla="*/ 0 w 102"/>
                  <a:gd name="T1" fmla="*/ 0 h 33"/>
                  <a:gd name="T2" fmla="*/ 0 w 102"/>
                  <a:gd name="T3" fmla="*/ 0 h 33"/>
                  <a:gd name="T4" fmla="*/ 0 w 102"/>
                  <a:gd name="T5" fmla="*/ 0 h 33"/>
                  <a:gd name="T6" fmla="*/ 0 w 102"/>
                  <a:gd name="T7" fmla="*/ 0 h 33"/>
                  <a:gd name="T8" fmla="*/ 0 60000 65536"/>
                  <a:gd name="T9" fmla="*/ 0 60000 65536"/>
                  <a:gd name="T10" fmla="*/ 0 60000 65536"/>
                  <a:gd name="T11" fmla="*/ 0 60000 65536"/>
                  <a:gd name="T12" fmla="*/ 0 w 102"/>
                  <a:gd name="T13" fmla="*/ 0 h 33"/>
                  <a:gd name="T14" fmla="*/ 102 w 102"/>
                  <a:gd name="T15" fmla="*/ 33 h 33"/>
                </a:gdLst>
                <a:ahLst/>
                <a:cxnLst>
                  <a:cxn ang="T8">
                    <a:pos x="T0" y="T1"/>
                  </a:cxn>
                  <a:cxn ang="T9">
                    <a:pos x="T2" y="T3"/>
                  </a:cxn>
                  <a:cxn ang="T10">
                    <a:pos x="T4" y="T5"/>
                  </a:cxn>
                  <a:cxn ang="T11">
                    <a:pos x="T6" y="T7"/>
                  </a:cxn>
                </a:cxnLst>
                <a:rect l="T12" t="T13" r="T14" b="T15"/>
                <a:pathLst>
                  <a:path w="102" h="33">
                    <a:moveTo>
                      <a:pt x="69" y="33"/>
                    </a:moveTo>
                    <a:lnTo>
                      <a:pt x="102" y="8"/>
                    </a:lnTo>
                    <a:lnTo>
                      <a:pt x="0" y="0"/>
                    </a:lnTo>
                    <a:lnTo>
                      <a:pt x="69" y="33"/>
                    </a:lnTo>
                    <a:close/>
                  </a:path>
                </a:pathLst>
              </a:custGeom>
              <a:solidFill>
                <a:srgbClr val="FF6600"/>
              </a:solidFill>
              <a:ln w="9525">
                <a:noFill/>
                <a:round/>
                <a:headEnd/>
                <a:tailEnd/>
              </a:ln>
            </p:spPr>
            <p:txBody>
              <a:bodyPr/>
              <a:lstStyle/>
              <a:p>
                <a:endParaRPr lang="es-MX"/>
              </a:p>
            </p:txBody>
          </p:sp>
          <p:sp>
            <p:nvSpPr>
              <p:cNvPr id="9916" name="Freeform 5442"/>
              <p:cNvSpPr>
                <a:spLocks/>
              </p:cNvSpPr>
              <p:nvPr/>
            </p:nvSpPr>
            <p:spPr bwMode="auto">
              <a:xfrm>
                <a:off x="1928" y="2079"/>
                <a:ext cx="11" cy="8"/>
              </a:xfrm>
              <a:custGeom>
                <a:avLst/>
                <a:gdLst>
                  <a:gd name="T0" fmla="*/ 0 w 102"/>
                  <a:gd name="T1" fmla="*/ 0 h 73"/>
                  <a:gd name="T2" fmla="*/ 0 w 102"/>
                  <a:gd name="T3" fmla="*/ 0 h 73"/>
                  <a:gd name="T4" fmla="*/ 0 w 102"/>
                  <a:gd name="T5" fmla="*/ 0 h 73"/>
                  <a:gd name="T6" fmla="*/ 0 w 102"/>
                  <a:gd name="T7" fmla="*/ 0 h 73"/>
                  <a:gd name="T8" fmla="*/ 0 w 102"/>
                  <a:gd name="T9" fmla="*/ 0 h 73"/>
                  <a:gd name="T10" fmla="*/ 0 60000 65536"/>
                  <a:gd name="T11" fmla="*/ 0 60000 65536"/>
                  <a:gd name="T12" fmla="*/ 0 60000 65536"/>
                  <a:gd name="T13" fmla="*/ 0 60000 65536"/>
                  <a:gd name="T14" fmla="*/ 0 60000 65536"/>
                  <a:gd name="T15" fmla="*/ 0 w 102"/>
                  <a:gd name="T16" fmla="*/ 0 h 73"/>
                  <a:gd name="T17" fmla="*/ 102 w 102"/>
                  <a:gd name="T18" fmla="*/ 73 h 73"/>
                </a:gdLst>
                <a:ahLst/>
                <a:cxnLst>
                  <a:cxn ang="T10">
                    <a:pos x="T0" y="T1"/>
                  </a:cxn>
                  <a:cxn ang="T11">
                    <a:pos x="T2" y="T3"/>
                  </a:cxn>
                  <a:cxn ang="T12">
                    <a:pos x="T4" y="T5"/>
                  </a:cxn>
                  <a:cxn ang="T13">
                    <a:pos x="T6" y="T7"/>
                  </a:cxn>
                  <a:cxn ang="T14">
                    <a:pos x="T8" y="T9"/>
                  </a:cxn>
                </a:cxnLst>
                <a:rect l="T15" t="T16" r="T17" b="T18"/>
                <a:pathLst>
                  <a:path w="102" h="73">
                    <a:moveTo>
                      <a:pt x="69" y="73"/>
                    </a:moveTo>
                    <a:lnTo>
                      <a:pt x="102" y="48"/>
                    </a:lnTo>
                    <a:lnTo>
                      <a:pt x="4" y="0"/>
                    </a:lnTo>
                    <a:lnTo>
                      <a:pt x="0" y="40"/>
                    </a:lnTo>
                    <a:lnTo>
                      <a:pt x="69" y="73"/>
                    </a:lnTo>
                  </a:path>
                </a:pathLst>
              </a:custGeom>
              <a:noFill/>
              <a:ln w="0">
                <a:solidFill>
                  <a:srgbClr val="FF6600"/>
                </a:solidFill>
                <a:round/>
                <a:headEnd/>
                <a:tailEnd/>
              </a:ln>
            </p:spPr>
            <p:txBody>
              <a:bodyPr/>
              <a:lstStyle/>
              <a:p>
                <a:endParaRPr lang="es-MX"/>
              </a:p>
            </p:txBody>
          </p:sp>
          <p:sp>
            <p:nvSpPr>
              <p:cNvPr id="9917" name="Freeform 5443"/>
              <p:cNvSpPr>
                <a:spLocks/>
              </p:cNvSpPr>
              <p:nvPr/>
            </p:nvSpPr>
            <p:spPr bwMode="auto">
              <a:xfrm>
                <a:off x="1917" y="2079"/>
                <a:ext cx="11" cy="7"/>
              </a:xfrm>
              <a:custGeom>
                <a:avLst/>
                <a:gdLst>
                  <a:gd name="T0" fmla="*/ 0 w 97"/>
                  <a:gd name="T1" fmla="*/ 0 h 58"/>
                  <a:gd name="T2" fmla="*/ 0 w 97"/>
                  <a:gd name="T3" fmla="*/ 0 h 58"/>
                  <a:gd name="T4" fmla="*/ 0 w 97"/>
                  <a:gd name="T5" fmla="*/ 0 h 58"/>
                  <a:gd name="T6" fmla="*/ 0 w 97"/>
                  <a:gd name="T7" fmla="*/ 0 h 58"/>
                  <a:gd name="T8" fmla="*/ 0 60000 65536"/>
                  <a:gd name="T9" fmla="*/ 0 60000 65536"/>
                  <a:gd name="T10" fmla="*/ 0 60000 65536"/>
                  <a:gd name="T11" fmla="*/ 0 60000 65536"/>
                  <a:gd name="T12" fmla="*/ 0 w 97"/>
                  <a:gd name="T13" fmla="*/ 0 h 58"/>
                  <a:gd name="T14" fmla="*/ 97 w 97"/>
                  <a:gd name="T15" fmla="*/ 58 h 58"/>
                </a:gdLst>
                <a:ahLst/>
                <a:cxnLst>
                  <a:cxn ang="T8">
                    <a:pos x="T0" y="T1"/>
                  </a:cxn>
                  <a:cxn ang="T9">
                    <a:pos x="T2" y="T3"/>
                  </a:cxn>
                  <a:cxn ang="T10">
                    <a:pos x="T4" y="T5"/>
                  </a:cxn>
                  <a:cxn ang="T11">
                    <a:pos x="T6" y="T7"/>
                  </a:cxn>
                </a:cxnLst>
                <a:rect l="T12" t="T13" r="T14" b="T15"/>
                <a:pathLst>
                  <a:path w="97" h="58">
                    <a:moveTo>
                      <a:pt x="93" y="40"/>
                    </a:moveTo>
                    <a:lnTo>
                      <a:pt x="97" y="0"/>
                    </a:lnTo>
                    <a:lnTo>
                      <a:pt x="0" y="58"/>
                    </a:lnTo>
                    <a:lnTo>
                      <a:pt x="93" y="40"/>
                    </a:lnTo>
                    <a:close/>
                  </a:path>
                </a:pathLst>
              </a:custGeom>
              <a:solidFill>
                <a:srgbClr val="FF6600"/>
              </a:solidFill>
              <a:ln w="9525">
                <a:noFill/>
                <a:round/>
                <a:headEnd/>
                <a:tailEnd/>
              </a:ln>
            </p:spPr>
            <p:txBody>
              <a:bodyPr/>
              <a:lstStyle/>
              <a:p>
                <a:endParaRPr lang="es-MX"/>
              </a:p>
            </p:txBody>
          </p:sp>
          <p:sp>
            <p:nvSpPr>
              <p:cNvPr id="9918" name="Freeform 5444"/>
              <p:cNvSpPr>
                <a:spLocks/>
              </p:cNvSpPr>
              <p:nvPr/>
            </p:nvSpPr>
            <p:spPr bwMode="auto">
              <a:xfrm>
                <a:off x="1917" y="2079"/>
                <a:ext cx="11" cy="7"/>
              </a:xfrm>
              <a:custGeom>
                <a:avLst/>
                <a:gdLst>
                  <a:gd name="T0" fmla="*/ 0 w 97"/>
                  <a:gd name="T1" fmla="*/ 0 h 58"/>
                  <a:gd name="T2" fmla="*/ 0 w 97"/>
                  <a:gd name="T3" fmla="*/ 0 h 58"/>
                  <a:gd name="T4" fmla="*/ 0 w 97"/>
                  <a:gd name="T5" fmla="*/ 0 h 58"/>
                  <a:gd name="T6" fmla="*/ 0 w 97"/>
                  <a:gd name="T7" fmla="*/ 0 h 58"/>
                  <a:gd name="T8" fmla="*/ 0 w 97"/>
                  <a:gd name="T9" fmla="*/ 0 h 58"/>
                  <a:gd name="T10" fmla="*/ 0 60000 65536"/>
                  <a:gd name="T11" fmla="*/ 0 60000 65536"/>
                  <a:gd name="T12" fmla="*/ 0 60000 65536"/>
                  <a:gd name="T13" fmla="*/ 0 60000 65536"/>
                  <a:gd name="T14" fmla="*/ 0 60000 65536"/>
                  <a:gd name="T15" fmla="*/ 0 w 97"/>
                  <a:gd name="T16" fmla="*/ 0 h 58"/>
                  <a:gd name="T17" fmla="*/ 97 w 97"/>
                  <a:gd name="T18" fmla="*/ 58 h 58"/>
                </a:gdLst>
                <a:ahLst/>
                <a:cxnLst>
                  <a:cxn ang="T10">
                    <a:pos x="T0" y="T1"/>
                  </a:cxn>
                  <a:cxn ang="T11">
                    <a:pos x="T2" y="T3"/>
                  </a:cxn>
                  <a:cxn ang="T12">
                    <a:pos x="T4" y="T5"/>
                  </a:cxn>
                  <a:cxn ang="T13">
                    <a:pos x="T6" y="T7"/>
                  </a:cxn>
                  <a:cxn ang="T14">
                    <a:pos x="T8" y="T9"/>
                  </a:cxn>
                </a:cxnLst>
                <a:rect l="T15" t="T16" r="T17" b="T18"/>
                <a:pathLst>
                  <a:path w="97" h="58">
                    <a:moveTo>
                      <a:pt x="93" y="40"/>
                    </a:moveTo>
                    <a:lnTo>
                      <a:pt x="97" y="0"/>
                    </a:lnTo>
                    <a:lnTo>
                      <a:pt x="2" y="19"/>
                    </a:lnTo>
                    <a:lnTo>
                      <a:pt x="0" y="58"/>
                    </a:lnTo>
                    <a:lnTo>
                      <a:pt x="93" y="40"/>
                    </a:lnTo>
                  </a:path>
                </a:pathLst>
              </a:custGeom>
              <a:noFill/>
              <a:ln w="0">
                <a:solidFill>
                  <a:srgbClr val="FF6600"/>
                </a:solidFill>
                <a:round/>
                <a:headEnd/>
                <a:tailEnd/>
              </a:ln>
            </p:spPr>
            <p:txBody>
              <a:bodyPr/>
              <a:lstStyle/>
              <a:p>
                <a:endParaRPr lang="es-MX"/>
              </a:p>
            </p:txBody>
          </p:sp>
          <p:sp>
            <p:nvSpPr>
              <p:cNvPr id="9919" name="Freeform 5445"/>
              <p:cNvSpPr>
                <a:spLocks/>
              </p:cNvSpPr>
              <p:nvPr/>
            </p:nvSpPr>
            <p:spPr bwMode="auto">
              <a:xfrm>
                <a:off x="1907" y="2081"/>
                <a:ext cx="11" cy="5"/>
              </a:xfrm>
              <a:custGeom>
                <a:avLst/>
                <a:gdLst>
                  <a:gd name="T0" fmla="*/ 0 w 98"/>
                  <a:gd name="T1" fmla="*/ 0 h 39"/>
                  <a:gd name="T2" fmla="*/ 0 w 98"/>
                  <a:gd name="T3" fmla="*/ 0 h 39"/>
                  <a:gd name="T4" fmla="*/ 0 w 98"/>
                  <a:gd name="T5" fmla="*/ 0 h 39"/>
                  <a:gd name="T6" fmla="*/ 0 w 98"/>
                  <a:gd name="T7" fmla="*/ 0 h 39"/>
                  <a:gd name="T8" fmla="*/ 0 60000 65536"/>
                  <a:gd name="T9" fmla="*/ 0 60000 65536"/>
                  <a:gd name="T10" fmla="*/ 0 60000 65536"/>
                  <a:gd name="T11" fmla="*/ 0 60000 65536"/>
                  <a:gd name="T12" fmla="*/ 0 w 98"/>
                  <a:gd name="T13" fmla="*/ 0 h 39"/>
                  <a:gd name="T14" fmla="*/ 98 w 98"/>
                  <a:gd name="T15" fmla="*/ 39 h 39"/>
                </a:gdLst>
                <a:ahLst/>
                <a:cxnLst>
                  <a:cxn ang="T8">
                    <a:pos x="T0" y="T1"/>
                  </a:cxn>
                  <a:cxn ang="T9">
                    <a:pos x="T2" y="T3"/>
                  </a:cxn>
                  <a:cxn ang="T10">
                    <a:pos x="T4" y="T5"/>
                  </a:cxn>
                  <a:cxn ang="T11">
                    <a:pos x="T6" y="T7"/>
                  </a:cxn>
                </a:cxnLst>
                <a:rect l="T12" t="T13" r="T14" b="T15"/>
                <a:pathLst>
                  <a:path w="98" h="39">
                    <a:moveTo>
                      <a:pt x="96" y="39"/>
                    </a:moveTo>
                    <a:lnTo>
                      <a:pt x="98" y="0"/>
                    </a:lnTo>
                    <a:lnTo>
                      <a:pt x="0" y="8"/>
                    </a:lnTo>
                    <a:lnTo>
                      <a:pt x="96" y="39"/>
                    </a:lnTo>
                    <a:close/>
                  </a:path>
                </a:pathLst>
              </a:custGeom>
              <a:solidFill>
                <a:srgbClr val="FF6600"/>
              </a:solidFill>
              <a:ln w="9525">
                <a:noFill/>
                <a:round/>
                <a:headEnd/>
                <a:tailEnd/>
              </a:ln>
            </p:spPr>
            <p:txBody>
              <a:bodyPr/>
              <a:lstStyle/>
              <a:p>
                <a:endParaRPr lang="es-MX"/>
              </a:p>
            </p:txBody>
          </p:sp>
          <p:sp>
            <p:nvSpPr>
              <p:cNvPr id="9920" name="Freeform 5446"/>
              <p:cNvSpPr>
                <a:spLocks/>
              </p:cNvSpPr>
              <p:nvPr/>
            </p:nvSpPr>
            <p:spPr bwMode="auto">
              <a:xfrm>
                <a:off x="1907" y="2079"/>
                <a:ext cx="11" cy="7"/>
              </a:xfrm>
              <a:custGeom>
                <a:avLst/>
                <a:gdLst>
                  <a:gd name="T0" fmla="*/ 0 w 98"/>
                  <a:gd name="T1" fmla="*/ 0 h 64"/>
                  <a:gd name="T2" fmla="*/ 0 w 98"/>
                  <a:gd name="T3" fmla="*/ 0 h 64"/>
                  <a:gd name="T4" fmla="*/ 0 w 98"/>
                  <a:gd name="T5" fmla="*/ 0 h 64"/>
                  <a:gd name="T6" fmla="*/ 0 w 98"/>
                  <a:gd name="T7" fmla="*/ 0 h 64"/>
                  <a:gd name="T8" fmla="*/ 0 w 98"/>
                  <a:gd name="T9" fmla="*/ 0 h 64"/>
                  <a:gd name="T10" fmla="*/ 0 60000 65536"/>
                  <a:gd name="T11" fmla="*/ 0 60000 65536"/>
                  <a:gd name="T12" fmla="*/ 0 60000 65536"/>
                  <a:gd name="T13" fmla="*/ 0 60000 65536"/>
                  <a:gd name="T14" fmla="*/ 0 60000 65536"/>
                  <a:gd name="T15" fmla="*/ 0 w 98"/>
                  <a:gd name="T16" fmla="*/ 0 h 64"/>
                  <a:gd name="T17" fmla="*/ 98 w 98"/>
                  <a:gd name="T18" fmla="*/ 64 h 64"/>
                </a:gdLst>
                <a:ahLst/>
                <a:cxnLst>
                  <a:cxn ang="T10">
                    <a:pos x="T0" y="T1"/>
                  </a:cxn>
                  <a:cxn ang="T11">
                    <a:pos x="T2" y="T3"/>
                  </a:cxn>
                  <a:cxn ang="T12">
                    <a:pos x="T4" y="T5"/>
                  </a:cxn>
                  <a:cxn ang="T13">
                    <a:pos x="T6" y="T7"/>
                  </a:cxn>
                  <a:cxn ang="T14">
                    <a:pos x="T8" y="T9"/>
                  </a:cxn>
                </a:cxnLst>
                <a:rect l="T15" t="T16" r="T17" b="T18"/>
                <a:pathLst>
                  <a:path w="98" h="64">
                    <a:moveTo>
                      <a:pt x="96" y="64"/>
                    </a:moveTo>
                    <a:lnTo>
                      <a:pt x="98" y="25"/>
                    </a:lnTo>
                    <a:lnTo>
                      <a:pt x="18" y="0"/>
                    </a:lnTo>
                    <a:lnTo>
                      <a:pt x="0" y="33"/>
                    </a:lnTo>
                    <a:lnTo>
                      <a:pt x="96" y="64"/>
                    </a:lnTo>
                  </a:path>
                </a:pathLst>
              </a:custGeom>
              <a:noFill/>
              <a:ln w="0">
                <a:solidFill>
                  <a:srgbClr val="FF6600"/>
                </a:solidFill>
                <a:round/>
                <a:headEnd/>
                <a:tailEnd/>
              </a:ln>
            </p:spPr>
            <p:txBody>
              <a:bodyPr/>
              <a:lstStyle/>
              <a:p>
                <a:endParaRPr lang="es-MX"/>
              </a:p>
            </p:txBody>
          </p:sp>
          <p:sp>
            <p:nvSpPr>
              <p:cNvPr id="9921" name="Freeform 5447"/>
              <p:cNvSpPr>
                <a:spLocks/>
              </p:cNvSpPr>
              <p:nvPr/>
            </p:nvSpPr>
            <p:spPr bwMode="auto">
              <a:xfrm>
                <a:off x="1896" y="2074"/>
                <a:ext cx="13" cy="8"/>
              </a:xfrm>
              <a:custGeom>
                <a:avLst/>
                <a:gdLst>
                  <a:gd name="T0" fmla="*/ 0 w 119"/>
                  <a:gd name="T1" fmla="*/ 0 h 77"/>
                  <a:gd name="T2" fmla="*/ 0 w 119"/>
                  <a:gd name="T3" fmla="*/ 0 h 77"/>
                  <a:gd name="T4" fmla="*/ 0 w 119"/>
                  <a:gd name="T5" fmla="*/ 0 h 77"/>
                  <a:gd name="T6" fmla="*/ 0 w 119"/>
                  <a:gd name="T7" fmla="*/ 0 h 77"/>
                  <a:gd name="T8" fmla="*/ 0 60000 65536"/>
                  <a:gd name="T9" fmla="*/ 0 60000 65536"/>
                  <a:gd name="T10" fmla="*/ 0 60000 65536"/>
                  <a:gd name="T11" fmla="*/ 0 60000 65536"/>
                  <a:gd name="T12" fmla="*/ 0 w 119"/>
                  <a:gd name="T13" fmla="*/ 0 h 77"/>
                  <a:gd name="T14" fmla="*/ 119 w 119"/>
                  <a:gd name="T15" fmla="*/ 77 h 77"/>
                </a:gdLst>
                <a:ahLst/>
                <a:cxnLst>
                  <a:cxn ang="T8">
                    <a:pos x="T0" y="T1"/>
                  </a:cxn>
                  <a:cxn ang="T9">
                    <a:pos x="T2" y="T3"/>
                  </a:cxn>
                  <a:cxn ang="T10">
                    <a:pos x="T4" y="T5"/>
                  </a:cxn>
                  <a:cxn ang="T11">
                    <a:pos x="T6" y="T7"/>
                  </a:cxn>
                </a:cxnLst>
                <a:rect l="T12" t="T13" r="T14" b="T15"/>
                <a:pathLst>
                  <a:path w="119" h="77">
                    <a:moveTo>
                      <a:pt x="101" y="77"/>
                    </a:moveTo>
                    <a:lnTo>
                      <a:pt x="119" y="44"/>
                    </a:lnTo>
                    <a:lnTo>
                      <a:pt x="0" y="0"/>
                    </a:lnTo>
                    <a:lnTo>
                      <a:pt x="101" y="77"/>
                    </a:lnTo>
                    <a:close/>
                  </a:path>
                </a:pathLst>
              </a:custGeom>
              <a:solidFill>
                <a:srgbClr val="FF6600"/>
              </a:solidFill>
              <a:ln w="9525">
                <a:noFill/>
                <a:round/>
                <a:headEnd/>
                <a:tailEnd/>
              </a:ln>
            </p:spPr>
            <p:txBody>
              <a:bodyPr/>
              <a:lstStyle/>
              <a:p>
                <a:endParaRPr lang="es-MX"/>
              </a:p>
            </p:txBody>
          </p:sp>
          <p:sp>
            <p:nvSpPr>
              <p:cNvPr id="9922" name="Freeform 5448"/>
              <p:cNvSpPr>
                <a:spLocks/>
              </p:cNvSpPr>
              <p:nvPr/>
            </p:nvSpPr>
            <p:spPr bwMode="auto">
              <a:xfrm>
                <a:off x="1896" y="2071"/>
                <a:ext cx="13" cy="8"/>
              </a:xfrm>
              <a:custGeom>
                <a:avLst/>
                <a:gdLst>
                  <a:gd name="T0" fmla="*/ 0 w 119"/>
                  <a:gd name="T1" fmla="*/ 0 h 65"/>
                  <a:gd name="T2" fmla="*/ 0 w 119"/>
                  <a:gd name="T3" fmla="*/ 0 h 65"/>
                  <a:gd name="T4" fmla="*/ 0 w 119"/>
                  <a:gd name="T5" fmla="*/ 0 h 65"/>
                  <a:gd name="T6" fmla="*/ 0 w 119"/>
                  <a:gd name="T7" fmla="*/ 0 h 65"/>
                  <a:gd name="T8" fmla="*/ 0 60000 65536"/>
                  <a:gd name="T9" fmla="*/ 0 60000 65536"/>
                  <a:gd name="T10" fmla="*/ 0 60000 65536"/>
                  <a:gd name="T11" fmla="*/ 0 60000 65536"/>
                  <a:gd name="T12" fmla="*/ 0 w 119"/>
                  <a:gd name="T13" fmla="*/ 0 h 65"/>
                  <a:gd name="T14" fmla="*/ 119 w 119"/>
                  <a:gd name="T15" fmla="*/ 65 h 65"/>
                </a:gdLst>
                <a:ahLst/>
                <a:cxnLst>
                  <a:cxn ang="T8">
                    <a:pos x="T0" y="T1"/>
                  </a:cxn>
                  <a:cxn ang="T9">
                    <a:pos x="T2" y="T3"/>
                  </a:cxn>
                  <a:cxn ang="T10">
                    <a:pos x="T4" y="T5"/>
                  </a:cxn>
                  <a:cxn ang="T11">
                    <a:pos x="T6" y="T7"/>
                  </a:cxn>
                </a:cxnLst>
                <a:rect l="T12" t="T13" r="T14" b="T15"/>
                <a:pathLst>
                  <a:path w="119" h="65">
                    <a:moveTo>
                      <a:pt x="119" y="65"/>
                    </a:moveTo>
                    <a:lnTo>
                      <a:pt x="0" y="21"/>
                    </a:lnTo>
                    <a:lnTo>
                      <a:pt x="34" y="0"/>
                    </a:lnTo>
                    <a:lnTo>
                      <a:pt x="119" y="65"/>
                    </a:lnTo>
                    <a:close/>
                  </a:path>
                </a:pathLst>
              </a:custGeom>
              <a:solidFill>
                <a:srgbClr val="FF6600"/>
              </a:solidFill>
              <a:ln w="9525">
                <a:noFill/>
                <a:round/>
                <a:headEnd/>
                <a:tailEnd/>
              </a:ln>
            </p:spPr>
            <p:txBody>
              <a:bodyPr/>
              <a:lstStyle/>
              <a:p>
                <a:endParaRPr lang="es-MX"/>
              </a:p>
            </p:txBody>
          </p:sp>
          <p:sp>
            <p:nvSpPr>
              <p:cNvPr id="9923" name="Freeform 5449"/>
              <p:cNvSpPr>
                <a:spLocks/>
              </p:cNvSpPr>
              <p:nvPr/>
            </p:nvSpPr>
            <p:spPr bwMode="auto">
              <a:xfrm>
                <a:off x="1896" y="2071"/>
                <a:ext cx="13" cy="11"/>
              </a:xfrm>
              <a:custGeom>
                <a:avLst/>
                <a:gdLst>
                  <a:gd name="T0" fmla="*/ 0 w 119"/>
                  <a:gd name="T1" fmla="*/ 0 h 98"/>
                  <a:gd name="T2" fmla="*/ 0 w 119"/>
                  <a:gd name="T3" fmla="*/ 0 h 98"/>
                  <a:gd name="T4" fmla="*/ 0 w 119"/>
                  <a:gd name="T5" fmla="*/ 0 h 98"/>
                  <a:gd name="T6" fmla="*/ 0 w 119"/>
                  <a:gd name="T7" fmla="*/ 0 h 98"/>
                  <a:gd name="T8" fmla="*/ 0 w 119"/>
                  <a:gd name="T9" fmla="*/ 0 h 98"/>
                  <a:gd name="T10" fmla="*/ 0 60000 65536"/>
                  <a:gd name="T11" fmla="*/ 0 60000 65536"/>
                  <a:gd name="T12" fmla="*/ 0 60000 65536"/>
                  <a:gd name="T13" fmla="*/ 0 60000 65536"/>
                  <a:gd name="T14" fmla="*/ 0 60000 65536"/>
                  <a:gd name="T15" fmla="*/ 0 w 119"/>
                  <a:gd name="T16" fmla="*/ 0 h 98"/>
                  <a:gd name="T17" fmla="*/ 119 w 119"/>
                  <a:gd name="T18" fmla="*/ 98 h 98"/>
                </a:gdLst>
                <a:ahLst/>
                <a:cxnLst>
                  <a:cxn ang="T10">
                    <a:pos x="T0" y="T1"/>
                  </a:cxn>
                  <a:cxn ang="T11">
                    <a:pos x="T2" y="T3"/>
                  </a:cxn>
                  <a:cxn ang="T12">
                    <a:pos x="T4" y="T5"/>
                  </a:cxn>
                  <a:cxn ang="T13">
                    <a:pos x="T6" y="T7"/>
                  </a:cxn>
                  <a:cxn ang="T14">
                    <a:pos x="T8" y="T9"/>
                  </a:cxn>
                </a:cxnLst>
                <a:rect l="T15" t="T16" r="T17" b="T18"/>
                <a:pathLst>
                  <a:path w="119" h="98">
                    <a:moveTo>
                      <a:pt x="101" y="98"/>
                    </a:moveTo>
                    <a:lnTo>
                      <a:pt x="119" y="65"/>
                    </a:lnTo>
                    <a:lnTo>
                      <a:pt x="34" y="0"/>
                    </a:lnTo>
                    <a:lnTo>
                      <a:pt x="0" y="21"/>
                    </a:lnTo>
                    <a:lnTo>
                      <a:pt x="101" y="98"/>
                    </a:lnTo>
                  </a:path>
                </a:pathLst>
              </a:custGeom>
              <a:noFill/>
              <a:ln w="0">
                <a:solidFill>
                  <a:srgbClr val="FF6600"/>
                </a:solidFill>
                <a:round/>
                <a:headEnd/>
                <a:tailEnd/>
              </a:ln>
            </p:spPr>
            <p:txBody>
              <a:bodyPr/>
              <a:lstStyle/>
              <a:p>
                <a:endParaRPr lang="es-MX"/>
              </a:p>
            </p:txBody>
          </p:sp>
          <p:sp>
            <p:nvSpPr>
              <p:cNvPr id="9924" name="Freeform 5450"/>
              <p:cNvSpPr>
                <a:spLocks/>
              </p:cNvSpPr>
              <p:nvPr/>
            </p:nvSpPr>
            <p:spPr bwMode="auto">
              <a:xfrm>
                <a:off x="1894" y="2067"/>
                <a:ext cx="5" cy="7"/>
              </a:xfrm>
              <a:custGeom>
                <a:avLst/>
                <a:gdLst>
                  <a:gd name="T0" fmla="*/ 0 w 48"/>
                  <a:gd name="T1" fmla="*/ 0 h 64"/>
                  <a:gd name="T2" fmla="*/ 0 w 48"/>
                  <a:gd name="T3" fmla="*/ 0 h 64"/>
                  <a:gd name="T4" fmla="*/ 0 w 48"/>
                  <a:gd name="T5" fmla="*/ 0 h 64"/>
                  <a:gd name="T6" fmla="*/ 0 w 48"/>
                  <a:gd name="T7" fmla="*/ 0 h 64"/>
                  <a:gd name="T8" fmla="*/ 0 60000 65536"/>
                  <a:gd name="T9" fmla="*/ 0 60000 65536"/>
                  <a:gd name="T10" fmla="*/ 0 60000 65536"/>
                  <a:gd name="T11" fmla="*/ 0 60000 65536"/>
                  <a:gd name="T12" fmla="*/ 0 w 48"/>
                  <a:gd name="T13" fmla="*/ 0 h 64"/>
                  <a:gd name="T14" fmla="*/ 48 w 48"/>
                  <a:gd name="T15" fmla="*/ 64 h 64"/>
                </a:gdLst>
                <a:ahLst/>
                <a:cxnLst>
                  <a:cxn ang="T8">
                    <a:pos x="T0" y="T1"/>
                  </a:cxn>
                  <a:cxn ang="T9">
                    <a:pos x="T2" y="T3"/>
                  </a:cxn>
                  <a:cxn ang="T10">
                    <a:pos x="T4" y="T5"/>
                  </a:cxn>
                  <a:cxn ang="T11">
                    <a:pos x="T6" y="T7"/>
                  </a:cxn>
                </a:cxnLst>
                <a:rect l="T12" t="T13" r="T14" b="T15"/>
                <a:pathLst>
                  <a:path w="48" h="64">
                    <a:moveTo>
                      <a:pt x="14" y="64"/>
                    </a:moveTo>
                    <a:lnTo>
                      <a:pt x="48" y="43"/>
                    </a:lnTo>
                    <a:lnTo>
                      <a:pt x="0" y="0"/>
                    </a:lnTo>
                    <a:lnTo>
                      <a:pt x="14" y="64"/>
                    </a:lnTo>
                    <a:close/>
                  </a:path>
                </a:pathLst>
              </a:custGeom>
              <a:solidFill>
                <a:srgbClr val="FF6600"/>
              </a:solidFill>
              <a:ln w="9525">
                <a:noFill/>
                <a:round/>
                <a:headEnd/>
                <a:tailEnd/>
              </a:ln>
            </p:spPr>
            <p:txBody>
              <a:bodyPr/>
              <a:lstStyle/>
              <a:p>
                <a:endParaRPr lang="es-MX"/>
              </a:p>
            </p:txBody>
          </p:sp>
          <p:sp>
            <p:nvSpPr>
              <p:cNvPr id="9925" name="Freeform 5451"/>
              <p:cNvSpPr>
                <a:spLocks/>
              </p:cNvSpPr>
              <p:nvPr/>
            </p:nvSpPr>
            <p:spPr bwMode="auto">
              <a:xfrm>
                <a:off x="1894" y="2066"/>
                <a:ext cx="5" cy="5"/>
              </a:xfrm>
              <a:custGeom>
                <a:avLst/>
                <a:gdLst>
                  <a:gd name="T0" fmla="*/ 0 w 48"/>
                  <a:gd name="T1" fmla="*/ 0 h 51"/>
                  <a:gd name="T2" fmla="*/ 0 w 48"/>
                  <a:gd name="T3" fmla="*/ 0 h 51"/>
                  <a:gd name="T4" fmla="*/ 0 w 48"/>
                  <a:gd name="T5" fmla="*/ 0 h 51"/>
                  <a:gd name="T6" fmla="*/ 0 w 48"/>
                  <a:gd name="T7" fmla="*/ 0 h 51"/>
                  <a:gd name="T8" fmla="*/ 0 60000 65536"/>
                  <a:gd name="T9" fmla="*/ 0 60000 65536"/>
                  <a:gd name="T10" fmla="*/ 0 60000 65536"/>
                  <a:gd name="T11" fmla="*/ 0 60000 65536"/>
                  <a:gd name="T12" fmla="*/ 0 w 48"/>
                  <a:gd name="T13" fmla="*/ 0 h 51"/>
                  <a:gd name="T14" fmla="*/ 48 w 48"/>
                  <a:gd name="T15" fmla="*/ 51 h 51"/>
                </a:gdLst>
                <a:ahLst/>
                <a:cxnLst>
                  <a:cxn ang="T8">
                    <a:pos x="T0" y="T1"/>
                  </a:cxn>
                  <a:cxn ang="T9">
                    <a:pos x="T2" y="T3"/>
                  </a:cxn>
                  <a:cxn ang="T10">
                    <a:pos x="T4" y="T5"/>
                  </a:cxn>
                  <a:cxn ang="T11">
                    <a:pos x="T6" y="T7"/>
                  </a:cxn>
                </a:cxnLst>
                <a:rect l="T12" t="T13" r="T14" b="T15"/>
                <a:pathLst>
                  <a:path w="48" h="51">
                    <a:moveTo>
                      <a:pt x="48" y="51"/>
                    </a:moveTo>
                    <a:lnTo>
                      <a:pt x="0" y="8"/>
                    </a:lnTo>
                    <a:lnTo>
                      <a:pt x="38" y="0"/>
                    </a:lnTo>
                    <a:lnTo>
                      <a:pt x="48" y="51"/>
                    </a:lnTo>
                    <a:close/>
                  </a:path>
                </a:pathLst>
              </a:custGeom>
              <a:solidFill>
                <a:srgbClr val="FF6600"/>
              </a:solidFill>
              <a:ln w="9525">
                <a:noFill/>
                <a:round/>
                <a:headEnd/>
                <a:tailEnd/>
              </a:ln>
            </p:spPr>
            <p:txBody>
              <a:bodyPr/>
              <a:lstStyle/>
              <a:p>
                <a:endParaRPr lang="es-MX"/>
              </a:p>
            </p:txBody>
          </p:sp>
          <p:sp>
            <p:nvSpPr>
              <p:cNvPr id="9926" name="Freeform 5452"/>
              <p:cNvSpPr>
                <a:spLocks/>
              </p:cNvSpPr>
              <p:nvPr/>
            </p:nvSpPr>
            <p:spPr bwMode="auto">
              <a:xfrm>
                <a:off x="1894" y="2066"/>
                <a:ext cx="5" cy="8"/>
              </a:xfrm>
              <a:custGeom>
                <a:avLst/>
                <a:gdLst>
                  <a:gd name="T0" fmla="*/ 0 w 48"/>
                  <a:gd name="T1" fmla="*/ 0 h 72"/>
                  <a:gd name="T2" fmla="*/ 0 w 48"/>
                  <a:gd name="T3" fmla="*/ 0 h 72"/>
                  <a:gd name="T4" fmla="*/ 0 w 48"/>
                  <a:gd name="T5" fmla="*/ 0 h 72"/>
                  <a:gd name="T6" fmla="*/ 0 w 48"/>
                  <a:gd name="T7" fmla="*/ 0 h 72"/>
                  <a:gd name="T8" fmla="*/ 0 w 48"/>
                  <a:gd name="T9" fmla="*/ 0 h 72"/>
                  <a:gd name="T10" fmla="*/ 0 60000 65536"/>
                  <a:gd name="T11" fmla="*/ 0 60000 65536"/>
                  <a:gd name="T12" fmla="*/ 0 60000 65536"/>
                  <a:gd name="T13" fmla="*/ 0 60000 65536"/>
                  <a:gd name="T14" fmla="*/ 0 60000 65536"/>
                  <a:gd name="T15" fmla="*/ 0 w 48"/>
                  <a:gd name="T16" fmla="*/ 0 h 72"/>
                  <a:gd name="T17" fmla="*/ 48 w 48"/>
                  <a:gd name="T18" fmla="*/ 72 h 72"/>
                </a:gdLst>
                <a:ahLst/>
                <a:cxnLst>
                  <a:cxn ang="T10">
                    <a:pos x="T0" y="T1"/>
                  </a:cxn>
                  <a:cxn ang="T11">
                    <a:pos x="T2" y="T3"/>
                  </a:cxn>
                  <a:cxn ang="T12">
                    <a:pos x="T4" y="T5"/>
                  </a:cxn>
                  <a:cxn ang="T13">
                    <a:pos x="T6" y="T7"/>
                  </a:cxn>
                  <a:cxn ang="T14">
                    <a:pos x="T8" y="T9"/>
                  </a:cxn>
                </a:cxnLst>
                <a:rect l="T15" t="T16" r="T17" b="T18"/>
                <a:pathLst>
                  <a:path w="48" h="72">
                    <a:moveTo>
                      <a:pt x="14" y="72"/>
                    </a:moveTo>
                    <a:lnTo>
                      <a:pt x="48" y="51"/>
                    </a:lnTo>
                    <a:lnTo>
                      <a:pt x="38" y="0"/>
                    </a:lnTo>
                    <a:lnTo>
                      <a:pt x="0" y="8"/>
                    </a:lnTo>
                    <a:lnTo>
                      <a:pt x="14" y="72"/>
                    </a:lnTo>
                  </a:path>
                </a:pathLst>
              </a:custGeom>
              <a:noFill/>
              <a:ln w="0">
                <a:solidFill>
                  <a:srgbClr val="FF6600"/>
                </a:solidFill>
                <a:round/>
                <a:headEnd/>
                <a:tailEnd/>
              </a:ln>
            </p:spPr>
            <p:txBody>
              <a:bodyPr/>
              <a:lstStyle/>
              <a:p>
                <a:endParaRPr lang="es-MX"/>
              </a:p>
            </p:txBody>
          </p:sp>
          <p:sp>
            <p:nvSpPr>
              <p:cNvPr id="9927" name="Freeform 5453"/>
              <p:cNvSpPr>
                <a:spLocks/>
              </p:cNvSpPr>
              <p:nvPr/>
            </p:nvSpPr>
            <p:spPr bwMode="auto">
              <a:xfrm>
                <a:off x="1889" y="2043"/>
                <a:ext cx="9" cy="24"/>
              </a:xfrm>
              <a:custGeom>
                <a:avLst/>
                <a:gdLst>
                  <a:gd name="T0" fmla="*/ 0 w 82"/>
                  <a:gd name="T1" fmla="*/ 0 h 210"/>
                  <a:gd name="T2" fmla="*/ 0 w 82"/>
                  <a:gd name="T3" fmla="*/ 0 h 210"/>
                  <a:gd name="T4" fmla="*/ 0 w 82"/>
                  <a:gd name="T5" fmla="*/ 0 h 210"/>
                  <a:gd name="T6" fmla="*/ 0 w 82"/>
                  <a:gd name="T7" fmla="*/ 0 h 210"/>
                  <a:gd name="T8" fmla="*/ 0 60000 65536"/>
                  <a:gd name="T9" fmla="*/ 0 60000 65536"/>
                  <a:gd name="T10" fmla="*/ 0 60000 65536"/>
                  <a:gd name="T11" fmla="*/ 0 60000 65536"/>
                  <a:gd name="T12" fmla="*/ 0 w 82"/>
                  <a:gd name="T13" fmla="*/ 0 h 210"/>
                  <a:gd name="T14" fmla="*/ 82 w 82"/>
                  <a:gd name="T15" fmla="*/ 210 h 210"/>
                </a:gdLst>
                <a:ahLst/>
                <a:cxnLst>
                  <a:cxn ang="T8">
                    <a:pos x="T0" y="T1"/>
                  </a:cxn>
                  <a:cxn ang="T9">
                    <a:pos x="T2" y="T3"/>
                  </a:cxn>
                  <a:cxn ang="T10">
                    <a:pos x="T4" y="T5"/>
                  </a:cxn>
                  <a:cxn ang="T11">
                    <a:pos x="T6" y="T7"/>
                  </a:cxn>
                </a:cxnLst>
                <a:rect l="T12" t="T13" r="T14" b="T15"/>
                <a:pathLst>
                  <a:path w="82" h="210">
                    <a:moveTo>
                      <a:pt x="44" y="210"/>
                    </a:moveTo>
                    <a:lnTo>
                      <a:pt x="82" y="202"/>
                    </a:lnTo>
                    <a:lnTo>
                      <a:pt x="0" y="0"/>
                    </a:lnTo>
                    <a:lnTo>
                      <a:pt x="44" y="210"/>
                    </a:lnTo>
                    <a:close/>
                  </a:path>
                </a:pathLst>
              </a:custGeom>
              <a:solidFill>
                <a:srgbClr val="FF6600"/>
              </a:solidFill>
              <a:ln w="9525">
                <a:noFill/>
                <a:round/>
                <a:headEnd/>
                <a:tailEnd/>
              </a:ln>
            </p:spPr>
            <p:txBody>
              <a:bodyPr/>
              <a:lstStyle/>
              <a:p>
                <a:endParaRPr lang="es-MX"/>
              </a:p>
            </p:txBody>
          </p:sp>
          <p:sp>
            <p:nvSpPr>
              <p:cNvPr id="9928" name="Freeform 5454"/>
              <p:cNvSpPr>
                <a:spLocks/>
              </p:cNvSpPr>
              <p:nvPr/>
            </p:nvSpPr>
            <p:spPr bwMode="auto">
              <a:xfrm>
                <a:off x="1889" y="2043"/>
                <a:ext cx="9" cy="23"/>
              </a:xfrm>
              <a:custGeom>
                <a:avLst/>
                <a:gdLst>
                  <a:gd name="T0" fmla="*/ 0 w 82"/>
                  <a:gd name="T1" fmla="*/ 0 h 207"/>
                  <a:gd name="T2" fmla="*/ 0 w 82"/>
                  <a:gd name="T3" fmla="*/ 0 h 207"/>
                  <a:gd name="T4" fmla="*/ 0 w 82"/>
                  <a:gd name="T5" fmla="*/ 0 h 207"/>
                  <a:gd name="T6" fmla="*/ 0 w 82"/>
                  <a:gd name="T7" fmla="*/ 0 h 207"/>
                  <a:gd name="T8" fmla="*/ 0 60000 65536"/>
                  <a:gd name="T9" fmla="*/ 0 60000 65536"/>
                  <a:gd name="T10" fmla="*/ 0 60000 65536"/>
                  <a:gd name="T11" fmla="*/ 0 60000 65536"/>
                  <a:gd name="T12" fmla="*/ 0 w 82"/>
                  <a:gd name="T13" fmla="*/ 0 h 207"/>
                  <a:gd name="T14" fmla="*/ 82 w 82"/>
                  <a:gd name="T15" fmla="*/ 207 h 207"/>
                </a:gdLst>
                <a:ahLst/>
                <a:cxnLst>
                  <a:cxn ang="T8">
                    <a:pos x="T0" y="T1"/>
                  </a:cxn>
                  <a:cxn ang="T9">
                    <a:pos x="T2" y="T3"/>
                  </a:cxn>
                  <a:cxn ang="T10">
                    <a:pos x="T4" y="T5"/>
                  </a:cxn>
                  <a:cxn ang="T11">
                    <a:pos x="T6" y="T7"/>
                  </a:cxn>
                </a:cxnLst>
                <a:rect l="T12" t="T13" r="T14" b="T15"/>
                <a:pathLst>
                  <a:path w="82" h="207">
                    <a:moveTo>
                      <a:pt x="82" y="207"/>
                    </a:moveTo>
                    <a:lnTo>
                      <a:pt x="0" y="5"/>
                    </a:lnTo>
                    <a:lnTo>
                      <a:pt x="38" y="0"/>
                    </a:lnTo>
                    <a:lnTo>
                      <a:pt x="82" y="207"/>
                    </a:lnTo>
                    <a:close/>
                  </a:path>
                </a:pathLst>
              </a:custGeom>
              <a:solidFill>
                <a:srgbClr val="FF6600"/>
              </a:solidFill>
              <a:ln w="9525">
                <a:noFill/>
                <a:round/>
                <a:headEnd/>
                <a:tailEnd/>
              </a:ln>
            </p:spPr>
            <p:txBody>
              <a:bodyPr/>
              <a:lstStyle/>
              <a:p>
                <a:endParaRPr lang="es-MX"/>
              </a:p>
            </p:txBody>
          </p:sp>
          <p:sp>
            <p:nvSpPr>
              <p:cNvPr id="9929" name="Freeform 5455"/>
              <p:cNvSpPr>
                <a:spLocks/>
              </p:cNvSpPr>
              <p:nvPr/>
            </p:nvSpPr>
            <p:spPr bwMode="auto">
              <a:xfrm>
                <a:off x="1889" y="2043"/>
                <a:ext cx="9" cy="24"/>
              </a:xfrm>
              <a:custGeom>
                <a:avLst/>
                <a:gdLst>
                  <a:gd name="T0" fmla="*/ 0 w 82"/>
                  <a:gd name="T1" fmla="*/ 0 h 215"/>
                  <a:gd name="T2" fmla="*/ 0 w 82"/>
                  <a:gd name="T3" fmla="*/ 0 h 215"/>
                  <a:gd name="T4" fmla="*/ 0 w 82"/>
                  <a:gd name="T5" fmla="*/ 0 h 215"/>
                  <a:gd name="T6" fmla="*/ 0 w 82"/>
                  <a:gd name="T7" fmla="*/ 0 h 215"/>
                  <a:gd name="T8" fmla="*/ 0 w 82"/>
                  <a:gd name="T9" fmla="*/ 0 h 215"/>
                  <a:gd name="T10" fmla="*/ 0 60000 65536"/>
                  <a:gd name="T11" fmla="*/ 0 60000 65536"/>
                  <a:gd name="T12" fmla="*/ 0 60000 65536"/>
                  <a:gd name="T13" fmla="*/ 0 60000 65536"/>
                  <a:gd name="T14" fmla="*/ 0 60000 65536"/>
                  <a:gd name="T15" fmla="*/ 0 w 82"/>
                  <a:gd name="T16" fmla="*/ 0 h 215"/>
                  <a:gd name="T17" fmla="*/ 82 w 82"/>
                  <a:gd name="T18" fmla="*/ 215 h 215"/>
                </a:gdLst>
                <a:ahLst/>
                <a:cxnLst>
                  <a:cxn ang="T10">
                    <a:pos x="T0" y="T1"/>
                  </a:cxn>
                  <a:cxn ang="T11">
                    <a:pos x="T2" y="T3"/>
                  </a:cxn>
                  <a:cxn ang="T12">
                    <a:pos x="T4" y="T5"/>
                  </a:cxn>
                  <a:cxn ang="T13">
                    <a:pos x="T6" y="T7"/>
                  </a:cxn>
                  <a:cxn ang="T14">
                    <a:pos x="T8" y="T9"/>
                  </a:cxn>
                </a:cxnLst>
                <a:rect l="T15" t="T16" r="T17" b="T18"/>
                <a:pathLst>
                  <a:path w="82" h="215">
                    <a:moveTo>
                      <a:pt x="44" y="215"/>
                    </a:moveTo>
                    <a:lnTo>
                      <a:pt x="82" y="207"/>
                    </a:lnTo>
                    <a:lnTo>
                      <a:pt x="38" y="0"/>
                    </a:lnTo>
                    <a:lnTo>
                      <a:pt x="0" y="5"/>
                    </a:lnTo>
                    <a:lnTo>
                      <a:pt x="44" y="215"/>
                    </a:lnTo>
                  </a:path>
                </a:pathLst>
              </a:custGeom>
              <a:noFill/>
              <a:ln w="0">
                <a:solidFill>
                  <a:srgbClr val="FF6600"/>
                </a:solidFill>
                <a:round/>
                <a:headEnd/>
                <a:tailEnd/>
              </a:ln>
            </p:spPr>
            <p:txBody>
              <a:bodyPr/>
              <a:lstStyle/>
              <a:p>
                <a:endParaRPr lang="es-MX"/>
              </a:p>
            </p:txBody>
          </p:sp>
          <p:sp>
            <p:nvSpPr>
              <p:cNvPr id="9930" name="Freeform 5456"/>
              <p:cNvSpPr>
                <a:spLocks/>
              </p:cNvSpPr>
              <p:nvPr/>
            </p:nvSpPr>
            <p:spPr bwMode="auto">
              <a:xfrm>
                <a:off x="1888" y="2019"/>
                <a:ext cx="5" cy="24"/>
              </a:xfrm>
              <a:custGeom>
                <a:avLst/>
                <a:gdLst>
                  <a:gd name="T0" fmla="*/ 0 w 50"/>
                  <a:gd name="T1" fmla="*/ 0 h 215"/>
                  <a:gd name="T2" fmla="*/ 0 w 50"/>
                  <a:gd name="T3" fmla="*/ 0 h 215"/>
                  <a:gd name="T4" fmla="*/ 0 w 50"/>
                  <a:gd name="T5" fmla="*/ 0 h 215"/>
                  <a:gd name="T6" fmla="*/ 0 w 50"/>
                  <a:gd name="T7" fmla="*/ 0 h 215"/>
                  <a:gd name="T8" fmla="*/ 0 60000 65536"/>
                  <a:gd name="T9" fmla="*/ 0 60000 65536"/>
                  <a:gd name="T10" fmla="*/ 0 60000 65536"/>
                  <a:gd name="T11" fmla="*/ 0 60000 65536"/>
                  <a:gd name="T12" fmla="*/ 0 w 50"/>
                  <a:gd name="T13" fmla="*/ 0 h 215"/>
                  <a:gd name="T14" fmla="*/ 50 w 50"/>
                  <a:gd name="T15" fmla="*/ 215 h 215"/>
                </a:gdLst>
                <a:ahLst/>
                <a:cxnLst>
                  <a:cxn ang="T8">
                    <a:pos x="T0" y="T1"/>
                  </a:cxn>
                  <a:cxn ang="T9">
                    <a:pos x="T2" y="T3"/>
                  </a:cxn>
                  <a:cxn ang="T10">
                    <a:pos x="T4" y="T5"/>
                  </a:cxn>
                  <a:cxn ang="T11">
                    <a:pos x="T6" y="T7"/>
                  </a:cxn>
                </a:cxnLst>
                <a:rect l="T12" t="T13" r="T14" b="T15"/>
                <a:pathLst>
                  <a:path w="50" h="215">
                    <a:moveTo>
                      <a:pt x="12" y="215"/>
                    </a:moveTo>
                    <a:lnTo>
                      <a:pt x="50" y="210"/>
                    </a:lnTo>
                    <a:lnTo>
                      <a:pt x="0" y="0"/>
                    </a:lnTo>
                    <a:lnTo>
                      <a:pt x="12" y="215"/>
                    </a:lnTo>
                    <a:close/>
                  </a:path>
                </a:pathLst>
              </a:custGeom>
              <a:solidFill>
                <a:srgbClr val="FF6600"/>
              </a:solidFill>
              <a:ln w="9525">
                <a:noFill/>
                <a:round/>
                <a:headEnd/>
                <a:tailEnd/>
              </a:ln>
            </p:spPr>
            <p:txBody>
              <a:bodyPr/>
              <a:lstStyle/>
              <a:p>
                <a:endParaRPr lang="es-MX"/>
              </a:p>
            </p:txBody>
          </p:sp>
          <p:sp>
            <p:nvSpPr>
              <p:cNvPr id="9931" name="Freeform 5457"/>
              <p:cNvSpPr>
                <a:spLocks/>
              </p:cNvSpPr>
              <p:nvPr/>
            </p:nvSpPr>
            <p:spPr bwMode="auto">
              <a:xfrm>
                <a:off x="1888" y="2019"/>
                <a:ext cx="5" cy="24"/>
              </a:xfrm>
              <a:custGeom>
                <a:avLst/>
                <a:gdLst>
                  <a:gd name="T0" fmla="*/ 0 w 50"/>
                  <a:gd name="T1" fmla="*/ 0 h 215"/>
                  <a:gd name="T2" fmla="*/ 0 w 50"/>
                  <a:gd name="T3" fmla="*/ 0 h 215"/>
                  <a:gd name="T4" fmla="*/ 0 w 50"/>
                  <a:gd name="T5" fmla="*/ 0 h 215"/>
                  <a:gd name="T6" fmla="*/ 0 w 50"/>
                  <a:gd name="T7" fmla="*/ 0 h 215"/>
                  <a:gd name="T8" fmla="*/ 0 w 50"/>
                  <a:gd name="T9" fmla="*/ 0 h 215"/>
                  <a:gd name="T10" fmla="*/ 0 60000 65536"/>
                  <a:gd name="T11" fmla="*/ 0 60000 65536"/>
                  <a:gd name="T12" fmla="*/ 0 60000 65536"/>
                  <a:gd name="T13" fmla="*/ 0 60000 65536"/>
                  <a:gd name="T14" fmla="*/ 0 60000 65536"/>
                  <a:gd name="T15" fmla="*/ 0 w 50"/>
                  <a:gd name="T16" fmla="*/ 0 h 215"/>
                  <a:gd name="T17" fmla="*/ 50 w 50"/>
                  <a:gd name="T18" fmla="*/ 215 h 215"/>
                </a:gdLst>
                <a:ahLst/>
                <a:cxnLst>
                  <a:cxn ang="T10">
                    <a:pos x="T0" y="T1"/>
                  </a:cxn>
                  <a:cxn ang="T11">
                    <a:pos x="T2" y="T3"/>
                  </a:cxn>
                  <a:cxn ang="T12">
                    <a:pos x="T4" y="T5"/>
                  </a:cxn>
                  <a:cxn ang="T13">
                    <a:pos x="T6" y="T7"/>
                  </a:cxn>
                  <a:cxn ang="T14">
                    <a:pos x="T8" y="T9"/>
                  </a:cxn>
                </a:cxnLst>
                <a:rect l="T15" t="T16" r="T17" b="T18"/>
                <a:pathLst>
                  <a:path w="50" h="215">
                    <a:moveTo>
                      <a:pt x="12" y="215"/>
                    </a:moveTo>
                    <a:lnTo>
                      <a:pt x="50" y="210"/>
                    </a:lnTo>
                    <a:lnTo>
                      <a:pt x="39" y="9"/>
                    </a:lnTo>
                    <a:lnTo>
                      <a:pt x="0" y="0"/>
                    </a:lnTo>
                    <a:lnTo>
                      <a:pt x="12" y="215"/>
                    </a:lnTo>
                  </a:path>
                </a:pathLst>
              </a:custGeom>
              <a:noFill/>
              <a:ln w="0">
                <a:solidFill>
                  <a:srgbClr val="FF6600"/>
                </a:solidFill>
                <a:round/>
                <a:headEnd/>
                <a:tailEnd/>
              </a:ln>
            </p:spPr>
            <p:txBody>
              <a:bodyPr/>
              <a:lstStyle/>
              <a:p>
                <a:endParaRPr lang="es-MX"/>
              </a:p>
            </p:txBody>
          </p:sp>
          <p:sp>
            <p:nvSpPr>
              <p:cNvPr id="9932" name="Freeform 5458"/>
              <p:cNvSpPr>
                <a:spLocks/>
              </p:cNvSpPr>
              <p:nvPr/>
            </p:nvSpPr>
            <p:spPr bwMode="auto">
              <a:xfrm>
                <a:off x="1888" y="2000"/>
                <a:ext cx="10" cy="20"/>
              </a:xfrm>
              <a:custGeom>
                <a:avLst/>
                <a:gdLst>
                  <a:gd name="T0" fmla="*/ 0 w 90"/>
                  <a:gd name="T1" fmla="*/ 0 h 184"/>
                  <a:gd name="T2" fmla="*/ 0 w 90"/>
                  <a:gd name="T3" fmla="*/ 0 h 184"/>
                  <a:gd name="T4" fmla="*/ 0 w 90"/>
                  <a:gd name="T5" fmla="*/ 0 h 184"/>
                  <a:gd name="T6" fmla="*/ 0 w 90"/>
                  <a:gd name="T7" fmla="*/ 0 h 184"/>
                  <a:gd name="T8" fmla="*/ 0 60000 65536"/>
                  <a:gd name="T9" fmla="*/ 0 60000 65536"/>
                  <a:gd name="T10" fmla="*/ 0 60000 65536"/>
                  <a:gd name="T11" fmla="*/ 0 60000 65536"/>
                  <a:gd name="T12" fmla="*/ 0 w 90"/>
                  <a:gd name="T13" fmla="*/ 0 h 184"/>
                  <a:gd name="T14" fmla="*/ 90 w 90"/>
                  <a:gd name="T15" fmla="*/ 184 h 184"/>
                </a:gdLst>
                <a:ahLst/>
                <a:cxnLst>
                  <a:cxn ang="T8">
                    <a:pos x="T0" y="T1"/>
                  </a:cxn>
                  <a:cxn ang="T9">
                    <a:pos x="T2" y="T3"/>
                  </a:cxn>
                  <a:cxn ang="T10">
                    <a:pos x="T4" y="T5"/>
                  </a:cxn>
                  <a:cxn ang="T11">
                    <a:pos x="T6" y="T7"/>
                  </a:cxn>
                </a:cxnLst>
                <a:rect l="T12" t="T13" r="T14" b="T15"/>
                <a:pathLst>
                  <a:path w="90" h="184">
                    <a:moveTo>
                      <a:pt x="0" y="175"/>
                    </a:moveTo>
                    <a:lnTo>
                      <a:pt x="39" y="184"/>
                    </a:lnTo>
                    <a:lnTo>
                      <a:pt x="90" y="0"/>
                    </a:lnTo>
                    <a:lnTo>
                      <a:pt x="0" y="175"/>
                    </a:lnTo>
                    <a:close/>
                  </a:path>
                </a:pathLst>
              </a:custGeom>
              <a:solidFill>
                <a:srgbClr val="FF6600"/>
              </a:solidFill>
              <a:ln w="9525">
                <a:noFill/>
                <a:round/>
                <a:headEnd/>
                <a:tailEnd/>
              </a:ln>
            </p:spPr>
            <p:txBody>
              <a:bodyPr/>
              <a:lstStyle/>
              <a:p>
                <a:endParaRPr lang="es-MX"/>
              </a:p>
            </p:txBody>
          </p:sp>
          <p:sp>
            <p:nvSpPr>
              <p:cNvPr id="9933" name="Freeform 5459"/>
              <p:cNvSpPr>
                <a:spLocks/>
              </p:cNvSpPr>
              <p:nvPr/>
            </p:nvSpPr>
            <p:spPr bwMode="auto">
              <a:xfrm>
                <a:off x="1892" y="2000"/>
                <a:ext cx="9" cy="20"/>
              </a:xfrm>
              <a:custGeom>
                <a:avLst/>
                <a:gdLst>
                  <a:gd name="T0" fmla="*/ 0 w 84"/>
                  <a:gd name="T1" fmla="*/ 0 h 184"/>
                  <a:gd name="T2" fmla="*/ 0 w 84"/>
                  <a:gd name="T3" fmla="*/ 0 h 184"/>
                  <a:gd name="T4" fmla="*/ 0 w 84"/>
                  <a:gd name="T5" fmla="*/ 0 h 184"/>
                  <a:gd name="T6" fmla="*/ 0 w 84"/>
                  <a:gd name="T7" fmla="*/ 0 h 184"/>
                  <a:gd name="T8" fmla="*/ 0 60000 65536"/>
                  <a:gd name="T9" fmla="*/ 0 60000 65536"/>
                  <a:gd name="T10" fmla="*/ 0 60000 65536"/>
                  <a:gd name="T11" fmla="*/ 0 60000 65536"/>
                  <a:gd name="T12" fmla="*/ 0 w 84"/>
                  <a:gd name="T13" fmla="*/ 0 h 184"/>
                  <a:gd name="T14" fmla="*/ 84 w 84"/>
                  <a:gd name="T15" fmla="*/ 184 h 184"/>
                </a:gdLst>
                <a:ahLst/>
                <a:cxnLst>
                  <a:cxn ang="T8">
                    <a:pos x="T0" y="T1"/>
                  </a:cxn>
                  <a:cxn ang="T9">
                    <a:pos x="T2" y="T3"/>
                  </a:cxn>
                  <a:cxn ang="T10">
                    <a:pos x="T4" y="T5"/>
                  </a:cxn>
                  <a:cxn ang="T11">
                    <a:pos x="T6" y="T7"/>
                  </a:cxn>
                </a:cxnLst>
                <a:rect l="T12" t="T13" r="T14" b="T15"/>
                <a:pathLst>
                  <a:path w="84" h="184">
                    <a:moveTo>
                      <a:pt x="0" y="184"/>
                    </a:moveTo>
                    <a:lnTo>
                      <a:pt x="51" y="0"/>
                    </a:lnTo>
                    <a:lnTo>
                      <a:pt x="84" y="19"/>
                    </a:lnTo>
                    <a:lnTo>
                      <a:pt x="0" y="184"/>
                    </a:lnTo>
                    <a:close/>
                  </a:path>
                </a:pathLst>
              </a:custGeom>
              <a:solidFill>
                <a:srgbClr val="FF6600"/>
              </a:solidFill>
              <a:ln w="9525">
                <a:noFill/>
                <a:round/>
                <a:headEnd/>
                <a:tailEnd/>
              </a:ln>
            </p:spPr>
            <p:txBody>
              <a:bodyPr/>
              <a:lstStyle/>
              <a:p>
                <a:endParaRPr lang="es-MX"/>
              </a:p>
            </p:txBody>
          </p:sp>
          <p:sp>
            <p:nvSpPr>
              <p:cNvPr id="9934" name="Freeform 5460"/>
              <p:cNvSpPr>
                <a:spLocks/>
              </p:cNvSpPr>
              <p:nvPr/>
            </p:nvSpPr>
            <p:spPr bwMode="auto">
              <a:xfrm>
                <a:off x="1888" y="2000"/>
                <a:ext cx="13" cy="20"/>
              </a:xfrm>
              <a:custGeom>
                <a:avLst/>
                <a:gdLst>
                  <a:gd name="T0" fmla="*/ 0 w 123"/>
                  <a:gd name="T1" fmla="*/ 0 h 184"/>
                  <a:gd name="T2" fmla="*/ 0 w 123"/>
                  <a:gd name="T3" fmla="*/ 0 h 184"/>
                  <a:gd name="T4" fmla="*/ 0 w 123"/>
                  <a:gd name="T5" fmla="*/ 0 h 184"/>
                  <a:gd name="T6" fmla="*/ 0 w 123"/>
                  <a:gd name="T7" fmla="*/ 0 h 184"/>
                  <a:gd name="T8" fmla="*/ 0 w 123"/>
                  <a:gd name="T9" fmla="*/ 0 h 184"/>
                  <a:gd name="T10" fmla="*/ 0 60000 65536"/>
                  <a:gd name="T11" fmla="*/ 0 60000 65536"/>
                  <a:gd name="T12" fmla="*/ 0 60000 65536"/>
                  <a:gd name="T13" fmla="*/ 0 60000 65536"/>
                  <a:gd name="T14" fmla="*/ 0 60000 65536"/>
                  <a:gd name="T15" fmla="*/ 0 w 123"/>
                  <a:gd name="T16" fmla="*/ 0 h 184"/>
                  <a:gd name="T17" fmla="*/ 123 w 123"/>
                  <a:gd name="T18" fmla="*/ 184 h 184"/>
                </a:gdLst>
                <a:ahLst/>
                <a:cxnLst>
                  <a:cxn ang="T10">
                    <a:pos x="T0" y="T1"/>
                  </a:cxn>
                  <a:cxn ang="T11">
                    <a:pos x="T2" y="T3"/>
                  </a:cxn>
                  <a:cxn ang="T12">
                    <a:pos x="T4" y="T5"/>
                  </a:cxn>
                  <a:cxn ang="T13">
                    <a:pos x="T6" y="T7"/>
                  </a:cxn>
                  <a:cxn ang="T14">
                    <a:pos x="T8" y="T9"/>
                  </a:cxn>
                </a:cxnLst>
                <a:rect l="T15" t="T16" r="T17" b="T18"/>
                <a:pathLst>
                  <a:path w="123" h="184">
                    <a:moveTo>
                      <a:pt x="0" y="175"/>
                    </a:moveTo>
                    <a:lnTo>
                      <a:pt x="39" y="184"/>
                    </a:lnTo>
                    <a:lnTo>
                      <a:pt x="123" y="19"/>
                    </a:lnTo>
                    <a:lnTo>
                      <a:pt x="90" y="0"/>
                    </a:lnTo>
                    <a:lnTo>
                      <a:pt x="0" y="175"/>
                    </a:lnTo>
                  </a:path>
                </a:pathLst>
              </a:custGeom>
              <a:noFill/>
              <a:ln w="0">
                <a:solidFill>
                  <a:srgbClr val="FF6600"/>
                </a:solidFill>
                <a:round/>
                <a:headEnd/>
                <a:tailEnd/>
              </a:ln>
            </p:spPr>
            <p:txBody>
              <a:bodyPr/>
              <a:lstStyle/>
              <a:p>
                <a:endParaRPr lang="es-MX"/>
              </a:p>
            </p:txBody>
          </p:sp>
          <p:sp>
            <p:nvSpPr>
              <p:cNvPr id="9935" name="Freeform 5461"/>
              <p:cNvSpPr>
                <a:spLocks/>
              </p:cNvSpPr>
              <p:nvPr/>
            </p:nvSpPr>
            <p:spPr bwMode="auto">
              <a:xfrm>
                <a:off x="1898" y="1996"/>
                <a:ext cx="6" cy="6"/>
              </a:xfrm>
              <a:custGeom>
                <a:avLst/>
                <a:gdLst>
                  <a:gd name="T0" fmla="*/ 0 w 60"/>
                  <a:gd name="T1" fmla="*/ 0 h 58"/>
                  <a:gd name="T2" fmla="*/ 0 w 60"/>
                  <a:gd name="T3" fmla="*/ 0 h 58"/>
                  <a:gd name="T4" fmla="*/ 0 w 60"/>
                  <a:gd name="T5" fmla="*/ 0 h 58"/>
                  <a:gd name="T6" fmla="*/ 0 w 60"/>
                  <a:gd name="T7" fmla="*/ 0 h 58"/>
                  <a:gd name="T8" fmla="*/ 0 w 60"/>
                  <a:gd name="T9" fmla="*/ 0 h 58"/>
                  <a:gd name="T10" fmla="*/ 0 60000 65536"/>
                  <a:gd name="T11" fmla="*/ 0 60000 65536"/>
                  <a:gd name="T12" fmla="*/ 0 60000 65536"/>
                  <a:gd name="T13" fmla="*/ 0 60000 65536"/>
                  <a:gd name="T14" fmla="*/ 0 60000 65536"/>
                  <a:gd name="T15" fmla="*/ 0 w 60"/>
                  <a:gd name="T16" fmla="*/ 0 h 58"/>
                  <a:gd name="T17" fmla="*/ 60 w 60"/>
                  <a:gd name="T18" fmla="*/ 58 h 58"/>
                </a:gdLst>
                <a:ahLst/>
                <a:cxnLst>
                  <a:cxn ang="T10">
                    <a:pos x="T0" y="T1"/>
                  </a:cxn>
                  <a:cxn ang="T11">
                    <a:pos x="T2" y="T3"/>
                  </a:cxn>
                  <a:cxn ang="T12">
                    <a:pos x="T4" y="T5"/>
                  </a:cxn>
                  <a:cxn ang="T13">
                    <a:pos x="T6" y="T7"/>
                  </a:cxn>
                  <a:cxn ang="T14">
                    <a:pos x="T8" y="T9"/>
                  </a:cxn>
                </a:cxnLst>
                <a:rect l="T15" t="T16" r="T17" b="T18"/>
                <a:pathLst>
                  <a:path w="60" h="58">
                    <a:moveTo>
                      <a:pt x="0" y="39"/>
                    </a:moveTo>
                    <a:lnTo>
                      <a:pt x="33" y="58"/>
                    </a:lnTo>
                    <a:lnTo>
                      <a:pt x="60" y="16"/>
                    </a:lnTo>
                    <a:lnTo>
                      <a:pt x="26" y="0"/>
                    </a:lnTo>
                    <a:lnTo>
                      <a:pt x="0" y="39"/>
                    </a:lnTo>
                  </a:path>
                </a:pathLst>
              </a:custGeom>
              <a:noFill/>
              <a:ln w="0">
                <a:solidFill>
                  <a:srgbClr val="FF6600"/>
                </a:solidFill>
                <a:round/>
                <a:headEnd/>
                <a:tailEnd/>
              </a:ln>
            </p:spPr>
            <p:txBody>
              <a:bodyPr/>
              <a:lstStyle/>
              <a:p>
                <a:endParaRPr lang="es-MX"/>
              </a:p>
            </p:txBody>
          </p:sp>
          <p:sp>
            <p:nvSpPr>
              <p:cNvPr id="9936" name="Freeform 5462"/>
              <p:cNvSpPr>
                <a:spLocks/>
              </p:cNvSpPr>
              <p:nvPr/>
            </p:nvSpPr>
            <p:spPr bwMode="auto">
              <a:xfrm>
                <a:off x="1901" y="1981"/>
                <a:ext cx="4" cy="16"/>
              </a:xfrm>
              <a:custGeom>
                <a:avLst/>
                <a:gdLst>
                  <a:gd name="T0" fmla="*/ 0 w 41"/>
                  <a:gd name="T1" fmla="*/ 0 h 148"/>
                  <a:gd name="T2" fmla="*/ 0 w 41"/>
                  <a:gd name="T3" fmla="*/ 0 h 148"/>
                  <a:gd name="T4" fmla="*/ 0 w 41"/>
                  <a:gd name="T5" fmla="*/ 0 h 148"/>
                  <a:gd name="T6" fmla="*/ 0 w 41"/>
                  <a:gd name="T7" fmla="*/ 0 h 148"/>
                  <a:gd name="T8" fmla="*/ 0 60000 65536"/>
                  <a:gd name="T9" fmla="*/ 0 60000 65536"/>
                  <a:gd name="T10" fmla="*/ 0 60000 65536"/>
                  <a:gd name="T11" fmla="*/ 0 60000 65536"/>
                  <a:gd name="T12" fmla="*/ 0 w 41"/>
                  <a:gd name="T13" fmla="*/ 0 h 148"/>
                  <a:gd name="T14" fmla="*/ 41 w 41"/>
                  <a:gd name="T15" fmla="*/ 148 h 148"/>
                </a:gdLst>
                <a:ahLst/>
                <a:cxnLst>
                  <a:cxn ang="T8">
                    <a:pos x="T0" y="T1"/>
                  </a:cxn>
                  <a:cxn ang="T9">
                    <a:pos x="T2" y="T3"/>
                  </a:cxn>
                  <a:cxn ang="T10">
                    <a:pos x="T4" y="T5"/>
                  </a:cxn>
                  <a:cxn ang="T11">
                    <a:pos x="T6" y="T7"/>
                  </a:cxn>
                </a:cxnLst>
                <a:rect l="T12" t="T13" r="T14" b="T15"/>
                <a:pathLst>
                  <a:path w="41" h="148">
                    <a:moveTo>
                      <a:pt x="0" y="132"/>
                    </a:moveTo>
                    <a:lnTo>
                      <a:pt x="34" y="148"/>
                    </a:lnTo>
                    <a:lnTo>
                      <a:pt x="41" y="0"/>
                    </a:lnTo>
                    <a:lnTo>
                      <a:pt x="0" y="132"/>
                    </a:lnTo>
                    <a:close/>
                  </a:path>
                </a:pathLst>
              </a:custGeom>
              <a:solidFill>
                <a:srgbClr val="FF6600"/>
              </a:solidFill>
              <a:ln w="9525">
                <a:noFill/>
                <a:round/>
                <a:headEnd/>
                <a:tailEnd/>
              </a:ln>
            </p:spPr>
            <p:txBody>
              <a:bodyPr/>
              <a:lstStyle/>
              <a:p>
                <a:endParaRPr lang="es-MX"/>
              </a:p>
            </p:txBody>
          </p:sp>
          <p:sp>
            <p:nvSpPr>
              <p:cNvPr id="9937" name="Freeform 5463"/>
              <p:cNvSpPr>
                <a:spLocks/>
              </p:cNvSpPr>
              <p:nvPr/>
            </p:nvSpPr>
            <p:spPr bwMode="auto">
              <a:xfrm>
                <a:off x="1904" y="1981"/>
                <a:ext cx="5" cy="16"/>
              </a:xfrm>
              <a:custGeom>
                <a:avLst/>
                <a:gdLst>
                  <a:gd name="T0" fmla="*/ 0 w 44"/>
                  <a:gd name="T1" fmla="*/ 0 h 148"/>
                  <a:gd name="T2" fmla="*/ 0 w 44"/>
                  <a:gd name="T3" fmla="*/ 0 h 148"/>
                  <a:gd name="T4" fmla="*/ 0 w 44"/>
                  <a:gd name="T5" fmla="*/ 0 h 148"/>
                  <a:gd name="T6" fmla="*/ 0 w 44"/>
                  <a:gd name="T7" fmla="*/ 0 h 148"/>
                  <a:gd name="T8" fmla="*/ 0 60000 65536"/>
                  <a:gd name="T9" fmla="*/ 0 60000 65536"/>
                  <a:gd name="T10" fmla="*/ 0 60000 65536"/>
                  <a:gd name="T11" fmla="*/ 0 60000 65536"/>
                  <a:gd name="T12" fmla="*/ 0 w 44"/>
                  <a:gd name="T13" fmla="*/ 0 h 148"/>
                  <a:gd name="T14" fmla="*/ 44 w 44"/>
                  <a:gd name="T15" fmla="*/ 148 h 148"/>
                </a:gdLst>
                <a:ahLst/>
                <a:cxnLst>
                  <a:cxn ang="T8">
                    <a:pos x="T0" y="T1"/>
                  </a:cxn>
                  <a:cxn ang="T9">
                    <a:pos x="T2" y="T3"/>
                  </a:cxn>
                  <a:cxn ang="T10">
                    <a:pos x="T4" y="T5"/>
                  </a:cxn>
                  <a:cxn ang="T11">
                    <a:pos x="T6" y="T7"/>
                  </a:cxn>
                </a:cxnLst>
                <a:rect l="T12" t="T13" r="T14" b="T15"/>
                <a:pathLst>
                  <a:path w="44" h="148">
                    <a:moveTo>
                      <a:pt x="0" y="148"/>
                    </a:moveTo>
                    <a:lnTo>
                      <a:pt x="7" y="0"/>
                    </a:lnTo>
                    <a:lnTo>
                      <a:pt x="44" y="6"/>
                    </a:lnTo>
                    <a:lnTo>
                      <a:pt x="0" y="148"/>
                    </a:lnTo>
                    <a:close/>
                  </a:path>
                </a:pathLst>
              </a:custGeom>
              <a:solidFill>
                <a:srgbClr val="FF6600"/>
              </a:solidFill>
              <a:ln w="9525">
                <a:noFill/>
                <a:round/>
                <a:headEnd/>
                <a:tailEnd/>
              </a:ln>
            </p:spPr>
            <p:txBody>
              <a:bodyPr/>
              <a:lstStyle/>
              <a:p>
                <a:endParaRPr lang="es-MX"/>
              </a:p>
            </p:txBody>
          </p:sp>
          <p:sp>
            <p:nvSpPr>
              <p:cNvPr id="9938" name="Freeform 5464"/>
              <p:cNvSpPr>
                <a:spLocks/>
              </p:cNvSpPr>
              <p:nvPr/>
            </p:nvSpPr>
            <p:spPr bwMode="auto">
              <a:xfrm>
                <a:off x="1901" y="1981"/>
                <a:ext cx="8" cy="16"/>
              </a:xfrm>
              <a:custGeom>
                <a:avLst/>
                <a:gdLst>
                  <a:gd name="T0" fmla="*/ 0 w 78"/>
                  <a:gd name="T1" fmla="*/ 0 h 148"/>
                  <a:gd name="T2" fmla="*/ 0 w 78"/>
                  <a:gd name="T3" fmla="*/ 0 h 148"/>
                  <a:gd name="T4" fmla="*/ 0 w 78"/>
                  <a:gd name="T5" fmla="*/ 0 h 148"/>
                  <a:gd name="T6" fmla="*/ 0 w 78"/>
                  <a:gd name="T7" fmla="*/ 0 h 148"/>
                  <a:gd name="T8" fmla="*/ 0 w 78"/>
                  <a:gd name="T9" fmla="*/ 0 h 148"/>
                  <a:gd name="T10" fmla="*/ 0 60000 65536"/>
                  <a:gd name="T11" fmla="*/ 0 60000 65536"/>
                  <a:gd name="T12" fmla="*/ 0 60000 65536"/>
                  <a:gd name="T13" fmla="*/ 0 60000 65536"/>
                  <a:gd name="T14" fmla="*/ 0 60000 65536"/>
                  <a:gd name="T15" fmla="*/ 0 w 78"/>
                  <a:gd name="T16" fmla="*/ 0 h 148"/>
                  <a:gd name="T17" fmla="*/ 78 w 78"/>
                  <a:gd name="T18" fmla="*/ 148 h 148"/>
                </a:gdLst>
                <a:ahLst/>
                <a:cxnLst>
                  <a:cxn ang="T10">
                    <a:pos x="T0" y="T1"/>
                  </a:cxn>
                  <a:cxn ang="T11">
                    <a:pos x="T2" y="T3"/>
                  </a:cxn>
                  <a:cxn ang="T12">
                    <a:pos x="T4" y="T5"/>
                  </a:cxn>
                  <a:cxn ang="T13">
                    <a:pos x="T6" y="T7"/>
                  </a:cxn>
                  <a:cxn ang="T14">
                    <a:pos x="T8" y="T9"/>
                  </a:cxn>
                </a:cxnLst>
                <a:rect l="T15" t="T16" r="T17" b="T18"/>
                <a:pathLst>
                  <a:path w="78" h="148">
                    <a:moveTo>
                      <a:pt x="0" y="132"/>
                    </a:moveTo>
                    <a:lnTo>
                      <a:pt x="34" y="148"/>
                    </a:lnTo>
                    <a:lnTo>
                      <a:pt x="78" y="6"/>
                    </a:lnTo>
                    <a:lnTo>
                      <a:pt x="41" y="0"/>
                    </a:lnTo>
                    <a:lnTo>
                      <a:pt x="0" y="132"/>
                    </a:lnTo>
                  </a:path>
                </a:pathLst>
              </a:custGeom>
              <a:noFill/>
              <a:ln w="0">
                <a:solidFill>
                  <a:srgbClr val="FF6600"/>
                </a:solidFill>
                <a:round/>
                <a:headEnd/>
                <a:tailEnd/>
              </a:ln>
            </p:spPr>
            <p:txBody>
              <a:bodyPr/>
              <a:lstStyle/>
              <a:p>
                <a:endParaRPr lang="es-MX"/>
              </a:p>
            </p:txBody>
          </p:sp>
          <p:sp>
            <p:nvSpPr>
              <p:cNvPr id="9939" name="Freeform 5465"/>
              <p:cNvSpPr>
                <a:spLocks/>
              </p:cNvSpPr>
              <p:nvPr/>
            </p:nvSpPr>
            <p:spPr bwMode="auto">
              <a:xfrm>
                <a:off x="1905" y="1955"/>
                <a:ext cx="4" cy="27"/>
              </a:xfrm>
              <a:custGeom>
                <a:avLst/>
                <a:gdLst>
                  <a:gd name="T0" fmla="*/ 0 w 37"/>
                  <a:gd name="T1" fmla="*/ 0 h 238"/>
                  <a:gd name="T2" fmla="*/ 0 w 37"/>
                  <a:gd name="T3" fmla="*/ 0 h 238"/>
                  <a:gd name="T4" fmla="*/ 0 w 37"/>
                  <a:gd name="T5" fmla="*/ 0 h 238"/>
                  <a:gd name="T6" fmla="*/ 0 w 37"/>
                  <a:gd name="T7" fmla="*/ 0 h 238"/>
                  <a:gd name="T8" fmla="*/ 0 60000 65536"/>
                  <a:gd name="T9" fmla="*/ 0 60000 65536"/>
                  <a:gd name="T10" fmla="*/ 0 60000 65536"/>
                  <a:gd name="T11" fmla="*/ 0 60000 65536"/>
                  <a:gd name="T12" fmla="*/ 0 w 37"/>
                  <a:gd name="T13" fmla="*/ 0 h 238"/>
                  <a:gd name="T14" fmla="*/ 37 w 37"/>
                  <a:gd name="T15" fmla="*/ 238 h 238"/>
                </a:gdLst>
                <a:ahLst/>
                <a:cxnLst>
                  <a:cxn ang="T8">
                    <a:pos x="T0" y="T1"/>
                  </a:cxn>
                  <a:cxn ang="T9">
                    <a:pos x="T2" y="T3"/>
                  </a:cxn>
                  <a:cxn ang="T10">
                    <a:pos x="T4" y="T5"/>
                  </a:cxn>
                  <a:cxn ang="T11">
                    <a:pos x="T6" y="T7"/>
                  </a:cxn>
                </a:cxnLst>
                <a:rect l="T12" t="T13" r="T14" b="T15"/>
                <a:pathLst>
                  <a:path w="37" h="238">
                    <a:moveTo>
                      <a:pt x="0" y="232"/>
                    </a:moveTo>
                    <a:lnTo>
                      <a:pt x="37" y="238"/>
                    </a:lnTo>
                    <a:lnTo>
                      <a:pt x="1" y="0"/>
                    </a:lnTo>
                    <a:lnTo>
                      <a:pt x="0" y="232"/>
                    </a:lnTo>
                    <a:close/>
                  </a:path>
                </a:pathLst>
              </a:custGeom>
              <a:solidFill>
                <a:srgbClr val="FF6600"/>
              </a:solidFill>
              <a:ln w="9525">
                <a:noFill/>
                <a:round/>
                <a:headEnd/>
                <a:tailEnd/>
              </a:ln>
            </p:spPr>
            <p:txBody>
              <a:bodyPr/>
              <a:lstStyle/>
              <a:p>
                <a:endParaRPr lang="es-MX"/>
              </a:p>
            </p:txBody>
          </p:sp>
          <p:sp>
            <p:nvSpPr>
              <p:cNvPr id="9940" name="Freeform 5466"/>
              <p:cNvSpPr>
                <a:spLocks/>
              </p:cNvSpPr>
              <p:nvPr/>
            </p:nvSpPr>
            <p:spPr bwMode="auto">
              <a:xfrm>
                <a:off x="1905" y="1955"/>
                <a:ext cx="4" cy="27"/>
              </a:xfrm>
              <a:custGeom>
                <a:avLst/>
                <a:gdLst>
                  <a:gd name="T0" fmla="*/ 0 w 38"/>
                  <a:gd name="T1" fmla="*/ 0 h 240"/>
                  <a:gd name="T2" fmla="*/ 0 w 38"/>
                  <a:gd name="T3" fmla="*/ 0 h 240"/>
                  <a:gd name="T4" fmla="*/ 0 w 38"/>
                  <a:gd name="T5" fmla="*/ 0 h 240"/>
                  <a:gd name="T6" fmla="*/ 0 w 38"/>
                  <a:gd name="T7" fmla="*/ 0 h 240"/>
                  <a:gd name="T8" fmla="*/ 0 w 38"/>
                  <a:gd name="T9" fmla="*/ 0 h 240"/>
                  <a:gd name="T10" fmla="*/ 0 60000 65536"/>
                  <a:gd name="T11" fmla="*/ 0 60000 65536"/>
                  <a:gd name="T12" fmla="*/ 0 60000 65536"/>
                  <a:gd name="T13" fmla="*/ 0 60000 65536"/>
                  <a:gd name="T14" fmla="*/ 0 60000 65536"/>
                  <a:gd name="T15" fmla="*/ 0 w 38"/>
                  <a:gd name="T16" fmla="*/ 0 h 240"/>
                  <a:gd name="T17" fmla="*/ 38 w 38"/>
                  <a:gd name="T18" fmla="*/ 240 h 240"/>
                </a:gdLst>
                <a:ahLst/>
                <a:cxnLst>
                  <a:cxn ang="T10">
                    <a:pos x="T0" y="T1"/>
                  </a:cxn>
                  <a:cxn ang="T11">
                    <a:pos x="T2" y="T3"/>
                  </a:cxn>
                  <a:cxn ang="T12">
                    <a:pos x="T4" y="T5"/>
                  </a:cxn>
                  <a:cxn ang="T13">
                    <a:pos x="T6" y="T7"/>
                  </a:cxn>
                  <a:cxn ang="T14">
                    <a:pos x="T8" y="T9"/>
                  </a:cxn>
                </a:cxnLst>
                <a:rect l="T15" t="T16" r="T17" b="T18"/>
                <a:pathLst>
                  <a:path w="38" h="240">
                    <a:moveTo>
                      <a:pt x="0" y="234"/>
                    </a:moveTo>
                    <a:lnTo>
                      <a:pt x="37" y="240"/>
                    </a:lnTo>
                    <a:lnTo>
                      <a:pt x="38" y="0"/>
                    </a:lnTo>
                    <a:lnTo>
                      <a:pt x="1" y="2"/>
                    </a:lnTo>
                    <a:lnTo>
                      <a:pt x="0" y="234"/>
                    </a:lnTo>
                  </a:path>
                </a:pathLst>
              </a:custGeom>
              <a:noFill/>
              <a:ln w="0">
                <a:solidFill>
                  <a:srgbClr val="FF6600"/>
                </a:solidFill>
                <a:round/>
                <a:headEnd/>
                <a:tailEnd/>
              </a:ln>
            </p:spPr>
            <p:txBody>
              <a:bodyPr/>
              <a:lstStyle/>
              <a:p>
                <a:endParaRPr lang="es-MX"/>
              </a:p>
            </p:txBody>
          </p:sp>
          <p:sp>
            <p:nvSpPr>
              <p:cNvPr id="9941" name="Freeform 5467"/>
              <p:cNvSpPr>
                <a:spLocks/>
              </p:cNvSpPr>
              <p:nvPr/>
            </p:nvSpPr>
            <p:spPr bwMode="auto">
              <a:xfrm>
                <a:off x="1903" y="1933"/>
                <a:ext cx="6" cy="22"/>
              </a:xfrm>
              <a:custGeom>
                <a:avLst/>
                <a:gdLst>
                  <a:gd name="T0" fmla="*/ 0 w 61"/>
                  <a:gd name="T1" fmla="*/ 0 h 204"/>
                  <a:gd name="T2" fmla="*/ 0 w 61"/>
                  <a:gd name="T3" fmla="*/ 0 h 204"/>
                  <a:gd name="T4" fmla="*/ 0 w 61"/>
                  <a:gd name="T5" fmla="*/ 0 h 204"/>
                  <a:gd name="T6" fmla="*/ 0 w 61"/>
                  <a:gd name="T7" fmla="*/ 0 h 204"/>
                  <a:gd name="T8" fmla="*/ 0 60000 65536"/>
                  <a:gd name="T9" fmla="*/ 0 60000 65536"/>
                  <a:gd name="T10" fmla="*/ 0 60000 65536"/>
                  <a:gd name="T11" fmla="*/ 0 60000 65536"/>
                  <a:gd name="T12" fmla="*/ 0 w 61"/>
                  <a:gd name="T13" fmla="*/ 0 h 204"/>
                  <a:gd name="T14" fmla="*/ 61 w 61"/>
                  <a:gd name="T15" fmla="*/ 204 h 204"/>
                </a:gdLst>
                <a:ahLst/>
                <a:cxnLst>
                  <a:cxn ang="T8">
                    <a:pos x="T0" y="T1"/>
                  </a:cxn>
                  <a:cxn ang="T9">
                    <a:pos x="T2" y="T3"/>
                  </a:cxn>
                  <a:cxn ang="T10">
                    <a:pos x="T4" y="T5"/>
                  </a:cxn>
                  <a:cxn ang="T11">
                    <a:pos x="T6" y="T7"/>
                  </a:cxn>
                </a:cxnLst>
                <a:rect l="T12" t="T13" r="T14" b="T15"/>
                <a:pathLst>
                  <a:path w="61" h="204">
                    <a:moveTo>
                      <a:pt x="24" y="204"/>
                    </a:moveTo>
                    <a:lnTo>
                      <a:pt x="61" y="202"/>
                    </a:lnTo>
                    <a:lnTo>
                      <a:pt x="0" y="0"/>
                    </a:lnTo>
                    <a:lnTo>
                      <a:pt x="24" y="204"/>
                    </a:lnTo>
                    <a:close/>
                  </a:path>
                </a:pathLst>
              </a:custGeom>
              <a:solidFill>
                <a:srgbClr val="FF6600"/>
              </a:solidFill>
              <a:ln w="9525">
                <a:noFill/>
                <a:round/>
                <a:headEnd/>
                <a:tailEnd/>
              </a:ln>
            </p:spPr>
            <p:txBody>
              <a:bodyPr/>
              <a:lstStyle/>
              <a:p>
                <a:endParaRPr lang="es-MX"/>
              </a:p>
            </p:txBody>
          </p:sp>
          <p:sp>
            <p:nvSpPr>
              <p:cNvPr id="9942" name="Freeform 5468"/>
              <p:cNvSpPr>
                <a:spLocks/>
              </p:cNvSpPr>
              <p:nvPr/>
            </p:nvSpPr>
            <p:spPr bwMode="auto">
              <a:xfrm>
                <a:off x="1903" y="1933"/>
                <a:ext cx="6" cy="22"/>
              </a:xfrm>
              <a:custGeom>
                <a:avLst/>
                <a:gdLst>
                  <a:gd name="T0" fmla="*/ 0 w 61"/>
                  <a:gd name="T1" fmla="*/ 0 h 202"/>
                  <a:gd name="T2" fmla="*/ 0 w 61"/>
                  <a:gd name="T3" fmla="*/ 0 h 202"/>
                  <a:gd name="T4" fmla="*/ 0 w 61"/>
                  <a:gd name="T5" fmla="*/ 0 h 202"/>
                  <a:gd name="T6" fmla="*/ 0 w 61"/>
                  <a:gd name="T7" fmla="*/ 0 h 202"/>
                  <a:gd name="T8" fmla="*/ 0 60000 65536"/>
                  <a:gd name="T9" fmla="*/ 0 60000 65536"/>
                  <a:gd name="T10" fmla="*/ 0 60000 65536"/>
                  <a:gd name="T11" fmla="*/ 0 60000 65536"/>
                  <a:gd name="T12" fmla="*/ 0 w 61"/>
                  <a:gd name="T13" fmla="*/ 0 h 202"/>
                  <a:gd name="T14" fmla="*/ 61 w 61"/>
                  <a:gd name="T15" fmla="*/ 202 h 202"/>
                </a:gdLst>
                <a:ahLst/>
                <a:cxnLst>
                  <a:cxn ang="T8">
                    <a:pos x="T0" y="T1"/>
                  </a:cxn>
                  <a:cxn ang="T9">
                    <a:pos x="T2" y="T3"/>
                  </a:cxn>
                  <a:cxn ang="T10">
                    <a:pos x="T4" y="T5"/>
                  </a:cxn>
                  <a:cxn ang="T11">
                    <a:pos x="T6" y="T7"/>
                  </a:cxn>
                </a:cxnLst>
                <a:rect l="T12" t="T13" r="T14" b="T15"/>
                <a:pathLst>
                  <a:path w="61" h="202">
                    <a:moveTo>
                      <a:pt x="61" y="202"/>
                    </a:moveTo>
                    <a:lnTo>
                      <a:pt x="0" y="0"/>
                    </a:lnTo>
                    <a:lnTo>
                      <a:pt x="40" y="26"/>
                    </a:lnTo>
                    <a:lnTo>
                      <a:pt x="61" y="202"/>
                    </a:lnTo>
                    <a:close/>
                  </a:path>
                </a:pathLst>
              </a:custGeom>
              <a:solidFill>
                <a:srgbClr val="FF6600"/>
              </a:solidFill>
              <a:ln w="9525">
                <a:noFill/>
                <a:round/>
                <a:headEnd/>
                <a:tailEnd/>
              </a:ln>
            </p:spPr>
            <p:txBody>
              <a:bodyPr/>
              <a:lstStyle/>
              <a:p>
                <a:endParaRPr lang="es-MX"/>
              </a:p>
            </p:txBody>
          </p:sp>
          <p:sp>
            <p:nvSpPr>
              <p:cNvPr id="9943" name="Freeform 5469"/>
              <p:cNvSpPr>
                <a:spLocks/>
              </p:cNvSpPr>
              <p:nvPr/>
            </p:nvSpPr>
            <p:spPr bwMode="auto">
              <a:xfrm>
                <a:off x="1903" y="1933"/>
                <a:ext cx="6" cy="22"/>
              </a:xfrm>
              <a:custGeom>
                <a:avLst/>
                <a:gdLst>
                  <a:gd name="T0" fmla="*/ 0 w 61"/>
                  <a:gd name="T1" fmla="*/ 0 h 204"/>
                  <a:gd name="T2" fmla="*/ 0 w 61"/>
                  <a:gd name="T3" fmla="*/ 0 h 204"/>
                  <a:gd name="T4" fmla="*/ 0 w 61"/>
                  <a:gd name="T5" fmla="*/ 0 h 204"/>
                  <a:gd name="T6" fmla="*/ 0 w 61"/>
                  <a:gd name="T7" fmla="*/ 0 h 204"/>
                  <a:gd name="T8" fmla="*/ 0 w 61"/>
                  <a:gd name="T9" fmla="*/ 0 h 204"/>
                  <a:gd name="T10" fmla="*/ 0 60000 65536"/>
                  <a:gd name="T11" fmla="*/ 0 60000 65536"/>
                  <a:gd name="T12" fmla="*/ 0 60000 65536"/>
                  <a:gd name="T13" fmla="*/ 0 60000 65536"/>
                  <a:gd name="T14" fmla="*/ 0 60000 65536"/>
                  <a:gd name="T15" fmla="*/ 0 w 61"/>
                  <a:gd name="T16" fmla="*/ 0 h 204"/>
                  <a:gd name="T17" fmla="*/ 61 w 61"/>
                  <a:gd name="T18" fmla="*/ 204 h 204"/>
                </a:gdLst>
                <a:ahLst/>
                <a:cxnLst>
                  <a:cxn ang="T10">
                    <a:pos x="T0" y="T1"/>
                  </a:cxn>
                  <a:cxn ang="T11">
                    <a:pos x="T2" y="T3"/>
                  </a:cxn>
                  <a:cxn ang="T12">
                    <a:pos x="T4" y="T5"/>
                  </a:cxn>
                  <a:cxn ang="T13">
                    <a:pos x="T6" y="T7"/>
                  </a:cxn>
                  <a:cxn ang="T14">
                    <a:pos x="T8" y="T9"/>
                  </a:cxn>
                </a:cxnLst>
                <a:rect l="T15" t="T16" r="T17" b="T18"/>
                <a:pathLst>
                  <a:path w="61" h="204">
                    <a:moveTo>
                      <a:pt x="24" y="204"/>
                    </a:moveTo>
                    <a:lnTo>
                      <a:pt x="61" y="202"/>
                    </a:lnTo>
                    <a:lnTo>
                      <a:pt x="40" y="26"/>
                    </a:lnTo>
                    <a:lnTo>
                      <a:pt x="0" y="0"/>
                    </a:lnTo>
                    <a:lnTo>
                      <a:pt x="24" y="204"/>
                    </a:lnTo>
                  </a:path>
                </a:pathLst>
              </a:custGeom>
              <a:noFill/>
              <a:ln w="0">
                <a:solidFill>
                  <a:srgbClr val="FF6600"/>
                </a:solidFill>
                <a:round/>
                <a:headEnd/>
                <a:tailEnd/>
              </a:ln>
            </p:spPr>
            <p:txBody>
              <a:bodyPr/>
              <a:lstStyle/>
              <a:p>
                <a:endParaRPr lang="es-MX"/>
              </a:p>
            </p:txBody>
          </p:sp>
          <p:sp>
            <p:nvSpPr>
              <p:cNvPr id="9944" name="Freeform 5470"/>
              <p:cNvSpPr>
                <a:spLocks/>
              </p:cNvSpPr>
              <p:nvPr/>
            </p:nvSpPr>
            <p:spPr bwMode="auto">
              <a:xfrm>
                <a:off x="1903" y="1929"/>
                <a:ext cx="12" cy="6"/>
              </a:xfrm>
              <a:custGeom>
                <a:avLst/>
                <a:gdLst>
                  <a:gd name="T0" fmla="*/ 0 w 108"/>
                  <a:gd name="T1" fmla="*/ 0 h 61"/>
                  <a:gd name="T2" fmla="*/ 0 w 108"/>
                  <a:gd name="T3" fmla="*/ 0 h 61"/>
                  <a:gd name="T4" fmla="*/ 0 w 108"/>
                  <a:gd name="T5" fmla="*/ 0 h 61"/>
                  <a:gd name="T6" fmla="*/ 0 w 108"/>
                  <a:gd name="T7" fmla="*/ 0 h 61"/>
                  <a:gd name="T8" fmla="*/ 0 60000 65536"/>
                  <a:gd name="T9" fmla="*/ 0 60000 65536"/>
                  <a:gd name="T10" fmla="*/ 0 60000 65536"/>
                  <a:gd name="T11" fmla="*/ 0 60000 65536"/>
                  <a:gd name="T12" fmla="*/ 0 w 108"/>
                  <a:gd name="T13" fmla="*/ 0 h 61"/>
                  <a:gd name="T14" fmla="*/ 108 w 108"/>
                  <a:gd name="T15" fmla="*/ 61 h 61"/>
                </a:gdLst>
                <a:ahLst/>
                <a:cxnLst>
                  <a:cxn ang="T8">
                    <a:pos x="T0" y="T1"/>
                  </a:cxn>
                  <a:cxn ang="T9">
                    <a:pos x="T2" y="T3"/>
                  </a:cxn>
                  <a:cxn ang="T10">
                    <a:pos x="T4" y="T5"/>
                  </a:cxn>
                  <a:cxn ang="T11">
                    <a:pos x="T6" y="T7"/>
                  </a:cxn>
                </a:cxnLst>
                <a:rect l="T12" t="T13" r="T14" b="T15"/>
                <a:pathLst>
                  <a:path w="108" h="61">
                    <a:moveTo>
                      <a:pt x="0" y="35"/>
                    </a:moveTo>
                    <a:lnTo>
                      <a:pt x="40" y="61"/>
                    </a:lnTo>
                    <a:lnTo>
                      <a:pt x="108" y="0"/>
                    </a:lnTo>
                    <a:lnTo>
                      <a:pt x="0" y="35"/>
                    </a:lnTo>
                    <a:close/>
                  </a:path>
                </a:pathLst>
              </a:custGeom>
              <a:solidFill>
                <a:srgbClr val="FF6600"/>
              </a:solidFill>
              <a:ln w="9525">
                <a:noFill/>
                <a:round/>
                <a:headEnd/>
                <a:tailEnd/>
              </a:ln>
            </p:spPr>
            <p:txBody>
              <a:bodyPr/>
              <a:lstStyle/>
              <a:p>
                <a:endParaRPr lang="es-MX"/>
              </a:p>
            </p:txBody>
          </p:sp>
          <p:sp>
            <p:nvSpPr>
              <p:cNvPr id="9945" name="Freeform 5471"/>
              <p:cNvSpPr>
                <a:spLocks/>
              </p:cNvSpPr>
              <p:nvPr/>
            </p:nvSpPr>
            <p:spPr bwMode="auto">
              <a:xfrm>
                <a:off x="1907" y="1929"/>
                <a:ext cx="9" cy="6"/>
              </a:xfrm>
              <a:custGeom>
                <a:avLst/>
                <a:gdLst>
                  <a:gd name="T0" fmla="*/ 0 w 84"/>
                  <a:gd name="T1" fmla="*/ 0 h 61"/>
                  <a:gd name="T2" fmla="*/ 0 w 84"/>
                  <a:gd name="T3" fmla="*/ 0 h 61"/>
                  <a:gd name="T4" fmla="*/ 0 w 84"/>
                  <a:gd name="T5" fmla="*/ 0 h 61"/>
                  <a:gd name="T6" fmla="*/ 0 w 84"/>
                  <a:gd name="T7" fmla="*/ 0 h 61"/>
                  <a:gd name="T8" fmla="*/ 0 60000 65536"/>
                  <a:gd name="T9" fmla="*/ 0 60000 65536"/>
                  <a:gd name="T10" fmla="*/ 0 60000 65536"/>
                  <a:gd name="T11" fmla="*/ 0 60000 65536"/>
                  <a:gd name="T12" fmla="*/ 0 w 84"/>
                  <a:gd name="T13" fmla="*/ 0 h 61"/>
                  <a:gd name="T14" fmla="*/ 84 w 84"/>
                  <a:gd name="T15" fmla="*/ 61 h 61"/>
                </a:gdLst>
                <a:ahLst/>
                <a:cxnLst>
                  <a:cxn ang="T8">
                    <a:pos x="T0" y="T1"/>
                  </a:cxn>
                  <a:cxn ang="T9">
                    <a:pos x="T2" y="T3"/>
                  </a:cxn>
                  <a:cxn ang="T10">
                    <a:pos x="T4" y="T5"/>
                  </a:cxn>
                  <a:cxn ang="T11">
                    <a:pos x="T6" y="T7"/>
                  </a:cxn>
                </a:cxnLst>
                <a:rect l="T12" t="T13" r="T14" b="T15"/>
                <a:pathLst>
                  <a:path w="84" h="61">
                    <a:moveTo>
                      <a:pt x="0" y="61"/>
                    </a:moveTo>
                    <a:lnTo>
                      <a:pt x="68" y="0"/>
                    </a:lnTo>
                    <a:lnTo>
                      <a:pt x="84" y="34"/>
                    </a:lnTo>
                    <a:lnTo>
                      <a:pt x="0" y="61"/>
                    </a:lnTo>
                    <a:close/>
                  </a:path>
                </a:pathLst>
              </a:custGeom>
              <a:solidFill>
                <a:srgbClr val="FF6600"/>
              </a:solidFill>
              <a:ln w="9525">
                <a:noFill/>
                <a:round/>
                <a:headEnd/>
                <a:tailEnd/>
              </a:ln>
            </p:spPr>
            <p:txBody>
              <a:bodyPr/>
              <a:lstStyle/>
              <a:p>
                <a:endParaRPr lang="es-MX"/>
              </a:p>
            </p:txBody>
          </p:sp>
          <p:sp>
            <p:nvSpPr>
              <p:cNvPr id="9946" name="Freeform 5472"/>
              <p:cNvSpPr>
                <a:spLocks/>
              </p:cNvSpPr>
              <p:nvPr/>
            </p:nvSpPr>
            <p:spPr bwMode="auto">
              <a:xfrm>
                <a:off x="1903" y="1929"/>
                <a:ext cx="13" cy="6"/>
              </a:xfrm>
              <a:custGeom>
                <a:avLst/>
                <a:gdLst>
                  <a:gd name="T0" fmla="*/ 0 w 124"/>
                  <a:gd name="T1" fmla="*/ 0 h 61"/>
                  <a:gd name="T2" fmla="*/ 0 w 124"/>
                  <a:gd name="T3" fmla="*/ 0 h 61"/>
                  <a:gd name="T4" fmla="*/ 0 w 124"/>
                  <a:gd name="T5" fmla="*/ 0 h 61"/>
                  <a:gd name="T6" fmla="*/ 0 w 124"/>
                  <a:gd name="T7" fmla="*/ 0 h 61"/>
                  <a:gd name="T8" fmla="*/ 0 w 124"/>
                  <a:gd name="T9" fmla="*/ 0 h 61"/>
                  <a:gd name="T10" fmla="*/ 0 60000 65536"/>
                  <a:gd name="T11" fmla="*/ 0 60000 65536"/>
                  <a:gd name="T12" fmla="*/ 0 60000 65536"/>
                  <a:gd name="T13" fmla="*/ 0 60000 65536"/>
                  <a:gd name="T14" fmla="*/ 0 60000 65536"/>
                  <a:gd name="T15" fmla="*/ 0 w 124"/>
                  <a:gd name="T16" fmla="*/ 0 h 61"/>
                  <a:gd name="T17" fmla="*/ 124 w 124"/>
                  <a:gd name="T18" fmla="*/ 61 h 61"/>
                </a:gdLst>
                <a:ahLst/>
                <a:cxnLst>
                  <a:cxn ang="T10">
                    <a:pos x="T0" y="T1"/>
                  </a:cxn>
                  <a:cxn ang="T11">
                    <a:pos x="T2" y="T3"/>
                  </a:cxn>
                  <a:cxn ang="T12">
                    <a:pos x="T4" y="T5"/>
                  </a:cxn>
                  <a:cxn ang="T13">
                    <a:pos x="T6" y="T7"/>
                  </a:cxn>
                  <a:cxn ang="T14">
                    <a:pos x="T8" y="T9"/>
                  </a:cxn>
                </a:cxnLst>
                <a:rect l="T15" t="T16" r="T17" b="T18"/>
                <a:pathLst>
                  <a:path w="124" h="61">
                    <a:moveTo>
                      <a:pt x="0" y="35"/>
                    </a:moveTo>
                    <a:lnTo>
                      <a:pt x="40" y="61"/>
                    </a:lnTo>
                    <a:lnTo>
                      <a:pt x="124" y="34"/>
                    </a:lnTo>
                    <a:lnTo>
                      <a:pt x="108" y="0"/>
                    </a:lnTo>
                    <a:lnTo>
                      <a:pt x="0" y="35"/>
                    </a:lnTo>
                  </a:path>
                </a:pathLst>
              </a:custGeom>
              <a:noFill/>
              <a:ln w="0">
                <a:solidFill>
                  <a:srgbClr val="FF6600"/>
                </a:solidFill>
                <a:round/>
                <a:headEnd/>
                <a:tailEnd/>
              </a:ln>
            </p:spPr>
            <p:txBody>
              <a:bodyPr/>
              <a:lstStyle/>
              <a:p>
                <a:endParaRPr lang="es-MX"/>
              </a:p>
            </p:txBody>
          </p:sp>
          <p:sp>
            <p:nvSpPr>
              <p:cNvPr id="9947" name="Freeform 5473"/>
              <p:cNvSpPr>
                <a:spLocks/>
              </p:cNvSpPr>
              <p:nvPr/>
            </p:nvSpPr>
            <p:spPr bwMode="auto">
              <a:xfrm>
                <a:off x="1915" y="1921"/>
                <a:ext cx="12" cy="11"/>
              </a:xfrm>
              <a:custGeom>
                <a:avLst/>
                <a:gdLst>
                  <a:gd name="T0" fmla="*/ 0 w 108"/>
                  <a:gd name="T1" fmla="*/ 0 h 100"/>
                  <a:gd name="T2" fmla="*/ 0 w 108"/>
                  <a:gd name="T3" fmla="*/ 0 h 100"/>
                  <a:gd name="T4" fmla="*/ 0 w 108"/>
                  <a:gd name="T5" fmla="*/ 0 h 100"/>
                  <a:gd name="T6" fmla="*/ 0 w 108"/>
                  <a:gd name="T7" fmla="*/ 0 h 100"/>
                  <a:gd name="T8" fmla="*/ 0 60000 65536"/>
                  <a:gd name="T9" fmla="*/ 0 60000 65536"/>
                  <a:gd name="T10" fmla="*/ 0 60000 65536"/>
                  <a:gd name="T11" fmla="*/ 0 60000 65536"/>
                  <a:gd name="T12" fmla="*/ 0 w 108"/>
                  <a:gd name="T13" fmla="*/ 0 h 100"/>
                  <a:gd name="T14" fmla="*/ 108 w 108"/>
                  <a:gd name="T15" fmla="*/ 100 h 100"/>
                </a:gdLst>
                <a:ahLst/>
                <a:cxnLst>
                  <a:cxn ang="T8">
                    <a:pos x="T0" y="T1"/>
                  </a:cxn>
                  <a:cxn ang="T9">
                    <a:pos x="T2" y="T3"/>
                  </a:cxn>
                  <a:cxn ang="T10">
                    <a:pos x="T4" y="T5"/>
                  </a:cxn>
                  <a:cxn ang="T11">
                    <a:pos x="T6" y="T7"/>
                  </a:cxn>
                </a:cxnLst>
                <a:rect l="T12" t="T13" r="T14" b="T15"/>
                <a:pathLst>
                  <a:path w="108" h="100">
                    <a:moveTo>
                      <a:pt x="0" y="66"/>
                    </a:moveTo>
                    <a:lnTo>
                      <a:pt x="16" y="100"/>
                    </a:lnTo>
                    <a:lnTo>
                      <a:pt x="108" y="0"/>
                    </a:lnTo>
                    <a:lnTo>
                      <a:pt x="0" y="66"/>
                    </a:lnTo>
                    <a:close/>
                  </a:path>
                </a:pathLst>
              </a:custGeom>
              <a:solidFill>
                <a:srgbClr val="FF6600"/>
              </a:solidFill>
              <a:ln w="9525">
                <a:noFill/>
                <a:round/>
                <a:headEnd/>
                <a:tailEnd/>
              </a:ln>
            </p:spPr>
            <p:txBody>
              <a:bodyPr/>
              <a:lstStyle/>
              <a:p>
                <a:endParaRPr lang="es-MX"/>
              </a:p>
            </p:txBody>
          </p:sp>
          <p:sp>
            <p:nvSpPr>
              <p:cNvPr id="9948" name="Freeform 5474"/>
              <p:cNvSpPr>
                <a:spLocks/>
              </p:cNvSpPr>
              <p:nvPr/>
            </p:nvSpPr>
            <p:spPr bwMode="auto">
              <a:xfrm>
                <a:off x="1916" y="1921"/>
                <a:ext cx="14" cy="11"/>
              </a:xfrm>
              <a:custGeom>
                <a:avLst/>
                <a:gdLst>
                  <a:gd name="T0" fmla="*/ 0 w 121"/>
                  <a:gd name="T1" fmla="*/ 0 h 100"/>
                  <a:gd name="T2" fmla="*/ 0 w 121"/>
                  <a:gd name="T3" fmla="*/ 0 h 100"/>
                  <a:gd name="T4" fmla="*/ 0 w 121"/>
                  <a:gd name="T5" fmla="*/ 0 h 100"/>
                  <a:gd name="T6" fmla="*/ 0 w 121"/>
                  <a:gd name="T7" fmla="*/ 0 h 100"/>
                  <a:gd name="T8" fmla="*/ 0 60000 65536"/>
                  <a:gd name="T9" fmla="*/ 0 60000 65536"/>
                  <a:gd name="T10" fmla="*/ 0 60000 65536"/>
                  <a:gd name="T11" fmla="*/ 0 60000 65536"/>
                  <a:gd name="T12" fmla="*/ 0 w 121"/>
                  <a:gd name="T13" fmla="*/ 0 h 100"/>
                  <a:gd name="T14" fmla="*/ 121 w 121"/>
                  <a:gd name="T15" fmla="*/ 100 h 100"/>
                </a:gdLst>
                <a:ahLst/>
                <a:cxnLst>
                  <a:cxn ang="T8">
                    <a:pos x="T0" y="T1"/>
                  </a:cxn>
                  <a:cxn ang="T9">
                    <a:pos x="T2" y="T3"/>
                  </a:cxn>
                  <a:cxn ang="T10">
                    <a:pos x="T4" y="T5"/>
                  </a:cxn>
                  <a:cxn ang="T11">
                    <a:pos x="T6" y="T7"/>
                  </a:cxn>
                </a:cxnLst>
                <a:rect l="T12" t="T13" r="T14" b="T15"/>
                <a:pathLst>
                  <a:path w="121" h="100">
                    <a:moveTo>
                      <a:pt x="0" y="100"/>
                    </a:moveTo>
                    <a:lnTo>
                      <a:pt x="92" y="0"/>
                    </a:lnTo>
                    <a:lnTo>
                      <a:pt x="121" y="26"/>
                    </a:lnTo>
                    <a:lnTo>
                      <a:pt x="0" y="100"/>
                    </a:lnTo>
                    <a:close/>
                  </a:path>
                </a:pathLst>
              </a:custGeom>
              <a:solidFill>
                <a:srgbClr val="FF6600"/>
              </a:solidFill>
              <a:ln w="9525">
                <a:noFill/>
                <a:round/>
                <a:headEnd/>
                <a:tailEnd/>
              </a:ln>
            </p:spPr>
            <p:txBody>
              <a:bodyPr/>
              <a:lstStyle/>
              <a:p>
                <a:endParaRPr lang="es-MX"/>
              </a:p>
            </p:txBody>
          </p:sp>
          <p:sp>
            <p:nvSpPr>
              <p:cNvPr id="9949" name="Freeform 5475"/>
              <p:cNvSpPr>
                <a:spLocks/>
              </p:cNvSpPr>
              <p:nvPr/>
            </p:nvSpPr>
            <p:spPr bwMode="auto">
              <a:xfrm>
                <a:off x="1915" y="1921"/>
                <a:ext cx="15" cy="11"/>
              </a:xfrm>
              <a:custGeom>
                <a:avLst/>
                <a:gdLst>
                  <a:gd name="T0" fmla="*/ 0 w 137"/>
                  <a:gd name="T1" fmla="*/ 0 h 100"/>
                  <a:gd name="T2" fmla="*/ 0 w 137"/>
                  <a:gd name="T3" fmla="*/ 0 h 100"/>
                  <a:gd name="T4" fmla="*/ 0 w 137"/>
                  <a:gd name="T5" fmla="*/ 0 h 100"/>
                  <a:gd name="T6" fmla="*/ 0 w 137"/>
                  <a:gd name="T7" fmla="*/ 0 h 100"/>
                  <a:gd name="T8" fmla="*/ 0 w 137"/>
                  <a:gd name="T9" fmla="*/ 0 h 100"/>
                  <a:gd name="T10" fmla="*/ 0 60000 65536"/>
                  <a:gd name="T11" fmla="*/ 0 60000 65536"/>
                  <a:gd name="T12" fmla="*/ 0 60000 65536"/>
                  <a:gd name="T13" fmla="*/ 0 60000 65536"/>
                  <a:gd name="T14" fmla="*/ 0 60000 65536"/>
                  <a:gd name="T15" fmla="*/ 0 w 137"/>
                  <a:gd name="T16" fmla="*/ 0 h 100"/>
                  <a:gd name="T17" fmla="*/ 137 w 137"/>
                  <a:gd name="T18" fmla="*/ 100 h 100"/>
                </a:gdLst>
                <a:ahLst/>
                <a:cxnLst>
                  <a:cxn ang="T10">
                    <a:pos x="T0" y="T1"/>
                  </a:cxn>
                  <a:cxn ang="T11">
                    <a:pos x="T2" y="T3"/>
                  </a:cxn>
                  <a:cxn ang="T12">
                    <a:pos x="T4" y="T5"/>
                  </a:cxn>
                  <a:cxn ang="T13">
                    <a:pos x="T6" y="T7"/>
                  </a:cxn>
                  <a:cxn ang="T14">
                    <a:pos x="T8" y="T9"/>
                  </a:cxn>
                </a:cxnLst>
                <a:rect l="T15" t="T16" r="T17" b="T18"/>
                <a:pathLst>
                  <a:path w="137" h="100">
                    <a:moveTo>
                      <a:pt x="0" y="66"/>
                    </a:moveTo>
                    <a:lnTo>
                      <a:pt x="16" y="100"/>
                    </a:lnTo>
                    <a:lnTo>
                      <a:pt x="137" y="26"/>
                    </a:lnTo>
                    <a:lnTo>
                      <a:pt x="108" y="0"/>
                    </a:lnTo>
                    <a:lnTo>
                      <a:pt x="0" y="66"/>
                    </a:lnTo>
                  </a:path>
                </a:pathLst>
              </a:custGeom>
              <a:noFill/>
              <a:ln w="0">
                <a:solidFill>
                  <a:srgbClr val="FF6600"/>
                </a:solidFill>
                <a:round/>
                <a:headEnd/>
                <a:tailEnd/>
              </a:ln>
            </p:spPr>
            <p:txBody>
              <a:bodyPr/>
              <a:lstStyle/>
              <a:p>
                <a:endParaRPr lang="es-MX"/>
              </a:p>
            </p:txBody>
          </p:sp>
          <p:sp>
            <p:nvSpPr>
              <p:cNvPr id="9950" name="Freeform 5476"/>
              <p:cNvSpPr>
                <a:spLocks/>
              </p:cNvSpPr>
              <p:nvPr/>
            </p:nvSpPr>
            <p:spPr bwMode="auto">
              <a:xfrm>
                <a:off x="1927" y="1901"/>
                <a:ext cx="8" cy="23"/>
              </a:xfrm>
              <a:custGeom>
                <a:avLst/>
                <a:gdLst>
                  <a:gd name="T0" fmla="*/ 0 w 79"/>
                  <a:gd name="T1" fmla="*/ 0 h 208"/>
                  <a:gd name="T2" fmla="*/ 0 w 79"/>
                  <a:gd name="T3" fmla="*/ 0 h 208"/>
                  <a:gd name="T4" fmla="*/ 0 w 79"/>
                  <a:gd name="T5" fmla="*/ 0 h 208"/>
                  <a:gd name="T6" fmla="*/ 0 w 79"/>
                  <a:gd name="T7" fmla="*/ 0 h 208"/>
                  <a:gd name="T8" fmla="*/ 0 60000 65536"/>
                  <a:gd name="T9" fmla="*/ 0 60000 65536"/>
                  <a:gd name="T10" fmla="*/ 0 60000 65536"/>
                  <a:gd name="T11" fmla="*/ 0 60000 65536"/>
                  <a:gd name="T12" fmla="*/ 0 w 79"/>
                  <a:gd name="T13" fmla="*/ 0 h 208"/>
                  <a:gd name="T14" fmla="*/ 79 w 79"/>
                  <a:gd name="T15" fmla="*/ 208 h 208"/>
                </a:gdLst>
                <a:ahLst/>
                <a:cxnLst>
                  <a:cxn ang="T8">
                    <a:pos x="T0" y="T1"/>
                  </a:cxn>
                  <a:cxn ang="T9">
                    <a:pos x="T2" y="T3"/>
                  </a:cxn>
                  <a:cxn ang="T10">
                    <a:pos x="T4" y="T5"/>
                  </a:cxn>
                  <a:cxn ang="T11">
                    <a:pos x="T6" y="T7"/>
                  </a:cxn>
                </a:cxnLst>
                <a:rect l="T12" t="T13" r="T14" b="T15"/>
                <a:pathLst>
                  <a:path w="79" h="208">
                    <a:moveTo>
                      <a:pt x="0" y="182"/>
                    </a:moveTo>
                    <a:lnTo>
                      <a:pt x="29" y="208"/>
                    </a:lnTo>
                    <a:lnTo>
                      <a:pt x="79" y="0"/>
                    </a:lnTo>
                    <a:lnTo>
                      <a:pt x="0" y="182"/>
                    </a:lnTo>
                    <a:close/>
                  </a:path>
                </a:pathLst>
              </a:custGeom>
              <a:solidFill>
                <a:srgbClr val="FF6600"/>
              </a:solidFill>
              <a:ln w="9525">
                <a:noFill/>
                <a:round/>
                <a:headEnd/>
                <a:tailEnd/>
              </a:ln>
            </p:spPr>
            <p:txBody>
              <a:bodyPr/>
              <a:lstStyle/>
              <a:p>
                <a:endParaRPr lang="es-MX"/>
              </a:p>
            </p:txBody>
          </p:sp>
          <p:sp>
            <p:nvSpPr>
              <p:cNvPr id="9951" name="Freeform 5477"/>
              <p:cNvSpPr>
                <a:spLocks/>
              </p:cNvSpPr>
              <p:nvPr/>
            </p:nvSpPr>
            <p:spPr bwMode="auto">
              <a:xfrm>
                <a:off x="1930" y="1901"/>
                <a:ext cx="9" cy="23"/>
              </a:xfrm>
              <a:custGeom>
                <a:avLst/>
                <a:gdLst>
                  <a:gd name="T0" fmla="*/ 0 w 84"/>
                  <a:gd name="T1" fmla="*/ 0 h 208"/>
                  <a:gd name="T2" fmla="*/ 0 w 84"/>
                  <a:gd name="T3" fmla="*/ 0 h 208"/>
                  <a:gd name="T4" fmla="*/ 0 w 84"/>
                  <a:gd name="T5" fmla="*/ 0 h 208"/>
                  <a:gd name="T6" fmla="*/ 0 w 84"/>
                  <a:gd name="T7" fmla="*/ 0 h 208"/>
                  <a:gd name="T8" fmla="*/ 0 60000 65536"/>
                  <a:gd name="T9" fmla="*/ 0 60000 65536"/>
                  <a:gd name="T10" fmla="*/ 0 60000 65536"/>
                  <a:gd name="T11" fmla="*/ 0 60000 65536"/>
                  <a:gd name="T12" fmla="*/ 0 w 84"/>
                  <a:gd name="T13" fmla="*/ 0 h 208"/>
                  <a:gd name="T14" fmla="*/ 84 w 84"/>
                  <a:gd name="T15" fmla="*/ 208 h 208"/>
                </a:gdLst>
                <a:ahLst/>
                <a:cxnLst>
                  <a:cxn ang="T8">
                    <a:pos x="T0" y="T1"/>
                  </a:cxn>
                  <a:cxn ang="T9">
                    <a:pos x="T2" y="T3"/>
                  </a:cxn>
                  <a:cxn ang="T10">
                    <a:pos x="T4" y="T5"/>
                  </a:cxn>
                  <a:cxn ang="T11">
                    <a:pos x="T6" y="T7"/>
                  </a:cxn>
                </a:cxnLst>
                <a:rect l="T12" t="T13" r="T14" b="T15"/>
                <a:pathLst>
                  <a:path w="84" h="208">
                    <a:moveTo>
                      <a:pt x="0" y="208"/>
                    </a:moveTo>
                    <a:lnTo>
                      <a:pt x="50" y="0"/>
                    </a:lnTo>
                    <a:lnTo>
                      <a:pt x="84" y="15"/>
                    </a:lnTo>
                    <a:lnTo>
                      <a:pt x="0" y="208"/>
                    </a:lnTo>
                    <a:close/>
                  </a:path>
                </a:pathLst>
              </a:custGeom>
              <a:solidFill>
                <a:srgbClr val="FF6600"/>
              </a:solidFill>
              <a:ln w="9525">
                <a:noFill/>
                <a:round/>
                <a:headEnd/>
                <a:tailEnd/>
              </a:ln>
            </p:spPr>
            <p:txBody>
              <a:bodyPr/>
              <a:lstStyle/>
              <a:p>
                <a:endParaRPr lang="es-MX"/>
              </a:p>
            </p:txBody>
          </p:sp>
          <p:sp>
            <p:nvSpPr>
              <p:cNvPr id="9952" name="Freeform 5478"/>
              <p:cNvSpPr>
                <a:spLocks/>
              </p:cNvSpPr>
              <p:nvPr/>
            </p:nvSpPr>
            <p:spPr bwMode="auto">
              <a:xfrm>
                <a:off x="1927" y="1901"/>
                <a:ext cx="12" cy="23"/>
              </a:xfrm>
              <a:custGeom>
                <a:avLst/>
                <a:gdLst>
                  <a:gd name="T0" fmla="*/ 0 w 113"/>
                  <a:gd name="T1" fmla="*/ 0 h 208"/>
                  <a:gd name="T2" fmla="*/ 0 w 113"/>
                  <a:gd name="T3" fmla="*/ 0 h 208"/>
                  <a:gd name="T4" fmla="*/ 0 w 113"/>
                  <a:gd name="T5" fmla="*/ 0 h 208"/>
                  <a:gd name="T6" fmla="*/ 0 w 113"/>
                  <a:gd name="T7" fmla="*/ 0 h 208"/>
                  <a:gd name="T8" fmla="*/ 0 w 113"/>
                  <a:gd name="T9" fmla="*/ 0 h 208"/>
                  <a:gd name="T10" fmla="*/ 0 60000 65536"/>
                  <a:gd name="T11" fmla="*/ 0 60000 65536"/>
                  <a:gd name="T12" fmla="*/ 0 60000 65536"/>
                  <a:gd name="T13" fmla="*/ 0 60000 65536"/>
                  <a:gd name="T14" fmla="*/ 0 60000 65536"/>
                  <a:gd name="T15" fmla="*/ 0 w 113"/>
                  <a:gd name="T16" fmla="*/ 0 h 208"/>
                  <a:gd name="T17" fmla="*/ 113 w 113"/>
                  <a:gd name="T18" fmla="*/ 208 h 208"/>
                </a:gdLst>
                <a:ahLst/>
                <a:cxnLst>
                  <a:cxn ang="T10">
                    <a:pos x="T0" y="T1"/>
                  </a:cxn>
                  <a:cxn ang="T11">
                    <a:pos x="T2" y="T3"/>
                  </a:cxn>
                  <a:cxn ang="T12">
                    <a:pos x="T4" y="T5"/>
                  </a:cxn>
                  <a:cxn ang="T13">
                    <a:pos x="T6" y="T7"/>
                  </a:cxn>
                  <a:cxn ang="T14">
                    <a:pos x="T8" y="T9"/>
                  </a:cxn>
                </a:cxnLst>
                <a:rect l="T15" t="T16" r="T17" b="T18"/>
                <a:pathLst>
                  <a:path w="113" h="208">
                    <a:moveTo>
                      <a:pt x="0" y="182"/>
                    </a:moveTo>
                    <a:lnTo>
                      <a:pt x="29" y="208"/>
                    </a:lnTo>
                    <a:lnTo>
                      <a:pt x="113" y="15"/>
                    </a:lnTo>
                    <a:lnTo>
                      <a:pt x="79" y="0"/>
                    </a:lnTo>
                    <a:lnTo>
                      <a:pt x="0" y="182"/>
                    </a:lnTo>
                  </a:path>
                </a:pathLst>
              </a:custGeom>
              <a:noFill/>
              <a:ln w="0">
                <a:solidFill>
                  <a:srgbClr val="FF6600"/>
                </a:solidFill>
                <a:round/>
                <a:headEnd/>
                <a:tailEnd/>
              </a:ln>
            </p:spPr>
            <p:txBody>
              <a:bodyPr/>
              <a:lstStyle/>
              <a:p>
                <a:endParaRPr lang="es-MX"/>
              </a:p>
            </p:txBody>
          </p:sp>
          <p:sp>
            <p:nvSpPr>
              <p:cNvPr id="9953" name="Freeform 5479"/>
              <p:cNvSpPr>
                <a:spLocks/>
              </p:cNvSpPr>
              <p:nvPr/>
            </p:nvSpPr>
            <p:spPr bwMode="auto">
              <a:xfrm>
                <a:off x="1935" y="1883"/>
                <a:ext cx="9" cy="20"/>
              </a:xfrm>
              <a:custGeom>
                <a:avLst/>
                <a:gdLst>
                  <a:gd name="T0" fmla="*/ 0 w 76"/>
                  <a:gd name="T1" fmla="*/ 0 h 179"/>
                  <a:gd name="T2" fmla="*/ 0 w 76"/>
                  <a:gd name="T3" fmla="*/ 0 h 179"/>
                  <a:gd name="T4" fmla="*/ 0 w 76"/>
                  <a:gd name="T5" fmla="*/ 0 h 179"/>
                  <a:gd name="T6" fmla="*/ 0 w 76"/>
                  <a:gd name="T7" fmla="*/ 0 h 179"/>
                  <a:gd name="T8" fmla="*/ 0 60000 65536"/>
                  <a:gd name="T9" fmla="*/ 0 60000 65536"/>
                  <a:gd name="T10" fmla="*/ 0 60000 65536"/>
                  <a:gd name="T11" fmla="*/ 0 60000 65536"/>
                  <a:gd name="T12" fmla="*/ 0 w 76"/>
                  <a:gd name="T13" fmla="*/ 0 h 179"/>
                  <a:gd name="T14" fmla="*/ 76 w 76"/>
                  <a:gd name="T15" fmla="*/ 179 h 179"/>
                </a:gdLst>
                <a:ahLst/>
                <a:cxnLst>
                  <a:cxn ang="T8">
                    <a:pos x="T0" y="T1"/>
                  </a:cxn>
                  <a:cxn ang="T9">
                    <a:pos x="T2" y="T3"/>
                  </a:cxn>
                  <a:cxn ang="T10">
                    <a:pos x="T4" y="T5"/>
                  </a:cxn>
                  <a:cxn ang="T11">
                    <a:pos x="T6" y="T7"/>
                  </a:cxn>
                </a:cxnLst>
                <a:rect l="T12" t="T13" r="T14" b="T15"/>
                <a:pathLst>
                  <a:path w="76" h="179">
                    <a:moveTo>
                      <a:pt x="0" y="164"/>
                    </a:moveTo>
                    <a:lnTo>
                      <a:pt x="34" y="179"/>
                    </a:lnTo>
                    <a:lnTo>
                      <a:pt x="76" y="0"/>
                    </a:lnTo>
                    <a:lnTo>
                      <a:pt x="0" y="164"/>
                    </a:lnTo>
                    <a:close/>
                  </a:path>
                </a:pathLst>
              </a:custGeom>
              <a:solidFill>
                <a:srgbClr val="FF6600"/>
              </a:solidFill>
              <a:ln w="9525">
                <a:noFill/>
                <a:round/>
                <a:headEnd/>
                <a:tailEnd/>
              </a:ln>
            </p:spPr>
            <p:txBody>
              <a:bodyPr/>
              <a:lstStyle/>
              <a:p>
                <a:endParaRPr lang="es-MX"/>
              </a:p>
            </p:txBody>
          </p:sp>
          <p:sp>
            <p:nvSpPr>
              <p:cNvPr id="9954" name="Freeform 5480"/>
              <p:cNvSpPr>
                <a:spLocks/>
              </p:cNvSpPr>
              <p:nvPr/>
            </p:nvSpPr>
            <p:spPr bwMode="auto">
              <a:xfrm>
                <a:off x="1939" y="1883"/>
                <a:ext cx="8" cy="20"/>
              </a:xfrm>
              <a:custGeom>
                <a:avLst/>
                <a:gdLst>
                  <a:gd name="T0" fmla="*/ 0 w 73"/>
                  <a:gd name="T1" fmla="*/ 0 h 179"/>
                  <a:gd name="T2" fmla="*/ 0 w 73"/>
                  <a:gd name="T3" fmla="*/ 0 h 179"/>
                  <a:gd name="T4" fmla="*/ 0 w 73"/>
                  <a:gd name="T5" fmla="*/ 0 h 179"/>
                  <a:gd name="T6" fmla="*/ 0 w 73"/>
                  <a:gd name="T7" fmla="*/ 0 h 179"/>
                  <a:gd name="T8" fmla="*/ 0 60000 65536"/>
                  <a:gd name="T9" fmla="*/ 0 60000 65536"/>
                  <a:gd name="T10" fmla="*/ 0 60000 65536"/>
                  <a:gd name="T11" fmla="*/ 0 60000 65536"/>
                  <a:gd name="T12" fmla="*/ 0 w 73"/>
                  <a:gd name="T13" fmla="*/ 0 h 179"/>
                  <a:gd name="T14" fmla="*/ 73 w 73"/>
                  <a:gd name="T15" fmla="*/ 179 h 179"/>
                </a:gdLst>
                <a:ahLst/>
                <a:cxnLst>
                  <a:cxn ang="T8">
                    <a:pos x="T0" y="T1"/>
                  </a:cxn>
                  <a:cxn ang="T9">
                    <a:pos x="T2" y="T3"/>
                  </a:cxn>
                  <a:cxn ang="T10">
                    <a:pos x="T4" y="T5"/>
                  </a:cxn>
                  <a:cxn ang="T11">
                    <a:pos x="T6" y="T7"/>
                  </a:cxn>
                </a:cxnLst>
                <a:rect l="T12" t="T13" r="T14" b="T15"/>
                <a:pathLst>
                  <a:path w="73" h="179">
                    <a:moveTo>
                      <a:pt x="0" y="179"/>
                    </a:moveTo>
                    <a:lnTo>
                      <a:pt x="42" y="0"/>
                    </a:lnTo>
                    <a:lnTo>
                      <a:pt x="73" y="24"/>
                    </a:lnTo>
                    <a:lnTo>
                      <a:pt x="0" y="179"/>
                    </a:lnTo>
                    <a:close/>
                  </a:path>
                </a:pathLst>
              </a:custGeom>
              <a:solidFill>
                <a:srgbClr val="FF6600"/>
              </a:solidFill>
              <a:ln w="9525">
                <a:noFill/>
                <a:round/>
                <a:headEnd/>
                <a:tailEnd/>
              </a:ln>
            </p:spPr>
            <p:txBody>
              <a:bodyPr/>
              <a:lstStyle/>
              <a:p>
                <a:endParaRPr lang="es-MX"/>
              </a:p>
            </p:txBody>
          </p:sp>
          <p:sp>
            <p:nvSpPr>
              <p:cNvPr id="9955" name="Freeform 5481"/>
              <p:cNvSpPr>
                <a:spLocks/>
              </p:cNvSpPr>
              <p:nvPr/>
            </p:nvSpPr>
            <p:spPr bwMode="auto">
              <a:xfrm>
                <a:off x="1935" y="1883"/>
                <a:ext cx="12" cy="20"/>
              </a:xfrm>
              <a:custGeom>
                <a:avLst/>
                <a:gdLst>
                  <a:gd name="T0" fmla="*/ 0 w 107"/>
                  <a:gd name="T1" fmla="*/ 0 h 179"/>
                  <a:gd name="T2" fmla="*/ 0 w 107"/>
                  <a:gd name="T3" fmla="*/ 0 h 179"/>
                  <a:gd name="T4" fmla="*/ 0 w 107"/>
                  <a:gd name="T5" fmla="*/ 0 h 179"/>
                  <a:gd name="T6" fmla="*/ 0 w 107"/>
                  <a:gd name="T7" fmla="*/ 0 h 179"/>
                  <a:gd name="T8" fmla="*/ 0 w 107"/>
                  <a:gd name="T9" fmla="*/ 0 h 179"/>
                  <a:gd name="T10" fmla="*/ 0 60000 65536"/>
                  <a:gd name="T11" fmla="*/ 0 60000 65536"/>
                  <a:gd name="T12" fmla="*/ 0 60000 65536"/>
                  <a:gd name="T13" fmla="*/ 0 60000 65536"/>
                  <a:gd name="T14" fmla="*/ 0 60000 65536"/>
                  <a:gd name="T15" fmla="*/ 0 w 107"/>
                  <a:gd name="T16" fmla="*/ 0 h 179"/>
                  <a:gd name="T17" fmla="*/ 107 w 107"/>
                  <a:gd name="T18" fmla="*/ 179 h 179"/>
                </a:gdLst>
                <a:ahLst/>
                <a:cxnLst>
                  <a:cxn ang="T10">
                    <a:pos x="T0" y="T1"/>
                  </a:cxn>
                  <a:cxn ang="T11">
                    <a:pos x="T2" y="T3"/>
                  </a:cxn>
                  <a:cxn ang="T12">
                    <a:pos x="T4" y="T5"/>
                  </a:cxn>
                  <a:cxn ang="T13">
                    <a:pos x="T6" y="T7"/>
                  </a:cxn>
                  <a:cxn ang="T14">
                    <a:pos x="T8" y="T9"/>
                  </a:cxn>
                </a:cxnLst>
                <a:rect l="T15" t="T16" r="T17" b="T18"/>
                <a:pathLst>
                  <a:path w="107" h="179">
                    <a:moveTo>
                      <a:pt x="0" y="164"/>
                    </a:moveTo>
                    <a:lnTo>
                      <a:pt x="34" y="179"/>
                    </a:lnTo>
                    <a:lnTo>
                      <a:pt x="107" y="24"/>
                    </a:lnTo>
                    <a:lnTo>
                      <a:pt x="76" y="0"/>
                    </a:lnTo>
                    <a:lnTo>
                      <a:pt x="0" y="164"/>
                    </a:lnTo>
                  </a:path>
                </a:pathLst>
              </a:custGeom>
              <a:noFill/>
              <a:ln w="0">
                <a:solidFill>
                  <a:srgbClr val="FF6600"/>
                </a:solidFill>
                <a:round/>
                <a:headEnd/>
                <a:tailEnd/>
              </a:ln>
            </p:spPr>
            <p:txBody>
              <a:bodyPr/>
              <a:lstStyle/>
              <a:p>
                <a:endParaRPr lang="es-MX"/>
              </a:p>
            </p:txBody>
          </p:sp>
          <p:sp>
            <p:nvSpPr>
              <p:cNvPr id="9956" name="Freeform 5482"/>
              <p:cNvSpPr>
                <a:spLocks/>
              </p:cNvSpPr>
              <p:nvPr/>
            </p:nvSpPr>
            <p:spPr bwMode="auto">
              <a:xfrm>
                <a:off x="1944" y="1868"/>
                <a:ext cx="20" cy="18"/>
              </a:xfrm>
              <a:custGeom>
                <a:avLst/>
                <a:gdLst>
                  <a:gd name="T0" fmla="*/ 0 w 178"/>
                  <a:gd name="T1" fmla="*/ 0 h 162"/>
                  <a:gd name="T2" fmla="*/ 0 w 178"/>
                  <a:gd name="T3" fmla="*/ 0 h 162"/>
                  <a:gd name="T4" fmla="*/ 0 w 178"/>
                  <a:gd name="T5" fmla="*/ 0 h 162"/>
                  <a:gd name="T6" fmla="*/ 0 w 178"/>
                  <a:gd name="T7" fmla="*/ 0 h 162"/>
                  <a:gd name="T8" fmla="*/ 0 60000 65536"/>
                  <a:gd name="T9" fmla="*/ 0 60000 65536"/>
                  <a:gd name="T10" fmla="*/ 0 60000 65536"/>
                  <a:gd name="T11" fmla="*/ 0 60000 65536"/>
                  <a:gd name="T12" fmla="*/ 0 w 178"/>
                  <a:gd name="T13" fmla="*/ 0 h 162"/>
                  <a:gd name="T14" fmla="*/ 178 w 178"/>
                  <a:gd name="T15" fmla="*/ 162 h 162"/>
                </a:gdLst>
                <a:ahLst/>
                <a:cxnLst>
                  <a:cxn ang="T8">
                    <a:pos x="T0" y="T1"/>
                  </a:cxn>
                  <a:cxn ang="T9">
                    <a:pos x="T2" y="T3"/>
                  </a:cxn>
                  <a:cxn ang="T10">
                    <a:pos x="T4" y="T5"/>
                  </a:cxn>
                  <a:cxn ang="T11">
                    <a:pos x="T6" y="T7"/>
                  </a:cxn>
                </a:cxnLst>
                <a:rect l="T12" t="T13" r="T14" b="T15"/>
                <a:pathLst>
                  <a:path w="178" h="162">
                    <a:moveTo>
                      <a:pt x="0" y="138"/>
                    </a:moveTo>
                    <a:lnTo>
                      <a:pt x="31" y="162"/>
                    </a:lnTo>
                    <a:lnTo>
                      <a:pt x="178" y="0"/>
                    </a:lnTo>
                    <a:lnTo>
                      <a:pt x="0" y="138"/>
                    </a:lnTo>
                    <a:close/>
                  </a:path>
                </a:pathLst>
              </a:custGeom>
              <a:solidFill>
                <a:srgbClr val="FF6600"/>
              </a:solidFill>
              <a:ln w="9525">
                <a:noFill/>
                <a:round/>
                <a:headEnd/>
                <a:tailEnd/>
              </a:ln>
            </p:spPr>
            <p:txBody>
              <a:bodyPr/>
              <a:lstStyle/>
              <a:p>
                <a:endParaRPr lang="es-MX"/>
              </a:p>
            </p:txBody>
          </p:sp>
          <p:sp>
            <p:nvSpPr>
              <p:cNvPr id="9957" name="Freeform 5483"/>
              <p:cNvSpPr>
                <a:spLocks/>
              </p:cNvSpPr>
              <p:nvPr/>
            </p:nvSpPr>
            <p:spPr bwMode="auto">
              <a:xfrm>
                <a:off x="1947" y="1868"/>
                <a:ext cx="19" cy="18"/>
              </a:xfrm>
              <a:custGeom>
                <a:avLst/>
                <a:gdLst>
                  <a:gd name="T0" fmla="*/ 0 w 167"/>
                  <a:gd name="T1" fmla="*/ 0 h 162"/>
                  <a:gd name="T2" fmla="*/ 0 w 167"/>
                  <a:gd name="T3" fmla="*/ 0 h 162"/>
                  <a:gd name="T4" fmla="*/ 0 w 167"/>
                  <a:gd name="T5" fmla="*/ 0 h 162"/>
                  <a:gd name="T6" fmla="*/ 0 w 167"/>
                  <a:gd name="T7" fmla="*/ 0 h 162"/>
                  <a:gd name="T8" fmla="*/ 0 60000 65536"/>
                  <a:gd name="T9" fmla="*/ 0 60000 65536"/>
                  <a:gd name="T10" fmla="*/ 0 60000 65536"/>
                  <a:gd name="T11" fmla="*/ 0 60000 65536"/>
                  <a:gd name="T12" fmla="*/ 0 w 167"/>
                  <a:gd name="T13" fmla="*/ 0 h 162"/>
                  <a:gd name="T14" fmla="*/ 167 w 167"/>
                  <a:gd name="T15" fmla="*/ 162 h 162"/>
                </a:gdLst>
                <a:ahLst/>
                <a:cxnLst>
                  <a:cxn ang="T8">
                    <a:pos x="T0" y="T1"/>
                  </a:cxn>
                  <a:cxn ang="T9">
                    <a:pos x="T2" y="T3"/>
                  </a:cxn>
                  <a:cxn ang="T10">
                    <a:pos x="T4" y="T5"/>
                  </a:cxn>
                  <a:cxn ang="T11">
                    <a:pos x="T6" y="T7"/>
                  </a:cxn>
                </a:cxnLst>
                <a:rect l="T12" t="T13" r="T14" b="T15"/>
                <a:pathLst>
                  <a:path w="167" h="162">
                    <a:moveTo>
                      <a:pt x="0" y="162"/>
                    </a:moveTo>
                    <a:lnTo>
                      <a:pt x="147" y="0"/>
                    </a:lnTo>
                    <a:lnTo>
                      <a:pt x="167" y="32"/>
                    </a:lnTo>
                    <a:lnTo>
                      <a:pt x="0" y="162"/>
                    </a:lnTo>
                    <a:close/>
                  </a:path>
                </a:pathLst>
              </a:custGeom>
              <a:solidFill>
                <a:srgbClr val="FF6600"/>
              </a:solidFill>
              <a:ln w="9525">
                <a:noFill/>
                <a:round/>
                <a:headEnd/>
                <a:tailEnd/>
              </a:ln>
            </p:spPr>
            <p:txBody>
              <a:bodyPr/>
              <a:lstStyle/>
              <a:p>
                <a:endParaRPr lang="es-MX"/>
              </a:p>
            </p:txBody>
          </p:sp>
          <p:sp>
            <p:nvSpPr>
              <p:cNvPr id="9958" name="Freeform 5484"/>
              <p:cNvSpPr>
                <a:spLocks/>
              </p:cNvSpPr>
              <p:nvPr/>
            </p:nvSpPr>
            <p:spPr bwMode="auto">
              <a:xfrm>
                <a:off x="1944" y="1868"/>
                <a:ext cx="22" cy="18"/>
              </a:xfrm>
              <a:custGeom>
                <a:avLst/>
                <a:gdLst>
                  <a:gd name="T0" fmla="*/ 0 w 198"/>
                  <a:gd name="T1" fmla="*/ 0 h 162"/>
                  <a:gd name="T2" fmla="*/ 0 w 198"/>
                  <a:gd name="T3" fmla="*/ 0 h 162"/>
                  <a:gd name="T4" fmla="*/ 0 w 198"/>
                  <a:gd name="T5" fmla="*/ 0 h 162"/>
                  <a:gd name="T6" fmla="*/ 0 w 198"/>
                  <a:gd name="T7" fmla="*/ 0 h 162"/>
                  <a:gd name="T8" fmla="*/ 0 w 198"/>
                  <a:gd name="T9" fmla="*/ 0 h 162"/>
                  <a:gd name="T10" fmla="*/ 0 60000 65536"/>
                  <a:gd name="T11" fmla="*/ 0 60000 65536"/>
                  <a:gd name="T12" fmla="*/ 0 60000 65536"/>
                  <a:gd name="T13" fmla="*/ 0 60000 65536"/>
                  <a:gd name="T14" fmla="*/ 0 60000 65536"/>
                  <a:gd name="T15" fmla="*/ 0 w 198"/>
                  <a:gd name="T16" fmla="*/ 0 h 162"/>
                  <a:gd name="T17" fmla="*/ 198 w 198"/>
                  <a:gd name="T18" fmla="*/ 162 h 162"/>
                </a:gdLst>
                <a:ahLst/>
                <a:cxnLst>
                  <a:cxn ang="T10">
                    <a:pos x="T0" y="T1"/>
                  </a:cxn>
                  <a:cxn ang="T11">
                    <a:pos x="T2" y="T3"/>
                  </a:cxn>
                  <a:cxn ang="T12">
                    <a:pos x="T4" y="T5"/>
                  </a:cxn>
                  <a:cxn ang="T13">
                    <a:pos x="T6" y="T7"/>
                  </a:cxn>
                  <a:cxn ang="T14">
                    <a:pos x="T8" y="T9"/>
                  </a:cxn>
                </a:cxnLst>
                <a:rect l="T15" t="T16" r="T17" b="T18"/>
                <a:pathLst>
                  <a:path w="198" h="162">
                    <a:moveTo>
                      <a:pt x="0" y="138"/>
                    </a:moveTo>
                    <a:lnTo>
                      <a:pt x="31" y="162"/>
                    </a:lnTo>
                    <a:lnTo>
                      <a:pt x="198" y="32"/>
                    </a:lnTo>
                    <a:lnTo>
                      <a:pt x="178" y="0"/>
                    </a:lnTo>
                    <a:lnTo>
                      <a:pt x="0" y="138"/>
                    </a:lnTo>
                  </a:path>
                </a:pathLst>
              </a:custGeom>
              <a:noFill/>
              <a:ln w="0">
                <a:solidFill>
                  <a:srgbClr val="FF6600"/>
                </a:solidFill>
                <a:round/>
                <a:headEnd/>
                <a:tailEnd/>
              </a:ln>
            </p:spPr>
            <p:txBody>
              <a:bodyPr/>
              <a:lstStyle/>
              <a:p>
                <a:endParaRPr lang="es-MX"/>
              </a:p>
            </p:txBody>
          </p:sp>
          <p:sp>
            <p:nvSpPr>
              <p:cNvPr id="9959" name="Freeform 5485"/>
              <p:cNvSpPr>
                <a:spLocks/>
              </p:cNvSpPr>
              <p:nvPr/>
            </p:nvSpPr>
            <p:spPr bwMode="auto">
              <a:xfrm>
                <a:off x="1964" y="1862"/>
                <a:ext cx="10" cy="9"/>
              </a:xfrm>
              <a:custGeom>
                <a:avLst/>
                <a:gdLst>
                  <a:gd name="T0" fmla="*/ 0 w 92"/>
                  <a:gd name="T1" fmla="*/ 0 h 84"/>
                  <a:gd name="T2" fmla="*/ 0 w 92"/>
                  <a:gd name="T3" fmla="*/ 0 h 84"/>
                  <a:gd name="T4" fmla="*/ 0 w 92"/>
                  <a:gd name="T5" fmla="*/ 0 h 84"/>
                  <a:gd name="T6" fmla="*/ 0 w 92"/>
                  <a:gd name="T7" fmla="*/ 0 h 84"/>
                  <a:gd name="T8" fmla="*/ 0 60000 65536"/>
                  <a:gd name="T9" fmla="*/ 0 60000 65536"/>
                  <a:gd name="T10" fmla="*/ 0 60000 65536"/>
                  <a:gd name="T11" fmla="*/ 0 60000 65536"/>
                  <a:gd name="T12" fmla="*/ 0 w 92"/>
                  <a:gd name="T13" fmla="*/ 0 h 84"/>
                  <a:gd name="T14" fmla="*/ 92 w 92"/>
                  <a:gd name="T15" fmla="*/ 84 h 84"/>
                </a:gdLst>
                <a:ahLst/>
                <a:cxnLst>
                  <a:cxn ang="T8">
                    <a:pos x="T0" y="T1"/>
                  </a:cxn>
                  <a:cxn ang="T9">
                    <a:pos x="T2" y="T3"/>
                  </a:cxn>
                  <a:cxn ang="T10">
                    <a:pos x="T4" y="T5"/>
                  </a:cxn>
                  <a:cxn ang="T11">
                    <a:pos x="T6" y="T7"/>
                  </a:cxn>
                </a:cxnLst>
                <a:rect l="T12" t="T13" r="T14" b="T15"/>
                <a:pathLst>
                  <a:path w="92" h="84">
                    <a:moveTo>
                      <a:pt x="0" y="52"/>
                    </a:moveTo>
                    <a:lnTo>
                      <a:pt x="20" y="84"/>
                    </a:lnTo>
                    <a:lnTo>
                      <a:pt x="92" y="0"/>
                    </a:lnTo>
                    <a:lnTo>
                      <a:pt x="0" y="52"/>
                    </a:lnTo>
                    <a:close/>
                  </a:path>
                </a:pathLst>
              </a:custGeom>
              <a:solidFill>
                <a:srgbClr val="FF6600"/>
              </a:solidFill>
              <a:ln w="9525">
                <a:noFill/>
                <a:round/>
                <a:headEnd/>
                <a:tailEnd/>
              </a:ln>
            </p:spPr>
            <p:txBody>
              <a:bodyPr/>
              <a:lstStyle/>
              <a:p>
                <a:endParaRPr lang="es-MX"/>
              </a:p>
            </p:txBody>
          </p:sp>
          <p:sp>
            <p:nvSpPr>
              <p:cNvPr id="9960" name="Freeform 5486"/>
              <p:cNvSpPr>
                <a:spLocks/>
              </p:cNvSpPr>
              <p:nvPr/>
            </p:nvSpPr>
            <p:spPr bwMode="auto">
              <a:xfrm>
                <a:off x="1966" y="1862"/>
                <a:ext cx="11" cy="9"/>
              </a:xfrm>
              <a:custGeom>
                <a:avLst/>
                <a:gdLst>
                  <a:gd name="T0" fmla="*/ 0 w 103"/>
                  <a:gd name="T1" fmla="*/ 0 h 84"/>
                  <a:gd name="T2" fmla="*/ 0 w 103"/>
                  <a:gd name="T3" fmla="*/ 0 h 84"/>
                  <a:gd name="T4" fmla="*/ 0 w 103"/>
                  <a:gd name="T5" fmla="*/ 0 h 84"/>
                  <a:gd name="T6" fmla="*/ 0 w 103"/>
                  <a:gd name="T7" fmla="*/ 0 h 84"/>
                  <a:gd name="T8" fmla="*/ 0 60000 65536"/>
                  <a:gd name="T9" fmla="*/ 0 60000 65536"/>
                  <a:gd name="T10" fmla="*/ 0 60000 65536"/>
                  <a:gd name="T11" fmla="*/ 0 60000 65536"/>
                  <a:gd name="T12" fmla="*/ 0 w 103"/>
                  <a:gd name="T13" fmla="*/ 0 h 84"/>
                  <a:gd name="T14" fmla="*/ 103 w 103"/>
                  <a:gd name="T15" fmla="*/ 84 h 84"/>
                </a:gdLst>
                <a:ahLst/>
                <a:cxnLst>
                  <a:cxn ang="T8">
                    <a:pos x="T0" y="T1"/>
                  </a:cxn>
                  <a:cxn ang="T9">
                    <a:pos x="T2" y="T3"/>
                  </a:cxn>
                  <a:cxn ang="T10">
                    <a:pos x="T4" y="T5"/>
                  </a:cxn>
                  <a:cxn ang="T11">
                    <a:pos x="T6" y="T7"/>
                  </a:cxn>
                </a:cxnLst>
                <a:rect l="T12" t="T13" r="T14" b="T15"/>
                <a:pathLst>
                  <a:path w="103" h="84">
                    <a:moveTo>
                      <a:pt x="0" y="84"/>
                    </a:moveTo>
                    <a:lnTo>
                      <a:pt x="72" y="0"/>
                    </a:lnTo>
                    <a:lnTo>
                      <a:pt x="103" y="25"/>
                    </a:lnTo>
                    <a:lnTo>
                      <a:pt x="0" y="84"/>
                    </a:lnTo>
                    <a:close/>
                  </a:path>
                </a:pathLst>
              </a:custGeom>
              <a:solidFill>
                <a:srgbClr val="FF6600"/>
              </a:solidFill>
              <a:ln w="9525">
                <a:noFill/>
                <a:round/>
                <a:headEnd/>
                <a:tailEnd/>
              </a:ln>
            </p:spPr>
            <p:txBody>
              <a:bodyPr/>
              <a:lstStyle/>
              <a:p>
                <a:endParaRPr lang="es-MX"/>
              </a:p>
            </p:txBody>
          </p:sp>
          <p:sp>
            <p:nvSpPr>
              <p:cNvPr id="9961" name="Freeform 5487"/>
              <p:cNvSpPr>
                <a:spLocks/>
              </p:cNvSpPr>
              <p:nvPr/>
            </p:nvSpPr>
            <p:spPr bwMode="auto">
              <a:xfrm>
                <a:off x="1964" y="1862"/>
                <a:ext cx="13" cy="9"/>
              </a:xfrm>
              <a:custGeom>
                <a:avLst/>
                <a:gdLst>
                  <a:gd name="T0" fmla="*/ 0 w 123"/>
                  <a:gd name="T1" fmla="*/ 0 h 84"/>
                  <a:gd name="T2" fmla="*/ 0 w 123"/>
                  <a:gd name="T3" fmla="*/ 0 h 84"/>
                  <a:gd name="T4" fmla="*/ 0 w 123"/>
                  <a:gd name="T5" fmla="*/ 0 h 84"/>
                  <a:gd name="T6" fmla="*/ 0 w 123"/>
                  <a:gd name="T7" fmla="*/ 0 h 84"/>
                  <a:gd name="T8" fmla="*/ 0 w 123"/>
                  <a:gd name="T9" fmla="*/ 0 h 84"/>
                  <a:gd name="T10" fmla="*/ 0 60000 65536"/>
                  <a:gd name="T11" fmla="*/ 0 60000 65536"/>
                  <a:gd name="T12" fmla="*/ 0 60000 65536"/>
                  <a:gd name="T13" fmla="*/ 0 60000 65536"/>
                  <a:gd name="T14" fmla="*/ 0 60000 65536"/>
                  <a:gd name="T15" fmla="*/ 0 w 123"/>
                  <a:gd name="T16" fmla="*/ 0 h 84"/>
                  <a:gd name="T17" fmla="*/ 123 w 123"/>
                  <a:gd name="T18" fmla="*/ 84 h 84"/>
                </a:gdLst>
                <a:ahLst/>
                <a:cxnLst>
                  <a:cxn ang="T10">
                    <a:pos x="T0" y="T1"/>
                  </a:cxn>
                  <a:cxn ang="T11">
                    <a:pos x="T2" y="T3"/>
                  </a:cxn>
                  <a:cxn ang="T12">
                    <a:pos x="T4" y="T5"/>
                  </a:cxn>
                  <a:cxn ang="T13">
                    <a:pos x="T6" y="T7"/>
                  </a:cxn>
                  <a:cxn ang="T14">
                    <a:pos x="T8" y="T9"/>
                  </a:cxn>
                </a:cxnLst>
                <a:rect l="T15" t="T16" r="T17" b="T18"/>
                <a:pathLst>
                  <a:path w="123" h="84">
                    <a:moveTo>
                      <a:pt x="0" y="52"/>
                    </a:moveTo>
                    <a:lnTo>
                      <a:pt x="20" y="84"/>
                    </a:lnTo>
                    <a:lnTo>
                      <a:pt x="123" y="25"/>
                    </a:lnTo>
                    <a:lnTo>
                      <a:pt x="92" y="0"/>
                    </a:lnTo>
                    <a:lnTo>
                      <a:pt x="0" y="52"/>
                    </a:lnTo>
                  </a:path>
                </a:pathLst>
              </a:custGeom>
              <a:noFill/>
              <a:ln w="0">
                <a:solidFill>
                  <a:srgbClr val="FF6600"/>
                </a:solidFill>
                <a:round/>
                <a:headEnd/>
                <a:tailEnd/>
              </a:ln>
            </p:spPr>
            <p:txBody>
              <a:bodyPr/>
              <a:lstStyle/>
              <a:p>
                <a:endParaRPr lang="es-MX"/>
              </a:p>
            </p:txBody>
          </p:sp>
          <p:sp>
            <p:nvSpPr>
              <p:cNvPr id="9962" name="Freeform 5488"/>
              <p:cNvSpPr>
                <a:spLocks/>
              </p:cNvSpPr>
              <p:nvPr/>
            </p:nvSpPr>
            <p:spPr bwMode="auto">
              <a:xfrm>
                <a:off x="1974" y="1838"/>
                <a:ext cx="9" cy="27"/>
              </a:xfrm>
              <a:custGeom>
                <a:avLst/>
                <a:gdLst>
                  <a:gd name="T0" fmla="*/ 0 w 81"/>
                  <a:gd name="T1" fmla="*/ 0 h 236"/>
                  <a:gd name="T2" fmla="*/ 0 w 81"/>
                  <a:gd name="T3" fmla="*/ 0 h 236"/>
                  <a:gd name="T4" fmla="*/ 0 w 81"/>
                  <a:gd name="T5" fmla="*/ 0 h 236"/>
                  <a:gd name="T6" fmla="*/ 0 w 81"/>
                  <a:gd name="T7" fmla="*/ 0 h 236"/>
                  <a:gd name="T8" fmla="*/ 0 60000 65536"/>
                  <a:gd name="T9" fmla="*/ 0 60000 65536"/>
                  <a:gd name="T10" fmla="*/ 0 60000 65536"/>
                  <a:gd name="T11" fmla="*/ 0 60000 65536"/>
                  <a:gd name="T12" fmla="*/ 0 w 81"/>
                  <a:gd name="T13" fmla="*/ 0 h 236"/>
                  <a:gd name="T14" fmla="*/ 81 w 81"/>
                  <a:gd name="T15" fmla="*/ 236 h 236"/>
                </a:gdLst>
                <a:ahLst/>
                <a:cxnLst>
                  <a:cxn ang="T8">
                    <a:pos x="T0" y="T1"/>
                  </a:cxn>
                  <a:cxn ang="T9">
                    <a:pos x="T2" y="T3"/>
                  </a:cxn>
                  <a:cxn ang="T10">
                    <a:pos x="T4" y="T5"/>
                  </a:cxn>
                  <a:cxn ang="T11">
                    <a:pos x="T6" y="T7"/>
                  </a:cxn>
                </a:cxnLst>
                <a:rect l="T12" t="T13" r="T14" b="T15"/>
                <a:pathLst>
                  <a:path w="81" h="236">
                    <a:moveTo>
                      <a:pt x="0" y="211"/>
                    </a:moveTo>
                    <a:lnTo>
                      <a:pt x="31" y="236"/>
                    </a:lnTo>
                    <a:lnTo>
                      <a:pt x="81" y="0"/>
                    </a:lnTo>
                    <a:lnTo>
                      <a:pt x="0" y="211"/>
                    </a:lnTo>
                    <a:close/>
                  </a:path>
                </a:pathLst>
              </a:custGeom>
              <a:solidFill>
                <a:srgbClr val="FF6600"/>
              </a:solidFill>
              <a:ln w="9525">
                <a:noFill/>
                <a:round/>
                <a:headEnd/>
                <a:tailEnd/>
              </a:ln>
            </p:spPr>
            <p:txBody>
              <a:bodyPr/>
              <a:lstStyle/>
              <a:p>
                <a:endParaRPr lang="es-MX"/>
              </a:p>
            </p:txBody>
          </p:sp>
          <p:sp>
            <p:nvSpPr>
              <p:cNvPr id="9963" name="Freeform 5489"/>
              <p:cNvSpPr>
                <a:spLocks/>
              </p:cNvSpPr>
              <p:nvPr/>
            </p:nvSpPr>
            <p:spPr bwMode="auto">
              <a:xfrm>
                <a:off x="1977" y="1838"/>
                <a:ext cx="10" cy="27"/>
              </a:xfrm>
              <a:custGeom>
                <a:avLst/>
                <a:gdLst>
                  <a:gd name="T0" fmla="*/ 0 w 87"/>
                  <a:gd name="T1" fmla="*/ 0 h 236"/>
                  <a:gd name="T2" fmla="*/ 0 w 87"/>
                  <a:gd name="T3" fmla="*/ 0 h 236"/>
                  <a:gd name="T4" fmla="*/ 0 w 87"/>
                  <a:gd name="T5" fmla="*/ 0 h 236"/>
                  <a:gd name="T6" fmla="*/ 0 w 87"/>
                  <a:gd name="T7" fmla="*/ 0 h 236"/>
                  <a:gd name="T8" fmla="*/ 0 60000 65536"/>
                  <a:gd name="T9" fmla="*/ 0 60000 65536"/>
                  <a:gd name="T10" fmla="*/ 0 60000 65536"/>
                  <a:gd name="T11" fmla="*/ 0 60000 65536"/>
                  <a:gd name="T12" fmla="*/ 0 w 87"/>
                  <a:gd name="T13" fmla="*/ 0 h 236"/>
                  <a:gd name="T14" fmla="*/ 87 w 87"/>
                  <a:gd name="T15" fmla="*/ 236 h 236"/>
                </a:gdLst>
                <a:ahLst/>
                <a:cxnLst>
                  <a:cxn ang="T8">
                    <a:pos x="T0" y="T1"/>
                  </a:cxn>
                  <a:cxn ang="T9">
                    <a:pos x="T2" y="T3"/>
                  </a:cxn>
                  <a:cxn ang="T10">
                    <a:pos x="T4" y="T5"/>
                  </a:cxn>
                  <a:cxn ang="T11">
                    <a:pos x="T6" y="T7"/>
                  </a:cxn>
                </a:cxnLst>
                <a:rect l="T12" t="T13" r="T14" b="T15"/>
                <a:pathLst>
                  <a:path w="87" h="236">
                    <a:moveTo>
                      <a:pt x="0" y="236"/>
                    </a:moveTo>
                    <a:lnTo>
                      <a:pt x="50" y="0"/>
                    </a:lnTo>
                    <a:lnTo>
                      <a:pt x="87" y="7"/>
                    </a:lnTo>
                    <a:lnTo>
                      <a:pt x="0" y="236"/>
                    </a:lnTo>
                    <a:close/>
                  </a:path>
                </a:pathLst>
              </a:custGeom>
              <a:solidFill>
                <a:srgbClr val="FF6600"/>
              </a:solidFill>
              <a:ln w="9525">
                <a:noFill/>
                <a:round/>
                <a:headEnd/>
                <a:tailEnd/>
              </a:ln>
            </p:spPr>
            <p:txBody>
              <a:bodyPr/>
              <a:lstStyle/>
              <a:p>
                <a:endParaRPr lang="es-MX"/>
              </a:p>
            </p:txBody>
          </p:sp>
          <p:sp>
            <p:nvSpPr>
              <p:cNvPr id="9964" name="Freeform 5490"/>
              <p:cNvSpPr>
                <a:spLocks/>
              </p:cNvSpPr>
              <p:nvPr/>
            </p:nvSpPr>
            <p:spPr bwMode="auto">
              <a:xfrm>
                <a:off x="1974" y="1838"/>
                <a:ext cx="13" cy="27"/>
              </a:xfrm>
              <a:custGeom>
                <a:avLst/>
                <a:gdLst>
                  <a:gd name="T0" fmla="*/ 0 w 118"/>
                  <a:gd name="T1" fmla="*/ 0 h 236"/>
                  <a:gd name="T2" fmla="*/ 0 w 118"/>
                  <a:gd name="T3" fmla="*/ 0 h 236"/>
                  <a:gd name="T4" fmla="*/ 0 w 118"/>
                  <a:gd name="T5" fmla="*/ 0 h 236"/>
                  <a:gd name="T6" fmla="*/ 0 w 118"/>
                  <a:gd name="T7" fmla="*/ 0 h 236"/>
                  <a:gd name="T8" fmla="*/ 0 w 118"/>
                  <a:gd name="T9" fmla="*/ 0 h 236"/>
                  <a:gd name="T10" fmla="*/ 0 60000 65536"/>
                  <a:gd name="T11" fmla="*/ 0 60000 65536"/>
                  <a:gd name="T12" fmla="*/ 0 60000 65536"/>
                  <a:gd name="T13" fmla="*/ 0 60000 65536"/>
                  <a:gd name="T14" fmla="*/ 0 60000 65536"/>
                  <a:gd name="T15" fmla="*/ 0 w 118"/>
                  <a:gd name="T16" fmla="*/ 0 h 236"/>
                  <a:gd name="T17" fmla="*/ 118 w 118"/>
                  <a:gd name="T18" fmla="*/ 236 h 236"/>
                </a:gdLst>
                <a:ahLst/>
                <a:cxnLst>
                  <a:cxn ang="T10">
                    <a:pos x="T0" y="T1"/>
                  </a:cxn>
                  <a:cxn ang="T11">
                    <a:pos x="T2" y="T3"/>
                  </a:cxn>
                  <a:cxn ang="T12">
                    <a:pos x="T4" y="T5"/>
                  </a:cxn>
                  <a:cxn ang="T13">
                    <a:pos x="T6" y="T7"/>
                  </a:cxn>
                  <a:cxn ang="T14">
                    <a:pos x="T8" y="T9"/>
                  </a:cxn>
                </a:cxnLst>
                <a:rect l="T15" t="T16" r="T17" b="T18"/>
                <a:pathLst>
                  <a:path w="118" h="236">
                    <a:moveTo>
                      <a:pt x="0" y="211"/>
                    </a:moveTo>
                    <a:lnTo>
                      <a:pt x="31" y="236"/>
                    </a:lnTo>
                    <a:lnTo>
                      <a:pt x="118" y="7"/>
                    </a:lnTo>
                    <a:lnTo>
                      <a:pt x="81" y="0"/>
                    </a:lnTo>
                    <a:lnTo>
                      <a:pt x="0" y="211"/>
                    </a:lnTo>
                  </a:path>
                </a:pathLst>
              </a:custGeom>
              <a:noFill/>
              <a:ln w="0">
                <a:solidFill>
                  <a:srgbClr val="FF6600"/>
                </a:solidFill>
                <a:round/>
                <a:headEnd/>
                <a:tailEnd/>
              </a:ln>
            </p:spPr>
            <p:txBody>
              <a:bodyPr/>
              <a:lstStyle/>
              <a:p>
                <a:endParaRPr lang="es-MX"/>
              </a:p>
            </p:txBody>
          </p:sp>
          <p:sp>
            <p:nvSpPr>
              <p:cNvPr id="9965" name="Freeform 5491"/>
              <p:cNvSpPr>
                <a:spLocks/>
              </p:cNvSpPr>
              <p:nvPr/>
            </p:nvSpPr>
            <p:spPr bwMode="auto">
              <a:xfrm>
                <a:off x="1983" y="1820"/>
                <a:ext cx="4" cy="19"/>
              </a:xfrm>
              <a:custGeom>
                <a:avLst/>
                <a:gdLst>
                  <a:gd name="T0" fmla="*/ 0 w 37"/>
                  <a:gd name="T1" fmla="*/ 0 h 176"/>
                  <a:gd name="T2" fmla="*/ 0 w 37"/>
                  <a:gd name="T3" fmla="*/ 0 h 176"/>
                  <a:gd name="T4" fmla="*/ 0 w 37"/>
                  <a:gd name="T5" fmla="*/ 0 h 176"/>
                  <a:gd name="T6" fmla="*/ 0 w 37"/>
                  <a:gd name="T7" fmla="*/ 0 h 176"/>
                  <a:gd name="T8" fmla="*/ 0 60000 65536"/>
                  <a:gd name="T9" fmla="*/ 0 60000 65536"/>
                  <a:gd name="T10" fmla="*/ 0 60000 65536"/>
                  <a:gd name="T11" fmla="*/ 0 60000 65536"/>
                  <a:gd name="T12" fmla="*/ 0 w 37"/>
                  <a:gd name="T13" fmla="*/ 0 h 176"/>
                  <a:gd name="T14" fmla="*/ 37 w 37"/>
                  <a:gd name="T15" fmla="*/ 176 h 176"/>
                </a:gdLst>
                <a:ahLst/>
                <a:cxnLst>
                  <a:cxn ang="T8">
                    <a:pos x="T0" y="T1"/>
                  </a:cxn>
                  <a:cxn ang="T9">
                    <a:pos x="T2" y="T3"/>
                  </a:cxn>
                  <a:cxn ang="T10">
                    <a:pos x="T4" y="T5"/>
                  </a:cxn>
                  <a:cxn ang="T11">
                    <a:pos x="T6" y="T7"/>
                  </a:cxn>
                </a:cxnLst>
                <a:rect l="T12" t="T13" r="T14" b="T15"/>
                <a:pathLst>
                  <a:path w="37" h="176">
                    <a:moveTo>
                      <a:pt x="0" y="169"/>
                    </a:moveTo>
                    <a:lnTo>
                      <a:pt x="37" y="176"/>
                    </a:lnTo>
                    <a:lnTo>
                      <a:pt x="1" y="0"/>
                    </a:lnTo>
                    <a:lnTo>
                      <a:pt x="0" y="169"/>
                    </a:lnTo>
                    <a:close/>
                  </a:path>
                </a:pathLst>
              </a:custGeom>
              <a:solidFill>
                <a:srgbClr val="FF6600"/>
              </a:solidFill>
              <a:ln w="9525">
                <a:noFill/>
                <a:round/>
                <a:headEnd/>
                <a:tailEnd/>
              </a:ln>
            </p:spPr>
            <p:txBody>
              <a:bodyPr/>
              <a:lstStyle/>
              <a:p>
                <a:endParaRPr lang="es-MX"/>
              </a:p>
            </p:txBody>
          </p:sp>
          <p:sp>
            <p:nvSpPr>
              <p:cNvPr id="9966" name="Freeform 5492"/>
              <p:cNvSpPr>
                <a:spLocks/>
              </p:cNvSpPr>
              <p:nvPr/>
            </p:nvSpPr>
            <p:spPr bwMode="auto">
              <a:xfrm>
                <a:off x="1983" y="1819"/>
                <a:ext cx="4" cy="20"/>
              </a:xfrm>
              <a:custGeom>
                <a:avLst/>
                <a:gdLst>
                  <a:gd name="T0" fmla="*/ 0 w 37"/>
                  <a:gd name="T1" fmla="*/ 0 h 177"/>
                  <a:gd name="T2" fmla="*/ 0 w 37"/>
                  <a:gd name="T3" fmla="*/ 0 h 177"/>
                  <a:gd name="T4" fmla="*/ 0 w 37"/>
                  <a:gd name="T5" fmla="*/ 0 h 177"/>
                  <a:gd name="T6" fmla="*/ 0 w 37"/>
                  <a:gd name="T7" fmla="*/ 0 h 177"/>
                  <a:gd name="T8" fmla="*/ 0 60000 65536"/>
                  <a:gd name="T9" fmla="*/ 0 60000 65536"/>
                  <a:gd name="T10" fmla="*/ 0 60000 65536"/>
                  <a:gd name="T11" fmla="*/ 0 60000 65536"/>
                  <a:gd name="T12" fmla="*/ 0 w 37"/>
                  <a:gd name="T13" fmla="*/ 0 h 177"/>
                  <a:gd name="T14" fmla="*/ 37 w 37"/>
                  <a:gd name="T15" fmla="*/ 177 h 177"/>
                </a:gdLst>
                <a:ahLst/>
                <a:cxnLst>
                  <a:cxn ang="T8">
                    <a:pos x="T0" y="T1"/>
                  </a:cxn>
                  <a:cxn ang="T9">
                    <a:pos x="T2" y="T3"/>
                  </a:cxn>
                  <a:cxn ang="T10">
                    <a:pos x="T4" y="T5"/>
                  </a:cxn>
                  <a:cxn ang="T11">
                    <a:pos x="T6" y="T7"/>
                  </a:cxn>
                </a:cxnLst>
                <a:rect l="T12" t="T13" r="T14" b="T15"/>
                <a:pathLst>
                  <a:path w="37" h="177">
                    <a:moveTo>
                      <a:pt x="36" y="177"/>
                    </a:moveTo>
                    <a:lnTo>
                      <a:pt x="0" y="1"/>
                    </a:lnTo>
                    <a:lnTo>
                      <a:pt x="37" y="0"/>
                    </a:lnTo>
                    <a:lnTo>
                      <a:pt x="36" y="177"/>
                    </a:lnTo>
                    <a:close/>
                  </a:path>
                </a:pathLst>
              </a:custGeom>
              <a:solidFill>
                <a:srgbClr val="FF6600"/>
              </a:solidFill>
              <a:ln w="9525">
                <a:noFill/>
                <a:round/>
                <a:headEnd/>
                <a:tailEnd/>
              </a:ln>
            </p:spPr>
            <p:txBody>
              <a:bodyPr/>
              <a:lstStyle/>
              <a:p>
                <a:endParaRPr lang="es-MX"/>
              </a:p>
            </p:txBody>
          </p:sp>
          <p:sp>
            <p:nvSpPr>
              <p:cNvPr id="9967" name="Freeform 5493"/>
              <p:cNvSpPr>
                <a:spLocks/>
              </p:cNvSpPr>
              <p:nvPr/>
            </p:nvSpPr>
            <p:spPr bwMode="auto">
              <a:xfrm>
                <a:off x="1983" y="1819"/>
                <a:ext cx="4" cy="20"/>
              </a:xfrm>
              <a:custGeom>
                <a:avLst/>
                <a:gdLst>
                  <a:gd name="T0" fmla="*/ 0 w 38"/>
                  <a:gd name="T1" fmla="*/ 0 h 177"/>
                  <a:gd name="T2" fmla="*/ 0 w 38"/>
                  <a:gd name="T3" fmla="*/ 0 h 177"/>
                  <a:gd name="T4" fmla="*/ 0 w 38"/>
                  <a:gd name="T5" fmla="*/ 0 h 177"/>
                  <a:gd name="T6" fmla="*/ 0 w 38"/>
                  <a:gd name="T7" fmla="*/ 0 h 177"/>
                  <a:gd name="T8" fmla="*/ 0 w 38"/>
                  <a:gd name="T9" fmla="*/ 0 h 177"/>
                  <a:gd name="T10" fmla="*/ 0 60000 65536"/>
                  <a:gd name="T11" fmla="*/ 0 60000 65536"/>
                  <a:gd name="T12" fmla="*/ 0 60000 65536"/>
                  <a:gd name="T13" fmla="*/ 0 60000 65536"/>
                  <a:gd name="T14" fmla="*/ 0 60000 65536"/>
                  <a:gd name="T15" fmla="*/ 0 w 38"/>
                  <a:gd name="T16" fmla="*/ 0 h 177"/>
                  <a:gd name="T17" fmla="*/ 38 w 38"/>
                  <a:gd name="T18" fmla="*/ 177 h 177"/>
                </a:gdLst>
                <a:ahLst/>
                <a:cxnLst>
                  <a:cxn ang="T10">
                    <a:pos x="T0" y="T1"/>
                  </a:cxn>
                  <a:cxn ang="T11">
                    <a:pos x="T2" y="T3"/>
                  </a:cxn>
                  <a:cxn ang="T12">
                    <a:pos x="T4" y="T5"/>
                  </a:cxn>
                  <a:cxn ang="T13">
                    <a:pos x="T6" y="T7"/>
                  </a:cxn>
                  <a:cxn ang="T14">
                    <a:pos x="T8" y="T9"/>
                  </a:cxn>
                </a:cxnLst>
                <a:rect l="T15" t="T16" r="T17" b="T18"/>
                <a:pathLst>
                  <a:path w="38" h="177">
                    <a:moveTo>
                      <a:pt x="0" y="170"/>
                    </a:moveTo>
                    <a:lnTo>
                      <a:pt x="37" y="177"/>
                    </a:lnTo>
                    <a:lnTo>
                      <a:pt x="38" y="0"/>
                    </a:lnTo>
                    <a:lnTo>
                      <a:pt x="1" y="1"/>
                    </a:lnTo>
                    <a:lnTo>
                      <a:pt x="0" y="170"/>
                    </a:lnTo>
                  </a:path>
                </a:pathLst>
              </a:custGeom>
              <a:noFill/>
              <a:ln w="0">
                <a:solidFill>
                  <a:srgbClr val="FF6600"/>
                </a:solidFill>
                <a:round/>
                <a:headEnd/>
                <a:tailEnd/>
              </a:ln>
            </p:spPr>
            <p:txBody>
              <a:bodyPr/>
              <a:lstStyle/>
              <a:p>
                <a:endParaRPr lang="es-MX"/>
              </a:p>
            </p:txBody>
          </p:sp>
          <p:sp>
            <p:nvSpPr>
              <p:cNvPr id="9968" name="Freeform 5494"/>
              <p:cNvSpPr>
                <a:spLocks/>
              </p:cNvSpPr>
              <p:nvPr/>
            </p:nvSpPr>
            <p:spPr bwMode="auto">
              <a:xfrm>
                <a:off x="1982" y="1796"/>
                <a:ext cx="5" cy="24"/>
              </a:xfrm>
              <a:custGeom>
                <a:avLst/>
                <a:gdLst>
                  <a:gd name="T0" fmla="*/ 0 w 48"/>
                  <a:gd name="T1" fmla="*/ 0 h 210"/>
                  <a:gd name="T2" fmla="*/ 0 w 48"/>
                  <a:gd name="T3" fmla="*/ 0 h 210"/>
                  <a:gd name="T4" fmla="*/ 0 w 48"/>
                  <a:gd name="T5" fmla="*/ 0 h 210"/>
                  <a:gd name="T6" fmla="*/ 0 w 48"/>
                  <a:gd name="T7" fmla="*/ 0 h 210"/>
                  <a:gd name="T8" fmla="*/ 0 60000 65536"/>
                  <a:gd name="T9" fmla="*/ 0 60000 65536"/>
                  <a:gd name="T10" fmla="*/ 0 60000 65536"/>
                  <a:gd name="T11" fmla="*/ 0 60000 65536"/>
                  <a:gd name="T12" fmla="*/ 0 w 48"/>
                  <a:gd name="T13" fmla="*/ 0 h 210"/>
                  <a:gd name="T14" fmla="*/ 48 w 48"/>
                  <a:gd name="T15" fmla="*/ 210 h 210"/>
                </a:gdLst>
                <a:ahLst/>
                <a:cxnLst>
                  <a:cxn ang="T8">
                    <a:pos x="T0" y="T1"/>
                  </a:cxn>
                  <a:cxn ang="T9">
                    <a:pos x="T2" y="T3"/>
                  </a:cxn>
                  <a:cxn ang="T10">
                    <a:pos x="T4" y="T5"/>
                  </a:cxn>
                  <a:cxn ang="T11">
                    <a:pos x="T6" y="T7"/>
                  </a:cxn>
                </a:cxnLst>
                <a:rect l="T12" t="T13" r="T14" b="T15"/>
                <a:pathLst>
                  <a:path w="48" h="210">
                    <a:moveTo>
                      <a:pt x="11" y="210"/>
                    </a:moveTo>
                    <a:lnTo>
                      <a:pt x="48" y="209"/>
                    </a:lnTo>
                    <a:lnTo>
                      <a:pt x="0" y="0"/>
                    </a:lnTo>
                    <a:lnTo>
                      <a:pt x="11" y="210"/>
                    </a:lnTo>
                    <a:close/>
                  </a:path>
                </a:pathLst>
              </a:custGeom>
              <a:solidFill>
                <a:srgbClr val="FF6600"/>
              </a:solidFill>
              <a:ln w="9525">
                <a:noFill/>
                <a:round/>
                <a:headEnd/>
                <a:tailEnd/>
              </a:ln>
            </p:spPr>
            <p:txBody>
              <a:bodyPr/>
              <a:lstStyle/>
              <a:p>
                <a:endParaRPr lang="es-MX"/>
              </a:p>
            </p:txBody>
          </p:sp>
          <p:sp>
            <p:nvSpPr>
              <p:cNvPr id="9969" name="Freeform 5495"/>
              <p:cNvSpPr>
                <a:spLocks/>
              </p:cNvSpPr>
              <p:nvPr/>
            </p:nvSpPr>
            <p:spPr bwMode="auto">
              <a:xfrm>
                <a:off x="1982" y="1796"/>
                <a:ext cx="5" cy="23"/>
              </a:xfrm>
              <a:custGeom>
                <a:avLst/>
                <a:gdLst>
                  <a:gd name="T0" fmla="*/ 0 w 48"/>
                  <a:gd name="T1" fmla="*/ 0 h 209"/>
                  <a:gd name="T2" fmla="*/ 0 w 48"/>
                  <a:gd name="T3" fmla="*/ 0 h 209"/>
                  <a:gd name="T4" fmla="*/ 0 w 48"/>
                  <a:gd name="T5" fmla="*/ 0 h 209"/>
                  <a:gd name="T6" fmla="*/ 0 w 48"/>
                  <a:gd name="T7" fmla="*/ 0 h 209"/>
                  <a:gd name="T8" fmla="*/ 0 60000 65536"/>
                  <a:gd name="T9" fmla="*/ 0 60000 65536"/>
                  <a:gd name="T10" fmla="*/ 0 60000 65536"/>
                  <a:gd name="T11" fmla="*/ 0 60000 65536"/>
                  <a:gd name="T12" fmla="*/ 0 w 48"/>
                  <a:gd name="T13" fmla="*/ 0 h 209"/>
                  <a:gd name="T14" fmla="*/ 48 w 48"/>
                  <a:gd name="T15" fmla="*/ 209 h 209"/>
                </a:gdLst>
                <a:ahLst/>
                <a:cxnLst>
                  <a:cxn ang="T8">
                    <a:pos x="T0" y="T1"/>
                  </a:cxn>
                  <a:cxn ang="T9">
                    <a:pos x="T2" y="T3"/>
                  </a:cxn>
                  <a:cxn ang="T10">
                    <a:pos x="T4" y="T5"/>
                  </a:cxn>
                  <a:cxn ang="T11">
                    <a:pos x="T6" y="T7"/>
                  </a:cxn>
                </a:cxnLst>
                <a:rect l="T12" t="T13" r="T14" b="T15"/>
                <a:pathLst>
                  <a:path w="48" h="209">
                    <a:moveTo>
                      <a:pt x="48" y="209"/>
                    </a:moveTo>
                    <a:lnTo>
                      <a:pt x="0" y="0"/>
                    </a:lnTo>
                    <a:lnTo>
                      <a:pt x="38" y="22"/>
                    </a:lnTo>
                    <a:lnTo>
                      <a:pt x="48" y="209"/>
                    </a:lnTo>
                    <a:close/>
                  </a:path>
                </a:pathLst>
              </a:custGeom>
              <a:solidFill>
                <a:srgbClr val="FF6600"/>
              </a:solidFill>
              <a:ln w="9525">
                <a:noFill/>
                <a:round/>
                <a:headEnd/>
                <a:tailEnd/>
              </a:ln>
            </p:spPr>
            <p:txBody>
              <a:bodyPr/>
              <a:lstStyle/>
              <a:p>
                <a:endParaRPr lang="es-MX"/>
              </a:p>
            </p:txBody>
          </p:sp>
          <p:sp>
            <p:nvSpPr>
              <p:cNvPr id="9970" name="Freeform 5496"/>
              <p:cNvSpPr>
                <a:spLocks/>
              </p:cNvSpPr>
              <p:nvPr/>
            </p:nvSpPr>
            <p:spPr bwMode="auto">
              <a:xfrm>
                <a:off x="1982" y="1796"/>
                <a:ext cx="5" cy="24"/>
              </a:xfrm>
              <a:custGeom>
                <a:avLst/>
                <a:gdLst>
                  <a:gd name="T0" fmla="*/ 0 w 48"/>
                  <a:gd name="T1" fmla="*/ 0 h 210"/>
                  <a:gd name="T2" fmla="*/ 0 w 48"/>
                  <a:gd name="T3" fmla="*/ 0 h 210"/>
                  <a:gd name="T4" fmla="*/ 0 w 48"/>
                  <a:gd name="T5" fmla="*/ 0 h 210"/>
                  <a:gd name="T6" fmla="*/ 0 w 48"/>
                  <a:gd name="T7" fmla="*/ 0 h 210"/>
                  <a:gd name="T8" fmla="*/ 0 w 48"/>
                  <a:gd name="T9" fmla="*/ 0 h 210"/>
                  <a:gd name="T10" fmla="*/ 0 60000 65536"/>
                  <a:gd name="T11" fmla="*/ 0 60000 65536"/>
                  <a:gd name="T12" fmla="*/ 0 60000 65536"/>
                  <a:gd name="T13" fmla="*/ 0 60000 65536"/>
                  <a:gd name="T14" fmla="*/ 0 60000 65536"/>
                  <a:gd name="T15" fmla="*/ 0 w 48"/>
                  <a:gd name="T16" fmla="*/ 0 h 210"/>
                  <a:gd name="T17" fmla="*/ 48 w 48"/>
                  <a:gd name="T18" fmla="*/ 210 h 210"/>
                </a:gdLst>
                <a:ahLst/>
                <a:cxnLst>
                  <a:cxn ang="T10">
                    <a:pos x="T0" y="T1"/>
                  </a:cxn>
                  <a:cxn ang="T11">
                    <a:pos x="T2" y="T3"/>
                  </a:cxn>
                  <a:cxn ang="T12">
                    <a:pos x="T4" y="T5"/>
                  </a:cxn>
                  <a:cxn ang="T13">
                    <a:pos x="T6" y="T7"/>
                  </a:cxn>
                  <a:cxn ang="T14">
                    <a:pos x="T8" y="T9"/>
                  </a:cxn>
                </a:cxnLst>
                <a:rect l="T15" t="T16" r="T17" b="T18"/>
                <a:pathLst>
                  <a:path w="48" h="210">
                    <a:moveTo>
                      <a:pt x="11" y="210"/>
                    </a:moveTo>
                    <a:lnTo>
                      <a:pt x="48" y="209"/>
                    </a:lnTo>
                    <a:lnTo>
                      <a:pt x="38" y="22"/>
                    </a:lnTo>
                    <a:lnTo>
                      <a:pt x="0" y="0"/>
                    </a:lnTo>
                    <a:lnTo>
                      <a:pt x="11" y="210"/>
                    </a:lnTo>
                  </a:path>
                </a:pathLst>
              </a:custGeom>
              <a:noFill/>
              <a:ln w="0">
                <a:solidFill>
                  <a:srgbClr val="FF6600"/>
                </a:solidFill>
                <a:round/>
                <a:headEnd/>
                <a:tailEnd/>
              </a:ln>
            </p:spPr>
            <p:txBody>
              <a:bodyPr/>
              <a:lstStyle/>
              <a:p>
                <a:endParaRPr lang="es-MX"/>
              </a:p>
            </p:txBody>
          </p:sp>
          <p:sp>
            <p:nvSpPr>
              <p:cNvPr id="9971" name="Freeform 5497"/>
              <p:cNvSpPr>
                <a:spLocks/>
              </p:cNvSpPr>
              <p:nvPr/>
            </p:nvSpPr>
            <p:spPr bwMode="auto">
              <a:xfrm>
                <a:off x="1982" y="1789"/>
                <a:ext cx="13" cy="10"/>
              </a:xfrm>
              <a:custGeom>
                <a:avLst/>
                <a:gdLst>
                  <a:gd name="T0" fmla="*/ 0 w 123"/>
                  <a:gd name="T1" fmla="*/ 0 h 84"/>
                  <a:gd name="T2" fmla="*/ 0 w 123"/>
                  <a:gd name="T3" fmla="*/ 0 h 84"/>
                  <a:gd name="T4" fmla="*/ 0 w 123"/>
                  <a:gd name="T5" fmla="*/ 0 h 84"/>
                  <a:gd name="T6" fmla="*/ 0 w 123"/>
                  <a:gd name="T7" fmla="*/ 0 h 84"/>
                  <a:gd name="T8" fmla="*/ 0 60000 65536"/>
                  <a:gd name="T9" fmla="*/ 0 60000 65536"/>
                  <a:gd name="T10" fmla="*/ 0 60000 65536"/>
                  <a:gd name="T11" fmla="*/ 0 60000 65536"/>
                  <a:gd name="T12" fmla="*/ 0 w 123"/>
                  <a:gd name="T13" fmla="*/ 0 h 84"/>
                  <a:gd name="T14" fmla="*/ 123 w 123"/>
                  <a:gd name="T15" fmla="*/ 84 h 84"/>
                </a:gdLst>
                <a:ahLst/>
                <a:cxnLst>
                  <a:cxn ang="T8">
                    <a:pos x="T0" y="T1"/>
                  </a:cxn>
                  <a:cxn ang="T9">
                    <a:pos x="T2" y="T3"/>
                  </a:cxn>
                  <a:cxn ang="T10">
                    <a:pos x="T4" y="T5"/>
                  </a:cxn>
                  <a:cxn ang="T11">
                    <a:pos x="T6" y="T7"/>
                  </a:cxn>
                </a:cxnLst>
                <a:rect l="T12" t="T13" r="T14" b="T15"/>
                <a:pathLst>
                  <a:path w="123" h="84">
                    <a:moveTo>
                      <a:pt x="0" y="62"/>
                    </a:moveTo>
                    <a:lnTo>
                      <a:pt x="38" y="84"/>
                    </a:lnTo>
                    <a:lnTo>
                      <a:pt x="123" y="0"/>
                    </a:lnTo>
                    <a:lnTo>
                      <a:pt x="0" y="62"/>
                    </a:lnTo>
                    <a:close/>
                  </a:path>
                </a:pathLst>
              </a:custGeom>
              <a:solidFill>
                <a:srgbClr val="FF6600"/>
              </a:solidFill>
              <a:ln w="9525">
                <a:noFill/>
                <a:round/>
                <a:headEnd/>
                <a:tailEnd/>
              </a:ln>
            </p:spPr>
            <p:txBody>
              <a:bodyPr/>
              <a:lstStyle/>
              <a:p>
                <a:endParaRPr lang="es-MX"/>
              </a:p>
            </p:txBody>
          </p:sp>
          <p:sp>
            <p:nvSpPr>
              <p:cNvPr id="9972" name="Freeform 5498"/>
              <p:cNvSpPr>
                <a:spLocks/>
              </p:cNvSpPr>
              <p:nvPr/>
            </p:nvSpPr>
            <p:spPr bwMode="auto">
              <a:xfrm>
                <a:off x="1986" y="1789"/>
                <a:ext cx="11" cy="10"/>
              </a:xfrm>
              <a:custGeom>
                <a:avLst/>
                <a:gdLst>
                  <a:gd name="T0" fmla="*/ 0 w 103"/>
                  <a:gd name="T1" fmla="*/ 0 h 84"/>
                  <a:gd name="T2" fmla="*/ 0 w 103"/>
                  <a:gd name="T3" fmla="*/ 0 h 84"/>
                  <a:gd name="T4" fmla="*/ 0 w 103"/>
                  <a:gd name="T5" fmla="*/ 0 h 84"/>
                  <a:gd name="T6" fmla="*/ 0 w 103"/>
                  <a:gd name="T7" fmla="*/ 0 h 84"/>
                  <a:gd name="T8" fmla="*/ 0 60000 65536"/>
                  <a:gd name="T9" fmla="*/ 0 60000 65536"/>
                  <a:gd name="T10" fmla="*/ 0 60000 65536"/>
                  <a:gd name="T11" fmla="*/ 0 60000 65536"/>
                  <a:gd name="T12" fmla="*/ 0 w 103"/>
                  <a:gd name="T13" fmla="*/ 0 h 84"/>
                  <a:gd name="T14" fmla="*/ 103 w 103"/>
                  <a:gd name="T15" fmla="*/ 84 h 84"/>
                </a:gdLst>
                <a:ahLst/>
                <a:cxnLst>
                  <a:cxn ang="T8">
                    <a:pos x="T0" y="T1"/>
                  </a:cxn>
                  <a:cxn ang="T9">
                    <a:pos x="T2" y="T3"/>
                  </a:cxn>
                  <a:cxn ang="T10">
                    <a:pos x="T4" y="T5"/>
                  </a:cxn>
                  <a:cxn ang="T11">
                    <a:pos x="T6" y="T7"/>
                  </a:cxn>
                </a:cxnLst>
                <a:rect l="T12" t="T13" r="T14" b="T15"/>
                <a:pathLst>
                  <a:path w="103" h="84">
                    <a:moveTo>
                      <a:pt x="0" y="84"/>
                    </a:moveTo>
                    <a:lnTo>
                      <a:pt x="85" y="0"/>
                    </a:lnTo>
                    <a:lnTo>
                      <a:pt x="103" y="33"/>
                    </a:lnTo>
                    <a:lnTo>
                      <a:pt x="0" y="84"/>
                    </a:lnTo>
                    <a:close/>
                  </a:path>
                </a:pathLst>
              </a:custGeom>
              <a:solidFill>
                <a:srgbClr val="FF6600"/>
              </a:solidFill>
              <a:ln w="9525">
                <a:noFill/>
                <a:round/>
                <a:headEnd/>
                <a:tailEnd/>
              </a:ln>
            </p:spPr>
            <p:txBody>
              <a:bodyPr/>
              <a:lstStyle/>
              <a:p>
                <a:endParaRPr lang="es-MX"/>
              </a:p>
            </p:txBody>
          </p:sp>
          <p:sp>
            <p:nvSpPr>
              <p:cNvPr id="9973" name="Freeform 5499"/>
              <p:cNvSpPr>
                <a:spLocks/>
              </p:cNvSpPr>
              <p:nvPr/>
            </p:nvSpPr>
            <p:spPr bwMode="auto">
              <a:xfrm>
                <a:off x="1982" y="1789"/>
                <a:ext cx="15" cy="10"/>
              </a:xfrm>
              <a:custGeom>
                <a:avLst/>
                <a:gdLst>
                  <a:gd name="T0" fmla="*/ 0 w 141"/>
                  <a:gd name="T1" fmla="*/ 0 h 84"/>
                  <a:gd name="T2" fmla="*/ 0 w 141"/>
                  <a:gd name="T3" fmla="*/ 0 h 84"/>
                  <a:gd name="T4" fmla="*/ 0 w 141"/>
                  <a:gd name="T5" fmla="*/ 0 h 84"/>
                  <a:gd name="T6" fmla="*/ 0 w 141"/>
                  <a:gd name="T7" fmla="*/ 0 h 84"/>
                  <a:gd name="T8" fmla="*/ 0 w 141"/>
                  <a:gd name="T9" fmla="*/ 0 h 84"/>
                  <a:gd name="T10" fmla="*/ 0 60000 65536"/>
                  <a:gd name="T11" fmla="*/ 0 60000 65536"/>
                  <a:gd name="T12" fmla="*/ 0 60000 65536"/>
                  <a:gd name="T13" fmla="*/ 0 60000 65536"/>
                  <a:gd name="T14" fmla="*/ 0 60000 65536"/>
                  <a:gd name="T15" fmla="*/ 0 w 141"/>
                  <a:gd name="T16" fmla="*/ 0 h 84"/>
                  <a:gd name="T17" fmla="*/ 141 w 141"/>
                  <a:gd name="T18" fmla="*/ 84 h 84"/>
                </a:gdLst>
                <a:ahLst/>
                <a:cxnLst>
                  <a:cxn ang="T10">
                    <a:pos x="T0" y="T1"/>
                  </a:cxn>
                  <a:cxn ang="T11">
                    <a:pos x="T2" y="T3"/>
                  </a:cxn>
                  <a:cxn ang="T12">
                    <a:pos x="T4" y="T5"/>
                  </a:cxn>
                  <a:cxn ang="T13">
                    <a:pos x="T6" y="T7"/>
                  </a:cxn>
                  <a:cxn ang="T14">
                    <a:pos x="T8" y="T9"/>
                  </a:cxn>
                </a:cxnLst>
                <a:rect l="T15" t="T16" r="T17" b="T18"/>
                <a:pathLst>
                  <a:path w="141" h="84">
                    <a:moveTo>
                      <a:pt x="0" y="62"/>
                    </a:moveTo>
                    <a:lnTo>
                      <a:pt x="38" y="84"/>
                    </a:lnTo>
                    <a:lnTo>
                      <a:pt x="141" y="33"/>
                    </a:lnTo>
                    <a:lnTo>
                      <a:pt x="123" y="0"/>
                    </a:lnTo>
                    <a:lnTo>
                      <a:pt x="0" y="62"/>
                    </a:lnTo>
                  </a:path>
                </a:pathLst>
              </a:custGeom>
              <a:noFill/>
              <a:ln w="0">
                <a:solidFill>
                  <a:srgbClr val="FF6600"/>
                </a:solidFill>
                <a:round/>
                <a:headEnd/>
                <a:tailEnd/>
              </a:ln>
            </p:spPr>
            <p:txBody>
              <a:bodyPr/>
              <a:lstStyle/>
              <a:p>
                <a:endParaRPr lang="es-MX"/>
              </a:p>
            </p:txBody>
          </p:sp>
          <p:sp>
            <p:nvSpPr>
              <p:cNvPr id="9974" name="Freeform 5500"/>
              <p:cNvSpPr>
                <a:spLocks/>
              </p:cNvSpPr>
              <p:nvPr/>
            </p:nvSpPr>
            <p:spPr bwMode="auto">
              <a:xfrm>
                <a:off x="1995" y="1778"/>
                <a:ext cx="22" cy="15"/>
              </a:xfrm>
              <a:custGeom>
                <a:avLst/>
                <a:gdLst>
                  <a:gd name="T0" fmla="*/ 0 w 194"/>
                  <a:gd name="T1" fmla="*/ 0 h 135"/>
                  <a:gd name="T2" fmla="*/ 0 w 194"/>
                  <a:gd name="T3" fmla="*/ 0 h 135"/>
                  <a:gd name="T4" fmla="*/ 0 w 194"/>
                  <a:gd name="T5" fmla="*/ 0 h 135"/>
                  <a:gd name="T6" fmla="*/ 0 w 194"/>
                  <a:gd name="T7" fmla="*/ 0 h 135"/>
                  <a:gd name="T8" fmla="*/ 0 60000 65536"/>
                  <a:gd name="T9" fmla="*/ 0 60000 65536"/>
                  <a:gd name="T10" fmla="*/ 0 60000 65536"/>
                  <a:gd name="T11" fmla="*/ 0 60000 65536"/>
                  <a:gd name="T12" fmla="*/ 0 w 194"/>
                  <a:gd name="T13" fmla="*/ 0 h 135"/>
                  <a:gd name="T14" fmla="*/ 194 w 194"/>
                  <a:gd name="T15" fmla="*/ 135 h 135"/>
                </a:gdLst>
                <a:ahLst/>
                <a:cxnLst>
                  <a:cxn ang="T8">
                    <a:pos x="T0" y="T1"/>
                  </a:cxn>
                  <a:cxn ang="T9">
                    <a:pos x="T2" y="T3"/>
                  </a:cxn>
                  <a:cxn ang="T10">
                    <a:pos x="T4" y="T5"/>
                  </a:cxn>
                  <a:cxn ang="T11">
                    <a:pos x="T6" y="T7"/>
                  </a:cxn>
                </a:cxnLst>
                <a:rect l="T12" t="T13" r="T14" b="T15"/>
                <a:pathLst>
                  <a:path w="194" h="135">
                    <a:moveTo>
                      <a:pt x="0" y="102"/>
                    </a:moveTo>
                    <a:lnTo>
                      <a:pt x="18" y="135"/>
                    </a:lnTo>
                    <a:lnTo>
                      <a:pt x="194" y="0"/>
                    </a:lnTo>
                    <a:lnTo>
                      <a:pt x="0" y="102"/>
                    </a:lnTo>
                    <a:close/>
                  </a:path>
                </a:pathLst>
              </a:custGeom>
              <a:solidFill>
                <a:srgbClr val="FF6600"/>
              </a:solidFill>
              <a:ln w="9525">
                <a:noFill/>
                <a:round/>
                <a:headEnd/>
                <a:tailEnd/>
              </a:ln>
            </p:spPr>
            <p:txBody>
              <a:bodyPr/>
              <a:lstStyle/>
              <a:p>
                <a:endParaRPr lang="es-MX"/>
              </a:p>
            </p:txBody>
          </p:sp>
          <p:sp>
            <p:nvSpPr>
              <p:cNvPr id="9975" name="Freeform 5501"/>
              <p:cNvSpPr>
                <a:spLocks/>
              </p:cNvSpPr>
              <p:nvPr/>
            </p:nvSpPr>
            <p:spPr bwMode="auto">
              <a:xfrm>
                <a:off x="1997" y="1778"/>
                <a:ext cx="23" cy="15"/>
              </a:xfrm>
              <a:custGeom>
                <a:avLst/>
                <a:gdLst>
                  <a:gd name="T0" fmla="*/ 0 w 199"/>
                  <a:gd name="T1" fmla="*/ 0 h 135"/>
                  <a:gd name="T2" fmla="*/ 0 w 199"/>
                  <a:gd name="T3" fmla="*/ 0 h 135"/>
                  <a:gd name="T4" fmla="*/ 0 w 199"/>
                  <a:gd name="T5" fmla="*/ 0 h 135"/>
                  <a:gd name="T6" fmla="*/ 0 w 199"/>
                  <a:gd name="T7" fmla="*/ 0 h 135"/>
                  <a:gd name="T8" fmla="*/ 0 60000 65536"/>
                  <a:gd name="T9" fmla="*/ 0 60000 65536"/>
                  <a:gd name="T10" fmla="*/ 0 60000 65536"/>
                  <a:gd name="T11" fmla="*/ 0 60000 65536"/>
                  <a:gd name="T12" fmla="*/ 0 w 199"/>
                  <a:gd name="T13" fmla="*/ 0 h 135"/>
                  <a:gd name="T14" fmla="*/ 199 w 199"/>
                  <a:gd name="T15" fmla="*/ 135 h 135"/>
                </a:gdLst>
                <a:ahLst/>
                <a:cxnLst>
                  <a:cxn ang="T8">
                    <a:pos x="T0" y="T1"/>
                  </a:cxn>
                  <a:cxn ang="T9">
                    <a:pos x="T2" y="T3"/>
                  </a:cxn>
                  <a:cxn ang="T10">
                    <a:pos x="T4" y="T5"/>
                  </a:cxn>
                  <a:cxn ang="T11">
                    <a:pos x="T6" y="T7"/>
                  </a:cxn>
                </a:cxnLst>
                <a:rect l="T12" t="T13" r="T14" b="T15"/>
                <a:pathLst>
                  <a:path w="199" h="135">
                    <a:moveTo>
                      <a:pt x="0" y="135"/>
                    </a:moveTo>
                    <a:lnTo>
                      <a:pt x="176" y="0"/>
                    </a:lnTo>
                    <a:lnTo>
                      <a:pt x="199" y="31"/>
                    </a:lnTo>
                    <a:lnTo>
                      <a:pt x="0" y="135"/>
                    </a:lnTo>
                    <a:close/>
                  </a:path>
                </a:pathLst>
              </a:custGeom>
              <a:solidFill>
                <a:srgbClr val="FF6600"/>
              </a:solidFill>
              <a:ln w="9525">
                <a:noFill/>
                <a:round/>
                <a:headEnd/>
                <a:tailEnd/>
              </a:ln>
            </p:spPr>
            <p:txBody>
              <a:bodyPr/>
              <a:lstStyle/>
              <a:p>
                <a:endParaRPr lang="es-MX"/>
              </a:p>
            </p:txBody>
          </p:sp>
          <p:sp>
            <p:nvSpPr>
              <p:cNvPr id="9976" name="Freeform 5502"/>
              <p:cNvSpPr>
                <a:spLocks/>
              </p:cNvSpPr>
              <p:nvPr/>
            </p:nvSpPr>
            <p:spPr bwMode="auto">
              <a:xfrm>
                <a:off x="1995" y="1778"/>
                <a:ext cx="25" cy="15"/>
              </a:xfrm>
              <a:custGeom>
                <a:avLst/>
                <a:gdLst>
                  <a:gd name="T0" fmla="*/ 0 w 217"/>
                  <a:gd name="T1" fmla="*/ 0 h 135"/>
                  <a:gd name="T2" fmla="*/ 0 w 217"/>
                  <a:gd name="T3" fmla="*/ 0 h 135"/>
                  <a:gd name="T4" fmla="*/ 0 w 217"/>
                  <a:gd name="T5" fmla="*/ 0 h 135"/>
                  <a:gd name="T6" fmla="*/ 0 w 217"/>
                  <a:gd name="T7" fmla="*/ 0 h 135"/>
                  <a:gd name="T8" fmla="*/ 0 w 217"/>
                  <a:gd name="T9" fmla="*/ 0 h 135"/>
                  <a:gd name="T10" fmla="*/ 0 60000 65536"/>
                  <a:gd name="T11" fmla="*/ 0 60000 65536"/>
                  <a:gd name="T12" fmla="*/ 0 60000 65536"/>
                  <a:gd name="T13" fmla="*/ 0 60000 65536"/>
                  <a:gd name="T14" fmla="*/ 0 60000 65536"/>
                  <a:gd name="T15" fmla="*/ 0 w 217"/>
                  <a:gd name="T16" fmla="*/ 0 h 135"/>
                  <a:gd name="T17" fmla="*/ 217 w 217"/>
                  <a:gd name="T18" fmla="*/ 135 h 135"/>
                </a:gdLst>
                <a:ahLst/>
                <a:cxnLst>
                  <a:cxn ang="T10">
                    <a:pos x="T0" y="T1"/>
                  </a:cxn>
                  <a:cxn ang="T11">
                    <a:pos x="T2" y="T3"/>
                  </a:cxn>
                  <a:cxn ang="T12">
                    <a:pos x="T4" y="T5"/>
                  </a:cxn>
                  <a:cxn ang="T13">
                    <a:pos x="T6" y="T7"/>
                  </a:cxn>
                  <a:cxn ang="T14">
                    <a:pos x="T8" y="T9"/>
                  </a:cxn>
                </a:cxnLst>
                <a:rect l="T15" t="T16" r="T17" b="T18"/>
                <a:pathLst>
                  <a:path w="217" h="135">
                    <a:moveTo>
                      <a:pt x="0" y="102"/>
                    </a:moveTo>
                    <a:lnTo>
                      <a:pt x="18" y="135"/>
                    </a:lnTo>
                    <a:lnTo>
                      <a:pt x="217" y="31"/>
                    </a:lnTo>
                    <a:lnTo>
                      <a:pt x="194" y="0"/>
                    </a:lnTo>
                    <a:lnTo>
                      <a:pt x="0" y="102"/>
                    </a:lnTo>
                  </a:path>
                </a:pathLst>
              </a:custGeom>
              <a:noFill/>
              <a:ln w="0">
                <a:solidFill>
                  <a:srgbClr val="FF6600"/>
                </a:solidFill>
                <a:round/>
                <a:headEnd/>
                <a:tailEnd/>
              </a:ln>
            </p:spPr>
            <p:txBody>
              <a:bodyPr/>
              <a:lstStyle/>
              <a:p>
                <a:endParaRPr lang="es-MX"/>
              </a:p>
            </p:txBody>
          </p:sp>
          <p:sp>
            <p:nvSpPr>
              <p:cNvPr id="9977" name="Freeform 5503"/>
              <p:cNvSpPr>
                <a:spLocks/>
              </p:cNvSpPr>
              <p:nvPr/>
            </p:nvSpPr>
            <p:spPr bwMode="auto">
              <a:xfrm>
                <a:off x="2017" y="1765"/>
                <a:ext cx="12" cy="16"/>
              </a:xfrm>
              <a:custGeom>
                <a:avLst/>
                <a:gdLst>
                  <a:gd name="T0" fmla="*/ 0 w 105"/>
                  <a:gd name="T1" fmla="*/ 0 h 148"/>
                  <a:gd name="T2" fmla="*/ 0 w 105"/>
                  <a:gd name="T3" fmla="*/ 0 h 148"/>
                  <a:gd name="T4" fmla="*/ 0 w 105"/>
                  <a:gd name="T5" fmla="*/ 0 h 148"/>
                  <a:gd name="T6" fmla="*/ 0 w 105"/>
                  <a:gd name="T7" fmla="*/ 0 h 148"/>
                  <a:gd name="T8" fmla="*/ 0 60000 65536"/>
                  <a:gd name="T9" fmla="*/ 0 60000 65536"/>
                  <a:gd name="T10" fmla="*/ 0 60000 65536"/>
                  <a:gd name="T11" fmla="*/ 0 60000 65536"/>
                  <a:gd name="T12" fmla="*/ 0 w 105"/>
                  <a:gd name="T13" fmla="*/ 0 h 148"/>
                  <a:gd name="T14" fmla="*/ 105 w 105"/>
                  <a:gd name="T15" fmla="*/ 148 h 148"/>
                </a:gdLst>
                <a:ahLst/>
                <a:cxnLst>
                  <a:cxn ang="T8">
                    <a:pos x="T0" y="T1"/>
                  </a:cxn>
                  <a:cxn ang="T9">
                    <a:pos x="T2" y="T3"/>
                  </a:cxn>
                  <a:cxn ang="T10">
                    <a:pos x="T4" y="T5"/>
                  </a:cxn>
                  <a:cxn ang="T11">
                    <a:pos x="T6" y="T7"/>
                  </a:cxn>
                </a:cxnLst>
                <a:rect l="T12" t="T13" r="T14" b="T15"/>
                <a:pathLst>
                  <a:path w="105" h="148">
                    <a:moveTo>
                      <a:pt x="0" y="117"/>
                    </a:moveTo>
                    <a:lnTo>
                      <a:pt x="23" y="148"/>
                    </a:lnTo>
                    <a:lnTo>
                      <a:pt x="105" y="0"/>
                    </a:lnTo>
                    <a:lnTo>
                      <a:pt x="0" y="117"/>
                    </a:lnTo>
                    <a:close/>
                  </a:path>
                </a:pathLst>
              </a:custGeom>
              <a:solidFill>
                <a:srgbClr val="FF6600"/>
              </a:solidFill>
              <a:ln w="9525">
                <a:noFill/>
                <a:round/>
                <a:headEnd/>
                <a:tailEnd/>
              </a:ln>
            </p:spPr>
            <p:txBody>
              <a:bodyPr/>
              <a:lstStyle/>
              <a:p>
                <a:endParaRPr lang="es-MX"/>
              </a:p>
            </p:txBody>
          </p:sp>
          <p:sp>
            <p:nvSpPr>
              <p:cNvPr id="9978" name="Freeform 5504"/>
              <p:cNvSpPr>
                <a:spLocks/>
              </p:cNvSpPr>
              <p:nvPr/>
            </p:nvSpPr>
            <p:spPr bwMode="auto">
              <a:xfrm>
                <a:off x="2020" y="1765"/>
                <a:ext cx="12" cy="16"/>
              </a:xfrm>
              <a:custGeom>
                <a:avLst/>
                <a:gdLst>
                  <a:gd name="T0" fmla="*/ 0 w 111"/>
                  <a:gd name="T1" fmla="*/ 0 h 148"/>
                  <a:gd name="T2" fmla="*/ 0 w 111"/>
                  <a:gd name="T3" fmla="*/ 0 h 148"/>
                  <a:gd name="T4" fmla="*/ 0 w 111"/>
                  <a:gd name="T5" fmla="*/ 0 h 148"/>
                  <a:gd name="T6" fmla="*/ 0 w 111"/>
                  <a:gd name="T7" fmla="*/ 0 h 148"/>
                  <a:gd name="T8" fmla="*/ 0 60000 65536"/>
                  <a:gd name="T9" fmla="*/ 0 60000 65536"/>
                  <a:gd name="T10" fmla="*/ 0 60000 65536"/>
                  <a:gd name="T11" fmla="*/ 0 60000 65536"/>
                  <a:gd name="T12" fmla="*/ 0 w 111"/>
                  <a:gd name="T13" fmla="*/ 0 h 148"/>
                  <a:gd name="T14" fmla="*/ 111 w 111"/>
                  <a:gd name="T15" fmla="*/ 148 h 148"/>
                </a:gdLst>
                <a:ahLst/>
                <a:cxnLst>
                  <a:cxn ang="T8">
                    <a:pos x="T0" y="T1"/>
                  </a:cxn>
                  <a:cxn ang="T9">
                    <a:pos x="T2" y="T3"/>
                  </a:cxn>
                  <a:cxn ang="T10">
                    <a:pos x="T4" y="T5"/>
                  </a:cxn>
                  <a:cxn ang="T11">
                    <a:pos x="T6" y="T7"/>
                  </a:cxn>
                </a:cxnLst>
                <a:rect l="T12" t="T13" r="T14" b="T15"/>
                <a:pathLst>
                  <a:path w="111" h="148">
                    <a:moveTo>
                      <a:pt x="0" y="148"/>
                    </a:moveTo>
                    <a:lnTo>
                      <a:pt x="82" y="0"/>
                    </a:lnTo>
                    <a:lnTo>
                      <a:pt x="111" y="25"/>
                    </a:lnTo>
                    <a:lnTo>
                      <a:pt x="0" y="148"/>
                    </a:lnTo>
                    <a:close/>
                  </a:path>
                </a:pathLst>
              </a:custGeom>
              <a:solidFill>
                <a:srgbClr val="FF6600"/>
              </a:solidFill>
              <a:ln w="9525">
                <a:noFill/>
                <a:round/>
                <a:headEnd/>
                <a:tailEnd/>
              </a:ln>
            </p:spPr>
            <p:txBody>
              <a:bodyPr/>
              <a:lstStyle/>
              <a:p>
                <a:endParaRPr lang="es-MX"/>
              </a:p>
            </p:txBody>
          </p:sp>
          <p:sp>
            <p:nvSpPr>
              <p:cNvPr id="9979" name="Freeform 5505"/>
              <p:cNvSpPr>
                <a:spLocks/>
              </p:cNvSpPr>
              <p:nvPr/>
            </p:nvSpPr>
            <p:spPr bwMode="auto">
              <a:xfrm>
                <a:off x="2017" y="1765"/>
                <a:ext cx="15" cy="16"/>
              </a:xfrm>
              <a:custGeom>
                <a:avLst/>
                <a:gdLst>
                  <a:gd name="T0" fmla="*/ 0 w 134"/>
                  <a:gd name="T1" fmla="*/ 0 h 148"/>
                  <a:gd name="T2" fmla="*/ 0 w 134"/>
                  <a:gd name="T3" fmla="*/ 0 h 148"/>
                  <a:gd name="T4" fmla="*/ 0 w 134"/>
                  <a:gd name="T5" fmla="*/ 0 h 148"/>
                  <a:gd name="T6" fmla="*/ 0 w 134"/>
                  <a:gd name="T7" fmla="*/ 0 h 148"/>
                  <a:gd name="T8" fmla="*/ 0 w 134"/>
                  <a:gd name="T9" fmla="*/ 0 h 148"/>
                  <a:gd name="T10" fmla="*/ 0 60000 65536"/>
                  <a:gd name="T11" fmla="*/ 0 60000 65536"/>
                  <a:gd name="T12" fmla="*/ 0 60000 65536"/>
                  <a:gd name="T13" fmla="*/ 0 60000 65536"/>
                  <a:gd name="T14" fmla="*/ 0 60000 65536"/>
                  <a:gd name="T15" fmla="*/ 0 w 134"/>
                  <a:gd name="T16" fmla="*/ 0 h 148"/>
                  <a:gd name="T17" fmla="*/ 134 w 134"/>
                  <a:gd name="T18" fmla="*/ 148 h 148"/>
                </a:gdLst>
                <a:ahLst/>
                <a:cxnLst>
                  <a:cxn ang="T10">
                    <a:pos x="T0" y="T1"/>
                  </a:cxn>
                  <a:cxn ang="T11">
                    <a:pos x="T2" y="T3"/>
                  </a:cxn>
                  <a:cxn ang="T12">
                    <a:pos x="T4" y="T5"/>
                  </a:cxn>
                  <a:cxn ang="T13">
                    <a:pos x="T6" y="T7"/>
                  </a:cxn>
                  <a:cxn ang="T14">
                    <a:pos x="T8" y="T9"/>
                  </a:cxn>
                </a:cxnLst>
                <a:rect l="T15" t="T16" r="T17" b="T18"/>
                <a:pathLst>
                  <a:path w="134" h="148">
                    <a:moveTo>
                      <a:pt x="0" y="117"/>
                    </a:moveTo>
                    <a:lnTo>
                      <a:pt x="23" y="148"/>
                    </a:lnTo>
                    <a:lnTo>
                      <a:pt x="134" y="25"/>
                    </a:lnTo>
                    <a:lnTo>
                      <a:pt x="105" y="0"/>
                    </a:lnTo>
                    <a:lnTo>
                      <a:pt x="0" y="117"/>
                    </a:lnTo>
                  </a:path>
                </a:pathLst>
              </a:custGeom>
              <a:noFill/>
              <a:ln w="0">
                <a:solidFill>
                  <a:srgbClr val="FF6600"/>
                </a:solidFill>
                <a:round/>
                <a:headEnd/>
                <a:tailEnd/>
              </a:ln>
            </p:spPr>
            <p:txBody>
              <a:bodyPr/>
              <a:lstStyle/>
              <a:p>
                <a:endParaRPr lang="es-MX"/>
              </a:p>
            </p:txBody>
          </p:sp>
          <p:sp>
            <p:nvSpPr>
              <p:cNvPr id="9980" name="Freeform 5506"/>
              <p:cNvSpPr>
                <a:spLocks/>
              </p:cNvSpPr>
              <p:nvPr/>
            </p:nvSpPr>
            <p:spPr bwMode="auto">
              <a:xfrm>
                <a:off x="2029" y="1760"/>
                <a:ext cx="7" cy="8"/>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60000 65536"/>
                  <a:gd name="T11" fmla="*/ 0 60000 65536"/>
                  <a:gd name="T12" fmla="*/ 0 60000 65536"/>
                  <a:gd name="T13" fmla="*/ 0 60000 65536"/>
                  <a:gd name="T14" fmla="*/ 0 60000 65536"/>
                  <a:gd name="T15" fmla="*/ 0 w 63"/>
                  <a:gd name="T16" fmla="*/ 0 h 74"/>
                  <a:gd name="T17" fmla="*/ 63 w 63"/>
                  <a:gd name="T18" fmla="*/ 74 h 74"/>
                </a:gdLst>
                <a:ahLst/>
                <a:cxnLst>
                  <a:cxn ang="T10">
                    <a:pos x="T0" y="T1"/>
                  </a:cxn>
                  <a:cxn ang="T11">
                    <a:pos x="T2" y="T3"/>
                  </a:cxn>
                  <a:cxn ang="T12">
                    <a:pos x="T4" y="T5"/>
                  </a:cxn>
                  <a:cxn ang="T13">
                    <a:pos x="T6" y="T7"/>
                  </a:cxn>
                  <a:cxn ang="T14">
                    <a:pos x="T8" y="T9"/>
                  </a:cxn>
                </a:cxnLst>
                <a:rect l="T15" t="T16" r="T17" b="T18"/>
                <a:pathLst>
                  <a:path w="63" h="74">
                    <a:moveTo>
                      <a:pt x="0" y="49"/>
                    </a:moveTo>
                    <a:lnTo>
                      <a:pt x="29" y="74"/>
                    </a:lnTo>
                    <a:lnTo>
                      <a:pt x="63" y="28"/>
                    </a:lnTo>
                    <a:lnTo>
                      <a:pt x="37" y="0"/>
                    </a:lnTo>
                    <a:lnTo>
                      <a:pt x="0" y="49"/>
                    </a:lnTo>
                  </a:path>
                </a:pathLst>
              </a:custGeom>
              <a:noFill/>
              <a:ln w="0">
                <a:solidFill>
                  <a:srgbClr val="FF6600"/>
                </a:solidFill>
                <a:round/>
                <a:headEnd/>
                <a:tailEnd/>
              </a:ln>
            </p:spPr>
            <p:txBody>
              <a:bodyPr/>
              <a:lstStyle/>
              <a:p>
                <a:endParaRPr lang="es-MX"/>
              </a:p>
            </p:txBody>
          </p:sp>
          <p:sp>
            <p:nvSpPr>
              <p:cNvPr id="9981" name="Freeform 5507"/>
              <p:cNvSpPr>
                <a:spLocks/>
              </p:cNvSpPr>
              <p:nvPr/>
            </p:nvSpPr>
            <p:spPr bwMode="auto">
              <a:xfrm>
                <a:off x="2033" y="1749"/>
                <a:ext cx="18" cy="14"/>
              </a:xfrm>
              <a:custGeom>
                <a:avLst/>
                <a:gdLst>
                  <a:gd name="T0" fmla="*/ 0 w 164"/>
                  <a:gd name="T1" fmla="*/ 0 h 126"/>
                  <a:gd name="T2" fmla="*/ 0 w 164"/>
                  <a:gd name="T3" fmla="*/ 0 h 126"/>
                  <a:gd name="T4" fmla="*/ 0 w 164"/>
                  <a:gd name="T5" fmla="*/ 0 h 126"/>
                  <a:gd name="T6" fmla="*/ 0 w 164"/>
                  <a:gd name="T7" fmla="*/ 0 h 126"/>
                  <a:gd name="T8" fmla="*/ 0 60000 65536"/>
                  <a:gd name="T9" fmla="*/ 0 60000 65536"/>
                  <a:gd name="T10" fmla="*/ 0 60000 65536"/>
                  <a:gd name="T11" fmla="*/ 0 60000 65536"/>
                  <a:gd name="T12" fmla="*/ 0 w 164"/>
                  <a:gd name="T13" fmla="*/ 0 h 126"/>
                  <a:gd name="T14" fmla="*/ 164 w 164"/>
                  <a:gd name="T15" fmla="*/ 126 h 126"/>
                </a:gdLst>
                <a:ahLst/>
                <a:cxnLst>
                  <a:cxn ang="T8">
                    <a:pos x="T0" y="T1"/>
                  </a:cxn>
                  <a:cxn ang="T9">
                    <a:pos x="T2" y="T3"/>
                  </a:cxn>
                  <a:cxn ang="T10">
                    <a:pos x="T4" y="T5"/>
                  </a:cxn>
                  <a:cxn ang="T11">
                    <a:pos x="T6" y="T7"/>
                  </a:cxn>
                </a:cxnLst>
                <a:rect l="T12" t="T13" r="T14" b="T15"/>
                <a:pathLst>
                  <a:path w="164" h="126">
                    <a:moveTo>
                      <a:pt x="0" y="98"/>
                    </a:moveTo>
                    <a:lnTo>
                      <a:pt x="26" y="126"/>
                    </a:lnTo>
                    <a:lnTo>
                      <a:pt x="164" y="0"/>
                    </a:lnTo>
                    <a:lnTo>
                      <a:pt x="0" y="98"/>
                    </a:lnTo>
                    <a:close/>
                  </a:path>
                </a:pathLst>
              </a:custGeom>
              <a:solidFill>
                <a:srgbClr val="FF6600"/>
              </a:solidFill>
              <a:ln w="9525">
                <a:noFill/>
                <a:round/>
                <a:headEnd/>
                <a:tailEnd/>
              </a:ln>
            </p:spPr>
            <p:txBody>
              <a:bodyPr/>
              <a:lstStyle/>
              <a:p>
                <a:endParaRPr lang="es-MX"/>
              </a:p>
            </p:txBody>
          </p:sp>
          <p:sp>
            <p:nvSpPr>
              <p:cNvPr id="9982" name="Freeform 5508"/>
              <p:cNvSpPr>
                <a:spLocks/>
              </p:cNvSpPr>
              <p:nvPr/>
            </p:nvSpPr>
            <p:spPr bwMode="auto">
              <a:xfrm>
                <a:off x="2036" y="1749"/>
                <a:ext cx="16" cy="14"/>
              </a:xfrm>
              <a:custGeom>
                <a:avLst/>
                <a:gdLst>
                  <a:gd name="T0" fmla="*/ 0 w 147"/>
                  <a:gd name="T1" fmla="*/ 0 h 126"/>
                  <a:gd name="T2" fmla="*/ 0 w 147"/>
                  <a:gd name="T3" fmla="*/ 0 h 126"/>
                  <a:gd name="T4" fmla="*/ 0 w 147"/>
                  <a:gd name="T5" fmla="*/ 0 h 126"/>
                  <a:gd name="T6" fmla="*/ 0 w 147"/>
                  <a:gd name="T7" fmla="*/ 0 h 126"/>
                  <a:gd name="T8" fmla="*/ 0 60000 65536"/>
                  <a:gd name="T9" fmla="*/ 0 60000 65536"/>
                  <a:gd name="T10" fmla="*/ 0 60000 65536"/>
                  <a:gd name="T11" fmla="*/ 0 60000 65536"/>
                  <a:gd name="T12" fmla="*/ 0 w 147"/>
                  <a:gd name="T13" fmla="*/ 0 h 126"/>
                  <a:gd name="T14" fmla="*/ 147 w 147"/>
                  <a:gd name="T15" fmla="*/ 126 h 126"/>
                </a:gdLst>
                <a:ahLst/>
                <a:cxnLst>
                  <a:cxn ang="T8">
                    <a:pos x="T0" y="T1"/>
                  </a:cxn>
                  <a:cxn ang="T9">
                    <a:pos x="T2" y="T3"/>
                  </a:cxn>
                  <a:cxn ang="T10">
                    <a:pos x="T4" y="T5"/>
                  </a:cxn>
                  <a:cxn ang="T11">
                    <a:pos x="T6" y="T7"/>
                  </a:cxn>
                </a:cxnLst>
                <a:rect l="T12" t="T13" r="T14" b="T15"/>
                <a:pathLst>
                  <a:path w="147" h="126">
                    <a:moveTo>
                      <a:pt x="0" y="126"/>
                    </a:moveTo>
                    <a:lnTo>
                      <a:pt x="138" y="0"/>
                    </a:lnTo>
                    <a:lnTo>
                      <a:pt x="147" y="37"/>
                    </a:lnTo>
                    <a:lnTo>
                      <a:pt x="0" y="126"/>
                    </a:lnTo>
                    <a:close/>
                  </a:path>
                </a:pathLst>
              </a:custGeom>
              <a:solidFill>
                <a:srgbClr val="FF6600"/>
              </a:solidFill>
              <a:ln w="9525">
                <a:noFill/>
                <a:round/>
                <a:headEnd/>
                <a:tailEnd/>
              </a:ln>
            </p:spPr>
            <p:txBody>
              <a:bodyPr/>
              <a:lstStyle/>
              <a:p>
                <a:endParaRPr lang="es-MX"/>
              </a:p>
            </p:txBody>
          </p:sp>
          <p:sp>
            <p:nvSpPr>
              <p:cNvPr id="9983" name="Freeform 5509"/>
              <p:cNvSpPr>
                <a:spLocks/>
              </p:cNvSpPr>
              <p:nvPr/>
            </p:nvSpPr>
            <p:spPr bwMode="auto">
              <a:xfrm>
                <a:off x="2033" y="1749"/>
                <a:ext cx="19" cy="14"/>
              </a:xfrm>
              <a:custGeom>
                <a:avLst/>
                <a:gdLst>
                  <a:gd name="T0" fmla="*/ 0 w 173"/>
                  <a:gd name="T1" fmla="*/ 0 h 126"/>
                  <a:gd name="T2" fmla="*/ 0 w 173"/>
                  <a:gd name="T3" fmla="*/ 0 h 126"/>
                  <a:gd name="T4" fmla="*/ 0 w 173"/>
                  <a:gd name="T5" fmla="*/ 0 h 126"/>
                  <a:gd name="T6" fmla="*/ 0 w 173"/>
                  <a:gd name="T7" fmla="*/ 0 h 126"/>
                  <a:gd name="T8" fmla="*/ 0 w 173"/>
                  <a:gd name="T9" fmla="*/ 0 h 126"/>
                  <a:gd name="T10" fmla="*/ 0 60000 65536"/>
                  <a:gd name="T11" fmla="*/ 0 60000 65536"/>
                  <a:gd name="T12" fmla="*/ 0 60000 65536"/>
                  <a:gd name="T13" fmla="*/ 0 60000 65536"/>
                  <a:gd name="T14" fmla="*/ 0 60000 65536"/>
                  <a:gd name="T15" fmla="*/ 0 w 173"/>
                  <a:gd name="T16" fmla="*/ 0 h 126"/>
                  <a:gd name="T17" fmla="*/ 173 w 173"/>
                  <a:gd name="T18" fmla="*/ 126 h 126"/>
                </a:gdLst>
                <a:ahLst/>
                <a:cxnLst>
                  <a:cxn ang="T10">
                    <a:pos x="T0" y="T1"/>
                  </a:cxn>
                  <a:cxn ang="T11">
                    <a:pos x="T2" y="T3"/>
                  </a:cxn>
                  <a:cxn ang="T12">
                    <a:pos x="T4" y="T5"/>
                  </a:cxn>
                  <a:cxn ang="T13">
                    <a:pos x="T6" y="T7"/>
                  </a:cxn>
                  <a:cxn ang="T14">
                    <a:pos x="T8" y="T9"/>
                  </a:cxn>
                </a:cxnLst>
                <a:rect l="T15" t="T16" r="T17" b="T18"/>
                <a:pathLst>
                  <a:path w="173" h="126">
                    <a:moveTo>
                      <a:pt x="0" y="98"/>
                    </a:moveTo>
                    <a:lnTo>
                      <a:pt x="26" y="126"/>
                    </a:lnTo>
                    <a:lnTo>
                      <a:pt x="173" y="37"/>
                    </a:lnTo>
                    <a:lnTo>
                      <a:pt x="164" y="0"/>
                    </a:lnTo>
                    <a:lnTo>
                      <a:pt x="0" y="98"/>
                    </a:lnTo>
                  </a:path>
                </a:pathLst>
              </a:custGeom>
              <a:noFill/>
              <a:ln w="0">
                <a:solidFill>
                  <a:srgbClr val="FF6600"/>
                </a:solidFill>
                <a:round/>
                <a:headEnd/>
                <a:tailEnd/>
              </a:ln>
            </p:spPr>
            <p:txBody>
              <a:bodyPr/>
              <a:lstStyle/>
              <a:p>
                <a:endParaRPr lang="es-MX"/>
              </a:p>
            </p:txBody>
          </p:sp>
          <p:sp>
            <p:nvSpPr>
              <p:cNvPr id="9984" name="Freeform 5510"/>
              <p:cNvSpPr>
                <a:spLocks/>
              </p:cNvSpPr>
              <p:nvPr/>
            </p:nvSpPr>
            <p:spPr bwMode="auto">
              <a:xfrm>
                <a:off x="2051" y="1749"/>
                <a:ext cx="15" cy="4"/>
              </a:xfrm>
              <a:custGeom>
                <a:avLst/>
                <a:gdLst>
                  <a:gd name="T0" fmla="*/ 0 w 136"/>
                  <a:gd name="T1" fmla="*/ 0 h 37"/>
                  <a:gd name="T2" fmla="*/ 0 w 136"/>
                  <a:gd name="T3" fmla="*/ 0 h 37"/>
                  <a:gd name="T4" fmla="*/ 0 w 136"/>
                  <a:gd name="T5" fmla="*/ 0 h 37"/>
                  <a:gd name="T6" fmla="*/ 0 w 136"/>
                  <a:gd name="T7" fmla="*/ 0 h 37"/>
                  <a:gd name="T8" fmla="*/ 0 60000 65536"/>
                  <a:gd name="T9" fmla="*/ 0 60000 65536"/>
                  <a:gd name="T10" fmla="*/ 0 60000 65536"/>
                  <a:gd name="T11" fmla="*/ 0 60000 65536"/>
                  <a:gd name="T12" fmla="*/ 0 w 136"/>
                  <a:gd name="T13" fmla="*/ 0 h 37"/>
                  <a:gd name="T14" fmla="*/ 136 w 136"/>
                  <a:gd name="T15" fmla="*/ 37 h 37"/>
                </a:gdLst>
                <a:ahLst/>
                <a:cxnLst>
                  <a:cxn ang="T8">
                    <a:pos x="T0" y="T1"/>
                  </a:cxn>
                  <a:cxn ang="T9">
                    <a:pos x="T2" y="T3"/>
                  </a:cxn>
                  <a:cxn ang="T10">
                    <a:pos x="T4" y="T5"/>
                  </a:cxn>
                  <a:cxn ang="T11">
                    <a:pos x="T6" y="T7"/>
                  </a:cxn>
                </a:cxnLst>
                <a:rect l="T12" t="T13" r="T14" b="T15"/>
                <a:pathLst>
                  <a:path w="136" h="37">
                    <a:moveTo>
                      <a:pt x="0" y="0"/>
                    </a:moveTo>
                    <a:lnTo>
                      <a:pt x="9" y="37"/>
                    </a:lnTo>
                    <a:lnTo>
                      <a:pt x="136" y="0"/>
                    </a:lnTo>
                    <a:lnTo>
                      <a:pt x="0" y="0"/>
                    </a:lnTo>
                    <a:close/>
                  </a:path>
                </a:pathLst>
              </a:custGeom>
              <a:solidFill>
                <a:srgbClr val="FF6600"/>
              </a:solidFill>
              <a:ln w="9525">
                <a:noFill/>
                <a:round/>
                <a:headEnd/>
                <a:tailEnd/>
              </a:ln>
            </p:spPr>
            <p:txBody>
              <a:bodyPr/>
              <a:lstStyle/>
              <a:p>
                <a:endParaRPr lang="es-MX"/>
              </a:p>
            </p:txBody>
          </p:sp>
          <p:sp>
            <p:nvSpPr>
              <p:cNvPr id="9985" name="Freeform 5511"/>
              <p:cNvSpPr>
                <a:spLocks/>
              </p:cNvSpPr>
              <p:nvPr/>
            </p:nvSpPr>
            <p:spPr bwMode="auto">
              <a:xfrm>
                <a:off x="2052" y="1749"/>
                <a:ext cx="14" cy="4"/>
              </a:xfrm>
              <a:custGeom>
                <a:avLst/>
                <a:gdLst>
                  <a:gd name="T0" fmla="*/ 0 w 127"/>
                  <a:gd name="T1" fmla="*/ 0 h 37"/>
                  <a:gd name="T2" fmla="*/ 0 w 127"/>
                  <a:gd name="T3" fmla="*/ 0 h 37"/>
                  <a:gd name="T4" fmla="*/ 0 w 127"/>
                  <a:gd name="T5" fmla="*/ 0 h 37"/>
                  <a:gd name="T6" fmla="*/ 0 w 127"/>
                  <a:gd name="T7" fmla="*/ 0 h 37"/>
                  <a:gd name="T8" fmla="*/ 0 60000 65536"/>
                  <a:gd name="T9" fmla="*/ 0 60000 65536"/>
                  <a:gd name="T10" fmla="*/ 0 60000 65536"/>
                  <a:gd name="T11" fmla="*/ 0 60000 65536"/>
                  <a:gd name="T12" fmla="*/ 0 w 127"/>
                  <a:gd name="T13" fmla="*/ 0 h 37"/>
                  <a:gd name="T14" fmla="*/ 127 w 127"/>
                  <a:gd name="T15" fmla="*/ 37 h 37"/>
                </a:gdLst>
                <a:ahLst/>
                <a:cxnLst>
                  <a:cxn ang="T8">
                    <a:pos x="T0" y="T1"/>
                  </a:cxn>
                  <a:cxn ang="T9">
                    <a:pos x="T2" y="T3"/>
                  </a:cxn>
                  <a:cxn ang="T10">
                    <a:pos x="T4" y="T5"/>
                  </a:cxn>
                  <a:cxn ang="T11">
                    <a:pos x="T6" y="T7"/>
                  </a:cxn>
                </a:cxnLst>
                <a:rect l="T12" t="T13" r="T14" b="T15"/>
                <a:pathLst>
                  <a:path w="127" h="37">
                    <a:moveTo>
                      <a:pt x="0" y="37"/>
                    </a:moveTo>
                    <a:lnTo>
                      <a:pt x="127" y="0"/>
                    </a:lnTo>
                    <a:lnTo>
                      <a:pt x="123" y="37"/>
                    </a:lnTo>
                    <a:lnTo>
                      <a:pt x="0" y="37"/>
                    </a:lnTo>
                    <a:close/>
                  </a:path>
                </a:pathLst>
              </a:custGeom>
              <a:solidFill>
                <a:srgbClr val="FF6600"/>
              </a:solidFill>
              <a:ln w="9525">
                <a:noFill/>
                <a:round/>
                <a:headEnd/>
                <a:tailEnd/>
              </a:ln>
            </p:spPr>
            <p:txBody>
              <a:bodyPr/>
              <a:lstStyle/>
              <a:p>
                <a:endParaRPr lang="es-MX"/>
              </a:p>
            </p:txBody>
          </p:sp>
          <p:sp>
            <p:nvSpPr>
              <p:cNvPr id="9986" name="Freeform 5512"/>
              <p:cNvSpPr>
                <a:spLocks/>
              </p:cNvSpPr>
              <p:nvPr/>
            </p:nvSpPr>
            <p:spPr bwMode="auto">
              <a:xfrm>
                <a:off x="2051" y="1749"/>
                <a:ext cx="15" cy="4"/>
              </a:xfrm>
              <a:custGeom>
                <a:avLst/>
                <a:gdLst>
                  <a:gd name="T0" fmla="*/ 0 w 136"/>
                  <a:gd name="T1" fmla="*/ 0 h 37"/>
                  <a:gd name="T2" fmla="*/ 0 w 136"/>
                  <a:gd name="T3" fmla="*/ 0 h 37"/>
                  <a:gd name="T4" fmla="*/ 0 w 136"/>
                  <a:gd name="T5" fmla="*/ 0 h 37"/>
                  <a:gd name="T6" fmla="*/ 0 w 136"/>
                  <a:gd name="T7" fmla="*/ 0 h 37"/>
                  <a:gd name="T8" fmla="*/ 0 w 136"/>
                  <a:gd name="T9" fmla="*/ 0 h 37"/>
                  <a:gd name="T10" fmla="*/ 0 60000 65536"/>
                  <a:gd name="T11" fmla="*/ 0 60000 65536"/>
                  <a:gd name="T12" fmla="*/ 0 60000 65536"/>
                  <a:gd name="T13" fmla="*/ 0 60000 65536"/>
                  <a:gd name="T14" fmla="*/ 0 60000 65536"/>
                  <a:gd name="T15" fmla="*/ 0 w 136"/>
                  <a:gd name="T16" fmla="*/ 0 h 37"/>
                  <a:gd name="T17" fmla="*/ 136 w 136"/>
                  <a:gd name="T18" fmla="*/ 37 h 37"/>
                </a:gdLst>
                <a:ahLst/>
                <a:cxnLst>
                  <a:cxn ang="T10">
                    <a:pos x="T0" y="T1"/>
                  </a:cxn>
                  <a:cxn ang="T11">
                    <a:pos x="T2" y="T3"/>
                  </a:cxn>
                  <a:cxn ang="T12">
                    <a:pos x="T4" y="T5"/>
                  </a:cxn>
                  <a:cxn ang="T13">
                    <a:pos x="T6" y="T7"/>
                  </a:cxn>
                  <a:cxn ang="T14">
                    <a:pos x="T8" y="T9"/>
                  </a:cxn>
                </a:cxnLst>
                <a:rect l="T15" t="T16" r="T17" b="T18"/>
                <a:pathLst>
                  <a:path w="136" h="37">
                    <a:moveTo>
                      <a:pt x="0" y="0"/>
                    </a:moveTo>
                    <a:lnTo>
                      <a:pt x="9" y="37"/>
                    </a:lnTo>
                    <a:lnTo>
                      <a:pt x="132" y="37"/>
                    </a:lnTo>
                    <a:lnTo>
                      <a:pt x="136" y="0"/>
                    </a:lnTo>
                    <a:lnTo>
                      <a:pt x="0" y="0"/>
                    </a:lnTo>
                  </a:path>
                </a:pathLst>
              </a:custGeom>
              <a:noFill/>
              <a:ln w="0">
                <a:solidFill>
                  <a:srgbClr val="FF6600"/>
                </a:solidFill>
                <a:round/>
                <a:headEnd/>
                <a:tailEnd/>
              </a:ln>
            </p:spPr>
            <p:txBody>
              <a:bodyPr/>
              <a:lstStyle/>
              <a:p>
                <a:endParaRPr lang="es-MX"/>
              </a:p>
            </p:txBody>
          </p:sp>
          <p:sp>
            <p:nvSpPr>
              <p:cNvPr id="9987" name="Freeform 5513"/>
              <p:cNvSpPr>
                <a:spLocks/>
              </p:cNvSpPr>
              <p:nvPr/>
            </p:nvSpPr>
            <p:spPr bwMode="auto">
              <a:xfrm>
                <a:off x="2066" y="1749"/>
                <a:ext cx="7" cy="4"/>
              </a:xfrm>
              <a:custGeom>
                <a:avLst/>
                <a:gdLst>
                  <a:gd name="T0" fmla="*/ 0 w 68"/>
                  <a:gd name="T1" fmla="*/ 0 h 37"/>
                  <a:gd name="T2" fmla="*/ 0 w 68"/>
                  <a:gd name="T3" fmla="*/ 0 h 37"/>
                  <a:gd name="T4" fmla="*/ 0 w 68"/>
                  <a:gd name="T5" fmla="*/ 0 h 37"/>
                  <a:gd name="T6" fmla="*/ 0 w 68"/>
                  <a:gd name="T7" fmla="*/ 0 h 37"/>
                  <a:gd name="T8" fmla="*/ 0 60000 65536"/>
                  <a:gd name="T9" fmla="*/ 0 60000 65536"/>
                  <a:gd name="T10" fmla="*/ 0 60000 65536"/>
                  <a:gd name="T11" fmla="*/ 0 60000 65536"/>
                  <a:gd name="T12" fmla="*/ 0 w 68"/>
                  <a:gd name="T13" fmla="*/ 0 h 37"/>
                  <a:gd name="T14" fmla="*/ 68 w 68"/>
                  <a:gd name="T15" fmla="*/ 37 h 37"/>
                </a:gdLst>
                <a:ahLst/>
                <a:cxnLst>
                  <a:cxn ang="T8">
                    <a:pos x="T0" y="T1"/>
                  </a:cxn>
                  <a:cxn ang="T9">
                    <a:pos x="T2" y="T3"/>
                  </a:cxn>
                  <a:cxn ang="T10">
                    <a:pos x="T4" y="T5"/>
                  </a:cxn>
                  <a:cxn ang="T11">
                    <a:pos x="T6" y="T7"/>
                  </a:cxn>
                </a:cxnLst>
                <a:rect l="T12" t="T13" r="T14" b="T15"/>
                <a:pathLst>
                  <a:path w="68" h="37">
                    <a:moveTo>
                      <a:pt x="4" y="0"/>
                    </a:moveTo>
                    <a:lnTo>
                      <a:pt x="0" y="37"/>
                    </a:lnTo>
                    <a:lnTo>
                      <a:pt x="68" y="13"/>
                    </a:lnTo>
                    <a:lnTo>
                      <a:pt x="4" y="0"/>
                    </a:lnTo>
                    <a:close/>
                  </a:path>
                </a:pathLst>
              </a:custGeom>
              <a:solidFill>
                <a:srgbClr val="FF6600"/>
              </a:solidFill>
              <a:ln w="9525">
                <a:noFill/>
                <a:round/>
                <a:headEnd/>
                <a:tailEnd/>
              </a:ln>
            </p:spPr>
            <p:txBody>
              <a:bodyPr/>
              <a:lstStyle/>
              <a:p>
                <a:endParaRPr lang="es-MX"/>
              </a:p>
            </p:txBody>
          </p:sp>
          <p:sp>
            <p:nvSpPr>
              <p:cNvPr id="9988" name="Freeform 5514"/>
              <p:cNvSpPr>
                <a:spLocks/>
              </p:cNvSpPr>
              <p:nvPr/>
            </p:nvSpPr>
            <p:spPr bwMode="auto">
              <a:xfrm>
                <a:off x="2066" y="1750"/>
                <a:ext cx="7" cy="4"/>
              </a:xfrm>
              <a:custGeom>
                <a:avLst/>
                <a:gdLst>
                  <a:gd name="T0" fmla="*/ 0 w 68"/>
                  <a:gd name="T1" fmla="*/ 0 h 37"/>
                  <a:gd name="T2" fmla="*/ 0 w 68"/>
                  <a:gd name="T3" fmla="*/ 0 h 37"/>
                  <a:gd name="T4" fmla="*/ 0 w 68"/>
                  <a:gd name="T5" fmla="*/ 0 h 37"/>
                  <a:gd name="T6" fmla="*/ 0 w 68"/>
                  <a:gd name="T7" fmla="*/ 0 h 37"/>
                  <a:gd name="T8" fmla="*/ 0 60000 65536"/>
                  <a:gd name="T9" fmla="*/ 0 60000 65536"/>
                  <a:gd name="T10" fmla="*/ 0 60000 65536"/>
                  <a:gd name="T11" fmla="*/ 0 60000 65536"/>
                  <a:gd name="T12" fmla="*/ 0 w 68"/>
                  <a:gd name="T13" fmla="*/ 0 h 37"/>
                  <a:gd name="T14" fmla="*/ 68 w 68"/>
                  <a:gd name="T15" fmla="*/ 37 h 37"/>
                </a:gdLst>
                <a:ahLst/>
                <a:cxnLst>
                  <a:cxn ang="T8">
                    <a:pos x="T0" y="T1"/>
                  </a:cxn>
                  <a:cxn ang="T9">
                    <a:pos x="T2" y="T3"/>
                  </a:cxn>
                  <a:cxn ang="T10">
                    <a:pos x="T4" y="T5"/>
                  </a:cxn>
                  <a:cxn ang="T11">
                    <a:pos x="T6" y="T7"/>
                  </a:cxn>
                </a:cxnLst>
                <a:rect l="T12" t="T13" r="T14" b="T15"/>
                <a:pathLst>
                  <a:path w="68" h="37">
                    <a:moveTo>
                      <a:pt x="0" y="24"/>
                    </a:moveTo>
                    <a:lnTo>
                      <a:pt x="68" y="0"/>
                    </a:lnTo>
                    <a:lnTo>
                      <a:pt x="64" y="37"/>
                    </a:lnTo>
                    <a:lnTo>
                      <a:pt x="0" y="24"/>
                    </a:lnTo>
                    <a:close/>
                  </a:path>
                </a:pathLst>
              </a:custGeom>
              <a:solidFill>
                <a:srgbClr val="FF6600"/>
              </a:solidFill>
              <a:ln w="9525">
                <a:noFill/>
                <a:round/>
                <a:headEnd/>
                <a:tailEnd/>
              </a:ln>
            </p:spPr>
            <p:txBody>
              <a:bodyPr/>
              <a:lstStyle/>
              <a:p>
                <a:endParaRPr lang="es-MX"/>
              </a:p>
            </p:txBody>
          </p:sp>
          <p:sp>
            <p:nvSpPr>
              <p:cNvPr id="9989" name="Freeform 5515"/>
              <p:cNvSpPr>
                <a:spLocks/>
              </p:cNvSpPr>
              <p:nvPr/>
            </p:nvSpPr>
            <p:spPr bwMode="auto">
              <a:xfrm>
                <a:off x="2066" y="1749"/>
                <a:ext cx="7" cy="5"/>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60000 65536"/>
                  <a:gd name="T11" fmla="*/ 0 60000 65536"/>
                  <a:gd name="T12" fmla="*/ 0 60000 65536"/>
                  <a:gd name="T13" fmla="*/ 0 60000 65536"/>
                  <a:gd name="T14" fmla="*/ 0 60000 65536"/>
                  <a:gd name="T15" fmla="*/ 0 w 68"/>
                  <a:gd name="T16" fmla="*/ 0 h 50"/>
                  <a:gd name="T17" fmla="*/ 68 w 68"/>
                  <a:gd name="T18" fmla="*/ 50 h 50"/>
                </a:gdLst>
                <a:ahLst/>
                <a:cxnLst>
                  <a:cxn ang="T10">
                    <a:pos x="T0" y="T1"/>
                  </a:cxn>
                  <a:cxn ang="T11">
                    <a:pos x="T2" y="T3"/>
                  </a:cxn>
                  <a:cxn ang="T12">
                    <a:pos x="T4" y="T5"/>
                  </a:cxn>
                  <a:cxn ang="T13">
                    <a:pos x="T6" y="T7"/>
                  </a:cxn>
                  <a:cxn ang="T14">
                    <a:pos x="T8" y="T9"/>
                  </a:cxn>
                </a:cxnLst>
                <a:rect l="T15" t="T16" r="T17" b="T18"/>
                <a:pathLst>
                  <a:path w="68" h="50">
                    <a:moveTo>
                      <a:pt x="4" y="0"/>
                    </a:moveTo>
                    <a:lnTo>
                      <a:pt x="0" y="37"/>
                    </a:lnTo>
                    <a:lnTo>
                      <a:pt x="64" y="50"/>
                    </a:lnTo>
                    <a:lnTo>
                      <a:pt x="68" y="13"/>
                    </a:lnTo>
                    <a:lnTo>
                      <a:pt x="4" y="0"/>
                    </a:lnTo>
                  </a:path>
                </a:pathLst>
              </a:custGeom>
              <a:noFill/>
              <a:ln w="0">
                <a:solidFill>
                  <a:srgbClr val="FF6600"/>
                </a:solidFill>
                <a:round/>
                <a:headEnd/>
                <a:tailEnd/>
              </a:ln>
            </p:spPr>
            <p:txBody>
              <a:bodyPr/>
              <a:lstStyle/>
              <a:p>
                <a:endParaRPr lang="es-MX"/>
              </a:p>
            </p:txBody>
          </p:sp>
          <p:sp>
            <p:nvSpPr>
              <p:cNvPr id="9990" name="Freeform 5516"/>
              <p:cNvSpPr>
                <a:spLocks/>
              </p:cNvSpPr>
              <p:nvPr/>
            </p:nvSpPr>
            <p:spPr bwMode="auto">
              <a:xfrm>
                <a:off x="2073" y="1750"/>
                <a:ext cx="7" cy="4"/>
              </a:xfrm>
              <a:custGeom>
                <a:avLst/>
                <a:gdLst>
                  <a:gd name="T0" fmla="*/ 0 w 66"/>
                  <a:gd name="T1" fmla="*/ 0 h 37"/>
                  <a:gd name="T2" fmla="*/ 0 w 66"/>
                  <a:gd name="T3" fmla="*/ 0 h 37"/>
                  <a:gd name="T4" fmla="*/ 0 w 66"/>
                  <a:gd name="T5" fmla="*/ 0 h 37"/>
                  <a:gd name="T6" fmla="*/ 0 w 66"/>
                  <a:gd name="T7" fmla="*/ 0 h 37"/>
                  <a:gd name="T8" fmla="*/ 0 60000 65536"/>
                  <a:gd name="T9" fmla="*/ 0 60000 65536"/>
                  <a:gd name="T10" fmla="*/ 0 60000 65536"/>
                  <a:gd name="T11" fmla="*/ 0 60000 65536"/>
                  <a:gd name="T12" fmla="*/ 0 w 66"/>
                  <a:gd name="T13" fmla="*/ 0 h 37"/>
                  <a:gd name="T14" fmla="*/ 66 w 66"/>
                  <a:gd name="T15" fmla="*/ 37 h 37"/>
                </a:gdLst>
                <a:ahLst/>
                <a:cxnLst>
                  <a:cxn ang="T8">
                    <a:pos x="T0" y="T1"/>
                  </a:cxn>
                  <a:cxn ang="T9">
                    <a:pos x="T2" y="T3"/>
                  </a:cxn>
                  <a:cxn ang="T10">
                    <a:pos x="T4" y="T5"/>
                  </a:cxn>
                  <a:cxn ang="T11">
                    <a:pos x="T6" y="T7"/>
                  </a:cxn>
                </a:cxnLst>
                <a:rect l="T12" t="T13" r="T14" b="T15"/>
                <a:pathLst>
                  <a:path w="66" h="37">
                    <a:moveTo>
                      <a:pt x="4" y="0"/>
                    </a:moveTo>
                    <a:lnTo>
                      <a:pt x="0" y="37"/>
                    </a:lnTo>
                    <a:lnTo>
                      <a:pt x="66" y="1"/>
                    </a:lnTo>
                    <a:lnTo>
                      <a:pt x="4" y="0"/>
                    </a:lnTo>
                    <a:close/>
                  </a:path>
                </a:pathLst>
              </a:custGeom>
              <a:solidFill>
                <a:srgbClr val="FF6600"/>
              </a:solidFill>
              <a:ln w="9525">
                <a:noFill/>
                <a:round/>
                <a:headEnd/>
                <a:tailEnd/>
              </a:ln>
            </p:spPr>
            <p:txBody>
              <a:bodyPr/>
              <a:lstStyle/>
              <a:p>
                <a:endParaRPr lang="es-MX"/>
              </a:p>
            </p:txBody>
          </p:sp>
          <p:sp>
            <p:nvSpPr>
              <p:cNvPr id="9991" name="Freeform 5517"/>
              <p:cNvSpPr>
                <a:spLocks/>
              </p:cNvSpPr>
              <p:nvPr/>
            </p:nvSpPr>
            <p:spPr bwMode="auto">
              <a:xfrm>
                <a:off x="2073" y="1750"/>
                <a:ext cx="7" cy="4"/>
              </a:xfrm>
              <a:custGeom>
                <a:avLst/>
                <a:gdLst>
                  <a:gd name="T0" fmla="*/ 0 w 66"/>
                  <a:gd name="T1" fmla="*/ 0 h 36"/>
                  <a:gd name="T2" fmla="*/ 0 w 66"/>
                  <a:gd name="T3" fmla="*/ 0 h 36"/>
                  <a:gd name="T4" fmla="*/ 0 w 66"/>
                  <a:gd name="T5" fmla="*/ 0 h 36"/>
                  <a:gd name="T6" fmla="*/ 0 w 66"/>
                  <a:gd name="T7" fmla="*/ 0 h 36"/>
                  <a:gd name="T8" fmla="*/ 0 60000 65536"/>
                  <a:gd name="T9" fmla="*/ 0 60000 65536"/>
                  <a:gd name="T10" fmla="*/ 0 60000 65536"/>
                  <a:gd name="T11" fmla="*/ 0 60000 65536"/>
                  <a:gd name="T12" fmla="*/ 0 w 66"/>
                  <a:gd name="T13" fmla="*/ 0 h 36"/>
                  <a:gd name="T14" fmla="*/ 66 w 66"/>
                  <a:gd name="T15" fmla="*/ 36 h 36"/>
                </a:gdLst>
                <a:ahLst/>
                <a:cxnLst>
                  <a:cxn ang="T8">
                    <a:pos x="T0" y="T1"/>
                  </a:cxn>
                  <a:cxn ang="T9">
                    <a:pos x="T2" y="T3"/>
                  </a:cxn>
                  <a:cxn ang="T10">
                    <a:pos x="T4" y="T5"/>
                  </a:cxn>
                  <a:cxn ang="T11">
                    <a:pos x="T6" y="T7"/>
                  </a:cxn>
                </a:cxnLst>
                <a:rect l="T12" t="T13" r="T14" b="T15"/>
                <a:pathLst>
                  <a:path w="66" h="36">
                    <a:moveTo>
                      <a:pt x="0" y="36"/>
                    </a:moveTo>
                    <a:lnTo>
                      <a:pt x="66" y="0"/>
                    </a:lnTo>
                    <a:lnTo>
                      <a:pt x="23" y="36"/>
                    </a:lnTo>
                    <a:lnTo>
                      <a:pt x="0" y="36"/>
                    </a:lnTo>
                    <a:close/>
                  </a:path>
                </a:pathLst>
              </a:custGeom>
              <a:solidFill>
                <a:srgbClr val="FF6600"/>
              </a:solidFill>
              <a:ln w="9525">
                <a:noFill/>
                <a:round/>
                <a:headEnd/>
                <a:tailEnd/>
              </a:ln>
            </p:spPr>
            <p:txBody>
              <a:bodyPr/>
              <a:lstStyle/>
              <a:p>
                <a:endParaRPr lang="es-MX"/>
              </a:p>
            </p:txBody>
          </p:sp>
          <p:sp>
            <p:nvSpPr>
              <p:cNvPr id="9992" name="Freeform 5518"/>
              <p:cNvSpPr>
                <a:spLocks/>
              </p:cNvSpPr>
              <p:nvPr/>
            </p:nvSpPr>
            <p:spPr bwMode="auto">
              <a:xfrm>
                <a:off x="2073" y="1750"/>
                <a:ext cx="7" cy="4"/>
              </a:xfrm>
              <a:custGeom>
                <a:avLst/>
                <a:gdLst>
                  <a:gd name="T0" fmla="*/ 0 w 66"/>
                  <a:gd name="T1" fmla="*/ 0 h 37"/>
                  <a:gd name="T2" fmla="*/ 0 w 66"/>
                  <a:gd name="T3" fmla="*/ 0 h 37"/>
                  <a:gd name="T4" fmla="*/ 0 w 66"/>
                  <a:gd name="T5" fmla="*/ 0 h 37"/>
                  <a:gd name="T6" fmla="*/ 0 w 66"/>
                  <a:gd name="T7" fmla="*/ 0 h 37"/>
                  <a:gd name="T8" fmla="*/ 0 w 66"/>
                  <a:gd name="T9" fmla="*/ 0 h 37"/>
                  <a:gd name="T10" fmla="*/ 0 60000 65536"/>
                  <a:gd name="T11" fmla="*/ 0 60000 65536"/>
                  <a:gd name="T12" fmla="*/ 0 60000 65536"/>
                  <a:gd name="T13" fmla="*/ 0 60000 65536"/>
                  <a:gd name="T14" fmla="*/ 0 60000 65536"/>
                  <a:gd name="T15" fmla="*/ 0 w 66"/>
                  <a:gd name="T16" fmla="*/ 0 h 37"/>
                  <a:gd name="T17" fmla="*/ 66 w 66"/>
                  <a:gd name="T18" fmla="*/ 37 h 37"/>
                </a:gdLst>
                <a:ahLst/>
                <a:cxnLst>
                  <a:cxn ang="T10">
                    <a:pos x="T0" y="T1"/>
                  </a:cxn>
                  <a:cxn ang="T11">
                    <a:pos x="T2" y="T3"/>
                  </a:cxn>
                  <a:cxn ang="T12">
                    <a:pos x="T4" y="T5"/>
                  </a:cxn>
                  <a:cxn ang="T13">
                    <a:pos x="T6" y="T7"/>
                  </a:cxn>
                  <a:cxn ang="T14">
                    <a:pos x="T8" y="T9"/>
                  </a:cxn>
                </a:cxnLst>
                <a:rect l="T15" t="T16" r="T17" b="T18"/>
                <a:pathLst>
                  <a:path w="66" h="37">
                    <a:moveTo>
                      <a:pt x="4" y="0"/>
                    </a:moveTo>
                    <a:lnTo>
                      <a:pt x="0" y="37"/>
                    </a:lnTo>
                    <a:lnTo>
                      <a:pt x="23" y="37"/>
                    </a:lnTo>
                    <a:lnTo>
                      <a:pt x="66" y="1"/>
                    </a:lnTo>
                    <a:lnTo>
                      <a:pt x="4" y="0"/>
                    </a:lnTo>
                  </a:path>
                </a:pathLst>
              </a:custGeom>
              <a:noFill/>
              <a:ln w="0">
                <a:solidFill>
                  <a:srgbClr val="FF6600"/>
                </a:solidFill>
                <a:round/>
                <a:headEnd/>
                <a:tailEnd/>
              </a:ln>
            </p:spPr>
            <p:txBody>
              <a:bodyPr/>
              <a:lstStyle/>
              <a:p>
                <a:endParaRPr lang="es-MX"/>
              </a:p>
            </p:txBody>
          </p:sp>
          <p:sp>
            <p:nvSpPr>
              <p:cNvPr id="9993" name="Freeform 5519"/>
              <p:cNvSpPr>
                <a:spLocks/>
              </p:cNvSpPr>
              <p:nvPr/>
            </p:nvSpPr>
            <p:spPr bwMode="auto">
              <a:xfrm>
                <a:off x="2075" y="1750"/>
                <a:ext cx="5" cy="5"/>
              </a:xfrm>
              <a:custGeom>
                <a:avLst/>
                <a:gdLst>
                  <a:gd name="T0" fmla="*/ 0 w 42"/>
                  <a:gd name="T1" fmla="*/ 0 h 39"/>
                  <a:gd name="T2" fmla="*/ 0 w 42"/>
                  <a:gd name="T3" fmla="*/ 0 h 39"/>
                  <a:gd name="T4" fmla="*/ 0 w 42"/>
                  <a:gd name="T5" fmla="*/ 0 h 39"/>
                  <a:gd name="T6" fmla="*/ 0 w 42"/>
                  <a:gd name="T7" fmla="*/ 0 h 39"/>
                  <a:gd name="T8" fmla="*/ 0 60000 65536"/>
                  <a:gd name="T9" fmla="*/ 0 60000 65536"/>
                  <a:gd name="T10" fmla="*/ 0 60000 65536"/>
                  <a:gd name="T11" fmla="*/ 0 60000 65536"/>
                  <a:gd name="T12" fmla="*/ 0 w 42"/>
                  <a:gd name="T13" fmla="*/ 0 h 39"/>
                  <a:gd name="T14" fmla="*/ 42 w 42"/>
                  <a:gd name="T15" fmla="*/ 39 h 39"/>
                </a:gdLst>
                <a:ahLst/>
                <a:cxnLst>
                  <a:cxn ang="T8">
                    <a:pos x="T0" y="T1"/>
                  </a:cxn>
                  <a:cxn ang="T9">
                    <a:pos x="T2" y="T3"/>
                  </a:cxn>
                  <a:cxn ang="T10">
                    <a:pos x="T4" y="T5"/>
                  </a:cxn>
                  <a:cxn ang="T11">
                    <a:pos x="T6" y="T7"/>
                  </a:cxn>
                </a:cxnLst>
                <a:rect l="T12" t="T13" r="T14" b="T15"/>
                <a:pathLst>
                  <a:path w="42" h="39">
                    <a:moveTo>
                      <a:pt x="0" y="35"/>
                    </a:moveTo>
                    <a:lnTo>
                      <a:pt x="42" y="0"/>
                    </a:lnTo>
                    <a:lnTo>
                      <a:pt x="36" y="39"/>
                    </a:lnTo>
                    <a:lnTo>
                      <a:pt x="0" y="35"/>
                    </a:lnTo>
                    <a:close/>
                  </a:path>
                </a:pathLst>
              </a:custGeom>
              <a:solidFill>
                <a:srgbClr val="FF6600"/>
              </a:solidFill>
              <a:ln w="9525">
                <a:noFill/>
                <a:round/>
                <a:headEnd/>
                <a:tailEnd/>
              </a:ln>
            </p:spPr>
            <p:txBody>
              <a:bodyPr/>
              <a:lstStyle/>
              <a:p>
                <a:endParaRPr lang="es-MX"/>
              </a:p>
            </p:txBody>
          </p:sp>
          <p:sp>
            <p:nvSpPr>
              <p:cNvPr id="9994" name="Freeform 5520"/>
              <p:cNvSpPr>
                <a:spLocks/>
              </p:cNvSpPr>
              <p:nvPr/>
            </p:nvSpPr>
            <p:spPr bwMode="auto">
              <a:xfrm>
                <a:off x="2075" y="1750"/>
                <a:ext cx="5" cy="5"/>
              </a:xfrm>
              <a:custGeom>
                <a:avLst/>
                <a:gdLst>
                  <a:gd name="T0" fmla="*/ 0 w 42"/>
                  <a:gd name="T1" fmla="*/ 0 h 39"/>
                  <a:gd name="T2" fmla="*/ 0 w 42"/>
                  <a:gd name="T3" fmla="*/ 0 h 39"/>
                  <a:gd name="T4" fmla="*/ 0 w 42"/>
                  <a:gd name="T5" fmla="*/ 0 h 39"/>
                  <a:gd name="T6" fmla="*/ 0 w 42"/>
                  <a:gd name="T7" fmla="*/ 0 h 39"/>
                  <a:gd name="T8" fmla="*/ 0 60000 65536"/>
                  <a:gd name="T9" fmla="*/ 0 60000 65536"/>
                  <a:gd name="T10" fmla="*/ 0 60000 65536"/>
                  <a:gd name="T11" fmla="*/ 0 60000 65536"/>
                  <a:gd name="T12" fmla="*/ 0 w 42"/>
                  <a:gd name="T13" fmla="*/ 0 h 39"/>
                  <a:gd name="T14" fmla="*/ 42 w 42"/>
                  <a:gd name="T15" fmla="*/ 39 h 39"/>
                </a:gdLst>
                <a:ahLst/>
                <a:cxnLst>
                  <a:cxn ang="T8">
                    <a:pos x="T0" y="T1"/>
                  </a:cxn>
                  <a:cxn ang="T9">
                    <a:pos x="T2" y="T3"/>
                  </a:cxn>
                  <a:cxn ang="T10">
                    <a:pos x="T4" y="T5"/>
                  </a:cxn>
                  <a:cxn ang="T11">
                    <a:pos x="T6" y="T7"/>
                  </a:cxn>
                </a:cxnLst>
                <a:rect l="T12" t="T13" r="T14" b="T15"/>
                <a:pathLst>
                  <a:path w="42" h="39">
                    <a:moveTo>
                      <a:pt x="0" y="35"/>
                    </a:moveTo>
                    <a:lnTo>
                      <a:pt x="42" y="0"/>
                    </a:lnTo>
                    <a:lnTo>
                      <a:pt x="36" y="39"/>
                    </a:lnTo>
                    <a:lnTo>
                      <a:pt x="0" y="35"/>
                    </a:lnTo>
                  </a:path>
                </a:pathLst>
              </a:custGeom>
              <a:noFill/>
              <a:ln w="0">
                <a:solidFill>
                  <a:srgbClr val="FF6600"/>
                </a:solidFill>
                <a:round/>
                <a:headEnd/>
                <a:tailEnd/>
              </a:ln>
            </p:spPr>
            <p:txBody>
              <a:bodyPr/>
              <a:lstStyle/>
              <a:p>
                <a:endParaRPr lang="es-MX"/>
              </a:p>
            </p:txBody>
          </p:sp>
          <p:sp>
            <p:nvSpPr>
              <p:cNvPr id="9995" name="Freeform 5521"/>
              <p:cNvSpPr>
                <a:spLocks/>
              </p:cNvSpPr>
              <p:nvPr/>
            </p:nvSpPr>
            <p:spPr bwMode="auto">
              <a:xfrm>
                <a:off x="2075" y="1754"/>
                <a:ext cx="1" cy="1"/>
              </a:xfrm>
              <a:custGeom>
                <a:avLst/>
                <a:gdLst>
                  <a:gd name="T0" fmla="*/ 1 w 1"/>
                  <a:gd name="T1" fmla="*/ 0 h 1"/>
                  <a:gd name="T2" fmla="*/ 0 w 1"/>
                  <a:gd name="T3" fmla="*/ 0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0"/>
                    </a:lnTo>
                    <a:lnTo>
                      <a:pt x="0" y="1"/>
                    </a:lnTo>
                    <a:lnTo>
                      <a:pt x="1" y="0"/>
                    </a:lnTo>
                  </a:path>
                </a:pathLst>
              </a:custGeom>
              <a:noFill/>
              <a:ln w="0">
                <a:solidFill>
                  <a:srgbClr val="FF6600"/>
                </a:solidFill>
                <a:round/>
                <a:headEnd/>
                <a:tailEnd/>
              </a:ln>
            </p:spPr>
            <p:txBody>
              <a:bodyPr/>
              <a:lstStyle/>
              <a:p>
                <a:endParaRPr lang="es-MX"/>
              </a:p>
            </p:txBody>
          </p:sp>
          <p:sp>
            <p:nvSpPr>
              <p:cNvPr id="9996" name="Freeform 5522"/>
              <p:cNvSpPr>
                <a:spLocks/>
              </p:cNvSpPr>
              <p:nvPr/>
            </p:nvSpPr>
            <p:spPr bwMode="auto">
              <a:xfrm>
                <a:off x="2486" y="2484"/>
                <a:ext cx="5" cy="32"/>
              </a:xfrm>
              <a:custGeom>
                <a:avLst/>
                <a:gdLst>
                  <a:gd name="T0" fmla="*/ 0 w 45"/>
                  <a:gd name="T1" fmla="*/ 0 h 289"/>
                  <a:gd name="T2" fmla="*/ 0 w 45"/>
                  <a:gd name="T3" fmla="*/ 0 h 289"/>
                  <a:gd name="T4" fmla="*/ 0 w 45"/>
                  <a:gd name="T5" fmla="*/ 0 h 289"/>
                  <a:gd name="T6" fmla="*/ 0 w 45"/>
                  <a:gd name="T7" fmla="*/ 0 h 289"/>
                  <a:gd name="T8" fmla="*/ 0 60000 65536"/>
                  <a:gd name="T9" fmla="*/ 0 60000 65536"/>
                  <a:gd name="T10" fmla="*/ 0 60000 65536"/>
                  <a:gd name="T11" fmla="*/ 0 60000 65536"/>
                  <a:gd name="T12" fmla="*/ 0 w 45"/>
                  <a:gd name="T13" fmla="*/ 0 h 289"/>
                  <a:gd name="T14" fmla="*/ 45 w 45"/>
                  <a:gd name="T15" fmla="*/ 289 h 289"/>
                </a:gdLst>
                <a:ahLst/>
                <a:cxnLst>
                  <a:cxn ang="T8">
                    <a:pos x="T0" y="T1"/>
                  </a:cxn>
                  <a:cxn ang="T9">
                    <a:pos x="T2" y="T3"/>
                  </a:cxn>
                  <a:cxn ang="T10">
                    <a:pos x="T4" y="T5"/>
                  </a:cxn>
                  <a:cxn ang="T11">
                    <a:pos x="T6" y="T7"/>
                  </a:cxn>
                </a:cxnLst>
                <a:rect l="T12" t="T13" r="T14" b="T15"/>
                <a:pathLst>
                  <a:path w="45" h="289">
                    <a:moveTo>
                      <a:pt x="45" y="0"/>
                    </a:moveTo>
                    <a:lnTo>
                      <a:pt x="0" y="9"/>
                    </a:lnTo>
                    <a:lnTo>
                      <a:pt x="45" y="289"/>
                    </a:lnTo>
                    <a:lnTo>
                      <a:pt x="45" y="0"/>
                    </a:lnTo>
                    <a:close/>
                  </a:path>
                </a:pathLst>
              </a:custGeom>
              <a:solidFill>
                <a:srgbClr val="993300"/>
              </a:solidFill>
              <a:ln w="9525">
                <a:noFill/>
                <a:round/>
                <a:headEnd/>
                <a:tailEnd/>
              </a:ln>
            </p:spPr>
            <p:txBody>
              <a:bodyPr/>
              <a:lstStyle/>
              <a:p>
                <a:endParaRPr lang="es-MX"/>
              </a:p>
            </p:txBody>
          </p:sp>
          <p:sp>
            <p:nvSpPr>
              <p:cNvPr id="9997" name="Freeform 5523"/>
              <p:cNvSpPr>
                <a:spLocks/>
              </p:cNvSpPr>
              <p:nvPr/>
            </p:nvSpPr>
            <p:spPr bwMode="auto">
              <a:xfrm>
                <a:off x="2486" y="2484"/>
                <a:ext cx="5" cy="32"/>
              </a:xfrm>
              <a:custGeom>
                <a:avLst/>
                <a:gdLst>
                  <a:gd name="T0" fmla="*/ 0 w 45"/>
                  <a:gd name="T1" fmla="*/ 0 h 289"/>
                  <a:gd name="T2" fmla="*/ 0 w 45"/>
                  <a:gd name="T3" fmla="*/ 0 h 289"/>
                  <a:gd name="T4" fmla="*/ 0 w 45"/>
                  <a:gd name="T5" fmla="*/ 0 h 289"/>
                  <a:gd name="T6" fmla="*/ 0 w 45"/>
                  <a:gd name="T7" fmla="*/ 0 h 289"/>
                  <a:gd name="T8" fmla="*/ 0 60000 65536"/>
                  <a:gd name="T9" fmla="*/ 0 60000 65536"/>
                  <a:gd name="T10" fmla="*/ 0 60000 65536"/>
                  <a:gd name="T11" fmla="*/ 0 60000 65536"/>
                  <a:gd name="T12" fmla="*/ 0 w 45"/>
                  <a:gd name="T13" fmla="*/ 0 h 289"/>
                  <a:gd name="T14" fmla="*/ 45 w 45"/>
                  <a:gd name="T15" fmla="*/ 289 h 289"/>
                </a:gdLst>
                <a:ahLst/>
                <a:cxnLst>
                  <a:cxn ang="T8">
                    <a:pos x="T0" y="T1"/>
                  </a:cxn>
                  <a:cxn ang="T9">
                    <a:pos x="T2" y="T3"/>
                  </a:cxn>
                  <a:cxn ang="T10">
                    <a:pos x="T4" y="T5"/>
                  </a:cxn>
                  <a:cxn ang="T11">
                    <a:pos x="T6" y="T7"/>
                  </a:cxn>
                </a:cxnLst>
                <a:rect l="T12" t="T13" r="T14" b="T15"/>
                <a:pathLst>
                  <a:path w="45" h="289">
                    <a:moveTo>
                      <a:pt x="45" y="0"/>
                    </a:moveTo>
                    <a:lnTo>
                      <a:pt x="0" y="9"/>
                    </a:lnTo>
                    <a:lnTo>
                      <a:pt x="45" y="289"/>
                    </a:lnTo>
                    <a:lnTo>
                      <a:pt x="45" y="0"/>
                    </a:lnTo>
                  </a:path>
                </a:pathLst>
              </a:custGeom>
              <a:noFill/>
              <a:ln w="0">
                <a:solidFill>
                  <a:srgbClr val="993300"/>
                </a:solidFill>
                <a:round/>
                <a:headEnd/>
                <a:tailEnd/>
              </a:ln>
            </p:spPr>
            <p:txBody>
              <a:bodyPr/>
              <a:lstStyle/>
              <a:p>
                <a:endParaRPr lang="es-MX"/>
              </a:p>
            </p:txBody>
          </p:sp>
          <p:sp>
            <p:nvSpPr>
              <p:cNvPr id="9998" name="Freeform 5524"/>
              <p:cNvSpPr>
                <a:spLocks/>
              </p:cNvSpPr>
              <p:nvPr/>
            </p:nvSpPr>
            <p:spPr bwMode="auto">
              <a:xfrm>
                <a:off x="2489" y="2514"/>
                <a:ext cx="2" cy="4"/>
              </a:xfrm>
              <a:custGeom>
                <a:avLst/>
                <a:gdLst>
                  <a:gd name="T0" fmla="*/ 0 w 21"/>
                  <a:gd name="T1" fmla="*/ 0 h 41"/>
                  <a:gd name="T2" fmla="*/ 0 w 21"/>
                  <a:gd name="T3" fmla="*/ 0 h 41"/>
                  <a:gd name="T4" fmla="*/ 0 w 21"/>
                  <a:gd name="T5" fmla="*/ 0 h 41"/>
                  <a:gd name="T6" fmla="*/ 0 w 21"/>
                  <a:gd name="T7" fmla="*/ 0 h 41"/>
                  <a:gd name="T8" fmla="*/ 0 w 21"/>
                  <a:gd name="T9" fmla="*/ 0 h 41"/>
                  <a:gd name="T10" fmla="*/ 0 60000 65536"/>
                  <a:gd name="T11" fmla="*/ 0 60000 65536"/>
                  <a:gd name="T12" fmla="*/ 0 60000 65536"/>
                  <a:gd name="T13" fmla="*/ 0 60000 65536"/>
                  <a:gd name="T14" fmla="*/ 0 60000 65536"/>
                  <a:gd name="T15" fmla="*/ 0 w 21"/>
                  <a:gd name="T16" fmla="*/ 0 h 41"/>
                  <a:gd name="T17" fmla="*/ 21 w 21"/>
                  <a:gd name="T18" fmla="*/ 41 h 41"/>
                </a:gdLst>
                <a:ahLst/>
                <a:cxnLst>
                  <a:cxn ang="T10">
                    <a:pos x="T0" y="T1"/>
                  </a:cxn>
                  <a:cxn ang="T11">
                    <a:pos x="T2" y="T3"/>
                  </a:cxn>
                  <a:cxn ang="T12">
                    <a:pos x="T4" y="T5"/>
                  </a:cxn>
                  <a:cxn ang="T13">
                    <a:pos x="T6" y="T7"/>
                  </a:cxn>
                  <a:cxn ang="T14">
                    <a:pos x="T8" y="T9"/>
                  </a:cxn>
                </a:cxnLst>
                <a:rect l="T15" t="T16" r="T17" b="T18"/>
                <a:pathLst>
                  <a:path w="21" h="41">
                    <a:moveTo>
                      <a:pt x="21" y="38"/>
                    </a:moveTo>
                    <a:lnTo>
                      <a:pt x="14" y="0"/>
                    </a:lnTo>
                    <a:lnTo>
                      <a:pt x="0" y="4"/>
                    </a:lnTo>
                    <a:lnTo>
                      <a:pt x="5" y="41"/>
                    </a:lnTo>
                    <a:lnTo>
                      <a:pt x="21" y="38"/>
                    </a:lnTo>
                  </a:path>
                </a:pathLst>
              </a:custGeom>
              <a:noFill/>
              <a:ln w="0">
                <a:solidFill>
                  <a:srgbClr val="993300"/>
                </a:solidFill>
                <a:round/>
                <a:headEnd/>
                <a:tailEnd/>
              </a:ln>
            </p:spPr>
            <p:txBody>
              <a:bodyPr/>
              <a:lstStyle/>
              <a:p>
                <a:endParaRPr lang="es-MX"/>
              </a:p>
            </p:txBody>
          </p:sp>
          <p:sp>
            <p:nvSpPr>
              <p:cNvPr id="9999" name="Freeform 5525"/>
              <p:cNvSpPr>
                <a:spLocks/>
              </p:cNvSpPr>
              <p:nvPr/>
            </p:nvSpPr>
            <p:spPr bwMode="auto">
              <a:xfrm>
                <a:off x="2486" y="2483"/>
                <a:ext cx="9" cy="4"/>
              </a:xfrm>
              <a:custGeom>
                <a:avLst/>
                <a:gdLst>
                  <a:gd name="T0" fmla="*/ 0 w 81"/>
                  <a:gd name="T1" fmla="*/ 0 h 39"/>
                  <a:gd name="T2" fmla="*/ 0 w 81"/>
                  <a:gd name="T3" fmla="*/ 0 h 39"/>
                  <a:gd name="T4" fmla="*/ 0 w 81"/>
                  <a:gd name="T5" fmla="*/ 0 h 39"/>
                  <a:gd name="T6" fmla="*/ 0 w 81"/>
                  <a:gd name="T7" fmla="*/ 0 h 39"/>
                  <a:gd name="T8" fmla="*/ 0 60000 65536"/>
                  <a:gd name="T9" fmla="*/ 0 60000 65536"/>
                  <a:gd name="T10" fmla="*/ 0 60000 65536"/>
                  <a:gd name="T11" fmla="*/ 0 60000 65536"/>
                  <a:gd name="T12" fmla="*/ 0 w 81"/>
                  <a:gd name="T13" fmla="*/ 0 h 39"/>
                  <a:gd name="T14" fmla="*/ 81 w 81"/>
                  <a:gd name="T15" fmla="*/ 39 h 39"/>
                </a:gdLst>
                <a:ahLst/>
                <a:cxnLst>
                  <a:cxn ang="T8">
                    <a:pos x="T0" y="T1"/>
                  </a:cxn>
                  <a:cxn ang="T9">
                    <a:pos x="T2" y="T3"/>
                  </a:cxn>
                  <a:cxn ang="T10">
                    <a:pos x="T4" y="T5"/>
                  </a:cxn>
                  <a:cxn ang="T11">
                    <a:pos x="T6" y="T7"/>
                  </a:cxn>
                </a:cxnLst>
                <a:rect l="T12" t="T13" r="T14" b="T15"/>
                <a:pathLst>
                  <a:path w="81" h="39">
                    <a:moveTo>
                      <a:pt x="81" y="22"/>
                    </a:moveTo>
                    <a:lnTo>
                      <a:pt x="6" y="0"/>
                    </a:lnTo>
                    <a:lnTo>
                      <a:pt x="0" y="39"/>
                    </a:lnTo>
                    <a:lnTo>
                      <a:pt x="81" y="22"/>
                    </a:lnTo>
                    <a:close/>
                  </a:path>
                </a:pathLst>
              </a:custGeom>
              <a:solidFill>
                <a:srgbClr val="FF6600"/>
              </a:solidFill>
              <a:ln w="9525">
                <a:noFill/>
                <a:round/>
                <a:headEnd/>
                <a:tailEnd/>
              </a:ln>
            </p:spPr>
            <p:txBody>
              <a:bodyPr/>
              <a:lstStyle/>
              <a:p>
                <a:endParaRPr lang="es-MX"/>
              </a:p>
            </p:txBody>
          </p:sp>
          <p:sp>
            <p:nvSpPr>
              <p:cNvPr id="10000" name="Freeform 5526"/>
              <p:cNvSpPr>
                <a:spLocks/>
              </p:cNvSpPr>
              <p:nvPr/>
            </p:nvSpPr>
            <p:spPr bwMode="auto">
              <a:xfrm>
                <a:off x="2486" y="2483"/>
                <a:ext cx="1" cy="4"/>
              </a:xfrm>
              <a:custGeom>
                <a:avLst/>
                <a:gdLst>
                  <a:gd name="T0" fmla="*/ 0 w 9"/>
                  <a:gd name="T1" fmla="*/ 0 h 39"/>
                  <a:gd name="T2" fmla="*/ 0 w 9"/>
                  <a:gd name="T3" fmla="*/ 0 h 39"/>
                  <a:gd name="T4" fmla="*/ 0 w 9"/>
                  <a:gd name="T5" fmla="*/ 0 h 39"/>
                  <a:gd name="T6" fmla="*/ 0 w 9"/>
                  <a:gd name="T7" fmla="*/ 0 h 39"/>
                  <a:gd name="T8" fmla="*/ 0 60000 65536"/>
                  <a:gd name="T9" fmla="*/ 0 60000 65536"/>
                  <a:gd name="T10" fmla="*/ 0 60000 65536"/>
                  <a:gd name="T11" fmla="*/ 0 60000 65536"/>
                  <a:gd name="T12" fmla="*/ 0 w 9"/>
                  <a:gd name="T13" fmla="*/ 0 h 39"/>
                  <a:gd name="T14" fmla="*/ 9 w 9"/>
                  <a:gd name="T15" fmla="*/ 39 h 39"/>
                </a:gdLst>
                <a:ahLst/>
                <a:cxnLst>
                  <a:cxn ang="T8">
                    <a:pos x="T0" y="T1"/>
                  </a:cxn>
                  <a:cxn ang="T9">
                    <a:pos x="T2" y="T3"/>
                  </a:cxn>
                  <a:cxn ang="T10">
                    <a:pos x="T4" y="T5"/>
                  </a:cxn>
                  <a:cxn ang="T11">
                    <a:pos x="T6" y="T7"/>
                  </a:cxn>
                </a:cxnLst>
                <a:rect l="T12" t="T13" r="T14" b="T15"/>
                <a:pathLst>
                  <a:path w="9" h="39">
                    <a:moveTo>
                      <a:pt x="9" y="0"/>
                    </a:moveTo>
                    <a:lnTo>
                      <a:pt x="3" y="39"/>
                    </a:lnTo>
                    <a:lnTo>
                      <a:pt x="0" y="2"/>
                    </a:lnTo>
                    <a:lnTo>
                      <a:pt x="9" y="0"/>
                    </a:lnTo>
                    <a:close/>
                  </a:path>
                </a:pathLst>
              </a:custGeom>
              <a:solidFill>
                <a:srgbClr val="FF6600"/>
              </a:solidFill>
              <a:ln w="9525">
                <a:noFill/>
                <a:round/>
                <a:headEnd/>
                <a:tailEnd/>
              </a:ln>
            </p:spPr>
            <p:txBody>
              <a:bodyPr/>
              <a:lstStyle/>
              <a:p>
                <a:endParaRPr lang="es-MX"/>
              </a:p>
            </p:txBody>
          </p:sp>
          <p:sp>
            <p:nvSpPr>
              <p:cNvPr id="10001" name="Freeform 5527"/>
              <p:cNvSpPr>
                <a:spLocks/>
              </p:cNvSpPr>
              <p:nvPr/>
            </p:nvSpPr>
            <p:spPr bwMode="auto">
              <a:xfrm>
                <a:off x="2486" y="2483"/>
                <a:ext cx="9" cy="4"/>
              </a:xfrm>
              <a:custGeom>
                <a:avLst/>
                <a:gdLst>
                  <a:gd name="T0" fmla="*/ 0 w 84"/>
                  <a:gd name="T1" fmla="*/ 0 h 39"/>
                  <a:gd name="T2" fmla="*/ 0 w 84"/>
                  <a:gd name="T3" fmla="*/ 0 h 39"/>
                  <a:gd name="T4" fmla="*/ 0 w 84"/>
                  <a:gd name="T5" fmla="*/ 0 h 39"/>
                  <a:gd name="T6" fmla="*/ 0 w 84"/>
                  <a:gd name="T7" fmla="*/ 0 h 39"/>
                  <a:gd name="T8" fmla="*/ 0 w 84"/>
                  <a:gd name="T9" fmla="*/ 0 h 39"/>
                  <a:gd name="T10" fmla="*/ 0 60000 65536"/>
                  <a:gd name="T11" fmla="*/ 0 60000 65536"/>
                  <a:gd name="T12" fmla="*/ 0 60000 65536"/>
                  <a:gd name="T13" fmla="*/ 0 60000 65536"/>
                  <a:gd name="T14" fmla="*/ 0 60000 65536"/>
                  <a:gd name="T15" fmla="*/ 0 w 84"/>
                  <a:gd name="T16" fmla="*/ 0 h 39"/>
                  <a:gd name="T17" fmla="*/ 84 w 84"/>
                  <a:gd name="T18" fmla="*/ 39 h 39"/>
                </a:gdLst>
                <a:ahLst/>
                <a:cxnLst>
                  <a:cxn ang="T10">
                    <a:pos x="T0" y="T1"/>
                  </a:cxn>
                  <a:cxn ang="T11">
                    <a:pos x="T2" y="T3"/>
                  </a:cxn>
                  <a:cxn ang="T12">
                    <a:pos x="T4" y="T5"/>
                  </a:cxn>
                  <a:cxn ang="T13">
                    <a:pos x="T6" y="T7"/>
                  </a:cxn>
                  <a:cxn ang="T14">
                    <a:pos x="T8" y="T9"/>
                  </a:cxn>
                </a:cxnLst>
                <a:rect l="T15" t="T16" r="T17" b="T18"/>
                <a:pathLst>
                  <a:path w="84" h="39">
                    <a:moveTo>
                      <a:pt x="84" y="22"/>
                    </a:moveTo>
                    <a:lnTo>
                      <a:pt x="9" y="0"/>
                    </a:lnTo>
                    <a:lnTo>
                      <a:pt x="0" y="2"/>
                    </a:lnTo>
                    <a:lnTo>
                      <a:pt x="3" y="39"/>
                    </a:lnTo>
                    <a:lnTo>
                      <a:pt x="84" y="22"/>
                    </a:lnTo>
                  </a:path>
                </a:pathLst>
              </a:custGeom>
              <a:noFill/>
              <a:ln w="0">
                <a:solidFill>
                  <a:srgbClr val="FF6600"/>
                </a:solidFill>
                <a:round/>
                <a:headEnd/>
                <a:tailEnd/>
              </a:ln>
            </p:spPr>
            <p:txBody>
              <a:bodyPr/>
              <a:lstStyle/>
              <a:p>
                <a:endParaRPr lang="es-MX"/>
              </a:p>
            </p:txBody>
          </p:sp>
        </p:grpSp>
        <p:grpSp>
          <p:nvGrpSpPr>
            <p:cNvPr id="8220" name="Group 5531"/>
            <p:cNvGrpSpPr>
              <a:grpSpLocks/>
            </p:cNvGrpSpPr>
            <p:nvPr/>
          </p:nvGrpSpPr>
          <p:grpSpPr bwMode="auto">
            <a:xfrm>
              <a:off x="3151188" y="4465638"/>
              <a:ext cx="1725612" cy="1498600"/>
              <a:chOff x="1776" y="2832"/>
              <a:chExt cx="1296" cy="1161"/>
            </a:xfrm>
          </p:grpSpPr>
          <p:grpSp>
            <p:nvGrpSpPr>
              <p:cNvPr id="8900" name="Group 5532"/>
              <p:cNvGrpSpPr>
                <a:grpSpLocks/>
              </p:cNvGrpSpPr>
              <p:nvPr/>
            </p:nvGrpSpPr>
            <p:grpSpPr bwMode="auto">
              <a:xfrm>
                <a:off x="1776" y="3607"/>
                <a:ext cx="292" cy="386"/>
                <a:chOff x="1338" y="1959"/>
                <a:chExt cx="292" cy="386"/>
              </a:xfrm>
            </p:grpSpPr>
            <p:sp>
              <p:nvSpPr>
                <p:cNvPr id="8904" name="Freeform 5533"/>
                <p:cNvSpPr>
                  <a:spLocks/>
                </p:cNvSpPr>
                <p:nvPr/>
              </p:nvSpPr>
              <p:spPr bwMode="auto">
                <a:xfrm>
                  <a:off x="1409" y="2308"/>
                  <a:ext cx="26" cy="2"/>
                </a:xfrm>
                <a:custGeom>
                  <a:avLst/>
                  <a:gdLst>
                    <a:gd name="T0" fmla="*/ 0 w 235"/>
                    <a:gd name="T1" fmla="*/ 0 h 14"/>
                    <a:gd name="T2" fmla="*/ 0 w 235"/>
                    <a:gd name="T3" fmla="*/ 0 h 14"/>
                    <a:gd name="T4" fmla="*/ 0 w 235"/>
                    <a:gd name="T5" fmla="*/ 0 h 14"/>
                    <a:gd name="T6" fmla="*/ 0 w 235"/>
                    <a:gd name="T7" fmla="*/ 0 h 14"/>
                    <a:gd name="T8" fmla="*/ 0 60000 65536"/>
                    <a:gd name="T9" fmla="*/ 0 60000 65536"/>
                    <a:gd name="T10" fmla="*/ 0 60000 65536"/>
                    <a:gd name="T11" fmla="*/ 0 60000 65536"/>
                    <a:gd name="T12" fmla="*/ 0 w 235"/>
                    <a:gd name="T13" fmla="*/ 0 h 14"/>
                    <a:gd name="T14" fmla="*/ 235 w 235"/>
                    <a:gd name="T15" fmla="*/ 14 h 14"/>
                  </a:gdLst>
                  <a:ahLst/>
                  <a:cxnLst>
                    <a:cxn ang="T8">
                      <a:pos x="T0" y="T1"/>
                    </a:cxn>
                    <a:cxn ang="T9">
                      <a:pos x="T2" y="T3"/>
                    </a:cxn>
                    <a:cxn ang="T10">
                      <a:pos x="T4" y="T5"/>
                    </a:cxn>
                    <a:cxn ang="T11">
                      <a:pos x="T6" y="T7"/>
                    </a:cxn>
                  </a:cxnLst>
                  <a:rect l="T12" t="T13" r="T14" b="T15"/>
                  <a:pathLst>
                    <a:path w="235" h="14">
                      <a:moveTo>
                        <a:pt x="235" y="0"/>
                      </a:moveTo>
                      <a:lnTo>
                        <a:pt x="0" y="11"/>
                      </a:lnTo>
                      <a:lnTo>
                        <a:pt x="52" y="14"/>
                      </a:lnTo>
                      <a:lnTo>
                        <a:pt x="235" y="0"/>
                      </a:lnTo>
                      <a:close/>
                    </a:path>
                  </a:pathLst>
                </a:custGeom>
                <a:solidFill>
                  <a:srgbClr val="FF0000"/>
                </a:solidFill>
                <a:ln w="9525">
                  <a:noFill/>
                  <a:round/>
                  <a:headEnd/>
                  <a:tailEnd/>
                </a:ln>
              </p:spPr>
              <p:txBody>
                <a:bodyPr/>
                <a:lstStyle/>
                <a:p>
                  <a:endParaRPr lang="es-MX"/>
                </a:p>
              </p:txBody>
            </p:sp>
            <p:sp>
              <p:nvSpPr>
                <p:cNvPr id="8905" name="Freeform 5534"/>
                <p:cNvSpPr>
                  <a:spLocks/>
                </p:cNvSpPr>
                <p:nvPr/>
              </p:nvSpPr>
              <p:spPr bwMode="auto">
                <a:xfrm>
                  <a:off x="1409" y="2308"/>
                  <a:ext cx="26" cy="2"/>
                </a:xfrm>
                <a:custGeom>
                  <a:avLst/>
                  <a:gdLst>
                    <a:gd name="T0" fmla="*/ 0 w 235"/>
                    <a:gd name="T1" fmla="*/ 0 h 14"/>
                    <a:gd name="T2" fmla="*/ 0 w 235"/>
                    <a:gd name="T3" fmla="*/ 0 h 14"/>
                    <a:gd name="T4" fmla="*/ 0 w 235"/>
                    <a:gd name="T5" fmla="*/ 0 h 14"/>
                    <a:gd name="T6" fmla="*/ 0 w 235"/>
                    <a:gd name="T7" fmla="*/ 0 h 14"/>
                    <a:gd name="T8" fmla="*/ 0 60000 65536"/>
                    <a:gd name="T9" fmla="*/ 0 60000 65536"/>
                    <a:gd name="T10" fmla="*/ 0 60000 65536"/>
                    <a:gd name="T11" fmla="*/ 0 60000 65536"/>
                    <a:gd name="T12" fmla="*/ 0 w 235"/>
                    <a:gd name="T13" fmla="*/ 0 h 14"/>
                    <a:gd name="T14" fmla="*/ 235 w 235"/>
                    <a:gd name="T15" fmla="*/ 14 h 14"/>
                  </a:gdLst>
                  <a:ahLst/>
                  <a:cxnLst>
                    <a:cxn ang="T8">
                      <a:pos x="T0" y="T1"/>
                    </a:cxn>
                    <a:cxn ang="T9">
                      <a:pos x="T2" y="T3"/>
                    </a:cxn>
                    <a:cxn ang="T10">
                      <a:pos x="T4" y="T5"/>
                    </a:cxn>
                    <a:cxn ang="T11">
                      <a:pos x="T6" y="T7"/>
                    </a:cxn>
                  </a:cxnLst>
                  <a:rect l="T12" t="T13" r="T14" b="T15"/>
                  <a:pathLst>
                    <a:path w="235" h="14">
                      <a:moveTo>
                        <a:pt x="235" y="0"/>
                      </a:moveTo>
                      <a:lnTo>
                        <a:pt x="0" y="11"/>
                      </a:lnTo>
                      <a:lnTo>
                        <a:pt x="52" y="14"/>
                      </a:lnTo>
                      <a:lnTo>
                        <a:pt x="235" y="0"/>
                      </a:lnTo>
                    </a:path>
                  </a:pathLst>
                </a:custGeom>
                <a:noFill/>
                <a:ln w="0">
                  <a:solidFill>
                    <a:srgbClr val="FF0000"/>
                  </a:solidFill>
                  <a:round/>
                  <a:headEnd/>
                  <a:tailEnd/>
                </a:ln>
              </p:spPr>
              <p:txBody>
                <a:bodyPr/>
                <a:lstStyle/>
                <a:p>
                  <a:endParaRPr lang="es-MX"/>
                </a:p>
              </p:txBody>
            </p:sp>
            <p:sp>
              <p:nvSpPr>
                <p:cNvPr id="8906" name="Freeform 5535"/>
                <p:cNvSpPr>
                  <a:spLocks/>
                </p:cNvSpPr>
                <p:nvPr/>
              </p:nvSpPr>
              <p:spPr bwMode="auto">
                <a:xfrm>
                  <a:off x="1414" y="2308"/>
                  <a:ext cx="21" cy="7"/>
                </a:xfrm>
                <a:custGeom>
                  <a:avLst/>
                  <a:gdLst>
                    <a:gd name="T0" fmla="*/ 0 w 190"/>
                    <a:gd name="T1" fmla="*/ 0 h 63"/>
                    <a:gd name="T2" fmla="*/ 0 w 190"/>
                    <a:gd name="T3" fmla="*/ 0 h 63"/>
                    <a:gd name="T4" fmla="*/ 0 w 190"/>
                    <a:gd name="T5" fmla="*/ 0 h 63"/>
                    <a:gd name="T6" fmla="*/ 0 w 190"/>
                    <a:gd name="T7" fmla="*/ 0 h 63"/>
                    <a:gd name="T8" fmla="*/ 0 60000 65536"/>
                    <a:gd name="T9" fmla="*/ 0 60000 65536"/>
                    <a:gd name="T10" fmla="*/ 0 60000 65536"/>
                    <a:gd name="T11" fmla="*/ 0 60000 65536"/>
                    <a:gd name="T12" fmla="*/ 0 w 190"/>
                    <a:gd name="T13" fmla="*/ 0 h 63"/>
                    <a:gd name="T14" fmla="*/ 190 w 190"/>
                    <a:gd name="T15" fmla="*/ 63 h 63"/>
                  </a:gdLst>
                  <a:ahLst/>
                  <a:cxnLst>
                    <a:cxn ang="T8">
                      <a:pos x="T0" y="T1"/>
                    </a:cxn>
                    <a:cxn ang="T9">
                      <a:pos x="T2" y="T3"/>
                    </a:cxn>
                    <a:cxn ang="T10">
                      <a:pos x="T4" y="T5"/>
                    </a:cxn>
                    <a:cxn ang="T11">
                      <a:pos x="T6" y="T7"/>
                    </a:cxn>
                  </a:cxnLst>
                  <a:rect l="T12" t="T13" r="T14" b="T15"/>
                  <a:pathLst>
                    <a:path w="190" h="63">
                      <a:moveTo>
                        <a:pt x="190" y="0"/>
                      </a:moveTo>
                      <a:lnTo>
                        <a:pt x="7" y="14"/>
                      </a:lnTo>
                      <a:lnTo>
                        <a:pt x="0" y="63"/>
                      </a:lnTo>
                      <a:lnTo>
                        <a:pt x="190" y="0"/>
                      </a:lnTo>
                      <a:close/>
                    </a:path>
                  </a:pathLst>
                </a:custGeom>
                <a:solidFill>
                  <a:srgbClr val="FF0000"/>
                </a:solidFill>
                <a:ln w="9525">
                  <a:noFill/>
                  <a:round/>
                  <a:headEnd/>
                  <a:tailEnd/>
                </a:ln>
              </p:spPr>
              <p:txBody>
                <a:bodyPr/>
                <a:lstStyle/>
                <a:p>
                  <a:endParaRPr lang="es-MX"/>
                </a:p>
              </p:txBody>
            </p:sp>
            <p:sp>
              <p:nvSpPr>
                <p:cNvPr id="8907" name="Freeform 5536"/>
                <p:cNvSpPr>
                  <a:spLocks/>
                </p:cNvSpPr>
                <p:nvPr/>
              </p:nvSpPr>
              <p:spPr bwMode="auto">
                <a:xfrm>
                  <a:off x="1414" y="2308"/>
                  <a:ext cx="21" cy="7"/>
                </a:xfrm>
                <a:custGeom>
                  <a:avLst/>
                  <a:gdLst>
                    <a:gd name="T0" fmla="*/ 0 w 190"/>
                    <a:gd name="T1" fmla="*/ 0 h 63"/>
                    <a:gd name="T2" fmla="*/ 0 w 190"/>
                    <a:gd name="T3" fmla="*/ 0 h 63"/>
                    <a:gd name="T4" fmla="*/ 0 w 190"/>
                    <a:gd name="T5" fmla="*/ 0 h 63"/>
                    <a:gd name="T6" fmla="*/ 0 w 190"/>
                    <a:gd name="T7" fmla="*/ 0 h 63"/>
                    <a:gd name="T8" fmla="*/ 0 60000 65536"/>
                    <a:gd name="T9" fmla="*/ 0 60000 65536"/>
                    <a:gd name="T10" fmla="*/ 0 60000 65536"/>
                    <a:gd name="T11" fmla="*/ 0 60000 65536"/>
                    <a:gd name="T12" fmla="*/ 0 w 190"/>
                    <a:gd name="T13" fmla="*/ 0 h 63"/>
                    <a:gd name="T14" fmla="*/ 190 w 190"/>
                    <a:gd name="T15" fmla="*/ 63 h 63"/>
                  </a:gdLst>
                  <a:ahLst/>
                  <a:cxnLst>
                    <a:cxn ang="T8">
                      <a:pos x="T0" y="T1"/>
                    </a:cxn>
                    <a:cxn ang="T9">
                      <a:pos x="T2" y="T3"/>
                    </a:cxn>
                    <a:cxn ang="T10">
                      <a:pos x="T4" y="T5"/>
                    </a:cxn>
                    <a:cxn ang="T11">
                      <a:pos x="T6" y="T7"/>
                    </a:cxn>
                  </a:cxnLst>
                  <a:rect l="T12" t="T13" r="T14" b="T15"/>
                  <a:pathLst>
                    <a:path w="190" h="63">
                      <a:moveTo>
                        <a:pt x="190" y="0"/>
                      </a:moveTo>
                      <a:lnTo>
                        <a:pt x="7" y="14"/>
                      </a:lnTo>
                      <a:lnTo>
                        <a:pt x="0" y="63"/>
                      </a:lnTo>
                      <a:lnTo>
                        <a:pt x="190" y="0"/>
                      </a:lnTo>
                    </a:path>
                  </a:pathLst>
                </a:custGeom>
                <a:noFill/>
                <a:ln w="0">
                  <a:solidFill>
                    <a:srgbClr val="FF0000"/>
                  </a:solidFill>
                  <a:round/>
                  <a:headEnd/>
                  <a:tailEnd/>
                </a:ln>
              </p:spPr>
              <p:txBody>
                <a:bodyPr/>
                <a:lstStyle/>
                <a:p>
                  <a:endParaRPr lang="es-MX"/>
                </a:p>
              </p:txBody>
            </p:sp>
            <p:sp>
              <p:nvSpPr>
                <p:cNvPr id="8908" name="Freeform 5537"/>
                <p:cNvSpPr>
                  <a:spLocks/>
                </p:cNvSpPr>
                <p:nvPr/>
              </p:nvSpPr>
              <p:spPr bwMode="auto">
                <a:xfrm>
                  <a:off x="1521" y="2305"/>
                  <a:ext cx="61" cy="6"/>
                </a:xfrm>
                <a:custGeom>
                  <a:avLst/>
                  <a:gdLst>
                    <a:gd name="T0" fmla="*/ 0 w 557"/>
                    <a:gd name="T1" fmla="*/ 0 h 54"/>
                    <a:gd name="T2" fmla="*/ 0 w 557"/>
                    <a:gd name="T3" fmla="*/ 0 h 54"/>
                    <a:gd name="T4" fmla="*/ 0 w 557"/>
                    <a:gd name="T5" fmla="*/ 0 h 54"/>
                    <a:gd name="T6" fmla="*/ 0 w 557"/>
                    <a:gd name="T7" fmla="*/ 0 h 54"/>
                    <a:gd name="T8" fmla="*/ 0 60000 65536"/>
                    <a:gd name="T9" fmla="*/ 0 60000 65536"/>
                    <a:gd name="T10" fmla="*/ 0 60000 65536"/>
                    <a:gd name="T11" fmla="*/ 0 60000 65536"/>
                    <a:gd name="T12" fmla="*/ 0 w 557"/>
                    <a:gd name="T13" fmla="*/ 0 h 54"/>
                    <a:gd name="T14" fmla="*/ 557 w 557"/>
                    <a:gd name="T15" fmla="*/ 54 h 54"/>
                  </a:gdLst>
                  <a:ahLst/>
                  <a:cxnLst>
                    <a:cxn ang="T8">
                      <a:pos x="T0" y="T1"/>
                    </a:cxn>
                    <a:cxn ang="T9">
                      <a:pos x="T2" y="T3"/>
                    </a:cxn>
                    <a:cxn ang="T10">
                      <a:pos x="T4" y="T5"/>
                    </a:cxn>
                    <a:cxn ang="T11">
                      <a:pos x="T6" y="T7"/>
                    </a:cxn>
                  </a:cxnLst>
                  <a:rect l="T12" t="T13" r="T14" b="T15"/>
                  <a:pathLst>
                    <a:path w="557" h="54">
                      <a:moveTo>
                        <a:pt x="557" y="0"/>
                      </a:moveTo>
                      <a:lnTo>
                        <a:pt x="0" y="29"/>
                      </a:lnTo>
                      <a:lnTo>
                        <a:pt x="242" y="54"/>
                      </a:lnTo>
                      <a:lnTo>
                        <a:pt x="557" y="0"/>
                      </a:lnTo>
                      <a:close/>
                    </a:path>
                  </a:pathLst>
                </a:custGeom>
                <a:solidFill>
                  <a:srgbClr val="FF0000"/>
                </a:solidFill>
                <a:ln w="9525">
                  <a:noFill/>
                  <a:round/>
                  <a:headEnd/>
                  <a:tailEnd/>
                </a:ln>
              </p:spPr>
              <p:txBody>
                <a:bodyPr/>
                <a:lstStyle/>
                <a:p>
                  <a:endParaRPr lang="es-MX"/>
                </a:p>
              </p:txBody>
            </p:sp>
            <p:sp>
              <p:nvSpPr>
                <p:cNvPr id="8909" name="Freeform 5538"/>
                <p:cNvSpPr>
                  <a:spLocks/>
                </p:cNvSpPr>
                <p:nvPr/>
              </p:nvSpPr>
              <p:spPr bwMode="auto">
                <a:xfrm>
                  <a:off x="1521" y="2305"/>
                  <a:ext cx="61" cy="6"/>
                </a:xfrm>
                <a:custGeom>
                  <a:avLst/>
                  <a:gdLst>
                    <a:gd name="T0" fmla="*/ 0 w 557"/>
                    <a:gd name="T1" fmla="*/ 0 h 54"/>
                    <a:gd name="T2" fmla="*/ 0 w 557"/>
                    <a:gd name="T3" fmla="*/ 0 h 54"/>
                    <a:gd name="T4" fmla="*/ 0 w 557"/>
                    <a:gd name="T5" fmla="*/ 0 h 54"/>
                    <a:gd name="T6" fmla="*/ 0 w 557"/>
                    <a:gd name="T7" fmla="*/ 0 h 54"/>
                    <a:gd name="T8" fmla="*/ 0 60000 65536"/>
                    <a:gd name="T9" fmla="*/ 0 60000 65536"/>
                    <a:gd name="T10" fmla="*/ 0 60000 65536"/>
                    <a:gd name="T11" fmla="*/ 0 60000 65536"/>
                    <a:gd name="T12" fmla="*/ 0 w 557"/>
                    <a:gd name="T13" fmla="*/ 0 h 54"/>
                    <a:gd name="T14" fmla="*/ 557 w 557"/>
                    <a:gd name="T15" fmla="*/ 54 h 54"/>
                  </a:gdLst>
                  <a:ahLst/>
                  <a:cxnLst>
                    <a:cxn ang="T8">
                      <a:pos x="T0" y="T1"/>
                    </a:cxn>
                    <a:cxn ang="T9">
                      <a:pos x="T2" y="T3"/>
                    </a:cxn>
                    <a:cxn ang="T10">
                      <a:pos x="T4" y="T5"/>
                    </a:cxn>
                    <a:cxn ang="T11">
                      <a:pos x="T6" y="T7"/>
                    </a:cxn>
                  </a:cxnLst>
                  <a:rect l="T12" t="T13" r="T14" b="T15"/>
                  <a:pathLst>
                    <a:path w="557" h="54">
                      <a:moveTo>
                        <a:pt x="557" y="0"/>
                      </a:moveTo>
                      <a:lnTo>
                        <a:pt x="0" y="29"/>
                      </a:lnTo>
                      <a:lnTo>
                        <a:pt x="242" y="54"/>
                      </a:lnTo>
                      <a:lnTo>
                        <a:pt x="557" y="0"/>
                      </a:lnTo>
                    </a:path>
                  </a:pathLst>
                </a:custGeom>
                <a:noFill/>
                <a:ln w="0">
                  <a:solidFill>
                    <a:srgbClr val="FF0000"/>
                  </a:solidFill>
                  <a:round/>
                  <a:headEnd/>
                  <a:tailEnd/>
                </a:ln>
              </p:spPr>
              <p:txBody>
                <a:bodyPr/>
                <a:lstStyle/>
                <a:p>
                  <a:endParaRPr lang="es-MX"/>
                </a:p>
              </p:txBody>
            </p:sp>
            <p:sp>
              <p:nvSpPr>
                <p:cNvPr id="8910" name="Freeform 5539"/>
                <p:cNvSpPr>
                  <a:spLocks/>
                </p:cNvSpPr>
                <p:nvPr/>
              </p:nvSpPr>
              <p:spPr bwMode="auto">
                <a:xfrm>
                  <a:off x="1409" y="2303"/>
                  <a:ext cx="38" cy="6"/>
                </a:xfrm>
                <a:custGeom>
                  <a:avLst/>
                  <a:gdLst>
                    <a:gd name="T0" fmla="*/ 0 w 340"/>
                    <a:gd name="T1" fmla="*/ 0 h 55"/>
                    <a:gd name="T2" fmla="*/ 0 w 340"/>
                    <a:gd name="T3" fmla="*/ 0 h 55"/>
                    <a:gd name="T4" fmla="*/ 0 w 340"/>
                    <a:gd name="T5" fmla="*/ 0 h 55"/>
                    <a:gd name="T6" fmla="*/ 0 w 340"/>
                    <a:gd name="T7" fmla="*/ 0 h 55"/>
                    <a:gd name="T8" fmla="*/ 0 60000 65536"/>
                    <a:gd name="T9" fmla="*/ 0 60000 65536"/>
                    <a:gd name="T10" fmla="*/ 0 60000 65536"/>
                    <a:gd name="T11" fmla="*/ 0 60000 65536"/>
                    <a:gd name="T12" fmla="*/ 0 w 340"/>
                    <a:gd name="T13" fmla="*/ 0 h 55"/>
                    <a:gd name="T14" fmla="*/ 340 w 340"/>
                    <a:gd name="T15" fmla="*/ 55 h 55"/>
                  </a:gdLst>
                  <a:ahLst/>
                  <a:cxnLst>
                    <a:cxn ang="T8">
                      <a:pos x="T0" y="T1"/>
                    </a:cxn>
                    <a:cxn ang="T9">
                      <a:pos x="T2" y="T3"/>
                    </a:cxn>
                    <a:cxn ang="T10">
                      <a:pos x="T4" y="T5"/>
                    </a:cxn>
                    <a:cxn ang="T11">
                      <a:pos x="T6" y="T7"/>
                    </a:cxn>
                  </a:cxnLst>
                  <a:rect l="T12" t="T13" r="T14" b="T15"/>
                  <a:pathLst>
                    <a:path w="340" h="55">
                      <a:moveTo>
                        <a:pt x="340" y="0"/>
                      </a:moveTo>
                      <a:lnTo>
                        <a:pt x="0" y="55"/>
                      </a:lnTo>
                      <a:lnTo>
                        <a:pt x="235" y="44"/>
                      </a:lnTo>
                      <a:lnTo>
                        <a:pt x="340" y="0"/>
                      </a:lnTo>
                      <a:close/>
                    </a:path>
                  </a:pathLst>
                </a:custGeom>
                <a:solidFill>
                  <a:srgbClr val="FF0000"/>
                </a:solidFill>
                <a:ln w="9525">
                  <a:noFill/>
                  <a:round/>
                  <a:headEnd/>
                  <a:tailEnd/>
                </a:ln>
              </p:spPr>
              <p:txBody>
                <a:bodyPr/>
                <a:lstStyle/>
                <a:p>
                  <a:endParaRPr lang="es-MX"/>
                </a:p>
              </p:txBody>
            </p:sp>
            <p:sp>
              <p:nvSpPr>
                <p:cNvPr id="8911" name="Freeform 5540"/>
                <p:cNvSpPr>
                  <a:spLocks/>
                </p:cNvSpPr>
                <p:nvPr/>
              </p:nvSpPr>
              <p:spPr bwMode="auto">
                <a:xfrm>
                  <a:off x="1409" y="2303"/>
                  <a:ext cx="38" cy="6"/>
                </a:xfrm>
                <a:custGeom>
                  <a:avLst/>
                  <a:gdLst>
                    <a:gd name="T0" fmla="*/ 0 w 340"/>
                    <a:gd name="T1" fmla="*/ 0 h 55"/>
                    <a:gd name="T2" fmla="*/ 0 w 340"/>
                    <a:gd name="T3" fmla="*/ 0 h 55"/>
                    <a:gd name="T4" fmla="*/ 0 w 340"/>
                    <a:gd name="T5" fmla="*/ 0 h 55"/>
                    <a:gd name="T6" fmla="*/ 0 w 340"/>
                    <a:gd name="T7" fmla="*/ 0 h 55"/>
                    <a:gd name="T8" fmla="*/ 0 60000 65536"/>
                    <a:gd name="T9" fmla="*/ 0 60000 65536"/>
                    <a:gd name="T10" fmla="*/ 0 60000 65536"/>
                    <a:gd name="T11" fmla="*/ 0 60000 65536"/>
                    <a:gd name="T12" fmla="*/ 0 w 340"/>
                    <a:gd name="T13" fmla="*/ 0 h 55"/>
                    <a:gd name="T14" fmla="*/ 340 w 340"/>
                    <a:gd name="T15" fmla="*/ 55 h 55"/>
                  </a:gdLst>
                  <a:ahLst/>
                  <a:cxnLst>
                    <a:cxn ang="T8">
                      <a:pos x="T0" y="T1"/>
                    </a:cxn>
                    <a:cxn ang="T9">
                      <a:pos x="T2" y="T3"/>
                    </a:cxn>
                    <a:cxn ang="T10">
                      <a:pos x="T4" y="T5"/>
                    </a:cxn>
                    <a:cxn ang="T11">
                      <a:pos x="T6" y="T7"/>
                    </a:cxn>
                  </a:cxnLst>
                  <a:rect l="T12" t="T13" r="T14" b="T15"/>
                  <a:pathLst>
                    <a:path w="340" h="55">
                      <a:moveTo>
                        <a:pt x="340" y="0"/>
                      </a:moveTo>
                      <a:lnTo>
                        <a:pt x="0" y="55"/>
                      </a:lnTo>
                      <a:lnTo>
                        <a:pt x="235" y="44"/>
                      </a:lnTo>
                      <a:lnTo>
                        <a:pt x="340" y="0"/>
                      </a:lnTo>
                    </a:path>
                  </a:pathLst>
                </a:custGeom>
                <a:noFill/>
                <a:ln w="0">
                  <a:solidFill>
                    <a:srgbClr val="FF0000"/>
                  </a:solidFill>
                  <a:round/>
                  <a:headEnd/>
                  <a:tailEnd/>
                </a:ln>
              </p:spPr>
              <p:txBody>
                <a:bodyPr/>
                <a:lstStyle/>
                <a:p>
                  <a:endParaRPr lang="es-MX"/>
                </a:p>
              </p:txBody>
            </p:sp>
            <p:sp>
              <p:nvSpPr>
                <p:cNvPr id="8912" name="Freeform 5541"/>
                <p:cNvSpPr>
                  <a:spLocks/>
                </p:cNvSpPr>
                <p:nvPr/>
              </p:nvSpPr>
              <p:spPr bwMode="auto">
                <a:xfrm>
                  <a:off x="1394" y="2301"/>
                  <a:ext cx="53" cy="8"/>
                </a:xfrm>
                <a:custGeom>
                  <a:avLst/>
                  <a:gdLst>
                    <a:gd name="T0" fmla="*/ 0 w 476"/>
                    <a:gd name="T1" fmla="*/ 0 h 71"/>
                    <a:gd name="T2" fmla="*/ 0 w 476"/>
                    <a:gd name="T3" fmla="*/ 0 h 71"/>
                    <a:gd name="T4" fmla="*/ 0 w 476"/>
                    <a:gd name="T5" fmla="*/ 0 h 71"/>
                    <a:gd name="T6" fmla="*/ 0 w 476"/>
                    <a:gd name="T7" fmla="*/ 0 h 71"/>
                    <a:gd name="T8" fmla="*/ 0 60000 65536"/>
                    <a:gd name="T9" fmla="*/ 0 60000 65536"/>
                    <a:gd name="T10" fmla="*/ 0 60000 65536"/>
                    <a:gd name="T11" fmla="*/ 0 60000 65536"/>
                    <a:gd name="T12" fmla="*/ 0 w 476"/>
                    <a:gd name="T13" fmla="*/ 0 h 71"/>
                    <a:gd name="T14" fmla="*/ 476 w 476"/>
                    <a:gd name="T15" fmla="*/ 71 h 71"/>
                  </a:gdLst>
                  <a:ahLst/>
                  <a:cxnLst>
                    <a:cxn ang="T8">
                      <a:pos x="T0" y="T1"/>
                    </a:cxn>
                    <a:cxn ang="T9">
                      <a:pos x="T2" y="T3"/>
                    </a:cxn>
                    <a:cxn ang="T10">
                      <a:pos x="T4" y="T5"/>
                    </a:cxn>
                    <a:cxn ang="T11">
                      <a:pos x="T6" y="T7"/>
                    </a:cxn>
                  </a:cxnLst>
                  <a:rect l="T12" t="T13" r="T14" b="T15"/>
                  <a:pathLst>
                    <a:path w="476" h="71">
                      <a:moveTo>
                        <a:pt x="0" y="0"/>
                      </a:moveTo>
                      <a:lnTo>
                        <a:pt x="136" y="71"/>
                      </a:lnTo>
                      <a:lnTo>
                        <a:pt x="476" y="16"/>
                      </a:lnTo>
                      <a:lnTo>
                        <a:pt x="0" y="0"/>
                      </a:lnTo>
                      <a:close/>
                    </a:path>
                  </a:pathLst>
                </a:custGeom>
                <a:solidFill>
                  <a:srgbClr val="FF0000"/>
                </a:solidFill>
                <a:ln w="9525">
                  <a:noFill/>
                  <a:round/>
                  <a:headEnd/>
                  <a:tailEnd/>
                </a:ln>
              </p:spPr>
              <p:txBody>
                <a:bodyPr/>
                <a:lstStyle/>
                <a:p>
                  <a:endParaRPr lang="es-MX"/>
                </a:p>
              </p:txBody>
            </p:sp>
            <p:sp>
              <p:nvSpPr>
                <p:cNvPr id="8913" name="Freeform 5542"/>
                <p:cNvSpPr>
                  <a:spLocks/>
                </p:cNvSpPr>
                <p:nvPr/>
              </p:nvSpPr>
              <p:spPr bwMode="auto">
                <a:xfrm>
                  <a:off x="1394" y="2301"/>
                  <a:ext cx="53" cy="8"/>
                </a:xfrm>
                <a:custGeom>
                  <a:avLst/>
                  <a:gdLst>
                    <a:gd name="T0" fmla="*/ 0 w 476"/>
                    <a:gd name="T1" fmla="*/ 0 h 71"/>
                    <a:gd name="T2" fmla="*/ 0 w 476"/>
                    <a:gd name="T3" fmla="*/ 0 h 71"/>
                    <a:gd name="T4" fmla="*/ 0 w 476"/>
                    <a:gd name="T5" fmla="*/ 0 h 71"/>
                    <a:gd name="T6" fmla="*/ 0 w 476"/>
                    <a:gd name="T7" fmla="*/ 0 h 71"/>
                    <a:gd name="T8" fmla="*/ 0 60000 65536"/>
                    <a:gd name="T9" fmla="*/ 0 60000 65536"/>
                    <a:gd name="T10" fmla="*/ 0 60000 65536"/>
                    <a:gd name="T11" fmla="*/ 0 60000 65536"/>
                    <a:gd name="T12" fmla="*/ 0 w 476"/>
                    <a:gd name="T13" fmla="*/ 0 h 71"/>
                    <a:gd name="T14" fmla="*/ 476 w 476"/>
                    <a:gd name="T15" fmla="*/ 71 h 71"/>
                  </a:gdLst>
                  <a:ahLst/>
                  <a:cxnLst>
                    <a:cxn ang="T8">
                      <a:pos x="T0" y="T1"/>
                    </a:cxn>
                    <a:cxn ang="T9">
                      <a:pos x="T2" y="T3"/>
                    </a:cxn>
                    <a:cxn ang="T10">
                      <a:pos x="T4" y="T5"/>
                    </a:cxn>
                    <a:cxn ang="T11">
                      <a:pos x="T6" y="T7"/>
                    </a:cxn>
                  </a:cxnLst>
                  <a:rect l="T12" t="T13" r="T14" b="T15"/>
                  <a:pathLst>
                    <a:path w="476" h="71">
                      <a:moveTo>
                        <a:pt x="0" y="0"/>
                      </a:moveTo>
                      <a:lnTo>
                        <a:pt x="136" y="71"/>
                      </a:lnTo>
                      <a:lnTo>
                        <a:pt x="476" y="16"/>
                      </a:lnTo>
                      <a:lnTo>
                        <a:pt x="0" y="0"/>
                      </a:lnTo>
                    </a:path>
                  </a:pathLst>
                </a:custGeom>
                <a:noFill/>
                <a:ln w="0">
                  <a:solidFill>
                    <a:srgbClr val="FF0000"/>
                  </a:solidFill>
                  <a:round/>
                  <a:headEnd/>
                  <a:tailEnd/>
                </a:ln>
              </p:spPr>
              <p:txBody>
                <a:bodyPr/>
                <a:lstStyle/>
                <a:p>
                  <a:endParaRPr lang="es-MX"/>
                </a:p>
              </p:txBody>
            </p:sp>
            <p:sp>
              <p:nvSpPr>
                <p:cNvPr id="8914" name="Freeform 5543"/>
                <p:cNvSpPr>
                  <a:spLocks/>
                </p:cNvSpPr>
                <p:nvPr/>
              </p:nvSpPr>
              <p:spPr bwMode="auto">
                <a:xfrm>
                  <a:off x="1521" y="2301"/>
                  <a:ext cx="61" cy="7"/>
                </a:xfrm>
                <a:custGeom>
                  <a:avLst/>
                  <a:gdLst>
                    <a:gd name="T0" fmla="*/ 0 w 557"/>
                    <a:gd name="T1" fmla="*/ 0 h 67"/>
                    <a:gd name="T2" fmla="*/ 0 w 557"/>
                    <a:gd name="T3" fmla="*/ 0 h 67"/>
                    <a:gd name="T4" fmla="*/ 0 w 557"/>
                    <a:gd name="T5" fmla="*/ 0 h 67"/>
                    <a:gd name="T6" fmla="*/ 0 w 557"/>
                    <a:gd name="T7" fmla="*/ 0 h 67"/>
                    <a:gd name="T8" fmla="*/ 0 60000 65536"/>
                    <a:gd name="T9" fmla="*/ 0 60000 65536"/>
                    <a:gd name="T10" fmla="*/ 0 60000 65536"/>
                    <a:gd name="T11" fmla="*/ 0 60000 65536"/>
                    <a:gd name="T12" fmla="*/ 0 w 557"/>
                    <a:gd name="T13" fmla="*/ 0 h 67"/>
                    <a:gd name="T14" fmla="*/ 557 w 557"/>
                    <a:gd name="T15" fmla="*/ 67 h 67"/>
                  </a:gdLst>
                  <a:ahLst/>
                  <a:cxnLst>
                    <a:cxn ang="T8">
                      <a:pos x="T0" y="T1"/>
                    </a:cxn>
                    <a:cxn ang="T9">
                      <a:pos x="T2" y="T3"/>
                    </a:cxn>
                    <a:cxn ang="T10">
                      <a:pos x="T4" y="T5"/>
                    </a:cxn>
                    <a:cxn ang="T11">
                      <a:pos x="T6" y="T7"/>
                    </a:cxn>
                  </a:cxnLst>
                  <a:rect l="T12" t="T13" r="T14" b="T15"/>
                  <a:pathLst>
                    <a:path w="557" h="67">
                      <a:moveTo>
                        <a:pt x="6" y="0"/>
                      </a:moveTo>
                      <a:lnTo>
                        <a:pt x="0" y="67"/>
                      </a:lnTo>
                      <a:lnTo>
                        <a:pt x="557" y="38"/>
                      </a:lnTo>
                      <a:lnTo>
                        <a:pt x="6" y="0"/>
                      </a:lnTo>
                      <a:close/>
                    </a:path>
                  </a:pathLst>
                </a:custGeom>
                <a:solidFill>
                  <a:srgbClr val="FF0000"/>
                </a:solidFill>
                <a:ln w="9525">
                  <a:noFill/>
                  <a:round/>
                  <a:headEnd/>
                  <a:tailEnd/>
                </a:ln>
              </p:spPr>
              <p:txBody>
                <a:bodyPr/>
                <a:lstStyle/>
                <a:p>
                  <a:endParaRPr lang="es-MX"/>
                </a:p>
              </p:txBody>
            </p:sp>
            <p:sp>
              <p:nvSpPr>
                <p:cNvPr id="8915" name="Freeform 5544"/>
                <p:cNvSpPr>
                  <a:spLocks/>
                </p:cNvSpPr>
                <p:nvPr/>
              </p:nvSpPr>
              <p:spPr bwMode="auto">
                <a:xfrm>
                  <a:off x="1521" y="2301"/>
                  <a:ext cx="61" cy="7"/>
                </a:xfrm>
                <a:custGeom>
                  <a:avLst/>
                  <a:gdLst>
                    <a:gd name="T0" fmla="*/ 0 w 557"/>
                    <a:gd name="T1" fmla="*/ 0 h 67"/>
                    <a:gd name="T2" fmla="*/ 0 w 557"/>
                    <a:gd name="T3" fmla="*/ 0 h 67"/>
                    <a:gd name="T4" fmla="*/ 0 w 557"/>
                    <a:gd name="T5" fmla="*/ 0 h 67"/>
                    <a:gd name="T6" fmla="*/ 0 w 557"/>
                    <a:gd name="T7" fmla="*/ 0 h 67"/>
                    <a:gd name="T8" fmla="*/ 0 60000 65536"/>
                    <a:gd name="T9" fmla="*/ 0 60000 65536"/>
                    <a:gd name="T10" fmla="*/ 0 60000 65536"/>
                    <a:gd name="T11" fmla="*/ 0 60000 65536"/>
                    <a:gd name="T12" fmla="*/ 0 w 557"/>
                    <a:gd name="T13" fmla="*/ 0 h 67"/>
                    <a:gd name="T14" fmla="*/ 557 w 557"/>
                    <a:gd name="T15" fmla="*/ 67 h 67"/>
                  </a:gdLst>
                  <a:ahLst/>
                  <a:cxnLst>
                    <a:cxn ang="T8">
                      <a:pos x="T0" y="T1"/>
                    </a:cxn>
                    <a:cxn ang="T9">
                      <a:pos x="T2" y="T3"/>
                    </a:cxn>
                    <a:cxn ang="T10">
                      <a:pos x="T4" y="T5"/>
                    </a:cxn>
                    <a:cxn ang="T11">
                      <a:pos x="T6" y="T7"/>
                    </a:cxn>
                  </a:cxnLst>
                  <a:rect l="T12" t="T13" r="T14" b="T15"/>
                  <a:pathLst>
                    <a:path w="557" h="67">
                      <a:moveTo>
                        <a:pt x="6" y="0"/>
                      </a:moveTo>
                      <a:lnTo>
                        <a:pt x="0" y="67"/>
                      </a:lnTo>
                      <a:lnTo>
                        <a:pt x="557" y="38"/>
                      </a:lnTo>
                      <a:lnTo>
                        <a:pt x="6" y="0"/>
                      </a:lnTo>
                    </a:path>
                  </a:pathLst>
                </a:custGeom>
                <a:noFill/>
                <a:ln w="0">
                  <a:solidFill>
                    <a:srgbClr val="FF0000"/>
                  </a:solidFill>
                  <a:round/>
                  <a:headEnd/>
                  <a:tailEnd/>
                </a:ln>
              </p:spPr>
              <p:txBody>
                <a:bodyPr/>
                <a:lstStyle/>
                <a:p>
                  <a:endParaRPr lang="es-MX"/>
                </a:p>
              </p:txBody>
            </p:sp>
            <p:sp>
              <p:nvSpPr>
                <p:cNvPr id="8916" name="Freeform 5545"/>
                <p:cNvSpPr>
                  <a:spLocks/>
                </p:cNvSpPr>
                <p:nvPr/>
              </p:nvSpPr>
              <p:spPr bwMode="auto">
                <a:xfrm>
                  <a:off x="1521" y="2297"/>
                  <a:ext cx="102" cy="8"/>
                </a:xfrm>
                <a:custGeom>
                  <a:avLst/>
                  <a:gdLst>
                    <a:gd name="T0" fmla="*/ 0 w 916"/>
                    <a:gd name="T1" fmla="*/ 0 h 70"/>
                    <a:gd name="T2" fmla="*/ 0 w 916"/>
                    <a:gd name="T3" fmla="*/ 0 h 70"/>
                    <a:gd name="T4" fmla="*/ 0 w 916"/>
                    <a:gd name="T5" fmla="*/ 0 h 70"/>
                    <a:gd name="T6" fmla="*/ 0 w 916"/>
                    <a:gd name="T7" fmla="*/ 0 h 70"/>
                    <a:gd name="T8" fmla="*/ 0 60000 65536"/>
                    <a:gd name="T9" fmla="*/ 0 60000 65536"/>
                    <a:gd name="T10" fmla="*/ 0 60000 65536"/>
                    <a:gd name="T11" fmla="*/ 0 60000 65536"/>
                    <a:gd name="T12" fmla="*/ 0 w 916"/>
                    <a:gd name="T13" fmla="*/ 0 h 70"/>
                    <a:gd name="T14" fmla="*/ 916 w 916"/>
                    <a:gd name="T15" fmla="*/ 70 h 70"/>
                  </a:gdLst>
                  <a:ahLst/>
                  <a:cxnLst>
                    <a:cxn ang="T8">
                      <a:pos x="T0" y="T1"/>
                    </a:cxn>
                    <a:cxn ang="T9">
                      <a:pos x="T2" y="T3"/>
                    </a:cxn>
                    <a:cxn ang="T10">
                      <a:pos x="T4" y="T5"/>
                    </a:cxn>
                    <a:cxn ang="T11">
                      <a:pos x="T6" y="T7"/>
                    </a:cxn>
                  </a:cxnLst>
                  <a:rect l="T12" t="T13" r="T14" b="T15"/>
                  <a:pathLst>
                    <a:path w="916" h="70">
                      <a:moveTo>
                        <a:pt x="916" y="0"/>
                      </a:moveTo>
                      <a:lnTo>
                        <a:pt x="0" y="32"/>
                      </a:lnTo>
                      <a:lnTo>
                        <a:pt x="551" y="70"/>
                      </a:lnTo>
                      <a:lnTo>
                        <a:pt x="916" y="0"/>
                      </a:lnTo>
                      <a:close/>
                    </a:path>
                  </a:pathLst>
                </a:custGeom>
                <a:solidFill>
                  <a:srgbClr val="FF0000"/>
                </a:solidFill>
                <a:ln w="9525">
                  <a:noFill/>
                  <a:round/>
                  <a:headEnd/>
                  <a:tailEnd/>
                </a:ln>
              </p:spPr>
              <p:txBody>
                <a:bodyPr/>
                <a:lstStyle/>
                <a:p>
                  <a:endParaRPr lang="es-MX"/>
                </a:p>
              </p:txBody>
            </p:sp>
            <p:sp>
              <p:nvSpPr>
                <p:cNvPr id="8917" name="Freeform 5546"/>
                <p:cNvSpPr>
                  <a:spLocks/>
                </p:cNvSpPr>
                <p:nvPr/>
              </p:nvSpPr>
              <p:spPr bwMode="auto">
                <a:xfrm>
                  <a:off x="1521" y="2297"/>
                  <a:ext cx="102" cy="8"/>
                </a:xfrm>
                <a:custGeom>
                  <a:avLst/>
                  <a:gdLst>
                    <a:gd name="T0" fmla="*/ 0 w 916"/>
                    <a:gd name="T1" fmla="*/ 0 h 70"/>
                    <a:gd name="T2" fmla="*/ 0 w 916"/>
                    <a:gd name="T3" fmla="*/ 0 h 70"/>
                    <a:gd name="T4" fmla="*/ 0 w 916"/>
                    <a:gd name="T5" fmla="*/ 0 h 70"/>
                    <a:gd name="T6" fmla="*/ 0 w 916"/>
                    <a:gd name="T7" fmla="*/ 0 h 70"/>
                    <a:gd name="T8" fmla="*/ 0 60000 65536"/>
                    <a:gd name="T9" fmla="*/ 0 60000 65536"/>
                    <a:gd name="T10" fmla="*/ 0 60000 65536"/>
                    <a:gd name="T11" fmla="*/ 0 60000 65536"/>
                    <a:gd name="T12" fmla="*/ 0 w 916"/>
                    <a:gd name="T13" fmla="*/ 0 h 70"/>
                    <a:gd name="T14" fmla="*/ 916 w 916"/>
                    <a:gd name="T15" fmla="*/ 70 h 70"/>
                  </a:gdLst>
                  <a:ahLst/>
                  <a:cxnLst>
                    <a:cxn ang="T8">
                      <a:pos x="T0" y="T1"/>
                    </a:cxn>
                    <a:cxn ang="T9">
                      <a:pos x="T2" y="T3"/>
                    </a:cxn>
                    <a:cxn ang="T10">
                      <a:pos x="T4" y="T5"/>
                    </a:cxn>
                    <a:cxn ang="T11">
                      <a:pos x="T6" y="T7"/>
                    </a:cxn>
                  </a:cxnLst>
                  <a:rect l="T12" t="T13" r="T14" b="T15"/>
                  <a:pathLst>
                    <a:path w="916" h="70">
                      <a:moveTo>
                        <a:pt x="916" y="0"/>
                      </a:moveTo>
                      <a:lnTo>
                        <a:pt x="0" y="32"/>
                      </a:lnTo>
                      <a:lnTo>
                        <a:pt x="551" y="70"/>
                      </a:lnTo>
                      <a:lnTo>
                        <a:pt x="916" y="0"/>
                      </a:lnTo>
                    </a:path>
                  </a:pathLst>
                </a:custGeom>
                <a:noFill/>
                <a:ln w="0">
                  <a:solidFill>
                    <a:srgbClr val="FF0000"/>
                  </a:solidFill>
                  <a:round/>
                  <a:headEnd/>
                  <a:tailEnd/>
                </a:ln>
              </p:spPr>
              <p:txBody>
                <a:bodyPr/>
                <a:lstStyle/>
                <a:p>
                  <a:endParaRPr lang="es-MX"/>
                </a:p>
              </p:txBody>
            </p:sp>
            <p:sp>
              <p:nvSpPr>
                <p:cNvPr id="8918" name="Freeform 5547"/>
                <p:cNvSpPr>
                  <a:spLocks/>
                </p:cNvSpPr>
                <p:nvPr/>
              </p:nvSpPr>
              <p:spPr bwMode="auto">
                <a:xfrm>
                  <a:off x="1517" y="2297"/>
                  <a:ext cx="106" cy="4"/>
                </a:xfrm>
                <a:custGeom>
                  <a:avLst/>
                  <a:gdLst>
                    <a:gd name="T0" fmla="*/ 0 w 956"/>
                    <a:gd name="T1" fmla="*/ 0 h 37"/>
                    <a:gd name="T2" fmla="*/ 0 w 956"/>
                    <a:gd name="T3" fmla="*/ 0 h 37"/>
                    <a:gd name="T4" fmla="*/ 0 w 956"/>
                    <a:gd name="T5" fmla="*/ 0 h 37"/>
                    <a:gd name="T6" fmla="*/ 0 w 956"/>
                    <a:gd name="T7" fmla="*/ 0 h 37"/>
                    <a:gd name="T8" fmla="*/ 0 60000 65536"/>
                    <a:gd name="T9" fmla="*/ 0 60000 65536"/>
                    <a:gd name="T10" fmla="*/ 0 60000 65536"/>
                    <a:gd name="T11" fmla="*/ 0 60000 65536"/>
                    <a:gd name="T12" fmla="*/ 0 w 956"/>
                    <a:gd name="T13" fmla="*/ 0 h 37"/>
                    <a:gd name="T14" fmla="*/ 956 w 956"/>
                    <a:gd name="T15" fmla="*/ 37 h 37"/>
                  </a:gdLst>
                  <a:ahLst/>
                  <a:cxnLst>
                    <a:cxn ang="T8">
                      <a:pos x="T0" y="T1"/>
                    </a:cxn>
                    <a:cxn ang="T9">
                      <a:pos x="T2" y="T3"/>
                    </a:cxn>
                    <a:cxn ang="T10">
                      <a:pos x="T4" y="T5"/>
                    </a:cxn>
                    <a:cxn ang="T11">
                      <a:pos x="T6" y="T7"/>
                    </a:cxn>
                  </a:cxnLst>
                  <a:rect l="T12" t="T13" r="T14" b="T15"/>
                  <a:pathLst>
                    <a:path w="956" h="37">
                      <a:moveTo>
                        <a:pt x="0" y="0"/>
                      </a:moveTo>
                      <a:lnTo>
                        <a:pt x="40" y="37"/>
                      </a:lnTo>
                      <a:lnTo>
                        <a:pt x="956" y="5"/>
                      </a:lnTo>
                      <a:lnTo>
                        <a:pt x="0" y="0"/>
                      </a:lnTo>
                      <a:close/>
                    </a:path>
                  </a:pathLst>
                </a:custGeom>
                <a:solidFill>
                  <a:srgbClr val="FF0000"/>
                </a:solidFill>
                <a:ln w="9525">
                  <a:noFill/>
                  <a:round/>
                  <a:headEnd/>
                  <a:tailEnd/>
                </a:ln>
              </p:spPr>
              <p:txBody>
                <a:bodyPr/>
                <a:lstStyle/>
                <a:p>
                  <a:endParaRPr lang="es-MX"/>
                </a:p>
              </p:txBody>
            </p:sp>
            <p:sp>
              <p:nvSpPr>
                <p:cNvPr id="8919" name="Freeform 5548"/>
                <p:cNvSpPr>
                  <a:spLocks/>
                </p:cNvSpPr>
                <p:nvPr/>
              </p:nvSpPr>
              <p:spPr bwMode="auto">
                <a:xfrm>
                  <a:off x="1517" y="2297"/>
                  <a:ext cx="106" cy="4"/>
                </a:xfrm>
                <a:custGeom>
                  <a:avLst/>
                  <a:gdLst>
                    <a:gd name="T0" fmla="*/ 0 w 956"/>
                    <a:gd name="T1" fmla="*/ 0 h 37"/>
                    <a:gd name="T2" fmla="*/ 0 w 956"/>
                    <a:gd name="T3" fmla="*/ 0 h 37"/>
                    <a:gd name="T4" fmla="*/ 0 w 956"/>
                    <a:gd name="T5" fmla="*/ 0 h 37"/>
                    <a:gd name="T6" fmla="*/ 0 w 956"/>
                    <a:gd name="T7" fmla="*/ 0 h 37"/>
                    <a:gd name="T8" fmla="*/ 0 60000 65536"/>
                    <a:gd name="T9" fmla="*/ 0 60000 65536"/>
                    <a:gd name="T10" fmla="*/ 0 60000 65536"/>
                    <a:gd name="T11" fmla="*/ 0 60000 65536"/>
                    <a:gd name="T12" fmla="*/ 0 w 956"/>
                    <a:gd name="T13" fmla="*/ 0 h 37"/>
                    <a:gd name="T14" fmla="*/ 956 w 956"/>
                    <a:gd name="T15" fmla="*/ 37 h 37"/>
                  </a:gdLst>
                  <a:ahLst/>
                  <a:cxnLst>
                    <a:cxn ang="T8">
                      <a:pos x="T0" y="T1"/>
                    </a:cxn>
                    <a:cxn ang="T9">
                      <a:pos x="T2" y="T3"/>
                    </a:cxn>
                    <a:cxn ang="T10">
                      <a:pos x="T4" y="T5"/>
                    </a:cxn>
                    <a:cxn ang="T11">
                      <a:pos x="T6" y="T7"/>
                    </a:cxn>
                  </a:cxnLst>
                  <a:rect l="T12" t="T13" r="T14" b="T15"/>
                  <a:pathLst>
                    <a:path w="956" h="37">
                      <a:moveTo>
                        <a:pt x="0" y="0"/>
                      </a:moveTo>
                      <a:lnTo>
                        <a:pt x="40" y="37"/>
                      </a:lnTo>
                      <a:lnTo>
                        <a:pt x="956" y="5"/>
                      </a:lnTo>
                      <a:lnTo>
                        <a:pt x="0" y="0"/>
                      </a:lnTo>
                    </a:path>
                  </a:pathLst>
                </a:custGeom>
                <a:noFill/>
                <a:ln w="0">
                  <a:solidFill>
                    <a:srgbClr val="FF0000"/>
                  </a:solidFill>
                  <a:round/>
                  <a:headEnd/>
                  <a:tailEnd/>
                </a:ln>
              </p:spPr>
              <p:txBody>
                <a:bodyPr/>
                <a:lstStyle/>
                <a:p>
                  <a:endParaRPr lang="es-MX"/>
                </a:p>
              </p:txBody>
            </p:sp>
            <p:sp>
              <p:nvSpPr>
                <p:cNvPr id="8920" name="Freeform 5549"/>
                <p:cNvSpPr>
                  <a:spLocks/>
                </p:cNvSpPr>
                <p:nvPr/>
              </p:nvSpPr>
              <p:spPr bwMode="auto">
                <a:xfrm>
                  <a:off x="1390" y="2295"/>
                  <a:ext cx="57" cy="8"/>
                </a:xfrm>
                <a:custGeom>
                  <a:avLst/>
                  <a:gdLst>
                    <a:gd name="T0" fmla="*/ 0 w 511"/>
                    <a:gd name="T1" fmla="*/ 0 h 75"/>
                    <a:gd name="T2" fmla="*/ 0 w 511"/>
                    <a:gd name="T3" fmla="*/ 0 h 75"/>
                    <a:gd name="T4" fmla="*/ 0 w 511"/>
                    <a:gd name="T5" fmla="*/ 0 h 75"/>
                    <a:gd name="T6" fmla="*/ 0 w 511"/>
                    <a:gd name="T7" fmla="*/ 0 h 75"/>
                    <a:gd name="T8" fmla="*/ 0 60000 65536"/>
                    <a:gd name="T9" fmla="*/ 0 60000 65536"/>
                    <a:gd name="T10" fmla="*/ 0 60000 65536"/>
                    <a:gd name="T11" fmla="*/ 0 60000 65536"/>
                    <a:gd name="T12" fmla="*/ 0 w 511"/>
                    <a:gd name="T13" fmla="*/ 0 h 75"/>
                    <a:gd name="T14" fmla="*/ 511 w 511"/>
                    <a:gd name="T15" fmla="*/ 75 h 75"/>
                  </a:gdLst>
                  <a:ahLst/>
                  <a:cxnLst>
                    <a:cxn ang="T8">
                      <a:pos x="T0" y="T1"/>
                    </a:cxn>
                    <a:cxn ang="T9">
                      <a:pos x="T2" y="T3"/>
                    </a:cxn>
                    <a:cxn ang="T10">
                      <a:pos x="T4" y="T5"/>
                    </a:cxn>
                    <a:cxn ang="T11">
                      <a:pos x="T6" y="T7"/>
                    </a:cxn>
                  </a:cxnLst>
                  <a:rect l="T12" t="T13" r="T14" b="T15"/>
                  <a:pathLst>
                    <a:path w="511" h="75">
                      <a:moveTo>
                        <a:pt x="0" y="0"/>
                      </a:moveTo>
                      <a:lnTo>
                        <a:pt x="35" y="59"/>
                      </a:lnTo>
                      <a:lnTo>
                        <a:pt x="511" y="75"/>
                      </a:lnTo>
                      <a:lnTo>
                        <a:pt x="0" y="0"/>
                      </a:lnTo>
                      <a:close/>
                    </a:path>
                  </a:pathLst>
                </a:custGeom>
                <a:solidFill>
                  <a:srgbClr val="FF0000"/>
                </a:solidFill>
                <a:ln w="9525">
                  <a:noFill/>
                  <a:round/>
                  <a:headEnd/>
                  <a:tailEnd/>
                </a:ln>
              </p:spPr>
              <p:txBody>
                <a:bodyPr/>
                <a:lstStyle/>
                <a:p>
                  <a:endParaRPr lang="es-MX"/>
                </a:p>
              </p:txBody>
            </p:sp>
            <p:sp>
              <p:nvSpPr>
                <p:cNvPr id="8921" name="Freeform 5550"/>
                <p:cNvSpPr>
                  <a:spLocks/>
                </p:cNvSpPr>
                <p:nvPr/>
              </p:nvSpPr>
              <p:spPr bwMode="auto">
                <a:xfrm>
                  <a:off x="1390" y="2295"/>
                  <a:ext cx="57" cy="8"/>
                </a:xfrm>
                <a:custGeom>
                  <a:avLst/>
                  <a:gdLst>
                    <a:gd name="T0" fmla="*/ 0 w 511"/>
                    <a:gd name="T1" fmla="*/ 0 h 75"/>
                    <a:gd name="T2" fmla="*/ 0 w 511"/>
                    <a:gd name="T3" fmla="*/ 0 h 75"/>
                    <a:gd name="T4" fmla="*/ 0 w 511"/>
                    <a:gd name="T5" fmla="*/ 0 h 75"/>
                    <a:gd name="T6" fmla="*/ 0 w 511"/>
                    <a:gd name="T7" fmla="*/ 0 h 75"/>
                    <a:gd name="T8" fmla="*/ 0 60000 65536"/>
                    <a:gd name="T9" fmla="*/ 0 60000 65536"/>
                    <a:gd name="T10" fmla="*/ 0 60000 65536"/>
                    <a:gd name="T11" fmla="*/ 0 60000 65536"/>
                    <a:gd name="T12" fmla="*/ 0 w 511"/>
                    <a:gd name="T13" fmla="*/ 0 h 75"/>
                    <a:gd name="T14" fmla="*/ 511 w 511"/>
                    <a:gd name="T15" fmla="*/ 75 h 75"/>
                  </a:gdLst>
                  <a:ahLst/>
                  <a:cxnLst>
                    <a:cxn ang="T8">
                      <a:pos x="T0" y="T1"/>
                    </a:cxn>
                    <a:cxn ang="T9">
                      <a:pos x="T2" y="T3"/>
                    </a:cxn>
                    <a:cxn ang="T10">
                      <a:pos x="T4" y="T5"/>
                    </a:cxn>
                    <a:cxn ang="T11">
                      <a:pos x="T6" y="T7"/>
                    </a:cxn>
                  </a:cxnLst>
                  <a:rect l="T12" t="T13" r="T14" b="T15"/>
                  <a:pathLst>
                    <a:path w="511" h="75">
                      <a:moveTo>
                        <a:pt x="0" y="0"/>
                      </a:moveTo>
                      <a:lnTo>
                        <a:pt x="35" y="59"/>
                      </a:lnTo>
                      <a:lnTo>
                        <a:pt x="511" y="75"/>
                      </a:lnTo>
                      <a:lnTo>
                        <a:pt x="0" y="0"/>
                      </a:lnTo>
                    </a:path>
                  </a:pathLst>
                </a:custGeom>
                <a:noFill/>
                <a:ln w="0">
                  <a:solidFill>
                    <a:srgbClr val="FF0000"/>
                  </a:solidFill>
                  <a:round/>
                  <a:headEnd/>
                  <a:tailEnd/>
                </a:ln>
              </p:spPr>
              <p:txBody>
                <a:bodyPr/>
                <a:lstStyle/>
                <a:p>
                  <a:endParaRPr lang="es-MX"/>
                </a:p>
              </p:txBody>
            </p:sp>
            <p:sp>
              <p:nvSpPr>
                <p:cNvPr id="8922" name="Freeform 5551"/>
                <p:cNvSpPr>
                  <a:spLocks/>
                </p:cNvSpPr>
                <p:nvPr/>
              </p:nvSpPr>
              <p:spPr bwMode="auto">
                <a:xfrm>
                  <a:off x="1390" y="2292"/>
                  <a:ext cx="87" cy="11"/>
                </a:xfrm>
                <a:custGeom>
                  <a:avLst/>
                  <a:gdLst>
                    <a:gd name="T0" fmla="*/ 0 w 786"/>
                    <a:gd name="T1" fmla="*/ 0 h 97"/>
                    <a:gd name="T2" fmla="*/ 0 w 786"/>
                    <a:gd name="T3" fmla="*/ 0 h 97"/>
                    <a:gd name="T4" fmla="*/ 0 w 786"/>
                    <a:gd name="T5" fmla="*/ 0 h 97"/>
                    <a:gd name="T6" fmla="*/ 0 w 786"/>
                    <a:gd name="T7" fmla="*/ 0 h 97"/>
                    <a:gd name="T8" fmla="*/ 0 60000 65536"/>
                    <a:gd name="T9" fmla="*/ 0 60000 65536"/>
                    <a:gd name="T10" fmla="*/ 0 60000 65536"/>
                    <a:gd name="T11" fmla="*/ 0 60000 65536"/>
                    <a:gd name="T12" fmla="*/ 0 w 786"/>
                    <a:gd name="T13" fmla="*/ 0 h 97"/>
                    <a:gd name="T14" fmla="*/ 786 w 786"/>
                    <a:gd name="T15" fmla="*/ 97 h 97"/>
                  </a:gdLst>
                  <a:ahLst/>
                  <a:cxnLst>
                    <a:cxn ang="T8">
                      <a:pos x="T0" y="T1"/>
                    </a:cxn>
                    <a:cxn ang="T9">
                      <a:pos x="T2" y="T3"/>
                    </a:cxn>
                    <a:cxn ang="T10">
                      <a:pos x="T4" y="T5"/>
                    </a:cxn>
                    <a:cxn ang="T11">
                      <a:pos x="T6" y="T7"/>
                    </a:cxn>
                  </a:cxnLst>
                  <a:rect l="T12" t="T13" r="T14" b="T15"/>
                  <a:pathLst>
                    <a:path w="786" h="97">
                      <a:moveTo>
                        <a:pt x="786" y="0"/>
                      </a:moveTo>
                      <a:lnTo>
                        <a:pt x="0" y="22"/>
                      </a:lnTo>
                      <a:lnTo>
                        <a:pt x="511" y="97"/>
                      </a:lnTo>
                      <a:lnTo>
                        <a:pt x="786" y="0"/>
                      </a:lnTo>
                      <a:close/>
                    </a:path>
                  </a:pathLst>
                </a:custGeom>
                <a:solidFill>
                  <a:srgbClr val="FF0000"/>
                </a:solidFill>
                <a:ln w="9525">
                  <a:noFill/>
                  <a:round/>
                  <a:headEnd/>
                  <a:tailEnd/>
                </a:ln>
              </p:spPr>
              <p:txBody>
                <a:bodyPr/>
                <a:lstStyle/>
                <a:p>
                  <a:endParaRPr lang="es-MX"/>
                </a:p>
              </p:txBody>
            </p:sp>
            <p:sp>
              <p:nvSpPr>
                <p:cNvPr id="8923" name="Freeform 5552"/>
                <p:cNvSpPr>
                  <a:spLocks/>
                </p:cNvSpPr>
                <p:nvPr/>
              </p:nvSpPr>
              <p:spPr bwMode="auto">
                <a:xfrm>
                  <a:off x="1390" y="2292"/>
                  <a:ext cx="87" cy="11"/>
                </a:xfrm>
                <a:custGeom>
                  <a:avLst/>
                  <a:gdLst>
                    <a:gd name="T0" fmla="*/ 0 w 786"/>
                    <a:gd name="T1" fmla="*/ 0 h 97"/>
                    <a:gd name="T2" fmla="*/ 0 w 786"/>
                    <a:gd name="T3" fmla="*/ 0 h 97"/>
                    <a:gd name="T4" fmla="*/ 0 w 786"/>
                    <a:gd name="T5" fmla="*/ 0 h 97"/>
                    <a:gd name="T6" fmla="*/ 0 w 786"/>
                    <a:gd name="T7" fmla="*/ 0 h 97"/>
                    <a:gd name="T8" fmla="*/ 0 60000 65536"/>
                    <a:gd name="T9" fmla="*/ 0 60000 65536"/>
                    <a:gd name="T10" fmla="*/ 0 60000 65536"/>
                    <a:gd name="T11" fmla="*/ 0 60000 65536"/>
                    <a:gd name="T12" fmla="*/ 0 w 786"/>
                    <a:gd name="T13" fmla="*/ 0 h 97"/>
                    <a:gd name="T14" fmla="*/ 786 w 786"/>
                    <a:gd name="T15" fmla="*/ 97 h 97"/>
                  </a:gdLst>
                  <a:ahLst/>
                  <a:cxnLst>
                    <a:cxn ang="T8">
                      <a:pos x="T0" y="T1"/>
                    </a:cxn>
                    <a:cxn ang="T9">
                      <a:pos x="T2" y="T3"/>
                    </a:cxn>
                    <a:cxn ang="T10">
                      <a:pos x="T4" y="T5"/>
                    </a:cxn>
                    <a:cxn ang="T11">
                      <a:pos x="T6" y="T7"/>
                    </a:cxn>
                  </a:cxnLst>
                  <a:rect l="T12" t="T13" r="T14" b="T15"/>
                  <a:pathLst>
                    <a:path w="786" h="97">
                      <a:moveTo>
                        <a:pt x="786" y="0"/>
                      </a:moveTo>
                      <a:lnTo>
                        <a:pt x="0" y="22"/>
                      </a:lnTo>
                      <a:lnTo>
                        <a:pt x="511" y="97"/>
                      </a:lnTo>
                      <a:lnTo>
                        <a:pt x="786" y="0"/>
                      </a:lnTo>
                    </a:path>
                  </a:pathLst>
                </a:custGeom>
                <a:noFill/>
                <a:ln w="0">
                  <a:solidFill>
                    <a:srgbClr val="FF0000"/>
                  </a:solidFill>
                  <a:round/>
                  <a:headEnd/>
                  <a:tailEnd/>
                </a:ln>
              </p:spPr>
              <p:txBody>
                <a:bodyPr/>
                <a:lstStyle/>
                <a:p>
                  <a:endParaRPr lang="es-MX"/>
                </a:p>
              </p:txBody>
            </p:sp>
            <p:sp>
              <p:nvSpPr>
                <p:cNvPr id="8924" name="Freeform 5553"/>
                <p:cNvSpPr>
                  <a:spLocks/>
                </p:cNvSpPr>
                <p:nvPr/>
              </p:nvSpPr>
              <p:spPr bwMode="auto">
                <a:xfrm>
                  <a:off x="1411" y="2290"/>
                  <a:ext cx="74" cy="2"/>
                </a:xfrm>
                <a:custGeom>
                  <a:avLst/>
                  <a:gdLst>
                    <a:gd name="T0" fmla="*/ 0 w 663"/>
                    <a:gd name="T1" fmla="*/ 0 h 24"/>
                    <a:gd name="T2" fmla="*/ 0 w 663"/>
                    <a:gd name="T3" fmla="*/ 0 h 24"/>
                    <a:gd name="T4" fmla="*/ 0 w 663"/>
                    <a:gd name="T5" fmla="*/ 0 h 24"/>
                    <a:gd name="T6" fmla="*/ 0 w 663"/>
                    <a:gd name="T7" fmla="*/ 0 h 24"/>
                    <a:gd name="T8" fmla="*/ 0 60000 65536"/>
                    <a:gd name="T9" fmla="*/ 0 60000 65536"/>
                    <a:gd name="T10" fmla="*/ 0 60000 65536"/>
                    <a:gd name="T11" fmla="*/ 0 60000 65536"/>
                    <a:gd name="T12" fmla="*/ 0 w 663"/>
                    <a:gd name="T13" fmla="*/ 0 h 24"/>
                    <a:gd name="T14" fmla="*/ 663 w 663"/>
                    <a:gd name="T15" fmla="*/ 24 h 24"/>
                  </a:gdLst>
                  <a:ahLst/>
                  <a:cxnLst>
                    <a:cxn ang="T8">
                      <a:pos x="T0" y="T1"/>
                    </a:cxn>
                    <a:cxn ang="T9">
                      <a:pos x="T2" y="T3"/>
                    </a:cxn>
                    <a:cxn ang="T10">
                      <a:pos x="T4" y="T5"/>
                    </a:cxn>
                    <a:cxn ang="T11">
                      <a:pos x="T6" y="T7"/>
                    </a:cxn>
                  </a:cxnLst>
                  <a:rect l="T12" t="T13" r="T14" b="T15"/>
                  <a:pathLst>
                    <a:path w="663" h="24">
                      <a:moveTo>
                        <a:pt x="0" y="0"/>
                      </a:moveTo>
                      <a:lnTo>
                        <a:pt x="595" y="24"/>
                      </a:lnTo>
                      <a:lnTo>
                        <a:pt x="663" y="24"/>
                      </a:lnTo>
                      <a:lnTo>
                        <a:pt x="0" y="0"/>
                      </a:lnTo>
                    </a:path>
                  </a:pathLst>
                </a:custGeom>
                <a:noFill/>
                <a:ln w="0">
                  <a:solidFill>
                    <a:srgbClr val="FF0000"/>
                  </a:solidFill>
                  <a:round/>
                  <a:headEnd/>
                  <a:tailEnd/>
                </a:ln>
              </p:spPr>
              <p:txBody>
                <a:bodyPr/>
                <a:lstStyle/>
                <a:p>
                  <a:endParaRPr lang="es-MX"/>
                </a:p>
              </p:txBody>
            </p:sp>
            <p:sp>
              <p:nvSpPr>
                <p:cNvPr id="8925" name="Freeform 5554"/>
                <p:cNvSpPr>
                  <a:spLocks/>
                </p:cNvSpPr>
                <p:nvPr/>
              </p:nvSpPr>
              <p:spPr bwMode="auto">
                <a:xfrm>
                  <a:off x="1390" y="2290"/>
                  <a:ext cx="87" cy="5"/>
                </a:xfrm>
                <a:custGeom>
                  <a:avLst/>
                  <a:gdLst>
                    <a:gd name="T0" fmla="*/ 0 w 786"/>
                    <a:gd name="T1" fmla="*/ 0 h 46"/>
                    <a:gd name="T2" fmla="*/ 0 w 786"/>
                    <a:gd name="T3" fmla="*/ 0 h 46"/>
                    <a:gd name="T4" fmla="*/ 0 w 786"/>
                    <a:gd name="T5" fmla="*/ 0 h 46"/>
                    <a:gd name="T6" fmla="*/ 0 w 786"/>
                    <a:gd name="T7" fmla="*/ 0 h 46"/>
                    <a:gd name="T8" fmla="*/ 0 60000 65536"/>
                    <a:gd name="T9" fmla="*/ 0 60000 65536"/>
                    <a:gd name="T10" fmla="*/ 0 60000 65536"/>
                    <a:gd name="T11" fmla="*/ 0 60000 65536"/>
                    <a:gd name="T12" fmla="*/ 0 w 786"/>
                    <a:gd name="T13" fmla="*/ 0 h 46"/>
                    <a:gd name="T14" fmla="*/ 786 w 786"/>
                    <a:gd name="T15" fmla="*/ 46 h 46"/>
                  </a:gdLst>
                  <a:ahLst/>
                  <a:cxnLst>
                    <a:cxn ang="T8">
                      <a:pos x="T0" y="T1"/>
                    </a:cxn>
                    <a:cxn ang="T9">
                      <a:pos x="T2" y="T3"/>
                    </a:cxn>
                    <a:cxn ang="T10">
                      <a:pos x="T4" y="T5"/>
                    </a:cxn>
                    <a:cxn ang="T11">
                      <a:pos x="T6" y="T7"/>
                    </a:cxn>
                  </a:cxnLst>
                  <a:rect l="T12" t="T13" r="T14" b="T15"/>
                  <a:pathLst>
                    <a:path w="786" h="46">
                      <a:moveTo>
                        <a:pt x="191" y="0"/>
                      </a:moveTo>
                      <a:lnTo>
                        <a:pt x="0" y="46"/>
                      </a:lnTo>
                      <a:lnTo>
                        <a:pt x="786" y="24"/>
                      </a:lnTo>
                      <a:lnTo>
                        <a:pt x="191" y="0"/>
                      </a:lnTo>
                      <a:close/>
                    </a:path>
                  </a:pathLst>
                </a:custGeom>
                <a:solidFill>
                  <a:srgbClr val="FF0000"/>
                </a:solidFill>
                <a:ln w="9525">
                  <a:noFill/>
                  <a:round/>
                  <a:headEnd/>
                  <a:tailEnd/>
                </a:ln>
              </p:spPr>
              <p:txBody>
                <a:bodyPr/>
                <a:lstStyle/>
                <a:p>
                  <a:endParaRPr lang="es-MX"/>
                </a:p>
              </p:txBody>
            </p:sp>
            <p:sp>
              <p:nvSpPr>
                <p:cNvPr id="8926" name="Freeform 5555"/>
                <p:cNvSpPr>
                  <a:spLocks/>
                </p:cNvSpPr>
                <p:nvPr/>
              </p:nvSpPr>
              <p:spPr bwMode="auto">
                <a:xfrm>
                  <a:off x="1390" y="2290"/>
                  <a:ext cx="87" cy="5"/>
                </a:xfrm>
                <a:custGeom>
                  <a:avLst/>
                  <a:gdLst>
                    <a:gd name="T0" fmla="*/ 0 w 786"/>
                    <a:gd name="T1" fmla="*/ 0 h 46"/>
                    <a:gd name="T2" fmla="*/ 0 w 786"/>
                    <a:gd name="T3" fmla="*/ 0 h 46"/>
                    <a:gd name="T4" fmla="*/ 0 w 786"/>
                    <a:gd name="T5" fmla="*/ 0 h 46"/>
                    <a:gd name="T6" fmla="*/ 0 w 786"/>
                    <a:gd name="T7" fmla="*/ 0 h 46"/>
                    <a:gd name="T8" fmla="*/ 0 60000 65536"/>
                    <a:gd name="T9" fmla="*/ 0 60000 65536"/>
                    <a:gd name="T10" fmla="*/ 0 60000 65536"/>
                    <a:gd name="T11" fmla="*/ 0 60000 65536"/>
                    <a:gd name="T12" fmla="*/ 0 w 786"/>
                    <a:gd name="T13" fmla="*/ 0 h 46"/>
                    <a:gd name="T14" fmla="*/ 786 w 786"/>
                    <a:gd name="T15" fmla="*/ 46 h 46"/>
                  </a:gdLst>
                  <a:ahLst/>
                  <a:cxnLst>
                    <a:cxn ang="T8">
                      <a:pos x="T0" y="T1"/>
                    </a:cxn>
                    <a:cxn ang="T9">
                      <a:pos x="T2" y="T3"/>
                    </a:cxn>
                    <a:cxn ang="T10">
                      <a:pos x="T4" y="T5"/>
                    </a:cxn>
                    <a:cxn ang="T11">
                      <a:pos x="T6" y="T7"/>
                    </a:cxn>
                  </a:cxnLst>
                  <a:rect l="T12" t="T13" r="T14" b="T15"/>
                  <a:pathLst>
                    <a:path w="786" h="46">
                      <a:moveTo>
                        <a:pt x="191" y="0"/>
                      </a:moveTo>
                      <a:lnTo>
                        <a:pt x="0" y="46"/>
                      </a:lnTo>
                      <a:lnTo>
                        <a:pt x="786" y="24"/>
                      </a:lnTo>
                      <a:lnTo>
                        <a:pt x="191" y="0"/>
                      </a:lnTo>
                    </a:path>
                  </a:pathLst>
                </a:custGeom>
                <a:noFill/>
                <a:ln w="0">
                  <a:solidFill>
                    <a:srgbClr val="FF0000"/>
                  </a:solidFill>
                  <a:round/>
                  <a:headEnd/>
                  <a:tailEnd/>
                </a:ln>
              </p:spPr>
              <p:txBody>
                <a:bodyPr/>
                <a:lstStyle/>
                <a:p>
                  <a:endParaRPr lang="es-MX"/>
                </a:p>
              </p:txBody>
            </p:sp>
            <p:sp>
              <p:nvSpPr>
                <p:cNvPr id="8927" name="Freeform 5556"/>
                <p:cNvSpPr>
                  <a:spLocks/>
                </p:cNvSpPr>
                <p:nvPr/>
              </p:nvSpPr>
              <p:spPr bwMode="auto">
                <a:xfrm>
                  <a:off x="1411" y="2288"/>
                  <a:ext cx="80" cy="4"/>
                </a:xfrm>
                <a:custGeom>
                  <a:avLst/>
                  <a:gdLst>
                    <a:gd name="T0" fmla="*/ 0 w 714"/>
                    <a:gd name="T1" fmla="*/ 0 h 39"/>
                    <a:gd name="T2" fmla="*/ 0 w 714"/>
                    <a:gd name="T3" fmla="*/ 0 h 39"/>
                    <a:gd name="T4" fmla="*/ 0 w 714"/>
                    <a:gd name="T5" fmla="*/ 0 h 39"/>
                    <a:gd name="T6" fmla="*/ 0 w 714"/>
                    <a:gd name="T7" fmla="*/ 0 h 39"/>
                    <a:gd name="T8" fmla="*/ 0 60000 65536"/>
                    <a:gd name="T9" fmla="*/ 0 60000 65536"/>
                    <a:gd name="T10" fmla="*/ 0 60000 65536"/>
                    <a:gd name="T11" fmla="*/ 0 60000 65536"/>
                    <a:gd name="T12" fmla="*/ 0 w 714"/>
                    <a:gd name="T13" fmla="*/ 0 h 39"/>
                    <a:gd name="T14" fmla="*/ 714 w 714"/>
                    <a:gd name="T15" fmla="*/ 39 h 39"/>
                  </a:gdLst>
                  <a:ahLst/>
                  <a:cxnLst>
                    <a:cxn ang="T8">
                      <a:pos x="T0" y="T1"/>
                    </a:cxn>
                    <a:cxn ang="T9">
                      <a:pos x="T2" y="T3"/>
                    </a:cxn>
                    <a:cxn ang="T10">
                      <a:pos x="T4" y="T5"/>
                    </a:cxn>
                    <a:cxn ang="T11">
                      <a:pos x="T6" y="T7"/>
                    </a:cxn>
                  </a:cxnLst>
                  <a:rect l="T12" t="T13" r="T14" b="T15"/>
                  <a:pathLst>
                    <a:path w="714" h="39">
                      <a:moveTo>
                        <a:pt x="714" y="0"/>
                      </a:moveTo>
                      <a:lnTo>
                        <a:pt x="0" y="15"/>
                      </a:lnTo>
                      <a:lnTo>
                        <a:pt x="663" y="39"/>
                      </a:lnTo>
                      <a:lnTo>
                        <a:pt x="714" y="0"/>
                      </a:lnTo>
                      <a:close/>
                    </a:path>
                  </a:pathLst>
                </a:custGeom>
                <a:solidFill>
                  <a:srgbClr val="FF0000"/>
                </a:solidFill>
                <a:ln w="9525">
                  <a:noFill/>
                  <a:round/>
                  <a:headEnd/>
                  <a:tailEnd/>
                </a:ln>
              </p:spPr>
              <p:txBody>
                <a:bodyPr/>
                <a:lstStyle/>
                <a:p>
                  <a:endParaRPr lang="es-MX"/>
                </a:p>
              </p:txBody>
            </p:sp>
            <p:sp>
              <p:nvSpPr>
                <p:cNvPr id="8928" name="Freeform 5557"/>
                <p:cNvSpPr>
                  <a:spLocks/>
                </p:cNvSpPr>
                <p:nvPr/>
              </p:nvSpPr>
              <p:spPr bwMode="auto">
                <a:xfrm>
                  <a:off x="1411" y="2288"/>
                  <a:ext cx="80" cy="4"/>
                </a:xfrm>
                <a:custGeom>
                  <a:avLst/>
                  <a:gdLst>
                    <a:gd name="T0" fmla="*/ 0 w 714"/>
                    <a:gd name="T1" fmla="*/ 0 h 39"/>
                    <a:gd name="T2" fmla="*/ 0 w 714"/>
                    <a:gd name="T3" fmla="*/ 0 h 39"/>
                    <a:gd name="T4" fmla="*/ 0 w 714"/>
                    <a:gd name="T5" fmla="*/ 0 h 39"/>
                    <a:gd name="T6" fmla="*/ 0 w 714"/>
                    <a:gd name="T7" fmla="*/ 0 h 39"/>
                    <a:gd name="T8" fmla="*/ 0 60000 65536"/>
                    <a:gd name="T9" fmla="*/ 0 60000 65536"/>
                    <a:gd name="T10" fmla="*/ 0 60000 65536"/>
                    <a:gd name="T11" fmla="*/ 0 60000 65536"/>
                    <a:gd name="T12" fmla="*/ 0 w 714"/>
                    <a:gd name="T13" fmla="*/ 0 h 39"/>
                    <a:gd name="T14" fmla="*/ 714 w 714"/>
                    <a:gd name="T15" fmla="*/ 39 h 39"/>
                  </a:gdLst>
                  <a:ahLst/>
                  <a:cxnLst>
                    <a:cxn ang="T8">
                      <a:pos x="T0" y="T1"/>
                    </a:cxn>
                    <a:cxn ang="T9">
                      <a:pos x="T2" y="T3"/>
                    </a:cxn>
                    <a:cxn ang="T10">
                      <a:pos x="T4" y="T5"/>
                    </a:cxn>
                    <a:cxn ang="T11">
                      <a:pos x="T6" y="T7"/>
                    </a:cxn>
                  </a:cxnLst>
                  <a:rect l="T12" t="T13" r="T14" b="T15"/>
                  <a:pathLst>
                    <a:path w="714" h="39">
                      <a:moveTo>
                        <a:pt x="714" y="0"/>
                      </a:moveTo>
                      <a:lnTo>
                        <a:pt x="0" y="15"/>
                      </a:lnTo>
                      <a:lnTo>
                        <a:pt x="663" y="39"/>
                      </a:lnTo>
                      <a:lnTo>
                        <a:pt x="714" y="0"/>
                      </a:lnTo>
                    </a:path>
                  </a:pathLst>
                </a:custGeom>
                <a:noFill/>
                <a:ln w="0">
                  <a:solidFill>
                    <a:srgbClr val="FF0000"/>
                  </a:solidFill>
                  <a:round/>
                  <a:headEnd/>
                  <a:tailEnd/>
                </a:ln>
              </p:spPr>
              <p:txBody>
                <a:bodyPr/>
                <a:lstStyle/>
                <a:p>
                  <a:endParaRPr lang="es-MX"/>
                </a:p>
              </p:txBody>
            </p:sp>
            <p:sp>
              <p:nvSpPr>
                <p:cNvPr id="8929" name="Freeform 5558"/>
                <p:cNvSpPr>
                  <a:spLocks/>
                </p:cNvSpPr>
                <p:nvPr/>
              </p:nvSpPr>
              <p:spPr bwMode="auto">
                <a:xfrm>
                  <a:off x="1411" y="2286"/>
                  <a:ext cx="89" cy="4"/>
                </a:xfrm>
                <a:custGeom>
                  <a:avLst/>
                  <a:gdLst>
                    <a:gd name="T0" fmla="*/ 0 w 796"/>
                    <a:gd name="T1" fmla="*/ 0 h 31"/>
                    <a:gd name="T2" fmla="*/ 0 w 796"/>
                    <a:gd name="T3" fmla="*/ 0 h 31"/>
                    <a:gd name="T4" fmla="*/ 0 w 796"/>
                    <a:gd name="T5" fmla="*/ 0 h 31"/>
                    <a:gd name="T6" fmla="*/ 0 w 796"/>
                    <a:gd name="T7" fmla="*/ 0 h 31"/>
                    <a:gd name="T8" fmla="*/ 0 60000 65536"/>
                    <a:gd name="T9" fmla="*/ 0 60000 65536"/>
                    <a:gd name="T10" fmla="*/ 0 60000 65536"/>
                    <a:gd name="T11" fmla="*/ 0 60000 65536"/>
                    <a:gd name="T12" fmla="*/ 0 w 796"/>
                    <a:gd name="T13" fmla="*/ 0 h 31"/>
                    <a:gd name="T14" fmla="*/ 796 w 796"/>
                    <a:gd name="T15" fmla="*/ 31 h 31"/>
                  </a:gdLst>
                  <a:ahLst/>
                  <a:cxnLst>
                    <a:cxn ang="T8">
                      <a:pos x="T0" y="T1"/>
                    </a:cxn>
                    <a:cxn ang="T9">
                      <a:pos x="T2" y="T3"/>
                    </a:cxn>
                    <a:cxn ang="T10">
                      <a:pos x="T4" y="T5"/>
                    </a:cxn>
                    <a:cxn ang="T11">
                      <a:pos x="T6" y="T7"/>
                    </a:cxn>
                  </a:cxnLst>
                  <a:rect l="T12" t="T13" r="T14" b="T15"/>
                  <a:pathLst>
                    <a:path w="796" h="31">
                      <a:moveTo>
                        <a:pt x="796" y="0"/>
                      </a:moveTo>
                      <a:lnTo>
                        <a:pt x="0" y="31"/>
                      </a:lnTo>
                      <a:lnTo>
                        <a:pt x="714" y="16"/>
                      </a:lnTo>
                      <a:lnTo>
                        <a:pt x="796" y="0"/>
                      </a:lnTo>
                      <a:close/>
                    </a:path>
                  </a:pathLst>
                </a:custGeom>
                <a:solidFill>
                  <a:srgbClr val="FF0000"/>
                </a:solidFill>
                <a:ln w="9525">
                  <a:noFill/>
                  <a:round/>
                  <a:headEnd/>
                  <a:tailEnd/>
                </a:ln>
              </p:spPr>
              <p:txBody>
                <a:bodyPr/>
                <a:lstStyle/>
                <a:p>
                  <a:endParaRPr lang="es-MX"/>
                </a:p>
              </p:txBody>
            </p:sp>
            <p:sp>
              <p:nvSpPr>
                <p:cNvPr id="8930" name="Freeform 5559"/>
                <p:cNvSpPr>
                  <a:spLocks/>
                </p:cNvSpPr>
                <p:nvPr/>
              </p:nvSpPr>
              <p:spPr bwMode="auto">
                <a:xfrm>
                  <a:off x="1411" y="2286"/>
                  <a:ext cx="89" cy="4"/>
                </a:xfrm>
                <a:custGeom>
                  <a:avLst/>
                  <a:gdLst>
                    <a:gd name="T0" fmla="*/ 0 w 796"/>
                    <a:gd name="T1" fmla="*/ 0 h 31"/>
                    <a:gd name="T2" fmla="*/ 0 w 796"/>
                    <a:gd name="T3" fmla="*/ 0 h 31"/>
                    <a:gd name="T4" fmla="*/ 0 w 796"/>
                    <a:gd name="T5" fmla="*/ 0 h 31"/>
                    <a:gd name="T6" fmla="*/ 0 w 796"/>
                    <a:gd name="T7" fmla="*/ 0 h 31"/>
                    <a:gd name="T8" fmla="*/ 0 60000 65536"/>
                    <a:gd name="T9" fmla="*/ 0 60000 65536"/>
                    <a:gd name="T10" fmla="*/ 0 60000 65536"/>
                    <a:gd name="T11" fmla="*/ 0 60000 65536"/>
                    <a:gd name="T12" fmla="*/ 0 w 796"/>
                    <a:gd name="T13" fmla="*/ 0 h 31"/>
                    <a:gd name="T14" fmla="*/ 796 w 796"/>
                    <a:gd name="T15" fmla="*/ 31 h 31"/>
                  </a:gdLst>
                  <a:ahLst/>
                  <a:cxnLst>
                    <a:cxn ang="T8">
                      <a:pos x="T0" y="T1"/>
                    </a:cxn>
                    <a:cxn ang="T9">
                      <a:pos x="T2" y="T3"/>
                    </a:cxn>
                    <a:cxn ang="T10">
                      <a:pos x="T4" y="T5"/>
                    </a:cxn>
                    <a:cxn ang="T11">
                      <a:pos x="T6" y="T7"/>
                    </a:cxn>
                  </a:cxnLst>
                  <a:rect l="T12" t="T13" r="T14" b="T15"/>
                  <a:pathLst>
                    <a:path w="796" h="31">
                      <a:moveTo>
                        <a:pt x="796" y="0"/>
                      </a:moveTo>
                      <a:lnTo>
                        <a:pt x="0" y="31"/>
                      </a:lnTo>
                      <a:lnTo>
                        <a:pt x="714" y="16"/>
                      </a:lnTo>
                      <a:lnTo>
                        <a:pt x="796" y="0"/>
                      </a:lnTo>
                    </a:path>
                  </a:pathLst>
                </a:custGeom>
                <a:noFill/>
                <a:ln w="0">
                  <a:solidFill>
                    <a:srgbClr val="FF0000"/>
                  </a:solidFill>
                  <a:round/>
                  <a:headEnd/>
                  <a:tailEnd/>
                </a:ln>
              </p:spPr>
              <p:txBody>
                <a:bodyPr/>
                <a:lstStyle/>
                <a:p>
                  <a:endParaRPr lang="es-MX"/>
                </a:p>
              </p:txBody>
            </p:sp>
            <p:sp>
              <p:nvSpPr>
                <p:cNvPr id="8931" name="Freeform 5560"/>
                <p:cNvSpPr>
                  <a:spLocks/>
                </p:cNvSpPr>
                <p:nvPr/>
              </p:nvSpPr>
              <p:spPr bwMode="auto">
                <a:xfrm>
                  <a:off x="1517" y="2286"/>
                  <a:ext cx="106" cy="11"/>
                </a:xfrm>
                <a:custGeom>
                  <a:avLst/>
                  <a:gdLst>
                    <a:gd name="T0" fmla="*/ 0 w 956"/>
                    <a:gd name="T1" fmla="*/ 0 h 105"/>
                    <a:gd name="T2" fmla="*/ 0 w 956"/>
                    <a:gd name="T3" fmla="*/ 0 h 105"/>
                    <a:gd name="T4" fmla="*/ 0 w 956"/>
                    <a:gd name="T5" fmla="*/ 0 h 105"/>
                    <a:gd name="T6" fmla="*/ 0 w 956"/>
                    <a:gd name="T7" fmla="*/ 0 h 105"/>
                    <a:gd name="T8" fmla="*/ 0 60000 65536"/>
                    <a:gd name="T9" fmla="*/ 0 60000 65536"/>
                    <a:gd name="T10" fmla="*/ 0 60000 65536"/>
                    <a:gd name="T11" fmla="*/ 0 60000 65536"/>
                    <a:gd name="T12" fmla="*/ 0 w 956"/>
                    <a:gd name="T13" fmla="*/ 0 h 105"/>
                    <a:gd name="T14" fmla="*/ 956 w 956"/>
                    <a:gd name="T15" fmla="*/ 105 h 105"/>
                  </a:gdLst>
                  <a:ahLst/>
                  <a:cxnLst>
                    <a:cxn ang="T8">
                      <a:pos x="T0" y="T1"/>
                    </a:cxn>
                    <a:cxn ang="T9">
                      <a:pos x="T2" y="T3"/>
                    </a:cxn>
                    <a:cxn ang="T10">
                      <a:pos x="T4" y="T5"/>
                    </a:cxn>
                    <a:cxn ang="T11">
                      <a:pos x="T6" y="T7"/>
                    </a:cxn>
                  </a:cxnLst>
                  <a:rect l="T12" t="T13" r="T14" b="T15"/>
                  <a:pathLst>
                    <a:path w="956" h="105">
                      <a:moveTo>
                        <a:pt x="956" y="0"/>
                      </a:moveTo>
                      <a:lnTo>
                        <a:pt x="0" y="100"/>
                      </a:lnTo>
                      <a:lnTo>
                        <a:pt x="956" y="105"/>
                      </a:lnTo>
                      <a:lnTo>
                        <a:pt x="956" y="0"/>
                      </a:lnTo>
                      <a:close/>
                    </a:path>
                  </a:pathLst>
                </a:custGeom>
                <a:solidFill>
                  <a:srgbClr val="FF0000"/>
                </a:solidFill>
                <a:ln w="9525">
                  <a:noFill/>
                  <a:round/>
                  <a:headEnd/>
                  <a:tailEnd/>
                </a:ln>
              </p:spPr>
              <p:txBody>
                <a:bodyPr/>
                <a:lstStyle/>
                <a:p>
                  <a:endParaRPr lang="es-MX"/>
                </a:p>
              </p:txBody>
            </p:sp>
            <p:sp>
              <p:nvSpPr>
                <p:cNvPr id="8932" name="Freeform 5561"/>
                <p:cNvSpPr>
                  <a:spLocks/>
                </p:cNvSpPr>
                <p:nvPr/>
              </p:nvSpPr>
              <p:spPr bwMode="auto">
                <a:xfrm>
                  <a:off x="1517" y="2286"/>
                  <a:ext cx="106" cy="11"/>
                </a:xfrm>
                <a:custGeom>
                  <a:avLst/>
                  <a:gdLst>
                    <a:gd name="T0" fmla="*/ 0 w 956"/>
                    <a:gd name="T1" fmla="*/ 0 h 105"/>
                    <a:gd name="T2" fmla="*/ 0 w 956"/>
                    <a:gd name="T3" fmla="*/ 0 h 105"/>
                    <a:gd name="T4" fmla="*/ 0 w 956"/>
                    <a:gd name="T5" fmla="*/ 0 h 105"/>
                    <a:gd name="T6" fmla="*/ 0 w 956"/>
                    <a:gd name="T7" fmla="*/ 0 h 105"/>
                    <a:gd name="T8" fmla="*/ 0 60000 65536"/>
                    <a:gd name="T9" fmla="*/ 0 60000 65536"/>
                    <a:gd name="T10" fmla="*/ 0 60000 65536"/>
                    <a:gd name="T11" fmla="*/ 0 60000 65536"/>
                    <a:gd name="T12" fmla="*/ 0 w 956"/>
                    <a:gd name="T13" fmla="*/ 0 h 105"/>
                    <a:gd name="T14" fmla="*/ 956 w 956"/>
                    <a:gd name="T15" fmla="*/ 105 h 105"/>
                  </a:gdLst>
                  <a:ahLst/>
                  <a:cxnLst>
                    <a:cxn ang="T8">
                      <a:pos x="T0" y="T1"/>
                    </a:cxn>
                    <a:cxn ang="T9">
                      <a:pos x="T2" y="T3"/>
                    </a:cxn>
                    <a:cxn ang="T10">
                      <a:pos x="T4" y="T5"/>
                    </a:cxn>
                    <a:cxn ang="T11">
                      <a:pos x="T6" y="T7"/>
                    </a:cxn>
                  </a:cxnLst>
                  <a:rect l="T12" t="T13" r="T14" b="T15"/>
                  <a:pathLst>
                    <a:path w="956" h="105">
                      <a:moveTo>
                        <a:pt x="956" y="0"/>
                      </a:moveTo>
                      <a:lnTo>
                        <a:pt x="0" y="100"/>
                      </a:lnTo>
                      <a:lnTo>
                        <a:pt x="956" y="105"/>
                      </a:lnTo>
                      <a:lnTo>
                        <a:pt x="956" y="0"/>
                      </a:lnTo>
                    </a:path>
                  </a:pathLst>
                </a:custGeom>
                <a:noFill/>
                <a:ln w="0">
                  <a:solidFill>
                    <a:srgbClr val="FF0000"/>
                  </a:solidFill>
                  <a:round/>
                  <a:headEnd/>
                  <a:tailEnd/>
                </a:ln>
              </p:spPr>
              <p:txBody>
                <a:bodyPr/>
                <a:lstStyle/>
                <a:p>
                  <a:endParaRPr lang="es-MX"/>
                </a:p>
              </p:txBody>
            </p:sp>
            <p:sp>
              <p:nvSpPr>
                <p:cNvPr id="8933" name="Freeform 5562"/>
                <p:cNvSpPr>
                  <a:spLocks/>
                </p:cNvSpPr>
                <p:nvPr/>
              </p:nvSpPr>
              <p:spPr bwMode="auto">
                <a:xfrm>
                  <a:off x="1411" y="2282"/>
                  <a:ext cx="98" cy="8"/>
                </a:xfrm>
                <a:custGeom>
                  <a:avLst/>
                  <a:gdLst>
                    <a:gd name="T0" fmla="*/ 0 w 876"/>
                    <a:gd name="T1" fmla="*/ 0 h 70"/>
                    <a:gd name="T2" fmla="*/ 0 w 876"/>
                    <a:gd name="T3" fmla="*/ 0 h 70"/>
                    <a:gd name="T4" fmla="*/ 0 w 876"/>
                    <a:gd name="T5" fmla="*/ 0 h 70"/>
                    <a:gd name="T6" fmla="*/ 0 w 876"/>
                    <a:gd name="T7" fmla="*/ 0 h 70"/>
                    <a:gd name="T8" fmla="*/ 0 60000 65536"/>
                    <a:gd name="T9" fmla="*/ 0 60000 65536"/>
                    <a:gd name="T10" fmla="*/ 0 60000 65536"/>
                    <a:gd name="T11" fmla="*/ 0 60000 65536"/>
                    <a:gd name="T12" fmla="*/ 0 w 876"/>
                    <a:gd name="T13" fmla="*/ 0 h 70"/>
                    <a:gd name="T14" fmla="*/ 876 w 876"/>
                    <a:gd name="T15" fmla="*/ 70 h 70"/>
                  </a:gdLst>
                  <a:ahLst/>
                  <a:cxnLst>
                    <a:cxn ang="T8">
                      <a:pos x="T0" y="T1"/>
                    </a:cxn>
                    <a:cxn ang="T9">
                      <a:pos x="T2" y="T3"/>
                    </a:cxn>
                    <a:cxn ang="T10">
                      <a:pos x="T4" y="T5"/>
                    </a:cxn>
                    <a:cxn ang="T11">
                      <a:pos x="T6" y="T7"/>
                    </a:cxn>
                  </a:cxnLst>
                  <a:rect l="T12" t="T13" r="T14" b="T15"/>
                  <a:pathLst>
                    <a:path w="876" h="70">
                      <a:moveTo>
                        <a:pt x="876" y="0"/>
                      </a:moveTo>
                      <a:lnTo>
                        <a:pt x="0" y="70"/>
                      </a:lnTo>
                      <a:lnTo>
                        <a:pt x="796" y="39"/>
                      </a:lnTo>
                      <a:lnTo>
                        <a:pt x="876" y="0"/>
                      </a:lnTo>
                      <a:close/>
                    </a:path>
                  </a:pathLst>
                </a:custGeom>
                <a:solidFill>
                  <a:srgbClr val="FF0000"/>
                </a:solidFill>
                <a:ln w="9525">
                  <a:noFill/>
                  <a:round/>
                  <a:headEnd/>
                  <a:tailEnd/>
                </a:ln>
              </p:spPr>
              <p:txBody>
                <a:bodyPr/>
                <a:lstStyle/>
                <a:p>
                  <a:endParaRPr lang="es-MX"/>
                </a:p>
              </p:txBody>
            </p:sp>
            <p:sp>
              <p:nvSpPr>
                <p:cNvPr id="8934" name="Freeform 5563"/>
                <p:cNvSpPr>
                  <a:spLocks/>
                </p:cNvSpPr>
                <p:nvPr/>
              </p:nvSpPr>
              <p:spPr bwMode="auto">
                <a:xfrm>
                  <a:off x="1411" y="2282"/>
                  <a:ext cx="98" cy="8"/>
                </a:xfrm>
                <a:custGeom>
                  <a:avLst/>
                  <a:gdLst>
                    <a:gd name="T0" fmla="*/ 0 w 876"/>
                    <a:gd name="T1" fmla="*/ 0 h 70"/>
                    <a:gd name="T2" fmla="*/ 0 w 876"/>
                    <a:gd name="T3" fmla="*/ 0 h 70"/>
                    <a:gd name="T4" fmla="*/ 0 w 876"/>
                    <a:gd name="T5" fmla="*/ 0 h 70"/>
                    <a:gd name="T6" fmla="*/ 0 w 876"/>
                    <a:gd name="T7" fmla="*/ 0 h 70"/>
                    <a:gd name="T8" fmla="*/ 0 60000 65536"/>
                    <a:gd name="T9" fmla="*/ 0 60000 65536"/>
                    <a:gd name="T10" fmla="*/ 0 60000 65536"/>
                    <a:gd name="T11" fmla="*/ 0 60000 65536"/>
                    <a:gd name="T12" fmla="*/ 0 w 876"/>
                    <a:gd name="T13" fmla="*/ 0 h 70"/>
                    <a:gd name="T14" fmla="*/ 876 w 876"/>
                    <a:gd name="T15" fmla="*/ 70 h 70"/>
                  </a:gdLst>
                  <a:ahLst/>
                  <a:cxnLst>
                    <a:cxn ang="T8">
                      <a:pos x="T0" y="T1"/>
                    </a:cxn>
                    <a:cxn ang="T9">
                      <a:pos x="T2" y="T3"/>
                    </a:cxn>
                    <a:cxn ang="T10">
                      <a:pos x="T4" y="T5"/>
                    </a:cxn>
                    <a:cxn ang="T11">
                      <a:pos x="T6" y="T7"/>
                    </a:cxn>
                  </a:cxnLst>
                  <a:rect l="T12" t="T13" r="T14" b="T15"/>
                  <a:pathLst>
                    <a:path w="876" h="70">
                      <a:moveTo>
                        <a:pt x="876" y="0"/>
                      </a:moveTo>
                      <a:lnTo>
                        <a:pt x="0" y="70"/>
                      </a:lnTo>
                      <a:lnTo>
                        <a:pt x="796" y="39"/>
                      </a:lnTo>
                      <a:lnTo>
                        <a:pt x="876" y="0"/>
                      </a:lnTo>
                    </a:path>
                  </a:pathLst>
                </a:custGeom>
                <a:noFill/>
                <a:ln w="0">
                  <a:solidFill>
                    <a:srgbClr val="FF0000"/>
                  </a:solidFill>
                  <a:round/>
                  <a:headEnd/>
                  <a:tailEnd/>
                </a:ln>
              </p:spPr>
              <p:txBody>
                <a:bodyPr/>
                <a:lstStyle/>
                <a:p>
                  <a:endParaRPr lang="es-MX"/>
                </a:p>
              </p:txBody>
            </p:sp>
            <p:sp>
              <p:nvSpPr>
                <p:cNvPr id="8935" name="Freeform 5564"/>
                <p:cNvSpPr>
                  <a:spLocks/>
                </p:cNvSpPr>
                <p:nvPr/>
              </p:nvSpPr>
              <p:spPr bwMode="auto">
                <a:xfrm>
                  <a:off x="1509" y="2282"/>
                  <a:ext cx="114" cy="15"/>
                </a:xfrm>
                <a:custGeom>
                  <a:avLst/>
                  <a:gdLst>
                    <a:gd name="T0" fmla="*/ 0 w 1030"/>
                    <a:gd name="T1" fmla="*/ 0 h 133"/>
                    <a:gd name="T2" fmla="*/ 0 w 1030"/>
                    <a:gd name="T3" fmla="*/ 0 h 133"/>
                    <a:gd name="T4" fmla="*/ 0 w 1030"/>
                    <a:gd name="T5" fmla="*/ 0 h 133"/>
                    <a:gd name="T6" fmla="*/ 0 w 1030"/>
                    <a:gd name="T7" fmla="*/ 0 h 133"/>
                    <a:gd name="T8" fmla="*/ 0 60000 65536"/>
                    <a:gd name="T9" fmla="*/ 0 60000 65536"/>
                    <a:gd name="T10" fmla="*/ 0 60000 65536"/>
                    <a:gd name="T11" fmla="*/ 0 60000 65536"/>
                    <a:gd name="T12" fmla="*/ 0 w 1030"/>
                    <a:gd name="T13" fmla="*/ 0 h 133"/>
                    <a:gd name="T14" fmla="*/ 1030 w 1030"/>
                    <a:gd name="T15" fmla="*/ 133 h 133"/>
                  </a:gdLst>
                  <a:ahLst/>
                  <a:cxnLst>
                    <a:cxn ang="T8">
                      <a:pos x="T0" y="T1"/>
                    </a:cxn>
                    <a:cxn ang="T9">
                      <a:pos x="T2" y="T3"/>
                    </a:cxn>
                    <a:cxn ang="T10">
                      <a:pos x="T4" y="T5"/>
                    </a:cxn>
                    <a:cxn ang="T11">
                      <a:pos x="T6" y="T7"/>
                    </a:cxn>
                  </a:cxnLst>
                  <a:rect l="T12" t="T13" r="T14" b="T15"/>
                  <a:pathLst>
                    <a:path w="1030" h="133">
                      <a:moveTo>
                        <a:pt x="0" y="0"/>
                      </a:moveTo>
                      <a:lnTo>
                        <a:pt x="74" y="133"/>
                      </a:lnTo>
                      <a:lnTo>
                        <a:pt x="1030" y="33"/>
                      </a:lnTo>
                      <a:lnTo>
                        <a:pt x="0" y="0"/>
                      </a:lnTo>
                      <a:close/>
                    </a:path>
                  </a:pathLst>
                </a:custGeom>
                <a:solidFill>
                  <a:srgbClr val="FF0000"/>
                </a:solidFill>
                <a:ln w="9525">
                  <a:noFill/>
                  <a:round/>
                  <a:headEnd/>
                  <a:tailEnd/>
                </a:ln>
              </p:spPr>
              <p:txBody>
                <a:bodyPr/>
                <a:lstStyle/>
                <a:p>
                  <a:endParaRPr lang="es-MX"/>
                </a:p>
              </p:txBody>
            </p:sp>
            <p:sp>
              <p:nvSpPr>
                <p:cNvPr id="8936" name="Freeform 5565"/>
                <p:cNvSpPr>
                  <a:spLocks/>
                </p:cNvSpPr>
                <p:nvPr/>
              </p:nvSpPr>
              <p:spPr bwMode="auto">
                <a:xfrm>
                  <a:off x="1509" y="2282"/>
                  <a:ext cx="114" cy="15"/>
                </a:xfrm>
                <a:custGeom>
                  <a:avLst/>
                  <a:gdLst>
                    <a:gd name="T0" fmla="*/ 0 w 1030"/>
                    <a:gd name="T1" fmla="*/ 0 h 133"/>
                    <a:gd name="T2" fmla="*/ 0 w 1030"/>
                    <a:gd name="T3" fmla="*/ 0 h 133"/>
                    <a:gd name="T4" fmla="*/ 0 w 1030"/>
                    <a:gd name="T5" fmla="*/ 0 h 133"/>
                    <a:gd name="T6" fmla="*/ 0 w 1030"/>
                    <a:gd name="T7" fmla="*/ 0 h 133"/>
                    <a:gd name="T8" fmla="*/ 0 60000 65536"/>
                    <a:gd name="T9" fmla="*/ 0 60000 65536"/>
                    <a:gd name="T10" fmla="*/ 0 60000 65536"/>
                    <a:gd name="T11" fmla="*/ 0 60000 65536"/>
                    <a:gd name="T12" fmla="*/ 0 w 1030"/>
                    <a:gd name="T13" fmla="*/ 0 h 133"/>
                    <a:gd name="T14" fmla="*/ 1030 w 1030"/>
                    <a:gd name="T15" fmla="*/ 133 h 133"/>
                  </a:gdLst>
                  <a:ahLst/>
                  <a:cxnLst>
                    <a:cxn ang="T8">
                      <a:pos x="T0" y="T1"/>
                    </a:cxn>
                    <a:cxn ang="T9">
                      <a:pos x="T2" y="T3"/>
                    </a:cxn>
                    <a:cxn ang="T10">
                      <a:pos x="T4" y="T5"/>
                    </a:cxn>
                    <a:cxn ang="T11">
                      <a:pos x="T6" y="T7"/>
                    </a:cxn>
                  </a:cxnLst>
                  <a:rect l="T12" t="T13" r="T14" b="T15"/>
                  <a:pathLst>
                    <a:path w="1030" h="133">
                      <a:moveTo>
                        <a:pt x="0" y="0"/>
                      </a:moveTo>
                      <a:lnTo>
                        <a:pt x="74" y="133"/>
                      </a:lnTo>
                      <a:lnTo>
                        <a:pt x="1030" y="33"/>
                      </a:lnTo>
                      <a:lnTo>
                        <a:pt x="0" y="0"/>
                      </a:lnTo>
                    </a:path>
                  </a:pathLst>
                </a:custGeom>
                <a:noFill/>
                <a:ln w="0">
                  <a:solidFill>
                    <a:srgbClr val="FF0000"/>
                  </a:solidFill>
                  <a:round/>
                  <a:headEnd/>
                  <a:tailEnd/>
                </a:ln>
              </p:spPr>
              <p:txBody>
                <a:bodyPr/>
                <a:lstStyle/>
                <a:p>
                  <a:endParaRPr lang="es-MX"/>
                </a:p>
              </p:txBody>
            </p:sp>
            <p:sp>
              <p:nvSpPr>
                <p:cNvPr id="8937" name="Freeform 5566"/>
                <p:cNvSpPr>
                  <a:spLocks/>
                </p:cNvSpPr>
                <p:nvPr/>
              </p:nvSpPr>
              <p:spPr bwMode="auto">
                <a:xfrm>
                  <a:off x="1409" y="2278"/>
                  <a:ext cx="100" cy="12"/>
                </a:xfrm>
                <a:custGeom>
                  <a:avLst/>
                  <a:gdLst>
                    <a:gd name="T0" fmla="*/ 0 w 894"/>
                    <a:gd name="T1" fmla="*/ 0 h 105"/>
                    <a:gd name="T2" fmla="*/ 0 w 894"/>
                    <a:gd name="T3" fmla="*/ 0 h 105"/>
                    <a:gd name="T4" fmla="*/ 0 w 894"/>
                    <a:gd name="T5" fmla="*/ 0 h 105"/>
                    <a:gd name="T6" fmla="*/ 0 w 894"/>
                    <a:gd name="T7" fmla="*/ 0 h 105"/>
                    <a:gd name="T8" fmla="*/ 0 60000 65536"/>
                    <a:gd name="T9" fmla="*/ 0 60000 65536"/>
                    <a:gd name="T10" fmla="*/ 0 60000 65536"/>
                    <a:gd name="T11" fmla="*/ 0 60000 65536"/>
                    <a:gd name="T12" fmla="*/ 0 w 894"/>
                    <a:gd name="T13" fmla="*/ 0 h 105"/>
                    <a:gd name="T14" fmla="*/ 894 w 894"/>
                    <a:gd name="T15" fmla="*/ 105 h 105"/>
                  </a:gdLst>
                  <a:ahLst/>
                  <a:cxnLst>
                    <a:cxn ang="T8">
                      <a:pos x="T0" y="T1"/>
                    </a:cxn>
                    <a:cxn ang="T9">
                      <a:pos x="T2" y="T3"/>
                    </a:cxn>
                    <a:cxn ang="T10">
                      <a:pos x="T4" y="T5"/>
                    </a:cxn>
                    <a:cxn ang="T11">
                      <a:pos x="T6" y="T7"/>
                    </a:cxn>
                  </a:cxnLst>
                  <a:rect l="T12" t="T13" r="T14" b="T15"/>
                  <a:pathLst>
                    <a:path w="894" h="105">
                      <a:moveTo>
                        <a:pt x="0" y="0"/>
                      </a:moveTo>
                      <a:lnTo>
                        <a:pt x="18" y="105"/>
                      </a:lnTo>
                      <a:lnTo>
                        <a:pt x="894" y="35"/>
                      </a:lnTo>
                      <a:lnTo>
                        <a:pt x="0" y="0"/>
                      </a:lnTo>
                      <a:close/>
                    </a:path>
                  </a:pathLst>
                </a:custGeom>
                <a:solidFill>
                  <a:srgbClr val="FF0000"/>
                </a:solidFill>
                <a:ln w="9525">
                  <a:noFill/>
                  <a:round/>
                  <a:headEnd/>
                  <a:tailEnd/>
                </a:ln>
              </p:spPr>
              <p:txBody>
                <a:bodyPr/>
                <a:lstStyle/>
                <a:p>
                  <a:endParaRPr lang="es-MX"/>
                </a:p>
              </p:txBody>
            </p:sp>
            <p:sp>
              <p:nvSpPr>
                <p:cNvPr id="8938" name="Freeform 5567"/>
                <p:cNvSpPr>
                  <a:spLocks/>
                </p:cNvSpPr>
                <p:nvPr/>
              </p:nvSpPr>
              <p:spPr bwMode="auto">
                <a:xfrm>
                  <a:off x="1409" y="2278"/>
                  <a:ext cx="100" cy="12"/>
                </a:xfrm>
                <a:custGeom>
                  <a:avLst/>
                  <a:gdLst>
                    <a:gd name="T0" fmla="*/ 0 w 894"/>
                    <a:gd name="T1" fmla="*/ 0 h 105"/>
                    <a:gd name="T2" fmla="*/ 0 w 894"/>
                    <a:gd name="T3" fmla="*/ 0 h 105"/>
                    <a:gd name="T4" fmla="*/ 0 w 894"/>
                    <a:gd name="T5" fmla="*/ 0 h 105"/>
                    <a:gd name="T6" fmla="*/ 0 w 894"/>
                    <a:gd name="T7" fmla="*/ 0 h 105"/>
                    <a:gd name="T8" fmla="*/ 0 60000 65536"/>
                    <a:gd name="T9" fmla="*/ 0 60000 65536"/>
                    <a:gd name="T10" fmla="*/ 0 60000 65536"/>
                    <a:gd name="T11" fmla="*/ 0 60000 65536"/>
                    <a:gd name="T12" fmla="*/ 0 w 894"/>
                    <a:gd name="T13" fmla="*/ 0 h 105"/>
                    <a:gd name="T14" fmla="*/ 894 w 894"/>
                    <a:gd name="T15" fmla="*/ 105 h 105"/>
                  </a:gdLst>
                  <a:ahLst/>
                  <a:cxnLst>
                    <a:cxn ang="T8">
                      <a:pos x="T0" y="T1"/>
                    </a:cxn>
                    <a:cxn ang="T9">
                      <a:pos x="T2" y="T3"/>
                    </a:cxn>
                    <a:cxn ang="T10">
                      <a:pos x="T4" y="T5"/>
                    </a:cxn>
                    <a:cxn ang="T11">
                      <a:pos x="T6" y="T7"/>
                    </a:cxn>
                  </a:cxnLst>
                  <a:rect l="T12" t="T13" r="T14" b="T15"/>
                  <a:pathLst>
                    <a:path w="894" h="105">
                      <a:moveTo>
                        <a:pt x="0" y="0"/>
                      </a:moveTo>
                      <a:lnTo>
                        <a:pt x="18" y="105"/>
                      </a:lnTo>
                      <a:lnTo>
                        <a:pt x="894" y="35"/>
                      </a:lnTo>
                      <a:lnTo>
                        <a:pt x="0" y="0"/>
                      </a:lnTo>
                    </a:path>
                  </a:pathLst>
                </a:custGeom>
                <a:noFill/>
                <a:ln w="0">
                  <a:solidFill>
                    <a:srgbClr val="FF0000"/>
                  </a:solidFill>
                  <a:round/>
                  <a:headEnd/>
                  <a:tailEnd/>
                </a:ln>
              </p:spPr>
              <p:txBody>
                <a:bodyPr/>
                <a:lstStyle/>
                <a:p>
                  <a:endParaRPr lang="es-MX"/>
                </a:p>
              </p:txBody>
            </p:sp>
            <p:sp>
              <p:nvSpPr>
                <p:cNvPr id="8939" name="Freeform 5568"/>
                <p:cNvSpPr>
                  <a:spLocks/>
                </p:cNvSpPr>
                <p:nvPr/>
              </p:nvSpPr>
              <p:spPr bwMode="auto">
                <a:xfrm>
                  <a:off x="1409" y="2275"/>
                  <a:ext cx="210" cy="7"/>
                </a:xfrm>
                <a:custGeom>
                  <a:avLst/>
                  <a:gdLst>
                    <a:gd name="T0" fmla="*/ 0 w 1888"/>
                    <a:gd name="T1" fmla="*/ 0 h 65"/>
                    <a:gd name="T2" fmla="*/ 0 w 1888"/>
                    <a:gd name="T3" fmla="*/ 0 h 65"/>
                    <a:gd name="T4" fmla="*/ 0 w 1888"/>
                    <a:gd name="T5" fmla="*/ 0 h 65"/>
                    <a:gd name="T6" fmla="*/ 0 w 1888"/>
                    <a:gd name="T7" fmla="*/ 0 h 65"/>
                    <a:gd name="T8" fmla="*/ 0 60000 65536"/>
                    <a:gd name="T9" fmla="*/ 0 60000 65536"/>
                    <a:gd name="T10" fmla="*/ 0 60000 65536"/>
                    <a:gd name="T11" fmla="*/ 0 60000 65536"/>
                    <a:gd name="T12" fmla="*/ 0 w 1888"/>
                    <a:gd name="T13" fmla="*/ 0 h 65"/>
                    <a:gd name="T14" fmla="*/ 1888 w 1888"/>
                    <a:gd name="T15" fmla="*/ 65 h 65"/>
                  </a:gdLst>
                  <a:ahLst/>
                  <a:cxnLst>
                    <a:cxn ang="T8">
                      <a:pos x="T0" y="T1"/>
                    </a:cxn>
                    <a:cxn ang="T9">
                      <a:pos x="T2" y="T3"/>
                    </a:cxn>
                    <a:cxn ang="T10">
                      <a:pos x="T4" y="T5"/>
                    </a:cxn>
                    <a:cxn ang="T11">
                      <a:pos x="T6" y="T7"/>
                    </a:cxn>
                  </a:cxnLst>
                  <a:rect l="T12" t="T13" r="T14" b="T15"/>
                  <a:pathLst>
                    <a:path w="1888" h="65">
                      <a:moveTo>
                        <a:pt x="1888" y="0"/>
                      </a:moveTo>
                      <a:lnTo>
                        <a:pt x="0" y="30"/>
                      </a:lnTo>
                      <a:lnTo>
                        <a:pt x="894" y="65"/>
                      </a:lnTo>
                      <a:lnTo>
                        <a:pt x="1888" y="0"/>
                      </a:lnTo>
                      <a:close/>
                    </a:path>
                  </a:pathLst>
                </a:custGeom>
                <a:solidFill>
                  <a:srgbClr val="FF0000"/>
                </a:solidFill>
                <a:ln w="9525">
                  <a:noFill/>
                  <a:round/>
                  <a:headEnd/>
                  <a:tailEnd/>
                </a:ln>
              </p:spPr>
              <p:txBody>
                <a:bodyPr/>
                <a:lstStyle/>
                <a:p>
                  <a:endParaRPr lang="es-MX"/>
                </a:p>
              </p:txBody>
            </p:sp>
            <p:sp>
              <p:nvSpPr>
                <p:cNvPr id="8940" name="Freeform 5569"/>
                <p:cNvSpPr>
                  <a:spLocks/>
                </p:cNvSpPr>
                <p:nvPr/>
              </p:nvSpPr>
              <p:spPr bwMode="auto">
                <a:xfrm>
                  <a:off x="1409" y="2275"/>
                  <a:ext cx="210" cy="7"/>
                </a:xfrm>
                <a:custGeom>
                  <a:avLst/>
                  <a:gdLst>
                    <a:gd name="T0" fmla="*/ 0 w 1888"/>
                    <a:gd name="T1" fmla="*/ 0 h 65"/>
                    <a:gd name="T2" fmla="*/ 0 w 1888"/>
                    <a:gd name="T3" fmla="*/ 0 h 65"/>
                    <a:gd name="T4" fmla="*/ 0 w 1888"/>
                    <a:gd name="T5" fmla="*/ 0 h 65"/>
                    <a:gd name="T6" fmla="*/ 0 w 1888"/>
                    <a:gd name="T7" fmla="*/ 0 h 65"/>
                    <a:gd name="T8" fmla="*/ 0 60000 65536"/>
                    <a:gd name="T9" fmla="*/ 0 60000 65536"/>
                    <a:gd name="T10" fmla="*/ 0 60000 65536"/>
                    <a:gd name="T11" fmla="*/ 0 60000 65536"/>
                    <a:gd name="T12" fmla="*/ 0 w 1888"/>
                    <a:gd name="T13" fmla="*/ 0 h 65"/>
                    <a:gd name="T14" fmla="*/ 1888 w 1888"/>
                    <a:gd name="T15" fmla="*/ 65 h 65"/>
                  </a:gdLst>
                  <a:ahLst/>
                  <a:cxnLst>
                    <a:cxn ang="T8">
                      <a:pos x="T0" y="T1"/>
                    </a:cxn>
                    <a:cxn ang="T9">
                      <a:pos x="T2" y="T3"/>
                    </a:cxn>
                    <a:cxn ang="T10">
                      <a:pos x="T4" y="T5"/>
                    </a:cxn>
                    <a:cxn ang="T11">
                      <a:pos x="T6" y="T7"/>
                    </a:cxn>
                  </a:cxnLst>
                  <a:rect l="T12" t="T13" r="T14" b="T15"/>
                  <a:pathLst>
                    <a:path w="1888" h="65">
                      <a:moveTo>
                        <a:pt x="1888" y="0"/>
                      </a:moveTo>
                      <a:lnTo>
                        <a:pt x="0" y="30"/>
                      </a:lnTo>
                      <a:lnTo>
                        <a:pt x="894" y="65"/>
                      </a:lnTo>
                      <a:lnTo>
                        <a:pt x="1888" y="0"/>
                      </a:lnTo>
                    </a:path>
                  </a:pathLst>
                </a:custGeom>
                <a:noFill/>
                <a:ln w="0">
                  <a:solidFill>
                    <a:srgbClr val="FF0000"/>
                  </a:solidFill>
                  <a:round/>
                  <a:headEnd/>
                  <a:tailEnd/>
                </a:ln>
              </p:spPr>
              <p:txBody>
                <a:bodyPr/>
                <a:lstStyle/>
                <a:p>
                  <a:endParaRPr lang="es-MX"/>
                </a:p>
              </p:txBody>
            </p:sp>
            <p:sp>
              <p:nvSpPr>
                <p:cNvPr id="8941" name="Freeform 5570"/>
                <p:cNvSpPr>
                  <a:spLocks/>
                </p:cNvSpPr>
                <p:nvPr/>
              </p:nvSpPr>
              <p:spPr bwMode="auto">
                <a:xfrm>
                  <a:off x="1509" y="2275"/>
                  <a:ext cx="114" cy="11"/>
                </a:xfrm>
                <a:custGeom>
                  <a:avLst/>
                  <a:gdLst>
                    <a:gd name="T0" fmla="*/ 0 w 1030"/>
                    <a:gd name="T1" fmla="*/ 0 h 98"/>
                    <a:gd name="T2" fmla="*/ 0 w 1030"/>
                    <a:gd name="T3" fmla="*/ 0 h 98"/>
                    <a:gd name="T4" fmla="*/ 0 w 1030"/>
                    <a:gd name="T5" fmla="*/ 0 h 98"/>
                    <a:gd name="T6" fmla="*/ 0 w 1030"/>
                    <a:gd name="T7" fmla="*/ 0 h 98"/>
                    <a:gd name="T8" fmla="*/ 0 60000 65536"/>
                    <a:gd name="T9" fmla="*/ 0 60000 65536"/>
                    <a:gd name="T10" fmla="*/ 0 60000 65536"/>
                    <a:gd name="T11" fmla="*/ 0 60000 65536"/>
                    <a:gd name="T12" fmla="*/ 0 w 1030"/>
                    <a:gd name="T13" fmla="*/ 0 h 98"/>
                    <a:gd name="T14" fmla="*/ 1030 w 1030"/>
                    <a:gd name="T15" fmla="*/ 98 h 98"/>
                  </a:gdLst>
                  <a:ahLst/>
                  <a:cxnLst>
                    <a:cxn ang="T8">
                      <a:pos x="T0" y="T1"/>
                    </a:cxn>
                    <a:cxn ang="T9">
                      <a:pos x="T2" y="T3"/>
                    </a:cxn>
                    <a:cxn ang="T10">
                      <a:pos x="T4" y="T5"/>
                    </a:cxn>
                    <a:cxn ang="T11">
                      <a:pos x="T6" y="T7"/>
                    </a:cxn>
                  </a:cxnLst>
                  <a:rect l="T12" t="T13" r="T14" b="T15"/>
                  <a:pathLst>
                    <a:path w="1030" h="98">
                      <a:moveTo>
                        <a:pt x="994" y="0"/>
                      </a:moveTo>
                      <a:lnTo>
                        <a:pt x="0" y="65"/>
                      </a:lnTo>
                      <a:lnTo>
                        <a:pt x="1030" y="98"/>
                      </a:lnTo>
                      <a:lnTo>
                        <a:pt x="994" y="0"/>
                      </a:lnTo>
                      <a:close/>
                    </a:path>
                  </a:pathLst>
                </a:custGeom>
                <a:solidFill>
                  <a:srgbClr val="FF0000"/>
                </a:solidFill>
                <a:ln w="9525">
                  <a:noFill/>
                  <a:round/>
                  <a:headEnd/>
                  <a:tailEnd/>
                </a:ln>
              </p:spPr>
              <p:txBody>
                <a:bodyPr/>
                <a:lstStyle/>
                <a:p>
                  <a:endParaRPr lang="es-MX"/>
                </a:p>
              </p:txBody>
            </p:sp>
            <p:sp>
              <p:nvSpPr>
                <p:cNvPr id="8942" name="Freeform 5571"/>
                <p:cNvSpPr>
                  <a:spLocks/>
                </p:cNvSpPr>
                <p:nvPr/>
              </p:nvSpPr>
              <p:spPr bwMode="auto">
                <a:xfrm>
                  <a:off x="1509" y="2275"/>
                  <a:ext cx="114" cy="11"/>
                </a:xfrm>
                <a:custGeom>
                  <a:avLst/>
                  <a:gdLst>
                    <a:gd name="T0" fmla="*/ 0 w 1030"/>
                    <a:gd name="T1" fmla="*/ 0 h 98"/>
                    <a:gd name="T2" fmla="*/ 0 w 1030"/>
                    <a:gd name="T3" fmla="*/ 0 h 98"/>
                    <a:gd name="T4" fmla="*/ 0 w 1030"/>
                    <a:gd name="T5" fmla="*/ 0 h 98"/>
                    <a:gd name="T6" fmla="*/ 0 w 1030"/>
                    <a:gd name="T7" fmla="*/ 0 h 98"/>
                    <a:gd name="T8" fmla="*/ 0 60000 65536"/>
                    <a:gd name="T9" fmla="*/ 0 60000 65536"/>
                    <a:gd name="T10" fmla="*/ 0 60000 65536"/>
                    <a:gd name="T11" fmla="*/ 0 60000 65536"/>
                    <a:gd name="T12" fmla="*/ 0 w 1030"/>
                    <a:gd name="T13" fmla="*/ 0 h 98"/>
                    <a:gd name="T14" fmla="*/ 1030 w 1030"/>
                    <a:gd name="T15" fmla="*/ 98 h 98"/>
                  </a:gdLst>
                  <a:ahLst/>
                  <a:cxnLst>
                    <a:cxn ang="T8">
                      <a:pos x="T0" y="T1"/>
                    </a:cxn>
                    <a:cxn ang="T9">
                      <a:pos x="T2" y="T3"/>
                    </a:cxn>
                    <a:cxn ang="T10">
                      <a:pos x="T4" y="T5"/>
                    </a:cxn>
                    <a:cxn ang="T11">
                      <a:pos x="T6" y="T7"/>
                    </a:cxn>
                  </a:cxnLst>
                  <a:rect l="T12" t="T13" r="T14" b="T15"/>
                  <a:pathLst>
                    <a:path w="1030" h="98">
                      <a:moveTo>
                        <a:pt x="994" y="0"/>
                      </a:moveTo>
                      <a:lnTo>
                        <a:pt x="0" y="65"/>
                      </a:lnTo>
                      <a:lnTo>
                        <a:pt x="1030" y="98"/>
                      </a:lnTo>
                      <a:lnTo>
                        <a:pt x="994" y="0"/>
                      </a:lnTo>
                    </a:path>
                  </a:pathLst>
                </a:custGeom>
                <a:noFill/>
                <a:ln w="0">
                  <a:solidFill>
                    <a:srgbClr val="FF0000"/>
                  </a:solidFill>
                  <a:round/>
                  <a:headEnd/>
                  <a:tailEnd/>
                </a:ln>
              </p:spPr>
              <p:txBody>
                <a:bodyPr/>
                <a:lstStyle/>
                <a:p>
                  <a:endParaRPr lang="es-MX"/>
                </a:p>
              </p:txBody>
            </p:sp>
            <p:sp>
              <p:nvSpPr>
                <p:cNvPr id="8943" name="Freeform 5572"/>
                <p:cNvSpPr>
                  <a:spLocks/>
                </p:cNvSpPr>
                <p:nvPr/>
              </p:nvSpPr>
              <p:spPr bwMode="auto">
                <a:xfrm>
                  <a:off x="1408" y="2272"/>
                  <a:ext cx="211" cy="6"/>
                </a:xfrm>
                <a:custGeom>
                  <a:avLst/>
                  <a:gdLst>
                    <a:gd name="T0" fmla="*/ 0 w 1902"/>
                    <a:gd name="T1" fmla="*/ 0 h 55"/>
                    <a:gd name="T2" fmla="*/ 0 w 1902"/>
                    <a:gd name="T3" fmla="*/ 0 h 55"/>
                    <a:gd name="T4" fmla="*/ 0 w 1902"/>
                    <a:gd name="T5" fmla="*/ 0 h 55"/>
                    <a:gd name="T6" fmla="*/ 0 w 1902"/>
                    <a:gd name="T7" fmla="*/ 0 h 55"/>
                    <a:gd name="T8" fmla="*/ 0 60000 65536"/>
                    <a:gd name="T9" fmla="*/ 0 60000 65536"/>
                    <a:gd name="T10" fmla="*/ 0 60000 65536"/>
                    <a:gd name="T11" fmla="*/ 0 60000 65536"/>
                    <a:gd name="T12" fmla="*/ 0 w 1902"/>
                    <a:gd name="T13" fmla="*/ 0 h 55"/>
                    <a:gd name="T14" fmla="*/ 1902 w 1902"/>
                    <a:gd name="T15" fmla="*/ 55 h 55"/>
                  </a:gdLst>
                  <a:ahLst/>
                  <a:cxnLst>
                    <a:cxn ang="T8">
                      <a:pos x="T0" y="T1"/>
                    </a:cxn>
                    <a:cxn ang="T9">
                      <a:pos x="T2" y="T3"/>
                    </a:cxn>
                    <a:cxn ang="T10">
                      <a:pos x="T4" y="T5"/>
                    </a:cxn>
                    <a:cxn ang="T11">
                      <a:pos x="T6" y="T7"/>
                    </a:cxn>
                  </a:cxnLst>
                  <a:rect l="T12" t="T13" r="T14" b="T15"/>
                  <a:pathLst>
                    <a:path w="1902" h="55">
                      <a:moveTo>
                        <a:pt x="0" y="0"/>
                      </a:moveTo>
                      <a:lnTo>
                        <a:pt x="14" y="55"/>
                      </a:lnTo>
                      <a:lnTo>
                        <a:pt x="1902" y="25"/>
                      </a:lnTo>
                      <a:lnTo>
                        <a:pt x="0" y="0"/>
                      </a:lnTo>
                      <a:close/>
                    </a:path>
                  </a:pathLst>
                </a:custGeom>
                <a:solidFill>
                  <a:srgbClr val="FF0000"/>
                </a:solidFill>
                <a:ln w="9525">
                  <a:noFill/>
                  <a:round/>
                  <a:headEnd/>
                  <a:tailEnd/>
                </a:ln>
              </p:spPr>
              <p:txBody>
                <a:bodyPr/>
                <a:lstStyle/>
                <a:p>
                  <a:endParaRPr lang="es-MX"/>
                </a:p>
              </p:txBody>
            </p:sp>
            <p:sp>
              <p:nvSpPr>
                <p:cNvPr id="8944" name="Freeform 5573"/>
                <p:cNvSpPr>
                  <a:spLocks/>
                </p:cNvSpPr>
                <p:nvPr/>
              </p:nvSpPr>
              <p:spPr bwMode="auto">
                <a:xfrm>
                  <a:off x="1408" y="2272"/>
                  <a:ext cx="211" cy="6"/>
                </a:xfrm>
                <a:custGeom>
                  <a:avLst/>
                  <a:gdLst>
                    <a:gd name="T0" fmla="*/ 0 w 1902"/>
                    <a:gd name="T1" fmla="*/ 0 h 55"/>
                    <a:gd name="T2" fmla="*/ 0 w 1902"/>
                    <a:gd name="T3" fmla="*/ 0 h 55"/>
                    <a:gd name="T4" fmla="*/ 0 w 1902"/>
                    <a:gd name="T5" fmla="*/ 0 h 55"/>
                    <a:gd name="T6" fmla="*/ 0 w 1902"/>
                    <a:gd name="T7" fmla="*/ 0 h 55"/>
                    <a:gd name="T8" fmla="*/ 0 60000 65536"/>
                    <a:gd name="T9" fmla="*/ 0 60000 65536"/>
                    <a:gd name="T10" fmla="*/ 0 60000 65536"/>
                    <a:gd name="T11" fmla="*/ 0 60000 65536"/>
                    <a:gd name="T12" fmla="*/ 0 w 1902"/>
                    <a:gd name="T13" fmla="*/ 0 h 55"/>
                    <a:gd name="T14" fmla="*/ 1902 w 1902"/>
                    <a:gd name="T15" fmla="*/ 55 h 55"/>
                  </a:gdLst>
                  <a:ahLst/>
                  <a:cxnLst>
                    <a:cxn ang="T8">
                      <a:pos x="T0" y="T1"/>
                    </a:cxn>
                    <a:cxn ang="T9">
                      <a:pos x="T2" y="T3"/>
                    </a:cxn>
                    <a:cxn ang="T10">
                      <a:pos x="T4" y="T5"/>
                    </a:cxn>
                    <a:cxn ang="T11">
                      <a:pos x="T6" y="T7"/>
                    </a:cxn>
                  </a:cxnLst>
                  <a:rect l="T12" t="T13" r="T14" b="T15"/>
                  <a:pathLst>
                    <a:path w="1902" h="55">
                      <a:moveTo>
                        <a:pt x="0" y="0"/>
                      </a:moveTo>
                      <a:lnTo>
                        <a:pt x="14" y="55"/>
                      </a:lnTo>
                      <a:lnTo>
                        <a:pt x="1902" y="25"/>
                      </a:lnTo>
                      <a:lnTo>
                        <a:pt x="0" y="0"/>
                      </a:lnTo>
                    </a:path>
                  </a:pathLst>
                </a:custGeom>
                <a:noFill/>
                <a:ln w="0">
                  <a:solidFill>
                    <a:srgbClr val="FF0000"/>
                  </a:solidFill>
                  <a:round/>
                  <a:headEnd/>
                  <a:tailEnd/>
                </a:ln>
              </p:spPr>
              <p:txBody>
                <a:bodyPr/>
                <a:lstStyle/>
                <a:p>
                  <a:endParaRPr lang="es-MX"/>
                </a:p>
              </p:txBody>
            </p:sp>
            <p:sp>
              <p:nvSpPr>
                <p:cNvPr id="8945" name="Freeform 5574"/>
                <p:cNvSpPr>
                  <a:spLocks/>
                </p:cNvSpPr>
                <p:nvPr/>
              </p:nvSpPr>
              <p:spPr bwMode="auto">
                <a:xfrm>
                  <a:off x="1407" y="2270"/>
                  <a:ext cx="212" cy="5"/>
                </a:xfrm>
                <a:custGeom>
                  <a:avLst/>
                  <a:gdLst>
                    <a:gd name="T0" fmla="*/ 0 w 1911"/>
                    <a:gd name="T1" fmla="*/ 0 h 40"/>
                    <a:gd name="T2" fmla="*/ 0 w 1911"/>
                    <a:gd name="T3" fmla="*/ 0 h 40"/>
                    <a:gd name="T4" fmla="*/ 0 w 1911"/>
                    <a:gd name="T5" fmla="*/ 0 h 40"/>
                    <a:gd name="T6" fmla="*/ 0 w 1911"/>
                    <a:gd name="T7" fmla="*/ 0 h 40"/>
                    <a:gd name="T8" fmla="*/ 0 60000 65536"/>
                    <a:gd name="T9" fmla="*/ 0 60000 65536"/>
                    <a:gd name="T10" fmla="*/ 0 60000 65536"/>
                    <a:gd name="T11" fmla="*/ 0 60000 65536"/>
                    <a:gd name="T12" fmla="*/ 0 w 1911"/>
                    <a:gd name="T13" fmla="*/ 0 h 40"/>
                    <a:gd name="T14" fmla="*/ 1911 w 1911"/>
                    <a:gd name="T15" fmla="*/ 40 h 40"/>
                  </a:gdLst>
                  <a:ahLst/>
                  <a:cxnLst>
                    <a:cxn ang="T8">
                      <a:pos x="T0" y="T1"/>
                    </a:cxn>
                    <a:cxn ang="T9">
                      <a:pos x="T2" y="T3"/>
                    </a:cxn>
                    <a:cxn ang="T10">
                      <a:pos x="T4" y="T5"/>
                    </a:cxn>
                    <a:cxn ang="T11">
                      <a:pos x="T6" y="T7"/>
                    </a:cxn>
                  </a:cxnLst>
                  <a:rect l="T12" t="T13" r="T14" b="T15"/>
                  <a:pathLst>
                    <a:path w="1911" h="40">
                      <a:moveTo>
                        <a:pt x="0" y="0"/>
                      </a:moveTo>
                      <a:lnTo>
                        <a:pt x="9" y="15"/>
                      </a:lnTo>
                      <a:lnTo>
                        <a:pt x="1911" y="40"/>
                      </a:lnTo>
                      <a:lnTo>
                        <a:pt x="0" y="0"/>
                      </a:lnTo>
                      <a:close/>
                    </a:path>
                  </a:pathLst>
                </a:custGeom>
                <a:solidFill>
                  <a:srgbClr val="FF0000"/>
                </a:solidFill>
                <a:ln w="9525">
                  <a:noFill/>
                  <a:round/>
                  <a:headEnd/>
                  <a:tailEnd/>
                </a:ln>
              </p:spPr>
              <p:txBody>
                <a:bodyPr/>
                <a:lstStyle/>
                <a:p>
                  <a:endParaRPr lang="es-MX"/>
                </a:p>
              </p:txBody>
            </p:sp>
            <p:sp>
              <p:nvSpPr>
                <p:cNvPr id="8946" name="Freeform 5575"/>
                <p:cNvSpPr>
                  <a:spLocks/>
                </p:cNvSpPr>
                <p:nvPr/>
              </p:nvSpPr>
              <p:spPr bwMode="auto">
                <a:xfrm>
                  <a:off x="1407" y="2270"/>
                  <a:ext cx="212" cy="5"/>
                </a:xfrm>
                <a:custGeom>
                  <a:avLst/>
                  <a:gdLst>
                    <a:gd name="T0" fmla="*/ 0 w 1911"/>
                    <a:gd name="T1" fmla="*/ 0 h 40"/>
                    <a:gd name="T2" fmla="*/ 0 w 1911"/>
                    <a:gd name="T3" fmla="*/ 0 h 40"/>
                    <a:gd name="T4" fmla="*/ 0 w 1911"/>
                    <a:gd name="T5" fmla="*/ 0 h 40"/>
                    <a:gd name="T6" fmla="*/ 0 w 1911"/>
                    <a:gd name="T7" fmla="*/ 0 h 40"/>
                    <a:gd name="T8" fmla="*/ 0 60000 65536"/>
                    <a:gd name="T9" fmla="*/ 0 60000 65536"/>
                    <a:gd name="T10" fmla="*/ 0 60000 65536"/>
                    <a:gd name="T11" fmla="*/ 0 60000 65536"/>
                    <a:gd name="T12" fmla="*/ 0 w 1911"/>
                    <a:gd name="T13" fmla="*/ 0 h 40"/>
                    <a:gd name="T14" fmla="*/ 1911 w 1911"/>
                    <a:gd name="T15" fmla="*/ 40 h 40"/>
                  </a:gdLst>
                  <a:ahLst/>
                  <a:cxnLst>
                    <a:cxn ang="T8">
                      <a:pos x="T0" y="T1"/>
                    </a:cxn>
                    <a:cxn ang="T9">
                      <a:pos x="T2" y="T3"/>
                    </a:cxn>
                    <a:cxn ang="T10">
                      <a:pos x="T4" y="T5"/>
                    </a:cxn>
                    <a:cxn ang="T11">
                      <a:pos x="T6" y="T7"/>
                    </a:cxn>
                  </a:cxnLst>
                  <a:rect l="T12" t="T13" r="T14" b="T15"/>
                  <a:pathLst>
                    <a:path w="1911" h="40">
                      <a:moveTo>
                        <a:pt x="0" y="0"/>
                      </a:moveTo>
                      <a:lnTo>
                        <a:pt x="9" y="15"/>
                      </a:lnTo>
                      <a:lnTo>
                        <a:pt x="1911" y="40"/>
                      </a:lnTo>
                      <a:lnTo>
                        <a:pt x="0" y="0"/>
                      </a:lnTo>
                    </a:path>
                  </a:pathLst>
                </a:custGeom>
                <a:noFill/>
                <a:ln w="0">
                  <a:solidFill>
                    <a:srgbClr val="FF0000"/>
                  </a:solidFill>
                  <a:round/>
                  <a:headEnd/>
                  <a:tailEnd/>
                </a:ln>
              </p:spPr>
              <p:txBody>
                <a:bodyPr/>
                <a:lstStyle/>
                <a:p>
                  <a:endParaRPr lang="es-MX"/>
                </a:p>
              </p:txBody>
            </p:sp>
            <p:sp>
              <p:nvSpPr>
                <p:cNvPr id="8947" name="Freeform 5576"/>
                <p:cNvSpPr>
                  <a:spLocks/>
                </p:cNvSpPr>
                <p:nvPr/>
              </p:nvSpPr>
              <p:spPr bwMode="auto">
                <a:xfrm>
                  <a:off x="1407" y="2241"/>
                  <a:ext cx="212" cy="34"/>
                </a:xfrm>
                <a:custGeom>
                  <a:avLst/>
                  <a:gdLst>
                    <a:gd name="T0" fmla="*/ 0 w 1911"/>
                    <a:gd name="T1" fmla="*/ 0 h 299"/>
                    <a:gd name="T2" fmla="*/ 0 w 1911"/>
                    <a:gd name="T3" fmla="*/ 0 h 299"/>
                    <a:gd name="T4" fmla="*/ 0 w 1911"/>
                    <a:gd name="T5" fmla="*/ 0 h 299"/>
                    <a:gd name="T6" fmla="*/ 0 w 1911"/>
                    <a:gd name="T7" fmla="*/ 0 h 299"/>
                    <a:gd name="T8" fmla="*/ 0 60000 65536"/>
                    <a:gd name="T9" fmla="*/ 0 60000 65536"/>
                    <a:gd name="T10" fmla="*/ 0 60000 65536"/>
                    <a:gd name="T11" fmla="*/ 0 60000 65536"/>
                    <a:gd name="T12" fmla="*/ 0 w 1911"/>
                    <a:gd name="T13" fmla="*/ 0 h 299"/>
                    <a:gd name="T14" fmla="*/ 1911 w 1911"/>
                    <a:gd name="T15" fmla="*/ 299 h 299"/>
                  </a:gdLst>
                  <a:ahLst/>
                  <a:cxnLst>
                    <a:cxn ang="T8">
                      <a:pos x="T0" y="T1"/>
                    </a:cxn>
                    <a:cxn ang="T9">
                      <a:pos x="T2" y="T3"/>
                    </a:cxn>
                    <a:cxn ang="T10">
                      <a:pos x="T4" y="T5"/>
                    </a:cxn>
                    <a:cxn ang="T11">
                      <a:pos x="T6" y="T7"/>
                    </a:cxn>
                  </a:cxnLst>
                  <a:rect l="T12" t="T13" r="T14" b="T15"/>
                  <a:pathLst>
                    <a:path w="1911" h="299">
                      <a:moveTo>
                        <a:pt x="1803" y="0"/>
                      </a:moveTo>
                      <a:lnTo>
                        <a:pt x="0" y="259"/>
                      </a:lnTo>
                      <a:lnTo>
                        <a:pt x="1911" y="299"/>
                      </a:lnTo>
                      <a:lnTo>
                        <a:pt x="1803" y="0"/>
                      </a:lnTo>
                      <a:close/>
                    </a:path>
                  </a:pathLst>
                </a:custGeom>
                <a:solidFill>
                  <a:srgbClr val="FF0000"/>
                </a:solidFill>
                <a:ln w="9525">
                  <a:noFill/>
                  <a:round/>
                  <a:headEnd/>
                  <a:tailEnd/>
                </a:ln>
              </p:spPr>
              <p:txBody>
                <a:bodyPr/>
                <a:lstStyle/>
                <a:p>
                  <a:endParaRPr lang="es-MX"/>
                </a:p>
              </p:txBody>
            </p:sp>
            <p:sp>
              <p:nvSpPr>
                <p:cNvPr id="8948" name="Freeform 5577"/>
                <p:cNvSpPr>
                  <a:spLocks/>
                </p:cNvSpPr>
                <p:nvPr/>
              </p:nvSpPr>
              <p:spPr bwMode="auto">
                <a:xfrm>
                  <a:off x="1407" y="2241"/>
                  <a:ext cx="212" cy="34"/>
                </a:xfrm>
                <a:custGeom>
                  <a:avLst/>
                  <a:gdLst>
                    <a:gd name="T0" fmla="*/ 0 w 1911"/>
                    <a:gd name="T1" fmla="*/ 0 h 299"/>
                    <a:gd name="T2" fmla="*/ 0 w 1911"/>
                    <a:gd name="T3" fmla="*/ 0 h 299"/>
                    <a:gd name="T4" fmla="*/ 0 w 1911"/>
                    <a:gd name="T5" fmla="*/ 0 h 299"/>
                    <a:gd name="T6" fmla="*/ 0 w 1911"/>
                    <a:gd name="T7" fmla="*/ 0 h 299"/>
                    <a:gd name="T8" fmla="*/ 0 60000 65536"/>
                    <a:gd name="T9" fmla="*/ 0 60000 65536"/>
                    <a:gd name="T10" fmla="*/ 0 60000 65536"/>
                    <a:gd name="T11" fmla="*/ 0 60000 65536"/>
                    <a:gd name="T12" fmla="*/ 0 w 1911"/>
                    <a:gd name="T13" fmla="*/ 0 h 299"/>
                    <a:gd name="T14" fmla="*/ 1911 w 1911"/>
                    <a:gd name="T15" fmla="*/ 299 h 299"/>
                  </a:gdLst>
                  <a:ahLst/>
                  <a:cxnLst>
                    <a:cxn ang="T8">
                      <a:pos x="T0" y="T1"/>
                    </a:cxn>
                    <a:cxn ang="T9">
                      <a:pos x="T2" y="T3"/>
                    </a:cxn>
                    <a:cxn ang="T10">
                      <a:pos x="T4" y="T5"/>
                    </a:cxn>
                    <a:cxn ang="T11">
                      <a:pos x="T6" y="T7"/>
                    </a:cxn>
                  </a:cxnLst>
                  <a:rect l="T12" t="T13" r="T14" b="T15"/>
                  <a:pathLst>
                    <a:path w="1911" h="299">
                      <a:moveTo>
                        <a:pt x="1803" y="0"/>
                      </a:moveTo>
                      <a:lnTo>
                        <a:pt x="0" y="259"/>
                      </a:lnTo>
                      <a:lnTo>
                        <a:pt x="1911" y="299"/>
                      </a:lnTo>
                      <a:lnTo>
                        <a:pt x="1803" y="0"/>
                      </a:lnTo>
                    </a:path>
                  </a:pathLst>
                </a:custGeom>
                <a:noFill/>
                <a:ln w="0">
                  <a:solidFill>
                    <a:srgbClr val="FF0000"/>
                  </a:solidFill>
                  <a:round/>
                  <a:headEnd/>
                  <a:tailEnd/>
                </a:ln>
              </p:spPr>
              <p:txBody>
                <a:bodyPr/>
                <a:lstStyle/>
                <a:p>
                  <a:endParaRPr lang="es-MX"/>
                </a:p>
              </p:txBody>
            </p:sp>
            <p:sp>
              <p:nvSpPr>
                <p:cNvPr id="8949" name="Freeform 5578"/>
                <p:cNvSpPr>
                  <a:spLocks/>
                </p:cNvSpPr>
                <p:nvPr/>
              </p:nvSpPr>
              <p:spPr bwMode="auto">
                <a:xfrm>
                  <a:off x="1407" y="2235"/>
                  <a:ext cx="200" cy="35"/>
                </a:xfrm>
                <a:custGeom>
                  <a:avLst/>
                  <a:gdLst>
                    <a:gd name="T0" fmla="*/ 0 w 1803"/>
                    <a:gd name="T1" fmla="*/ 0 h 316"/>
                    <a:gd name="T2" fmla="*/ 0 w 1803"/>
                    <a:gd name="T3" fmla="*/ 0 h 316"/>
                    <a:gd name="T4" fmla="*/ 0 w 1803"/>
                    <a:gd name="T5" fmla="*/ 0 h 316"/>
                    <a:gd name="T6" fmla="*/ 0 w 1803"/>
                    <a:gd name="T7" fmla="*/ 0 h 316"/>
                    <a:gd name="T8" fmla="*/ 0 60000 65536"/>
                    <a:gd name="T9" fmla="*/ 0 60000 65536"/>
                    <a:gd name="T10" fmla="*/ 0 60000 65536"/>
                    <a:gd name="T11" fmla="*/ 0 60000 65536"/>
                    <a:gd name="T12" fmla="*/ 0 w 1803"/>
                    <a:gd name="T13" fmla="*/ 0 h 316"/>
                    <a:gd name="T14" fmla="*/ 1803 w 1803"/>
                    <a:gd name="T15" fmla="*/ 316 h 316"/>
                  </a:gdLst>
                  <a:ahLst/>
                  <a:cxnLst>
                    <a:cxn ang="T8">
                      <a:pos x="T0" y="T1"/>
                    </a:cxn>
                    <a:cxn ang="T9">
                      <a:pos x="T2" y="T3"/>
                    </a:cxn>
                    <a:cxn ang="T10">
                      <a:pos x="T4" y="T5"/>
                    </a:cxn>
                    <a:cxn ang="T11">
                      <a:pos x="T6" y="T7"/>
                    </a:cxn>
                  </a:cxnLst>
                  <a:rect l="T12" t="T13" r="T14" b="T15"/>
                  <a:pathLst>
                    <a:path w="1803" h="316">
                      <a:moveTo>
                        <a:pt x="1781" y="0"/>
                      </a:moveTo>
                      <a:lnTo>
                        <a:pt x="0" y="316"/>
                      </a:lnTo>
                      <a:lnTo>
                        <a:pt x="1803" y="57"/>
                      </a:lnTo>
                      <a:lnTo>
                        <a:pt x="1781" y="0"/>
                      </a:lnTo>
                      <a:close/>
                    </a:path>
                  </a:pathLst>
                </a:custGeom>
                <a:solidFill>
                  <a:srgbClr val="FF0000"/>
                </a:solidFill>
                <a:ln w="9525">
                  <a:noFill/>
                  <a:round/>
                  <a:headEnd/>
                  <a:tailEnd/>
                </a:ln>
              </p:spPr>
              <p:txBody>
                <a:bodyPr/>
                <a:lstStyle/>
                <a:p>
                  <a:endParaRPr lang="es-MX"/>
                </a:p>
              </p:txBody>
            </p:sp>
            <p:sp>
              <p:nvSpPr>
                <p:cNvPr id="8950" name="Freeform 5579"/>
                <p:cNvSpPr>
                  <a:spLocks/>
                </p:cNvSpPr>
                <p:nvPr/>
              </p:nvSpPr>
              <p:spPr bwMode="auto">
                <a:xfrm>
                  <a:off x="1407" y="2235"/>
                  <a:ext cx="200" cy="35"/>
                </a:xfrm>
                <a:custGeom>
                  <a:avLst/>
                  <a:gdLst>
                    <a:gd name="T0" fmla="*/ 0 w 1803"/>
                    <a:gd name="T1" fmla="*/ 0 h 316"/>
                    <a:gd name="T2" fmla="*/ 0 w 1803"/>
                    <a:gd name="T3" fmla="*/ 0 h 316"/>
                    <a:gd name="T4" fmla="*/ 0 w 1803"/>
                    <a:gd name="T5" fmla="*/ 0 h 316"/>
                    <a:gd name="T6" fmla="*/ 0 w 1803"/>
                    <a:gd name="T7" fmla="*/ 0 h 316"/>
                    <a:gd name="T8" fmla="*/ 0 60000 65536"/>
                    <a:gd name="T9" fmla="*/ 0 60000 65536"/>
                    <a:gd name="T10" fmla="*/ 0 60000 65536"/>
                    <a:gd name="T11" fmla="*/ 0 60000 65536"/>
                    <a:gd name="T12" fmla="*/ 0 w 1803"/>
                    <a:gd name="T13" fmla="*/ 0 h 316"/>
                    <a:gd name="T14" fmla="*/ 1803 w 1803"/>
                    <a:gd name="T15" fmla="*/ 316 h 316"/>
                  </a:gdLst>
                  <a:ahLst/>
                  <a:cxnLst>
                    <a:cxn ang="T8">
                      <a:pos x="T0" y="T1"/>
                    </a:cxn>
                    <a:cxn ang="T9">
                      <a:pos x="T2" y="T3"/>
                    </a:cxn>
                    <a:cxn ang="T10">
                      <a:pos x="T4" y="T5"/>
                    </a:cxn>
                    <a:cxn ang="T11">
                      <a:pos x="T6" y="T7"/>
                    </a:cxn>
                  </a:cxnLst>
                  <a:rect l="T12" t="T13" r="T14" b="T15"/>
                  <a:pathLst>
                    <a:path w="1803" h="316">
                      <a:moveTo>
                        <a:pt x="1781" y="0"/>
                      </a:moveTo>
                      <a:lnTo>
                        <a:pt x="0" y="316"/>
                      </a:lnTo>
                      <a:lnTo>
                        <a:pt x="1803" y="57"/>
                      </a:lnTo>
                      <a:lnTo>
                        <a:pt x="1781" y="0"/>
                      </a:lnTo>
                    </a:path>
                  </a:pathLst>
                </a:custGeom>
                <a:noFill/>
                <a:ln w="0">
                  <a:solidFill>
                    <a:srgbClr val="FF0000"/>
                  </a:solidFill>
                  <a:round/>
                  <a:headEnd/>
                  <a:tailEnd/>
                </a:ln>
              </p:spPr>
              <p:txBody>
                <a:bodyPr/>
                <a:lstStyle/>
                <a:p>
                  <a:endParaRPr lang="es-MX"/>
                </a:p>
              </p:txBody>
            </p:sp>
            <p:sp>
              <p:nvSpPr>
                <p:cNvPr id="8951" name="Freeform 5580"/>
                <p:cNvSpPr>
                  <a:spLocks/>
                </p:cNvSpPr>
                <p:nvPr/>
              </p:nvSpPr>
              <p:spPr bwMode="auto">
                <a:xfrm>
                  <a:off x="1398" y="2232"/>
                  <a:ext cx="207" cy="38"/>
                </a:xfrm>
                <a:custGeom>
                  <a:avLst/>
                  <a:gdLst>
                    <a:gd name="T0" fmla="*/ 0 w 1858"/>
                    <a:gd name="T1" fmla="*/ 0 h 345"/>
                    <a:gd name="T2" fmla="*/ 0 w 1858"/>
                    <a:gd name="T3" fmla="*/ 0 h 345"/>
                    <a:gd name="T4" fmla="*/ 0 w 1858"/>
                    <a:gd name="T5" fmla="*/ 0 h 345"/>
                    <a:gd name="T6" fmla="*/ 0 w 1858"/>
                    <a:gd name="T7" fmla="*/ 0 h 345"/>
                    <a:gd name="T8" fmla="*/ 0 60000 65536"/>
                    <a:gd name="T9" fmla="*/ 0 60000 65536"/>
                    <a:gd name="T10" fmla="*/ 0 60000 65536"/>
                    <a:gd name="T11" fmla="*/ 0 60000 65536"/>
                    <a:gd name="T12" fmla="*/ 0 w 1858"/>
                    <a:gd name="T13" fmla="*/ 0 h 345"/>
                    <a:gd name="T14" fmla="*/ 1858 w 1858"/>
                    <a:gd name="T15" fmla="*/ 345 h 345"/>
                  </a:gdLst>
                  <a:ahLst/>
                  <a:cxnLst>
                    <a:cxn ang="T8">
                      <a:pos x="T0" y="T1"/>
                    </a:cxn>
                    <a:cxn ang="T9">
                      <a:pos x="T2" y="T3"/>
                    </a:cxn>
                    <a:cxn ang="T10">
                      <a:pos x="T4" y="T5"/>
                    </a:cxn>
                    <a:cxn ang="T11">
                      <a:pos x="T6" y="T7"/>
                    </a:cxn>
                  </a:cxnLst>
                  <a:rect l="T12" t="T13" r="T14" b="T15"/>
                  <a:pathLst>
                    <a:path w="1858" h="345">
                      <a:moveTo>
                        <a:pt x="0" y="0"/>
                      </a:moveTo>
                      <a:lnTo>
                        <a:pt x="77" y="345"/>
                      </a:lnTo>
                      <a:lnTo>
                        <a:pt x="1858" y="29"/>
                      </a:lnTo>
                      <a:lnTo>
                        <a:pt x="0" y="0"/>
                      </a:lnTo>
                      <a:close/>
                    </a:path>
                  </a:pathLst>
                </a:custGeom>
                <a:solidFill>
                  <a:srgbClr val="FF0000"/>
                </a:solidFill>
                <a:ln w="9525">
                  <a:noFill/>
                  <a:round/>
                  <a:headEnd/>
                  <a:tailEnd/>
                </a:ln>
              </p:spPr>
              <p:txBody>
                <a:bodyPr/>
                <a:lstStyle/>
                <a:p>
                  <a:endParaRPr lang="es-MX"/>
                </a:p>
              </p:txBody>
            </p:sp>
            <p:sp>
              <p:nvSpPr>
                <p:cNvPr id="8952" name="Freeform 5581"/>
                <p:cNvSpPr>
                  <a:spLocks/>
                </p:cNvSpPr>
                <p:nvPr/>
              </p:nvSpPr>
              <p:spPr bwMode="auto">
                <a:xfrm>
                  <a:off x="1398" y="2232"/>
                  <a:ext cx="207" cy="38"/>
                </a:xfrm>
                <a:custGeom>
                  <a:avLst/>
                  <a:gdLst>
                    <a:gd name="T0" fmla="*/ 0 w 1858"/>
                    <a:gd name="T1" fmla="*/ 0 h 345"/>
                    <a:gd name="T2" fmla="*/ 0 w 1858"/>
                    <a:gd name="T3" fmla="*/ 0 h 345"/>
                    <a:gd name="T4" fmla="*/ 0 w 1858"/>
                    <a:gd name="T5" fmla="*/ 0 h 345"/>
                    <a:gd name="T6" fmla="*/ 0 w 1858"/>
                    <a:gd name="T7" fmla="*/ 0 h 345"/>
                    <a:gd name="T8" fmla="*/ 0 60000 65536"/>
                    <a:gd name="T9" fmla="*/ 0 60000 65536"/>
                    <a:gd name="T10" fmla="*/ 0 60000 65536"/>
                    <a:gd name="T11" fmla="*/ 0 60000 65536"/>
                    <a:gd name="T12" fmla="*/ 0 w 1858"/>
                    <a:gd name="T13" fmla="*/ 0 h 345"/>
                    <a:gd name="T14" fmla="*/ 1858 w 1858"/>
                    <a:gd name="T15" fmla="*/ 345 h 345"/>
                  </a:gdLst>
                  <a:ahLst/>
                  <a:cxnLst>
                    <a:cxn ang="T8">
                      <a:pos x="T0" y="T1"/>
                    </a:cxn>
                    <a:cxn ang="T9">
                      <a:pos x="T2" y="T3"/>
                    </a:cxn>
                    <a:cxn ang="T10">
                      <a:pos x="T4" y="T5"/>
                    </a:cxn>
                    <a:cxn ang="T11">
                      <a:pos x="T6" y="T7"/>
                    </a:cxn>
                  </a:cxnLst>
                  <a:rect l="T12" t="T13" r="T14" b="T15"/>
                  <a:pathLst>
                    <a:path w="1858" h="345">
                      <a:moveTo>
                        <a:pt x="0" y="0"/>
                      </a:moveTo>
                      <a:lnTo>
                        <a:pt x="77" y="345"/>
                      </a:lnTo>
                      <a:lnTo>
                        <a:pt x="1858" y="29"/>
                      </a:lnTo>
                      <a:lnTo>
                        <a:pt x="0" y="0"/>
                      </a:lnTo>
                    </a:path>
                  </a:pathLst>
                </a:custGeom>
                <a:noFill/>
                <a:ln w="0">
                  <a:solidFill>
                    <a:srgbClr val="FF0000"/>
                  </a:solidFill>
                  <a:round/>
                  <a:headEnd/>
                  <a:tailEnd/>
                </a:ln>
              </p:spPr>
              <p:txBody>
                <a:bodyPr/>
                <a:lstStyle/>
                <a:p>
                  <a:endParaRPr lang="es-MX"/>
                </a:p>
              </p:txBody>
            </p:sp>
            <p:sp>
              <p:nvSpPr>
                <p:cNvPr id="8953" name="Freeform 5582"/>
                <p:cNvSpPr>
                  <a:spLocks/>
                </p:cNvSpPr>
                <p:nvPr/>
              </p:nvSpPr>
              <p:spPr bwMode="auto">
                <a:xfrm>
                  <a:off x="1398" y="2216"/>
                  <a:ext cx="207" cy="19"/>
                </a:xfrm>
                <a:custGeom>
                  <a:avLst/>
                  <a:gdLst>
                    <a:gd name="T0" fmla="*/ 0 w 1858"/>
                    <a:gd name="T1" fmla="*/ 0 h 171"/>
                    <a:gd name="T2" fmla="*/ 0 w 1858"/>
                    <a:gd name="T3" fmla="*/ 0 h 171"/>
                    <a:gd name="T4" fmla="*/ 0 w 1858"/>
                    <a:gd name="T5" fmla="*/ 0 h 171"/>
                    <a:gd name="T6" fmla="*/ 0 w 1858"/>
                    <a:gd name="T7" fmla="*/ 0 h 171"/>
                    <a:gd name="T8" fmla="*/ 0 60000 65536"/>
                    <a:gd name="T9" fmla="*/ 0 60000 65536"/>
                    <a:gd name="T10" fmla="*/ 0 60000 65536"/>
                    <a:gd name="T11" fmla="*/ 0 60000 65536"/>
                    <a:gd name="T12" fmla="*/ 0 w 1858"/>
                    <a:gd name="T13" fmla="*/ 0 h 171"/>
                    <a:gd name="T14" fmla="*/ 1858 w 1858"/>
                    <a:gd name="T15" fmla="*/ 171 h 171"/>
                  </a:gdLst>
                  <a:ahLst/>
                  <a:cxnLst>
                    <a:cxn ang="T8">
                      <a:pos x="T0" y="T1"/>
                    </a:cxn>
                    <a:cxn ang="T9">
                      <a:pos x="T2" y="T3"/>
                    </a:cxn>
                    <a:cxn ang="T10">
                      <a:pos x="T4" y="T5"/>
                    </a:cxn>
                    <a:cxn ang="T11">
                      <a:pos x="T6" y="T7"/>
                    </a:cxn>
                  </a:cxnLst>
                  <a:rect l="T12" t="T13" r="T14" b="T15"/>
                  <a:pathLst>
                    <a:path w="1858" h="171">
                      <a:moveTo>
                        <a:pt x="1780" y="0"/>
                      </a:moveTo>
                      <a:lnTo>
                        <a:pt x="0" y="142"/>
                      </a:lnTo>
                      <a:lnTo>
                        <a:pt x="1858" y="171"/>
                      </a:lnTo>
                      <a:lnTo>
                        <a:pt x="1780" y="0"/>
                      </a:lnTo>
                      <a:close/>
                    </a:path>
                  </a:pathLst>
                </a:custGeom>
                <a:solidFill>
                  <a:srgbClr val="FF0000"/>
                </a:solidFill>
                <a:ln w="9525">
                  <a:noFill/>
                  <a:round/>
                  <a:headEnd/>
                  <a:tailEnd/>
                </a:ln>
              </p:spPr>
              <p:txBody>
                <a:bodyPr/>
                <a:lstStyle/>
                <a:p>
                  <a:endParaRPr lang="es-MX"/>
                </a:p>
              </p:txBody>
            </p:sp>
            <p:sp>
              <p:nvSpPr>
                <p:cNvPr id="8954" name="Freeform 5583"/>
                <p:cNvSpPr>
                  <a:spLocks/>
                </p:cNvSpPr>
                <p:nvPr/>
              </p:nvSpPr>
              <p:spPr bwMode="auto">
                <a:xfrm>
                  <a:off x="1398" y="2216"/>
                  <a:ext cx="207" cy="19"/>
                </a:xfrm>
                <a:custGeom>
                  <a:avLst/>
                  <a:gdLst>
                    <a:gd name="T0" fmla="*/ 0 w 1858"/>
                    <a:gd name="T1" fmla="*/ 0 h 171"/>
                    <a:gd name="T2" fmla="*/ 0 w 1858"/>
                    <a:gd name="T3" fmla="*/ 0 h 171"/>
                    <a:gd name="T4" fmla="*/ 0 w 1858"/>
                    <a:gd name="T5" fmla="*/ 0 h 171"/>
                    <a:gd name="T6" fmla="*/ 0 w 1858"/>
                    <a:gd name="T7" fmla="*/ 0 h 171"/>
                    <a:gd name="T8" fmla="*/ 0 60000 65536"/>
                    <a:gd name="T9" fmla="*/ 0 60000 65536"/>
                    <a:gd name="T10" fmla="*/ 0 60000 65536"/>
                    <a:gd name="T11" fmla="*/ 0 60000 65536"/>
                    <a:gd name="T12" fmla="*/ 0 w 1858"/>
                    <a:gd name="T13" fmla="*/ 0 h 171"/>
                    <a:gd name="T14" fmla="*/ 1858 w 1858"/>
                    <a:gd name="T15" fmla="*/ 171 h 171"/>
                  </a:gdLst>
                  <a:ahLst/>
                  <a:cxnLst>
                    <a:cxn ang="T8">
                      <a:pos x="T0" y="T1"/>
                    </a:cxn>
                    <a:cxn ang="T9">
                      <a:pos x="T2" y="T3"/>
                    </a:cxn>
                    <a:cxn ang="T10">
                      <a:pos x="T4" y="T5"/>
                    </a:cxn>
                    <a:cxn ang="T11">
                      <a:pos x="T6" y="T7"/>
                    </a:cxn>
                  </a:cxnLst>
                  <a:rect l="T12" t="T13" r="T14" b="T15"/>
                  <a:pathLst>
                    <a:path w="1858" h="171">
                      <a:moveTo>
                        <a:pt x="1780" y="0"/>
                      </a:moveTo>
                      <a:lnTo>
                        <a:pt x="0" y="142"/>
                      </a:lnTo>
                      <a:lnTo>
                        <a:pt x="1858" y="171"/>
                      </a:lnTo>
                      <a:lnTo>
                        <a:pt x="1780" y="0"/>
                      </a:lnTo>
                    </a:path>
                  </a:pathLst>
                </a:custGeom>
                <a:noFill/>
                <a:ln w="0">
                  <a:solidFill>
                    <a:srgbClr val="FF0000"/>
                  </a:solidFill>
                  <a:round/>
                  <a:headEnd/>
                  <a:tailEnd/>
                </a:ln>
              </p:spPr>
              <p:txBody>
                <a:bodyPr/>
                <a:lstStyle/>
                <a:p>
                  <a:endParaRPr lang="es-MX"/>
                </a:p>
              </p:txBody>
            </p:sp>
            <p:sp>
              <p:nvSpPr>
                <p:cNvPr id="8955" name="Freeform 5584"/>
                <p:cNvSpPr>
                  <a:spLocks/>
                </p:cNvSpPr>
                <p:nvPr/>
              </p:nvSpPr>
              <p:spPr bwMode="auto">
                <a:xfrm>
                  <a:off x="1398" y="2201"/>
                  <a:ext cx="198" cy="31"/>
                </a:xfrm>
                <a:custGeom>
                  <a:avLst/>
                  <a:gdLst>
                    <a:gd name="T0" fmla="*/ 0 w 1780"/>
                    <a:gd name="T1" fmla="*/ 0 h 276"/>
                    <a:gd name="T2" fmla="*/ 0 w 1780"/>
                    <a:gd name="T3" fmla="*/ 0 h 276"/>
                    <a:gd name="T4" fmla="*/ 0 w 1780"/>
                    <a:gd name="T5" fmla="*/ 0 h 276"/>
                    <a:gd name="T6" fmla="*/ 0 w 1780"/>
                    <a:gd name="T7" fmla="*/ 0 h 276"/>
                    <a:gd name="T8" fmla="*/ 0 60000 65536"/>
                    <a:gd name="T9" fmla="*/ 0 60000 65536"/>
                    <a:gd name="T10" fmla="*/ 0 60000 65536"/>
                    <a:gd name="T11" fmla="*/ 0 60000 65536"/>
                    <a:gd name="T12" fmla="*/ 0 w 1780"/>
                    <a:gd name="T13" fmla="*/ 0 h 276"/>
                    <a:gd name="T14" fmla="*/ 1780 w 1780"/>
                    <a:gd name="T15" fmla="*/ 276 h 276"/>
                  </a:gdLst>
                  <a:ahLst/>
                  <a:cxnLst>
                    <a:cxn ang="T8">
                      <a:pos x="T0" y="T1"/>
                    </a:cxn>
                    <a:cxn ang="T9">
                      <a:pos x="T2" y="T3"/>
                    </a:cxn>
                    <a:cxn ang="T10">
                      <a:pos x="T4" y="T5"/>
                    </a:cxn>
                    <a:cxn ang="T11">
                      <a:pos x="T6" y="T7"/>
                    </a:cxn>
                  </a:cxnLst>
                  <a:rect l="T12" t="T13" r="T14" b="T15"/>
                  <a:pathLst>
                    <a:path w="1780" h="276">
                      <a:moveTo>
                        <a:pt x="1723" y="0"/>
                      </a:moveTo>
                      <a:lnTo>
                        <a:pt x="0" y="276"/>
                      </a:lnTo>
                      <a:lnTo>
                        <a:pt x="1780" y="134"/>
                      </a:lnTo>
                      <a:lnTo>
                        <a:pt x="1723" y="0"/>
                      </a:lnTo>
                      <a:close/>
                    </a:path>
                  </a:pathLst>
                </a:custGeom>
                <a:solidFill>
                  <a:srgbClr val="FF0000"/>
                </a:solidFill>
                <a:ln w="9525">
                  <a:noFill/>
                  <a:round/>
                  <a:headEnd/>
                  <a:tailEnd/>
                </a:ln>
              </p:spPr>
              <p:txBody>
                <a:bodyPr/>
                <a:lstStyle/>
                <a:p>
                  <a:endParaRPr lang="es-MX"/>
                </a:p>
              </p:txBody>
            </p:sp>
            <p:sp>
              <p:nvSpPr>
                <p:cNvPr id="8956" name="Freeform 5585"/>
                <p:cNvSpPr>
                  <a:spLocks/>
                </p:cNvSpPr>
                <p:nvPr/>
              </p:nvSpPr>
              <p:spPr bwMode="auto">
                <a:xfrm>
                  <a:off x="1398" y="2201"/>
                  <a:ext cx="198" cy="31"/>
                </a:xfrm>
                <a:custGeom>
                  <a:avLst/>
                  <a:gdLst>
                    <a:gd name="T0" fmla="*/ 0 w 1780"/>
                    <a:gd name="T1" fmla="*/ 0 h 276"/>
                    <a:gd name="T2" fmla="*/ 0 w 1780"/>
                    <a:gd name="T3" fmla="*/ 0 h 276"/>
                    <a:gd name="T4" fmla="*/ 0 w 1780"/>
                    <a:gd name="T5" fmla="*/ 0 h 276"/>
                    <a:gd name="T6" fmla="*/ 0 w 1780"/>
                    <a:gd name="T7" fmla="*/ 0 h 276"/>
                    <a:gd name="T8" fmla="*/ 0 60000 65536"/>
                    <a:gd name="T9" fmla="*/ 0 60000 65536"/>
                    <a:gd name="T10" fmla="*/ 0 60000 65536"/>
                    <a:gd name="T11" fmla="*/ 0 60000 65536"/>
                    <a:gd name="T12" fmla="*/ 0 w 1780"/>
                    <a:gd name="T13" fmla="*/ 0 h 276"/>
                    <a:gd name="T14" fmla="*/ 1780 w 1780"/>
                    <a:gd name="T15" fmla="*/ 276 h 276"/>
                  </a:gdLst>
                  <a:ahLst/>
                  <a:cxnLst>
                    <a:cxn ang="T8">
                      <a:pos x="T0" y="T1"/>
                    </a:cxn>
                    <a:cxn ang="T9">
                      <a:pos x="T2" y="T3"/>
                    </a:cxn>
                    <a:cxn ang="T10">
                      <a:pos x="T4" y="T5"/>
                    </a:cxn>
                    <a:cxn ang="T11">
                      <a:pos x="T6" y="T7"/>
                    </a:cxn>
                  </a:cxnLst>
                  <a:rect l="T12" t="T13" r="T14" b="T15"/>
                  <a:pathLst>
                    <a:path w="1780" h="276">
                      <a:moveTo>
                        <a:pt x="1723" y="0"/>
                      </a:moveTo>
                      <a:lnTo>
                        <a:pt x="0" y="276"/>
                      </a:lnTo>
                      <a:lnTo>
                        <a:pt x="1780" y="134"/>
                      </a:lnTo>
                      <a:lnTo>
                        <a:pt x="1723" y="0"/>
                      </a:lnTo>
                    </a:path>
                  </a:pathLst>
                </a:custGeom>
                <a:noFill/>
                <a:ln w="0">
                  <a:solidFill>
                    <a:srgbClr val="FF0000"/>
                  </a:solidFill>
                  <a:round/>
                  <a:headEnd/>
                  <a:tailEnd/>
                </a:ln>
              </p:spPr>
              <p:txBody>
                <a:bodyPr/>
                <a:lstStyle/>
                <a:p>
                  <a:endParaRPr lang="es-MX"/>
                </a:p>
              </p:txBody>
            </p:sp>
            <p:sp>
              <p:nvSpPr>
                <p:cNvPr id="8957" name="Freeform 5586"/>
                <p:cNvSpPr>
                  <a:spLocks/>
                </p:cNvSpPr>
                <p:nvPr/>
              </p:nvSpPr>
              <p:spPr bwMode="auto">
                <a:xfrm>
                  <a:off x="1398" y="2195"/>
                  <a:ext cx="192" cy="37"/>
                </a:xfrm>
                <a:custGeom>
                  <a:avLst/>
                  <a:gdLst>
                    <a:gd name="T0" fmla="*/ 0 w 1723"/>
                    <a:gd name="T1" fmla="*/ 0 h 330"/>
                    <a:gd name="T2" fmla="*/ 0 w 1723"/>
                    <a:gd name="T3" fmla="*/ 0 h 330"/>
                    <a:gd name="T4" fmla="*/ 0 w 1723"/>
                    <a:gd name="T5" fmla="*/ 0 h 330"/>
                    <a:gd name="T6" fmla="*/ 0 w 1723"/>
                    <a:gd name="T7" fmla="*/ 0 h 330"/>
                    <a:gd name="T8" fmla="*/ 0 60000 65536"/>
                    <a:gd name="T9" fmla="*/ 0 60000 65536"/>
                    <a:gd name="T10" fmla="*/ 0 60000 65536"/>
                    <a:gd name="T11" fmla="*/ 0 60000 65536"/>
                    <a:gd name="T12" fmla="*/ 0 w 1723"/>
                    <a:gd name="T13" fmla="*/ 0 h 330"/>
                    <a:gd name="T14" fmla="*/ 1723 w 1723"/>
                    <a:gd name="T15" fmla="*/ 330 h 330"/>
                  </a:gdLst>
                  <a:ahLst/>
                  <a:cxnLst>
                    <a:cxn ang="T8">
                      <a:pos x="T0" y="T1"/>
                    </a:cxn>
                    <a:cxn ang="T9">
                      <a:pos x="T2" y="T3"/>
                    </a:cxn>
                    <a:cxn ang="T10">
                      <a:pos x="T4" y="T5"/>
                    </a:cxn>
                    <a:cxn ang="T11">
                      <a:pos x="T6" y="T7"/>
                    </a:cxn>
                  </a:cxnLst>
                  <a:rect l="T12" t="T13" r="T14" b="T15"/>
                  <a:pathLst>
                    <a:path w="1723" h="330">
                      <a:moveTo>
                        <a:pt x="1718" y="0"/>
                      </a:moveTo>
                      <a:lnTo>
                        <a:pt x="0" y="330"/>
                      </a:lnTo>
                      <a:lnTo>
                        <a:pt x="1723" y="54"/>
                      </a:lnTo>
                      <a:lnTo>
                        <a:pt x="1718" y="0"/>
                      </a:lnTo>
                      <a:close/>
                    </a:path>
                  </a:pathLst>
                </a:custGeom>
                <a:solidFill>
                  <a:srgbClr val="FF0000"/>
                </a:solidFill>
                <a:ln w="9525">
                  <a:noFill/>
                  <a:round/>
                  <a:headEnd/>
                  <a:tailEnd/>
                </a:ln>
              </p:spPr>
              <p:txBody>
                <a:bodyPr/>
                <a:lstStyle/>
                <a:p>
                  <a:endParaRPr lang="es-MX"/>
                </a:p>
              </p:txBody>
            </p:sp>
            <p:sp>
              <p:nvSpPr>
                <p:cNvPr id="8958" name="Freeform 5587"/>
                <p:cNvSpPr>
                  <a:spLocks/>
                </p:cNvSpPr>
                <p:nvPr/>
              </p:nvSpPr>
              <p:spPr bwMode="auto">
                <a:xfrm>
                  <a:off x="1398" y="2195"/>
                  <a:ext cx="192" cy="37"/>
                </a:xfrm>
                <a:custGeom>
                  <a:avLst/>
                  <a:gdLst>
                    <a:gd name="T0" fmla="*/ 0 w 1723"/>
                    <a:gd name="T1" fmla="*/ 0 h 330"/>
                    <a:gd name="T2" fmla="*/ 0 w 1723"/>
                    <a:gd name="T3" fmla="*/ 0 h 330"/>
                    <a:gd name="T4" fmla="*/ 0 w 1723"/>
                    <a:gd name="T5" fmla="*/ 0 h 330"/>
                    <a:gd name="T6" fmla="*/ 0 w 1723"/>
                    <a:gd name="T7" fmla="*/ 0 h 330"/>
                    <a:gd name="T8" fmla="*/ 0 60000 65536"/>
                    <a:gd name="T9" fmla="*/ 0 60000 65536"/>
                    <a:gd name="T10" fmla="*/ 0 60000 65536"/>
                    <a:gd name="T11" fmla="*/ 0 60000 65536"/>
                    <a:gd name="T12" fmla="*/ 0 w 1723"/>
                    <a:gd name="T13" fmla="*/ 0 h 330"/>
                    <a:gd name="T14" fmla="*/ 1723 w 1723"/>
                    <a:gd name="T15" fmla="*/ 330 h 330"/>
                  </a:gdLst>
                  <a:ahLst/>
                  <a:cxnLst>
                    <a:cxn ang="T8">
                      <a:pos x="T0" y="T1"/>
                    </a:cxn>
                    <a:cxn ang="T9">
                      <a:pos x="T2" y="T3"/>
                    </a:cxn>
                    <a:cxn ang="T10">
                      <a:pos x="T4" y="T5"/>
                    </a:cxn>
                    <a:cxn ang="T11">
                      <a:pos x="T6" y="T7"/>
                    </a:cxn>
                  </a:cxnLst>
                  <a:rect l="T12" t="T13" r="T14" b="T15"/>
                  <a:pathLst>
                    <a:path w="1723" h="330">
                      <a:moveTo>
                        <a:pt x="1718" y="0"/>
                      </a:moveTo>
                      <a:lnTo>
                        <a:pt x="0" y="330"/>
                      </a:lnTo>
                      <a:lnTo>
                        <a:pt x="1723" y="54"/>
                      </a:lnTo>
                      <a:lnTo>
                        <a:pt x="1718" y="0"/>
                      </a:lnTo>
                    </a:path>
                  </a:pathLst>
                </a:custGeom>
                <a:noFill/>
                <a:ln w="0">
                  <a:solidFill>
                    <a:srgbClr val="FF0000"/>
                  </a:solidFill>
                  <a:round/>
                  <a:headEnd/>
                  <a:tailEnd/>
                </a:ln>
              </p:spPr>
              <p:txBody>
                <a:bodyPr/>
                <a:lstStyle/>
                <a:p>
                  <a:endParaRPr lang="es-MX"/>
                </a:p>
              </p:txBody>
            </p:sp>
            <p:sp>
              <p:nvSpPr>
                <p:cNvPr id="8959" name="Freeform 5588"/>
                <p:cNvSpPr>
                  <a:spLocks/>
                </p:cNvSpPr>
                <p:nvPr/>
              </p:nvSpPr>
              <p:spPr bwMode="auto">
                <a:xfrm>
                  <a:off x="1387" y="2184"/>
                  <a:ext cx="202" cy="48"/>
                </a:xfrm>
                <a:custGeom>
                  <a:avLst/>
                  <a:gdLst>
                    <a:gd name="T0" fmla="*/ 0 w 1820"/>
                    <a:gd name="T1" fmla="*/ 0 h 430"/>
                    <a:gd name="T2" fmla="*/ 0 w 1820"/>
                    <a:gd name="T3" fmla="*/ 0 h 430"/>
                    <a:gd name="T4" fmla="*/ 0 w 1820"/>
                    <a:gd name="T5" fmla="*/ 0 h 430"/>
                    <a:gd name="T6" fmla="*/ 0 w 1820"/>
                    <a:gd name="T7" fmla="*/ 0 h 430"/>
                    <a:gd name="T8" fmla="*/ 0 60000 65536"/>
                    <a:gd name="T9" fmla="*/ 0 60000 65536"/>
                    <a:gd name="T10" fmla="*/ 0 60000 65536"/>
                    <a:gd name="T11" fmla="*/ 0 60000 65536"/>
                    <a:gd name="T12" fmla="*/ 0 w 1820"/>
                    <a:gd name="T13" fmla="*/ 0 h 430"/>
                    <a:gd name="T14" fmla="*/ 1820 w 1820"/>
                    <a:gd name="T15" fmla="*/ 430 h 430"/>
                  </a:gdLst>
                  <a:ahLst/>
                  <a:cxnLst>
                    <a:cxn ang="T8">
                      <a:pos x="T0" y="T1"/>
                    </a:cxn>
                    <a:cxn ang="T9">
                      <a:pos x="T2" y="T3"/>
                    </a:cxn>
                    <a:cxn ang="T10">
                      <a:pos x="T4" y="T5"/>
                    </a:cxn>
                    <a:cxn ang="T11">
                      <a:pos x="T6" y="T7"/>
                    </a:cxn>
                  </a:cxnLst>
                  <a:rect l="T12" t="T13" r="T14" b="T15"/>
                  <a:pathLst>
                    <a:path w="1820" h="430">
                      <a:moveTo>
                        <a:pt x="0" y="0"/>
                      </a:moveTo>
                      <a:lnTo>
                        <a:pt x="102" y="430"/>
                      </a:lnTo>
                      <a:lnTo>
                        <a:pt x="1820" y="100"/>
                      </a:lnTo>
                      <a:lnTo>
                        <a:pt x="0" y="0"/>
                      </a:lnTo>
                      <a:close/>
                    </a:path>
                  </a:pathLst>
                </a:custGeom>
                <a:solidFill>
                  <a:srgbClr val="FF0000"/>
                </a:solidFill>
                <a:ln w="9525">
                  <a:noFill/>
                  <a:round/>
                  <a:headEnd/>
                  <a:tailEnd/>
                </a:ln>
              </p:spPr>
              <p:txBody>
                <a:bodyPr/>
                <a:lstStyle/>
                <a:p>
                  <a:endParaRPr lang="es-MX"/>
                </a:p>
              </p:txBody>
            </p:sp>
            <p:sp>
              <p:nvSpPr>
                <p:cNvPr id="8960" name="Freeform 5589"/>
                <p:cNvSpPr>
                  <a:spLocks/>
                </p:cNvSpPr>
                <p:nvPr/>
              </p:nvSpPr>
              <p:spPr bwMode="auto">
                <a:xfrm>
                  <a:off x="1387" y="2184"/>
                  <a:ext cx="202" cy="48"/>
                </a:xfrm>
                <a:custGeom>
                  <a:avLst/>
                  <a:gdLst>
                    <a:gd name="T0" fmla="*/ 0 w 1820"/>
                    <a:gd name="T1" fmla="*/ 0 h 430"/>
                    <a:gd name="T2" fmla="*/ 0 w 1820"/>
                    <a:gd name="T3" fmla="*/ 0 h 430"/>
                    <a:gd name="T4" fmla="*/ 0 w 1820"/>
                    <a:gd name="T5" fmla="*/ 0 h 430"/>
                    <a:gd name="T6" fmla="*/ 0 w 1820"/>
                    <a:gd name="T7" fmla="*/ 0 h 430"/>
                    <a:gd name="T8" fmla="*/ 0 60000 65536"/>
                    <a:gd name="T9" fmla="*/ 0 60000 65536"/>
                    <a:gd name="T10" fmla="*/ 0 60000 65536"/>
                    <a:gd name="T11" fmla="*/ 0 60000 65536"/>
                    <a:gd name="T12" fmla="*/ 0 w 1820"/>
                    <a:gd name="T13" fmla="*/ 0 h 430"/>
                    <a:gd name="T14" fmla="*/ 1820 w 1820"/>
                    <a:gd name="T15" fmla="*/ 430 h 430"/>
                  </a:gdLst>
                  <a:ahLst/>
                  <a:cxnLst>
                    <a:cxn ang="T8">
                      <a:pos x="T0" y="T1"/>
                    </a:cxn>
                    <a:cxn ang="T9">
                      <a:pos x="T2" y="T3"/>
                    </a:cxn>
                    <a:cxn ang="T10">
                      <a:pos x="T4" y="T5"/>
                    </a:cxn>
                    <a:cxn ang="T11">
                      <a:pos x="T6" y="T7"/>
                    </a:cxn>
                  </a:cxnLst>
                  <a:rect l="T12" t="T13" r="T14" b="T15"/>
                  <a:pathLst>
                    <a:path w="1820" h="430">
                      <a:moveTo>
                        <a:pt x="0" y="0"/>
                      </a:moveTo>
                      <a:lnTo>
                        <a:pt x="102" y="430"/>
                      </a:lnTo>
                      <a:lnTo>
                        <a:pt x="1820" y="100"/>
                      </a:lnTo>
                      <a:lnTo>
                        <a:pt x="0" y="0"/>
                      </a:lnTo>
                    </a:path>
                  </a:pathLst>
                </a:custGeom>
                <a:noFill/>
                <a:ln w="0">
                  <a:solidFill>
                    <a:srgbClr val="FF0000"/>
                  </a:solidFill>
                  <a:round/>
                  <a:headEnd/>
                  <a:tailEnd/>
                </a:ln>
              </p:spPr>
              <p:txBody>
                <a:bodyPr/>
                <a:lstStyle/>
                <a:p>
                  <a:endParaRPr lang="es-MX"/>
                </a:p>
              </p:txBody>
            </p:sp>
            <p:sp>
              <p:nvSpPr>
                <p:cNvPr id="8961" name="Freeform 5590"/>
                <p:cNvSpPr>
                  <a:spLocks/>
                </p:cNvSpPr>
                <p:nvPr/>
              </p:nvSpPr>
              <p:spPr bwMode="auto">
                <a:xfrm>
                  <a:off x="1387" y="2175"/>
                  <a:ext cx="202" cy="20"/>
                </a:xfrm>
                <a:custGeom>
                  <a:avLst/>
                  <a:gdLst>
                    <a:gd name="T0" fmla="*/ 0 w 1820"/>
                    <a:gd name="T1" fmla="*/ 0 h 185"/>
                    <a:gd name="T2" fmla="*/ 0 w 1820"/>
                    <a:gd name="T3" fmla="*/ 0 h 185"/>
                    <a:gd name="T4" fmla="*/ 0 w 1820"/>
                    <a:gd name="T5" fmla="*/ 0 h 185"/>
                    <a:gd name="T6" fmla="*/ 0 w 1820"/>
                    <a:gd name="T7" fmla="*/ 0 h 185"/>
                    <a:gd name="T8" fmla="*/ 0 60000 65536"/>
                    <a:gd name="T9" fmla="*/ 0 60000 65536"/>
                    <a:gd name="T10" fmla="*/ 0 60000 65536"/>
                    <a:gd name="T11" fmla="*/ 0 60000 65536"/>
                    <a:gd name="T12" fmla="*/ 0 w 1820"/>
                    <a:gd name="T13" fmla="*/ 0 h 185"/>
                    <a:gd name="T14" fmla="*/ 1820 w 1820"/>
                    <a:gd name="T15" fmla="*/ 185 h 185"/>
                  </a:gdLst>
                  <a:ahLst/>
                  <a:cxnLst>
                    <a:cxn ang="T8">
                      <a:pos x="T0" y="T1"/>
                    </a:cxn>
                    <a:cxn ang="T9">
                      <a:pos x="T2" y="T3"/>
                    </a:cxn>
                    <a:cxn ang="T10">
                      <a:pos x="T4" y="T5"/>
                    </a:cxn>
                    <a:cxn ang="T11">
                      <a:pos x="T6" y="T7"/>
                    </a:cxn>
                  </a:cxnLst>
                  <a:rect l="T12" t="T13" r="T14" b="T15"/>
                  <a:pathLst>
                    <a:path w="1820" h="185">
                      <a:moveTo>
                        <a:pt x="1801" y="0"/>
                      </a:moveTo>
                      <a:lnTo>
                        <a:pt x="0" y="85"/>
                      </a:lnTo>
                      <a:lnTo>
                        <a:pt x="1820" y="185"/>
                      </a:lnTo>
                      <a:lnTo>
                        <a:pt x="1801" y="0"/>
                      </a:lnTo>
                      <a:close/>
                    </a:path>
                  </a:pathLst>
                </a:custGeom>
                <a:solidFill>
                  <a:srgbClr val="FF0000"/>
                </a:solidFill>
                <a:ln w="9525">
                  <a:noFill/>
                  <a:round/>
                  <a:headEnd/>
                  <a:tailEnd/>
                </a:ln>
              </p:spPr>
              <p:txBody>
                <a:bodyPr/>
                <a:lstStyle/>
                <a:p>
                  <a:endParaRPr lang="es-MX"/>
                </a:p>
              </p:txBody>
            </p:sp>
            <p:sp>
              <p:nvSpPr>
                <p:cNvPr id="8962" name="Freeform 5591"/>
                <p:cNvSpPr>
                  <a:spLocks/>
                </p:cNvSpPr>
                <p:nvPr/>
              </p:nvSpPr>
              <p:spPr bwMode="auto">
                <a:xfrm>
                  <a:off x="1387" y="2175"/>
                  <a:ext cx="202" cy="20"/>
                </a:xfrm>
                <a:custGeom>
                  <a:avLst/>
                  <a:gdLst>
                    <a:gd name="T0" fmla="*/ 0 w 1820"/>
                    <a:gd name="T1" fmla="*/ 0 h 185"/>
                    <a:gd name="T2" fmla="*/ 0 w 1820"/>
                    <a:gd name="T3" fmla="*/ 0 h 185"/>
                    <a:gd name="T4" fmla="*/ 0 w 1820"/>
                    <a:gd name="T5" fmla="*/ 0 h 185"/>
                    <a:gd name="T6" fmla="*/ 0 w 1820"/>
                    <a:gd name="T7" fmla="*/ 0 h 185"/>
                    <a:gd name="T8" fmla="*/ 0 60000 65536"/>
                    <a:gd name="T9" fmla="*/ 0 60000 65536"/>
                    <a:gd name="T10" fmla="*/ 0 60000 65536"/>
                    <a:gd name="T11" fmla="*/ 0 60000 65536"/>
                    <a:gd name="T12" fmla="*/ 0 w 1820"/>
                    <a:gd name="T13" fmla="*/ 0 h 185"/>
                    <a:gd name="T14" fmla="*/ 1820 w 1820"/>
                    <a:gd name="T15" fmla="*/ 185 h 185"/>
                  </a:gdLst>
                  <a:ahLst/>
                  <a:cxnLst>
                    <a:cxn ang="T8">
                      <a:pos x="T0" y="T1"/>
                    </a:cxn>
                    <a:cxn ang="T9">
                      <a:pos x="T2" y="T3"/>
                    </a:cxn>
                    <a:cxn ang="T10">
                      <a:pos x="T4" y="T5"/>
                    </a:cxn>
                    <a:cxn ang="T11">
                      <a:pos x="T6" y="T7"/>
                    </a:cxn>
                  </a:cxnLst>
                  <a:rect l="T12" t="T13" r="T14" b="T15"/>
                  <a:pathLst>
                    <a:path w="1820" h="185">
                      <a:moveTo>
                        <a:pt x="1801" y="0"/>
                      </a:moveTo>
                      <a:lnTo>
                        <a:pt x="0" y="85"/>
                      </a:lnTo>
                      <a:lnTo>
                        <a:pt x="1820" y="185"/>
                      </a:lnTo>
                      <a:lnTo>
                        <a:pt x="1801" y="0"/>
                      </a:lnTo>
                    </a:path>
                  </a:pathLst>
                </a:custGeom>
                <a:noFill/>
                <a:ln w="0">
                  <a:solidFill>
                    <a:srgbClr val="FF0000"/>
                  </a:solidFill>
                  <a:round/>
                  <a:headEnd/>
                  <a:tailEnd/>
                </a:ln>
              </p:spPr>
              <p:txBody>
                <a:bodyPr/>
                <a:lstStyle/>
                <a:p>
                  <a:endParaRPr lang="es-MX"/>
                </a:p>
              </p:txBody>
            </p:sp>
            <p:sp>
              <p:nvSpPr>
                <p:cNvPr id="8963" name="Freeform 5592"/>
                <p:cNvSpPr>
                  <a:spLocks/>
                </p:cNvSpPr>
                <p:nvPr/>
              </p:nvSpPr>
              <p:spPr bwMode="auto">
                <a:xfrm>
                  <a:off x="1384" y="2161"/>
                  <a:ext cx="203" cy="23"/>
                </a:xfrm>
                <a:custGeom>
                  <a:avLst/>
                  <a:gdLst>
                    <a:gd name="T0" fmla="*/ 0 w 1825"/>
                    <a:gd name="T1" fmla="*/ 0 h 204"/>
                    <a:gd name="T2" fmla="*/ 0 w 1825"/>
                    <a:gd name="T3" fmla="*/ 0 h 204"/>
                    <a:gd name="T4" fmla="*/ 0 w 1825"/>
                    <a:gd name="T5" fmla="*/ 0 h 204"/>
                    <a:gd name="T6" fmla="*/ 0 w 1825"/>
                    <a:gd name="T7" fmla="*/ 0 h 204"/>
                    <a:gd name="T8" fmla="*/ 0 60000 65536"/>
                    <a:gd name="T9" fmla="*/ 0 60000 65536"/>
                    <a:gd name="T10" fmla="*/ 0 60000 65536"/>
                    <a:gd name="T11" fmla="*/ 0 60000 65536"/>
                    <a:gd name="T12" fmla="*/ 0 w 1825"/>
                    <a:gd name="T13" fmla="*/ 0 h 204"/>
                    <a:gd name="T14" fmla="*/ 1825 w 1825"/>
                    <a:gd name="T15" fmla="*/ 204 h 204"/>
                  </a:gdLst>
                  <a:ahLst/>
                  <a:cxnLst>
                    <a:cxn ang="T8">
                      <a:pos x="T0" y="T1"/>
                    </a:cxn>
                    <a:cxn ang="T9">
                      <a:pos x="T2" y="T3"/>
                    </a:cxn>
                    <a:cxn ang="T10">
                      <a:pos x="T4" y="T5"/>
                    </a:cxn>
                    <a:cxn ang="T11">
                      <a:pos x="T6" y="T7"/>
                    </a:cxn>
                  </a:cxnLst>
                  <a:rect l="T12" t="T13" r="T14" b="T15"/>
                  <a:pathLst>
                    <a:path w="1825" h="204">
                      <a:moveTo>
                        <a:pt x="0" y="0"/>
                      </a:moveTo>
                      <a:lnTo>
                        <a:pt x="24" y="204"/>
                      </a:lnTo>
                      <a:lnTo>
                        <a:pt x="1825" y="119"/>
                      </a:lnTo>
                      <a:lnTo>
                        <a:pt x="0" y="0"/>
                      </a:lnTo>
                      <a:close/>
                    </a:path>
                  </a:pathLst>
                </a:custGeom>
                <a:solidFill>
                  <a:srgbClr val="FF0000"/>
                </a:solidFill>
                <a:ln w="9525">
                  <a:noFill/>
                  <a:round/>
                  <a:headEnd/>
                  <a:tailEnd/>
                </a:ln>
              </p:spPr>
              <p:txBody>
                <a:bodyPr/>
                <a:lstStyle/>
                <a:p>
                  <a:endParaRPr lang="es-MX"/>
                </a:p>
              </p:txBody>
            </p:sp>
            <p:sp>
              <p:nvSpPr>
                <p:cNvPr id="8964" name="Freeform 5593"/>
                <p:cNvSpPr>
                  <a:spLocks/>
                </p:cNvSpPr>
                <p:nvPr/>
              </p:nvSpPr>
              <p:spPr bwMode="auto">
                <a:xfrm>
                  <a:off x="1384" y="2161"/>
                  <a:ext cx="203" cy="23"/>
                </a:xfrm>
                <a:custGeom>
                  <a:avLst/>
                  <a:gdLst>
                    <a:gd name="T0" fmla="*/ 0 w 1825"/>
                    <a:gd name="T1" fmla="*/ 0 h 204"/>
                    <a:gd name="T2" fmla="*/ 0 w 1825"/>
                    <a:gd name="T3" fmla="*/ 0 h 204"/>
                    <a:gd name="T4" fmla="*/ 0 w 1825"/>
                    <a:gd name="T5" fmla="*/ 0 h 204"/>
                    <a:gd name="T6" fmla="*/ 0 w 1825"/>
                    <a:gd name="T7" fmla="*/ 0 h 204"/>
                    <a:gd name="T8" fmla="*/ 0 60000 65536"/>
                    <a:gd name="T9" fmla="*/ 0 60000 65536"/>
                    <a:gd name="T10" fmla="*/ 0 60000 65536"/>
                    <a:gd name="T11" fmla="*/ 0 60000 65536"/>
                    <a:gd name="T12" fmla="*/ 0 w 1825"/>
                    <a:gd name="T13" fmla="*/ 0 h 204"/>
                    <a:gd name="T14" fmla="*/ 1825 w 1825"/>
                    <a:gd name="T15" fmla="*/ 204 h 204"/>
                  </a:gdLst>
                  <a:ahLst/>
                  <a:cxnLst>
                    <a:cxn ang="T8">
                      <a:pos x="T0" y="T1"/>
                    </a:cxn>
                    <a:cxn ang="T9">
                      <a:pos x="T2" y="T3"/>
                    </a:cxn>
                    <a:cxn ang="T10">
                      <a:pos x="T4" y="T5"/>
                    </a:cxn>
                    <a:cxn ang="T11">
                      <a:pos x="T6" y="T7"/>
                    </a:cxn>
                  </a:cxnLst>
                  <a:rect l="T12" t="T13" r="T14" b="T15"/>
                  <a:pathLst>
                    <a:path w="1825" h="204">
                      <a:moveTo>
                        <a:pt x="0" y="0"/>
                      </a:moveTo>
                      <a:lnTo>
                        <a:pt x="24" y="204"/>
                      </a:lnTo>
                      <a:lnTo>
                        <a:pt x="1825" y="119"/>
                      </a:lnTo>
                      <a:lnTo>
                        <a:pt x="0" y="0"/>
                      </a:lnTo>
                    </a:path>
                  </a:pathLst>
                </a:custGeom>
                <a:noFill/>
                <a:ln w="0">
                  <a:solidFill>
                    <a:srgbClr val="FF0000"/>
                  </a:solidFill>
                  <a:round/>
                  <a:headEnd/>
                  <a:tailEnd/>
                </a:ln>
              </p:spPr>
              <p:txBody>
                <a:bodyPr/>
                <a:lstStyle/>
                <a:p>
                  <a:endParaRPr lang="es-MX"/>
                </a:p>
              </p:txBody>
            </p:sp>
            <p:sp>
              <p:nvSpPr>
                <p:cNvPr id="8965" name="Freeform 5594"/>
                <p:cNvSpPr>
                  <a:spLocks/>
                </p:cNvSpPr>
                <p:nvPr/>
              </p:nvSpPr>
              <p:spPr bwMode="auto">
                <a:xfrm>
                  <a:off x="1384" y="2143"/>
                  <a:ext cx="203" cy="32"/>
                </a:xfrm>
                <a:custGeom>
                  <a:avLst/>
                  <a:gdLst>
                    <a:gd name="T0" fmla="*/ 0 w 1825"/>
                    <a:gd name="T1" fmla="*/ 0 h 289"/>
                    <a:gd name="T2" fmla="*/ 0 w 1825"/>
                    <a:gd name="T3" fmla="*/ 0 h 289"/>
                    <a:gd name="T4" fmla="*/ 0 w 1825"/>
                    <a:gd name="T5" fmla="*/ 0 h 289"/>
                    <a:gd name="T6" fmla="*/ 0 w 1825"/>
                    <a:gd name="T7" fmla="*/ 0 h 289"/>
                    <a:gd name="T8" fmla="*/ 0 60000 65536"/>
                    <a:gd name="T9" fmla="*/ 0 60000 65536"/>
                    <a:gd name="T10" fmla="*/ 0 60000 65536"/>
                    <a:gd name="T11" fmla="*/ 0 60000 65536"/>
                    <a:gd name="T12" fmla="*/ 0 w 1825"/>
                    <a:gd name="T13" fmla="*/ 0 h 289"/>
                    <a:gd name="T14" fmla="*/ 1825 w 1825"/>
                    <a:gd name="T15" fmla="*/ 289 h 289"/>
                  </a:gdLst>
                  <a:ahLst/>
                  <a:cxnLst>
                    <a:cxn ang="T8">
                      <a:pos x="T0" y="T1"/>
                    </a:cxn>
                    <a:cxn ang="T9">
                      <a:pos x="T2" y="T3"/>
                    </a:cxn>
                    <a:cxn ang="T10">
                      <a:pos x="T4" y="T5"/>
                    </a:cxn>
                    <a:cxn ang="T11">
                      <a:pos x="T6" y="T7"/>
                    </a:cxn>
                  </a:cxnLst>
                  <a:rect l="T12" t="T13" r="T14" b="T15"/>
                  <a:pathLst>
                    <a:path w="1825" h="289">
                      <a:moveTo>
                        <a:pt x="5" y="0"/>
                      </a:moveTo>
                      <a:lnTo>
                        <a:pt x="0" y="170"/>
                      </a:lnTo>
                      <a:lnTo>
                        <a:pt x="1825" y="289"/>
                      </a:lnTo>
                      <a:lnTo>
                        <a:pt x="5" y="0"/>
                      </a:lnTo>
                      <a:close/>
                    </a:path>
                  </a:pathLst>
                </a:custGeom>
                <a:solidFill>
                  <a:srgbClr val="FF0000"/>
                </a:solidFill>
                <a:ln w="9525">
                  <a:noFill/>
                  <a:round/>
                  <a:headEnd/>
                  <a:tailEnd/>
                </a:ln>
              </p:spPr>
              <p:txBody>
                <a:bodyPr/>
                <a:lstStyle/>
                <a:p>
                  <a:endParaRPr lang="es-MX"/>
                </a:p>
              </p:txBody>
            </p:sp>
            <p:sp>
              <p:nvSpPr>
                <p:cNvPr id="8966" name="Freeform 5595"/>
                <p:cNvSpPr>
                  <a:spLocks/>
                </p:cNvSpPr>
                <p:nvPr/>
              </p:nvSpPr>
              <p:spPr bwMode="auto">
                <a:xfrm>
                  <a:off x="1384" y="2143"/>
                  <a:ext cx="203" cy="32"/>
                </a:xfrm>
                <a:custGeom>
                  <a:avLst/>
                  <a:gdLst>
                    <a:gd name="T0" fmla="*/ 0 w 1825"/>
                    <a:gd name="T1" fmla="*/ 0 h 289"/>
                    <a:gd name="T2" fmla="*/ 0 w 1825"/>
                    <a:gd name="T3" fmla="*/ 0 h 289"/>
                    <a:gd name="T4" fmla="*/ 0 w 1825"/>
                    <a:gd name="T5" fmla="*/ 0 h 289"/>
                    <a:gd name="T6" fmla="*/ 0 w 1825"/>
                    <a:gd name="T7" fmla="*/ 0 h 289"/>
                    <a:gd name="T8" fmla="*/ 0 60000 65536"/>
                    <a:gd name="T9" fmla="*/ 0 60000 65536"/>
                    <a:gd name="T10" fmla="*/ 0 60000 65536"/>
                    <a:gd name="T11" fmla="*/ 0 60000 65536"/>
                    <a:gd name="T12" fmla="*/ 0 w 1825"/>
                    <a:gd name="T13" fmla="*/ 0 h 289"/>
                    <a:gd name="T14" fmla="*/ 1825 w 1825"/>
                    <a:gd name="T15" fmla="*/ 289 h 289"/>
                  </a:gdLst>
                  <a:ahLst/>
                  <a:cxnLst>
                    <a:cxn ang="T8">
                      <a:pos x="T0" y="T1"/>
                    </a:cxn>
                    <a:cxn ang="T9">
                      <a:pos x="T2" y="T3"/>
                    </a:cxn>
                    <a:cxn ang="T10">
                      <a:pos x="T4" y="T5"/>
                    </a:cxn>
                    <a:cxn ang="T11">
                      <a:pos x="T6" y="T7"/>
                    </a:cxn>
                  </a:cxnLst>
                  <a:rect l="T12" t="T13" r="T14" b="T15"/>
                  <a:pathLst>
                    <a:path w="1825" h="289">
                      <a:moveTo>
                        <a:pt x="5" y="0"/>
                      </a:moveTo>
                      <a:lnTo>
                        <a:pt x="0" y="170"/>
                      </a:lnTo>
                      <a:lnTo>
                        <a:pt x="1825" y="289"/>
                      </a:lnTo>
                      <a:lnTo>
                        <a:pt x="5" y="0"/>
                      </a:lnTo>
                    </a:path>
                  </a:pathLst>
                </a:custGeom>
                <a:noFill/>
                <a:ln w="0">
                  <a:solidFill>
                    <a:srgbClr val="FF0000"/>
                  </a:solidFill>
                  <a:round/>
                  <a:headEnd/>
                  <a:tailEnd/>
                </a:ln>
              </p:spPr>
              <p:txBody>
                <a:bodyPr/>
                <a:lstStyle/>
                <a:p>
                  <a:endParaRPr lang="es-MX"/>
                </a:p>
              </p:txBody>
            </p:sp>
            <p:sp>
              <p:nvSpPr>
                <p:cNvPr id="8967" name="Freeform 5596"/>
                <p:cNvSpPr>
                  <a:spLocks/>
                </p:cNvSpPr>
                <p:nvPr/>
              </p:nvSpPr>
              <p:spPr bwMode="auto">
                <a:xfrm>
                  <a:off x="1385" y="2140"/>
                  <a:ext cx="202" cy="35"/>
                </a:xfrm>
                <a:custGeom>
                  <a:avLst/>
                  <a:gdLst>
                    <a:gd name="T0" fmla="*/ 0 w 1820"/>
                    <a:gd name="T1" fmla="*/ 0 h 312"/>
                    <a:gd name="T2" fmla="*/ 0 w 1820"/>
                    <a:gd name="T3" fmla="*/ 0 h 312"/>
                    <a:gd name="T4" fmla="*/ 0 w 1820"/>
                    <a:gd name="T5" fmla="*/ 0 h 312"/>
                    <a:gd name="T6" fmla="*/ 0 w 1820"/>
                    <a:gd name="T7" fmla="*/ 0 h 312"/>
                    <a:gd name="T8" fmla="*/ 0 60000 65536"/>
                    <a:gd name="T9" fmla="*/ 0 60000 65536"/>
                    <a:gd name="T10" fmla="*/ 0 60000 65536"/>
                    <a:gd name="T11" fmla="*/ 0 60000 65536"/>
                    <a:gd name="T12" fmla="*/ 0 w 1820"/>
                    <a:gd name="T13" fmla="*/ 0 h 312"/>
                    <a:gd name="T14" fmla="*/ 1820 w 1820"/>
                    <a:gd name="T15" fmla="*/ 312 h 312"/>
                  </a:gdLst>
                  <a:ahLst/>
                  <a:cxnLst>
                    <a:cxn ang="T8">
                      <a:pos x="T0" y="T1"/>
                    </a:cxn>
                    <a:cxn ang="T9">
                      <a:pos x="T2" y="T3"/>
                    </a:cxn>
                    <a:cxn ang="T10">
                      <a:pos x="T4" y="T5"/>
                    </a:cxn>
                    <a:cxn ang="T11">
                      <a:pos x="T6" y="T7"/>
                    </a:cxn>
                  </a:cxnLst>
                  <a:rect l="T12" t="T13" r="T14" b="T15"/>
                  <a:pathLst>
                    <a:path w="1820" h="312">
                      <a:moveTo>
                        <a:pt x="1789" y="0"/>
                      </a:moveTo>
                      <a:lnTo>
                        <a:pt x="0" y="23"/>
                      </a:lnTo>
                      <a:lnTo>
                        <a:pt x="1820" y="312"/>
                      </a:lnTo>
                      <a:lnTo>
                        <a:pt x="1789" y="0"/>
                      </a:lnTo>
                      <a:close/>
                    </a:path>
                  </a:pathLst>
                </a:custGeom>
                <a:solidFill>
                  <a:srgbClr val="FF0000"/>
                </a:solidFill>
                <a:ln w="9525">
                  <a:noFill/>
                  <a:round/>
                  <a:headEnd/>
                  <a:tailEnd/>
                </a:ln>
              </p:spPr>
              <p:txBody>
                <a:bodyPr/>
                <a:lstStyle/>
                <a:p>
                  <a:endParaRPr lang="es-MX"/>
                </a:p>
              </p:txBody>
            </p:sp>
            <p:sp>
              <p:nvSpPr>
                <p:cNvPr id="8968" name="Freeform 5597"/>
                <p:cNvSpPr>
                  <a:spLocks/>
                </p:cNvSpPr>
                <p:nvPr/>
              </p:nvSpPr>
              <p:spPr bwMode="auto">
                <a:xfrm>
                  <a:off x="1385" y="2140"/>
                  <a:ext cx="202" cy="35"/>
                </a:xfrm>
                <a:custGeom>
                  <a:avLst/>
                  <a:gdLst>
                    <a:gd name="T0" fmla="*/ 0 w 1820"/>
                    <a:gd name="T1" fmla="*/ 0 h 312"/>
                    <a:gd name="T2" fmla="*/ 0 w 1820"/>
                    <a:gd name="T3" fmla="*/ 0 h 312"/>
                    <a:gd name="T4" fmla="*/ 0 w 1820"/>
                    <a:gd name="T5" fmla="*/ 0 h 312"/>
                    <a:gd name="T6" fmla="*/ 0 w 1820"/>
                    <a:gd name="T7" fmla="*/ 0 h 312"/>
                    <a:gd name="T8" fmla="*/ 0 60000 65536"/>
                    <a:gd name="T9" fmla="*/ 0 60000 65536"/>
                    <a:gd name="T10" fmla="*/ 0 60000 65536"/>
                    <a:gd name="T11" fmla="*/ 0 60000 65536"/>
                    <a:gd name="T12" fmla="*/ 0 w 1820"/>
                    <a:gd name="T13" fmla="*/ 0 h 312"/>
                    <a:gd name="T14" fmla="*/ 1820 w 1820"/>
                    <a:gd name="T15" fmla="*/ 312 h 312"/>
                  </a:gdLst>
                  <a:ahLst/>
                  <a:cxnLst>
                    <a:cxn ang="T8">
                      <a:pos x="T0" y="T1"/>
                    </a:cxn>
                    <a:cxn ang="T9">
                      <a:pos x="T2" y="T3"/>
                    </a:cxn>
                    <a:cxn ang="T10">
                      <a:pos x="T4" y="T5"/>
                    </a:cxn>
                    <a:cxn ang="T11">
                      <a:pos x="T6" y="T7"/>
                    </a:cxn>
                  </a:cxnLst>
                  <a:rect l="T12" t="T13" r="T14" b="T15"/>
                  <a:pathLst>
                    <a:path w="1820" h="312">
                      <a:moveTo>
                        <a:pt x="1789" y="0"/>
                      </a:moveTo>
                      <a:lnTo>
                        <a:pt x="0" y="23"/>
                      </a:lnTo>
                      <a:lnTo>
                        <a:pt x="1820" y="312"/>
                      </a:lnTo>
                      <a:lnTo>
                        <a:pt x="1789" y="0"/>
                      </a:lnTo>
                    </a:path>
                  </a:pathLst>
                </a:custGeom>
                <a:noFill/>
                <a:ln w="0">
                  <a:solidFill>
                    <a:srgbClr val="FF0000"/>
                  </a:solidFill>
                  <a:round/>
                  <a:headEnd/>
                  <a:tailEnd/>
                </a:ln>
              </p:spPr>
              <p:txBody>
                <a:bodyPr/>
                <a:lstStyle/>
                <a:p>
                  <a:endParaRPr lang="es-MX"/>
                </a:p>
              </p:txBody>
            </p:sp>
            <p:sp>
              <p:nvSpPr>
                <p:cNvPr id="8969" name="Freeform 5598"/>
                <p:cNvSpPr>
                  <a:spLocks/>
                </p:cNvSpPr>
                <p:nvPr/>
              </p:nvSpPr>
              <p:spPr bwMode="auto">
                <a:xfrm>
                  <a:off x="1385" y="2130"/>
                  <a:ext cx="198" cy="13"/>
                </a:xfrm>
                <a:custGeom>
                  <a:avLst/>
                  <a:gdLst>
                    <a:gd name="T0" fmla="*/ 0 w 1789"/>
                    <a:gd name="T1" fmla="*/ 0 h 116"/>
                    <a:gd name="T2" fmla="*/ 0 w 1789"/>
                    <a:gd name="T3" fmla="*/ 0 h 116"/>
                    <a:gd name="T4" fmla="*/ 0 w 1789"/>
                    <a:gd name="T5" fmla="*/ 0 h 116"/>
                    <a:gd name="T6" fmla="*/ 0 w 1789"/>
                    <a:gd name="T7" fmla="*/ 0 h 116"/>
                    <a:gd name="T8" fmla="*/ 0 60000 65536"/>
                    <a:gd name="T9" fmla="*/ 0 60000 65536"/>
                    <a:gd name="T10" fmla="*/ 0 60000 65536"/>
                    <a:gd name="T11" fmla="*/ 0 60000 65536"/>
                    <a:gd name="T12" fmla="*/ 0 w 1789"/>
                    <a:gd name="T13" fmla="*/ 0 h 116"/>
                    <a:gd name="T14" fmla="*/ 1789 w 1789"/>
                    <a:gd name="T15" fmla="*/ 116 h 116"/>
                  </a:gdLst>
                  <a:ahLst/>
                  <a:cxnLst>
                    <a:cxn ang="T8">
                      <a:pos x="T0" y="T1"/>
                    </a:cxn>
                    <a:cxn ang="T9">
                      <a:pos x="T2" y="T3"/>
                    </a:cxn>
                    <a:cxn ang="T10">
                      <a:pos x="T4" y="T5"/>
                    </a:cxn>
                    <a:cxn ang="T11">
                      <a:pos x="T6" y="T7"/>
                    </a:cxn>
                  </a:cxnLst>
                  <a:rect l="T12" t="T13" r="T14" b="T15"/>
                  <a:pathLst>
                    <a:path w="1789" h="116">
                      <a:moveTo>
                        <a:pt x="1778" y="0"/>
                      </a:moveTo>
                      <a:lnTo>
                        <a:pt x="0" y="116"/>
                      </a:lnTo>
                      <a:lnTo>
                        <a:pt x="1789" y="93"/>
                      </a:lnTo>
                      <a:lnTo>
                        <a:pt x="1778" y="0"/>
                      </a:lnTo>
                      <a:close/>
                    </a:path>
                  </a:pathLst>
                </a:custGeom>
                <a:solidFill>
                  <a:srgbClr val="FF0000"/>
                </a:solidFill>
                <a:ln w="9525">
                  <a:noFill/>
                  <a:round/>
                  <a:headEnd/>
                  <a:tailEnd/>
                </a:ln>
              </p:spPr>
              <p:txBody>
                <a:bodyPr/>
                <a:lstStyle/>
                <a:p>
                  <a:endParaRPr lang="es-MX"/>
                </a:p>
              </p:txBody>
            </p:sp>
            <p:sp>
              <p:nvSpPr>
                <p:cNvPr id="8970" name="Freeform 5599"/>
                <p:cNvSpPr>
                  <a:spLocks/>
                </p:cNvSpPr>
                <p:nvPr/>
              </p:nvSpPr>
              <p:spPr bwMode="auto">
                <a:xfrm>
                  <a:off x="1385" y="2130"/>
                  <a:ext cx="198" cy="13"/>
                </a:xfrm>
                <a:custGeom>
                  <a:avLst/>
                  <a:gdLst>
                    <a:gd name="T0" fmla="*/ 0 w 1789"/>
                    <a:gd name="T1" fmla="*/ 0 h 116"/>
                    <a:gd name="T2" fmla="*/ 0 w 1789"/>
                    <a:gd name="T3" fmla="*/ 0 h 116"/>
                    <a:gd name="T4" fmla="*/ 0 w 1789"/>
                    <a:gd name="T5" fmla="*/ 0 h 116"/>
                    <a:gd name="T6" fmla="*/ 0 w 1789"/>
                    <a:gd name="T7" fmla="*/ 0 h 116"/>
                    <a:gd name="T8" fmla="*/ 0 60000 65536"/>
                    <a:gd name="T9" fmla="*/ 0 60000 65536"/>
                    <a:gd name="T10" fmla="*/ 0 60000 65536"/>
                    <a:gd name="T11" fmla="*/ 0 60000 65536"/>
                    <a:gd name="T12" fmla="*/ 0 w 1789"/>
                    <a:gd name="T13" fmla="*/ 0 h 116"/>
                    <a:gd name="T14" fmla="*/ 1789 w 1789"/>
                    <a:gd name="T15" fmla="*/ 116 h 116"/>
                  </a:gdLst>
                  <a:ahLst/>
                  <a:cxnLst>
                    <a:cxn ang="T8">
                      <a:pos x="T0" y="T1"/>
                    </a:cxn>
                    <a:cxn ang="T9">
                      <a:pos x="T2" y="T3"/>
                    </a:cxn>
                    <a:cxn ang="T10">
                      <a:pos x="T4" y="T5"/>
                    </a:cxn>
                    <a:cxn ang="T11">
                      <a:pos x="T6" y="T7"/>
                    </a:cxn>
                  </a:cxnLst>
                  <a:rect l="T12" t="T13" r="T14" b="T15"/>
                  <a:pathLst>
                    <a:path w="1789" h="116">
                      <a:moveTo>
                        <a:pt x="1778" y="0"/>
                      </a:moveTo>
                      <a:lnTo>
                        <a:pt x="0" y="116"/>
                      </a:lnTo>
                      <a:lnTo>
                        <a:pt x="1789" y="93"/>
                      </a:lnTo>
                      <a:lnTo>
                        <a:pt x="1778" y="0"/>
                      </a:lnTo>
                    </a:path>
                  </a:pathLst>
                </a:custGeom>
                <a:noFill/>
                <a:ln w="0">
                  <a:solidFill>
                    <a:srgbClr val="FF0000"/>
                  </a:solidFill>
                  <a:round/>
                  <a:headEnd/>
                  <a:tailEnd/>
                </a:ln>
              </p:spPr>
              <p:txBody>
                <a:bodyPr/>
                <a:lstStyle/>
                <a:p>
                  <a:endParaRPr lang="es-MX"/>
                </a:p>
              </p:txBody>
            </p:sp>
            <p:sp>
              <p:nvSpPr>
                <p:cNvPr id="8971" name="Freeform 5600"/>
                <p:cNvSpPr>
                  <a:spLocks/>
                </p:cNvSpPr>
                <p:nvPr/>
              </p:nvSpPr>
              <p:spPr bwMode="auto">
                <a:xfrm>
                  <a:off x="1385" y="2129"/>
                  <a:ext cx="197" cy="14"/>
                </a:xfrm>
                <a:custGeom>
                  <a:avLst/>
                  <a:gdLst>
                    <a:gd name="T0" fmla="*/ 0 w 1778"/>
                    <a:gd name="T1" fmla="*/ 0 h 125"/>
                    <a:gd name="T2" fmla="*/ 0 w 1778"/>
                    <a:gd name="T3" fmla="*/ 0 h 125"/>
                    <a:gd name="T4" fmla="*/ 0 w 1778"/>
                    <a:gd name="T5" fmla="*/ 0 h 125"/>
                    <a:gd name="T6" fmla="*/ 0 w 1778"/>
                    <a:gd name="T7" fmla="*/ 0 h 125"/>
                    <a:gd name="T8" fmla="*/ 0 60000 65536"/>
                    <a:gd name="T9" fmla="*/ 0 60000 65536"/>
                    <a:gd name="T10" fmla="*/ 0 60000 65536"/>
                    <a:gd name="T11" fmla="*/ 0 60000 65536"/>
                    <a:gd name="T12" fmla="*/ 0 w 1778"/>
                    <a:gd name="T13" fmla="*/ 0 h 125"/>
                    <a:gd name="T14" fmla="*/ 1778 w 1778"/>
                    <a:gd name="T15" fmla="*/ 125 h 125"/>
                  </a:gdLst>
                  <a:ahLst/>
                  <a:cxnLst>
                    <a:cxn ang="T8">
                      <a:pos x="T0" y="T1"/>
                    </a:cxn>
                    <a:cxn ang="T9">
                      <a:pos x="T2" y="T3"/>
                    </a:cxn>
                    <a:cxn ang="T10">
                      <a:pos x="T4" y="T5"/>
                    </a:cxn>
                    <a:cxn ang="T11">
                      <a:pos x="T6" y="T7"/>
                    </a:cxn>
                  </a:cxnLst>
                  <a:rect l="T12" t="T13" r="T14" b="T15"/>
                  <a:pathLst>
                    <a:path w="1778" h="125">
                      <a:moveTo>
                        <a:pt x="20" y="0"/>
                      </a:moveTo>
                      <a:lnTo>
                        <a:pt x="0" y="125"/>
                      </a:lnTo>
                      <a:lnTo>
                        <a:pt x="1778" y="9"/>
                      </a:lnTo>
                      <a:lnTo>
                        <a:pt x="20" y="0"/>
                      </a:lnTo>
                      <a:close/>
                    </a:path>
                  </a:pathLst>
                </a:custGeom>
                <a:solidFill>
                  <a:srgbClr val="FF0000"/>
                </a:solidFill>
                <a:ln w="9525">
                  <a:noFill/>
                  <a:round/>
                  <a:headEnd/>
                  <a:tailEnd/>
                </a:ln>
              </p:spPr>
              <p:txBody>
                <a:bodyPr/>
                <a:lstStyle/>
                <a:p>
                  <a:endParaRPr lang="es-MX"/>
                </a:p>
              </p:txBody>
            </p:sp>
            <p:sp>
              <p:nvSpPr>
                <p:cNvPr id="8972" name="Freeform 5601"/>
                <p:cNvSpPr>
                  <a:spLocks/>
                </p:cNvSpPr>
                <p:nvPr/>
              </p:nvSpPr>
              <p:spPr bwMode="auto">
                <a:xfrm>
                  <a:off x="1385" y="2129"/>
                  <a:ext cx="197" cy="14"/>
                </a:xfrm>
                <a:custGeom>
                  <a:avLst/>
                  <a:gdLst>
                    <a:gd name="T0" fmla="*/ 0 w 1778"/>
                    <a:gd name="T1" fmla="*/ 0 h 125"/>
                    <a:gd name="T2" fmla="*/ 0 w 1778"/>
                    <a:gd name="T3" fmla="*/ 0 h 125"/>
                    <a:gd name="T4" fmla="*/ 0 w 1778"/>
                    <a:gd name="T5" fmla="*/ 0 h 125"/>
                    <a:gd name="T6" fmla="*/ 0 w 1778"/>
                    <a:gd name="T7" fmla="*/ 0 h 125"/>
                    <a:gd name="T8" fmla="*/ 0 60000 65536"/>
                    <a:gd name="T9" fmla="*/ 0 60000 65536"/>
                    <a:gd name="T10" fmla="*/ 0 60000 65536"/>
                    <a:gd name="T11" fmla="*/ 0 60000 65536"/>
                    <a:gd name="T12" fmla="*/ 0 w 1778"/>
                    <a:gd name="T13" fmla="*/ 0 h 125"/>
                    <a:gd name="T14" fmla="*/ 1778 w 1778"/>
                    <a:gd name="T15" fmla="*/ 125 h 125"/>
                  </a:gdLst>
                  <a:ahLst/>
                  <a:cxnLst>
                    <a:cxn ang="T8">
                      <a:pos x="T0" y="T1"/>
                    </a:cxn>
                    <a:cxn ang="T9">
                      <a:pos x="T2" y="T3"/>
                    </a:cxn>
                    <a:cxn ang="T10">
                      <a:pos x="T4" y="T5"/>
                    </a:cxn>
                    <a:cxn ang="T11">
                      <a:pos x="T6" y="T7"/>
                    </a:cxn>
                  </a:cxnLst>
                  <a:rect l="T12" t="T13" r="T14" b="T15"/>
                  <a:pathLst>
                    <a:path w="1778" h="125">
                      <a:moveTo>
                        <a:pt x="20" y="0"/>
                      </a:moveTo>
                      <a:lnTo>
                        <a:pt x="0" y="125"/>
                      </a:lnTo>
                      <a:lnTo>
                        <a:pt x="1778" y="9"/>
                      </a:lnTo>
                      <a:lnTo>
                        <a:pt x="20" y="0"/>
                      </a:lnTo>
                    </a:path>
                  </a:pathLst>
                </a:custGeom>
                <a:noFill/>
                <a:ln w="0">
                  <a:solidFill>
                    <a:srgbClr val="FF0000"/>
                  </a:solidFill>
                  <a:round/>
                  <a:headEnd/>
                  <a:tailEnd/>
                </a:ln>
              </p:spPr>
              <p:txBody>
                <a:bodyPr/>
                <a:lstStyle/>
                <a:p>
                  <a:endParaRPr lang="es-MX"/>
                </a:p>
              </p:txBody>
            </p:sp>
            <p:sp>
              <p:nvSpPr>
                <p:cNvPr id="8973" name="Freeform 5602"/>
                <p:cNvSpPr>
                  <a:spLocks/>
                </p:cNvSpPr>
                <p:nvPr/>
              </p:nvSpPr>
              <p:spPr bwMode="auto">
                <a:xfrm>
                  <a:off x="1387" y="2107"/>
                  <a:ext cx="195" cy="23"/>
                </a:xfrm>
                <a:custGeom>
                  <a:avLst/>
                  <a:gdLst>
                    <a:gd name="T0" fmla="*/ 0 w 1758"/>
                    <a:gd name="T1" fmla="*/ 0 h 204"/>
                    <a:gd name="T2" fmla="*/ 0 w 1758"/>
                    <a:gd name="T3" fmla="*/ 0 h 204"/>
                    <a:gd name="T4" fmla="*/ 0 w 1758"/>
                    <a:gd name="T5" fmla="*/ 0 h 204"/>
                    <a:gd name="T6" fmla="*/ 0 w 1758"/>
                    <a:gd name="T7" fmla="*/ 0 h 204"/>
                    <a:gd name="T8" fmla="*/ 0 60000 65536"/>
                    <a:gd name="T9" fmla="*/ 0 60000 65536"/>
                    <a:gd name="T10" fmla="*/ 0 60000 65536"/>
                    <a:gd name="T11" fmla="*/ 0 60000 65536"/>
                    <a:gd name="T12" fmla="*/ 0 w 1758"/>
                    <a:gd name="T13" fmla="*/ 0 h 204"/>
                    <a:gd name="T14" fmla="*/ 1758 w 1758"/>
                    <a:gd name="T15" fmla="*/ 204 h 204"/>
                  </a:gdLst>
                  <a:ahLst/>
                  <a:cxnLst>
                    <a:cxn ang="T8">
                      <a:pos x="T0" y="T1"/>
                    </a:cxn>
                    <a:cxn ang="T9">
                      <a:pos x="T2" y="T3"/>
                    </a:cxn>
                    <a:cxn ang="T10">
                      <a:pos x="T4" y="T5"/>
                    </a:cxn>
                    <a:cxn ang="T11">
                      <a:pos x="T6" y="T7"/>
                    </a:cxn>
                  </a:cxnLst>
                  <a:rect l="T12" t="T13" r="T14" b="T15"/>
                  <a:pathLst>
                    <a:path w="1758" h="204">
                      <a:moveTo>
                        <a:pt x="25" y="0"/>
                      </a:moveTo>
                      <a:lnTo>
                        <a:pt x="0" y="195"/>
                      </a:lnTo>
                      <a:lnTo>
                        <a:pt x="1758" y="204"/>
                      </a:lnTo>
                      <a:lnTo>
                        <a:pt x="25" y="0"/>
                      </a:lnTo>
                      <a:close/>
                    </a:path>
                  </a:pathLst>
                </a:custGeom>
                <a:solidFill>
                  <a:srgbClr val="FF0000"/>
                </a:solidFill>
                <a:ln w="9525">
                  <a:noFill/>
                  <a:round/>
                  <a:headEnd/>
                  <a:tailEnd/>
                </a:ln>
              </p:spPr>
              <p:txBody>
                <a:bodyPr/>
                <a:lstStyle/>
                <a:p>
                  <a:endParaRPr lang="es-MX"/>
                </a:p>
              </p:txBody>
            </p:sp>
            <p:sp>
              <p:nvSpPr>
                <p:cNvPr id="8974" name="Freeform 5603"/>
                <p:cNvSpPr>
                  <a:spLocks/>
                </p:cNvSpPr>
                <p:nvPr/>
              </p:nvSpPr>
              <p:spPr bwMode="auto">
                <a:xfrm>
                  <a:off x="1387" y="2107"/>
                  <a:ext cx="195" cy="23"/>
                </a:xfrm>
                <a:custGeom>
                  <a:avLst/>
                  <a:gdLst>
                    <a:gd name="T0" fmla="*/ 0 w 1758"/>
                    <a:gd name="T1" fmla="*/ 0 h 204"/>
                    <a:gd name="T2" fmla="*/ 0 w 1758"/>
                    <a:gd name="T3" fmla="*/ 0 h 204"/>
                    <a:gd name="T4" fmla="*/ 0 w 1758"/>
                    <a:gd name="T5" fmla="*/ 0 h 204"/>
                    <a:gd name="T6" fmla="*/ 0 w 1758"/>
                    <a:gd name="T7" fmla="*/ 0 h 204"/>
                    <a:gd name="T8" fmla="*/ 0 60000 65536"/>
                    <a:gd name="T9" fmla="*/ 0 60000 65536"/>
                    <a:gd name="T10" fmla="*/ 0 60000 65536"/>
                    <a:gd name="T11" fmla="*/ 0 60000 65536"/>
                    <a:gd name="T12" fmla="*/ 0 w 1758"/>
                    <a:gd name="T13" fmla="*/ 0 h 204"/>
                    <a:gd name="T14" fmla="*/ 1758 w 1758"/>
                    <a:gd name="T15" fmla="*/ 204 h 204"/>
                  </a:gdLst>
                  <a:ahLst/>
                  <a:cxnLst>
                    <a:cxn ang="T8">
                      <a:pos x="T0" y="T1"/>
                    </a:cxn>
                    <a:cxn ang="T9">
                      <a:pos x="T2" y="T3"/>
                    </a:cxn>
                    <a:cxn ang="T10">
                      <a:pos x="T4" y="T5"/>
                    </a:cxn>
                    <a:cxn ang="T11">
                      <a:pos x="T6" y="T7"/>
                    </a:cxn>
                  </a:cxnLst>
                  <a:rect l="T12" t="T13" r="T14" b="T15"/>
                  <a:pathLst>
                    <a:path w="1758" h="204">
                      <a:moveTo>
                        <a:pt x="25" y="0"/>
                      </a:moveTo>
                      <a:lnTo>
                        <a:pt x="0" y="195"/>
                      </a:lnTo>
                      <a:lnTo>
                        <a:pt x="1758" y="204"/>
                      </a:lnTo>
                      <a:lnTo>
                        <a:pt x="25" y="0"/>
                      </a:lnTo>
                    </a:path>
                  </a:pathLst>
                </a:custGeom>
                <a:noFill/>
                <a:ln w="0">
                  <a:solidFill>
                    <a:srgbClr val="FF0000"/>
                  </a:solidFill>
                  <a:round/>
                  <a:headEnd/>
                  <a:tailEnd/>
                </a:ln>
              </p:spPr>
              <p:txBody>
                <a:bodyPr/>
                <a:lstStyle/>
                <a:p>
                  <a:endParaRPr lang="es-MX"/>
                </a:p>
              </p:txBody>
            </p:sp>
            <p:sp>
              <p:nvSpPr>
                <p:cNvPr id="8975" name="Freeform 5604"/>
                <p:cNvSpPr>
                  <a:spLocks/>
                </p:cNvSpPr>
                <p:nvPr/>
              </p:nvSpPr>
              <p:spPr bwMode="auto">
                <a:xfrm>
                  <a:off x="1380" y="2091"/>
                  <a:ext cx="202" cy="39"/>
                </a:xfrm>
                <a:custGeom>
                  <a:avLst/>
                  <a:gdLst>
                    <a:gd name="T0" fmla="*/ 0 w 1821"/>
                    <a:gd name="T1" fmla="*/ 0 h 349"/>
                    <a:gd name="T2" fmla="*/ 0 w 1821"/>
                    <a:gd name="T3" fmla="*/ 0 h 349"/>
                    <a:gd name="T4" fmla="*/ 0 w 1821"/>
                    <a:gd name="T5" fmla="*/ 0 h 349"/>
                    <a:gd name="T6" fmla="*/ 0 w 1821"/>
                    <a:gd name="T7" fmla="*/ 0 h 349"/>
                    <a:gd name="T8" fmla="*/ 0 60000 65536"/>
                    <a:gd name="T9" fmla="*/ 0 60000 65536"/>
                    <a:gd name="T10" fmla="*/ 0 60000 65536"/>
                    <a:gd name="T11" fmla="*/ 0 60000 65536"/>
                    <a:gd name="T12" fmla="*/ 0 w 1821"/>
                    <a:gd name="T13" fmla="*/ 0 h 349"/>
                    <a:gd name="T14" fmla="*/ 1821 w 1821"/>
                    <a:gd name="T15" fmla="*/ 349 h 349"/>
                  </a:gdLst>
                  <a:ahLst/>
                  <a:cxnLst>
                    <a:cxn ang="T8">
                      <a:pos x="T0" y="T1"/>
                    </a:cxn>
                    <a:cxn ang="T9">
                      <a:pos x="T2" y="T3"/>
                    </a:cxn>
                    <a:cxn ang="T10">
                      <a:pos x="T4" y="T5"/>
                    </a:cxn>
                    <a:cxn ang="T11">
                      <a:pos x="T6" y="T7"/>
                    </a:cxn>
                  </a:cxnLst>
                  <a:rect l="T12" t="T13" r="T14" b="T15"/>
                  <a:pathLst>
                    <a:path w="1821" h="349">
                      <a:moveTo>
                        <a:pt x="0" y="0"/>
                      </a:moveTo>
                      <a:lnTo>
                        <a:pt x="88" y="145"/>
                      </a:lnTo>
                      <a:lnTo>
                        <a:pt x="1821" y="349"/>
                      </a:lnTo>
                      <a:lnTo>
                        <a:pt x="0" y="0"/>
                      </a:lnTo>
                      <a:close/>
                    </a:path>
                  </a:pathLst>
                </a:custGeom>
                <a:solidFill>
                  <a:srgbClr val="FF0000"/>
                </a:solidFill>
                <a:ln w="9525">
                  <a:noFill/>
                  <a:round/>
                  <a:headEnd/>
                  <a:tailEnd/>
                </a:ln>
              </p:spPr>
              <p:txBody>
                <a:bodyPr/>
                <a:lstStyle/>
                <a:p>
                  <a:endParaRPr lang="es-MX"/>
                </a:p>
              </p:txBody>
            </p:sp>
            <p:sp>
              <p:nvSpPr>
                <p:cNvPr id="8976" name="Freeform 5605"/>
                <p:cNvSpPr>
                  <a:spLocks/>
                </p:cNvSpPr>
                <p:nvPr/>
              </p:nvSpPr>
              <p:spPr bwMode="auto">
                <a:xfrm>
                  <a:off x="1380" y="2091"/>
                  <a:ext cx="202" cy="39"/>
                </a:xfrm>
                <a:custGeom>
                  <a:avLst/>
                  <a:gdLst>
                    <a:gd name="T0" fmla="*/ 0 w 1821"/>
                    <a:gd name="T1" fmla="*/ 0 h 349"/>
                    <a:gd name="T2" fmla="*/ 0 w 1821"/>
                    <a:gd name="T3" fmla="*/ 0 h 349"/>
                    <a:gd name="T4" fmla="*/ 0 w 1821"/>
                    <a:gd name="T5" fmla="*/ 0 h 349"/>
                    <a:gd name="T6" fmla="*/ 0 w 1821"/>
                    <a:gd name="T7" fmla="*/ 0 h 349"/>
                    <a:gd name="T8" fmla="*/ 0 60000 65536"/>
                    <a:gd name="T9" fmla="*/ 0 60000 65536"/>
                    <a:gd name="T10" fmla="*/ 0 60000 65536"/>
                    <a:gd name="T11" fmla="*/ 0 60000 65536"/>
                    <a:gd name="T12" fmla="*/ 0 w 1821"/>
                    <a:gd name="T13" fmla="*/ 0 h 349"/>
                    <a:gd name="T14" fmla="*/ 1821 w 1821"/>
                    <a:gd name="T15" fmla="*/ 349 h 349"/>
                  </a:gdLst>
                  <a:ahLst/>
                  <a:cxnLst>
                    <a:cxn ang="T8">
                      <a:pos x="T0" y="T1"/>
                    </a:cxn>
                    <a:cxn ang="T9">
                      <a:pos x="T2" y="T3"/>
                    </a:cxn>
                    <a:cxn ang="T10">
                      <a:pos x="T4" y="T5"/>
                    </a:cxn>
                    <a:cxn ang="T11">
                      <a:pos x="T6" y="T7"/>
                    </a:cxn>
                  </a:cxnLst>
                  <a:rect l="T12" t="T13" r="T14" b="T15"/>
                  <a:pathLst>
                    <a:path w="1821" h="349">
                      <a:moveTo>
                        <a:pt x="0" y="0"/>
                      </a:moveTo>
                      <a:lnTo>
                        <a:pt x="88" y="145"/>
                      </a:lnTo>
                      <a:lnTo>
                        <a:pt x="1821" y="349"/>
                      </a:lnTo>
                      <a:lnTo>
                        <a:pt x="0" y="0"/>
                      </a:lnTo>
                    </a:path>
                  </a:pathLst>
                </a:custGeom>
                <a:noFill/>
                <a:ln w="0">
                  <a:solidFill>
                    <a:srgbClr val="FF0000"/>
                  </a:solidFill>
                  <a:round/>
                  <a:headEnd/>
                  <a:tailEnd/>
                </a:ln>
              </p:spPr>
              <p:txBody>
                <a:bodyPr/>
                <a:lstStyle/>
                <a:p>
                  <a:endParaRPr lang="es-MX"/>
                </a:p>
              </p:txBody>
            </p:sp>
            <p:sp>
              <p:nvSpPr>
                <p:cNvPr id="8977" name="Freeform 5606"/>
                <p:cNvSpPr>
                  <a:spLocks/>
                </p:cNvSpPr>
                <p:nvPr/>
              </p:nvSpPr>
              <p:spPr bwMode="auto">
                <a:xfrm>
                  <a:off x="1379" y="2088"/>
                  <a:ext cx="203" cy="42"/>
                </a:xfrm>
                <a:custGeom>
                  <a:avLst/>
                  <a:gdLst>
                    <a:gd name="T0" fmla="*/ 0 w 1827"/>
                    <a:gd name="T1" fmla="*/ 0 h 376"/>
                    <a:gd name="T2" fmla="*/ 0 w 1827"/>
                    <a:gd name="T3" fmla="*/ 0 h 376"/>
                    <a:gd name="T4" fmla="*/ 0 w 1827"/>
                    <a:gd name="T5" fmla="*/ 0 h 376"/>
                    <a:gd name="T6" fmla="*/ 0 w 1827"/>
                    <a:gd name="T7" fmla="*/ 0 h 376"/>
                    <a:gd name="T8" fmla="*/ 0 60000 65536"/>
                    <a:gd name="T9" fmla="*/ 0 60000 65536"/>
                    <a:gd name="T10" fmla="*/ 0 60000 65536"/>
                    <a:gd name="T11" fmla="*/ 0 60000 65536"/>
                    <a:gd name="T12" fmla="*/ 0 w 1827"/>
                    <a:gd name="T13" fmla="*/ 0 h 376"/>
                    <a:gd name="T14" fmla="*/ 1827 w 1827"/>
                    <a:gd name="T15" fmla="*/ 376 h 376"/>
                  </a:gdLst>
                  <a:ahLst/>
                  <a:cxnLst>
                    <a:cxn ang="T8">
                      <a:pos x="T0" y="T1"/>
                    </a:cxn>
                    <a:cxn ang="T9">
                      <a:pos x="T2" y="T3"/>
                    </a:cxn>
                    <a:cxn ang="T10">
                      <a:pos x="T4" y="T5"/>
                    </a:cxn>
                    <a:cxn ang="T11">
                      <a:pos x="T6" y="T7"/>
                    </a:cxn>
                  </a:cxnLst>
                  <a:rect l="T12" t="T13" r="T14" b="T15"/>
                  <a:pathLst>
                    <a:path w="1827" h="376">
                      <a:moveTo>
                        <a:pt x="0" y="0"/>
                      </a:moveTo>
                      <a:lnTo>
                        <a:pt x="6" y="27"/>
                      </a:lnTo>
                      <a:lnTo>
                        <a:pt x="1827" y="376"/>
                      </a:lnTo>
                      <a:lnTo>
                        <a:pt x="0" y="0"/>
                      </a:lnTo>
                      <a:close/>
                    </a:path>
                  </a:pathLst>
                </a:custGeom>
                <a:solidFill>
                  <a:srgbClr val="FF0000"/>
                </a:solidFill>
                <a:ln w="9525">
                  <a:noFill/>
                  <a:round/>
                  <a:headEnd/>
                  <a:tailEnd/>
                </a:ln>
              </p:spPr>
              <p:txBody>
                <a:bodyPr/>
                <a:lstStyle/>
                <a:p>
                  <a:endParaRPr lang="es-MX"/>
                </a:p>
              </p:txBody>
            </p:sp>
            <p:sp>
              <p:nvSpPr>
                <p:cNvPr id="8978" name="Freeform 5607"/>
                <p:cNvSpPr>
                  <a:spLocks/>
                </p:cNvSpPr>
                <p:nvPr/>
              </p:nvSpPr>
              <p:spPr bwMode="auto">
                <a:xfrm>
                  <a:off x="1379" y="2088"/>
                  <a:ext cx="203" cy="42"/>
                </a:xfrm>
                <a:custGeom>
                  <a:avLst/>
                  <a:gdLst>
                    <a:gd name="T0" fmla="*/ 0 w 1827"/>
                    <a:gd name="T1" fmla="*/ 0 h 376"/>
                    <a:gd name="T2" fmla="*/ 0 w 1827"/>
                    <a:gd name="T3" fmla="*/ 0 h 376"/>
                    <a:gd name="T4" fmla="*/ 0 w 1827"/>
                    <a:gd name="T5" fmla="*/ 0 h 376"/>
                    <a:gd name="T6" fmla="*/ 0 w 1827"/>
                    <a:gd name="T7" fmla="*/ 0 h 376"/>
                    <a:gd name="T8" fmla="*/ 0 60000 65536"/>
                    <a:gd name="T9" fmla="*/ 0 60000 65536"/>
                    <a:gd name="T10" fmla="*/ 0 60000 65536"/>
                    <a:gd name="T11" fmla="*/ 0 60000 65536"/>
                    <a:gd name="T12" fmla="*/ 0 w 1827"/>
                    <a:gd name="T13" fmla="*/ 0 h 376"/>
                    <a:gd name="T14" fmla="*/ 1827 w 1827"/>
                    <a:gd name="T15" fmla="*/ 376 h 376"/>
                  </a:gdLst>
                  <a:ahLst/>
                  <a:cxnLst>
                    <a:cxn ang="T8">
                      <a:pos x="T0" y="T1"/>
                    </a:cxn>
                    <a:cxn ang="T9">
                      <a:pos x="T2" y="T3"/>
                    </a:cxn>
                    <a:cxn ang="T10">
                      <a:pos x="T4" y="T5"/>
                    </a:cxn>
                    <a:cxn ang="T11">
                      <a:pos x="T6" y="T7"/>
                    </a:cxn>
                  </a:cxnLst>
                  <a:rect l="T12" t="T13" r="T14" b="T15"/>
                  <a:pathLst>
                    <a:path w="1827" h="376">
                      <a:moveTo>
                        <a:pt x="0" y="0"/>
                      </a:moveTo>
                      <a:lnTo>
                        <a:pt x="6" y="27"/>
                      </a:lnTo>
                      <a:lnTo>
                        <a:pt x="1827" y="376"/>
                      </a:lnTo>
                      <a:lnTo>
                        <a:pt x="0" y="0"/>
                      </a:lnTo>
                    </a:path>
                  </a:pathLst>
                </a:custGeom>
                <a:noFill/>
                <a:ln w="0">
                  <a:solidFill>
                    <a:srgbClr val="FF0000"/>
                  </a:solidFill>
                  <a:round/>
                  <a:headEnd/>
                  <a:tailEnd/>
                </a:ln>
              </p:spPr>
              <p:txBody>
                <a:bodyPr/>
                <a:lstStyle/>
                <a:p>
                  <a:endParaRPr lang="es-MX"/>
                </a:p>
              </p:txBody>
            </p:sp>
            <p:sp>
              <p:nvSpPr>
                <p:cNvPr id="8979" name="Freeform 5608"/>
                <p:cNvSpPr>
                  <a:spLocks/>
                </p:cNvSpPr>
                <p:nvPr/>
              </p:nvSpPr>
              <p:spPr bwMode="auto">
                <a:xfrm>
                  <a:off x="1379" y="2085"/>
                  <a:ext cx="203" cy="45"/>
                </a:xfrm>
                <a:custGeom>
                  <a:avLst/>
                  <a:gdLst>
                    <a:gd name="T0" fmla="*/ 0 w 1827"/>
                    <a:gd name="T1" fmla="*/ 0 h 406"/>
                    <a:gd name="T2" fmla="*/ 0 w 1827"/>
                    <a:gd name="T3" fmla="*/ 0 h 406"/>
                    <a:gd name="T4" fmla="*/ 0 w 1827"/>
                    <a:gd name="T5" fmla="*/ 0 h 406"/>
                    <a:gd name="T6" fmla="*/ 0 w 1827"/>
                    <a:gd name="T7" fmla="*/ 0 h 406"/>
                    <a:gd name="T8" fmla="*/ 0 60000 65536"/>
                    <a:gd name="T9" fmla="*/ 0 60000 65536"/>
                    <a:gd name="T10" fmla="*/ 0 60000 65536"/>
                    <a:gd name="T11" fmla="*/ 0 60000 65536"/>
                    <a:gd name="T12" fmla="*/ 0 w 1827"/>
                    <a:gd name="T13" fmla="*/ 0 h 406"/>
                    <a:gd name="T14" fmla="*/ 1827 w 1827"/>
                    <a:gd name="T15" fmla="*/ 406 h 406"/>
                  </a:gdLst>
                  <a:ahLst/>
                  <a:cxnLst>
                    <a:cxn ang="T8">
                      <a:pos x="T0" y="T1"/>
                    </a:cxn>
                    <a:cxn ang="T9">
                      <a:pos x="T2" y="T3"/>
                    </a:cxn>
                    <a:cxn ang="T10">
                      <a:pos x="T4" y="T5"/>
                    </a:cxn>
                    <a:cxn ang="T11">
                      <a:pos x="T6" y="T7"/>
                    </a:cxn>
                  </a:cxnLst>
                  <a:rect l="T12" t="T13" r="T14" b="T15"/>
                  <a:pathLst>
                    <a:path w="1827" h="406">
                      <a:moveTo>
                        <a:pt x="1788" y="0"/>
                      </a:moveTo>
                      <a:lnTo>
                        <a:pt x="0" y="30"/>
                      </a:lnTo>
                      <a:lnTo>
                        <a:pt x="1827" y="406"/>
                      </a:lnTo>
                      <a:lnTo>
                        <a:pt x="1788" y="0"/>
                      </a:lnTo>
                      <a:close/>
                    </a:path>
                  </a:pathLst>
                </a:custGeom>
                <a:solidFill>
                  <a:srgbClr val="FF0000"/>
                </a:solidFill>
                <a:ln w="9525">
                  <a:noFill/>
                  <a:round/>
                  <a:headEnd/>
                  <a:tailEnd/>
                </a:ln>
              </p:spPr>
              <p:txBody>
                <a:bodyPr/>
                <a:lstStyle/>
                <a:p>
                  <a:endParaRPr lang="es-MX"/>
                </a:p>
              </p:txBody>
            </p:sp>
            <p:sp>
              <p:nvSpPr>
                <p:cNvPr id="8980" name="Freeform 5609"/>
                <p:cNvSpPr>
                  <a:spLocks/>
                </p:cNvSpPr>
                <p:nvPr/>
              </p:nvSpPr>
              <p:spPr bwMode="auto">
                <a:xfrm>
                  <a:off x="1379" y="2085"/>
                  <a:ext cx="203" cy="45"/>
                </a:xfrm>
                <a:custGeom>
                  <a:avLst/>
                  <a:gdLst>
                    <a:gd name="T0" fmla="*/ 0 w 1827"/>
                    <a:gd name="T1" fmla="*/ 0 h 406"/>
                    <a:gd name="T2" fmla="*/ 0 w 1827"/>
                    <a:gd name="T3" fmla="*/ 0 h 406"/>
                    <a:gd name="T4" fmla="*/ 0 w 1827"/>
                    <a:gd name="T5" fmla="*/ 0 h 406"/>
                    <a:gd name="T6" fmla="*/ 0 w 1827"/>
                    <a:gd name="T7" fmla="*/ 0 h 406"/>
                    <a:gd name="T8" fmla="*/ 0 60000 65536"/>
                    <a:gd name="T9" fmla="*/ 0 60000 65536"/>
                    <a:gd name="T10" fmla="*/ 0 60000 65536"/>
                    <a:gd name="T11" fmla="*/ 0 60000 65536"/>
                    <a:gd name="T12" fmla="*/ 0 w 1827"/>
                    <a:gd name="T13" fmla="*/ 0 h 406"/>
                    <a:gd name="T14" fmla="*/ 1827 w 1827"/>
                    <a:gd name="T15" fmla="*/ 406 h 406"/>
                  </a:gdLst>
                  <a:ahLst/>
                  <a:cxnLst>
                    <a:cxn ang="T8">
                      <a:pos x="T0" y="T1"/>
                    </a:cxn>
                    <a:cxn ang="T9">
                      <a:pos x="T2" y="T3"/>
                    </a:cxn>
                    <a:cxn ang="T10">
                      <a:pos x="T4" y="T5"/>
                    </a:cxn>
                    <a:cxn ang="T11">
                      <a:pos x="T6" y="T7"/>
                    </a:cxn>
                  </a:cxnLst>
                  <a:rect l="T12" t="T13" r="T14" b="T15"/>
                  <a:pathLst>
                    <a:path w="1827" h="406">
                      <a:moveTo>
                        <a:pt x="1788" y="0"/>
                      </a:moveTo>
                      <a:lnTo>
                        <a:pt x="0" y="30"/>
                      </a:lnTo>
                      <a:lnTo>
                        <a:pt x="1827" y="406"/>
                      </a:lnTo>
                      <a:lnTo>
                        <a:pt x="1788" y="0"/>
                      </a:lnTo>
                    </a:path>
                  </a:pathLst>
                </a:custGeom>
                <a:noFill/>
                <a:ln w="0">
                  <a:solidFill>
                    <a:srgbClr val="FF0000"/>
                  </a:solidFill>
                  <a:round/>
                  <a:headEnd/>
                  <a:tailEnd/>
                </a:ln>
              </p:spPr>
              <p:txBody>
                <a:bodyPr/>
                <a:lstStyle/>
                <a:p>
                  <a:endParaRPr lang="es-MX"/>
                </a:p>
              </p:txBody>
            </p:sp>
            <p:sp>
              <p:nvSpPr>
                <p:cNvPr id="8981" name="Freeform 5610"/>
                <p:cNvSpPr>
                  <a:spLocks/>
                </p:cNvSpPr>
                <p:nvPr/>
              </p:nvSpPr>
              <p:spPr bwMode="auto">
                <a:xfrm>
                  <a:off x="1379" y="2079"/>
                  <a:ext cx="199" cy="9"/>
                </a:xfrm>
                <a:custGeom>
                  <a:avLst/>
                  <a:gdLst>
                    <a:gd name="T0" fmla="*/ 0 w 1788"/>
                    <a:gd name="T1" fmla="*/ 0 h 84"/>
                    <a:gd name="T2" fmla="*/ 0 w 1788"/>
                    <a:gd name="T3" fmla="*/ 0 h 84"/>
                    <a:gd name="T4" fmla="*/ 0 w 1788"/>
                    <a:gd name="T5" fmla="*/ 0 h 84"/>
                    <a:gd name="T6" fmla="*/ 0 w 1788"/>
                    <a:gd name="T7" fmla="*/ 0 h 84"/>
                    <a:gd name="T8" fmla="*/ 0 60000 65536"/>
                    <a:gd name="T9" fmla="*/ 0 60000 65536"/>
                    <a:gd name="T10" fmla="*/ 0 60000 65536"/>
                    <a:gd name="T11" fmla="*/ 0 60000 65536"/>
                    <a:gd name="T12" fmla="*/ 0 w 1788"/>
                    <a:gd name="T13" fmla="*/ 0 h 84"/>
                    <a:gd name="T14" fmla="*/ 1788 w 1788"/>
                    <a:gd name="T15" fmla="*/ 84 h 84"/>
                  </a:gdLst>
                  <a:ahLst/>
                  <a:cxnLst>
                    <a:cxn ang="T8">
                      <a:pos x="T0" y="T1"/>
                    </a:cxn>
                    <a:cxn ang="T9">
                      <a:pos x="T2" y="T3"/>
                    </a:cxn>
                    <a:cxn ang="T10">
                      <a:pos x="T4" y="T5"/>
                    </a:cxn>
                    <a:cxn ang="T11">
                      <a:pos x="T6" y="T7"/>
                    </a:cxn>
                  </a:cxnLst>
                  <a:rect l="T12" t="T13" r="T14" b="T15"/>
                  <a:pathLst>
                    <a:path w="1788" h="84">
                      <a:moveTo>
                        <a:pt x="1783" y="0"/>
                      </a:moveTo>
                      <a:lnTo>
                        <a:pt x="0" y="84"/>
                      </a:lnTo>
                      <a:lnTo>
                        <a:pt x="1788" y="54"/>
                      </a:lnTo>
                      <a:lnTo>
                        <a:pt x="1783" y="0"/>
                      </a:lnTo>
                      <a:close/>
                    </a:path>
                  </a:pathLst>
                </a:custGeom>
                <a:solidFill>
                  <a:srgbClr val="FF0000"/>
                </a:solidFill>
                <a:ln w="9525">
                  <a:noFill/>
                  <a:round/>
                  <a:headEnd/>
                  <a:tailEnd/>
                </a:ln>
              </p:spPr>
              <p:txBody>
                <a:bodyPr/>
                <a:lstStyle/>
                <a:p>
                  <a:endParaRPr lang="es-MX"/>
                </a:p>
              </p:txBody>
            </p:sp>
            <p:sp>
              <p:nvSpPr>
                <p:cNvPr id="8982" name="Freeform 5611"/>
                <p:cNvSpPr>
                  <a:spLocks/>
                </p:cNvSpPr>
                <p:nvPr/>
              </p:nvSpPr>
              <p:spPr bwMode="auto">
                <a:xfrm>
                  <a:off x="1379" y="2079"/>
                  <a:ext cx="199" cy="9"/>
                </a:xfrm>
                <a:custGeom>
                  <a:avLst/>
                  <a:gdLst>
                    <a:gd name="T0" fmla="*/ 0 w 1788"/>
                    <a:gd name="T1" fmla="*/ 0 h 84"/>
                    <a:gd name="T2" fmla="*/ 0 w 1788"/>
                    <a:gd name="T3" fmla="*/ 0 h 84"/>
                    <a:gd name="T4" fmla="*/ 0 w 1788"/>
                    <a:gd name="T5" fmla="*/ 0 h 84"/>
                    <a:gd name="T6" fmla="*/ 0 w 1788"/>
                    <a:gd name="T7" fmla="*/ 0 h 84"/>
                    <a:gd name="T8" fmla="*/ 0 60000 65536"/>
                    <a:gd name="T9" fmla="*/ 0 60000 65536"/>
                    <a:gd name="T10" fmla="*/ 0 60000 65536"/>
                    <a:gd name="T11" fmla="*/ 0 60000 65536"/>
                    <a:gd name="T12" fmla="*/ 0 w 1788"/>
                    <a:gd name="T13" fmla="*/ 0 h 84"/>
                    <a:gd name="T14" fmla="*/ 1788 w 1788"/>
                    <a:gd name="T15" fmla="*/ 84 h 84"/>
                  </a:gdLst>
                  <a:ahLst/>
                  <a:cxnLst>
                    <a:cxn ang="T8">
                      <a:pos x="T0" y="T1"/>
                    </a:cxn>
                    <a:cxn ang="T9">
                      <a:pos x="T2" y="T3"/>
                    </a:cxn>
                    <a:cxn ang="T10">
                      <a:pos x="T4" y="T5"/>
                    </a:cxn>
                    <a:cxn ang="T11">
                      <a:pos x="T6" y="T7"/>
                    </a:cxn>
                  </a:cxnLst>
                  <a:rect l="T12" t="T13" r="T14" b="T15"/>
                  <a:pathLst>
                    <a:path w="1788" h="84">
                      <a:moveTo>
                        <a:pt x="1783" y="0"/>
                      </a:moveTo>
                      <a:lnTo>
                        <a:pt x="0" y="84"/>
                      </a:lnTo>
                      <a:lnTo>
                        <a:pt x="1788" y="54"/>
                      </a:lnTo>
                      <a:lnTo>
                        <a:pt x="1783" y="0"/>
                      </a:lnTo>
                    </a:path>
                  </a:pathLst>
                </a:custGeom>
                <a:noFill/>
                <a:ln w="0">
                  <a:solidFill>
                    <a:srgbClr val="FF0000"/>
                  </a:solidFill>
                  <a:round/>
                  <a:headEnd/>
                  <a:tailEnd/>
                </a:ln>
              </p:spPr>
              <p:txBody>
                <a:bodyPr/>
                <a:lstStyle/>
                <a:p>
                  <a:endParaRPr lang="es-MX"/>
                </a:p>
              </p:txBody>
            </p:sp>
            <p:sp>
              <p:nvSpPr>
                <p:cNvPr id="8983" name="Freeform 5612"/>
                <p:cNvSpPr>
                  <a:spLocks/>
                </p:cNvSpPr>
                <p:nvPr/>
              </p:nvSpPr>
              <p:spPr bwMode="auto">
                <a:xfrm>
                  <a:off x="1365" y="2071"/>
                  <a:ext cx="212" cy="17"/>
                </a:xfrm>
                <a:custGeom>
                  <a:avLst/>
                  <a:gdLst>
                    <a:gd name="T0" fmla="*/ 0 w 1912"/>
                    <a:gd name="T1" fmla="*/ 0 h 149"/>
                    <a:gd name="T2" fmla="*/ 0 w 1912"/>
                    <a:gd name="T3" fmla="*/ 0 h 149"/>
                    <a:gd name="T4" fmla="*/ 0 w 1912"/>
                    <a:gd name="T5" fmla="*/ 0 h 149"/>
                    <a:gd name="T6" fmla="*/ 0 w 1912"/>
                    <a:gd name="T7" fmla="*/ 0 h 149"/>
                    <a:gd name="T8" fmla="*/ 0 60000 65536"/>
                    <a:gd name="T9" fmla="*/ 0 60000 65536"/>
                    <a:gd name="T10" fmla="*/ 0 60000 65536"/>
                    <a:gd name="T11" fmla="*/ 0 60000 65536"/>
                    <a:gd name="T12" fmla="*/ 0 w 1912"/>
                    <a:gd name="T13" fmla="*/ 0 h 149"/>
                    <a:gd name="T14" fmla="*/ 1912 w 1912"/>
                    <a:gd name="T15" fmla="*/ 149 h 149"/>
                  </a:gdLst>
                  <a:ahLst/>
                  <a:cxnLst>
                    <a:cxn ang="T8">
                      <a:pos x="T0" y="T1"/>
                    </a:cxn>
                    <a:cxn ang="T9">
                      <a:pos x="T2" y="T3"/>
                    </a:cxn>
                    <a:cxn ang="T10">
                      <a:pos x="T4" y="T5"/>
                    </a:cxn>
                    <a:cxn ang="T11">
                      <a:pos x="T6" y="T7"/>
                    </a:cxn>
                  </a:cxnLst>
                  <a:rect l="T12" t="T13" r="T14" b="T15"/>
                  <a:pathLst>
                    <a:path w="1912" h="149">
                      <a:moveTo>
                        <a:pt x="0" y="0"/>
                      </a:moveTo>
                      <a:lnTo>
                        <a:pt x="129" y="149"/>
                      </a:lnTo>
                      <a:lnTo>
                        <a:pt x="1912" y="65"/>
                      </a:lnTo>
                      <a:lnTo>
                        <a:pt x="0" y="0"/>
                      </a:lnTo>
                      <a:close/>
                    </a:path>
                  </a:pathLst>
                </a:custGeom>
                <a:solidFill>
                  <a:srgbClr val="FF0000"/>
                </a:solidFill>
                <a:ln w="9525">
                  <a:noFill/>
                  <a:round/>
                  <a:headEnd/>
                  <a:tailEnd/>
                </a:ln>
              </p:spPr>
              <p:txBody>
                <a:bodyPr/>
                <a:lstStyle/>
                <a:p>
                  <a:endParaRPr lang="es-MX"/>
                </a:p>
              </p:txBody>
            </p:sp>
            <p:sp>
              <p:nvSpPr>
                <p:cNvPr id="8984" name="Freeform 5613"/>
                <p:cNvSpPr>
                  <a:spLocks/>
                </p:cNvSpPr>
                <p:nvPr/>
              </p:nvSpPr>
              <p:spPr bwMode="auto">
                <a:xfrm>
                  <a:off x="1365" y="2071"/>
                  <a:ext cx="212" cy="17"/>
                </a:xfrm>
                <a:custGeom>
                  <a:avLst/>
                  <a:gdLst>
                    <a:gd name="T0" fmla="*/ 0 w 1912"/>
                    <a:gd name="T1" fmla="*/ 0 h 149"/>
                    <a:gd name="T2" fmla="*/ 0 w 1912"/>
                    <a:gd name="T3" fmla="*/ 0 h 149"/>
                    <a:gd name="T4" fmla="*/ 0 w 1912"/>
                    <a:gd name="T5" fmla="*/ 0 h 149"/>
                    <a:gd name="T6" fmla="*/ 0 w 1912"/>
                    <a:gd name="T7" fmla="*/ 0 h 149"/>
                    <a:gd name="T8" fmla="*/ 0 60000 65536"/>
                    <a:gd name="T9" fmla="*/ 0 60000 65536"/>
                    <a:gd name="T10" fmla="*/ 0 60000 65536"/>
                    <a:gd name="T11" fmla="*/ 0 60000 65536"/>
                    <a:gd name="T12" fmla="*/ 0 w 1912"/>
                    <a:gd name="T13" fmla="*/ 0 h 149"/>
                    <a:gd name="T14" fmla="*/ 1912 w 1912"/>
                    <a:gd name="T15" fmla="*/ 149 h 149"/>
                  </a:gdLst>
                  <a:ahLst/>
                  <a:cxnLst>
                    <a:cxn ang="T8">
                      <a:pos x="T0" y="T1"/>
                    </a:cxn>
                    <a:cxn ang="T9">
                      <a:pos x="T2" y="T3"/>
                    </a:cxn>
                    <a:cxn ang="T10">
                      <a:pos x="T4" y="T5"/>
                    </a:cxn>
                    <a:cxn ang="T11">
                      <a:pos x="T6" y="T7"/>
                    </a:cxn>
                  </a:cxnLst>
                  <a:rect l="T12" t="T13" r="T14" b="T15"/>
                  <a:pathLst>
                    <a:path w="1912" h="149">
                      <a:moveTo>
                        <a:pt x="0" y="0"/>
                      </a:moveTo>
                      <a:lnTo>
                        <a:pt x="129" y="149"/>
                      </a:lnTo>
                      <a:lnTo>
                        <a:pt x="1912" y="65"/>
                      </a:lnTo>
                      <a:lnTo>
                        <a:pt x="0" y="0"/>
                      </a:lnTo>
                    </a:path>
                  </a:pathLst>
                </a:custGeom>
                <a:noFill/>
                <a:ln w="0">
                  <a:solidFill>
                    <a:srgbClr val="FF0000"/>
                  </a:solidFill>
                  <a:round/>
                  <a:headEnd/>
                  <a:tailEnd/>
                </a:ln>
              </p:spPr>
              <p:txBody>
                <a:bodyPr/>
                <a:lstStyle/>
                <a:p>
                  <a:endParaRPr lang="es-MX"/>
                </a:p>
              </p:txBody>
            </p:sp>
            <p:sp>
              <p:nvSpPr>
                <p:cNvPr id="8985" name="Freeform 5614"/>
                <p:cNvSpPr>
                  <a:spLocks/>
                </p:cNvSpPr>
                <p:nvPr/>
              </p:nvSpPr>
              <p:spPr bwMode="auto">
                <a:xfrm>
                  <a:off x="1363" y="2060"/>
                  <a:ext cx="214" cy="19"/>
                </a:xfrm>
                <a:custGeom>
                  <a:avLst/>
                  <a:gdLst>
                    <a:gd name="T0" fmla="*/ 0 w 1931"/>
                    <a:gd name="T1" fmla="*/ 0 h 168"/>
                    <a:gd name="T2" fmla="*/ 0 w 1931"/>
                    <a:gd name="T3" fmla="*/ 0 h 168"/>
                    <a:gd name="T4" fmla="*/ 0 w 1931"/>
                    <a:gd name="T5" fmla="*/ 0 h 168"/>
                    <a:gd name="T6" fmla="*/ 0 w 1931"/>
                    <a:gd name="T7" fmla="*/ 0 h 168"/>
                    <a:gd name="T8" fmla="*/ 0 60000 65536"/>
                    <a:gd name="T9" fmla="*/ 0 60000 65536"/>
                    <a:gd name="T10" fmla="*/ 0 60000 65536"/>
                    <a:gd name="T11" fmla="*/ 0 60000 65536"/>
                    <a:gd name="T12" fmla="*/ 0 w 1931"/>
                    <a:gd name="T13" fmla="*/ 0 h 168"/>
                    <a:gd name="T14" fmla="*/ 1931 w 1931"/>
                    <a:gd name="T15" fmla="*/ 168 h 168"/>
                  </a:gdLst>
                  <a:ahLst/>
                  <a:cxnLst>
                    <a:cxn ang="T8">
                      <a:pos x="T0" y="T1"/>
                    </a:cxn>
                    <a:cxn ang="T9">
                      <a:pos x="T2" y="T3"/>
                    </a:cxn>
                    <a:cxn ang="T10">
                      <a:pos x="T4" y="T5"/>
                    </a:cxn>
                    <a:cxn ang="T11">
                      <a:pos x="T6" y="T7"/>
                    </a:cxn>
                  </a:cxnLst>
                  <a:rect l="T12" t="T13" r="T14" b="T15"/>
                  <a:pathLst>
                    <a:path w="1931" h="168">
                      <a:moveTo>
                        <a:pt x="0" y="0"/>
                      </a:moveTo>
                      <a:lnTo>
                        <a:pt x="19" y="103"/>
                      </a:lnTo>
                      <a:lnTo>
                        <a:pt x="1931" y="168"/>
                      </a:lnTo>
                      <a:lnTo>
                        <a:pt x="0" y="0"/>
                      </a:lnTo>
                      <a:close/>
                    </a:path>
                  </a:pathLst>
                </a:custGeom>
                <a:solidFill>
                  <a:srgbClr val="FF0000"/>
                </a:solidFill>
                <a:ln w="9525">
                  <a:noFill/>
                  <a:round/>
                  <a:headEnd/>
                  <a:tailEnd/>
                </a:ln>
              </p:spPr>
              <p:txBody>
                <a:bodyPr/>
                <a:lstStyle/>
                <a:p>
                  <a:endParaRPr lang="es-MX"/>
                </a:p>
              </p:txBody>
            </p:sp>
            <p:sp>
              <p:nvSpPr>
                <p:cNvPr id="8986" name="Freeform 5615"/>
                <p:cNvSpPr>
                  <a:spLocks/>
                </p:cNvSpPr>
                <p:nvPr/>
              </p:nvSpPr>
              <p:spPr bwMode="auto">
                <a:xfrm>
                  <a:off x="1363" y="2060"/>
                  <a:ext cx="214" cy="19"/>
                </a:xfrm>
                <a:custGeom>
                  <a:avLst/>
                  <a:gdLst>
                    <a:gd name="T0" fmla="*/ 0 w 1931"/>
                    <a:gd name="T1" fmla="*/ 0 h 168"/>
                    <a:gd name="T2" fmla="*/ 0 w 1931"/>
                    <a:gd name="T3" fmla="*/ 0 h 168"/>
                    <a:gd name="T4" fmla="*/ 0 w 1931"/>
                    <a:gd name="T5" fmla="*/ 0 h 168"/>
                    <a:gd name="T6" fmla="*/ 0 w 1931"/>
                    <a:gd name="T7" fmla="*/ 0 h 168"/>
                    <a:gd name="T8" fmla="*/ 0 60000 65536"/>
                    <a:gd name="T9" fmla="*/ 0 60000 65536"/>
                    <a:gd name="T10" fmla="*/ 0 60000 65536"/>
                    <a:gd name="T11" fmla="*/ 0 60000 65536"/>
                    <a:gd name="T12" fmla="*/ 0 w 1931"/>
                    <a:gd name="T13" fmla="*/ 0 h 168"/>
                    <a:gd name="T14" fmla="*/ 1931 w 1931"/>
                    <a:gd name="T15" fmla="*/ 168 h 168"/>
                  </a:gdLst>
                  <a:ahLst/>
                  <a:cxnLst>
                    <a:cxn ang="T8">
                      <a:pos x="T0" y="T1"/>
                    </a:cxn>
                    <a:cxn ang="T9">
                      <a:pos x="T2" y="T3"/>
                    </a:cxn>
                    <a:cxn ang="T10">
                      <a:pos x="T4" y="T5"/>
                    </a:cxn>
                    <a:cxn ang="T11">
                      <a:pos x="T6" y="T7"/>
                    </a:cxn>
                  </a:cxnLst>
                  <a:rect l="T12" t="T13" r="T14" b="T15"/>
                  <a:pathLst>
                    <a:path w="1931" h="168">
                      <a:moveTo>
                        <a:pt x="0" y="0"/>
                      </a:moveTo>
                      <a:lnTo>
                        <a:pt x="19" y="103"/>
                      </a:lnTo>
                      <a:lnTo>
                        <a:pt x="1931" y="168"/>
                      </a:lnTo>
                      <a:lnTo>
                        <a:pt x="0" y="0"/>
                      </a:lnTo>
                    </a:path>
                  </a:pathLst>
                </a:custGeom>
                <a:noFill/>
                <a:ln w="0">
                  <a:solidFill>
                    <a:srgbClr val="FF0000"/>
                  </a:solidFill>
                  <a:round/>
                  <a:headEnd/>
                  <a:tailEnd/>
                </a:ln>
              </p:spPr>
              <p:txBody>
                <a:bodyPr/>
                <a:lstStyle/>
                <a:p>
                  <a:endParaRPr lang="es-MX"/>
                </a:p>
              </p:txBody>
            </p:sp>
            <p:sp>
              <p:nvSpPr>
                <p:cNvPr id="8987" name="Freeform 5616"/>
                <p:cNvSpPr>
                  <a:spLocks/>
                </p:cNvSpPr>
                <p:nvPr/>
              </p:nvSpPr>
              <p:spPr bwMode="auto">
                <a:xfrm>
                  <a:off x="1363" y="2058"/>
                  <a:ext cx="214" cy="21"/>
                </a:xfrm>
                <a:custGeom>
                  <a:avLst/>
                  <a:gdLst>
                    <a:gd name="T0" fmla="*/ 0 w 1931"/>
                    <a:gd name="T1" fmla="*/ 0 h 189"/>
                    <a:gd name="T2" fmla="*/ 0 w 1931"/>
                    <a:gd name="T3" fmla="*/ 0 h 189"/>
                    <a:gd name="T4" fmla="*/ 0 w 1931"/>
                    <a:gd name="T5" fmla="*/ 0 h 189"/>
                    <a:gd name="T6" fmla="*/ 0 w 1931"/>
                    <a:gd name="T7" fmla="*/ 0 h 189"/>
                    <a:gd name="T8" fmla="*/ 0 60000 65536"/>
                    <a:gd name="T9" fmla="*/ 0 60000 65536"/>
                    <a:gd name="T10" fmla="*/ 0 60000 65536"/>
                    <a:gd name="T11" fmla="*/ 0 60000 65536"/>
                    <a:gd name="T12" fmla="*/ 0 w 1931"/>
                    <a:gd name="T13" fmla="*/ 0 h 189"/>
                    <a:gd name="T14" fmla="*/ 1931 w 1931"/>
                    <a:gd name="T15" fmla="*/ 189 h 189"/>
                  </a:gdLst>
                  <a:ahLst/>
                  <a:cxnLst>
                    <a:cxn ang="T8">
                      <a:pos x="T0" y="T1"/>
                    </a:cxn>
                    <a:cxn ang="T9">
                      <a:pos x="T2" y="T3"/>
                    </a:cxn>
                    <a:cxn ang="T10">
                      <a:pos x="T4" y="T5"/>
                    </a:cxn>
                    <a:cxn ang="T11">
                      <a:pos x="T6" y="T7"/>
                    </a:cxn>
                  </a:cxnLst>
                  <a:rect l="T12" t="T13" r="T14" b="T15"/>
                  <a:pathLst>
                    <a:path w="1931" h="189">
                      <a:moveTo>
                        <a:pt x="1912" y="0"/>
                      </a:moveTo>
                      <a:lnTo>
                        <a:pt x="0" y="21"/>
                      </a:lnTo>
                      <a:lnTo>
                        <a:pt x="1931" y="189"/>
                      </a:lnTo>
                      <a:lnTo>
                        <a:pt x="1912" y="0"/>
                      </a:lnTo>
                      <a:close/>
                    </a:path>
                  </a:pathLst>
                </a:custGeom>
                <a:solidFill>
                  <a:srgbClr val="FF0000"/>
                </a:solidFill>
                <a:ln w="9525">
                  <a:noFill/>
                  <a:round/>
                  <a:headEnd/>
                  <a:tailEnd/>
                </a:ln>
              </p:spPr>
              <p:txBody>
                <a:bodyPr/>
                <a:lstStyle/>
                <a:p>
                  <a:endParaRPr lang="es-MX"/>
                </a:p>
              </p:txBody>
            </p:sp>
            <p:sp>
              <p:nvSpPr>
                <p:cNvPr id="8988" name="Freeform 5617"/>
                <p:cNvSpPr>
                  <a:spLocks/>
                </p:cNvSpPr>
                <p:nvPr/>
              </p:nvSpPr>
              <p:spPr bwMode="auto">
                <a:xfrm>
                  <a:off x="1363" y="2058"/>
                  <a:ext cx="214" cy="21"/>
                </a:xfrm>
                <a:custGeom>
                  <a:avLst/>
                  <a:gdLst>
                    <a:gd name="T0" fmla="*/ 0 w 1931"/>
                    <a:gd name="T1" fmla="*/ 0 h 189"/>
                    <a:gd name="T2" fmla="*/ 0 w 1931"/>
                    <a:gd name="T3" fmla="*/ 0 h 189"/>
                    <a:gd name="T4" fmla="*/ 0 w 1931"/>
                    <a:gd name="T5" fmla="*/ 0 h 189"/>
                    <a:gd name="T6" fmla="*/ 0 w 1931"/>
                    <a:gd name="T7" fmla="*/ 0 h 189"/>
                    <a:gd name="T8" fmla="*/ 0 60000 65536"/>
                    <a:gd name="T9" fmla="*/ 0 60000 65536"/>
                    <a:gd name="T10" fmla="*/ 0 60000 65536"/>
                    <a:gd name="T11" fmla="*/ 0 60000 65536"/>
                    <a:gd name="T12" fmla="*/ 0 w 1931"/>
                    <a:gd name="T13" fmla="*/ 0 h 189"/>
                    <a:gd name="T14" fmla="*/ 1931 w 1931"/>
                    <a:gd name="T15" fmla="*/ 189 h 189"/>
                  </a:gdLst>
                  <a:ahLst/>
                  <a:cxnLst>
                    <a:cxn ang="T8">
                      <a:pos x="T0" y="T1"/>
                    </a:cxn>
                    <a:cxn ang="T9">
                      <a:pos x="T2" y="T3"/>
                    </a:cxn>
                    <a:cxn ang="T10">
                      <a:pos x="T4" y="T5"/>
                    </a:cxn>
                    <a:cxn ang="T11">
                      <a:pos x="T6" y="T7"/>
                    </a:cxn>
                  </a:cxnLst>
                  <a:rect l="T12" t="T13" r="T14" b="T15"/>
                  <a:pathLst>
                    <a:path w="1931" h="189">
                      <a:moveTo>
                        <a:pt x="1912" y="0"/>
                      </a:moveTo>
                      <a:lnTo>
                        <a:pt x="0" y="21"/>
                      </a:lnTo>
                      <a:lnTo>
                        <a:pt x="1931" y="189"/>
                      </a:lnTo>
                      <a:lnTo>
                        <a:pt x="1912" y="0"/>
                      </a:lnTo>
                    </a:path>
                  </a:pathLst>
                </a:custGeom>
                <a:noFill/>
                <a:ln w="0">
                  <a:solidFill>
                    <a:srgbClr val="FF0000"/>
                  </a:solidFill>
                  <a:round/>
                  <a:headEnd/>
                  <a:tailEnd/>
                </a:ln>
              </p:spPr>
              <p:txBody>
                <a:bodyPr/>
                <a:lstStyle/>
                <a:p>
                  <a:endParaRPr lang="es-MX"/>
                </a:p>
              </p:txBody>
            </p:sp>
            <p:sp>
              <p:nvSpPr>
                <p:cNvPr id="8989" name="Freeform 5618"/>
                <p:cNvSpPr>
                  <a:spLocks/>
                </p:cNvSpPr>
                <p:nvPr/>
              </p:nvSpPr>
              <p:spPr bwMode="auto">
                <a:xfrm>
                  <a:off x="1358" y="2055"/>
                  <a:ext cx="217" cy="5"/>
                </a:xfrm>
                <a:custGeom>
                  <a:avLst/>
                  <a:gdLst>
                    <a:gd name="T0" fmla="*/ 0 w 1951"/>
                    <a:gd name="T1" fmla="*/ 0 h 48"/>
                    <a:gd name="T2" fmla="*/ 0 w 1951"/>
                    <a:gd name="T3" fmla="*/ 0 h 48"/>
                    <a:gd name="T4" fmla="*/ 0 w 1951"/>
                    <a:gd name="T5" fmla="*/ 0 h 48"/>
                    <a:gd name="T6" fmla="*/ 0 w 1951"/>
                    <a:gd name="T7" fmla="*/ 0 h 48"/>
                    <a:gd name="T8" fmla="*/ 0 60000 65536"/>
                    <a:gd name="T9" fmla="*/ 0 60000 65536"/>
                    <a:gd name="T10" fmla="*/ 0 60000 65536"/>
                    <a:gd name="T11" fmla="*/ 0 60000 65536"/>
                    <a:gd name="T12" fmla="*/ 0 w 1951"/>
                    <a:gd name="T13" fmla="*/ 0 h 48"/>
                    <a:gd name="T14" fmla="*/ 1951 w 1951"/>
                    <a:gd name="T15" fmla="*/ 48 h 48"/>
                  </a:gdLst>
                  <a:ahLst/>
                  <a:cxnLst>
                    <a:cxn ang="T8">
                      <a:pos x="T0" y="T1"/>
                    </a:cxn>
                    <a:cxn ang="T9">
                      <a:pos x="T2" y="T3"/>
                    </a:cxn>
                    <a:cxn ang="T10">
                      <a:pos x="T4" y="T5"/>
                    </a:cxn>
                    <a:cxn ang="T11">
                      <a:pos x="T6" y="T7"/>
                    </a:cxn>
                  </a:cxnLst>
                  <a:rect l="T12" t="T13" r="T14" b="T15"/>
                  <a:pathLst>
                    <a:path w="1951" h="48">
                      <a:moveTo>
                        <a:pt x="0" y="0"/>
                      </a:moveTo>
                      <a:lnTo>
                        <a:pt x="39" y="48"/>
                      </a:lnTo>
                      <a:lnTo>
                        <a:pt x="1951" y="27"/>
                      </a:lnTo>
                      <a:lnTo>
                        <a:pt x="0" y="0"/>
                      </a:lnTo>
                      <a:close/>
                    </a:path>
                  </a:pathLst>
                </a:custGeom>
                <a:solidFill>
                  <a:srgbClr val="FF0000"/>
                </a:solidFill>
                <a:ln w="9525">
                  <a:noFill/>
                  <a:round/>
                  <a:headEnd/>
                  <a:tailEnd/>
                </a:ln>
              </p:spPr>
              <p:txBody>
                <a:bodyPr/>
                <a:lstStyle/>
                <a:p>
                  <a:endParaRPr lang="es-MX"/>
                </a:p>
              </p:txBody>
            </p:sp>
            <p:sp>
              <p:nvSpPr>
                <p:cNvPr id="8990" name="Freeform 5619"/>
                <p:cNvSpPr>
                  <a:spLocks/>
                </p:cNvSpPr>
                <p:nvPr/>
              </p:nvSpPr>
              <p:spPr bwMode="auto">
                <a:xfrm>
                  <a:off x="1358" y="2055"/>
                  <a:ext cx="217" cy="5"/>
                </a:xfrm>
                <a:custGeom>
                  <a:avLst/>
                  <a:gdLst>
                    <a:gd name="T0" fmla="*/ 0 w 1951"/>
                    <a:gd name="T1" fmla="*/ 0 h 48"/>
                    <a:gd name="T2" fmla="*/ 0 w 1951"/>
                    <a:gd name="T3" fmla="*/ 0 h 48"/>
                    <a:gd name="T4" fmla="*/ 0 w 1951"/>
                    <a:gd name="T5" fmla="*/ 0 h 48"/>
                    <a:gd name="T6" fmla="*/ 0 w 1951"/>
                    <a:gd name="T7" fmla="*/ 0 h 48"/>
                    <a:gd name="T8" fmla="*/ 0 60000 65536"/>
                    <a:gd name="T9" fmla="*/ 0 60000 65536"/>
                    <a:gd name="T10" fmla="*/ 0 60000 65536"/>
                    <a:gd name="T11" fmla="*/ 0 60000 65536"/>
                    <a:gd name="T12" fmla="*/ 0 w 1951"/>
                    <a:gd name="T13" fmla="*/ 0 h 48"/>
                    <a:gd name="T14" fmla="*/ 1951 w 1951"/>
                    <a:gd name="T15" fmla="*/ 48 h 48"/>
                  </a:gdLst>
                  <a:ahLst/>
                  <a:cxnLst>
                    <a:cxn ang="T8">
                      <a:pos x="T0" y="T1"/>
                    </a:cxn>
                    <a:cxn ang="T9">
                      <a:pos x="T2" y="T3"/>
                    </a:cxn>
                    <a:cxn ang="T10">
                      <a:pos x="T4" y="T5"/>
                    </a:cxn>
                    <a:cxn ang="T11">
                      <a:pos x="T6" y="T7"/>
                    </a:cxn>
                  </a:cxnLst>
                  <a:rect l="T12" t="T13" r="T14" b="T15"/>
                  <a:pathLst>
                    <a:path w="1951" h="48">
                      <a:moveTo>
                        <a:pt x="0" y="0"/>
                      </a:moveTo>
                      <a:lnTo>
                        <a:pt x="39" y="48"/>
                      </a:lnTo>
                      <a:lnTo>
                        <a:pt x="1951" y="27"/>
                      </a:lnTo>
                      <a:lnTo>
                        <a:pt x="0" y="0"/>
                      </a:lnTo>
                    </a:path>
                  </a:pathLst>
                </a:custGeom>
                <a:noFill/>
                <a:ln w="0">
                  <a:solidFill>
                    <a:srgbClr val="FF0000"/>
                  </a:solidFill>
                  <a:round/>
                  <a:headEnd/>
                  <a:tailEnd/>
                </a:ln>
              </p:spPr>
              <p:txBody>
                <a:bodyPr/>
                <a:lstStyle/>
                <a:p>
                  <a:endParaRPr lang="es-MX"/>
                </a:p>
              </p:txBody>
            </p:sp>
            <p:sp>
              <p:nvSpPr>
                <p:cNvPr id="8991" name="Freeform 5620"/>
                <p:cNvSpPr>
                  <a:spLocks/>
                </p:cNvSpPr>
                <p:nvPr/>
              </p:nvSpPr>
              <p:spPr bwMode="auto">
                <a:xfrm>
                  <a:off x="1357" y="2043"/>
                  <a:ext cx="218" cy="15"/>
                </a:xfrm>
                <a:custGeom>
                  <a:avLst/>
                  <a:gdLst>
                    <a:gd name="T0" fmla="*/ 0 w 1961"/>
                    <a:gd name="T1" fmla="*/ 0 h 130"/>
                    <a:gd name="T2" fmla="*/ 0 w 1961"/>
                    <a:gd name="T3" fmla="*/ 0 h 130"/>
                    <a:gd name="T4" fmla="*/ 0 w 1961"/>
                    <a:gd name="T5" fmla="*/ 0 h 130"/>
                    <a:gd name="T6" fmla="*/ 0 w 1961"/>
                    <a:gd name="T7" fmla="*/ 0 h 130"/>
                    <a:gd name="T8" fmla="*/ 0 60000 65536"/>
                    <a:gd name="T9" fmla="*/ 0 60000 65536"/>
                    <a:gd name="T10" fmla="*/ 0 60000 65536"/>
                    <a:gd name="T11" fmla="*/ 0 60000 65536"/>
                    <a:gd name="T12" fmla="*/ 0 w 1961"/>
                    <a:gd name="T13" fmla="*/ 0 h 130"/>
                    <a:gd name="T14" fmla="*/ 1961 w 1961"/>
                    <a:gd name="T15" fmla="*/ 130 h 130"/>
                  </a:gdLst>
                  <a:ahLst/>
                  <a:cxnLst>
                    <a:cxn ang="T8">
                      <a:pos x="T0" y="T1"/>
                    </a:cxn>
                    <a:cxn ang="T9">
                      <a:pos x="T2" y="T3"/>
                    </a:cxn>
                    <a:cxn ang="T10">
                      <a:pos x="T4" y="T5"/>
                    </a:cxn>
                    <a:cxn ang="T11">
                      <a:pos x="T6" y="T7"/>
                    </a:cxn>
                  </a:cxnLst>
                  <a:rect l="T12" t="T13" r="T14" b="T15"/>
                  <a:pathLst>
                    <a:path w="1961" h="130">
                      <a:moveTo>
                        <a:pt x="0" y="0"/>
                      </a:moveTo>
                      <a:lnTo>
                        <a:pt x="10" y="103"/>
                      </a:lnTo>
                      <a:lnTo>
                        <a:pt x="1961" y="130"/>
                      </a:lnTo>
                      <a:lnTo>
                        <a:pt x="0" y="0"/>
                      </a:lnTo>
                      <a:close/>
                    </a:path>
                  </a:pathLst>
                </a:custGeom>
                <a:solidFill>
                  <a:srgbClr val="FF0000"/>
                </a:solidFill>
                <a:ln w="9525">
                  <a:noFill/>
                  <a:round/>
                  <a:headEnd/>
                  <a:tailEnd/>
                </a:ln>
              </p:spPr>
              <p:txBody>
                <a:bodyPr/>
                <a:lstStyle/>
                <a:p>
                  <a:endParaRPr lang="es-MX"/>
                </a:p>
              </p:txBody>
            </p:sp>
            <p:sp>
              <p:nvSpPr>
                <p:cNvPr id="8992" name="Freeform 5621"/>
                <p:cNvSpPr>
                  <a:spLocks/>
                </p:cNvSpPr>
                <p:nvPr/>
              </p:nvSpPr>
              <p:spPr bwMode="auto">
                <a:xfrm>
                  <a:off x="1357" y="2043"/>
                  <a:ext cx="218" cy="15"/>
                </a:xfrm>
                <a:custGeom>
                  <a:avLst/>
                  <a:gdLst>
                    <a:gd name="T0" fmla="*/ 0 w 1961"/>
                    <a:gd name="T1" fmla="*/ 0 h 130"/>
                    <a:gd name="T2" fmla="*/ 0 w 1961"/>
                    <a:gd name="T3" fmla="*/ 0 h 130"/>
                    <a:gd name="T4" fmla="*/ 0 w 1961"/>
                    <a:gd name="T5" fmla="*/ 0 h 130"/>
                    <a:gd name="T6" fmla="*/ 0 w 1961"/>
                    <a:gd name="T7" fmla="*/ 0 h 130"/>
                    <a:gd name="T8" fmla="*/ 0 60000 65536"/>
                    <a:gd name="T9" fmla="*/ 0 60000 65536"/>
                    <a:gd name="T10" fmla="*/ 0 60000 65536"/>
                    <a:gd name="T11" fmla="*/ 0 60000 65536"/>
                    <a:gd name="T12" fmla="*/ 0 w 1961"/>
                    <a:gd name="T13" fmla="*/ 0 h 130"/>
                    <a:gd name="T14" fmla="*/ 1961 w 1961"/>
                    <a:gd name="T15" fmla="*/ 130 h 130"/>
                  </a:gdLst>
                  <a:ahLst/>
                  <a:cxnLst>
                    <a:cxn ang="T8">
                      <a:pos x="T0" y="T1"/>
                    </a:cxn>
                    <a:cxn ang="T9">
                      <a:pos x="T2" y="T3"/>
                    </a:cxn>
                    <a:cxn ang="T10">
                      <a:pos x="T4" y="T5"/>
                    </a:cxn>
                    <a:cxn ang="T11">
                      <a:pos x="T6" y="T7"/>
                    </a:cxn>
                  </a:cxnLst>
                  <a:rect l="T12" t="T13" r="T14" b="T15"/>
                  <a:pathLst>
                    <a:path w="1961" h="130">
                      <a:moveTo>
                        <a:pt x="0" y="0"/>
                      </a:moveTo>
                      <a:lnTo>
                        <a:pt x="10" y="103"/>
                      </a:lnTo>
                      <a:lnTo>
                        <a:pt x="1961" y="130"/>
                      </a:lnTo>
                      <a:lnTo>
                        <a:pt x="0" y="0"/>
                      </a:lnTo>
                    </a:path>
                  </a:pathLst>
                </a:custGeom>
                <a:noFill/>
                <a:ln w="0">
                  <a:solidFill>
                    <a:srgbClr val="FF0000"/>
                  </a:solidFill>
                  <a:round/>
                  <a:headEnd/>
                  <a:tailEnd/>
                </a:ln>
              </p:spPr>
              <p:txBody>
                <a:bodyPr/>
                <a:lstStyle/>
                <a:p>
                  <a:endParaRPr lang="es-MX"/>
                </a:p>
              </p:txBody>
            </p:sp>
            <p:sp>
              <p:nvSpPr>
                <p:cNvPr id="8993" name="Freeform 5622"/>
                <p:cNvSpPr>
                  <a:spLocks/>
                </p:cNvSpPr>
                <p:nvPr/>
              </p:nvSpPr>
              <p:spPr bwMode="auto">
                <a:xfrm>
                  <a:off x="1357" y="2030"/>
                  <a:ext cx="218" cy="28"/>
                </a:xfrm>
                <a:custGeom>
                  <a:avLst/>
                  <a:gdLst>
                    <a:gd name="T0" fmla="*/ 0 w 1961"/>
                    <a:gd name="T1" fmla="*/ 0 h 251"/>
                    <a:gd name="T2" fmla="*/ 0 w 1961"/>
                    <a:gd name="T3" fmla="*/ 0 h 251"/>
                    <a:gd name="T4" fmla="*/ 0 w 1961"/>
                    <a:gd name="T5" fmla="*/ 0 h 251"/>
                    <a:gd name="T6" fmla="*/ 0 w 1961"/>
                    <a:gd name="T7" fmla="*/ 0 h 251"/>
                    <a:gd name="T8" fmla="*/ 0 60000 65536"/>
                    <a:gd name="T9" fmla="*/ 0 60000 65536"/>
                    <a:gd name="T10" fmla="*/ 0 60000 65536"/>
                    <a:gd name="T11" fmla="*/ 0 60000 65536"/>
                    <a:gd name="T12" fmla="*/ 0 w 1961"/>
                    <a:gd name="T13" fmla="*/ 0 h 251"/>
                    <a:gd name="T14" fmla="*/ 1961 w 1961"/>
                    <a:gd name="T15" fmla="*/ 251 h 251"/>
                  </a:gdLst>
                  <a:ahLst/>
                  <a:cxnLst>
                    <a:cxn ang="T8">
                      <a:pos x="T0" y="T1"/>
                    </a:cxn>
                    <a:cxn ang="T9">
                      <a:pos x="T2" y="T3"/>
                    </a:cxn>
                    <a:cxn ang="T10">
                      <a:pos x="T4" y="T5"/>
                    </a:cxn>
                    <a:cxn ang="T11">
                      <a:pos x="T6" y="T7"/>
                    </a:cxn>
                  </a:cxnLst>
                  <a:rect l="T12" t="T13" r="T14" b="T15"/>
                  <a:pathLst>
                    <a:path w="1961" h="251">
                      <a:moveTo>
                        <a:pt x="1939" y="0"/>
                      </a:moveTo>
                      <a:lnTo>
                        <a:pt x="0" y="121"/>
                      </a:lnTo>
                      <a:lnTo>
                        <a:pt x="1961" y="251"/>
                      </a:lnTo>
                      <a:lnTo>
                        <a:pt x="1939" y="0"/>
                      </a:lnTo>
                      <a:close/>
                    </a:path>
                  </a:pathLst>
                </a:custGeom>
                <a:solidFill>
                  <a:srgbClr val="FF0000"/>
                </a:solidFill>
                <a:ln w="9525">
                  <a:noFill/>
                  <a:round/>
                  <a:headEnd/>
                  <a:tailEnd/>
                </a:ln>
              </p:spPr>
              <p:txBody>
                <a:bodyPr/>
                <a:lstStyle/>
                <a:p>
                  <a:endParaRPr lang="es-MX"/>
                </a:p>
              </p:txBody>
            </p:sp>
            <p:sp>
              <p:nvSpPr>
                <p:cNvPr id="8994" name="Freeform 5623"/>
                <p:cNvSpPr>
                  <a:spLocks/>
                </p:cNvSpPr>
                <p:nvPr/>
              </p:nvSpPr>
              <p:spPr bwMode="auto">
                <a:xfrm>
                  <a:off x="1357" y="2030"/>
                  <a:ext cx="218" cy="28"/>
                </a:xfrm>
                <a:custGeom>
                  <a:avLst/>
                  <a:gdLst>
                    <a:gd name="T0" fmla="*/ 0 w 1961"/>
                    <a:gd name="T1" fmla="*/ 0 h 251"/>
                    <a:gd name="T2" fmla="*/ 0 w 1961"/>
                    <a:gd name="T3" fmla="*/ 0 h 251"/>
                    <a:gd name="T4" fmla="*/ 0 w 1961"/>
                    <a:gd name="T5" fmla="*/ 0 h 251"/>
                    <a:gd name="T6" fmla="*/ 0 w 1961"/>
                    <a:gd name="T7" fmla="*/ 0 h 251"/>
                    <a:gd name="T8" fmla="*/ 0 60000 65536"/>
                    <a:gd name="T9" fmla="*/ 0 60000 65536"/>
                    <a:gd name="T10" fmla="*/ 0 60000 65536"/>
                    <a:gd name="T11" fmla="*/ 0 60000 65536"/>
                    <a:gd name="T12" fmla="*/ 0 w 1961"/>
                    <a:gd name="T13" fmla="*/ 0 h 251"/>
                    <a:gd name="T14" fmla="*/ 1961 w 1961"/>
                    <a:gd name="T15" fmla="*/ 251 h 251"/>
                  </a:gdLst>
                  <a:ahLst/>
                  <a:cxnLst>
                    <a:cxn ang="T8">
                      <a:pos x="T0" y="T1"/>
                    </a:cxn>
                    <a:cxn ang="T9">
                      <a:pos x="T2" y="T3"/>
                    </a:cxn>
                    <a:cxn ang="T10">
                      <a:pos x="T4" y="T5"/>
                    </a:cxn>
                    <a:cxn ang="T11">
                      <a:pos x="T6" y="T7"/>
                    </a:cxn>
                  </a:cxnLst>
                  <a:rect l="T12" t="T13" r="T14" b="T15"/>
                  <a:pathLst>
                    <a:path w="1961" h="251">
                      <a:moveTo>
                        <a:pt x="1939" y="0"/>
                      </a:moveTo>
                      <a:lnTo>
                        <a:pt x="0" y="121"/>
                      </a:lnTo>
                      <a:lnTo>
                        <a:pt x="1961" y="251"/>
                      </a:lnTo>
                      <a:lnTo>
                        <a:pt x="1939" y="0"/>
                      </a:lnTo>
                    </a:path>
                  </a:pathLst>
                </a:custGeom>
                <a:noFill/>
                <a:ln w="0">
                  <a:solidFill>
                    <a:srgbClr val="FF0000"/>
                  </a:solidFill>
                  <a:round/>
                  <a:headEnd/>
                  <a:tailEnd/>
                </a:ln>
              </p:spPr>
              <p:txBody>
                <a:bodyPr/>
                <a:lstStyle/>
                <a:p>
                  <a:endParaRPr lang="es-MX"/>
                </a:p>
              </p:txBody>
            </p:sp>
            <p:sp>
              <p:nvSpPr>
                <p:cNvPr id="8995" name="Freeform 5624"/>
                <p:cNvSpPr>
                  <a:spLocks/>
                </p:cNvSpPr>
                <p:nvPr/>
              </p:nvSpPr>
              <p:spPr bwMode="auto">
                <a:xfrm>
                  <a:off x="1349" y="2026"/>
                  <a:ext cx="224" cy="17"/>
                </a:xfrm>
                <a:custGeom>
                  <a:avLst/>
                  <a:gdLst>
                    <a:gd name="T0" fmla="*/ 0 w 2012"/>
                    <a:gd name="T1" fmla="*/ 0 h 157"/>
                    <a:gd name="T2" fmla="*/ 0 w 2012"/>
                    <a:gd name="T3" fmla="*/ 0 h 157"/>
                    <a:gd name="T4" fmla="*/ 0 w 2012"/>
                    <a:gd name="T5" fmla="*/ 0 h 157"/>
                    <a:gd name="T6" fmla="*/ 0 w 2012"/>
                    <a:gd name="T7" fmla="*/ 0 h 157"/>
                    <a:gd name="T8" fmla="*/ 0 60000 65536"/>
                    <a:gd name="T9" fmla="*/ 0 60000 65536"/>
                    <a:gd name="T10" fmla="*/ 0 60000 65536"/>
                    <a:gd name="T11" fmla="*/ 0 60000 65536"/>
                    <a:gd name="T12" fmla="*/ 0 w 2012"/>
                    <a:gd name="T13" fmla="*/ 0 h 157"/>
                    <a:gd name="T14" fmla="*/ 2012 w 2012"/>
                    <a:gd name="T15" fmla="*/ 157 h 157"/>
                  </a:gdLst>
                  <a:ahLst/>
                  <a:cxnLst>
                    <a:cxn ang="T8">
                      <a:pos x="T0" y="T1"/>
                    </a:cxn>
                    <a:cxn ang="T9">
                      <a:pos x="T2" y="T3"/>
                    </a:cxn>
                    <a:cxn ang="T10">
                      <a:pos x="T4" y="T5"/>
                    </a:cxn>
                    <a:cxn ang="T11">
                      <a:pos x="T6" y="T7"/>
                    </a:cxn>
                  </a:cxnLst>
                  <a:rect l="T12" t="T13" r="T14" b="T15"/>
                  <a:pathLst>
                    <a:path w="2012" h="157">
                      <a:moveTo>
                        <a:pt x="0" y="0"/>
                      </a:moveTo>
                      <a:lnTo>
                        <a:pt x="73" y="157"/>
                      </a:lnTo>
                      <a:lnTo>
                        <a:pt x="2012" y="36"/>
                      </a:lnTo>
                      <a:lnTo>
                        <a:pt x="0" y="0"/>
                      </a:lnTo>
                      <a:close/>
                    </a:path>
                  </a:pathLst>
                </a:custGeom>
                <a:solidFill>
                  <a:srgbClr val="FF0000"/>
                </a:solidFill>
                <a:ln w="9525">
                  <a:noFill/>
                  <a:round/>
                  <a:headEnd/>
                  <a:tailEnd/>
                </a:ln>
              </p:spPr>
              <p:txBody>
                <a:bodyPr/>
                <a:lstStyle/>
                <a:p>
                  <a:endParaRPr lang="es-MX"/>
                </a:p>
              </p:txBody>
            </p:sp>
            <p:sp>
              <p:nvSpPr>
                <p:cNvPr id="8996" name="Freeform 5625"/>
                <p:cNvSpPr>
                  <a:spLocks/>
                </p:cNvSpPr>
                <p:nvPr/>
              </p:nvSpPr>
              <p:spPr bwMode="auto">
                <a:xfrm>
                  <a:off x="1349" y="2026"/>
                  <a:ext cx="224" cy="17"/>
                </a:xfrm>
                <a:custGeom>
                  <a:avLst/>
                  <a:gdLst>
                    <a:gd name="T0" fmla="*/ 0 w 2012"/>
                    <a:gd name="T1" fmla="*/ 0 h 157"/>
                    <a:gd name="T2" fmla="*/ 0 w 2012"/>
                    <a:gd name="T3" fmla="*/ 0 h 157"/>
                    <a:gd name="T4" fmla="*/ 0 w 2012"/>
                    <a:gd name="T5" fmla="*/ 0 h 157"/>
                    <a:gd name="T6" fmla="*/ 0 w 2012"/>
                    <a:gd name="T7" fmla="*/ 0 h 157"/>
                    <a:gd name="T8" fmla="*/ 0 60000 65536"/>
                    <a:gd name="T9" fmla="*/ 0 60000 65536"/>
                    <a:gd name="T10" fmla="*/ 0 60000 65536"/>
                    <a:gd name="T11" fmla="*/ 0 60000 65536"/>
                    <a:gd name="T12" fmla="*/ 0 w 2012"/>
                    <a:gd name="T13" fmla="*/ 0 h 157"/>
                    <a:gd name="T14" fmla="*/ 2012 w 2012"/>
                    <a:gd name="T15" fmla="*/ 157 h 157"/>
                  </a:gdLst>
                  <a:ahLst/>
                  <a:cxnLst>
                    <a:cxn ang="T8">
                      <a:pos x="T0" y="T1"/>
                    </a:cxn>
                    <a:cxn ang="T9">
                      <a:pos x="T2" y="T3"/>
                    </a:cxn>
                    <a:cxn ang="T10">
                      <a:pos x="T4" y="T5"/>
                    </a:cxn>
                    <a:cxn ang="T11">
                      <a:pos x="T6" y="T7"/>
                    </a:cxn>
                  </a:cxnLst>
                  <a:rect l="T12" t="T13" r="T14" b="T15"/>
                  <a:pathLst>
                    <a:path w="2012" h="157">
                      <a:moveTo>
                        <a:pt x="0" y="0"/>
                      </a:moveTo>
                      <a:lnTo>
                        <a:pt x="73" y="157"/>
                      </a:lnTo>
                      <a:lnTo>
                        <a:pt x="2012" y="36"/>
                      </a:lnTo>
                      <a:lnTo>
                        <a:pt x="0" y="0"/>
                      </a:lnTo>
                    </a:path>
                  </a:pathLst>
                </a:custGeom>
                <a:noFill/>
                <a:ln w="0">
                  <a:solidFill>
                    <a:srgbClr val="FF0000"/>
                  </a:solidFill>
                  <a:round/>
                  <a:headEnd/>
                  <a:tailEnd/>
                </a:ln>
              </p:spPr>
              <p:txBody>
                <a:bodyPr/>
                <a:lstStyle/>
                <a:p>
                  <a:endParaRPr lang="es-MX"/>
                </a:p>
              </p:txBody>
            </p:sp>
            <p:sp>
              <p:nvSpPr>
                <p:cNvPr id="8997" name="Freeform 5626"/>
                <p:cNvSpPr>
                  <a:spLocks/>
                </p:cNvSpPr>
                <p:nvPr/>
              </p:nvSpPr>
              <p:spPr bwMode="auto">
                <a:xfrm>
                  <a:off x="1349" y="2020"/>
                  <a:ext cx="224" cy="10"/>
                </a:xfrm>
                <a:custGeom>
                  <a:avLst/>
                  <a:gdLst>
                    <a:gd name="T0" fmla="*/ 0 w 2012"/>
                    <a:gd name="T1" fmla="*/ 0 h 89"/>
                    <a:gd name="T2" fmla="*/ 0 w 2012"/>
                    <a:gd name="T3" fmla="*/ 0 h 89"/>
                    <a:gd name="T4" fmla="*/ 0 w 2012"/>
                    <a:gd name="T5" fmla="*/ 0 h 89"/>
                    <a:gd name="T6" fmla="*/ 0 w 2012"/>
                    <a:gd name="T7" fmla="*/ 0 h 89"/>
                    <a:gd name="T8" fmla="*/ 0 60000 65536"/>
                    <a:gd name="T9" fmla="*/ 0 60000 65536"/>
                    <a:gd name="T10" fmla="*/ 0 60000 65536"/>
                    <a:gd name="T11" fmla="*/ 0 60000 65536"/>
                    <a:gd name="T12" fmla="*/ 0 w 2012"/>
                    <a:gd name="T13" fmla="*/ 0 h 89"/>
                    <a:gd name="T14" fmla="*/ 2012 w 2012"/>
                    <a:gd name="T15" fmla="*/ 89 h 89"/>
                  </a:gdLst>
                  <a:ahLst/>
                  <a:cxnLst>
                    <a:cxn ang="T8">
                      <a:pos x="T0" y="T1"/>
                    </a:cxn>
                    <a:cxn ang="T9">
                      <a:pos x="T2" y="T3"/>
                    </a:cxn>
                    <a:cxn ang="T10">
                      <a:pos x="T4" y="T5"/>
                    </a:cxn>
                    <a:cxn ang="T11">
                      <a:pos x="T6" y="T7"/>
                    </a:cxn>
                  </a:cxnLst>
                  <a:rect l="T12" t="T13" r="T14" b="T15"/>
                  <a:pathLst>
                    <a:path w="2012" h="89">
                      <a:moveTo>
                        <a:pt x="2003" y="0"/>
                      </a:moveTo>
                      <a:lnTo>
                        <a:pt x="0" y="53"/>
                      </a:lnTo>
                      <a:lnTo>
                        <a:pt x="2012" y="89"/>
                      </a:lnTo>
                      <a:lnTo>
                        <a:pt x="2003" y="0"/>
                      </a:lnTo>
                      <a:close/>
                    </a:path>
                  </a:pathLst>
                </a:custGeom>
                <a:solidFill>
                  <a:srgbClr val="FF0000"/>
                </a:solidFill>
                <a:ln w="9525">
                  <a:noFill/>
                  <a:round/>
                  <a:headEnd/>
                  <a:tailEnd/>
                </a:ln>
              </p:spPr>
              <p:txBody>
                <a:bodyPr/>
                <a:lstStyle/>
                <a:p>
                  <a:endParaRPr lang="es-MX"/>
                </a:p>
              </p:txBody>
            </p:sp>
            <p:sp>
              <p:nvSpPr>
                <p:cNvPr id="8998" name="Freeform 5627"/>
                <p:cNvSpPr>
                  <a:spLocks/>
                </p:cNvSpPr>
                <p:nvPr/>
              </p:nvSpPr>
              <p:spPr bwMode="auto">
                <a:xfrm>
                  <a:off x="1349" y="2020"/>
                  <a:ext cx="224" cy="10"/>
                </a:xfrm>
                <a:custGeom>
                  <a:avLst/>
                  <a:gdLst>
                    <a:gd name="T0" fmla="*/ 0 w 2012"/>
                    <a:gd name="T1" fmla="*/ 0 h 89"/>
                    <a:gd name="T2" fmla="*/ 0 w 2012"/>
                    <a:gd name="T3" fmla="*/ 0 h 89"/>
                    <a:gd name="T4" fmla="*/ 0 w 2012"/>
                    <a:gd name="T5" fmla="*/ 0 h 89"/>
                    <a:gd name="T6" fmla="*/ 0 w 2012"/>
                    <a:gd name="T7" fmla="*/ 0 h 89"/>
                    <a:gd name="T8" fmla="*/ 0 60000 65536"/>
                    <a:gd name="T9" fmla="*/ 0 60000 65536"/>
                    <a:gd name="T10" fmla="*/ 0 60000 65536"/>
                    <a:gd name="T11" fmla="*/ 0 60000 65536"/>
                    <a:gd name="T12" fmla="*/ 0 w 2012"/>
                    <a:gd name="T13" fmla="*/ 0 h 89"/>
                    <a:gd name="T14" fmla="*/ 2012 w 2012"/>
                    <a:gd name="T15" fmla="*/ 89 h 89"/>
                  </a:gdLst>
                  <a:ahLst/>
                  <a:cxnLst>
                    <a:cxn ang="T8">
                      <a:pos x="T0" y="T1"/>
                    </a:cxn>
                    <a:cxn ang="T9">
                      <a:pos x="T2" y="T3"/>
                    </a:cxn>
                    <a:cxn ang="T10">
                      <a:pos x="T4" y="T5"/>
                    </a:cxn>
                    <a:cxn ang="T11">
                      <a:pos x="T6" y="T7"/>
                    </a:cxn>
                  </a:cxnLst>
                  <a:rect l="T12" t="T13" r="T14" b="T15"/>
                  <a:pathLst>
                    <a:path w="2012" h="89">
                      <a:moveTo>
                        <a:pt x="2003" y="0"/>
                      </a:moveTo>
                      <a:lnTo>
                        <a:pt x="0" y="53"/>
                      </a:lnTo>
                      <a:lnTo>
                        <a:pt x="2012" y="89"/>
                      </a:lnTo>
                      <a:lnTo>
                        <a:pt x="2003" y="0"/>
                      </a:lnTo>
                    </a:path>
                  </a:pathLst>
                </a:custGeom>
                <a:noFill/>
                <a:ln w="0">
                  <a:solidFill>
                    <a:srgbClr val="FF0000"/>
                  </a:solidFill>
                  <a:round/>
                  <a:headEnd/>
                  <a:tailEnd/>
                </a:ln>
              </p:spPr>
              <p:txBody>
                <a:bodyPr/>
                <a:lstStyle/>
                <a:p>
                  <a:endParaRPr lang="es-MX"/>
                </a:p>
              </p:txBody>
            </p:sp>
            <p:sp>
              <p:nvSpPr>
                <p:cNvPr id="8999" name="Freeform 5628"/>
                <p:cNvSpPr>
                  <a:spLocks/>
                </p:cNvSpPr>
                <p:nvPr/>
              </p:nvSpPr>
              <p:spPr bwMode="auto">
                <a:xfrm>
                  <a:off x="1349" y="2007"/>
                  <a:ext cx="223" cy="19"/>
                </a:xfrm>
                <a:custGeom>
                  <a:avLst/>
                  <a:gdLst>
                    <a:gd name="T0" fmla="*/ 0 w 2003"/>
                    <a:gd name="T1" fmla="*/ 0 h 169"/>
                    <a:gd name="T2" fmla="*/ 0 w 2003"/>
                    <a:gd name="T3" fmla="*/ 0 h 169"/>
                    <a:gd name="T4" fmla="*/ 0 w 2003"/>
                    <a:gd name="T5" fmla="*/ 0 h 169"/>
                    <a:gd name="T6" fmla="*/ 0 w 2003"/>
                    <a:gd name="T7" fmla="*/ 0 h 169"/>
                    <a:gd name="T8" fmla="*/ 0 60000 65536"/>
                    <a:gd name="T9" fmla="*/ 0 60000 65536"/>
                    <a:gd name="T10" fmla="*/ 0 60000 65536"/>
                    <a:gd name="T11" fmla="*/ 0 60000 65536"/>
                    <a:gd name="T12" fmla="*/ 0 w 2003"/>
                    <a:gd name="T13" fmla="*/ 0 h 169"/>
                    <a:gd name="T14" fmla="*/ 2003 w 2003"/>
                    <a:gd name="T15" fmla="*/ 169 h 169"/>
                  </a:gdLst>
                  <a:ahLst/>
                  <a:cxnLst>
                    <a:cxn ang="T8">
                      <a:pos x="T0" y="T1"/>
                    </a:cxn>
                    <a:cxn ang="T9">
                      <a:pos x="T2" y="T3"/>
                    </a:cxn>
                    <a:cxn ang="T10">
                      <a:pos x="T4" y="T5"/>
                    </a:cxn>
                    <a:cxn ang="T11">
                      <a:pos x="T6" y="T7"/>
                    </a:cxn>
                  </a:cxnLst>
                  <a:rect l="T12" t="T13" r="T14" b="T15"/>
                  <a:pathLst>
                    <a:path w="2003" h="169">
                      <a:moveTo>
                        <a:pt x="1992" y="0"/>
                      </a:moveTo>
                      <a:lnTo>
                        <a:pt x="0" y="169"/>
                      </a:lnTo>
                      <a:lnTo>
                        <a:pt x="2003" y="116"/>
                      </a:lnTo>
                      <a:lnTo>
                        <a:pt x="1992" y="0"/>
                      </a:lnTo>
                      <a:close/>
                    </a:path>
                  </a:pathLst>
                </a:custGeom>
                <a:solidFill>
                  <a:srgbClr val="FF0000"/>
                </a:solidFill>
                <a:ln w="9525">
                  <a:noFill/>
                  <a:round/>
                  <a:headEnd/>
                  <a:tailEnd/>
                </a:ln>
              </p:spPr>
              <p:txBody>
                <a:bodyPr/>
                <a:lstStyle/>
                <a:p>
                  <a:endParaRPr lang="es-MX"/>
                </a:p>
              </p:txBody>
            </p:sp>
            <p:sp>
              <p:nvSpPr>
                <p:cNvPr id="9000" name="Freeform 5629"/>
                <p:cNvSpPr>
                  <a:spLocks/>
                </p:cNvSpPr>
                <p:nvPr/>
              </p:nvSpPr>
              <p:spPr bwMode="auto">
                <a:xfrm>
                  <a:off x="1349" y="2007"/>
                  <a:ext cx="223" cy="19"/>
                </a:xfrm>
                <a:custGeom>
                  <a:avLst/>
                  <a:gdLst>
                    <a:gd name="T0" fmla="*/ 0 w 2003"/>
                    <a:gd name="T1" fmla="*/ 0 h 169"/>
                    <a:gd name="T2" fmla="*/ 0 w 2003"/>
                    <a:gd name="T3" fmla="*/ 0 h 169"/>
                    <a:gd name="T4" fmla="*/ 0 w 2003"/>
                    <a:gd name="T5" fmla="*/ 0 h 169"/>
                    <a:gd name="T6" fmla="*/ 0 w 2003"/>
                    <a:gd name="T7" fmla="*/ 0 h 169"/>
                    <a:gd name="T8" fmla="*/ 0 60000 65536"/>
                    <a:gd name="T9" fmla="*/ 0 60000 65536"/>
                    <a:gd name="T10" fmla="*/ 0 60000 65536"/>
                    <a:gd name="T11" fmla="*/ 0 60000 65536"/>
                    <a:gd name="T12" fmla="*/ 0 w 2003"/>
                    <a:gd name="T13" fmla="*/ 0 h 169"/>
                    <a:gd name="T14" fmla="*/ 2003 w 2003"/>
                    <a:gd name="T15" fmla="*/ 169 h 169"/>
                  </a:gdLst>
                  <a:ahLst/>
                  <a:cxnLst>
                    <a:cxn ang="T8">
                      <a:pos x="T0" y="T1"/>
                    </a:cxn>
                    <a:cxn ang="T9">
                      <a:pos x="T2" y="T3"/>
                    </a:cxn>
                    <a:cxn ang="T10">
                      <a:pos x="T4" y="T5"/>
                    </a:cxn>
                    <a:cxn ang="T11">
                      <a:pos x="T6" y="T7"/>
                    </a:cxn>
                  </a:cxnLst>
                  <a:rect l="T12" t="T13" r="T14" b="T15"/>
                  <a:pathLst>
                    <a:path w="2003" h="169">
                      <a:moveTo>
                        <a:pt x="1992" y="0"/>
                      </a:moveTo>
                      <a:lnTo>
                        <a:pt x="0" y="169"/>
                      </a:lnTo>
                      <a:lnTo>
                        <a:pt x="2003" y="116"/>
                      </a:lnTo>
                      <a:lnTo>
                        <a:pt x="1992" y="0"/>
                      </a:lnTo>
                    </a:path>
                  </a:pathLst>
                </a:custGeom>
                <a:noFill/>
                <a:ln w="0">
                  <a:solidFill>
                    <a:srgbClr val="FF0000"/>
                  </a:solidFill>
                  <a:round/>
                  <a:headEnd/>
                  <a:tailEnd/>
                </a:ln>
              </p:spPr>
              <p:txBody>
                <a:bodyPr/>
                <a:lstStyle/>
                <a:p>
                  <a:endParaRPr lang="es-MX"/>
                </a:p>
              </p:txBody>
            </p:sp>
            <p:sp>
              <p:nvSpPr>
                <p:cNvPr id="9001" name="Freeform 5630"/>
                <p:cNvSpPr>
                  <a:spLocks/>
                </p:cNvSpPr>
                <p:nvPr/>
              </p:nvSpPr>
              <p:spPr bwMode="auto">
                <a:xfrm>
                  <a:off x="1349" y="1981"/>
                  <a:ext cx="222" cy="45"/>
                </a:xfrm>
                <a:custGeom>
                  <a:avLst/>
                  <a:gdLst>
                    <a:gd name="T0" fmla="*/ 0 w 1992"/>
                    <a:gd name="T1" fmla="*/ 0 h 399"/>
                    <a:gd name="T2" fmla="*/ 0 w 1992"/>
                    <a:gd name="T3" fmla="*/ 0 h 399"/>
                    <a:gd name="T4" fmla="*/ 0 w 1992"/>
                    <a:gd name="T5" fmla="*/ 0 h 399"/>
                    <a:gd name="T6" fmla="*/ 0 w 1992"/>
                    <a:gd name="T7" fmla="*/ 0 h 399"/>
                    <a:gd name="T8" fmla="*/ 0 60000 65536"/>
                    <a:gd name="T9" fmla="*/ 0 60000 65536"/>
                    <a:gd name="T10" fmla="*/ 0 60000 65536"/>
                    <a:gd name="T11" fmla="*/ 0 60000 65536"/>
                    <a:gd name="T12" fmla="*/ 0 w 1992"/>
                    <a:gd name="T13" fmla="*/ 0 h 399"/>
                    <a:gd name="T14" fmla="*/ 1992 w 1992"/>
                    <a:gd name="T15" fmla="*/ 399 h 399"/>
                  </a:gdLst>
                  <a:ahLst/>
                  <a:cxnLst>
                    <a:cxn ang="T8">
                      <a:pos x="T0" y="T1"/>
                    </a:cxn>
                    <a:cxn ang="T9">
                      <a:pos x="T2" y="T3"/>
                    </a:cxn>
                    <a:cxn ang="T10">
                      <a:pos x="T4" y="T5"/>
                    </a:cxn>
                    <a:cxn ang="T11">
                      <a:pos x="T6" y="T7"/>
                    </a:cxn>
                  </a:cxnLst>
                  <a:rect l="T12" t="T13" r="T14" b="T15"/>
                  <a:pathLst>
                    <a:path w="1992" h="399">
                      <a:moveTo>
                        <a:pt x="1969" y="0"/>
                      </a:moveTo>
                      <a:lnTo>
                        <a:pt x="0" y="399"/>
                      </a:lnTo>
                      <a:lnTo>
                        <a:pt x="1992" y="230"/>
                      </a:lnTo>
                      <a:lnTo>
                        <a:pt x="1969" y="0"/>
                      </a:lnTo>
                      <a:close/>
                    </a:path>
                  </a:pathLst>
                </a:custGeom>
                <a:solidFill>
                  <a:srgbClr val="FF0000"/>
                </a:solidFill>
                <a:ln w="9525">
                  <a:noFill/>
                  <a:round/>
                  <a:headEnd/>
                  <a:tailEnd/>
                </a:ln>
              </p:spPr>
              <p:txBody>
                <a:bodyPr/>
                <a:lstStyle/>
                <a:p>
                  <a:endParaRPr lang="es-MX"/>
                </a:p>
              </p:txBody>
            </p:sp>
            <p:sp>
              <p:nvSpPr>
                <p:cNvPr id="9002" name="Freeform 5631"/>
                <p:cNvSpPr>
                  <a:spLocks/>
                </p:cNvSpPr>
                <p:nvPr/>
              </p:nvSpPr>
              <p:spPr bwMode="auto">
                <a:xfrm>
                  <a:off x="1349" y="1981"/>
                  <a:ext cx="222" cy="45"/>
                </a:xfrm>
                <a:custGeom>
                  <a:avLst/>
                  <a:gdLst>
                    <a:gd name="T0" fmla="*/ 0 w 1992"/>
                    <a:gd name="T1" fmla="*/ 0 h 399"/>
                    <a:gd name="T2" fmla="*/ 0 w 1992"/>
                    <a:gd name="T3" fmla="*/ 0 h 399"/>
                    <a:gd name="T4" fmla="*/ 0 w 1992"/>
                    <a:gd name="T5" fmla="*/ 0 h 399"/>
                    <a:gd name="T6" fmla="*/ 0 w 1992"/>
                    <a:gd name="T7" fmla="*/ 0 h 399"/>
                    <a:gd name="T8" fmla="*/ 0 60000 65536"/>
                    <a:gd name="T9" fmla="*/ 0 60000 65536"/>
                    <a:gd name="T10" fmla="*/ 0 60000 65536"/>
                    <a:gd name="T11" fmla="*/ 0 60000 65536"/>
                    <a:gd name="T12" fmla="*/ 0 w 1992"/>
                    <a:gd name="T13" fmla="*/ 0 h 399"/>
                    <a:gd name="T14" fmla="*/ 1992 w 1992"/>
                    <a:gd name="T15" fmla="*/ 399 h 399"/>
                  </a:gdLst>
                  <a:ahLst/>
                  <a:cxnLst>
                    <a:cxn ang="T8">
                      <a:pos x="T0" y="T1"/>
                    </a:cxn>
                    <a:cxn ang="T9">
                      <a:pos x="T2" y="T3"/>
                    </a:cxn>
                    <a:cxn ang="T10">
                      <a:pos x="T4" y="T5"/>
                    </a:cxn>
                    <a:cxn ang="T11">
                      <a:pos x="T6" y="T7"/>
                    </a:cxn>
                  </a:cxnLst>
                  <a:rect l="T12" t="T13" r="T14" b="T15"/>
                  <a:pathLst>
                    <a:path w="1992" h="399">
                      <a:moveTo>
                        <a:pt x="1969" y="0"/>
                      </a:moveTo>
                      <a:lnTo>
                        <a:pt x="0" y="399"/>
                      </a:lnTo>
                      <a:lnTo>
                        <a:pt x="1992" y="230"/>
                      </a:lnTo>
                      <a:lnTo>
                        <a:pt x="1969" y="0"/>
                      </a:lnTo>
                    </a:path>
                  </a:pathLst>
                </a:custGeom>
                <a:noFill/>
                <a:ln w="0">
                  <a:solidFill>
                    <a:srgbClr val="FF0000"/>
                  </a:solidFill>
                  <a:round/>
                  <a:headEnd/>
                  <a:tailEnd/>
                </a:ln>
              </p:spPr>
              <p:txBody>
                <a:bodyPr/>
                <a:lstStyle/>
                <a:p>
                  <a:endParaRPr lang="es-MX"/>
                </a:p>
              </p:txBody>
            </p:sp>
            <p:sp>
              <p:nvSpPr>
                <p:cNvPr id="9003" name="Freeform 5632"/>
                <p:cNvSpPr>
                  <a:spLocks/>
                </p:cNvSpPr>
                <p:nvPr/>
              </p:nvSpPr>
              <p:spPr bwMode="auto">
                <a:xfrm>
                  <a:off x="1349" y="1980"/>
                  <a:ext cx="219" cy="46"/>
                </a:xfrm>
                <a:custGeom>
                  <a:avLst/>
                  <a:gdLst>
                    <a:gd name="T0" fmla="*/ 0 w 1969"/>
                    <a:gd name="T1" fmla="*/ 0 h 409"/>
                    <a:gd name="T2" fmla="*/ 0 w 1969"/>
                    <a:gd name="T3" fmla="*/ 0 h 409"/>
                    <a:gd name="T4" fmla="*/ 0 w 1969"/>
                    <a:gd name="T5" fmla="*/ 0 h 409"/>
                    <a:gd name="T6" fmla="*/ 0 w 1969"/>
                    <a:gd name="T7" fmla="*/ 0 h 409"/>
                    <a:gd name="T8" fmla="*/ 0 60000 65536"/>
                    <a:gd name="T9" fmla="*/ 0 60000 65536"/>
                    <a:gd name="T10" fmla="*/ 0 60000 65536"/>
                    <a:gd name="T11" fmla="*/ 0 60000 65536"/>
                    <a:gd name="T12" fmla="*/ 0 w 1969"/>
                    <a:gd name="T13" fmla="*/ 0 h 409"/>
                    <a:gd name="T14" fmla="*/ 1969 w 1969"/>
                    <a:gd name="T15" fmla="*/ 409 h 409"/>
                  </a:gdLst>
                  <a:ahLst/>
                  <a:cxnLst>
                    <a:cxn ang="T8">
                      <a:pos x="T0" y="T1"/>
                    </a:cxn>
                    <a:cxn ang="T9">
                      <a:pos x="T2" y="T3"/>
                    </a:cxn>
                    <a:cxn ang="T10">
                      <a:pos x="T4" y="T5"/>
                    </a:cxn>
                    <a:cxn ang="T11">
                      <a:pos x="T6" y="T7"/>
                    </a:cxn>
                  </a:cxnLst>
                  <a:rect l="T12" t="T13" r="T14" b="T15"/>
                  <a:pathLst>
                    <a:path w="1969" h="409">
                      <a:moveTo>
                        <a:pt x="798" y="0"/>
                      </a:moveTo>
                      <a:lnTo>
                        <a:pt x="0" y="409"/>
                      </a:lnTo>
                      <a:lnTo>
                        <a:pt x="1969" y="10"/>
                      </a:lnTo>
                      <a:lnTo>
                        <a:pt x="798" y="0"/>
                      </a:lnTo>
                      <a:close/>
                    </a:path>
                  </a:pathLst>
                </a:custGeom>
                <a:solidFill>
                  <a:srgbClr val="FF0000"/>
                </a:solidFill>
                <a:ln w="9525">
                  <a:noFill/>
                  <a:round/>
                  <a:headEnd/>
                  <a:tailEnd/>
                </a:ln>
              </p:spPr>
              <p:txBody>
                <a:bodyPr/>
                <a:lstStyle/>
                <a:p>
                  <a:endParaRPr lang="es-MX"/>
                </a:p>
              </p:txBody>
            </p:sp>
            <p:sp>
              <p:nvSpPr>
                <p:cNvPr id="9004" name="Freeform 5633"/>
                <p:cNvSpPr>
                  <a:spLocks/>
                </p:cNvSpPr>
                <p:nvPr/>
              </p:nvSpPr>
              <p:spPr bwMode="auto">
                <a:xfrm>
                  <a:off x="1349" y="1980"/>
                  <a:ext cx="219" cy="46"/>
                </a:xfrm>
                <a:custGeom>
                  <a:avLst/>
                  <a:gdLst>
                    <a:gd name="T0" fmla="*/ 0 w 1969"/>
                    <a:gd name="T1" fmla="*/ 0 h 409"/>
                    <a:gd name="T2" fmla="*/ 0 w 1969"/>
                    <a:gd name="T3" fmla="*/ 0 h 409"/>
                    <a:gd name="T4" fmla="*/ 0 w 1969"/>
                    <a:gd name="T5" fmla="*/ 0 h 409"/>
                    <a:gd name="T6" fmla="*/ 0 w 1969"/>
                    <a:gd name="T7" fmla="*/ 0 h 409"/>
                    <a:gd name="T8" fmla="*/ 0 60000 65536"/>
                    <a:gd name="T9" fmla="*/ 0 60000 65536"/>
                    <a:gd name="T10" fmla="*/ 0 60000 65536"/>
                    <a:gd name="T11" fmla="*/ 0 60000 65536"/>
                    <a:gd name="T12" fmla="*/ 0 w 1969"/>
                    <a:gd name="T13" fmla="*/ 0 h 409"/>
                    <a:gd name="T14" fmla="*/ 1969 w 1969"/>
                    <a:gd name="T15" fmla="*/ 409 h 409"/>
                  </a:gdLst>
                  <a:ahLst/>
                  <a:cxnLst>
                    <a:cxn ang="T8">
                      <a:pos x="T0" y="T1"/>
                    </a:cxn>
                    <a:cxn ang="T9">
                      <a:pos x="T2" y="T3"/>
                    </a:cxn>
                    <a:cxn ang="T10">
                      <a:pos x="T4" y="T5"/>
                    </a:cxn>
                    <a:cxn ang="T11">
                      <a:pos x="T6" y="T7"/>
                    </a:cxn>
                  </a:cxnLst>
                  <a:rect l="T12" t="T13" r="T14" b="T15"/>
                  <a:pathLst>
                    <a:path w="1969" h="409">
                      <a:moveTo>
                        <a:pt x="798" y="0"/>
                      </a:moveTo>
                      <a:lnTo>
                        <a:pt x="0" y="409"/>
                      </a:lnTo>
                      <a:lnTo>
                        <a:pt x="1969" y="10"/>
                      </a:lnTo>
                      <a:lnTo>
                        <a:pt x="798" y="0"/>
                      </a:lnTo>
                    </a:path>
                  </a:pathLst>
                </a:custGeom>
                <a:noFill/>
                <a:ln w="0">
                  <a:solidFill>
                    <a:srgbClr val="FF0000"/>
                  </a:solidFill>
                  <a:round/>
                  <a:headEnd/>
                  <a:tailEnd/>
                </a:ln>
              </p:spPr>
              <p:txBody>
                <a:bodyPr/>
                <a:lstStyle/>
                <a:p>
                  <a:endParaRPr lang="es-MX"/>
                </a:p>
              </p:txBody>
            </p:sp>
            <p:sp>
              <p:nvSpPr>
                <p:cNvPr id="9005" name="Freeform 5634"/>
                <p:cNvSpPr>
                  <a:spLocks/>
                </p:cNvSpPr>
                <p:nvPr/>
              </p:nvSpPr>
              <p:spPr bwMode="auto">
                <a:xfrm>
                  <a:off x="1438" y="1978"/>
                  <a:ext cx="130" cy="3"/>
                </a:xfrm>
                <a:custGeom>
                  <a:avLst/>
                  <a:gdLst>
                    <a:gd name="T0" fmla="*/ 0 w 1171"/>
                    <a:gd name="T1" fmla="*/ 0 h 31"/>
                    <a:gd name="T2" fmla="*/ 0 w 1171"/>
                    <a:gd name="T3" fmla="*/ 0 h 31"/>
                    <a:gd name="T4" fmla="*/ 0 w 1171"/>
                    <a:gd name="T5" fmla="*/ 0 h 31"/>
                    <a:gd name="T6" fmla="*/ 0 w 1171"/>
                    <a:gd name="T7" fmla="*/ 0 h 31"/>
                    <a:gd name="T8" fmla="*/ 0 60000 65536"/>
                    <a:gd name="T9" fmla="*/ 0 60000 65536"/>
                    <a:gd name="T10" fmla="*/ 0 60000 65536"/>
                    <a:gd name="T11" fmla="*/ 0 60000 65536"/>
                    <a:gd name="T12" fmla="*/ 0 w 1171"/>
                    <a:gd name="T13" fmla="*/ 0 h 31"/>
                    <a:gd name="T14" fmla="*/ 1171 w 1171"/>
                    <a:gd name="T15" fmla="*/ 31 h 31"/>
                  </a:gdLst>
                  <a:ahLst/>
                  <a:cxnLst>
                    <a:cxn ang="T8">
                      <a:pos x="T0" y="T1"/>
                    </a:cxn>
                    <a:cxn ang="T9">
                      <a:pos x="T2" y="T3"/>
                    </a:cxn>
                    <a:cxn ang="T10">
                      <a:pos x="T4" y="T5"/>
                    </a:cxn>
                    <a:cxn ang="T11">
                      <a:pos x="T6" y="T7"/>
                    </a:cxn>
                  </a:cxnLst>
                  <a:rect l="T12" t="T13" r="T14" b="T15"/>
                  <a:pathLst>
                    <a:path w="1171" h="31">
                      <a:moveTo>
                        <a:pt x="41" y="0"/>
                      </a:moveTo>
                      <a:lnTo>
                        <a:pt x="0" y="21"/>
                      </a:lnTo>
                      <a:lnTo>
                        <a:pt x="1171" y="31"/>
                      </a:lnTo>
                      <a:lnTo>
                        <a:pt x="41" y="0"/>
                      </a:lnTo>
                      <a:close/>
                    </a:path>
                  </a:pathLst>
                </a:custGeom>
                <a:solidFill>
                  <a:srgbClr val="FF0000"/>
                </a:solidFill>
                <a:ln w="9525">
                  <a:noFill/>
                  <a:round/>
                  <a:headEnd/>
                  <a:tailEnd/>
                </a:ln>
              </p:spPr>
              <p:txBody>
                <a:bodyPr/>
                <a:lstStyle/>
                <a:p>
                  <a:endParaRPr lang="es-MX"/>
                </a:p>
              </p:txBody>
            </p:sp>
            <p:sp>
              <p:nvSpPr>
                <p:cNvPr id="9006" name="Freeform 5635"/>
                <p:cNvSpPr>
                  <a:spLocks/>
                </p:cNvSpPr>
                <p:nvPr/>
              </p:nvSpPr>
              <p:spPr bwMode="auto">
                <a:xfrm>
                  <a:off x="1438" y="1978"/>
                  <a:ext cx="130" cy="3"/>
                </a:xfrm>
                <a:custGeom>
                  <a:avLst/>
                  <a:gdLst>
                    <a:gd name="T0" fmla="*/ 0 w 1171"/>
                    <a:gd name="T1" fmla="*/ 0 h 31"/>
                    <a:gd name="T2" fmla="*/ 0 w 1171"/>
                    <a:gd name="T3" fmla="*/ 0 h 31"/>
                    <a:gd name="T4" fmla="*/ 0 w 1171"/>
                    <a:gd name="T5" fmla="*/ 0 h 31"/>
                    <a:gd name="T6" fmla="*/ 0 w 1171"/>
                    <a:gd name="T7" fmla="*/ 0 h 31"/>
                    <a:gd name="T8" fmla="*/ 0 60000 65536"/>
                    <a:gd name="T9" fmla="*/ 0 60000 65536"/>
                    <a:gd name="T10" fmla="*/ 0 60000 65536"/>
                    <a:gd name="T11" fmla="*/ 0 60000 65536"/>
                    <a:gd name="T12" fmla="*/ 0 w 1171"/>
                    <a:gd name="T13" fmla="*/ 0 h 31"/>
                    <a:gd name="T14" fmla="*/ 1171 w 1171"/>
                    <a:gd name="T15" fmla="*/ 31 h 31"/>
                  </a:gdLst>
                  <a:ahLst/>
                  <a:cxnLst>
                    <a:cxn ang="T8">
                      <a:pos x="T0" y="T1"/>
                    </a:cxn>
                    <a:cxn ang="T9">
                      <a:pos x="T2" y="T3"/>
                    </a:cxn>
                    <a:cxn ang="T10">
                      <a:pos x="T4" y="T5"/>
                    </a:cxn>
                    <a:cxn ang="T11">
                      <a:pos x="T6" y="T7"/>
                    </a:cxn>
                  </a:cxnLst>
                  <a:rect l="T12" t="T13" r="T14" b="T15"/>
                  <a:pathLst>
                    <a:path w="1171" h="31">
                      <a:moveTo>
                        <a:pt x="41" y="0"/>
                      </a:moveTo>
                      <a:lnTo>
                        <a:pt x="0" y="21"/>
                      </a:lnTo>
                      <a:lnTo>
                        <a:pt x="1171" y="31"/>
                      </a:lnTo>
                      <a:lnTo>
                        <a:pt x="41" y="0"/>
                      </a:lnTo>
                    </a:path>
                  </a:pathLst>
                </a:custGeom>
                <a:noFill/>
                <a:ln w="0">
                  <a:solidFill>
                    <a:srgbClr val="FF0000"/>
                  </a:solidFill>
                  <a:round/>
                  <a:headEnd/>
                  <a:tailEnd/>
                </a:ln>
              </p:spPr>
              <p:txBody>
                <a:bodyPr/>
                <a:lstStyle/>
                <a:p>
                  <a:endParaRPr lang="es-MX"/>
                </a:p>
              </p:txBody>
            </p:sp>
            <p:sp>
              <p:nvSpPr>
                <p:cNvPr id="9007" name="Freeform 5636"/>
                <p:cNvSpPr>
                  <a:spLocks/>
                </p:cNvSpPr>
                <p:nvPr/>
              </p:nvSpPr>
              <p:spPr bwMode="auto">
                <a:xfrm>
                  <a:off x="1442" y="1971"/>
                  <a:ext cx="126" cy="10"/>
                </a:xfrm>
                <a:custGeom>
                  <a:avLst/>
                  <a:gdLst>
                    <a:gd name="T0" fmla="*/ 0 w 1130"/>
                    <a:gd name="T1" fmla="*/ 0 h 89"/>
                    <a:gd name="T2" fmla="*/ 0 w 1130"/>
                    <a:gd name="T3" fmla="*/ 0 h 89"/>
                    <a:gd name="T4" fmla="*/ 0 w 1130"/>
                    <a:gd name="T5" fmla="*/ 0 h 89"/>
                    <a:gd name="T6" fmla="*/ 0 w 1130"/>
                    <a:gd name="T7" fmla="*/ 0 h 89"/>
                    <a:gd name="T8" fmla="*/ 0 60000 65536"/>
                    <a:gd name="T9" fmla="*/ 0 60000 65536"/>
                    <a:gd name="T10" fmla="*/ 0 60000 65536"/>
                    <a:gd name="T11" fmla="*/ 0 60000 65536"/>
                    <a:gd name="T12" fmla="*/ 0 w 1130"/>
                    <a:gd name="T13" fmla="*/ 0 h 89"/>
                    <a:gd name="T14" fmla="*/ 1130 w 1130"/>
                    <a:gd name="T15" fmla="*/ 89 h 89"/>
                  </a:gdLst>
                  <a:ahLst/>
                  <a:cxnLst>
                    <a:cxn ang="T8">
                      <a:pos x="T0" y="T1"/>
                    </a:cxn>
                    <a:cxn ang="T9">
                      <a:pos x="T2" y="T3"/>
                    </a:cxn>
                    <a:cxn ang="T10">
                      <a:pos x="T4" y="T5"/>
                    </a:cxn>
                    <a:cxn ang="T11">
                      <a:pos x="T6" y="T7"/>
                    </a:cxn>
                  </a:cxnLst>
                  <a:rect l="T12" t="T13" r="T14" b="T15"/>
                  <a:pathLst>
                    <a:path w="1130" h="89">
                      <a:moveTo>
                        <a:pt x="529" y="0"/>
                      </a:moveTo>
                      <a:lnTo>
                        <a:pt x="0" y="58"/>
                      </a:lnTo>
                      <a:lnTo>
                        <a:pt x="1130" y="89"/>
                      </a:lnTo>
                      <a:lnTo>
                        <a:pt x="529" y="0"/>
                      </a:lnTo>
                      <a:close/>
                    </a:path>
                  </a:pathLst>
                </a:custGeom>
                <a:solidFill>
                  <a:srgbClr val="FF0000"/>
                </a:solidFill>
                <a:ln w="9525">
                  <a:noFill/>
                  <a:round/>
                  <a:headEnd/>
                  <a:tailEnd/>
                </a:ln>
              </p:spPr>
              <p:txBody>
                <a:bodyPr/>
                <a:lstStyle/>
                <a:p>
                  <a:endParaRPr lang="es-MX"/>
                </a:p>
              </p:txBody>
            </p:sp>
            <p:sp>
              <p:nvSpPr>
                <p:cNvPr id="9008" name="Freeform 5637"/>
                <p:cNvSpPr>
                  <a:spLocks/>
                </p:cNvSpPr>
                <p:nvPr/>
              </p:nvSpPr>
              <p:spPr bwMode="auto">
                <a:xfrm>
                  <a:off x="1442" y="1971"/>
                  <a:ext cx="126" cy="10"/>
                </a:xfrm>
                <a:custGeom>
                  <a:avLst/>
                  <a:gdLst>
                    <a:gd name="T0" fmla="*/ 0 w 1130"/>
                    <a:gd name="T1" fmla="*/ 0 h 89"/>
                    <a:gd name="T2" fmla="*/ 0 w 1130"/>
                    <a:gd name="T3" fmla="*/ 0 h 89"/>
                    <a:gd name="T4" fmla="*/ 0 w 1130"/>
                    <a:gd name="T5" fmla="*/ 0 h 89"/>
                    <a:gd name="T6" fmla="*/ 0 w 1130"/>
                    <a:gd name="T7" fmla="*/ 0 h 89"/>
                    <a:gd name="T8" fmla="*/ 0 60000 65536"/>
                    <a:gd name="T9" fmla="*/ 0 60000 65536"/>
                    <a:gd name="T10" fmla="*/ 0 60000 65536"/>
                    <a:gd name="T11" fmla="*/ 0 60000 65536"/>
                    <a:gd name="T12" fmla="*/ 0 w 1130"/>
                    <a:gd name="T13" fmla="*/ 0 h 89"/>
                    <a:gd name="T14" fmla="*/ 1130 w 1130"/>
                    <a:gd name="T15" fmla="*/ 89 h 89"/>
                  </a:gdLst>
                  <a:ahLst/>
                  <a:cxnLst>
                    <a:cxn ang="T8">
                      <a:pos x="T0" y="T1"/>
                    </a:cxn>
                    <a:cxn ang="T9">
                      <a:pos x="T2" y="T3"/>
                    </a:cxn>
                    <a:cxn ang="T10">
                      <a:pos x="T4" y="T5"/>
                    </a:cxn>
                    <a:cxn ang="T11">
                      <a:pos x="T6" y="T7"/>
                    </a:cxn>
                  </a:cxnLst>
                  <a:rect l="T12" t="T13" r="T14" b="T15"/>
                  <a:pathLst>
                    <a:path w="1130" h="89">
                      <a:moveTo>
                        <a:pt x="529" y="0"/>
                      </a:moveTo>
                      <a:lnTo>
                        <a:pt x="0" y="58"/>
                      </a:lnTo>
                      <a:lnTo>
                        <a:pt x="1130" y="89"/>
                      </a:lnTo>
                      <a:lnTo>
                        <a:pt x="529" y="0"/>
                      </a:lnTo>
                    </a:path>
                  </a:pathLst>
                </a:custGeom>
                <a:noFill/>
                <a:ln w="0">
                  <a:solidFill>
                    <a:srgbClr val="FF0000"/>
                  </a:solidFill>
                  <a:round/>
                  <a:headEnd/>
                  <a:tailEnd/>
                </a:ln>
              </p:spPr>
              <p:txBody>
                <a:bodyPr/>
                <a:lstStyle/>
                <a:p>
                  <a:endParaRPr lang="es-MX"/>
                </a:p>
              </p:txBody>
            </p:sp>
            <p:sp>
              <p:nvSpPr>
                <p:cNvPr id="9009" name="Freeform 5638"/>
                <p:cNvSpPr>
                  <a:spLocks/>
                </p:cNvSpPr>
                <p:nvPr/>
              </p:nvSpPr>
              <p:spPr bwMode="auto">
                <a:xfrm>
                  <a:off x="1442" y="1970"/>
                  <a:ext cx="59" cy="8"/>
                </a:xfrm>
                <a:custGeom>
                  <a:avLst/>
                  <a:gdLst>
                    <a:gd name="T0" fmla="*/ 0 w 529"/>
                    <a:gd name="T1" fmla="*/ 0 h 72"/>
                    <a:gd name="T2" fmla="*/ 0 w 529"/>
                    <a:gd name="T3" fmla="*/ 0 h 72"/>
                    <a:gd name="T4" fmla="*/ 0 w 529"/>
                    <a:gd name="T5" fmla="*/ 0 h 72"/>
                    <a:gd name="T6" fmla="*/ 0 w 529"/>
                    <a:gd name="T7" fmla="*/ 0 h 72"/>
                    <a:gd name="T8" fmla="*/ 0 60000 65536"/>
                    <a:gd name="T9" fmla="*/ 0 60000 65536"/>
                    <a:gd name="T10" fmla="*/ 0 60000 65536"/>
                    <a:gd name="T11" fmla="*/ 0 60000 65536"/>
                    <a:gd name="T12" fmla="*/ 0 w 529"/>
                    <a:gd name="T13" fmla="*/ 0 h 72"/>
                    <a:gd name="T14" fmla="*/ 529 w 529"/>
                    <a:gd name="T15" fmla="*/ 72 h 72"/>
                  </a:gdLst>
                  <a:ahLst/>
                  <a:cxnLst>
                    <a:cxn ang="T8">
                      <a:pos x="T0" y="T1"/>
                    </a:cxn>
                    <a:cxn ang="T9">
                      <a:pos x="T2" y="T3"/>
                    </a:cxn>
                    <a:cxn ang="T10">
                      <a:pos x="T4" y="T5"/>
                    </a:cxn>
                    <a:cxn ang="T11">
                      <a:pos x="T6" y="T7"/>
                    </a:cxn>
                  </a:cxnLst>
                  <a:rect l="T12" t="T13" r="T14" b="T15"/>
                  <a:pathLst>
                    <a:path w="529" h="72">
                      <a:moveTo>
                        <a:pt x="302" y="0"/>
                      </a:moveTo>
                      <a:lnTo>
                        <a:pt x="0" y="72"/>
                      </a:lnTo>
                      <a:lnTo>
                        <a:pt x="529" y="14"/>
                      </a:lnTo>
                      <a:lnTo>
                        <a:pt x="302" y="0"/>
                      </a:lnTo>
                      <a:close/>
                    </a:path>
                  </a:pathLst>
                </a:custGeom>
                <a:solidFill>
                  <a:srgbClr val="FF0000"/>
                </a:solidFill>
                <a:ln w="9525">
                  <a:noFill/>
                  <a:round/>
                  <a:headEnd/>
                  <a:tailEnd/>
                </a:ln>
              </p:spPr>
              <p:txBody>
                <a:bodyPr/>
                <a:lstStyle/>
                <a:p>
                  <a:endParaRPr lang="es-MX"/>
                </a:p>
              </p:txBody>
            </p:sp>
            <p:sp>
              <p:nvSpPr>
                <p:cNvPr id="9010" name="Freeform 5639"/>
                <p:cNvSpPr>
                  <a:spLocks/>
                </p:cNvSpPr>
                <p:nvPr/>
              </p:nvSpPr>
              <p:spPr bwMode="auto">
                <a:xfrm>
                  <a:off x="1442" y="1970"/>
                  <a:ext cx="59" cy="8"/>
                </a:xfrm>
                <a:custGeom>
                  <a:avLst/>
                  <a:gdLst>
                    <a:gd name="T0" fmla="*/ 0 w 529"/>
                    <a:gd name="T1" fmla="*/ 0 h 72"/>
                    <a:gd name="T2" fmla="*/ 0 w 529"/>
                    <a:gd name="T3" fmla="*/ 0 h 72"/>
                    <a:gd name="T4" fmla="*/ 0 w 529"/>
                    <a:gd name="T5" fmla="*/ 0 h 72"/>
                    <a:gd name="T6" fmla="*/ 0 w 529"/>
                    <a:gd name="T7" fmla="*/ 0 h 72"/>
                    <a:gd name="T8" fmla="*/ 0 60000 65536"/>
                    <a:gd name="T9" fmla="*/ 0 60000 65536"/>
                    <a:gd name="T10" fmla="*/ 0 60000 65536"/>
                    <a:gd name="T11" fmla="*/ 0 60000 65536"/>
                    <a:gd name="T12" fmla="*/ 0 w 529"/>
                    <a:gd name="T13" fmla="*/ 0 h 72"/>
                    <a:gd name="T14" fmla="*/ 529 w 529"/>
                    <a:gd name="T15" fmla="*/ 72 h 72"/>
                  </a:gdLst>
                  <a:ahLst/>
                  <a:cxnLst>
                    <a:cxn ang="T8">
                      <a:pos x="T0" y="T1"/>
                    </a:cxn>
                    <a:cxn ang="T9">
                      <a:pos x="T2" y="T3"/>
                    </a:cxn>
                    <a:cxn ang="T10">
                      <a:pos x="T4" y="T5"/>
                    </a:cxn>
                    <a:cxn ang="T11">
                      <a:pos x="T6" y="T7"/>
                    </a:cxn>
                  </a:cxnLst>
                  <a:rect l="T12" t="T13" r="T14" b="T15"/>
                  <a:pathLst>
                    <a:path w="529" h="72">
                      <a:moveTo>
                        <a:pt x="302" y="0"/>
                      </a:moveTo>
                      <a:lnTo>
                        <a:pt x="0" y="72"/>
                      </a:lnTo>
                      <a:lnTo>
                        <a:pt x="529" y="14"/>
                      </a:lnTo>
                      <a:lnTo>
                        <a:pt x="302" y="0"/>
                      </a:lnTo>
                    </a:path>
                  </a:pathLst>
                </a:custGeom>
                <a:noFill/>
                <a:ln w="0">
                  <a:solidFill>
                    <a:srgbClr val="FF0000"/>
                  </a:solidFill>
                  <a:round/>
                  <a:headEnd/>
                  <a:tailEnd/>
                </a:ln>
              </p:spPr>
              <p:txBody>
                <a:bodyPr/>
                <a:lstStyle/>
                <a:p>
                  <a:endParaRPr lang="es-MX"/>
                </a:p>
              </p:txBody>
            </p:sp>
            <p:sp>
              <p:nvSpPr>
                <p:cNvPr id="9011" name="Freeform 5640"/>
                <p:cNvSpPr>
                  <a:spLocks/>
                </p:cNvSpPr>
                <p:nvPr/>
              </p:nvSpPr>
              <p:spPr bwMode="auto">
                <a:xfrm>
                  <a:off x="1476" y="1970"/>
                  <a:ext cx="25" cy="1"/>
                </a:xfrm>
                <a:custGeom>
                  <a:avLst/>
                  <a:gdLst>
                    <a:gd name="T0" fmla="*/ 0 w 227"/>
                    <a:gd name="T1" fmla="*/ 0 h 14"/>
                    <a:gd name="T2" fmla="*/ 0 w 227"/>
                    <a:gd name="T3" fmla="*/ 0 h 14"/>
                    <a:gd name="T4" fmla="*/ 0 w 227"/>
                    <a:gd name="T5" fmla="*/ 0 h 14"/>
                    <a:gd name="T6" fmla="*/ 0 w 227"/>
                    <a:gd name="T7" fmla="*/ 0 h 14"/>
                    <a:gd name="T8" fmla="*/ 0 60000 65536"/>
                    <a:gd name="T9" fmla="*/ 0 60000 65536"/>
                    <a:gd name="T10" fmla="*/ 0 60000 65536"/>
                    <a:gd name="T11" fmla="*/ 0 60000 65536"/>
                    <a:gd name="T12" fmla="*/ 0 w 227"/>
                    <a:gd name="T13" fmla="*/ 0 h 14"/>
                    <a:gd name="T14" fmla="*/ 227 w 227"/>
                    <a:gd name="T15" fmla="*/ 14 h 14"/>
                  </a:gdLst>
                  <a:ahLst/>
                  <a:cxnLst>
                    <a:cxn ang="T8">
                      <a:pos x="T0" y="T1"/>
                    </a:cxn>
                    <a:cxn ang="T9">
                      <a:pos x="T2" y="T3"/>
                    </a:cxn>
                    <a:cxn ang="T10">
                      <a:pos x="T4" y="T5"/>
                    </a:cxn>
                    <a:cxn ang="T11">
                      <a:pos x="T6" y="T7"/>
                    </a:cxn>
                  </a:cxnLst>
                  <a:rect l="T12" t="T13" r="T14" b="T15"/>
                  <a:pathLst>
                    <a:path w="227" h="14">
                      <a:moveTo>
                        <a:pt x="112" y="0"/>
                      </a:moveTo>
                      <a:lnTo>
                        <a:pt x="0" y="0"/>
                      </a:lnTo>
                      <a:lnTo>
                        <a:pt x="227" y="14"/>
                      </a:lnTo>
                      <a:lnTo>
                        <a:pt x="112" y="0"/>
                      </a:lnTo>
                      <a:close/>
                    </a:path>
                  </a:pathLst>
                </a:custGeom>
                <a:solidFill>
                  <a:srgbClr val="FF0000"/>
                </a:solidFill>
                <a:ln w="9525">
                  <a:noFill/>
                  <a:round/>
                  <a:headEnd/>
                  <a:tailEnd/>
                </a:ln>
              </p:spPr>
              <p:txBody>
                <a:bodyPr/>
                <a:lstStyle/>
                <a:p>
                  <a:endParaRPr lang="es-MX"/>
                </a:p>
              </p:txBody>
            </p:sp>
            <p:sp>
              <p:nvSpPr>
                <p:cNvPr id="9012" name="Freeform 5641"/>
                <p:cNvSpPr>
                  <a:spLocks/>
                </p:cNvSpPr>
                <p:nvPr/>
              </p:nvSpPr>
              <p:spPr bwMode="auto">
                <a:xfrm>
                  <a:off x="1476" y="1970"/>
                  <a:ext cx="25" cy="1"/>
                </a:xfrm>
                <a:custGeom>
                  <a:avLst/>
                  <a:gdLst>
                    <a:gd name="T0" fmla="*/ 0 w 227"/>
                    <a:gd name="T1" fmla="*/ 0 h 14"/>
                    <a:gd name="T2" fmla="*/ 0 w 227"/>
                    <a:gd name="T3" fmla="*/ 0 h 14"/>
                    <a:gd name="T4" fmla="*/ 0 w 227"/>
                    <a:gd name="T5" fmla="*/ 0 h 14"/>
                    <a:gd name="T6" fmla="*/ 0 w 227"/>
                    <a:gd name="T7" fmla="*/ 0 h 14"/>
                    <a:gd name="T8" fmla="*/ 0 60000 65536"/>
                    <a:gd name="T9" fmla="*/ 0 60000 65536"/>
                    <a:gd name="T10" fmla="*/ 0 60000 65536"/>
                    <a:gd name="T11" fmla="*/ 0 60000 65536"/>
                    <a:gd name="T12" fmla="*/ 0 w 227"/>
                    <a:gd name="T13" fmla="*/ 0 h 14"/>
                    <a:gd name="T14" fmla="*/ 227 w 227"/>
                    <a:gd name="T15" fmla="*/ 14 h 14"/>
                  </a:gdLst>
                  <a:ahLst/>
                  <a:cxnLst>
                    <a:cxn ang="T8">
                      <a:pos x="T0" y="T1"/>
                    </a:cxn>
                    <a:cxn ang="T9">
                      <a:pos x="T2" y="T3"/>
                    </a:cxn>
                    <a:cxn ang="T10">
                      <a:pos x="T4" y="T5"/>
                    </a:cxn>
                    <a:cxn ang="T11">
                      <a:pos x="T6" y="T7"/>
                    </a:cxn>
                  </a:cxnLst>
                  <a:rect l="T12" t="T13" r="T14" b="T15"/>
                  <a:pathLst>
                    <a:path w="227" h="14">
                      <a:moveTo>
                        <a:pt x="112" y="0"/>
                      </a:moveTo>
                      <a:lnTo>
                        <a:pt x="0" y="0"/>
                      </a:lnTo>
                      <a:lnTo>
                        <a:pt x="227" y="14"/>
                      </a:lnTo>
                      <a:lnTo>
                        <a:pt x="112" y="0"/>
                      </a:lnTo>
                    </a:path>
                  </a:pathLst>
                </a:custGeom>
                <a:noFill/>
                <a:ln w="0">
                  <a:solidFill>
                    <a:srgbClr val="FF0000"/>
                  </a:solidFill>
                  <a:round/>
                  <a:headEnd/>
                  <a:tailEnd/>
                </a:ln>
              </p:spPr>
              <p:txBody>
                <a:bodyPr/>
                <a:lstStyle/>
                <a:p>
                  <a:endParaRPr lang="es-MX"/>
                </a:p>
              </p:txBody>
            </p:sp>
            <p:sp>
              <p:nvSpPr>
                <p:cNvPr id="9013" name="Freeform 5642"/>
                <p:cNvSpPr>
                  <a:spLocks/>
                </p:cNvSpPr>
                <p:nvPr/>
              </p:nvSpPr>
              <p:spPr bwMode="auto">
                <a:xfrm>
                  <a:off x="1501" y="1968"/>
                  <a:ext cx="67" cy="13"/>
                </a:xfrm>
                <a:custGeom>
                  <a:avLst/>
                  <a:gdLst>
                    <a:gd name="T0" fmla="*/ 0 w 601"/>
                    <a:gd name="T1" fmla="*/ 0 h 121"/>
                    <a:gd name="T2" fmla="*/ 0 w 601"/>
                    <a:gd name="T3" fmla="*/ 0 h 121"/>
                    <a:gd name="T4" fmla="*/ 0 w 601"/>
                    <a:gd name="T5" fmla="*/ 0 h 121"/>
                    <a:gd name="T6" fmla="*/ 0 w 601"/>
                    <a:gd name="T7" fmla="*/ 0 h 121"/>
                    <a:gd name="T8" fmla="*/ 0 60000 65536"/>
                    <a:gd name="T9" fmla="*/ 0 60000 65536"/>
                    <a:gd name="T10" fmla="*/ 0 60000 65536"/>
                    <a:gd name="T11" fmla="*/ 0 60000 65536"/>
                    <a:gd name="T12" fmla="*/ 0 w 601"/>
                    <a:gd name="T13" fmla="*/ 0 h 121"/>
                    <a:gd name="T14" fmla="*/ 601 w 601"/>
                    <a:gd name="T15" fmla="*/ 121 h 121"/>
                  </a:gdLst>
                  <a:ahLst/>
                  <a:cxnLst>
                    <a:cxn ang="T8">
                      <a:pos x="T0" y="T1"/>
                    </a:cxn>
                    <a:cxn ang="T9">
                      <a:pos x="T2" y="T3"/>
                    </a:cxn>
                    <a:cxn ang="T10">
                      <a:pos x="T4" y="T5"/>
                    </a:cxn>
                    <a:cxn ang="T11">
                      <a:pos x="T6" y="T7"/>
                    </a:cxn>
                  </a:cxnLst>
                  <a:rect l="T12" t="T13" r="T14" b="T15"/>
                  <a:pathLst>
                    <a:path w="601" h="121">
                      <a:moveTo>
                        <a:pt x="251" y="0"/>
                      </a:moveTo>
                      <a:lnTo>
                        <a:pt x="0" y="32"/>
                      </a:lnTo>
                      <a:lnTo>
                        <a:pt x="601" y="121"/>
                      </a:lnTo>
                      <a:lnTo>
                        <a:pt x="251" y="0"/>
                      </a:lnTo>
                      <a:close/>
                    </a:path>
                  </a:pathLst>
                </a:custGeom>
                <a:solidFill>
                  <a:srgbClr val="FF0000"/>
                </a:solidFill>
                <a:ln w="9525">
                  <a:noFill/>
                  <a:round/>
                  <a:headEnd/>
                  <a:tailEnd/>
                </a:ln>
              </p:spPr>
              <p:txBody>
                <a:bodyPr/>
                <a:lstStyle/>
                <a:p>
                  <a:endParaRPr lang="es-MX"/>
                </a:p>
              </p:txBody>
            </p:sp>
            <p:sp>
              <p:nvSpPr>
                <p:cNvPr id="9014" name="Freeform 5643"/>
                <p:cNvSpPr>
                  <a:spLocks/>
                </p:cNvSpPr>
                <p:nvPr/>
              </p:nvSpPr>
              <p:spPr bwMode="auto">
                <a:xfrm>
                  <a:off x="1501" y="1968"/>
                  <a:ext cx="67" cy="13"/>
                </a:xfrm>
                <a:custGeom>
                  <a:avLst/>
                  <a:gdLst>
                    <a:gd name="T0" fmla="*/ 0 w 601"/>
                    <a:gd name="T1" fmla="*/ 0 h 121"/>
                    <a:gd name="T2" fmla="*/ 0 w 601"/>
                    <a:gd name="T3" fmla="*/ 0 h 121"/>
                    <a:gd name="T4" fmla="*/ 0 w 601"/>
                    <a:gd name="T5" fmla="*/ 0 h 121"/>
                    <a:gd name="T6" fmla="*/ 0 w 601"/>
                    <a:gd name="T7" fmla="*/ 0 h 121"/>
                    <a:gd name="T8" fmla="*/ 0 60000 65536"/>
                    <a:gd name="T9" fmla="*/ 0 60000 65536"/>
                    <a:gd name="T10" fmla="*/ 0 60000 65536"/>
                    <a:gd name="T11" fmla="*/ 0 60000 65536"/>
                    <a:gd name="T12" fmla="*/ 0 w 601"/>
                    <a:gd name="T13" fmla="*/ 0 h 121"/>
                    <a:gd name="T14" fmla="*/ 601 w 601"/>
                    <a:gd name="T15" fmla="*/ 121 h 121"/>
                  </a:gdLst>
                  <a:ahLst/>
                  <a:cxnLst>
                    <a:cxn ang="T8">
                      <a:pos x="T0" y="T1"/>
                    </a:cxn>
                    <a:cxn ang="T9">
                      <a:pos x="T2" y="T3"/>
                    </a:cxn>
                    <a:cxn ang="T10">
                      <a:pos x="T4" y="T5"/>
                    </a:cxn>
                    <a:cxn ang="T11">
                      <a:pos x="T6" y="T7"/>
                    </a:cxn>
                  </a:cxnLst>
                  <a:rect l="T12" t="T13" r="T14" b="T15"/>
                  <a:pathLst>
                    <a:path w="601" h="121">
                      <a:moveTo>
                        <a:pt x="251" y="0"/>
                      </a:moveTo>
                      <a:lnTo>
                        <a:pt x="0" y="32"/>
                      </a:lnTo>
                      <a:lnTo>
                        <a:pt x="601" y="121"/>
                      </a:lnTo>
                      <a:lnTo>
                        <a:pt x="251" y="0"/>
                      </a:lnTo>
                    </a:path>
                  </a:pathLst>
                </a:custGeom>
                <a:noFill/>
                <a:ln w="0">
                  <a:solidFill>
                    <a:srgbClr val="FF0000"/>
                  </a:solidFill>
                  <a:round/>
                  <a:headEnd/>
                  <a:tailEnd/>
                </a:ln>
              </p:spPr>
              <p:txBody>
                <a:bodyPr/>
                <a:lstStyle/>
                <a:p>
                  <a:endParaRPr lang="es-MX"/>
                </a:p>
              </p:txBody>
            </p:sp>
            <p:sp>
              <p:nvSpPr>
                <p:cNvPr id="9015" name="Freeform 5644"/>
                <p:cNvSpPr>
                  <a:spLocks/>
                </p:cNvSpPr>
                <p:nvPr/>
              </p:nvSpPr>
              <p:spPr bwMode="auto">
                <a:xfrm>
                  <a:off x="1529" y="1965"/>
                  <a:ext cx="39" cy="16"/>
                </a:xfrm>
                <a:custGeom>
                  <a:avLst/>
                  <a:gdLst>
                    <a:gd name="T0" fmla="*/ 0 w 350"/>
                    <a:gd name="T1" fmla="*/ 0 h 146"/>
                    <a:gd name="T2" fmla="*/ 0 w 350"/>
                    <a:gd name="T3" fmla="*/ 0 h 146"/>
                    <a:gd name="T4" fmla="*/ 0 w 350"/>
                    <a:gd name="T5" fmla="*/ 0 h 146"/>
                    <a:gd name="T6" fmla="*/ 0 w 350"/>
                    <a:gd name="T7" fmla="*/ 0 h 146"/>
                    <a:gd name="T8" fmla="*/ 0 60000 65536"/>
                    <a:gd name="T9" fmla="*/ 0 60000 65536"/>
                    <a:gd name="T10" fmla="*/ 0 60000 65536"/>
                    <a:gd name="T11" fmla="*/ 0 60000 65536"/>
                    <a:gd name="T12" fmla="*/ 0 w 350"/>
                    <a:gd name="T13" fmla="*/ 0 h 146"/>
                    <a:gd name="T14" fmla="*/ 350 w 350"/>
                    <a:gd name="T15" fmla="*/ 146 h 146"/>
                  </a:gdLst>
                  <a:ahLst/>
                  <a:cxnLst>
                    <a:cxn ang="T8">
                      <a:pos x="T0" y="T1"/>
                    </a:cxn>
                    <a:cxn ang="T9">
                      <a:pos x="T2" y="T3"/>
                    </a:cxn>
                    <a:cxn ang="T10">
                      <a:pos x="T4" y="T5"/>
                    </a:cxn>
                    <a:cxn ang="T11">
                      <a:pos x="T6" y="T7"/>
                    </a:cxn>
                  </a:cxnLst>
                  <a:rect l="T12" t="T13" r="T14" b="T15"/>
                  <a:pathLst>
                    <a:path w="350" h="146">
                      <a:moveTo>
                        <a:pt x="208" y="0"/>
                      </a:moveTo>
                      <a:lnTo>
                        <a:pt x="0" y="25"/>
                      </a:lnTo>
                      <a:lnTo>
                        <a:pt x="350" y="146"/>
                      </a:lnTo>
                      <a:lnTo>
                        <a:pt x="208" y="0"/>
                      </a:lnTo>
                      <a:close/>
                    </a:path>
                  </a:pathLst>
                </a:custGeom>
                <a:solidFill>
                  <a:srgbClr val="FF0000"/>
                </a:solidFill>
                <a:ln w="9525">
                  <a:noFill/>
                  <a:round/>
                  <a:headEnd/>
                  <a:tailEnd/>
                </a:ln>
              </p:spPr>
              <p:txBody>
                <a:bodyPr/>
                <a:lstStyle/>
                <a:p>
                  <a:endParaRPr lang="es-MX"/>
                </a:p>
              </p:txBody>
            </p:sp>
            <p:sp>
              <p:nvSpPr>
                <p:cNvPr id="9016" name="Freeform 5645"/>
                <p:cNvSpPr>
                  <a:spLocks/>
                </p:cNvSpPr>
                <p:nvPr/>
              </p:nvSpPr>
              <p:spPr bwMode="auto">
                <a:xfrm>
                  <a:off x="1529" y="1965"/>
                  <a:ext cx="39" cy="16"/>
                </a:xfrm>
                <a:custGeom>
                  <a:avLst/>
                  <a:gdLst>
                    <a:gd name="T0" fmla="*/ 0 w 350"/>
                    <a:gd name="T1" fmla="*/ 0 h 146"/>
                    <a:gd name="T2" fmla="*/ 0 w 350"/>
                    <a:gd name="T3" fmla="*/ 0 h 146"/>
                    <a:gd name="T4" fmla="*/ 0 w 350"/>
                    <a:gd name="T5" fmla="*/ 0 h 146"/>
                    <a:gd name="T6" fmla="*/ 0 w 350"/>
                    <a:gd name="T7" fmla="*/ 0 h 146"/>
                    <a:gd name="T8" fmla="*/ 0 60000 65536"/>
                    <a:gd name="T9" fmla="*/ 0 60000 65536"/>
                    <a:gd name="T10" fmla="*/ 0 60000 65536"/>
                    <a:gd name="T11" fmla="*/ 0 60000 65536"/>
                    <a:gd name="T12" fmla="*/ 0 w 350"/>
                    <a:gd name="T13" fmla="*/ 0 h 146"/>
                    <a:gd name="T14" fmla="*/ 350 w 350"/>
                    <a:gd name="T15" fmla="*/ 146 h 146"/>
                  </a:gdLst>
                  <a:ahLst/>
                  <a:cxnLst>
                    <a:cxn ang="T8">
                      <a:pos x="T0" y="T1"/>
                    </a:cxn>
                    <a:cxn ang="T9">
                      <a:pos x="T2" y="T3"/>
                    </a:cxn>
                    <a:cxn ang="T10">
                      <a:pos x="T4" y="T5"/>
                    </a:cxn>
                    <a:cxn ang="T11">
                      <a:pos x="T6" y="T7"/>
                    </a:cxn>
                  </a:cxnLst>
                  <a:rect l="T12" t="T13" r="T14" b="T15"/>
                  <a:pathLst>
                    <a:path w="350" h="146">
                      <a:moveTo>
                        <a:pt x="208" y="0"/>
                      </a:moveTo>
                      <a:lnTo>
                        <a:pt x="0" y="25"/>
                      </a:lnTo>
                      <a:lnTo>
                        <a:pt x="350" y="146"/>
                      </a:lnTo>
                      <a:lnTo>
                        <a:pt x="208" y="0"/>
                      </a:lnTo>
                    </a:path>
                  </a:pathLst>
                </a:custGeom>
                <a:noFill/>
                <a:ln w="0">
                  <a:solidFill>
                    <a:srgbClr val="FF0000"/>
                  </a:solidFill>
                  <a:round/>
                  <a:headEnd/>
                  <a:tailEnd/>
                </a:ln>
              </p:spPr>
              <p:txBody>
                <a:bodyPr/>
                <a:lstStyle/>
                <a:p>
                  <a:endParaRPr lang="es-MX"/>
                </a:p>
              </p:txBody>
            </p:sp>
            <p:sp>
              <p:nvSpPr>
                <p:cNvPr id="9017" name="Freeform 5646"/>
                <p:cNvSpPr>
                  <a:spLocks/>
                </p:cNvSpPr>
                <p:nvPr/>
              </p:nvSpPr>
              <p:spPr bwMode="auto">
                <a:xfrm>
                  <a:off x="1552" y="1961"/>
                  <a:ext cx="16" cy="20"/>
                </a:xfrm>
                <a:custGeom>
                  <a:avLst/>
                  <a:gdLst>
                    <a:gd name="T0" fmla="*/ 0 w 142"/>
                    <a:gd name="T1" fmla="*/ 0 h 182"/>
                    <a:gd name="T2" fmla="*/ 0 w 142"/>
                    <a:gd name="T3" fmla="*/ 0 h 182"/>
                    <a:gd name="T4" fmla="*/ 0 w 142"/>
                    <a:gd name="T5" fmla="*/ 0 h 182"/>
                    <a:gd name="T6" fmla="*/ 0 w 142"/>
                    <a:gd name="T7" fmla="*/ 0 h 182"/>
                    <a:gd name="T8" fmla="*/ 0 60000 65536"/>
                    <a:gd name="T9" fmla="*/ 0 60000 65536"/>
                    <a:gd name="T10" fmla="*/ 0 60000 65536"/>
                    <a:gd name="T11" fmla="*/ 0 60000 65536"/>
                    <a:gd name="T12" fmla="*/ 0 w 142"/>
                    <a:gd name="T13" fmla="*/ 0 h 182"/>
                    <a:gd name="T14" fmla="*/ 142 w 142"/>
                    <a:gd name="T15" fmla="*/ 182 h 182"/>
                  </a:gdLst>
                  <a:ahLst/>
                  <a:cxnLst>
                    <a:cxn ang="T8">
                      <a:pos x="T0" y="T1"/>
                    </a:cxn>
                    <a:cxn ang="T9">
                      <a:pos x="T2" y="T3"/>
                    </a:cxn>
                    <a:cxn ang="T10">
                      <a:pos x="T4" y="T5"/>
                    </a:cxn>
                    <a:cxn ang="T11">
                      <a:pos x="T6" y="T7"/>
                    </a:cxn>
                  </a:cxnLst>
                  <a:rect l="T12" t="T13" r="T14" b="T15"/>
                  <a:pathLst>
                    <a:path w="142" h="182">
                      <a:moveTo>
                        <a:pt x="124" y="0"/>
                      </a:moveTo>
                      <a:lnTo>
                        <a:pt x="0" y="36"/>
                      </a:lnTo>
                      <a:lnTo>
                        <a:pt x="142" y="182"/>
                      </a:lnTo>
                      <a:lnTo>
                        <a:pt x="124" y="0"/>
                      </a:lnTo>
                      <a:close/>
                    </a:path>
                  </a:pathLst>
                </a:custGeom>
                <a:solidFill>
                  <a:srgbClr val="FF0000"/>
                </a:solidFill>
                <a:ln w="9525">
                  <a:noFill/>
                  <a:round/>
                  <a:headEnd/>
                  <a:tailEnd/>
                </a:ln>
              </p:spPr>
              <p:txBody>
                <a:bodyPr/>
                <a:lstStyle/>
                <a:p>
                  <a:endParaRPr lang="es-MX"/>
                </a:p>
              </p:txBody>
            </p:sp>
            <p:sp>
              <p:nvSpPr>
                <p:cNvPr id="9018" name="Freeform 5647"/>
                <p:cNvSpPr>
                  <a:spLocks/>
                </p:cNvSpPr>
                <p:nvPr/>
              </p:nvSpPr>
              <p:spPr bwMode="auto">
                <a:xfrm>
                  <a:off x="1552" y="1961"/>
                  <a:ext cx="16" cy="20"/>
                </a:xfrm>
                <a:custGeom>
                  <a:avLst/>
                  <a:gdLst>
                    <a:gd name="T0" fmla="*/ 0 w 142"/>
                    <a:gd name="T1" fmla="*/ 0 h 182"/>
                    <a:gd name="T2" fmla="*/ 0 w 142"/>
                    <a:gd name="T3" fmla="*/ 0 h 182"/>
                    <a:gd name="T4" fmla="*/ 0 w 142"/>
                    <a:gd name="T5" fmla="*/ 0 h 182"/>
                    <a:gd name="T6" fmla="*/ 0 w 142"/>
                    <a:gd name="T7" fmla="*/ 0 h 182"/>
                    <a:gd name="T8" fmla="*/ 0 60000 65536"/>
                    <a:gd name="T9" fmla="*/ 0 60000 65536"/>
                    <a:gd name="T10" fmla="*/ 0 60000 65536"/>
                    <a:gd name="T11" fmla="*/ 0 60000 65536"/>
                    <a:gd name="T12" fmla="*/ 0 w 142"/>
                    <a:gd name="T13" fmla="*/ 0 h 182"/>
                    <a:gd name="T14" fmla="*/ 142 w 142"/>
                    <a:gd name="T15" fmla="*/ 182 h 182"/>
                  </a:gdLst>
                  <a:ahLst/>
                  <a:cxnLst>
                    <a:cxn ang="T8">
                      <a:pos x="T0" y="T1"/>
                    </a:cxn>
                    <a:cxn ang="T9">
                      <a:pos x="T2" y="T3"/>
                    </a:cxn>
                    <a:cxn ang="T10">
                      <a:pos x="T4" y="T5"/>
                    </a:cxn>
                    <a:cxn ang="T11">
                      <a:pos x="T6" y="T7"/>
                    </a:cxn>
                  </a:cxnLst>
                  <a:rect l="T12" t="T13" r="T14" b="T15"/>
                  <a:pathLst>
                    <a:path w="142" h="182">
                      <a:moveTo>
                        <a:pt x="124" y="0"/>
                      </a:moveTo>
                      <a:lnTo>
                        <a:pt x="0" y="36"/>
                      </a:lnTo>
                      <a:lnTo>
                        <a:pt x="142" y="182"/>
                      </a:lnTo>
                      <a:lnTo>
                        <a:pt x="124" y="0"/>
                      </a:lnTo>
                    </a:path>
                  </a:pathLst>
                </a:custGeom>
                <a:noFill/>
                <a:ln w="0">
                  <a:solidFill>
                    <a:srgbClr val="FF0000"/>
                  </a:solidFill>
                  <a:round/>
                  <a:headEnd/>
                  <a:tailEnd/>
                </a:ln>
              </p:spPr>
              <p:txBody>
                <a:bodyPr/>
                <a:lstStyle/>
                <a:p>
                  <a:endParaRPr lang="es-MX"/>
                </a:p>
              </p:txBody>
            </p:sp>
            <p:sp>
              <p:nvSpPr>
                <p:cNvPr id="9019" name="Freeform 5648"/>
                <p:cNvSpPr>
                  <a:spLocks/>
                </p:cNvSpPr>
                <p:nvPr/>
              </p:nvSpPr>
              <p:spPr bwMode="auto">
                <a:xfrm>
                  <a:off x="1552" y="1961"/>
                  <a:ext cx="14" cy="4"/>
                </a:xfrm>
                <a:custGeom>
                  <a:avLst/>
                  <a:gdLst>
                    <a:gd name="T0" fmla="*/ 0 w 124"/>
                    <a:gd name="T1" fmla="*/ 0 h 40"/>
                    <a:gd name="T2" fmla="*/ 0 w 124"/>
                    <a:gd name="T3" fmla="*/ 0 h 40"/>
                    <a:gd name="T4" fmla="*/ 0 w 124"/>
                    <a:gd name="T5" fmla="*/ 0 h 40"/>
                    <a:gd name="T6" fmla="*/ 0 w 124"/>
                    <a:gd name="T7" fmla="*/ 0 h 40"/>
                    <a:gd name="T8" fmla="*/ 0 60000 65536"/>
                    <a:gd name="T9" fmla="*/ 0 60000 65536"/>
                    <a:gd name="T10" fmla="*/ 0 60000 65536"/>
                    <a:gd name="T11" fmla="*/ 0 60000 65536"/>
                    <a:gd name="T12" fmla="*/ 0 w 124"/>
                    <a:gd name="T13" fmla="*/ 0 h 40"/>
                    <a:gd name="T14" fmla="*/ 124 w 124"/>
                    <a:gd name="T15" fmla="*/ 40 h 40"/>
                  </a:gdLst>
                  <a:ahLst/>
                  <a:cxnLst>
                    <a:cxn ang="T8">
                      <a:pos x="T0" y="T1"/>
                    </a:cxn>
                    <a:cxn ang="T9">
                      <a:pos x="T2" y="T3"/>
                    </a:cxn>
                    <a:cxn ang="T10">
                      <a:pos x="T4" y="T5"/>
                    </a:cxn>
                    <a:cxn ang="T11">
                      <a:pos x="T6" y="T7"/>
                    </a:cxn>
                  </a:cxnLst>
                  <a:rect l="T12" t="T13" r="T14" b="T15"/>
                  <a:pathLst>
                    <a:path w="124" h="40">
                      <a:moveTo>
                        <a:pt x="80" y="0"/>
                      </a:moveTo>
                      <a:lnTo>
                        <a:pt x="0" y="40"/>
                      </a:lnTo>
                      <a:lnTo>
                        <a:pt x="124" y="4"/>
                      </a:lnTo>
                      <a:lnTo>
                        <a:pt x="80" y="0"/>
                      </a:lnTo>
                      <a:close/>
                    </a:path>
                  </a:pathLst>
                </a:custGeom>
                <a:solidFill>
                  <a:srgbClr val="FF0000"/>
                </a:solidFill>
                <a:ln w="9525">
                  <a:noFill/>
                  <a:round/>
                  <a:headEnd/>
                  <a:tailEnd/>
                </a:ln>
              </p:spPr>
              <p:txBody>
                <a:bodyPr/>
                <a:lstStyle/>
                <a:p>
                  <a:endParaRPr lang="es-MX"/>
                </a:p>
              </p:txBody>
            </p:sp>
            <p:sp>
              <p:nvSpPr>
                <p:cNvPr id="9020" name="Freeform 5649"/>
                <p:cNvSpPr>
                  <a:spLocks/>
                </p:cNvSpPr>
                <p:nvPr/>
              </p:nvSpPr>
              <p:spPr bwMode="auto">
                <a:xfrm>
                  <a:off x="1552" y="1961"/>
                  <a:ext cx="14" cy="4"/>
                </a:xfrm>
                <a:custGeom>
                  <a:avLst/>
                  <a:gdLst>
                    <a:gd name="T0" fmla="*/ 0 w 124"/>
                    <a:gd name="T1" fmla="*/ 0 h 40"/>
                    <a:gd name="T2" fmla="*/ 0 w 124"/>
                    <a:gd name="T3" fmla="*/ 0 h 40"/>
                    <a:gd name="T4" fmla="*/ 0 w 124"/>
                    <a:gd name="T5" fmla="*/ 0 h 40"/>
                    <a:gd name="T6" fmla="*/ 0 w 124"/>
                    <a:gd name="T7" fmla="*/ 0 h 40"/>
                    <a:gd name="T8" fmla="*/ 0 60000 65536"/>
                    <a:gd name="T9" fmla="*/ 0 60000 65536"/>
                    <a:gd name="T10" fmla="*/ 0 60000 65536"/>
                    <a:gd name="T11" fmla="*/ 0 60000 65536"/>
                    <a:gd name="T12" fmla="*/ 0 w 124"/>
                    <a:gd name="T13" fmla="*/ 0 h 40"/>
                    <a:gd name="T14" fmla="*/ 124 w 124"/>
                    <a:gd name="T15" fmla="*/ 40 h 40"/>
                  </a:gdLst>
                  <a:ahLst/>
                  <a:cxnLst>
                    <a:cxn ang="T8">
                      <a:pos x="T0" y="T1"/>
                    </a:cxn>
                    <a:cxn ang="T9">
                      <a:pos x="T2" y="T3"/>
                    </a:cxn>
                    <a:cxn ang="T10">
                      <a:pos x="T4" y="T5"/>
                    </a:cxn>
                    <a:cxn ang="T11">
                      <a:pos x="T6" y="T7"/>
                    </a:cxn>
                  </a:cxnLst>
                  <a:rect l="T12" t="T13" r="T14" b="T15"/>
                  <a:pathLst>
                    <a:path w="124" h="40">
                      <a:moveTo>
                        <a:pt x="80" y="0"/>
                      </a:moveTo>
                      <a:lnTo>
                        <a:pt x="0" y="40"/>
                      </a:lnTo>
                      <a:lnTo>
                        <a:pt x="124" y="4"/>
                      </a:lnTo>
                      <a:lnTo>
                        <a:pt x="80" y="0"/>
                      </a:lnTo>
                    </a:path>
                  </a:pathLst>
                </a:custGeom>
                <a:noFill/>
                <a:ln w="0">
                  <a:solidFill>
                    <a:srgbClr val="FF0000"/>
                  </a:solidFill>
                  <a:round/>
                  <a:headEnd/>
                  <a:tailEnd/>
                </a:ln>
              </p:spPr>
              <p:txBody>
                <a:bodyPr/>
                <a:lstStyle/>
                <a:p>
                  <a:endParaRPr lang="es-MX"/>
                </a:p>
              </p:txBody>
            </p:sp>
            <p:sp>
              <p:nvSpPr>
                <p:cNvPr id="9021" name="Freeform 5650"/>
                <p:cNvSpPr>
                  <a:spLocks/>
                </p:cNvSpPr>
                <p:nvPr/>
              </p:nvSpPr>
              <p:spPr bwMode="auto">
                <a:xfrm>
                  <a:off x="1400" y="2337"/>
                  <a:ext cx="46" cy="5"/>
                </a:xfrm>
                <a:custGeom>
                  <a:avLst/>
                  <a:gdLst>
                    <a:gd name="T0" fmla="*/ 0 w 412"/>
                    <a:gd name="T1" fmla="*/ 0 h 44"/>
                    <a:gd name="T2" fmla="*/ 0 w 412"/>
                    <a:gd name="T3" fmla="*/ 0 h 44"/>
                    <a:gd name="T4" fmla="*/ 0 w 412"/>
                    <a:gd name="T5" fmla="*/ 0 h 44"/>
                    <a:gd name="T6" fmla="*/ 0 w 412"/>
                    <a:gd name="T7" fmla="*/ 0 h 44"/>
                    <a:gd name="T8" fmla="*/ 0 60000 65536"/>
                    <a:gd name="T9" fmla="*/ 0 60000 65536"/>
                    <a:gd name="T10" fmla="*/ 0 60000 65536"/>
                    <a:gd name="T11" fmla="*/ 0 60000 65536"/>
                    <a:gd name="T12" fmla="*/ 0 w 412"/>
                    <a:gd name="T13" fmla="*/ 0 h 44"/>
                    <a:gd name="T14" fmla="*/ 412 w 412"/>
                    <a:gd name="T15" fmla="*/ 44 h 44"/>
                  </a:gdLst>
                  <a:ahLst/>
                  <a:cxnLst>
                    <a:cxn ang="T8">
                      <a:pos x="T0" y="T1"/>
                    </a:cxn>
                    <a:cxn ang="T9">
                      <a:pos x="T2" y="T3"/>
                    </a:cxn>
                    <a:cxn ang="T10">
                      <a:pos x="T4" y="T5"/>
                    </a:cxn>
                    <a:cxn ang="T11">
                      <a:pos x="T6" y="T7"/>
                    </a:cxn>
                  </a:cxnLst>
                  <a:rect l="T12" t="T13" r="T14" b="T15"/>
                  <a:pathLst>
                    <a:path w="412" h="44">
                      <a:moveTo>
                        <a:pt x="412" y="0"/>
                      </a:moveTo>
                      <a:lnTo>
                        <a:pt x="0" y="25"/>
                      </a:lnTo>
                      <a:lnTo>
                        <a:pt x="280" y="44"/>
                      </a:lnTo>
                      <a:lnTo>
                        <a:pt x="412" y="0"/>
                      </a:lnTo>
                      <a:close/>
                    </a:path>
                  </a:pathLst>
                </a:custGeom>
                <a:solidFill>
                  <a:srgbClr val="993300"/>
                </a:solidFill>
                <a:ln w="9525">
                  <a:noFill/>
                  <a:round/>
                  <a:headEnd/>
                  <a:tailEnd/>
                </a:ln>
              </p:spPr>
              <p:txBody>
                <a:bodyPr/>
                <a:lstStyle/>
                <a:p>
                  <a:endParaRPr lang="es-MX"/>
                </a:p>
              </p:txBody>
            </p:sp>
            <p:sp>
              <p:nvSpPr>
                <p:cNvPr id="9022" name="Freeform 5651"/>
                <p:cNvSpPr>
                  <a:spLocks/>
                </p:cNvSpPr>
                <p:nvPr/>
              </p:nvSpPr>
              <p:spPr bwMode="auto">
                <a:xfrm>
                  <a:off x="1400" y="2337"/>
                  <a:ext cx="46" cy="5"/>
                </a:xfrm>
                <a:custGeom>
                  <a:avLst/>
                  <a:gdLst>
                    <a:gd name="T0" fmla="*/ 0 w 412"/>
                    <a:gd name="T1" fmla="*/ 0 h 44"/>
                    <a:gd name="T2" fmla="*/ 0 w 412"/>
                    <a:gd name="T3" fmla="*/ 0 h 44"/>
                    <a:gd name="T4" fmla="*/ 0 w 412"/>
                    <a:gd name="T5" fmla="*/ 0 h 44"/>
                    <a:gd name="T6" fmla="*/ 0 w 412"/>
                    <a:gd name="T7" fmla="*/ 0 h 44"/>
                    <a:gd name="T8" fmla="*/ 0 60000 65536"/>
                    <a:gd name="T9" fmla="*/ 0 60000 65536"/>
                    <a:gd name="T10" fmla="*/ 0 60000 65536"/>
                    <a:gd name="T11" fmla="*/ 0 60000 65536"/>
                    <a:gd name="T12" fmla="*/ 0 w 412"/>
                    <a:gd name="T13" fmla="*/ 0 h 44"/>
                    <a:gd name="T14" fmla="*/ 412 w 412"/>
                    <a:gd name="T15" fmla="*/ 44 h 44"/>
                  </a:gdLst>
                  <a:ahLst/>
                  <a:cxnLst>
                    <a:cxn ang="T8">
                      <a:pos x="T0" y="T1"/>
                    </a:cxn>
                    <a:cxn ang="T9">
                      <a:pos x="T2" y="T3"/>
                    </a:cxn>
                    <a:cxn ang="T10">
                      <a:pos x="T4" y="T5"/>
                    </a:cxn>
                    <a:cxn ang="T11">
                      <a:pos x="T6" y="T7"/>
                    </a:cxn>
                  </a:cxnLst>
                  <a:rect l="T12" t="T13" r="T14" b="T15"/>
                  <a:pathLst>
                    <a:path w="412" h="44">
                      <a:moveTo>
                        <a:pt x="412" y="0"/>
                      </a:moveTo>
                      <a:lnTo>
                        <a:pt x="0" y="25"/>
                      </a:lnTo>
                      <a:lnTo>
                        <a:pt x="280" y="44"/>
                      </a:lnTo>
                      <a:lnTo>
                        <a:pt x="412" y="0"/>
                      </a:lnTo>
                    </a:path>
                  </a:pathLst>
                </a:custGeom>
                <a:noFill/>
                <a:ln w="0">
                  <a:solidFill>
                    <a:srgbClr val="993300"/>
                  </a:solidFill>
                  <a:round/>
                  <a:headEnd/>
                  <a:tailEnd/>
                </a:ln>
              </p:spPr>
              <p:txBody>
                <a:bodyPr/>
                <a:lstStyle/>
                <a:p>
                  <a:endParaRPr lang="es-MX"/>
                </a:p>
              </p:txBody>
            </p:sp>
            <p:sp>
              <p:nvSpPr>
                <p:cNvPr id="9023" name="Freeform 5652"/>
                <p:cNvSpPr>
                  <a:spLocks/>
                </p:cNvSpPr>
                <p:nvPr/>
              </p:nvSpPr>
              <p:spPr bwMode="auto">
                <a:xfrm>
                  <a:off x="1517" y="2336"/>
                  <a:ext cx="71" cy="7"/>
                </a:xfrm>
                <a:custGeom>
                  <a:avLst/>
                  <a:gdLst>
                    <a:gd name="T0" fmla="*/ 0 w 641"/>
                    <a:gd name="T1" fmla="*/ 0 h 62"/>
                    <a:gd name="T2" fmla="*/ 0 w 641"/>
                    <a:gd name="T3" fmla="*/ 0 h 62"/>
                    <a:gd name="T4" fmla="*/ 0 w 641"/>
                    <a:gd name="T5" fmla="*/ 0 h 62"/>
                    <a:gd name="T6" fmla="*/ 0 w 641"/>
                    <a:gd name="T7" fmla="*/ 0 h 62"/>
                    <a:gd name="T8" fmla="*/ 0 60000 65536"/>
                    <a:gd name="T9" fmla="*/ 0 60000 65536"/>
                    <a:gd name="T10" fmla="*/ 0 60000 65536"/>
                    <a:gd name="T11" fmla="*/ 0 60000 65536"/>
                    <a:gd name="T12" fmla="*/ 0 w 641"/>
                    <a:gd name="T13" fmla="*/ 0 h 62"/>
                    <a:gd name="T14" fmla="*/ 641 w 641"/>
                    <a:gd name="T15" fmla="*/ 62 h 62"/>
                  </a:gdLst>
                  <a:ahLst/>
                  <a:cxnLst>
                    <a:cxn ang="T8">
                      <a:pos x="T0" y="T1"/>
                    </a:cxn>
                    <a:cxn ang="T9">
                      <a:pos x="T2" y="T3"/>
                    </a:cxn>
                    <a:cxn ang="T10">
                      <a:pos x="T4" y="T5"/>
                    </a:cxn>
                    <a:cxn ang="T11">
                      <a:pos x="T6" y="T7"/>
                    </a:cxn>
                  </a:cxnLst>
                  <a:rect l="T12" t="T13" r="T14" b="T15"/>
                  <a:pathLst>
                    <a:path w="641" h="62">
                      <a:moveTo>
                        <a:pt x="641" y="0"/>
                      </a:moveTo>
                      <a:lnTo>
                        <a:pt x="0" y="32"/>
                      </a:lnTo>
                      <a:lnTo>
                        <a:pt x="285" y="62"/>
                      </a:lnTo>
                      <a:lnTo>
                        <a:pt x="641" y="0"/>
                      </a:lnTo>
                      <a:close/>
                    </a:path>
                  </a:pathLst>
                </a:custGeom>
                <a:solidFill>
                  <a:srgbClr val="993300"/>
                </a:solidFill>
                <a:ln w="9525">
                  <a:noFill/>
                  <a:round/>
                  <a:headEnd/>
                  <a:tailEnd/>
                </a:ln>
              </p:spPr>
              <p:txBody>
                <a:bodyPr/>
                <a:lstStyle/>
                <a:p>
                  <a:endParaRPr lang="es-MX"/>
                </a:p>
              </p:txBody>
            </p:sp>
            <p:sp>
              <p:nvSpPr>
                <p:cNvPr id="9024" name="Freeform 5653"/>
                <p:cNvSpPr>
                  <a:spLocks/>
                </p:cNvSpPr>
                <p:nvPr/>
              </p:nvSpPr>
              <p:spPr bwMode="auto">
                <a:xfrm>
                  <a:off x="1517" y="2336"/>
                  <a:ext cx="71" cy="7"/>
                </a:xfrm>
                <a:custGeom>
                  <a:avLst/>
                  <a:gdLst>
                    <a:gd name="T0" fmla="*/ 0 w 641"/>
                    <a:gd name="T1" fmla="*/ 0 h 62"/>
                    <a:gd name="T2" fmla="*/ 0 w 641"/>
                    <a:gd name="T3" fmla="*/ 0 h 62"/>
                    <a:gd name="T4" fmla="*/ 0 w 641"/>
                    <a:gd name="T5" fmla="*/ 0 h 62"/>
                    <a:gd name="T6" fmla="*/ 0 w 641"/>
                    <a:gd name="T7" fmla="*/ 0 h 62"/>
                    <a:gd name="T8" fmla="*/ 0 60000 65536"/>
                    <a:gd name="T9" fmla="*/ 0 60000 65536"/>
                    <a:gd name="T10" fmla="*/ 0 60000 65536"/>
                    <a:gd name="T11" fmla="*/ 0 60000 65536"/>
                    <a:gd name="T12" fmla="*/ 0 w 641"/>
                    <a:gd name="T13" fmla="*/ 0 h 62"/>
                    <a:gd name="T14" fmla="*/ 641 w 641"/>
                    <a:gd name="T15" fmla="*/ 62 h 62"/>
                  </a:gdLst>
                  <a:ahLst/>
                  <a:cxnLst>
                    <a:cxn ang="T8">
                      <a:pos x="T0" y="T1"/>
                    </a:cxn>
                    <a:cxn ang="T9">
                      <a:pos x="T2" y="T3"/>
                    </a:cxn>
                    <a:cxn ang="T10">
                      <a:pos x="T4" y="T5"/>
                    </a:cxn>
                    <a:cxn ang="T11">
                      <a:pos x="T6" y="T7"/>
                    </a:cxn>
                  </a:cxnLst>
                  <a:rect l="T12" t="T13" r="T14" b="T15"/>
                  <a:pathLst>
                    <a:path w="641" h="62">
                      <a:moveTo>
                        <a:pt x="641" y="0"/>
                      </a:moveTo>
                      <a:lnTo>
                        <a:pt x="0" y="32"/>
                      </a:lnTo>
                      <a:lnTo>
                        <a:pt x="285" y="62"/>
                      </a:lnTo>
                      <a:lnTo>
                        <a:pt x="641" y="0"/>
                      </a:lnTo>
                    </a:path>
                  </a:pathLst>
                </a:custGeom>
                <a:noFill/>
                <a:ln w="0">
                  <a:solidFill>
                    <a:srgbClr val="993300"/>
                  </a:solidFill>
                  <a:round/>
                  <a:headEnd/>
                  <a:tailEnd/>
                </a:ln>
              </p:spPr>
              <p:txBody>
                <a:bodyPr/>
                <a:lstStyle/>
                <a:p>
                  <a:endParaRPr lang="es-MX"/>
                </a:p>
              </p:txBody>
            </p:sp>
            <p:sp>
              <p:nvSpPr>
                <p:cNvPr id="9025" name="Freeform 5654"/>
                <p:cNvSpPr>
                  <a:spLocks/>
                </p:cNvSpPr>
                <p:nvPr/>
              </p:nvSpPr>
              <p:spPr bwMode="auto">
                <a:xfrm>
                  <a:off x="1400" y="2332"/>
                  <a:ext cx="58" cy="8"/>
                </a:xfrm>
                <a:custGeom>
                  <a:avLst/>
                  <a:gdLst>
                    <a:gd name="T0" fmla="*/ 0 w 519"/>
                    <a:gd name="T1" fmla="*/ 0 h 70"/>
                    <a:gd name="T2" fmla="*/ 0 w 519"/>
                    <a:gd name="T3" fmla="*/ 0 h 70"/>
                    <a:gd name="T4" fmla="*/ 0 w 519"/>
                    <a:gd name="T5" fmla="*/ 0 h 70"/>
                    <a:gd name="T6" fmla="*/ 0 w 519"/>
                    <a:gd name="T7" fmla="*/ 0 h 70"/>
                    <a:gd name="T8" fmla="*/ 0 60000 65536"/>
                    <a:gd name="T9" fmla="*/ 0 60000 65536"/>
                    <a:gd name="T10" fmla="*/ 0 60000 65536"/>
                    <a:gd name="T11" fmla="*/ 0 60000 65536"/>
                    <a:gd name="T12" fmla="*/ 0 w 519"/>
                    <a:gd name="T13" fmla="*/ 0 h 70"/>
                    <a:gd name="T14" fmla="*/ 519 w 519"/>
                    <a:gd name="T15" fmla="*/ 70 h 70"/>
                  </a:gdLst>
                  <a:ahLst/>
                  <a:cxnLst>
                    <a:cxn ang="T8">
                      <a:pos x="T0" y="T1"/>
                    </a:cxn>
                    <a:cxn ang="T9">
                      <a:pos x="T2" y="T3"/>
                    </a:cxn>
                    <a:cxn ang="T10">
                      <a:pos x="T4" y="T5"/>
                    </a:cxn>
                    <a:cxn ang="T11">
                      <a:pos x="T6" y="T7"/>
                    </a:cxn>
                  </a:cxnLst>
                  <a:rect l="T12" t="T13" r="T14" b="T15"/>
                  <a:pathLst>
                    <a:path w="519" h="70">
                      <a:moveTo>
                        <a:pt x="519" y="0"/>
                      </a:moveTo>
                      <a:lnTo>
                        <a:pt x="0" y="70"/>
                      </a:lnTo>
                      <a:lnTo>
                        <a:pt x="412" y="45"/>
                      </a:lnTo>
                      <a:lnTo>
                        <a:pt x="519" y="0"/>
                      </a:lnTo>
                      <a:close/>
                    </a:path>
                  </a:pathLst>
                </a:custGeom>
                <a:solidFill>
                  <a:srgbClr val="993300"/>
                </a:solidFill>
                <a:ln w="9525">
                  <a:noFill/>
                  <a:round/>
                  <a:headEnd/>
                  <a:tailEnd/>
                </a:ln>
              </p:spPr>
              <p:txBody>
                <a:bodyPr/>
                <a:lstStyle/>
                <a:p>
                  <a:endParaRPr lang="es-MX"/>
                </a:p>
              </p:txBody>
            </p:sp>
            <p:sp>
              <p:nvSpPr>
                <p:cNvPr id="9026" name="Freeform 5655"/>
                <p:cNvSpPr>
                  <a:spLocks/>
                </p:cNvSpPr>
                <p:nvPr/>
              </p:nvSpPr>
              <p:spPr bwMode="auto">
                <a:xfrm>
                  <a:off x="1400" y="2332"/>
                  <a:ext cx="58" cy="8"/>
                </a:xfrm>
                <a:custGeom>
                  <a:avLst/>
                  <a:gdLst>
                    <a:gd name="T0" fmla="*/ 0 w 519"/>
                    <a:gd name="T1" fmla="*/ 0 h 70"/>
                    <a:gd name="T2" fmla="*/ 0 w 519"/>
                    <a:gd name="T3" fmla="*/ 0 h 70"/>
                    <a:gd name="T4" fmla="*/ 0 w 519"/>
                    <a:gd name="T5" fmla="*/ 0 h 70"/>
                    <a:gd name="T6" fmla="*/ 0 w 519"/>
                    <a:gd name="T7" fmla="*/ 0 h 70"/>
                    <a:gd name="T8" fmla="*/ 0 60000 65536"/>
                    <a:gd name="T9" fmla="*/ 0 60000 65536"/>
                    <a:gd name="T10" fmla="*/ 0 60000 65536"/>
                    <a:gd name="T11" fmla="*/ 0 60000 65536"/>
                    <a:gd name="T12" fmla="*/ 0 w 519"/>
                    <a:gd name="T13" fmla="*/ 0 h 70"/>
                    <a:gd name="T14" fmla="*/ 519 w 519"/>
                    <a:gd name="T15" fmla="*/ 70 h 70"/>
                  </a:gdLst>
                  <a:ahLst/>
                  <a:cxnLst>
                    <a:cxn ang="T8">
                      <a:pos x="T0" y="T1"/>
                    </a:cxn>
                    <a:cxn ang="T9">
                      <a:pos x="T2" y="T3"/>
                    </a:cxn>
                    <a:cxn ang="T10">
                      <a:pos x="T4" y="T5"/>
                    </a:cxn>
                    <a:cxn ang="T11">
                      <a:pos x="T6" y="T7"/>
                    </a:cxn>
                  </a:cxnLst>
                  <a:rect l="T12" t="T13" r="T14" b="T15"/>
                  <a:pathLst>
                    <a:path w="519" h="70">
                      <a:moveTo>
                        <a:pt x="519" y="0"/>
                      </a:moveTo>
                      <a:lnTo>
                        <a:pt x="0" y="70"/>
                      </a:lnTo>
                      <a:lnTo>
                        <a:pt x="412" y="45"/>
                      </a:lnTo>
                      <a:lnTo>
                        <a:pt x="519" y="0"/>
                      </a:lnTo>
                    </a:path>
                  </a:pathLst>
                </a:custGeom>
                <a:noFill/>
                <a:ln w="0">
                  <a:solidFill>
                    <a:srgbClr val="993300"/>
                  </a:solidFill>
                  <a:round/>
                  <a:headEnd/>
                  <a:tailEnd/>
                </a:ln>
              </p:spPr>
              <p:txBody>
                <a:bodyPr/>
                <a:lstStyle/>
                <a:p>
                  <a:endParaRPr lang="es-MX"/>
                </a:p>
              </p:txBody>
            </p:sp>
            <p:sp>
              <p:nvSpPr>
                <p:cNvPr id="9027" name="Freeform 5656"/>
                <p:cNvSpPr>
                  <a:spLocks/>
                </p:cNvSpPr>
                <p:nvPr/>
              </p:nvSpPr>
              <p:spPr bwMode="auto">
                <a:xfrm>
                  <a:off x="1517" y="2329"/>
                  <a:ext cx="106" cy="10"/>
                </a:xfrm>
                <a:custGeom>
                  <a:avLst/>
                  <a:gdLst>
                    <a:gd name="T0" fmla="*/ 0 w 955"/>
                    <a:gd name="T1" fmla="*/ 0 h 91"/>
                    <a:gd name="T2" fmla="*/ 0 w 955"/>
                    <a:gd name="T3" fmla="*/ 0 h 91"/>
                    <a:gd name="T4" fmla="*/ 0 w 955"/>
                    <a:gd name="T5" fmla="*/ 0 h 91"/>
                    <a:gd name="T6" fmla="*/ 0 w 955"/>
                    <a:gd name="T7" fmla="*/ 0 h 91"/>
                    <a:gd name="T8" fmla="*/ 0 60000 65536"/>
                    <a:gd name="T9" fmla="*/ 0 60000 65536"/>
                    <a:gd name="T10" fmla="*/ 0 60000 65536"/>
                    <a:gd name="T11" fmla="*/ 0 60000 65536"/>
                    <a:gd name="T12" fmla="*/ 0 w 955"/>
                    <a:gd name="T13" fmla="*/ 0 h 91"/>
                    <a:gd name="T14" fmla="*/ 955 w 955"/>
                    <a:gd name="T15" fmla="*/ 91 h 91"/>
                  </a:gdLst>
                  <a:ahLst/>
                  <a:cxnLst>
                    <a:cxn ang="T8">
                      <a:pos x="T0" y="T1"/>
                    </a:cxn>
                    <a:cxn ang="T9">
                      <a:pos x="T2" y="T3"/>
                    </a:cxn>
                    <a:cxn ang="T10">
                      <a:pos x="T4" y="T5"/>
                    </a:cxn>
                    <a:cxn ang="T11">
                      <a:pos x="T6" y="T7"/>
                    </a:cxn>
                  </a:cxnLst>
                  <a:rect l="T12" t="T13" r="T14" b="T15"/>
                  <a:pathLst>
                    <a:path w="955" h="91">
                      <a:moveTo>
                        <a:pt x="955" y="0"/>
                      </a:moveTo>
                      <a:lnTo>
                        <a:pt x="0" y="91"/>
                      </a:lnTo>
                      <a:lnTo>
                        <a:pt x="641" y="59"/>
                      </a:lnTo>
                      <a:lnTo>
                        <a:pt x="955" y="0"/>
                      </a:lnTo>
                      <a:close/>
                    </a:path>
                  </a:pathLst>
                </a:custGeom>
                <a:solidFill>
                  <a:srgbClr val="993300"/>
                </a:solidFill>
                <a:ln w="9525">
                  <a:noFill/>
                  <a:round/>
                  <a:headEnd/>
                  <a:tailEnd/>
                </a:ln>
              </p:spPr>
              <p:txBody>
                <a:bodyPr/>
                <a:lstStyle/>
                <a:p>
                  <a:endParaRPr lang="es-MX"/>
                </a:p>
              </p:txBody>
            </p:sp>
            <p:sp>
              <p:nvSpPr>
                <p:cNvPr id="9028" name="Freeform 5657"/>
                <p:cNvSpPr>
                  <a:spLocks/>
                </p:cNvSpPr>
                <p:nvPr/>
              </p:nvSpPr>
              <p:spPr bwMode="auto">
                <a:xfrm>
                  <a:off x="1517" y="2329"/>
                  <a:ext cx="106" cy="10"/>
                </a:xfrm>
                <a:custGeom>
                  <a:avLst/>
                  <a:gdLst>
                    <a:gd name="T0" fmla="*/ 0 w 955"/>
                    <a:gd name="T1" fmla="*/ 0 h 91"/>
                    <a:gd name="T2" fmla="*/ 0 w 955"/>
                    <a:gd name="T3" fmla="*/ 0 h 91"/>
                    <a:gd name="T4" fmla="*/ 0 w 955"/>
                    <a:gd name="T5" fmla="*/ 0 h 91"/>
                    <a:gd name="T6" fmla="*/ 0 w 955"/>
                    <a:gd name="T7" fmla="*/ 0 h 91"/>
                    <a:gd name="T8" fmla="*/ 0 60000 65536"/>
                    <a:gd name="T9" fmla="*/ 0 60000 65536"/>
                    <a:gd name="T10" fmla="*/ 0 60000 65536"/>
                    <a:gd name="T11" fmla="*/ 0 60000 65536"/>
                    <a:gd name="T12" fmla="*/ 0 w 955"/>
                    <a:gd name="T13" fmla="*/ 0 h 91"/>
                    <a:gd name="T14" fmla="*/ 955 w 955"/>
                    <a:gd name="T15" fmla="*/ 91 h 91"/>
                  </a:gdLst>
                  <a:ahLst/>
                  <a:cxnLst>
                    <a:cxn ang="T8">
                      <a:pos x="T0" y="T1"/>
                    </a:cxn>
                    <a:cxn ang="T9">
                      <a:pos x="T2" y="T3"/>
                    </a:cxn>
                    <a:cxn ang="T10">
                      <a:pos x="T4" y="T5"/>
                    </a:cxn>
                    <a:cxn ang="T11">
                      <a:pos x="T6" y="T7"/>
                    </a:cxn>
                  </a:cxnLst>
                  <a:rect l="T12" t="T13" r="T14" b="T15"/>
                  <a:pathLst>
                    <a:path w="955" h="91">
                      <a:moveTo>
                        <a:pt x="955" y="0"/>
                      </a:moveTo>
                      <a:lnTo>
                        <a:pt x="0" y="91"/>
                      </a:lnTo>
                      <a:lnTo>
                        <a:pt x="641" y="59"/>
                      </a:lnTo>
                      <a:lnTo>
                        <a:pt x="955" y="0"/>
                      </a:lnTo>
                    </a:path>
                  </a:pathLst>
                </a:custGeom>
                <a:noFill/>
                <a:ln w="0">
                  <a:solidFill>
                    <a:srgbClr val="993300"/>
                  </a:solidFill>
                  <a:round/>
                  <a:headEnd/>
                  <a:tailEnd/>
                </a:ln>
              </p:spPr>
              <p:txBody>
                <a:bodyPr/>
                <a:lstStyle/>
                <a:p>
                  <a:endParaRPr lang="es-MX"/>
                </a:p>
              </p:txBody>
            </p:sp>
            <p:sp>
              <p:nvSpPr>
                <p:cNvPr id="9029" name="Freeform 5658"/>
                <p:cNvSpPr>
                  <a:spLocks/>
                </p:cNvSpPr>
                <p:nvPr/>
              </p:nvSpPr>
              <p:spPr bwMode="auto">
                <a:xfrm>
                  <a:off x="1371" y="2325"/>
                  <a:ext cx="87" cy="15"/>
                </a:xfrm>
                <a:custGeom>
                  <a:avLst/>
                  <a:gdLst>
                    <a:gd name="T0" fmla="*/ 0 w 779"/>
                    <a:gd name="T1" fmla="*/ 0 h 136"/>
                    <a:gd name="T2" fmla="*/ 0 w 779"/>
                    <a:gd name="T3" fmla="*/ 0 h 136"/>
                    <a:gd name="T4" fmla="*/ 0 w 779"/>
                    <a:gd name="T5" fmla="*/ 0 h 136"/>
                    <a:gd name="T6" fmla="*/ 0 w 779"/>
                    <a:gd name="T7" fmla="*/ 0 h 136"/>
                    <a:gd name="T8" fmla="*/ 0 60000 65536"/>
                    <a:gd name="T9" fmla="*/ 0 60000 65536"/>
                    <a:gd name="T10" fmla="*/ 0 60000 65536"/>
                    <a:gd name="T11" fmla="*/ 0 60000 65536"/>
                    <a:gd name="T12" fmla="*/ 0 w 779"/>
                    <a:gd name="T13" fmla="*/ 0 h 136"/>
                    <a:gd name="T14" fmla="*/ 779 w 779"/>
                    <a:gd name="T15" fmla="*/ 136 h 136"/>
                  </a:gdLst>
                  <a:ahLst/>
                  <a:cxnLst>
                    <a:cxn ang="T8">
                      <a:pos x="T0" y="T1"/>
                    </a:cxn>
                    <a:cxn ang="T9">
                      <a:pos x="T2" y="T3"/>
                    </a:cxn>
                    <a:cxn ang="T10">
                      <a:pos x="T4" y="T5"/>
                    </a:cxn>
                    <a:cxn ang="T11">
                      <a:pos x="T6" y="T7"/>
                    </a:cxn>
                  </a:cxnLst>
                  <a:rect l="T12" t="T13" r="T14" b="T15"/>
                  <a:pathLst>
                    <a:path w="779" h="136">
                      <a:moveTo>
                        <a:pt x="0" y="0"/>
                      </a:moveTo>
                      <a:lnTo>
                        <a:pt x="260" y="136"/>
                      </a:lnTo>
                      <a:lnTo>
                        <a:pt x="779" y="66"/>
                      </a:lnTo>
                      <a:lnTo>
                        <a:pt x="0" y="0"/>
                      </a:lnTo>
                      <a:close/>
                    </a:path>
                  </a:pathLst>
                </a:custGeom>
                <a:solidFill>
                  <a:srgbClr val="993300"/>
                </a:solidFill>
                <a:ln w="9525">
                  <a:noFill/>
                  <a:round/>
                  <a:headEnd/>
                  <a:tailEnd/>
                </a:ln>
              </p:spPr>
              <p:txBody>
                <a:bodyPr/>
                <a:lstStyle/>
                <a:p>
                  <a:endParaRPr lang="es-MX"/>
                </a:p>
              </p:txBody>
            </p:sp>
            <p:sp>
              <p:nvSpPr>
                <p:cNvPr id="9030" name="Freeform 5659"/>
                <p:cNvSpPr>
                  <a:spLocks/>
                </p:cNvSpPr>
                <p:nvPr/>
              </p:nvSpPr>
              <p:spPr bwMode="auto">
                <a:xfrm>
                  <a:off x="1371" y="2325"/>
                  <a:ext cx="87" cy="15"/>
                </a:xfrm>
                <a:custGeom>
                  <a:avLst/>
                  <a:gdLst>
                    <a:gd name="T0" fmla="*/ 0 w 779"/>
                    <a:gd name="T1" fmla="*/ 0 h 136"/>
                    <a:gd name="T2" fmla="*/ 0 w 779"/>
                    <a:gd name="T3" fmla="*/ 0 h 136"/>
                    <a:gd name="T4" fmla="*/ 0 w 779"/>
                    <a:gd name="T5" fmla="*/ 0 h 136"/>
                    <a:gd name="T6" fmla="*/ 0 w 779"/>
                    <a:gd name="T7" fmla="*/ 0 h 136"/>
                    <a:gd name="T8" fmla="*/ 0 60000 65536"/>
                    <a:gd name="T9" fmla="*/ 0 60000 65536"/>
                    <a:gd name="T10" fmla="*/ 0 60000 65536"/>
                    <a:gd name="T11" fmla="*/ 0 60000 65536"/>
                    <a:gd name="T12" fmla="*/ 0 w 779"/>
                    <a:gd name="T13" fmla="*/ 0 h 136"/>
                    <a:gd name="T14" fmla="*/ 779 w 779"/>
                    <a:gd name="T15" fmla="*/ 136 h 136"/>
                  </a:gdLst>
                  <a:ahLst/>
                  <a:cxnLst>
                    <a:cxn ang="T8">
                      <a:pos x="T0" y="T1"/>
                    </a:cxn>
                    <a:cxn ang="T9">
                      <a:pos x="T2" y="T3"/>
                    </a:cxn>
                    <a:cxn ang="T10">
                      <a:pos x="T4" y="T5"/>
                    </a:cxn>
                    <a:cxn ang="T11">
                      <a:pos x="T6" y="T7"/>
                    </a:cxn>
                  </a:cxnLst>
                  <a:rect l="T12" t="T13" r="T14" b="T15"/>
                  <a:pathLst>
                    <a:path w="779" h="136">
                      <a:moveTo>
                        <a:pt x="0" y="0"/>
                      </a:moveTo>
                      <a:lnTo>
                        <a:pt x="260" y="136"/>
                      </a:lnTo>
                      <a:lnTo>
                        <a:pt x="779" y="66"/>
                      </a:lnTo>
                      <a:lnTo>
                        <a:pt x="0" y="0"/>
                      </a:lnTo>
                    </a:path>
                  </a:pathLst>
                </a:custGeom>
                <a:noFill/>
                <a:ln w="0">
                  <a:solidFill>
                    <a:srgbClr val="993300"/>
                  </a:solidFill>
                  <a:round/>
                  <a:headEnd/>
                  <a:tailEnd/>
                </a:ln>
              </p:spPr>
              <p:txBody>
                <a:bodyPr/>
                <a:lstStyle/>
                <a:p>
                  <a:endParaRPr lang="es-MX"/>
                </a:p>
              </p:txBody>
            </p:sp>
            <p:sp>
              <p:nvSpPr>
                <p:cNvPr id="9031" name="Freeform 5660"/>
                <p:cNvSpPr>
                  <a:spLocks/>
                </p:cNvSpPr>
                <p:nvPr/>
              </p:nvSpPr>
              <p:spPr bwMode="auto">
                <a:xfrm>
                  <a:off x="1371" y="2324"/>
                  <a:ext cx="112" cy="8"/>
                </a:xfrm>
                <a:custGeom>
                  <a:avLst/>
                  <a:gdLst>
                    <a:gd name="T0" fmla="*/ 0 w 1003"/>
                    <a:gd name="T1" fmla="*/ 0 h 77"/>
                    <a:gd name="T2" fmla="*/ 0 w 1003"/>
                    <a:gd name="T3" fmla="*/ 0 h 77"/>
                    <a:gd name="T4" fmla="*/ 0 w 1003"/>
                    <a:gd name="T5" fmla="*/ 0 h 77"/>
                    <a:gd name="T6" fmla="*/ 0 w 1003"/>
                    <a:gd name="T7" fmla="*/ 0 h 77"/>
                    <a:gd name="T8" fmla="*/ 0 60000 65536"/>
                    <a:gd name="T9" fmla="*/ 0 60000 65536"/>
                    <a:gd name="T10" fmla="*/ 0 60000 65536"/>
                    <a:gd name="T11" fmla="*/ 0 60000 65536"/>
                    <a:gd name="T12" fmla="*/ 0 w 1003"/>
                    <a:gd name="T13" fmla="*/ 0 h 77"/>
                    <a:gd name="T14" fmla="*/ 1003 w 1003"/>
                    <a:gd name="T15" fmla="*/ 77 h 77"/>
                  </a:gdLst>
                  <a:ahLst/>
                  <a:cxnLst>
                    <a:cxn ang="T8">
                      <a:pos x="T0" y="T1"/>
                    </a:cxn>
                    <a:cxn ang="T9">
                      <a:pos x="T2" y="T3"/>
                    </a:cxn>
                    <a:cxn ang="T10">
                      <a:pos x="T4" y="T5"/>
                    </a:cxn>
                    <a:cxn ang="T11">
                      <a:pos x="T6" y="T7"/>
                    </a:cxn>
                  </a:cxnLst>
                  <a:rect l="T12" t="T13" r="T14" b="T15"/>
                  <a:pathLst>
                    <a:path w="1003" h="77">
                      <a:moveTo>
                        <a:pt x="1003" y="0"/>
                      </a:moveTo>
                      <a:lnTo>
                        <a:pt x="0" y="11"/>
                      </a:lnTo>
                      <a:lnTo>
                        <a:pt x="779" y="77"/>
                      </a:lnTo>
                      <a:lnTo>
                        <a:pt x="1003" y="0"/>
                      </a:lnTo>
                      <a:close/>
                    </a:path>
                  </a:pathLst>
                </a:custGeom>
                <a:solidFill>
                  <a:srgbClr val="993300"/>
                </a:solidFill>
                <a:ln w="9525">
                  <a:noFill/>
                  <a:round/>
                  <a:headEnd/>
                  <a:tailEnd/>
                </a:ln>
              </p:spPr>
              <p:txBody>
                <a:bodyPr/>
                <a:lstStyle/>
                <a:p>
                  <a:endParaRPr lang="es-MX"/>
                </a:p>
              </p:txBody>
            </p:sp>
            <p:sp>
              <p:nvSpPr>
                <p:cNvPr id="9032" name="Freeform 5661"/>
                <p:cNvSpPr>
                  <a:spLocks/>
                </p:cNvSpPr>
                <p:nvPr/>
              </p:nvSpPr>
              <p:spPr bwMode="auto">
                <a:xfrm>
                  <a:off x="1371" y="2324"/>
                  <a:ext cx="112" cy="8"/>
                </a:xfrm>
                <a:custGeom>
                  <a:avLst/>
                  <a:gdLst>
                    <a:gd name="T0" fmla="*/ 0 w 1003"/>
                    <a:gd name="T1" fmla="*/ 0 h 77"/>
                    <a:gd name="T2" fmla="*/ 0 w 1003"/>
                    <a:gd name="T3" fmla="*/ 0 h 77"/>
                    <a:gd name="T4" fmla="*/ 0 w 1003"/>
                    <a:gd name="T5" fmla="*/ 0 h 77"/>
                    <a:gd name="T6" fmla="*/ 0 w 1003"/>
                    <a:gd name="T7" fmla="*/ 0 h 77"/>
                    <a:gd name="T8" fmla="*/ 0 60000 65536"/>
                    <a:gd name="T9" fmla="*/ 0 60000 65536"/>
                    <a:gd name="T10" fmla="*/ 0 60000 65536"/>
                    <a:gd name="T11" fmla="*/ 0 60000 65536"/>
                    <a:gd name="T12" fmla="*/ 0 w 1003"/>
                    <a:gd name="T13" fmla="*/ 0 h 77"/>
                    <a:gd name="T14" fmla="*/ 1003 w 1003"/>
                    <a:gd name="T15" fmla="*/ 77 h 77"/>
                  </a:gdLst>
                  <a:ahLst/>
                  <a:cxnLst>
                    <a:cxn ang="T8">
                      <a:pos x="T0" y="T1"/>
                    </a:cxn>
                    <a:cxn ang="T9">
                      <a:pos x="T2" y="T3"/>
                    </a:cxn>
                    <a:cxn ang="T10">
                      <a:pos x="T4" y="T5"/>
                    </a:cxn>
                    <a:cxn ang="T11">
                      <a:pos x="T6" y="T7"/>
                    </a:cxn>
                  </a:cxnLst>
                  <a:rect l="T12" t="T13" r="T14" b="T15"/>
                  <a:pathLst>
                    <a:path w="1003" h="77">
                      <a:moveTo>
                        <a:pt x="1003" y="0"/>
                      </a:moveTo>
                      <a:lnTo>
                        <a:pt x="0" y="11"/>
                      </a:lnTo>
                      <a:lnTo>
                        <a:pt x="779" y="77"/>
                      </a:lnTo>
                      <a:lnTo>
                        <a:pt x="1003" y="0"/>
                      </a:lnTo>
                    </a:path>
                  </a:pathLst>
                </a:custGeom>
                <a:noFill/>
                <a:ln w="0">
                  <a:solidFill>
                    <a:srgbClr val="993300"/>
                  </a:solidFill>
                  <a:round/>
                  <a:headEnd/>
                  <a:tailEnd/>
                </a:ln>
              </p:spPr>
              <p:txBody>
                <a:bodyPr/>
                <a:lstStyle/>
                <a:p>
                  <a:endParaRPr lang="es-MX"/>
                </a:p>
              </p:txBody>
            </p:sp>
            <p:sp>
              <p:nvSpPr>
                <p:cNvPr id="9033" name="Freeform 5662"/>
                <p:cNvSpPr>
                  <a:spLocks/>
                </p:cNvSpPr>
                <p:nvPr/>
              </p:nvSpPr>
              <p:spPr bwMode="auto">
                <a:xfrm>
                  <a:off x="1483" y="2322"/>
                  <a:ext cx="15" cy="2"/>
                </a:xfrm>
                <a:custGeom>
                  <a:avLst/>
                  <a:gdLst>
                    <a:gd name="T0" fmla="*/ 0 w 133"/>
                    <a:gd name="T1" fmla="*/ 0 h 18"/>
                    <a:gd name="T2" fmla="*/ 0 w 133"/>
                    <a:gd name="T3" fmla="*/ 0 h 18"/>
                    <a:gd name="T4" fmla="*/ 0 w 133"/>
                    <a:gd name="T5" fmla="*/ 0 h 18"/>
                    <a:gd name="T6" fmla="*/ 0 w 133"/>
                    <a:gd name="T7" fmla="*/ 0 h 18"/>
                    <a:gd name="T8" fmla="*/ 0 60000 65536"/>
                    <a:gd name="T9" fmla="*/ 0 60000 65536"/>
                    <a:gd name="T10" fmla="*/ 0 60000 65536"/>
                    <a:gd name="T11" fmla="*/ 0 60000 65536"/>
                    <a:gd name="T12" fmla="*/ 0 w 133"/>
                    <a:gd name="T13" fmla="*/ 0 h 18"/>
                    <a:gd name="T14" fmla="*/ 133 w 133"/>
                    <a:gd name="T15" fmla="*/ 18 h 18"/>
                  </a:gdLst>
                  <a:ahLst/>
                  <a:cxnLst>
                    <a:cxn ang="T8">
                      <a:pos x="T0" y="T1"/>
                    </a:cxn>
                    <a:cxn ang="T9">
                      <a:pos x="T2" y="T3"/>
                    </a:cxn>
                    <a:cxn ang="T10">
                      <a:pos x="T4" y="T5"/>
                    </a:cxn>
                    <a:cxn ang="T11">
                      <a:pos x="T6" y="T7"/>
                    </a:cxn>
                  </a:cxnLst>
                  <a:rect l="T12" t="T13" r="T14" b="T15"/>
                  <a:pathLst>
                    <a:path w="133" h="18">
                      <a:moveTo>
                        <a:pt x="133" y="0"/>
                      </a:moveTo>
                      <a:lnTo>
                        <a:pt x="0" y="18"/>
                      </a:lnTo>
                      <a:lnTo>
                        <a:pt x="112" y="17"/>
                      </a:lnTo>
                      <a:lnTo>
                        <a:pt x="133" y="0"/>
                      </a:lnTo>
                      <a:close/>
                    </a:path>
                  </a:pathLst>
                </a:custGeom>
                <a:solidFill>
                  <a:srgbClr val="993300"/>
                </a:solidFill>
                <a:ln w="9525">
                  <a:noFill/>
                  <a:round/>
                  <a:headEnd/>
                  <a:tailEnd/>
                </a:ln>
              </p:spPr>
              <p:txBody>
                <a:bodyPr/>
                <a:lstStyle/>
                <a:p>
                  <a:endParaRPr lang="es-MX"/>
                </a:p>
              </p:txBody>
            </p:sp>
            <p:sp>
              <p:nvSpPr>
                <p:cNvPr id="9034" name="Freeform 5663"/>
                <p:cNvSpPr>
                  <a:spLocks/>
                </p:cNvSpPr>
                <p:nvPr/>
              </p:nvSpPr>
              <p:spPr bwMode="auto">
                <a:xfrm>
                  <a:off x="1483" y="2322"/>
                  <a:ext cx="15" cy="2"/>
                </a:xfrm>
                <a:custGeom>
                  <a:avLst/>
                  <a:gdLst>
                    <a:gd name="T0" fmla="*/ 0 w 133"/>
                    <a:gd name="T1" fmla="*/ 0 h 18"/>
                    <a:gd name="T2" fmla="*/ 0 w 133"/>
                    <a:gd name="T3" fmla="*/ 0 h 18"/>
                    <a:gd name="T4" fmla="*/ 0 w 133"/>
                    <a:gd name="T5" fmla="*/ 0 h 18"/>
                    <a:gd name="T6" fmla="*/ 0 w 133"/>
                    <a:gd name="T7" fmla="*/ 0 h 18"/>
                    <a:gd name="T8" fmla="*/ 0 60000 65536"/>
                    <a:gd name="T9" fmla="*/ 0 60000 65536"/>
                    <a:gd name="T10" fmla="*/ 0 60000 65536"/>
                    <a:gd name="T11" fmla="*/ 0 60000 65536"/>
                    <a:gd name="T12" fmla="*/ 0 w 133"/>
                    <a:gd name="T13" fmla="*/ 0 h 18"/>
                    <a:gd name="T14" fmla="*/ 133 w 133"/>
                    <a:gd name="T15" fmla="*/ 18 h 18"/>
                  </a:gdLst>
                  <a:ahLst/>
                  <a:cxnLst>
                    <a:cxn ang="T8">
                      <a:pos x="T0" y="T1"/>
                    </a:cxn>
                    <a:cxn ang="T9">
                      <a:pos x="T2" y="T3"/>
                    </a:cxn>
                    <a:cxn ang="T10">
                      <a:pos x="T4" y="T5"/>
                    </a:cxn>
                    <a:cxn ang="T11">
                      <a:pos x="T6" y="T7"/>
                    </a:cxn>
                  </a:cxnLst>
                  <a:rect l="T12" t="T13" r="T14" b="T15"/>
                  <a:pathLst>
                    <a:path w="133" h="18">
                      <a:moveTo>
                        <a:pt x="133" y="0"/>
                      </a:moveTo>
                      <a:lnTo>
                        <a:pt x="0" y="18"/>
                      </a:lnTo>
                      <a:lnTo>
                        <a:pt x="112" y="17"/>
                      </a:lnTo>
                      <a:lnTo>
                        <a:pt x="133" y="0"/>
                      </a:lnTo>
                    </a:path>
                  </a:pathLst>
                </a:custGeom>
                <a:noFill/>
                <a:ln w="0">
                  <a:solidFill>
                    <a:srgbClr val="993300"/>
                  </a:solidFill>
                  <a:round/>
                  <a:headEnd/>
                  <a:tailEnd/>
                </a:ln>
              </p:spPr>
              <p:txBody>
                <a:bodyPr/>
                <a:lstStyle/>
                <a:p>
                  <a:endParaRPr lang="es-MX"/>
                </a:p>
              </p:txBody>
            </p:sp>
            <p:sp>
              <p:nvSpPr>
                <p:cNvPr id="9035" name="Freeform 5664"/>
                <p:cNvSpPr>
                  <a:spLocks/>
                </p:cNvSpPr>
                <p:nvPr/>
              </p:nvSpPr>
              <p:spPr bwMode="auto">
                <a:xfrm>
                  <a:off x="1371" y="2322"/>
                  <a:ext cx="127" cy="3"/>
                </a:xfrm>
                <a:custGeom>
                  <a:avLst/>
                  <a:gdLst>
                    <a:gd name="T0" fmla="*/ 0 w 1136"/>
                    <a:gd name="T1" fmla="*/ 0 h 29"/>
                    <a:gd name="T2" fmla="*/ 0 w 1136"/>
                    <a:gd name="T3" fmla="*/ 0 h 29"/>
                    <a:gd name="T4" fmla="*/ 0 w 1136"/>
                    <a:gd name="T5" fmla="*/ 0 h 29"/>
                    <a:gd name="T6" fmla="*/ 0 w 1136"/>
                    <a:gd name="T7" fmla="*/ 0 h 29"/>
                    <a:gd name="T8" fmla="*/ 0 60000 65536"/>
                    <a:gd name="T9" fmla="*/ 0 60000 65536"/>
                    <a:gd name="T10" fmla="*/ 0 60000 65536"/>
                    <a:gd name="T11" fmla="*/ 0 60000 65536"/>
                    <a:gd name="T12" fmla="*/ 0 w 1136"/>
                    <a:gd name="T13" fmla="*/ 0 h 29"/>
                    <a:gd name="T14" fmla="*/ 1136 w 1136"/>
                    <a:gd name="T15" fmla="*/ 29 h 29"/>
                  </a:gdLst>
                  <a:ahLst/>
                  <a:cxnLst>
                    <a:cxn ang="T8">
                      <a:pos x="T0" y="T1"/>
                    </a:cxn>
                    <a:cxn ang="T9">
                      <a:pos x="T2" y="T3"/>
                    </a:cxn>
                    <a:cxn ang="T10">
                      <a:pos x="T4" y="T5"/>
                    </a:cxn>
                    <a:cxn ang="T11">
                      <a:pos x="T6" y="T7"/>
                    </a:cxn>
                  </a:cxnLst>
                  <a:rect l="T12" t="T13" r="T14" b="T15"/>
                  <a:pathLst>
                    <a:path w="1136" h="29">
                      <a:moveTo>
                        <a:pt x="1136" y="0"/>
                      </a:moveTo>
                      <a:lnTo>
                        <a:pt x="0" y="29"/>
                      </a:lnTo>
                      <a:lnTo>
                        <a:pt x="1003" y="18"/>
                      </a:lnTo>
                      <a:lnTo>
                        <a:pt x="1136" y="0"/>
                      </a:lnTo>
                      <a:close/>
                    </a:path>
                  </a:pathLst>
                </a:custGeom>
                <a:solidFill>
                  <a:srgbClr val="993300"/>
                </a:solidFill>
                <a:ln w="9525">
                  <a:noFill/>
                  <a:round/>
                  <a:headEnd/>
                  <a:tailEnd/>
                </a:ln>
              </p:spPr>
              <p:txBody>
                <a:bodyPr/>
                <a:lstStyle/>
                <a:p>
                  <a:endParaRPr lang="es-MX"/>
                </a:p>
              </p:txBody>
            </p:sp>
            <p:sp>
              <p:nvSpPr>
                <p:cNvPr id="9036" name="Freeform 5665"/>
                <p:cNvSpPr>
                  <a:spLocks/>
                </p:cNvSpPr>
                <p:nvPr/>
              </p:nvSpPr>
              <p:spPr bwMode="auto">
                <a:xfrm>
                  <a:off x="1371" y="2322"/>
                  <a:ext cx="127" cy="3"/>
                </a:xfrm>
                <a:custGeom>
                  <a:avLst/>
                  <a:gdLst>
                    <a:gd name="T0" fmla="*/ 0 w 1136"/>
                    <a:gd name="T1" fmla="*/ 0 h 29"/>
                    <a:gd name="T2" fmla="*/ 0 w 1136"/>
                    <a:gd name="T3" fmla="*/ 0 h 29"/>
                    <a:gd name="T4" fmla="*/ 0 w 1136"/>
                    <a:gd name="T5" fmla="*/ 0 h 29"/>
                    <a:gd name="T6" fmla="*/ 0 w 1136"/>
                    <a:gd name="T7" fmla="*/ 0 h 29"/>
                    <a:gd name="T8" fmla="*/ 0 60000 65536"/>
                    <a:gd name="T9" fmla="*/ 0 60000 65536"/>
                    <a:gd name="T10" fmla="*/ 0 60000 65536"/>
                    <a:gd name="T11" fmla="*/ 0 60000 65536"/>
                    <a:gd name="T12" fmla="*/ 0 w 1136"/>
                    <a:gd name="T13" fmla="*/ 0 h 29"/>
                    <a:gd name="T14" fmla="*/ 1136 w 1136"/>
                    <a:gd name="T15" fmla="*/ 29 h 29"/>
                  </a:gdLst>
                  <a:ahLst/>
                  <a:cxnLst>
                    <a:cxn ang="T8">
                      <a:pos x="T0" y="T1"/>
                    </a:cxn>
                    <a:cxn ang="T9">
                      <a:pos x="T2" y="T3"/>
                    </a:cxn>
                    <a:cxn ang="T10">
                      <a:pos x="T4" y="T5"/>
                    </a:cxn>
                    <a:cxn ang="T11">
                      <a:pos x="T6" y="T7"/>
                    </a:cxn>
                  </a:cxnLst>
                  <a:rect l="T12" t="T13" r="T14" b="T15"/>
                  <a:pathLst>
                    <a:path w="1136" h="29">
                      <a:moveTo>
                        <a:pt x="1136" y="0"/>
                      </a:moveTo>
                      <a:lnTo>
                        <a:pt x="0" y="29"/>
                      </a:lnTo>
                      <a:lnTo>
                        <a:pt x="1003" y="18"/>
                      </a:lnTo>
                      <a:lnTo>
                        <a:pt x="1136" y="0"/>
                      </a:lnTo>
                    </a:path>
                  </a:pathLst>
                </a:custGeom>
                <a:noFill/>
                <a:ln w="0">
                  <a:solidFill>
                    <a:srgbClr val="993300"/>
                  </a:solidFill>
                  <a:round/>
                  <a:headEnd/>
                  <a:tailEnd/>
                </a:ln>
              </p:spPr>
              <p:txBody>
                <a:bodyPr/>
                <a:lstStyle/>
                <a:p>
                  <a:endParaRPr lang="es-MX"/>
                </a:p>
              </p:txBody>
            </p:sp>
            <p:sp>
              <p:nvSpPr>
                <p:cNvPr id="9037" name="Freeform 5666"/>
                <p:cNvSpPr>
                  <a:spLocks/>
                </p:cNvSpPr>
                <p:nvPr/>
              </p:nvSpPr>
              <p:spPr bwMode="auto">
                <a:xfrm>
                  <a:off x="1498" y="2322"/>
                  <a:ext cx="125" cy="17"/>
                </a:xfrm>
                <a:custGeom>
                  <a:avLst/>
                  <a:gdLst>
                    <a:gd name="T0" fmla="*/ 0 w 1128"/>
                    <a:gd name="T1" fmla="*/ 0 h 159"/>
                    <a:gd name="T2" fmla="*/ 0 w 1128"/>
                    <a:gd name="T3" fmla="*/ 0 h 159"/>
                    <a:gd name="T4" fmla="*/ 0 w 1128"/>
                    <a:gd name="T5" fmla="*/ 0 h 159"/>
                    <a:gd name="T6" fmla="*/ 0 w 1128"/>
                    <a:gd name="T7" fmla="*/ 0 h 159"/>
                    <a:gd name="T8" fmla="*/ 0 60000 65536"/>
                    <a:gd name="T9" fmla="*/ 0 60000 65536"/>
                    <a:gd name="T10" fmla="*/ 0 60000 65536"/>
                    <a:gd name="T11" fmla="*/ 0 60000 65536"/>
                    <a:gd name="T12" fmla="*/ 0 w 1128"/>
                    <a:gd name="T13" fmla="*/ 0 h 159"/>
                    <a:gd name="T14" fmla="*/ 1128 w 1128"/>
                    <a:gd name="T15" fmla="*/ 159 h 159"/>
                  </a:gdLst>
                  <a:ahLst/>
                  <a:cxnLst>
                    <a:cxn ang="T8">
                      <a:pos x="T0" y="T1"/>
                    </a:cxn>
                    <a:cxn ang="T9">
                      <a:pos x="T2" y="T3"/>
                    </a:cxn>
                    <a:cxn ang="T10">
                      <a:pos x="T4" y="T5"/>
                    </a:cxn>
                    <a:cxn ang="T11">
                      <a:pos x="T6" y="T7"/>
                    </a:cxn>
                  </a:cxnLst>
                  <a:rect l="T12" t="T13" r="T14" b="T15"/>
                  <a:pathLst>
                    <a:path w="1128" h="159">
                      <a:moveTo>
                        <a:pt x="0" y="0"/>
                      </a:moveTo>
                      <a:lnTo>
                        <a:pt x="173" y="159"/>
                      </a:lnTo>
                      <a:lnTo>
                        <a:pt x="1128" y="68"/>
                      </a:lnTo>
                      <a:lnTo>
                        <a:pt x="0" y="0"/>
                      </a:lnTo>
                      <a:close/>
                    </a:path>
                  </a:pathLst>
                </a:custGeom>
                <a:solidFill>
                  <a:srgbClr val="993300"/>
                </a:solidFill>
                <a:ln w="9525">
                  <a:noFill/>
                  <a:round/>
                  <a:headEnd/>
                  <a:tailEnd/>
                </a:ln>
              </p:spPr>
              <p:txBody>
                <a:bodyPr/>
                <a:lstStyle/>
                <a:p>
                  <a:endParaRPr lang="es-MX"/>
                </a:p>
              </p:txBody>
            </p:sp>
            <p:sp>
              <p:nvSpPr>
                <p:cNvPr id="9038" name="Freeform 5667"/>
                <p:cNvSpPr>
                  <a:spLocks/>
                </p:cNvSpPr>
                <p:nvPr/>
              </p:nvSpPr>
              <p:spPr bwMode="auto">
                <a:xfrm>
                  <a:off x="1498" y="2322"/>
                  <a:ext cx="125" cy="17"/>
                </a:xfrm>
                <a:custGeom>
                  <a:avLst/>
                  <a:gdLst>
                    <a:gd name="T0" fmla="*/ 0 w 1128"/>
                    <a:gd name="T1" fmla="*/ 0 h 159"/>
                    <a:gd name="T2" fmla="*/ 0 w 1128"/>
                    <a:gd name="T3" fmla="*/ 0 h 159"/>
                    <a:gd name="T4" fmla="*/ 0 w 1128"/>
                    <a:gd name="T5" fmla="*/ 0 h 159"/>
                    <a:gd name="T6" fmla="*/ 0 w 1128"/>
                    <a:gd name="T7" fmla="*/ 0 h 159"/>
                    <a:gd name="T8" fmla="*/ 0 60000 65536"/>
                    <a:gd name="T9" fmla="*/ 0 60000 65536"/>
                    <a:gd name="T10" fmla="*/ 0 60000 65536"/>
                    <a:gd name="T11" fmla="*/ 0 60000 65536"/>
                    <a:gd name="T12" fmla="*/ 0 w 1128"/>
                    <a:gd name="T13" fmla="*/ 0 h 159"/>
                    <a:gd name="T14" fmla="*/ 1128 w 1128"/>
                    <a:gd name="T15" fmla="*/ 159 h 159"/>
                  </a:gdLst>
                  <a:ahLst/>
                  <a:cxnLst>
                    <a:cxn ang="T8">
                      <a:pos x="T0" y="T1"/>
                    </a:cxn>
                    <a:cxn ang="T9">
                      <a:pos x="T2" y="T3"/>
                    </a:cxn>
                    <a:cxn ang="T10">
                      <a:pos x="T4" y="T5"/>
                    </a:cxn>
                    <a:cxn ang="T11">
                      <a:pos x="T6" y="T7"/>
                    </a:cxn>
                  </a:cxnLst>
                  <a:rect l="T12" t="T13" r="T14" b="T15"/>
                  <a:pathLst>
                    <a:path w="1128" h="159">
                      <a:moveTo>
                        <a:pt x="0" y="0"/>
                      </a:moveTo>
                      <a:lnTo>
                        <a:pt x="173" y="159"/>
                      </a:lnTo>
                      <a:lnTo>
                        <a:pt x="1128" y="68"/>
                      </a:lnTo>
                      <a:lnTo>
                        <a:pt x="0" y="0"/>
                      </a:lnTo>
                    </a:path>
                  </a:pathLst>
                </a:custGeom>
                <a:noFill/>
                <a:ln w="0">
                  <a:solidFill>
                    <a:srgbClr val="993300"/>
                  </a:solidFill>
                  <a:round/>
                  <a:headEnd/>
                  <a:tailEnd/>
                </a:ln>
              </p:spPr>
              <p:txBody>
                <a:bodyPr/>
                <a:lstStyle/>
                <a:p>
                  <a:endParaRPr lang="es-MX"/>
                </a:p>
              </p:txBody>
            </p:sp>
            <p:sp>
              <p:nvSpPr>
                <p:cNvPr id="9039" name="Freeform 5668"/>
                <p:cNvSpPr>
                  <a:spLocks/>
                </p:cNvSpPr>
                <p:nvPr/>
              </p:nvSpPr>
              <p:spPr bwMode="auto">
                <a:xfrm>
                  <a:off x="1414" y="2315"/>
                  <a:ext cx="209" cy="14"/>
                </a:xfrm>
                <a:custGeom>
                  <a:avLst/>
                  <a:gdLst>
                    <a:gd name="T0" fmla="*/ 0 w 1881"/>
                    <a:gd name="T1" fmla="*/ 0 h 129"/>
                    <a:gd name="T2" fmla="*/ 0 w 1881"/>
                    <a:gd name="T3" fmla="*/ 0 h 129"/>
                    <a:gd name="T4" fmla="*/ 0 w 1881"/>
                    <a:gd name="T5" fmla="*/ 0 h 129"/>
                    <a:gd name="T6" fmla="*/ 0 w 1881"/>
                    <a:gd name="T7" fmla="*/ 0 h 129"/>
                    <a:gd name="T8" fmla="*/ 0 60000 65536"/>
                    <a:gd name="T9" fmla="*/ 0 60000 65536"/>
                    <a:gd name="T10" fmla="*/ 0 60000 65536"/>
                    <a:gd name="T11" fmla="*/ 0 60000 65536"/>
                    <a:gd name="T12" fmla="*/ 0 w 1881"/>
                    <a:gd name="T13" fmla="*/ 0 h 129"/>
                    <a:gd name="T14" fmla="*/ 1881 w 1881"/>
                    <a:gd name="T15" fmla="*/ 129 h 129"/>
                  </a:gdLst>
                  <a:ahLst/>
                  <a:cxnLst>
                    <a:cxn ang="T8">
                      <a:pos x="T0" y="T1"/>
                    </a:cxn>
                    <a:cxn ang="T9">
                      <a:pos x="T2" y="T3"/>
                    </a:cxn>
                    <a:cxn ang="T10">
                      <a:pos x="T4" y="T5"/>
                    </a:cxn>
                    <a:cxn ang="T11">
                      <a:pos x="T6" y="T7"/>
                    </a:cxn>
                  </a:cxnLst>
                  <a:rect l="T12" t="T13" r="T14" b="T15"/>
                  <a:pathLst>
                    <a:path w="1881" h="129">
                      <a:moveTo>
                        <a:pt x="0" y="0"/>
                      </a:moveTo>
                      <a:lnTo>
                        <a:pt x="753" y="61"/>
                      </a:lnTo>
                      <a:lnTo>
                        <a:pt x="1881" y="129"/>
                      </a:lnTo>
                      <a:lnTo>
                        <a:pt x="0" y="0"/>
                      </a:lnTo>
                      <a:close/>
                    </a:path>
                  </a:pathLst>
                </a:custGeom>
                <a:solidFill>
                  <a:srgbClr val="993300"/>
                </a:solidFill>
                <a:ln w="9525">
                  <a:noFill/>
                  <a:round/>
                  <a:headEnd/>
                  <a:tailEnd/>
                </a:ln>
              </p:spPr>
              <p:txBody>
                <a:bodyPr/>
                <a:lstStyle/>
                <a:p>
                  <a:endParaRPr lang="es-MX"/>
                </a:p>
              </p:txBody>
            </p:sp>
            <p:sp>
              <p:nvSpPr>
                <p:cNvPr id="9040" name="Freeform 5669"/>
                <p:cNvSpPr>
                  <a:spLocks/>
                </p:cNvSpPr>
                <p:nvPr/>
              </p:nvSpPr>
              <p:spPr bwMode="auto">
                <a:xfrm>
                  <a:off x="1414" y="2315"/>
                  <a:ext cx="209" cy="14"/>
                </a:xfrm>
                <a:custGeom>
                  <a:avLst/>
                  <a:gdLst>
                    <a:gd name="T0" fmla="*/ 0 w 1881"/>
                    <a:gd name="T1" fmla="*/ 0 h 129"/>
                    <a:gd name="T2" fmla="*/ 0 w 1881"/>
                    <a:gd name="T3" fmla="*/ 0 h 129"/>
                    <a:gd name="T4" fmla="*/ 0 w 1881"/>
                    <a:gd name="T5" fmla="*/ 0 h 129"/>
                    <a:gd name="T6" fmla="*/ 0 w 1881"/>
                    <a:gd name="T7" fmla="*/ 0 h 129"/>
                    <a:gd name="T8" fmla="*/ 0 60000 65536"/>
                    <a:gd name="T9" fmla="*/ 0 60000 65536"/>
                    <a:gd name="T10" fmla="*/ 0 60000 65536"/>
                    <a:gd name="T11" fmla="*/ 0 60000 65536"/>
                    <a:gd name="T12" fmla="*/ 0 w 1881"/>
                    <a:gd name="T13" fmla="*/ 0 h 129"/>
                    <a:gd name="T14" fmla="*/ 1881 w 1881"/>
                    <a:gd name="T15" fmla="*/ 129 h 129"/>
                  </a:gdLst>
                  <a:ahLst/>
                  <a:cxnLst>
                    <a:cxn ang="T8">
                      <a:pos x="T0" y="T1"/>
                    </a:cxn>
                    <a:cxn ang="T9">
                      <a:pos x="T2" y="T3"/>
                    </a:cxn>
                    <a:cxn ang="T10">
                      <a:pos x="T4" y="T5"/>
                    </a:cxn>
                    <a:cxn ang="T11">
                      <a:pos x="T6" y="T7"/>
                    </a:cxn>
                  </a:cxnLst>
                  <a:rect l="T12" t="T13" r="T14" b="T15"/>
                  <a:pathLst>
                    <a:path w="1881" h="129">
                      <a:moveTo>
                        <a:pt x="0" y="0"/>
                      </a:moveTo>
                      <a:lnTo>
                        <a:pt x="753" y="61"/>
                      </a:lnTo>
                      <a:lnTo>
                        <a:pt x="1881" y="129"/>
                      </a:lnTo>
                      <a:lnTo>
                        <a:pt x="0" y="0"/>
                      </a:lnTo>
                    </a:path>
                  </a:pathLst>
                </a:custGeom>
                <a:noFill/>
                <a:ln w="0">
                  <a:solidFill>
                    <a:srgbClr val="993300"/>
                  </a:solidFill>
                  <a:round/>
                  <a:headEnd/>
                  <a:tailEnd/>
                </a:ln>
              </p:spPr>
              <p:txBody>
                <a:bodyPr/>
                <a:lstStyle/>
                <a:p>
                  <a:endParaRPr lang="es-MX"/>
                </a:p>
              </p:txBody>
            </p:sp>
            <p:sp>
              <p:nvSpPr>
                <p:cNvPr id="9041" name="Freeform 5670"/>
                <p:cNvSpPr>
                  <a:spLocks/>
                </p:cNvSpPr>
                <p:nvPr/>
              </p:nvSpPr>
              <p:spPr bwMode="auto">
                <a:xfrm>
                  <a:off x="1371" y="2315"/>
                  <a:ext cx="127" cy="10"/>
                </a:xfrm>
                <a:custGeom>
                  <a:avLst/>
                  <a:gdLst>
                    <a:gd name="T0" fmla="*/ 0 w 1136"/>
                    <a:gd name="T1" fmla="*/ 0 h 90"/>
                    <a:gd name="T2" fmla="*/ 0 w 1136"/>
                    <a:gd name="T3" fmla="*/ 0 h 90"/>
                    <a:gd name="T4" fmla="*/ 0 w 1136"/>
                    <a:gd name="T5" fmla="*/ 0 h 90"/>
                    <a:gd name="T6" fmla="*/ 0 w 1136"/>
                    <a:gd name="T7" fmla="*/ 0 h 90"/>
                    <a:gd name="T8" fmla="*/ 0 60000 65536"/>
                    <a:gd name="T9" fmla="*/ 0 60000 65536"/>
                    <a:gd name="T10" fmla="*/ 0 60000 65536"/>
                    <a:gd name="T11" fmla="*/ 0 60000 65536"/>
                    <a:gd name="T12" fmla="*/ 0 w 1136"/>
                    <a:gd name="T13" fmla="*/ 0 h 90"/>
                    <a:gd name="T14" fmla="*/ 1136 w 1136"/>
                    <a:gd name="T15" fmla="*/ 90 h 90"/>
                  </a:gdLst>
                  <a:ahLst/>
                  <a:cxnLst>
                    <a:cxn ang="T8">
                      <a:pos x="T0" y="T1"/>
                    </a:cxn>
                    <a:cxn ang="T9">
                      <a:pos x="T2" y="T3"/>
                    </a:cxn>
                    <a:cxn ang="T10">
                      <a:pos x="T4" y="T5"/>
                    </a:cxn>
                    <a:cxn ang="T11">
                      <a:pos x="T6" y="T7"/>
                    </a:cxn>
                  </a:cxnLst>
                  <a:rect l="T12" t="T13" r="T14" b="T15"/>
                  <a:pathLst>
                    <a:path w="1136" h="90">
                      <a:moveTo>
                        <a:pt x="383" y="0"/>
                      </a:moveTo>
                      <a:lnTo>
                        <a:pt x="0" y="90"/>
                      </a:lnTo>
                      <a:lnTo>
                        <a:pt x="1136" y="61"/>
                      </a:lnTo>
                      <a:lnTo>
                        <a:pt x="383" y="0"/>
                      </a:lnTo>
                      <a:close/>
                    </a:path>
                  </a:pathLst>
                </a:custGeom>
                <a:solidFill>
                  <a:srgbClr val="993300"/>
                </a:solidFill>
                <a:ln w="9525">
                  <a:noFill/>
                  <a:round/>
                  <a:headEnd/>
                  <a:tailEnd/>
                </a:ln>
              </p:spPr>
              <p:txBody>
                <a:bodyPr/>
                <a:lstStyle/>
                <a:p>
                  <a:endParaRPr lang="es-MX"/>
                </a:p>
              </p:txBody>
            </p:sp>
            <p:sp>
              <p:nvSpPr>
                <p:cNvPr id="9042" name="Freeform 5671"/>
                <p:cNvSpPr>
                  <a:spLocks/>
                </p:cNvSpPr>
                <p:nvPr/>
              </p:nvSpPr>
              <p:spPr bwMode="auto">
                <a:xfrm>
                  <a:off x="1371" y="2315"/>
                  <a:ext cx="127" cy="10"/>
                </a:xfrm>
                <a:custGeom>
                  <a:avLst/>
                  <a:gdLst>
                    <a:gd name="T0" fmla="*/ 0 w 1136"/>
                    <a:gd name="T1" fmla="*/ 0 h 90"/>
                    <a:gd name="T2" fmla="*/ 0 w 1136"/>
                    <a:gd name="T3" fmla="*/ 0 h 90"/>
                    <a:gd name="T4" fmla="*/ 0 w 1136"/>
                    <a:gd name="T5" fmla="*/ 0 h 90"/>
                    <a:gd name="T6" fmla="*/ 0 w 1136"/>
                    <a:gd name="T7" fmla="*/ 0 h 90"/>
                    <a:gd name="T8" fmla="*/ 0 60000 65536"/>
                    <a:gd name="T9" fmla="*/ 0 60000 65536"/>
                    <a:gd name="T10" fmla="*/ 0 60000 65536"/>
                    <a:gd name="T11" fmla="*/ 0 60000 65536"/>
                    <a:gd name="T12" fmla="*/ 0 w 1136"/>
                    <a:gd name="T13" fmla="*/ 0 h 90"/>
                    <a:gd name="T14" fmla="*/ 1136 w 1136"/>
                    <a:gd name="T15" fmla="*/ 90 h 90"/>
                  </a:gdLst>
                  <a:ahLst/>
                  <a:cxnLst>
                    <a:cxn ang="T8">
                      <a:pos x="T0" y="T1"/>
                    </a:cxn>
                    <a:cxn ang="T9">
                      <a:pos x="T2" y="T3"/>
                    </a:cxn>
                    <a:cxn ang="T10">
                      <a:pos x="T4" y="T5"/>
                    </a:cxn>
                    <a:cxn ang="T11">
                      <a:pos x="T6" y="T7"/>
                    </a:cxn>
                  </a:cxnLst>
                  <a:rect l="T12" t="T13" r="T14" b="T15"/>
                  <a:pathLst>
                    <a:path w="1136" h="90">
                      <a:moveTo>
                        <a:pt x="383" y="0"/>
                      </a:moveTo>
                      <a:lnTo>
                        <a:pt x="0" y="90"/>
                      </a:lnTo>
                      <a:lnTo>
                        <a:pt x="1136" y="61"/>
                      </a:lnTo>
                      <a:lnTo>
                        <a:pt x="383" y="0"/>
                      </a:lnTo>
                    </a:path>
                  </a:pathLst>
                </a:custGeom>
                <a:noFill/>
                <a:ln w="0">
                  <a:solidFill>
                    <a:srgbClr val="993300"/>
                  </a:solidFill>
                  <a:round/>
                  <a:headEnd/>
                  <a:tailEnd/>
                </a:ln>
              </p:spPr>
              <p:txBody>
                <a:bodyPr/>
                <a:lstStyle/>
                <a:p>
                  <a:endParaRPr lang="es-MX"/>
                </a:p>
              </p:txBody>
            </p:sp>
            <p:sp>
              <p:nvSpPr>
                <p:cNvPr id="9043" name="Freeform 5672"/>
                <p:cNvSpPr>
                  <a:spLocks/>
                </p:cNvSpPr>
                <p:nvPr/>
              </p:nvSpPr>
              <p:spPr bwMode="auto">
                <a:xfrm>
                  <a:off x="1414" y="2311"/>
                  <a:ext cx="209" cy="18"/>
                </a:xfrm>
                <a:custGeom>
                  <a:avLst/>
                  <a:gdLst>
                    <a:gd name="T0" fmla="*/ 0 w 1881"/>
                    <a:gd name="T1" fmla="*/ 0 h 165"/>
                    <a:gd name="T2" fmla="*/ 0 w 1881"/>
                    <a:gd name="T3" fmla="*/ 0 h 165"/>
                    <a:gd name="T4" fmla="*/ 0 w 1881"/>
                    <a:gd name="T5" fmla="*/ 0 h 165"/>
                    <a:gd name="T6" fmla="*/ 0 w 1881"/>
                    <a:gd name="T7" fmla="*/ 0 h 165"/>
                    <a:gd name="T8" fmla="*/ 0 60000 65536"/>
                    <a:gd name="T9" fmla="*/ 0 60000 65536"/>
                    <a:gd name="T10" fmla="*/ 0 60000 65536"/>
                    <a:gd name="T11" fmla="*/ 0 60000 65536"/>
                    <a:gd name="T12" fmla="*/ 0 w 1881"/>
                    <a:gd name="T13" fmla="*/ 0 h 165"/>
                    <a:gd name="T14" fmla="*/ 1881 w 1881"/>
                    <a:gd name="T15" fmla="*/ 165 h 165"/>
                  </a:gdLst>
                  <a:ahLst/>
                  <a:cxnLst>
                    <a:cxn ang="T8">
                      <a:pos x="T0" y="T1"/>
                    </a:cxn>
                    <a:cxn ang="T9">
                      <a:pos x="T2" y="T3"/>
                    </a:cxn>
                    <a:cxn ang="T10">
                      <a:pos x="T4" y="T5"/>
                    </a:cxn>
                    <a:cxn ang="T11">
                      <a:pos x="T6" y="T7"/>
                    </a:cxn>
                  </a:cxnLst>
                  <a:rect l="T12" t="T13" r="T14" b="T15"/>
                  <a:pathLst>
                    <a:path w="1881" h="165">
                      <a:moveTo>
                        <a:pt x="1201" y="0"/>
                      </a:moveTo>
                      <a:lnTo>
                        <a:pt x="0" y="36"/>
                      </a:lnTo>
                      <a:lnTo>
                        <a:pt x="1881" y="165"/>
                      </a:lnTo>
                      <a:lnTo>
                        <a:pt x="1201" y="0"/>
                      </a:lnTo>
                      <a:close/>
                    </a:path>
                  </a:pathLst>
                </a:custGeom>
                <a:solidFill>
                  <a:srgbClr val="993300"/>
                </a:solidFill>
                <a:ln w="9525">
                  <a:noFill/>
                  <a:round/>
                  <a:headEnd/>
                  <a:tailEnd/>
                </a:ln>
              </p:spPr>
              <p:txBody>
                <a:bodyPr/>
                <a:lstStyle/>
                <a:p>
                  <a:endParaRPr lang="es-MX"/>
                </a:p>
              </p:txBody>
            </p:sp>
            <p:sp>
              <p:nvSpPr>
                <p:cNvPr id="9044" name="Freeform 5673"/>
                <p:cNvSpPr>
                  <a:spLocks/>
                </p:cNvSpPr>
                <p:nvPr/>
              </p:nvSpPr>
              <p:spPr bwMode="auto">
                <a:xfrm>
                  <a:off x="1414" y="2311"/>
                  <a:ext cx="209" cy="18"/>
                </a:xfrm>
                <a:custGeom>
                  <a:avLst/>
                  <a:gdLst>
                    <a:gd name="T0" fmla="*/ 0 w 1881"/>
                    <a:gd name="T1" fmla="*/ 0 h 165"/>
                    <a:gd name="T2" fmla="*/ 0 w 1881"/>
                    <a:gd name="T3" fmla="*/ 0 h 165"/>
                    <a:gd name="T4" fmla="*/ 0 w 1881"/>
                    <a:gd name="T5" fmla="*/ 0 h 165"/>
                    <a:gd name="T6" fmla="*/ 0 w 1881"/>
                    <a:gd name="T7" fmla="*/ 0 h 165"/>
                    <a:gd name="T8" fmla="*/ 0 60000 65536"/>
                    <a:gd name="T9" fmla="*/ 0 60000 65536"/>
                    <a:gd name="T10" fmla="*/ 0 60000 65536"/>
                    <a:gd name="T11" fmla="*/ 0 60000 65536"/>
                    <a:gd name="T12" fmla="*/ 0 w 1881"/>
                    <a:gd name="T13" fmla="*/ 0 h 165"/>
                    <a:gd name="T14" fmla="*/ 1881 w 1881"/>
                    <a:gd name="T15" fmla="*/ 165 h 165"/>
                  </a:gdLst>
                  <a:ahLst/>
                  <a:cxnLst>
                    <a:cxn ang="T8">
                      <a:pos x="T0" y="T1"/>
                    </a:cxn>
                    <a:cxn ang="T9">
                      <a:pos x="T2" y="T3"/>
                    </a:cxn>
                    <a:cxn ang="T10">
                      <a:pos x="T4" y="T5"/>
                    </a:cxn>
                    <a:cxn ang="T11">
                      <a:pos x="T6" y="T7"/>
                    </a:cxn>
                  </a:cxnLst>
                  <a:rect l="T12" t="T13" r="T14" b="T15"/>
                  <a:pathLst>
                    <a:path w="1881" h="165">
                      <a:moveTo>
                        <a:pt x="1201" y="0"/>
                      </a:moveTo>
                      <a:lnTo>
                        <a:pt x="0" y="36"/>
                      </a:lnTo>
                      <a:lnTo>
                        <a:pt x="1881" y="165"/>
                      </a:lnTo>
                      <a:lnTo>
                        <a:pt x="1201" y="0"/>
                      </a:lnTo>
                    </a:path>
                  </a:pathLst>
                </a:custGeom>
                <a:noFill/>
                <a:ln w="0">
                  <a:solidFill>
                    <a:srgbClr val="993300"/>
                  </a:solidFill>
                  <a:round/>
                  <a:headEnd/>
                  <a:tailEnd/>
                </a:ln>
              </p:spPr>
              <p:txBody>
                <a:bodyPr/>
                <a:lstStyle/>
                <a:p>
                  <a:endParaRPr lang="es-MX"/>
                </a:p>
              </p:txBody>
            </p:sp>
            <p:sp>
              <p:nvSpPr>
                <p:cNvPr id="9045" name="Freeform 5674"/>
                <p:cNvSpPr>
                  <a:spLocks/>
                </p:cNvSpPr>
                <p:nvPr/>
              </p:nvSpPr>
              <p:spPr bwMode="auto">
                <a:xfrm>
                  <a:off x="1371" y="2310"/>
                  <a:ext cx="44" cy="15"/>
                </a:xfrm>
                <a:custGeom>
                  <a:avLst/>
                  <a:gdLst>
                    <a:gd name="T0" fmla="*/ 0 w 390"/>
                    <a:gd name="T1" fmla="*/ 0 h 139"/>
                    <a:gd name="T2" fmla="*/ 0 w 390"/>
                    <a:gd name="T3" fmla="*/ 0 h 139"/>
                    <a:gd name="T4" fmla="*/ 0 w 390"/>
                    <a:gd name="T5" fmla="*/ 0 h 139"/>
                    <a:gd name="T6" fmla="*/ 0 w 390"/>
                    <a:gd name="T7" fmla="*/ 0 h 139"/>
                    <a:gd name="T8" fmla="*/ 0 60000 65536"/>
                    <a:gd name="T9" fmla="*/ 0 60000 65536"/>
                    <a:gd name="T10" fmla="*/ 0 60000 65536"/>
                    <a:gd name="T11" fmla="*/ 0 60000 65536"/>
                    <a:gd name="T12" fmla="*/ 0 w 390"/>
                    <a:gd name="T13" fmla="*/ 0 h 139"/>
                    <a:gd name="T14" fmla="*/ 390 w 390"/>
                    <a:gd name="T15" fmla="*/ 139 h 139"/>
                  </a:gdLst>
                  <a:ahLst/>
                  <a:cxnLst>
                    <a:cxn ang="T8">
                      <a:pos x="T0" y="T1"/>
                    </a:cxn>
                    <a:cxn ang="T9">
                      <a:pos x="T2" y="T3"/>
                    </a:cxn>
                    <a:cxn ang="T10">
                      <a:pos x="T4" y="T5"/>
                    </a:cxn>
                    <a:cxn ang="T11">
                      <a:pos x="T6" y="T7"/>
                    </a:cxn>
                  </a:cxnLst>
                  <a:rect l="T12" t="T13" r="T14" b="T15"/>
                  <a:pathLst>
                    <a:path w="390" h="139">
                      <a:moveTo>
                        <a:pt x="390" y="0"/>
                      </a:moveTo>
                      <a:lnTo>
                        <a:pt x="0" y="139"/>
                      </a:lnTo>
                      <a:lnTo>
                        <a:pt x="383" y="49"/>
                      </a:lnTo>
                      <a:lnTo>
                        <a:pt x="390" y="0"/>
                      </a:lnTo>
                      <a:close/>
                    </a:path>
                  </a:pathLst>
                </a:custGeom>
                <a:solidFill>
                  <a:srgbClr val="993300"/>
                </a:solidFill>
                <a:ln w="9525">
                  <a:noFill/>
                  <a:round/>
                  <a:headEnd/>
                  <a:tailEnd/>
                </a:ln>
              </p:spPr>
              <p:txBody>
                <a:bodyPr/>
                <a:lstStyle/>
                <a:p>
                  <a:endParaRPr lang="es-MX"/>
                </a:p>
              </p:txBody>
            </p:sp>
            <p:sp>
              <p:nvSpPr>
                <p:cNvPr id="9046" name="Freeform 5675"/>
                <p:cNvSpPr>
                  <a:spLocks/>
                </p:cNvSpPr>
                <p:nvPr/>
              </p:nvSpPr>
              <p:spPr bwMode="auto">
                <a:xfrm>
                  <a:off x="1371" y="2310"/>
                  <a:ext cx="44" cy="15"/>
                </a:xfrm>
                <a:custGeom>
                  <a:avLst/>
                  <a:gdLst>
                    <a:gd name="T0" fmla="*/ 0 w 390"/>
                    <a:gd name="T1" fmla="*/ 0 h 139"/>
                    <a:gd name="T2" fmla="*/ 0 w 390"/>
                    <a:gd name="T3" fmla="*/ 0 h 139"/>
                    <a:gd name="T4" fmla="*/ 0 w 390"/>
                    <a:gd name="T5" fmla="*/ 0 h 139"/>
                    <a:gd name="T6" fmla="*/ 0 w 390"/>
                    <a:gd name="T7" fmla="*/ 0 h 139"/>
                    <a:gd name="T8" fmla="*/ 0 60000 65536"/>
                    <a:gd name="T9" fmla="*/ 0 60000 65536"/>
                    <a:gd name="T10" fmla="*/ 0 60000 65536"/>
                    <a:gd name="T11" fmla="*/ 0 60000 65536"/>
                    <a:gd name="T12" fmla="*/ 0 w 390"/>
                    <a:gd name="T13" fmla="*/ 0 h 139"/>
                    <a:gd name="T14" fmla="*/ 390 w 390"/>
                    <a:gd name="T15" fmla="*/ 139 h 139"/>
                  </a:gdLst>
                  <a:ahLst/>
                  <a:cxnLst>
                    <a:cxn ang="T8">
                      <a:pos x="T0" y="T1"/>
                    </a:cxn>
                    <a:cxn ang="T9">
                      <a:pos x="T2" y="T3"/>
                    </a:cxn>
                    <a:cxn ang="T10">
                      <a:pos x="T4" y="T5"/>
                    </a:cxn>
                    <a:cxn ang="T11">
                      <a:pos x="T6" y="T7"/>
                    </a:cxn>
                  </a:cxnLst>
                  <a:rect l="T12" t="T13" r="T14" b="T15"/>
                  <a:pathLst>
                    <a:path w="390" h="139">
                      <a:moveTo>
                        <a:pt x="390" y="0"/>
                      </a:moveTo>
                      <a:lnTo>
                        <a:pt x="0" y="139"/>
                      </a:lnTo>
                      <a:lnTo>
                        <a:pt x="383" y="49"/>
                      </a:lnTo>
                      <a:lnTo>
                        <a:pt x="390" y="0"/>
                      </a:lnTo>
                    </a:path>
                  </a:pathLst>
                </a:custGeom>
                <a:noFill/>
                <a:ln w="0">
                  <a:solidFill>
                    <a:srgbClr val="993300"/>
                  </a:solidFill>
                  <a:round/>
                  <a:headEnd/>
                  <a:tailEnd/>
                </a:ln>
              </p:spPr>
              <p:txBody>
                <a:bodyPr/>
                <a:lstStyle/>
                <a:p>
                  <a:endParaRPr lang="es-MX"/>
                </a:p>
              </p:txBody>
            </p:sp>
            <p:sp>
              <p:nvSpPr>
                <p:cNvPr id="9047" name="Freeform 5676"/>
                <p:cNvSpPr>
                  <a:spLocks/>
                </p:cNvSpPr>
                <p:nvPr/>
              </p:nvSpPr>
              <p:spPr bwMode="auto">
                <a:xfrm>
                  <a:off x="1371" y="2309"/>
                  <a:ext cx="44" cy="16"/>
                </a:xfrm>
                <a:custGeom>
                  <a:avLst/>
                  <a:gdLst>
                    <a:gd name="T0" fmla="*/ 0 w 390"/>
                    <a:gd name="T1" fmla="*/ 0 h 142"/>
                    <a:gd name="T2" fmla="*/ 0 w 390"/>
                    <a:gd name="T3" fmla="*/ 0 h 142"/>
                    <a:gd name="T4" fmla="*/ 0 w 390"/>
                    <a:gd name="T5" fmla="*/ 0 h 142"/>
                    <a:gd name="T6" fmla="*/ 0 w 390"/>
                    <a:gd name="T7" fmla="*/ 0 h 142"/>
                    <a:gd name="T8" fmla="*/ 0 60000 65536"/>
                    <a:gd name="T9" fmla="*/ 0 60000 65536"/>
                    <a:gd name="T10" fmla="*/ 0 60000 65536"/>
                    <a:gd name="T11" fmla="*/ 0 60000 65536"/>
                    <a:gd name="T12" fmla="*/ 0 w 390"/>
                    <a:gd name="T13" fmla="*/ 0 h 142"/>
                    <a:gd name="T14" fmla="*/ 390 w 390"/>
                    <a:gd name="T15" fmla="*/ 142 h 142"/>
                  </a:gdLst>
                  <a:ahLst/>
                  <a:cxnLst>
                    <a:cxn ang="T8">
                      <a:pos x="T0" y="T1"/>
                    </a:cxn>
                    <a:cxn ang="T9">
                      <a:pos x="T2" y="T3"/>
                    </a:cxn>
                    <a:cxn ang="T10">
                      <a:pos x="T4" y="T5"/>
                    </a:cxn>
                    <a:cxn ang="T11">
                      <a:pos x="T6" y="T7"/>
                    </a:cxn>
                  </a:cxnLst>
                  <a:rect l="T12" t="T13" r="T14" b="T15"/>
                  <a:pathLst>
                    <a:path w="390" h="142">
                      <a:moveTo>
                        <a:pt x="338" y="0"/>
                      </a:moveTo>
                      <a:lnTo>
                        <a:pt x="0" y="142"/>
                      </a:lnTo>
                      <a:lnTo>
                        <a:pt x="390" y="3"/>
                      </a:lnTo>
                      <a:lnTo>
                        <a:pt x="338" y="0"/>
                      </a:lnTo>
                      <a:close/>
                    </a:path>
                  </a:pathLst>
                </a:custGeom>
                <a:solidFill>
                  <a:srgbClr val="993300"/>
                </a:solidFill>
                <a:ln w="9525">
                  <a:noFill/>
                  <a:round/>
                  <a:headEnd/>
                  <a:tailEnd/>
                </a:ln>
              </p:spPr>
              <p:txBody>
                <a:bodyPr/>
                <a:lstStyle/>
                <a:p>
                  <a:endParaRPr lang="es-MX"/>
                </a:p>
              </p:txBody>
            </p:sp>
            <p:sp>
              <p:nvSpPr>
                <p:cNvPr id="9048" name="Freeform 5677"/>
                <p:cNvSpPr>
                  <a:spLocks/>
                </p:cNvSpPr>
                <p:nvPr/>
              </p:nvSpPr>
              <p:spPr bwMode="auto">
                <a:xfrm>
                  <a:off x="1371" y="2309"/>
                  <a:ext cx="44" cy="16"/>
                </a:xfrm>
                <a:custGeom>
                  <a:avLst/>
                  <a:gdLst>
                    <a:gd name="T0" fmla="*/ 0 w 390"/>
                    <a:gd name="T1" fmla="*/ 0 h 142"/>
                    <a:gd name="T2" fmla="*/ 0 w 390"/>
                    <a:gd name="T3" fmla="*/ 0 h 142"/>
                    <a:gd name="T4" fmla="*/ 0 w 390"/>
                    <a:gd name="T5" fmla="*/ 0 h 142"/>
                    <a:gd name="T6" fmla="*/ 0 w 390"/>
                    <a:gd name="T7" fmla="*/ 0 h 142"/>
                    <a:gd name="T8" fmla="*/ 0 60000 65536"/>
                    <a:gd name="T9" fmla="*/ 0 60000 65536"/>
                    <a:gd name="T10" fmla="*/ 0 60000 65536"/>
                    <a:gd name="T11" fmla="*/ 0 60000 65536"/>
                    <a:gd name="T12" fmla="*/ 0 w 390"/>
                    <a:gd name="T13" fmla="*/ 0 h 142"/>
                    <a:gd name="T14" fmla="*/ 390 w 390"/>
                    <a:gd name="T15" fmla="*/ 142 h 142"/>
                  </a:gdLst>
                  <a:ahLst/>
                  <a:cxnLst>
                    <a:cxn ang="T8">
                      <a:pos x="T0" y="T1"/>
                    </a:cxn>
                    <a:cxn ang="T9">
                      <a:pos x="T2" y="T3"/>
                    </a:cxn>
                    <a:cxn ang="T10">
                      <a:pos x="T4" y="T5"/>
                    </a:cxn>
                    <a:cxn ang="T11">
                      <a:pos x="T6" y="T7"/>
                    </a:cxn>
                  </a:cxnLst>
                  <a:rect l="T12" t="T13" r="T14" b="T15"/>
                  <a:pathLst>
                    <a:path w="390" h="142">
                      <a:moveTo>
                        <a:pt x="338" y="0"/>
                      </a:moveTo>
                      <a:lnTo>
                        <a:pt x="0" y="142"/>
                      </a:lnTo>
                      <a:lnTo>
                        <a:pt x="390" y="3"/>
                      </a:lnTo>
                      <a:lnTo>
                        <a:pt x="338" y="0"/>
                      </a:lnTo>
                    </a:path>
                  </a:pathLst>
                </a:custGeom>
                <a:noFill/>
                <a:ln w="0">
                  <a:solidFill>
                    <a:srgbClr val="993300"/>
                  </a:solidFill>
                  <a:round/>
                  <a:headEnd/>
                  <a:tailEnd/>
                </a:ln>
              </p:spPr>
              <p:txBody>
                <a:bodyPr/>
                <a:lstStyle/>
                <a:p>
                  <a:endParaRPr lang="es-MX"/>
                </a:p>
              </p:txBody>
            </p:sp>
            <p:sp>
              <p:nvSpPr>
                <p:cNvPr id="9049" name="Freeform 5678"/>
                <p:cNvSpPr>
                  <a:spLocks/>
                </p:cNvSpPr>
                <p:nvPr/>
              </p:nvSpPr>
              <p:spPr bwMode="auto">
                <a:xfrm>
                  <a:off x="1414" y="2308"/>
                  <a:ext cx="133" cy="7"/>
                </a:xfrm>
                <a:custGeom>
                  <a:avLst/>
                  <a:gdLst>
                    <a:gd name="T0" fmla="*/ 0 w 1201"/>
                    <a:gd name="T1" fmla="*/ 0 h 61"/>
                    <a:gd name="T2" fmla="*/ 0 w 1201"/>
                    <a:gd name="T3" fmla="*/ 0 h 61"/>
                    <a:gd name="T4" fmla="*/ 0 w 1201"/>
                    <a:gd name="T5" fmla="*/ 0 h 61"/>
                    <a:gd name="T6" fmla="*/ 0 w 1201"/>
                    <a:gd name="T7" fmla="*/ 0 h 61"/>
                    <a:gd name="T8" fmla="*/ 0 60000 65536"/>
                    <a:gd name="T9" fmla="*/ 0 60000 65536"/>
                    <a:gd name="T10" fmla="*/ 0 60000 65536"/>
                    <a:gd name="T11" fmla="*/ 0 60000 65536"/>
                    <a:gd name="T12" fmla="*/ 0 w 1201"/>
                    <a:gd name="T13" fmla="*/ 0 h 61"/>
                    <a:gd name="T14" fmla="*/ 1201 w 1201"/>
                    <a:gd name="T15" fmla="*/ 61 h 61"/>
                  </a:gdLst>
                  <a:ahLst/>
                  <a:cxnLst>
                    <a:cxn ang="T8">
                      <a:pos x="T0" y="T1"/>
                    </a:cxn>
                    <a:cxn ang="T9">
                      <a:pos x="T2" y="T3"/>
                    </a:cxn>
                    <a:cxn ang="T10">
                      <a:pos x="T4" y="T5"/>
                    </a:cxn>
                    <a:cxn ang="T11">
                      <a:pos x="T6" y="T7"/>
                    </a:cxn>
                  </a:cxnLst>
                  <a:rect l="T12" t="T13" r="T14" b="T15"/>
                  <a:pathLst>
                    <a:path w="1201" h="61">
                      <a:moveTo>
                        <a:pt x="959" y="0"/>
                      </a:moveTo>
                      <a:lnTo>
                        <a:pt x="0" y="61"/>
                      </a:lnTo>
                      <a:lnTo>
                        <a:pt x="1201" y="25"/>
                      </a:lnTo>
                      <a:lnTo>
                        <a:pt x="959" y="0"/>
                      </a:lnTo>
                      <a:close/>
                    </a:path>
                  </a:pathLst>
                </a:custGeom>
                <a:solidFill>
                  <a:srgbClr val="993300"/>
                </a:solidFill>
                <a:ln w="9525">
                  <a:noFill/>
                  <a:round/>
                  <a:headEnd/>
                  <a:tailEnd/>
                </a:ln>
              </p:spPr>
              <p:txBody>
                <a:bodyPr/>
                <a:lstStyle/>
                <a:p>
                  <a:endParaRPr lang="es-MX"/>
                </a:p>
              </p:txBody>
            </p:sp>
            <p:sp>
              <p:nvSpPr>
                <p:cNvPr id="9050" name="Freeform 5679"/>
                <p:cNvSpPr>
                  <a:spLocks/>
                </p:cNvSpPr>
                <p:nvPr/>
              </p:nvSpPr>
              <p:spPr bwMode="auto">
                <a:xfrm>
                  <a:off x="1414" y="2308"/>
                  <a:ext cx="133" cy="7"/>
                </a:xfrm>
                <a:custGeom>
                  <a:avLst/>
                  <a:gdLst>
                    <a:gd name="T0" fmla="*/ 0 w 1201"/>
                    <a:gd name="T1" fmla="*/ 0 h 61"/>
                    <a:gd name="T2" fmla="*/ 0 w 1201"/>
                    <a:gd name="T3" fmla="*/ 0 h 61"/>
                    <a:gd name="T4" fmla="*/ 0 w 1201"/>
                    <a:gd name="T5" fmla="*/ 0 h 61"/>
                    <a:gd name="T6" fmla="*/ 0 w 1201"/>
                    <a:gd name="T7" fmla="*/ 0 h 61"/>
                    <a:gd name="T8" fmla="*/ 0 60000 65536"/>
                    <a:gd name="T9" fmla="*/ 0 60000 65536"/>
                    <a:gd name="T10" fmla="*/ 0 60000 65536"/>
                    <a:gd name="T11" fmla="*/ 0 60000 65536"/>
                    <a:gd name="T12" fmla="*/ 0 w 1201"/>
                    <a:gd name="T13" fmla="*/ 0 h 61"/>
                    <a:gd name="T14" fmla="*/ 1201 w 1201"/>
                    <a:gd name="T15" fmla="*/ 61 h 61"/>
                  </a:gdLst>
                  <a:ahLst/>
                  <a:cxnLst>
                    <a:cxn ang="T8">
                      <a:pos x="T0" y="T1"/>
                    </a:cxn>
                    <a:cxn ang="T9">
                      <a:pos x="T2" y="T3"/>
                    </a:cxn>
                    <a:cxn ang="T10">
                      <a:pos x="T4" y="T5"/>
                    </a:cxn>
                    <a:cxn ang="T11">
                      <a:pos x="T6" y="T7"/>
                    </a:cxn>
                  </a:cxnLst>
                  <a:rect l="T12" t="T13" r="T14" b="T15"/>
                  <a:pathLst>
                    <a:path w="1201" h="61">
                      <a:moveTo>
                        <a:pt x="959" y="0"/>
                      </a:moveTo>
                      <a:lnTo>
                        <a:pt x="0" y="61"/>
                      </a:lnTo>
                      <a:lnTo>
                        <a:pt x="1201" y="25"/>
                      </a:lnTo>
                      <a:lnTo>
                        <a:pt x="959" y="0"/>
                      </a:lnTo>
                    </a:path>
                  </a:pathLst>
                </a:custGeom>
                <a:noFill/>
                <a:ln w="0">
                  <a:solidFill>
                    <a:srgbClr val="993300"/>
                  </a:solidFill>
                  <a:round/>
                  <a:headEnd/>
                  <a:tailEnd/>
                </a:ln>
              </p:spPr>
              <p:txBody>
                <a:bodyPr/>
                <a:lstStyle/>
                <a:p>
                  <a:endParaRPr lang="es-MX"/>
                </a:p>
              </p:txBody>
            </p:sp>
            <p:sp>
              <p:nvSpPr>
                <p:cNvPr id="9051" name="Freeform 5680"/>
                <p:cNvSpPr>
                  <a:spLocks/>
                </p:cNvSpPr>
                <p:nvPr/>
              </p:nvSpPr>
              <p:spPr bwMode="auto">
                <a:xfrm>
                  <a:off x="1414" y="2308"/>
                  <a:ext cx="107" cy="7"/>
                </a:xfrm>
                <a:custGeom>
                  <a:avLst/>
                  <a:gdLst>
                    <a:gd name="T0" fmla="*/ 0 w 959"/>
                    <a:gd name="T1" fmla="*/ 0 h 63"/>
                    <a:gd name="T2" fmla="*/ 0 w 959"/>
                    <a:gd name="T3" fmla="*/ 0 h 63"/>
                    <a:gd name="T4" fmla="*/ 0 w 959"/>
                    <a:gd name="T5" fmla="*/ 0 h 63"/>
                    <a:gd name="T6" fmla="*/ 0 w 959"/>
                    <a:gd name="T7" fmla="*/ 0 h 63"/>
                    <a:gd name="T8" fmla="*/ 0 60000 65536"/>
                    <a:gd name="T9" fmla="*/ 0 60000 65536"/>
                    <a:gd name="T10" fmla="*/ 0 60000 65536"/>
                    <a:gd name="T11" fmla="*/ 0 60000 65536"/>
                    <a:gd name="T12" fmla="*/ 0 w 959"/>
                    <a:gd name="T13" fmla="*/ 0 h 63"/>
                    <a:gd name="T14" fmla="*/ 959 w 959"/>
                    <a:gd name="T15" fmla="*/ 63 h 63"/>
                  </a:gdLst>
                  <a:ahLst/>
                  <a:cxnLst>
                    <a:cxn ang="T8">
                      <a:pos x="T0" y="T1"/>
                    </a:cxn>
                    <a:cxn ang="T9">
                      <a:pos x="T2" y="T3"/>
                    </a:cxn>
                    <a:cxn ang="T10">
                      <a:pos x="T4" y="T5"/>
                    </a:cxn>
                    <a:cxn ang="T11">
                      <a:pos x="T6" y="T7"/>
                    </a:cxn>
                  </a:cxnLst>
                  <a:rect l="T12" t="T13" r="T14" b="T15"/>
                  <a:pathLst>
                    <a:path w="959" h="63">
                      <a:moveTo>
                        <a:pt x="190" y="0"/>
                      </a:moveTo>
                      <a:lnTo>
                        <a:pt x="0" y="63"/>
                      </a:lnTo>
                      <a:lnTo>
                        <a:pt x="959" y="2"/>
                      </a:lnTo>
                      <a:lnTo>
                        <a:pt x="190" y="0"/>
                      </a:lnTo>
                      <a:close/>
                    </a:path>
                  </a:pathLst>
                </a:custGeom>
                <a:solidFill>
                  <a:srgbClr val="993300"/>
                </a:solidFill>
                <a:ln w="9525">
                  <a:noFill/>
                  <a:round/>
                  <a:headEnd/>
                  <a:tailEnd/>
                </a:ln>
              </p:spPr>
              <p:txBody>
                <a:bodyPr/>
                <a:lstStyle/>
                <a:p>
                  <a:endParaRPr lang="es-MX"/>
                </a:p>
              </p:txBody>
            </p:sp>
            <p:sp>
              <p:nvSpPr>
                <p:cNvPr id="9052" name="Freeform 5681"/>
                <p:cNvSpPr>
                  <a:spLocks/>
                </p:cNvSpPr>
                <p:nvPr/>
              </p:nvSpPr>
              <p:spPr bwMode="auto">
                <a:xfrm>
                  <a:off x="1414" y="2308"/>
                  <a:ext cx="107" cy="7"/>
                </a:xfrm>
                <a:custGeom>
                  <a:avLst/>
                  <a:gdLst>
                    <a:gd name="T0" fmla="*/ 0 w 959"/>
                    <a:gd name="T1" fmla="*/ 0 h 63"/>
                    <a:gd name="T2" fmla="*/ 0 w 959"/>
                    <a:gd name="T3" fmla="*/ 0 h 63"/>
                    <a:gd name="T4" fmla="*/ 0 w 959"/>
                    <a:gd name="T5" fmla="*/ 0 h 63"/>
                    <a:gd name="T6" fmla="*/ 0 w 959"/>
                    <a:gd name="T7" fmla="*/ 0 h 63"/>
                    <a:gd name="T8" fmla="*/ 0 60000 65536"/>
                    <a:gd name="T9" fmla="*/ 0 60000 65536"/>
                    <a:gd name="T10" fmla="*/ 0 60000 65536"/>
                    <a:gd name="T11" fmla="*/ 0 60000 65536"/>
                    <a:gd name="T12" fmla="*/ 0 w 959"/>
                    <a:gd name="T13" fmla="*/ 0 h 63"/>
                    <a:gd name="T14" fmla="*/ 959 w 959"/>
                    <a:gd name="T15" fmla="*/ 63 h 63"/>
                  </a:gdLst>
                  <a:ahLst/>
                  <a:cxnLst>
                    <a:cxn ang="T8">
                      <a:pos x="T0" y="T1"/>
                    </a:cxn>
                    <a:cxn ang="T9">
                      <a:pos x="T2" y="T3"/>
                    </a:cxn>
                    <a:cxn ang="T10">
                      <a:pos x="T4" y="T5"/>
                    </a:cxn>
                    <a:cxn ang="T11">
                      <a:pos x="T6" y="T7"/>
                    </a:cxn>
                  </a:cxnLst>
                  <a:rect l="T12" t="T13" r="T14" b="T15"/>
                  <a:pathLst>
                    <a:path w="959" h="63">
                      <a:moveTo>
                        <a:pt x="190" y="0"/>
                      </a:moveTo>
                      <a:lnTo>
                        <a:pt x="0" y="63"/>
                      </a:lnTo>
                      <a:lnTo>
                        <a:pt x="959" y="2"/>
                      </a:lnTo>
                      <a:lnTo>
                        <a:pt x="190" y="0"/>
                      </a:lnTo>
                    </a:path>
                  </a:pathLst>
                </a:custGeom>
                <a:noFill/>
                <a:ln w="0">
                  <a:solidFill>
                    <a:srgbClr val="993300"/>
                  </a:solidFill>
                  <a:round/>
                  <a:headEnd/>
                  <a:tailEnd/>
                </a:ln>
              </p:spPr>
              <p:txBody>
                <a:bodyPr/>
                <a:lstStyle/>
                <a:p>
                  <a:endParaRPr lang="es-MX"/>
                </a:p>
              </p:txBody>
            </p:sp>
            <p:sp>
              <p:nvSpPr>
                <p:cNvPr id="9053" name="Freeform 5682"/>
                <p:cNvSpPr>
                  <a:spLocks/>
                </p:cNvSpPr>
                <p:nvPr/>
              </p:nvSpPr>
              <p:spPr bwMode="auto">
                <a:xfrm>
                  <a:off x="1547" y="2305"/>
                  <a:ext cx="76" cy="24"/>
                </a:xfrm>
                <a:custGeom>
                  <a:avLst/>
                  <a:gdLst>
                    <a:gd name="T0" fmla="*/ 0 w 680"/>
                    <a:gd name="T1" fmla="*/ 0 h 219"/>
                    <a:gd name="T2" fmla="*/ 0 w 680"/>
                    <a:gd name="T3" fmla="*/ 0 h 219"/>
                    <a:gd name="T4" fmla="*/ 0 w 680"/>
                    <a:gd name="T5" fmla="*/ 0 h 219"/>
                    <a:gd name="T6" fmla="*/ 0 w 680"/>
                    <a:gd name="T7" fmla="*/ 0 h 219"/>
                    <a:gd name="T8" fmla="*/ 0 60000 65536"/>
                    <a:gd name="T9" fmla="*/ 0 60000 65536"/>
                    <a:gd name="T10" fmla="*/ 0 60000 65536"/>
                    <a:gd name="T11" fmla="*/ 0 60000 65536"/>
                    <a:gd name="T12" fmla="*/ 0 w 680"/>
                    <a:gd name="T13" fmla="*/ 0 h 219"/>
                    <a:gd name="T14" fmla="*/ 680 w 680"/>
                    <a:gd name="T15" fmla="*/ 219 h 219"/>
                  </a:gdLst>
                  <a:ahLst/>
                  <a:cxnLst>
                    <a:cxn ang="T8">
                      <a:pos x="T0" y="T1"/>
                    </a:cxn>
                    <a:cxn ang="T9">
                      <a:pos x="T2" y="T3"/>
                    </a:cxn>
                    <a:cxn ang="T10">
                      <a:pos x="T4" y="T5"/>
                    </a:cxn>
                    <a:cxn ang="T11">
                      <a:pos x="T6" y="T7"/>
                    </a:cxn>
                  </a:cxnLst>
                  <a:rect l="T12" t="T13" r="T14" b="T15"/>
                  <a:pathLst>
                    <a:path w="680" h="219">
                      <a:moveTo>
                        <a:pt x="315" y="0"/>
                      </a:moveTo>
                      <a:lnTo>
                        <a:pt x="0" y="54"/>
                      </a:lnTo>
                      <a:lnTo>
                        <a:pt x="680" y="219"/>
                      </a:lnTo>
                      <a:lnTo>
                        <a:pt x="315" y="0"/>
                      </a:lnTo>
                      <a:close/>
                    </a:path>
                  </a:pathLst>
                </a:custGeom>
                <a:solidFill>
                  <a:srgbClr val="993300"/>
                </a:solidFill>
                <a:ln w="9525">
                  <a:noFill/>
                  <a:round/>
                  <a:headEnd/>
                  <a:tailEnd/>
                </a:ln>
              </p:spPr>
              <p:txBody>
                <a:bodyPr/>
                <a:lstStyle/>
                <a:p>
                  <a:endParaRPr lang="es-MX"/>
                </a:p>
              </p:txBody>
            </p:sp>
            <p:sp>
              <p:nvSpPr>
                <p:cNvPr id="9054" name="Freeform 5683"/>
                <p:cNvSpPr>
                  <a:spLocks/>
                </p:cNvSpPr>
                <p:nvPr/>
              </p:nvSpPr>
              <p:spPr bwMode="auto">
                <a:xfrm>
                  <a:off x="1547" y="2305"/>
                  <a:ext cx="76" cy="24"/>
                </a:xfrm>
                <a:custGeom>
                  <a:avLst/>
                  <a:gdLst>
                    <a:gd name="T0" fmla="*/ 0 w 680"/>
                    <a:gd name="T1" fmla="*/ 0 h 219"/>
                    <a:gd name="T2" fmla="*/ 0 w 680"/>
                    <a:gd name="T3" fmla="*/ 0 h 219"/>
                    <a:gd name="T4" fmla="*/ 0 w 680"/>
                    <a:gd name="T5" fmla="*/ 0 h 219"/>
                    <a:gd name="T6" fmla="*/ 0 w 680"/>
                    <a:gd name="T7" fmla="*/ 0 h 219"/>
                    <a:gd name="T8" fmla="*/ 0 60000 65536"/>
                    <a:gd name="T9" fmla="*/ 0 60000 65536"/>
                    <a:gd name="T10" fmla="*/ 0 60000 65536"/>
                    <a:gd name="T11" fmla="*/ 0 60000 65536"/>
                    <a:gd name="T12" fmla="*/ 0 w 680"/>
                    <a:gd name="T13" fmla="*/ 0 h 219"/>
                    <a:gd name="T14" fmla="*/ 680 w 680"/>
                    <a:gd name="T15" fmla="*/ 219 h 219"/>
                  </a:gdLst>
                  <a:ahLst/>
                  <a:cxnLst>
                    <a:cxn ang="T8">
                      <a:pos x="T0" y="T1"/>
                    </a:cxn>
                    <a:cxn ang="T9">
                      <a:pos x="T2" y="T3"/>
                    </a:cxn>
                    <a:cxn ang="T10">
                      <a:pos x="T4" y="T5"/>
                    </a:cxn>
                    <a:cxn ang="T11">
                      <a:pos x="T6" y="T7"/>
                    </a:cxn>
                  </a:cxnLst>
                  <a:rect l="T12" t="T13" r="T14" b="T15"/>
                  <a:pathLst>
                    <a:path w="680" h="219">
                      <a:moveTo>
                        <a:pt x="315" y="0"/>
                      </a:moveTo>
                      <a:lnTo>
                        <a:pt x="0" y="54"/>
                      </a:lnTo>
                      <a:lnTo>
                        <a:pt x="680" y="219"/>
                      </a:lnTo>
                      <a:lnTo>
                        <a:pt x="315" y="0"/>
                      </a:lnTo>
                    </a:path>
                  </a:pathLst>
                </a:custGeom>
                <a:noFill/>
                <a:ln w="0">
                  <a:solidFill>
                    <a:srgbClr val="993300"/>
                  </a:solidFill>
                  <a:round/>
                  <a:headEnd/>
                  <a:tailEnd/>
                </a:ln>
              </p:spPr>
              <p:txBody>
                <a:bodyPr/>
                <a:lstStyle/>
                <a:p>
                  <a:endParaRPr lang="es-MX"/>
                </a:p>
              </p:txBody>
            </p:sp>
            <p:sp>
              <p:nvSpPr>
                <p:cNvPr id="9055" name="Freeform 5684"/>
                <p:cNvSpPr>
                  <a:spLocks/>
                </p:cNvSpPr>
                <p:nvPr/>
              </p:nvSpPr>
              <p:spPr bwMode="auto">
                <a:xfrm>
                  <a:off x="1435" y="2303"/>
                  <a:ext cx="86" cy="5"/>
                </a:xfrm>
                <a:custGeom>
                  <a:avLst/>
                  <a:gdLst>
                    <a:gd name="T0" fmla="*/ 0 w 769"/>
                    <a:gd name="T1" fmla="*/ 0 h 46"/>
                    <a:gd name="T2" fmla="*/ 0 w 769"/>
                    <a:gd name="T3" fmla="*/ 0 h 46"/>
                    <a:gd name="T4" fmla="*/ 0 w 769"/>
                    <a:gd name="T5" fmla="*/ 0 h 46"/>
                    <a:gd name="T6" fmla="*/ 0 w 769"/>
                    <a:gd name="T7" fmla="*/ 0 h 46"/>
                    <a:gd name="T8" fmla="*/ 0 60000 65536"/>
                    <a:gd name="T9" fmla="*/ 0 60000 65536"/>
                    <a:gd name="T10" fmla="*/ 0 60000 65536"/>
                    <a:gd name="T11" fmla="*/ 0 60000 65536"/>
                    <a:gd name="T12" fmla="*/ 0 w 769"/>
                    <a:gd name="T13" fmla="*/ 0 h 46"/>
                    <a:gd name="T14" fmla="*/ 769 w 769"/>
                    <a:gd name="T15" fmla="*/ 46 h 46"/>
                  </a:gdLst>
                  <a:ahLst/>
                  <a:cxnLst>
                    <a:cxn ang="T8">
                      <a:pos x="T0" y="T1"/>
                    </a:cxn>
                    <a:cxn ang="T9">
                      <a:pos x="T2" y="T3"/>
                    </a:cxn>
                    <a:cxn ang="T10">
                      <a:pos x="T4" y="T5"/>
                    </a:cxn>
                    <a:cxn ang="T11">
                      <a:pos x="T6" y="T7"/>
                    </a:cxn>
                  </a:cxnLst>
                  <a:rect l="T12" t="T13" r="T14" b="T15"/>
                  <a:pathLst>
                    <a:path w="769" h="46">
                      <a:moveTo>
                        <a:pt x="105" y="0"/>
                      </a:moveTo>
                      <a:lnTo>
                        <a:pt x="0" y="44"/>
                      </a:lnTo>
                      <a:lnTo>
                        <a:pt x="769" y="46"/>
                      </a:lnTo>
                      <a:lnTo>
                        <a:pt x="105" y="0"/>
                      </a:lnTo>
                      <a:close/>
                    </a:path>
                  </a:pathLst>
                </a:custGeom>
                <a:solidFill>
                  <a:srgbClr val="993300"/>
                </a:solidFill>
                <a:ln w="9525">
                  <a:noFill/>
                  <a:round/>
                  <a:headEnd/>
                  <a:tailEnd/>
                </a:ln>
              </p:spPr>
              <p:txBody>
                <a:bodyPr/>
                <a:lstStyle/>
                <a:p>
                  <a:endParaRPr lang="es-MX"/>
                </a:p>
              </p:txBody>
            </p:sp>
            <p:sp>
              <p:nvSpPr>
                <p:cNvPr id="9056" name="Freeform 5685"/>
                <p:cNvSpPr>
                  <a:spLocks/>
                </p:cNvSpPr>
                <p:nvPr/>
              </p:nvSpPr>
              <p:spPr bwMode="auto">
                <a:xfrm>
                  <a:off x="1435" y="2303"/>
                  <a:ext cx="86" cy="5"/>
                </a:xfrm>
                <a:custGeom>
                  <a:avLst/>
                  <a:gdLst>
                    <a:gd name="T0" fmla="*/ 0 w 769"/>
                    <a:gd name="T1" fmla="*/ 0 h 46"/>
                    <a:gd name="T2" fmla="*/ 0 w 769"/>
                    <a:gd name="T3" fmla="*/ 0 h 46"/>
                    <a:gd name="T4" fmla="*/ 0 w 769"/>
                    <a:gd name="T5" fmla="*/ 0 h 46"/>
                    <a:gd name="T6" fmla="*/ 0 w 769"/>
                    <a:gd name="T7" fmla="*/ 0 h 46"/>
                    <a:gd name="T8" fmla="*/ 0 60000 65536"/>
                    <a:gd name="T9" fmla="*/ 0 60000 65536"/>
                    <a:gd name="T10" fmla="*/ 0 60000 65536"/>
                    <a:gd name="T11" fmla="*/ 0 60000 65536"/>
                    <a:gd name="T12" fmla="*/ 0 w 769"/>
                    <a:gd name="T13" fmla="*/ 0 h 46"/>
                    <a:gd name="T14" fmla="*/ 769 w 769"/>
                    <a:gd name="T15" fmla="*/ 46 h 46"/>
                  </a:gdLst>
                  <a:ahLst/>
                  <a:cxnLst>
                    <a:cxn ang="T8">
                      <a:pos x="T0" y="T1"/>
                    </a:cxn>
                    <a:cxn ang="T9">
                      <a:pos x="T2" y="T3"/>
                    </a:cxn>
                    <a:cxn ang="T10">
                      <a:pos x="T4" y="T5"/>
                    </a:cxn>
                    <a:cxn ang="T11">
                      <a:pos x="T6" y="T7"/>
                    </a:cxn>
                  </a:cxnLst>
                  <a:rect l="T12" t="T13" r="T14" b="T15"/>
                  <a:pathLst>
                    <a:path w="769" h="46">
                      <a:moveTo>
                        <a:pt x="105" y="0"/>
                      </a:moveTo>
                      <a:lnTo>
                        <a:pt x="0" y="44"/>
                      </a:lnTo>
                      <a:lnTo>
                        <a:pt x="769" y="46"/>
                      </a:lnTo>
                      <a:lnTo>
                        <a:pt x="105" y="0"/>
                      </a:lnTo>
                    </a:path>
                  </a:pathLst>
                </a:custGeom>
                <a:noFill/>
                <a:ln w="0">
                  <a:solidFill>
                    <a:srgbClr val="993300"/>
                  </a:solidFill>
                  <a:round/>
                  <a:headEnd/>
                  <a:tailEnd/>
                </a:ln>
              </p:spPr>
              <p:txBody>
                <a:bodyPr/>
                <a:lstStyle/>
                <a:p>
                  <a:endParaRPr lang="es-MX"/>
                </a:p>
              </p:txBody>
            </p:sp>
            <p:sp>
              <p:nvSpPr>
                <p:cNvPr id="9057" name="Freeform 5686"/>
                <p:cNvSpPr>
                  <a:spLocks/>
                </p:cNvSpPr>
                <p:nvPr/>
              </p:nvSpPr>
              <p:spPr bwMode="auto">
                <a:xfrm>
                  <a:off x="1371" y="2301"/>
                  <a:ext cx="38" cy="24"/>
                </a:xfrm>
                <a:custGeom>
                  <a:avLst/>
                  <a:gdLst>
                    <a:gd name="T0" fmla="*/ 0 w 338"/>
                    <a:gd name="T1" fmla="*/ 0 h 213"/>
                    <a:gd name="T2" fmla="*/ 0 w 338"/>
                    <a:gd name="T3" fmla="*/ 0 h 213"/>
                    <a:gd name="T4" fmla="*/ 0 w 338"/>
                    <a:gd name="T5" fmla="*/ 0 h 213"/>
                    <a:gd name="T6" fmla="*/ 0 w 338"/>
                    <a:gd name="T7" fmla="*/ 0 h 213"/>
                    <a:gd name="T8" fmla="*/ 0 60000 65536"/>
                    <a:gd name="T9" fmla="*/ 0 60000 65536"/>
                    <a:gd name="T10" fmla="*/ 0 60000 65536"/>
                    <a:gd name="T11" fmla="*/ 0 60000 65536"/>
                    <a:gd name="T12" fmla="*/ 0 w 338"/>
                    <a:gd name="T13" fmla="*/ 0 h 213"/>
                    <a:gd name="T14" fmla="*/ 338 w 338"/>
                    <a:gd name="T15" fmla="*/ 213 h 213"/>
                  </a:gdLst>
                  <a:ahLst/>
                  <a:cxnLst>
                    <a:cxn ang="T8">
                      <a:pos x="T0" y="T1"/>
                    </a:cxn>
                    <a:cxn ang="T9">
                      <a:pos x="T2" y="T3"/>
                    </a:cxn>
                    <a:cxn ang="T10">
                      <a:pos x="T4" y="T5"/>
                    </a:cxn>
                    <a:cxn ang="T11">
                      <a:pos x="T6" y="T7"/>
                    </a:cxn>
                  </a:cxnLst>
                  <a:rect l="T12" t="T13" r="T14" b="T15"/>
                  <a:pathLst>
                    <a:path w="338" h="213">
                      <a:moveTo>
                        <a:pt x="202" y="0"/>
                      </a:moveTo>
                      <a:lnTo>
                        <a:pt x="0" y="213"/>
                      </a:lnTo>
                      <a:lnTo>
                        <a:pt x="338" y="71"/>
                      </a:lnTo>
                      <a:lnTo>
                        <a:pt x="202" y="0"/>
                      </a:lnTo>
                      <a:close/>
                    </a:path>
                  </a:pathLst>
                </a:custGeom>
                <a:solidFill>
                  <a:srgbClr val="993300"/>
                </a:solidFill>
                <a:ln w="9525">
                  <a:noFill/>
                  <a:round/>
                  <a:headEnd/>
                  <a:tailEnd/>
                </a:ln>
              </p:spPr>
              <p:txBody>
                <a:bodyPr/>
                <a:lstStyle/>
                <a:p>
                  <a:endParaRPr lang="es-MX"/>
                </a:p>
              </p:txBody>
            </p:sp>
            <p:sp>
              <p:nvSpPr>
                <p:cNvPr id="9058" name="Freeform 5687"/>
                <p:cNvSpPr>
                  <a:spLocks/>
                </p:cNvSpPr>
                <p:nvPr/>
              </p:nvSpPr>
              <p:spPr bwMode="auto">
                <a:xfrm>
                  <a:off x="1371" y="2301"/>
                  <a:ext cx="38" cy="24"/>
                </a:xfrm>
                <a:custGeom>
                  <a:avLst/>
                  <a:gdLst>
                    <a:gd name="T0" fmla="*/ 0 w 338"/>
                    <a:gd name="T1" fmla="*/ 0 h 213"/>
                    <a:gd name="T2" fmla="*/ 0 w 338"/>
                    <a:gd name="T3" fmla="*/ 0 h 213"/>
                    <a:gd name="T4" fmla="*/ 0 w 338"/>
                    <a:gd name="T5" fmla="*/ 0 h 213"/>
                    <a:gd name="T6" fmla="*/ 0 w 338"/>
                    <a:gd name="T7" fmla="*/ 0 h 213"/>
                    <a:gd name="T8" fmla="*/ 0 60000 65536"/>
                    <a:gd name="T9" fmla="*/ 0 60000 65536"/>
                    <a:gd name="T10" fmla="*/ 0 60000 65536"/>
                    <a:gd name="T11" fmla="*/ 0 60000 65536"/>
                    <a:gd name="T12" fmla="*/ 0 w 338"/>
                    <a:gd name="T13" fmla="*/ 0 h 213"/>
                    <a:gd name="T14" fmla="*/ 338 w 338"/>
                    <a:gd name="T15" fmla="*/ 213 h 213"/>
                  </a:gdLst>
                  <a:ahLst/>
                  <a:cxnLst>
                    <a:cxn ang="T8">
                      <a:pos x="T0" y="T1"/>
                    </a:cxn>
                    <a:cxn ang="T9">
                      <a:pos x="T2" y="T3"/>
                    </a:cxn>
                    <a:cxn ang="T10">
                      <a:pos x="T4" y="T5"/>
                    </a:cxn>
                    <a:cxn ang="T11">
                      <a:pos x="T6" y="T7"/>
                    </a:cxn>
                  </a:cxnLst>
                  <a:rect l="T12" t="T13" r="T14" b="T15"/>
                  <a:pathLst>
                    <a:path w="338" h="213">
                      <a:moveTo>
                        <a:pt x="202" y="0"/>
                      </a:moveTo>
                      <a:lnTo>
                        <a:pt x="0" y="213"/>
                      </a:lnTo>
                      <a:lnTo>
                        <a:pt x="338" y="71"/>
                      </a:lnTo>
                      <a:lnTo>
                        <a:pt x="202" y="0"/>
                      </a:lnTo>
                    </a:path>
                  </a:pathLst>
                </a:custGeom>
                <a:noFill/>
                <a:ln w="0">
                  <a:solidFill>
                    <a:srgbClr val="993300"/>
                  </a:solidFill>
                  <a:round/>
                  <a:headEnd/>
                  <a:tailEnd/>
                </a:ln>
              </p:spPr>
              <p:txBody>
                <a:bodyPr/>
                <a:lstStyle/>
                <a:p>
                  <a:endParaRPr lang="es-MX"/>
                </a:p>
              </p:txBody>
            </p:sp>
            <p:sp>
              <p:nvSpPr>
                <p:cNvPr id="9059" name="Freeform 5688"/>
                <p:cNvSpPr>
                  <a:spLocks/>
                </p:cNvSpPr>
                <p:nvPr/>
              </p:nvSpPr>
              <p:spPr bwMode="auto">
                <a:xfrm>
                  <a:off x="1447" y="2301"/>
                  <a:ext cx="74" cy="7"/>
                </a:xfrm>
                <a:custGeom>
                  <a:avLst/>
                  <a:gdLst>
                    <a:gd name="T0" fmla="*/ 0 w 670"/>
                    <a:gd name="T1" fmla="*/ 0 h 67"/>
                    <a:gd name="T2" fmla="*/ 0 w 670"/>
                    <a:gd name="T3" fmla="*/ 0 h 67"/>
                    <a:gd name="T4" fmla="*/ 0 w 670"/>
                    <a:gd name="T5" fmla="*/ 0 h 67"/>
                    <a:gd name="T6" fmla="*/ 0 w 670"/>
                    <a:gd name="T7" fmla="*/ 0 h 67"/>
                    <a:gd name="T8" fmla="*/ 0 60000 65536"/>
                    <a:gd name="T9" fmla="*/ 0 60000 65536"/>
                    <a:gd name="T10" fmla="*/ 0 60000 65536"/>
                    <a:gd name="T11" fmla="*/ 0 60000 65536"/>
                    <a:gd name="T12" fmla="*/ 0 w 670"/>
                    <a:gd name="T13" fmla="*/ 0 h 67"/>
                    <a:gd name="T14" fmla="*/ 670 w 670"/>
                    <a:gd name="T15" fmla="*/ 67 h 67"/>
                  </a:gdLst>
                  <a:ahLst/>
                  <a:cxnLst>
                    <a:cxn ang="T8">
                      <a:pos x="T0" y="T1"/>
                    </a:cxn>
                    <a:cxn ang="T9">
                      <a:pos x="T2" y="T3"/>
                    </a:cxn>
                    <a:cxn ang="T10">
                      <a:pos x="T4" y="T5"/>
                    </a:cxn>
                    <a:cxn ang="T11">
                      <a:pos x="T6" y="T7"/>
                    </a:cxn>
                  </a:cxnLst>
                  <a:rect l="T12" t="T13" r="T14" b="T15"/>
                  <a:pathLst>
                    <a:path w="670" h="67">
                      <a:moveTo>
                        <a:pt x="670" y="0"/>
                      </a:moveTo>
                      <a:lnTo>
                        <a:pt x="0" y="21"/>
                      </a:lnTo>
                      <a:lnTo>
                        <a:pt x="664" y="67"/>
                      </a:lnTo>
                      <a:lnTo>
                        <a:pt x="670" y="0"/>
                      </a:lnTo>
                      <a:close/>
                    </a:path>
                  </a:pathLst>
                </a:custGeom>
                <a:solidFill>
                  <a:srgbClr val="993300"/>
                </a:solidFill>
                <a:ln w="9525">
                  <a:noFill/>
                  <a:round/>
                  <a:headEnd/>
                  <a:tailEnd/>
                </a:ln>
              </p:spPr>
              <p:txBody>
                <a:bodyPr/>
                <a:lstStyle/>
                <a:p>
                  <a:endParaRPr lang="es-MX"/>
                </a:p>
              </p:txBody>
            </p:sp>
            <p:sp>
              <p:nvSpPr>
                <p:cNvPr id="9060" name="Freeform 5689"/>
                <p:cNvSpPr>
                  <a:spLocks/>
                </p:cNvSpPr>
                <p:nvPr/>
              </p:nvSpPr>
              <p:spPr bwMode="auto">
                <a:xfrm>
                  <a:off x="1447" y="2301"/>
                  <a:ext cx="74" cy="7"/>
                </a:xfrm>
                <a:custGeom>
                  <a:avLst/>
                  <a:gdLst>
                    <a:gd name="T0" fmla="*/ 0 w 670"/>
                    <a:gd name="T1" fmla="*/ 0 h 67"/>
                    <a:gd name="T2" fmla="*/ 0 w 670"/>
                    <a:gd name="T3" fmla="*/ 0 h 67"/>
                    <a:gd name="T4" fmla="*/ 0 w 670"/>
                    <a:gd name="T5" fmla="*/ 0 h 67"/>
                    <a:gd name="T6" fmla="*/ 0 w 670"/>
                    <a:gd name="T7" fmla="*/ 0 h 67"/>
                    <a:gd name="T8" fmla="*/ 0 60000 65536"/>
                    <a:gd name="T9" fmla="*/ 0 60000 65536"/>
                    <a:gd name="T10" fmla="*/ 0 60000 65536"/>
                    <a:gd name="T11" fmla="*/ 0 60000 65536"/>
                    <a:gd name="T12" fmla="*/ 0 w 670"/>
                    <a:gd name="T13" fmla="*/ 0 h 67"/>
                    <a:gd name="T14" fmla="*/ 670 w 670"/>
                    <a:gd name="T15" fmla="*/ 67 h 67"/>
                  </a:gdLst>
                  <a:ahLst/>
                  <a:cxnLst>
                    <a:cxn ang="T8">
                      <a:pos x="T0" y="T1"/>
                    </a:cxn>
                    <a:cxn ang="T9">
                      <a:pos x="T2" y="T3"/>
                    </a:cxn>
                    <a:cxn ang="T10">
                      <a:pos x="T4" y="T5"/>
                    </a:cxn>
                    <a:cxn ang="T11">
                      <a:pos x="T6" y="T7"/>
                    </a:cxn>
                  </a:cxnLst>
                  <a:rect l="T12" t="T13" r="T14" b="T15"/>
                  <a:pathLst>
                    <a:path w="670" h="67">
                      <a:moveTo>
                        <a:pt x="670" y="0"/>
                      </a:moveTo>
                      <a:lnTo>
                        <a:pt x="0" y="21"/>
                      </a:lnTo>
                      <a:lnTo>
                        <a:pt x="664" y="67"/>
                      </a:lnTo>
                      <a:lnTo>
                        <a:pt x="670" y="0"/>
                      </a:lnTo>
                    </a:path>
                  </a:pathLst>
                </a:custGeom>
                <a:noFill/>
                <a:ln w="0">
                  <a:solidFill>
                    <a:srgbClr val="993300"/>
                  </a:solidFill>
                  <a:round/>
                  <a:headEnd/>
                  <a:tailEnd/>
                </a:ln>
              </p:spPr>
              <p:txBody>
                <a:bodyPr/>
                <a:lstStyle/>
                <a:p>
                  <a:endParaRPr lang="es-MX"/>
                </a:p>
              </p:txBody>
            </p:sp>
            <p:sp>
              <p:nvSpPr>
                <p:cNvPr id="9061" name="Freeform 5690"/>
                <p:cNvSpPr>
                  <a:spLocks/>
                </p:cNvSpPr>
                <p:nvPr/>
              </p:nvSpPr>
              <p:spPr bwMode="auto">
                <a:xfrm>
                  <a:off x="1582" y="2297"/>
                  <a:ext cx="41" cy="32"/>
                </a:xfrm>
                <a:custGeom>
                  <a:avLst/>
                  <a:gdLst>
                    <a:gd name="T0" fmla="*/ 0 w 365"/>
                    <a:gd name="T1" fmla="*/ 0 h 289"/>
                    <a:gd name="T2" fmla="*/ 0 w 365"/>
                    <a:gd name="T3" fmla="*/ 0 h 289"/>
                    <a:gd name="T4" fmla="*/ 0 w 365"/>
                    <a:gd name="T5" fmla="*/ 0 h 289"/>
                    <a:gd name="T6" fmla="*/ 0 w 365"/>
                    <a:gd name="T7" fmla="*/ 0 h 289"/>
                    <a:gd name="T8" fmla="*/ 0 60000 65536"/>
                    <a:gd name="T9" fmla="*/ 0 60000 65536"/>
                    <a:gd name="T10" fmla="*/ 0 60000 65536"/>
                    <a:gd name="T11" fmla="*/ 0 60000 65536"/>
                    <a:gd name="T12" fmla="*/ 0 w 365"/>
                    <a:gd name="T13" fmla="*/ 0 h 289"/>
                    <a:gd name="T14" fmla="*/ 365 w 365"/>
                    <a:gd name="T15" fmla="*/ 289 h 289"/>
                  </a:gdLst>
                  <a:ahLst/>
                  <a:cxnLst>
                    <a:cxn ang="T8">
                      <a:pos x="T0" y="T1"/>
                    </a:cxn>
                    <a:cxn ang="T9">
                      <a:pos x="T2" y="T3"/>
                    </a:cxn>
                    <a:cxn ang="T10">
                      <a:pos x="T4" y="T5"/>
                    </a:cxn>
                    <a:cxn ang="T11">
                      <a:pos x="T6" y="T7"/>
                    </a:cxn>
                  </a:cxnLst>
                  <a:rect l="T12" t="T13" r="T14" b="T15"/>
                  <a:pathLst>
                    <a:path w="365" h="289">
                      <a:moveTo>
                        <a:pt x="365" y="0"/>
                      </a:moveTo>
                      <a:lnTo>
                        <a:pt x="0" y="70"/>
                      </a:lnTo>
                      <a:lnTo>
                        <a:pt x="365" y="289"/>
                      </a:lnTo>
                      <a:lnTo>
                        <a:pt x="365" y="0"/>
                      </a:lnTo>
                      <a:close/>
                    </a:path>
                  </a:pathLst>
                </a:custGeom>
                <a:solidFill>
                  <a:srgbClr val="993300"/>
                </a:solidFill>
                <a:ln w="9525">
                  <a:noFill/>
                  <a:round/>
                  <a:headEnd/>
                  <a:tailEnd/>
                </a:ln>
              </p:spPr>
              <p:txBody>
                <a:bodyPr/>
                <a:lstStyle/>
                <a:p>
                  <a:endParaRPr lang="es-MX"/>
                </a:p>
              </p:txBody>
            </p:sp>
            <p:sp>
              <p:nvSpPr>
                <p:cNvPr id="9062" name="Freeform 5691"/>
                <p:cNvSpPr>
                  <a:spLocks/>
                </p:cNvSpPr>
                <p:nvPr/>
              </p:nvSpPr>
              <p:spPr bwMode="auto">
                <a:xfrm>
                  <a:off x="1582" y="2297"/>
                  <a:ext cx="41" cy="32"/>
                </a:xfrm>
                <a:custGeom>
                  <a:avLst/>
                  <a:gdLst>
                    <a:gd name="T0" fmla="*/ 0 w 365"/>
                    <a:gd name="T1" fmla="*/ 0 h 289"/>
                    <a:gd name="T2" fmla="*/ 0 w 365"/>
                    <a:gd name="T3" fmla="*/ 0 h 289"/>
                    <a:gd name="T4" fmla="*/ 0 w 365"/>
                    <a:gd name="T5" fmla="*/ 0 h 289"/>
                    <a:gd name="T6" fmla="*/ 0 w 365"/>
                    <a:gd name="T7" fmla="*/ 0 h 289"/>
                    <a:gd name="T8" fmla="*/ 0 60000 65536"/>
                    <a:gd name="T9" fmla="*/ 0 60000 65536"/>
                    <a:gd name="T10" fmla="*/ 0 60000 65536"/>
                    <a:gd name="T11" fmla="*/ 0 60000 65536"/>
                    <a:gd name="T12" fmla="*/ 0 w 365"/>
                    <a:gd name="T13" fmla="*/ 0 h 289"/>
                    <a:gd name="T14" fmla="*/ 365 w 365"/>
                    <a:gd name="T15" fmla="*/ 289 h 289"/>
                  </a:gdLst>
                  <a:ahLst/>
                  <a:cxnLst>
                    <a:cxn ang="T8">
                      <a:pos x="T0" y="T1"/>
                    </a:cxn>
                    <a:cxn ang="T9">
                      <a:pos x="T2" y="T3"/>
                    </a:cxn>
                    <a:cxn ang="T10">
                      <a:pos x="T4" y="T5"/>
                    </a:cxn>
                    <a:cxn ang="T11">
                      <a:pos x="T6" y="T7"/>
                    </a:cxn>
                  </a:cxnLst>
                  <a:rect l="T12" t="T13" r="T14" b="T15"/>
                  <a:pathLst>
                    <a:path w="365" h="289">
                      <a:moveTo>
                        <a:pt x="365" y="0"/>
                      </a:moveTo>
                      <a:lnTo>
                        <a:pt x="0" y="70"/>
                      </a:lnTo>
                      <a:lnTo>
                        <a:pt x="365" y="289"/>
                      </a:lnTo>
                      <a:lnTo>
                        <a:pt x="365" y="0"/>
                      </a:lnTo>
                    </a:path>
                  </a:pathLst>
                </a:custGeom>
                <a:noFill/>
                <a:ln w="0">
                  <a:solidFill>
                    <a:srgbClr val="993300"/>
                  </a:solidFill>
                  <a:round/>
                  <a:headEnd/>
                  <a:tailEnd/>
                </a:ln>
              </p:spPr>
              <p:txBody>
                <a:bodyPr/>
                <a:lstStyle/>
                <a:p>
                  <a:endParaRPr lang="es-MX"/>
                </a:p>
              </p:txBody>
            </p:sp>
            <p:sp>
              <p:nvSpPr>
                <p:cNvPr id="9063" name="Freeform 5692"/>
                <p:cNvSpPr>
                  <a:spLocks/>
                </p:cNvSpPr>
                <p:nvPr/>
              </p:nvSpPr>
              <p:spPr bwMode="auto">
                <a:xfrm>
                  <a:off x="1447" y="2297"/>
                  <a:ext cx="74" cy="6"/>
                </a:xfrm>
                <a:custGeom>
                  <a:avLst/>
                  <a:gdLst>
                    <a:gd name="T0" fmla="*/ 0 w 670"/>
                    <a:gd name="T1" fmla="*/ 0 h 58"/>
                    <a:gd name="T2" fmla="*/ 0 w 670"/>
                    <a:gd name="T3" fmla="*/ 0 h 58"/>
                    <a:gd name="T4" fmla="*/ 0 w 670"/>
                    <a:gd name="T5" fmla="*/ 0 h 58"/>
                    <a:gd name="T6" fmla="*/ 0 w 670"/>
                    <a:gd name="T7" fmla="*/ 0 h 58"/>
                    <a:gd name="T8" fmla="*/ 0 60000 65536"/>
                    <a:gd name="T9" fmla="*/ 0 60000 65536"/>
                    <a:gd name="T10" fmla="*/ 0 60000 65536"/>
                    <a:gd name="T11" fmla="*/ 0 60000 65536"/>
                    <a:gd name="T12" fmla="*/ 0 w 670"/>
                    <a:gd name="T13" fmla="*/ 0 h 58"/>
                    <a:gd name="T14" fmla="*/ 670 w 670"/>
                    <a:gd name="T15" fmla="*/ 58 h 58"/>
                  </a:gdLst>
                  <a:ahLst/>
                  <a:cxnLst>
                    <a:cxn ang="T8">
                      <a:pos x="T0" y="T1"/>
                    </a:cxn>
                    <a:cxn ang="T9">
                      <a:pos x="T2" y="T3"/>
                    </a:cxn>
                    <a:cxn ang="T10">
                      <a:pos x="T4" y="T5"/>
                    </a:cxn>
                    <a:cxn ang="T11">
                      <a:pos x="T6" y="T7"/>
                    </a:cxn>
                  </a:cxnLst>
                  <a:rect l="T12" t="T13" r="T14" b="T15"/>
                  <a:pathLst>
                    <a:path w="670" h="58">
                      <a:moveTo>
                        <a:pt x="630" y="0"/>
                      </a:moveTo>
                      <a:lnTo>
                        <a:pt x="0" y="58"/>
                      </a:lnTo>
                      <a:lnTo>
                        <a:pt x="670" y="37"/>
                      </a:lnTo>
                      <a:lnTo>
                        <a:pt x="630" y="0"/>
                      </a:lnTo>
                      <a:close/>
                    </a:path>
                  </a:pathLst>
                </a:custGeom>
                <a:solidFill>
                  <a:srgbClr val="993300"/>
                </a:solidFill>
                <a:ln w="9525">
                  <a:noFill/>
                  <a:round/>
                  <a:headEnd/>
                  <a:tailEnd/>
                </a:ln>
              </p:spPr>
              <p:txBody>
                <a:bodyPr/>
                <a:lstStyle/>
                <a:p>
                  <a:endParaRPr lang="es-MX"/>
                </a:p>
              </p:txBody>
            </p:sp>
            <p:sp>
              <p:nvSpPr>
                <p:cNvPr id="9064" name="Freeform 5693"/>
                <p:cNvSpPr>
                  <a:spLocks/>
                </p:cNvSpPr>
                <p:nvPr/>
              </p:nvSpPr>
              <p:spPr bwMode="auto">
                <a:xfrm>
                  <a:off x="1447" y="2297"/>
                  <a:ext cx="74" cy="6"/>
                </a:xfrm>
                <a:custGeom>
                  <a:avLst/>
                  <a:gdLst>
                    <a:gd name="T0" fmla="*/ 0 w 670"/>
                    <a:gd name="T1" fmla="*/ 0 h 58"/>
                    <a:gd name="T2" fmla="*/ 0 w 670"/>
                    <a:gd name="T3" fmla="*/ 0 h 58"/>
                    <a:gd name="T4" fmla="*/ 0 w 670"/>
                    <a:gd name="T5" fmla="*/ 0 h 58"/>
                    <a:gd name="T6" fmla="*/ 0 w 670"/>
                    <a:gd name="T7" fmla="*/ 0 h 58"/>
                    <a:gd name="T8" fmla="*/ 0 60000 65536"/>
                    <a:gd name="T9" fmla="*/ 0 60000 65536"/>
                    <a:gd name="T10" fmla="*/ 0 60000 65536"/>
                    <a:gd name="T11" fmla="*/ 0 60000 65536"/>
                    <a:gd name="T12" fmla="*/ 0 w 670"/>
                    <a:gd name="T13" fmla="*/ 0 h 58"/>
                    <a:gd name="T14" fmla="*/ 670 w 670"/>
                    <a:gd name="T15" fmla="*/ 58 h 58"/>
                  </a:gdLst>
                  <a:ahLst/>
                  <a:cxnLst>
                    <a:cxn ang="T8">
                      <a:pos x="T0" y="T1"/>
                    </a:cxn>
                    <a:cxn ang="T9">
                      <a:pos x="T2" y="T3"/>
                    </a:cxn>
                    <a:cxn ang="T10">
                      <a:pos x="T4" y="T5"/>
                    </a:cxn>
                    <a:cxn ang="T11">
                      <a:pos x="T6" y="T7"/>
                    </a:cxn>
                  </a:cxnLst>
                  <a:rect l="T12" t="T13" r="T14" b="T15"/>
                  <a:pathLst>
                    <a:path w="670" h="58">
                      <a:moveTo>
                        <a:pt x="630" y="0"/>
                      </a:moveTo>
                      <a:lnTo>
                        <a:pt x="0" y="58"/>
                      </a:lnTo>
                      <a:lnTo>
                        <a:pt x="670" y="37"/>
                      </a:lnTo>
                      <a:lnTo>
                        <a:pt x="630" y="0"/>
                      </a:lnTo>
                    </a:path>
                  </a:pathLst>
                </a:custGeom>
                <a:noFill/>
                <a:ln w="0">
                  <a:solidFill>
                    <a:srgbClr val="993300"/>
                  </a:solidFill>
                  <a:round/>
                  <a:headEnd/>
                  <a:tailEnd/>
                </a:ln>
              </p:spPr>
              <p:txBody>
                <a:bodyPr/>
                <a:lstStyle/>
                <a:p>
                  <a:endParaRPr lang="es-MX"/>
                </a:p>
              </p:txBody>
            </p:sp>
            <p:sp>
              <p:nvSpPr>
                <p:cNvPr id="9065" name="Freeform 5694"/>
                <p:cNvSpPr>
                  <a:spLocks/>
                </p:cNvSpPr>
                <p:nvPr/>
              </p:nvSpPr>
              <p:spPr bwMode="auto">
                <a:xfrm>
                  <a:off x="1371" y="2295"/>
                  <a:ext cx="23" cy="30"/>
                </a:xfrm>
                <a:custGeom>
                  <a:avLst/>
                  <a:gdLst>
                    <a:gd name="T0" fmla="*/ 0 w 202"/>
                    <a:gd name="T1" fmla="*/ 0 h 272"/>
                    <a:gd name="T2" fmla="*/ 0 w 202"/>
                    <a:gd name="T3" fmla="*/ 0 h 272"/>
                    <a:gd name="T4" fmla="*/ 0 w 202"/>
                    <a:gd name="T5" fmla="*/ 0 h 272"/>
                    <a:gd name="T6" fmla="*/ 0 w 202"/>
                    <a:gd name="T7" fmla="*/ 0 h 272"/>
                    <a:gd name="T8" fmla="*/ 0 60000 65536"/>
                    <a:gd name="T9" fmla="*/ 0 60000 65536"/>
                    <a:gd name="T10" fmla="*/ 0 60000 65536"/>
                    <a:gd name="T11" fmla="*/ 0 60000 65536"/>
                    <a:gd name="T12" fmla="*/ 0 w 202"/>
                    <a:gd name="T13" fmla="*/ 0 h 272"/>
                    <a:gd name="T14" fmla="*/ 202 w 202"/>
                    <a:gd name="T15" fmla="*/ 272 h 272"/>
                  </a:gdLst>
                  <a:ahLst/>
                  <a:cxnLst>
                    <a:cxn ang="T8">
                      <a:pos x="T0" y="T1"/>
                    </a:cxn>
                    <a:cxn ang="T9">
                      <a:pos x="T2" y="T3"/>
                    </a:cxn>
                    <a:cxn ang="T10">
                      <a:pos x="T4" y="T5"/>
                    </a:cxn>
                    <a:cxn ang="T11">
                      <a:pos x="T6" y="T7"/>
                    </a:cxn>
                  </a:cxnLst>
                  <a:rect l="T12" t="T13" r="T14" b="T15"/>
                  <a:pathLst>
                    <a:path w="202" h="272">
                      <a:moveTo>
                        <a:pt x="167" y="0"/>
                      </a:moveTo>
                      <a:lnTo>
                        <a:pt x="0" y="272"/>
                      </a:lnTo>
                      <a:lnTo>
                        <a:pt x="202" y="59"/>
                      </a:lnTo>
                      <a:lnTo>
                        <a:pt x="167" y="0"/>
                      </a:lnTo>
                      <a:close/>
                    </a:path>
                  </a:pathLst>
                </a:custGeom>
                <a:solidFill>
                  <a:srgbClr val="993300"/>
                </a:solidFill>
                <a:ln w="9525">
                  <a:noFill/>
                  <a:round/>
                  <a:headEnd/>
                  <a:tailEnd/>
                </a:ln>
              </p:spPr>
              <p:txBody>
                <a:bodyPr/>
                <a:lstStyle/>
                <a:p>
                  <a:endParaRPr lang="es-MX"/>
                </a:p>
              </p:txBody>
            </p:sp>
            <p:sp>
              <p:nvSpPr>
                <p:cNvPr id="9066" name="Freeform 5695"/>
                <p:cNvSpPr>
                  <a:spLocks/>
                </p:cNvSpPr>
                <p:nvPr/>
              </p:nvSpPr>
              <p:spPr bwMode="auto">
                <a:xfrm>
                  <a:off x="1371" y="2295"/>
                  <a:ext cx="23" cy="30"/>
                </a:xfrm>
                <a:custGeom>
                  <a:avLst/>
                  <a:gdLst>
                    <a:gd name="T0" fmla="*/ 0 w 202"/>
                    <a:gd name="T1" fmla="*/ 0 h 272"/>
                    <a:gd name="T2" fmla="*/ 0 w 202"/>
                    <a:gd name="T3" fmla="*/ 0 h 272"/>
                    <a:gd name="T4" fmla="*/ 0 w 202"/>
                    <a:gd name="T5" fmla="*/ 0 h 272"/>
                    <a:gd name="T6" fmla="*/ 0 w 202"/>
                    <a:gd name="T7" fmla="*/ 0 h 272"/>
                    <a:gd name="T8" fmla="*/ 0 60000 65536"/>
                    <a:gd name="T9" fmla="*/ 0 60000 65536"/>
                    <a:gd name="T10" fmla="*/ 0 60000 65536"/>
                    <a:gd name="T11" fmla="*/ 0 60000 65536"/>
                    <a:gd name="T12" fmla="*/ 0 w 202"/>
                    <a:gd name="T13" fmla="*/ 0 h 272"/>
                    <a:gd name="T14" fmla="*/ 202 w 202"/>
                    <a:gd name="T15" fmla="*/ 272 h 272"/>
                  </a:gdLst>
                  <a:ahLst/>
                  <a:cxnLst>
                    <a:cxn ang="T8">
                      <a:pos x="T0" y="T1"/>
                    </a:cxn>
                    <a:cxn ang="T9">
                      <a:pos x="T2" y="T3"/>
                    </a:cxn>
                    <a:cxn ang="T10">
                      <a:pos x="T4" y="T5"/>
                    </a:cxn>
                    <a:cxn ang="T11">
                      <a:pos x="T6" y="T7"/>
                    </a:cxn>
                  </a:cxnLst>
                  <a:rect l="T12" t="T13" r="T14" b="T15"/>
                  <a:pathLst>
                    <a:path w="202" h="272">
                      <a:moveTo>
                        <a:pt x="167" y="0"/>
                      </a:moveTo>
                      <a:lnTo>
                        <a:pt x="0" y="272"/>
                      </a:lnTo>
                      <a:lnTo>
                        <a:pt x="202" y="59"/>
                      </a:lnTo>
                      <a:lnTo>
                        <a:pt x="167" y="0"/>
                      </a:lnTo>
                    </a:path>
                  </a:pathLst>
                </a:custGeom>
                <a:noFill/>
                <a:ln w="0">
                  <a:solidFill>
                    <a:srgbClr val="993300"/>
                  </a:solidFill>
                  <a:round/>
                  <a:headEnd/>
                  <a:tailEnd/>
                </a:ln>
              </p:spPr>
              <p:txBody>
                <a:bodyPr/>
                <a:lstStyle/>
                <a:p>
                  <a:endParaRPr lang="es-MX"/>
                </a:p>
              </p:txBody>
            </p:sp>
            <p:sp>
              <p:nvSpPr>
                <p:cNvPr id="9067" name="Freeform 5696"/>
                <p:cNvSpPr>
                  <a:spLocks/>
                </p:cNvSpPr>
                <p:nvPr/>
              </p:nvSpPr>
              <p:spPr bwMode="auto">
                <a:xfrm>
                  <a:off x="1447" y="2292"/>
                  <a:ext cx="70" cy="11"/>
                </a:xfrm>
                <a:custGeom>
                  <a:avLst/>
                  <a:gdLst>
                    <a:gd name="T0" fmla="*/ 0 w 630"/>
                    <a:gd name="T1" fmla="*/ 0 h 97"/>
                    <a:gd name="T2" fmla="*/ 0 w 630"/>
                    <a:gd name="T3" fmla="*/ 0 h 97"/>
                    <a:gd name="T4" fmla="*/ 0 w 630"/>
                    <a:gd name="T5" fmla="*/ 0 h 97"/>
                    <a:gd name="T6" fmla="*/ 0 w 630"/>
                    <a:gd name="T7" fmla="*/ 0 h 97"/>
                    <a:gd name="T8" fmla="*/ 0 60000 65536"/>
                    <a:gd name="T9" fmla="*/ 0 60000 65536"/>
                    <a:gd name="T10" fmla="*/ 0 60000 65536"/>
                    <a:gd name="T11" fmla="*/ 0 60000 65536"/>
                    <a:gd name="T12" fmla="*/ 0 w 630"/>
                    <a:gd name="T13" fmla="*/ 0 h 97"/>
                    <a:gd name="T14" fmla="*/ 630 w 630"/>
                    <a:gd name="T15" fmla="*/ 97 h 97"/>
                  </a:gdLst>
                  <a:ahLst/>
                  <a:cxnLst>
                    <a:cxn ang="T8">
                      <a:pos x="T0" y="T1"/>
                    </a:cxn>
                    <a:cxn ang="T9">
                      <a:pos x="T2" y="T3"/>
                    </a:cxn>
                    <a:cxn ang="T10">
                      <a:pos x="T4" y="T5"/>
                    </a:cxn>
                    <a:cxn ang="T11">
                      <a:pos x="T6" y="T7"/>
                    </a:cxn>
                  </a:cxnLst>
                  <a:rect l="T12" t="T13" r="T14" b="T15"/>
                  <a:pathLst>
                    <a:path w="630" h="97">
                      <a:moveTo>
                        <a:pt x="275" y="0"/>
                      </a:moveTo>
                      <a:lnTo>
                        <a:pt x="0" y="97"/>
                      </a:lnTo>
                      <a:lnTo>
                        <a:pt x="630" y="39"/>
                      </a:lnTo>
                      <a:lnTo>
                        <a:pt x="275" y="0"/>
                      </a:lnTo>
                      <a:close/>
                    </a:path>
                  </a:pathLst>
                </a:custGeom>
                <a:solidFill>
                  <a:srgbClr val="993300"/>
                </a:solidFill>
                <a:ln w="9525">
                  <a:noFill/>
                  <a:round/>
                  <a:headEnd/>
                  <a:tailEnd/>
                </a:ln>
              </p:spPr>
              <p:txBody>
                <a:bodyPr/>
                <a:lstStyle/>
                <a:p>
                  <a:endParaRPr lang="es-MX"/>
                </a:p>
              </p:txBody>
            </p:sp>
            <p:sp>
              <p:nvSpPr>
                <p:cNvPr id="9068" name="Freeform 5697"/>
                <p:cNvSpPr>
                  <a:spLocks/>
                </p:cNvSpPr>
                <p:nvPr/>
              </p:nvSpPr>
              <p:spPr bwMode="auto">
                <a:xfrm>
                  <a:off x="1447" y="2292"/>
                  <a:ext cx="70" cy="11"/>
                </a:xfrm>
                <a:custGeom>
                  <a:avLst/>
                  <a:gdLst>
                    <a:gd name="T0" fmla="*/ 0 w 630"/>
                    <a:gd name="T1" fmla="*/ 0 h 97"/>
                    <a:gd name="T2" fmla="*/ 0 w 630"/>
                    <a:gd name="T3" fmla="*/ 0 h 97"/>
                    <a:gd name="T4" fmla="*/ 0 w 630"/>
                    <a:gd name="T5" fmla="*/ 0 h 97"/>
                    <a:gd name="T6" fmla="*/ 0 w 630"/>
                    <a:gd name="T7" fmla="*/ 0 h 97"/>
                    <a:gd name="T8" fmla="*/ 0 60000 65536"/>
                    <a:gd name="T9" fmla="*/ 0 60000 65536"/>
                    <a:gd name="T10" fmla="*/ 0 60000 65536"/>
                    <a:gd name="T11" fmla="*/ 0 60000 65536"/>
                    <a:gd name="T12" fmla="*/ 0 w 630"/>
                    <a:gd name="T13" fmla="*/ 0 h 97"/>
                    <a:gd name="T14" fmla="*/ 630 w 630"/>
                    <a:gd name="T15" fmla="*/ 97 h 97"/>
                  </a:gdLst>
                  <a:ahLst/>
                  <a:cxnLst>
                    <a:cxn ang="T8">
                      <a:pos x="T0" y="T1"/>
                    </a:cxn>
                    <a:cxn ang="T9">
                      <a:pos x="T2" y="T3"/>
                    </a:cxn>
                    <a:cxn ang="T10">
                      <a:pos x="T4" y="T5"/>
                    </a:cxn>
                    <a:cxn ang="T11">
                      <a:pos x="T6" y="T7"/>
                    </a:cxn>
                  </a:cxnLst>
                  <a:rect l="T12" t="T13" r="T14" b="T15"/>
                  <a:pathLst>
                    <a:path w="630" h="97">
                      <a:moveTo>
                        <a:pt x="275" y="0"/>
                      </a:moveTo>
                      <a:lnTo>
                        <a:pt x="0" y="97"/>
                      </a:lnTo>
                      <a:lnTo>
                        <a:pt x="630" y="39"/>
                      </a:lnTo>
                      <a:lnTo>
                        <a:pt x="275" y="0"/>
                      </a:lnTo>
                    </a:path>
                  </a:pathLst>
                </a:custGeom>
                <a:noFill/>
                <a:ln w="0">
                  <a:solidFill>
                    <a:srgbClr val="993300"/>
                  </a:solidFill>
                  <a:round/>
                  <a:headEnd/>
                  <a:tailEnd/>
                </a:ln>
              </p:spPr>
              <p:txBody>
                <a:bodyPr/>
                <a:lstStyle/>
                <a:p>
                  <a:endParaRPr lang="es-MX"/>
                </a:p>
              </p:txBody>
            </p:sp>
            <p:sp>
              <p:nvSpPr>
                <p:cNvPr id="9069" name="Freeform 5698"/>
                <p:cNvSpPr>
                  <a:spLocks/>
                </p:cNvSpPr>
                <p:nvPr/>
              </p:nvSpPr>
              <p:spPr bwMode="auto">
                <a:xfrm>
                  <a:off x="1477" y="2292"/>
                  <a:ext cx="40" cy="5"/>
                </a:xfrm>
                <a:custGeom>
                  <a:avLst/>
                  <a:gdLst>
                    <a:gd name="T0" fmla="*/ 0 w 355"/>
                    <a:gd name="T1" fmla="*/ 0 h 39"/>
                    <a:gd name="T2" fmla="*/ 0 w 355"/>
                    <a:gd name="T3" fmla="*/ 0 h 39"/>
                    <a:gd name="T4" fmla="*/ 0 w 355"/>
                    <a:gd name="T5" fmla="*/ 0 h 39"/>
                    <a:gd name="T6" fmla="*/ 0 w 355"/>
                    <a:gd name="T7" fmla="*/ 0 h 39"/>
                    <a:gd name="T8" fmla="*/ 0 60000 65536"/>
                    <a:gd name="T9" fmla="*/ 0 60000 65536"/>
                    <a:gd name="T10" fmla="*/ 0 60000 65536"/>
                    <a:gd name="T11" fmla="*/ 0 60000 65536"/>
                    <a:gd name="T12" fmla="*/ 0 w 355"/>
                    <a:gd name="T13" fmla="*/ 0 h 39"/>
                    <a:gd name="T14" fmla="*/ 355 w 355"/>
                    <a:gd name="T15" fmla="*/ 39 h 39"/>
                  </a:gdLst>
                  <a:ahLst/>
                  <a:cxnLst>
                    <a:cxn ang="T8">
                      <a:pos x="T0" y="T1"/>
                    </a:cxn>
                    <a:cxn ang="T9">
                      <a:pos x="T2" y="T3"/>
                    </a:cxn>
                    <a:cxn ang="T10">
                      <a:pos x="T4" y="T5"/>
                    </a:cxn>
                    <a:cxn ang="T11">
                      <a:pos x="T6" y="T7"/>
                    </a:cxn>
                  </a:cxnLst>
                  <a:rect l="T12" t="T13" r="T14" b="T15"/>
                  <a:pathLst>
                    <a:path w="355" h="39">
                      <a:moveTo>
                        <a:pt x="68" y="0"/>
                      </a:moveTo>
                      <a:lnTo>
                        <a:pt x="0" y="0"/>
                      </a:lnTo>
                      <a:lnTo>
                        <a:pt x="355" y="39"/>
                      </a:lnTo>
                      <a:lnTo>
                        <a:pt x="68" y="0"/>
                      </a:lnTo>
                      <a:close/>
                    </a:path>
                  </a:pathLst>
                </a:custGeom>
                <a:solidFill>
                  <a:srgbClr val="993300"/>
                </a:solidFill>
                <a:ln w="9525">
                  <a:noFill/>
                  <a:round/>
                  <a:headEnd/>
                  <a:tailEnd/>
                </a:ln>
              </p:spPr>
              <p:txBody>
                <a:bodyPr/>
                <a:lstStyle/>
                <a:p>
                  <a:endParaRPr lang="es-MX"/>
                </a:p>
              </p:txBody>
            </p:sp>
            <p:sp>
              <p:nvSpPr>
                <p:cNvPr id="9070" name="Freeform 5699"/>
                <p:cNvSpPr>
                  <a:spLocks/>
                </p:cNvSpPr>
                <p:nvPr/>
              </p:nvSpPr>
              <p:spPr bwMode="auto">
                <a:xfrm>
                  <a:off x="1477" y="2292"/>
                  <a:ext cx="40" cy="5"/>
                </a:xfrm>
                <a:custGeom>
                  <a:avLst/>
                  <a:gdLst>
                    <a:gd name="T0" fmla="*/ 0 w 355"/>
                    <a:gd name="T1" fmla="*/ 0 h 39"/>
                    <a:gd name="T2" fmla="*/ 0 w 355"/>
                    <a:gd name="T3" fmla="*/ 0 h 39"/>
                    <a:gd name="T4" fmla="*/ 0 w 355"/>
                    <a:gd name="T5" fmla="*/ 0 h 39"/>
                    <a:gd name="T6" fmla="*/ 0 w 355"/>
                    <a:gd name="T7" fmla="*/ 0 h 39"/>
                    <a:gd name="T8" fmla="*/ 0 60000 65536"/>
                    <a:gd name="T9" fmla="*/ 0 60000 65536"/>
                    <a:gd name="T10" fmla="*/ 0 60000 65536"/>
                    <a:gd name="T11" fmla="*/ 0 60000 65536"/>
                    <a:gd name="T12" fmla="*/ 0 w 355"/>
                    <a:gd name="T13" fmla="*/ 0 h 39"/>
                    <a:gd name="T14" fmla="*/ 355 w 355"/>
                    <a:gd name="T15" fmla="*/ 39 h 39"/>
                  </a:gdLst>
                  <a:ahLst/>
                  <a:cxnLst>
                    <a:cxn ang="T8">
                      <a:pos x="T0" y="T1"/>
                    </a:cxn>
                    <a:cxn ang="T9">
                      <a:pos x="T2" y="T3"/>
                    </a:cxn>
                    <a:cxn ang="T10">
                      <a:pos x="T4" y="T5"/>
                    </a:cxn>
                    <a:cxn ang="T11">
                      <a:pos x="T6" y="T7"/>
                    </a:cxn>
                  </a:cxnLst>
                  <a:rect l="T12" t="T13" r="T14" b="T15"/>
                  <a:pathLst>
                    <a:path w="355" h="39">
                      <a:moveTo>
                        <a:pt x="68" y="0"/>
                      </a:moveTo>
                      <a:lnTo>
                        <a:pt x="0" y="0"/>
                      </a:lnTo>
                      <a:lnTo>
                        <a:pt x="355" y="39"/>
                      </a:lnTo>
                      <a:lnTo>
                        <a:pt x="68" y="0"/>
                      </a:lnTo>
                    </a:path>
                  </a:pathLst>
                </a:custGeom>
                <a:noFill/>
                <a:ln w="0">
                  <a:solidFill>
                    <a:srgbClr val="993300"/>
                  </a:solidFill>
                  <a:round/>
                  <a:headEnd/>
                  <a:tailEnd/>
                </a:ln>
              </p:spPr>
              <p:txBody>
                <a:bodyPr/>
                <a:lstStyle/>
                <a:p>
                  <a:endParaRPr lang="es-MX"/>
                </a:p>
              </p:txBody>
            </p:sp>
            <p:sp>
              <p:nvSpPr>
                <p:cNvPr id="9071" name="Freeform 5700"/>
                <p:cNvSpPr>
                  <a:spLocks/>
                </p:cNvSpPr>
                <p:nvPr/>
              </p:nvSpPr>
              <p:spPr bwMode="auto">
                <a:xfrm>
                  <a:off x="1485" y="2288"/>
                  <a:ext cx="32" cy="9"/>
                </a:xfrm>
                <a:custGeom>
                  <a:avLst/>
                  <a:gdLst>
                    <a:gd name="T0" fmla="*/ 0 w 287"/>
                    <a:gd name="T1" fmla="*/ 0 h 78"/>
                    <a:gd name="T2" fmla="*/ 0 w 287"/>
                    <a:gd name="T3" fmla="*/ 0 h 78"/>
                    <a:gd name="T4" fmla="*/ 0 w 287"/>
                    <a:gd name="T5" fmla="*/ 0 h 78"/>
                    <a:gd name="T6" fmla="*/ 0 w 287"/>
                    <a:gd name="T7" fmla="*/ 0 h 78"/>
                    <a:gd name="T8" fmla="*/ 0 60000 65536"/>
                    <a:gd name="T9" fmla="*/ 0 60000 65536"/>
                    <a:gd name="T10" fmla="*/ 0 60000 65536"/>
                    <a:gd name="T11" fmla="*/ 0 60000 65536"/>
                    <a:gd name="T12" fmla="*/ 0 w 287"/>
                    <a:gd name="T13" fmla="*/ 0 h 78"/>
                    <a:gd name="T14" fmla="*/ 287 w 287"/>
                    <a:gd name="T15" fmla="*/ 78 h 78"/>
                  </a:gdLst>
                  <a:ahLst/>
                  <a:cxnLst>
                    <a:cxn ang="T8">
                      <a:pos x="T0" y="T1"/>
                    </a:cxn>
                    <a:cxn ang="T9">
                      <a:pos x="T2" y="T3"/>
                    </a:cxn>
                    <a:cxn ang="T10">
                      <a:pos x="T4" y="T5"/>
                    </a:cxn>
                    <a:cxn ang="T11">
                      <a:pos x="T6" y="T7"/>
                    </a:cxn>
                  </a:cxnLst>
                  <a:rect l="T12" t="T13" r="T14" b="T15"/>
                  <a:pathLst>
                    <a:path w="287" h="78">
                      <a:moveTo>
                        <a:pt x="51" y="0"/>
                      </a:moveTo>
                      <a:lnTo>
                        <a:pt x="0" y="39"/>
                      </a:lnTo>
                      <a:lnTo>
                        <a:pt x="287" y="78"/>
                      </a:lnTo>
                      <a:lnTo>
                        <a:pt x="51" y="0"/>
                      </a:lnTo>
                      <a:close/>
                    </a:path>
                  </a:pathLst>
                </a:custGeom>
                <a:solidFill>
                  <a:srgbClr val="993300"/>
                </a:solidFill>
                <a:ln w="9525">
                  <a:noFill/>
                  <a:round/>
                  <a:headEnd/>
                  <a:tailEnd/>
                </a:ln>
              </p:spPr>
              <p:txBody>
                <a:bodyPr/>
                <a:lstStyle/>
                <a:p>
                  <a:endParaRPr lang="es-MX"/>
                </a:p>
              </p:txBody>
            </p:sp>
            <p:sp>
              <p:nvSpPr>
                <p:cNvPr id="9072" name="Freeform 5701"/>
                <p:cNvSpPr>
                  <a:spLocks/>
                </p:cNvSpPr>
                <p:nvPr/>
              </p:nvSpPr>
              <p:spPr bwMode="auto">
                <a:xfrm>
                  <a:off x="1485" y="2288"/>
                  <a:ext cx="32" cy="9"/>
                </a:xfrm>
                <a:custGeom>
                  <a:avLst/>
                  <a:gdLst>
                    <a:gd name="T0" fmla="*/ 0 w 287"/>
                    <a:gd name="T1" fmla="*/ 0 h 78"/>
                    <a:gd name="T2" fmla="*/ 0 w 287"/>
                    <a:gd name="T3" fmla="*/ 0 h 78"/>
                    <a:gd name="T4" fmla="*/ 0 w 287"/>
                    <a:gd name="T5" fmla="*/ 0 h 78"/>
                    <a:gd name="T6" fmla="*/ 0 w 287"/>
                    <a:gd name="T7" fmla="*/ 0 h 78"/>
                    <a:gd name="T8" fmla="*/ 0 60000 65536"/>
                    <a:gd name="T9" fmla="*/ 0 60000 65536"/>
                    <a:gd name="T10" fmla="*/ 0 60000 65536"/>
                    <a:gd name="T11" fmla="*/ 0 60000 65536"/>
                    <a:gd name="T12" fmla="*/ 0 w 287"/>
                    <a:gd name="T13" fmla="*/ 0 h 78"/>
                    <a:gd name="T14" fmla="*/ 287 w 287"/>
                    <a:gd name="T15" fmla="*/ 78 h 78"/>
                  </a:gdLst>
                  <a:ahLst/>
                  <a:cxnLst>
                    <a:cxn ang="T8">
                      <a:pos x="T0" y="T1"/>
                    </a:cxn>
                    <a:cxn ang="T9">
                      <a:pos x="T2" y="T3"/>
                    </a:cxn>
                    <a:cxn ang="T10">
                      <a:pos x="T4" y="T5"/>
                    </a:cxn>
                    <a:cxn ang="T11">
                      <a:pos x="T6" y="T7"/>
                    </a:cxn>
                  </a:cxnLst>
                  <a:rect l="T12" t="T13" r="T14" b="T15"/>
                  <a:pathLst>
                    <a:path w="287" h="78">
                      <a:moveTo>
                        <a:pt x="51" y="0"/>
                      </a:moveTo>
                      <a:lnTo>
                        <a:pt x="0" y="39"/>
                      </a:lnTo>
                      <a:lnTo>
                        <a:pt x="287" y="78"/>
                      </a:lnTo>
                      <a:lnTo>
                        <a:pt x="51" y="0"/>
                      </a:lnTo>
                    </a:path>
                  </a:pathLst>
                </a:custGeom>
                <a:noFill/>
                <a:ln w="0">
                  <a:solidFill>
                    <a:srgbClr val="993300"/>
                  </a:solidFill>
                  <a:round/>
                  <a:headEnd/>
                  <a:tailEnd/>
                </a:ln>
              </p:spPr>
              <p:txBody>
                <a:bodyPr/>
                <a:lstStyle/>
                <a:p>
                  <a:endParaRPr lang="es-MX"/>
                </a:p>
              </p:txBody>
            </p:sp>
            <p:sp>
              <p:nvSpPr>
                <p:cNvPr id="9073" name="Freeform 5702"/>
                <p:cNvSpPr>
                  <a:spLocks/>
                </p:cNvSpPr>
                <p:nvPr/>
              </p:nvSpPr>
              <p:spPr bwMode="auto">
                <a:xfrm>
                  <a:off x="1491" y="2286"/>
                  <a:ext cx="26" cy="11"/>
                </a:xfrm>
                <a:custGeom>
                  <a:avLst/>
                  <a:gdLst>
                    <a:gd name="T0" fmla="*/ 0 w 236"/>
                    <a:gd name="T1" fmla="*/ 0 h 94"/>
                    <a:gd name="T2" fmla="*/ 0 w 236"/>
                    <a:gd name="T3" fmla="*/ 0 h 94"/>
                    <a:gd name="T4" fmla="*/ 0 w 236"/>
                    <a:gd name="T5" fmla="*/ 0 h 94"/>
                    <a:gd name="T6" fmla="*/ 0 w 236"/>
                    <a:gd name="T7" fmla="*/ 0 h 94"/>
                    <a:gd name="T8" fmla="*/ 0 60000 65536"/>
                    <a:gd name="T9" fmla="*/ 0 60000 65536"/>
                    <a:gd name="T10" fmla="*/ 0 60000 65536"/>
                    <a:gd name="T11" fmla="*/ 0 60000 65536"/>
                    <a:gd name="T12" fmla="*/ 0 w 236"/>
                    <a:gd name="T13" fmla="*/ 0 h 94"/>
                    <a:gd name="T14" fmla="*/ 236 w 236"/>
                    <a:gd name="T15" fmla="*/ 94 h 94"/>
                  </a:gdLst>
                  <a:ahLst/>
                  <a:cxnLst>
                    <a:cxn ang="T8">
                      <a:pos x="T0" y="T1"/>
                    </a:cxn>
                    <a:cxn ang="T9">
                      <a:pos x="T2" y="T3"/>
                    </a:cxn>
                    <a:cxn ang="T10">
                      <a:pos x="T4" y="T5"/>
                    </a:cxn>
                    <a:cxn ang="T11">
                      <a:pos x="T6" y="T7"/>
                    </a:cxn>
                  </a:cxnLst>
                  <a:rect l="T12" t="T13" r="T14" b="T15"/>
                  <a:pathLst>
                    <a:path w="236" h="94">
                      <a:moveTo>
                        <a:pt x="82" y="0"/>
                      </a:moveTo>
                      <a:lnTo>
                        <a:pt x="0" y="16"/>
                      </a:lnTo>
                      <a:lnTo>
                        <a:pt x="236" y="94"/>
                      </a:lnTo>
                      <a:lnTo>
                        <a:pt x="82" y="0"/>
                      </a:lnTo>
                      <a:close/>
                    </a:path>
                  </a:pathLst>
                </a:custGeom>
                <a:solidFill>
                  <a:srgbClr val="993300"/>
                </a:solidFill>
                <a:ln w="9525">
                  <a:noFill/>
                  <a:round/>
                  <a:headEnd/>
                  <a:tailEnd/>
                </a:ln>
              </p:spPr>
              <p:txBody>
                <a:bodyPr/>
                <a:lstStyle/>
                <a:p>
                  <a:endParaRPr lang="es-MX"/>
                </a:p>
              </p:txBody>
            </p:sp>
            <p:sp>
              <p:nvSpPr>
                <p:cNvPr id="9074" name="Freeform 5703"/>
                <p:cNvSpPr>
                  <a:spLocks/>
                </p:cNvSpPr>
                <p:nvPr/>
              </p:nvSpPr>
              <p:spPr bwMode="auto">
                <a:xfrm>
                  <a:off x="1491" y="2286"/>
                  <a:ext cx="26" cy="11"/>
                </a:xfrm>
                <a:custGeom>
                  <a:avLst/>
                  <a:gdLst>
                    <a:gd name="T0" fmla="*/ 0 w 236"/>
                    <a:gd name="T1" fmla="*/ 0 h 94"/>
                    <a:gd name="T2" fmla="*/ 0 w 236"/>
                    <a:gd name="T3" fmla="*/ 0 h 94"/>
                    <a:gd name="T4" fmla="*/ 0 w 236"/>
                    <a:gd name="T5" fmla="*/ 0 h 94"/>
                    <a:gd name="T6" fmla="*/ 0 w 236"/>
                    <a:gd name="T7" fmla="*/ 0 h 94"/>
                    <a:gd name="T8" fmla="*/ 0 60000 65536"/>
                    <a:gd name="T9" fmla="*/ 0 60000 65536"/>
                    <a:gd name="T10" fmla="*/ 0 60000 65536"/>
                    <a:gd name="T11" fmla="*/ 0 60000 65536"/>
                    <a:gd name="T12" fmla="*/ 0 w 236"/>
                    <a:gd name="T13" fmla="*/ 0 h 94"/>
                    <a:gd name="T14" fmla="*/ 236 w 236"/>
                    <a:gd name="T15" fmla="*/ 94 h 94"/>
                  </a:gdLst>
                  <a:ahLst/>
                  <a:cxnLst>
                    <a:cxn ang="T8">
                      <a:pos x="T0" y="T1"/>
                    </a:cxn>
                    <a:cxn ang="T9">
                      <a:pos x="T2" y="T3"/>
                    </a:cxn>
                    <a:cxn ang="T10">
                      <a:pos x="T4" y="T5"/>
                    </a:cxn>
                    <a:cxn ang="T11">
                      <a:pos x="T6" y="T7"/>
                    </a:cxn>
                  </a:cxnLst>
                  <a:rect l="T12" t="T13" r="T14" b="T15"/>
                  <a:pathLst>
                    <a:path w="236" h="94">
                      <a:moveTo>
                        <a:pt x="82" y="0"/>
                      </a:moveTo>
                      <a:lnTo>
                        <a:pt x="0" y="16"/>
                      </a:lnTo>
                      <a:lnTo>
                        <a:pt x="236" y="94"/>
                      </a:lnTo>
                      <a:lnTo>
                        <a:pt x="82" y="0"/>
                      </a:lnTo>
                    </a:path>
                  </a:pathLst>
                </a:custGeom>
                <a:noFill/>
                <a:ln w="0">
                  <a:solidFill>
                    <a:srgbClr val="993300"/>
                  </a:solidFill>
                  <a:round/>
                  <a:headEnd/>
                  <a:tailEnd/>
                </a:ln>
              </p:spPr>
              <p:txBody>
                <a:bodyPr/>
                <a:lstStyle/>
                <a:p>
                  <a:endParaRPr lang="es-MX"/>
                </a:p>
              </p:txBody>
            </p:sp>
            <p:sp>
              <p:nvSpPr>
                <p:cNvPr id="9075" name="Freeform 5704"/>
                <p:cNvSpPr>
                  <a:spLocks/>
                </p:cNvSpPr>
                <p:nvPr/>
              </p:nvSpPr>
              <p:spPr bwMode="auto">
                <a:xfrm>
                  <a:off x="1500" y="2282"/>
                  <a:ext cx="17" cy="15"/>
                </a:xfrm>
                <a:custGeom>
                  <a:avLst/>
                  <a:gdLst>
                    <a:gd name="T0" fmla="*/ 0 w 154"/>
                    <a:gd name="T1" fmla="*/ 0 h 133"/>
                    <a:gd name="T2" fmla="*/ 0 w 154"/>
                    <a:gd name="T3" fmla="*/ 0 h 133"/>
                    <a:gd name="T4" fmla="*/ 0 w 154"/>
                    <a:gd name="T5" fmla="*/ 0 h 133"/>
                    <a:gd name="T6" fmla="*/ 0 w 154"/>
                    <a:gd name="T7" fmla="*/ 0 h 133"/>
                    <a:gd name="T8" fmla="*/ 0 60000 65536"/>
                    <a:gd name="T9" fmla="*/ 0 60000 65536"/>
                    <a:gd name="T10" fmla="*/ 0 60000 65536"/>
                    <a:gd name="T11" fmla="*/ 0 60000 65536"/>
                    <a:gd name="T12" fmla="*/ 0 w 154"/>
                    <a:gd name="T13" fmla="*/ 0 h 133"/>
                    <a:gd name="T14" fmla="*/ 154 w 154"/>
                    <a:gd name="T15" fmla="*/ 133 h 133"/>
                  </a:gdLst>
                  <a:ahLst/>
                  <a:cxnLst>
                    <a:cxn ang="T8">
                      <a:pos x="T0" y="T1"/>
                    </a:cxn>
                    <a:cxn ang="T9">
                      <a:pos x="T2" y="T3"/>
                    </a:cxn>
                    <a:cxn ang="T10">
                      <a:pos x="T4" y="T5"/>
                    </a:cxn>
                    <a:cxn ang="T11">
                      <a:pos x="T6" y="T7"/>
                    </a:cxn>
                  </a:cxnLst>
                  <a:rect l="T12" t="T13" r="T14" b="T15"/>
                  <a:pathLst>
                    <a:path w="154" h="133">
                      <a:moveTo>
                        <a:pt x="80" y="0"/>
                      </a:moveTo>
                      <a:lnTo>
                        <a:pt x="0" y="39"/>
                      </a:lnTo>
                      <a:lnTo>
                        <a:pt x="154" y="133"/>
                      </a:lnTo>
                      <a:lnTo>
                        <a:pt x="80" y="0"/>
                      </a:lnTo>
                      <a:close/>
                    </a:path>
                  </a:pathLst>
                </a:custGeom>
                <a:solidFill>
                  <a:srgbClr val="993300"/>
                </a:solidFill>
                <a:ln w="9525">
                  <a:noFill/>
                  <a:round/>
                  <a:headEnd/>
                  <a:tailEnd/>
                </a:ln>
              </p:spPr>
              <p:txBody>
                <a:bodyPr/>
                <a:lstStyle/>
                <a:p>
                  <a:endParaRPr lang="es-MX"/>
                </a:p>
              </p:txBody>
            </p:sp>
            <p:sp>
              <p:nvSpPr>
                <p:cNvPr id="9076" name="Freeform 5705"/>
                <p:cNvSpPr>
                  <a:spLocks/>
                </p:cNvSpPr>
                <p:nvPr/>
              </p:nvSpPr>
              <p:spPr bwMode="auto">
                <a:xfrm>
                  <a:off x="1500" y="2282"/>
                  <a:ext cx="17" cy="15"/>
                </a:xfrm>
                <a:custGeom>
                  <a:avLst/>
                  <a:gdLst>
                    <a:gd name="T0" fmla="*/ 0 w 154"/>
                    <a:gd name="T1" fmla="*/ 0 h 133"/>
                    <a:gd name="T2" fmla="*/ 0 w 154"/>
                    <a:gd name="T3" fmla="*/ 0 h 133"/>
                    <a:gd name="T4" fmla="*/ 0 w 154"/>
                    <a:gd name="T5" fmla="*/ 0 h 133"/>
                    <a:gd name="T6" fmla="*/ 0 w 154"/>
                    <a:gd name="T7" fmla="*/ 0 h 133"/>
                    <a:gd name="T8" fmla="*/ 0 60000 65536"/>
                    <a:gd name="T9" fmla="*/ 0 60000 65536"/>
                    <a:gd name="T10" fmla="*/ 0 60000 65536"/>
                    <a:gd name="T11" fmla="*/ 0 60000 65536"/>
                    <a:gd name="T12" fmla="*/ 0 w 154"/>
                    <a:gd name="T13" fmla="*/ 0 h 133"/>
                    <a:gd name="T14" fmla="*/ 154 w 154"/>
                    <a:gd name="T15" fmla="*/ 133 h 133"/>
                  </a:gdLst>
                  <a:ahLst/>
                  <a:cxnLst>
                    <a:cxn ang="T8">
                      <a:pos x="T0" y="T1"/>
                    </a:cxn>
                    <a:cxn ang="T9">
                      <a:pos x="T2" y="T3"/>
                    </a:cxn>
                    <a:cxn ang="T10">
                      <a:pos x="T4" y="T5"/>
                    </a:cxn>
                    <a:cxn ang="T11">
                      <a:pos x="T6" y="T7"/>
                    </a:cxn>
                  </a:cxnLst>
                  <a:rect l="T12" t="T13" r="T14" b="T15"/>
                  <a:pathLst>
                    <a:path w="154" h="133">
                      <a:moveTo>
                        <a:pt x="80" y="0"/>
                      </a:moveTo>
                      <a:lnTo>
                        <a:pt x="0" y="39"/>
                      </a:lnTo>
                      <a:lnTo>
                        <a:pt x="154" y="133"/>
                      </a:lnTo>
                      <a:lnTo>
                        <a:pt x="80" y="0"/>
                      </a:lnTo>
                    </a:path>
                  </a:pathLst>
                </a:custGeom>
                <a:noFill/>
                <a:ln w="0">
                  <a:solidFill>
                    <a:srgbClr val="993300"/>
                  </a:solidFill>
                  <a:round/>
                  <a:headEnd/>
                  <a:tailEnd/>
                </a:ln>
              </p:spPr>
              <p:txBody>
                <a:bodyPr/>
                <a:lstStyle/>
                <a:p>
                  <a:endParaRPr lang="es-MX"/>
                </a:p>
              </p:txBody>
            </p:sp>
            <p:sp>
              <p:nvSpPr>
                <p:cNvPr id="9077" name="Freeform 5706"/>
                <p:cNvSpPr>
                  <a:spLocks/>
                </p:cNvSpPr>
                <p:nvPr/>
              </p:nvSpPr>
              <p:spPr bwMode="auto">
                <a:xfrm>
                  <a:off x="1390" y="2278"/>
                  <a:ext cx="21" cy="17"/>
                </a:xfrm>
                <a:custGeom>
                  <a:avLst/>
                  <a:gdLst>
                    <a:gd name="T0" fmla="*/ 0 w 191"/>
                    <a:gd name="T1" fmla="*/ 0 h 151"/>
                    <a:gd name="T2" fmla="*/ 0 w 191"/>
                    <a:gd name="T3" fmla="*/ 0 h 151"/>
                    <a:gd name="T4" fmla="*/ 0 w 191"/>
                    <a:gd name="T5" fmla="*/ 0 h 151"/>
                    <a:gd name="T6" fmla="*/ 0 w 191"/>
                    <a:gd name="T7" fmla="*/ 0 h 151"/>
                    <a:gd name="T8" fmla="*/ 0 60000 65536"/>
                    <a:gd name="T9" fmla="*/ 0 60000 65536"/>
                    <a:gd name="T10" fmla="*/ 0 60000 65536"/>
                    <a:gd name="T11" fmla="*/ 0 60000 65536"/>
                    <a:gd name="T12" fmla="*/ 0 w 191"/>
                    <a:gd name="T13" fmla="*/ 0 h 151"/>
                    <a:gd name="T14" fmla="*/ 191 w 191"/>
                    <a:gd name="T15" fmla="*/ 151 h 151"/>
                  </a:gdLst>
                  <a:ahLst/>
                  <a:cxnLst>
                    <a:cxn ang="T8">
                      <a:pos x="T0" y="T1"/>
                    </a:cxn>
                    <a:cxn ang="T9">
                      <a:pos x="T2" y="T3"/>
                    </a:cxn>
                    <a:cxn ang="T10">
                      <a:pos x="T4" y="T5"/>
                    </a:cxn>
                    <a:cxn ang="T11">
                      <a:pos x="T6" y="T7"/>
                    </a:cxn>
                  </a:cxnLst>
                  <a:rect l="T12" t="T13" r="T14" b="T15"/>
                  <a:pathLst>
                    <a:path w="191" h="151">
                      <a:moveTo>
                        <a:pt x="173" y="0"/>
                      </a:moveTo>
                      <a:lnTo>
                        <a:pt x="0" y="151"/>
                      </a:lnTo>
                      <a:lnTo>
                        <a:pt x="191" y="105"/>
                      </a:lnTo>
                      <a:lnTo>
                        <a:pt x="173" y="0"/>
                      </a:lnTo>
                      <a:close/>
                    </a:path>
                  </a:pathLst>
                </a:custGeom>
                <a:solidFill>
                  <a:srgbClr val="993300"/>
                </a:solidFill>
                <a:ln w="9525">
                  <a:noFill/>
                  <a:round/>
                  <a:headEnd/>
                  <a:tailEnd/>
                </a:ln>
              </p:spPr>
              <p:txBody>
                <a:bodyPr/>
                <a:lstStyle/>
                <a:p>
                  <a:endParaRPr lang="es-MX"/>
                </a:p>
              </p:txBody>
            </p:sp>
            <p:sp>
              <p:nvSpPr>
                <p:cNvPr id="9078" name="Freeform 5707"/>
                <p:cNvSpPr>
                  <a:spLocks/>
                </p:cNvSpPr>
                <p:nvPr/>
              </p:nvSpPr>
              <p:spPr bwMode="auto">
                <a:xfrm>
                  <a:off x="1390" y="2278"/>
                  <a:ext cx="21" cy="17"/>
                </a:xfrm>
                <a:custGeom>
                  <a:avLst/>
                  <a:gdLst>
                    <a:gd name="T0" fmla="*/ 0 w 191"/>
                    <a:gd name="T1" fmla="*/ 0 h 151"/>
                    <a:gd name="T2" fmla="*/ 0 w 191"/>
                    <a:gd name="T3" fmla="*/ 0 h 151"/>
                    <a:gd name="T4" fmla="*/ 0 w 191"/>
                    <a:gd name="T5" fmla="*/ 0 h 151"/>
                    <a:gd name="T6" fmla="*/ 0 w 191"/>
                    <a:gd name="T7" fmla="*/ 0 h 151"/>
                    <a:gd name="T8" fmla="*/ 0 60000 65536"/>
                    <a:gd name="T9" fmla="*/ 0 60000 65536"/>
                    <a:gd name="T10" fmla="*/ 0 60000 65536"/>
                    <a:gd name="T11" fmla="*/ 0 60000 65536"/>
                    <a:gd name="T12" fmla="*/ 0 w 191"/>
                    <a:gd name="T13" fmla="*/ 0 h 151"/>
                    <a:gd name="T14" fmla="*/ 191 w 191"/>
                    <a:gd name="T15" fmla="*/ 151 h 151"/>
                  </a:gdLst>
                  <a:ahLst/>
                  <a:cxnLst>
                    <a:cxn ang="T8">
                      <a:pos x="T0" y="T1"/>
                    </a:cxn>
                    <a:cxn ang="T9">
                      <a:pos x="T2" y="T3"/>
                    </a:cxn>
                    <a:cxn ang="T10">
                      <a:pos x="T4" y="T5"/>
                    </a:cxn>
                    <a:cxn ang="T11">
                      <a:pos x="T6" y="T7"/>
                    </a:cxn>
                  </a:cxnLst>
                  <a:rect l="T12" t="T13" r="T14" b="T15"/>
                  <a:pathLst>
                    <a:path w="191" h="151">
                      <a:moveTo>
                        <a:pt x="173" y="0"/>
                      </a:moveTo>
                      <a:lnTo>
                        <a:pt x="0" y="151"/>
                      </a:lnTo>
                      <a:lnTo>
                        <a:pt x="191" y="105"/>
                      </a:lnTo>
                      <a:lnTo>
                        <a:pt x="173" y="0"/>
                      </a:lnTo>
                    </a:path>
                  </a:pathLst>
                </a:custGeom>
                <a:noFill/>
                <a:ln w="0">
                  <a:solidFill>
                    <a:srgbClr val="993300"/>
                  </a:solidFill>
                  <a:round/>
                  <a:headEnd/>
                  <a:tailEnd/>
                </a:ln>
              </p:spPr>
              <p:txBody>
                <a:bodyPr/>
                <a:lstStyle/>
                <a:p>
                  <a:endParaRPr lang="es-MX"/>
                </a:p>
              </p:txBody>
            </p:sp>
            <p:sp>
              <p:nvSpPr>
                <p:cNvPr id="9079" name="Freeform 5708"/>
                <p:cNvSpPr>
                  <a:spLocks/>
                </p:cNvSpPr>
                <p:nvPr/>
              </p:nvSpPr>
              <p:spPr bwMode="auto">
                <a:xfrm>
                  <a:off x="1341" y="2274"/>
                  <a:ext cx="68" cy="21"/>
                </a:xfrm>
                <a:custGeom>
                  <a:avLst/>
                  <a:gdLst>
                    <a:gd name="T0" fmla="*/ 0 w 611"/>
                    <a:gd name="T1" fmla="*/ 0 h 184"/>
                    <a:gd name="T2" fmla="*/ 0 w 611"/>
                    <a:gd name="T3" fmla="*/ 0 h 184"/>
                    <a:gd name="T4" fmla="*/ 0 w 611"/>
                    <a:gd name="T5" fmla="*/ 0 h 184"/>
                    <a:gd name="T6" fmla="*/ 0 w 611"/>
                    <a:gd name="T7" fmla="*/ 0 h 184"/>
                    <a:gd name="T8" fmla="*/ 0 60000 65536"/>
                    <a:gd name="T9" fmla="*/ 0 60000 65536"/>
                    <a:gd name="T10" fmla="*/ 0 60000 65536"/>
                    <a:gd name="T11" fmla="*/ 0 60000 65536"/>
                    <a:gd name="T12" fmla="*/ 0 w 611"/>
                    <a:gd name="T13" fmla="*/ 0 h 184"/>
                    <a:gd name="T14" fmla="*/ 611 w 611"/>
                    <a:gd name="T15" fmla="*/ 184 h 184"/>
                  </a:gdLst>
                  <a:ahLst/>
                  <a:cxnLst>
                    <a:cxn ang="T8">
                      <a:pos x="T0" y="T1"/>
                    </a:cxn>
                    <a:cxn ang="T9">
                      <a:pos x="T2" y="T3"/>
                    </a:cxn>
                    <a:cxn ang="T10">
                      <a:pos x="T4" y="T5"/>
                    </a:cxn>
                    <a:cxn ang="T11">
                      <a:pos x="T6" y="T7"/>
                    </a:cxn>
                  </a:cxnLst>
                  <a:rect l="T12" t="T13" r="T14" b="T15"/>
                  <a:pathLst>
                    <a:path w="611" h="184">
                      <a:moveTo>
                        <a:pt x="0" y="0"/>
                      </a:moveTo>
                      <a:lnTo>
                        <a:pt x="438" y="184"/>
                      </a:lnTo>
                      <a:lnTo>
                        <a:pt x="611" y="33"/>
                      </a:lnTo>
                      <a:lnTo>
                        <a:pt x="0" y="0"/>
                      </a:lnTo>
                      <a:close/>
                    </a:path>
                  </a:pathLst>
                </a:custGeom>
                <a:solidFill>
                  <a:srgbClr val="993300"/>
                </a:solidFill>
                <a:ln w="9525">
                  <a:noFill/>
                  <a:round/>
                  <a:headEnd/>
                  <a:tailEnd/>
                </a:ln>
              </p:spPr>
              <p:txBody>
                <a:bodyPr/>
                <a:lstStyle/>
                <a:p>
                  <a:endParaRPr lang="es-MX"/>
                </a:p>
              </p:txBody>
            </p:sp>
            <p:sp>
              <p:nvSpPr>
                <p:cNvPr id="9080" name="Freeform 5709"/>
                <p:cNvSpPr>
                  <a:spLocks/>
                </p:cNvSpPr>
                <p:nvPr/>
              </p:nvSpPr>
              <p:spPr bwMode="auto">
                <a:xfrm>
                  <a:off x="1341" y="2274"/>
                  <a:ext cx="68" cy="21"/>
                </a:xfrm>
                <a:custGeom>
                  <a:avLst/>
                  <a:gdLst>
                    <a:gd name="T0" fmla="*/ 0 w 611"/>
                    <a:gd name="T1" fmla="*/ 0 h 184"/>
                    <a:gd name="T2" fmla="*/ 0 w 611"/>
                    <a:gd name="T3" fmla="*/ 0 h 184"/>
                    <a:gd name="T4" fmla="*/ 0 w 611"/>
                    <a:gd name="T5" fmla="*/ 0 h 184"/>
                    <a:gd name="T6" fmla="*/ 0 w 611"/>
                    <a:gd name="T7" fmla="*/ 0 h 184"/>
                    <a:gd name="T8" fmla="*/ 0 60000 65536"/>
                    <a:gd name="T9" fmla="*/ 0 60000 65536"/>
                    <a:gd name="T10" fmla="*/ 0 60000 65536"/>
                    <a:gd name="T11" fmla="*/ 0 60000 65536"/>
                    <a:gd name="T12" fmla="*/ 0 w 611"/>
                    <a:gd name="T13" fmla="*/ 0 h 184"/>
                    <a:gd name="T14" fmla="*/ 611 w 611"/>
                    <a:gd name="T15" fmla="*/ 184 h 184"/>
                  </a:gdLst>
                  <a:ahLst/>
                  <a:cxnLst>
                    <a:cxn ang="T8">
                      <a:pos x="T0" y="T1"/>
                    </a:cxn>
                    <a:cxn ang="T9">
                      <a:pos x="T2" y="T3"/>
                    </a:cxn>
                    <a:cxn ang="T10">
                      <a:pos x="T4" y="T5"/>
                    </a:cxn>
                    <a:cxn ang="T11">
                      <a:pos x="T6" y="T7"/>
                    </a:cxn>
                  </a:cxnLst>
                  <a:rect l="T12" t="T13" r="T14" b="T15"/>
                  <a:pathLst>
                    <a:path w="611" h="184">
                      <a:moveTo>
                        <a:pt x="0" y="0"/>
                      </a:moveTo>
                      <a:lnTo>
                        <a:pt x="438" y="184"/>
                      </a:lnTo>
                      <a:lnTo>
                        <a:pt x="611" y="33"/>
                      </a:lnTo>
                      <a:lnTo>
                        <a:pt x="0" y="0"/>
                      </a:lnTo>
                    </a:path>
                  </a:pathLst>
                </a:custGeom>
                <a:noFill/>
                <a:ln w="0">
                  <a:solidFill>
                    <a:srgbClr val="993300"/>
                  </a:solidFill>
                  <a:round/>
                  <a:headEnd/>
                  <a:tailEnd/>
                </a:ln>
              </p:spPr>
              <p:txBody>
                <a:bodyPr/>
                <a:lstStyle/>
                <a:p>
                  <a:endParaRPr lang="es-MX"/>
                </a:p>
              </p:txBody>
            </p:sp>
            <p:sp>
              <p:nvSpPr>
                <p:cNvPr id="9081" name="Freeform 5710"/>
                <p:cNvSpPr>
                  <a:spLocks/>
                </p:cNvSpPr>
                <p:nvPr/>
              </p:nvSpPr>
              <p:spPr bwMode="auto">
                <a:xfrm>
                  <a:off x="1341" y="2274"/>
                  <a:ext cx="49" cy="51"/>
                </a:xfrm>
                <a:custGeom>
                  <a:avLst/>
                  <a:gdLst>
                    <a:gd name="T0" fmla="*/ 0 w 438"/>
                    <a:gd name="T1" fmla="*/ 0 h 456"/>
                    <a:gd name="T2" fmla="*/ 0 w 438"/>
                    <a:gd name="T3" fmla="*/ 0 h 456"/>
                    <a:gd name="T4" fmla="*/ 0 w 438"/>
                    <a:gd name="T5" fmla="*/ 0 h 456"/>
                    <a:gd name="T6" fmla="*/ 0 w 438"/>
                    <a:gd name="T7" fmla="*/ 0 h 456"/>
                    <a:gd name="T8" fmla="*/ 0 60000 65536"/>
                    <a:gd name="T9" fmla="*/ 0 60000 65536"/>
                    <a:gd name="T10" fmla="*/ 0 60000 65536"/>
                    <a:gd name="T11" fmla="*/ 0 60000 65536"/>
                    <a:gd name="T12" fmla="*/ 0 w 438"/>
                    <a:gd name="T13" fmla="*/ 0 h 456"/>
                    <a:gd name="T14" fmla="*/ 438 w 438"/>
                    <a:gd name="T15" fmla="*/ 456 h 456"/>
                  </a:gdLst>
                  <a:ahLst/>
                  <a:cxnLst>
                    <a:cxn ang="T8">
                      <a:pos x="T0" y="T1"/>
                    </a:cxn>
                    <a:cxn ang="T9">
                      <a:pos x="T2" y="T3"/>
                    </a:cxn>
                    <a:cxn ang="T10">
                      <a:pos x="T4" y="T5"/>
                    </a:cxn>
                    <a:cxn ang="T11">
                      <a:pos x="T6" y="T7"/>
                    </a:cxn>
                  </a:cxnLst>
                  <a:rect l="T12" t="T13" r="T14" b="T15"/>
                  <a:pathLst>
                    <a:path w="438" h="456">
                      <a:moveTo>
                        <a:pt x="0" y="0"/>
                      </a:moveTo>
                      <a:lnTo>
                        <a:pt x="271" y="456"/>
                      </a:lnTo>
                      <a:lnTo>
                        <a:pt x="438" y="184"/>
                      </a:lnTo>
                      <a:lnTo>
                        <a:pt x="0" y="0"/>
                      </a:lnTo>
                      <a:close/>
                    </a:path>
                  </a:pathLst>
                </a:custGeom>
                <a:solidFill>
                  <a:srgbClr val="993300"/>
                </a:solidFill>
                <a:ln w="9525">
                  <a:noFill/>
                  <a:round/>
                  <a:headEnd/>
                  <a:tailEnd/>
                </a:ln>
              </p:spPr>
              <p:txBody>
                <a:bodyPr/>
                <a:lstStyle/>
                <a:p>
                  <a:endParaRPr lang="es-MX"/>
                </a:p>
              </p:txBody>
            </p:sp>
            <p:sp>
              <p:nvSpPr>
                <p:cNvPr id="9082" name="Freeform 5711"/>
                <p:cNvSpPr>
                  <a:spLocks/>
                </p:cNvSpPr>
                <p:nvPr/>
              </p:nvSpPr>
              <p:spPr bwMode="auto">
                <a:xfrm>
                  <a:off x="1341" y="2274"/>
                  <a:ext cx="49" cy="51"/>
                </a:xfrm>
                <a:custGeom>
                  <a:avLst/>
                  <a:gdLst>
                    <a:gd name="T0" fmla="*/ 0 w 438"/>
                    <a:gd name="T1" fmla="*/ 0 h 456"/>
                    <a:gd name="T2" fmla="*/ 0 w 438"/>
                    <a:gd name="T3" fmla="*/ 0 h 456"/>
                    <a:gd name="T4" fmla="*/ 0 w 438"/>
                    <a:gd name="T5" fmla="*/ 0 h 456"/>
                    <a:gd name="T6" fmla="*/ 0 w 438"/>
                    <a:gd name="T7" fmla="*/ 0 h 456"/>
                    <a:gd name="T8" fmla="*/ 0 60000 65536"/>
                    <a:gd name="T9" fmla="*/ 0 60000 65536"/>
                    <a:gd name="T10" fmla="*/ 0 60000 65536"/>
                    <a:gd name="T11" fmla="*/ 0 60000 65536"/>
                    <a:gd name="T12" fmla="*/ 0 w 438"/>
                    <a:gd name="T13" fmla="*/ 0 h 456"/>
                    <a:gd name="T14" fmla="*/ 438 w 438"/>
                    <a:gd name="T15" fmla="*/ 456 h 456"/>
                  </a:gdLst>
                  <a:ahLst/>
                  <a:cxnLst>
                    <a:cxn ang="T8">
                      <a:pos x="T0" y="T1"/>
                    </a:cxn>
                    <a:cxn ang="T9">
                      <a:pos x="T2" y="T3"/>
                    </a:cxn>
                    <a:cxn ang="T10">
                      <a:pos x="T4" y="T5"/>
                    </a:cxn>
                    <a:cxn ang="T11">
                      <a:pos x="T6" y="T7"/>
                    </a:cxn>
                  </a:cxnLst>
                  <a:rect l="T12" t="T13" r="T14" b="T15"/>
                  <a:pathLst>
                    <a:path w="438" h="456">
                      <a:moveTo>
                        <a:pt x="0" y="0"/>
                      </a:moveTo>
                      <a:lnTo>
                        <a:pt x="271" y="456"/>
                      </a:lnTo>
                      <a:lnTo>
                        <a:pt x="438" y="184"/>
                      </a:lnTo>
                      <a:lnTo>
                        <a:pt x="0" y="0"/>
                      </a:lnTo>
                    </a:path>
                  </a:pathLst>
                </a:custGeom>
                <a:noFill/>
                <a:ln w="0">
                  <a:solidFill>
                    <a:srgbClr val="993300"/>
                  </a:solidFill>
                  <a:round/>
                  <a:headEnd/>
                  <a:tailEnd/>
                </a:ln>
              </p:spPr>
              <p:txBody>
                <a:bodyPr/>
                <a:lstStyle/>
                <a:p>
                  <a:endParaRPr lang="es-MX"/>
                </a:p>
              </p:txBody>
            </p:sp>
            <p:sp>
              <p:nvSpPr>
                <p:cNvPr id="9083" name="Freeform 5712"/>
                <p:cNvSpPr>
                  <a:spLocks/>
                </p:cNvSpPr>
                <p:nvPr/>
              </p:nvSpPr>
              <p:spPr bwMode="auto">
                <a:xfrm>
                  <a:off x="1341" y="2272"/>
                  <a:ext cx="68" cy="6"/>
                </a:xfrm>
                <a:custGeom>
                  <a:avLst/>
                  <a:gdLst>
                    <a:gd name="T0" fmla="*/ 0 w 611"/>
                    <a:gd name="T1" fmla="*/ 0 h 55"/>
                    <a:gd name="T2" fmla="*/ 0 w 611"/>
                    <a:gd name="T3" fmla="*/ 0 h 55"/>
                    <a:gd name="T4" fmla="*/ 0 w 611"/>
                    <a:gd name="T5" fmla="*/ 0 h 55"/>
                    <a:gd name="T6" fmla="*/ 0 w 611"/>
                    <a:gd name="T7" fmla="*/ 0 h 55"/>
                    <a:gd name="T8" fmla="*/ 0 60000 65536"/>
                    <a:gd name="T9" fmla="*/ 0 60000 65536"/>
                    <a:gd name="T10" fmla="*/ 0 60000 65536"/>
                    <a:gd name="T11" fmla="*/ 0 60000 65536"/>
                    <a:gd name="T12" fmla="*/ 0 w 611"/>
                    <a:gd name="T13" fmla="*/ 0 h 55"/>
                    <a:gd name="T14" fmla="*/ 611 w 611"/>
                    <a:gd name="T15" fmla="*/ 55 h 55"/>
                  </a:gdLst>
                  <a:ahLst/>
                  <a:cxnLst>
                    <a:cxn ang="T8">
                      <a:pos x="T0" y="T1"/>
                    </a:cxn>
                    <a:cxn ang="T9">
                      <a:pos x="T2" y="T3"/>
                    </a:cxn>
                    <a:cxn ang="T10">
                      <a:pos x="T4" y="T5"/>
                    </a:cxn>
                    <a:cxn ang="T11">
                      <a:pos x="T6" y="T7"/>
                    </a:cxn>
                  </a:cxnLst>
                  <a:rect l="T12" t="T13" r="T14" b="T15"/>
                  <a:pathLst>
                    <a:path w="611" h="55">
                      <a:moveTo>
                        <a:pt x="597" y="0"/>
                      </a:moveTo>
                      <a:lnTo>
                        <a:pt x="0" y="22"/>
                      </a:lnTo>
                      <a:lnTo>
                        <a:pt x="611" y="55"/>
                      </a:lnTo>
                      <a:lnTo>
                        <a:pt x="597" y="0"/>
                      </a:lnTo>
                      <a:close/>
                    </a:path>
                  </a:pathLst>
                </a:custGeom>
                <a:solidFill>
                  <a:srgbClr val="993300"/>
                </a:solidFill>
                <a:ln w="9525">
                  <a:noFill/>
                  <a:round/>
                  <a:headEnd/>
                  <a:tailEnd/>
                </a:ln>
              </p:spPr>
              <p:txBody>
                <a:bodyPr/>
                <a:lstStyle/>
                <a:p>
                  <a:endParaRPr lang="es-MX"/>
                </a:p>
              </p:txBody>
            </p:sp>
            <p:sp>
              <p:nvSpPr>
                <p:cNvPr id="9084" name="Freeform 5713"/>
                <p:cNvSpPr>
                  <a:spLocks/>
                </p:cNvSpPr>
                <p:nvPr/>
              </p:nvSpPr>
              <p:spPr bwMode="auto">
                <a:xfrm>
                  <a:off x="1341" y="2272"/>
                  <a:ext cx="68" cy="6"/>
                </a:xfrm>
                <a:custGeom>
                  <a:avLst/>
                  <a:gdLst>
                    <a:gd name="T0" fmla="*/ 0 w 611"/>
                    <a:gd name="T1" fmla="*/ 0 h 55"/>
                    <a:gd name="T2" fmla="*/ 0 w 611"/>
                    <a:gd name="T3" fmla="*/ 0 h 55"/>
                    <a:gd name="T4" fmla="*/ 0 w 611"/>
                    <a:gd name="T5" fmla="*/ 0 h 55"/>
                    <a:gd name="T6" fmla="*/ 0 w 611"/>
                    <a:gd name="T7" fmla="*/ 0 h 55"/>
                    <a:gd name="T8" fmla="*/ 0 60000 65536"/>
                    <a:gd name="T9" fmla="*/ 0 60000 65536"/>
                    <a:gd name="T10" fmla="*/ 0 60000 65536"/>
                    <a:gd name="T11" fmla="*/ 0 60000 65536"/>
                    <a:gd name="T12" fmla="*/ 0 w 611"/>
                    <a:gd name="T13" fmla="*/ 0 h 55"/>
                    <a:gd name="T14" fmla="*/ 611 w 611"/>
                    <a:gd name="T15" fmla="*/ 55 h 55"/>
                  </a:gdLst>
                  <a:ahLst/>
                  <a:cxnLst>
                    <a:cxn ang="T8">
                      <a:pos x="T0" y="T1"/>
                    </a:cxn>
                    <a:cxn ang="T9">
                      <a:pos x="T2" y="T3"/>
                    </a:cxn>
                    <a:cxn ang="T10">
                      <a:pos x="T4" y="T5"/>
                    </a:cxn>
                    <a:cxn ang="T11">
                      <a:pos x="T6" y="T7"/>
                    </a:cxn>
                  </a:cxnLst>
                  <a:rect l="T12" t="T13" r="T14" b="T15"/>
                  <a:pathLst>
                    <a:path w="611" h="55">
                      <a:moveTo>
                        <a:pt x="597" y="0"/>
                      </a:moveTo>
                      <a:lnTo>
                        <a:pt x="0" y="22"/>
                      </a:lnTo>
                      <a:lnTo>
                        <a:pt x="611" y="55"/>
                      </a:lnTo>
                      <a:lnTo>
                        <a:pt x="597" y="0"/>
                      </a:lnTo>
                    </a:path>
                  </a:pathLst>
                </a:custGeom>
                <a:noFill/>
                <a:ln w="0">
                  <a:solidFill>
                    <a:srgbClr val="993300"/>
                  </a:solidFill>
                  <a:round/>
                  <a:headEnd/>
                  <a:tailEnd/>
                </a:ln>
              </p:spPr>
              <p:txBody>
                <a:bodyPr/>
                <a:lstStyle/>
                <a:p>
                  <a:endParaRPr lang="es-MX"/>
                </a:p>
              </p:txBody>
            </p:sp>
            <p:sp>
              <p:nvSpPr>
                <p:cNvPr id="9085" name="Freeform 5714"/>
                <p:cNvSpPr>
                  <a:spLocks/>
                </p:cNvSpPr>
                <p:nvPr/>
              </p:nvSpPr>
              <p:spPr bwMode="auto">
                <a:xfrm>
                  <a:off x="1341" y="2270"/>
                  <a:ext cx="67" cy="4"/>
                </a:xfrm>
                <a:custGeom>
                  <a:avLst/>
                  <a:gdLst>
                    <a:gd name="T0" fmla="*/ 0 w 597"/>
                    <a:gd name="T1" fmla="*/ 0 h 37"/>
                    <a:gd name="T2" fmla="*/ 0 w 597"/>
                    <a:gd name="T3" fmla="*/ 0 h 37"/>
                    <a:gd name="T4" fmla="*/ 0 w 597"/>
                    <a:gd name="T5" fmla="*/ 0 h 37"/>
                    <a:gd name="T6" fmla="*/ 0 w 597"/>
                    <a:gd name="T7" fmla="*/ 0 h 37"/>
                    <a:gd name="T8" fmla="*/ 0 60000 65536"/>
                    <a:gd name="T9" fmla="*/ 0 60000 65536"/>
                    <a:gd name="T10" fmla="*/ 0 60000 65536"/>
                    <a:gd name="T11" fmla="*/ 0 60000 65536"/>
                    <a:gd name="T12" fmla="*/ 0 w 597"/>
                    <a:gd name="T13" fmla="*/ 0 h 37"/>
                    <a:gd name="T14" fmla="*/ 597 w 597"/>
                    <a:gd name="T15" fmla="*/ 37 h 37"/>
                  </a:gdLst>
                  <a:ahLst/>
                  <a:cxnLst>
                    <a:cxn ang="T8">
                      <a:pos x="T0" y="T1"/>
                    </a:cxn>
                    <a:cxn ang="T9">
                      <a:pos x="T2" y="T3"/>
                    </a:cxn>
                    <a:cxn ang="T10">
                      <a:pos x="T4" y="T5"/>
                    </a:cxn>
                    <a:cxn ang="T11">
                      <a:pos x="T6" y="T7"/>
                    </a:cxn>
                  </a:cxnLst>
                  <a:rect l="T12" t="T13" r="T14" b="T15"/>
                  <a:pathLst>
                    <a:path w="597" h="37">
                      <a:moveTo>
                        <a:pt x="588" y="0"/>
                      </a:moveTo>
                      <a:lnTo>
                        <a:pt x="0" y="37"/>
                      </a:lnTo>
                      <a:lnTo>
                        <a:pt x="597" y="15"/>
                      </a:lnTo>
                      <a:lnTo>
                        <a:pt x="588" y="0"/>
                      </a:lnTo>
                      <a:close/>
                    </a:path>
                  </a:pathLst>
                </a:custGeom>
                <a:solidFill>
                  <a:srgbClr val="993300"/>
                </a:solidFill>
                <a:ln w="9525">
                  <a:noFill/>
                  <a:round/>
                  <a:headEnd/>
                  <a:tailEnd/>
                </a:ln>
              </p:spPr>
              <p:txBody>
                <a:bodyPr/>
                <a:lstStyle/>
                <a:p>
                  <a:endParaRPr lang="es-MX"/>
                </a:p>
              </p:txBody>
            </p:sp>
            <p:sp>
              <p:nvSpPr>
                <p:cNvPr id="9086" name="Freeform 5715"/>
                <p:cNvSpPr>
                  <a:spLocks/>
                </p:cNvSpPr>
                <p:nvPr/>
              </p:nvSpPr>
              <p:spPr bwMode="auto">
                <a:xfrm>
                  <a:off x="1341" y="2270"/>
                  <a:ext cx="67" cy="4"/>
                </a:xfrm>
                <a:custGeom>
                  <a:avLst/>
                  <a:gdLst>
                    <a:gd name="T0" fmla="*/ 0 w 597"/>
                    <a:gd name="T1" fmla="*/ 0 h 37"/>
                    <a:gd name="T2" fmla="*/ 0 w 597"/>
                    <a:gd name="T3" fmla="*/ 0 h 37"/>
                    <a:gd name="T4" fmla="*/ 0 w 597"/>
                    <a:gd name="T5" fmla="*/ 0 h 37"/>
                    <a:gd name="T6" fmla="*/ 0 w 597"/>
                    <a:gd name="T7" fmla="*/ 0 h 37"/>
                    <a:gd name="T8" fmla="*/ 0 60000 65536"/>
                    <a:gd name="T9" fmla="*/ 0 60000 65536"/>
                    <a:gd name="T10" fmla="*/ 0 60000 65536"/>
                    <a:gd name="T11" fmla="*/ 0 60000 65536"/>
                    <a:gd name="T12" fmla="*/ 0 w 597"/>
                    <a:gd name="T13" fmla="*/ 0 h 37"/>
                    <a:gd name="T14" fmla="*/ 597 w 597"/>
                    <a:gd name="T15" fmla="*/ 37 h 37"/>
                  </a:gdLst>
                  <a:ahLst/>
                  <a:cxnLst>
                    <a:cxn ang="T8">
                      <a:pos x="T0" y="T1"/>
                    </a:cxn>
                    <a:cxn ang="T9">
                      <a:pos x="T2" y="T3"/>
                    </a:cxn>
                    <a:cxn ang="T10">
                      <a:pos x="T4" y="T5"/>
                    </a:cxn>
                    <a:cxn ang="T11">
                      <a:pos x="T6" y="T7"/>
                    </a:cxn>
                  </a:cxnLst>
                  <a:rect l="T12" t="T13" r="T14" b="T15"/>
                  <a:pathLst>
                    <a:path w="597" h="37">
                      <a:moveTo>
                        <a:pt x="588" y="0"/>
                      </a:moveTo>
                      <a:lnTo>
                        <a:pt x="0" y="37"/>
                      </a:lnTo>
                      <a:lnTo>
                        <a:pt x="597" y="15"/>
                      </a:lnTo>
                      <a:lnTo>
                        <a:pt x="588" y="0"/>
                      </a:lnTo>
                    </a:path>
                  </a:pathLst>
                </a:custGeom>
                <a:noFill/>
                <a:ln w="0">
                  <a:solidFill>
                    <a:srgbClr val="993300"/>
                  </a:solidFill>
                  <a:round/>
                  <a:headEnd/>
                  <a:tailEnd/>
                </a:ln>
              </p:spPr>
              <p:txBody>
                <a:bodyPr/>
                <a:lstStyle/>
                <a:p>
                  <a:endParaRPr lang="es-MX"/>
                </a:p>
              </p:txBody>
            </p:sp>
            <p:sp>
              <p:nvSpPr>
                <p:cNvPr id="9087" name="Freeform 5716"/>
                <p:cNvSpPr>
                  <a:spLocks/>
                </p:cNvSpPr>
                <p:nvPr/>
              </p:nvSpPr>
              <p:spPr bwMode="auto">
                <a:xfrm>
                  <a:off x="1341" y="2266"/>
                  <a:ext cx="66" cy="8"/>
                </a:xfrm>
                <a:custGeom>
                  <a:avLst/>
                  <a:gdLst>
                    <a:gd name="T0" fmla="*/ 0 w 588"/>
                    <a:gd name="T1" fmla="*/ 0 h 71"/>
                    <a:gd name="T2" fmla="*/ 0 w 588"/>
                    <a:gd name="T3" fmla="*/ 0 h 71"/>
                    <a:gd name="T4" fmla="*/ 0 w 588"/>
                    <a:gd name="T5" fmla="*/ 0 h 71"/>
                    <a:gd name="T6" fmla="*/ 0 w 588"/>
                    <a:gd name="T7" fmla="*/ 0 h 71"/>
                    <a:gd name="T8" fmla="*/ 0 60000 65536"/>
                    <a:gd name="T9" fmla="*/ 0 60000 65536"/>
                    <a:gd name="T10" fmla="*/ 0 60000 65536"/>
                    <a:gd name="T11" fmla="*/ 0 60000 65536"/>
                    <a:gd name="T12" fmla="*/ 0 w 588"/>
                    <a:gd name="T13" fmla="*/ 0 h 71"/>
                    <a:gd name="T14" fmla="*/ 588 w 588"/>
                    <a:gd name="T15" fmla="*/ 71 h 71"/>
                  </a:gdLst>
                  <a:ahLst/>
                  <a:cxnLst>
                    <a:cxn ang="T8">
                      <a:pos x="T0" y="T1"/>
                    </a:cxn>
                    <a:cxn ang="T9">
                      <a:pos x="T2" y="T3"/>
                    </a:cxn>
                    <a:cxn ang="T10">
                      <a:pos x="T4" y="T5"/>
                    </a:cxn>
                    <a:cxn ang="T11">
                      <a:pos x="T6" y="T7"/>
                    </a:cxn>
                  </a:cxnLst>
                  <a:rect l="T12" t="T13" r="T14" b="T15"/>
                  <a:pathLst>
                    <a:path w="588" h="71">
                      <a:moveTo>
                        <a:pt x="291" y="0"/>
                      </a:moveTo>
                      <a:lnTo>
                        <a:pt x="0" y="71"/>
                      </a:lnTo>
                      <a:lnTo>
                        <a:pt x="588" y="34"/>
                      </a:lnTo>
                      <a:lnTo>
                        <a:pt x="291" y="0"/>
                      </a:lnTo>
                      <a:close/>
                    </a:path>
                  </a:pathLst>
                </a:custGeom>
                <a:solidFill>
                  <a:srgbClr val="993300"/>
                </a:solidFill>
                <a:ln w="9525">
                  <a:noFill/>
                  <a:round/>
                  <a:headEnd/>
                  <a:tailEnd/>
                </a:ln>
              </p:spPr>
              <p:txBody>
                <a:bodyPr/>
                <a:lstStyle/>
                <a:p>
                  <a:endParaRPr lang="es-MX"/>
                </a:p>
              </p:txBody>
            </p:sp>
            <p:sp>
              <p:nvSpPr>
                <p:cNvPr id="9088" name="Freeform 5717"/>
                <p:cNvSpPr>
                  <a:spLocks/>
                </p:cNvSpPr>
                <p:nvPr/>
              </p:nvSpPr>
              <p:spPr bwMode="auto">
                <a:xfrm>
                  <a:off x="1341" y="2266"/>
                  <a:ext cx="66" cy="8"/>
                </a:xfrm>
                <a:custGeom>
                  <a:avLst/>
                  <a:gdLst>
                    <a:gd name="T0" fmla="*/ 0 w 588"/>
                    <a:gd name="T1" fmla="*/ 0 h 71"/>
                    <a:gd name="T2" fmla="*/ 0 w 588"/>
                    <a:gd name="T3" fmla="*/ 0 h 71"/>
                    <a:gd name="T4" fmla="*/ 0 w 588"/>
                    <a:gd name="T5" fmla="*/ 0 h 71"/>
                    <a:gd name="T6" fmla="*/ 0 w 588"/>
                    <a:gd name="T7" fmla="*/ 0 h 71"/>
                    <a:gd name="T8" fmla="*/ 0 60000 65536"/>
                    <a:gd name="T9" fmla="*/ 0 60000 65536"/>
                    <a:gd name="T10" fmla="*/ 0 60000 65536"/>
                    <a:gd name="T11" fmla="*/ 0 60000 65536"/>
                    <a:gd name="T12" fmla="*/ 0 w 588"/>
                    <a:gd name="T13" fmla="*/ 0 h 71"/>
                    <a:gd name="T14" fmla="*/ 588 w 588"/>
                    <a:gd name="T15" fmla="*/ 71 h 71"/>
                  </a:gdLst>
                  <a:ahLst/>
                  <a:cxnLst>
                    <a:cxn ang="T8">
                      <a:pos x="T0" y="T1"/>
                    </a:cxn>
                    <a:cxn ang="T9">
                      <a:pos x="T2" y="T3"/>
                    </a:cxn>
                    <a:cxn ang="T10">
                      <a:pos x="T4" y="T5"/>
                    </a:cxn>
                    <a:cxn ang="T11">
                      <a:pos x="T6" y="T7"/>
                    </a:cxn>
                  </a:cxnLst>
                  <a:rect l="T12" t="T13" r="T14" b="T15"/>
                  <a:pathLst>
                    <a:path w="588" h="71">
                      <a:moveTo>
                        <a:pt x="291" y="0"/>
                      </a:moveTo>
                      <a:lnTo>
                        <a:pt x="0" y="71"/>
                      </a:lnTo>
                      <a:lnTo>
                        <a:pt x="588" y="34"/>
                      </a:lnTo>
                      <a:lnTo>
                        <a:pt x="291" y="0"/>
                      </a:lnTo>
                    </a:path>
                  </a:pathLst>
                </a:custGeom>
                <a:noFill/>
                <a:ln w="0">
                  <a:solidFill>
                    <a:srgbClr val="993300"/>
                  </a:solidFill>
                  <a:round/>
                  <a:headEnd/>
                  <a:tailEnd/>
                </a:ln>
              </p:spPr>
              <p:txBody>
                <a:bodyPr/>
                <a:lstStyle/>
                <a:p>
                  <a:endParaRPr lang="es-MX"/>
                </a:p>
              </p:txBody>
            </p:sp>
            <p:sp>
              <p:nvSpPr>
                <p:cNvPr id="9089" name="Freeform 5718"/>
                <p:cNvSpPr>
                  <a:spLocks/>
                </p:cNvSpPr>
                <p:nvPr/>
              </p:nvSpPr>
              <p:spPr bwMode="auto">
                <a:xfrm>
                  <a:off x="1368" y="2239"/>
                  <a:ext cx="39" cy="31"/>
                </a:xfrm>
                <a:custGeom>
                  <a:avLst/>
                  <a:gdLst>
                    <a:gd name="T0" fmla="*/ 0 w 352"/>
                    <a:gd name="T1" fmla="*/ 0 h 281"/>
                    <a:gd name="T2" fmla="*/ 0 w 352"/>
                    <a:gd name="T3" fmla="*/ 0 h 281"/>
                    <a:gd name="T4" fmla="*/ 0 w 352"/>
                    <a:gd name="T5" fmla="*/ 0 h 281"/>
                    <a:gd name="T6" fmla="*/ 0 w 352"/>
                    <a:gd name="T7" fmla="*/ 0 h 281"/>
                    <a:gd name="T8" fmla="*/ 0 60000 65536"/>
                    <a:gd name="T9" fmla="*/ 0 60000 65536"/>
                    <a:gd name="T10" fmla="*/ 0 60000 65536"/>
                    <a:gd name="T11" fmla="*/ 0 60000 65536"/>
                    <a:gd name="T12" fmla="*/ 0 w 352"/>
                    <a:gd name="T13" fmla="*/ 0 h 281"/>
                    <a:gd name="T14" fmla="*/ 352 w 352"/>
                    <a:gd name="T15" fmla="*/ 281 h 281"/>
                  </a:gdLst>
                  <a:ahLst/>
                  <a:cxnLst>
                    <a:cxn ang="T8">
                      <a:pos x="T0" y="T1"/>
                    </a:cxn>
                    <a:cxn ang="T9">
                      <a:pos x="T2" y="T3"/>
                    </a:cxn>
                    <a:cxn ang="T10">
                      <a:pos x="T4" y="T5"/>
                    </a:cxn>
                    <a:cxn ang="T11">
                      <a:pos x="T6" y="T7"/>
                    </a:cxn>
                  </a:cxnLst>
                  <a:rect l="T12" t="T13" r="T14" b="T15"/>
                  <a:pathLst>
                    <a:path w="352" h="281">
                      <a:moveTo>
                        <a:pt x="0" y="0"/>
                      </a:moveTo>
                      <a:lnTo>
                        <a:pt x="55" y="247"/>
                      </a:lnTo>
                      <a:lnTo>
                        <a:pt x="352" y="281"/>
                      </a:lnTo>
                      <a:lnTo>
                        <a:pt x="0" y="0"/>
                      </a:lnTo>
                      <a:close/>
                    </a:path>
                  </a:pathLst>
                </a:custGeom>
                <a:solidFill>
                  <a:srgbClr val="993300"/>
                </a:solidFill>
                <a:ln w="9525">
                  <a:noFill/>
                  <a:round/>
                  <a:headEnd/>
                  <a:tailEnd/>
                </a:ln>
              </p:spPr>
              <p:txBody>
                <a:bodyPr/>
                <a:lstStyle/>
                <a:p>
                  <a:endParaRPr lang="es-MX"/>
                </a:p>
              </p:txBody>
            </p:sp>
            <p:sp>
              <p:nvSpPr>
                <p:cNvPr id="9090" name="Freeform 5719"/>
                <p:cNvSpPr>
                  <a:spLocks/>
                </p:cNvSpPr>
                <p:nvPr/>
              </p:nvSpPr>
              <p:spPr bwMode="auto">
                <a:xfrm>
                  <a:off x="1368" y="2239"/>
                  <a:ext cx="39" cy="31"/>
                </a:xfrm>
                <a:custGeom>
                  <a:avLst/>
                  <a:gdLst>
                    <a:gd name="T0" fmla="*/ 0 w 352"/>
                    <a:gd name="T1" fmla="*/ 0 h 281"/>
                    <a:gd name="T2" fmla="*/ 0 w 352"/>
                    <a:gd name="T3" fmla="*/ 0 h 281"/>
                    <a:gd name="T4" fmla="*/ 0 w 352"/>
                    <a:gd name="T5" fmla="*/ 0 h 281"/>
                    <a:gd name="T6" fmla="*/ 0 w 352"/>
                    <a:gd name="T7" fmla="*/ 0 h 281"/>
                    <a:gd name="T8" fmla="*/ 0 60000 65536"/>
                    <a:gd name="T9" fmla="*/ 0 60000 65536"/>
                    <a:gd name="T10" fmla="*/ 0 60000 65536"/>
                    <a:gd name="T11" fmla="*/ 0 60000 65536"/>
                    <a:gd name="T12" fmla="*/ 0 w 352"/>
                    <a:gd name="T13" fmla="*/ 0 h 281"/>
                    <a:gd name="T14" fmla="*/ 352 w 352"/>
                    <a:gd name="T15" fmla="*/ 281 h 281"/>
                  </a:gdLst>
                  <a:ahLst/>
                  <a:cxnLst>
                    <a:cxn ang="T8">
                      <a:pos x="T0" y="T1"/>
                    </a:cxn>
                    <a:cxn ang="T9">
                      <a:pos x="T2" y="T3"/>
                    </a:cxn>
                    <a:cxn ang="T10">
                      <a:pos x="T4" y="T5"/>
                    </a:cxn>
                    <a:cxn ang="T11">
                      <a:pos x="T6" y="T7"/>
                    </a:cxn>
                  </a:cxnLst>
                  <a:rect l="T12" t="T13" r="T14" b="T15"/>
                  <a:pathLst>
                    <a:path w="352" h="281">
                      <a:moveTo>
                        <a:pt x="0" y="0"/>
                      </a:moveTo>
                      <a:lnTo>
                        <a:pt x="55" y="247"/>
                      </a:lnTo>
                      <a:lnTo>
                        <a:pt x="352" y="281"/>
                      </a:lnTo>
                      <a:lnTo>
                        <a:pt x="0" y="0"/>
                      </a:lnTo>
                    </a:path>
                  </a:pathLst>
                </a:custGeom>
                <a:noFill/>
                <a:ln w="0">
                  <a:solidFill>
                    <a:srgbClr val="993300"/>
                  </a:solidFill>
                  <a:round/>
                  <a:headEnd/>
                  <a:tailEnd/>
                </a:ln>
              </p:spPr>
              <p:txBody>
                <a:bodyPr/>
                <a:lstStyle/>
                <a:p>
                  <a:endParaRPr lang="es-MX"/>
                </a:p>
              </p:txBody>
            </p:sp>
            <p:sp>
              <p:nvSpPr>
                <p:cNvPr id="9091" name="Freeform 5720"/>
                <p:cNvSpPr>
                  <a:spLocks/>
                </p:cNvSpPr>
                <p:nvPr/>
              </p:nvSpPr>
              <p:spPr bwMode="auto">
                <a:xfrm>
                  <a:off x="1368" y="2232"/>
                  <a:ext cx="39" cy="38"/>
                </a:xfrm>
                <a:custGeom>
                  <a:avLst/>
                  <a:gdLst>
                    <a:gd name="T0" fmla="*/ 0 w 352"/>
                    <a:gd name="T1" fmla="*/ 0 h 345"/>
                    <a:gd name="T2" fmla="*/ 0 w 352"/>
                    <a:gd name="T3" fmla="*/ 0 h 345"/>
                    <a:gd name="T4" fmla="*/ 0 w 352"/>
                    <a:gd name="T5" fmla="*/ 0 h 345"/>
                    <a:gd name="T6" fmla="*/ 0 w 352"/>
                    <a:gd name="T7" fmla="*/ 0 h 345"/>
                    <a:gd name="T8" fmla="*/ 0 60000 65536"/>
                    <a:gd name="T9" fmla="*/ 0 60000 65536"/>
                    <a:gd name="T10" fmla="*/ 0 60000 65536"/>
                    <a:gd name="T11" fmla="*/ 0 60000 65536"/>
                    <a:gd name="T12" fmla="*/ 0 w 352"/>
                    <a:gd name="T13" fmla="*/ 0 h 345"/>
                    <a:gd name="T14" fmla="*/ 352 w 352"/>
                    <a:gd name="T15" fmla="*/ 345 h 345"/>
                  </a:gdLst>
                  <a:ahLst/>
                  <a:cxnLst>
                    <a:cxn ang="T8">
                      <a:pos x="T0" y="T1"/>
                    </a:cxn>
                    <a:cxn ang="T9">
                      <a:pos x="T2" y="T3"/>
                    </a:cxn>
                    <a:cxn ang="T10">
                      <a:pos x="T4" y="T5"/>
                    </a:cxn>
                    <a:cxn ang="T11">
                      <a:pos x="T6" y="T7"/>
                    </a:cxn>
                  </a:cxnLst>
                  <a:rect l="T12" t="T13" r="T14" b="T15"/>
                  <a:pathLst>
                    <a:path w="352" h="345">
                      <a:moveTo>
                        <a:pt x="275" y="0"/>
                      </a:moveTo>
                      <a:lnTo>
                        <a:pt x="0" y="64"/>
                      </a:lnTo>
                      <a:lnTo>
                        <a:pt x="352" y="345"/>
                      </a:lnTo>
                      <a:lnTo>
                        <a:pt x="275" y="0"/>
                      </a:lnTo>
                      <a:close/>
                    </a:path>
                  </a:pathLst>
                </a:custGeom>
                <a:solidFill>
                  <a:srgbClr val="993300"/>
                </a:solidFill>
                <a:ln w="9525">
                  <a:noFill/>
                  <a:round/>
                  <a:headEnd/>
                  <a:tailEnd/>
                </a:ln>
              </p:spPr>
              <p:txBody>
                <a:bodyPr/>
                <a:lstStyle/>
                <a:p>
                  <a:endParaRPr lang="es-MX"/>
                </a:p>
              </p:txBody>
            </p:sp>
            <p:sp>
              <p:nvSpPr>
                <p:cNvPr id="9092" name="Freeform 5721"/>
                <p:cNvSpPr>
                  <a:spLocks/>
                </p:cNvSpPr>
                <p:nvPr/>
              </p:nvSpPr>
              <p:spPr bwMode="auto">
                <a:xfrm>
                  <a:off x="1368" y="2232"/>
                  <a:ext cx="39" cy="38"/>
                </a:xfrm>
                <a:custGeom>
                  <a:avLst/>
                  <a:gdLst>
                    <a:gd name="T0" fmla="*/ 0 w 352"/>
                    <a:gd name="T1" fmla="*/ 0 h 345"/>
                    <a:gd name="T2" fmla="*/ 0 w 352"/>
                    <a:gd name="T3" fmla="*/ 0 h 345"/>
                    <a:gd name="T4" fmla="*/ 0 w 352"/>
                    <a:gd name="T5" fmla="*/ 0 h 345"/>
                    <a:gd name="T6" fmla="*/ 0 w 352"/>
                    <a:gd name="T7" fmla="*/ 0 h 345"/>
                    <a:gd name="T8" fmla="*/ 0 60000 65536"/>
                    <a:gd name="T9" fmla="*/ 0 60000 65536"/>
                    <a:gd name="T10" fmla="*/ 0 60000 65536"/>
                    <a:gd name="T11" fmla="*/ 0 60000 65536"/>
                    <a:gd name="T12" fmla="*/ 0 w 352"/>
                    <a:gd name="T13" fmla="*/ 0 h 345"/>
                    <a:gd name="T14" fmla="*/ 352 w 352"/>
                    <a:gd name="T15" fmla="*/ 345 h 345"/>
                  </a:gdLst>
                  <a:ahLst/>
                  <a:cxnLst>
                    <a:cxn ang="T8">
                      <a:pos x="T0" y="T1"/>
                    </a:cxn>
                    <a:cxn ang="T9">
                      <a:pos x="T2" y="T3"/>
                    </a:cxn>
                    <a:cxn ang="T10">
                      <a:pos x="T4" y="T5"/>
                    </a:cxn>
                    <a:cxn ang="T11">
                      <a:pos x="T6" y="T7"/>
                    </a:cxn>
                  </a:cxnLst>
                  <a:rect l="T12" t="T13" r="T14" b="T15"/>
                  <a:pathLst>
                    <a:path w="352" h="345">
                      <a:moveTo>
                        <a:pt x="275" y="0"/>
                      </a:moveTo>
                      <a:lnTo>
                        <a:pt x="0" y="64"/>
                      </a:lnTo>
                      <a:lnTo>
                        <a:pt x="352" y="345"/>
                      </a:lnTo>
                      <a:lnTo>
                        <a:pt x="275" y="0"/>
                      </a:lnTo>
                    </a:path>
                  </a:pathLst>
                </a:custGeom>
                <a:noFill/>
                <a:ln w="0">
                  <a:solidFill>
                    <a:srgbClr val="993300"/>
                  </a:solidFill>
                  <a:round/>
                  <a:headEnd/>
                  <a:tailEnd/>
                </a:ln>
              </p:spPr>
              <p:txBody>
                <a:bodyPr/>
                <a:lstStyle/>
                <a:p>
                  <a:endParaRPr lang="es-MX"/>
                </a:p>
              </p:txBody>
            </p:sp>
            <p:sp>
              <p:nvSpPr>
                <p:cNvPr id="9093" name="Freeform 5722"/>
                <p:cNvSpPr>
                  <a:spLocks/>
                </p:cNvSpPr>
                <p:nvPr/>
              </p:nvSpPr>
              <p:spPr bwMode="auto">
                <a:xfrm>
                  <a:off x="1356" y="2189"/>
                  <a:ext cx="42" cy="50"/>
                </a:xfrm>
                <a:custGeom>
                  <a:avLst/>
                  <a:gdLst>
                    <a:gd name="T0" fmla="*/ 0 w 382"/>
                    <a:gd name="T1" fmla="*/ 0 h 446"/>
                    <a:gd name="T2" fmla="*/ 0 w 382"/>
                    <a:gd name="T3" fmla="*/ 0 h 446"/>
                    <a:gd name="T4" fmla="*/ 0 w 382"/>
                    <a:gd name="T5" fmla="*/ 0 h 446"/>
                    <a:gd name="T6" fmla="*/ 0 w 382"/>
                    <a:gd name="T7" fmla="*/ 0 h 446"/>
                    <a:gd name="T8" fmla="*/ 0 60000 65536"/>
                    <a:gd name="T9" fmla="*/ 0 60000 65536"/>
                    <a:gd name="T10" fmla="*/ 0 60000 65536"/>
                    <a:gd name="T11" fmla="*/ 0 60000 65536"/>
                    <a:gd name="T12" fmla="*/ 0 w 382"/>
                    <a:gd name="T13" fmla="*/ 0 h 446"/>
                    <a:gd name="T14" fmla="*/ 382 w 382"/>
                    <a:gd name="T15" fmla="*/ 446 h 446"/>
                  </a:gdLst>
                  <a:ahLst/>
                  <a:cxnLst>
                    <a:cxn ang="T8">
                      <a:pos x="T0" y="T1"/>
                    </a:cxn>
                    <a:cxn ang="T9">
                      <a:pos x="T2" y="T3"/>
                    </a:cxn>
                    <a:cxn ang="T10">
                      <a:pos x="T4" y="T5"/>
                    </a:cxn>
                    <a:cxn ang="T11">
                      <a:pos x="T6" y="T7"/>
                    </a:cxn>
                  </a:cxnLst>
                  <a:rect l="T12" t="T13" r="T14" b="T15"/>
                  <a:pathLst>
                    <a:path w="382" h="446">
                      <a:moveTo>
                        <a:pt x="0" y="0"/>
                      </a:moveTo>
                      <a:lnTo>
                        <a:pt x="107" y="446"/>
                      </a:lnTo>
                      <a:lnTo>
                        <a:pt x="382" y="382"/>
                      </a:lnTo>
                      <a:lnTo>
                        <a:pt x="0" y="0"/>
                      </a:lnTo>
                      <a:close/>
                    </a:path>
                  </a:pathLst>
                </a:custGeom>
                <a:solidFill>
                  <a:srgbClr val="993300"/>
                </a:solidFill>
                <a:ln w="9525">
                  <a:noFill/>
                  <a:round/>
                  <a:headEnd/>
                  <a:tailEnd/>
                </a:ln>
              </p:spPr>
              <p:txBody>
                <a:bodyPr/>
                <a:lstStyle/>
                <a:p>
                  <a:endParaRPr lang="es-MX"/>
                </a:p>
              </p:txBody>
            </p:sp>
            <p:sp>
              <p:nvSpPr>
                <p:cNvPr id="9094" name="Freeform 5723"/>
                <p:cNvSpPr>
                  <a:spLocks/>
                </p:cNvSpPr>
                <p:nvPr/>
              </p:nvSpPr>
              <p:spPr bwMode="auto">
                <a:xfrm>
                  <a:off x="1356" y="2189"/>
                  <a:ext cx="42" cy="50"/>
                </a:xfrm>
                <a:custGeom>
                  <a:avLst/>
                  <a:gdLst>
                    <a:gd name="T0" fmla="*/ 0 w 382"/>
                    <a:gd name="T1" fmla="*/ 0 h 446"/>
                    <a:gd name="T2" fmla="*/ 0 w 382"/>
                    <a:gd name="T3" fmla="*/ 0 h 446"/>
                    <a:gd name="T4" fmla="*/ 0 w 382"/>
                    <a:gd name="T5" fmla="*/ 0 h 446"/>
                    <a:gd name="T6" fmla="*/ 0 w 382"/>
                    <a:gd name="T7" fmla="*/ 0 h 446"/>
                    <a:gd name="T8" fmla="*/ 0 60000 65536"/>
                    <a:gd name="T9" fmla="*/ 0 60000 65536"/>
                    <a:gd name="T10" fmla="*/ 0 60000 65536"/>
                    <a:gd name="T11" fmla="*/ 0 60000 65536"/>
                    <a:gd name="T12" fmla="*/ 0 w 382"/>
                    <a:gd name="T13" fmla="*/ 0 h 446"/>
                    <a:gd name="T14" fmla="*/ 382 w 382"/>
                    <a:gd name="T15" fmla="*/ 446 h 446"/>
                  </a:gdLst>
                  <a:ahLst/>
                  <a:cxnLst>
                    <a:cxn ang="T8">
                      <a:pos x="T0" y="T1"/>
                    </a:cxn>
                    <a:cxn ang="T9">
                      <a:pos x="T2" y="T3"/>
                    </a:cxn>
                    <a:cxn ang="T10">
                      <a:pos x="T4" y="T5"/>
                    </a:cxn>
                    <a:cxn ang="T11">
                      <a:pos x="T6" y="T7"/>
                    </a:cxn>
                  </a:cxnLst>
                  <a:rect l="T12" t="T13" r="T14" b="T15"/>
                  <a:pathLst>
                    <a:path w="382" h="446">
                      <a:moveTo>
                        <a:pt x="0" y="0"/>
                      </a:moveTo>
                      <a:lnTo>
                        <a:pt x="107" y="446"/>
                      </a:lnTo>
                      <a:lnTo>
                        <a:pt x="382" y="382"/>
                      </a:lnTo>
                      <a:lnTo>
                        <a:pt x="0" y="0"/>
                      </a:lnTo>
                    </a:path>
                  </a:pathLst>
                </a:custGeom>
                <a:noFill/>
                <a:ln w="0">
                  <a:solidFill>
                    <a:srgbClr val="993300"/>
                  </a:solidFill>
                  <a:round/>
                  <a:headEnd/>
                  <a:tailEnd/>
                </a:ln>
              </p:spPr>
              <p:txBody>
                <a:bodyPr/>
                <a:lstStyle/>
                <a:p>
                  <a:endParaRPr lang="es-MX"/>
                </a:p>
              </p:txBody>
            </p:sp>
            <p:sp>
              <p:nvSpPr>
                <p:cNvPr id="9095" name="Freeform 5724"/>
                <p:cNvSpPr>
                  <a:spLocks/>
                </p:cNvSpPr>
                <p:nvPr/>
              </p:nvSpPr>
              <p:spPr bwMode="auto">
                <a:xfrm>
                  <a:off x="1356" y="2184"/>
                  <a:ext cx="42" cy="48"/>
                </a:xfrm>
                <a:custGeom>
                  <a:avLst/>
                  <a:gdLst>
                    <a:gd name="T0" fmla="*/ 0 w 382"/>
                    <a:gd name="T1" fmla="*/ 0 h 430"/>
                    <a:gd name="T2" fmla="*/ 0 w 382"/>
                    <a:gd name="T3" fmla="*/ 0 h 430"/>
                    <a:gd name="T4" fmla="*/ 0 w 382"/>
                    <a:gd name="T5" fmla="*/ 0 h 430"/>
                    <a:gd name="T6" fmla="*/ 0 w 382"/>
                    <a:gd name="T7" fmla="*/ 0 h 430"/>
                    <a:gd name="T8" fmla="*/ 0 60000 65536"/>
                    <a:gd name="T9" fmla="*/ 0 60000 65536"/>
                    <a:gd name="T10" fmla="*/ 0 60000 65536"/>
                    <a:gd name="T11" fmla="*/ 0 60000 65536"/>
                    <a:gd name="T12" fmla="*/ 0 w 382"/>
                    <a:gd name="T13" fmla="*/ 0 h 430"/>
                    <a:gd name="T14" fmla="*/ 382 w 382"/>
                    <a:gd name="T15" fmla="*/ 430 h 430"/>
                  </a:gdLst>
                  <a:ahLst/>
                  <a:cxnLst>
                    <a:cxn ang="T8">
                      <a:pos x="T0" y="T1"/>
                    </a:cxn>
                    <a:cxn ang="T9">
                      <a:pos x="T2" y="T3"/>
                    </a:cxn>
                    <a:cxn ang="T10">
                      <a:pos x="T4" y="T5"/>
                    </a:cxn>
                    <a:cxn ang="T11">
                      <a:pos x="T6" y="T7"/>
                    </a:cxn>
                  </a:cxnLst>
                  <a:rect l="T12" t="T13" r="T14" b="T15"/>
                  <a:pathLst>
                    <a:path w="382" h="430">
                      <a:moveTo>
                        <a:pt x="280" y="0"/>
                      </a:moveTo>
                      <a:lnTo>
                        <a:pt x="0" y="48"/>
                      </a:lnTo>
                      <a:lnTo>
                        <a:pt x="382" y="430"/>
                      </a:lnTo>
                      <a:lnTo>
                        <a:pt x="280" y="0"/>
                      </a:lnTo>
                      <a:close/>
                    </a:path>
                  </a:pathLst>
                </a:custGeom>
                <a:solidFill>
                  <a:srgbClr val="993300"/>
                </a:solidFill>
                <a:ln w="9525">
                  <a:noFill/>
                  <a:round/>
                  <a:headEnd/>
                  <a:tailEnd/>
                </a:ln>
              </p:spPr>
              <p:txBody>
                <a:bodyPr/>
                <a:lstStyle/>
                <a:p>
                  <a:endParaRPr lang="es-MX"/>
                </a:p>
              </p:txBody>
            </p:sp>
            <p:sp>
              <p:nvSpPr>
                <p:cNvPr id="9096" name="Freeform 5725"/>
                <p:cNvSpPr>
                  <a:spLocks/>
                </p:cNvSpPr>
                <p:nvPr/>
              </p:nvSpPr>
              <p:spPr bwMode="auto">
                <a:xfrm>
                  <a:off x="1356" y="2184"/>
                  <a:ext cx="42" cy="48"/>
                </a:xfrm>
                <a:custGeom>
                  <a:avLst/>
                  <a:gdLst>
                    <a:gd name="T0" fmla="*/ 0 w 382"/>
                    <a:gd name="T1" fmla="*/ 0 h 430"/>
                    <a:gd name="T2" fmla="*/ 0 w 382"/>
                    <a:gd name="T3" fmla="*/ 0 h 430"/>
                    <a:gd name="T4" fmla="*/ 0 w 382"/>
                    <a:gd name="T5" fmla="*/ 0 h 430"/>
                    <a:gd name="T6" fmla="*/ 0 w 382"/>
                    <a:gd name="T7" fmla="*/ 0 h 430"/>
                    <a:gd name="T8" fmla="*/ 0 60000 65536"/>
                    <a:gd name="T9" fmla="*/ 0 60000 65536"/>
                    <a:gd name="T10" fmla="*/ 0 60000 65536"/>
                    <a:gd name="T11" fmla="*/ 0 60000 65536"/>
                    <a:gd name="T12" fmla="*/ 0 w 382"/>
                    <a:gd name="T13" fmla="*/ 0 h 430"/>
                    <a:gd name="T14" fmla="*/ 382 w 382"/>
                    <a:gd name="T15" fmla="*/ 430 h 430"/>
                  </a:gdLst>
                  <a:ahLst/>
                  <a:cxnLst>
                    <a:cxn ang="T8">
                      <a:pos x="T0" y="T1"/>
                    </a:cxn>
                    <a:cxn ang="T9">
                      <a:pos x="T2" y="T3"/>
                    </a:cxn>
                    <a:cxn ang="T10">
                      <a:pos x="T4" y="T5"/>
                    </a:cxn>
                    <a:cxn ang="T11">
                      <a:pos x="T6" y="T7"/>
                    </a:cxn>
                  </a:cxnLst>
                  <a:rect l="T12" t="T13" r="T14" b="T15"/>
                  <a:pathLst>
                    <a:path w="382" h="430">
                      <a:moveTo>
                        <a:pt x="280" y="0"/>
                      </a:moveTo>
                      <a:lnTo>
                        <a:pt x="0" y="48"/>
                      </a:lnTo>
                      <a:lnTo>
                        <a:pt x="382" y="430"/>
                      </a:lnTo>
                      <a:lnTo>
                        <a:pt x="280" y="0"/>
                      </a:lnTo>
                    </a:path>
                  </a:pathLst>
                </a:custGeom>
                <a:noFill/>
                <a:ln w="0">
                  <a:solidFill>
                    <a:srgbClr val="993300"/>
                  </a:solidFill>
                  <a:round/>
                  <a:headEnd/>
                  <a:tailEnd/>
                </a:ln>
              </p:spPr>
              <p:txBody>
                <a:bodyPr/>
                <a:lstStyle/>
                <a:p>
                  <a:endParaRPr lang="es-MX"/>
                </a:p>
              </p:txBody>
            </p:sp>
            <p:sp>
              <p:nvSpPr>
                <p:cNvPr id="9097" name="Freeform 5726"/>
                <p:cNvSpPr>
                  <a:spLocks/>
                </p:cNvSpPr>
                <p:nvPr/>
              </p:nvSpPr>
              <p:spPr bwMode="auto">
                <a:xfrm>
                  <a:off x="1353" y="2163"/>
                  <a:ext cx="34" cy="26"/>
                </a:xfrm>
                <a:custGeom>
                  <a:avLst/>
                  <a:gdLst>
                    <a:gd name="T0" fmla="*/ 0 w 306"/>
                    <a:gd name="T1" fmla="*/ 0 h 240"/>
                    <a:gd name="T2" fmla="*/ 0 w 306"/>
                    <a:gd name="T3" fmla="*/ 0 h 240"/>
                    <a:gd name="T4" fmla="*/ 0 w 306"/>
                    <a:gd name="T5" fmla="*/ 0 h 240"/>
                    <a:gd name="T6" fmla="*/ 0 w 306"/>
                    <a:gd name="T7" fmla="*/ 0 h 240"/>
                    <a:gd name="T8" fmla="*/ 0 60000 65536"/>
                    <a:gd name="T9" fmla="*/ 0 60000 65536"/>
                    <a:gd name="T10" fmla="*/ 0 60000 65536"/>
                    <a:gd name="T11" fmla="*/ 0 60000 65536"/>
                    <a:gd name="T12" fmla="*/ 0 w 306"/>
                    <a:gd name="T13" fmla="*/ 0 h 240"/>
                    <a:gd name="T14" fmla="*/ 306 w 306"/>
                    <a:gd name="T15" fmla="*/ 240 h 240"/>
                  </a:gdLst>
                  <a:ahLst/>
                  <a:cxnLst>
                    <a:cxn ang="T8">
                      <a:pos x="T0" y="T1"/>
                    </a:cxn>
                    <a:cxn ang="T9">
                      <a:pos x="T2" y="T3"/>
                    </a:cxn>
                    <a:cxn ang="T10">
                      <a:pos x="T4" y="T5"/>
                    </a:cxn>
                    <a:cxn ang="T11">
                      <a:pos x="T6" y="T7"/>
                    </a:cxn>
                  </a:cxnLst>
                  <a:rect l="T12" t="T13" r="T14" b="T15"/>
                  <a:pathLst>
                    <a:path w="306" h="240">
                      <a:moveTo>
                        <a:pt x="0" y="0"/>
                      </a:moveTo>
                      <a:lnTo>
                        <a:pt x="26" y="240"/>
                      </a:lnTo>
                      <a:lnTo>
                        <a:pt x="306" y="192"/>
                      </a:lnTo>
                      <a:lnTo>
                        <a:pt x="0" y="0"/>
                      </a:lnTo>
                      <a:close/>
                    </a:path>
                  </a:pathLst>
                </a:custGeom>
                <a:solidFill>
                  <a:srgbClr val="993300"/>
                </a:solidFill>
                <a:ln w="9525">
                  <a:noFill/>
                  <a:round/>
                  <a:headEnd/>
                  <a:tailEnd/>
                </a:ln>
              </p:spPr>
              <p:txBody>
                <a:bodyPr/>
                <a:lstStyle/>
                <a:p>
                  <a:endParaRPr lang="es-MX"/>
                </a:p>
              </p:txBody>
            </p:sp>
            <p:sp>
              <p:nvSpPr>
                <p:cNvPr id="9098" name="Freeform 5727"/>
                <p:cNvSpPr>
                  <a:spLocks/>
                </p:cNvSpPr>
                <p:nvPr/>
              </p:nvSpPr>
              <p:spPr bwMode="auto">
                <a:xfrm>
                  <a:off x="1353" y="2163"/>
                  <a:ext cx="34" cy="26"/>
                </a:xfrm>
                <a:custGeom>
                  <a:avLst/>
                  <a:gdLst>
                    <a:gd name="T0" fmla="*/ 0 w 306"/>
                    <a:gd name="T1" fmla="*/ 0 h 240"/>
                    <a:gd name="T2" fmla="*/ 0 w 306"/>
                    <a:gd name="T3" fmla="*/ 0 h 240"/>
                    <a:gd name="T4" fmla="*/ 0 w 306"/>
                    <a:gd name="T5" fmla="*/ 0 h 240"/>
                    <a:gd name="T6" fmla="*/ 0 w 306"/>
                    <a:gd name="T7" fmla="*/ 0 h 240"/>
                    <a:gd name="T8" fmla="*/ 0 60000 65536"/>
                    <a:gd name="T9" fmla="*/ 0 60000 65536"/>
                    <a:gd name="T10" fmla="*/ 0 60000 65536"/>
                    <a:gd name="T11" fmla="*/ 0 60000 65536"/>
                    <a:gd name="T12" fmla="*/ 0 w 306"/>
                    <a:gd name="T13" fmla="*/ 0 h 240"/>
                    <a:gd name="T14" fmla="*/ 306 w 306"/>
                    <a:gd name="T15" fmla="*/ 240 h 240"/>
                  </a:gdLst>
                  <a:ahLst/>
                  <a:cxnLst>
                    <a:cxn ang="T8">
                      <a:pos x="T0" y="T1"/>
                    </a:cxn>
                    <a:cxn ang="T9">
                      <a:pos x="T2" y="T3"/>
                    </a:cxn>
                    <a:cxn ang="T10">
                      <a:pos x="T4" y="T5"/>
                    </a:cxn>
                    <a:cxn ang="T11">
                      <a:pos x="T6" y="T7"/>
                    </a:cxn>
                  </a:cxnLst>
                  <a:rect l="T12" t="T13" r="T14" b="T15"/>
                  <a:pathLst>
                    <a:path w="306" h="240">
                      <a:moveTo>
                        <a:pt x="0" y="0"/>
                      </a:moveTo>
                      <a:lnTo>
                        <a:pt x="26" y="240"/>
                      </a:lnTo>
                      <a:lnTo>
                        <a:pt x="306" y="192"/>
                      </a:lnTo>
                      <a:lnTo>
                        <a:pt x="0" y="0"/>
                      </a:lnTo>
                    </a:path>
                  </a:pathLst>
                </a:custGeom>
                <a:noFill/>
                <a:ln w="0">
                  <a:solidFill>
                    <a:srgbClr val="993300"/>
                  </a:solidFill>
                  <a:round/>
                  <a:headEnd/>
                  <a:tailEnd/>
                </a:ln>
              </p:spPr>
              <p:txBody>
                <a:bodyPr/>
                <a:lstStyle/>
                <a:p>
                  <a:endParaRPr lang="es-MX"/>
                </a:p>
              </p:txBody>
            </p:sp>
            <p:sp>
              <p:nvSpPr>
                <p:cNvPr id="9099" name="Freeform 5728"/>
                <p:cNvSpPr>
                  <a:spLocks/>
                </p:cNvSpPr>
                <p:nvPr/>
              </p:nvSpPr>
              <p:spPr bwMode="auto">
                <a:xfrm>
                  <a:off x="1353" y="2161"/>
                  <a:ext cx="34" cy="23"/>
                </a:xfrm>
                <a:custGeom>
                  <a:avLst/>
                  <a:gdLst>
                    <a:gd name="T0" fmla="*/ 0 w 306"/>
                    <a:gd name="T1" fmla="*/ 0 h 204"/>
                    <a:gd name="T2" fmla="*/ 0 w 306"/>
                    <a:gd name="T3" fmla="*/ 0 h 204"/>
                    <a:gd name="T4" fmla="*/ 0 w 306"/>
                    <a:gd name="T5" fmla="*/ 0 h 204"/>
                    <a:gd name="T6" fmla="*/ 0 w 306"/>
                    <a:gd name="T7" fmla="*/ 0 h 204"/>
                    <a:gd name="T8" fmla="*/ 0 60000 65536"/>
                    <a:gd name="T9" fmla="*/ 0 60000 65536"/>
                    <a:gd name="T10" fmla="*/ 0 60000 65536"/>
                    <a:gd name="T11" fmla="*/ 0 60000 65536"/>
                    <a:gd name="T12" fmla="*/ 0 w 306"/>
                    <a:gd name="T13" fmla="*/ 0 h 204"/>
                    <a:gd name="T14" fmla="*/ 306 w 306"/>
                    <a:gd name="T15" fmla="*/ 204 h 204"/>
                  </a:gdLst>
                  <a:ahLst/>
                  <a:cxnLst>
                    <a:cxn ang="T8">
                      <a:pos x="T0" y="T1"/>
                    </a:cxn>
                    <a:cxn ang="T9">
                      <a:pos x="T2" y="T3"/>
                    </a:cxn>
                    <a:cxn ang="T10">
                      <a:pos x="T4" y="T5"/>
                    </a:cxn>
                    <a:cxn ang="T11">
                      <a:pos x="T6" y="T7"/>
                    </a:cxn>
                  </a:cxnLst>
                  <a:rect l="T12" t="T13" r="T14" b="T15"/>
                  <a:pathLst>
                    <a:path w="306" h="204">
                      <a:moveTo>
                        <a:pt x="282" y="0"/>
                      </a:moveTo>
                      <a:lnTo>
                        <a:pt x="0" y="12"/>
                      </a:lnTo>
                      <a:lnTo>
                        <a:pt x="306" y="204"/>
                      </a:lnTo>
                      <a:lnTo>
                        <a:pt x="282" y="0"/>
                      </a:lnTo>
                      <a:close/>
                    </a:path>
                  </a:pathLst>
                </a:custGeom>
                <a:solidFill>
                  <a:srgbClr val="993300"/>
                </a:solidFill>
                <a:ln w="9525">
                  <a:noFill/>
                  <a:round/>
                  <a:headEnd/>
                  <a:tailEnd/>
                </a:ln>
              </p:spPr>
              <p:txBody>
                <a:bodyPr/>
                <a:lstStyle/>
                <a:p>
                  <a:endParaRPr lang="es-MX"/>
                </a:p>
              </p:txBody>
            </p:sp>
            <p:sp>
              <p:nvSpPr>
                <p:cNvPr id="9100" name="Freeform 5729"/>
                <p:cNvSpPr>
                  <a:spLocks/>
                </p:cNvSpPr>
                <p:nvPr/>
              </p:nvSpPr>
              <p:spPr bwMode="auto">
                <a:xfrm>
                  <a:off x="1353" y="2161"/>
                  <a:ext cx="34" cy="23"/>
                </a:xfrm>
                <a:custGeom>
                  <a:avLst/>
                  <a:gdLst>
                    <a:gd name="T0" fmla="*/ 0 w 306"/>
                    <a:gd name="T1" fmla="*/ 0 h 204"/>
                    <a:gd name="T2" fmla="*/ 0 w 306"/>
                    <a:gd name="T3" fmla="*/ 0 h 204"/>
                    <a:gd name="T4" fmla="*/ 0 w 306"/>
                    <a:gd name="T5" fmla="*/ 0 h 204"/>
                    <a:gd name="T6" fmla="*/ 0 w 306"/>
                    <a:gd name="T7" fmla="*/ 0 h 204"/>
                    <a:gd name="T8" fmla="*/ 0 60000 65536"/>
                    <a:gd name="T9" fmla="*/ 0 60000 65536"/>
                    <a:gd name="T10" fmla="*/ 0 60000 65536"/>
                    <a:gd name="T11" fmla="*/ 0 60000 65536"/>
                    <a:gd name="T12" fmla="*/ 0 w 306"/>
                    <a:gd name="T13" fmla="*/ 0 h 204"/>
                    <a:gd name="T14" fmla="*/ 306 w 306"/>
                    <a:gd name="T15" fmla="*/ 204 h 204"/>
                  </a:gdLst>
                  <a:ahLst/>
                  <a:cxnLst>
                    <a:cxn ang="T8">
                      <a:pos x="T0" y="T1"/>
                    </a:cxn>
                    <a:cxn ang="T9">
                      <a:pos x="T2" y="T3"/>
                    </a:cxn>
                    <a:cxn ang="T10">
                      <a:pos x="T4" y="T5"/>
                    </a:cxn>
                    <a:cxn ang="T11">
                      <a:pos x="T6" y="T7"/>
                    </a:cxn>
                  </a:cxnLst>
                  <a:rect l="T12" t="T13" r="T14" b="T15"/>
                  <a:pathLst>
                    <a:path w="306" h="204">
                      <a:moveTo>
                        <a:pt x="282" y="0"/>
                      </a:moveTo>
                      <a:lnTo>
                        <a:pt x="0" y="12"/>
                      </a:lnTo>
                      <a:lnTo>
                        <a:pt x="306" y="204"/>
                      </a:lnTo>
                      <a:lnTo>
                        <a:pt x="282" y="0"/>
                      </a:lnTo>
                    </a:path>
                  </a:pathLst>
                </a:custGeom>
                <a:noFill/>
                <a:ln w="0">
                  <a:solidFill>
                    <a:srgbClr val="993300"/>
                  </a:solidFill>
                  <a:round/>
                  <a:headEnd/>
                  <a:tailEnd/>
                </a:ln>
              </p:spPr>
              <p:txBody>
                <a:bodyPr/>
                <a:lstStyle/>
                <a:p>
                  <a:endParaRPr lang="es-MX"/>
                </a:p>
              </p:txBody>
            </p:sp>
            <p:sp>
              <p:nvSpPr>
                <p:cNvPr id="9101" name="Freeform 5730"/>
                <p:cNvSpPr>
                  <a:spLocks/>
                </p:cNvSpPr>
                <p:nvPr/>
              </p:nvSpPr>
              <p:spPr bwMode="auto">
                <a:xfrm>
                  <a:off x="1353" y="2143"/>
                  <a:ext cx="32" cy="20"/>
                </a:xfrm>
                <a:custGeom>
                  <a:avLst/>
                  <a:gdLst>
                    <a:gd name="T0" fmla="*/ 0 w 287"/>
                    <a:gd name="T1" fmla="*/ 0 h 182"/>
                    <a:gd name="T2" fmla="*/ 0 w 287"/>
                    <a:gd name="T3" fmla="*/ 0 h 182"/>
                    <a:gd name="T4" fmla="*/ 0 w 287"/>
                    <a:gd name="T5" fmla="*/ 0 h 182"/>
                    <a:gd name="T6" fmla="*/ 0 w 287"/>
                    <a:gd name="T7" fmla="*/ 0 h 182"/>
                    <a:gd name="T8" fmla="*/ 0 60000 65536"/>
                    <a:gd name="T9" fmla="*/ 0 60000 65536"/>
                    <a:gd name="T10" fmla="*/ 0 60000 65536"/>
                    <a:gd name="T11" fmla="*/ 0 60000 65536"/>
                    <a:gd name="T12" fmla="*/ 0 w 287"/>
                    <a:gd name="T13" fmla="*/ 0 h 182"/>
                    <a:gd name="T14" fmla="*/ 287 w 287"/>
                    <a:gd name="T15" fmla="*/ 182 h 182"/>
                  </a:gdLst>
                  <a:ahLst/>
                  <a:cxnLst>
                    <a:cxn ang="T8">
                      <a:pos x="T0" y="T1"/>
                    </a:cxn>
                    <a:cxn ang="T9">
                      <a:pos x="T2" y="T3"/>
                    </a:cxn>
                    <a:cxn ang="T10">
                      <a:pos x="T4" y="T5"/>
                    </a:cxn>
                    <a:cxn ang="T11">
                      <a:pos x="T6" y="T7"/>
                    </a:cxn>
                  </a:cxnLst>
                  <a:rect l="T12" t="T13" r="T14" b="T15"/>
                  <a:pathLst>
                    <a:path w="287" h="182">
                      <a:moveTo>
                        <a:pt x="287" y="0"/>
                      </a:moveTo>
                      <a:lnTo>
                        <a:pt x="0" y="182"/>
                      </a:lnTo>
                      <a:lnTo>
                        <a:pt x="282" y="170"/>
                      </a:lnTo>
                      <a:lnTo>
                        <a:pt x="287" y="0"/>
                      </a:lnTo>
                      <a:close/>
                    </a:path>
                  </a:pathLst>
                </a:custGeom>
                <a:solidFill>
                  <a:srgbClr val="993300"/>
                </a:solidFill>
                <a:ln w="9525">
                  <a:noFill/>
                  <a:round/>
                  <a:headEnd/>
                  <a:tailEnd/>
                </a:ln>
              </p:spPr>
              <p:txBody>
                <a:bodyPr/>
                <a:lstStyle/>
                <a:p>
                  <a:endParaRPr lang="es-MX"/>
                </a:p>
              </p:txBody>
            </p:sp>
            <p:sp>
              <p:nvSpPr>
                <p:cNvPr id="9102" name="Freeform 5731"/>
                <p:cNvSpPr>
                  <a:spLocks/>
                </p:cNvSpPr>
                <p:nvPr/>
              </p:nvSpPr>
              <p:spPr bwMode="auto">
                <a:xfrm>
                  <a:off x="1353" y="2143"/>
                  <a:ext cx="32" cy="20"/>
                </a:xfrm>
                <a:custGeom>
                  <a:avLst/>
                  <a:gdLst>
                    <a:gd name="T0" fmla="*/ 0 w 287"/>
                    <a:gd name="T1" fmla="*/ 0 h 182"/>
                    <a:gd name="T2" fmla="*/ 0 w 287"/>
                    <a:gd name="T3" fmla="*/ 0 h 182"/>
                    <a:gd name="T4" fmla="*/ 0 w 287"/>
                    <a:gd name="T5" fmla="*/ 0 h 182"/>
                    <a:gd name="T6" fmla="*/ 0 w 287"/>
                    <a:gd name="T7" fmla="*/ 0 h 182"/>
                    <a:gd name="T8" fmla="*/ 0 60000 65536"/>
                    <a:gd name="T9" fmla="*/ 0 60000 65536"/>
                    <a:gd name="T10" fmla="*/ 0 60000 65536"/>
                    <a:gd name="T11" fmla="*/ 0 60000 65536"/>
                    <a:gd name="T12" fmla="*/ 0 w 287"/>
                    <a:gd name="T13" fmla="*/ 0 h 182"/>
                    <a:gd name="T14" fmla="*/ 287 w 287"/>
                    <a:gd name="T15" fmla="*/ 182 h 182"/>
                  </a:gdLst>
                  <a:ahLst/>
                  <a:cxnLst>
                    <a:cxn ang="T8">
                      <a:pos x="T0" y="T1"/>
                    </a:cxn>
                    <a:cxn ang="T9">
                      <a:pos x="T2" y="T3"/>
                    </a:cxn>
                    <a:cxn ang="T10">
                      <a:pos x="T4" y="T5"/>
                    </a:cxn>
                    <a:cxn ang="T11">
                      <a:pos x="T6" y="T7"/>
                    </a:cxn>
                  </a:cxnLst>
                  <a:rect l="T12" t="T13" r="T14" b="T15"/>
                  <a:pathLst>
                    <a:path w="287" h="182">
                      <a:moveTo>
                        <a:pt x="287" y="0"/>
                      </a:moveTo>
                      <a:lnTo>
                        <a:pt x="0" y="182"/>
                      </a:lnTo>
                      <a:lnTo>
                        <a:pt x="282" y="170"/>
                      </a:lnTo>
                      <a:lnTo>
                        <a:pt x="287" y="0"/>
                      </a:lnTo>
                    </a:path>
                  </a:pathLst>
                </a:custGeom>
                <a:noFill/>
                <a:ln w="0">
                  <a:solidFill>
                    <a:srgbClr val="993300"/>
                  </a:solidFill>
                  <a:round/>
                  <a:headEnd/>
                  <a:tailEnd/>
                </a:ln>
              </p:spPr>
              <p:txBody>
                <a:bodyPr/>
                <a:lstStyle/>
                <a:p>
                  <a:endParaRPr lang="es-MX"/>
                </a:p>
              </p:txBody>
            </p:sp>
            <p:sp>
              <p:nvSpPr>
                <p:cNvPr id="9103" name="Freeform 5732"/>
                <p:cNvSpPr>
                  <a:spLocks/>
                </p:cNvSpPr>
                <p:nvPr/>
              </p:nvSpPr>
              <p:spPr bwMode="auto">
                <a:xfrm>
                  <a:off x="1353" y="2140"/>
                  <a:ext cx="32" cy="23"/>
                </a:xfrm>
                <a:custGeom>
                  <a:avLst/>
                  <a:gdLst>
                    <a:gd name="T0" fmla="*/ 0 w 287"/>
                    <a:gd name="T1" fmla="*/ 0 h 207"/>
                    <a:gd name="T2" fmla="*/ 0 w 287"/>
                    <a:gd name="T3" fmla="*/ 0 h 207"/>
                    <a:gd name="T4" fmla="*/ 0 w 287"/>
                    <a:gd name="T5" fmla="*/ 0 h 207"/>
                    <a:gd name="T6" fmla="*/ 0 w 287"/>
                    <a:gd name="T7" fmla="*/ 0 h 207"/>
                    <a:gd name="T8" fmla="*/ 0 60000 65536"/>
                    <a:gd name="T9" fmla="*/ 0 60000 65536"/>
                    <a:gd name="T10" fmla="*/ 0 60000 65536"/>
                    <a:gd name="T11" fmla="*/ 0 60000 65536"/>
                    <a:gd name="T12" fmla="*/ 0 w 287"/>
                    <a:gd name="T13" fmla="*/ 0 h 207"/>
                    <a:gd name="T14" fmla="*/ 287 w 287"/>
                    <a:gd name="T15" fmla="*/ 207 h 207"/>
                  </a:gdLst>
                  <a:ahLst/>
                  <a:cxnLst>
                    <a:cxn ang="T8">
                      <a:pos x="T0" y="T1"/>
                    </a:cxn>
                    <a:cxn ang="T9">
                      <a:pos x="T2" y="T3"/>
                    </a:cxn>
                    <a:cxn ang="T10">
                      <a:pos x="T4" y="T5"/>
                    </a:cxn>
                    <a:cxn ang="T11">
                      <a:pos x="T6" y="T7"/>
                    </a:cxn>
                  </a:cxnLst>
                  <a:rect l="T12" t="T13" r="T14" b="T15"/>
                  <a:pathLst>
                    <a:path w="287" h="207">
                      <a:moveTo>
                        <a:pt x="5" y="0"/>
                      </a:moveTo>
                      <a:lnTo>
                        <a:pt x="0" y="207"/>
                      </a:lnTo>
                      <a:lnTo>
                        <a:pt x="287" y="25"/>
                      </a:lnTo>
                      <a:lnTo>
                        <a:pt x="5" y="0"/>
                      </a:lnTo>
                      <a:close/>
                    </a:path>
                  </a:pathLst>
                </a:custGeom>
                <a:solidFill>
                  <a:srgbClr val="993300"/>
                </a:solidFill>
                <a:ln w="9525">
                  <a:noFill/>
                  <a:round/>
                  <a:headEnd/>
                  <a:tailEnd/>
                </a:ln>
              </p:spPr>
              <p:txBody>
                <a:bodyPr/>
                <a:lstStyle/>
                <a:p>
                  <a:endParaRPr lang="es-MX"/>
                </a:p>
              </p:txBody>
            </p:sp>
            <p:sp>
              <p:nvSpPr>
                <p:cNvPr id="9104" name="Freeform 5733"/>
                <p:cNvSpPr>
                  <a:spLocks/>
                </p:cNvSpPr>
                <p:nvPr/>
              </p:nvSpPr>
              <p:spPr bwMode="auto">
                <a:xfrm>
                  <a:off x="1353" y="2140"/>
                  <a:ext cx="32" cy="23"/>
                </a:xfrm>
                <a:custGeom>
                  <a:avLst/>
                  <a:gdLst>
                    <a:gd name="T0" fmla="*/ 0 w 287"/>
                    <a:gd name="T1" fmla="*/ 0 h 207"/>
                    <a:gd name="T2" fmla="*/ 0 w 287"/>
                    <a:gd name="T3" fmla="*/ 0 h 207"/>
                    <a:gd name="T4" fmla="*/ 0 w 287"/>
                    <a:gd name="T5" fmla="*/ 0 h 207"/>
                    <a:gd name="T6" fmla="*/ 0 w 287"/>
                    <a:gd name="T7" fmla="*/ 0 h 207"/>
                    <a:gd name="T8" fmla="*/ 0 60000 65536"/>
                    <a:gd name="T9" fmla="*/ 0 60000 65536"/>
                    <a:gd name="T10" fmla="*/ 0 60000 65536"/>
                    <a:gd name="T11" fmla="*/ 0 60000 65536"/>
                    <a:gd name="T12" fmla="*/ 0 w 287"/>
                    <a:gd name="T13" fmla="*/ 0 h 207"/>
                    <a:gd name="T14" fmla="*/ 287 w 287"/>
                    <a:gd name="T15" fmla="*/ 207 h 207"/>
                  </a:gdLst>
                  <a:ahLst/>
                  <a:cxnLst>
                    <a:cxn ang="T8">
                      <a:pos x="T0" y="T1"/>
                    </a:cxn>
                    <a:cxn ang="T9">
                      <a:pos x="T2" y="T3"/>
                    </a:cxn>
                    <a:cxn ang="T10">
                      <a:pos x="T4" y="T5"/>
                    </a:cxn>
                    <a:cxn ang="T11">
                      <a:pos x="T6" y="T7"/>
                    </a:cxn>
                  </a:cxnLst>
                  <a:rect l="T12" t="T13" r="T14" b="T15"/>
                  <a:pathLst>
                    <a:path w="287" h="207">
                      <a:moveTo>
                        <a:pt x="5" y="0"/>
                      </a:moveTo>
                      <a:lnTo>
                        <a:pt x="0" y="207"/>
                      </a:lnTo>
                      <a:lnTo>
                        <a:pt x="287" y="25"/>
                      </a:lnTo>
                      <a:lnTo>
                        <a:pt x="5" y="0"/>
                      </a:lnTo>
                    </a:path>
                  </a:pathLst>
                </a:custGeom>
                <a:noFill/>
                <a:ln w="0">
                  <a:solidFill>
                    <a:srgbClr val="993300"/>
                  </a:solidFill>
                  <a:round/>
                  <a:headEnd/>
                  <a:tailEnd/>
                </a:ln>
              </p:spPr>
              <p:txBody>
                <a:bodyPr/>
                <a:lstStyle/>
                <a:p>
                  <a:endParaRPr lang="es-MX"/>
                </a:p>
              </p:txBody>
            </p:sp>
            <p:sp>
              <p:nvSpPr>
                <p:cNvPr id="9105" name="Freeform 5734"/>
                <p:cNvSpPr>
                  <a:spLocks/>
                </p:cNvSpPr>
                <p:nvPr/>
              </p:nvSpPr>
              <p:spPr bwMode="auto">
                <a:xfrm>
                  <a:off x="1353" y="2129"/>
                  <a:ext cx="34" cy="14"/>
                </a:xfrm>
                <a:custGeom>
                  <a:avLst/>
                  <a:gdLst>
                    <a:gd name="T0" fmla="*/ 0 w 302"/>
                    <a:gd name="T1" fmla="*/ 0 h 125"/>
                    <a:gd name="T2" fmla="*/ 0 w 302"/>
                    <a:gd name="T3" fmla="*/ 0 h 125"/>
                    <a:gd name="T4" fmla="*/ 0 w 302"/>
                    <a:gd name="T5" fmla="*/ 0 h 125"/>
                    <a:gd name="T6" fmla="*/ 0 w 302"/>
                    <a:gd name="T7" fmla="*/ 0 h 125"/>
                    <a:gd name="T8" fmla="*/ 0 60000 65536"/>
                    <a:gd name="T9" fmla="*/ 0 60000 65536"/>
                    <a:gd name="T10" fmla="*/ 0 60000 65536"/>
                    <a:gd name="T11" fmla="*/ 0 60000 65536"/>
                    <a:gd name="T12" fmla="*/ 0 w 302"/>
                    <a:gd name="T13" fmla="*/ 0 h 125"/>
                    <a:gd name="T14" fmla="*/ 302 w 302"/>
                    <a:gd name="T15" fmla="*/ 125 h 125"/>
                  </a:gdLst>
                  <a:ahLst/>
                  <a:cxnLst>
                    <a:cxn ang="T8">
                      <a:pos x="T0" y="T1"/>
                    </a:cxn>
                    <a:cxn ang="T9">
                      <a:pos x="T2" y="T3"/>
                    </a:cxn>
                    <a:cxn ang="T10">
                      <a:pos x="T4" y="T5"/>
                    </a:cxn>
                    <a:cxn ang="T11">
                      <a:pos x="T6" y="T7"/>
                    </a:cxn>
                  </a:cxnLst>
                  <a:rect l="T12" t="T13" r="T14" b="T15"/>
                  <a:pathLst>
                    <a:path w="302" h="125">
                      <a:moveTo>
                        <a:pt x="302" y="0"/>
                      </a:moveTo>
                      <a:lnTo>
                        <a:pt x="0" y="100"/>
                      </a:lnTo>
                      <a:lnTo>
                        <a:pt x="282" y="125"/>
                      </a:lnTo>
                      <a:lnTo>
                        <a:pt x="302" y="0"/>
                      </a:lnTo>
                      <a:close/>
                    </a:path>
                  </a:pathLst>
                </a:custGeom>
                <a:solidFill>
                  <a:srgbClr val="993300"/>
                </a:solidFill>
                <a:ln w="9525">
                  <a:noFill/>
                  <a:round/>
                  <a:headEnd/>
                  <a:tailEnd/>
                </a:ln>
              </p:spPr>
              <p:txBody>
                <a:bodyPr/>
                <a:lstStyle/>
                <a:p>
                  <a:endParaRPr lang="es-MX"/>
                </a:p>
              </p:txBody>
            </p:sp>
            <p:sp>
              <p:nvSpPr>
                <p:cNvPr id="9106" name="Freeform 5735"/>
                <p:cNvSpPr>
                  <a:spLocks/>
                </p:cNvSpPr>
                <p:nvPr/>
              </p:nvSpPr>
              <p:spPr bwMode="auto">
                <a:xfrm>
                  <a:off x="1353" y="2129"/>
                  <a:ext cx="34" cy="14"/>
                </a:xfrm>
                <a:custGeom>
                  <a:avLst/>
                  <a:gdLst>
                    <a:gd name="T0" fmla="*/ 0 w 302"/>
                    <a:gd name="T1" fmla="*/ 0 h 125"/>
                    <a:gd name="T2" fmla="*/ 0 w 302"/>
                    <a:gd name="T3" fmla="*/ 0 h 125"/>
                    <a:gd name="T4" fmla="*/ 0 w 302"/>
                    <a:gd name="T5" fmla="*/ 0 h 125"/>
                    <a:gd name="T6" fmla="*/ 0 w 302"/>
                    <a:gd name="T7" fmla="*/ 0 h 125"/>
                    <a:gd name="T8" fmla="*/ 0 60000 65536"/>
                    <a:gd name="T9" fmla="*/ 0 60000 65536"/>
                    <a:gd name="T10" fmla="*/ 0 60000 65536"/>
                    <a:gd name="T11" fmla="*/ 0 60000 65536"/>
                    <a:gd name="T12" fmla="*/ 0 w 302"/>
                    <a:gd name="T13" fmla="*/ 0 h 125"/>
                    <a:gd name="T14" fmla="*/ 302 w 302"/>
                    <a:gd name="T15" fmla="*/ 125 h 125"/>
                  </a:gdLst>
                  <a:ahLst/>
                  <a:cxnLst>
                    <a:cxn ang="T8">
                      <a:pos x="T0" y="T1"/>
                    </a:cxn>
                    <a:cxn ang="T9">
                      <a:pos x="T2" y="T3"/>
                    </a:cxn>
                    <a:cxn ang="T10">
                      <a:pos x="T4" y="T5"/>
                    </a:cxn>
                    <a:cxn ang="T11">
                      <a:pos x="T6" y="T7"/>
                    </a:cxn>
                  </a:cxnLst>
                  <a:rect l="T12" t="T13" r="T14" b="T15"/>
                  <a:pathLst>
                    <a:path w="302" h="125">
                      <a:moveTo>
                        <a:pt x="302" y="0"/>
                      </a:moveTo>
                      <a:lnTo>
                        <a:pt x="0" y="100"/>
                      </a:lnTo>
                      <a:lnTo>
                        <a:pt x="282" y="125"/>
                      </a:lnTo>
                      <a:lnTo>
                        <a:pt x="302" y="0"/>
                      </a:lnTo>
                    </a:path>
                  </a:pathLst>
                </a:custGeom>
                <a:noFill/>
                <a:ln w="0">
                  <a:solidFill>
                    <a:srgbClr val="993300"/>
                  </a:solidFill>
                  <a:round/>
                  <a:headEnd/>
                  <a:tailEnd/>
                </a:ln>
              </p:spPr>
              <p:txBody>
                <a:bodyPr/>
                <a:lstStyle/>
                <a:p>
                  <a:endParaRPr lang="es-MX"/>
                </a:p>
              </p:txBody>
            </p:sp>
            <p:sp>
              <p:nvSpPr>
                <p:cNvPr id="9107" name="Freeform 5736"/>
                <p:cNvSpPr>
                  <a:spLocks/>
                </p:cNvSpPr>
                <p:nvPr/>
              </p:nvSpPr>
              <p:spPr bwMode="auto">
                <a:xfrm>
                  <a:off x="1353" y="2124"/>
                  <a:ext cx="34" cy="16"/>
                </a:xfrm>
                <a:custGeom>
                  <a:avLst/>
                  <a:gdLst>
                    <a:gd name="T0" fmla="*/ 0 w 302"/>
                    <a:gd name="T1" fmla="*/ 0 h 141"/>
                    <a:gd name="T2" fmla="*/ 0 w 302"/>
                    <a:gd name="T3" fmla="*/ 0 h 141"/>
                    <a:gd name="T4" fmla="*/ 0 w 302"/>
                    <a:gd name="T5" fmla="*/ 0 h 141"/>
                    <a:gd name="T6" fmla="*/ 0 w 302"/>
                    <a:gd name="T7" fmla="*/ 0 h 141"/>
                    <a:gd name="T8" fmla="*/ 0 60000 65536"/>
                    <a:gd name="T9" fmla="*/ 0 60000 65536"/>
                    <a:gd name="T10" fmla="*/ 0 60000 65536"/>
                    <a:gd name="T11" fmla="*/ 0 60000 65536"/>
                    <a:gd name="T12" fmla="*/ 0 w 302"/>
                    <a:gd name="T13" fmla="*/ 0 h 141"/>
                    <a:gd name="T14" fmla="*/ 302 w 302"/>
                    <a:gd name="T15" fmla="*/ 141 h 141"/>
                  </a:gdLst>
                  <a:ahLst/>
                  <a:cxnLst>
                    <a:cxn ang="T8">
                      <a:pos x="T0" y="T1"/>
                    </a:cxn>
                    <a:cxn ang="T9">
                      <a:pos x="T2" y="T3"/>
                    </a:cxn>
                    <a:cxn ang="T10">
                      <a:pos x="T4" y="T5"/>
                    </a:cxn>
                    <a:cxn ang="T11">
                      <a:pos x="T6" y="T7"/>
                    </a:cxn>
                  </a:cxnLst>
                  <a:rect l="T12" t="T13" r="T14" b="T15"/>
                  <a:pathLst>
                    <a:path w="302" h="141">
                      <a:moveTo>
                        <a:pt x="23" y="0"/>
                      </a:moveTo>
                      <a:lnTo>
                        <a:pt x="0" y="141"/>
                      </a:lnTo>
                      <a:lnTo>
                        <a:pt x="302" y="41"/>
                      </a:lnTo>
                      <a:lnTo>
                        <a:pt x="23" y="0"/>
                      </a:lnTo>
                      <a:close/>
                    </a:path>
                  </a:pathLst>
                </a:custGeom>
                <a:solidFill>
                  <a:srgbClr val="993300"/>
                </a:solidFill>
                <a:ln w="9525">
                  <a:noFill/>
                  <a:round/>
                  <a:headEnd/>
                  <a:tailEnd/>
                </a:ln>
              </p:spPr>
              <p:txBody>
                <a:bodyPr/>
                <a:lstStyle/>
                <a:p>
                  <a:endParaRPr lang="es-MX"/>
                </a:p>
              </p:txBody>
            </p:sp>
            <p:sp>
              <p:nvSpPr>
                <p:cNvPr id="9108" name="Freeform 5737"/>
                <p:cNvSpPr>
                  <a:spLocks/>
                </p:cNvSpPr>
                <p:nvPr/>
              </p:nvSpPr>
              <p:spPr bwMode="auto">
                <a:xfrm>
                  <a:off x="1353" y="2124"/>
                  <a:ext cx="34" cy="16"/>
                </a:xfrm>
                <a:custGeom>
                  <a:avLst/>
                  <a:gdLst>
                    <a:gd name="T0" fmla="*/ 0 w 302"/>
                    <a:gd name="T1" fmla="*/ 0 h 141"/>
                    <a:gd name="T2" fmla="*/ 0 w 302"/>
                    <a:gd name="T3" fmla="*/ 0 h 141"/>
                    <a:gd name="T4" fmla="*/ 0 w 302"/>
                    <a:gd name="T5" fmla="*/ 0 h 141"/>
                    <a:gd name="T6" fmla="*/ 0 w 302"/>
                    <a:gd name="T7" fmla="*/ 0 h 141"/>
                    <a:gd name="T8" fmla="*/ 0 60000 65536"/>
                    <a:gd name="T9" fmla="*/ 0 60000 65536"/>
                    <a:gd name="T10" fmla="*/ 0 60000 65536"/>
                    <a:gd name="T11" fmla="*/ 0 60000 65536"/>
                    <a:gd name="T12" fmla="*/ 0 w 302"/>
                    <a:gd name="T13" fmla="*/ 0 h 141"/>
                    <a:gd name="T14" fmla="*/ 302 w 302"/>
                    <a:gd name="T15" fmla="*/ 141 h 141"/>
                  </a:gdLst>
                  <a:ahLst/>
                  <a:cxnLst>
                    <a:cxn ang="T8">
                      <a:pos x="T0" y="T1"/>
                    </a:cxn>
                    <a:cxn ang="T9">
                      <a:pos x="T2" y="T3"/>
                    </a:cxn>
                    <a:cxn ang="T10">
                      <a:pos x="T4" y="T5"/>
                    </a:cxn>
                    <a:cxn ang="T11">
                      <a:pos x="T6" y="T7"/>
                    </a:cxn>
                  </a:cxnLst>
                  <a:rect l="T12" t="T13" r="T14" b="T15"/>
                  <a:pathLst>
                    <a:path w="302" h="141">
                      <a:moveTo>
                        <a:pt x="23" y="0"/>
                      </a:moveTo>
                      <a:lnTo>
                        <a:pt x="0" y="141"/>
                      </a:lnTo>
                      <a:lnTo>
                        <a:pt x="302" y="41"/>
                      </a:lnTo>
                      <a:lnTo>
                        <a:pt x="23" y="0"/>
                      </a:lnTo>
                    </a:path>
                  </a:pathLst>
                </a:custGeom>
                <a:noFill/>
                <a:ln w="0">
                  <a:solidFill>
                    <a:srgbClr val="993300"/>
                  </a:solidFill>
                  <a:round/>
                  <a:headEnd/>
                  <a:tailEnd/>
                </a:ln>
              </p:spPr>
              <p:txBody>
                <a:bodyPr/>
                <a:lstStyle/>
                <a:p>
                  <a:endParaRPr lang="es-MX"/>
                </a:p>
              </p:txBody>
            </p:sp>
            <p:sp>
              <p:nvSpPr>
                <p:cNvPr id="9109" name="Freeform 5738"/>
                <p:cNvSpPr>
                  <a:spLocks/>
                </p:cNvSpPr>
                <p:nvPr/>
              </p:nvSpPr>
              <p:spPr bwMode="auto">
                <a:xfrm>
                  <a:off x="1356" y="2114"/>
                  <a:ext cx="31" cy="15"/>
                </a:xfrm>
                <a:custGeom>
                  <a:avLst/>
                  <a:gdLst>
                    <a:gd name="T0" fmla="*/ 0 w 279"/>
                    <a:gd name="T1" fmla="*/ 0 h 132"/>
                    <a:gd name="T2" fmla="*/ 0 w 279"/>
                    <a:gd name="T3" fmla="*/ 0 h 132"/>
                    <a:gd name="T4" fmla="*/ 0 w 279"/>
                    <a:gd name="T5" fmla="*/ 0 h 132"/>
                    <a:gd name="T6" fmla="*/ 0 w 279"/>
                    <a:gd name="T7" fmla="*/ 0 h 132"/>
                    <a:gd name="T8" fmla="*/ 0 60000 65536"/>
                    <a:gd name="T9" fmla="*/ 0 60000 65536"/>
                    <a:gd name="T10" fmla="*/ 0 60000 65536"/>
                    <a:gd name="T11" fmla="*/ 0 60000 65536"/>
                    <a:gd name="T12" fmla="*/ 0 w 279"/>
                    <a:gd name="T13" fmla="*/ 0 h 132"/>
                    <a:gd name="T14" fmla="*/ 279 w 279"/>
                    <a:gd name="T15" fmla="*/ 132 h 132"/>
                  </a:gdLst>
                  <a:ahLst/>
                  <a:cxnLst>
                    <a:cxn ang="T8">
                      <a:pos x="T0" y="T1"/>
                    </a:cxn>
                    <a:cxn ang="T9">
                      <a:pos x="T2" y="T3"/>
                    </a:cxn>
                    <a:cxn ang="T10">
                      <a:pos x="T4" y="T5"/>
                    </a:cxn>
                    <a:cxn ang="T11">
                      <a:pos x="T6" y="T7"/>
                    </a:cxn>
                  </a:cxnLst>
                  <a:rect l="T12" t="T13" r="T14" b="T15"/>
                  <a:pathLst>
                    <a:path w="279" h="132">
                      <a:moveTo>
                        <a:pt x="11" y="0"/>
                      </a:moveTo>
                      <a:lnTo>
                        <a:pt x="0" y="91"/>
                      </a:lnTo>
                      <a:lnTo>
                        <a:pt x="279" y="132"/>
                      </a:lnTo>
                      <a:lnTo>
                        <a:pt x="11" y="0"/>
                      </a:lnTo>
                      <a:close/>
                    </a:path>
                  </a:pathLst>
                </a:custGeom>
                <a:solidFill>
                  <a:srgbClr val="993300"/>
                </a:solidFill>
                <a:ln w="9525">
                  <a:noFill/>
                  <a:round/>
                  <a:headEnd/>
                  <a:tailEnd/>
                </a:ln>
              </p:spPr>
              <p:txBody>
                <a:bodyPr/>
                <a:lstStyle/>
                <a:p>
                  <a:endParaRPr lang="es-MX"/>
                </a:p>
              </p:txBody>
            </p:sp>
            <p:sp>
              <p:nvSpPr>
                <p:cNvPr id="9110" name="Freeform 5739"/>
                <p:cNvSpPr>
                  <a:spLocks/>
                </p:cNvSpPr>
                <p:nvPr/>
              </p:nvSpPr>
              <p:spPr bwMode="auto">
                <a:xfrm>
                  <a:off x="1356" y="2114"/>
                  <a:ext cx="31" cy="15"/>
                </a:xfrm>
                <a:custGeom>
                  <a:avLst/>
                  <a:gdLst>
                    <a:gd name="T0" fmla="*/ 0 w 279"/>
                    <a:gd name="T1" fmla="*/ 0 h 132"/>
                    <a:gd name="T2" fmla="*/ 0 w 279"/>
                    <a:gd name="T3" fmla="*/ 0 h 132"/>
                    <a:gd name="T4" fmla="*/ 0 w 279"/>
                    <a:gd name="T5" fmla="*/ 0 h 132"/>
                    <a:gd name="T6" fmla="*/ 0 w 279"/>
                    <a:gd name="T7" fmla="*/ 0 h 132"/>
                    <a:gd name="T8" fmla="*/ 0 60000 65536"/>
                    <a:gd name="T9" fmla="*/ 0 60000 65536"/>
                    <a:gd name="T10" fmla="*/ 0 60000 65536"/>
                    <a:gd name="T11" fmla="*/ 0 60000 65536"/>
                    <a:gd name="T12" fmla="*/ 0 w 279"/>
                    <a:gd name="T13" fmla="*/ 0 h 132"/>
                    <a:gd name="T14" fmla="*/ 279 w 279"/>
                    <a:gd name="T15" fmla="*/ 132 h 132"/>
                  </a:gdLst>
                  <a:ahLst/>
                  <a:cxnLst>
                    <a:cxn ang="T8">
                      <a:pos x="T0" y="T1"/>
                    </a:cxn>
                    <a:cxn ang="T9">
                      <a:pos x="T2" y="T3"/>
                    </a:cxn>
                    <a:cxn ang="T10">
                      <a:pos x="T4" y="T5"/>
                    </a:cxn>
                    <a:cxn ang="T11">
                      <a:pos x="T6" y="T7"/>
                    </a:cxn>
                  </a:cxnLst>
                  <a:rect l="T12" t="T13" r="T14" b="T15"/>
                  <a:pathLst>
                    <a:path w="279" h="132">
                      <a:moveTo>
                        <a:pt x="11" y="0"/>
                      </a:moveTo>
                      <a:lnTo>
                        <a:pt x="0" y="91"/>
                      </a:lnTo>
                      <a:lnTo>
                        <a:pt x="279" y="132"/>
                      </a:lnTo>
                      <a:lnTo>
                        <a:pt x="11" y="0"/>
                      </a:lnTo>
                    </a:path>
                  </a:pathLst>
                </a:custGeom>
                <a:noFill/>
                <a:ln w="0">
                  <a:solidFill>
                    <a:srgbClr val="993300"/>
                  </a:solidFill>
                  <a:round/>
                  <a:headEnd/>
                  <a:tailEnd/>
                </a:ln>
              </p:spPr>
              <p:txBody>
                <a:bodyPr/>
                <a:lstStyle/>
                <a:p>
                  <a:endParaRPr lang="es-MX"/>
                </a:p>
              </p:txBody>
            </p:sp>
            <p:sp>
              <p:nvSpPr>
                <p:cNvPr id="9111" name="Freeform 5740"/>
                <p:cNvSpPr>
                  <a:spLocks/>
                </p:cNvSpPr>
                <p:nvPr/>
              </p:nvSpPr>
              <p:spPr bwMode="auto">
                <a:xfrm>
                  <a:off x="1357" y="2107"/>
                  <a:ext cx="33" cy="22"/>
                </a:xfrm>
                <a:custGeom>
                  <a:avLst/>
                  <a:gdLst>
                    <a:gd name="T0" fmla="*/ 0 w 293"/>
                    <a:gd name="T1" fmla="*/ 0 h 195"/>
                    <a:gd name="T2" fmla="*/ 0 w 293"/>
                    <a:gd name="T3" fmla="*/ 0 h 195"/>
                    <a:gd name="T4" fmla="*/ 0 w 293"/>
                    <a:gd name="T5" fmla="*/ 0 h 195"/>
                    <a:gd name="T6" fmla="*/ 0 w 293"/>
                    <a:gd name="T7" fmla="*/ 0 h 195"/>
                    <a:gd name="T8" fmla="*/ 0 60000 65536"/>
                    <a:gd name="T9" fmla="*/ 0 60000 65536"/>
                    <a:gd name="T10" fmla="*/ 0 60000 65536"/>
                    <a:gd name="T11" fmla="*/ 0 60000 65536"/>
                    <a:gd name="T12" fmla="*/ 0 w 293"/>
                    <a:gd name="T13" fmla="*/ 0 h 195"/>
                    <a:gd name="T14" fmla="*/ 293 w 293"/>
                    <a:gd name="T15" fmla="*/ 195 h 195"/>
                  </a:gdLst>
                  <a:ahLst/>
                  <a:cxnLst>
                    <a:cxn ang="T8">
                      <a:pos x="T0" y="T1"/>
                    </a:cxn>
                    <a:cxn ang="T9">
                      <a:pos x="T2" y="T3"/>
                    </a:cxn>
                    <a:cxn ang="T10">
                      <a:pos x="T4" y="T5"/>
                    </a:cxn>
                    <a:cxn ang="T11">
                      <a:pos x="T6" y="T7"/>
                    </a:cxn>
                  </a:cxnLst>
                  <a:rect l="T12" t="T13" r="T14" b="T15"/>
                  <a:pathLst>
                    <a:path w="293" h="195">
                      <a:moveTo>
                        <a:pt x="293" y="0"/>
                      </a:moveTo>
                      <a:lnTo>
                        <a:pt x="0" y="63"/>
                      </a:lnTo>
                      <a:lnTo>
                        <a:pt x="268" y="195"/>
                      </a:lnTo>
                      <a:lnTo>
                        <a:pt x="293" y="0"/>
                      </a:lnTo>
                      <a:close/>
                    </a:path>
                  </a:pathLst>
                </a:custGeom>
                <a:solidFill>
                  <a:srgbClr val="993300"/>
                </a:solidFill>
                <a:ln w="9525">
                  <a:noFill/>
                  <a:round/>
                  <a:headEnd/>
                  <a:tailEnd/>
                </a:ln>
              </p:spPr>
              <p:txBody>
                <a:bodyPr/>
                <a:lstStyle/>
                <a:p>
                  <a:endParaRPr lang="es-MX"/>
                </a:p>
              </p:txBody>
            </p:sp>
            <p:sp>
              <p:nvSpPr>
                <p:cNvPr id="9112" name="Freeform 5741"/>
                <p:cNvSpPr>
                  <a:spLocks/>
                </p:cNvSpPr>
                <p:nvPr/>
              </p:nvSpPr>
              <p:spPr bwMode="auto">
                <a:xfrm>
                  <a:off x="1357" y="2107"/>
                  <a:ext cx="33" cy="22"/>
                </a:xfrm>
                <a:custGeom>
                  <a:avLst/>
                  <a:gdLst>
                    <a:gd name="T0" fmla="*/ 0 w 293"/>
                    <a:gd name="T1" fmla="*/ 0 h 195"/>
                    <a:gd name="T2" fmla="*/ 0 w 293"/>
                    <a:gd name="T3" fmla="*/ 0 h 195"/>
                    <a:gd name="T4" fmla="*/ 0 w 293"/>
                    <a:gd name="T5" fmla="*/ 0 h 195"/>
                    <a:gd name="T6" fmla="*/ 0 w 293"/>
                    <a:gd name="T7" fmla="*/ 0 h 195"/>
                    <a:gd name="T8" fmla="*/ 0 60000 65536"/>
                    <a:gd name="T9" fmla="*/ 0 60000 65536"/>
                    <a:gd name="T10" fmla="*/ 0 60000 65536"/>
                    <a:gd name="T11" fmla="*/ 0 60000 65536"/>
                    <a:gd name="T12" fmla="*/ 0 w 293"/>
                    <a:gd name="T13" fmla="*/ 0 h 195"/>
                    <a:gd name="T14" fmla="*/ 293 w 293"/>
                    <a:gd name="T15" fmla="*/ 195 h 195"/>
                  </a:gdLst>
                  <a:ahLst/>
                  <a:cxnLst>
                    <a:cxn ang="T8">
                      <a:pos x="T0" y="T1"/>
                    </a:cxn>
                    <a:cxn ang="T9">
                      <a:pos x="T2" y="T3"/>
                    </a:cxn>
                    <a:cxn ang="T10">
                      <a:pos x="T4" y="T5"/>
                    </a:cxn>
                    <a:cxn ang="T11">
                      <a:pos x="T6" y="T7"/>
                    </a:cxn>
                  </a:cxnLst>
                  <a:rect l="T12" t="T13" r="T14" b="T15"/>
                  <a:pathLst>
                    <a:path w="293" h="195">
                      <a:moveTo>
                        <a:pt x="293" y="0"/>
                      </a:moveTo>
                      <a:lnTo>
                        <a:pt x="0" y="63"/>
                      </a:lnTo>
                      <a:lnTo>
                        <a:pt x="268" y="195"/>
                      </a:lnTo>
                      <a:lnTo>
                        <a:pt x="293" y="0"/>
                      </a:lnTo>
                    </a:path>
                  </a:pathLst>
                </a:custGeom>
                <a:noFill/>
                <a:ln w="0">
                  <a:solidFill>
                    <a:srgbClr val="993300"/>
                  </a:solidFill>
                  <a:round/>
                  <a:headEnd/>
                  <a:tailEnd/>
                </a:ln>
              </p:spPr>
              <p:txBody>
                <a:bodyPr/>
                <a:lstStyle/>
                <a:p>
                  <a:endParaRPr lang="es-MX"/>
                </a:p>
              </p:txBody>
            </p:sp>
            <p:sp>
              <p:nvSpPr>
                <p:cNvPr id="9113" name="Freeform 5742"/>
                <p:cNvSpPr>
                  <a:spLocks/>
                </p:cNvSpPr>
                <p:nvPr/>
              </p:nvSpPr>
              <p:spPr bwMode="auto">
                <a:xfrm>
                  <a:off x="1349" y="2101"/>
                  <a:ext cx="41" cy="13"/>
                </a:xfrm>
                <a:custGeom>
                  <a:avLst/>
                  <a:gdLst>
                    <a:gd name="T0" fmla="*/ 0 w 364"/>
                    <a:gd name="T1" fmla="*/ 0 h 117"/>
                    <a:gd name="T2" fmla="*/ 0 w 364"/>
                    <a:gd name="T3" fmla="*/ 0 h 117"/>
                    <a:gd name="T4" fmla="*/ 0 w 364"/>
                    <a:gd name="T5" fmla="*/ 0 h 117"/>
                    <a:gd name="T6" fmla="*/ 0 w 364"/>
                    <a:gd name="T7" fmla="*/ 0 h 117"/>
                    <a:gd name="T8" fmla="*/ 0 60000 65536"/>
                    <a:gd name="T9" fmla="*/ 0 60000 65536"/>
                    <a:gd name="T10" fmla="*/ 0 60000 65536"/>
                    <a:gd name="T11" fmla="*/ 0 60000 65536"/>
                    <a:gd name="T12" fmla="*/ 0 w 364"/>
                    <a:gd name="T13" fmla="*/ 0 h 117"/>
                    <a:gd name="T14" fmla="*/ 364 w 364"/>
                    <a:gd name="T15" fmla="*/ 117 h 117"/>
                  </a:gdLst>
                  <a:ahLst/>
                  <a:cxnLst>
                    <a:cxn ang="T8">
                      <a:pos x="T0" y="T1"/>
                    </a:cxn>
                    <a:cxn ang="T9">
                      <a:pos x="T2" y="T3"/>
                    </a:cxn>
                    <a:cxn ang="T10">
                      <a:pos x="T4" y="T5"/>
                    </a:cxn>
                    <a:cxn ang="T11">
                      <a:pos x="T6" y="T7"/>
                    </a:cxn>
                  </a:cxnLst>
                  <a:rect l="T12" t="T13" r="T14" b="T15"/>
                  <a:pathLst>
                    <a:path w="364" h="117">
                      <a:moveTo>
                        <a:pt x="0" y="0"/>
                      </a:moveTo>
                      <a:lnTo>
                        <a:pt x="71" y="117"/>
                      </a:lnTo>
                      <a:lnTo>
                        <a:pt x="364" y="54"/>
                      </a:lnTo>
                      <a:lnTo>
                        <a:pt x="0" y="0"/>
                      </a:lnTo>
                      <a:close/>
                    </a:path>
                  </a:pathLst>
                </a:custGeom>
                <a:solidFill>
                  <a:srgbClr val="993300"/>
                </a:solidFill>
                <a:ln w="9525">
                  <a:noFill/>
                  <a:round/>
                  <a:headEnd/>
                  <a:tailEnd/>
                </a:ln>
              </p:spPr>
              <p:txBody>
                <a:bodyPr/>
                <a:lstStyle/>
                <a:p>
                  <a:endParaRPr lang="es-MX"/>
                </a:p>
              </p:txBody>
            </p:sp>
            <p:sp>
              <p:nvSpPr>
                <p:cNvPr id="9114" name="Freeform 5743"/>
                <p:cNvSpPr>
                  <a:spLocks/>
                </p:cNvSpPr>
                <p:nvPr/>
              </p:nvSpPr>
              <p:spPr bwMode="auto">
                <a:xfrm>
                  <a:off x="1349" y="2101"/>
                  <a:ext cx="41" cy="13"/>
                </a:xfrm>
                <a:custGeom>
                  <a:avLst/>
                  <a:gdLst>
                    <a:gd name="T0" fmla="*/ 0 w 364"/>
                    <a:gd name="T1" fmla="*/ 0 h 117"/>
                    <a:gd name="T2" fmla="*/ 0 w 364"/>
                    <a:gd name="T3" fmla="*/ 0 h 117"/>
                    <a:gd name="T4" fmla="*/ 0 w 364"/>
                    <a:gd name="T5" fmla="*/ 0 h 117"/>
                    <a:gd name="T6" fmla="*/ 0 w 364"/>
                    <a:gd name="T7" fmla="*/ 0 h 117"/>
                    <a:gd name="T8" fmla="*/ 0 60000 65536"/>
                    <a:gd name="T9" fmla="*/ 0 60000 65536"/>
                    <a:gd name="T10" fmla="*/ 0 60000 65536"/>
                    <a:gd name="T11" fmla="*/ 0 60000 65536"/>
                    <a:gd name="T12" fmla="*/ 0 w 364"/>
                    <a:gd name="T13" fmla="*/ 0 h 117"/>
                    <a:gd name="T14" fmla="*/ 364 w 364"/>
                    <a:gd name="T15" fmla="*/ 117 h 117"/>
                  </a:gdLst>
                  <a:ahLst/>
                  <a:cxnLst>
                    <a:cxn ang="T8">
                      <a:pos x="T0" y="T1"/>
                    </a:cxn>
                    <a:cxn ang="T9">
                      <a:pos x="T2" y="T3"/>
                    </a:cxn>
                    <a:cxn ang="T10">
                      <a:pos x="T4" y="T5"/>
                    </a:cxn>
                    <a:cxn ang="T11">
                      <a:pos x="T6" y="T7"/>
                    </a:cxn>
                  </a:cxnLst>
                  <a:rect l="T12" t="T13" r="T14" b="T15"/>
                  <a:pathLst>
                    <a:path w="364" h="117">
                      <a:moveTo>
                        <a:pt x="0" y="0"/>
                      </a:moveTo>
                      <a:lnTo>
                        <a:pt x="71" y="117"/>
                      </a:lnTo>
                      <a:lnTo>
                        <a:pt x="364" y="54"/>
                      </a:lnTo>
                      <a:lnTo>
                        <a:pt x="0" y="0"/>
                      </a:lnTo>
                    </a:path>
                  </a:pathLst>
                </a:custGeom>
                <a:noFill/>
                <a:ln w="0">
                  <a:solidFill>
                    <a:srgbClr val="993300"/>
                  </a:solidFill>
                  <a:round/>
                  <a:headEnd/>
                  <a:tailEnd/>
                </a:ln>
              </p:spPr>
              <p:txBody>
                <a:bodyPr/>
                <a:lstStyle/>
                <a:p>
                  <a:endParaRPr lang="es-MX"/>
                </a:p>
              </p:txBody>
            </p:sp>
            <p:sp>
              <p:nvSpPr>
                <p:cNvPr id="9115" name="Freeform 5744"/>
                <p:cNvSpPr>
                  <a:spLocks/>
                </p:cNvSpPr>
                <p:nvPr/>
              </p:nvSpPr>
              <p:spPr bwMode="auto">
                <a:xfrm>
                  <a:off x="1349" y="2091"/>
                  <a:ext cx="41" cy="16"/>
                </a:xfrm>
                <a:custGeom>
                  <a:avLst/>
                  <a:gdLst>
                    <a:gd name="T0" fmla="*/ 0 w 364"/>
                    <a:gd name="T1" fmla="*/ 0 h 145"/>
                    <a:gd name="T2" fmla="*/ 0 w 364"/>
                    <a:gd name="T3" fmla="*/ 0 h 145"/>
                    <a:gd name="T4" fmla="*/ 0 w 364"/>
                    <a:gd name="T5" fmla="*/ 0 h 145"/>
                    <a:gd name="T6" fmla="*/ 0 w 364"/>
                    <a:gd name="T7" fmla="*/ 0 h 145"/>
                    <a:gd name="T8" fmla="*/ 0 60000 65536"/>
                    <a:gd name="T9" fmla="*/ 0 60000 65536"/>
                    <a:gd name="T10" fmla="*/ 0 60000 65536"/>
                    <a:gd name="T11" fmla="*/ 0 60000 65536"/>
                    <a:gd name="T12" fmla="*/ 0 w 364"/>
                    <a:gd name="T13" fmla="*/ 0 h 145"/>
                    <a:gd name="T14" fmla="*/ 364 w 364"/>
                    <a:gd name="T15" fmla="*/ 145 h 145"/>
                  </a:gdLst>
                  <a:ahLst/>
                  <a:cxnLst>
                    <a:cxn ang="T8">
                      <a:pos x="T0" y="T1"/>
                    </a:cxn>
                    <a:cxn ang="T9">
                      <a:pos x="T2" y="T3"/>
                    </a:cxn>
                    <a:cxn ang="T10">
                      <a:pos x="T4" y="T5"/>
                    </a:cxn>
                    <a:cxn ang="T11">
                      <a:pos x="T6" y="T7"/>
                    </a:cxn>
                  </a:cxnLst>
                  <a:rect l="T12" t="T13" r="T14" b="T15"/>
                  <a:pathLst>
                    <a:path w="364" h="145">
                      <a:moveTo>
                        <a:pt x="276" y="0"/>
                      </a:moveTo>
                      <a:lnTo>
                        <a:pt x="0" y="91"/>
                      </a:lnTo>
                      <a:lnTo>
                        <a:pt x="364" y="145"/>
                      </a:lnTo>
                      <a:lnTo>
                        <a:pt x="276" y="0"/>
                      </a:lnTo>
                      <a:close/>
                    </a:path>
                  </a:pathLst>
                </a:custGeom>
                <a:solidFill>
                  <a:srgbClr val="993300"/>
                </a:solidFill>
                <a:ln w="9525">
                  <a:noFill/>
                  <a:round/>
                  <a:headEnd/>
                  <a:tailEnd/>
                </a:ln>
              </p:spPr>
              <p:txBody>
                <a:bodyPr/>
                <a:lstStyle/>
                <a:p>
                  <a:endParaRPr lang="es-MX"/>
                </a:p>
              </p:txBody>
            </p:sp>
            <p:sp>
              <p:nvSpPr>
                <p:cNvPr id="9116" name="Freeform 5745"/>
                <p:cNvSpPr>
                  <a:spLocks/>
                </p:cNvSpPr>
                <p:nvPr/>
              </p:nvSpPr>
              <p:spPr bwMode="auto">
                <a:xfrm>
                  <a:off x="1349" y="2091"/>
                  <a:ext cx="41" cy="16"/>
                </a:xfrm>
                <a:custGeom>
                  <a:avLst/>
                  <a:gdLst>
                    <a:gd name="T0" fmla="*/ 0 w 364"/>
                    <a:gd name="T1" fmla="*/ 0 h 145"/>
                    <a:gd name="T2" fmla="*/ 0 w 364"/>
                    <a:gd name="T3" fmla="*/ 0 h 145"/>
                    <a:gd name="T4" fmla="*/ 0 w 364"/>
                    <a:gd name="T5" fmla="*/ 0 h 145"/>
                    <a:gd name="T6" fmla="*/ 0 w 364"/>
                    <a:gd name="T7" fmla="*/ 0 h 145"/>
                    <a:gd name="T8" fmla="*/ 0 60000 65536"/>
                    <a:gd name="T9" fmla="*/ 0 60000 65536"/>
                    <a:gd name="T10" fmla="*/ 0 60000 65536"/>
                    <a:gd name="T11" fmla="*/ 0 60000 65536"/>
                    <a:gd name="T12" fmla="*/ 0 w 364"/>
                    <a:gd name="T13" fmla="*/ 0 h 145"/>
                    <a:gd name="T14" fmla="*/ 364 w 364"/>
                    <a:gd name="T15" fmla="*/ 145 h 145"/>
                  </a:gdLst>
                  <a:ahLst/>
                  <a:cxnLst>
                    <a:cxn ang="T8">
                      <a:pos x="T0" y="T1"/>
                    </a:cxn>
                    <a:cxn ang="T9">
                      <a:pos x="T2" y="T3"/>
                    </a:cxn>
                    <a:cxn ang="T10">
                      <a:pos x="T4" y="T5"/>
                    </a:cxn>
                    <a:cxn ang="T11">
                      <a:pos x="T6" y="T7"/>
                    </a:cxn>
                  </a:cxnLst>
                  <a:rect l="T12" t="T13" r="T14" b="T15"/>
                  <a:pathLst>
                    <a:path w="364" h="145">
                      <a:moveTo>
                        <a:pt x="276" y="0"/>
                      </a:moveTo>
                      <a:lnTo>
                        <a:pt x="0" y="91"/>
                      </a:lnTo>
                      <a:lnTo>
                        <a:pt x="364" y="145"/>
                      </a:lnTo>
                      <a:lnTo>
                        <a:pt x="276" y="0"/>
                      </a:lnTo>
                    </a:path>
                  </a:pathLst>
                </a:custGeom>
                <a:noFill/>
                <a:ln w="0">
                  <a:solidFill>
                    <a:srgbClr val="993300"/>
                  </a:solidFill>
                  <a:round/>
                  <a:headEnd/>
                  <a:tailEnd/>
                </a:ln>
              </p:spPr>
              <p:txBody>
                <a:bodyPr/>
                <a:lstStyle/>
                <a:p>
                  <a:endParaRPr lang="es-MX"/>
                </a:p>
              </p:txBody>
            </p:sp>
            <p:sp>
              <p:nvSpPr>
                <p:cNvPr id="9117" name="Freeform 5746"/>
                <p:cNvSpPr>
                  <a:spLocks/>
                </p:cNvSpPr>
                <p:nvPr/>
              </p:nvSpPr>
              <p:spPr bwMode="auto">
                <a:xfrm>
                  <a:off x="1349" y="2088"/>
                  <a:ext cx="31" cy="13"/>
                </a:xfrm>
                <a:custGeom>
                  <a:avLst/>
                  <a:gdLst>
                    <a:gd name="T0" fmla="*/ 0 w 276"/>
                    <a:gd name="T1" fmla="*/ 0 h 118"/>
                    <a:gd name="T2" fmla="*/ 0 w 276"/>
                    <a:gd name="T3" fmla="*/ 0 h 118"/>
                    <a:gd name="T4" fmla="*/ 0 w 276"/>
                    <a:gd name="T5" fmla="*/ 0 h 118"/>
                    <a:gd name="T6" fmla="*/ 0 w 276"/>
                    <a:gd name="T7" fmla="*/ 0 h 118"/>
                    <a:gd name="T8" fmla="*/ 0 60000 65536"/>
                    <a:gd name="T9" fmla="*/ 0 60000 65536"/>
                    <a:gd name="T10" fmla="*/ 0 60000 65536"/>
                    <a:gd name="T11" fmla="*/ 0 60000 65536"/>
                    <a:gd name="T12" fmla="*/ 0 w 276"/>
                    <a:gd name="T13" fmla="*/ 0 h 118"/>
                    <a:gd name="T14" fmla="*/ 276 w 276"/>
                    <a:gd name="T15" fmla="*/ 118 h 118"/>
                  </a:gdLst>
                  <a:ahLst/>
                  <a:cxnLst>
                    <a:cxn ang="T8">
                      <a:pos x="T0" y="T1"/>
                    </a:cxn>
                    <a:cxn ang="T9">
                      <a:pos x="T2" y="T3"/>
                    </a:cxn>
                    <a:cxn ang="T10">
                      <a:pos x="T4" y="T5"/>
                    </a:cxn>
                    <a:cxn ang="T11">
                      <a:pos x="T6" y="T7"/>
                    </a:cxn>
                  </a:cxnLst>
                  <a:rect l="T12" t="T13" r="T14" b="T15"/>
                  <a:pathLst>
                    <a:path w="276" h="118">
                      <a:moveTo>
                        <a:pt x="270" y="0"/>
                      </a:moveTo>
                      <a:lnTo>
                        <a:pt x="0" y="118"/>
                      </a:lnTo>
                      <a:lnTo>
                        <a:pt x="276" y="27"/>
                      </a:lnTo>
                      <a:lnTo>
                        <a:pt x="270" y="0"/>
                      </a:lnTo>
                      <a:close/>
                    </a:path>
                  </a:pathLst>
                </a:custGeom>
                <a:solidFill>
                  <a:srgbClr val="993300"/>
                </a:solidFill>
                <a:ln w="9525">
                  <a:noFill/>
                  <a:round/>
                  <a:headEnd/>
                  <a:tailEnd/>
                </a:ln>
              </p:spPr>
              <p:txBody>
                <a:bodyPr/>
                <a:lstStyle/>
                <a:p>
                  <a:endParaRPr lang="es-MX"/>
                </a:p>
              </p:txBody>
            </p:sp>
            <p:sp>
              <p:nvSpPr>
                <p:cNvPr id="9118" name="Freeform 5747"/>
                <p:cNvSpPr>
                  <a:spLocks/>
                </p:cNvSpPr>
                <p:nvPr/>
              </p:nvSpPr>
              <p:spPr bwMode="auto">
                <a:xfrm>
                  <a:off x="1349" y="2088"/>
                  <a:ext cx="31" cy="13"/>
                </a:xfrm>
                <a:custGeom>
                  <a:avLst/>
                  <a:gdLst>
                    <a:gd name="T0" fmla="*/ 0 w 276"/>
                    <a:gd name="T1" fmla="*/ 0 h 118"/>
                    <a:gd name="T2" fmla="*/ 0 w 276"/>
                    <a:gd name="T3" fmla="*/ 0 h 118"/>
                    <a:gd name="T4" fmla="*/ 0 w 276"/>
                    <a:gd name="T5" fmla="*/ 0 h 118"/>
                    <a:gd name="T6" fmla="*/ 0 w 276"/>
                    <a:gd name="T7" fmla="*/ 0 h 118"/>
                    <a:gd name="T8" fmla="*/ 0 60000 65536"/>
                    <a:gd name="T9" fmla="*/ 0 60000 65536"/>
                    <a:gd name="T10" fmla="*/ 0 60000 65536"/>
                    <a:gd name="T11" fmla="*/ 0 60000 65536"/>
                    <a:gd name="T12" fmla="*/ 0 w 276"/>
                    <a:gd name="T13" fmla="*/ 0 h 118"/>
                    <a:gd name="T14" fmla="*/ 276 w 276"/>
                    <a:gd name="T15" fmla="*/ 118 h 118"/>
                  </a:gdLst>
                  <a:ahLst/>
                  <a:cxnLst>
                    <a:cxn ang="T8">
                      <a:pos x="T0" y="T1"/>
                    </a:cxn>
                    <a:cxn ang="T9">
                      <a:pos x="T2" y="T3"/>
                    </a:cxn>
                    <a:cxn ang="T10">
                      <a:pos x="T4" y="T5"/>
                    </a:cxn>
                    <a:cxn ang="T11">
                      <a:pos x="T6" y="T7"/>
                    </a:cxn>
                  </a:cxnLst>
                  <a:rect l="T12" t="T13" r="T14" b="T15"/>
                  <a:pathLst>
                    <a:path w="276" h="118">
                      <a:moveTo>
                        <a:pt x="270" y="0"/>
                      </a:moveTo>
                      <a:lnTo>
                        <a:pt x="0" y="118"/>
                      </a:lnTo>
                      <a:lnTo>
                        <a:pt x="276" y="27"/>
                      </a:lnTo>
                      <a:lnTo>
                        <a:pt x="270" y="0"/>
                      </a:lnTo>
                    </a:path>
                  </a:pathLst>
                </a:custGeom>
                <a:noFill/>
                <a:ln w="0">
                  <a:solidFill>
                    <a:srgbClr val="993300"/>
                  </a:solidFill>
                  <a:round/>
                  <a:headEnd/>
                  <a:tailEnd/>
                </a:ln>
              </p:spPr>
              <p:txBody>
                <a:bodyPr/>
                <a:lstStyle/>
                <a:p>
                  <a:endParaRPr lang="es-MX"/>
                </a:p>
              </p:txBody>
            </p:sp>
            <p:sp>
              <p:nvSpPr>
                <p:cNvPr id="9119" name="Freeform 5748"/>
                <p:cNvSpPr>
                  <a:spLocks/>
                </p:cNvSpPr>
                <p:nvPr/>
              </p:nvSpPr>
              <p:spPr bwMode="auto">
                <a:xfrm>
                  <a:off x="1349" y="2071"/>
                  <a:ext cx="30" cy="30"/>
                </a:xfrm>
                <a:custGeom>
                  <a:avLst/>
                  <a:gdLst>
                    <a:gd name="T0" fmla="*/ 0 w 270"/>
                    <a:gd name="T1" fmla="*/ 0 h 267"/>
                    <a:gd name="T2" fmla="*/ 0 w 270"/>
                    <a:gd name="T3" fmla="*/ 0 h 267"/>
                    <a:gd name="T4" fmla="*/ 0 w 270"/>
                    <a:gd name="T5" fmla="*/ 0 h 267"/>
                    <a:gd name="T6" fmla="*/ 0 w 270"/>
                    <a:gd name="T7" fmla="*/ 0 h 267"/>
                    <a:gd name="T8" fmla="*/ 0 60000 65536"/>
                    <a:gd name="T9" fmla="*/ 0 60000 65536"/>
                    <a:gd name="T10" fmla="*/ 0 60000 65536"/>
                    <a:gd name="T11" fmla="*/ 0 60000 65536"/>
                    <a:gd name="T12" fmla="*/ 0 w 270"/>
                    <a:gd name="T13" fmla="*/ 0 h 267"/>
                    <a:gd name="T14" fmla="*/ 270 w 270"/>
                    <a:gd name="T15" fmla="*/ 267 h 267"/>
                  </a:gdLst>
                  <a:ahLst/>
                  <a:cxnLst>
                    <a:cxn ang="T8">
                      <a:pos x="T0" y="T1"/>
                    </a:cxn>
                    <a:cxn ang="T9">
                      <a:pos x="T2" y="T3"/>
                    </a:cxn>
                    <a:cxn ang="T10">
                      <a:pos x="T4" y="T5"/>
                    </a:cxn>
                    <a:cxn ang="T11">
                      <a:pos x="T6" y="T7"/>
                    </a:cxn>
                  </a:cxnLst>
                  <a:rect l="T12" t="T13" r="T14" b="T15"/>
                  <a:pathLst>
                    <a:path w="270" h="267">
                      <a:moveTo>
                        <a:pt x="141" y="0"/>
                      </a:moveTo>
                      <a:lnTo>
                        <a:pt x="0" y="267"/>
                      </a:lnTo>
                      <a:lnTo>
                        <a:pt x="270" y="149"/>
                      </a:lnTo>
                      <a:lnTo>
                        <a:pt x="141" y="0"/>
                      </a:lnTo>
                      <a:close/>
                    </a:path>
                  </a:pathLst>
                </a:custGeom>
                <a:solidFill>
                  <a:srgbClr val="993300"/>
                </a:solidFill>
                <a:ln w="9525">
                  <a:noFill/>
                  <a:round/>
                  <a:headEnd/>
                  <a:tailEnd/>
                </a:ln>
              </p:spPr>
              <p:txBody>
                <a:bodyPr/>
                <a:lstStyle/>
                <a:p>
                  <a:endParaRPr lang="es-MX"/>
                </a:p>
              </p:txBody>
            </p:sp>
            <p:sp>
              <p:nvSpPr>
                <p:cNvPr id="9120" name="Freeform 5749"/>
                <p:cNvSpPr>
                  <a:spLocks/>
                </p:cNvSpPr>
                <p:nvPr/>
              </p:nvSpPr>
              <p:spPr bwMode="auto">
                <a:xfrm>
                  <a:off x="1349" y="2071"/>
                  <a:ext cx="30" cy="30"/>
                </a:xfrm>
                <a:custGeom>
                  <a:avLst/>
                  <a:gdLst>
                    <a:gd name="T0" fmla="*/ 0 w 270"/>
                    <a:gd name="T1" fmla="*/ 0 h 267"/>
                    <a:gd name="T2" fmla="*/ 0 w 270"/>
                    <a:gd name="T3" fmla="*/ 0 h 267"/>
                    <a:gd name="T4" fmla="*/ 0 w 270"/>
                    <a:gd name="T5" fmla="*/ 0 h 267"/>
                    <a:gd name="T6" fmla="*/ 0 w 270"/>
                    <a:gd name="T7" fmla="*/ 0 h 267"/>
                    <a:gd name="T8" fmla="*/ 0 60000 65536"/>
                    <a:gd name="T9" fmla="*/ 0 60000 65536"/>
                    <a:gd name="T10" fmla="*/ 0 60000 65536"/>
                    <a:gd name="T11" fmla="*/ 0 60000 65536"/>
                    <a:gd name="T12" fmla="*/ 0 w 270"/>
                    <a:gd name="T13" fmla="*/ 0 h 267"/>
                    <a:gd name="T14" fmla="*/ 270 w 270"/>
                    <a:gd name="T15" fmla="*/ 267 h 267"/>
                  </a:gdLst>
                  <a:ahLst/>
                  <a:cxnLst>
                    <a:cxn ang="T8">
                      <a:pos x="T0" y="T1"/>
                    </a:cxn>
                    <a:cxn ang="T9">
                      <a:pos x="T2" y="T3"/>
                    </a:cxn>
                    <a:cxn ang="T10">
                      <a:pos x="T4" y="T5"/>
                    </a:cxn>
                    <a:cxn ang="T11">
                      <a:pos x="T6" y="T7"/>
                    </a:cxn>
                  </a:cxnLst>
                  <a:rect l="T12" t="T13" r="T14" b="T15"/>
                  <a:pathLst>
                    <a:path w="270" h="267">
                      <a:moveTo>
                        <a:pt x="141" y="0"/>
                      </a:moveTo>
                      <a:lnTo>
                        <a:pt x="0" y="267"/>
                      </a:lnTo>
                      <a:lnTo>
                        <a:pt x="270" y="149"/>
                      </a:lnTo>
                      <a:lnTo>
                        <a:pt x="141" y="0"/>
                      </a:lnTo>
                    </a:path>
                  </a:pathLst>
                </a:custGeom>
                <a:noFill/>
                <a:ln w="0">
                  <a:solidFill>
                    <a:srgbClr val="993300"/>
                  </a:solidFill>
                  <a:round/>
                  <a:headEnd/>
                  <a:tailEnd/>
                </a:ln>
              </p:spPr>
              <p:txBody>
                <a:bodyPr/>
                <a:lstStyle/>
                <a:p>
                  <a:endParaRPr lang="es-MX"/>
                </a:p>
              </p:txBody>
            </p:sp>
            <p:sp>
              <p:nvSpPr>
                <p:cNvPr id="9121" name="Freeform 5750"/>
                <p:cNvSpPr>
                  <a:spLocks/>
                </p:cNvSpPr>
                <p:nvPr/>
              </p:nvSpPr>
              <p:spPr bwMode="auto">
                <a:xfrm>
                  <a:off x="1349" y="2060"/>
                  <a:ext cx="16" cy="41"/>
                </a:xfrm>
                <a:custGeom>
                  <a:avLst/>
                  <a:gdLst>
                    <a:gd name="T0" fmla="*/ 0 w 141"/>
                    <a:gd name="T1" fmla="*/ 0 h 370"/>
                    <a:gd name="T2" fmla="*/ 0 w 141"/>
                    <a:gd name="T3" fmla="*/ 0 h 370"/>
                    <a:gd name="T4" fmla="*/ 0 w 141"/>
                    <a:gd name="T5" fmla="*/ 0 h 370"/>
                    <a:gd name="T6" fmla="*/ 0 w 141"/>
                    <a:gd name="T7" fmla="*/ 0 h 370"/>
                    <a:gd name="T8" fmla="*/ 0 60000 65536"/>
                    <a:gd name="T9" fmla="*/ 0 60000 65536"/>
                    <a:gd name="T10" fmla="*/ 0 60000 65536"/>
                    <a:gd name="T11" fmla="*/ 0 60000 65536"/>
                    <a:gd name="T12" fmla="*/ 0 w 141"/>
                    <a:gd name="T13" fmla="*/ 0 h 370"/>
                    <a:gd name="T14" fmla="*/ 141 w 141"/>
                    <a:gd name="T15" fmla="*/ 370 h 370"/>
                  </a:gdLst>
                  <a:ahLst/>
                  <a:cxnLst>
                    <a:cxn ang="T8">
                      <a:pos x="T0" y="T1"/>
                    </a:cxn>
                    <a:cxn ang="T9">
                      <a:pos x="T2" y="T3"/>
                    </a:cxn>
                    <a:cxn ang="T10">
                      <a:pos x="T4" y="T5"/>
                    </a:cxn>
                    <a:cxn ang="T11">
                      <a:pos x="T6" y="T7"/>
                    </a:cxn>
                  </a:cxnLst>
                  <a:rect l="T12" t="T13" r="T14" b="T15"/>
                  <a:pathLst>
                    <a:path w="141" h="370">
                      <a:moveTo>
                        <a:pt x="122" y="0"/>
                      </a:moveTo>
                      <a:lnTo>
                        <a:pt x="0" y="370"/>
                      </a:lnTo>
                      <a:lnTo>
                        <a:pt x="141" y="103"/>
                      </a:lnTo>
                      <a:lnTo>
                        <a:pt x="122" y="0"/>
                      </a:lnTo>
                      <a:close/>
                    </a:path>
                  </a:pathLst>
                </a:custGeom>
                <a:solidFill>
                  <a:srgbClr val="993300"/>
                </a:solidFill>
                <a:ln w="9525">
                  <a:noFill/>
                  <a:round/>
                  <a:headEnd/>
                  <a:tailEnd/>
                </a:ln>
              </p:spPr>
              <p:txBody>
                <a:bodyPr/>
                <a:lstStyle/>
                <a:p>
                  <a:endParaRPr lang="es-MX"/>
                </a:p>
              </p:txBody>
            </p:sp>
            <p:sp>
              <p:nvSpPr>
                <p:cNvPr id="9122" name="Freeform 5751"/>
                <p:cNvSpPr>
                  <a:spLocks/>
                </p:cNvSpPr>
                <p:nvPr/>
              </p:nvSpPr>
              <p:spPr bwMode="auto">
                <a:xfrm>
                  <a:off x="1349" y="2060"/>
                  <a:ext cx="16" cy="41"/>
                </a:xfrm>
                <a:custGeom>
                  <a:avLst/>
                  <a:gdLst>
                    <a:gd name="T0" fmla="*/ 0 w 141"/>
                    <a:gd name="T1" fmla="*/ 0 h 370"/>
                    <a:gd name="T2" fmla="*/ 0 w 141"/>
                    <a:gd name="T3" fmla="*/ 0 h 370"/>
                    <a:gd name="T4" fmla="*/ 0 w 141"/>
                    <a:gd name="T5" fmla="*/ 0 h 370"/>
                    <a:gd name="T6" fmla="*/ 0 w 141"/>
                    <a:gd name="T7" fmla="*/ 0 h 370"/>
                    <a:gd name="T8" fmla="*/ 0 60000 65536"/>
                    <a:gd name="T9" fmla="*/ 0 60000 65536"/>
                    <a:gd name="T10" fmla="*/ 0 60000 65536"/>
                    <a:gd name="T11" fmla="*/ 0 60000 65536"/>
                    <a:gd name="T12" fmla="*/ 0 w 141"/>
                    <a:gd name="T13" fmla="*/ 0 h 370"/>
                    <a:gd name="T14" fmla="*/ 141 w 141"/>
                    <a:gd name="T15" fmla="*/ 370 h 370"/>
                  </a:gdLst>
                  <a:ahLst/>
                  <a:cxnLst>
                    <a:cxn ang="T8">
                      <a:pos x="T0" y="T1"/>
                    </a:cxn>
                    <a:cxn ang="T9">
                      <a:pos x="T2" y="T3"/>
                    </a:cxn>
                    <a:cxn ang="T10">
                      <a:pos x="T4" y="T5"/>
                    </a:cxn>
                    <a:cxn ang="T11">
                      <a:pos x="T6" y="T7"/>
                    </a:cxn>
                  </a:cxnLst>
                  <a:rect l="T12" t="T13" r="T14" b="T15"/>
                  <a:pathLst>
                    <a:path w="141" h="370">
                      <a:moveTo>
                        <a:pt x="122" y="0"/>
                      </a:moveTo>
                      <a:lnTo>
                        <a:pt x="0" y="370"/>
                      </a:lnTo>
                      <a:lnTo>
                        <a:pt x="141" y="103"/>
                      </a:lnTo>
                      <a:lnTo>
                        <a:pt x="122" y="0"/>
                      </a:lnTo>
                    </a:path>
                  </a:pathLst>
                </a:custGeom>
                <a:noFill/>
                <a:ln w="0">
                  <a:solidFill>
                    <a:srgbClr val="993300"/>
                  </a:solidFill>
                  <a:round/>
                  <a:headEnd/>
                  <a:tailEnd/>
                </a:ln>
              </p:spPr>
              <p:txBody>
                <a:bodyPr/>
                <a:lstStyle/>
                <a:p>
                  <a:endParaRPr lang="es-MX"/>
                </a:p>
              </p:txBody>
            </p:sp>
            <p:sp>
              <p:nvSpPr>
                <p:cNvPr id="9123" name="Freeform 5752"/>
                <p:cNvSpPr>
                  <a:spLocks/>
                </p:cNvSpPr>
                <p:nvPr/>
              </p:nvSpPr>
              <p:spPr bwMode="auto">
                <a:xfrm>
                  <a:off x="1349" y="2055"/>
                  <a:ext cx="14" cy="46"/>
                </a:xfrm>
                <a:custGeom>
                  <a:avLst/>
                  <a:gdLst>
                    <a:gd name="T0" fmla="*/ 0 w 122"/>
                    <a:gd name="T1" fmla="*/ 0 h 418"/>
                    <a:gd name="T2" fmla="*/ 0 w 122"/>
                    <a:gd name="T3" fmla="*/ 0 h 418"/>
                    <a:gd name="T4" fmla="*/ 0 w 122"/>
                    <a:gd name="T5" fmla="*/ 0 h 418"/>
                    <a:gd name="T6" fmla="*/ 0 w 122"/>
                    <a:gd name="T7" fmla="*/ 0 h 418"/>
                    <a:gd name="T8" fmla="*/ 0 60000 65536"/>
                    <a:gd name="T9" fmla="*/ 0 60000 65536"/>
                    <a:gd name="T10" fmla="*/ 0 60000 65536"/>
                    <a:gd name="T11" fmla="*/ 0 60000 65536"/>
                    <a:gd name="T12" fmla="*/ 0 w 122"/>
                    <a:gd name="T13" fmla="*/ 0 h 418"/>
                    <a:gd name="T14" fmla="*/ 122 w 122"/>
                    <a:gd name="T15" fmla="*/ 418 h 418"/>
                  </a:gdLst>
                  <a:ahLst/>
                  <a:cxnLst>
                    <a:cxn ang="T8">
                      <a:pos x="T0" y="T1"/>
                    </a:cxn>
                    <a:cxn ang="T9">
                      <a:pos x="T2" y="T3"/>
                    </a:cxn>
                    <a:cxn ang="T10">
                      <a:pos x="T4" y="T5"/>
                    </a:cxn>
                    <a:cxn ang="T11">
                      <a:pos x="T6" y="T7"/>
                    </a:cxn>
                  </a:cxnLst>
                  <a:rect l="T12" t="T13" r="T14" b="T15"/>
                  <a:pathLst>
                    <a:path w="122" h="418">
                      <a:moveTo>
                        <a:pt x="83" y="0"/>
                      </a:moveTo>
                      <a:lnTo>
                        <a:pt x="0" y="418"/>
                      </a:lnTo>
                      <a:lnTo>
                        <a:pt x="122" y="48"/>
                      </a:lnTo>
                      <a:lnTo>
                        <a:pt x="83" y="0"/>
                      </a:lnTo>
                      <a:close/>
                    </a:path>
                  </a:pathLst>
                </a:custGeom>
                <a:solidFill>
                  <a:srgbClr val="993300"/>
                </a:solidFill>
                <a:ln w="9525">
                  <a:noFill/>
                  <a:round/>
                  <a:headEnd/>
                  <a:tailEnd/>
                </a:ln>
              </p:spPr>
              <p:txBody>
                <a:bodyPr/>
                <a:lstStyle/>
                <a:p>
                  <a:endParaRPr lang="es-MX"/>
                </a:p>
              </p:txBody>
            </p:sp>
            <p:sp>
              <p:nvSpPr>
                <p:cNvPr id="9124" name="Freeform 5753"/>
                <p:cNvSpPr>
                  <a:spLocks/>
                </p:cNvSpPr>
                <p:nvPr/>
              </p:nvSpPr>
              <p:spPr bwMode="auto">
                <a:xfrm>
                  <a:off x="1349" y="2055"/>
                  <a:ext cx="14" cy="46"/>
                </a:xfrm>
                <a:custGeom>
                  <a:avLst/>
                  <a:gdLst>
                    <a:gd name="T0" fmla="*/ 0 w 122"/>
                    <a:gd name="T1" fmla="*/ 0 h 418"/>
                    <a:gd name="T2" fmla="*/ 0 w 122"/>
                    <a:gd name="T3" fmla="*/ 0 h 418"/>
                    <a:gd name="T4" fmla="*/ 0 w 122"/>
                    <a:gd name="T5" fmla="*/ 0 h 418"/>
                    <a:gd name="T6" fmla="*/ 0 w 122"/>
                    <a:gd name="T7" fmla="*/ 0 h 418"/>
                    <a:gd name="T8" fmla="*/ 0 60000 65536"/>
                    <a:gd name="T9" fmla="*/ 0 60000 65536"/>
                    <a:gd name="T10" fmla="*/ 0 60000 65536"/>
                    <a:gd name="T11" fmla="*/ 0 60000 65536"/>
                    <a:gd name="T12" fmla="*/ 0 w 122"/>
                    <a:gd name="T13" fmla="*/ 0 h 418"/>
                    <a:gd name="T14" fmla="*/ 122 w 122"/>
                    <a:gd name="T15" fmla="*/ 418 h 418"/>
                  </a:gdLst>
                  <a:ahLst/>
                  <a:cxnLst>
                    <a:cxn ang="T8">
                      <a:pos x="T0" y="T1"/>
                    </a:cxn>
                    <a:cxn ang="T9">
                      <a:pos x="T2" y="T3"/>
                    </a:cxn>
                    <a:cxn ang="T10">
                      <a:pos x="T4" y="T5"/>
                    </a:cxn>
                    <a:cxn ang="T11">
                      <a:pos x="T6" y="T7"/>
                    </a:cxn>
                  </a:cxnLst>
                  <a:rect l="T12" t="T13" r="T14" b="T15"/>
                  <a:pathLst>
                    <a:path w="122" h="418">
                      <a:moveTo>
                        <a:pt x="83" y="0"/>
                      </a:moveTo>
                      <a:lnTo>
                        <a:pt x="0" y="418"/>
                      </a:lnTo>
                      <a:lnTo>
                        <a:pt x="122" y="48"/>
                      </a:lnTo>
                      <a:lnTo>
                        <a:pt x="83" y="0"/>
                      </a:lnTo>
                    </a:path>
                  </a:pathLst>
                </a:custGeom>
                <a:noFill/>
                <a:ln w="0">
                  <a:solidFill>
                    <a:srgbClr val="993300"/>
                  </a:solidFill>
                  <a:round/>
                  <a:headEnd/>
                  <a:tailEnd/>
                </a:ln>
              </p:spPr>
              <p:txBody>
                <a:bodyPr/>
                <a:lstStyle/>
                <a:p>
                  <a:endParaRPr lang="es-MX"/>
                </a:p>
              </p:txBody>
            </p:sp>
            <p:sp>
              <p:nvSpPr>
                <p:cNvPr id="9125" name="Freeform 5754"/>
                <p:cNvSpPr>
                  <a:spLocks/>
                </p:cNvSpPr>
                <p:nvPr/>
              </p:nvSpPr>
              <p:spPr bwMode="auto">
                <a:xfrm>
                  <a:off x="1349" y="2043"/>
                  <a:ext cx="9" cy="58"/>
                </a:xfrm>
                <a:custGeom>
                  <a:avLst/>
                  <a:gdLst>
                    <a:gd name="T0" fmla="*/ 0 w 83"/>
                    <a:gd name="T1" fmla="*/ 0 h 521"/>
                    <a:gd name="T2" fmla="*/ 0 w 83"/>
                    <a:gd name="T3" fmla="*/ 0 h 521"/>
                    <a:gd name="T4" fmla="*/ 0 w 83"/>
                    <a:gd name="T5" fmla="*/ 0 h 521"/>
                    <a:gd name="T6" fmla="*/ 0 w 83"/>
                    <a:gd name="T7" fmla="*/ 0 h 521"/>
                    <a:gd name="T8" fmla="*/ 0 60000 65536"/>
                    <a:gd name="T9" fmla="*/ 0 60000 65536"/>
                    <a:gd name="T10" fmla="*/ 0 60000 65536"/>
                    <a:gd name="T11" fmla="*/ 0 60000 65536"/>
                    <a:gd name="T12" fmla="*/ 0 w 83"/>
                    <a:gd name="T13" fmla="*/ 0 h 521"/>
                    <a:gd name="T14" fmla="*/ 83 w 83"/>
                    <a:gd name="T15" fmla="*/ 521 h 521"/>
                  </a:gdLst>
                  <a:ahLst/>
                  <a:cxnLst>
                    <a:cxn ang="T8">
                      <a:pos x="T0" y="T1"/>
                    </a:cxn>
                    <a:cxn ang="T9">
                      <a:pos x="T2" y="T3"/>
                    </a:cxn>
                    <a:cxn ang="T10">
                      <a:pos x="T4" y="T5"/>
                    </a:cxn>
                    <a:cxn ang="T11">
                      <a:pos x="T6" y="T7"/>
                    </a:cxn>
                  </a:cxnLst>
                  <a:rect l="T12" t="T13" r="T14" b="T15"/>
                  <a:pathLst>
                    <a:path w="83" h="521">
                      <a:moveTo>
                        <a:pt x="73" y="0"/>
                      </a:moveTo>
                      <a:lnTo>
                        <a:pt x="0" y="521"/>
                      </a:lnTo>
                      <a:lnTo>
                        <a:pt x="83" y="103"/>
                      </a:lnTo>
                      <a:lnTo>
                        <a:pt x="73" y="0"/>
                      </a:lnTo>
                      <a:close/>
                    </a:path>
                  </a:pathLst>
                </a:custGeom>
                <a:solidFill>
                  <a:srgbClr val="993300"/>
                </a:solidFill>
                <a:ln w="9525">
                  <a:noFill/>
                  <a:round/>
                  <a:headEnd/>
                  <a:tailEnd/>
                </a:ln>
              </p:spPr>
              <p:txBody>
                <a:bodyPr/>
                <a:lstStyle/>
                <a:p>
                  <a:endParaRPr lang="es-MX"/>
                </a:p>
              </p:txBody>
            </p:sp>
            <p:sp>
              <p:nvSpPr>
                <p:cNvPr id="9126" name="Freeform 5755"/>
                <p:cNvSpPr>
                  <a:spLocks/>
                </p:cNvSpPr>
                <p:nvPr/>
              </p:nvSpPr>
              <p:spPr bwMode="auto">
                <a:xfrm>
                  <a:off x="1349" y="2043"/>
                  <a:ext cx="9" cy="58"/>
                </a:xfrm>
                <a:custGeom>
                  <a:avLst/>
                  <a:gdLst>
                    <a:gd name="T0" fmla="*/ 0 w 83"/>
                    <a:gd name="T1" fmla="*/ 0 h 521"/>
                    <a:gd name="T2" fmla="*/ 0 w 83"/>
                    <a:gd name="T3" fmla="*/ 0 h 521"/>
                    <a:gd name="T4" fmla="*/ 0 w 83"/>
                    <a:gd name="T5" fmla="*/ 0 h 521"/>
                    <a:gd name="T6" fmla="*/ 0 w 83"/>
                    <a:gd name="T7" fmla="*/ 0 h 521"/>
                    <a:gd name="T8" fmla="*/ 0 60000 65536"/>
                    <a:gd name="T9" fmla="*/ 0 60000 65536"/>
                    <a:gd name="T10" fmla="*/ 0 60000 65536"/>
                    <a:gd name="T11" fmla="*/ 0 60000 65536"/>
                    <a:gd name="T12" fmla="*/ 0 w 83"/>
                    <a:gd name="T13" fmla="*/ 0 h 521"/>
                    <a:gd name="T14" fmla="*/ 83 w 83"/>
                    <a:gd name="T15" fmla="*/ 521 h 521"/>
                  </a:gdLst>
                  <a:ahLst/>
                  <a:cxnLst>
                    <a:cxn ang="T8">
                      <a:pos x="T0" y="T1"/>
                    </a:cxn>
                    <a:cxn ang="T9">
                      <a:pos x="T2" y="T3"/>
                    </a:cxn>
                    <a:cxn ang="T10">
                      <a:pos x="T4" y="T5"/>
                    </a:cxn>
                    <a:cxn ang="T11">
                      <a:pos x="T6" y="T7"/>
                    </a:cxn>
                  </a:cxnLst>
                  <a:rect l="T12" t="T13" r="T14" b="T15"/>
                  <a:pathLst>
                    <a:path w="83" h="521">
                      <a:moveTo>
                        <a:pt x="73" y="0"/>
                      </a:moveTo>
                      <a:lnTo>
                        <a:pt x="0" y="521"/>
                      </a:lnTo>
                      <a:lnTo>
                        <a:pt x="83" y="103"/>
                      </a:lnTo>
                      <a:lnTo>
                        <a:pt x="73" y="0"/>
                      </a:lnTo>
                    </a:path>
                  </a:pathLst>
                </a:custGeom>
                <a:noFill/>
                <a:ln w="0">
                  <a:solidFill>
                    <a:srgbClr val="993300"/>
                  </a:solidFill>
                  <a:round/>
                  <a:headEnd/>
                  <a:tailEnd/>
                </a:ln>
              </p:spPr>
              <p:txBody>
                <a:bodyPr/>
                <a:lstStyle/>
                <a:p>
                  <a:endParaRPr lang="es-MX"/>
                </a:p>
              </p:txBody>
            </p:sp>
            <p:sp>
              <p:nvSpPr>
                <p:cNvPr id="9127" name="Freeform 5756"/>
                <p:cNvSpPr>
                  <a:spLocks/>
                </p:cNvSpPr>
                <p:nvPr/>
              </p:nvSpPr>
              <p:spPr bwMode="auto">
                <a:xfrm>
                  <a:off x="1349" y="2026"/>
                  <a:ext cx="8" cy="75"/>
                </a:xfrm>
                <a:custGeom>
                  <a:avLst/>
                  <a:gdLst>
                    <a:gd name="T0" fmla="*/ 0 w 73"/>
                    <a:gd name="T1" fmla="*/ 0 h 678"/>
                    <a:gd name="T2" fmla="*/ 0 w 73"/>
                    <a:gd name="T3" fmla="*/ 0 h 678"/>
                    <a:gd name="T4" fmla="*/ 0 w 73"/>
                    <a:gd name="T5" fmla="*/ 0 h 678"/>
                    <a:gd name="T6" fmla="*/ 0 w 73"/>
                    <a:gd name="T7" fmla="*/ 0 h 678"/>
                    <a:gd name="T8" fmla="*/ 0 60000 65536"/>
                    <a:gd name="T9" fmla="*/ 0 60000 65536"/>
                    <a:gd name="T10" fmla="*/ 0 60000 65536"/>
                    <a:gd name="T11" fmla="*/ 0 60000 65536"/>
                    <a:gd name="T12" fmla="*/ 0 w 73"/>
                    <a:gd name="T13" fmla="*/ 0 h 678"/>
                    <a:gd name="T14" fmla="*/ 73 w 73"/>
                    <a:gd name="T15" fmla="*/ 678 h 678"/>
                  </a:gdLst>
                  <a:ahLst/>
                  <a:cxnLst>
                    <a:cxn ang="T8">
                      <a:pos x="T0" y="T1"/>
                    </a:cxn>
                    <a:cxn ang="T9">
                      <a:pos x="T2" y="T3"/>
                    </a:cxn>
                    <a:cxn ang="T10">
                      <a:pos x="T4" y="T5"/>
                    </a:cxn>
                    <a:cxn ang="T11">
                      <a:pos x="T6" y="T7"/>
                    </a:cxn>
                  </a:cxnLst>
                  <a:rect l="T12" t="T13" r="T14" b="T15"/>
                  <a:pathLst>
                    <a:path w="73" h="678">
                      <a:moveTo>
                        <a:pt x="0" y="0"/>
                      </a:moveTo>
                      <a:lnTo>
                        <a:pt x="0" y="678"/>
                      </a:lnTo>
                      <a:lnTo>
                        <a:pt x="73" y="157"/>
                      </a:lnTo>
                      <a:lnTo>
                        <a:pt x="0" y="0"/>
                      </a:lnTo>
                      <a:close/>
                    </a:path>
                  </a:pathLst>
                </a:custGeom>
                <a:solidFill>
                  <a:srgbClr val="993300"/>
                </a:solidFill>
                <a:ln w="9525">
                  <a:noFill/>
                  <a:round/>
                  <a:headEnd/>
                  <a:tailEnd/>
                </a:ln>
              </p:spPr>
              <p:txBody>
                <a:bodyPr/>
                <a:lstStyle/>
                <a:p>
                  <a:endParaRPr lang="es-MX"/>
                </a:p>
              </p:txBody>
            </p:sp>
            <p:sp>
              <p:nvSpPr>
                <p:cNvPr id="9128" name="Freeform 5757"/>
                <p:cNvSpPr>
                  <a:spLocks/>
                </p:cNvSpPr>
                <p:nvPr/>
              </p:nvSpPr>
              <p:spPr bwMode="auto">
                <a:xfrm>
                  <a:off x="1349" y="2026"/>
                  <a:ext cx="8" cy="75"/>
                </a:xfrm>
                <a:custGeom>
                  <a:avLst/>
                  <a:gdLst>
                    <a:gd name="T0" fmla="*/ 0 w 73"/>
                    <a:gd name="T1" fmla="*/ 0 h 678"/>
                    <a:gd name="T2" fmla="*/ 0 w 73"/>
                    <a:gd name="T3" fmla="*/ 0 h 678"/>
                    <a:gd name="T4" fmla="*/ 0 w 73"/>
                    <a:gd name="T5" fmla="*/ 0 h 678"/>
                    <a:gd name="T6" fmla="*/ 0 w 73"/>
                    <a:gd name="T7" fmla="*/ 0 h 678"/>
                    <a:gd name="T8" fmla="*/ 0 60000 65536"/>
                    <a:gd name="T9" fmla="*/ 0 60000 65536"/>
                    <a:gd name="T10" fmla="*/ 0 60000 65536"/>
                    <a:gd name="T11" fmla="*/ 0 60000 65536"/>
                    <a:gd name="T12" fmla="*/ 0 w 73"/>
                    <a:gd name="T13" fmla="*/ 0 h 678"/>
                    <a:gd name="T14" fmla="*/ 73 w 73"/>
                    <a:gd name="T15" fmla="*/ 678 h 678"/>
                  </a:gdLst>
                  <a:ahLst/>
                  <a:cxnLst>
                    <a:cxn ang="T8">
                      <a:pos x="T0" y="T1"/>
                    </a:cxn>
                    <a:cxn ang="T9">
                      <a:pos x="T2" y="T3"/>
                    </a:cxn>
                    <a:cxn ang="T10">
                      <a:pos x="T4" y="T5"/>
                    </a:cxn>
                    <a:cxn ang="T11">
                      <a:pos x="T6" y="T7"/>
                    </a:cxn>
                  </a:cxnLst>
                  <a:rect l="T12" t="T13" r="T14" b="T15"/>
                  <a:pathLst>
                    <a:path w="73" h="678">
                      <a:moveTo>
                        <a:pt x="0" y="0"/>
                      </a:moveTo>
                      <a:lnTo>
                        <a:pt x="0" y="678"/>
                      </a:lnTo>
                      <a:lnTo>
                        <a:pt x="73" y="157"/>
                      </a:lnTo>
                      <a:lnTo>
                        <a:pt x="0" y="0"/>
                      </a:lnTo>
                    </a:path>
                  </a:pathLst>
                </a:custGeom>
                <a:noFill/>
                <a:ln w="0">
                  <a:solidFill>
                    <a:srgbClr val="993300"/>
                  </a:solidFill>
                  <a:round/>
                  <a:headEnd/>
                  <a:tailEnd/>
                </a:ln>
              </p:spPr>
              <p:txBody>
                <a:bodyPr/>
                <a:lstStyle/>
                <a:p>
                  <a:endParaRPr lang="es-MX"/>
                </a:p>
              </p:txBody>
            </p:sp>
            <p:sp>
              <p:nvSpPr>
                <p:cNvPr id="9129" name="Freeform 5758"/>
                <p:cNvSpPr>
                  <a:spLocks/>
                </p:cNvSpPr>
                <p:nvPr/>
              </p:nvSpPr>
              <p:spPr bwMode="auto">
                <a:xfrm>
                  <a:off x="1623" y="2286"/>
                  <a:ext cx="1" cy="43"/>
                </a:xfrm>
                <a:custGeom>
                  <a:avLst/>
                  <a:gdLst>
                    <a:gd name="T0" fmla="*/ 0 w 1"/>
                    <a:gd name="T1" fmla="*/ 0 h 394"/>
                    <a:gd name="T2" fmla="*/ 0 w 1"/>
                    <a:gd name="T3" fmla="*/ 0 h 394"/>
                    <a:gd name="T4" fmla="*/ 1 w 1"/>
                    <a:gd name="T5" fmla="*/ 0 h 394"/>
                    <a:gd name="T6" fmla="*/ 0 60000 65536"/>
                    <a:gd name="T7" fmla="*/ 0 60000 65536"/>
                    <a:gd name="T8" fmla="*/ 0 60000 65536"/>
                    <a:gd name="T9" fmla="*/ 0 w 1"/>
                    <a:gd name="T10" fmla="*/ 0 h 394"/>
                    <a:gd name="T11" fmla="*/ 1 w 1"/>
                    <a:gd name="T12" fmla="*/ 394 h 394"/>
                  </a:gdLst>
                  <a:ahLst/>
                  <a:cxnLst>
                    <a:cxn ang="T6">
                      <a:pos x="T0" y="T1"/>
                    </a:cxn>
                    <a:cxn ang="T7">
                      <a:pos x="T2" y="T3"/>
                    </a:cxn>
                    <a:cxn ang="T8">
                      <a:pos x="T4" y="T5"/>
                    </a:cxn>
                  </a:cxnLst>
                  <a:rect l="T9" t="T10" r="T11" b="T12"/>
                  <a:pathLst>
                    <a:path w="1" h="394">
                      <a:moveTo>
                        <a:pt x="0" y="0"/>
                      </a:moveTo>
                      <a:lnTo>
                        <a:pt x="0" y="394"/>
                      </a:lnTo>
                      <a:lnTo>
                        <a:pt x="1" y="394"/>
                      </a:lnTo>
                    </a:path>
                  </a:pathLst>
                </a:custGeom>
                <a:noFill/>
                <a:ln w="0">
                  <a:solidFill>
                    <a:srgbClr val="993300"/>
                  </a:solidFill>
                  <a:round/>
                  <a:headEnd/>
                  <a:tailEnd/>
                </a:ln>
              </p:spPr>
              <p:txBody>
                <a:bodyPr/>
                <a:lstStyle/>
                <a:p>
                  <a:endParaRPr lang="es-MX"/>
                </a:p>
              </p:txBody>
            </p:sp>
            <p:sp>
              <p:nvSpPr>
                <p:cNvPr id="9130" name="Freeform 5759"/>
                <p:cNvSpPr>
                  <a:spLocks/>
                </p:cNvSpPr>
                <p:nvPr/>
              </p:nvSpPr>
              <p:spPr bwMode="auto">
                <a:xfrm>
                  <a:off x="1348" y="2100"/>
                  <a:ext cx="3" cy="3"/>
                </a:xfrm>
                <a:custGeom>
                  <a:avLst/>
                  <a:gdLst>
                    <a:gd name="T0" fmla="*/ 0 w 32"/>
                    <a:gd name="T1" fmla="*/ 0 h 25"/>
                    <a:gd name="T2" fmla="*/ 0 w 32"/>
                    <a:gd name="T3" fmla="*/ 0 h 25"/>
                    <a:gd name="T4" fmla="*/ 0 w 32"/>
                    <a:gd name="T5" fmla="*/ 0 h 25"/>
                    <a:gd name="T6" fmla="*/ 0 w 32"/>
                    <a:gd name="T7" fmla="*/ 0 h 25"/>
                    <a:gd name="T8" fmla="*/ 0 60000 65536"/>
                    <a:gd name="T9" fmla="*/ 0 60000 65536"/>
                    <a:gd name="T10" fmla="*/ 0 60000 65536"/>
                    <a:gd name="T11" fmla="*/ 0 60000 65536"/>
                    <a:gd name="T12" fmla="*/ 0 w 32"/>
                    <a:gd name="T13" fmla="*/ 0 h 25"/>
                    <a:gd name="T14" fmla="*/ 32 w 32"/>
                    <a:gd name="T15" fmla="*/ 25 h 25"/>
                  </a:gdLst>
                  <a:ahLst/>
                  <a:cxnLst>
                    <a:cxn ang="T8">
                      <a:pos x="T0" y="T1"/>
                    </a:cxn>
                    <a:cxn ang="T9">
                      <a:pos x="T2" y="T3"/>
                    </a:cxn>
                    <a:cxn ang="T10">
                      <a:pos x="T4" y="T5"/>
                    </a:cxn>
                    <a:cxn ang="T11">
                      <a:pos x="T6" y="T7"/>
                    </a:cxn>
                  </a:cxnLst>
                  <a:rect l="T12" t="T13" r="T14" b="T15"/>
                  <a:pathLst>
                    <a:path w="32" h="25">
                      <a:moveTo>
                        <a:pt x="29" y="0"/>
                      </a:moveTo>
                      <a:lnTo>
                        <a:pt x="0" y="25"/>
                      </a:lnTo>
                      <a:lnTo>
                        <a:pt x="32" y="5"/>
                      </a:lnTo>
                      <a:lnTo>
                        <a:pt x="29" y="0"/>
                      </a:lnTo>
                      <a:close/>
                    </a:path>
                  </a:pathLst>
                </a:custGeom>
                <a:solidFill>
                  <a:srgbClr val="993300"/>
                </a:solidFill>
                <a:ln w="9525">
                  <a:noFill/>
                  <a:round/>
                  <a:headEnd/>
                  <a:tailEnd/>
                </a:ln>
              </p:spPr>
              <p:txBody>
                <a:bodyPr/>
                <a:lstStyle/>
                <a:p>
                  <a:endParaRPr lang="es-MX"/>
                </a:p>
              </p:txBody>
            </p:sp>
            <p:sp>
              <p:nvSpPr>
                <p:cNvPr id="9131" name="Freeform 5760"/>
                <p:cNvSpPr>
                  <a:spLocks/>
                </p:cNvSpPr>
                <p:nvPr/>
              </p:nvSpPr>
              <p:spPr bwMode="auto">
                <a:xfrm>
                  <a:off x="1348" y="2100"/>
                  <a:ext cx="3" cy="3"/>
                </a:xfrm>
                <a:custGeom>
                  <a:avLst/>
                  <a:gdLst>
                    <a:gd name="T0" fmla="*/ 0 w 32"/>
                    <a:gd name="T1" fmla="*/ 0 h 22"/>
                    <a:gd name="T2" fmla="*/ 0 w 32"/>
                    <a:gd name="T3" fmla="*/ 0 h 22"/>
                    <a:gd name="T4" fmla="*/ 0 w 32"/>
                    <a:gd name="T5" fmla="*/ 0 h 22"/>
                    <a:gd name="T6" fmla="*/ 0 w 32"/>
                    <a:gd name="T7" fmla="*/ 0 h 22"/>
                    <a:gd name="T8" fmla="*/ 0 60000 65536"/>
                    <a:gd name="T9" fmla="*/ 0 60000 65536"/>
                    <a:gd name="T10" fmla="*/ 0 60000 65536"/>
                    <a:gd name="T11" fmla="*/ 0 60000 65536"/>
                    <a:gd name="T12" fmla="*/ 0 w 32"/>
                    <a:gd name="T13" fmla="*/ 0 h 22"/>
                    <a:gd name="T14" fmla="*/ 32 w 32"/>
                    <a:gd name="T15" fmla="*/ 22 h 22"/>
                  </a:gdLst>
                  <a:ahLst/>
                  <a:cxnLst>
                    <a:cxn ang="T8">
                      <a:pos x="T0" y="T1"/>
                    </a:cxn>
                    <a:cxn ang="T9">
                      <a:pos x="T2" y="T3"/>
                    </a:cxn>
                    <a:cxn ang="T10">
                      <a:pos x="T4" y="T5"/>
                    </a:cxn>
                    <a:cxn ang="T11">
                      <a:pos x="T6" y="T7"/>
                    </a:cxn>
                  </a:cxnLst>
                  <a:rect l="T12" t="T13" r="T14" b="T15"/>
                  <a:pathLst>
                    <a:path w="32" h="22">
                      <a:moveTo>
                        <a:pt x="0" y="20"/>
                      </a:moveTo>
                      <a:lnTo>
                        <a:pt x="32" y="0"/>
                      </a:lnTo>
                      <a:lnTo>
                        <a:pt x="1" y="22"/>
                      </a:lnTo>
                      <a:lnTo>
                        <a:pt x="0" y="20"/>
                      </a:lnTo>
                      <a:close/>
                    </a:path>
                  </a:pathLst>
                </a:custGeom>
                <a:solidFill>
                  <a:srgbClr val="993300"/>
                </a:solidFill>
                <a:ln w="9525">
                  <a:noFill/>
                  <a:round/>
                  <a:headEnd/>
                  <a:tailEnd/>
                </a:ln>
              </p:spPr>
              <p:txBody>
                <a:bodyPr/>
                <a:lstStyle/>
                <a:p>
                  <a:endParaRPr lang="es-MX"/>
                </a:p>
              </p:txBody>
            </p:sp>
            <p:sp>
              <p:nvSpPr>
                <p:cNvPr id="9132" name="Freeform 5761"/>
                <p:cNvSpPr>
                  <a:spLocks/>
                </p:cNvSpPr>
                <p:nvPr/>
              </p:nvSpPr>
              <p:spPr bwMode="auto">
                <a:xfrm>
                  <a:off x="1348" y="2100"/>
                  <a:ext cx="3" cy="3"/>
                </a:xfrm>
                <a:custGeom>
                  <a:avLst/>
                  <a:gdLst>
                    <a:gd name="T0" fmla="*/ 0 w 32"/>
                    <a:gd name="T1" fmla="*/ 0 h 27"/>
                    <a:gd name="T2" fmla="*/ 0 w 32"/>
                    <a:gd name="T3" fmla="*/ 0 h 27"/>
                    <a:gd name="T4" fmla="*/ 0 w 32"/>
                    <a:gd name="T5" fmla="*/ 0 h 27"/>
                    <a:gd name="T6" fmla="*/ 0 w 32"/>
                    <a:gd name="T7" fmla="*/ 0 h 27"/>
                    <a:gd name="T8" fmla="*/ 0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29" y="0"/>
                      </a:moveTo>
                      <a:lnTo>
                        <a:pt x="0" y="25"/>
                      </a:lnTo>
                      <a:lnTo>
                        <a:pt x="1" y="27"/>
                      </a:lnTo>
                      <a:lnTo>
                        <a:pt x="32" y="5"/>
                      </a:lnTo>
                      <a:lnTo>
                        <a:pt x="29" y="0"/>
                      </a:lnTo>
                    </a:path>
                  </a:pathLst>
                </a:custGeom>
                <a:noFill/>
                <a:ln w="0">
                  <a:solidFill>
                    <a:srgbClr val="993300"/>
                  </a:solidFill>
                  <a:round/>
                  <a:headEnd/>
                  <a:tailEnd/>
                </a:ln>
              </p:spPr>
              <p:txBody>
                <a:bodyPr/>
                <a:lstStyle/>
                <a:p>
                  <a:endParaRPr lang="es-MX"/>
                </a:p>
              </p:txBody>
            </p:sp>
            <p:sp>
              <p:nvSpPr>
                <p:cNvPr id="9133" name="Freeform 5762"/>
                <p:cNvSpPr>
                  <a:spLocks/>
                </p:cNvSpPr>
                <p:nvPr/>
              </p:nvSpPr>
              <p:spPr bwMode="auto">
                <a:xfrm>
                  <a:off x="1348" y="2100"/>
                  <a:ext cx="11" cy="14"/>
                </a:xfrm>
                <a:custGeom>
                  <a:avLst/>
                  <a:gdLst>
                    <a:gd name="T0" fmla="*/ 0 w 104"/>
                    <a:gd name="T1" fmla="*/ 0 h 119"/>
                    <a:gd name="T2" fmla="*/ 0 w 104"/>
                    <a:gd name="T3" fmla="*/ 0 h 119"/>
                    <a:gd name="T4" fmla="*/ 0 w 104"/>
                    <a:gd name="T5" fmla="*/ 0 h 119"/>
                    <a:gd name="T6" fmla="*/ 0 w 104"/>
                    <a:gd name="T7" fmla="*/ 0 h 119"/>
                    <a:gd name="T8" fmla="*/ 0 60000 65536"/>
                    <a:gd name="T9" fmla="*/ 0 60000 65536"/>
                    <a:gd name="T10" fmla="*/ 0 60000 65536"/>
                    <a:gd name="T11" fmla="*/ 0 60000 65536"/>
                    <a:gd name="T12" fmla="*/ 0 w 104"/>
                    <a:gd name="T13" fmla="*/ 0 h 119"/>
                    <a:gd name="T14" fmla="*/ 104 w 104"/>
                    <a:gd name="T15" fmla="*/ 119 h 119"/>
                  </a:gdLst>
                  <a:ahLst/>
                  <a:cxnLst>
                    <a:cxn ang="T8">
                      <a:pos x="T0" y="T1"/>
                    </a:cxn>
                    <a:cxn ang="T9">
                      <a:pos x="T2" y="T3"/>
                    </a:cxn>
                    <a:cxn ang="T10">
                      <a:pos x="T4" y="T5"/>
                    </a:cxn>
                    <a:cxn ang="T11">
                      <a:pos x="T6" y="T7"/>
                    </a:cxn>
                  </a:cxnLst>
                  <a:rect l="T12" t="T13" r="T14" b="T15"/>
                  <a:pathLst>
                    <a:path w="104" h="119">
                      <a:moveTo>
                        <a:pt x="31" y="0"/>
                      </a:moveTo>
                      <a:lnTo>
                        <a:pt x="0" y="22"/>
                      </a:lnTo>
                      <a:lnTo>
                        <a:pt x="104" y="119"/>
                      </a:lnTo>
                      <a:lnTo>
                        <a:pt x="31" y="0"/>
                      </a:lnTo>
                      <a:close/>
                    </a:path>
                  </a:pathLst>
                </a:custGeom>
                <a:solidFill>
                  <a:srgbClr val="993300"/>
                </a:solidFill>
                <a:ln w="9525">
                  <a:noFill/>
                  <a:round/>
                  <a:headEnd/>
                  <a:tailEnd/>
                </a:ln>
              </p:spPr>
              <p:txBody>
                <a:bodyPr/>
                <a:lstStyle/>
                <a:p>
                  <a:endParaRPr lang="es-MX"/>
                </a:p>
              </p:txBody>
            </p:sp>
            <p:sp>
              <p:nvSpPr>
                <p:cNvPr id="9134" name="Freeform 5763"/>
                <p:cNvSpPr>
                  <a:spLocks/>
                </p:cNvSpPr>
                <p:nvPr/>
              </p:nvSpPr>
              <p:spPr bwMode="auto">
                <a:xfrm>
                  <a:off x="1348" y="2103"/>
                  <a:ext cx="11" cy="12"/>
                </a:xfrm>
                <a:custGeom>
                  <a:avLst/>
                  <a:gdLst>
                    <a:gd name="T0" fmla="*/ 0 w 104"/>
                    <a:gd name="T1" fmla="*/ 0 h 106"/>
                    <a:gd name="T2" fmla="*/ 0 w 104"/>
                    <a:gd name="T3" fmla="*/ 0 h 106"/>
                    <a:gd name="T4" fmla="*/ 0 w 104"/>
                    <a:gd name="T5" fmla="*/ 0 h 106"/>
                    <a:gd name="T6" fmla="*/ 0 w 104"/>
                    <a:gd name="T7" fmla="*/ 0 h 106"/>
                    <a:gd name="T8" fmla="*/ 0 60000 65536"/>
                    <a:gd name="T9" fmla="*/ 0 60000 65536"/>
                    <a:gd name="T10" fmla="*/ 0 60000 65536"/>
                    <a:gd name="T11" fmla="*/ 0 60000 65536"/>
                    <a:gd name="T12" fmla="*/ 0 w 104"/>
                    <a:gd name="T13" fmla="*/ 0 h 106"/>
                    <a:gd name="T14" fmla="*/ 104 w 104"/>
                    <a:gd name="T15" fmla="*/ 106 h 106"/>
                  </a:gdLst>
                  <a:ahLst/>
                  <a:cxnLst>
                    <a:cxn ang="T8">
                      <a:pos x="T0" y="T1"/>
                    </a:cxn>
                    <a:cxn ang="T9">
                      <a:pos x="T2" y="T3"/>
                    </a:cxn>
                    <a:cxn ang="T10">
                      <a:pos x="T4" y="T5"/>
                    </a:cxn>
                    <a:cxn ang="T11">
                      <a:pos x="T6" y="T7"/>
                    </a:cxn>
                  </a:cxnLst>
                  <a:rect l="T12" t="T13" r="T14" b="T15"/>
                  <a:pathLst>
                    <a:path w="104" h="106">
                      <a:moveTo>
                        <a:pt x="0" y="0"/>
                      </a:moveTo>
                      <a:lnTo>
                        <a:pt x="104" y="97"/>
                      </a:lnTo>
                      <a:lnTo>
                        <a:pt x="65" y="106"/>
                      </a:lnTo>
                      <a:lnTo>
                        <a:pt x="0" y="0"/>
                      </a:lnTo>
                      <a:close/>
                    </a:path>
                  </a:pathLst>
                </a:custGeom>
                <a:solidFill>
                  <a:srgbClr val="993300"/>
                </a:solidFill>
                <a:ln w="9525">
                  <a:noFill/>
                  <a:round/>
                  <a:headEnd/>
                  <a:tailEnd/>
                </a:ln>
              </p:spPr>
              <p:txBody>
                <a:bodyPr/>
                <a:lstStyle/>
                <a:p>
                  <a:endParaRPr lang="es-MX"/>
                </a:p>
              </p:txBody>
            </p:sp>
            <p:sp>
              <p:nvSpPr>
                <p:cNvPr id="9135" name="Freeform 5764"/>
                <p:cNvSpPr>
                  <a:spLocks/>
                </p:cNvSpPr>
                <p:nvPr/>
              </p:nvSpPr>
              <p:spPr bwMode="auto">
                <a:xfrm>
                  <a:off x="1348" y="2100"/>
                  <a:ext cx="11" cy="15"/>
                </a:xfrm>
                <a:custGeom>
                  <a:avLst/>
                  <a:gdLst>
                    <a:gd name="T0" fmla="*/ 0 w 104"/>
                    <a:gd name="T1" fmla="*/ 0 h 128"/>
                    <a:gd name="T2" fmla="*/ 0 w 104"/>
                    <a:gd name="T3" fmla="*/ 0 h 128"/>
                    <a:gd name="T4" fmla="*/ 0 w 104"/>
                    <a:gd name="T5" fmla="*/ 0 h 128"/>
                    <a:gd name="T6" fmla="*/ 0 w 104"/>
                    <a:gd name="T7" fmla="*/ 0 h 128"/>
                    <a:gd name="T8" fmla="*/ 0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31" y="0"/>
                      </a:moveTo>
                      <a:lnTo>
                        <a:pt x="0" y="22"/>
                      </a:lnTo>
                      <a:lnTo>
                        <a:pt x="65" y="128"/>
                      </a:lnTo>
                      <a:lnTo>
                        <a:pt x="104" y="119"/>
                      </a:lnTo>
                      <a:lnTo>
                        <a:pt x="31" y="0"/>
                      </a:lnTo>
                    </a:path>
                  </a:pathLst>
                </a:custGeom>
                <a:noFill/>
                <a:ln w="0">
                  <a:solidFill>
                    <a:srgbClr val="993300"/>
                  </a:solidFill>
                  <a:round/>
                  <a:headEnd/>
                  <a:tailEnd/>
                </a:ln>
              </p:spPr>
              <p:txBody>
                <a:bodyPr/>
                <a:lstStyle/>
                <a:p>
                  <a:endParaRPr lang="es-MX"/>
                </a:p>
              </p:txBody>
            </p:sp>
            <p:sp>
              <p:nvSpPr>
                <p:cNvPr id="9136" name="Freeform 5765"/>
                <p:cNvSpPr>
                  <a:spLocks/>
                </p:cNvSpPr>
                <p:nvPr/>
              </p:nvSpPr>
              <p:spPr bwMode="auto">
                <a:xfrm>
                  <a:off x="1355" y="2114"/>
                  <a:ext cx="4" cy="10"/>
                </a:xfrm>
                <a:custGeom>
                  <a:avLst/>
                  <a:gdLst>
                    <a:gd name="T0" fmla="*/ 0 w 39"/>
                    <a:gd name="T1" fmla="*/ 0 h 98"/>
                    <a:gd name="T2" fmla="*/ 0 w 39"/>
                    <a:gd name="T3" fmla="*/ 0 h 98"/>
                    <a:gd name="T4" fmla="*/ 0 w 39"/>
                    <a:gd name="T5" fmla="*/ 0 h 98"/>
                    <a:gd name="T6" fmla="*/ 0 w 39"/>
                    <a:gd name="T7" fmla="*/ 0 h 98"/>
                    <a:gd name="T8" fmla="*/ 0 60000 65536"/>
                    <a:gd name="T9" fmla="*/ 0 60000 65536"/>
                    <a:gd name="T10" fmla="*/ 0 60000 65536"/>
                    <a:gd name="T11" fmla="*/ 0 60000 65536"/>
                    <a:gd name="T12" fmla="*/ 0 w 39"/>
                    <a:gd name="T13" fmla="*/ 0 h 98"/>
                    <a:gd name="T14" fmla="*/ 39 w 39"/>
                    <a:gd name="T15" fmla="*/ 98 h 98"/>
                  </a:gdLst>
                  <a:ahLst/>
                  <a:cxnLst>
                    <a:cxn ang="T8">
                      <a:pos x="T0" y="T1"/>
                    </a:cxn>
                    <a:cxn ang="T9">
                      <a:pos x="T2" y="T3"/>
                    </a:cxn>
                    <a:cxn ang="T10">
                      <a:pos x="T4" y="T5"/>
                    </a:cxn>
                    <a:cxn ang="T11">
                      <a:pos x="T6" y="T7"/>
                    </a:cxn>
                  </a:cxnLst>
                  <a:rect l="T12" t="T13" r="T14" b="T15"/>
                  <a:pathLst>
                    <a:path w="39" h="98">
                      <a:moveTo>
                        <a:pt x="39" y="0"/>
                      </a:moveTo>
                      <a:lnTo>
                        <a:pt x="0" y="9"/>
                      </a:lnTo>
                      <a:lnTo>
                        <a:pt x="27" y="98"/>
                      </a:lnTo>
                      <a:lnTo>
                        <a:pt x="39" y="0"/>
                      </a:lnTo>
                      <a:close/>
                    </a:path>
                  </a:pathLst>
                </a:custGeom>
                <a:solidFill>
                  <a:srgbClr val="993300"/>
                </a:solidFill>
                <a:ln w="9525">
                  <a:noFill/>
                  <a:round/>
                  <a:headEnd/>
                  <a:tailEnd/>
                </a:ln>
              </p:spPr>
              <p:txBody>
                <a:bodyPr/>
                <a:lstStyle/>
                <a:p>
                  <a:endParaRPr lang="es-MX"/>
                </a:p>
              </p:txBody>
            </p:sp>
            <p:sp>
              <p:nvSpPr>
                <p:cNvPr id="9137" name="Freeform 5766"/>
                <p:cNvSpPr>
                  <a:spLocks/>
                </p:cNvSpPr>
                <p:nvPr/>
              </p:nvSpPr>
              <p:spPr bwMode="auto">
                <a:xfrm>
                  <a:off x="1354" y="2114"/>
                  <a:ext cx="5" cy="10"/>
                </a:xfrm>
                <a:custGeom>
                  <a:avLst/>
                  <a:gdLst>
                    <a:gd name="T0" fmla="*/ 0 w 50"/>
                    <a:gd name="T1" fmla="*/ 0 h 98"/>
                    <a:gd name="T2" fmla="*/ 0 w 50"/>
                    <a:gd name="T3" fmla="*/ 0 h 98"/>
                    <a:gd name="T4" fmla="*/ 0 w 50"/>
                    <a:gd name="T5" fmla="*/ 0 h 98"/>
                    <a:gd name="T6" fmla="*/ 0 w 50"/>
                    <a:gd name="T7" fmla="*/ 0 h 98"/>
                    <a:gd name="T8" fmla="*/ 0 w 50"/>
                    <a:gd name="T9" fmla="*/ 0 h 98"/>
                    <a:gd name="T10" fmla="*/ 0 60000 65536"/>
                    <a:gd name="T11" fmla="*/ 0 60000 65536"/>
                    <a:gd name="T12" fmla="*/ 0 60000 65536"/>
                    <a:gd name="T13" fmla="*/ 0 60000 65536"/>
                    <a:gd name="T14" fmla="*/ 0 60000 65536"/>
                    <a:gd name="T15" fmla="*/ 0 w 50"/>
                    <a:gd name="T16" fmla="*/ 0 h 98"/>
                    <a:gd name="T17" fmla="*/ 50 w 50"/>
                    <a:gd name="T18" fmla="*/ 98 h 98"/>
                  </a:gdLst>
                  <a:ahLst/>
                  <a:cxnLst>
                    <a:cxn ang="T10">
                      <a:pos x="T0" y="T1"/>
                    </a:cxn>
                    <a:cxn ang="T11">
                      <a:pos x="T2" y="T3"/>
                    </a:cxn>
                    <a:cxn ang="T12">
                      <a:pos x="T4" y="T5"/>
                    </a:cxn>
                    <a:cxn ang="T13">
                      <a:pos x="T6" y="T7"/>
                    </a:cxn>
                    <a:cxn ang="T14">
                      <a:pos x="T8" y="T9"/>
                    </a:cxn>
                  </a:cxnLst>
                  <a:rect l="T15" t="T16" r="T17" b="T18"/>
                  <a:pathLst>
                    <a:path w="50" h="98">
                      <a:moveTo>
                        <a:pt x="50" y="0"/>
                      </a:moveTo>
                      <a:lnTo>
                        <a:pt x="11" y="9"/>
                      </a:lnTo>
                      <a:lnTo>
                        <a:pt x="0" y="92"/>
                      </a:lnTo>
                      <a:lnTo>
                        <a:pt x="38" y="98"/>
                      </a:lnTo>
                      <a:lnTo>
                        <a:pt x="50" y="0"/>
                      </a:lnTo>
                    </a:path>
                  </a:pathLst>
                </a:custGeom>
                <a:noFill/>
                <a:ln w="0">
                  <a:solidFill>
                    <a:srgbClr val="993300"/>
                  </a:solidFill>
                  <a:round/>
                  <a:headEnd/>
                  <a:tailEnd/>
                </a:ln>
              </p:spPr>
              <p:txBody>
                <a:bodyPr/>
                <a:lstStyle/>
                <a:p>
                  <a:endParaRPr lang="es-MX"/>
                </a:p>
              </p:txBody>
            </p:sp>
            <p:sp>
              <p:nvSpPr>
                <p:cNvPr id="9138" name="Freeform 5767"/>
                <p:cNvSpPr>
                  <a:spLocks/>
                </p:cNvSpPr>
                <p:nvPr/>
              </p:nvSpPr>
              <p:spPr bwMode="auto">
                <a:xfrm>
                  <a:off x="1354" y="2124"/>
                  <a:ext cx="4" cy="16"/>
                </a:xfrm>
                <a:custGeom>
                  <a:avLst/>
                  <a:gdLst>
                    <a:gd name="T0" fmla="*/ 0 w 38"/>
                    <a:gd name="T1" fmla="*/ 0 h 145"/>
                    <a:gd name="T2" fmla="*/ 0 w 38"/>
                    <a:gd name="T3" fmla="*/ 0 h 145"/>
                    <a:gd name="T4" fmla="*/ 0 w 38"/>
                    <a:gd name="T5" fmla="*/ 0 h 145"/>
                    <a:gd name="T6" fmla="*/ 0 w 38"/>
                    <a:gd name="T7" fmla="*/ 0 h 145"/>
                    <a:gd name="T8" fmla="*/ 0 60000 65536"/>
                    <a:gd name="T9" fmla="*/ 0 60000 65536"/>
                    <a:gd name="T10" fmla="*/ 0 60000 65536"/>
                    <a:gd name="T11" fmla="*/ 0 60000 65536"/>
                    <a:gd name="T12" fmla="*/ 0 w 38"/>
                    <a:gd name="T13" fmla="*/ 0 h 145"/>
                    <a:gd name="T14" fmla="*/ 38 w 38"/>
                    <a:gd name="T15" fmla="*/ 145 h 145"/>
                  </a:gdLst>
                  <a:ahLst/>
                  <a:cxnLst>
                    <a:cxn ang="T8">
                      <a:pos x="T0" y="T1"/>
                    </a:cxn>
                    <a:cxn ang="T9">
                      <a:pos x="T2" y="T3"/>
                    </a:cxn>
                    <a:cxn ang="T10">
                      <a:pos x="T4" y="T5"/>
                    </a:cxn>
                    <a:cxn ang="T11">
                      <a:pos x="T6" y="T7"/>
                    </a:cxn>
                  </a:cxnLst>
                  <a:rect l="T12" t="T13" r="T14" b="T15"/>
                  <a:pathLst>
                    <a:path w="38" h="145">
                      <a:moveTo>
                        <a:pt x="38" y="6"/>
                      </a:moveTo>
                      <a:lnTo>
                        <a:pt x="0" y="0"/>
                      </a:lnTo>
                      <a:lnTo>
                        <a:pt x="14" y="145"/>
                      </a:lnTo>
                      <a:lnTo>
                        <a:pt x="38" y="6"/>
                      </a:lnTo>
                      <a:close/>
                    </a:path>
                  </a:pathLst>
                </a:custGeom>
                <a:solidFill>
                  <a:srgbClr val="993300"/>
                </a:solidFill>
                <a:ln w="9525">
                  <a:noFill/>
                  <a:round/>
                  <a:headEnd/>
                  <a:tailEnd/>
                </a:ln>
              </p:spPr>
              <p:txBody>
                <a:bodyPr/>
                <a:lstStyle/>
                <a:p>
                  <a:endParaRPr lang="es-MX"/>
                </a:p>
              </p:txBody>
            </p:sp>
            <p:sp>
              <p:nvSpPr>
                <p:cNvPr id="9139" name="Freeform 5768"/>
                <p:cNvSpPr>
                  <a:spLocks/>
                </p:cNvSpPr>
                <p:nvPr/>
              </p:nvSpPr>
              <p:spPr bwMode="auto">
                <a:xfrm>
                  <a:off x="1351" y="2124"/>
                  <a:ext cx="7" cy="16"/>
                </a:xfrm>
                <a:custGeom>
                  <a:avLst/>
                  <a:gdLst>
                    <a:gd name="T0" fmla="*/ 0 w 61"/>
                    <a:gd name="T1" fmla="*/ 0 h 145"/>
                    <a:gd name="T2" fmla="*/ 0 w 61"/>
                    <a:gd name="T3" fmla="*/ 0 h 145"/>
                    <a:gd name="T4" fmla="*/ 0 w 61"/>
                    <a:gd name="T5" fmla="*/ 0 h 145"/>
                    <a:gd name="T6" fmla="*/ 0 w 61"/>
                    <a:gd name="T7" fmla="*/ 0 h 145"/>
                    <a:gd name="T8" fmla="*/ 0 w 61"/>
                    <a:gd name="T9" fmla="*/ 0 h 145"/>
                    <a:gd name="T10" fmla="*/ 0 60000 65536"/>
                    <a:gd name="T11" fmla="*/ 0 60000 65536"/>
                    <a:gd name="T12" fmla="*/ 0 60000 65536"/>
                    <a:gd name="T13" fmla="*/ 0 60000 65536"/>
                    <a:gd name="T14" fmla="*/ 0 60000 65536"/>
                    <a:gd name="T15" fmla="*/ 0 w 61"/>
                    <a:gd name="T16" fmla="*/ 0 h 145"/>
                    <a:gd name="T17" fmla="*/ 61 w 61"/>
                    <a:gd name="T18" fmla="*/ 145 h 145"/>
                  </a:gdLst>
                  <a:ahLst/>
                  <a:cxnLst>
                    <a:cxn ang="T10">
                      <a:pos x="T0" y="T1"/>
                    </a:cxn>
                    <a:cxn ang="T11">
                      <a:pos x="T2" y="T3"/>
                    </a:cxn>
                    <a:cxn ang="T12">
                      <a:pos x="T4" y="T5"/>
                    </a:cxn>
                    <a:cxn ang="T13">
                      <a:pos x="T6" y="T7"/>
                    </a:cxn>
                    <a:cxn ang="T14">
                      <a:pos x="T8" y="T9"/>
                    </a:cxn>
                  </a:cxnLst>
                  <a:rect l="T15" t="T16" r="T17" b="T18"/>
                  <a:pathLst>
                    <a:path w="61" h="145">
                      <a:moveTo>
                        <a:pt x="61" y="6"/>
                      </a:moveTo>
                      <a:lnTo>
                        <a:pt x="23" y="0"/>
                      </a:lnTo>
                      <a:lnTo>
                        <a:pt x="0" y="141"/>
                      </a:lnTo>
                      <a:lnTo>
                        <a:pt x="37" y="145"/>
                      </a:lnTo>
                      <a:lnTo>
                        <a:pt x="61" y="6"/>
                      </a:lnTo>
                    </a:path>
                  </a:pathLst>
                </a:custGeom>
                <a:noFill/>
                <a:ln w="0">
                  <a:solidFill>
                    <a:srgbClr val="993300"/>
                  </a:solidFill>
                  <a:round/>
                  <a:headEnd/>
                  <a:tailEnd/>
                </a:ln>
              </p:spPr>
              <p:txBody>
                <a:bodyPr/>
                <a:lstStyle/>
                <a:p>
                  <a:endParaRPr lang="es-MX"/>
                </a:p>
              </p:txBody>
            </p:sp>
            <p:sp>
              <p:nvSpPr>
                <p:cNvPr id="9140" name="Freeform 5769"/>
                <p:cNvSpPr>
                  <a:spLocks/>
                </p:cNvSpPr>
                <p:nvPr/>
              </p:nvSpPr>
              <p:spPr bwMode="auto">
                <a:xfrm>
                  <a:off x="1351" y="2139"/>
                  <a:ext cx="4" cy="24"/>
                </a:xfrm>
                <a:custGeom>
                  <a:avLst/>
                  <a:gdLst>
                    <a:gd name="T0" fmla="*/ 0 w 37"/>
                    <a:gd name="T1" fmla="*/ 0 h 210"/>
                    <a:gd name="T2" fmla="*/ 0 w 37"/>
                    <a:gd name="T3" fmla="*/ 0 h 210"/>
                    <a:gd name="T4" fmla="*/ 0 w 37"/>
                    <a:gd name="T5" fmla="*/ 0 h 210"/>
                    <a:gd name="T6" fmla="*/ 0 w 37"/>
                    <a:gd name="T7" fmla="*/ 0 h 210"/>
                    <a:gd name="T8" fmla="*/ 0 60000 65536"/>
                    <a:gd name="T9" fmla="*/ 0 60000 65536"/>
                    <a:gd name="T10" fmla="*/ 0 60000 65536"/>
                    <a:gd name="T11" fmla="*/ 0 60000 65536"/>
                    <a:gd name="T12" fmla="*/ 0 w 37"/>
                    <a:gd name="T13" fmla="*/ 0 h 210"/>
                    <a:gd name="T14" fmla="*/ 37 w 37"/>
                    <a:gd name="T15" fmla="*/ 210 h 210"/>
                  </a:gdLst>
                  <a:ahLst/>
                  <a:cxnLst>
                    <a:cxn ang="T8">
                      <a:pos x="T0" y="T1"/>
                    </a:cxn>
                    <a:cxn ang="T9">
                      <a:pos x="T2" y="T3"/>
                    </a:cxn>
                    <a:cxn ang="T10">
                      <a:pos x="T4" y="T5"/>
                    </a:cxn>
                    <a:cxn ang="T11">
                      <a:pos x="T6" y="T7"/>
                    </a:cxn>
                  </a:cxnLst>
                  <a:rect l="T12" t="T13" r="T14" b="T15"/>
                  <a:pathLst>
                    <a:path w="37" h="210">
                      <a:moveTo>
                        <a:pt x="37" y="4"/>
                      </a:moveTo>
                      <a:lnTo>
                        <a:pt x="0" y="0"/>
                      </a:lnTo>
                      <a:lnTo>
                        <a:pt x="33" y="210"/>
                      </a:lnTo>
                      <a:lnTo>
                        <a:pt x="37" y="4"/>
                      </a:lnTo>
                      <a:close/>
                    </a:path>
                  </a:pathLst>
                </a:custGeom>
                <a:solidFill>
                  <a:srgbClr val="993300"/>
                </a:solidFill>
                <a:ln w="9525">
                  <a:noFill/>
                  <a:round/>
                  <a:headEnd/>
                  <a:tailEnd/>
                </a:ln>
              </p:spPr>
              <p:txBody>
                <a:bodyPr/>
                <a:lstStyle/>
                <a:p>
                  <a:endParaRPr lang="es-MX"/>
                </a:p>
              </p:txBody>
            </p:sp>
            <p:sp>
              <p:nvSpPr>
                <p:cNvPr id="9141" name="Freeform 5770"/>
                <p:cNvSpPr>
                  <a:spLocks/>
                </p:cNvSpPr>
                <p:nvPr/>
              </p:nvSpPr>
              <p:spPr bwMode="auto">
                <a:xfrm>
                  <a:off x="1351" y="2139"/>
                  <a:ext cx="4" cy="24"/>
                </a:xfrm>
                <a:custGeom>
                  <a:avLst/>
                  <a:gdLst>
                    <a:gd name="T0" fmla="*/ 0 w 41"/>
                    <a:gd name="T1" fmla="*/ 0 h 211"/>
                    <a:gd name="T2" fmla="*/ 0 w 41"/>
                    <a:gd name="T3" fmla="*/ 0 h 211"/>
                    <a:gd name="T4" fmla="*/ 0 w 41"/>
                    <a:gd name="T5" fmla="*/ 0 h 211"/>
                    <a:gd name="T6" fmla="*/ 0 w 41"/>
                    <a:gd name="T7" fmla="*/ 0 h 211"/>
                    <a:gd name="T8" fmla="*/ 0 w 41"/>
                    <a:gd name="T9" fmla="*/ 0 h 211"/>
                    <a:gd name="T10" fmla="*/ 0 60000 65536"/>
                    <a:gd name="T11" fmla="*/ 0 60000 65536"/>
                    <a:gd name="T12" fmla="*/ 0 60000 65536"/>
                    <a:gd name="T13" fmla="*/ 0 60000 65536"/>
                    <a:gd name="T14" fmla="*/ 0 60000 65536"/>
                    <a:gd name="T15" fmla="*/ 0 w 41"/>
                    <a:gd name="T16" fmla="*/ 0 h 211"/>
                    <a:gd name="T17" fmla="*/ 41 w 41"/>
                    <a:gd name="T18" fmla="*/ 211 h 211"/>
                  </a:gdLst>
                  <a:ahLst/>
                  <a:cxnLst>
                    <a:cxn ang="T10">
                      <a:pos x="T0" y="T1"/>
                    </a:cxn>
                    <a:cxn ang="T11">
                      <a:pos x="T2" y="T3"/>
                    </a:cxn>
                    <a:cxn ang="T12">
                      <a:pos x="T4" y="T5"/>
                    </a:cxn>
                    <a:cxn ang="T13">
                      <a:pos x="T6" y="T7"/>
                    </a:cxn>
                    <a:cxn ang="T14">
                      <a:pos x="T8" y="T9"/>
                    </a:cxn>
                  </a:cxnLst>
                  <a:rect l="T15" t="T16" r="T17" b="T18"/>
                  <a:pathLst>
                    <a:path w="41" h="211">
                      <a:moveTo>
                        <a:pt x="41" y="4"/>
                      </a:moveTo>
                      <a:lnTo>
                        <a:pt x="4" y="0"/>
                      </a:lnTo>
                      <a:lnTo>
                        <a:pt x="0" y="211"/>
                      </a:lnTo>
                      <a:lnTo>
                        <a:pt x="37" y="210"/>
                      </a:lnTo>
                      <a:lnTo>
                        <a:pt x="41" y="4"/>
                      </a:lnTo>
                    </a:path>
                  </a:pathLst>
                </a:custGeom>
                <a:noFill/>
                <a:ln w="0">
                  <a:solidFill>
                    <a:srgbClr val="993300"/>
                  </a:solidFill>
                  <a:round/>
                  <a:headEnd/>
                  <a:tailEnd/>
                </a:ln>
              </p:spPr>
              <p:txBody>
                <a:bodyPr/>
                <a:lstStyle/>
                <a:p>
                  <a:endParaRPr lang="es-MX"/>
                </a:p>
              </p:txBody>
            </p:sp>
            <p:sp>
              <p:nvSpPr>
                <p:cNvPr id="9142" name="Freeform 5771"/>
                <p:cNvSpPr>
                  <a:spLocks/>
                </p:cNvSpPr>
                <p:nvPr/>
              </p:nvSpPr>
              <p:spPr bwMode="auto">
                <a:xfrm>
                  <a:off x="1351" y="2163"/>
                  <a:ext cx="7" cy="26"/>
                </a:xfrm>
                <a:custGeom>
                  <a:avLst/>
                  <a:gdLst>
                    <a:gd name="T0" fmla="*/ 0 w 62"/>
                    <a:gd name="T1" fmla="*/ 0 h 237"/>
                    <a:gd name="T2" fmla="*/ 0 w 62"/>
                    <a:gd name="T3" fmla="*/ 0 h 237"/>
                    <a:gd name="T4" fmla="*/ 0 w 62"/>
                    <a:gd name="T5" fmla="*/ 0 h 237"/>
                    <a:gd name="T6" fmla="*/ 0 w 62"/>
                    <a:gd name="T7" fmla="*/ 0 h 237"/>
                    <a:gd name="T8" fmla="*/ 0 60000 65536"/>
                    <a:gd name="T9" fmla="*/ 0 60000 65536"/>
                    <a:gd name="T10" fmla="*/ 0 60000 65536"/>
                    <a:gd name="T11" fmla="*/ 0 60000 65536"/>
                    <a:gd name="T12" fmla="*/ 0 w 62"/>
                    <a:gd name="T13" fmla="*/ 0 h 237"/>
                    <a:gd name="T14" fmla="*/ 62 w 62"/>
                    <a:gd name="T15" fmla="*/ 237 h 237"/>
                  </a:gdLst>
                  <a:ahLst/>
                  <a:cxnLst>
                    <a:cxn ang="T8">
                      <a:pos x="T0" y="T1"/>
                    </a:cxn>
                    <a:cxn ang="T9">
                      <a:pos x="T2" y="T3"/>
                    </a:cxn>
                    <a:cxn ang="T10">
                      <a:pos x="T4" y="T5"/>
                    </a:cxn>
                    <a:cxn ang="T11">
                      <a:pos x="T6" y="T7"/>
                    </a:cxn>
                  </a:cxnLst>
                  <a:rect l="T12" t="T13" r="T14" b="T15"/>
                  <a:pathLst>
                    <a:path w="62" h="237">
                      <a:moveTo>
                        <a:pt x="37" y="0"/>
                      </a:moveTo>
                      <a:lnTo>
                        <a:pt x="0" y="1"/>
                      </a:lnTo>
                      <a:lnTo>
                        <a:pt x="62" y="237"/>
                      </a:lnTo>
                      <a:lnTo>
                        <a:pt x="37" y="0"/>
                      </a:lnTo>
                      <a:close/>
                    </a:path>
                  </a:pathLst>
                </a:custGeom>
                <a:solidFill>
                  <a:srgbClr val="993300"/>
                </a:solidFill>
                <a:ln w="9525">
                  <a:noFill/>
                  <a:round/>
                  <a:headEnd/>
                  <a:tailEnd/>
                </a:ln>
              </p:spPr>
              <p:txBody>
                <a:bodyPr/>
                <a:lstStyle/>
                <a:p>
                  <a:endParaRPr lang="es-MX"/>
                </a:p>
              </p:txBody>
            </p:sp>
            <p:sp>
              <p:nvSpPr>
                <p:cNvPr id="9143" name="Freeform 5772"/>
                <p:cNvSpPr>
                  <a:spLocks/>
                </p:cNvSpPr>
                <p:nvPr/>
              </p:nvSpPr>
              <p:spPr bwMode="auto">
                <a:xfrm>
                  <a:off x="1351" y="2163"/>
                  <a:ext cx="7" cy="27"/>
                </a:xfrm>
                <a:custGeom>
                  <a:avLst/>
                  <a:gdLst>
                    <a:gd name="T0" fmla="*/ 0 w 62"/>
                    <a:gd name="T1" fmla="*/ 0 h 243"/>
                    <a:gd name="T2" fmla="*/ 0 w 62"/>
                    <a:gd name="T3" fmla="*/ 0 h 243"/>
                    <a:gd name="T4" fmla="*/ 0 w 62"/>
                    <a:gd name="T5" fmla="*/ 0 h 243"/>
                    <a:gd name="T6" fmla="*/ 0 w 62"/>
                    <a:gd name="T7" fmla="*/ 0 h 243"/>
                    <a:gd name="T8" fmla="*/ 0 w 62"/>
                    <a:gd name="T9" fmla="*/ 0 h 243"/>
                    <a:gd name="T10" fmla="*/ 0 60000 65536"/>
                    <a:gd name="T11" fmla="*/ 0 60000 65536"/>
                    <a:gd name="T12" fmla="*/ 0 60000 65536"/>
                    <a:gd name="T13" fmla="*/ 0 60000 65536"/>
                    <a:gd name="T14" fmla="*/ 0 60000 65536"/>
                    <a:gd name="T15" fmla="*/ 0 w 62"/>
                    <a:gd name="T16" fmla="*/ 0 h 243"/>
                    <a:gd name="T17" fmla="*/ 62 w 62"/>
                    <a:gd name="T18" fmla="*/ 243 h 243"/>
                  </a:gdLst>
                  <a:ahLst/>
                  <a:cxnLst>
                    <a:cxn ang="T10">
                      <a:pos x="T0" y="T1"/>
                    </a:cxn>
                    <a:cxn ang="T11">
                      <a:pos x="T2" y="T3"/>
                    </a:cxn>
                    <a:cxn ang="T12">
                      <a:pos x="T4" y="T5"/>
                    </a:cxn>
                    <a:cxn ang="T13">
                      <a:pos x="T6" y="T7"/>
                    </a:cxn>
                    <a:cxn ang="T14">
                      <a:pos x="T8" y="T9"/>
                    </a:cxn>
                  </a:cxnLst>
                  <a:rect l="T15" t="T16" r="T17" b="T18"/>
                  <a:pathLst>
                    <a:path w="62" h="243">
                      <a:moveTo>
                        <a:pt x="37" y="0"/>
                      </a:moveTo>
                      <a:lnTo>
                        <a:pt x="0" y="1"/>
                      </a:lnTo>
                      <a:lnTo>
                        <a:pt x="26" y="243"/>
                      </a:lnTo>
                      <a:lnTo>
                        <a:pt x="62" y="237"/>
                      </a:lnTo>
                      <a:lnTo>
                        <a:pt x="37" y="0"/>
                      </a:lnTo>
                    </a:path>
                  </a:pathLst>
                </a:custGeom>
                <a:noFill/>
                <a:ln w="0">
                  <a:solidFill>
                    <a:srgbClr val="993300"/>
                  </a:solidFill>
                  <a:round/>
                  <a:headEnd/>
                  <a:tailEnd/>
                </a:ln>
              </p:spPr>
              <p:txBody>
                <a:bodyPr/>
                <a:lstStyle/>
                <a:p>
                  <a:endParaRPr lang="es-MX"/>
                </a:p>
              </p:txBody>
            </p:sp>
            <p:sp>
              <p:nvSpPr>
                <p:cNvPr id="9144" name="Freeform 5773"/>
                <p:cNvSpPr>
                  <a:spLocks/>
                </p:cNvSpPr>
                <p:nvPr/>
              </p:nvSpPr>
              <p:spPr bwMode="auto">
                <a:xfrm>
                  <a:off x="1354" y="2189"/>
                  <a:ext cx="16" cy="50"/>
                </a:xfrm>
                <a:custGeom>
                  <a:avLst/>
                  <a:gdLst>
                    <a:gd name="T0" fmla="*/ 0 w 143"/>
                    <a:gd name="T1" fmla="*/ 0 h 445"/>
                    <a:gd name="T2" fmla="*/ 0 w 143"/>
                    <a:gd name="T3" fmla="*/ 0 h 445"/>
                    <a:gd name="T4" fmla="*/ 0 w 143"/>
                    <a:gd name="T5" fmla="*/ 0 h 445"/>
                    <a:gd name="T6" fmla="*/ 0 w 143"/>
                    <a:gd name="T7" fmla="*/ 0 h 445"/>
                    <a:gd name="T8" fmla="*/ 0 60000 65536"/>
                    <a:gd name="T9" fmla="*/ 0 60000 65536"/>
                    <a:gd name="T10" fmla="*/ 0 60000 65536"/>
                    <a:gd name="T11" fmla="*/ 0 60000 65536"/>
                    <a:gd name="T12" fmla="*/ 0 w 143"/>
                    <a:gd name="T13" fmla="*/ 0 h 445"/>
                    <a:gd name="T14" fmla="*/ 143 w 143"/>
                    <a:gd name="T15" fmla="*/ 445 h 445"/>
                  </a:gdLst>
                  <a:ahLst/>
                  <a:cxnLst>
                    <a:cxn ang="T8">
                      <a:pos x="T0" y="T1"/>
                    </a:cxn>
                    <a:cxn ang="T9">
                      <a:pos x="T2" y="T3"/>
                    </a:cxn>
                    <a:cxn ang="T10">
                      <a:pos x="T4" y="T5"/>
                    </a:cxn>
                    <a:cxn ang="T11">
                      <a:pos x="T6" y="T7"/>
                    </a:cxn>
                  </a:cxnLst>
                  <a:rect l="T12" t="T13" r="T14" b="T15"/>
                  <a:pathLst>
                    <a:path w="143" h="445">
                      <a:moveTo>
                        <a:pt x="36" y="0"/>
                      </a:moveTo>
                      <a:lnTo>
                        <a:pt x="0" y="6"/>
                      </a:lnTo>
                      <a:lnTo>
                        <a:pt x="143" y="445"/>
                      </a:lnTo>
                      <a:lnTo>
                        <a:pt x="36" y="0"/>
                      </a:lnTo>
                      <a:close/>
                    </a:path>
                  </a:pathLst>
                </a:custGeom>
                <a:solidFill>
                  <a:srgbClr val="993300"/>
                </a:solidFill>
                <a:ln w="9525">
                  <a:noFill/>
                  <a:round/>
                  <a:headEnd/>
                  <a:tailEnd/>
                </a:ln>
              </p:spPr>
              <p:txBody>
                <a:bodyPr/>
                <a:lstStyle/>
                <a:p>
                  <a:endParaRPr lang="es-MX"/>
                </a:p>
              </p:txBody>
            </p:sp>
            <p:sp>
              <p:nvSpPr>
                <p:cNvPr id="9145" name="Freeform 5774"/>
                <p:cNvSpPr>
                  <a:spLocks/>
                </p:cNvSpPr>
                <p:nvPr/>
              </p:nvSpPr>
              <p:spPr bwMode="auto">
                <a:xfrm>
                  <a:off x="1354" y="2190"/>
                  <a:ext cx="16" cy="49"/>
                </a:xfrm>
                <a:custGeom>
                  <a:avLst/>
                  <a:gdLst>
                    <a:gd name="T0" fmla="*/ 0 w 143"/>
                    <a:gd name="T1" fmla="*/ 0 h 447"/>
                    <a:gd name="T2" fmla="*/ 0 w 143"/>
                    <a:gd name="T3" fmla="*/ 0 h 447"/>
                    <a:gd name="T4" fmla="*/ 0 w 143"/>
                    <a:gd name="T5" fmla="*/ 0 h 447"/>
                    <a:gd name="T6" fmla="*/ 0 w 143"/>
                    <a:gd name="T7" fmla="*/ 0 h 447"/>
                    <a:gd name="T8" fmla="*/ 0 60000 65536"/>
                    <a:gd name="T9" fmla="*/ 0 60000 65536"/>
                    <a:gd name="T10" fmla="*/ 0 60000 65536"/>
                    <a:gd name="T11" fmla="*/ 0 60000 65536"/>
                    <a:gd name="T12" fmla="*/ 0 w 143"/>
                    <a:gd name="T13" fmla="*/ 0 h 447"/>
                    <a:gd name="T14" fmla="*/ 143 w 143"/>
                    <a:gd name="T15" fmla="*/ 447 h 447"/>
                  </a:gdLst>
                  <a:ahLst/>
                  <a:cxnLst>
                    <a:cxn ang="T8">
                      <a:pos x="T0" y="T1"/>
                    </a:cxn>
                    <a:cxn ang="T9">
                      <a:pos x="T2" y="T3"/>
                    </a:cxn>
                    <a:cxn ang="T10">
                      <a:pos x="T4" y="T5"/>
                    </a:cxn>
                    <a:cxn ang="T11">
                      <a:pos x="T6" y="T7"/>
                    </a:cxn>
                  </a:cxnLst>
                  <a:rect l="T12" t="T13" r="T14" b="T15"/>
                  <a:pathLst>
                    <a:path w="143" h="447">
                      <a:moveTo>
                        <a:pt x="0" y="0"/>
                      </a:moveTo>
                      <a:lnTo>
                        <a:pt x="143" y="439"/>
                      </a:lnTo>
                      <a:lnTo>
                        <a:pt x="107" y="447"/>
                      </a:lnTo>
                      <a:lnTo>
                        <a:pt x="0" y="0"/>
                      </a:lnTo>
                      <a:close/>
                    </a:path>
                  </a:pathLst>
                </a:custGeom>
                <a:solidFill>
                  <a:srgbClr val="993300"/>
                </a:solidFill>
                <a:ln w="9525">
                  <a:noFill/>
                  <a:round/>
                  <a:headEnd/>
                  <a:tailEnd/>
                </a:ln>
              </p:spPr>
              <p:txBody>
                <a:bodyPr/>
                <a:lstStyle/>
                <a:p>
                  <a:endParaRPr lang="es-MX"/>
                </a:p>
              </p:txBody>
            </p:sp>
            <p:sp>
              <p:nvSpPr>
                <p:cNvPr id="9146" name="Freeform 5775"/>
                <p:cNvSpPr>
                  <a:spLocks/>
                </p:cNvSpPr>
                <p:nvPr/>
              </p:nvSpPr>
              <p:spPr bwMode="auto">
                <a:xfrm>
                  <a:off x="1354" y="2189"/>
                  <a:ext cx="16" cy="50"/>
                </a:xfrm>
                <a:custGeom>
                  <a:avLst/>
                  <a:gdLst>
                    <a:gd name="T0" fmla="*/ 0 w 143"/>
                    <a:gd name="T1" fmla="*/ 0 h 453"/>
                    <a:gd name="T2" fmla="*/ 0 w 143"/>
                    <a:gd name="T3" fmla="*/ 0 h 453"/>
                    <a:gd name="T4" fmla="*/ 0 w 143"/>
                    <a:gd name="T5" fmla="*/ 0 h 453"/>
                    <a:gd name="T6" fmla="*/ 0 w 143"/>
                    <a:gd name="T7" fmla="*/ 0 h 453"/>
                    <a:gd name="T8" fmla="*/ 0 w 143"/>
                    <a:gd name="T9" fmla="*/ 0 h 453"/>
                    <a:gd name="T10" fmla="*/ 0 60000 65536"/>
                    <a:gd name="T11" fmla="*/ 0 60000 65536"/>
                    <a:gd name="T12" fmla="*/ 0 60000 65536"/>
                    <a:gd name="T13" fmla="*/ 0 60000 65536"/>
                    <a:gd name="T14" fmla="*/ 0 60000 65536"/>
                    <a:gd name="T15" fmla="*/ 0 w 143"/>
                    <a:gd name="T16" fmla="*/ 0 h 453"/>
                    <a:gd name="T17" fmla="*/ 143 w 143"/>
                    <a:gd name="T18" fmla="*/ 453 h 453"/>
                  </a:gdLst>
                  <a:ahLst/>
                  <a:cxnLst>
                    <a:cxn ang="T10">
                      <a:pos x="T0" y="T1"/>
                    </a:cxn>
                    <a:cxn ang="T11">
                      <a:pos x="T2" y="T3"/>
                    </a:cxn>
                    <a:cxn ang="T12">
                      <a:pos x="T4" y="T5"/>
                    </a:cxn>
                    <a:cxn ang="T13">
                      <a:pos x="T6" y="T7"/>
                    </a:cxn>
                    <a:cxn ang="T14">
                      <a:pos x="T8" y="T9"/>
                    </a:cxn>
                  </a:cxnLst>
                  <a:rect l="T15" t="T16" r="T17" b="T18"/>
                  <a:pathLst>
                    <a:path w="143" h="453">
                      <a:moveTo>
                        <a:pt x="36" y="0"/>
                      </a:moveTo>
                      <a:lnTo>
                        <a:pt x="0" y="6"/>
                      </a:lnTo>
                      <a:lnTo>
                        <a:pt x="107" y="453"/>
                      </a:lnTo>
                      <a:lnTo>
                        <a:pt x="143" y="445"/>
                      </a:lnTo>
                      <a:lnTo>
                        <a:pt x="36" y="0"/>
                      </a:lnTo>
                    </a:path>
                  </a:pathLst>
                </a:custGeom>
                <a:noFill/>
                <a:ln w="0">
                  <a:solidFill>
                    <a:srgbClr val="993300"/>
                  </a:solidFill>
                  <a:round/>
                  <a:headEnd/>
                  <a:tailEnd/>
                </a:ln>
              </p:spPr>
              <p:txBody>
                <a:bodyPr/>
                <a:lstStyle/>
                <a:p>
                  <a:endParaRPr lang="es-MX"/>
                </a:p>
              </p:txBody>
            </p:sp>
            <p:sp>
              <p:nvSpPr>
                <p:cNvPr id="9147" name="Freeform 5776"/>
                <p:cNvSpPr>
                  <a:spLocks/>
                </p:cNvSpPr>
                <p:nvPr/>
              </p:nvSpPr>
              <p:spPr bwMode="auto">
                <a:xfrm>
                  <a:off x="1366" y="2239"/>
                  <a:ext cx="10" cy="29"/>
                </a:xfrm>
                <a:custGeom>
                  <a:avLst/>
                  <a:gdLst>
                    <a:gd name="T0" fmla="*/ 0 w 96"/>
                    <a:gd name="T1" fmla="*/ 0 h 266"/>
                    <a:gd name="T2" fmla="*/ 0 w 96"/>
                    <a:gd name="T3" fmla="*/ 0 h 266"/>
                    <a:gd name="T4" fmla="*/ 0 w 96"/>
                    <a:gd name="T5" fmla="*/ 0 h 266"/>
                    <a:gd name="T6" fmla="*/ 0 w 96"/>
                    <a:gd name="T7" fmla="*/ 0 h 266"/>
                    <a:gd name="T8" fmla="*/ 0 60000 65536"/>
                    <a:gd name="T9" fmla="*/ 0 60000 65536"/>
                    <a:gd name="T10" fmla="*/ 0 60000 65536"/>
                    <a:gd name="T11" fmla="*/ 0 60000 65536"/>
                    <a:gd name="T12" fmla="*/ 0 w 96"/>
                    <a:gd name="T13" fmla="*/ 0 h 266"/>
                    <a:gd name="T14" fmla="*/ 96 w 96"/>
                    <a:gd name="T15" fmla="*/ 266 h 266"/>
                  </a:gdLst>
                  <a:ahLst/>
                  <a:cxnLst>
                    <a:cxn ang="T8">
                      <a:pos x="T0" y="T1"/>
                    </a:cxn>
                    <a:cxn ang="T9">
                      <a:pos x="T2" y="T3"/>
                    </a:cxn>
                    <a:cxn ang="T10">
                      <a:pos x="T4" y="T5"/>
                    </a:cxn>
                    <a:cxn ang="T11">
                      <a:pos x="T6" y="T7"/>
                    </a:cxn>
                  </a:cxnLst>
                  <a:rect l="T12" t="T13" r="T14" b="T15"/>
                  <a:pathLst>
                    <a:path w="96" h="266">
                      <a:moveTo>
                        <a:pt x="36" y="0"/>
                      </a:moveTo>
                      <a:lnTo>
                        <a:pt x="0" y="8"/>
                      </a:lnTo>
                      <a:lnTo>
                        <a:pt x="96" y="266"/>
                      </a:lnTo>
                      <a:lnTo>
                        <a:pt x="36" y="0"/>
                      </a:lnTo>
                      <a:close/>
                    </a:path>
                  </a:pathLst>
                </a:custGeom>
                <a:solidFill>
                  <a:srgbClr val="993300"/>
                </a:solidFill>
                <a:ln w="9525">
                  <a:noFill/>
                  <a:round/>
                  <a:headEnd/>
                  <a:tailEnd/>
                </a:ln>
              </p:spPr>
              <p:txBody>
                <a:bodyPr/>
                <a:lstStyle/>
                <a:p>
                  <a:endParaRPr lang="es-MX"/>
                </a:p>
              </p:txBody>
            </p:sp>
            <p:sp>
              <p:nvSpPr>
                <p:cNvPr id="9148" name="Freeform 5777"/>
                <p:cNvSpPr>
                  <a:spLocks/>
                </p:cNvSpPr>
                <p:nvPr/>
              </p:nvSpPr>
              <p:spPr bwMode="auto">
                <a:xfrm>
                  <a:off x="1366" y="2239"/>
                  <a:ext cx="10" cy="29"/>
                </a:xfrm>
                <a:custGeom>
                  <a:avLst/>
                  <a:gdLst>
                    <a:gd name="T0" fmla="*/ 0 w 96"/>
                    <a:gd name="T1" fmla="*/ 0 h 258"/>
                    <a:gd name="T2" fmla="*/ 0 w 96"/>
                    <a:gd name="T3" fmla="*/ 0 h 258"/>
                    <a:gd name="T4" fmla="*/ 0 w 96"/>
                    <a:gd name="T5" fmla="*/ 0 h 258"/>
                    <a:gd name="T6" fmla="*/ 0 w 96"/>
                    <a:gd name="T7" fmla="*/ 0 h 258"/>
                    <a:gd name="T8" fmla="*/ 0 60000 65536"/>
                    <a:gd name="T9" fmla="*/ 0 60000 65536"/>
                    <a:gd name="T10" fmla="*/ 0 60000 65536"/>
                    <a:gd name="T11" fmla="*/ 0 60000 65536"/>
                    <a:gd name="T12" fmla="*/ 0 w 96"/>
                    <a:gd name="T13" fmla="*/ 0 h 258"/>
                    <a:gd name="T14" fmla="*/ 96 w 96"/>
                    <a:gd name="T15" fmla="*/ 258 h 258"/>
                  </a:gdLst>
                  <a:ahLst/>
                  <a:cxnLst>
                    <a:cxn ang="T8">
                      <a:pos x="T0" y="T1"/>
                    </a:cxn>
                    <a:cxn ang="T9">
                      <a:pos x="T2" y="T3"/>
                    </a:cxn>
                    <a:cxn ang="T10">
                      <a:pos x="T4" y="T5"/>
                    </a:cxn>
                    <a:cxn ang="T11">
                      <a:pos x="T6" y="T7"/>
                    </a:cxn>
                  </a:cxnLst>
                  <a:rect l="T12" t="T13" r="T14" b="T15"/>
                  <a:pathLst>
                    <a:path w="96" h="258">
                      <a:moveTo>
                        <a:pt x="0" y="0"/>
                      </a:moveTo>
                      <a:lnTo>
                        <a:pt x="96" y="258"/>
                      </a:lnTo>
                      <a:lnTo>
                        <a:pt x="51" y="229"/>
                      </a:lnTo>
                      <a:lnTo>
                        <a:pt x="0" y="0"/>
                      </a:lnTo>
                      <a:close/>
                    </a:path>
                  </a:pathLst>
                </a:custGeom>
                <a:solidFill>
                  <a:srgbClr val="993300"/>
                </a:solidFill>
                <a:ln w="9525">
                  <a:noFill/>
                  <a:round/>
                  <a:headEnd/>
                  <a:tailEnd/>
                </a:ln>
              </p:spPr>
              <p:txBody>
                <a:bodyPr/>
                <a:lstStyle/>
                <a:p>
                  <a:endParaRPr lang="es-MX"/>
                </a:p>
              </p:txBody>
            </p:sp>
            <p:sp>
              <p:nvSpPr>
                <p:cNvPr id="9149" name="Freeform 5778"/>
                <p:cNvSpPr>
                  <a:spLocks/>
                </p:cNvSpPr>
                <p:nvPr/>
              </p:nvSpPr>
              <p:spPr bwMode="auto">
                <a:xfrm>
                  <a:off x="1366" y="2239"/>
                  <a:ext cx="10" cy="29"/>
                </a:xfrm>
                <a:custGeom>
                  <a:avLst/>
                  <a:gdLst>
                    <a:gd name="T0" fmla="*/ 0 w 96"/>
                    <a:gd name="T1" fmla="*/ 0 h 266"/>
                    <a:gd name="T2" fmla="*/ 0 w 96"/>
                    <a:gd name="T3" fmla="*/ 0 h 266"/>
                    <a:gd name="T4" fmla="*/ 0 w 96"/>
                    <a:gd name="T5" fmla="*/ 0 h 266"/>
                    <a:gd name="T6" fmla="*/ 0 w 96"/>
                    <a:gd name="T7" fmla="*/ 0 h 266"/>
                    <a:gd name="T8" fmla="*/ 0 w 96"/>
                    <a:gd name="T9" fmla="*/ 0 h 266"/>
                    <a:gd name="T10" fmla="*/ 0 60000 65536"/>
                    <a:gd name="T11" fmla="*/ 0 60000 65536"/>
                    <a:gd name="T12" fmla="*/ 0 60000 65536"/>
                    <a:gd name="T13" fmla="*/ 0 60000 65536"/>
                    <a:gd name="T14" fmla="*/ 0 60000 65536"/>
                    <a:gd name="T15" fmla="*/ 0 w 96"/>
                    <a:gd name="T16" fmla="*/ 0 h 266"/>
                    <a:gd name="T17" fmla="*/ 96 w 96"/>
                    <a:gd name="T18" fmla="*/ 266 h 266"/>
                  </a:gdLst>
                  <a:ahLst/>
                  <a:cxnLst>
                    <a:cxn ang="T10">
                      <a:pos x="T0" y="T1"/>
                    </a:cxn>
                    <a:cxn ang="T11">
                      <a:pos x="T2" y="T3"/>
                    </a:cxn>
                    <a:cxn ang="T12">
                      <a:pos x="T4" y="T5"/>
                    </a:cxn>
                    <a:cxn ang="T13">
                      <a:pos x="T6" y="T7"/>
                    </a:cxn>
                    <a:cxn ang="T14">
                      <a:pos x="T8" y="T9"/>
                    </a:cxn>
                  </a:cxnLst>
                  <a:rect l="T15" t="T16" r="T17" b="T18"/>
                  <a:pathLst>
                    <a:path w="96" h="266">
                      <a:moveTo>
                        <a:pt x="36" y="0"/>
                      </a:moveTo>
                      <a:lnTo>
                        <a:pt x="0" y="8"/>
                      </a:lnTo>
                      <a:lnTo>
                        <a:pt x="51" y="237"/>
                      </a:lnTo>
                      <a:lnTo>
                        <a:pt x="96" y="266"/>
                      </a:lnTo>
                      <a:lnTo>
                        <a:pt x="36" y="0"/>
                      </a:lnTo>
                    </a:path>
                  </a:pathLst>
                </a:custGeom>
                <a:noFill/>
                <a:ln w="0">
                  <a:solidFill>
                    <a:srgbClr val="993300"/>
                  </a:solidFill>
                  <a:round/>
                  <a:headEnd/>
                  <a:tailEnd/>
                </a:ln>
              </p:spPr>
              <p:txBody>
                <a:bodyPr/>
                <a:lstStyle/>
                <a:p>
                  <a:endParaRPr lang="es-MX"/>
                </a:p>
              </p:txBody>
            </p:sp>
            <p:sp>
              <p:nvSpPr>
                <p:cNvPr id="9150" name="Freeform 5779"/>
                <p:cNvSpPr>
                  <a:spLocks/>
                </p:cNvSpPr>
                <p:nvPr/>
              </p:nvSpPr>
              <p:spPr bwMode="auto">
                <a:xfrm>
                  <a:off x="1345" y="2265"/>
                  <a:ext cx="31" cy="11"/>
                </a:xfrm>
                <a:custGeom>
                  <a:avLst/>
                  <a:gdLst>
                    <a:gd name="T0" fmla="*/ 0 w 285"/>
                    <a:gd name="T1" fmla="*/ 0 h 97"/>
                    <a:gd name="T2" fmla="*/ 0 w 285"/>
                    <a:gd name="T3" fmla="*/ 0 h 97"/>
                    <a:gd name="T4" fmla="*/ 0 w 285"/>
                    <a:gd name="T5" fmla="*/ 0 h 97"/>
                    <a:gd name="T6" fmla="*/ 0 w 285"/>
                    <a:gd name="T7" fmla="*/ 0 h 97"/>
                    <a:gd name="T8" fmla="*/ 0 60000 65536"/>
                    <a:gd name="T9" fmla="*/ 0 60000 65536"/>
                    <a:gd name="T10" fmla="*/ 0 60000 65536"/>
                    <a:gd name="T11" fmla="*/ 0 60000 65536"/>
                    <a:gd name="T12" fmla="*/ 0 w 285"/>
                    <a:gd name="T13" fmla="*/ 0 h 97"/>
                    <a:gd name="T14" fmla="*/ 285 w 285"/>
                    <a:gd name="T15" fmla="*/ 97 h 97"/>
                  </a:gdLst>
                  <a:ahLst/>
                  <a:cxnLst>
                    <a:cxn ang="T8">
                      <a:pos x="T0" y="T1"/>
                    </a:cxn>
                    <a:cxn ang="T9">
                      <a:pos x="T2" y="T3"/>
                    </a:cxn>
                    <a:cxn ang="T10">
                      <a:pos x="T4" y="T5"/>
                    </a:cxn>
                    <a:cxn ang="T11">
                      <a:pos x="T6" y="T7"/>
                    </a:cxn>
                  </a:cxnLst>
                  <a:rect l="T12" t="T13" r="T14" b="T15"/>
                  <a:pathLst>
                    <a:path w="285" h="97">
                      <a:moveTo>
                        <a:pt x="285" y="29"/>
                      </a:moveTo>
                      <a:lnTo>
                        <a:pt x="240" y="0"/>
                      </a:lnTo>
                      <a:lnTo>
                        <a:pt x="0" y="97"/>
                      </a:lnTo>
                      <a:lnTo>
                        <a:pt x="285" y="29"/>
                      </a:lnTo>
                      <a:close/>
                    </a:path>
                  </a:pathLst>
                </a:custGeom>
                <a:solidFill>
                  <a:srgbClr val="993300"/>
                </a:solidFill>
                <a:ln w="9525">
                  <a:noFill/>
                  <a:round/>
                  <a:headEnd/>
                  <a:tailEnd/>
                </a:ln>
              </p:spPr>
              <p:txBody>
                <a:bodyPr/>
                <a:lstStyle/>
                <a:p>
                  <a:endParaRPr lang="es-MX"/>
                </a:p>
              </p:txBody>
            </p:sp>
            <p:sp>
              <p:nvSpPr>
                <p:cNvPr id="9151" name="Freeform 5780"/>
                <p:cNvSpPr>
                  <a:spLocks/>
                </p:cNvSpPr>
                <p:nvPr/>
              </p:nvSpPr>
              <p:spPr bwMode="auto">
                <a:xfrm>
                  <a:off x="1338" y="2265"/>
                  <a:ext cx="33" cy="11"/>
                </a:xfrm>
                <a:custGeom>
                  <a:avLst/>
                  <a:gdLst>
                    <a:gd name="T0" fmla="*/ 0 w 298"/>
                    <a:gd name="T1" fmla="*/ 0 h 97"/>
                    <a:gd name="T2" fmla="*/ 0 w 298"/>
                    <a:gd name="T3" fmla="*/ 0 h 97"/>
                    <a:gd name="T4" fmla="*/ 0 w 298"/>
                    <a:gd name="T5" fmla="*/ 0 h 97"/>
                    <a:gd name="T6" fmla="*/ 0 w 298"/>
                    <a:gd name="T7" fmla="*/ 0 h 97"/>
                    <a:gd name="T8" fmla="*/ 0 60000 65536"/>
                    <a:gd name="T9" fmla="*/ 0 60000 65536"/>
                    <a:gd name="T10" fmla="*/ 0 60000 65536"/>
                    <a:gd name="T11" fmla="*/ 0 60000 65536"/>
                    <a:gd name="T12" fmla="*/ 0 w 298"/>
                    <a:gd name="T13" fmla="*/ 0 h 97"/>
                    <a:gd name="T14" fmla="*/ 298 w 298"/>
                    <a:gd name="T15" fmla="*/ 97 h 97"/>
                  </a:gdLst>
                  <a:ahLst/>
                  <a:cxnLst>
                    <a:cxn ang="T8">
                      <a:pos x="T0" y="T1"/>
                    </a:cxn>
                    <a:cxn ang="T9">
                      <a:pos x="T2" y="T3"/>
                    </a:cxn>
                    <a:cxn ang="T10">
                      <a:pos x="T4" y="T5"/>
                    </a:cxn>
                    <a:cxn ang="T11">
                      <a:pos x="T6" y="T7"/>
                    </a:cxn>
                  </a:cxnLst>
                  <a:rect l="T12" t="T13" r="T14" b="T15"/>
                  <a:pathLst>
                    <a:path w="298" h="97">
                      <a:moveTo>
                        <a:pt x="298" y="0"/>
                      </a:moveTo>
                      <a:lnTo>
                        <a:pt x="58" y="97"/>
                      </a:lnTo>
                      <a:lnTo>
                        <a:pt x="0" y="73"/>
                      </a:lnTo>
                      <a:lnTo>
                        <a:pt x="298" y="0"/>
                      </a:lnTo>
                      <a:close/>
                    </a:path>
                  </a:pathLst>
                </a:custGeom>
                <a:solidFill>
                  <a:srgbClr val="993300"/>
                </a:solidFill>
                <a:ln w="9525">
                  <a:noFill/>
                  <a:round/>
                  <a:headEnd/>
                  <a:tailEnd/>
                </a:ln>
              </p:spPr>
              <p:txBody>
                <a:bodyPr/>
                <a:lstStyle/>
                <a:p>
                  <a:endParaRPr lang="es-MX"/>
                </a:p>
              </p:txBody>
            </p:sp>
            <p:sp>
              <p:nvSpPr>
                <p:cNvPr id="9152" name="Freeform 5781"/>
                <p:cNvSpPr>
                  <a:spLocks/>
                </p:cNvSpPr>
                <p:nvPr/>
              </p:nvSpPr>
              <p:spPr bwMode="auto">
                <a:xfrm>
                  <a:off x="1338" y="2265"/>
                  <a:ext cx="38" cy="11"/>
                </a:xfrm>
                <a:custGeom>
                  <a:avLst/>
                  <a:gdLst>
                    <a:gd name="T0" fmla="*/ 0 w 343"/>
                    <a:gd name="T1" fmla="*/ 0 h 97"/>
                    <a:gd name="T2" fmla="*/ 0 w 343"/>
                    <a:gd name="T3" fmla="*/ 0 h 97"/>
                    <a:gd name="T4" fmla="*/ 0 w 343"/>
                    <a:gd name="T5" fmla="*/ 0 h 97"/>
                    <a:gd name="T6" fmla="*/ 0 w 343"/>
                    <a:gd name="T7" fmla="*/ 0 h 97"/>
                    <a:gd name="T8" fmla="*/ 0 w 343"/>
                    <a:gd name="T9" fmla="*/ 0 h 97"/>
                    <a:gd name="T10" fmla="*/ 0 60000 65536"/>
                    <a:gd name="T11" fmla="*/ 0 60000 65536"/>
                    <a:gd name="T12" fmla="*/ 0 60000 65536"/>
                    <a:gd name="T13" fmla="*/ 0 60000 65536"/>
                    <a:gd name="T14" fmla="*/ 0 60000 65536"/>
                    <a:gd name="T15" fmla="*/ 0 w 343"/>
                    <a:gd name="T16" fmla="*/ 0 h 97"/>
                    <a:gd name="T17" fmla="*/ 343 w 343"/>
                    <a:gd name="T18" fmla="*/ 97 h 97"/>
                  </a:gdLst>
                  <a:ahLst/>
                  <a:cxnLst>
                    <a:cxn ang="T10">
                      <a:pos x="T0" y="T1"/>
                    </a:cxn>
                    <a:cxn ang="T11">
                      <a:pos x="T2" y="T3"/>
                    </a:cxn>
                    <a:cxn ang="T12">
                      <a:pos x="T4" y="T5"/>
                    </a:cxn>
                    <a:cxn ang="T13">
                      <a:pos x="T6" y="T7"/>
                    </a:cxn>
                    <a:cxn ang="T14">
                      <a:pos x="T8" y="T9"/>
                    </a:cxn>
                  </a:cxnLst>
                  <a:rect l="T15" t="T16" r="T17" b="T18"/>
                  <a:pathLst>
                    <a:path w="343" h="97">
                      <a:moveTo>
                        <a:pt x="343" y="29"/>
                      </a:moveTo>
                      <a:lnTo>
                        <a:pt x="298" y="0"/>
                      </a:lnTo>
                      <a:lnTo>
                        <a:pt x="0" y="73"/>
                      </a:lnTo>
                      <a:lnTo>
                        <a:pt x="58" y="97"/>
                      </a:lnTo>
                      <a:lnTo>
                        <a:pt x="343" y="29"/>
                      </a:lnTo>
                    </a:path>
                  </a:pathLst>
                </a:custGeom>
                <a:noFill/>
                <a:ln w="0">
                  <a:solidFill>
                    <a:srgbClr val="993300"/>
                  </a:solidFill>
                  <a:round/>
                  <a:headEnd/>
                  <a:tailEnd/>
                </a:ln>
              </p:spPr>
              <p:txBody>
                <a:bodyPr/>
                <a:lstStyle/>
                <a:p>
                  <a:endParaRPr lang="es-MX"/>
                </a:p>
              </p:txBody>
            </p:sp>
            <p:sp>
              <p:nvSpPr>
                <p:cNvPr id="9153" name="Freeform 5782"/>
                <p:cNvSpPr>
                  <a:spLocks/>
                </p:cNvSpPr>
                <p:nvPr/>
              </p:nvSpPr>
              <p:spPr bwMode="auto">
                <a:xfrm>
                  <a:off x="1338" y="2273"/>
                  <a:ext cx="35" cy="50"/>
                </a:xfrm>
                <a:custGeom>
                  <a:avLst/>
                  <a:gdLst>
                    <a:gd name="T0" fmla="*/ 0 w 313"/>
                    <a:gd name="T1" fmla="*/ 0 h 454"/>
                    <a:gd name="T2" fmla="*/ 0 w 313"/>
                    <a:gd name="T3" fmla="*/ 0 h 454"/>
                    <a:gd name="T4" fmla="*/ 0 w 313"/>
                    <a:gd name="T5" fmla="*/ 0 h 454"/>
                    <a:gd name="T6" fmla="*/ 0 w 313"/>
                    <a:gd name="T7" fmla="*/ 0 h 454"/>
                    <a:gd name="T8" fmla="*/ 0 60000 65536"/>
                    <a:gd name="T9" fmla="*/ 0 60000 65536"/>
                    <a:gd name="T10" fmla="*/ 0 60000 65536"/>
                    <a:gd name="T11" fmla="*/ 0 60000 65536"/>
                    <a:gd name="T12" fmla="*/ 0 w 313"/>
                    <a:gd name="T13" fmla="*/ 0 h 454"/>
                    <a:gd name="T14" fmla="*/ 313 w 313"/>
                    <a:gd name="T15" fmla="*/ 454 h 454"/>
                  </a:gdLst>
                  <a:ahLst/>
                  <a:cxnLst>
                    <a:cxn ang="T8">
                      <a:pos x="T0" y="T1"/>
                    </a:cxn>
                    <a:cxn ang="T9">
                      <a:pos x="T2" y="T3"/>
                    </a:cxn>
                    <a:cxn ang="T10">
                      <a:pos x="T4" y="T5"/>
                    </a:cxn>
                    <a:cxn ang="T11">
                      <a:pos x="T6" y="T7"/>
                    </a:cxn>
                  </a:cxnLst>
                  <a:rect l="T12" t="T13" r="T14" b="T15"/>
                  <a:pathLst>
                    <a:path w="313" h="454">
                      <a:moveTo>
                        <a:pt x="58" y="24"/>
                      </a:moveTo>
                      <a:lnTo>
                        <a:pt x="0" y="0"/>
                      </a:lnTo>
                      <a:lnTo>
                        <a:pt x="313" y="454"/>
                      </a:lnTo>
                      <a:lnTo>
                        <a:pt x="58" y="24"/>
                      </a:lnTo>
                      <a:close/>
                    </a:path>
                  </a:pathLst>
                </a:custGeom>
                <a:solidFill>
                  <a:srgbClr val="993300"/>
                </a:solidFill>
                <a:ln w="9525">
                  <a:noFill/>
                  <a:round/>
                  <a:headEnd/>
                  <a:tailEnd/>
                </a:ln>
              </p:spPr>
              <p:txBody>
                <a:bodyPr/>
                <a:lstStyle/>
                <a:p>
                  <a:endParaRPr lang="es-MX"/>
                </a:p>
              </p:txBody>
            </p:sp>
            <p:sp>
              <p:nvSpPr>
                <p:cNvPr id="9154" name="Freeform 5783"/>
                <p:cNvSpPr>
                  <a:spLocks/>
                </p:cNvSpPr>
                <p:nvPr/>
              </p:nvSpPr>
              <p:spPr bwMode="auto">
                <a:xfrm>
                  <a:off x="1338" y="2273"/>
                  <a:ext cx="35" cy="54"/>
                </a:xfrm>
                <a:custGeom>
                  <a:avLst/>
                  <a:gdLst>
                    <a:gd name="T0" fmla="*/ 0 w 313"/>
                    <a:gd name="T1" fmla="*/ 0 h 482"/>
                    <a:gd name="T2" fmla="*/ 0 w 313"/>
                    <a:gd name="T3" fmla="*/ 0 h 482"/>
                    <a:gd name="T4" fmla="*/ 0 w 313"/>
                    <a:gd name="T5" fmla="*/ 0 h 482"/>
                    <a:gd name="T6" fmla="*/ 0 w 313"/>
                    <a:gd name="T7" fmla="*/ 0 h 482"/>
                    <a:gd name="T8" fmla="*/ 0 60000 65536"/>
                    <a:gd name="T9" fmla="*/ 0 60000 65536"/>
                    <a:gd name="T10" fmla="*/ 0 60000 65536"/>
                    <a:gd name="T11" fmla="*/ 0 60000 65536"/>
                    <a:gd name="T12" fmla="*/ 0 w 313"/>
                    <a:gd name="T13" fmla="*/ 0 h 482"/>
                    <a:gd name="T14" fmla="*/ 313 w 313"/>
                    <a:gd name="T15" fmla="*/ 482 h 482"/>
                  </a:gdLst>
                  <a:ahLst/>
                  <a:cxnLst>
                    <a:cxn ang="T8">
                      <a:pos x="T0" y="T1"/>
                    </a:cxn>
                    <a:cxn ang="T9">
                      <a:pos x="T2" y="T3"/>
                    </a:cxn>
                    <a:cxn ang="T10">
                      <a:pos x="T4" y="T5"/>
                    </a:cxn>
                    <a:cxn ang="T11">
                      <a:pos x="T6" y="T7"/>
                    </a:cxn>
                  </a:cxnLst>
                  <a:rect l="T12" t="T13" r="T14" b="T15"/>
                  <a:pathLst>
                    <a:path w="313" h="482">
                      <a:moveTo>
                        <a:pt x="0" y="0"/>
                      </a:moveTo>
                      <a:lnTo>
                        <a:pt x="313" y="454"/>
                      </a:lnTo>
                      <a:lnTo>
                        <a:pt x="287" y="482"/>
                      </a:lnTo>
                      <a:lnTo>
                        <a:pt x="0" y="0"/>
                      </a:lnTo>
                      <a:close/>
                    </a:path>
                  </a:pathLst>
                </a:custGeom>
                <a:solidFill>
                  <a:srgbClr val="993300"/>
                </a:solidFill>
                <a:ln w="9525">
                  <a:noFill/>
                  <a:round/>
                  <a:headEnd/>
                  <a:tailEnd/>
                </a:ln>
              </p:spPr>
              <p:txBody>
                <a:bodyPr/>
                <a:lstStyle/>
                <a:p>
                  <a:endParaRPr lang="es-MX"/>
                </a:p>
              </p:txBody>
            </p:sp>
            <p:sp>
              <p:nvSpPr>
                <p:cNvPr id="9155" name="Freeform 5784"/>
                <p:cNvSpPr>
                  <a:spLocks/>
                </p:cNvSpPr>
                <p:nvPr/>
              </p:nvSpPr>
              <p:spPr bwMode="auto">
                <a:xfrm>
                  <a:off x="1338" y="2273"/>
                  <a:ext cx="35" cy="54"/>
                </a:xfrm>
                <a:custGeom>
                  <a:avLst/>
                  <a:gdLst>
                    <a:gd name="T0" fmla="*/ 0 w 313"/>
                    <a:gd name="T1" fmla="*/ 0 h 482"/>
                    <a:gd name="T2" fmla="*/ 0 w 313"/>
                    <a:gd name="T3" fmla="*/ 0 h 482"/>
                    <a:gd name="T4" fmla="*/ 0 w 313"/>
                    <a:gd name="T5" fmla="*/ 0 h 482"/>
                    <a:gd name="T6" fmla="*/ 0 w 313"/>
                    <a:gd name="T7" fmla="*/ 0 h 482"/>
                    <a:gd name="T8" fmla="*/ 0 w 313"/>
                    <a:gd name="T9" fmla="*/ 0 h 482"/>
                    <a:gd name="T10" fmla="*/ 0 60000 65536"/>
                    <a:gd name="T11" fmla="*/ 0 60000 65536"/>
                    <a:gd name="T12" fmla="*/ 0 60000 65536"/>
                    <a:gd name="T13" fmla="*/ 0 60000 65536"/>
                    <a:gd name="T14" fmla="*/ 0 60000 65536"/>
                    <a:gd name="T15" fmla="*/ 0 w 313"/>
                    <a:gd name="T16" fmla="*/ 0 h 482"/>
                    <a:gd name="T17" fmla="*/ 313 w 313"/>
                    <a:gd name="T18" fmla="*/ 482 h 482"/>
                  </a:gdLst>
                  <a:ahLst/>
                  <a:cxnLst>
                    <a:cxn ang="T10">
                      <a:pos x="T0" y="T1"/>
                    </a:cxn>
                    <a:cxn ang="T11">
                      <a:pos x="T2" y="T3"/>
                    </a:cxn>
                    <a:cxn ang="T12">
                      <a:pos x="T4" y="T5"/>
                    </a:cxn>
                    <a:cxn ang="T13">
                      <a:pos x="T6" y="T7"/>
                    </a:cxn>
                    <a:cxn ang="T14">
                      <a:pos x="T8" y="T9"/>
                    </a:cxn>
                  </a:cxnLst>
                  <a:rect l="T15" t="T16" r="T17" b="T18"/>
                  <a:pathLst>
                    <a:path w="313" h="482">
                      <a:moveTo>
                        <a:pt x="58" y="24"/>
                      </a:moveTo>
                      <a:lnTo>
                        <a:pt x="0" y="0"/>
                      </a:lnTo>
                      <a:lnTo>
                        <a:pt x="287" y="482"/>
                      </a:lnTo>
                      <a:lnTo>
                        <a:pt x="313" y="454"/>
                      </a:lnTo>
                      <a:lnTo>
                        <a:pt x="58" y="24"/>
                      </a:lnTo>
                    </a:path>
                  </a:pathLst>
                </a:custGeom>
                <a:noFill/>
                <a:ln w="0">
                  <a:solidFill>
                    <a:srgbClr val="993300"/>
                  </a:solidFill>
                  <a:round/>
                  <a:headEnd/>
                  <a:tailEnd/>
                </a:ln>
              </p:spPr>
              <p:txBody>
                <a:bodyPr/>
                <a:lstStyle/>
                <a:p>
                  <a:endParaRPr lang="es-MX"/>
                </a:p>
              </p:txBody>
            </p:sp>
            <p:sp>
              <p:nvSpPr>
                <p:cNvPr id="9156" name="Freeform 5785"/>
                <p:cNvSpPr>
                  <a:spLocks/>
                </p:cNvSpPr>
                <p:nvPr/>
              </p:nvSpPr>
              <p:spPr bwMode="auto">
                <a:xfrm>
                  <a:off x="1370" y="2323"/>
                  <a:ext cx="31" cy="15"/>
                </a:xfrm>
                <a:custGeom>
                  <a:avLst/>
                  <a:gdLst>
                    <a:gd name="T0" fmla="*/ 0 w 279"/>
                    <a:gd name="T1" fmla="*/ 0 h 132"/>
                    <a:gd name="T2" fmla="*/ 0 w 279"/>
                    <a:gd name="T3" fmla="*/ 0 h 132"/>
                    <a:gd name="T4" fmla="*/ 0 w 279"/>
                    <a:gd name="T5" fmla="*/ 0 h 132"/>
                    <a:gd name="T6" fmla="*/ 0 w 279"/>
                    <a:gd name="T7" fmla="*/ 0 h 132"/>
                    <a:gd name="T8" fmla="*/ 0 60000 65536"/>
                    <a:gd name="T9" fmla="*/ 0 60000 65536"/>
                    <a:gd name="T10" fmla="*/ 0 60000 65536"/>
                    <a:gd name="T11" fmla="*/ 0 60000 65536"/>
                    <a:gd name="T12" fmla="*/ 0 w 279"/>
                    <a:gd name="T13" fmla="*/ 0 h 132"/>
                    <a:gd name="T14" fmla="*/ 279 w 279"/>
                    <a:gd name="T15" fmla="*/ 132 h 132"/>
                  </a:gdLst>
                  <a:ahLst/>
                  <a:cxnLst>
                    <a:cxn ang="T8">
                      <a:pos x="T0" y="T1"/>
                    </a:cxn>
                    <a:cxn ang="T9">
                      <a:pos x="T2" y="T3"/>
                    </a:cxn>
                    <a:cxn ang="T10">
                      <a:pos x="T4" y="T5"/>
                    </a:cxn>
                    <a:cxn ang="T11">
                      <a:pos x="T6" y="T7"/>
                    </a:cxn>
                  </a:cxnLst>
                  <a:rect l="T12" t="T13" r="T14" b="T15"/>
                  <a:pathLst>
                    <a:path w="279" h="132">
                      <a:moveTo>
                        <a:pt x="26" y="0"/>
                      </a:moveTo>
                      <a:lnTo>
                        <a:pt x="0" y="28"/>
                      </a:lnTo>
                      <a:lnTo>
                        <a:pt x="279" y="132"/>
                      </a:lnTo>
                      <a:lnTo>
                        <a:pt x="26" y="0"/>
                      </a:lnTo>
                      <a:close/>
                    </a:path>
                  </a:pathLst>
                </a:custGeom>
                <a:solidFill>
                  <a:srgbClr val="993300"/>
                </a:solidFill>
                <a:ln w="9525">
                  <a:noFill/>
                  <a:round/>
                  <a:headEnd/>
                  <a:tailEnd/>
                </a:ln>
              </p:spPr>
              <p:txBody>
                <a:bodyPr/>
                <a:lstStyle/>
                <a:p>
                  <a:endParaRPr lang="es-MX"/>
                </a:p>
              </p:txBody>
            </p:sp>
            <p:sp>
              <p:nvSpPr>
                <p:cNvPr id="9157" name="Freeform 5786"/>
                <p:cNvSpPr>
                  <a:spLocks/>
                </p:cNvSpPr>
                <p:nvPr/>
              </p:nvSpPr>
              <p:spPr bwMode="auto">
                <a:xfrm>
                  <a:off x="1370" y="2327"/>
                  <a:ext cx="31" cy="15"/>
                </a:xfrm>
                <a:custGeom>
                  <a:avLst/>
                  <a:gdLst>
                    <a:gd name="T0" fmla="*/ 0 w 279"/>
                    <a:gd name="T1" fmla="*/ 0 h 140"/>
                    <a:gd name="T2" fmla="*/ 0 w 279"/>
                    <a:gd name="T3" fmla="*/ 0 h 140"/>
                    <a:gd name="T4" fmla="*/ 0 w 279"/>
                    <a:gd name="T5" fmla="*/ 0 h 140"/>
                    <a:gd name="T6" fmla="*/ 0 w 279"/>
                    <a:gd name="T7" fmla="*/ 0 h 140"/>
                    <a:gd name="T8" fmla="*/ 0 60000 65536"/>
                    <a:gd name="T9" fmla="*/ 0 60000 65536"/>
                    <a:gd name="T10" fmla="*/ 0 60000 65536"/>
                    <a:gd name="T11" fmla="*/ 0 60000 65536"/>
                    <a:gd name="T12" fmla="*/ 0 w 279"/>
                    <a:gd name="T13" fmla="*/ 0 h 140"/>
                    <a:gd name="T14" fmla="*/ 279 w 279"/>
                    <a:gd name="T15" fmla="*/ 140 h 140"/>
                  </a:gdLst>
                  <a:ahLst/>
                  <a:cxnLst>
                    <a:cxn ang="T8">
                      <a:pos x="T0" y="T1"/>
                    </a:cxn>
                    <a:cxn ang="T9">
                      <a:pos x="T2" y="T3"/>
                    </a:cxn>
                    <a:cxn ang="T10">
                      <a:pos x="T4" y="T5"/>
                    </a:cxn>
                    <a:cxn ang="T11">
                      <a:pos x="T6" y="T7"/>
                    </a:cxn>
                  </a:cxnLst>
                  <a:rect l="T12" t="T13" r="T14" b="T15"/>
                  <a:pathLst>
                    <a:path w="279" h="140">
                      <a:moveTo>
                        <a:pt x="0" y="0"/>
                      </a:moveTo>
                      <a:lnTo>
                        <a:pt x="279" y="104"/>
                      </a:lnTo>
                      <a:lnTo>
                        <a:pt x="267" y="140"/>
                      </a:lnTo>
                      <a:lnTo>
                        <a:pt x="0" y="0"/>
                      </a:lnTo>
                      <a:close/>
                    </a:path>
                  </a:pathLst>
                </a:custGeom>
                <a:solidFill>
                  <a:srgbClr val="993300"/>
                </a:solidFill>
                <a:ln w="9525">
                  <a:noFill/>
                  <a:round/>
                  <a:headEnd/>
                  <a:tailEnd/>
                </a:ln>
              </p:spPr>
              <p:txBody>
                <a:bodyPr/>
                <a:lstStyle/>
                <a:p>
                  <a:endParaRPr lang="es-MX"/>
                </a:p>
              </p:txBody>
            </p:sp>
            <p:sp>
              <p:nvSpPr>
                <p:cNvPr id="9158" name="Freeform 5787"/>
                <p:cNvSpPr>
                  <a:spLocks/>
                </p:cNvSpPr>
                <p:nvPr/>
              </p:nvSpPr>
              <p:spPr bwMode="auto">
                <a:xfrm>
                  <a:off x="1370" y="2323"/>
                  <a:ext cx="31" cy="19"/>
                </a:xfrm>
                <a:custGeom>
                  <a:avLst/>
                  <a:gdLst>
                    <a:gd name="T0" fmla="*/ 0 w 279"/>
                    <a:gd name="T1" fmla="*/ 0 h 168"/>
                    <a:gd name="T2" fmla="*/ 0 w 279"/>
                    <a:gd name="T3" fmla="*/ 0 h 168"/>
                    <a:gd name="T4" fmla="*/ 0 w 279"/>
                    <a:gd name="T5" fmla="*/ 0 h 168"/>
                    <a:gd name="T6" fmla="*/ 0 w 279"/>
                    <a:gd name="T7" fmla="*/ 0 h 168"/>
                    <a:gd name="T8" fmla="*/ 0 w 279"/>
                    <a:gd name="T9" fmla="*/ 0 h 168"/>
                    <a:gd name="T10" fmla="*/ 0 60000 65536"/>
                    <a:gd name="T11" fmla="*/ 0 60000 65536"/>
                    <a:gd name="T12" fmla="*/ 0 60000 65536"/>
                    <a:gd name="T13" fmla="*/ 0 60000 65536"/>
                    <a:gd name="T14" fmla="*/ 0 60000 65536"/>
                    <a:gd name="T15" fmla="*/ 0 w 279"/>
                    <a:gd name="T16" fmla="*/ 0 h 168"/>
                    <a:gd name="T17" fmla="*/ 279 w 279"/>
                    <a:gd name="T18" fmla="*/ 168 h 168"/>
                  </a:gdLst>
                  <a:ahLst/>
                  <a:cxnLst>
                    <a:cxn ang="T10">
                      <a:pos x="T0" y="T1"/>
                    </a:cxn>
                    <a:cxn ang="T11">
                      <a:pos x="T2" y="T3"/>
                    </a:cxn>
                    <a:cxn ang="T12">
                      <a:pos x="T4" y="T5"/>
                    </a:cxn>
                    <a:cxn ang="T13">
                      <a:pos x="T6" y="T7"/>
                    </a:cxn>
                    <a:cxn ang="T14">
                      <a:pos x="T8" y="T9"/>
                    </a:cxn>
                  </a:cxnLst>
                  <a:rect l="T15" t="T16" r="T17" b="T18"/>
                  <a:pathLst>
                    <a:path w="279" h="168">
                      <a:moveTo>
                        <a:pt x="26" y="0"/>
                      </a:moveTo>
                      <a:lnTo>
                        <a:pt x="0" y="28"/>
                      </a:lnTo>
                      <a:lnTo>
                        <a:pt x="267" y="168"/>
                      </a:lnTo>
                      <a:lnTo>
                        <a:pt x="279" y="132"/>
                      </a:lnTo>
                      <a:lnTo>
                        <a:pt x="26" y="0"/>
                      </a:lnTo>
                    </a:path>
                  </a:pathLst>
                </a:custGeom>
                <a:noFill/>
                <a:ln w="0">
                  <a:solidFill>
                    <a:srgbClr val="993300"/>
                  </a:solidFill>
                  <a:round/>
                  <a:headEnd/>
                  <a:tailEnd/>
                </a:ln>
              </p:spPr>
              <p:txBody>
                <a:bodyPr/>
                <a:lstStyle/>
                <a:p>
                  <a:endParaRPr lang="es-MX"/>
                </a:p>
              </p:txBody>
            </p:sp>
            <p:sp>
              <p:nvSpPr>
                <p:cNvPr id="9159" name="Freeform 5788"/>
                <p:cNvSpPr>
                  <a:spLocks/>
                </p:cNvSpPr>
                <p:nvPr/>
              </p:nvSpPr>
              <p:spPr bwMode="auto">
                <a:xfrm>
                  <a:off x="1400" y="2338"/>
                  <a:ext cx="31" cy="4"/>
                </a:xfrm>
                <a:custGeom>
                  <a:avLst/>
                  <a:gdLst>
                    <a:gd name="T0" fmla="*/ 0 w 284"/>
                    <a:gd name="T1" fmla="*/ 0 h 36"/>
                    <a:gd name="T2" fmla="*/ 0 w 284"/>
                    <a:gd name="T3" fmla="*/ 0 h 36"/>
                    <a:gd name="T4" fmla="*/ 0 w 284"/>
                    <a:gd name="T5" fmla="*/ 0 h 36"/>
                    <a:gd name="T6" fmla="*/ 0 w 284"/>
                    <a:gd name="T7" fmla="*/ 0 h 36"/>
                    <a:gd name="T8" fmla="*/ 0 60000 65536"/>
                    <a:gd name="T9" fmla="*/ 0 60000 65536"/>
                    <a:gd name="T10" fmla="*/ 0 60000 65536"/>
                    <a:gd name="T11" fmla="*/ 0 60000 65536"/>
                    <a:gd name="T12" fmla="*/ 0 w 284"/>
                    <a:gd name="T13" fmla="*/ 0 h 36"/>
                    <a:gd name="T14" fmla="*/ 284 w 284"/>
                    <a:gd name="T15" fmla="*/ 36 h 36"/>
                  </a:gdLst>
                  <a:ahLst/>
                  <a:cxnLst>
                    <a:cxn ang="T8">
                      <a:pos x="T0" y="T1"/>
                    </a:cxn>
                    <a:cxn ang="T9">
                      <a:pos x="T2" y="T3"/>
                    </a:cxn>
                    <a:cxn ang="T10">
                      <a:pos x="T4" y="T5"/>
                    </a:cxn>
                    <a:cxn ang="T11">
                      <a:pos x="T6" y="T7"/>
                    </a:cxn>
                  </a:cxnLst>
                  <a:rect l="T12" t="T13" r="T14" b="T15"/>
                  <a:pathLst>
                    <a:path w="284" h="36">
                      <a:moveTo>
                        <a:pt x="12" y="0"/>
                      </a:moveTo>
                      <a:lnTo>
                        <a:pt x="0" y="36"/>
                      </a:lnTo>
                      <a:lnTo>
                        <a:pt x="284" y="19"/>
                      </a:lnTo>
                      <a:lnTo>
                        <a:pt x="12" y="0"/>
                      </a:lnTo>
                      <a:close/>
                    </a:path>
                  </a:pathLst>
                </a:custGeom>
                <a:solidFill>
                  <a:srgbClr val="993300"/>
                </a:solidFill>
                <a:ln w="9525">
                  <a:noFill/>
                  <a:round/>
                  <a:headEnd/>
                  <a:tailEnd/>
                </a:ln>
              </p:spPr>
              <p:txBody>
                <a:bodyPr/>
                <a:lstStyle/>
                <a:p>
                  <a:endParaRPr lang="es-MX"/>
                </a:p>
              </p:txBody>
            </p:sp>
            <p:sp>
              <p:nvSpPr>
                <p:cNvPr id="9160" name="Freeform 5789"/>
                <p:cNvSpPr>
                  <a:spLocks/>
                </p:cNvSpPr>
                <p:nvPr/>
              </p:nvSpPr>
              <p:spPr bwMode="auto">
                <a:xfrm>
                  <a:off x="1400" y="2340"/>
                  <a:ext cx="32" cy="4"/>
                </a:xfrm>
                <a:custGeom>
                  <a:avLst/>
                  <a:gdLst>
                    <a:gd name="T0" fmla="*/ 0 w 288"/>
                    <a:gd name="T1" fmla="*/ 0 h 37"/>
                    <a:gd name="T2" fmla="*/ 0 w 288"/>
                    <a:gd name="T3" fmla="*/ 0 h 37"/>
                    <a:gd name="T4" fmla="*/ 0 w 288"/>
                    <a:gd name="T5" fmla="*/ 0 h 37"/>
                    <a:gd name="T6" fmla="*/ 0 w 288"/>
                    <a:gd name="T7" fmla="*/ 0 h 37"/>
                    <a:gd name="T8" fmla="*/ 0 60000 65536"/>
                    <a:gd name="T9" fmla="*/ 0 60000 65536"/>
                    <a:gd name="T10" fmla="*/ 0 60000 65536"/>
                    <a:gd name="T11" fmla="*/ 0 60000 65536"/>
                    <a:gd name="T12" fmla="*/ 0 w 288"/>
                    <a:gd name="T13" fmla="*/ 0 h 37"/>
                    <a:gd name="T14" fmla="*/ 288 w 288"/>
                    <a:gd name="T15" fmla="*/ 37 h 37"/>
                  </a:gdLst>
                  <a:ahLst/>
                  <a:cxnLst>
                    <a:cxn ang="T8">
                      <a:pos x="T0" y="T1"/>
                    </a:cxn>
                    <a:cxn ang="T9">
                      <a:pos x="T2" y="T3"/>
                    </a:cxn>
                    <a:cxn ang="T10">
                      <a:pos x="T4" y="T5"/>
                    </a:cxn>
                    <a:cxn ang="T11">
                      <a:pos x="T6" y="T7"/>
                    </a:cxn>
                  </a:cxnLst>
                  <a:rect l="T12" t="T13" r="T14" b="T15"/>
                  <a:pathLst>
                    <a:path w="288" h="37">
                      <a:moveTo>
                        <a:pt x="0" y="17"/>
                      </a:moveTo>
                      <a:lnTo>
                        <a:pt x="284" y="0"/>
                      </a:lnTo>
                      <a:lnTo>
                        <a:pt x="288" y="37"/>
                      </a:lnTo>
                      <a:lnTo>
                        <a:pt x="0" y="17"/>
                      </a:lnTo>
                      <a:close/>
                    </a:path>
                  </a:pathLst>
                </a:custGeom>
                <a:solidFill>
                  <a:srgbClr val="993300"/>
                </a:solidFill>
                <a:ln w="9525">
                  <a:noFill/>
                  <a:round/>
                  <a:headEnd/>
                  <a:tailEnd/>
                </a:ln>
              </p:spPr>
              <p:txBody>
                <a:bodyPr/>
                <a:lstStyle/>
                <a:p>
                  <a:endParaRPr lang="es-MX"/>
                </a:p>
              </p:txBody>
            </p:sp>
            <p:sp>
              <p:nvSpPr>
                <p:cNvPr id="9161" name="Freeform 5790"/>
                <p:cNvSpPr>
                  <a:spLocks/>
                </p:cNvSpPr>
                <p:nvPr/>
              </p:nvSpPr>
              <p:spPr bwMode="auto">
                <a:xfrm>
                  <a:off x="1400" y="2338"/>
                  <a:ext cx="32" cy="6"/>
                </a:xfrm>
                <a:custGeom>
                  <a:avLst/>
                  <a:gdLst>
                    <a:gd name="T0" fmla="*/ 0 w 288"/>
                    <a:gd name="T1" fmla="*/ 0 h 56"/>
                    <a:gd name="T2" fmla="*/ 0 w 288"/>
                    <a:gd name="T3" fmla="*/ 0 h 56"/>
                    <a:gd name="T4" fmla="*/ 0 w 288"/>
                    <a:gd name="T5" fmla="*/ 0 h 56"/>
                    <a:gd name="T6" fmla="*/ 0 w 288"/>
                    <a:gd name="T7" fmla="*/ 0 h 56"/>
                    <a:gd name="T8" fmla="*/ 0 w 288"/>
                    <a:gd name="T9" fmla="*/ 0 h 56"/>
                    <a:gd name="T10" fmla="*/ 0 60000 65536"/>
                    <a:gd name="T11" fmla="*/ 0 60000 65536"/>
                    <a:gd name="T12" fmla="*/ 0 60000 65536"/>
                    <a:gd name="T13" fmla="*/ 0 60000 65536"/>
                    <a:gd name="T14" fmla="*/ 0 60000 65536"/>
                    <a:gd name="T15" fmla="*/ 0 w 288"/>
                    <a:gd name="T16" fmla="*/ 0 h 56"/>
                    <a:gd name="T17" fmla="*/ 288 w 288"/>
                    <a:gd name="T18" fmla="*/ 56 h 56"/>
                  </a:gdLst>
                  <a:ahLst/>
                  <a:cxnLst>
                    <a:cxn ang="T10">
                      <a:pos x="T0" y="T1"/>
                    </a:cxn>
                    <a:cxn ang="T11">
                      <a:pos x="T2" y="T3"/>
                    </a:cxn>
                    <a:cxn ang="T12">
                      <a:pos x="T4" y="T5"/>
                    </a:cxn>
                    <a:cxn ang="T13">
                      <a:pos x="T6" y="T7"/>
                    </a:cxn>
                    <a:cxn ang="T14">
                      <a:pos x="T8" y="T9"/>
                    </a:cxn>
                  </a:cxnLst>
                  <a:rect l="T15" t="T16" r="T17" b="T18"/>
                  <a:pathLst>
                    <a:path w="288" h="56">
                      <a:moveTo>
                        <a:pt x="12" y="0"/>
                      </a:moveTo>
                      <a:lnTo>
                        <a:pt x="0" y="36"/>
                      </a:lnTo>
                      <a:lnTo>
                        <a:pt x="288" y="56"/>
                      </a:lnTo>
                      <a:lnTo>
                        <a:pt x="284" y="19"/>
                      </a:lnTo>
                      <a:lnTo>
                        <a:pt x="12" y="0"/>
                      </a:lnTo>
                    </a:path>
                  </a:pathLst>
                </a:custGeom>
                <a:noFill/>
                <a:ln w="0">
                  <a:solidFill>
                    <a:srgbClr val="993300"/>
                  </a:solidFill>
                  <a:round/>
                  <a:headEnd/>
                  <a:tailEnd/>
                </a:ln>
              </p:spPr>
              <p:txBody>
                <a:bodyPr/>
                <a:lstStyle/>
                <a:p>
                  <a:endParaRPr lang="es-MX"/>
                </a:p>
              </p:txBody>
            </p:sp>
            <p:sp>
              <p:nvSpPr>
                <p:cNvPr id="9162" name="Freeform 5791"/>
                <p:cNvSpPr>
                  <a:spLocks/>
                </p:cNvSpPr>
                <p:nvPr/>
              </p:nvSpPr>
              <p:spPr bwMode="auto">
                <a:xfrm>
                  <a:off x="1431" y="2335"/>
                  <a:ext cx="14" cy="9"/>
                </a:xfrm>
                <a:custGeom>
                  <a:avLst/>
                  <a:gdLst>
                    <a:gd name="T0" fmla="*/ 0 w 128"/>
                    <a:gd name="T1" fmla="*/ 0 h 80"/>
                    <a:gd name="T2" fmla="*/ 0 w 128"/>
                    <a:gd name="T3" fmla="*/ 0 h 80"/>
                    <a:gd name="T4" fmla="*/ 0 w 128"/>
                    <a:gd name="T5" fmla="*/ 0 h 80"/>
                    <a:gd name="T6" fmla="*/ 0 w 128"/>
                    <a:gd name="T7" fmla="*/ 0 h 80"/>
                    <a:gd name="T8" fmla="*/ 0 60000 65536"/>
                    <a:gd name="T9" fmla="*/ 0 60000 65536"/>
                    <a:gd name="T10" fmla="*/ 0 60000 65536"/>
                    <a:gd name="T11" fmla="*/ 0 60000 65536"/>
                    <a:gd name="T12" fmla="*/ 0 w 128"/>
                    <a:gd name="T13" fmla="*/ 0 h 80"/>
                    <a:gd name="T14" fmla="*/ 128 w 128"/>
                    <a:gd name="T15" fmla="*/ 80 h 80"/>
                  </a:gdLst>
                  <a:ahLst/>
                  <a:cxnLst>
                    <a:cxn ang="T8">
                      <a:pos x="T0" y="T1"/>
                    </a:cxn>
                    <a:cxn ang="T9">
                      <a:pos x="T2" y="T3"/>
                    </a:cxn>
                    <a:cxn ang="T10">
                      <a:pos x="T4" y="T5"/>
                    </a:cxn>
                    <a:cxn ang="T11">
                      <a:pos x="T6" y="T7"/>
                    </a:cxn>
                  </a:cxnLst>
                  <a:rect l="T12" t="T13" r="T14" b="T15"/>
                  <a:pathLst>
                    <a:path w="128" h="80">
                      <a:moveTo>
                        <a:pt x="0" y="43"/>
                      </a:moveTo>
                      <a:lnTo>
                        <a:pt x="4" y="80"/>
                      </a:lnTo>
                      <a:lnTo>
                        <a:pt x="128" y="0"/>
                      </a:lnTo>
                      <a:lnTo>
                        <a:pt x="0" y="43"/>
                      </a:lnTo>
                      <a:close/>
                    </a:path>
                  </a:pathLst>
                </a:custGeom>
                <a:solidFill>
                  <a:srgbClr val="993300"/>
                </a:solidFill>
                <a:ln w="9525">
                  <a:noFill/>
                  <a:round/>
                  <a:headEnd/>
                  <a:tailEnd/>
                </a:ln>
              </p:spPr>
              <p:txBody>
                <a:bodyPr/>
                <a:lstStyle/>
                <a:p>
                  <a:endParaRPr lang="es-MX"/>
                </a:p>
              </p:txBody>
            </p:sp>
            <p:sp>
              <p:nvSpPr>
                <p:cNvPr id="9163" name="Freeform 5792"/>
                <p:cNvSpPr>
                  <a:spLocks/>
                </p:cNvSpPr>
                <p:nvPr/>
              </p:nvSpPr>
              <p:spPr bwMode="auto">
                <a:xfrm>
                  <a:off x="1432" y="2335"/>
                  <a:ext cx="15" cy="9"/>
                </a:xfrm>
                <a:custGeom>
                  <a:avLst/>
                  <a:gdLst>
                    <a:gd name="T0" fmla="*/ 0 w 137"/>
                    <a:gd name="T1" fmla="*/ 0 h 80"/>
                    <a:gd name="T2" fmla="*/ 0 w 137"/>
                    <a:gd name="T3" fmla="*/ 0 h 80"/>
                    <a:gd name="T4" fmla="*/ 0 w 137"/>
                    <a:gd name="T5" fmla="*/ 0 h 80"/>
                    <a:gd name="T6" fmla="*/ 0 w 137"/>
                    <a:gd name="T7" fmla="*/ 0 h 80"/>
                    <a:gd name="T8" fmla="*/ 0 60000 65536"/>
                    <a:gd name="T9" fmla="*/ 0 60000 65536"/>
                    <a:gd name="T10" fmla="*/ 0 60000 65536"/>
                    <a:gd name="T11" fmla="*/ 0 60000 65536"/>
                    <a:gd name="T12" fmla="*/ 0 w 137"/>
                    <a:gd name="T13" fmla="*/ 0 h 80"/>
                    <a:gd name="T14" fmla="*/ 137 w 137"/>
                    <a:gd name="T15" fmla="*/ 80 h 80"/>
                  </a:gdLst>
                  <a:ahLst/>
                  <a:cxnLst>
                    <a:cxn ang="T8">
                      <a:pos x="T0" y="T1"/>
                    </a:cxn>
                    <a:cxn ang="T9">
                      <a:pos x="T2" y="T3"/>
                    </a:cxn>
                    <a:cxn ang="T10">
                      <a:pos x="T4" y="T5"/>
                    </a:cxn>
                    <a:cxn ang="T11">
                      <a:pos x="T6" y="T7"/>
                    </a:cxn>
                  </a:cxnLst>
                  <a:rect l="T12" t="T13" r="T14" b="T15"/>
                  <a:pathLst>
                    <a:path w="137" h="80">
                      <a:moveTo>
                        <a:pt x="0" y="80"/>
                      </a:moveTo>
                      <a:lnTo>
                        <a:pt x="124" y="0"/>
                      </a:lnTo>
                      <a:lnTo>
                        <a:pt x="137" y="35"/>
                      </a:lnTo>
                      <a:lnTo>
                        <a:pt x="0" y="80"/>
                      </a:lnTo>
                      <a:close/>
                    </a:path>
                  </a:pathLst>
                </a:custGeom>
                <a:solidFill>
                  <a:srgbClr val="993300"/>
                </a:solidFill>
                <a:ln w="9525">
                  <a:noFill/>
                  <a:round/>
                  <a:headEnd/>
                  <a:tailEnd/>
                </a:ln>
              </p:spPr>
              <p:txBody>
                <a:bodyPr/>
                <a:lstStyle/>
                <a:p>
                  <a:endParaRPr lang="es-MX"/>
                </a:p>
              </p:txBody>
            </p:sp>
            <p:sp>
              <p:nvSpPr>
                <p:cNvPr id="9164" name="Freeform 5793"/>
                <p:cNvSpPr>
                  <a:spLocks/>
                </p:cNvSpPr>
                <p:nvPr/>
              </p:nvSpPr>
              <p:spPr bwMode="auto">
                <a:xfrm>
                  <a:off x="1431" y="2335"/>
                  <a:ext cx="16" cy="9"/>
                </a:xfrm>
                <a:custGeom>
                  <a:avLst/>
                  <a:gdLst>
                    <a:gd name="T0" fmla="*/ 0 w 141"/>
                    <a:gd name="T1" fmla="*/ 0 h 80"/>
                    <a:gd name="T2" fmla="*/ 0 w 141"/>
                    <a:gd name="T3" fmla="*/ 0 h 80"/>
                    <a:gd name="T4" fmla="*/ 0 w 141"/>
                    <a:gd name="T5" fmla="*/ 0 h 80"/>
                    <a:gd name="T6" fmla="*/ 0 w 141"/>
                    <a:gd name="T7" fmla="*/ 0 h 80"/>
                    <a:gd name="T8" fmla="*/ 0 w 141"/>
                    <a:gd name="T9" fmla="*/ 0 h 80"/>
                    <a:gd name="T10" fmla="*/ 0 60000 65536"/>
                    <a:gd name="T11" fmla="*/ 0 60000 65536"/>
                    <a:gd name="T12" fmla="*/ 0 60000 65536"/>
                    <a:gd name="T13" fmla="*/ 0 60000 65536"/>
                    <a:gd name="T14" fmla="*/ 0 60000 65536"/>
                    <a:gd name="T15" fmla="*/ 0 w 141"/>
                    <a:gd name="T16" fmla="*/ 0 h 80"/>
                    <a:gd name="T17" fmla="*/ 141 w 141"/>
                    <a:gd name="T18" fmla="*/ 80 h 80"/>
                  </a:gdLst>
                  <a:ahLst/>
                  <a:cxnLst>
                    <a:cxn ang="T10">
                      <a:pos x="T0" y="T1"/>
                    </a:cxn>
                    <a:cxn ang="T11">
                      <a:pos x="T2" y="T3"/>
                    </a:cxn>
                    <a:cxn ang="T12">
                      <a:pos x="T4" y="T5"/>
                    </a:cxn>
                    <a:cxn ang="T13">
                      <a:pos x="T6" y="T7"/>
                    </a:cxn>
                    <a:cxn ang="T14">
                      <a:pos x="T8" y="T9"/>
                    </a:cxn>
                  </a:cxnLst>
                  <a:rect l="T15" t="T16" r="T17" b="T18"/>
                  <a:pathLst>
                    <a:path w="141" h="80">
                      <a:moveTo>
                        <a:pt x="0" y="43"/>
                      </a:moveTo>
                      <a:lnTo>
                        <a:pt x="4" y="80"/>
                      </a:lnTo>
                      <a:lnTo>
                        <a:pt x="141" y="35"/>
                      </a:lnTo>
                      <a:lnTo>
                        <a:pt x="128" y="0"/>
                      </a:lnTo>
                      <a:lnTo>
                        <a:pt x="0" y="43"/>
                      </a:lnTo>
                    </a:path>
                  </a:pathLst>
                </a:custGeom>
                <a:noFill/>
                <a:ln w="0">
                  <a:solidFill>
                    <a:srgbClr val="993300"/>
                  </a:solidFill>
                  <a:round/>
                  <a:headEnd/>
                  <a:tailEnd/>
                </a:ln>
              </p:spPr>
              <p:txBody>
                <a:bodyPr/>
                <a:lstStyle/>
                <a:p>
                  <a:endParaRPr lang="es-MX"/>
                </a:p>
              </p:txBody>
            </p:sp>
            <p:sp>
              <p:nvSpPr>
                <p:cNvPr id="9165" name="Freeform 5794"/>
                <p:cNvSpPr>
                  <a:spLocks/>
                </p:cNvSpPr>
                <p:nvPr/>
              </p:nvSpPr>
              <p:spPr bwMode="auto">
                <a:xfrm>
                  <a:off x="1445" y="2331"/>
                  <a:ext cx="12" cy="8"/>
                </a:xfrm>
                <a:custGeom>
                  <a:avLst/>
                  <a:gdLst>
                    <a:gd name="T0" fmla="*/ 0 w 105"/>
                    <a:gd name="T1" fmla="*/ 0 h 79"/>
                    <a:gd name="T2" fmla="*/ 0 w 105"/>
                    <a:gd name="T3" fmla="*/ 0 h 79"/>
                    <a:gd name="T4" fmla="*/ 0 w 105"/>
                    <a:gd name="T5" fmla="*/ 0 h 79"/>
                    <a:gd name="T6" fmla="*/ 0 w 105"/>
                    <a:gd name="T7" fmla="*/ 0 h 79"/>
                    <a:gd name="T8" fmla="*/ 0 60000 65536"/>
                    <a:gd name="T9" fmla="*/ 0 60000 65536"/>
                    <a:gd name="T10" fmla="*/ 0 60000 65536"/>
                    <a:gd name="T11" fmla="*/ 0 60000 65536"/>
                    <a:gd name="T12" fmla="*/ 0 w 105"/>
                    <a:gd name="T13" fmla="*/ 0 h 79"/>
                    <a:gd name="T14" fmla="*/ 105 w 105"/>
                    <a:gd name="T15" fmla="*/ 79 h 79"/>
                  </a:gdLst>
                  <a:ahLst/>
                  <a:cxnLst>
                    <a:cxn ang="T8">
                      <a:pos x="T0" y="T1"/>
                    </a:cxn>
                    <a:cxn ang="T9">
                      <a:pos x="T2" y="T3"/>
                    </a:cxn>
                    <a:cxn ang="T10">
                      <a:pos x="T4" y="T5"/>
                    </a:cxn>
                    <a:cxn ang="T11">
                      <a:pos x="T6" y="T7"/>
                    </a:cxn>
                  </a:cxnLst>
                  <a:rect l="T12" t="T13" r="T14" b="T15"/>
                  <a:pathLst>
                    <a:path w="105" h="79">
                      <a:moveTo>
                        <a:pt x="0" y="44"/>
                      </a:moveTo>
                      <a:lnTo>
                        <a:pt x="13" y="79"/>
                      </a:lnTo>
                      <a:lnTo>
                        <a:pt x="105" y="0"/>
                      </a:lnTo>
                      <a:lnTo>
                        <a:pt x="0" y="44"/>
                      </a:lnTo>
                      <a:close/>
                    </a:path>
                  </a:pathLst>
                </a:custGeom>
                <a:solidFill>
                  <a:srgbClr val="993300"/>
                </a:solidFill>
                <a:ln w="9525">
                  <a:noFill/>
                  <a:round/>
                  <a:headEnd/>
                  <a:tailEnd/>
                </a:ln>
              </p:spPr>
              <p:txBody>
                <a:bodyPr/>
                <a:lstStyle/>
                <a:p>
                  <a:endParaRPr lang="es-MX"/>
                </a:p>
              </p:txBody>
            </p:sp>
            <p:sp>
              <p:nvSpPr>
                <p:cNvPr id="9166" name="Freeform 5795"/>
                <p:cNvSpPr>
                  <a:spLocks/>
                </p:cNvSpPr>
                <p:nvPr/>
              </p:nvSpPr>
              <p:spPr bwMode="auto">
                <a:xfrm>
                  <a:off x="1447" y="2331"/>
                  <a:ext cx="12" cy="8"/>
                </a:xfrm>
                <a:custGeom>
                  <a:avLst/>
                  <a:gdLst>
                    <a:gd name="T0" fmla="*/ 0 w 107"/>
                    <a:gd name="T1" fmla="*/ 0 h 79"/>
                    <a:gd name="T2" fmla="*/ 0 w 107"/>
                    <a:gd name="T3" fmla="*/ 0 h 79"/>
                    <a:gd name="T4" fmla="*/ 0 w 107"/>
                    <a:gd name="T5" fmla="*/ 0 h 79"/>
                    <a:gd name="T6" fmla="*/ 0 w 107"/>
                    <a:gd name="T7" fmla="*/ 0 h 79"/>
                    <a:gd name="T8" fmla="*/ 0 60000 65536"/>
                    <a:gd name="T9" fmla="*/ 0 60000 65536"/>
                    <a:gd name="T10" fmla="*/ 0 60000 65536"/>
                    <a:gd name="T11" fmla="*/ 0 60000 65536"/>
                    <a:gd name="T12" fmla="*/ 0 w 107"/>
                    <a:gd name="T13" fmla="*/ 0 h 79"/>
                    <a:gd name="T14" fmla="*/ 107 w 107"/>
                    <a:gd name="T15" fmla="*/ 79 h 79"/>
                  </a:gdLst>
                  <a:ahLst/>
                  <a:cxnLst>
                    <a:cxn ang="T8">
                      <a:pos x="T0" y="T1"/>
                    </a:cxn>
                    <a:cxn ang="T9">
                      <a:pos x="T2" y="T3"/>
                    </a:cxn>
                    <a:cxn ang="T10">
                      <a:pos x="T4" y="T5"/>
                    </a:cxn>
                    <a:cxn ang="T11">
                      <a:pos x="T6" y="T7"/>
                    </a:cxn>
                  </a:cxnLst>
                  <a:rect l="T12" t="T13" r="T14" b="T15"/>
                  <a:pathLst>
                    <a:path w="107" h="79">
                      <a:moveTo>
                        <a:pt x="0" y="79"/>
                      </a:moveTo>
                      <a:lnTo>
                        <a:pt x="92" y="0"/>
                      </a:lnTo>
                      <a:lnTo>
                        <a:pt x="107" y="34"/>
                      </a:lnTo>
                      <a:lnTo>
                        <a:pt x="0" y="79"/>
                      </a:lnTo>
                      <a:close/>
                    </a:path>
                  </a:pathLst>
                </a:custGeom>
                <a:solidFill>
                  <a:srgbClr val="993300"/>
                </a:solidFill>
                <a:ln w="9525">
                  <a:noFill/>
                  <a:round/>
                  <a:headEnd/>
                  <a:tailEnd/>
                </a:ln>
              </p:spPr>
              <p:txBody>
                <a:bodyPr/>
                <a:lstStyle/>
                <a:p>
                  <a:endParaRPr lang="es-MX"/>
                </a:p>
              </p:txBody>
            </p:sp>
            <p:sp>
              <p:nvSpPr>
                <p:cNvPr id="9167" name="Freeform 5796"/>
                <p:cNvSpPr>
                  <a:spLocks/>
                </p:cNvSpPr>
                <p:nvPr/>
              </p:nvSpPr>
              <p:spPr bwMode="auto">
                <a:xfrm>
                  <a:off x="1445" y="2331"/>
                  <a:ext cx="14" cy="8"/>
                </a:xfrm>
                <a:custGeom>
                  <a:avLst/>
                  <a:gdLst>
                    <a:gd name="T0" fmla="*/ 0 w 120"/>
                    <a:gd name="T1" fmla="*/ 0 h 79"/>
                    <a:gd name="T2" fmla="*/ 0 w 120"/>
                    <a:gd name="T3" fmla="*/ 0 h 79"/>
                    <a:gd name="T4" fmla="*/ 0 w 120"/>
                    <a:gd name="T5" fmla="*/ 0 h 79"/>
                    <a:gd name="T6" fmla="*/ 0 w 120"/>
                    <a:gd name="T7" fmla="*/ 0 h 79"/>
                    <a:gd name="T8" fmla="*/ 0 w 120"/>
                    <a:gd name="T9" fmla="*/ 0 h 79"/>
                    <a:gd name="T10" fmla="*/ 0 60000 65536"/>
                    <a:gd name="T11" fmla="*/ 0 60000 65536"/>
                    <a:gd name="T12" fmla="*/ 0 60000 65536"/>
                    <a:gd name="T13" fmla="*/ 0 60000 65536"/>
                    <a:gd name="T14" fmla="*/ 0 60000 65536"/>
                    <a:gd name="T15" fmla="*/ 0 w 120"/>
                    <a:gd name="T16" fmla="*/ 0 h 79"/>
                    <a:gd name="T17" fmla="*/ 120 w 120"/>
                    <a:gd name="T18" fmla="*/ 79 h 79"/>
                  </a:gdLst>
                  <a:ahLst/>
                  <a:cxnLst>
                    <a:cxn ang="T10">
                      <a:pos x="T0" y="T1"/>
                    </a:cxn>
                    <a:cxn ang="T11">
                      <a:pos x="T2" y="T3"/>
                    </a:cxn>
                    <a:cxn ang="T12">
                      <a:pos x="T4" y="T5"/>
                    </a:cxn>
                    <a:cxn ang="T13">
                      <a:pos x="T6" y="T7"/>
                    </a:cxn>
                    <a:cxn ang="T14">
                      <a:pos x="T8" y="T9"/>
                    </a:cxn>
                  </a:cxnLst>
                  <a:rect l="T15" t="T16" r="T17" b="T18"/>
                  <a:pathLst>
                    <a:path w="120" h="79">
                      <a:moveTo>
                        <a:pt x="0" y="44"/>
                      </a:moveTo>
                      <a:lnTo>
                        <a:pt x="13" y="79"/>
                      </a:lnTo>
                      <a:lnTo>
                        <a:pt x="120" y="34"/>
                      </a:lnTo>
                      <a:lnTo>
                        <a:pt x="105" y="0"/>
                      </a:lnTo>
                      <a:lnTo>
                        <a:pt x="0" y="44"/>
                      </a:lnTo>
                    </a:path>
                  </a:pathLst>
                </a:custGeom>
                <a:noFill/>
                <a:ln w="0">
                  <a:solidFill>
                    <a:srgbClr val="993300"/>
                  </a:solidFill>
                  <a:round/>
                  <a:headEnd/>
                  <a:tailEnd/>
                </a:ln>
              </p:spPr>
              <p:txBody>
                <a:bodyPr/>
                <a:lstStyle/>
                <a:p>
                  <a:endParaRPr lang="es-MX"/>
                </a:p>
              </p:txBody>
            </p:sp>
            <p:sp>
              <p:nvSpPr>
                <p:cNvPr id="9168" name="Freeform 5797"/>
                <p:cNvSpPr>
                  <a:spLocks/>
                </p:cNvSpPr>
                <p:nvPr/>
              </p:nvSpPr>
              <p:spPr bwMode="auto">
                <a:xfrm>
                  <a:off x="1457" y="2322"/>
                  <a:ext cx="26" cy="12"/>
                </a:xfrm>
                <a:custGeom>
                  <a:avLst/>
                  <a:gdLst>
                    <a:gd name="T0" fmla="*/ 0 w 229"/>
                    <a:gd name="T1" fmla="*/ 0 h 115"/>
                    <a:gd name="T2" fmla="*/ 0 w 229"/>
                    <a:gd name="T3" fmla="*/ 0 h 115"/>
                    <a:gd name="T4" fmla="*/ 0 w 229"/>
                    <a:gd name="T5" fmla="*/ 0 h 115"/>
                    <a:gd name="T6" fmla="*/ 0 w 229"/>
                    <a:gd name="T7" fmla="*/ 0 h 115"/>
                    <a:gd name="T8" fmla="*/ 0 60000 65536"/>
                    <a:gd name="T9" fmla="*/ 0 60000 65536"/>
                    <a:gd name="T10" fmla="*/ 0 60000 65536"/>
                    <a:gd name="T11" fmla="*/ 0 60000 65536"/>
                    <a:gd name="T12" fmla="*/ 0 w 229"/>
                    <a:gd name="T13" fmla="*/ 0 h 115"/>
                    <a:gd name="T14" fmla="*/ 229 w 229"/>
                    <a:gd name="T15" fmla="*/ 115 h 115"/>
                  </a:gdLst>
                  <a:ahLst/>
                  <a:cxnLst>
                    <a:cxn ang="T8">
                      <a:pos x="T0" y="T1"/>
                    </a:cxn>
                    <a:cxn ang="T9">
                      <a:pos x="T2" y="T3"/>
                    </a:cxn>
                    <a:cxn ang="T10">
                      <a:pos x="T4" y="T5"/>
                    </a:cxn>
                    <a:cxn ang="T11">
                      <a:pos x="T6" y="T7"/>
                    </a:cxn>
                  </a:cxnLst>
                  <a:rect l="T12" t="T13" r="T14" b="T15"/>
                  <a:pathLst>
                    <a:path w="229" h="115">
                      <a:moveTo>
                        <a:pt x="0" y="81"/>
                      </a:moveTo>
                      <a:lnTo>
                        <a:pt x="15" y="115"/>
                      </a:lnTo>
                      <a:lnTo>
                        <a:pt x="229" y="0"/>
                      </a:lnTo>
                      <a:lnTo>
                        <a:pt x="0" y="81"/>
                      </a:lnTo>
                      <a:close/>
                    </a:path>
                  </a:pathLst>
                </a:custGeom>
                <a:solidFill>
                  <a:srgbClr val="993300"/>
                </a:solidFill>
                <a:ln w="9525">
                  <a:noFill/>
                  <a:round/>
                  <a:headEnd/>
                  <a:tailEnd/>
                </a:ln>
              </p:spPr>
              <p:txBody>
                <a:bodyPr/>
                <a:lstStyle/>
                <a:p>
                  <a:endParaRPr lang="es-MX"/>
                </a:p>
              </p:txBody>
            </p:sp>
            <p:sp>
              <p:nvSpPr>
                <p:cNvPr id="9169" name="Freeform 5798"/>
                <p:cNvSpPr>
                  <a:spLocks/>
                </p:cNvSpPr>
                <p:nvPr/>
              </p:nvSpPr>
              <p:spPr bwMode="auto">
                <a:xfrm>
                  <a:off x="1459" y="2322"/>
                  <a:ext cx="24" cy="12"/>
                </a:xfrm>
                <a:custGeom>
                  <a:avLst/>
                  <a:gdLst>
                    <a:gd name="T0" fmla="*/ 0 w 219"/>
                    <a:gd name="T1" fmla="*/ 0 h 115"/>
                    <a:gd name="T2" fmla="*/ 0 w 219"/>
                    <a:gd name="T3" fmla="*/ 0 h 115"/>
                    <a:gd name="T4" fmla="*/ 0 w 219"/>
                    <a:gd name="T5" fmla="*/ 0 h 115"/>
                    <a:gd name="T6" fmla="*/ 0 w 219"/>
                    <a:gd name="T7" fmla="*/ 0 h 115"/>
                    <a:gd name="T8" fmla="*/ 0 60000 65536"/>
                    <a:gd name="T9" fmla="*/ 0 60000 65536"/>
                    <a:gd name="T10" fmla="*/ 0 60000 65536"/>
                    <a:gd name="T11" fmla="*/ 0 60000 65536"/>
                    <a:gd name="T12" fmla="*/ 0 w 219"/>
                    <a:gd name="T13" fmla="*/ 0 h 115"/>
                    <a:gd name="T14" fmla="*/ 219 w 219"/>
                    <a:gd name="T15" fmla="*/ 115 h 115"/>
                  </a:gdLst>
                  <a:ahLst/>
                  <a:cxnLst>
                    <a:cxn ang="T8">
                      <a:pos x="T0" y="T1"/>
                    </a:cxn>
                    <a:cxn ang="T9">
                      <a:pos x="T2" y="T3"/>
                    </a:cxn>
                    <a:cxn ang="T10">
                      <a:pos x="T4" y="T5"/>
                    </a:cxn>
                    <a:cxn ang="T11">
                      <a:pos x="T6" y="T7"/>
                    </a:cxn>
                  </a:cxnLst>
                  <a:rect l="T12" t="T13" r="T14" b="T15"/>
                  <a:pathLst>
                    <a:path w="219" h="115">
                      <a:moveTo>
                        <a:pt x="0" y="115"/>
                      </a:moveTo>
                      <a:lnTo>
                        <a:pt x="214" y="0"/>
                      </a:lnTo>
                      <a:lnTo>
                        <a:pt x="219" y="39"/>
                      </a:lnTo>
                      <a:lnTo>
                        <a:pt x="0" y="115"/>
                      </a:lnTo>
                      <a:close/>
                    </a:path>
                  </a:pathLst>
                </a:custGeom>
                <a:solidFill>
                  <a:srgbClr val="993300"/>
                </a:solidFill>
                <a:ln w="9525">
                  <a:noFill/>
                  <a:round/>
                  <a:headEnd/>
                  <a:tailEnd/>
                </a:ln>
              </p:spPr>
              <p:txBody>
                <a:bodyPr/>
                <a:lstStyle/>
                <a:p>
                  <a:endParaRPr lang="es-MX"/>
                </a:p>
              </p:txBody>
            </p:sp>
            <p:sp>
              <p:nvSpPr>
                <p:cNvPr id="9170" name="Freeform 5799"/>
                <p:cNvSpPr>
                  <a:spLocks/>
                </p:cNvSpPr>
                <p:nvPr/>
              </p:nvSpPr>
              <p:spPr bwMode="auto">
                <a:xfrm>
                  <a:off x="1457" y="2322"/>
                  <a:ext cx="26" cy="12"/>
                </a:xfrm>
                <a:custGeom>
                  <a:avLst/>
                  <a:gdLst>
                    <a:gd name="T0" fmla="*/ 0 w 234"/>
                    <a:gd name="T1" fmla="*/ 0 h 115"/>
                    <a:gd name="T2" fmla="*/ 0 w 234"/>
                    <a:gd name="T3" fmla="*/ 0 h 115"/>
                    <a:gd name="T4" fmla="*/ 0 w 234"/>
                    <a:gd name="T5" fmla="*/ 0 h 115"/>
                    <a:gd name="T6" fmla="*/ 0 w 234"/>
                    <a:gd name="T7" fmla="*/ 0 h 115"/>
                    <a:gd name="T8" fmla="*/ 0 w 234"/>
                    <a:gd name="T9" fmla="*/ 0 h 115"/>
                    <a:gd name="T10" fmla="*/ 0 60000 65536"/>
                    <a:gd name="T11" fmla="*/ 0 60000 65536"/>
                    <a:gd name="T12" fmla="*/ 0 60000 65536"/>
                    <a:gd name="T13" fmla="*/ 0 60000 65536"/>
                    <a:gd name="T14" fmla="*/ 0 60000 65536"/>
                    <a:gd name="T15" fmla="*/ 0 w 234"/>
                    <a:gd name="T16" fmla="*/ 0 h 115"/>
                    <a:gd name="T17" fmla="*/ 234 w 234"/>
                    <a:gd name="T18" fmla="*/ 115 h 115"/>
                  </a:gdLst>
                  <a:ahLst/>
                  <a:cxnLst>
                    <a:cxn ang="T10">
                      <a:pos x="T0" y="T1"/>
                    </a:cxn>
                    <a:cxn ang="T11">
                      <a:pos x="T2" y="T3"/>
                    </a:cxn>
                    <a:cxn ang="T12">
                      <a:pos x="T4" y="T5"/>
                    </a:cxn>
                    <a:cxn ang="T13">
                      <a:pos x="T6" y="T7"/>
                    </a:cxn>
                    <a:cxn ang="T14">
                      <a:pos x="T8" y="T9"/>
                    </a:cxn>
                  </a:cxnLst>
                  <a:rect l="T15" t="T16" r="T17" b="T18"/>
                  <a:pathLst>
                    <a:path w="234" h="115">
                      <a:moveTo>
                        <a:pt x="0" y="81"/>
                      </a:moveTo>
                      <a:lnTo>
                        <a:pt x="15" y="115"/>
                      </a:lnTo>
                      <a:lnTo>
                        <a:pt x="234" y="39"/>
                      </a:lnTo>
                      <a:lnTo>
                        <a:pt x="229" y="0"/>
                      </a:lnTo>
                      <a:lnTo>
                        <a:pt x="0" y="81"/>
                      </a:lnTo>
                    </a:path>
                  </a:pathLst>
                </a:custGeom>
                <a:noFill/>
                <a:ln w="0">
                  <a:solidFill>
                    <a:srgbClr val="993300"/>
                  </a:solidFill>
                  <a:round/>
                  <a:headEnd/>
                  <a:tailEnd/>
                </a:ln>
              </p:spPr>
              <p:txBody>
                <a:bodyPr/>
                <a:lstStyle/>
                <a:p>
                  <a:endParaRPr lang="es-MX"/>
                </a:p>
              </p:txBody>
            </p:sp>
            <p:sp>
              <p:nvSpPr>
                <p:cNvPr id="9171" name="Freeform 5800"/>
                <p:cNvSpPr>
                  <a:spLocks/>
                </p:cNvSpPr>
                <p:nvPr/>
              </p:nvSpPr>
              <p:spPr bwMode="auto">
                <a:xfrm>
                  <a:off x="1483" y="2322"/>
                  <a:ext cx="12" cy="4"/>
                </a:xfrm>
                <a:custGeom>
                  <a:avLst/>
                  <a:gdLst>
                    <a:gd name="T0" fmla="*/ 0 w 109"/>
                    <a:gd name="T1" fmla="*/ 0 h 39"/>
                    <a:gd name="T2" fmla="*/ 0 w 109"/>
                    <a:gd name="T3" fmla="*/ 0 h 39"/>
                    <a:gd name="T4" fmla="*/ 0 w 109"/>
                    <a:gd name="T5" fmla="*/ 0 h 39"/>
                    <a:gd name="T6" fmla="*/ 0 w 109"/>
                    <a:gd name="T7" fmla="*/ 0 h 39"/>
                    <a:gd name="T8" fmla="*/ 0 60000 65536"/>
                    <a:gd name="T9" fmla="*/ 0 60000 65536"/>
                    <a:gd name="T10" fmla="*/ 0 60000 65536"/>
                    <a:gd name="T11" fmla="*/ 0 60000 65536"/>
                    <a:gd name="T12" fmla="*/ 0 w 109"/>
                    <a:gd name="T13" fmla="*/ 0 h 39"/>
                    <a:gd name="T14" fmla="*/ 109 w 109"/>
                    <a:gd name="T15" fmla="*/ 39 h 39"/>
                  </a:gdLst>
                  <a:ahLst/>
                  <a:cxnLst>
                    <a:cxn ang="T8">
                      <a:pos x="T0" y="T1"/>
                    </a:cxn>
                    <a:cxn ang="T9">
                      <a:pos x="T2" y="T3"/>
                    </a:cxn>
                    <a:cxn ang="T10">
                      <a:pos x="T4" y="T5"/>
                    </a:cxn>
                    <a:cxn ang="T11">
                      <a:pos x="T6" y="T7"/>
                    </a:cxn>
                  </a:cxnLst>
                  <a:rect l="T12" t="T13" r="T14" b="T15"/>
                  <a:pathLst>
                    <a:path w="109" h="39">
                      <a:moveTo>
                        <a:pt x="0" y="0"/>
                      </a:moveTo>
                      <a:lnTo>
                        <a:pt x="5" y="39"/>
                      </a:lnTo>
                      <a:lnTo>
                        <a:pt x="109" y="0"/>
                      </a:lnTo>
                      <a:lnTo>
                        <a:pt x="0" y="0"/>
                      </a:lnTo>
                      <a:close/>
                    </a:path>
                  </a:pathLst>
                </a:custGeom>
                <a:solidFill>
                  <a:srgbClr val="993300"/>
                </a:solidFill>
                <a:ln w="9525">
                  <a:noFill/>
                  <a:round/>
                  <a:headEnd/>
                  <a:tailEnd/>
                </a:ln>
              </p:spPr>
              <p:txBody>
                <a:bodyPr/>
                <a:lstStyle/>
                <a:p>
                  <a:endParaRPr lang="es-MX"/>
                </a:p>
              </p:txBody>
            </p:sp>
            <p:sp>
              <p:nvSpPr>
                <p:cNvPr id="9172" name="Freeform 5801"/>
                <p:cNvSpPr>
                  <a:spLocks/>
                </p:cNvSpPr>
                <p:nvPr/>
              </p:nvSpPr>
              <p:spPr bwMode="auto">
                <a:xfrm>
                  <a:off x="1483" y="2322"/>
                  <a:ext cx="13" cy="4"/>
                </a:xfrm>
                <a:custGeom>
                  <a:avLst/>
                  <a:gdLst>
                    <a:gd name="T0" fmla="*/ 0 w 117"/>
                    <a:gd name="T1" fmla="*/ 0 h 39"/>
                    <a:gd name="T2" fmla="*/ 0 w 117"/>
                    <a:gd name="T3" fmla="*/ 0 h 39"/>
                    <a:gd name="T4" fmla="*/ 0 w 117"/>
                    <a:gd name="T5" fmla="*/ 0 h 39"/>
                    <a:gd name="T6" fmla="*/ 0 w 117"/>
                    <a:gd name="T7" fmla="*/ 0 h 39"/>
                    <a:gd name="T8" fmla="*/ 0 60000 65536"/>
                    <a:gd name="T9" fmla="*/ 0 60000 65536"/>
                    <a:gd name="T10" fmla="*/ 0 60000 65536"/>
                    <a:gd name="T11" fmla="*/ 0 60000 65536"/>
                    <a:gd name="T12" fmla="*/ 0 w 117"/>
                    <a:gd name="T13" fmla="*/ 0 h 39"/>
                    <a:gd name="T14" fmla="*/ 117 w 117"/>
                    <a:gd name="T15" fmla="*/ 39 h 39"/>
                  </a:gdLst>
                  <a:ahLst/>
                  <a:cxnLst>
                    <a:cxn ang="T8">
                      <a:pos x="T0" y="T1"/>
                    </a:cxn>
                    <a:cxn ang="T9">
                      <a:pos x="T2" y="T3"/>
                    </a:cxn>
                    <a:cxn ang="T10">
                      <a:pos x="T4" y="T5"/>
                    </a:cxn>
                    <a:cxn ang="T11">
                      <a:pos x="T6" y="T7"/>
                    </a:cxn>
                  </a:cxnLst>
                  <a:rect l="T12" t="T13" r="T14" b="T15"/>
                  <a:pathLst>
                    <a:path w="117" h="39">
                      <a:moveTo>
                        <a:pt x="0" y="39"/>
                      </a:moveTo>
                      <a:lnTo>
                        <a:pt x="104" y="0"/>
                      </a:lnTo>
                      <a:lnTo>
                        <a:pt x="117" y="38"/>
                      </a:lnTo>
                      <a:lnTo>
                        <a:pt x="0" y="39"/>
                      </a:lnTo>
                      <a:close/>
                    </a:path>
                  </a:pathLst>
                </a:custGeom>
                <a:solidFill>
                  <a:srgbClr val="993300"/>
                </a:solidFill>
                <a:ln w="9525">
                  <a:noFill/>
                  <a:round/>
                  <a:headEnd/>
                  <a:tailEnd/>
                </a:ln>
              </p:spPr>
              <p:txBody>
                <a:bodyPr/>
                <a:lstStyle/>
                <a:p>
                  <a:endParaRPr lang="es-MX"/>
                </a:p>
              </p:txBody>
            </p:sp>
            <p:sp>
              <p:nvSpPr>
                <p:cNvPr id="9173" name="Freeform 5802"/>
                <p:cNvSpPr>
                  <a:spLocks/>
                </p:cNvSpPr>
                <p:nvPr/>
              </p:nvSpPr>
              <p:spPr bwMode="auto">
                <a:xfrm>
                  <a:off x="1483" y="2322"/>
                  <a:ext cx="13" cy="4"/>
                </a:xfrm>
                <a:custGeom>
                  <a:avLst/>
                  <a:gdLst>
                    <a:gd name="T0" fmla="*/ 0 w 122"/>
                    <a:gd name="T1" fmla="*/ 0 h 39"/>
                    <a:gd name="T2" fmla="*/ 0 w 122"/>
                    <a:gd name="T3" fmla="*/ 0 h 39"/>
                    <a:gd name="T4" fmla="*/ 0 w 122"/>
                    <a:gd name="T5" fmla="*/ 0 h 39"/>
                    <a:gd name="T6" fmla="*/ 0 w 122"/>
                    <a:gd name="T7" fmla="*/ 0 h 39"/>
                    <a:gd name="T8" fmla="*/ 0 w 122"/>
                    <a:gd name="T9" fmla="*/ 0 h 39"/>
                    <a:gd name="T10" fmla="*/ 0 60000 65536"/>
                    <a:gd name="T11" fmla="*/ 0 60000 65536"/>
                    <a:gd name="T12" fmla="*/ 0 60000 65536"/>
                    <a:gd name="T13" fmla="*/ 0 60000 65536"/>
                    <a:gd name="T14" fmla="*/ 0 60000 65536"/>
                    <a:gd name="T15" fmla="*/ 0 w 122"/>
                    <a:gd name="T16" fmla="*/ 0 h 39"/>
                    <a:gd name="T17" fmla="*/ 122 w 122"/>
                    <a:gd name="T18" fmla="*/ 39 h 39"/>
                  </a:gdLst>
                  <a:ahLst/>
                  <a:cxnLst>
                    <a:cxn ang="T10">
                      <a:pos x="T0" y="T1"/>
                    </a:cxn>
                    <a:cxn ang="T11">
                      <a:pos x="T2" y="T3"/>
                    </a:cxn>
                    <a:cxn ang="T12">
                      <a:pos x="T4" y="T5"/>
                    </a:cxn>
                    <a:cxn ang="T13">
                      <a:pos x="T6" y="T7"/>
                    </a:cxn>
                    <a:cxn ang="T14">
                      <a:pos x="T8" y="T9"/>
                    </a:cxn>
                  </a:cxnLst>
                  <a:rect l="T15" t="T16" r="T17" b="T18"/>
                  <a:pathLst>
                    <a:path w="122" h="39">
                      <a:moveTo>
                        <a:pt x="0" y="0"/>
                      </a:moveTo>
                      <a:lnTo>
                        <a:pt x="5" y="39"/>
                      </a:lnTo>
                      <a:lnTo>
                        <a:pt x="122" y="38"/>
                      </a:lnTo>
                      <a:lnTo>
                        <a:pt x="109" y="0"/>
                      </a:lnTo>
                      <a:lnTo>
                        <a:pt x="0" y="0"/>
                      </a:lnTo>
                    </a:path>
                  </a:pathLst>
                </a:custGeom>
                <a:noFill/>
                <a:ln w="0">
                  <a:solidFill>
                    <a:srgbClr val="993300"/>
                  </a:solidFill>
                  <a:round/>
                  <a:headEnd/>
                  <a:tailEnd/>
                </a:ln>
              </p:spPr>
              <p:txBody>
                <a:bodyPr/>
                <a:lstStyle/>
                <a:p>
                  <a:endParaRPr lang="es-MX"/>
                </a:p>
              </p:txBody>
            </p:sp>
            <p:sp>
              <p:nvSpPr>
                <p:cNvPr id="9174" name="Freeform 5803"/>
                <p:cNvSpPr>
                  <a:spLocks/>
                </p:cNvSpPr>
                <p:nvPr/>
              </p:nvSpPr>
              <p:spPr bwMode="auto">
                <a:xfrm>
                  <a:off x="1495" y="2319"/>
                  <a:ext cx="3" cy="7"/>
                </a:xfrm>
                <a:custGeom>
                  <a:avLst/>
                  <a:gdLst>
                    <a:gd name="T0" fmla="*/ 0 w 28"/>
                    <a:gd name="T1" fmla="*/ 0 h 60"/>
                    <a:gd name="T2" fmla="*/ 0 w 28"/>
                    <a:gd name="T3" fmla="*/ 0 h 60"/>
                    <a:gd name="T4" fmla="*/ 0 w 28"/>
                    <a:gd name="T5" fmla="*/ 0 h 60"/>
                    <a:gd name="T6" fmla="*/ 0 w 28"/>
                    <a:gd name="T7" fmla="*/ 0 h 60"/>
                    <a:gd name="T8" fmla="*/ 0 60000 65536"/>
                    <a:gd name="T9" fmla="*/ 0 60000 65536"/>
                    <a:gd name="T10" fmla="*/ 0 60000 65536"/>
                    <a:gd name="T11" fmla="*/ 0 60000 65536"/>
                    <a:gd name="T12" fmla="*/ 0 w 28"/>
                    <a:gd name="T13" fmla="*/ 0 h 60"/>
                    <a:gd name="T14" fmla="*/ 28 w 28"/>
                    <a:gd name="T15" fmla="*/ 60 h 60"/>
                  </a:gdLst>
                  <a:ahLst/>
                  <a:cxnLst>
                    <a:cxn ang="T8">
                      <a:pos x="T0" y="T1"/>
                    </a:cxn>
                    <a:cxn ang="T9">
                      <a:pos x="T2" y="T3"/>
                    </a:cxn>
                    <a:cxn ang="T10">
                      <a:pos x="T4" y="T5"/>
                    </a:cxn>
                    <a:cxn ang="T11">
                      <a:pos x="T6" y="T7"/>
                    </a:cxn>
                  </a:cxnLst>
                  <a:rect l="T12" t="T13" r="T14" b="T15"/>
                  <a:pathLst>
                    <a:path w="28" h="60">
                      <a:moveTo>
                        <a:pt x="0" y="22"/>
                      </a:moveTo>
                      <a:lnTo>
                        <a:pt x="13" y="60"/>
                      </a:lnTo>
                      <a:lnTo>
                        <a:pt x="28" y="0"/>
                      </a:lnTo>
                      <a:lnTo>
                        <a:pt x="0" y="22"/>
                      </a:lnTo>
                      <a:close/>
                    </a:path>
                  </a:pathLst>
                </a:custGeom>
                <a:solidFill>
                  <a:srgbClr val="993300"/>
                </a:solidFill>
                <a:ln w="9525">
                  <a:noFill/>
                  <a:round/>
                  <a:headEnd/>
                  <a:tailEnd/>
                </a:ln>
              </p:spPr>
              <p:txBody>
                <a:bodyPr/>
                <a:lstStyle/>
                <a:p>
                  <a:endParaRPr lang="es-MX"/>
                </a:p>
              </p:txBody>
            </p:sp>
            <p:sp>
              <p:nvSpPr>
                <p:cNvPr id="9175" name="Freeform 5804"/>
                <p:cNvSpPr>
                  <a:spLocks/>
                </p:cNvSpPr>
                <p:nvPr/>
              </p:nvSpPr>
              <p:spPr bwMode="auto">
                <a:xfrm>
                  <a:off x="1496" y="2319"/>
                  <a:ext cx="2" cy="7"/>
                </a:xfrm>
                <a:custGeom>
                  <a:avLst/>
                  <a:gdLst>
                    <a:gd name="T0" fmla="*/ 0 w 15"/>
                    <a:gd name="T1" fmla="*/ 0 h 60"/>
                    <a:gd name="T2" fmla="*/ 0 w 15"/>
                    <a:gd name="T3" fmla="*/ 0 h 60"/>
                    <a:gd name="T4" fmla="*/ 0 w 15"/>
                    <a:gd name="T5" fmla="*/ 0 h 60"/>
                    <a:gd name="T6" fmla="*/ 0 w 15"/>
                    <a:gd name="T7" fmla="*/ 0 h 60"/>
                    <a:gd name="T8" fmla="*/ 0 60000 65536"/>
                    <a:gd name="T9" fmla="*/ 0 60000 65536"/>
                    <a:gd name="T10" fmla="*/ 0 60000 65536"/>
                    <a:gd name="T11" fmla="*/ 0 60000 65536"/>
                    <a:gd name="T12" fmla="*/ 0 w 15"/>
                    <a:gd name="T13" fmla="*/ 0 h 60"/>
                    <a:gd name="T14" fmla="*/ 15 w 15"/>
                    <a:gd name="T15" fmla="*/ 60 h 60"/>
                  </a:gdLst>
                  <a:ahLst/>
                  <a:cxnLst>
                    <a:cxn ang="T8">
                      <a:pos x="T0" y="T1"/>
                    </a:cxn>
                    <a:cxn ang="T9">
                      <a:pos x="T2" y="T3"/>
                    </a:cxn>
                    <a:cxn ang="T10">
                      <a:pos x="T4" y="T5"/>
                    </a:cxn>
                    <a:cxn ang="T11">
                      <a:pos x="T6" y="T7"/>
                    </a:cxn>
                  </a:cxnLst>
                  <a:rect l="T12" t="T13" r="T14" b="T15"/>
                  <a:pathLst>
                    <a:path w="15" h="60">
                      <a:moveTo>
                        <a:pt x="0" y="60"/>
                      </a:moveTo>
                      <a:lnTo>
                        <a:pt x="15" y="0"/>
                      </a:lnTo>
                      <a:lnTo>
                        <a:pt x="13" y="49"/>
                      </a:lnTo>
                      <a:lnTo>
                        <a:pt x="0" y="60"/>
                      </a:lnTo>
                      <a:close/>
                    </a:path>
                  </a:pathLst>
                </a:custGeom>
                <a:solidFill>
                  <a:srgbClr val="993300"/>
                </a:solidFill>
                <a:ln w="9525">
                  <a:noFill/>
                  <a:round/>
                  <a:headEnd/>
                  <a:tailEnd/>
                </a:ln>
              </p:spPr>
              <p:txBody>
                <a:bodyPr/>
                <a:lstStyle/>
                <a:p>
                  <a:endParaRPr lang="es-MX"/>
                </a:p>
              </p:txBody>
            </p:sp>
            <p:sp>
              <p:nvSpPr>
                <p:cNvPr id="9176" name="Freeform 5805"/>
                <p:cNvSpPr>
                  <a:spLocks/>
                </p:cNvSpPr>
                <p:nvPr/>
              </p:nvSpPr>
              <p:spPr bwMode="auto">
                <a:xfrm>
                  <a:off x="1495" y="2319"/>
                  <a:ext cx="3" cy="7"/>
                </a:xfrm>
                <a:custGeom>
                  <a:avLst/>
                  <a:gdLst>
                    <a:gd name="T0" fmla="*/ 0 w 28"/>
                    <a:gd name="T1" fmla="*/ 0 h 60"/>
                    <a:gd name="T2" fmla="*/ 0 w 28"/>
                    <a:gd name="T3" fmla="*/ 0 h 60"/>
                    <a:gd name="T4" fmla="*/ 0 w 28"/>
                    <a:gd name="T5" fmla="*/ 0 h 60"/>
                    <a:gd name="T6" fmla="*/ 0 w 28"/>
                    <a:gd name="T7" fmla="*/ 0 h 60"/>
                    <a:gd name="T8" fmla="*/ 0 w 28"/>
                    <a:gd name="T9" fmla="*/ 0 h 60"/>
                    <a:gd name="T10" fmla="*/ 0 60000 65536"/>
                    <a:gd name="T11" fmla="*/ 0 60000 65536"/>
                    <a:gd name="T12" fmla="*/ 0 60000 65536"/>
                    <a:gd name="T13" fmla="*/ 0 60000 65536"/>
                    <a:gd name="T14" fmla="*/ 0 60000 65536"/>
                    <a:gd name="T15" fmla="*/ 0 w 28"/>
                    <a:gd name="T16" fmla="*/ 0 h 60"/>
                    <a:gd name="T17" fmla="*/ 28 w 28"/>
                    <a:gd name="T18" fmla="*/ 60 h 60"/>
                  </a:gdLst>
                  <a:ahLst/>
                  <a:cxnLst>
                    <a:cxn ang="T10">
                      <a:pos x="T0" y="T1"/>
                    </a:cxn>
                    <a:cxn ang="T11">
                      <a:pos x="T2" y="T3"/>
                    </a:cxn>
                    <a:cxn ang="T12">
                      <a:pos x="T4" y="T5"/>
                    </a:cxn>
                    <a:cxn ang="T13">
                      <a:pos x="T6" y="T7"/>
                    </a:cxn>
                    <a:cxn ang="T14">
                      <a:pos x="T8" y="T9"/>
                    </a:cxn>
                  </a:cxnLst>
                  <a:rect l="T15" t="T16" r="T17" b="T18"/>
                  <a:pathLst>
                    <a:path w="28" h="60">
                      <a:moveTo>
                        <a:pt x="0" y="22"/>
                      </a:moveTo>
                      <a:lnTo>
                        <a:pt x="13" y="60"/>
                      </a:lnTo>
                      <a:lnTo>
                        <a:pt x="26" y="49"/>
                      </a:lnTo>
                      <a:lnTo>
                        <a:pt x="28" y="0"/>
                      </a:lnTo>
                      <a:lnTo>
                        <a:pt x="0" y="22"/>
                      </a:lnTo>
                    </a:path>
                  </a:pathLst>
                </a:custGeom>
                <a:noFill/>
                <a:ln w="0">
                  <a:solidFill>
                    <a:srgbClr val="993300"/>
                  </a:solidFill>
                  <a:round/>
                  <a:headEnd/>
                  <a:tailEnd/>
                </a:ln>
              </p:spPr>
              <p:txBody>
                <a:bodyPr/>
                <a:lstStyle/>
                <a:p>
                  <a:endParaRPr lang="es-MX"/>
                </a:p>
              </p:txBody>
            </p:sp>
            <p:sp>
              <p:nvSpPr>
                <p:cNvPr id="9177" name="Freeform 5806"/>
                <p:cNvSpPr>
                  <a:spLocks/>
                </p:cNvSpPr>
                <p:nvPr/>
              </p:nvSpPr>
              <p:spPr bwMode="auto">
                <a:xfrm>
                  <a:off x="1498" y="2319"/>
                  <a:ext cx="20" cy="18"/>
                </a:xfrm>
                <a:custGeom>
                  <a:avLst/>
                  <a:gdLst>
                    <a:gd name="T0" fmla="*/ 0 w 183"/>
                    <a:gd name="T1" fmla="*/ 0 h 165"/>
                    <a:gd name="T2" fmla="*/ 0 w 183"/>
                    <a:gd name="T3" fmla="*/ 0 h 165"/>
                    <a:gd name="T4" fmla="*/ 0 w 183"/>
                    <a:gd name="T5" fmla="*/ 0 h 165"/>
                    <a:gd name="T6" fmla="*/ 0 w 183"/>
                    <a:gd name="T7" fmla="*/ 0 h 165"/>
                    <a:gd name="T8" fmla="*/ 0 60000 65536"/>
                    <a:gd name="T9" fmla="*/ 0 60000 65536"/>
                    <a:gd name="T10" fmla="*/ 0 60000 65536"/>
                    <a:gd name="T11" fmla="*/ 0 60000 65536"/>
                    <a:gd name="T12" fmla="*/ 0 w 183"/>
                    <a:gd name="T13" fmla="*/ 0 h 165"/>
                    <a:gd name="T14" fmla="*/ 183 w 183"/>
                    <a:gd name="T15" fmla="*/ 165 h 165"/>
                  </a:gdLst>
                  <a:ahLst/>
                  <a:cxnLst>
                    <a:cxn ang="T8">
                      <a:pos x="T0" y="T1"/>
                    </a:cxn>
                    <a:cxn ang="T9">
                      <a:pos x="T2" y="T3"/>
                    </a:cxn>
                    <a:cxn ang="T10">
                      <a:pos x="T4" y="T5"/>
                    </a:cxn>
                    <a:cxn ang="T11">
                      <a:pos x="T6" y="T7"/>
                    </a:cxn>
                  </a:cxnLst>
                  <a:rect l="T12" t="T13" r="T14" b="T15"/>
                  <a:pathLst>
                    <a:path w="183" h="165">
                      <a:moveTo>
                        <a:pt x="2" y="0"/>
                      </a:moveTo>
                      <a:lnTo>
                        <a:pt x="0" y="49"/>
                      </a:lnTo>
                      <a:lnTo>
                        <a:pt x="183" y="165"/>
                      </a:lnTo>
                      <a:lnTo>
                        <a:pt x="2" y="0"/>
                      </a:lnTo>
                      <a:close/>
                    </a:path>
                  </a:pathLst>
                </a:custGeom>
                <a:solidFill>
                  <a:srgbClr val="993300"/>
                </a:solidFill>
                <a:ln w="9525">
                  <a:noFill/>
                  <a:round/>
                  <a:headEnd/>
                  <a:tailEnd/>
                </a:ln>
              </p:spPr>
              <p:txBody>
                <a:bodyPr/>
                <a:lstStyle/>
                <a:p>
                  <a:endParaRPr lang="es-MX"/>
                </a:p>
              </p:txBody>
            </p:sp>
            <p:sp>
              <p:nvSpPr>
                <p:cNvPr id="9178" name="Freeform 5807"/>
                <p:cNvSpPr>
                  <a:spLocks/>
                </p:cNvSpPr>
                <p:nvPr/>
              </p:nvSpPr>
              <p:spPr bwMode="auto">
                <a:xfrm>
                  <a:off x="1498" y="2325"/>
                  <a:ext cx="20" cy="17"/>
                </a:xfrm>
                <a:custGeom>
                  <a:avLst/>
                  <a:gdLst>
                    <a:gd name="T0" fmla="*/ 0 w 183"/>
                    <a:gd name="T1" fmla="*/ 0 h 153"/>
                    <a:gd name="T2" fmla="*/ 0 w 183"/>
                    <a:gd name="T3" fmla="*/ 0 h 153"/>
                    <a:gd name="T4" fmla="*/ 0 w 183"/>
                    <a:gd name="T5" fmla="*/ 0 h 153"/>
                    <a:gd name="T6" fmla="*/ 0 w 183"/>
                    <a:gd name="T7" fmla="*/ 0 h 153"/>
                    <a:gd name="T8" fmla="*/ 0 60000 65536"/>
                    <a:gd name="T9" fmla="*/ 0 60000 65536"/>
                    <a:gd name="T10" fmla="*/ 0 60000 65536"/>
                    <a:gd name="T11" fmla="*/ 0 60000 65536"/>
                    <a:gd name="T12" fmla="*/ 0 w 183"/>
                    <a:gd name="T13" fmla="*/ 0 h 153"/>
                    <a:gd name="T14" fmla="*/ 183 w 183"/>
                    <a:gd name="T15" fmla="*/ 153 h 153"/>
                  </a:gdLst>
                  <a:ahLst/>
                  <a:cxnLst>
                    <a:cxn ang="T8">
                      <a:pos x="T0" y="T1"/>
                    </a:cxn>
                    <a:cxn ang="T9">
                      <a:pos x="T2" y="T3"/>
                    </a:cxn>
                    <a:cxn ang="T10">
                      <a:pos x="T4" y="T5"/>
                    </a:cxn>
                    <a:cxn ang="T11">
                      <a:pos x="T6" y="T7"/>
                    </a:cxn>
                  </a:cxnLst>
                  <a:rect l="T12" t="T13" r="T14" b="T15"/>
                  <a:pathLst>
                    <a:path w="183" h="153">
                      <a:moveTo>
                        <a:pt x="0" y="0"/>
                      </a:moveTo>
                      <a:lnTo>
                        <a:pt x="183" y="116"/>
                      </a:lnTo>
                      <a:lnTo>
                        <a:pt x="167" y="153"/>
                      </a:lnTo>
                      <a:lnTo>
                        <a:pt x="0" y="0"/>
                      </a:lnTo>
                      <a:close/>
                    </a:path>
                  </a:pathLst>
                </a:custGeom>
                <a:solidFill>
                  <a:srgbClr val="993300"/>
                </a:solidFill>
                <a:ln w="9525">
                  <a:noFill/>
                  <a:round/>
                  <a:headEnd/>
                  <a:tailEnd/>
                </a:ln>
              </p:spPr>
              <p:txBody>
                <a:bodyPr/>
                <a:lstStyle/>
                <a:p>
                  <a:endParaRPr lang="es-MX"/>
                </a:p>
              </p:txBody>
            </p:sp>
            <p:sp>
              <p:nvSpPr>
                <p:cNvPr id="9179" name="Freeform 5808"/>
                <p:cNvSpPr>
                  <a:spLocks/>
                </p:cNvSpPr>
                <p:nvPr/>
              </p:nvSpPr>
              <p:spPr bwMode="auto">
                <a:xfrm>
                  <a:off x="1498" y="2319"/>
                  <a:ext cx="20" cy="23"/>
                </a:xfrm>
                <a:custGeom>
                  <a:avLst/>
                  <a:gdLst>
                    <a:gd name="T0" fmla="*/ 0 w 183"/>
                    <a:gd name="T1" fmla="*/ 0 h 202"/>
                    <a:gd name="T2" fmla="*/ 0 w 183"/>
                    <a:gd name="T3" fmla="*/ 0 h 202"/>
                    <a:gd name="T4" fmla="*/ 0 w 183"/>
                    <a:gd name="T5" fmla="*/ 0 h 202"/>
                    <a:gd name="T6" fmla="*/ 0 w 183"/>
                    <a:gd name="T7" fmla="*/ 0 h 202"/>
                    <a:gd name="T8" fmla="*/ 0 w 183"/>
                    <a:gd name="T9" fmla="*/ 0 h 202"/>
                    <a:gd name="T10" fmla="*/ 0 60000 65536"/>
                    <a:gd name="T11" fmla="*/ 0 60000 65536"/>
                    <a:gd name="T12" fmla="*/ 0 60000 65536"/>
                    <a:gd name="T13" fmla="*/ 0 60000 65536"/>
                    <a:gd name="T14" fmla="*/ 0 60000 65536"/>
                    <a:gd name="T15" fmla="*/ 0 w 183"/>
                    <a:gd name="T16" fmla="*/ 0 h 202"/>
                    <a:gd name="T17" fmla="*/ 183 w 183"/>
                    <a:gd name="T18" fmla="*/ 202 h 202"/>
                  </a:gdLst>
                  <a:ahLst/>
                  <a:cxnLst>
                    <a:cxn ang="T10">
                      <a:pos x="T0" y="T1"/>
                    </a:cxn>
                    <a:cxn ang="T11">
                      <a:pos x="T2" y="T3"/>
                    </a:cxn>
                    <a:cxn ang="T12">
                      <a:pos x="T4" y="T5"/>
                    </a:cxn>
                    <a:cxn ang="T13">
                      <a:pos x="T6" y="T7"/>
                    </a:cxn>
                    <a:cxn ang="T14">
                      <a:pos x="T8" y="T9"/>
                    </a:cxn>
                  </a:cxnLst>
                  <a:rect l="T15" t="T16" r="T17" b="T18"/>
                  <a:pathLst>
                    <a:path w="183" h="202">
                      <a:moveTo>
                        <a:pt x="2" y="0"/>
                      </a:moveTo>
                      <a:lnTo>
                        <a:pt x="0" y="49"/>
                      </a:lnTo>
                      <a:lnTo>
                        <a:pt x="167" y="202"/>
                      </a:lnTo>
                      <a:lnTo>
                        <a:pt x="183" y="165"/>
                      </a:lnTo>
                      <a:lnTo>
                        <a:pt x="2" y="0"/>
                      </a:lnTo>
                    </a:path>
                  </a:pathLst>
                </a:custGeom>
                <a:noFill/>
                <a:ln w="0">
                  <a:solidFill>
                    <a:srgbClr val="993300"/>
                  </a:solidFill>
                  <a:round/>
                  <a:headEnd/>
                  <a:tailEnd/>
                </a:ln>
              </p:spPr>
              <p:txBody>
                <a:bodyPr/>
                <a:lstStyle/>
                <a:p>
                  <a:endParaRPr lang="es-MX"/>
                </a:p>
              </p:txBody>
            </p:sp>
            <p:sp>
              <p:nvSpPr>
                <p:cNvPr id="9180" name="Freeform 5809"/>
                <p:cNvSpPr>
                  <a:spLocks/>
                </p:cNvSpPr>
                <p:nvPr/>
              </p:nvSpPr>
              <p:spPr bwMode="auto">
                <a:xfrm>
                  <a:off x="1516" y="2337"/>
                  <a:ext cx="32" cy="5"/>
                </a:xfrm>
                <a:custGeom>
                  <a:avLst/>
                  <a:gdLst>
                    <a:gd name="T0" fmla="*/ 0 w 291"/>
                    <a:gd name="T1" fmla="*/ 0 h 37"/>
                    <a:gd name="T2" fmla="*/ 0 w 291"/>
                    <a:gd name="T3" fmla="*/ 0 h 37"/>
                    <a:gd name="T4" fmla="*/ 0 w 291"/>
                    <a:gd name="T5" fmla="*/ 0 h 37"/>
                    <a:gd name="T6" fmla="*/ 0 w 291"/>
                    <a:gd name="T7" fmla="*/ 0 h 37"/>
                    <a:gd name="T8" fmla="*/ 0 60000 65536"/>
                    <a:gd name="T9" fmla="*/ 0 60000 65536"/>
                    <a:gd name="T10" fmla="*/ 0 60000 65536"/>
                    <a:gd name="T11" fmla="*/ 0 60000 65536"/>
                    <a:gd name="T12" fmla="*/ 0 w 291"/>
                    <a:gd name="T13" fmla="*/ 0 h 37"/>
                    <a:gd name="T14" fmla="*/ 291 w 291"/>
                    <a:gd name="T15" fmla="*/ 37 h 37"/>
                  </a:gdLst>
                  <a:ahLst/>
                  <a:cxnLst>
                    <a:cxn ang="T8">
                      <a:pos x="T0" y="T1"/>
                    </a:cxn>
                    <a:cxn ang="T9">
                      <a:pos x="T2" y="T3"/>
                    </a:cxn>
                    <a:cxn ang="T10">
                      <a:pos x="T4" y="T5"/>
                    </a:cxn>
                    <a:cxn ang="T11">
                      <a:pos x="T6" y="T7"/>
                    </a:cxn>
                  </a:cxnLst>
                  <a:rect l="T12" t="T13" r="T14" b="T15"/>
                  <a:pathLst>
                    <a:path w="291" h="37">
                      <a:moveTo>
                        <a:pt x="16" y="0"/>
                      </a:moveTo>
                      <a:lnTo>
                        <a:pt x="0" y="37"/>
                      </a:lnTo>
                      <a:lnTo>
                        <a:pt x="291" y="29"/>
                      </a:lnTo>
                      <a:lnTo>
                        <a:pt x="16" y="0"/>
                      </a:lnTo>
                      <a:close/>
                    </a:path>
                  </a:pathLst>
                </a:custGeom>
                <a:solidFill>
                  <a:srgbClr val="993300"/>
                </a:solidFill>
                <a:ln w="9525">
                  <a:noFill/>
                  <a:round/>
                  <a:headEnd/>
                  <a:tailEnd/>
                </a:ln>
              </p:spPr>
              <p:txBody>
                <a:bodyPr/>
                <a:lstStyle/>
                <a:p>
                  <a:endParaRPr lang="es-MX"/>
                </a:p>
              </p:txBody>
            </p:sp>
            <p:sp>
              <p:nvSpPr>
                <p:cNvPr id="9181" name="Freeform 5810"/>
                <p:cNvSpPr>
                  <a:spLocks/>
                </p:cNvSpPr>
                <p:nvPr/>
              </p:nvSpPr>
              <p:spPr bwMode="auto">
                <a:xfrm>
                  <a:off x="1516" y="2341"/>
                  <a:ext cx="33" cy="4"/>
                </a:xfrm>
                <a:custGeom>
                  <a:avLst/>
                  <a:gdLst>
                    <a:gd name="T0" fmla="*/ 0 w 292"/>
                    <a:gd name="T1" fmla="*/ 0 h 38"/>
                    <a:gd name="T2" fmla="*/ 0 w 292"/>
                    <a:gd name="T3" fmla="*/ 0 h 38"/>
                    <a:gd name="T4" fmla="*/ 0 w 292"/>
                    <a:gd name="T5" fmla="*/ 0 h 38"/>
                    <a:gd name="T6" fmla="*/ 0 w 292"/>
                    <a:gd name="T7" fmla="*/ 0 h 38"/>
                    <a:gd name="T8" fmla="*/ 0 60000 65536"/>
                    <a:gd name="T9" fmla="*/ 0 60000 65536"/>
                    <a:gd name="T10" fmla="*/ 0 60000 65536"/>
                    <a:gd name="T11" fmla="*/ 0 60000 65536"/>
                    <a:gd name="T12" fmla="*/ 0 w 292"/>
                    <a:gd name="T13" fmla="*/ 0 h 38"/>
                    <a:gd name="T14" fmla="*/ 292 w 292"/>
                    <a:gd name="T15" fmla="*/ 38 h 38"/>
                  </a:gdLst>
                  <a:ahLst/>
                  <a:cxnLst>
                    <a:cxn ang="T8">
                      <a:pos x="T0" y="T1"/>
                    </a:cxn>
                    <a:cxn ang="T9">
                      <a:pos x="T2" y="T3"/>
                    </a:cxn>
                    <a:cxn ang="T10">
                      <a:pos x="T4" y="T5"/>
                    </a:cxn>
                    <a:cxn ang="T11">
                      <a:pos x="T6" y="T7"/>
                    </a:cxn>
                  </a:cxnLst>
                  <a:rect l="T12" t="T13" r="T14" b="T15"/>
                  <a:pathLst>
                    <a:path w="292" h="38">
                      <a:moveTo>
                        <a:pt x="0" y="8"/>
                      </a:moveTo>
                      <a:lnTo>
                        <a:pt x="291" y="0"/>
                      </a:lnTo>
                      <a:lnTo>
                        <a:pt x="292" y="38"/>
                      </a:lnTo>
                      <a:lnTo>
                        <a:pt x="0" y="8"/>
                      </a:lnTo>
                      <a:close/>
                    </a:path>
                  </a:pathLst>
                </a:custGeom>
                <a:solidFill>
                  <a:srgbClr val="993300"/>
                </a:solidFill>
                <a:ln w="9525">
                  <a:noFill/>
                  <a:round/>
                  <a:headEnd/>
                  <a:tailEnd/>
                </a:ln>
              </p:spPr>
              <p:txBody>
                <a:bodyPr/>
                <a:lstStyle/>
                <a:p>
                  <a:endParaRPr lang="es-MX"/>
                </a:p>
              </p:txBody>
            </p:sp>
            <p:sp>
              <p:nvSpPr>
                <p:cNvPr id="9182" name="Freeform 5811"/>
                <p:cNvSpPr>
                  <a:spLocks/>
                </p:cNvSpPr>
                <p:nvPr/>
              </p:nvSpPr>
              <p:spPr bwMode="auto">
                <a:xfrm>
                  <a:off x="1516" y="2337"/>
                  <a:ext cx="33" cy="8"/>
                </a:xfrm>
                <a:custGeom>
                  <a:avLst/>
                  <a:gdLst>
                    <a:gd name="T0" fmla="*/ 0 w 292"/>
                    <a:gd name="T1" fmla="*/ 0 h 67"/>
                    <a:gd name="T2" fmla="*/ 0 w 292"/>
                    <a:gd name="T3" fmla="*/ 0 h 67"/>
                    <a:gd name="T4" fmla="*/ 0 w 292"/>
                    <a:gd name="T5" fmla="*/ 0 h 67"/>
                    <a:gd name="T6" fmla="*/ 0 w 292"/>
                    <a:gd name="T7" fmla="*/ 0 h 67"/>
                    <a:gd name="T8" fmla="*/ 0 w 292"/>
                    <a:gd name="T9" fmla="*/ 0 h 67"/>
                    <a:gd name="T10" fmla="*/ 0 60000 65536"/>
                    <a:gd name="T11" fmla="*/ 0 60000 65536"/>
                    <a:gd name="T12" fmla="*/ 0 60000 65536"/>
                    <a:gd name="T13" fmla="*/ 0 60000 65536"/>
                    <a:gd name="T14" fmla="*/ 0 60000 65536"/>
                    <a:gd name="T15" fmla="*/ 0 w 292"/>
                    <a:gd name="T16" fmla="*/ 0 h 67"/>
                    <a:gd name="T17" fmla="*/ 292 w 292"/>
                    <a:gd name="T18" fmla="*/ 67 h 67"/>
                  </a:gdLst>
                  <a:ahLst/>
                  <a:cxnLst>
                    <a:cxn ang="T10">
                      <a:pos x="T0" y="T1"/>
                    </a:cxn>
                    <a:cxn ang="T11">
                      <a:pos x="T2" y="T3"/>
                    </a:cxn>
                    <a:cxn ang="T12">
                      <a:pos x="T4" y="T5"/>
                    </a:cxn>
                    <a:cxn ang="T13">
                      <a:pos x="T6" y="T7"/>
                    </a:cxn>
                    <a:cxn ang="T14">
                      <a:pos x="T8" y="T9"/>
                    </a:cxn>
                  </a:cxnLst>
                  <a:rect l="T15" t="T16" r="T17" b="T18"/>
                  <a:pathLst>
                    <a:path w="292" h="67">
                      <a:moveTo>
                        <a:pt x="16" y="0"/>
                      </a:moveTo>
                      <a:lnTo>
                        <a:pt x="0" y="37"/>
                      </a:lnTo>
                      <a:lnTo>
                        <a:pt x="292" y="67"/>
                      </a:lnTo>
                      <a:lnTo>
                        <a:pt x="291" y="29"/>
                      </a:lnTo>
                      <a:lnTo>
                        <a:pt x="16" y="0"/>
                      </a:lnTo>
                    </a:path>
                  </a:pathLst>
                </a:custGeom>
                <a:noFill/>
                <a:ln w="0">
                  <a:solidFill>
                    <a:srgbClr val="993300"/>
                  </a:solidFill>
                  <a:round/>
                  <a:headEnd/>
                  <a:tailEnd/>
                </a:ln>
              </p:spPr>
              <p:txBody>
                <a:bodyPr/>
                <a:lstStyle/>
                <a:p>
                  <a:endParaRPr lang="es-MX"/>
                </a:p>
              </p:txBody>
            </p:sp>
            <p:sp>
              <p:nvSpPr>
                <p:cNvPr id="9183" name="Freeform 5812"/>
                <p:cNvSpPr>
                  <a:spLocks/>
                </p:cNvSpPr>
                <p:nvPr/>
              </p:nvSpPr>
              <p:spPr bwMode="auto">
                <a:xfrm>
                  <a:off x="1548" y="2334"/>
                  <a:ext cx="40" cy="11"/>
                </a:xfrm>
                <a:custGeom>
                  <a:avLst/>
                  <a:gdLst>
                    <a:gd name="T0" fmla="*/ 0 w 354"/>
                    <a:gd name="T1" fmla="*/ 0 h 100"/>
                    <a:gd name="T2" fmla="*/ 0 w 354"/>
                    <a:gd name="T3" fmla="*/ 0 h 100"/>
                    <a:gd name="T4" fmla="*/ 0 w 354"/>
                    <a:gd name="T5" fmla="*/ 0 h 100"/>
                    <a:gd name="T6" fmla="*/ 0 w 354"/>
                    <a:gd name="T7" fmla="*/ 0 h 100"/>
                    <a:gd name="T8" fmla="*/ 0 60000 65536"/>
                    <a:gd name="T9" fmla="*/ 0 60000 65536"/>
                    <a:gd name="T10" fmla="*/ 0 60000 65536"/>
                    <a:gd name="T11" fmla="*/ 0 60000 65536"/>
                    <a:gd name="T12" fmla="*/ 0 w 354"/>
                    <a:gd name="T13" fmla="*/ 0 h 100"/>
                    <a:gd name="T14" fmla="*/ 354 w 354"/>
                    <a:gd name="T15" fmla="*/ 100 h 100"/>
                  </a:gdLst>
                  <a:ahLst/>
                  <a:cxnLst>
                    <a:cxn ang="T8">
                      <a:pos x="T0" y="T1"/>
                    </a:cxn>
                    <a:cxn ang="T9">
                      <a:pos x="T2" y="T3"/>
                    </a:cxn>
                    <a:cxn ang="T10">
                      <a:pos x="T4" y="T5"/>
                    </a:cxn>
                    <a:cxn ang="T11">
                      <a:pos x="T6" y="T7"/>
                    </a:cxn>
                  </a:cxnLst>
                  <a:rect l="T12" t="T13" r="T14" b="T15"/>
                  <a:pathLst>
                    <a:path w="354" h="100">
                      <a:moveTo>
                        <a:pt x="0" y="62"/>
                      </a:moveTo>
                      <a:lnTo>
                        <a:pt x="1" y="100"/>
                      </a:lnTo>
                      <a:lnTo>
                        <a:pt x="354" y="0"/>
                      </a:lnTo>
                      <a:lnTo>
                        <a:pt x="0" y="62"/>
                      </a:lnTo>
                      <a:close/>
                    </a:path>
                  </a:pathLst>
                </a:custGeom>
                <a:solidFill>
                  <a:srgbClr val="993300"/>
                </a:solidFill>
                <a:ln w="9525">
                  <a:noFill/>
                  <a:round/>
                  <a:headEnd/>
                  <a:tailEnd/>
                </a:ln>
              </p:spPr>
              <p:txBody>
                <a:bodyPr/>
                <a:lstStyle/>
                <a:p>
                  <a:endParaRPr lang="es-MX"/>
                </a:p>
              </p:txBody>
            </p:sp>
            <p:sp>
              <p:nvSpPr>
                <p:cNvPr id="9184" name="Freeform 5813"/>
                <p:cNvSpPr>
                  <a:spLocks/>
                </p:cNvSpPr>
                <p:nvPr/>
              </p:nvSpPr>
              <p:spPr bwMode="auto">
                <a:xfrm>
                  <a:off x="1549" y="2334"/>
                  <a:ext cx="39" cy="11"/>
                </a:xfrm>
                <a:custGeom>
                  <a:avLst/>
                  <a:gdLst>
                    <a:gd name="T0" fmla="*/ 0 w 359"/>
                    <a:gd name="T1" fmla="*/ 0 h 100"/>
                    <a:gd name="T2" fmla="*/ 0 w 359"/>
                    <a:gd name="T3" fmla="*/ 0 h 100"/>
                    <a:gd name="T4" fmla="*/ 0 w 359"/>
                    <a:gd name="T5" fmla="*/ 0 h 100"/>
                    <a:gd name="T6" fmla="*/ 0 w 359"/>
                    <a:gd name="T7" fmla="*/ 0 h 100"/>
                    <a:gd name="T8" fmla="*/ 0 60000 65536"/>
                    <a:gd name="T9" fmla="*/ 0 60000 65536"/>
                    <a:gd name="T10" fmla="*/ 0 60000 65536"/>
                    <a:gd name="T11" fmla="*/ 0 60000 65536"/>
                    <a:gd name="T12" fmla="*/ 0 w 359"/>
                    <a:gd name="T13" fmla="*/ 0 h 100"/>
                    <a:gd name="T14" fmla="*/ 359 w 359"/>
                    <a:gd name="T15" fmla="*/ 100 h 100"/>
                  </a:gdLst>
                  <a:ahLst/>
                  <a:cxnLst>
                    <a:cxn ang="T8">
                      <a:pos x="T0" y="T1"/>
                    </a:cxn>
                    <a:cxn ang="T9">
                      <a:pos x="T2" y="T3"/>
                    </a:cxn>
                    <a:cxn ang="T10">
                      <a:pos x="T4" y="T5"/>
                    </a:cxn>
                    <a:cxn ang="T11">
                      <a:pos x="T6" y="T7"/>
                    </a:cxn>
                  </a:cxnLst>
                  <a:rect l="T12" t="T13" r="T14" b="T15"/>
                  <a:pathLst>
                    <a:path w="359" h="100">
                      <a:moveTo>
                        <a:pt x="0" y="100"/>
                      </a:moveTo>
                      <a:lnTo>
                        <a:pt x="353" y="0"/>
                      </a:lnTo>
                      <a:lnTo>
                        <a:pt x="359" y="38"/>
                      </a:lnTo>
                      <a:lnTo>
                        <a:pt x="0" y="100"/>
                      </a:lnTo>
                      <a:close/>
                    </a:path>
                  </a:pathLst>
                </a:custGeom>
                <a:solidFill>
                  <a:srgbClr val="993300"/>
                </a:solidFill>
                <a:ln w="9525">
                  <a:noFill/>
                  <a:round/>
                  <a:headEnd/>
                  <a:tailEnd/>
                </a:ln>
              </p:spPr>
              <p:txBody>
                <a:bodyPr/>
                <a:lstStyle/>
                <a:p>
                  <a:endParaRPr lang="es-MX"/>
                </a:p>
              </p:txBody>
            </p:sp>
            <p:sp>
              <p:nvSpPr>
                <p:cNvPr id="9185" name="Freeform 5814"/>
                <p:cNvSpPr>
                  <a:spLocks/>
                </p:cNvSpPr>
                <p:nvPr/>
              </p:nvSpPr>
              <p:spPr bwMode="auto">
                <a:xfrm>
                  <a:off x="1548" y="2334"/>
                  <a:ext cx="40" cy="11"/>
                </a:xfrm>
                <a:custGeom>
                  <a:avLst/>
                  <a:gdLst>
                    <a:gd name="T0" fmla="*/ 0 w 360"/>
                    <a:gd name="T1" fmla="*/ 0 h 100"/>
                    <a:gd name="T2" fmla="*/ 0 w 360"/>
                    <a:gd name="T3" fmla="*/ 0 h 100"/>
                    <a:gd name="T4" fmla="*/ 0 w 360"/>
                    <a:gd name="T5" fmla="*/ 0 h 100"/>
                    <a:gd name="T6" fmla="*/ 0 w 360"/>
                    <a:gd name="T7" fmla="*/ 0 h 100"/>
                    <a:gd name="T8" fmla="*/ 0 w 360"/>
                    <a:gd name="T9" fmla="*/ 0 h 100"/>
                    <a:gd name="T10" fmla="*/ 0 60000 65536"/>
                    <a:gd name="T11" fmla="*/ 0 60000 65536"/>
                    <a:gd name="T12" fmla="*/ 0 60000 65536"/>
                    <a:gd name="T13" fmla="*/ 0 60000 65536"/>
                    <a:gd name="T14" fmla="*/ 0 60000 65536"/>
                    <a:gd name="T15" fmla="*/ 0 w 360"/>
                    <a:gd name="T16" fmla="*/ 0 h 100"/>
                    <a:gd name="T17" fmla="*/ 360 w 360"/>
                    <a:gd name="T18" fmla="*/ 100 h 100"/>
                  </a:gdLst>
                  <a:ahLst/>
                  <a:cxnLst>
                    <a:cxn ang="T10">
                      <a:pos x="T0" y="T1"/>
                    </a:cxn>
                    <a:cxn ang="T11">
                      <a:pos x="T2" y="T3"/>
                    </a:cxn>
                    <a:cxn ang="T12">
                      <a:pos x="T4" y="T5"/>
                    </a:cxn>
                    <a:cxn ang="T13">
                      <a:pos x="T6" y="T7"/>
                    </a:cxn>
                    <a:cxn ang="T14">
                      <a:pos x="T8" y="T9"/>
                    </a:cxn>
                  </a:cxnLst>
                  <a:rect l="T15" t="T16" r="T17" b="T18"/>
                  <a:pathLst>
                    <a:path w="360" h="100">
                      <a:moveTo>
                        <a:pt x="0" y="62"/>
                      </a:moveTo>
                      <a:lnTo>
                        <a:pt x="1" y="100"/>
                      </a:lnTo>
                      <a:lnTo>
                        <a:pt x="360" y="38"/>
                      </a:lnTo>
                      <a:lnTo>
                        <a:pt x="354" y="0"/>
                      </a:lnTo>
                      <a:lnTo>
                        <a:pt x="0" y="62"/>
                      </a:lnTo>
                    </a:path>
                  </a:pathLst>
                </a:custGeom>
                <a:noFill/>
                <a:ln w="0">
                  <a:solidFill>
                    <a:srgbClr val="993300"/>
                  </a:solidFill>
                  <a:round/>
                  <a:headEnd/>
                  <a:tailEnd/>
                </a:ln>
              </p:spPr>
              <p:txBody>
                <a:bodyPr/>
                <a:lstStyle/>
                <a:p>
                  <a:endParaRPr lang="es-MX"/>
                </a:p>
              </p:txBody>
            </p:sp>
            <p:sp>
              <p:nvSpPr>
                <p:cNvPr id="9186" name="Freeform 5815"/>
                <p:cNvSpPr>
                  <a:spLocks/>
                </p:cNvSpPr>
                <p:nvPr/>
              </p:nvSpPr>
              <p:spPr bwMode="auto">
                <a:xfrm>
                  <a:off x="1588" y="2327"/>
                  <a:ext cx="35" cy="11"/>
                </a:xfrm>
                <a:custGeom>
                  <a:avLst/>
                  <a:gdLst>
                    <a:gd name="T0" fmla="*/ 0 w 314"/>
                    <a:gd name="T1" fmla="*/ 0 h 97"/>
                    <a:gd name="T2" fmla="*/ 0 w 314"/>
                    <a:gd name="T3" fmla="*/ 0 h 97"/>
                    <a:gd name="T4" fmla="*/ 0 w 314"/>
                    <a:gd name="T5" fmla="*/ 0 h 97"/>
                    <a:gd name="T6" fmla="*/ 0 w 314"/>
                    <a:gd name="T7" fmla="*/ 0 h 97"/>
                    <a:gd name="T8" fmla="*/ 0 60000 65536"/>
                    <a:gd name="T9" fmla="*/ 0 60000 65536"/>
                    <a:gd name="T10" fmla="*/ 0 60000 65536"/>
                    <a:gd name="T11" fmla="*/ 0 60000 65536"/>
                    <a:gd name="T12" fmla="*/ 0 w 314"/>
                    <a:gd name="T13" fmla="*/ 0 h 97"/>
                    <a:gd name="T14" fmla="*/ 314 w 314"/>
                    <a:gd name="T15" fmla="*/ 97 h 97"/>
                  </a:gdLst>
                  <a:ahLst/>
                  <a:cxnLst>
                    <a:cxn ang="T8">
                      <a:pos x="T0" y="T1"/>
                    </a:cxn>
                    <a:cxn ang="T9">
                      <a:pos x="T2" y="T3"/>
                    </a:cxn>
                    <a:cxn ang="T10">
                      <a:pos x="T4" y="T5"/>
                    </a:cxn>
                    <a:cxn ang="T11">
                      <a:pos x="T6" y="T7"/>
                    </a:cxn>
                  </a:cxnLst>
                  <a:rect l="T12" t="T13" r="T14" b="T15"/>
                  <a:pathLst>
                    <a:path w="314" h="97">
                      <a:moveTo>
                        <a:pt x="0" y="59"/>
                      </a:moveTo>
                      <a:lnTo>
                        <a:pt x="6" y="97"/>
                      </a:lnTo>
                      <a:lnTo>
                        <a:pt x="314" y="0"/>
                      </a:lnTo>
                      <a:lnTo>
                        <a:pt x="0" y="59"/>
                      </a:lnTo>
                      <a:close/>
                    </a:path>
                  </a:pathLst>
                </a:custGeom>
                <a:solidFill>
                  <a:srgbClr val="993300"/>
                </a:solidFill>
                <a:ln w="9525">
                  <a:noFill/>
                  <a:round/>
                  <a:headEnd/>
                  <a:tailEnd/>
                </a:ln>
              </p:spPr>
              <p:txBody>
                <a:bodyPr/>
                <a:lstStyle/>
                <a:p>
                  <a:endParaRPr lang="es-MX"/>
                </a:p>
              </p:txBody>
            </p:sp>
            <p:sp>
              <p:nvSpPr>
                <p:cNvPr id="9187" name="Freeform 5816"/>
                <p:cNvSpPr>
                  <a:spLocks/>
                </p:cNvSpPr>
                <p:nvPr/>
              </p:nvSpPr>
              <p:spPr bwMode="auto">
                <a:xfrm>
                  <a:off x="1588" y="2327"/>
                  <a:ext cx="35" cy="11"/>
                </a:xfrm>
                <a:custGeom>
                  <a:avLst/>
                  <a:gdLst>
                    <a:gd name="T0" fmla="*/ 0 w 314"/>
                    <a:gd name="T1" fmla="*/ 0 h 97"/>
                    <a:gd name="T2" fmla="*/ 0 w 314"/>
                    <a:gd name="T3" fmla="*/ 0 h 97"/>
                    <a:gd name="T4" fmla="*/ 0 w 314"/>
                    <a:gd name="T5" fmla="*/ 0 h 97"/>
                    <a:gd name="T6" fmla="*/ 0 w 314"/>
                    <a:gd name="T7" fmla="*/ 0 h 97"/>
                    <a:gd name="T8" fmla="*/ 0 60000 65536"/>
                    <a:gd name="T9" fmla="*/ 0 60000 65536"/>
                    <a:gd name="T10" fmla="*/ 0 60000 65536"/>
                    <a:gd name="T11" fmla="*/ 0 60000 65536"/>
                    <a:gd name="T12" fmla="*/ 0 w 314"/>
                    <a:gd name="T13" fmla="*/ 0 h 97"/>
                    <a:gd name="T14" fmla="*/ 314 w 314"/>
                    <a:gd name="T15" fmla="*/ 97 h 97"/>
                  </a:gdLst>
                  <a:ahLst/>
                  <a:cxnLst>
                    <a:cxn ang="T8">
                      <a:pos x="T0" y="T1"/>
                    </a:cxn>
                    <a:cxn ang="T9">
                      <a:pos x="T2" y="T3"/>
                    </a:cxn>
                    <a:cxn ang="T10">
                      <a:pos x="T4" y="T5"/>
                    </a:cxn>
                    <a:cxn ang="T11">
                      <a:pos x="T6" y="T7"/>
                    </a:cxn>
                  </a:cxnLst>
                  <a:rect l="T12" t="T13" r="T14" b="T15"/>
                  <a:pathLst>
                    <a:path w="314" h="97">
                      <a:moveTo>
                        <a:pt x="0" y="97"/>
                      </a:moveTo>
                      <a:lnTo>
                        <a:pt x="308" y="0"/>
                      </a:lnTo>
                      <a:lnTo>
                        <a:pt x="314" y="36"/>
                      </a:lnTo>
                      <a:lnTo>
                        <a:pt x="0" y="97"/>
                      </a:lnTo>
                      <a:close/>
                    </a:path>
                  </a:pathLst>
                </a:custGeom>
                <a:solidFill>
                  <a:srgbClr val="993300"/>
                </a:solidFill>
                <a:ln w="9525">
                  <a:noFill/>
                  <a:round/>
                  <a:headEnd/>
                  <a:tailEnd/>
                </a:ln>
              </p:spPr>
              <p:txBody>
                <a:bodyPr/>
                <a:lstStyle/>
                <a:p>
                  <a:endParaRPr lang="es-MX"/>
                </a:p>
              </p:txBody>
            </p:sp>
            <p:sp>
              <p:nvSpPr>
                <p:cNvPr id="9188" name="Freeform 5817"/>
                <p:cNvSpPr>
                  <a:spLocks/>
                </p:cNvSpPr>
                <p:nvPr/>
              </p:nvSpPr>
              <p:spPr bwMode="auto">
                <a:xfrm>
                  <a:off x="1588" y="2327"/>
                  <a:ext cx="35" cy="11"/>
                </a:xfrm>
                <a:custGeom>
                  <a:avLst/>
                  <a:gdLst>
                    <a:gd name="T0" fmla="*/ 0 w 320"/>
                    <a:gd name="T1" fmla="*/ 0 h 97"/>
                    <a:gd name="T2" fmla="*/ 0 w 320"/>
                    <a:gd name="T3" fmla="*/ 0 h 97"/>
                    <a:gd name="T4" fmla="*/ 0 w 320"/>
                    <a:gd name="T5" fmla="*/ 0 h 97"/>
                    <a:gd name="T6" fmla="*/ 0 w 320"/>
                    <a:gd name="T7" fmla="*/ 0 h 97"/>
                    <a:gd name="T8" fmla="*/ 0 w 320"/>
                    <a:gd name="T9" fmla="*/ 0 h 97"/>
                    <a:gd name="T10" fmla="*/ 0 60000 65536"/>
                    <a:gd name="T11" fmla="*/ 0 60000 65536"/>
                    <a:gd name="T12" fmla="*/ 0 60000 65536"/>
                    <a:gd name="T13" fmla="*/ 0 60000 65536"/>
                    <a:gd name="T14" fmla="*/ 0 60000 65536"/>
                    <a:gd name="T15" fmla="*/ 0 w 320"/>
                    <a:gd name="T16" fmla="*/ 0 h 97"/>
                    <a:gd name="T17" fmla="*/ 320 w 320"/>
                    <a:gd name="T18" fmla="*/ 97 h 97"/>
                  </a:gdLst>
                  <a:ahLst/>
                  <a:cxnLst>
                    <a:cxn ang="T10">
                      <a:pos x="T0" y="T1"/>
                    </a:cxn>
                    <a:cxn ang="T11">
                      <a:pos x="T2" y="T3"/>
                    </a:cxn>
                    <a:cxn ang="T12">
                      <a:pos x="T4" y="T5"/>
                    </a:cxn>
                    <a:cxn ang="T13">
                      <a:pos x="T6" y="T7"/>
                    </a:cxn>
                    <a:cxn ang="T14">
                      <a:pos x="T8" y="T9"/>
                    </a:cxn>
                  </a:cxnLst>
                  <a:rect l="T15" t="T16" r="T17" b="T18"/>
                  <a:pathLst>
                    <a:path w="320" h="97">
                      <a:moveTo>
                        <a:pt x="0" y="59"/>
                      </a:moveTo>
                      <a:lnTo>
                        <a:pt x="6" y="97"/>
                      </a:lnTo>
                      <a:lnTo>
                        <a:pt x="320" y="36"/>
                      </a:lnTo>
                      <a:lnTo>
                        <a:pt x="314" y="0"/>
                      </a:lnTo>
                      <a:lnTo>
                        <a:pt x="0" y="59"/>
                      </a:lnTo>
                    </a:path>
                  </a:pathLst>
                </a:custGeom>
                <a:noFill/>
                <a:ln w="0">
                  <a:solidFill>
                    <a:srgbClr val="993300"/>
                  </a:solidFill>
                  <a:round/>
                  <a:headEnd/>
                  <a:tailEnd/>
                </a:ln>
              </p:spPr>
              <p:txBody>
                <a:bodyPr/>
                <a:lstStyle/>
                <a:p>
                  <a:endParaRPr lang="es-MX"/>
                </a:p>
              </p:txBody>
            </p:sp>
            <p:sp>
              <p:nvSpPr>
                <p:cNvPr id="9189" name="Freeform 5818"/>
                <p:cNvSpPr>
                  <a:spLocks/>
                </p:cNvSpPr>
                <p:nvPr/>
              </p:nvSpPr>
              <p:spPr bwMode="auto">
                <a:xfrm>
                  <a:off x="1553" y="1959"/>
                  <a:ext cx="9" cy="8"/>
                </a:xfrm>
                <a:custGeom>
                  <a:avLst/>
                  <a:gdLst>
                    <a:gd name="T0" fmla="*/ 0 w 80"/>
                    <a:gd name="T1" fmla="*/ 0 h 78"/>
                    <a:gd name="T2" fmla="*/ 0 w 80"/>
                    <a:gd name="T3" fmla="*/ 0 h 78"/>
                    <a:gd name="T4" fmla="*/ 0 w 80"/>
                    <a:gd name="T5" fmla="*/ 0 h 78"/>
                    <a:gd name="T6" fmla="*/ 0 w 80"/>
                    <a:gd name="T7" fmla="*/ 0 h 78"/>
                    <a:gd name="T8" fmla="*/ 0 60000 65536"/>
                    <a:gd name="T9" fmla="*/ 0 60000 65536"/>
                    <a:gd name="T10" fmla="*/ 0 60000 65536"/>
                    <a:gd name="T11" fmla="*/ 0 60000 65536"/>
                    <a:gd name="T12" fmla="*/ 0 w 80"/>
                    <a:gd name="T13" fmla="*/ 0 h 78"/>
                    <a:gd name="T14" fmla="*/ 80 w 80"/>
                    <a:gd name="T15" fmla="*/ 78 h 78"/>
                  </a:gdLst>
                  <a:ahLst/>
                  <a:cxnLst>
                    <a:cxn ang="T8">
                      <a:pos x="T0" y="T1"/>
                    </a:cxn>
                    <a:cxn ang="T9">
                      <a:pos x="T2" y="T3"/>
                    </a:cxn>
                    <a:cxn ang="T10">
                      <a:pos x="T4" y="T5"/>
                    </a:cxn>
                    <a:cxn ang="T11">
                      <a:pos x="T6" y="T7"/>
                    </a:cxn>
                  </a:cxnLst>
                  <a:rect l="T12" t="T13" r="T14" b="T15"/>
                  <a:pathLst>
                    <a:path w="80" h="78">
                      <a:moveTo>
                        <a:pt x="80" y="38"/>
                      </a:moveTo>
                      <a:lnTo>
                        <a:pt x="72" y="0"/>
                      </a:lnTo>
                      <a:lnTo>
                        <a:pt x="0" y="78"/>
                      </a:lnTo>
                      <a:lnTo>
                        <a:pt x="80" y="38"/>
                      </a:lnTo>
                      <a:close/>
                    </a:path>
                  </a:pathLst>
                </a:custGeom>
                <a:solidFill>
                  <a:srgbClr val="FF0000"/>
                </a:solidFill>
                <a:ln w="9525">
                  <a:noFill/>
                  <a:round/>
                  <a:headEnd/>
                  <a:tailEnd/>
                </a:ln>
              </p:spPr>
              <p:txBody>
                <a:bodyPr/>
                <a:lstStyle/>
                <a:p>
                  <a:endParaRPr lang="es-MX"/>
                </a:p>
              </p:txBody>
            </p:sp>
            <p:sp>
              <p:nvSpPr>
                <p:cNvPr id="9190" name="Freeform 5819"/>
                <p:cNvSpPr>
                  <a:spLocks/>
                </p:cNvSpPr>
                <p:nvPr/>
              </p:nvSpPr>
              <p:spPr bwMode="auto">
                <a:xfrm>
                  <a:off x="1552" y="1959"/>
                  <a:ext cx="9" cy="8"/>
                </a:xfrm>
                <a:custGeom>
                  <a:avLst/>
                  <a:gdLst>
                    <a:gd name="T0" fmla="*/ 0 w 83"/>
                    <a:gd name="T1" fmla="*/ 0 h 78"/>
                    <a:gd name="T2" fmla="*/ 0 w 83"/>
                    <a:gd name="T3" fmla="*/ 0 h 78"/>
                    <a:gd name="T4" fmla="*/ 0 w 83"/>
                    <a:gd name="T5" fmla="*/ 0 h 78"/>
                    <a:gd name="T6" fmla="*/ 0 w 83"/>
                    <a:gd name="T7" fmla="*/ 0 h 78"/>
                    <a:gd name="T8" fmla="*/ 0 60000 65536"/>
                    <a:gd name="T9" fmla="*/ 0 60000 65536"/>
                    <a:gd name="T10" fmla="*/ 0 60000 65536"/>
                    <a:gd name="T11" fmla="*/ 0 60000 65536"/>
                    <a:gd name="T12" fmla="*/ 0 w 83"/>
                    <a:gd name="T13" fmla="*/ 0 h 78"/>
                    <a:gd name="T14" fmla="*/ 83 w 83"/>
                    <a:gd name="T15" fmla="*/ 78 h 78"/>
                  </a:gdLst>
                  <a:ahLst/>
                  <a:cxnLst>
                    <a:cxn ang="T8">
                      <a:pos x="T0" y="T1"/>
                    </a:cxn>
                    <a:cxn ang="T9">
                      <a:pos x="T2" y="T3"/>
                    </a:cxn>
                    <a:cxn ang="T10">
                      <a:pos x="T4" y="T5"/>
                    </a:cxn>
                    <a:cxn ang="T11">
                      <a:pos x="T6" y="T7"/>
                    </a:cxn>
                  </a:cxnLst>
                  <a:rect l="T12" t="T13" r="T14" b="T15"/>
                  <a:pathLst>
                    <a:path w="83" h="78">
                      <a:moveTo>
                        <a:pt x="83" y="0"/>
                      </a:moveTo>
                      <a:lnTo>
                        <a:pt x="11" y="78"/>
                      </a:lnTo>
                      <a:lnTo>
                        <a:pt x="0" y="40"/>
                      </a:lnTo>
                      <a:lnTo>
                        <a:pt x="83" y="0"/>
                      </a:lnTo>
                      <a:close/>
                    </a:path>
                  </a:pathLst>
                </a:custGeom>
                <a:solidFill>
                  <a:srgbClr val="FF0000"/>
                </a:solidFill>
                <a:ln w="9525">
                  <a:noFill/>
                  <a:round/>
                  <a:headEnd/>
                  <a:tailEnd/>
                </a:ln>
              </p:spPr>
              <p:txBody>
                <a:bodyPr/>
                <a:lstStyle/>
                <a:p>
                  <a:endParaRPr lang="es-MX"/>
                </a:p>
              </p:txBody>
            </p:sp>
            <p:sp>
              <p:nvSpPr>
                <p:cNvPr id="9191" name="Freeform 5820"/>
                <p:cNvSpPr>
                  <a:spLocks/>
                </p:cNvSpPr>
                <p:nvPr/>
              </p:nvSpPr>
              <p:spPr bwMode="auto">
                <a:xfrm>
                  <a:off x="1552" y="1959"/>
                  <a:ext cx="10" cy="8"/>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60000 65536"/>
                    <a:gd name="T11" fmla="*/ 0 60000 65536"/>
                    <a:gd name="T12" fmla="*/ 0 60000 65536"/>
                    <a:gd name="T13" fmla="*/ 0 60000 65536"/>
                    <a:gd name="T14" fmla="*/ 0 60000 65536"/>
                    <a:gd name="T15" fmla="*/ 0 w 91"/>
                    <a:gd name="T16" fmla="*/ 0 h 78"/>
                    <a:gd name="T17" fmla="*/ 91 w 91"/>
                    <a:gd name="T18" fmla="*/ 78 h 78"/>
                  </a:gdLst>
                  <a:ahLst/>
                  <a:cxnLst>
                    <a:cxn ang="T10">
                      <a:pos x="T0" y="T1"/>
                    </a:cxn>
                    <a:cxn ang="T11">
                      <a:pos x="T2" y="T3"/>
                    </a:cxn>
                    <a:cxn ang="T12">
                      <a:pos x="T4" y="T5"/>
                    </a:cxn>
                    <a:cxn ang="T13">
                      <a:pos x="T6" y="T7"/>
                    </a:cxn>
                    <a:cxn ang="T14">
                      <a:pos x="T8" y="T9"/>
                    </a:cxn>
                  </a:cxnLst>
                  <a:rect l="T15" t="T16" r="T17" b="T18"/>
                  <a:pathLst>
                    <a:path w="91" h="78">
                      <a:moveTo>
                        <a:pt x="91" y="38"/>
                      </a:moveTo>
                      <a:lnTo>
                        <a:pt x="83" y="0"/>
                      </a:lnTo>
                      <a:lnTo>
                        <a:pt x="0" y="40"/>
                      </a:lnTo>
                      <a:lnTo>
                        <a:pt x="11" y="78"/>
                      </a:lnTo>
                      <a:lnTo>
                        <a:pt x="91" y="38"/>
                      </a:lnTo>
                    </a:path>
                  </a:pathLst>
                </a:custGeom>
                <a:noFill/>
                <a:ln w="0">
                  <a:solidFill>
                    <a:srgbClr val="FF0000"/>
                  </a:solidFill>
                  <a:round/>
                  <a:headEnd/>
                  <a:tailEnd/>
                </a:ln>
              </p:spPr>
              <p:txBody>
                <a:bodyPr/>
                <a:lstStyle/>
                <a:p>
                  <a:endParaRPr lang="es-MX"/>
                </a:p>
              </p:txBody>
            </p:sp>
            <p:sp>
              <p:nvSpPr>
                <p:cNvPr id="9192" name="Freeform 5821"/>
                <p:cNvSpPr>
                  <a:spLocks/>
                </p:cNvSpPr>
                <p:nvPr/>
              </p:nvSpPr>
              <p:spPr bwMode="auto">
                <a:xfrm>
                  <a:off x="1529" y="1963"/>
                  <a:ext cx="24" cy="7"/>
                </a:xfrm>
                <a:custGeom>
                  <a:avLst/>
                  <a:gdLst>
                    <a:gd name="T0" fmla="*/ 0 w 211"/>
                    <a:gd name="T1" fmla="*/ 0 h 63"/>
                    <a:gd name="T2" fmla="*/ 0 w 211"/>
                    <a:gd name="T3" fmla="*/ 0 h 63"/>
                    <a:gd name="T4" fmla="*/ 0 w 211"/>
                    <a:gd name="T5" fmla="*/ 0 h 63"/>
                    <a:gd name="T6" fmla="*/ 0 w 211"/>
                    <a:gd name="T7" fmla="*/ 0 h 63"/>
                    <a:gd name="T8" fmla="*/ 0 60000 65536"/>
                    <a:gd name="T9" fmla="*/ 0 60000 65536"/>
                    <a:gd name="T10" fmla="*/ 0 60000 65536"/>
                    <a:gd name="T11" fmla="*/ 0 60000 65536"/>
                    <a:gd name="T12" fmla="*/ 0 w 211"/>
                    <a:gd name="T13" fmla="*/ 0 h 63"/>
                    <a:gd name="T14" fmla="*/ 211 w 211"/>
                    <a:gd name="T15" fmla="*/ 63 h 63"/>
                  </a:gdLst>
                  <a:ahLst/>
                  <a:cxnLst>
                    <a:cxn ang="T8">
                      <a:pos x="T0" y="T1"/>
                    </a:cxn>
                    <a:cxn ang="T9">
                      <a:pos x="T2" y="T3"/>
                    </a:cxn>
                    <a:cxn ang="T10">
                      <a:pos x="T4" y="T5"/>
                    </a:cxn>
                    <a:cxn ang="T11">
                      <a:pos x="T6" y="T7"/>
                    </a:cxn>
                  </a:cxnLst>
                  <a:rect l="T12" t="T13" r="T14" b="T15"/>
                  <a:pathLst>
                    <a:path w="211" h="63">
                      <a:moveTo>
                        <a:pt x="211" y="38"/>
                      </a:moveTo>
                      <a:lnTo>
                        <a:pt x="200" y="0"/>
                      </a:lnTo>
                      <a:lnTo>
                        <a:pt x="0" y="63"/>
                      </a:lnTo>
                      <a:lnTo>
                        <a:pt x="211" y="38"/>
                      </a:lnTo>
                      <a:close/>
                    </a:path>
                  </a:pathLst>
                </a:custGeom>
                <a:solidFill>
                  <a:srgbClr val="FF0000"/>
                </a:solidFill>
                <a:ln w="9525">
                  <a:noFill/>
                  <a:round/>
                  <a:headEnd/>
                  <a:tailEnd/>
                </a:ln>
              </p:spPr>
              <p:txBody>
                <a:bodyPr/>
                <a:lstStyle/>
                <a:p>
                  <a:endParaRPr lang="es-MX"/>
                </a:p>
              </p:txBody>
            </p:sp>
            <p:sp>
              <p:nvSpPr>
                <p:cNvPr id="9193" name="Freeform 5822"/>
                <p:cNvSpPr>
                  <a:spLocks/>
                </p:cNvSpPr>
                <p:nvPr/>
              </p:nvSpPr>
              <p:spPr bwMode="auto">
                <a:xfrm>
                  <a:off x="1529" y="1963"/>
                  <a:ext cx="23" cy="7"/>
                </a:xfrm>
                <a:custGeom>
                  <a:avLst/>
                  <a:gdLst>
                    <a:gd name="T0" fmla="*/ 0 w 205"/>
                    <a:gd name="T1" fmla="*/ 0 h 63"/>
                    <a:gd name="T2" fmla="*/ 0 w 205"/>
                    <a:gd name="T3" fmla="*/ 0 h 63"/>
                    <a:gd name="T4" fmla="*/ 0 w 205"/>
                    <a:gd name="T5" fmla="*/ 0 h 63"/>
                    <a:gd name="T6" fmla="*/ 0 w 205"/>
                    <a:gd name="T7" fmla="*/ 0 h 63"/>
                    <a:gd name="T8" fmla="*/ 0 60000 65536"/>
                    <a:gd name="T9" fmla="*/ 0 60000 65536"/>
                    <a:gd name="T10" fmla="*/ 0 60000 65536"/>
                    <a:gd name="T11" fmla="*/ 0 60000 65536"/>
                    <a:gd name="T12" fmla="*/ 0 w 205"/>
                    <a:gd name="T13" fmla="*/ 0 h 63"/>
                    <a:gd name="T14" fmla="*/ 205 w 205"/>
                    <a:gd name="T15" fmla="*/ 63 h 63"/>
                  </a:gdLst>
                  <a:ahLst/>
                  <a:cxnLst>
                    <a:cxn ang="T8">
                      <a:pos x="T0" y="T1"/>
                    </a:cxn>
                    <a:cxn ang="T9">
                      <a:pos x="T2" y="T3"/>
                    </a:cxn>
                    <a:cxn ang="T10">
                      <a:pos x="T4" y="T5"/>
                    </a:cxn>
                    <a:cxn ang="T11">
                      <a:pos x="T6" y="T7"/>
                    </a:cxn>
                  </a:cxnLst>
                  <a:rect l="T12" t="T13" r="T14" b="T15"/>
                  <a:pathLst>
                    <a:path w="205" h="63">
                      <a:moveTo>
                        <a:pt x="205" y="0"/>
                      </a:moveTo>
                      <a:lnTo>
                        <a:pt x="5" y="63"/>
                      </a:lnTo>
                      <a:lnTo>
                        <a:pt x="0" y="26"/>
                      </a:lnTo>
                      <a:lnTo>
                        <a:pt x="205" y="0"/>
                      </a:lnTo>
                      <a:close/>
                    </a:path>
                  </a:pathLst>
                </a:custGeom>
                <a:solidFill>
                  <a:srgbClr val="FF0000"/>
                </a:solidFill>
                <a:ln w="9525">
                  <a:noFill/>
                  <a:round/>
                  <a:headEnd/>
                  <a:tailEnd/>
                </a:ln>
              </p:spPr>
              <p:txBody>
                <a:bodyPr/>
                <a:lstStyle/>
                <a:p>
                  <a:endParaRPr lang="es-MX"/>
                </a:p>
              </p:txBody>
            </p:sp>
            <p:sp>
              <p:nvSpPr>
                <p:cNvPr id="9194" name="Freeform 5823"/>
                <p:cNvSpPr>
                  <a:spLocks/>
                </p:cNvSpPr>
                <p:nvPr/>
              </p:nvSpPr>
              <p:spPr bwMode="auto">
                <a:xfrm>
                  <a:off x="1529" y="1963"/>
                  <a:ext cx="24" cy="7"/>
                </a:xfrm>
                <a:custGeom>
                  <a:avLst/>
                  <a:gdLst>
                    <a:gd name="T0" fmla="*/ 0 w 216"/>
                    <a:gd name="T1" fmla="*/ 0 h 63"/>
                    <a:gd name="T2" fmla="*/ 0 w 216"/>
                    <a:gd name="T3" fmla="*/ 0 h 63"/>
                    <a:gd name="T4" fmla="*/ 0 w 216"/>
                    <a:gd name="T5" fmla="*/ 0 h 63"/>
                    <a:gd name="T6" fmla="*/ 0 w 216"/>
                    <a:gd name="T7" fmla="*/ 0 h 63"/>
                    <a:gd name="T8" fmla="*/ 0 w 216"/>
                    <a:gd name="T9" fmla="*/ 0 h 63"/>
                    <a:gd name="T10" fmla="*/ 0 60000 65536"/>
                    <a:gd name="T11" fmla="*/ 0 60000 65536"/>
                    <a:gd name="T12" fmla="*/ 0 60000 65536"/>
                    <a:gd name="T13" fmla="*/ 0 60000 65536"/>
                    <a:gd name="T14" fmla="*/ 0 60000 65536"/>
                    <a:gd name="T15" fmla="*/ 0 w 216"/>
                    <a:gd name="T16" fmla="*/ 0 h 63"/>
                    <a:gd name="T17" fmla="*/ 216 w 216"/>
                    <a:gd name="T18" fmla="*/ 63 h 63"/>
                  </a:gdLst>
                  <a:ahLst/>
                  <a:cxnLst>
                    <a:cxn ang="T10">
                      <a:pos x="T0" y="T1"/>
                    </a:cxn>
                    <a:cxn ang="T11">
                      <a:pos x="T2" y="T3"/>
                    </a:cxn>
                    <a:cxn ang="T12">
                      <a:pos x="T4" y="T5"/>
                    </a:cxn>
                    <a:cxn ang="T13">
                      <a:pos x="T6" y="T7"/>
                    </a:cxn>
                    <a:cxn ang="T14">
                      <a:pos x="T8" y="T9"/>
                    </a:cxn>
                  </a:cxnLst>
                  <a:rect l="T15" t="T16" r="T17" b="T18"/>
                  <a:pathLst>
                    <a:path w="216" h="63">
                      <a:moveTo>
                        <a:pt x="216" y="38"/>
                      </a:moveTo>
                      <a:lnTo>
                        <a:pt x="205" y="0"/>
                      </a:lnTo>
                      <a:lnTo>
                        <a:pt x="0" y="26"/>
                      </a:lnTo>
                      <a:lnTo>
                        <a:pt x="5" y="63"/>
                      </a:lnTo>
                      <a:lnTo>
                        <a:pt x="216" y="38"/>
                      </a:lnTo>
                    </a:path>
                  </a:pathLst>
                </a:custGeom>
                <a:noFill/>
                <a:ln w="0">
                  <a:solidFill>
                    <a:srgbClr val="FF0000"/>
                  </a:solidFill>
                  <a:round/>
                  <a:headEnd/>
                  <a:tailEnd/>
                </a:ln>
              </p:spPr>
              <p:txBody>
                <a:bodyPr/>
                <a:lstStyle/>
                <a:p>
                  <a:endParaRPr lang="es-MX"/>
                </a:p>
              </p:txBody>
            </p:sp>
            <p:sp>
              <p:nvSpPr>
                <p:cNvPr id="9195" name="Freeform 5824"/>
                <p:cNvSpPr>
                  <a:spLocks/>
                </p:cNvSpPr>
                <p:nvPr/>
              </p:nvSpPr>
              <p:spPr bwMode="auto">
                <a:xfrm>
                  <a:off x="1501" y="1966"/>
                  <a:ext cx="28" cy="8"/>
                </a:xfrm>
                <a:custGeom>
                  <a:avLst/>
                  <a:gdLst>
                    <a:gd name="T0" fmla="*/ 0 w 253"/>
                    <a:gd name="T1" fmla="*/ 0 h 69"/>
                    <a:gd name="T2" fmla="*/ 0 w 253"/>
                    <a:gd name="T3" fmla="*/ 0 h 69"/>
                    <a:gd name="T4" fmla="*/ 0 w 253"/>
                    <a:gd name="T5" fmla="*/ 0 h 69"/>
                    <a:gd name="T6" fmla="*/ 0 w 253"/>
                    <a:gd name="T7" fmla="*/ 0 h 69"/>
                    <a:gd name="T8" fmla="*/ 0 60000 65536"/>
                    <a:gd name="T9" fmla="*/ 0 60000 65536"/>
                    <a:gd name="T10" fmla="*/ 0 60000 65536"/>
                    <a:gd name="T11" fmla="*/ 0 60000 65536"/>
                    <a:gd name="T12" fmla="*/ 0 w 253"/>
                    <a:gd name="T13" fmla="*/ 0 h 69"/>
                    <a:gd name="T14" fmla="*/ 253 w 253"/>
                    <a:gd name="T15" fmla="*/ 69 h 69"/>
                  </a:gdLst>
                  <a:ahLst/>
                  <a:cxnLst>
                    <a:cxn ang="T8">
                      <a:pos x="T0" y="T1"/>
                    </a:cxn>
                    <a:cxn ang="T9">
                      <a:pos x="T2" y="T3"/>
                    </a:cxn>
                    <a:cxn ang="T10">
                      <a:pos x="T4" y="T5"/>
                    </a:cxn>
                    <a:cxn ang="T11">
                      <a:pos x="T6" y="T7"/>
                    </a:cxn>
                  </a:cxnLst>
                  <a:rect l="T12" t="T13" r="T14" b="T15"/>
                  <a:pathLst>
                    <a:path w="253" h="69">
                      <a:moveTo>
                        <a:pt x="253" y="37"/>
                      </a:moveTo>
                      <a:lnTo>
                        <a:pt x="248" y="0"/>
                      </a:lnTo>
                      <a:lnTo>
                        <a:pt x="0" y="69"/>
                      </a:lnTo>
                      <a:lnTo>
                        <a:pt x="253" y="37"/>
                      </a:lnTo>
                      <a:close/>
                    </a:path>
                  </a:pathLst>
                </a:custGeom>
                <a:solidFill>
                  <a:srgbClr val="FF0000"/>
                </a:solidFill>
                <a:ln w="9525">
                  <a:noFill/>
                  <a:round/>
                  <a:headEnd/>
                  <a:tailEnd/>
                </a:ln>
              </p:spPr>
              <p:txBody>
                <a:bodyPr/>
                <a:lstStyle/>
                <a:p>
                  <a:endParaRPr lang="es-MX"/>
                </a:p>
              </p:txBody>
            </p:sp>
            <p:sp>
              <p:nvSpPr>
                <p:cNvPr id="9196" name="Freeform 5825"/>
                <p:cNvSpPr>
                  <a:spLocks/>
                </p:cNvSpPr>
                <p:nvPr/>
              </p:nvSpPr>
              <p:spPr bwMode="auto">
                <a:xfrm>
                  <a:off x="1501" y="1966"/>
                  <a:ext cx="28" cy="8"/>
                </a:xfrm>
                <a:custGeom>
                  <a:avLst/>
                  <a:gdLst>
                    <a:gd name="T0" fmla="*/ 0 w 248"/>
                    <a:gd name="T1" fmla="*/ 0 h 69"/>
                    <a:gd name="T2" fmla="*/ 0 w 248"/>
                    <a:gd name="T3" fmla="*/ 0 h 69"/>
                    <a:gd name="T4" fmla="*/ 0 w 248"/>
                    <a:gd name="T5" fmla="*/ 0 h 69"/>
                    <a:gd name="T6" fmla="*/ 0 w 248"/>
                    <a:gd name="T7" fmla="*/ 0 h 69"/>
                    <a:gd name="T8" fmla="*/ 0 60000 65536"/>
                    <a:gd name="T9" fmla="*/ 0 60000 65536"/>
                    <a:gd name="T10" fmla="*/ 0 60000 65536"/>
                    <a:gd name="T11" fmla="*/ 0 60000 65536"/>
                    <a:gd name="T12" fmla="*/ 0 w 248"/>
                    <a:gd name="T13" fmla="*/ 0 h 69"/>
                    <a:gd name="T14" fmla="*/ 248 w 248"/>
                    <a:gd name="T15" fmla="*/ 69 h 69"/>
                  </a:gdLst>
                  <a:ahLst/>
                  <a:cxnLst>
                    <a:cxn ang="T8">
                      <a:pos x="T0" y="T1"/>
                    </a:cxn>
                    <a:cxn ang="T9">
                      <a:pos x="T2" y="T3"/>
                    </a:cxn>
                    <a:cxn ang="T10">
                      <a:pos x="T4" y="T5"/>
                    </a:cxn>
                    <a:cxn ang="T11">
                      <a:pos x="T6" y="T7"/>
                    </a:cxn>
                  </a:cxnLst>
                  <a:rect l="T12" t="T13" r="T14" b="T15"/>
                  <a:pathLst>
                    <a:path w="248" h="69">
                      <a:moveTo>
                        <a:pt x="248" y="0"/>
                      </a:moveTo>
                      <a:lnTo>
                        <a:pt x="0" y="69"/>
                      </a:lnTo>
                      <a:lnTo>
                        <a:pt x="0" y="31"/>
                      </a:lnTo>
                      <a:lnTo>
                        <a:pt x="248" y="0"/>
                      </a:lnTo>
                      <a:close/>
                    </a:path>
                  </a:pathLst>
                </a:custGeom>
                <a:solidFill>
                  <a:srgbClr val="FF0000"/>
                </a:solidFill>
                <a:ln w="9525">
                  <a:noFill/>
                  <a:round/>
                  <a:headEnd/>
                  <a:tailEnd/>
                </a:ln>
              </p:spPr>
              <p:txBody>
                <a:bodyPr/>
                <a:lstStyle/>
                <a:p>
                  <a:endParaRPr lang="es-MX"/>
                </a:p>
              </p:txBody>
            </p:sp>
            <p:sp>
              <p:nvSpPr>
                <p:cNvPr id="9197" name="Freeform 5826"/>
                <p:cNvSpPr>
                  <a:spLocks/>
                </p:cNvSpPr>
                <p:nvPr/>
              </p:nvSpPr>
              <p:spPr bwMode="auto">
                <a:xfrm>
                  <a:off x="1501" y="1966"/>
                  <a:ext cx="28" cy="8"/>
                </a:xfrm>
                <a:custGeom>
                  <a:avLst/>
                  <a:gdLst>
                    <a:gd name="T0" fmla="*/ 0 w 253"/>
                    <a:gd name="T1" fmla="*/ 0 h 69"/>
                    <a:gd name="T2" fmla="*/ 0 w 253"/>
                    <a:gd name="T3" fmla="*/ 0 h 69"/>
                    <a:gd name="T4" fmla="*/ 0 w 253"/>
                    <a:gd name="T5" fmla="*/ 0 h 69"/>
                    <a:gd name="T6" fmla="*/ 0 w 253"/>
                    <a:gd name="T7" fmla="*/ 0 h 69"/>
                    <a:gd name="T8" fmla="*/ 0 w 253"/>
                    <a:gd name="T9" fmla="*/ 0 h 69"/>
                    <a:gd name="T10" fmla="*/ 0 60000 65536"/>
                    <a:gd name="T11" fmla="*/ 0 60000 65536"/>
                    <a:gd name="T12" fmla="*/ 0 60000 65536"/>
                    <a:gd name="T13" fmla="*/ 0 60000 65536"/>
                    <a:gd name="T14" fmla="*/ 0 60000 65536"/>
                    <a:gd name="T15" fmla="*/ 0 w 253"/>
                    <a:gd name="T16" fmla="*/ 0 h 69"/>
                    <a:gd name="T17" fmla="*/ 253 w 253"/>
                    <a:gd name="T18" fmla="*/ 69 h 69"/>
                  </a:gdLst>
                  <a:ahLst/>
                  <a:cxnLst>
                    <a:cxn ang="T10">
                      <a:pos x="T0" y="T1"/>
                    </a:cxn>
                    <a:cxn ang="T11">
                      <a:pos x="T2" y="T3"/>
                    </a:cxn>
                    <a:cxn ang="T12">
                      <a:pos x="T4" y="T5"/>
                    </a:cxn>
                    <a:cxn ang="T13">
                      <a:pos x="T6" y="T7"/>
                    </a:cxn>
                    <a:cxn ang="T14">
                      <a:pos x="T8" y="T9"/>
                    </a:cxn>
                  </a:cxnLst>
                  <a:rect l="T15" t="T16" r="T17" b="T18"/>
                  <a:pathLst>
                    <a:path w="253" h="69">
                      <a:moveTo>
                        <a:pt x="253" y="37"/>
                      </a:moveTo>
                      <a:lnTo>
                        <a:pt x="248" y="0"/>
                      </a:lnTo>
                      <a:lnTo>
                        <a:pt x="0" y="31"/>
                      </a:lnTo>
                      <a:lnTo>
                        <a:pt x="0" y="69"/>
                      </a:lnTo>
                      <a:lnTo>
                        <a:pt x="253" y="37"/>
                      </a:lnTo>
                    </a:path>
                  </a:pathLst>
                </a:custGeom>
                <a:noFill/>
                <a:ln w="0">
                  <a:solidFill>
                    <a:srgbClr val="FF0000"/>
                  </a:solidFill>
                  <a:round/>
                  <a:headEnd/>
                  <a:tailEnd/>
                </a:ln>
              </p:spPr>
              <p:txBody>
                <a:bodyPr/>
                <a:lstStyle/>
                <a:p>
                  <a:endParaRPr lang="es-MX"/>
                </a:p>
              </p:txBody>
            </p:sp>
            <p:sp>
              <p:nvSpPr>
                <p:cNvPr id="9198" name="Freeform 5827"/>
                <p:cNvSpPr>
                  <a:spLocks/>
                </p:cNvSpPr>
                <p:nvPr/>
              </p:nvSpPr>
              <p:spPr bwMode="auto">
                <a:xfrm>
                  <a:off x="1488" y="1969"/>
                  <a:ext cx="13" cy="5"/>
                </a:xfrm>
                <a:custGeom>
                  <a:avLst/>
                  <a:gdLst>
                    <a:gd name="T0" fmla="*/ 0 w 117"/>
                    <a:gd name="T1" fmla="*/ 0 h 38"/>
                    <a:gd name="T2" fmla="*/ 0 w 117"/>
                    <a:gd name="T3" fmla="*/ 0 h 38"/>
                    <a:gd name="T4" fmla="*/ 0 w 117"/>
                    <a:gd name="T5" fmla="*/ 0 h 38"/>
                    <a:gd name="T6" fmla="*/ 0 w 117"/>
                    <a:gd name="T7" fmla="*/ 0 h 38"/>
                    <a:gd name="T8" fmla="*/ 0 60000 65536"/>
                    <a:gd name="T9" fmla="*/ 0 60000 65536"/>
                    <a:gd name="T10" fmla="*/ 0 60000 65536"/>
                    <a:gd name="T11" fmla="*/ 0 60000 65536"/>
                    <a:gd name="T12" fmla="*/ 0 w 117"/>
                    <a:gd name="T13" fmla="*/ 0 h 38"/>
                    <a:gd name="T14" fmla="*/ 117 w 117"/>
                    <a:gd name="T15" fmla="*/ 38 h 38"/>
                  </a:gdLst>
                  <a:ahLst/>
                  <a:cxnLst>
                    <a:cxn ang="T8">
                      <a:pos x="T0" y="T1"/>
                    </a:cxn>
                    <a:cxn ang="T9">
                      <a:pos x="T2" y="T3"/>
                    </a:cxn>
                    <a:cxn ang="T10">
                      <a:pos x="T4" y="T5"/>
                    </a:cxn>
                    <a:cxn ang="T11">
                      <a:pos x="T6" y="T7"/>
                    </a:cxn>
                  </a:cxnLst>
                  <a:rect l="T12" t="T13" r="T14" b="T15"/>
                  <a:pathLst>
                    <a:path w="117" h="38">
                      <a:moveTo>
                        <a:pt x="117" y="38"/>
                      </a:moveTo>
                      <a:lnTo>
                        <a:pt x="117" y="0"/>
                      </a:lnTo>
                      <a:lnTo>
                        <a:pt x="0" y="24"/>
                      </a:lnTo>
                      <a:lnTo>
                        <a:pt x="117" y="38"/>
                      </a:lnTo>
                      <a:close/>
                    </a:path>
                  </a:pathLst>
                </a:custGeom>
                <a:solidFill>
                  <a:srgbClr val="FF0000"/>
                </a:solidFill>
                <a:ln w="9525">
                  <a:noFill/>
                  <a:round/>
                  <a:headEnd/>
                  <a:tailEnd/>
                </a:ln>
              </p:spPr>
              <p:txBody>
                <a:bodyPr/>
                <a:lstStyle/>
                <a:p>
                  <a:endParaRPr lang="es-MX"/>
                </a:p>
              </p:txBody>
            </p:sp>
            <p:sp>
              <p:nvSpPr>
                <p:cNvPr id="9199" name="Freeform 5828"/>
                <p:cNvSpPr>
                  <a:spLocks/>
                </p:cNvSpPr>
                <p:nvPr/>
              </p:nvSpPr>
              <p:spPr bwMode="auto">
                <a:xfrm>
                  <a:off x="1488" y="1968"/>
                  <a:ext cx="13" cy="4"/>
                </a:xfrm>
                <a:custGeom>
                  <a:avLst/>
                  <a:gdLst>
                    <a:gd name="T0" fmla="*/ 0 w 117"/>
                    <a:gd name="T1" fmla="*/ 0 h 38"/>
                    <a:gd name="T2" fmla="*/ 0 w 117"/>
                    <a:gd name="T3" fmla="*/ 0 h 38"/>
                    <a:gd name="T4" fmla="*/ 0 w 117"/>
                    <a:gd name="T5" fmla="*/ 0 h 38"/>
                    <a:gd name="T6" fmla="*/ 0 w 117"/>
                    <a:gd name="T7" fmla="*/ 0 h 38"/>
                    <a:gd name="T8" fmla="*/ 0 60000 65536"/>
                    <a:gd name="T9" fmla="*/ 0 60000 65536"/>
                    <a:gd name="T10" fmla="*/ 0 60000 65536"/>
                    <a:gd name="T11" fmla="*/ 0 60000 65536"/>
                    <a:gd name="T12" fmla="*/ 0 w 117"/>
                    <a:gd name="T13" fmla="*/ 0 h 38"/>
                    <a:gd name="T14" fmla="*/ 117 w 117"/>
                    <a:gd name="T15" fmla="*/ 38 h 38"/>
                  </a:gdLst>
                  <a:ahLst/>
                  <a:cxnLst>
                    <a:cxn ang="T8">
                      <a:pos x="T0" y="T1"/>
                    </a:cxn>
                    <a:cxn ang="T9">
                      <a:pos x="T2" y="T3"/>
                    </a:cxn>
                    <a:cxn ang="T10">
                      <a:pos x="T4" y="T5"/>
                    </a:cxn>
                    <a:cxn ang="T11">
                      <a:pos x="T6" y="T7"/>
                    </a:cxn>
                  </a:cxnLst>
                  <a:rect l="T12" t="T13" r="T14" b="T15"/>
                  <a:pathLst>
                    <a:path w="117" h="38">
                      <a:moveTo>
                        <a:pt x="117" y="14"/>
                      </a:moveTo>
                      <a:lnTo>
                        <a:pt x="0" y="38"/>
                      </a:lnTo>
                      <a:lnTo>
                        <a:pt x="3" y="0"/>
                      </a:lnTo>
                      <a:lnTo>
                        <a:pt x="117" y="14"/>
                      </a:lnTo>
                      <a:close/>
                    </a:path>
                  </a:pathLst>
                </a:custGeom>
                <a:solidFill>
                  <a:srgbClr val="FF0000"/>
                </a:solidFill>
                <a:ln w="9525">
                  <a:noFill/>
                  <a:round/>
                  <a:headEnd/>
                  <a:tailEnd/>
                </a:ln>
              </p:spPr>
              <p:txBody>
                <a:bodyPr/>
                <a:lstStyle/>
                <a:p>
                  <a:endParaRPr lang="es-MX"/>
                </a:p>
              </p:txBody>
            </p:sp>
            <p:sp>
              <p:nvSpPr>
                <p:cNvPr id="9200" name="Freeform 5829"/>
                <p:cNvSpPr>
                  <a:spLocks/>
                </p:cNvSpPr>
                <p:nvPr/>
              </p:nvSpPr>
              <p:spPr bwMode="auto">
                <a:xfrm>
                  <a:off x="1488" y="1968"/>
                  <a:ext cx="13" cy="6"/>
                </a:xfrm>
                <a:custGeom>
                  <a:avLst/>
                  <a:gdLst>
                    <a:gd name="T0" fmla="*/ 0 w 117"/>
                    <a:gd name="T1" fmla="*/ 0 h 52"/>
                    <a:gd name="T2" fmla="*/ 0 w 117"/>
                    <a:gd name="T3" fmla="*/ 0 h 52"/>
                    <a:gd name="T4" fmla="*/ 0 w 117"/>
                    <a:gd name="T5" fmla="*/ 0 h 52"/>
                    <a:gd name="T6" fmla="*/ 0 w 117"/>
                    <a:gd name="T7" fmla="*/ 0 h 52"/>
                    <a:gd name="T8" fmla="*/ 0 w 117"/>
                    <a:gd name="T9" fmla="*/ 0 h 52"/>
                    <a:gd name="T10" fmla="*/ 0 60000 65536"/>
                    <a:gd name="T11" fmla="*/ 0 60000 65536"/>
                    <a:gd name="T12" fmla="*/ 0 60000 65536"/>
                    <a:gd name="T13" fmla="*/ 0 60000 65536"/>
                    <a:gd name="T14" fmla="*/ 0 60000 65536"/>
                    <a:gd name="T15" fmla="*/ 0 w 117"/>
                    <a:gd name="T16" fmla="*/ 0 h 52"/>
                    <a:gd name="T17" fmla="*/ 117 w 117"/>
                    <a:gd name="T18" fmla="*/ 52 h 52"/>
                  </a:gdLst>
                  <a:ahLst/>
                  <a:cxnLst>
                    <a:cxn ang="T10">
                      <a:pos x="T0" y="T1"/>
                    </a:cxn>
                    <a:cxn ang="T11">
                      <a:pos x="T2" y="T3"/>
                    </a:cxn>
                    <a:cxn ang="T12">
                      <a:pos x="T4" y="T5"/>
                    </a:cxn>
                    <a:cxn ang="T13">
                      <a:pos x="T6" y="T7"/>
                    </a:cxn>
                    <a:cxn ang="T14">
                      <a:pos x="T8" y="T9"/>
                    </a:cxn>
                  </a:cxnLst>
                  <a:rect l="T15" t="T16" r="T17" b="T18"/>
                  <a:pathLst>
                    <a:path w="117" h="52">
                      <a:moveTo>
                        <a:pt x="117" y="52"/>
                      </a:moveTo>
                      <a:lnTo>
                        <a:pt x="117" y="14"/>
                      </a:lnTo>
                      <a:lnTo>
                        <a:pt x="3" y="0"/>
                      </a:lnTo>
                      <a:lnTo>
                        <a:pt x="0" y="38"/>
                      </a:lnTo>
                      <a:lnTo>
                        <a:pt x="117" y="52"/>
                      </a:lnTo>
                    </a:path>
                  </a:pathLst>
                </a:custGeom>
                <a:noFill/>
                <a:ln w="0">
                  <a:solidFill>
                    <a:srgbClr val="FF0000"/>
                  </a:solidFill>
                  <a:round/>
                  <a:headEnd/>
                  <a:tailEnd/>
                </a:ln>
              </p:spPr>
              <p:txBody>
                <a:bodyPr/>
                <a:lstStyle/>
                <a:p>
                  <a:endParaRPr lang="es-MX"/>
                </a:p>
              </p:txBody>
            </p:sp>
            <p:sp>
              <p:nvSpPr>
                <p:cNvPr id="9201" name="Freeform 5830"/>
                <p:cNvSpPr>
                  <a:spLocks/>
                </p:cNvSpPr>
                <p:nvPr/>
              </p:nvSpPr>
              <p:spPr bwMode="auto">
                <a:xfrm>
                  <a:off x="1476" y="1968"/>
                  <a:ext cx="13" cy="4"/>
                </a:xfrm>
                <a:custGeom>
                  <a:avLst/>
                  <a:gdLst>
                    <a:gd name="T0" fmla="*/ 0 w 111"/>
                    <a:gd name="T1" fmla="*/ 0 h 39"/>
                    <a:gd name="T2" fmla="*/ 0 w 111"/>
                    <a:gd name="T3" fmla="*/ 0 h 39"/>
                    <a:gd name="T4" fmla="*/ 0 w 111"/>
                    <a:gd name="T5" fmla="*/ 0 h 39"/>
                    <a:gd name="T6" fmla="*/ 0 w 111"/>
                    <a:gd name="T7" fmla="*/ 0 h 39"/>
                    <a:gd name="T8" fmla="*/ 0 60000 65536"/>
                    <a:gd name="T9" fmla="*/ 0 60000 65536"/>
                    <a:gd name="T10" fmla="*/ 0 60000 65536"/>
                    <a:gd name="T11" fmla="*/ 0 60000 65536"/>
                    <a:gd name="T12" fmla="*/ 0 w 111"/>
                    <a:gd name="T13" fmla="*/ 0 h 39"/>
                    <a:gd name="T14" fmla="*/ 111 w 111"/>
                    <a:gd name="T15" fmla="*/ 39 h 39"/>
                  </a:gdLst>
                  <a:ahLst/>
                  <a:cxnLst>
                    <a:cxn ang="T8">
                      <a:pos x="T0" y="T1"/>
                    </a:cxn>
                    <a:cxn ang="T9">
                      <a:pos x="T2" y="T3"/>
                    </a:cxn>
                    <a:cxn ang="T10">
                      <a:pos x="T4" y="T5"/>
                    </a:cxn>
                    <a:cxn ang="T11">
                      <a:pos x="T6" y="T7"/>
                    </a:cxn>
                  </a:cxnLst>
                  <a:rect l="T12" t="T13" r="T14" b="T15"/>
                  <a:pathLst>
                    <a:path w="111" h="39">
                      <a:moveTo>
                        <a:pt x="108" y="38"/>
                      </a:moveTo>
                      <a:lnTo>
                        <a:pt x="111" y="0"/>
                      </a:lnTo>
                      <a:lnTo>
                        <a:pt x="0" y="39"/>
                      </a:lnTo>
                      <a:lnTo>
                        <a:pt x="108" y="38"/>
                      </a:lnTo>
                      <a:close/>
                    </a:path>
                  </a:pathLst>
                </a:custGeom>
                <a:solidFill>
                  <a:srgbClr val="FF0000"/>
                </a:solidFill>
                <a:ln w="9525">
                  <a:noFill/>
                  <a:round/>
                  <a:headEnd/>
                  <a:tailEnd/>
                </a:ln>
              </p:spPr>
              <p:txBody>
                <a:bodyPr/>
                <a:lstStyle/>
                <a:p>
                  <a:endParaRPr lang="es-MX"/>
                </a:p>
              </p:txBody>
            </p:sp>
            <p:sp>
              <p:nvSpPr>
                <p:cNvPr id="9202" name="Freeform 5831"/>
                <p:cNvSpPr>
                  <a:spLocks/>
                </p:cNvSpPr>
                <p:nvPr/>
              </p:nvSpPr>
              <p:spPr bwMode="auto">
                <a:xfrm>
                  <a:off x="1476" y="1968"/>
                  <a:ext cx="13" cy="4"/>
                </a:xfrm>
                <a:custGeom>
                  <a:avLst/>
                  <a:gdLst>
                    <a:gd name="T0" fmla="*/ 0 w 115"/>
                    <a:gd name="T1" fmla="*/ 0 h 39"/>
                    <a:gd name="T2" fmla="*/ 0 w 115"/>
                    <a:gd name="T3" fmla="*/ 0 h 39"/>
                    <a:gd name="T4" fmla="*/ 0 w 115"/>
                    <a:gd name="T5" fmla="*/ 0 h 39"/>
                    <a:gd name="T6" fmla="*/ 0 w 115"/>
                    <a:gd name="T7" fmla="*/ 0 h 39"/>
                    <a:gd name="T8" fmla="*/ 0 60000 65536"/>
                    <a:gd name="T9" fmla="*/ 0 60000 65536"/>
                    <a:gd name="T10" fmla="*/ 0 60000 65536"/>
                    <a:gd name="T11" fmla="*/ 0 60000 65536"/>
                    <a:gd name="T12" fmla="*/ 0 w 115"/>
                    <a:gd name="T13" fmla="*/ 0 h 39"/>
                    <a:gd name="T14" fmla="*/ 115 w 115"/>
                    <a:gd name="T15" fmla="*/ 39 h 39"/>
                  </a:gdLst>
                  <a:ahLst/>
                  <a:cxnLst>
                    <a:cxn ang="T8">
                      <a:pos x="T0" y="T1"/>
                    </a:cxn>
                    <a:cxn ang="T9">
                      <a:pos x="T2" y="T3"/>
                    </a:cxn>
                    <a:cxn ang="T10">
                      <a:pos x="T4" y="T5"/>
                    </a:cxn>
                    <a:cxn ang="T11">
                      <a:pos x="T6" y="T7"/>
                    </a:cxn>
                  </a:cxnLst>
                  <a:rect l="T12" t="T13" r="T14" b="T15"/>
                  <a:pathLst>
                    <a:path w="115" h="39">
                      <a:moveTo>
                        <a:pt x="115" y="0"/>
                      </a:moveTo>
                      <a:lnTo>
                        <a:pt x="4" y="39"/>
                      </a:lnTo>
                      <a:lnTo>
                        <a:pt x="0" y="0"/>
                      </a:lnTo>
                      <a:lnTo>
                        <a:pt x="115" y="0"/>
                      </a:lnTo>
                      <a:close/>
                    </a:path>
                  </a:pathLst>
                </a:custGeom>
                <a:solidFill>
                  <a:srgbClr val="FF0000"/>
                </a:solidFill>
                <a:ln w="9525">
                  <a:noFill/>
                  <a:round/>
                  <a:headEnd/>
                  <a:tailEnd/>
                </a:ln>
              </p:spPr>
              <p:txBody>
                <a:bodyPr/>
                <a:lstStyle/>
                <a:p>
                  <a:endParaRPr lang="es-MX"/>
                </a:p>
              </p:txBody>
            </p:sp>
            <p:sp>
              <p:nvSpPr>
                <p:cNvPr id="9203" name="Freeform 5832"/>
                <p:cNvSpPr>
                  <a:spLocks/>
                </p:cNvSpPr>
                <p:nvPr/>
              </p:nvSpPr>
              <p:spPr bwMode="auto">
                <a:xfrm>
                  <a:off x="1476" y="1968"/>
                  <a:ext cx="13" cy="4"/>
                </a:xfrm>
                <a:custGeom>
                  <a:avLst/>
                  <a:gdLst>
                    <a:gd name="T0" fmla="*/ 0 w 115"/>
                    <a:gd name="T1" fmla="*/ 0 h 39"/>
                    <a:gd name="T2" fmla="*/ 0 w 115"/>
                    <a:gd name="T3" fmla="*/ 0 h 39"/>
                    <a:gd name="T4" fmla="*/ 0 w 115"/>
                    <a:gd name="T5" fmla="*/ 0 h 39"/>
                    <a:gd name="T6" fmla="*/ 0 w 115"/>
                    <a:gd name="T7" fmla="*/ 0 h 39"/>
                    <a:gd name="T8" fmla="*/ 0 w 115"/>
                    <a:gd name="T9" fmla="*/ 0 h 39"/>
                    <a:gd name="T10" fmla="*/ 0 60000 65536"/>
                    <a:gd name="T11" fmla="*/ 0 60000 65536"/>
                    <a:gd name="T12" fmla="*/ 0 60000 65536"/>
                    <a:gd name="T13" fmla="*/ 0 60000 65536"/>
                    <a:gd name="T14" fmla="*/ 0 60000 65536"/>
                    <a:gd name="T15" fmla="*/ 0 w 115"/>
                    <a:gd name="T16" fmla="*/ 0 h 39"/>
                    <a:gd name="T17" fmla="*/ 115 w 115"/>
                    <a:gd name="T18" fmla="*/ 39 h 39"/>
                  </a:gdLst>
                  <a:ahLst/>
                  <a:cxnLst>
                    <a:cxn ang="T10">
                      <a:pos x="T0" y="T1"/>
                    </a:cxn>
                    <a:cxn ang="T11">
                      <a:pos x="T2" y="T3"/>
                    </a:cxn>
                    <a:cxn ang="T12">
                      <a:pos x="T4" y="T5"/>
                    </a:cxn>
                    <a:cxn ang="T13">
                      <a:pos x="T6" y="T7"/>
                    </a:cxn>
                    <a:cxn ang="T14">
                      <a:pos x="T8" y="T9"/>
                    </a:cxn>
                  </a:cxnLst>
                  <a:rect l="T15" t="T16" r="T17" b="T18"/>
                  <a:pathLst>
                    <a:path w="115" h="39">
                      <a:moveTo>
                        <a:pt x="112" y="38"/>
                      </a:moveTo>
                      <a:lnTo>
                        <a:pt x="115" y="0"/>
                      </a:lnTo>
                      <a:lnTo>
                        <a:pt x="0" y="0"/>
                      </a:lnTo>
                      <a:lnTo>
                        <a:pt x="4" y="39"/>
                      </a:lnTo>
                      <a:lnTo>
                        <a:pt x="112" y="38"/>
                      </a:lnTo>
                    </a:path>
                  </a:pathLst>
                </a:custGeom>
                <a:noFill/>
                <a:ln w="0">
                  <a:solidFill>
                    <a:srgbClr val="FF0000"/>
                  </a:solidFill>
                  <a:round/>
                  <a:headEnd/>
                  <a:tailEnd/>
                </a:ln>
              </p:spPr>
              <p:txBody>
                <a:bodyPr/>
                <a:lstStyle/>
                <a:p>
                  <a:endParaRPr lang="es-MX"/>
                </a:p>
              </p:txBody>
            </p:sp>
            <p:sp>
              <p:nvSpPr>
                <p:cNvPr id="9204" name="Freeform 5833"/>
                <p:cNvSpPr>
                  <a:spLocks/>
                </p:cNvSpPr>
                <p:nvPr/>
              </p:nvSpPr>
              <p:spPr bwMode="auto">
                <a:xfrm>
                  <a:off x="1443" y="1968"/>
                  <a:ext cx="33" cy="12"/>
                </a:xfrm>
                <a:custGeom>
                  <a:avLst/>
                  <a:gdLst>
                    <a:gd name="T0" fmla="*/ 0 w 297"/>
                    <a:gd name="T1" fmla="*/ 0 h 108"/>
                    <a:gd name="T2" fmla="*/ 0 w 297"/>
                    <a:gd name="T3" fmla="*/ 0 h 108"/>
                    <a:gd name="T4" fmla="*/ 0 w 297"/>
                    <a:gd name="T5" fmla="*/ 0 h 108"/>
                    <a:gd name="T6" fmla="*/ 0 w 297"/>
                    <a:gd name="T7" fmla="*/ 0 h 108"/>
                    <a:gd name="T8" fmla="*/ 0 60000 65536"/>
                    <a:gd name="T9" fmla="*/ 0 60000 65536"/>
                    <a:gd name="T10" fmla="*/ 0 60000 65536"/>
                    <a:gd name="T11" fmla="*/ 0 60000 65536"/>
                    <a:gd name="T12" fmla="*/ 0 w 297"/>
                    <a:gd name="T13" fmla="*/ 0 h 108"/>
                    <a:gd name="T14" fmla="*/ 297 w 297"/>
                    <a:gd name="T15" fmla="*/ 108 h 108"/>
                  </a:gdLst>
                  <a:ahLst/>
                  <a:cxnLst>
                    <a:cxn ang="T8">
                      <a:pos x="T0" y="T1"/>
                    </a:cxn>
                    <a:cxn ang="T9">
                      <a:pos x="T2" y="T3"/>
                    </a:cxn>
                    <a:cxn ang="T10">
                      <a:pos x="T4" y="T5"/>
                    </a:cxn>
                    <a:cxn ang="T11">
                      <a:pos x="T6" y="T7"/>
                    </a:cxn>
                  </a:cxnLst>
                  <a:rect l="T12" t="T13" r="T14" b="T15"/>
                  <a:pathLst>
                    <a:path w="297" h="108">
                      <a:moveTo>
                        <a:pt x="297" y="39"/>
                      </a:moveTo>
                      <a:lnTo>
                        <a:pt x="293" y="0"/>
                      </a:lnTo>
                      <a:lnTo>
                        <a:pt x="0" y="108"/>
                      </a:lnTo>
                      <a:lnTo>
                        <a:pt x="297" y="39"/>
                      </a:lnTo>
                      <a:close/>
                    </a:path>
                  </a:pathLst>
                </a:custGeom>
                <a:solidFill>
                  <a:srgbClr val="FF0000"/>
                </a:solidFill>
                <a:ln w="9525">
                  <a:noFill/>
                  <a:round/>
                  <a:headEnd/>
                  <a:tailEnd/>
                </a:ln>
              </p:spPr>
              <p:txBody>
                <a:bodyPr/>
                <a:lstStyle/>
                <a:p>
                  <a:endParaRPr lang="es-MX"/>
                </a:p>
              </p:txBody>
            </p:sp>
            <p:sp>
              <p:nvSpPr>
                <p:cNvPr id="9205" name="Freeform 5834"/>
                <p:cNvSpPr>
                  <a:spLocks/>
                </p:cNvSpPr>
                <p:nvPr/>
              </p:nvSpPr>
              <p:spPr bwMode="auto">
                <a:xfrm>
                  <a:off x="1442" y="1968"/>
                  <a:ext cx="34" cy="12"/>
                </a:xfrm>
                <a:custGeom>
                  <a:avLst/>
                  <a:gdLst>
                    <a:gd name="T0" fmla="*/ 0 w 306"/>
                    <a:gd name="T1" fmla="*/ 0 h 108"/>
                    <a:gd name="T2" fmla="*/ 0 w 306"/>
                    <a:gd name="T3" fmla="*/ 0 h 108"/>
                    <a:gd name="T4" fmla="*/ 0 w 306"/>
                    <a:gd name="T5" fmla="*/ 0 h 108"/>
                    <a:gd name="T6" fmla="*/ 0 w 306"/>
                    <a:gd name="T7" fmla="*/ 0 h 108"/>
                    <a:gd name="T8" fmla="*/ 0 60000 65536"/>
                    <a:gd name="T9" fmla="*/ 0 60000 65536"/>
                    <a:gd name="T10" fmla="*/ 0 60000 65536"/>
                    <a:gd name="T11" fmla="*/ 0 60000 65536"/>
                    <a:gd name="T12" fmla="*/ 0 w 306"/>
                    <a:gd name="T13" fmla="*/ 0 h 108"/>
                    <a:gd name="T14" fmla="*/ 306 w 306"/>
                    <a:gd name="T15" fmla="*/ 108 h 108"/>
                  </a:gdLst>
                  <a:ahLst/>
                  <a:cxnLst>
                    <a:cxn ang="T8">
                      <a:pos x="T0" y="T1"/>
                    </a:cxn>
                    <a:cxn ang="T9">
                      <a:pos x="T2" y="T3"/>
                    </a:cxn>
                    <a:cxn ang="T10">
                      <a:pos x="T4" y="T5"/>
                    </a:cxn>
                    <a:cxn ang="T11">
                      <a:pos x="T6" y="T7"/>
                    </a:cxn>
                  </a:cxnLst>
                  <a:rect l="T12" t="T13" r="T14" b="T15"/>
                  <a:pathLst>
                    <a:path w="306" h="108">
                      <a:moveTo>
                        <a:pt x="306" y="0"/>
                      </a:moveTo>
                      <a:lnTo>
                        <a:pt x="13" y="108"/>
                      </a:lnTo>
                      <a:lnTo>
                        <a:pt x="0" y="73"/>
                      </a:lnTo>
                      <a:lnTo>
                        <a:pt x="306" y="0"/>
                      </a:lnTo>
                      <a:close/>
                    </a:path>
                  </a:pathLst>
                </a:custGeom>
                <a:solidFill>
                  <a:srgbClr val="FF0000"/>
                </a:solidFill>
                <a:ln w="9525">
                  <a:noFill/>
                  <a:round/>
                  <a:headEnd/>
                  <a:tailEnd/>
                </a:ln>
              </p:spPr>
              <p:txBody>
                <a:bodyPr/>
                <a:lstStyle/>
                <a:p>
                  <a:endParaRPr lang="es-MX"/>
                </a:p>
              </p:txBody>
            </p:sp>
            <p:sp>
              <p:nvSpPr>
                <p:cNvPr id="9206" name="Freeform 5835"/>
                <p:cNvSpPr>
                  <a:spLocks/>
                </p:cNvSpPr>
                <p:nvPr/>
              </p:nvSpPr>
              <p:spPr bwMode="auto">
                <a:xfrm>
                  <a:off x="1442" y="1968"/>
                  <a:ext cx="34" cy="12"/>
                </a:xfrm>
                <a:custGeom>
                  <a:avLst/>
                  <a:gdLst>
                    <a:gd name="T0" fmla="*/ 0 w 310"/>
                    <a:gd name="T1" fmla="*/ 0 h 108"/>
                    <a:gd name="T2" fmla="*/ 0 w 310"/>
                    <a:gd name="T3" fmla="*/ 0 h 108"/>
                    <a:gd name="T4" fmla="*/ 0 w 310"/>
                    <a:gd name="T5" fmla="*/ 0 h 108"/>
                    <a:gd name="T6" fmla="*/ 0 w 310"/>
                    <a:gd name="T7" fmla="*/ 0 h 108"/>
                    <a:gd name="T8" fmla="*/ 0 w 310"/>
                    <a:gd name="T9" fmla="*/ 0 h 108"/>
                    <a:gd name="T10" fmla="*/ 0 60000 65536"/>
                    <a:gd name="T11" fmla="*/ 0 60000 65536"/>
                    <a:gd name="T12" fmla="*/ 0 60000 65536"/>
                    <a:gd name="T13" fmla="*/ 0 60000 65536"/>
                    <a:gd name="T14" fmla="*/ 0 60000 65536"/>
                    <a:gd name="T15" fmla="*/ 0 w 310"/>
                    <a:gd name="T16" fmla="*/ 0 h 108"/>
                    <a:gd name="T17" fmla="*/ 310 w 310"/>
                    <a:gd name="T18" fmla="*/ 108 h 108"/>
                  </a:gdLst>
                  <a:ahLst/>
                  <a:cxnLst>
                    <a:cxn ang="T10">
                      <a:pos x="T0" y="T1"/>
                    </a:cxn>
                    <a:cxn ang="T11">
                      <a:pos x="T2" y="T3"/>
                    </a:cxn>
                    <a:cxn ang="T12">
                      <a:pos x="T4" y="T5"/>
                    </a:cxn>
                    <a:cxn ang="T13">
                      <a:pos x="T6" y="T7"/>
                    </a:cxn>
                    <a:cxn ang="T14">
                      <a:pos x="T8" y="T9"/>
                    </a:cxn>
                  </a:cxnLst>
                  <a:rect l="T15" t="T16" r="T17" b="T18"/>
                  <a:pathLst>
                    <a:path w="310" h="108">
                      <a:moveTo>
                        <a:pt x="310" y="39"/>
                      </a:moveTo>
                      <a:lnTo>
                        <a:pt x="306" y="0"/>
                      </a:lnTo>
                      <a:lnTo>
                        <a:pt x="0" y="73"/>
                      </a:lnTo>
                      <a:lnTo>
                        <a:pt x="13" y="108"/>
                      </a:lnTo>
                      <a:lnTo>
                        <a:pt x="310" y="39"/>
                      </a:lnTo>
                    </a:path>
                  </a:pathLst>
                </a:custGeom>
                <a:noFill/>
                <a:ln w="0">
                  <a:solidFill>
                    <a:srgbClr val="FF0000"/>
                  </a:solidFill>
                  <a:round/>
                  <a:headEnd/>
                  <a:tailEnd/>
                </a:ln>
              </p:spPr>
              <p:txBody>
                <a:bodyPr/>
                <a:lstStyle/>
                <a:p>
                  <a:endParaRPr lang="es-MX"/>
                </a:p>
              </p:txBody>
            </p:sp>
            <p:sp>
              <p:nvSpPr>
                <p:cNvPr id="9207" name="Freeform 5836"/>
                <p:cNvSpPr>
                  <a:spLocks/>
                </p:cNvSpPr>
                <p:nvPr/>
              </p:nvSpPr>
              <p:spPr bwMode="auto">
                <a:xfrm>
                  <a:off x="1439" y="1976"/>
                  <a:ext cx="4" cy="6"/>
                </a:xfrm>
                <a:custGeom>
                  <a:avLst/>
                  <a:gdLst>
                    <a:gd name="T0" fmla="*/ 0 w 39"/>
                    <a:gd name="T1" fmla="*/ 0 h 55"/>
                    <a:gd name="T2" fmla="*/ 0 w 39"/>
                    <a:gd name="T3" fmla="*/ 0 h 55"/>
                    <a:gd name="T4" fmla="*/ 0 w 39"/>
                    <a:gd name="T5" fmla="*/ 0 h 55"/>
                    <a:gd name="T6" fmla="*/ 0 w 39"/>
                    <a:gd name="T7" fmla="*/ 0 h 55"/>
                    <a:gd name="T8" fmla="*/ 0 60000 65536"/>
                    <a:gd name="T9" fmla="*/ 0 60000 65536"/>
                    <a:gd name="T10" fmla="*/ 0 60000 65536"/>
                    <a:gd name="T11" fmla="*/ 0 60000 65536"/>
                    <a:gd name="T12" fmla="*/ 0 w 39"/>
                    <a:gd name="T13" fmla="*/ 0 h 55"/>
                    <a:gd name="T14" fmla="*/ 39 w 39"/>
                    <a:gd name="T15" fmla="*/ 55 h 55"/>
                  </a:gdLst>
                  <a:ahLst/>
                  <a:cxnLst>
                    <a:cxn ang="T8">
                      <a:pos x="T0" y="T1"/>
                    </a:cxn>
                    <a:cxn ang="T9">
                      <a:pos x="T2" y="T3"/>
                    </a:cxn>
                    <a:cxn ang="T10">
                      <a:pos x="T4" y="T5"/>
                    </a:cxn>
                    <a:cxn ang="T11">
                      <a:pos x="T6" y="T7"/>
                    </a:cxn>
                  </a:cxnLst>
                  <a:rect l="T12" t="T13" r="T14" b="T15"/>
                  <a:pathLst>
                    <a:path w="39" h="55">
                      <a:moveTo>
                        <a:pt x="39" y="35"/>
                      </a:moveTo>
                      <a:lnTo>
                        <a:pt x="26" y="0"/>
                      </a:lnTo>
                      <a:lnTo>
                        <a:pt x="0" y="55"/>
                      </a:lnTo>
                      <a:lnTo>
                        <a:pt x="39" y="35"/>
                      </a:lnTo>
                      <a:close/>
                    </a:path>
                  </a:pathLst>
                </a:custGeom>
                <a:solidFill>
                  <a:srgbClr val="FF0000"/>
                </a:solidFill>
                <a:ln w="9525">
                  <a:noFill/>
                  <a:round/>
                  <a:headEnd/>
                  <a:tailEnd/>
                </a:ln>
              </p:spPr>
              <p:txBody>
                <a:bodyPr/>
                <a:lstStyle/>
                <a:p>
                  <a:endParaRPr lang="es-MX"/>
                </a:p>
              </p:txBody>
            </p:sp>
            <p:sp>
              <p:nvSpPr>
                <p:cNvPr id="9208" name="Freeform 5837"/>
                <p:cNvSpPr>
                  <a:spLocks/>
                </p:cNvSpPr>
                <p:nvPr/>
              </p:nvSpPr>
              <p:spPr bwMode="auto">
                <a:xfrm>
                  <a:off x="1437" y="1976"/>
                  <a:ext cx="5" cy="6"/>
                </a:xfrm>
                <a:custGeom>
                  <a:avLst/>
                  <a:gdLst>
                    <a:gd name="T0" fmla="*/ 0 w 43"/>
                    <a:gd name="T1" fmla="*/ 0 h 55"/>
                    <a:gd name="T2" fmla="*/ 0 w 43"/>
                    <a:gd name="T3" fmla="*/ 0 h 55"/>
                    <a:gd name="T4" fmla="*/ 0 w 43"/>
                    <a:gd name="T5" fmla="*/ 0 h 55"/>
                    <a:gd name="T6" fmla="*/ 0 w 43"/>
                    <a:gd name="T7" fmla="*/ 0 h 55"/>
                    <a:gd name="T8" fmla="*/ 0 60000 65536"/>
                    <a:gd name="T9" fmla="*/ 0 60000 65536"/>
                    <a:gd name="T10" fmla="*/ 0 60000 65536"/>
                    <a:gd name="T11" fmla="*/ 0 60000 65536"/>
                    <a:gd name="T12" fmla="*/ 0 w 43"/>
                    <a:gd name="T13" fmla="*/ 0 h 55"/>
                    <a:gd name="T14" fmla="*/ 43 w 43"/>
                    <a:gd name="T15" fmla="*/ 55 h 55"/>
                  </a:gdLst>
                  <a:ahLst/>
                  <a:cxnLst>
                    <a:cxn ang="T8">
                      <a:pos x="T0" y="T1"/>
                    </a:cxn>
                    <a:cxn ang="T9">
                      <a:pos x="T2" y="T3"/>
                    </a:cxn>
                    <a:cxn ang="T10">
                      <a:pos x="T4" y="T5"/>
                    </a:cxn>
                    <a:cxn ang="T11">
                      <a:pos x="T6" y="T7"/>
                    </a:cxn>
                  </a:cxnLst>
                  <a:rect l="T12" t="T13" r="T14" b="T15"/>
                  <a:pathLst>
                    <a:path w="43" h="55">
                      <a:moveTo>
                        <a:pt x="43" y="0"/>
                      </a:moveTo>
                      <a:lnTo>
                        <a:pt x="17" y="55"/>
                      </a:lnTo>
                      <a:lnTo>
                        <a:pt x="0" y="21"/>
                      </a:lnTo>
                      <a:lnTo>
                        <a:pt x="43" y="0"/>
                      </a:lnTo>
                      <a:close/>
                    </a:path>
                  </a:pathLst>
                </a:custGeom>
                <a:solidFill>
                  <a:srgbClr val="FF0000"/>
                </a:solidFill>
                <a:ln w="9525">
                  <a:noFill/>
                  <a:round/>
                  <a:headEnd/>
                  <a:tailEnd/>
                </a:ln>
              </p:spPr>
              <p:txBody>
                <a:bodyPr/>
                <a:lstStyle/>
                <a:p>
                  <a:endParaRPr lang="es-MX"/>
                </a:p>
              </p:txBody>
            </p:sp>
            <p:sp>
              <p:nvSpPr>
                <p:cNvPr id="9209" name="Freeform 5838"/>
                <p:cNvSpPr>
                  <a:spLocks/>
                </p:cNvSpPr>
                <p:nvPr/>
              </p:nvSpPr>
              <p:spPr bwMode="auto">
                <a:xfrm>
                  <a:off x="1437" y="1976"/>
                  <a:ext cx="6" cy="6"/>
                </a:xfrm>
                <a:custGeom>
                  <a:avLst/>
                  <a:gdLst>
                    <a:gd name="T0" fmla="*/ 0 w 56"/>
                    <a:gd name="T1" fmla="*/ 0 h 55"/>
                    <a:gd name="T2" fmla="*/ 0 w 56"/>
                    <a:gd name="T3" fmla="*/ 0 h 55"/>
                    <a:gd name="T4" fmla="*/ 0 w 56"/>
                    <a:gd name="T5" fmla="*/ 0 h 55"/>
                    <a:gd name="T6" fmla="*/ 0 w 56"/>
                    <a:gd name="T7" fmla="*/ 0 h 55"/>
                    <a:gd name="T8" fmla="*/ 0 w 56"/>
                    <a:gd name="T9" fmla="*/ 0 h 55"/>
                    <a:gd name="T10" fmla="*/ 0 60000 65536"/>
                    <a:gd name="T11" fmla="*/ 0 60000 65536"/>
                    <a:gd name="T12" fmla="*/ 0 60000 65536"/>
                    <a:gd name="T13" fmla="*/ 0 60000 65536"/>
                    <a:gd name="T14" fmla="*/ 0 60000 65536"/>
                    <a:gd name="T15" fmla="*/ 0 w 56"/>
                    <a:gd name="T16" fmla="*/ 0 h 55"/>
                    <a:gd name="T17" fmla="*/ 56 w 56"/>
                    <a:gd name="T18" fmla="*/ 55 h 55"/>
                  </a:gdLst>
                  <a:ahLst/>
                  <a:cxnLst>
                    <a:cxn ang="T10">
                      <a:pos x="T0" y="T1"/>
                    </a:cxn>
                    <a:cxn ang="T11">
                      <a:pos x="T2" y="T3"/>
                    </a:cxn>
                    <a:cxn ang="T12">
                      <a:pos x="T4" y="T5"/>
                    </a:cxn>
                    <a:cxn ang="T13">
                      <a:pos x="T6" y="T7"/>
                    </a:cxn>
                    <a:cxn ang="T14">
                      <a:pos x="T8" y="T9"/>
                    </a:cxn>
                  </a:cxnLst>
                  <a:rect l="T15" t="T16" r="T17" b="T18"/>
                  <a:pathLst>
                    <a:path w="56" h="55">
                      <a:moveTo>
                        <a:pt x="56" y="35"/>
                      </a:moveTo>
                      <a:lnTo>
                        <a:pt x="43" y="0"/>
                      </a:lnTo>
                      <a:lnTo>
                        <a:pt x="0" y="21"/>
                      </a:lnTo>
                      <a:lnTo>
                        <a:pt x="17" y="55"/>
                      </a:lnTo>
                      <a:lnTo>
                        <a:pt x="56" y="35"/>
                      </a:lnTo>
                    </a:path>
                  </a:pathLst>
                </a:custGeom>
                <a:noFill/>
                <a:ln w="0">
                  <a:solidFill>
                    <a:srgbClr val="FF0000"/>
                  </a:solidFill>
                  <a:round/>
                  <a:headEnd/>
                  <a:tailEnd/>
                </a:ln>
              </p:spPr>
              <p:txBody>
                <a:bodyPr/>
                <a:lstStyle/>
                <a:p>
                  <a:endParaRPr lang="es-MX"/>
                </a:p>
              </p:txBody>
            </p:sp>
            <p:sp>
              <p:nvSpPr>
                <p:cNvPr id="9210" name="Freeform 5839"/>
                <p:cNvSpPr>
                  <a:spLocks/>
                </p:cNvSpPr>
                <p:nvPr/>
              </p:nvSpPr>
              <p:spPr bwMode="auto">
                <a:xfrm>
                  <a:off x="1352" y="1978"/>
                  <a:ext cx="87" cy="49"/>
                </a:xfrm>
                <a:custGeom>
                  <a:avLst/>
                  <a:gdLst>
                    <a:gd name="T0" fmla="*/ 0 w 782"/>
                    <a:gd name="T1" fmla="*/ 0 h 435"/>
                    <a:gd name="T2" fmla="*/ 0 w 782"/>
                    <a:gd name="T3" fmla="*/ 0 h 435"/>
                    <a:gd name="T4" fmla="*/ 0 w 782"/>
                    <a:gd name="T5" fmla="*/ 0 h 435"/>
                    <a:gd name="T6" fmla="*/ 0 w 782"/>
                    <a:gd name="T7" fmla="*/ 0 h 435"/>
                    <a:gd name="T8" fmla="*/ 0 60000 65536"/>
                    <a:gd name="T9" fmla="*/ 0 60000 65536"/>
                    <a:gd name="T10" fmla="*/ 0 60000 65536"/>
                    <a:gd name="T11" fmla="*/ 0 60000 65536"/>
                    <a:gd name="T12" fmla="*/ 0 w 782"/>
                    <a:gd name="T13" fmla="*/ 0 h 435"/>
                    <a:gd name="T14" fmla="*/ 782 w 782"/>
                    <a:gd name="T15" fmla="*/ 435 h 435"/>
                  </a:gdLst>
                  <a:ahLst/>
                  <a:cxnLst>
                    <a:cxn ang="T8">
                      <a:pos x="T0" y="T1"/>
                    </a:cxn>
                    <a:cxn ang="T9">
                      <a:pos x="T2" y="T3"/>
                    </a:cxn>
                    <a:cxn ang="T10">
                      <a:pos x="T4" y="T5"/>
                    </a:cxn>
                    <a:cxn ang="T11">
                      <a:pos x="T6" y="T7"/>
                    </a:cxn>
                  </a:cxnLst>
                  <a:rect l="T12" t="T13" r="T14" b="T15"/>
                  <a:pathLst>
                    <a:path w="782" h="435">
                      <a:moveTo>
                        <a:pt x="782" y="34"/>
                      </a:moveTo>
                      <a:lnTo>
                        <a:pt x="765" y="0"/>
                      </a:lnTo>
                      <a:lnTo>
                        <a:pt x="0" y="435"/>
                      </a:lnTo>
                      <a:lnTo>
                        <a:pt x="782" y="34"/>
                      </a:lnTo>
                      <a:close/>
                    </a:path>
                  </a:pathLst>
                </a:custGeom>
                <a:solidFill>
                  <a:srgbClr val="FF0000"/>
                </a:solidFill>
                <a:ln w="9525">
                  <a:noFill/>
                  <a:round/>
                  <a:headEnd/>
                  <a:tailEnd/>
                </a:ln>
              </p:spPr>
              <p:txBody>
                <a:bodyPr/>
                <a:lstStyle/>
                <a:p>
                  <a:endParaRPr lang="es-MX"/>
                </a:p>
              </p:txBody>
            </p:sp>
            <p:sp>
              <p:nvSpPr>
                <p:cNvPr id="9211" name="Freeform 5840"/>
                <p:cNvSpPr>
                  <a:spLocks/>
                </p:cNvSpPr>
                <p:nvPr/>
              </p:nvSpPr>
              <p:spPr bwMode="auto">
                <a:xfrm>
                  <a:off x="1346" y="1978"/>
                  <a:ext cx="91" cy="49"/>
                </a:xfrm>
                <a:custGeom>
                  <a:avLst/>
                  <a:gdLst>
                    <a:gd name="T0" fmla="*/ 0 w 815"/>
                    <a:gd name="T1" fmla="*/ 0 h 435"/>
                    <a:gd name="T2" fmla="*/ 0 w 815"/>
                    <a:gd name="T3" fmla="*/ 0 h 435"/>
                    <a:gd name="T4" fmla="*/ 0 w 815"/>
                    <a:gd name="T5" fmla="*/ 0 h 435"/>
                    <a:gd name="T6" fmla="*/ 0 w 815"/>
                    <a:gd name="T7" fmla="*/ 0 h 435"/>
                    <a:gd name="T8" fmla="*/ 0 60000 65536"/>
                    <a:gd name="T9" fmla="*/ 0 60000 65536"/>
                    <a:gd name="T10" fmla="*/ 0 60000 65536"/>
                    <a:gd name="T11" fmla="*/ 0 60000 65536"/>
                    <a:gd name="T12" fmla="*/ 0 w 815"/>
                    <a:gd name="T13" fmla="*/ 0 h 435"/>
                    <a:gd name="T14" fmla="*/ 815 w 815"/>
                    <a:gd name="T15" fmla="*/ 435 h 435"/>
                  </a:gdLst>
                  <a:ahLst/>
                  <a:cxnLst>
                    <a:cxn ang="T8">
                      <a:pos x="T0" y="T1"/>
                    </a:cxn>
                    <a:cxn ang="T9">
                      <a:pos x="T2" y="T3"/>
                    </a:cxn>
                    <a:cxn ang="T10">
                      <a:pos x="T4" y="T5"/>
                    </a:cxn>
                    <a:cxn ang="T11">
                      <a:pos x="T6" y="T7"/>
                    </a:cxn>
                  </a:cxnLst>
                  <a:rect l="T12" t="T13" r="T14" b="T15"/>
                  <a:pathLst>
                    <a:path w="815" h="435">
                      <a:moveTo>
                        <a:pt x="815" y="0"/>
                      </a:moveTo>
                      <a:lnTo>
                        <a:pt x="50" y="435"/>
                      </a:lnTo>
                      <a:lnTo>
                        <a:pt x="0" y="418"/>
                      </a:lnTo>
                      <a:lnTo>
                        <a:pt x="815" y="0"/>
                      </a:lnTo>
                      <a:close/>
                    </a:path>
                  </a:pathLst>
                </a:custGeom>
                <a:solidFill>
                  <a:srgbClr val="FF0000"/>
                </a:solidFill>
                <a:ln w="9525">
                  <a:noFill/>
                  <a:round/>
                  <a:headEnd/>
                  <a:tailEnd/>
                </a:ln>
              </p:spPr>
              <p:txBody>
                <a:bodyPr/>
                <a:lstStyle/>
                <a:p>
                  <a:endParaRPr lang="es-MX"/>
                </a:p>
              </p:txBody>
            </p:sp>
            <p:sp>
              <p:nvSpPr>
                <p:cNvPr id="9212" name="Freeform 5841"/>
                <p:cNvSpPr>
                  <a:spLocks/>
                </p:cNvSpPr>
                <p:nvPr/>
              </p:nvSpPr>
              <p:spPr bwMode="auto">
                <a:xfrm>
                  <a:off x="1346" y="1978"/>
                  <a:ext cx="93" cy="49"/>
                </a:xfrm>
                <a:custGeom>
                  <a:avLst/>
                  <a:gdLst>
                    <a:gd name="T0" fmla="*/ 0 w 832"/>
                    <a:gd name="T1" fmla="*/ 0 h 435"/>
                    <a:gd name="T2" fmla="*/ 0 w 832"/>
                    <a:gd name="T3" fmla="*/ 0 h 435"/>
                    <a:gd name="T4" fmla="*/ 0 w 832"/>
                    <a:gd name="T5" fmla="*/ 0 h 435"/>
                    <a:gd name="T6" fmla="*/ 0 w 832"/>
                    <a:gd name="T7" fmla="*/ 0 h 435"/>
                    <a:gd name="T8" fmla="*/ 0 w 832"/>
                    <a:gd name="T9" fmla="*/ 0 h 435"/>
                    <a:gd name="T10" fmla="*/ 0 60000 65536"/>
                    <a:gd name="T11" fmla="*/ 0 60000 65536"/>
                    <a:gd name="T12" fmla="*/ 0 60000 65536"/>
                    <a:gd name="T13" fmla="*/ 0 60000 65536"/>
                    <a:gd name="T14" fmla="*/ 0 60000 65536"/>
                    <a:gd name="T15" fmla="*/ 0 w 832"/>
                    <a:gd name="T16" fmla="*/ 0 h 435"/>
                    <a:gd name="T17" fmla="*/ 832 w 832"/>
                    <a:gd name="T18" fmla="*/ 435 h 435"/>
                  </a:gdLst>
                  <a:ahLst/>
                  <a:cxnLst>
                    <a:cxn ang="T10">
                      <a:pos x="T0" y="T1"/>
                    </a:cxn>
                    <a:cxn ang="T11">
                      <a:pos x="T2" y="T3"/>
                    </a:cxn>
                    <a:cxn ang="T12">
                      <a:pos x="T4" y="T5"/>
                    </a:cxn>
                    <a:cxn ang="T13">
                      <a:pos x="T6" y="T7"/>
                    </a:cxn>
                    <a:cxn ang="T14">
                      <a:pos x="T8" y="T9"/>
                    </a:cxn>
                  </a:cxnLst>
                  <a:rect l="T15" t="T16" r="T17" b="T18"/>
                  <a:pathLst>
                    <a:path w="832" h="435">
                      <a:moveTo>
                        <a:pt x="832" y="34"/>
                      </a:moveTo>
                      <a:lnTo>
                        <a:pt x="815" y="0"/>
                      </a:lnTo>
                      <a:lnTo>
                        <a:pt x="0" y="418"/>
                      </a:lnTo>
                      <a:lnTo>
                        <a:pt x="50" y="435"/>
                      </a:lnTo>
                      <a:lnTo>
                        <a:pt x="832" y="34"/>
                      </a:lnTo>
                    </a:path>
                  </a:pathLst>
                </a:custGeom>
                <a:noFill/>
                <a:ln w="0">
                  <a:solidFill>
                    <a:srgbClr val="FF0000"/>
                  </a:solidFill>
                  <a:round/>
                  <a:headEnd/>
                  <a:tailEnd/>
                </a:ln>
              </p:spPr>
              <p:txBody>
                <a:bodyPr/>
                <a:lstStyle/>
                <a:p>
                  <a:endParaRPr lang="es-MX"/>
                </a:p>
              </p:txBody>
            </p:sp>
            <p:sp>
              <p:nvSpPr>
                <p:cNvPr id="9213" name="Freeform 5842"/>
                <p:cNvSpPr>
                  <a:spLocks/>
                </p:cNvSpPr>
                <p:nvPr/>
              </p:nvSpPr>
              <p:spPr bwMode="auto">
                <a:xfrm>
                  <a:off x="1346" y="2025"/>
                  <a:ext cx="13" cy="18"/>
                </a:xfrm>
                <a:custGeom>
                  <a:avLst/>
                  <a:gdLst>
                    <a:gd name="T0" fmla="*/ 0 w 117"/>
                    <a:gd name="T1" fmla="*/ 0 h 162"/>
                    <a:gd name="T2" fmla="*/ 0 w 117"/>
                    <a:gd name="T3" fmla="*/ 0 h 162"/>
                    <a:gd name="T4" fmla="*/ 0 w 117"/>
                    <a:gd name="T5" fmla="*/ 0 h 162"/>
                    <a:gd name="T6" fmla="*/ 0 w 117"/>
                    <a:gd name="T7" fmla="*/ 0 h 162"/>
                    <a:gd name="T8" fmla="*/ 0 60000 65536"/>
                    <a:gd name="T9" fmla="*/ 0 60000 65536"/>
                    <a:gd name="T10" fmla="*/ 0 60000 65536"/>
                    <a:gd name="T11" fmla="*/ 0 60000 65536"/>
                    <a:gd name="T12" fmla="*/ 0 w 117"/>
                    <a:gd name="T13" fmla="*/ 0 h 162"/>
                    <a:gd name="T14" fmla="*/ 117 w 117"/>
                    <a:gd name="T15" fmla="*/ 162 h 162"/>
                  </a:gdLst>
                  <a:ahLst/>
                  <a:cxnLst>
                    <a:cxn ang="T8">
                      <a:pos x="T0" y="T1"/>
                    </a:cxn>
                    <a:cxn ang="T9">
                      <a:pos x="T2" y="T3"/>
                    </a:cxn>
                    <a:cxn ang="T10">
                      <a:pos x="T4" y="T5"/>
                    </a:cxn>
                    <a:cxn ang="T11">
                      <a:pos x="T6" y="T7"/>
                    </a:cxn>
                  </a:cxnLst>
                  <a:rect l="T12" t="T13" r="T14" b="T15"/>
                  <a:pathLst>
                    <a:path w="117" h="162">
                      <a:moveTo>
                        <a:pt x="50" y="17"/>
                      </a:moveTo>
                      <a:lnTo>
                        <a:pt x="0" y="0"/>
                      </a:lnTo>
                      <a:lnTo>
                        <a:pt x="117" y="162"/>
                      </a:lnTo>
                      <a:lnTo>
                        <a:pt x="50" y="17"/>
                      </a:lnTo>
                      <a:close/>
                    </a:path>
                  </a:pathLst>
                </a:custGeom>
                <a:solidFill>
                  <a:srgbClr val="FF0000"/>
                </a:solidFill>
                <a:ln w="9525">
                  <a:noFill/>
                  <a:round/>
                  <a:headEnd/>
                  <a:tailEnd/>
                </a:ln>
              </p:spPr>
              <p:txBody>
                <a:bodyPr/>
                <a:lstStyle/>
                <a:p>
                  <a:endParaRPr lang="es-MX"/>
                </a:p>
              </p:txBody>
            </p:sp>
            <p:sp>
              <p:nvSpPr>
                <p:cNvPr id="9214" name="Freeform 5843"/>
                <p:cNvSpPr>
                  <a:spLocks/>
                </p:cNvSpPr>
                <p:nvPr/>
              </p:nvSpPr>
              <p:spPr bwMode="auto">
                <a:xfrm>
                  <a:off x="1346" y="2025"/>
                  <a:ext cx="13" cy="19"/>
                </a:xfrm>
                <a:custGeom>
                  <a:avLst/>
                  <a:gdLst>
                    <a:gd name="T0" fmla="*/ 0 w 117"/>
                    <a:gd name="T1" fmla="*/ 0 h 172"/>
                    <a:gd name="T2" fmla="*/ 0 w 117"/>
                    <a:gd name="T3" fmla="*/ 0 h 172"/>
                    <a:gd name="T4" fmla="*/ 0 w 117"/>
                    <a:gd name="T5" fmla="*/ 0 h 172"/>
                    <a:gd name="T6" fmla="*/ 0 w 117"/>
                    <a:gd name="T7" fmla="*/ 0 h 172"/>
                    <a:gd name="T8" fmla="*/ 0 60000 65536"/>
                    <a:gd name="T9" fmla="*/ 0 60000 65536"/>
                    <a:gd name="T10" fmla="*/ 0 60000 65536"/>
                    <a:gd name="T11" fmla="*/ 0 60000 65536"/>
                    <a:gd name="T12" fmla="*/ 0 w 117"/>
                    <a:gd name="T13" fmla="*/ 0 h 172"/>
                    <a:gd name="T14" fmla="*/ 117 w 117"/>
                    <a:gd name="T15" fmla="*/ 172 h 172"/>
                  </a:gdLst>
                  <a:ahLst/>
                  <a:cxnLst>
                    <a:cxn ang="T8">
                      <a:pos x="T0" y="T1"/>
                    </a:cxn>
                    <a:cxn ang="T9">
                      <a:pos x="T2" y="T3"/>
                    </a:cxn>
                    <a:cxn ang="T10">
                      <a:pos x="T4" y="T5"/>
                    </a:cxn>
                    <a:cxn ang="T11">
                      <a:pos x="T6" y="T7"/>
                    </a:cxn>
                  </a:cxnLst>
                  <a:rect l="T12" t="T13" r="T14" b="T15"/>
                  <a:pathLst>
                    <a:path w="117" h="172">
                      <a:moveTo>
                        <a:pt x="0" y="0"/>
                      </a:moveTo>
                      <a:lnTo>
                        <a:pt x="117" y="162"/>
                      </a:lnTo>
                      <a:lnTo>
                        <a:pt x="79" y="172"/>
                      </a:lnTo>
                      <a:lnTo>
                        <a:pt x="0" y="0"/>
                      </a:lnTo>
                      <a:close/>
                    </a:path>
                  </a:pathLst>
                </a:custGeom>
                <a:solidFill>
                  <a:srgbClr val="FF0000"/>
                </a:solidFill>
                <a:ln w="9525">
                  <a:noFill/>
                  <a:round/>
                  <a:headEnd/>
                  <a:tailEnd/>
                </a:ln>
              </p:spPr>
              <p:txBody>
                <a:bodyPr/>
                <a:lstStyle/>
                <a:p>
                  <a:endParaRPr lang="es-MX"/>
                </a:p>
              </p:txBody>
            </p:sp>
            <p:sp>
              <p:nvSpPr>
                <p:cNvPr id="9215" name="Freeform 5844"/>
                <p:cNvSpPr>
                  <a:spLocks/>
                </p:cNvSpPr>
                <p:nvPr/>
              </p:nvSpPr>
              <p:spPr bwMode="auto">
                <a:xfrm>
                  <a:off x="1346" y="2025"/>
                  <a:ext cx="13" cy="19"/>
                </a:xfrm>
                <a:custGeom>
                  <a:avLst/>
                  <a:gdLst>
                    <a:gd name="T0" fmla="*/ 0 w 117"/>
                    <a:gd name="T1" fmla="*/ 0 h 172"/>
                    <a:gd name="T2" fmla="*/ 0 w 117"/>
                    <a:gd name="T3" fmla="*/ 0 h 172"/>
                    <a:gd name="T4" fmla="*/ 0 w 117"/>
                    <a:gd name="T5" fmla="*/ 0 h 172"/>
                    <a:gd name="T6" fmla="*/ 0 w 117"/>
                    <a:gd name="T7" fmla="*/ 0 h 172"/>
                    <a:gd name="T8" fmla="*/ 0 w 117"/>
                    <a:gd name="T9" fmla="*/ 0 h 172"/>
                    <a:gd name="T10" fmla="*/ 0 60000 65536"/>
                    <a:gd name="T11" fmla="*/ 0 60000 65536"/>
                    <a:gd name="T12" fmla="*/ 0 60000 65536"/>
                    <a:gd name="T13" fmla="*/ 0 60000 65536"/>
                    <a:gd name="T14" fmla="*/ 0 60000 65536"/>
                    <a:gd name="T15" fmla="*/ 0 w 117"/>
                    <a:gd name="T16" fmla="*/ 0 h 172"/>
                    <a:gd name="T17" fmla="*/ 117 w 117"/>
                    <a:gd name="T18" fmla="*/ 172 h 172"/>
                  </a:gdLst>
                  <a:ahLst/>
                  <a:cxnLst>
                    <a:cxn ang="T10">
                      <a:pos x="T0" y="T1"/>
                    </a:cxn>
                    <a:cxn ang="T11">
                      <a:pos x="T2" y="T3"/>
                    </a:cxn>
                    <a:cxn ang="T12">
                      <a:pos x="T4" y="T5"/>
                    </a:cxn>
                    <a:cxn ang="T13">
                      <a:pos x="T6" y="T7"/>
                    </a:cxn>
                    <a:cxn ang="T14">
                      <a:pos x="T8" y="T9"/>
                    </a:cxn>
                  </a:cxnLst>
                  <a:rect l="T15" t="T16" r="T17" b="T18"/>
                  <a:pathLst>
                    <a:path w="117" h="172">
                      <a:moveTo>
                        <a:pt x="50" y="17"/>
                      </a:moveTo>
                      <a:lnTo>
                        <a:pt x="0" y="0"/>
                      </a:lnTo>
                      <a:lnTo>
                        <a:pt x="79" y="172"/>
                      </a:lnTo>
                      <a:lnTo>
                        <a:pt x="117" y="162"/>
                      </a:lnTo>
                      <a:lnTo>
                        <a:pt x="50" y="17"/>
                      </a:lnTo>
                    </a:path>
                  </a:pathLst>
                </a:custGeom>
                <a:noFill/>
                <a:ln w="0">
                  <a:solidFill>
                    <a:srgbClr val="FF0000"/>
                  </a:solidFill>
                  <a:round/>
                  <a:headEnd/>
                  <a:tailEnd/>
                </a:ln>
              </p:spPr>
              <p:txBody>
                <a:bodyPr/>
                <a:lstStyle/>
                <a:p>
                  <a:endParaRPr lang="es-MX"/>
                </a:p>
              </p:txBody>
            </p:sp>
            <p:sp>
              <p:nvSpPr>
                <p:cNvPr id="9216" name="Freeform 5845"/>
                <p:cNvSpPr>
                  <a:spLocks/>
                </p:cNvSpPr>
                <p:nvPr/>
              </p:nvSpPr>
              <p:spPr bwMode="auto">
                <a:xfrm>
                  <a:off x="1355" y="2043"/>
                  <a:ext cx="5" cy="11"/>
                </a:xfrm>
                <a:custGeom>
                  <a:avLst/>
                  <a:gdLst>
                    <a:gd name="T0" fmla="*/ 0 w 47"/>
                    <a:gd name="T1" fmla="*/ 0 h 99"/>
                    <a:gd name="T2" fmla="*/ 0 w 47"/>
                    <a:gd name="T3" fmla="*/ 0 h 99"/>
                    <a:gd name="T4" fmla="*/ 0 w 47"/>
                    <a:gd name="T5" fmla="*/ 0 h 99"/>
                    <a:gd name="T6" fmla="*/ 0 w 47"/>
                    <a:gd name="T7" fmla="*/ 0 h 99"/>
                    <a:gd name="T8" fmla="*/ 0 60000 65536"/>
                    <a:gd name="T9" fmla="*/ 0 60000 65536"/>
                    <a:gd name="T10" fmla="*/ 0 60000 65536"/>
                    <a:gd name="T11" fmla="*/ 0 60000 65536"/>
                    <a:gd name="T12" fmla="*/ 0 w 47"/>
                    <a:gd name="T13" fmla="*/ 0 h 99"/>
                    <a:gd name="T14" fmla="*/ 47 w 47"/>
                    <a:gd name="T15" fmla="*/ 99 h 99"/>
                  </a:gdLst>
                  <a:ahLst/>
                  <a:cxnLst>
                    <a:cxn ang="T8">
                      <a:pos x="T0" y="T1"/>
                    </a:cxn>
                    <a:cxn ang="T9">
                      <a:pos x="T2" y="T3"/>
                    </a:cxn>
                    <a:cxn ang="T10">
                      <a:pos x="T4" y="T5"/>
                    </a:cxn>
                    <a:cxn ang="T11">
                      <a:pos x="T6" y="T7"/>
                    </a:cxn>
                  </a:cxnLst>
                  <a:rect l="T12" t="T13" r="T14" b="T15"/>
                  <a:pathLst>
                    <a:path w="47" h="99">
                      <a:moveTo>
                        <a:pt x="38" y="0"/>
                      </a:moveTo>
                      <a:lnTo>
                        <a:pt x="0" y="10"/>
                      </a:lnTo>
                      <a:lnTo>
                        <a:pt x="47" y="99"/>
                      </a:lnTo>
                      <a:lnTo>
                        <a:pt x="38" y="0"/>
                      </a:lnTo>
                      <a:close/>
                    </a:path>
                  </a:pathLst>
                </a:custGeom>
                <a:solidFill>
                  <a:srgbClr val="FF0000"/>
                </a:solidFill>
                <a:ln w="9525">
                  <a:noFill/>
                  <a:round/>
                  <a:headEnd/>
                  <a:tailEnd/>
                </a:ln>
              </p:spPr>
              <p:txBody>
                <a:bodyPr/>
                <a:lstStyle/>
                <a:p>
                  <a:endParaRPr lang="es-MX"/>
                </a:p>
              </p:txBody>
            </p:sp>
            <p:sp>
              <p:nvSpPr>
                <p:cNvPr id="9217" name="Freeform 5846"/>
                <p:cNvSpPr>
                  <a:spLocks/>
                </p:cNvSpPr>
                <p:nvPr/>
              </p:nvSpPr>
              <p:spPr bwMode="auto">
                <a:xfrm>
                  <a:off x="1355" y="2044"/>
                  <a:ext cx="5" cy="11"/>
                </a:xfrm>
                <a:custGeom>
                  <a:avLst/>
                  <a:gdLst>
                    <a:gd name="T0" fmla="*/ 0 w 47"/>
                    <a:gd name="T1" fmla="*/ 0 h 103"/>
                    <a:gd name="T2" fmla="*/ 0 w 47"/>
                    <a:gd name="T3" fmla="*/ 0 h 103"/>
                    <a:gd name="T4" fmla="*/ 0 w 47"/>
                    <a:gd name="T5" fmla="*/ 0 h 103"/>
                    <a:gd name="T6" fmla="*/ 0 w 47"/>
                    <a:gd name="T7" fmla="*/ 0 h 103"/>
                    <a:gd name="T8" fmla="*/ 0 60000 65536"/>
                    <a:gd name="T9" fmla="*/ 0 60000 65536"/>
                    <a:gd name="T10" fmla="*/ 0 60000 65536"/>
                    <a:gd name="T11" fmla="*/ 0 60000 65536"/>
                    <a:gd name="T12" fmla="*/ 0 w 47"/>
                    <a:gd name="T13" fmla="*/ 0 h 103"/>
                    <a:gd name="T14" fmla="*/ 47 w 47"/>
                    <a:gd name="T15" fmla="*/ 103 h 103"/>
                  </a:gdLst>
                  <a:ahLst/>
                  <a:cxnLst>
                    <a:cxn ang="T8">
                      <a:pos x="T0" y="T1"/>
                    </a:cxn>
                    <a:cxn ang="T9">
                      <a:pos x="T2" y="T3"/>
                    </a:cxn>
                    <a:cxn ang="T10">
                      <a:pos x="T4" y="T5"/>
                    </a:cxn>
                    <a:cxn ang="T11">
                      <a:pos x="T6" y="T7"/>
                    </a:cxn>
                  </a:cxnLst>
                  <a:rect l="T12" t="T13" r="T14" b="T15"/>
                  <a:pathLst>
                    <a:path w="47" h="103">
                      <a:moveTo>
                        <a:pt x="0" y="0"/>
                      </a:moveTo>
                      <a:lnTo>
                        <a:pt x="47" y="89"/>
                      </a:lnTo>
                      <a:lnTo>
                        <a:pt x="10" y="103"/>
                      </a:lnTo>
                      <a:lnTo>
                        <a:pt x="0" y="0"/>
                      </a:lnTo>
                      <a:close/>
                    </a:path>
                  </a:pathLst>
                </a:custGeom>
                <a:solidFill>
                  <a:srgbClr val="FF0000"/>
                </a:solidFill>
                <a:ln w="9525">
                  <a:noFill/>
                  <a:round/>
                  <a:headEnd/>
                  <a:tailEnd/>
                </a:ln>
              </p:spPr>
              <p:txBody>
                <a:bodyPr/>
                <a:lstStyle/>
                <a:p>
                  <a:endParaRPr lang="es-MX"/>
                </a:p>
              </p:txBody>
            </p:sp>
            <p:sp>
              <p:nvSpPr>
                <p:cNvPr id="9218" name="Freeform 5847"/>
                <p:cNvSpPr>
                  <a:spLocks/>
                </p:cNvSpPr>
                <p:nvPr/>
              </p:nvSpPr>
              <p:spPr bwMode="auto">
                <a:xfrm>
                  <a:off x="1355" y="2043"/>
                  <a:ext cx="5" cy="12"/>
                </a:xfrm>
                <a:custGeom>
                  <a:avLst/>
                  <a:gdLst>
                    <a:gd name="T0" fmla="*/ 0 w 47"/>
                    <a:gd name="T1" fmla="*/ 0 h 113"/>
                    <a:gd name="T2" fmla="*/ 0 w 47"/>
                    <a:gd name="T3" fmla="*/ 0 h 113"/>
                    <a:gd name="T4" fmla="*/ 0 w 47"/>
                    <a:gd name="T5" fmla="*/ 0 h 113"/>
                    <a:gd name="T6" fmla="*/ 0 w 47"/>
                    <a:gd name="T7" fmla="*/ 0 h 113"/>
                    <a:gd name="T8" fmla="*/ 0 w 47"/>
                    <a:gd name="T9" fmla="*/ 0 h 113"/>
                    <a:gd name="T10" fmla="*/ 0 60000 65536"/>
                    <a:gd name="T11" fmla="*/ 0 60000 65536"/>
                    <a:gd name="T12" fmla="*/ 0 60000 65536"/>
                    <a:gd name="T13" fmla="*/ 0 60000 65536"/>
                    <a:gd name="T14" fmla="*/ 0 60000 65536"/>
                    <a:gd name="T15" fmla="*/ 0 w 47"/>
                    <a:gd name="T16" fmla="*/ 0 h 113"/>
                    <a:gd name="T17" fmla="*/ 47 w 47"/>
                    <a:gd name="T18" fmla="*/ 113 h 113"/>
                  </a:gdLst>
                  <a:ahLst/>
                  <a:cxnLst>
                    <a:cxn ang="T10">
                      <a:pos x="T0" y="T1"/>
                    </a:cxn>
                    <a:cxn ang="T11">
                      <a:pos x="T2" y="T3"/>
                    </a:cxn>
                    <a:cxn ang="T12">
                      <a:pos x="T4" y="T5"/>
                    </a:cxn>
                    <a:cxn ang="T13">
                      <a:pos x="T6" y="T7"/>
                    </a:cxn>
                    <a:cxn ang="T14">
                      <a:pos x="T8" y="T9"/>
                    </a:cxn>
                  </a:cxnLst>
                  <a:rect l="T15" t="T16" r="T17" b="T18"/>
                  <a:pathLst>
                    <a:path w="47" h="113">
                      <a:moveTo>
                        <a:pt x="38" y="0"/>
                      </a:moveTo>
                      <a:lnTo>
                        <a:pt x="0" y="10"/>
                      </a:lnTo>
                      <a:lnTo>
                        <a:pt x="10" y="113"/>
                      </a:lnTo>
                      <a:lnTo>
                        <a:pt x="47" y="99"/>
                      </a:lnTo>
                      <a:lnTo>
                        <a:pt x="38" y="0"/>
                      </a:lnTo>
                    </a:path>
                  </a:pathLst>
                </a:custGeom>
                <a:noFill/>
                <a:ln w="0">
                  <a:solidFill>
                    <a:srgbClr val="FF0000"/>
                  </a:solidFill>
                  <a:round/>
                  <a:headEnd/>
                  <a:tailEnd/>
                </a:ln>
              </p:spPr>
              <p:txBody>
                <a:bodyPr/>
                <a:lstStyle/>
                <a:p>
                  <a:endParaRPr lang="es-MX"/>
                </a:p>
              </p:txBody>
            </p:sp>
            <p:sp>
              <p:nvSpPr>
                <p:cNvPr id="9219" name="Freeform 5848"/>
                <p:cNvSpPr>
                  <a:spLocks/>
                </p:cNvSpPr>
                <p:nvPr/>
              </p:nvSpPr>
              <p:spPr bwMode="auto">
                <a:xfrm>
                  <a:off x="1356" y="2054"/>
                  <a:ext cx="9" cy="5"/>
                </a:xfrm>
                <a:custGeom>
                  <a:avLst/>
                  <a:gdLst>
                    <a:gd name="T0" fmla="*/ 0 w 75"/>
                    <a:gd name="T1" fmla="*/ 0 h 48"/>
                    <a:gd name="T2" fmla="*/ 0 w 75"/>
                    <a:gd name="T3" fmla="*/ 0 h 48"/>
                    <a:gd name="T4" fmla="*/ 0 w 75"/>
                    <a:gd name="T5" fmla="*/ 0 h 48"/>
                    <a:gd name="T6" fmla="*/ 0 w 75"/>
                    <a:gd name="T7" fmla="*/ 0 h 48"/>
                    <a:gd name="T8" fmla="*/ 0 60000 65536"/>
                    <a:gd name="T9" fmla="*/ 0 60000 65536"/>
                    <a:gd name="T10" fmla="*/ 0 60000 65536"/>
                    <a:gd name="T11" fmla="*/ 0 60000 65536"/>
                    <a:gd name="T12" fmla="*/ 0 w 75"/>
                    <a:gd name="T13" fmla="*/ 0 h 48"/>
                    <a:gd name="T14" fmla="*/ 75 w 75"/>
                    <a:gd name="T15" fmla="*/ 48 h 48"/>
                  </a:gdLst>
                  <a:ahLst/>
                  <a:cxnLst>
                    <a:cxn ang="T8">
                      <a:pos x="T0" y="T1"/>
                    </a:cxn>
                    <a:cxn ang="T9">
                      <a:pos x="T2" y="T3"/>
                    </a:cxn>
                    <a:cxn ang="T10">
                      <a:pos x="T4" y="T5"/>
                    </a:cxn>
                    <a:cxn ang="T11">
                      <a:pos x="T6" y="T7"/>
                    </a:cxn>
                  </a:cxnLst>
                  <a:rect l="T12" t="T13" r="T14" b="T15"/>
                  <a:pathLst>
                    <a:path w="75" h="48">
                      <a:moveTo>
                        <a:pt x="37" y="0"/>
                      </a:moveTo>
                      <a:lnTo>
                        <a:pt x="0" y="14"/>
                      </a:lnTo>
                      <a:lnTo>
                        <a:pt x="75" y="48"/>
                      </a:lnTo>
                      <a:lnTo>
                        <a:pt x="37" y="0"/>
                      </a:lnTo>
                      <a:close/>
                    </a:path>
                  </a:pathLst>
                </a:custGeom>
                <a:solidFill>
                  <a:srgbClr val="FF0000"/>
                </a:solidFill>
                <a:ln w="9525">
                  <a:noFill/>
                  <a:round/>
                  <a:headEnd/>
                  <a:tailEnd/>
                </a:ln>
              </p:spPr>
              <p:txBody>
                <a:bodyPr/>
                <a:lstStyle/>
                <a:p>
                  <a:endParaRPr lang="es-MX"/>
                </a:p>
              </p:txBody>
            </p:sp>
            <p:sp>
              <p:nvSpPr>
                <p:cNvPr id="9220" name="Freeform 5849"/>
                <p:cNvSpPr>
                  <a:spLocks/>
                </p:cNvSpPr>
                <p:nvPr/>
              </p:nvSpPr>
              <p:spPr bwMode="auto">
                <a:xfrm>
                  <a:off x="1356" y="2055"/>
                  <a:ext cx="9" cy="6"/>
                </a:xfrm>
                <a:custGeom>
                  <a:avLst/>
                  <a:gdLst>
                    <a:gd name="T0" fmla="*/ 0 w 75"/>
                    <a:gd name="T1" fmla="*/ 0 h 51"/>
                    <a:gd name="T2" fmla="*/ 0 w 75"/>
                    <a:gd name="T3" fmla="*/ 0 h 51"/>
                    <a:gd name="T4" fmla="*/ 0 w 75"/>
                    <a:gd name="T5" fmla="*/ 0 h 51"/>
                    <a:gd name="T6" fmla="*/ 0 w 75"/>
                    <a:gd name="T7" fmla="*/ 0 h 51"/>
                    <a:gd name="T8" fmla="*/ 0 60000 65536"/>
                    <a:gd name="T9" fmla="*/ 0 60000 65536"/>
                    <a:gd name="T10" fmla="*/ 0 60000 65536"/>
                    <a:gd name="T11" fmla="*/ 0 60000 65536"/>
                    <a:gd name="T12" fmla="*/ 0 w 75"/>
                    <a:gd name="T13" fmla="*/ 0 h 51"/>
                    <a:gd name="T14" fmla="*/ 75 w 75"/>
                    <a:gd name="T15" fmla="*/ 51 h 51"/>
                  </a:gdLst>
                  <a:ahLst/>
                  <a:cxnLst>
                    <a:cxn ang="T8">
                      <a:pos x="T0" y="T1"/>
                    </a:cxn>
                    <a:cxn ang="T9">
                      <a:pos x="T2" y="T3"/>
                    </a:cxn>
                    <a:cxn ang="T10">
                      <a:pos x="T4" y="T5"/>
                    </a:cxn>
                    <a:cxn ang="T11">
                      <a:pos x="T6" y="T7"/>
                    </a:cxn>
                  </a:cxnLst>
                  <a:rect l="T12" t="T13" r="T14" b="T15"/>
                  <a:pathLst>
                    <a:path w="75" h="51">
                      <a:moveTo>
                        <a:pt x="0" y="0"/>
                      </a:moveTo>
                      <a:lnTo>
                        <a:pt x="75" y="34"/>
                      </a:lnTo>
                      <a:lnTo>
                        <a:pt x="40" y="51"/>
                      </a:lnTo>
                      <a:lnTo>
                        <a:pt x="0" y="0"/>
                      </a:lnTo>
                      <a:close/>
                    </a:path>
                  </a:pathLst>
                </a:custGeom>
                <a:solidFill>
                  <a:srgbClr val="FF0000"/>
                </a:solidFill>
                <a:ln w="9525">
                  <a:noFill/>
                  <a:round/>
                  <a:headEnd/>
                  <a:tailEnd/>
                </a:ln>
              </p:spPr>
              <p:txBody>
                <a:bodyPr/>
                <a:lstStyle/>
                <a:p>
                  <a:endParaRPr lang="es-MX"/>
                </a:p>
              </p:txBody>
            </p:sp>
            <p:sp>
              <p:nvSpPr>
                <p:cNvPr id="9221" name="Freeform 5850"/>
                <p:cNvSpPr>
                  <a:spLocks/>
                </p:cNvSpPr>
                <p:nvPr/>
              </p:nvSpPr>
              <p:spPr bwMode="auto">
                <a:xfrm>
                  <a:off x="1356" y="2054"/>
                  <a:ext cx="9" cy="7"/>
                </a:xfrm>
                <a:custGeom>
                  <a:avLst/>
                  <a:gdLst>
                    <a:gd name="T0" fmla="*/ 0 w 75"/>
                    <a:gd name="T1" fmla="*/ 0 h 65"/>
                    <a:gd name="T2" fmla="*/ 0 w 75"/>
                    <a:gd name="T3" fmla="*/ 0 h 65"/>
                    <a:gd name="T4" fmla="*/ 0 w 75"/>
                    <a:gd name="T5" fmla="*/ 0 h 65"/>
                    <a:gd name="T6" fmla="*/ 0 w 75"/>
                    <a:gd name="T7" fmla="*/ 0 h 65"/>
                    <a:gd name="T8" fmla="*/ 0 w 75"/>
                    <a:gd name="T9" fmla="*/ 0 h 65"/>
                    <a:gd name="T10" fmla="*/ 0 60000 65536"/>
                    <a:gd name="T11" fmla="*/ 0 60000 65536"/>
                    <a:gd name="T12" fmla="*/ 0 60000 65536"/>
                    <a:gd name="T13" fmla="*/ 0 60000 65536"/>
                    <a:gd name="T14" fmla="*/ 0 60000 65536"/>
                    <a:gd name="T15" fmla="*/ 0 w 75"/>
                    <a:gd name="T16" fmla="*/ 0 h 65"/>
                    <a:gd name="T17" fmla="*/ 75 w 75"/>
                    <a:gd name="T18" fmla="*/ 65 h 65"/>
                  </a:gdLst>
                  <a:ahLst/>
                  <a:cxnLst>
                    <a:cxn ang="T10">
                      <a:pos x="T0" y="T1"/>
                    </a:cxn>
                    <a:cxn ang="T11">
                      <a:pos x="T2" y="T3"/>
                    </a:cxn>
                    <a:cxn ang="T12">
                      <a:pos x="T4" y="T5"/>
                    </a:cxn>
                    <a:cxn ang="T13">
                      <a:pos x="T6" y="T7"/>
                    </a:cxn>
                    <a:cxn ang="T14">
                      <a:pos x="T8" y="T9"/>
                    </a:cxn>
                  </a:cxnLst>
                  <a:rect l="T15" t="T16" r="T17" b="T18"/>
                  <a:pathLst>
                    <a:path w="75" h="65">
                      <a:moveTo>
                        <a:pt x="37" y="0"/>
                      </a:moveTo>
                      <a:lnTo>
                        <a:pt x="0" y="14"/>
                      </a:lnTo>
                      <a:lnTo>
                        <a:pt x="40" y="65"/>
                      </a:lnTo>
                      <a:lnTo>
                        <a:pt x="75" y="48"/>
                      </a:lnTo>
                      <a:lnTo>
                        <a:pt x="37" y="0"/>
                      </a:lnTo>
                    </a:path>
                  </a:pathLst>
                </a:custGeom>
                <a:noFill/>
                <a:ln w="0">
                  <a:solidFill>
                    <a:srgbClr val="FF0000"/>
                  </a:solidFill>
                  <a:round/>
                  <a:headEnd/>
                  <a:tailEnd/>
                </a:ln>
              </p:spPr>
              <p:txBody>
                <a:bodyPr/>
                <a:lstStyle/>
                <a:p>
                  <a:endParaRPr lang="es-MX"/>
                </a:p>
              </p:txBody>
            </p:sp>
            <p:sp>
              <p:nvSpPr>
                <p:cNvPr id="9222" name="Freeform 5851"/>
                <p:cNvSpPr>
                  <a:spLocks/>
                </p:cNvSpPr>
                <p:nvPr/>
              </p:nvSpPr>
              <p:spPr bwMode="auto">
                <a:xfrm>
                  <a:off x="1361" y="2059"/>
                  <a:ext cx="6" cy="11"/>
                </a:xfrm>
                <a:custGeom>
                  <a:avLst/>
                  <a:gdLst>
                    <a:gd name="T0" fmla="*/ 0 w 55"/>
                    <a:gd name="T1" fmla="*/ 0 h 102"/>
                    <a:gd name="T2" fmla="*/ 0 w 55"/>
                    <a:gd name="T3" fmla="*/ 0 h 102"/>
                    <a:gd name="T4" fmla="*/ 0 w 55"/>
                    <a:gd name="T5" fmla="*/ 0 h 102"/>
                    <a:gd name="T6" fmla="*/ 0 w 55"/>
                    <a:gd name="T7" fmla="*/ 0 h 102"/>
                    <a:gd name="T8" fmla="*/ 0 60000 65536"/>
                    <a:gd name="T9" fmla="*/ 0 60000 65536"/>
                    <a:gd name="T10" fmla="*/ 0 60000 65536"/>
                    <a:gd name="T11" fmla="*/ 0 60000 65536"/>
                    <a:gd name="T12" fmla="*/ 0 w 55"/>
                    <a:gd name="T13" fmla="*/ 0 h 102"/>
                    <a:gd name="T14" fmla="*/ 55 w 55"/>
                    <a:gd name="T15" fmla="*/ 102 h 102"/>
                  </a:gdLst>
                  <a:ahLst/>
                  <a:cxnLst>
                    <a:cxn ang="T8">
                      <a:pos x="T0" y="T1"/>
                    </a:cxn>
                    <a:cxn ang="T9">
                      <a:pos x="T2" y="T3"/>
                    </a:cxn>
                    <a:cxn ang="T10">
                      <a:pos x="T4" y="T5"/>
                    </a:cxn>
                    <a:cxn ang="T11">
                      <a:pos x="T6" y="T7"/>
                    </a:cxn>
                  </a:cxnLst>
                  <a:rect l="T12" t="T13" r="T14" b="T15"/>
                  <a:pathLst>
                    <a:path w="55" h="102">
                      <a:moveTo>
                        <a:pt x="35" y="0"/>
                      </a:moveTo>
                      <a:lnTo>
                        <a:pt x="0" y="17"/>
                      </a:lnTo>
                      <a:lnTo>
                        <a:pt x="55" y="102"/>
                      </a:lnTo>
                      <a:lnTo>
                        <a:pt x="35" y="0"/>
                      </a:lnTo>
                      <a:close/>
                    </a:path>
                  </a:pathLst>
                </a:custGeom>
                <a:solidFill>
                  <a:srgbClr val="FF0000"/>
                </a:solidFill>
                <a:ln w="9525">
                  <a:noFill/>
                  <a:round/>
                  <a:headEnd/>
                  <a:tailEnd/>
                </a:ln>
              </p:spPr>
              <p:txBody>
                <a:bodyPr/>
                <a:lstStyle/>
                <a:p>
                  <a:endParaRPr lang="es-MX"/>
                </a:p>
              </p:txBody>
            </p:sp>
            <p:sp>
              <p:nvSpPr>
                <p:cNvPr id="9223" name="Freeform 5852"/>
                <p:cNvSpPr>
                  <a:spLocks/>
                </p:cNvSpPr>
                <p:nvPr/>
              </p:nvSpPr>
              <p:spPr bwMode="auto">
                <a:xfrm>
                  <a:off x="1361" y="2059"/>
                  <a:ext cx="6" cy="13"/>
                </a:xfrm>
                <a:custGeom>
                  <a:avLst/>
                  <a:gdLst>
                    <a:gd name="T0" fmla="*/ 0 w 55"/>
                    <a:gd name="T1" fmla="*/ 0 h 119"/>
                    <a:gd name="T2" fmla="*/ 0 w 55"/>
                    <a:gd name="T3" fmla="*/ 0 h 119"/>
                    <a:gd name="T4" fmla="*/ 0 w 55"/>
                    <a:gd name="T5" fmla="*/ 0 h 119"/>
                    <a:gd name="T6" fmla="*/ 0 w 55"/>
                    <a:gd name="T7" fmla="*/ 0 h 119"/>
                    <a:gd name="T8" fmla="*/ 0 w 55"/>
                    <a:gd name="T9" fmla="*/ 0 h 119"/>
                    <a:gd name="T10" fmla="*/ 0 60000 65536"/>
                    <a:gd name="T11" fmla="*/ 0 60000 65536"/>
                    <a:gd name="T12" fmla="*/ 0 60000 65536"/>
                    <a:gd name="T13" fmla="*/ 0 60000 65536"/>
                    <a:gd name="T14" fmla="*/ 0 60000 65536"/>
                    <a:gd name="T15" fmla="*/ 0 w 55"/>
                    <a:gd name="T16" fmla="*/ 0 h 119"/>
                    <a:gd name="T17" fmla="*/ 55 w 55"/>
                    <a:gd name="T18" fmla="*/ 119 h 119"/>
                  </a:gdLst>
                  <a:ahLst/>
                  <a:cxnLst>
                    <a:cxn ang="T10">
                      <a:pos x="T0" y="T1"/>
                    </a:cxn>
                    <a:cxn ang="T11">
                      <a:pos x="T2" y="T3"/>
                    </a:cxn>
                    <a:cxn ang="T12">
                      <a:pos x="T4" y="T5"/>
                    </a:cxn>
                    <a:cxn ang="T13">
                      <a:pos x="T6" y="T7"/>
                    </a:cxn>
                    <a:cxn ang="T14">
                      <a:pos x="T8" y="T9"/>
                    </a:cxn>
                  </a:cxnLst>
                  <a:rect l="T15" t="T16" r="T17" b="T18"/>
                  <a:pathLst>
                    <a:path w="55" h="119">
                      <a:moveTo>
                        <a:pt x="35" y="0"/>
                      </a:moveTo>
                      <a:lnTo>
                        <a:pt x="0" y="17"/>
                      </a:lnTo>
                      <a:lnTo>
                        <a:pt x="20" y="119"/>
                      </a:lnTo>
                      <a:lnTo>
                        <a:pt x="55" y="102"/>
                      </a:lnTo>
                      <a:lnTo>
                        <a:pt x="35" y="0"/>
                      </a:lnTo>
                    </a:path>
                  </a:pathLst>
                </a:custGeom>
                <a:noFill/>
                <a:ln w="0">
                  <a:solidFill>
                    <a:srgbClr val="FF0000"/>
                  </a:solidFill>
                  <a:round/>
                  <a:headEnd/>
                  <a:tailEnd/>
                </a:ln>
              </p:spPr>
              <p:txBody>
                <a:bodyPr/>
                <a:lstStyle/>
                <a:p>
                  <a:endParaRPr lang="es-MX"/>
                </a:p>
              </p:txBody>
            </p:sp>
            <p:sp>
              <p:nvSpPr>
                <p:cNvPr id="9224" name="Freeform 5853"/>
                <p:cNvSpPr>
                  <a:spLocks/>
                </p:cNvSpPr>
                <p:nvPr/>
              </p:nvSpPr>
              <p:spPr bwMode="auto">
                <a:xfrm>
                  <a:off x="1363" y="2070"/>
                  <a:ext cx="18" cy="17"/>
                </a:xfrm>
                <a:custGeom>
                  <a:avLst/>
                  <a:gdLst>
                    <a:gd name="T0" fmla="*/ 0 w 163"/>
                    <a:gd name="T1" fmla="*/ 0 h 150"/>
                    <a:gd name="T2" fmla="*/ 0 w 163"/>
                    <a:gd name="T3" fmla="*/ 0 h 150"/>
                    <a:gd name="T4" fmla="*/ 0 w 163"/>
                    <a:gd name="T5" fmla="*/ 0 h 150"/>
                    <a:gd name="T6" fmla="*/ 0 w 163"/>
                    <a:gd name="T7" fmla="*/ 0 h 150"/>
                    <a:gd name="T8" fmla="*/ 0 60000 65536"/>
                    <a:gd name="T9" fmla="*/ 0 60000 65536"/>
                    <a:gd name="T10" fmla="*/ 0 60000 65536"/>
                    <a:gd name="T11" fmla="*/ 0 60000 65536"/>
                    <a:gd name="T12" fmla="*/ 0 w 163"/>
                    <a:gd name="T13" fmla="*/ 0 h 150"/>
                    <a:gd name="T14" fmla="*/ 163 w 163"/>
                    <a:gd name="T15" fmla="*/ 150 h 150"/>
                  </a:gdLst>
                  <a:ahLst/>
                  <a:cxnLst>
                    <a:cxn ang="T8">
                      <a:pos x="T0" y="T1"/>
                    </a:cxn>
                    <a:cxn ang="T9">
                      <a:pos x="T2" y="T3"/>
                    </a:cxn>
                    <a:cxn ang="T10">
                      <a:pos x="T4" y="T5"/>
                    </a:cxn>
                    <a:cxn ang="T11">
                      <a:pos x="T6" y="T7"/>
                    </a:cxn>
                  </a:cxnLst>
                  <a:rect l="T12" t="T13" r="T14" b="T15"/>
                  <a:pathLst>
                    <a:path w="163" h="150">
                      <a:moveTo>
                        <a:pt x="35" y="0"/>
                      </a:moveTo>
                      <a:lnTo>
                        <a:pt x="0" y="17"/>
                      </a:lnTo>
                      <a:lnTo>
                        <a:pt x="163" y="150"/>
                      </a:lnTo>
                      <a:lnTo>
                        <a:pt x="35" y="0"/>
                      </a:lnTo>
                      <a:close/>
                    </a:path>
                  </a:pathLst>
                </a:custGeom>
                <a:solidFill>
                  <a:srgbClr val="FF0000"/>
                </a:solidFill>
                <a:ln w="9525">
                  <a:noFill/>
                  <a:round/>
                  <a:headEnd/>
                  <a:tailEnd/>
                </a:ln>
              </p:spPr>
              <p:txBody>
                <a:bodyPr/>
                <a:lstStyle/>
                <a:p>
                  <a:endParaRPr lang="es-MX"/>
                </a:p>
              </p:txBody>
            </p:sp>
            <p:sp>
              <p:nvSpPr>
                <p:cNvPr id="9225" name="Freeform 5854"/>
                <p:cNvSpPr>
                  <a:spLocks/>
                </p:cNvSpPr>
                <p:nvPr/>
              </p:nvSpPr>
              <p:spPr bwMode="auto">
                <a:xfrm>
                  <a:off x="1363" y="2072"/>
                  <a:ext cx="18" cy="17"/>
                </a:xfrm>
                <a:custGeom>
                  <a:avLst/>
                  <a:gdLst>
                    <a:gd name="T0" fmla="*/ 0 w 163"/>
                    <a:gd name="T1" fmla="*/ 0 h 150"/>
                    <a:gd name="T2" fmla="*/ 0 w 163"/>
                    <a:gd name="T3" fmla="*/ 0 h 150"/>
                    <a:gd name="T4" fmla="*/ 0 w 163"/>
                    <a:gd name="T5" fmla="*/ 0 h 150"/>
                    <a:gd name="T6" fmla="*/ 0 w 163"/>
                    <a:gd name="T7" fmla="*/ 0 h 150"/>
                    <a:gd name="T8" fmla="*/ 0 60000 65536"/>
                    <a:gd name="T9" fmla="*/ 0 60000 65536"/>
                    <a:gd name="T10" fmla="*/ 0 60000 65536"/>
                    <a:gd name="T11" fmla="*/ 0 60000 65536"/>
                    <a:gd name="T12" fmla="*/ 0 w 163"/>
                    <a:gd name="T13" fmla="*/ 0 h 150"/>
                    <a:gd name="T14" fmla="*/ 163 w 163"/>
                    <a:gd name="T15" fmla="*/ 150 h 150"/>
                  </a:gdLst>
                  <a:ahLst/>
                  <a:cxnLst>
                    <a:cxn ang="T8">
                      <a:pos x="T0" y="T1"/>
                    </a:cxn>
                    <a:cxn ang="T9">
                      <a:pos x="T2" y="T3"/>
                    </a:cxn>
                    <a:cxn ang="T10">
                      <a:pos x="T4" y="T5"/>
                    </a:cxn>
                    <a:cxn ang="T11">
                      <a:pos x="T6" y="T7"/>
                    </a:cxn>
                  </a:cxnLst>
                  <a:rect l="T12" t="T13" r="T14" b="T15"/>
                  <a:pathLst>
                    <a:path w="163" h="150">
                      <a:moveTo>
                        <a:pt x="0" y="0"/>
                      </a:moveTo>
                      <a:lnTo>
                        <a:pt x="163" y="133"/>
                      </a:lnTo>
                      <a:lnTo>
                        <a:pt x="129" y="150"/>
                      </a:lnTo>
                      <a:lnTo>
                        <a:pt x="0" y="0"/>
                      </a:lnTo>
                      <a:close/>
                    </a:path>
                  </a:pathLst>
                </a:custGeom>
                <a:solidFill>
                  <a:srgbClr val="FF0000"/>
                </a:solidFill>
                <a:ln w="9525">
                  <a:noFill/>
                  <a:round/>
                  <a:headEnd/>
                  <a:tailEnd/>
                </a:ln>
              </p:spPr>
              <p:txBody>
                <a:bodyPr/>
                <a:lstStyle/>
                <a:p>
                  <a:endParaRPr lang="es-MX"/>
                </a:p>
              </p:txBody>
            </p:sp>
            <p:sp>
              <p:nvSpPr>
                <p:cNvPr id="9226" name="Freeform 5855"/>
                <p:cNvSpPr>
                  <a:spLocks/>
                </p:cNvSpPr>
                <p:nvPr/>
              </p:nvSpPr>
              <p:spPr bwMode="auto">
                <a:xfrm>
                  <a:off x="1363" y="2070"/>
                  <a:ext cx="18" cy="19"/>
                </a:xfrm>
                <a:custGeom>
                  <a:avLst/>
                  <a:gdLst>
                    <a:gd name="T0" fmla="*/ 0 w 163"/>
                    <a:gd name="T1" fmla="*/ 0 h 167"/>
                    <a:gd name="T2" fmla="*/ 0 w 163"/>
                    <a:gd name="T3" fmla="*/ 0 h 167"/>
                    <a:gd name="T4" fmla="*/ 0 w 163"/>
                    <a:gd name="T5" fmla="*/ 0 h 167"/>
                    <a:gd name="T6" fmla="*/ 0 w 163"/>
                    <a:gd name="T7" fmla="*/ 0 h 167"/>
                    <a:gd name="T8" fmla="*/ 0 w 163"/>
                    <a:gd name="T9" fmla="*/ 0 h 167"/>
                    <a:gd name="T10" fmla="*/ 0 60000 65536"/>
                    <a:gd name="T11" fmla="*/ 0 60000 65536"/>
                    <a:gd name="T12" fmla="*/ 0 60000 65536"/>
                    <a:gd name="T13" fmla="*/ 0 60000 65536"/>
                    <a:gd name="T14" fmla="*/ 0 60000 65536"/>
                    <a:gd name="T15" fmla="*/ 0 w 163"/>
                    <a:gd name="T16" fmla="*/ 0 h 167"/>
                    <a:gd name="T17" fmla="*/ 163 w 163"/>
                    <a:gd name="T18" fmla="*/ 167 h 167"/>
                  </a:gdLst>
                  <a:ahLst/>
                  <a:cxnLst>
                    <a:cxn ang="T10">
                      <a:pos x="T0" y="T1"/>
                    </a:cxn>
                    <a:cxn ang="T11">
                      <a:pos x="T2" y="T3"/>
                    </a:cxn>
                    <a:cxn ang="T12">
                      <a:pos x="T4" y="T5"/>
                    </a:cxn>
                    <a:cxn ang="T13">
                      <a:pos x="T6" y="T7"/>
                    </a:cxn>
                    <a:cxn ang="T14">
                      <a:pos x="T8" y="T9"/>
                    </a:cxn>
                  </a:cxnLst>
                  <a:rect l="T15" t="T16" r="T17" b="T18"/>
                  <a:pathLst>
                    <a:path w="163" h="167">
                      <a:moveTo>
                        <a:pt x="35" y="0"/>
                      </a:moveTo>
                      <a:lnTo>
                        <a:pt x="0" y="17"/>
                      </a:lnTo>
                      <a:lnTo>
                        <a:pt x="129" y="167"/>
                      </a:lnTo>
                      <a:lnTo>
                        <a:pt x="163" y="150"/>
                      </a:lnTo>
                      <a:lnTo>
                        <a:pt x="35" y="0"/>
                      </a:lnTo>
                    </a:path>
                  </a:pathLst>
                </a:custGeom>
                <a:noFill/>
                <a:ln w="0">
                  <a:solidFill>
                    <a:srgbClr val="FF0000"/>
                  </a:solidFill>
                  <a:round/>
                  <a:headEnd/>
                  <a:tailEnd/>
                </a:ln>
              </p:spPr>
              <p:txBody>
                <a:bodyPr/>
                <a:lstStyle/>
                <a:p>
                  <a:endParaRPr lang="es-MX"/>
                </a:p>
              </p:txBody>
            </p:sp>
            <p:sp>
              <p:nvSpPr>
                <p:cNvPr id="9227" name="Freeform 5856"/>
                <p:cNvSpPr>
                  <a:spLocks/>
                </p:cNvSpPr>
                <p:nvPr/>
              </p:nvSpPr>
              <p:spPr bwMode="auto">
                <a:xfrm>
                  <a:off x="1377" y="2087"/>
                  <a:ext cx="5" cy="3"/>
                </a:xfrm>
                <a:custGeom>
                  <a:avLst/>
                  <a:gdLst>
                    <a:gd name="T0" fmla="*/ 0 w 41"/>
                    <a:gd name="T1" fmla="*/ 0 h 28"/>
                    <a:gd name="T2" fmla="*/ 0 w 41"/>
                    <a:gd name="T3" fmla="*/ 0 h 28"/>
                    <a:gd name="T4" fmla="*/ 0 w 41"/>
                    <a:gd name="T5" fmla="*/ 0 h 28"/>
                    <a:gd name="T6" fmla="*/ 0 w 41"/>
                    <a:gd name="T7" fmla="*/ 0 h 28"/>
                    <a:gd name="T8" fmla="*/ 0 60000 65536"/>
                    <a:gd name="T9" fmla="*/ 0 60000 65536"/>
                    <a:gd name="T10" fmla="*/ 0 60000 65536"/>
                    <a:gd name="T11" fmla="*/ 0 60000 65536"/>
                    <a:gd name="T12" fmla="*/ 0 w 41"/>
                    <a:gd name="T13" fmla="*/ 0 h 28"/>
                    <a:gd name="T14" fmla="*/ 41 w 41"/>
                    <a:gd name="T15" fmla="*/ 28 h 28"/>
                  </a:gdLst>
                  <a:ahLst/>
                  <a:cxnLst>
                    <a:cxn ang="T8">
                      <a:pos x="T0" y="T1"/>
                    </a:cxn>
                    <a:cxn ang="T9">
                      <a:pos x="T2" y="T3"/>
                    </a:cxn>
                    <a:cxn ang="T10">
                      <a:pos x="T4" y="T5"/>
                    </a:cxn>
                    <a:cxn ang="T11">
                      <a:pos x="T6" y="T7"/>
                    </a:cxn>
                  </a:cxnLst>
                  <a:rect l="T12" t="T13" r="T14" b="T15"/>
                  <a:pathLst>
                    <a:path w="41" h="28">
                      <a:moveTo>
                        <a:pt x="34" y="0"/>
                      </a:moveTo>
                      <a:lnTo>
                        <a:pt x="0" y="17"/>
                      </a:lnTo>
                      <a:lnTo>
                        <a:pt x="41" y="28"/>
                      </a:lnTo>
                      <a:lnTo>
                        <a:pt x="34" y="0"/>
                      </a:lnTo>
                      <a:close/>
                    </a:path>
                  </a:pathLst>
                </a:custGeom>
                <a:solidFill>
                  <a:srgbClr val="FF0000"/>
                </a:solidFill>
                <a:ln w="9525">
                  <a:noFill/>
                  <a:round/>
                  <a:headEnd/>
                  <a:tailEnd/>
                </a:ln>
              </p:spPr>
              <p:txBody>
                <a:bodyPr/>
                <a:lstStyle/>
                <a:p>
                  <a:endParaRPr lang="es-MX"/>
                </a:p>
              </p:txBody>
            </p:sp>
            <p:sp>
              <p:nvSpPr>
                <p:cNvPr id="9228" name="Freeform 5857"/>
                <p:cNvSpPr>
                  <a:spLocks/>
                </p:cNvSpPr>
                <p:nvPr/>
              </p:nvSpPr>
              <p:spPr bwMode="auto">
                <a:xfrm>
                  <a:off x="1377" y="2087"/>
                  <a:ext cx="5" cy="5"/>
                </a:xfrm>
                <a:custGeom>
                  <a:avLst/>
                  <a:gdLst>
                    <a:gd name="T0" fmla="*/ 0 w 41"/>
                    <a:gd name="T1" fmla="*/ 0 h 43"/>
                    <a:gd name="T2" fmla="*/ 0 w 41"/>
                    <a:gd name="T3" fmla="*/ 0 h 43"/>
                    <a:gd name="T4" fmla="*/ 0 w 41"/>
                    <a:gd name="T5" fmla="*/ 0 h 43"/>
                    <a:gd name="T6" fmla="*/ 0 w 41"/>
                    <a:gd name="T7" fmla="*/ 0 h 43"/>
                    <a:gd name="T8" fmla="*/ 0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4" y="0"/>
                      </a:moveTo>
                      <a:lnTo>
                        <a:pt x="0" y="17"/>
                      </a:lnTo>
                      <a:lnTo>
                        <a:pt x="5" y="43"/>
                      </a:lnTo>
                      <a:lnTo>
                        <a:pt x="41" y="28"/>
                      </a:lnTo>
                      <a:lnTo>
                        <a:pt x="34" y="0"/>
                      </a:lnTo>
                    </a:path>
                  </a:pathLst>
                </a:custGeom>
                <a:noFill/>
                <a:ln w="0">
                  <a:solidFill>
                    <a:srgbClr val="FF0000"/>
                  </a:solidFill>
                  <a:round/>
                  <a:headEnd/>
                  <a:tailEnd/>
                </a:ln>
              </p:spPr>
              <p:txBody>
                <a:bodyPr/>
                <a:lstStyle/>
                <a:p>
                  <a:endParaRPr lang="es-MX"/>
                </a:p>
              </p:txBody>
            </p:sp>
            <p:sp>
              <p:nvSpPr>
                <p:cNvPr id="9229" name="Freeform 5858"/>
                <p:cNvSpPr>
                  <a:spLocks/>
                </p:cNvSpPr>
                <p:nvPr/>
              </p:nvSpPr>
              <p:spPr bwMode="auto">
                <a:xfrm>
                  <a:off x="1378" y="2090"/>
                  <a:ext cx="14" cy="17"/>
                </a:xfrm>
                <a:custGeom>
                  <a:avLst/>
                  <a:gdLst>
                    <a:gd name="T0" fmla="*/ 0 w 126"/>
                    <a:gd name="T1" fmla="*/ 0 h 149"/>
                    <a:gd name="T2" fmla="*/ 0 w 126"/>
                    <a:gd name="T3" fmla="*/ 0 h 149"/>
                    <a:gd name="T4" fmla="*/ 0 w 126"/>
                    <a:gd name="T5" fmla="*/ 0 h 149"/>
                    <a:gd name="T6" fmla="*/ 0 w 126"/>
                    <a:gd name="T7" fmla="*/ 0 h 149"/>
                    <a:gd name="T8" fmla="*/ 0 60000 65536"/>
                    <a:gd name="T9" fmla="*/ 0 60000 65536"/>
                    <a:gd name="T10" fmla="*/ 0 60000 65536"/>
                    <a:gd name="T11" fmla="*/ 0 60000 65536"/>
                    <a:gd name="T12" fmla="*/ 0 w 126"/>
                    <a:gd name="T13" fmla="*/ 0 h 149"/>
                    <a:gd name="T14" fmla="*/ 126 w 126"/>
                    <a:gd name="T15" fmla="*/ 149 h 149"/>
                  </a:gdLst>
                  <a:ahLst/>
                  <a:cxnLst>
                    <a:cxn ang="T8">
                      <a:pos x="T0" y="T1"/>
                    </a:cxn>
                    <a:cxn ang="T9">
                      <a:pos x="T2" y="T3"/>
                    </a:cxn>
                    <a:cxn ang="T10">
                      <a:pos x="T4" y="T5"/>
                    </a:cxn>
                    <a:cxn ang="T11">
                      <a:pos x="T6" y="T7"/>
                    </a:cxn>
                  </a:cxnLst>
                  <a:rect l="T12" t="T13" r="T14" b="T15"/>
                  <a:pathLst>
                    <a:path w="126" h="149">
                      <a:moveTo>
                        <a:pt x="36" y="0"/>
                      </a:moveTo>
                      <a:lnTo>
                        <a:pt x="0" y="15"/>
                      </a:lnTo>
                      <a:lnTo>
                        <a:pt x="126" y="149"/>
                      </a:lnTo>
                      <a:lnTo>
                        <a:pt x="36" y="0"/>
                      </a:lnTo>
                      <a:close/>
                    </a:path>
                  </a:pathLst>
                </a:custGeom>
                <a:solidFill>
                  <a:srgbClr val="FF0000"/>
                </a:solidFill>
                <a:ln w="9525">
                  <a:noFill/>
                  <a:round/>
                  <a:headEnd/>
                  <a:tailEnd/>
                </a:ln>
              </p:spPr>
              <p:txBody>
                <a:bodyPr/>
                <a:lstStyle/>
                <a:p>
                  <a:endParaRPr lang="es-MX"/>
                </a:p>
              </p:txBody>
            </p:sp>
            <p:sp>
              <p:nvSpPr>
                <p:cNvPr id="9230" name="Freeform 5859"/>
                <p:cNvSpPr>
                  <a:spLocks/>
                </p:cNvSpPr>
                <p:nvPr/>
              </p:nvSpPr>
              <p:spPr bwMode="auto">
                <a:xfrm>
                  <a:off x="1378" y="2092"/>
                  <a:ext cx="14" cy="16"/>
                </a:xfrm>
                <a:custGeom>
                  <a:avLst/>
                  <a:gdLst>
                    <a:gd name="T0" fmla="*/ 0 w 126"/>
                    <a:gd name="T1" fmla="*/ 0 h 142"/>
                    <a:gd name="T2" fmla="*/ 0 w 126"/>
                    <a:gd name="T3" fmla="*/ 0 h 142"/>
                    <a:gd name="T4" fmla="*/ 0 w 126"/>
                    <a:gd name="T5" fmla="*/ 0 h 142"/>
                    <a:gd name="T6" fmla="*/ 0 w 126"/>
                    <a:gd name="T7" fmla="*/ 0 h 142"/>
                    <a:gd name="T8" fmla="*/ 0 60000 65536"/>
                    <a:gd name="T9" fmla="*/ 0 60000 65536"/>
                    <a:gd name="T10" fmla="*/ 0 60000 65536"/>
                    <a:gd name="T11" fmla="*/ 0 60000 65536"/>
                    <a:gd name="T12" fmla="*/ 0 w 126"/>
                    <a:gd name="T13" fmla="*/ 0 h 142"/>
                    <a:gd name="T14" fmla="*/ 126 w 126"/>
                    <a:gd name="T15" fmla="*/ 142 h 142"/>
                  </a:gdLst>
                  <a:ahLst/>
                  <a:cxnLst>
                    <a:cxn ang="T8">
                      <a:pos x="T0" y="T1"/>
                    </a:cxn>
                    <a:cxn ang="T9">
                      <a:pos x="T2" y="T3"/>
                    </a:cxn>
                    <a:cxn ang="T10">
                      <a:pos x="T4" y="T5"/>
                    </a:cxn>
                    <a:cxn ang="T11">
                      <a:pos x="T6" y="T7"/>
                    </a:cxn>
                  </a:cxnLst>
                  <a:rect l="T12" t="T13" r="T14" b="T15"/>
                  <a:pathLst>
                    <a:path w="126" h="142">
                      <a:moveTo>
                        <a:pt x="0" y="0"/>
                      </a:moveTo>
                      <a:lnTo>
                        <a:pt x="126" y="134"/>
                      </a:lnTo>
                      <a:lnTo>
                        <a:pt x="87" y="142"/>
                      </a:lnTo>
                      <a:lnTo>
                        <a:pt x="0" y="0"/>
                      </a:lnTo>
                      <a:close/>
                    </a:path>
                  </a:pathLst>
                </a:custGeom>
                <a:solidFill>
                  <a:srgbClr val="FF0000"/>
                </a:solidFill>
                <a:ln w="9525">
                  <a:noFill/>
                  <a:round/>
                  <a:headEnd/>
                  <a:tailEnd/>
                </a:ln>
              </p:spPr>
              <p:txBody>
                <a:bodyPr/>
                <a:lstStyle/>
                <a:p>
                  <a:endParaRPr lang="es-MX"/>
                </a:p>
              </p:txBody>
            </p:sp>
            <p:sp>
              <p:nvSpPr>
                <p:cNvPr id="9231" name="Freeform 5860"/>
                <p:cNvSpPr>
                  <a:spLocks/>
                </p:cNvSpPr>
                <p:nvPr/>
              </p:nvSpPr>
              <p:spPr bwMode="auto">
                <a:xfrm>
                  <a:off x="1378" y="2090"/>
                  <a:ext cx="14" cy="18"/>
                </a:xfrm>
                <a:custGeom>
                  <a:avLst/>
                  <a:gdLst>
                    <a:gd name="T0" fmla="*/ 0 w 126"/>
                    <a:gd name="T1" fmla="*/ 0 h 157"/>
                    <a:gd name="T2" fmla="*/ 0 w 126"/>
                    <a:gd name="T3" fmla="*/ 0 h 157"/>
                    <a:gd name="T4" fmla="*/ 0 w 126"/>
                    <a:gd name="T5" fmla="*/ 0 h 157"/>
                    <a:gd name="T6" fmla="*/ 0 w 126"/>
                    <a:gd name="T7" fmla="*/ 0 h 157"/>
                    <a:gd name="T8" fmla="*/ 0 w 126"/>
                    <a:gd name="T9" fmla="*/ 0 h 157"/>
                    <a:gd name="T10" fmla="*/ 0 60000 65536"/>
                    <a:gd name="T11" fmla="*/ 0 60000 65536"/>
                    <a:gd name="T12" fmla="*/ 0 60000 65536"/>
                    <a:gd name="T13" fmla="*/ 0 60000 65536"/>
                    <a:gd name="T14" fmla="*/ 0 60000 65536"/>
                    <a:gd name="T15" fmla="*/ 0 w 126"/>
                    <a:gd name="T16" fmla="*/ 0 h 157"/>
                    <a:gd name="T17" fmla="*/ 126 w 126"/>
                    <a:gd name="T18" fmla="*/ 157 h 157"/>
                  </a:gdLst>
                  <a:ahLst/>
                  <a:cxnLst>
                    <a:cxn ang="T10">
                      <a:pos x="T0" y="T1"/>
                    </a:cxn>
                    <a:cxn ang="T11">
                      <a:pos x="T2" y="T3"/>
                    </a:cxn>
                    <a:cxn ang="T12">
                      <a:pos x="T4" y="T5"/>
                    </a:cxn>
                    <a:cxn ang="T13">
                      <a:pos x="T6" y="T7"/>
                    </a:cxn>
                    <a:cxn ang="T14">
                      <a:pos x="T8" y="T9"/>
                    </a:cxn>
                  </a:cxnLst>
                  <a:rect l="T15" t="T16" r="T17" b="T18"/>
                  <a:pathLst>
                    <a:path w="126" h="157">
                      <a:moveTo>
                        <a:pt x="36" y="0"/>
                      </a:moveTo>
                      <a:lnTo>
                        <a:pt x="0" y="15"/>
                      </a:lnTo>
                      <a:lnTo>
                        <a:pt x="87" y="157"/>
                      </a:lnTo>
                      <a:lnTo>
                        <a:pt x="126" y="149"/>
                      </a:lnTo>
                      <a:lnTo>
                        <a:pt x="36" y="0"/>
                      </a:lnTo>
                    </a:path>
                  </a:pathLst>
                </a:custGeom>
                <a:noFill/>
                <a:ln w="0">
                  <a:solidFill>
                    <a:srgbClr val="FF0000"/>
                  </a:solidFill>
                  <a:round/>
                  <a:headEnd/>
                  <a:tailEnd/>
                </a:ln>
              </p:spPr>
              <p:txBody>
                <a:bodyPr/>
                <a:lstStyle/>
                <a:p>
                  <a:endParaRPr lang="es-MX"/>
                </a:p>
              </p:txBody>
            </p:sp>
            <p:sp>
              <p:nvSpPr>
                <p:cNvPr id="9232" name="Freeform 5861"/>
                <p:cNvSpPr>
                  <a:spLocks/>
                </p:cNvSpPr>
                <p:nvPr/>
              </p:nvSpPr>
              <p:spPr bwMode="auto">
                <a:xfrm>
                  <a:off x="1388" y="2107"/>
                  <a:ext cx="4" cy="22"/>
                </a:xfrm>
                <a:custGeom>
                  <a:avLst/>
                  <a:gdLst>
                    <a:gd name="T0" fmla="*/ 0 w 39"/>
                    <a:gd name="T1" fmla="*/ 0 h 201"/>
                    <a:gd name="T2" fmla="*/ 0 w 39"/>
                    <a:gd name="T3" fmla="*/ 0 h 201"/>
                    <a:gd name="T4" fmla="*/ 0 w 39"/>
                    <a:gd name="T5" fmla="*/ 0 h 201"/>
                    <a:gd name="T6" fmla="*/ 0 w 39"/>
                    <a:gd name="T7" fmla="*/ 0 h 201"/>
                    <a:gd name="T8" fmla="*/ 0 60000 65536"/>
                    <a:gd name="T9" fmla="*/ 0 60000 65536"/>
                    <a:gd name="T10" fmla="*/ 0 60000 65536"/>
                    <a:gd name="T11" fmla="*/ 0 60000 65536"/>
                    <a:gd name="T12" fmla="*/ 0 w 39"/>
                    <a:gd name="T13" fmla="*/ 0 h 201"/>
                    <a:gd name="T14" fmla="*/ 39 w 39"/>
                    <a:gd name="T15" fmla="*/ 201 h 201"/>
                  </a:gdLst>
                  <a:ahLst/>
                  <a:cxnLst>
                    <a:cxn ang="T8">
                      <a:pos x="T0" y="T1"/>
                    </a:cxn>
                    <a:cxn ang="T9">
                      <a:pos x="T2" y="T3"/>
                    </a:cxn>
                    <a:cxn ang="T10">
                      <a:pos x="T4" y="T5"/>
                    </a:cxn>
                    <a:cxn ang="T11">
                      <a:pos x="T6" y="T7"/>
                    </a:cxn>
                  </a:cxnLst>
                  <a:rect l="T12" t="T13" r="T14" b="T15"/>
                  <a:pathLst>
                    <a:path w="39" h="201">
                      <a:moveTo>
                        <a:pt x="39" y="0"/>
                      </a:moveTo>
                      <a:lnTo>
                        <a:pt x="0" y="8"/>
                      </a:lnTo>
                      <a:lnTo>
                        <a:pt x="12" y="201"/>
                      </a:lnTo>
                      <a:lnTo>
                        <a:pt x="39" y="0"/>
                      </a:lnTo>
                      <a:close/>
                    </a:path>
                  </a:pathLst>
                </a:custGeom>
                <a:solidFill>
                  <a:srgbClr val="FF0000"/>
                </a:solidFill>
                <a:ln w="9525">
                  <a:noFill/>
                  <a:round/>
                  <a:headEnd/>
                  <a:tailEnd/>
                </a:ln>
              </p:spPr>
              <p:txBody>
                <a:bodyPr/>
                <a:lstStyle/>
                <a:p>
                  <a:endParaRPr lang="es-MX"/>
                </a:p>
              </p:txBody>
            </p:sp>
            <p:sp>
              <p:nvSpPr>
                <p:cNvPr id="9233" name="Freeform 5862"/>
                <p:cNvSpPr>
                  <a:spLocks/>
                </p:cNvSpPr>
                <p:nvPr/>
              </p:nvSpPr>
              <p:spPr bwMode="auto">
                <a:xfrm>
                  <a:off x="1385" y="2108"/>
                  <a:ext cx="4" cy="21"/>
                </a:xfrm>
                <a:custGeom>
                  <a:avLst/>
                  <a:gdLst>
                    <a:gd name="T0" fmla="*/ 0 w 37"/>
                    <a:gd name="T1" fmla="*/ 0 h 193"/>
                    <a:gd name="T2" fmla="*/ 0 w 37"/>
                    <a:gd name="T3" fmla="*/ 0 h 193"/>
                    <a:gd name="T4" fmla="*/ 0 w 37"/>
                    <a:gd name="T5" fmla="*/ 0 h 193"/>
                    <a:gd name="T6" fmla="*/ 0 w 37"/>
                    <a:gd name="T7" fmla="*/ 0 h 193"/>
                    <a:gd name="T8" fmla="*/ 0 60000 65536"/>
                    <a:gd name="T9" fmla="*/ 0 60000 65536"/>
                    <a:gd name="T10" fmla="*/ 0 60000 65536"/>
                    <a:gd name="T11" fmla="*/ 0 60000 65536"/>
                    <a:gd name="T12" fmla="*/ 0 w 37"/>
                    <a:gd name="T13" fmla="*/ 0 h 193"/>
                    <a:gd name="T14" fmla="*/ 37 w 37"/>
                    <a:gd name="T15" fmla="*/ 193 h 193"/>
                  </a:gdLst>
                  <a:ahLst/>
                  <a:cxnLst>
                    <a:cxn ang="T8">
                      <a:pos x="T0" y="T1"/>
                    </a:cxn>
                    <a:cxn ang="T9">
                      <a:pos x="T2" y="T3"/>
                    </a:cxn>
                    <a:cxn ang="T10">
                      <a:pos x="T4" y="T5"/>
                    </a:cxn>
                    <a:cxn ang="T11">
                      <a:pos x="T6" y="T7"/>
                    </a:cxn>
                  </a:cxnLst>
                  <a:rect l="T12" t="T13" r="T14" b="T15"/>
                  <a:pathLst>
                    <a:path w="37" h="193">
                      <a:moveTo>
                        <a:pt x="25" y="0"/>
                      </a:moveTo>
                      <a:lnTo>
                        <a:pt x="37" y="193"/>
                      </a:lnTo>
                      <a:lnTo>
                        <a:pt x="0" y="187"/>
                      </a:lnTo>
                      <a:lnTo>
                        <a:pt x="25" y="0"/>
                      </a:lnTo>
                      <a:close/>
                    </a:path>
                  </a:pathLst>
                </a:custGeom>
                <a:solidFill>
                  <a:srgbClr val="FF0000"/>
                </a:solidFill>
                <a:ln w="9525">
                  <a:noFill/>
                  <a:round/>
                  <a:headEnd/>
                  <a:tailEnd/>
                </a:ln>
              </p:spPr>
              <p:txBody>
                <a:bodyPr/>
                <a:lstStyle/>
                <a:p>
                  <a:endParaRPr lang="es-MX"/>
                </a:p>
              </p:txBody>
            </p:sp>
            <p:sp>
              <p:nvSpPr>
                <p:cNvPr id="9234" name="Freeform 5863"/>
                <p:cNvSpPr>
                  <a:spLocks/>
                </p:cNvSpPr>
                <p:nvPr/>
              </p:nvSpPr>
              <p:spPr bwMode="auto">
                <a:xfrm>
                  <a:off x="1385" y="2107"/>
                  <a:ext cx="7" cy="22"/>
                </a:xfrm>
                <a:custGeom>
                  <a:avLst/>
                  <a:gdLst>
                    <a:gd name="T0" fmla="*/ 0 w 64"/>
                    <a:gd name="T1" fmla="*/ 0 h 201"/>
                    <a:gd name="T2" fmla="*/ 0 w 64"/>
                    <a:gd name="T3" fmla="*/ 0 h 201"/>
                    <a:gd name="T4" fmla="*/ 0 w 64"/>
                    <a:gd name="T5" fmla="*/ 0 h 201"/>
                    <a:gd name="T6" fmla="*/ 0 w 64"/>
                    <a:gd name="T7" fmla="*/ 0 h 201"/>
                    <a:gd name="T8" fmla="*/ 0 w 64"/>
                    <a:gd name="T9" fmla="*/ 0 h 201"/>
                    <a:gd name="T10" fmla="*/ 0 60000 65536"/>
                    <a:gd name="T11" fmla="*/ 0 60000 65536"/>
                    <a:gd name="T12" fmla="*/ 0 60000 65536"/>
                    <a:gd name="T13" fmla="*/ 0 60000 65536"/>
                    <a:gd name="T14" fmla="*/ 0 60000 65536"/>
                    <a:gd name="T15" fmla="*/ 0 w 64"/>
                    <a:gd name="T16" fmla="*/ 0 h 201"/>
                    <a:gd name="T17" fmla="*/ 64 w 64"/>
                    <a:gd name="T18" fmla="*/ 201 h 201"/>
                  </a:gdLst>
                  <a:ahLst/>
                  <a:cxnLst>
                    <a:cxn ang="T10">
                      <a:pos x="T0" y="T1"/>
                    </a:cxn>
                    <a:cxn ang="T11">
                      <a:pos x="T2" y="T3"/>
                    </a:cxn>
                    <a:cxn ang="T12">
                      <a:pos x="T4" y="T5"/>
                    </a:cxn>
                    <a:cxn ang="T13">
                      <a:pos x="T6" y="T7"/>
                    </a:cxn>
                    <a:cxn ang="T14">
                      <a:pos x="T8" y="T9"/>
                    </a:cxn>
                  </a:cxnLst>
                  <a:rect l="T15" t="T16" r="T17" b="T18"/>
                  <a:pathLst>
                    <a:path w="64" h="201">
                      <a:moveTo>
                        <a:pt x="64" y="0"/>
                      </a:moveTo>
                      <a:lnTo>
                        <a:pt x="25" y="8"/>
                      </a:lnTo>
                      <a:lnTo>
                        <a:pt x="0" y="195"/>
                      </a:lnTo>
                      <a:lnTo>
                        <a:pt x="37" y="201"/>
                      </a:lnTo>
                      <a:lnTo>
                        <a:pt x="64" y="0"/>
                      </a:lnTo>
                    </a:path>
                  </a:pathLst>
                </a:custGeom>
                <a:noFill/>
                <a:ln w="0">
                  <a:solidFill>
                    <a:srgbClr val="FF0000"/>
                  </a:solidFill>
                  <a:round/>
                  <a:headEnd/>
                  <a:tailEnd/>
                </a:ln>
              </p:spPr>
              <p:txBody>
                <a:bodyPr/>
                <a:lstStyle/>
                <a:p>
                  <a:endParaRPr lang="es-MX"/>
                </a:p>
              </p:txBody>
            </p:sp>
            <p:sp>
              <p:nvSpPr>
                <p:cNvPr id="9235" name="Freeform 5864"/>
                <p:cNvSpPr>
                  <a:spLocks/>
                </p:cNvSpPr>
                <p:nvPr/>
              </p:nvSpPr>
              <p:spPr bwMode="auto">
                <a:xfrm>
                  <a:off x="1385" y="2128"/>
                  <a:ext cx="4" cy="15"/>
                </a:xfrm>
                <a:custGeom>
                  <a:avLst/>
                  <a:gdLst>
                    <a:gd name="T0" fmla="*/ 0 w 37"/>
                    <a:gd name="T1" fmla="*/ 0 h 130"/>
                    <a:gd name="T2" fmla="*/ 0 w 37"/>
                    <a:gd name="T3" fmla="*/ 0 h 130"/>
                    <a:gd name="T4" fmla="*/ 0 w 37"/>
                    <a:gd name="T5" fmla="*/ 0 h 130"/>
                    <a:gd name="T6" fmla="*/ 0 w 37"/>
                    <a:gd name="T7" fmla="*/ 0 h 130"/>
                    <a:gd name="T8" fmla="*/ 0 60000 65536"/>
                    <a:gd name="T9" fmla="*/ 0 60000 65536"/>
                    <a:gd name="T10" fmla="*/ 0 60000 65536"/>
                    <a:gd name="T11" fmla="*/ 0 60000 65536"/>
                    <a:gd name="T12" fmla="*/ 0 w 37"/>
                    <a:gd name="T13" fmla="*/ 0 h 130"/>
                    <a:gd name="T14" fmla="*/ 37 w 37"/>
                    <a:gd name="T15" fmla="*/ 130 h 130"/>
                  </a:gdLst>
                  <a:ahLst/>
                  <a:cxnLst>
                    <a:cxn ang="T8">
                      <a:pos x="T0" y="T1"/>
                    </a:cxn>
                    <a:cxn ang="T9">
                      <a:pos x="T2" y="T3"/>
                    </a:cxn>
                    <a:cxn ang="T10">
                      <a:pos x="T4" y="T5"/>
                    </a:cxn>
                    <a:cxn ang="T11">
                      <a:pos x="T6" y="T7"/>
                    </a:cxn>
                  </a:cxnLst>
                  <a:rect l="T12" t="T13" r="T14" b="T15"/>
                  <a:pathLst>
                    <a:path w="37" h="130">
                      <a:moveTo>
                        <a:pt x="37" y="6"/>
                      </a:moveTo>
                      <a:lnTo>
                        <a:pt x="0" y="0"/>
                      </a:lnTo>
                      <a:lnTo>
                        <a:pt x="18" y="130"/>
                      </a:lnTo>
                      <a:lnTo>
                        <a:pt x="37" y="6"/>
                      </a:lnTo>
                      <a:close/>
                    </a:path>
                  </a:pathLst>
                </a:custGeom>
                <a:solidFill>
                  <a:srgbClr val="FF0000"/>
                </a:solidFill>
                <a:ln w="9525">
                  <a:noFill/>
                  <a:round/>
                  <a:headEnd/>
                  <a:tailEnd/>
                </a:ln>
              </p:spPr>
              <p:txBody>
                <a:bodyPr/>
                <a:lstStyle/>
                <a:p>
                  <a:endParaRPr lang="es-MX"/>
                </a:p>
              </p:txBody>
            </p:sp>
            <p:sp>
              <p:nvSpPr>
                <p:cNvPr id="9236" name="Freeform 5865"/>
                <p:cNvSpPr>
                  <a:spLocks/>
                </p:cNvSpPr>
                <p:nvPr/>
              </p:nvSpPr>
              <p:spPr bwMode="auto">
                <a:xfrm>
                  <a:off x="1383" y="2128"/>
                  <a:ext cx="4" cy="15"/>
                </a:xfrm>
                <a:custGeom>
                  <a:avLst/>
                  <a:gdLst>
                    <a:gd name="T0" fmla="*/ 0 w 38"/>
                    <a:gd name="T1" fmla="*/ 0 h 130"/>
                    <a:gd name="T2" fmla="*/ 0 w 38"/>
                    <a:gd name="T3" fmla="*/ 0 h 130"/>
                    <a:gd name="T4" fmla="*/ 0 w 38"/>
                    <a:gd name="T5" fmla="*/ 0 h 130"/>
                    <a:gd name="T6" fmla="*/ 0 w 38"/>
                    <a:gd name="T7" fmla="*/ 0 h 130"/>
                    <a:gd name="T8" fmla="*/ 0 60000 65536"/>
                    <a:gd name="T9" fmla="*/ 0 60000 65536"/>
                    <a:gd name="T10" fmla="*/ 0 60000 65536"/>
                    <a:gd name="T11" fmla="*/ 0 60000 65536"/>
                    <a:gd name="T12" fmla="*/ 0 w 38"/>
                    <a:gd name="T13" fmla="*/ 0 h 130"/>
                    <a:gd name="T14" fmla="*/ 38 w 38"/>
                    <a:gd name="T15" fmla="*/ 130 h 130"/>
                  </a:gdLst>
                  <a:ahLst/>
                  <a:cxnLst>
                    <a:cxn ang="T8">
                      <a:pos x="T0" y="T1"/>
                    </a:cxn>
                    <a:cxn ang="T9">
                      <a:pos x="T2" y="T3"/>
                    </a:cxn>
                    <a:cxn ang="T10">
                      <a:pos x="T4" y="T5"/>
                    </a:cxn>
                    <a:cxn ang="T11">
                      <a:pos x="T6" y="T7"/>
                    </a:cxn>
                  </a:cxnLst>
                  <a:rect l="T12" t="T13" r="T14" b="T15"/>
                  <a:pathLst>
                    <a:path w="38" h="130">
                      <a:moveTo>
                        <a:pt x="20" y="0"/>
                      </a:moveTo>
                      <a:lnTo>
                        <a:pt x="38" y="130"/>
                      </a:lnTo>
                      <a:lnTo>
                        <a:pt x="0" y="127"/>
                      </a:lnTo>
                      <a:lnTo>
                        <a:pt x="20" y="0"/>
                      </a:lnTo>
                      <a:close/>
                    </a:path>
                  </a:pathLst>
                </a:custGeom>
                <a:solidFill>
                  <a:srgbClr val="FF0000"/>
                </a:solidFill>
                <a:ln w="9525">
                  <a:noFill/>
                  <a:round/>
                  <a:headEnd/>
                  <a:tailEnd/>
                </a:ln>
              </p:spPr>
              <p:txBody>
                <a:bodyPr/>
                <a:lstStyle/>
                <a:p>
                  <a:endParaRPr lang="es-MX"/>
                </a:p>
              </p:txBody>
            </p:sp>
            <p:sp>
              <p:nvSpPr>
                <p:cNvPr id="9237" name="Freeform 5866"/>
                <p:cNvSpPr>
                  <a:spLocks/>
                </p:cNvSpPr>
                <p:nvPr/>
              </p:nvSpPr>
              <p:spPr bwMode="auto">
                <a:xfrm>
                  <a:off x="1383" y="2128"/>
                  <a:ext cx="6" cy="15"/>
                </a:xfrm>
                <a:custGeom>
                  <a:avLst/>
                  <a:gdLst>
                    <a:gd name="T0" fmla="*/ 0 w 57"/>
                    <a:gd name="T1" fmla="*/ 0 h 130"/>
                    <a:gd name="T2" fmla="*/ 0 w 57"/>
                    <a:gd name="T3" fmla="*/ 0 h 130"/>
                    <a:gd name="T4" fmla="*/ 0 w 57"/>
                    <a:gd name="T5" fmla="*/ 0 h 130"/>
                    <a:gd name="T6" fmla="*/ 0 w 57"/>
                    <a:gd name="T7" fmla="*/ 0 h 130"/>
                    <a:gd name="T8" fmla="*/ 0 w 57"/>
                    <a:gd name="T9" fmla="*/ 0 h 130"/>
                    <a:gd name="T10" fmla="*/ 0 60000 65536"/>
                    <a:gd name="T11" fmla="*/ 0 60000 65536"/>
                    <a:gd name="T12" fmla="*/ 0 60000 65536"/>
                    <a:gd name="T13" fmla="*/ 0 60000 65536"/>
                    <a:gd name="T14" fmla="*/ 0 60000 65536"/>
                    <a:gd name="T15" fmla="*/ 0 w 57"/>
                    <a:gd name="T16" fmla="*/ 0 h 130"/>
                    <a:gd name="T17" fmla="*/ 57 w 57"/>
                    <a:gd name="T18" fmla="*/ 130 h 130"/>
                  </a:gdLst>
                  <a:ahLst/>
                  <a:cxnLst>
                    <a:cxn ang="T10">
                      <a:pos x="T0" y="T1"/>
                    </a:cxn>
                    <a:cxn ang="T11">
                      <a:pos x="T2" y="T3"/>
                    </a:cxn>
                    <a:cxn ang="T12">
                      <a:pos x="T4" y="T5"/>
                    </a:cxn>
                    <a:cxn ang="T13">
                      <a:pos x="T6" y="T7"/>
                    </a:cxn>
                    <a:cxn ang="T14">
                      <a:pos x="T8" y="T9"/>
                    </a:cxn>
                  </a:cxnLst>
                  <a:rect l="T15" t="T16" r="T17" b="T18"/>
                  <a:pathLst>
                    <a:path w="57" h="130">
                      <a:moveTo>
                        <a:pt x="57" y="6"/>
                      </a:moveTo>
                      <a:lnTo>
                        <a:pt x="20" y="0"/>
                      </a:lnTo>
                      <a:lnTo>
                        <a:pt x="0" y="127"/>
                      </a:lnTo>
                      <a:lnTo>
                        <a:pt x="38" y="130"/>
                      </a:lnTo>
                      <a:lnTo>
                        <a:pt x="57" y="6"/>
                      </a:lnTo>
                    </a:path>
                  </a:pathLst>
                </a:custGeom>
                <a:noFill/>
                <a:ln w="0">
                  <a:solidFill>
                    <a:srgbClr val="FF0000"/>
                  </a:solidFill>
                  <a:round/>
                  <a:headEnd/>
                  <a:tailEnd/>
                </a:ln>
              </p:spPr>
              <p:txBody>
                <a:bodyPr/>
                <a:lstStyle/>
                <a:p>
                  <a:endParaRPr lang="es-MX"/>
                </a:p>
              </p:txBody>
            </p:sp>
            <p:sp>
              <p:nvSpPr>
                <p:cNvPr id="9238" name="Freeform 5867"/>
                <p:cNvSpPr>
                  <a:spLocks/>
                </p:cNvSpPr>
                <p:nvPr/>
              </p:nvSpPr>
              <p:spPr bwMode="auto">
                <a:xfrm>
                  <a:off x="1383" y="2142"/>
                  <a:ext cx="4" cy="19"/>
                </a:xfrm>
                <a:custGeom>
                  <a:avLst/>
                  <a:gdLst>
                    <a:gd name="T0" fmla="*/ 0 w 38"/>
                    <a:gd name="T1" fmla="*/ 0 h 170"/>
                    <a:gd name="T2" fmla="*/ 0 w 38"/>
                    <a:gd name="T3" fmla="*/ 0 h 170"/>
                    <a:gd name="T4" fmla="*/ 0 w 38"/>
                    <a:gd name="T5" fmla="*/ 0 h 170"/>
                    <a:gd name="T6" fmla="*/ 0 w 38"/>
                    <a:gd name="T7" fmla="*/ 0 h 170"/>
                    <a:gd name="T8" fmla="*/ 0 60000 65536"/>
                    <a:gd name="T9" fmla="*/ 0 60000 65536"/>
                    <a:gd name="T10" fmla="*/ 0 60000 65536"/>
                    <a:gd name="T11" fmla="*/ 0 60000 65536"/>
                    <a:gd name="T12" fmla="*/ 0 w 38"/>
                    <a:gd name="T13" fmla="*/ 0 h 170"/>
                    <a:gd name="T14" fmla="*/ 38 w 38"/>
                    <a:gd name="T15" fmla="*/ 170 h 170"/>
                  </a:gdLst>
                  <a:ahLst/>
                  <a:cxnLst>
                    <a:cxn ang="T8">
                      <a:pos x="T0" y="T1"/>
                    </a:cxn>
                    <a:cxn ang="T9">
                      <a:pos x="T2" y="T3"/>
                    </a:cxn>
                    <a:cxn ang="T10">
                      <a:pos x="T4" y="T5"/>
                    </a:cxn>
                    <a:cxn ang="T11">
                      <a:pos x="T6" y="T7"/>
                    </a:cxn>
                  </a:cxnLst>
                  <a:rect l="T12" t="T13" r="T14" b="T15"/>
                  <a:pathLst>
                    <a:path w="38" h="170">
                      <a:moveTo>
                        <a:pt x="38" y="3"/>
                      </a:moveTo>
                      <a:lnTo>
                        <a:pt x="0" y="0"/>
                      </a:lnTo>
                      <a:lnTo>
                        <a:pt x="34" y="170"/>
                      </a:lnTo>
                      <a:lnTo>
                        <a:pt x="38" y="3"/>
                      </a:lnTo>
                      <a:close/>
                    </a:path>
                  </a:pathLst>
                </a:custGeom>
                <a:solidFill>
                  <a:srgbClr val="FF0000"/>
                </a:solidFill>
                <a:ln w="9525">
                  <a:noFill/>
                  <a:round/>
                  <a:headEnd/>
                  <a:tailEnd/>
                </a:ln>
              </p:spPr>
              <p:txBody>
                <a:bodyPr/>
                <a:lstStyle/>
                <a:p>
                  <a:endParaRPr lang="es-MX"/>
                </a:p>
              </p:txBody>
            </p:sp>
            <p:sp>
              <p:nvSpPr>
                <p:cNvPr id="9239" name="Freeform 5868"/>
                <p:cNvSpPr>
                  <a:spLocks/>
                </p:cNvSpPr>
                <p:nvPr/>
              </p:nvSpPr>
              <p:spPr bwMode="auto">
                <a:xfrm>
                  <a:off x="1382" y="2142"/>
                  <a:ext cx="5" cy="20"/>
                </a:xfrm>
                <a:custGeom>
                  <a:avLst/>
                  <a:gdLst>
                    <a:gd name="T0" fmla="*/ 0 w 42"/>
                    <a:gd name="T1" fmla="*/ 0 h 172"/>
                    <a:gd name="T2" fmla="*/ 0 w 42"/>
                    <a:gd name="T3" fmla="*/ 0 h 172"/>
                    <a:gd name="T4" fmla="*/ 0 w 42"/>
                    <a:gd name="T5" fmla="*/ 0 h 172"/>
                    <a:gd name="T6" fmla="*/ 0 w 42"/>
                    <a:gd name="T7" fmla="*/ 0 h 172"/>
                    <a:gd name="T8" fmla="*/ 0 w 42"/>
                    <a:gd name="T9" fmla="*/ 0 h 172"/>
                    <a:gd name="T10" fmla="*/ 0 60000 65536"/>
                    <a:gd name="T11" fmla="*/ 0 60000 65536"/>
                    <a:gd name="T12" fmla="*/ 0 60000 65536"/>
                    <a:gd name="T13" fmla="*/ 0 60000 65536"/>
                    <a:gd name="T14" fmla="*/ 0 60000 65536"/>
                    <a:gd name="T15" fmla="*/ 0 w 42"/>
                    <a:gd name="T16" fmla="*/ 0 h 172"/>
                    <a:gd name="T17" fmla="*/ 42 w 42"/>
                    <a:gd name="T18" fmla="*/ 172 h 172"/>
                  </a:gdLst>
                  <a:ahLst/>
                  <a:cxnLst>
                    <a:cxn ang="T10">
                      <a:pos x="T0" y="T1"/>
                    </a:cxn>
                    <a:cxn ang="T11">
                      <a:pos x="T2" y="T3"/>
                    </a:cxn>
                    <a:cxn ang="T12">
                      <a:pos x="T4" y="T5"/>
                    </a:cxn>
                    <a:cxn ang="T13">
                      <a:pos x="T6" y="T7"/>
                    </a:cxn>
                    <a:cxn ang="T14">
                      <a:pos x="T8" y="T9"/>
                    </a:cxn>
                  </a:cxnLst>
                  <a:rect l="T15" t="T16" r="T17" b="T18"/>
                  <a:pathLst>
                    <a:path w="42" h="172">
                      <a:moveTo>
                        <a:pt x="42" y="3"/>
                      </a:moveTo>
                      <a:lnTo>
                        <a:pt x="4" y="0"/>
                      </a:lnTo>
                      <a:lnTo>
                        <a:pt x="0" y="172"/>
                      </a:lnTo>
                      <a:lnTo>
                        <a:pt x="38" y="170"/>
                      </a:lnTo>
                      <a:lnTo>
                        <a:pt x="42" y="3"/>
                      </a:lnTo>
                    </a:path>
                  </a:pathLst>
                </a:custGeom>
                <a:noFill/>
                <a:ln w="0">
                  <a:solidFill>
                    <a:srgbClr val="FF0000"/>
                  </a:solidFill>
                  <a:round/>
                  <a:headEnd/>
                  <a:tailEnd/>
                </a:ln>
              </p:spPr>
              <p:txBody>
                <a:bodyPr/>
                <a:lstStyle/>
                <a:p>
                  <a:endParaRPr lang="es-MX"/>
                </a:p>
              </p:txBody>
            </p:sp>
            <p:sp>
              <p:nvSpPr>
                <p:cNvPr id="9240" name="Freeform 5869"/>
                <p:cNvSpPr>
                  <a:spLocks/>
                </p:cNvSpPr>
                <p:nvPr/>
              </p:nvSpPr>
              <p:spPr bwMode="auto">
                <a:xfrm>
                  <a:off x="1382" y="2161"/>
                  <a:ext cx="7" cy="23"/>
                </a:xfrm>
                <a:custGeom>
                  <a:avLst/>
                  <a:gdLst>
                    <a:gd name="T0" fmla="*/ 0 w 59"/>
                    <a:gd name="T1" fmla="*/ 0 h 201"/>
                    <a:gd name="T2" fmla="*/ 0 w 59"/>
                    <a:gd name="T3" fmla="*/ 0 h 201"/>
                    <a:gd name="T4" fmla="*/ 0 w 59"/>
                    <a:gd name="T5" fmla="*/ 0 h 201"/>
                    <a:gd name="T6" fmla="*/ 0 w 59"/>
                    <a:gd name="T7" fmla="*/ 0 h 201"/>
                    <a:gd name="T8" fmla="*/ 0 60000 65536"/>
                    <a:gd name="T9" fmla="*/ 0 60000 65536"/>
                    <a:gd name="T10" fmla="*/ 0 60000 65536"/>
                    <a:gd name="T11" fmla="*/ 0 60000 65536"/>
                    <a:gd name="T12" fmla="*/ 0 w 59"/>
                    <a:gd name="T13" fmla="*/ 0 h 201"/>
                    <a:gd name="T14" fmla="*/ 59 w 59"/>
                    <a:gd name="T15" fmla="*/ 201 h 201"/>
                  </a:gdLst>
                  <a:ahLst/>
                  <a:cxnLst>
                    <a:cxn ang="T8">
                      <a:pos x="T0" y="T1"/>
                    </a:cxn>
                    <a:cxn ang="T9">
                      <a:pos x="T2" y="T3"/>
                    </a:cxn>
                    <a:cxn ang="T10">
                      <a:pos x="T4" y="T5"/>
                    </a:cxn>
                    <a:cxn ang="T11">
                      <a:pos x="T6" y="T7"/>
                    </a:cxn>
                  </a:cxnLst>
                  <a:rect l="T12" t="T13" r="T14" b="T15"/>
                  <a:pathLst>
                    <a:path w="59" h="201">
                      <a:moveTo>
                        <a:pt x="38" y="0"/>
                      </a:moveTo>
                      <a:lnTo>
                        <a:pt x="0" y="2"/>
                      </a:lnTo>
                      <a:lnTo>
                        <a:pt x="59" y="201"/>
                      </a:lnTo>
                      <a:lnTo>
                        <a:pt x="38" y="0"/>
                      </a:lnTo>
                      <a:close/>
                    </a:path>
                  </a:pathLst>
                </a:custGeom>
                <a:solidFill>
                  <a:srgbClr val="FF0000"/>
                </a:solidFill>
                <a:ln w="9525">
                  <a:noFill/>
                  <a:round/>
                  <a:headEnd/>
                  <a:tailEnd/>
                </a:ln>
              </p:spPr>
              <p:txBody>
                <a:bodyPr/>
                <a:lstStyle/>
                <a:p>
                  <a:endParaRPr lang="es-MX"/>
                </a:p>
              </p:txBody>
            </p:sp>
            <p:sp>
              <p:nvSpPr>
                <p:cNvPr id="9241" name="Freeform 5870"/>
                <p:cNvSpPr>
                  <a:spLocks/>
                </p:cNvSpPr>
                <p:nvPr/>
              </p:nvSpPr>
              <p:spPr bwMode="auto">
                <a:xfrm>
                  <a:off x="1382" y="2162"/>
                  <a:ext cx="7" cy="22"/>
                </a:xfrm>
                <a:custGeom>
                  <a:avLst/>
                  <a:gdLst>
                    <a:gd name="T0" fmla="*/ 0 w 59"/>
                    <a:gd name="T1" fmla="*/ 0 h 206"/>
                    <a:gd name="T2" fmla="*/ 0 w 59"/>
                    <a:gd name="T3" fmla="*/ 0 h 206"/>
                    <a:gd name="T4" fmla="*/ 0 w 59"/>
                    <a:gd name="T5" fmla="*/ 0 h 206"/>
                    <a:gd name="T6" fmla="*/ 0 w 59"/>
                    <a:gd name="T7" fmla="*/ 0 h 206"/>
                    <a:gd name="T8" fmla="*/ 0 60000 65536"/>
                    <a:gd name="T9" fmla="*/ 0 60000 65536"/>
                    <a:gd name="T10" fmla="*/ 0 60000 65536"/>
                    <a:gd name="T11" fmla="*/ 0 60000 65536"/>
                    <a:gd name="T12" fmla="*/ 0 w 59"/>
                    <a:gd name="T13" fmla="*/ 0 h 206"/>
                    <a:gd name="T14" fmla="*/ 59 w 59"/>
                    <a:gd name="T15" fmla="*/ 206 h 206"/>
                  </a:gdLst>
                  <a:ahLst/>
                  <a:cxnLst>
                    <a:cxn ang="T8">
                      <a:pos x="T0" y="T1"/>
                    </a:cxn>
                    <a:cxn ang="T9">
                      <a:pos x="T2" y="T3"/>
                    </a:cxn>
                    <a:cxn ang="T10">
                      <a:pos x="T4" y="T5"/>
                    </a:cxn>
                    <a:cxn ang="T11">
                      <a:pos x="T6" y="T7"/>
                    </a:cxn>
                  </a:cxnLst>
                  <a:rect l="T12" t="T13" r="T14" b="T15"/>
                  <a:pathLst>
                    <a:path w="59" h="206">
                      <a:moveTo>
                        <a:pt x="0" y="0"/>
                      </a:moveTo>
                      <a:lnTo>
                        <a:pt x="59" y="199"/>
                      </a:lnTo>
                      <a:lnTo>
                        <a:pt x="23" y="206"/>
                      </a:lnTo>
                      <a:lnTo>
                        <a:pt x="0" y="0"/>
                      </a:lnTo>
                      <a:close/>
                    </a:path>
                  </a:pathLst>
                </a:custGeom>
                <a:solidFill>
                  <a:srgbClr val="FF0000"/>
                </a:solidFill>
                <a:ln w="9525">
                  <a:noFill/>
                  <a:round/>
                  <a:headEnd/>
                  <a:tailEnd/>
                </a:ln>
              </p:spPr>
              <p:txBody>
                <a:bodyPr/>
                <a:lstStyle/>
                <a:p>
                  <a:endParaRPr lang="es-MX"/>
                </a:p>
              </p:txBody>
            </p:sp>
            <p:sp>
              <p:nvSpPr>
                <p:cNvPr id="9242" name="Freeform 5871"/>
                <p:cNvSpPr>
                  <a:spLocks/>
                </p:cNvSpPr>
                <p:nvPr/>
              </p:nvSpPr>
              <p:spPr bwMode="auto">
                <a:xfrm>
                  <a:off x="1382" y="2161"/>
                  <a:ext cx="7" cy="23"/>
                </a:xfrm>
                <a:custGeom>
                  <a:avLst/>
                  <a:gdLst>
                    <a:gd name="T0" fmla="*/ 0 w 59"/>
                    <a:gd name="T1" fmla="*/ 0 h 208"/>
                    <a:gd name="T2" fmla="*/ 0 w 59"/>
                    <a:gd name="T3" fmla="*/ 0 h 208"/>
                    <a:gd name="T4" fmla="*/ 0 w 59"/>
                    <a:gd name="T5" fmla="*/ 0 h 208"/>
                    <a:gd name="T6" fmla="*/ 0 w 59"/>
                    <a:gd name="T7" fmla="*/ 0 h 208"/>
                    <a:gd name="T8" fmla="*/ 0 w 59"/>
                    <a:gd name="T9" fmla="*/ 0 h 208"/>
                    <a:gd name="T10" fmla="*/ 0 60000 65536"/>
                    <a:gd name="T11" fmla="*/ 0 60000 65536"/>
                    <a:gd name="T12" fmla="*/ 0 60000 65536"/>
                    <a:gd name="T13" fmla="*/ 0 60000 65536"/>
                    <a:gd name="T14" fmla="*/ 0 60000 65536"/>
                    <a:gd name="T15" fmla="*/ 0 w 59"/>
                    <a:gd name="T16" fmla="*/ 0 h 208"/>
                    <a:gd name="T17" fmla="*/ 59 w 59"/>
                    <a:gd name="T18" fmla="*/ 208 h 208"/>
                  </a:gdLst>
                  <a:ahLst/>
                  <a:cxnLst>
                    <a:cxn ang="T10">
                      <a:pos x="T0" y="T1"/>
                    </a:cxn>
                    <a:cxn ang="T11">
                      <a:pos x="T2" y="T3"/>
                    </a:cxn>
                    <a:cxn ang="T12">
                      <a:pos x="T4" y="T5"/>
                    </a:cxn>
                    <a:cxn ang="T13">
                      <a:pos x="T6" y="T7"/>
                    </a:cxn>
                    <a:cxn ang="T14">
                      <a:pos x="T8" y="T9"/>
                    </a:cxn>
                  </a:cxnLst>
                  <a:rect l="T15" t="T16" r="T17" b="T18"/>
                  <a:pathLst>
                    <a:path w="59" h="208">
                      <a:moveTo>
                        <a:pt x="38" y="0"/>
                      </a:moveTo>
                      <a:lnTo>
                        <a:pt x="0" y="2"/>
                      </a:lnTo>
                      <a:lnTo>
                        <a:pt x="23" y="208"/>
                      </a:lnTo>
                      <a:lnTo>
                        <a:pt x="59" y="201"/>
                      </a:lnTo>
                      <a:lnTo>
                        <a:pt x="38" y="0"/>
                      </a:lnTo>
                    </a:path>
                  </a:pathLst>
                </a:custGeom>
                <a:noFill/>
                <a:ln w="0">
                  <a:solidFill>
                    <a:srgbClr val="FF0000"/>
                  </a:solidFill>
                  <a:round/>
                  <a:headEnd/>
                  <a:tailEnd/>
                </a:ln>
              </p:spPr>
              <p:txBody>
                <a:bodyPr/>
                <a:lstStyle/>
                <a:p>
                  <a:endParaRPr lang="es-MX"/>
                </a:p>
              </p:txBody>
            </p:sp>
            <p:sp>
              <p:nvSpPr>
                <p:cNvPr id="9243" name="Freeform 5872"/>
                <p:cNvSpPr>
                  <a:spLocks/>
                </p:cNvSpPr>
                <p:nvPr/>
              </p:nvSpPr>
              <p:spPr bwMode="auto">
                <a:xfrm>
                  <a:off x="1385" y="2184"/>
                  <a:ext cx="15" cy="47"/>
                </a:xfrm>
                <a:custGeom>
                  <a:avLst/>
                  <a:gdLst>
                    <a:gd name="T0" fmla="*/ 0 w 140"/>
                    <a:gd name="T1" fmla="*/ 0 h 430"/>
                    <a:gd name="T2" fmla="*/ 0 w 140"/>
                    <a:gd name="T3" fmla="*/ 0 h 430"/>
                    <a:gd name="T4" fmla="*/ 0 w 140"/>
                    <a:gd name="T5" fmla="*/ 0 h 430"/>
                    <a:gd name="T6" fmla="*/ 0 w 140"/>
                    <a:gd name="T7" fmla="*/ 0 h 430"/>
                    <a:gd name="T8" fmla="*/ 0 60000 65536"/>
                    <a:gd name="T9" fmla="*/ 0 60000 65536"/>
                    <a:gd name="T10" fmla="*/ 0 60000 65536"/>
                    <a:gd name="T11" fmla="*/ 0 60000 65536"/>
                    <a:gd name="T12" fmla="*/ 0 w 140"/>
                    <a:gd name="T13" fmla="*/ 0 h 430"/>
                    <a:gd name="T14" fmla="*/ 140 w 140"/>
                    <a:gd name="T15" fmla="*/ 430 h 430"/>
                  </a:gdLst>
                  <a:ahLst/>
                  <a:cxnLst>
                    <a:cxn ang="T8">
                      <a:pos x="T0" y="T1"/>
                    </a:cxn>
                    <a:cxn ang="T9">
                      <a:pos x="T2" y="T3"/>
                    </a:cxn>
                    <a:cxn ang="T10">
                      <a:pos x="T4" y="T5"/>
                    </a:cxn>
                    <a:cxn ang="T11">
                      <a:pos x="T6" y="T7"/>
                    </a:cxn>
                  </a:cxnLst>
                  <a:rect l="T12" t="T13" r="T14" b="T15"/>
                  <a:pathLst>
                    <a:path w="140" h="430">
                      <a:moveTo>
                        <a:pt x="36" y="0"/>
                      </a:moveTo>
                      <a:lnTo>
                        <a:pt x="0" y="7"/>
                      </a:lnTo>
                      <a:lnTo>
                        <a:pt x="140" y="430"/>
                      </a:lnTo>
                      <a:lnTo>
                        <a:pt x="36" y="0"/>
                      </a:lnTo>
                      <a:close/>
                    </a:path>
                  </a:pathLst>
                </a:custGeom>
                <a:solidFill>
                  <a:srgbClr val="FF0000"/>
                </a:solidFill>
                <a:ln w="9525">
                  <a:noFill/>
                  <a:round/>
                  <a:headEnd/>
                  <a:tailEnd/>
                </a:ln>
              </p:spPr>
              <p:txBody>
                <a:bodyPr/>
                <a:lstStyle/>
                <a:p>
                  <a:endParaRPr lang="es-MX"/>
                </a:p>
              </p:txBody>
            </p:sp>
            <p:sp>
              <p:nvSpPr>
                <p:cNvPr id="9244" name="Freeform 5873"/>
                <p:cNvSpPr>
                  <a:spLocks/>
                </p:cNvSpPr>
                <p:nvPr/>
              </p:nvSpPr>
              <p:spPr bwMode="auto">
                <a:xfrm>
                  <a:off x="1385" y="2184"/>
                  <a:ext cx="15" cy="48"/>
                </a:xfrm>
                <a:custGeom>
                  <a:avLst/>
                  <a:gdLst>
                    <a:gd name="T0" fmla="*/ 0 w 140"/>
                    <a:gd name="T1" fmla="*/ 0 h 432"/>
                    <a:gd name="T2" fmla="*/ 0 w 140"/>
                    <a:gd name="T3" fmla="*/ 0 h 432"/>
                    <a:gd name="T4" fmla="*/ 0 w 140"/>
                    <a:gd name="T5" fmla="*/ 0 h 432"/>
                    <a:gd name="T6" fmla="*/ 0 w 140"/>
                    <a:gd name="T7" fmla="*/ 0 h 432"/>
                    <a:gd name="T8" fmla="*/ 0 60000 65536"/>
                    <a:gd name="T9" fmla="*/ 0 60000 65536"/>
                    <a:gd name="T10" fmla="*/ 0 60000 65536"/>
                    <a:gd name="T11" fmla="*/ 0 60000 65536"/>
                    <a:gd name="T12" fmla="*/ 0 w 140"/>
                    <a:gd name="T13" fmla="*/ 0 h 432"/>
                    <a:gd name="T14" fmla="*/ 140 w 140"/>
                    <a:gd name="T15" fmla="*/ 432 h 432"/>
                  </a:gdLst>
                  <a:ahLst/>
                  <a:cxnLst>
                    <a:cxn ang="T8">
                      <a:pos x="T0" y="T1"/>
                    </a:cxn>
                    <a:cxn ang="T9">
                      <a:pos x="T2" y="T3"/>
                    </a:cxn>
                    <a:cxn ang="T10">
                      <a:pos x="T4" y="T5"/>
                    </a:cxn>
                    <a:cxn ang="T11">
                      <a:pos x="T6" y="T7"/>
                    </a:cxn>
                  </a:cxnLst>
                  <a:rect l="T12" t="T13" r="T14" b="T15"/>
                  <a:pathLst>
                    <a:path w="140" h="432">
                      <a:moveTo>
                        <a:pt x="0" y="0"/>
                      </a:moveTo>
                      <a:lnTo>
                        <a:pt x="140" y="423"/>
                      </a:lnTo>
                      <a:lnTo>
                        <a:pt x="104" y="432"/>
                      </a:lnTo>
                      <a:lnTo>
                        <a:pt x="0" y="0"/>
                      </a:lnTo>
                      <a:close/>
                    </a:path>
                  </a:pathLst>
                </a:custGeom>
                <a:solidFill>
                  <a:srgbClr val="FF0000"/>
                </a:solidFill>
                <a:ln w="9525">
                  <a:noFill/>
                  <a:round/>
                  <a:headEnd/>
                  <a:tailEnd/>
                </a:ln>
              </p:spPr>
              <p:txBody>
                <a:bodyPr/>
                <a:lstStyle/>
                <a:p>
                  <a:endParaRPr lang="es-MX"/>
                </a:p>
              </p:txBody>
            </p:sp>
            <p:sp>
              <p:nvSpPr>
                <p:cNvPr id="9245" name="Freeform 5874"/>
                <p:cNvSpPr>
                  <a:spLocks/>
                </p:cNvSpPr>
                <p:nvPr/>
              </p:nvSpPr>
              <p:spPr bwMode="auto">
                <a:xfrm>
                  <a:off x="1385" y="2184"/>
                  <a:ext cx="15" cy="48"/>
                </a:xfrm>
                <a:custGeom>
                  <a:avLst/>
                  <a:gdLst>
                    <a:gd name="T0" fmla="*/ 0 w 140"/>
                    <a:gd name="T1" fmla="*/ 0 h 439"/>
                    <a:gd name="T2" fmla="*/ 0 w 140"/>
                    <a:gd name="T3" fmla="*/ 0 h 439"/>
                    <a:gd name="T4" fmla="*/ 0 w 140"/>
                    <a:gd name="T5" fmla="*/ 0 h 439"/>
                    <a:gd name="T6" fmla="*/ 0 w 140"/>
                    <a:gd name="T7" fmla="*/ 0 h 439"/>
                    <a:gd name="T8" fmla="*/ 0 w 140"/>
                    <a:gd name="T9" fmla="*/ 0 h 439"/>
                    <a:gd name="T10" fmla="*/ 0 60000 65536"/>
                    <a:gd name="T11" fmla="*/ 0 60000 65536"/>
                    <a:gd name="T12" fmla="*/ 0 60000 65536"/>
                    <a:gd name="T13" fmla="*/ 0 60000 65536"/>
                    <a:gd name="T14" fmla="*/ 0 60000 65536"/>
                    <a:gd name="T15" fmla="*/ 0 w 140"/>
                    <a:gd name="T16" fmla="*/ 0 h 439"/>
                    <a:gd name="T17" fmla="*/ 140 w 140"/>
                    <a:gd name="T18" fmla="*/ 439 h 439"/>
                  </a:gdLst>
                  <a:ahLst/>
                  <a:cxnLst>
                    <a:cxn ang="T10">
                      <a:pos x="T0" y="T1"/>
                    </a:cxn>
                    <a:cxn ang="T11">
                      <a:pos x="T2" y="T3"/>
                    </a:cxn>
                    <a:cxn ang="T12">
                      <a:pos x="T4" y="T5"/>
                    </a:cxn>
                    <a:cxn ang="T13">
                      <a:pos x="T6" y="T7"/>
                    </a:cxn>
                    <a:cxn ang="T14">
                      <a:pos x="T8" y="T9"/>
                    </a:cxn>
                  </a:cxnLst>
                  <a:rect l="T15" t="T16" r="T17" b="T18"/>
                  <a:pathLst>
                    <a:path w="140" h="439">
                      <a:moveTo>
                        <a:pt x="36" y="0"/>
                      </a:moveTo>
                      <a:lnTo>
                        <a:pt x="0" y="7"/>
                      </a:lnTo>
                      <a:lnTo>
                        <a:pt x="104" y="439"/>
                      </a:lnTo>
                      <a:lnTo>
                        <a:pt x="140" y="430"/>
                      </a:lnTo>
                      <a:lnTo>
                        <a:pt x="36" y="0"/>
                      </a:lnTo>
                    </a:path>
                  </a:pathLst>
                </a:custGeom>
                <a:noFill/>
                <a:ln w="0">
                  <a:solidFill>
                    <a:srgbClr val="FF0000"/>
                  </a:solidFill>
                  <a:round/>
                  <a:headEnd/>
                  <a:tailEnd/>
                </a:ln>
              </p:spPr>
              <p:txBody>
                <a:bodyPr/>
                <a:lstStyle/>
                <a:p>
                  <a:endParaRPr lang="es-MX"/>
                </a:p>
              </p:txBody>
            </p:sp>
            <p:sp>
              <p:nvSpPr>
                <p:cNvPr id="9246" name="Freeform 5875"/>
                <p:cNvSpPr>
                  <a:spLocks/>
                </p:cNvSpPr>
                <p:nvPr/>
              </p:nvSpPr>
              <p:spPr bwMode="auto">
                <a:xfrm>
                  <a:off x="1396" y="2231"/>
                  <a:ext cx="13" cy="38"/>
                </a:xfrm>
                <a:custGeom>
                  <a:avLst/>
                  <a:gdLst>
                    <a:gd name="T0" fmla="*/ 0 w 112"/>
                    <a:gd name="T1" fmla="*/ 0 h 342"/>
                    <a:gd name="T2" fmla="*/ 0 w 112"/>
                    <a:gd name="T3" fmla="*/ 0 h 342"/>
                    <a:gd name="T4" fmla="*/ 0 w 112"/>
                    <a:gd name="T5" fmla="*/ 0 h 342"/>
                    <a:gd name="T6" fmla="*/ 0 w 112"/>
                    <a:gd name="T7" fmla="*/ 0 h 342"/>
                    <a:gd name="T8" fmla="*/ 0 60000 65536"/>
                    <a:gd name="T9" fmla="*/ 0 60000 65536"/>
                    <a:gd name="T10" fmla="*/ 0 60000 65536"/>
                    <a:gd name="T11" fmla="*/ 0 60000 65536"/>
                    <a:gd name="T12" fmla="*/ 0 w 112"/>
                    <a:gd name="T13" fmla="*/ 0 h 342"/>
                    <a:gd name="T14" fmla="*/ 112 w 112"/>
                    <a:gd name="T15" fmla="*/ 342 h 342"/>
                  </a:gdLst>
                  <a:ahLst/>
                  <a:cxnLst>
                    <a:cxn ang="T8">
                      <a:pos x="T0" y="T1"/>
                    </a:cxn>
                    <a:cxn ang="T9">
                      <a:pos x="T2" y="T3"/>
                    </a:cxn>
                    <a:cxn ang="T10">
                      <a:pos x="T4" y="T5"/>
                    </a:cxn>
                    <a:cxn ang="T11">
                      <a:pos x="T6" y="T7"/>
                    </a:cxn>
                  </a:cxnLst>
                  <a:rect l="T12" t="T13" r="T14" b="T15"/>
                  <a:pathLst>
                    <a:path w="112" h="342">
                      <a:moveTo>
                        <a:pt x="36" y="0"/>
                      </a:moveTo>
                      <a:lnTo>
                        <a:pt x="0" y="9"/>
                      </a:lnTo>
                      <a:lnTo>
                        <a:pt x="112" y="342"/>
                      </a:lnTo>
                      <a:lnTo>
                        <a:pt x="36" y="0"/>
                      </a:lnTo>
                      <a:close/>
                    </a:path>
                  </a:pathLst>
                </a:custGeom>
                <a:solidFill>
                  <a:srgbClr val="FF0000"/>
                </a:solidFill>
                <a:ln w="9525">
                  <a:noFill/>
                  <a:round/>
                  <a:headEnd/>
                  <a:tailEnd/>
                </a:ln>
              </p:spPr>
              <p:txBody>
                <a:bodyPr/>
                <a:lstStyle/>
                <a:p>
                  <a:endParaRPr lang="es-MX"/>
                </a:p>
              </p:txBody>
            </p:sp>
            <p:sp>
              <p:nvSpPr>
                <p:cNvPr id="9247" name="Freeform 5876"/>
                <p:cNvSpPr>
                  <a:spLocks/>
                </p:cNvSpPr>
                <p:nvPr/>
              </p:nvSpPr>
              <p:spPr bwMode="auto">
                <a:xfrm>
                  <a:off x="1396" y="2232"/>
                  <a:ext cx="13" cy="39"/>
                </a:xfrm>
                <a:custGeom>
                  <a:avLst/>
                  <a:gdLst>
                    <a:gd name="T0" fmla="*/ 0 w 112"/>
                    <a:gd name="T1" fmla="*/ 0 h 348"/>
                    <a:gd name="T2" fmla="*/ 0 w 112"/>
                    <a:gd name="T3" fmla="*/ 0 h 348"/>
                    <a:gd name="T4" fmla="*/ 0 w 112"/>
                    <a:gd name="T5" fmla="*/ 0 h 348"/>
                    <a:gd name="T6" fmla="*/ 0 w 112"/>
                    <a:gd name="T7" fmla="*/ 0 h 348"/>
                    <a:gd name="T8" fmla="*/ 0 60000 65536"/>
                    <a:gd name="T9" fmla="*/ 0 60000 65536"/>
                    <a:gd name="T10" fmla="*/ 0 60000 65536"/>
                    <a:gd name="T11" fmla="*/ 0 60000 65536"/>
                    <a:gd name="T12" fmla="*/ 0 w 112"/>
                    <a:gd name="T13" fmla="*/ 0 h 348"/>
                    <a:gd name="T14" fmla="*/ 112 w 112"/>
                    <a:gd name="T15" fmla="*/ 348 h 348"/>
                  </a:gdLst>
                  <a:ahLst/>
                  <a:cxnLst>
                    <a:cxn ang="T8">
                      <a:pos x="T0" y="T1"/>
                    </a:cxn>
                    <a:cxn ang="T9">
                      <a:pos x="T2" y="T3"/>
                    </a:cxn>
                    <a:cxn ang="T10">
                      <a:pos x="T4" y="T5"/>
                    </a:cxn>
                    <a:cxn ang="T11">
                      <a:pos x="T6" y="T7"/>
                    </a:cxn>
                  </a:cxnLst>
                  <a:rect l="T12" t="T13" r="T14" b="T15"/>
                  <a:pathLst>
                    <a:path w="112" h="348">
                      <a:moveTo>
                        <a:pt x="0" y="0"/>
                      </a:moveTo>
                      <a:lnTo>
                        <a:pt x="112" y="333"/>
                      </a:lnTo>
                      <a:lnTo>
                        <a:pt x="77" y="348"/>
                      </a:lnTo>
                      <a:lnTo>
                        <a:pt x="0" y="0"/>
                      </a:lnTo>
                      <a:close/>
                    </a:path>
                  </a:pathLst>
                </a:custGeom>
                <a:solidFill>
                  <a:srgbClr val="FF0000"/>
                </a:solidFill>
                <a:ln w="9525">
                  <a:noFill/>
                  <a:round/>
                  <a:headEnd/>
                  <a:tailEnd/>
                </a:ln>
              </p:spPr>
              <p:txBody>
                <a:bodyPr/>
                <a:lstStyle/>
                <a:p>
                  <a:endParaRPr lang="es-MX"/>
                </a:p>
              </p:txBody>
            </p:sp>
            <p:sp>
              <p:nvSpPr>
                <p:cNvPr id="9248" name="Freeform 5877"/>
                <p:cNvSpPr>
                  <a:spLocks/>
                </p:cNvSpPr>
                <p:nvPr/>
              </p:nvSpPr>
              <p:spPr bwMode="auto">
                <a:xfrm>
                  <a:off x="1396" y="2231"/>
                  <a:ext cx="13" cy="40"/>
                </a:xfrm>
                <a:custGeom>
                  <a:avLst/>
                  <a:gdLst>
                    <a:gd name="T0" fmla="*/ 0 w 112"/>
                    <a:gd name="T1" fmla="*/ 0 h 357"/>
                    <a:gd name="T2" fmla="*/ 0 w 112"/>
                    <a:gd name="T3" fmla="*/ 0 h 357"/>
                    <a:gd name="T4" fmla="*/ 0 w 112"/>
                    <a:gd name="T5" fmla="*/ 0 h 357"/>
                    <a:gd name="T6" fmla="*/ 0 w 112"/>
                    <a:gd name="T7" fmla="*/ 0 h 357"/>
                    <a:gd name="T8" fmla="*/ 0 w 112"/>
                    <a:gd name="T9" fmla="*/ 0 h 357"/>
                    <a:gd name="T10" fmla="*/ 0 60000 65536"/>
                    <a:gd name="T11" fmla="*/ 0 60000 65536"/>
                    <a:gd name="T12" fmla="*/ 0 60000 65536"/>
                    <a:gd name="T13" fmla="*/ 0 60000 65536"/>
                    <a:gd name="T14" fmla="*/ 0 60000 65536"/>
                    <a:gd name="T15" fmla="*/ 0 w 112"/>
                    <a:gd name="T16" fmla="*/ 0 h 357"/>
                    <a:gd name="T17" fmla="*/ 112 w 112"/>
                    <a:gd name="T18" fmla="*/ 357 h 357"/>
                  </a:gdLst>
                  <a:ahLst/>
                  <a:cxnLst>
                    <a:cxn ang="T10">
                      <a:pos x="T0" y="T1"/>
                    </a:cxn>
                    <a:cxn ang="T11">
                      <a:pos x="T2" y="T3"/>
                    </a:cxn>
                    <a:cxn ang="T12">
                      <a:pos x="T4" y="T5"/>
                    </a:cxn>
                    <a:cxn ang="T13">
                      <a:pos x="T6" y="T7"/>
                    </a:cxn>
                    <a:cxn ang="T14">
                      <a:pos x="T8" y="T9"/>
                    </a:cxn>
                  </a:cxnLst>
                  <a:rect l="T15" t="T16" r="T17" b="T18"/>
                  <a:pathLst>
                    <a:path w="112" h="357">
                      <a:moveTo>
                        <a:pt x="36" y="0"/>
                      </a:moveTo>
                      <a:lnTo>
                        <a:pt x="0" y="9"/>
                      </a:lnTo>
                      <a:lnTo>
                        <a:pt x="77" y="357"/>
                      </a:lnTo>
                      <a:lnTo>
                        <a:pt x="112" y="342"/>
                      </a:lnTo>
                      <a:lnTo>
                        <a:pt x="36" y="0"/>
                      </a:lnTo>
                    </a:path>
                  </a:pathLst>
                </a:custGeom>
                <a:noFill/>
                <a:ln w="0">
                  <a:solidFill>
                    <a:srgbClr val="FF0000"/>
                  </a:solidFill>
                  <a:round/>
                  <a:headEnd/>
                  <a:tailEnd/>
                </a:ln>
              </p:spPr>
              <p:txBody>
                <a:bodyPr/>
                <a:lstStyle/>
                <a:p>
                  <a:endParaRPr lang="es-MX"/>
                </a:p>
              </p:txBody>
            </p:sp>
            <p:sp>
              <p:nvSpPr>
                <p:cNvPr id="9249" name="Freeform 5878"/>
                <p:cNvSpPr>
                  <a:spLocks/>
                </p:cNvSpPr>
                <p:nvPr/>
              </p:nvSpPr>
              <p:spPr bwMode="auto">
                <a:xfrm>
                  <a:off x="1405" y="2269"/>
                  <a:ext cx="5" cy="4"/>
                </a:xfrm>
                <a:custGeom>
                  <a:avLst/>
                  <a:gdLst>
                    <a:gd name="T0" fmla="*/ 0 w 44"/>
                    <a:gd name="T1" fmla="*/ 0 h 29"/>
                    <a:gd name="T2" fmla="*/ 0 w 44"/>
                    <a:gd name="T3" fmla="*/ 0 h 29"/>
                    <a:gd name="T4" fmla="*/ 0 w 44"/>
                    <a:gd name="T5" fmla="*/ 0 h 29"/>
                    <a:gd name="T6" fmla="*/ 0 w 44"/>
                    <a:gd name="T7" fmla="*/ 0 h 29"/>
                    <a:gd name="T8" fmla="*/ 0 w 44"/>
                    <a:gd name="T9" fmla="*/ 0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35" y="0"/>
                      </a:moveTo>
                      <a:lnTo>
                        <a:pt x="0" y="15"/>
                      </a:lnTo>
                      <a:lnTo>
                        <a:pt x="8" y="29"/>
                      </a:lnTo>
                      <a:lnTo>
                        <a:pt x="44" y="14"/>
                      </a:lnTo>
                      <a:lnTo>
                        <a:pt x="35" y="0"/>
                      </a:lnTo>
                    </a:path>
                  </a:pathLst>
                </a:custGeom>
                <a:noFill/>
                <a:ln w="0">
                  <a:solidFill>
                    <a:srgbClr val="FF0000"/>
                  </a:solidFill>
                  <a:round/>
                  <a:headEnd/>
                  <a:tailEnd/>
                </a:ln>
              </p:spPr>
              <p:txBody>
                <a:bodyPr/>
                <a:lstStyle/>
                <a:p>
                  <a:endParaRPr lang="es-MX"/>
                </a:p>
              </p:txBody>
            </p:sp>
            <p:sp>
              <p:nvSpPr>
                <p:cNvPr id="9250" name="Freeform 5879"/>
                <p:cNvSpPr>
                  <a:spLocks/>
                </p:cNvSpPr>
                <p:nvPr/>
              </p:nvSpPr>
              <p:spPr bwMode="auto">
                <a:xfrm>
                  <a:off x="1406" y="2271"/>
                  <a:ext cx="5" cy="7"/>
                </a:xfrm>
                <a:custGeom>
                  <a:avLst/>
                  <a:gdLst>
                    <a:gd name="T0" fmla="*/ 0 w 51"/>
                    <a:gd name="T1" fmla="*/ 0 h 60"/>
                    <a:gd name="T2" fmla="*/ 0 w 51"/>
                    <a:gd name="T3" fmla="*/ 0 h 60"/>
                    <a:gd name="T4" fmla="*/ 0 w 51"/>
                    <a:gd name="T5" fmla="*/ 0 h 60"/>
                    <a:gd name="T6" fmla="*/ 0 w 51"/>
                    <a:gd name="T7" fmla="*/ 0 h 60"/>
                    <a:gd name="T8" fmla="*/ 0 60000 65536"/>
                    <a:gd name="T9" fmla="*/ 0 60000 65536"/>
                    <a:gd name="T10" fmla="*/ 0 60000 65536"/>
                    <a:gd name="T11" fmla="*/ 0 60000 65536"/>
                    <a:gd name="T12" fmla="*/ 0 w 51"/>
                    <a:gd name="T13" fmla="*/ 0 h 60"/>
                    <a:gd name="T14" fmla="*/ 51 w 51"/>
                    <a:gd name="T15" fmla="*/ 60 h 60"/>
                  </a:gdLst>
                  <a:ahLst/>
                  <a:cxnLst>
                    <a:cxn ang="T8">
                      <a:pos x="T0" y="T1"/>
                    </a:cxn>
                    <a:cxn ang="T9">
                      <a:pos x="T2" y="T3"/>
                    </a:cxn>
                    <a:cxn ang="T10">
                      <a:pos x="T4" y="T5"/>
                    </a:cxn>
                    <a:cxn ang="T11">
                      <a:pos x="T6" y="T7"/>
                    </a:cxn>
                  </a:cxnLst>
                  <a:rect l="T12" t="T13" r="T14" b="T15"/>
                  <a:pathLst>
                    <a:path w="51" h="60">
                      <a:moveTo>
                        <a:pt x="36" y="0"/>
                      </a:moveTo>
                      <a:lnTo>
                        <a:pt x="0" y="15"/>
                      </a:lnTo>
                      <a:lnTo>
                        <a:pt x="51" y="60"/>
                      </a:lnTo>
                      <a:lnTo>
                        <a:pt x="36" y="0"/>
                      </a:lnTo>
                      <a:close/>
                    </a:path>
                  </a:pathLst>
                </a:custGeom>
                <a:solidFill>
                  <a:srgbClr val="FF0000"/>
                </a:solidFill>
                <a:ln w="9525">
                  <a:noFill/>
                  <a:round/>
                  <a:headEnd/>
                  <a:tailEnd/>
                </a:ln>
              </p:spPr>
              <p:txBody>
                <a:bodyPr/>
                <a:lstStyle/>
                <a:p>
                  <a:endParaRPr lang="es-MX"/>
                </a:p>
              </p:txBody>
            </p:sp>
            <p:sp>
              <p:nvSpPr>
                <p:cNvPr id="9251" name="Freeform 5880"/>
                <p:cNvSpPr>
                  <a:spLocks/>
                </p:cNvSpPr>
                <p:nvPr/>
              </p:nvSpPr>
              <p:spPr bwMode="auto">
                <a:xfrm>
                  <a:off x="1406" y="2273"/>
                  <a:ext cx="5" cy="5"/>
                </a:xfrm>
                <a:custGeom>
                  <a:avLst/>
                  <a:gdLst>
                    <a:gd name="T0" fmla="*/ 0 w 51"/>
                    <a:gd name="T1" fmla="*/ 0 h 52"/>
                    <a:gd name="T2" fmla="*/ 0 w 51"/>
                    <a:gd name="T3" fmla="*/ 0 h 52"/>
                    <a:gd name="T4" fmla="*/ 0 w 51"/>
                    <a:gd name="T5" fmla="*/ 0 h 52"/>
                    <a:gd name="T6" fmla="*/ 0 w 51"/>
                    <a:gd name="T7" fmla="*/ 0 h 52"/>
                    <a:gd name="T8" fmla="*/ 0 60000 65536"/>
                    <a:gd name="T9" fmla="*/ 0 60000 65536"/>
                    <a:gd name="T10" fmla="*/ 0 60000 65536"/>
                    <a:gd name="T11" fmla="*/ 0 60000 65536"/>
                    <a:gd name="T12" fmla="*/ 0 w 51"/>
                    <a:gd name="T13" fmla="*/ 0 h 52"/>
                    <a:gd name="T14" fmla="*/ 51 w 51"/>
                    <a:gd name="T15" fmla="*/ 52 h 52"/>
                  </a:gdLst>
                  <a:ahLst/>
                  <a:cxnLst>
                    <a:cxn ang="T8">
                      <a:pos x="T0" y="T1"/>
                    </a:cxn>
                    <a:cxn ang="T9">
                      <a:pos x="T2" y="T3"/>
                    </a:cxn>
                    <a:cxn ang="T10">
                      <a:pos x="T4" y="T5"/>
                    </a:cxn>
                    <a:cxn ang="T11">
                      <a:pos x="T6" y="T7"/>
                    </a:cxn>
                  </a:cxnLst>
                  <a:rect l="T12" t="T13" r="T14" b="T15"/>
                  <a:pathLst>
                    <a:path w="51" h="52">
                      <a:moveTo>
                        <a:pt x="0" y="0"/>
                      </a:moveTo>
                      <a:lnTo>
                        <a:pt x="51" y="45"/>
                      </a:lnTo>
                      <a:lnTo>
                        <a:pt x="14" y="52"/>
                      </a:lnTo>
                      <a:lnTo>
                        <a:pt x="0" y="0"/>
                      </a:lnTo>
                      <a:close/>
                    </a:path>
                  </a:pathLst>
                </a:custGeom>
                <a:solidFill>
                  <a:srgbClr val="FF0000"/>
                </a:solidFill>
                <a:ln w="9525">
                  <a:noFill/>
                  <a:round/>
                  <a:headEnd/>
                  <a:tailEnd/>
                </a:ln>
              </p:spPr>
              <p:txBody>
                <a:bodyPr/>
                <a:lstStyle/>
                <a:p>
                  <a:endParaRPr lang="es-MX"/>
                </a:p>
              </p:txBody>
            </p:sp>
            <p:sp>
              <p:nvSpPr>
                <p:cNvPr id="9252" name="Freeform 5881"/>
                <p:cNvSpPr>
                  <a:spLocks/>
                </p:cNvSpPr>
                <p:nvPr/>
              </p:nvSpPr>
              <p:spPr bwMode="auto">
                <a:xfrm>
                  <a:off x="1406" y="2271"/>
                  <a:ext cx="5" cy="7"/>
                </a:xfrm>
                <a:custGeom>
                  <a:avLst/>
                  <a:gdLst>
                    <a:gd name="T0" fmla="*/ 0 w 51"/>
                    <a:gd name="T1" fmla="*/ 0 h 67"/>
                    <a:gd name="T2" fmla="*/ 0 w 51"/>
                    <a:gd name="T3" fmla="*/ 0 h 67"/>
                    <a:gd name="T4" fmla="*/ 0 w 51"/>
                    <a:gd name="T5" fmla="*/ 0 h 67"/>
                    <a:gd name="T6" fmla="*/ 0 w 51"/>
                    <a:gd name="T7" fmla="*/ 0 h 67"/>
                    <a:gd name="T8" fmla="*/ 0 w 51"/>
                    <a:gd name="T9" fmla="*/ 0 h 67"/>
                    <a:gd name="T10" fmla="*/ 0 60000 65536"/>
                    <a:gd name="T11" fmla="*/ 0 60000 65536"/>
                    <a:gd name="T12" fmla="*/ 0 60000 65536"/>
                    <a:gd name="T13" fmla="*/ 0 60000 65536"/>
                    <a:gd name="T14" fmla="*/ 0 60000 65536"/>
                    <a:gd name="T15" fmla="*/ 0 w 51"/>
                    <a:gd name="T16" fmla="*/ 0 h 67"/>
                    <a:gd name="T17" fmla="*/ 51 w 51"/>
                    <a:gd name="T18" fmla="*/ 67 h 67"/>
                  </a:gdLst>
                  <a:ahLst/>
                  <a:cxnLst>
                    <a:cxn ang="T10">
                      <a:pos x="T0" y="T1"/>
                    </a:cxn>
                    <a:cxn ang="T11">
                      <a:pos x="T2" y="T3"/>
                    </a:cxn>
                    <a:cxn ang="T12">
                      <a:pos x="T4" y="T5"/>
                    </a:cxn>
                    <a:cxn ang="T13">
                      <a:pos x="T6" y="T7"/>
                    </a:cxn>
                    <a:cxn ang="T14">
                      <a:pos x="T8" y="T9"/>
                    </a:cxn>
                  </a:cxnLst>
                  <a:rect l="T15" t="T16" r="T17" b="T18"/>
                  <a:pathLst>
                    <a:path w="51" h="67">
                      <a:moveTo>
                        <a:pt x="36" y="0"/>
                      </a:moveTo>
                      <a:lnTo>
                        <a:pt x="0" y="15"/>
                      </a:lnTo>
                      <a:lnTo>
                        <a:pt x="14" y="67"/>
                      </a:lnTo>
                      <a:lnTo>
                        <a:pt x="51" y="60"/>
                      </a:lnTo>
                      <a:lnTo>
                        <a:pt x="36" y="0"/>
                      </a:lnTo>
                    </a:path>
                  </a:pathLst>
                </a:custGeom>
                <a:noFill/>
                <a:ln w="0">
                  <a:solidFill>
                    <a:srgbClr val="FF0000"/>
                  </a:solidFill>
                  <a:round/>
                  <a:headEnd/>
                  <a:tailEnd/>
                </a:ln>
              </p:spPr>
              <p:txBody>
                <a:bodyPr/>
                <a:lstStyle/>
                <a:p>
                  <a:endParaRPr lang="es-MX"/>
                </a:p>
              </p:txBody>
            </p:sp>
            <p:sp>
              <p:nvSpPr>
                <p:cNvPr id="9253" name="Freeform 5882"/>
                <p:cNvSpPr>
                  <a:spLocks/>
                </p:cNvSpPr>
                <p:nvPr/>
              </p:nvSpPr>
              <p:spPr bwMode="auto">
                <a:xfrm>
                  <a:off x="1407" y="2278"/>
                  <a:ext cx="7" cy="13"/>
                </a:xfrm>
                <a:custGeom>
                  <a:avLst/>
                  <a:gdLst>
                    <a:gd name="T0" fmla="*/ 0 w 58"/>
                    <a:gd name="T1" fmla="*/ 0 h 122"/>
                    <a:gd name="T2" fmla="*/ 0 w 58"/>
                    <a:gd name="T3" fmla="*/ 0 h 122"/>
                    <a:gd name="T4" fmla="*/ 0 w 58"/>
                    <a:gd name="T5" fmla="*/ 0 h 122"/>
                    <a:gd name="T6" fmla="*/ 0 w 58"/>
                    <a:gd name="T7" fmla="*/ 0 h 122"/>
                    <a:gd name="T8" fmla="*/ 0 60000 65536"/>
                    <a:gd name="T9" fmla="*/ 0 60000 65536"/>
                    <a:gd name="T10" fmla="*/ 0 60000 65536"/>
                    <a:gd name="T11" fmla="*/ 0 60000 65536"/>
                    <a:gd name="T12" fmla="*/ 0 w 58"/>
                    <a:gd name="T13" fmla="*/ 0 h 122"/>
                    <a:gd name="T14" fmla="*/ 58 w 58"/>
                    <a:gd name="T15" fmla="*/ 122 h 122"/>
                  </a:gdLst>
                  <a:ahLst/>
                  <a:cxnLst>
                    <a:cxn ang="T8">
                      <a:pos x="T0" y="T1"/>
                    </a:cxn>
                    <a:cxn ang="T9">
                      <a:pos x="T2" y="T3"/>
                    </a:cxn>
                    <a:cxn ang="T10">
                      <a:pos x="T4" y="T5"/>
                    </a:cxn>
                    <a:cxn ang="T11">
                      <a:pos x="T6" y="T7"/>
                    </a:cxn>
                  </a:cxnLst>
                  <a:rect l="T12" t="T13" r="T14" b="T15"/>
                  <a:pathLst>
                    <a:path w="58" h="122">
                      <a:moveTo>
                        <a:pt x="37" y="0"/>
                      </a:moveTo>
                      <a:lnTo>
                        <a:pt x="0" y="7"/>
                      </a:lnTo>
                      <a:lnTo>
                        <a:pt x="58" y="122"/>
                      </a:lnTo>
                      <a:lnTo>
                        <a:pt x="37" y="0"/>
                      </a:lnTo>
                      <a:close/>
                    </a:path>
                  </a:pathLst>
                </a:custGeom>
                <a:solidFill>
                  <a:srgbClr val="FF0000"/>
                </a:solidFill>
                <a:ln w="9525">
                  <a:noFill/>
                  <a:round/>
                  <a:headEnd/>
                  <a:tailEnd/>
                </a:ln>
              </p:spPr>
              <p:txBody>
                <a:bodyPr/>
                <a:lstStyle/>
                <a:p>
                  <a:endParaRPr lang="es-MX"/>
                </a:p>
              </p:txBody>
            </p:sp>
            <p:sp>
              <p:nvSpPr>
                <p:cNvPr id="9254" name="Freeform 5883"/>
                <p:cNvSpPr>
                  <a:spLocks/>
                </p:cNvSpPr>
                <p:nvPr/>
              </p:nvSpPr>
              <p:spPr bwMode="auto">
                <a:xfrm>
                  <a:off x="1407" y="2278"/>
                  <a:ext cx="7" cy="13"/>
                </a:xfrm>
                <a:custGeom>
                  <a:avLst/>
                  <a:gdLst>
                    <a:gd name="T0" fmla="*/ 0 w 58"/>
                    <a:gd name="T1" fmla="*/ 0 h 115"/>
                    <a:gd name="T2" fmla="*/ 0 w 58"/>
                    <a:gd name="T3" fmla="*/ 0 h 115"/>
                    <a:gd name="T4" fmla="*/ 0 w 58"/>
                    <a:gd name="T5" fmla="*/ 0 h 115"/>
                    <a:gd name="T6" fmla="*/ 0 w 58"/>
                    <a:gd name="T7" fmla="*/ 0 h 115"/>
                    <a:gd name="T8" fmla="*/ 0 60000 65536"/>
                    <a:gd name="T9" fmla="*/ 0 60000 65536"/>
                    <a:gd name="T10" fmla="*/ 0 60000 65536"/>
                    <a:gd name="T11" fmla="*/ 0 60000 65536"/>
                    <a:gd name="T12" fmla="*/ 0 w 58"/>
                    <a:gd name="T13" fmla="*/ 0 h 115"/>
                    <a:gd name="T14" fmla="*/ 58 w 58"/>
                    <a:gd name="T15" fmla="*/ 115 h 115"/>
                  </a:gdLst>
                  <a:ahLst/>
                  <a:cxnLst>
                    <a:cxn ang="T8">
                      <a:pos x="T0" y="T1"/>
                    </a:cxn>
                    <a:cxn ang="T9">
                      <a:pos x="T2" y="T3"/>
                    </a:cxn>
                    <a:cxn ang="T10">
                      <a:pos x="T4" y="T5"/>
                    </a:cxn>
                    <a:cxn ang="T11">
                      <a:pos x="T6" y="T7"/>
                    </a:cxn>
                  </a:cxnLst>
                  <a:rect l="T12" t="T13" r="T14" b="T15"/>
                  <a:pathLst>
                    <a:path w="58" h="115">
                      <a:moveTo>
                        <a:pt x="0" y="0"/>
                      </a:moveTo>
                      <a:lnTo>
                        <a:pt x="58" y="115"/>
                      </a:lnTo>
                      <a:lnTo>
                        <a:pt x="15" y="86"/>
                      </a:lnTo>
                      <a:lnTo>
                        <a:pt x="0" y="0"/>
                      </a:lnTo>
                      <a:close/>
                    </a:path>
                  </a:pathLst>
                </a:custGeom>
                <a:solidFill>
                  <a:srgbClr val="FF0000"/>
                </a:solidFill>
                <a:ln w="9525">
                  <a:noFill/>
                  <a:round/>
                  <a:headEnd/>
                  <a:tailEnd/>
                </a:ln>
              </p:spPr>
              <p:txBody>
                <a:bodyPr/>
                <a:lstStyle/>
                <a:p>
                  <a:endParaRPr lang="es-MX"/>
                </a:p>
              </p:txBody>
            </p:sp>
            <p:sp>
              <p:nvSpPr>
                <p:cNvPr id="9255" name="Freeform 5884"/>
                <p:cNvSpPr>
                  <a:spLocks/>
                </p:cNvSpPr>
                <p:nvPr/>
              </p:nvSpPr>
              <p:spPr bwMode="auto">
                <a:xfrm>
                  <a:off x="1407" y="2278"/>
                  <a:ext cx="7" cy="13"/>
                </a:xfrm>
                <a:custGeom>
                  <a:avLst/>
                  <a:gdLst>
                    <a:gd name="T0" fmla="*/ 0 w 58"/>
                    <a:gd name="T1" fmla="*/ 0 h 122"/>
                    <a:gd name="T2" fmla="*/ 0 w 58"/>
                    <a:gd name="T3" fmla="*/ 0 h 122"/>
                    <a:gd name="T4" fmla="*/ 0 w 58"/>
                    <a:gd name="T5" fmla="*/ 0 h 122"/>
                    <a:gd name="T6" fmla="*/ 0 w 58"/>
                    <a:gd name="T7" fmla="*/ 0 h 122"/>
                    <a:gd name="T8" fmla="*/ 0 w 58"/>
                    <a:gd name="T9" fmla="*/ 0 h 122"/>
                    <a:gd name="T10" fmla="*/ 0 60000 65536"/>
                    <a:gd name="T11" fmla="*/ 0 60000 65536"/>
                    <a:gd name="T12" fmla="*/ 0 60000 65536"/>
                    <a:gd name="T13" fmla="*/ 0 60000 65536"/>
                    <a:gd name="T14" fmla="*/ 0 60000 65536"/>
                    <a:gd name="T15" fmla="*/ 0 w 58"/>
                    <a:gd name="T16" fmla="*/ 0 h 122"/>
                    <a:gd name="T17" fmla="*/ 58 w 58"/>
                    <a:gd name="T18" fmla="*/ 122 h 122"/>
                  </a:gdLst>
                  <a:ahLst/>
                  <a:cxnLst>
                    <a:cxn ang="T10">
                      <a:pos x="T0" y="T1"/>
                    </a:cxn>
                    <a:cxn ang="T11">
                      <a:pos x="T2" y="T3"/>
                    </a:cxn>
                    <a:cxn ang="T12">
                      <a:pos x="T4" y="T5"/>
                    </a:cxn>
                    <a:cxn ang="T13">
                      <a:pos x="T6" y="T7"/>
                    </a:cxn>
                    <a:cxn ang="T14">
                      <a:pos x="T8" y="T9"/>
                    </a:cxn>
                  </a:cxnLst>
                  <a:rect l="T15" t="T16" r="T17" b="T18"/>
                  <a:pathLst>
                    <a:path w="58" h="122">
                      <a:moveTo>
                        <a:pt x="37" y="0"/>
                      </a:moveTo>
                      <a:lnTo>
                        <a:pt x="0" y="7"/>
                      </a:lnTo>
                      <a:lnTo>
                        <a:pt x="15" y="93"/>
                      </a:lnTo>
                      <a:lnTo>
                        <a:pt x="58" y="122"/>
                      </a:lnTo>
                      <a:lnTo>
                        <a:pt x="37" y="0"/>
                      </a:lnTo>
                    </a:path>
                  </a:pathLst>
                </a:custGeom>
                <a:noFill/>
                <a:ln w="0">
                  <a:solidFill>
                    <a:srgbClr val="FF0000"/>
                  </a:solidFill>
                  <a:round/>
                  <a:headEnd/>
                  <a:tailEnd/>
                </a:ln>
              </p:spPr>
              <p:txBody>
                <a:bodyPr/>
                <a:lstStyle/>
                <a:p>
                  <a:endParaRPr lang="es-MX"/>
                </a:p>
              </p:txBody>
            </p:sp>
            <p:sp>
              <p:nvSpPr>
                <p:cNvPr id="9256" name="Freeform 5885"/>
                <p:cNvSpPr>
                  <a:spLocks/>
                </p:cNvSpPr>
                <p:nvPr/>
              </p:nvSpPr>
              <p:spPr bwMode="auto">
                <a:xfrm>
                  <a:off x="1393" y="2288"/>
                  <a:ext cx="21" cy="8"/>
                </a:xfrm>
                <a:custGeom>
                  <a:avLst/>
                  <a:gdLst>
                    <a:gd name="T0" fmla="*/ 0 w 184"/>
                    <a:gd name="T1" fmla="*/ 0 h 74"/>
                    <a:gd name="T2" fmla="*/ 0 w 184"/>
                    <a:gd name="T3" fmla="*/ 0 h 74"/>
                    <a:gd name="T4" fmla="*/ 0 w 184"/>
                    <a:gd name="T5" fmla="*/ 0 h 74"/>
                    <a:gd name="T6" fmla="*/ 0 w 184"/>
                    <a:gd name="T7" fmla="*/ 0 h 74"/>
                    <a:gd name="T8" fmla="*/ 0 60000 65536"/>
                    <a:gd name="T9" fmla="*/ 0 60000 65536"/>
                    <a:gd name="T10" fmla="*/ 0 60000 65536"/>
                    <a:gd name="T11" fmla="*/ 0 60000 65536"/>
                    <a:gd name="T12" fmla="*/ 0 w 184"/>
                    <a:gd name="T13" fmla="*/ 0 h 74"/>
                    <a:gd name="T14" fmla="*/ 184 w 184"/>
                    <a:gd name="T15" fmla="*/ 74 h 74"/>
                  </a:gdLst>
                  <a:ahLst/>
                  <a:cxnLst>
                    <a:cxn ang="T8">
                      <a:pos x="T0" y="T1"/>
                    </a:cxn>
                    <a:cxn ang="T9">
                      <a:pos x="T2" y="T3"/>
                    </a:cxn>
                    <a:cxn ang="T10">
                      <a:pos x="T4" y="T5"/>
                    </a:cxn>
                    <a:cxn ang="T11">
                      <a:pos x="T6" y="T7"/>
                    </a:cxn>
                  </a:cxnLst>
                  <a:rect l="T12" t="T13" r="T14" b="T15"/>
                  <a:pathLst>
                    <a:path w="184" h="74">
                      <a:moveTo>
                        <a:pt x="184" y="29"/>
                      </a:moveTo>
                      <a:lnTo>
                        <a:pt x="141" y="0"/>
                      </a:lnTo>
                      <a:lnTo>
                        <a:pt x="0" y="74"/>
                      </a:lnTo>
                      <a:lnTo>
                        <a:pt x="184" y="29"/>
                      </a:lnTo>
                      <a:close/>
                    </a:path>
                  </a:pathLst>
                </a:custGeom>
                <a:solidFill>
                  <a:srgbClr val="FF0000"/>
                </a:solidFill>
                <a:ln w="9525">
                  <a:noFill/>
                  <a:round/>
                  <a:headEnd/>
                  <a:tailEnd/>
                </a:ln>
              </p:spPr>
              <p:txBody>
                <a:bodyPr/>
                <a:lstStyle/>
                <a:p>
                  <a:endParaRPr lang="es-MX"/>
                </a:p>
              </p:txBody>
            </p:sp>
            <p:sp>
              <p:nvSpPr>
                <p:cNvPr id="9257" name="Freeform 5886"/>
                <p:cNvSpPr>
                  <a:spLocks/>
                </p:cNvSpPr>
                <p:nvPr/>
              </p:nvSpPr>
              <p:spPr bwMode="auto">
                <a:xfrm>
                  <a:off x="1387" y="2288"/>
                  <a:ext cx="22" cy="8"/>
                </a:xfrm>
                <a:custGeom>
                  <a:avLst/>
                  <a:gdLst>
                    <a:gd name="T0" fmla="*/ 0 w 199"/>
                    <a:gd name="T1" fmla="*/ 0 h 74"/>
                    <a:gd name="T2" fmla="*/ 0 w 199"/>
                    <a:gd name="T3" fmla="*/ 0 h 74"/>
                    <a:gd name="T4" fmla="*/ 0 w 199"/>
                    <a:gd name="T5" fmla="*/ 0 h 74"/>
                    <a:gd name="T6" fmla="*/ 0 w 199"/>
                    <a:gd name="T7" fmla="*/ 0 h 74"/>
                    <a:gd name="T8" fmla="*/ 0 60000 65536"/>
                    <a:gd name="T9" fmla="*/ 0 60000 65536"/>
                    <a:gd name="T10" fmla="*/ 0 60000 65536"/>
                    <a:gd name="T11" fmla="*/ 0 60000 65536"/>
                    <a:gd name="T12" fmla="*/ 0 w 199"/>
                    <a:gd name="T13" fmla="*/ 0 h 74"/>
                    <a:gd name="T14" fmla="*/ 199 w 199"/>
                    <a:gd name="T15" fmla="*/ 74 h 74"/>
                  </a:gdLst>
                  <a:ahLst/>
                  <a:cxnLst>
                    <a:cxn ang="T8">
                      <a:pos x="T0" y="T1"/>
                    </a:cxn>
                    <a:cxn ang="T9">
                      <a:pos x="T2" y="T3"/>
                    </a:cxn>
                    <a:cxn ang="T10">
                      <a:pos x="T4" y="T5"/>
                    </a:cxn>
                    <a:cxn ang="T11">
                      <a:pos x="T6" y="T7"/>
                    </a:cxn>
                  </a:cxnLst>
                  <a:rect l="T12" t="T13" r="T14" b="T15"/>
                  <a:pathLst>
                    <a:path w="199" h="74">
                      <a:moveTo>
                        <a:pt x="199" y="0"/>
                      </a:moveTo>
                      <a:lnTo>
                        <a:pt x="58" y="74"/>
                      </a:lnTo>
                      <a:lnTo>
                        <a:pt x="0" y="49"/>
                      </a:lnTo>
                      <a:lnTo>
                        <a:pt x="199" y="0"/>
                      </a:lnTo>
                      <a:close/>
                    </a:path>
                  </a:pathLst>
                </a:custGeom>
                <a:solidFill>
                  <a:srgbClr val="FF0000"/>
                </a:solidFill>
                <a:ln w="9525">
                  <a:noFill/>
                  <a:round/>
                  <a:headEnd/>
                  <a:tailEnd/>
                </a:ln>
              </p:spPr>
              <p:txBody>
                <a:bodyPr/>
                <a:lstStyle/>
                <a:p>
                  <a:endParaRPr lang="es-MX"/>
                </a:p>
              </p:txBody>
            </p:sp>
            <p:sp>
              <p:nvSpPr>
                <p:cNvPr id="9258" name="Freeform 5887"/>
                <p:cNvSpPr>
                  <a:spLocks/>
                </p:cNvSpPr>
                <p:nvPr/>
              </p:nvSpPr>
              <p:spPr bwMode="auto">
                <a:xfrm>
                  <a:off x="1387" y="2288"/>
                  <a:ext cx="27" cy="8"/>
                </a:xfrm>
                <a:custGeom>
                  <a:avLst/>
                  <a:gdLst>
                    <a:gd name="T0" fmla="*/ 0 w 242"/>
                    <a:gd name="T1" fmla="*/ 0 h 74"/>
                    <a:gd name="T2" fmla="*/ 0 w 242"/>
                    <a:gd name="T3" fmla="*/ 0 h 74"/>
                    <a:gd name="T4" fmla="*/ 0 w 242"/>
                    <a:gd name="T5" fmla="*/ 0 h 74"/>
                    <a:gd name="T6" fmla="*/ 0 w 242"/>
                    <a:gd name="T7" fmla="*/ 0 h 74"/>
                    <a:gd name="T8" fmla="*/ 0 w 242"/>
                    <a:gd name="T9" fmla="*/ 0 h 74"/>
                    <a:gd name="T10" fmla="*/ 0 60000 65536"/>
                    <a:gd name="T11" fmla="*/ 0 60000 65536"/>
                    <a:gd name="T12" fmla="*/ 0 60000 65536"/>
                    <a:gd name="T13" fmla="*/ 0 60000 65536"/>
                    <a:gd name="T14" fmla="*/ 0 60000 65536"/>
                    <a:gd name="T15" fmla="*/ 0 w 242"/>
                    <a:gd name="T16" fmla="*/ 0 h 74"/>
                    <a:gd name="T17" fmla="*/ 242 w 242"/>
                    <a:gd name="T18" fmla="*/ 74 h 74"/>
                  </a:gdLst>
                  <a:ahLst/>
                  <a:cxnLst>
                    <a:cxn ang="T10">
                      <a:pos x="T0" y="T1"/>
                    </a:cxn>
                    <a:cxn ang="T11">
                      <a:pos x="T2" y="T3"/>
                    </a:cxn>
                    <a:cxn ang="T12">
                      <a:pos x="T4" y="T5"/>
                    </a:cxn>
                    <a:cxn ang="T13">
                      <a:pos x="T6" y="T7"/>
                    </a:cxn>
                    <a:cxn ang="T14">
                      <a:pos x="T8" y="T9"/>
                    </a:cxn>
                  </a:cxnLst>
                  <a:rect l="T15" t="T16" r="T17" b="T18"/>
                  <a:pathLst>
                    <a:path w="242" h="74">
                      <a:moveTo>
                        <a:pt x="242" y="29"/>
                      </a:moveTo>
                      <a:lnTo>
                        <a:pt x="199" y="0"/>
                      </a:lnTo>
                      <a:lnTo>
                        <a:pt x="0" y="49"/>
                      </a:lnTo>
                      <a:lnTo>
                        <a:pt x="58" y="74"/>
                      </a:lnTo>
                      <a:lnTo>
                        <a:pt x="242" y="29"/>
                      </a:lnTo>
                    </a:path>
                  </a:pathLst>
                </a:custGeom>
                <a:noFill/>
                <a:ln w="0">
                  <a:solidFill>
                    <a:srgbClr val="FF0000"/>
                  </a:solidFill>
                  <a:round/>
                  <a:headEnd/>
                  <a:tailEnd/>
                </a:ln>
              </p:spPr>
              <p:txBody>
                <a:bodyPr/>
                <a:lstStyle/>
                <a:p>
                  <a:endParaRPr lang="es-MX"/>
                </a:p>
              </p:txBody>
            </p:sp>
            <p:sp>
              <p:nvSpPr>
                <p:cNvPr id="9259" name="Freeform 5888"/>
                <p:cNvSpPr>
                  <a:spLocks/>
                </p:cNvSpPr>
                <p:nvPr/>
              </p:nvSpPr>
              <p:spPr bwMode="auto">
                <a:xfrm>
                  <a:off x="1387" y="2293"/>
                  <a:ext cx="8" cy="7"/>
                </a:xfrm>
                <a:custGeom>
                  <a:avLst/>
                  <a:gdLst>
                    <a:gd name="T0" fmla="*/ 0 w 77"/>
                    <a:gd name="T1" fmla="*/ 0 h 57"/>
                    <a:gd name="T2" fmla="*/ 0 w 77"/>
                    <a:gd name="T3" fmla="*/ 0 h 57"/>
                    <a:gd name="T4" fmla="*/ 0 w 77"/>
                    <a:gd name="T5" fmla="*/ 0 h 57"/>
                    <a:gd name="T6" fmla="*/ 0 w 77"/>
                    <a:gd name="T7" fmla="*/ 0 h 57"/>
                    <a:gd name="T8" fmla="*/ 0 60000 65536"/>
                    <a:gd name="T9" fmla="*/ 0 60000 65536"/>
                    <a:gd name="T10" fmla="*/ 0 60000 65536"/>
                    <a:gd name="T11" fmla="*/ 0 60000 65536"/>
                    <a:gd name="T12" fmla="*/ 0 w 77"/>
                    <a:gd name="T13" fmla="*/ 0 h 57"/>
                    <a:gd name="T14" fmla="*/ 77 w 77"/>
                    <a:gd name="T15" fmla="*/ 57 h 57"/>
                  </a:gdLst>
                  <a:ahLst/>
                  <a:cxnLst>
                    <a:cxn ang="T8">
                      <a:pos x="T0" y="T1"/>
                    </a:cxn>
                    <a:cxn ang="T9">
                      <a:pos x="T2" y="T3"/>
                    </a:cxn>
                    <a:cxn ang="T10">
                      <a:pos x="T4" y="T5"/>
                    </a:cxn>
                    <a:cxn ang="T11">
                      <a:pos x="T6" y="T7"/>
                    </a:cxn>
                  </a:cxnLst>
                  <a:rect l="T12" t="T13" r="T14" b="T15"/>
                  <a:pathLst>
                    <a:path w="77" h="57">
                      <a:moveTo>
                        <a:pt x="58" y="25"/>
                      </a:moveTo>
                      <a:lnTo>
                        <a:pt x="0" y="0"/>
                      </a:lnTo>
                      <a:lnTo>
                        <a:pt x="77" y="57"/>
                      </a:lnTo>
                      <a:lnTo>
                        <a:pt x="58" y="25"/>
                      </a:lnTo>
                      <a:close/>
                    </a:path>
                  </a:pathLst>
                </a:custGeom>
                <a:solidFill>
                  <a:srgbClr val="FF0000"/>
                </a:solidFill>
                <a:ln w="9525">
                  <a:noFill/>
                  <a:round/>
                  <a:headEnd/>
                  <a:tailEnd/>
                </a:ln>
              </p:spPr>
              <p:txBody>
                <a:bodyPr/>
                <a:lstStyle/>
                <a:p>
                  <a:endParaRPr lang="es-MX"/>
                </a:p>
              </p:txBody>
            </p:sp>
            <p:sp>
              <p:nvSpPr>
                <p:cNvPr id="9260" name="Freeform 5889"/>
                <p:cNvSpPr>
                  <a:spLocks/>
                </p:cNvSpPr>
                <p:nvPr/>
              </p:nvSpPr>
              <p:spPr bwMode="auto">
                <a:xfrm>
                  <a:off x="1387" y="2293"/>
                  <a:ext cx="8" cy="10"/>
                </a:xfrm>
                <a:custGeom>
                  <a:avLst/>
                  <a:gdLst>
                    <a:gd name="T0" fmla="*/ 0 w 77"/>
                    <a:gd name="T1" fmla="*/ 0 h 85"/>
                    <a:gd name="T2" fmla="*/ 0 w 77"/>
                    <a:gd name="T3" fmla="*/ 0 h 85"/>
                    <a:gd name="T4" fmla="*/ 0 w 77"/>
                    <a:gd name="T5" fmla="*/ 0 h 85"/>
                    <a:gd name="T6" fmla="*/ 0 w 77"/>
                    <a:gd name="T7" fmla="*/ 0 h 85"/>
                    <a:gd name="T8" fmla="*/ 0 w 77"/>
                    <a:gd name="T9" fmla="*/ 0 h 85"/>
                    <a:gd name="T10" fmla="*/ 0 60000 65536"/>
                    <a:gd name="T11" fmla="*/ 0 60000 65536"/>
                    <a:gd name="T12" fmla="*/ 0 60000 65536"/>
                    <a:gd name="T13" fmla="*/ 0 60000 65536"/>
                    <a:gd name="T14" fmla="*/ 0 60000 65536"/>
                    <a:gd name="T15" fmla="*/ 0 w 77"/>
                    <a:gd name="T16" fmla="*/ 0 h 85"/>
                    <a:gd name="T17" fmla="*/ 77 w 77"/>
                    <a:gd name="T18" fmla="*/ 85 h 85"/>
                  </a:gdLst>
                  <a:ahLst/>
                  <a:cxnLst>
                    <a:cxn ang="T10">
                      <a:pos x="T0" y="T1"/>
                    </a:cxn>
                    <a:cxn ang="T11">
                      <a:pos x="T2" y="T3"/>
                    </a:cxn>
                    <a:cxn ang="T12">
                      <a:pos x="T4" y="T5"/>
                    </a:cxn>
                    <a:cxn ang="T13">
                      <a:pos x="T6" y="T7"/>
                    </a:cxn>
                    <a:cxn ang="T14">
                      <a:pos x="T8" y="T9"/>
                    </a:cxn>
                  </a:cxnLst>
                  <a:rect l="T15" t="T16" r="T17" b="T18"/>
                  <a:pathLst>
                    <a:path w="77" h="85">
                      <a:moveTo>
                        <a:pt x="58" y="25"/>
                      </a:moveTo>
                      <a:lnTo>
                        <a:pt x="0" y="0"/>
                      </a:lnTo>
                      <a:lnTo>
                        <a:pt x="50" y="85"/>
                      </a:lnTo>
                      <a:lnTo>
                        <a:pt x="77" y="57"/>
                      </a:lnTo>
                      <a:lnTo>
                        <a:pt x="58" y="25"/>
                      </a:lnTo>
                    </a:path>
                  </a:pathLst>
                </a:custGeom>
                <a:noFill/>
                <a:ln w="0">
                  <a:solidFill>
                    <a:srgbClr val="FF0000"/>
                  </a:solidFill>
                  <a:round/>
                  <a:headEnd/>
                  <a:tailEnd/>
                </a:ln>
              </p:spPr>
              <p:txBody>
                <a:bodyPr/>
                <a:lstStyle/>
                <a:p>
                  <a:endParaRPr lang="es-MX"/>
                </a:p>
              </p:txBody>
            </p:sp>
            <p:sp>
              <p:nvSpPr>
                <p:cNvPr id="9261" name="Freeform 5890"/>
                <p:cNvSpPr>
                  <a:spLocks/>
                </p:cNvSpPr>
                <p:nvPr/>
              </p:nvSpPr>
              <p:spPr bwMode="auto">
                <a:xfrm>
                  <a:off x="1392" y="2300"/>
                  <a:ext cx="18" cy="7"/>
                </a:xfrm>
                <a:custGeom>
                  <a:avLst/>
                  <a:gdLst>
                    <a:gd name="T0" fmla="*/ 0 w 156"/>
                    <a:gd name="T1" fmla="*/ 0 h 66"/>
                    <a:gd name="T2" fmla="*/ 0 w 156"/>
                    <a:gd name="T3" fmla="*/ 0 h 66"/>
                    <a:gd name="T4" fmla="*/ 0 w 156"/>
                    <a:gd name="T5" fmla="*/ 0 h 66"/>
                    <a:gd name="T6" fmla="*/ 0 w 156"/>
                    <a:gd name="T7" fmla="*/ 0 h 66"/>
                    <a:gd name="T8" fmla="*/ 0 60000 65536"/>
                    <a:gd name="T9" fmla="*/ 0 60000 65536"/>
                    <a:gd name="T10" fmla="*/ 0 60000 65536"/>
                    <a:gd name="T11" fmla="*/ 0 60000 65536"/>
                    <a:gd name="T12" fmla="*/ 0 w 156"/>
                    <a:gd name="T13" fmla="*/ 0 h 66"/>
                    <a:gd name="T14" fmla="*/ 156 w 156"/>
                    <a:gd name="T15" fmla="*/ 66 h 66"/>
                  </a:gdLst>
                  <a:ahLst/>
                  <a:cxnLst>
                    <a:cxn ang="T8">
                      <a:pos x="T0" y="T1"/>
                    </a:cxn>
                    <a:cxn ang="T9">
                      <a:pos x="T2" y="T3"/>
                    </a:cxn>
                    <a:cxn ang="T10">
                      <a:pos x="T4" y="T5"/>
                    </a:cxn>
                    <a:cxn ang="T11">
                      <a:pos x="T6" y="T7"/>
                    </a:cxn>
                  </a:cxnLst>
                  <a:rect l="T12" t="T13" r="T14" b="T15"/>
                  <a:pathLst>
                    <a:path w="156" h="66">
                      <a:moveTo>
                        <a:pt x="27" y="0"/>
                      </a:moveTo>
                      <a:lnTo>
                        <a:pt x="0" y="28"/>
                      </a:lnTo>
                      <a:lnTo>
                        <a:pt x="156" y="66"/>
                      </a:lnTo>
                      <a:lnTo>
                        <a:pt x="27" y="0"/>
                      </a:lnTo>
                      <a:close/>
                    </a:path>
                  </a:pathLst>
                </a:custGeom>
                <a:solidFill>
                  <a:srgbClr val="FF0000"/>
                </a:solidFill>
                <a:ln w="9525">
                  <a:noFill/>
                  <a:round/>
                  <a:headEnd/>
                  <a:tailEnd/>
                </a:ln>
              </p:spPr>
              <p:txBody>
                <a:bodyPr/>
                <a:lstStyle/>
                <a:p>
                  <a:endParaRPr lang="es-MX"/>
                </a:p>
              </p:txBody>
            </p:sp>
            <p:sp>
              <p:nvSpPr>
                <p:cNvPr id="9262" name="Freeform 5891"/>
                <p:cNvSpPr>
                  <a:spLocks/>
                </p:cNvSpPr>
                <p:nvPr/>
              </p:nvSpPr>
              <p:spPr bwMode="auto">
                <a:xfrm>
                  <a:off x="1392" y="2303"/>
                  <a:ext cx="18" cy="8"/>
                </a:xfrm>
                <a:custGeom>
                  <a:avLst/>
                  <a:gdLst>
                    <a:gd name="T0" fmla="*/ 0 w 156"/>
                    <a:gd name="T1" fmla="*/ 0 h 76"/>
                    <a:gd name="T2" fmla="*/ 0 w 156"/>
                    <a:gd name="T3" fmla="*/ 0 h 76"/>
                    <a:gd name="T4" fmla="*/ 0 w 156"/>
                    <a:gd name="T5" fmla="*/ 0 h 76"/>
                    <a:gd name="T6" fmla="*/ 0 w 156"/>
                    <a:gd name="T7" fmla="*/ 0 h 76"/>
                    <a:gd name="T8" fmla="*/ 0 60000 65536"/>
                    <a:gd name="T9" fmla="*/ 0 60000 65536"/>
                    <a:gd name="T10" fmla="*/ 0 60000 65536"/>
                    <a:gd name="T11" fmla="*/ 0 60000 65536"/>
                    <a:gd name="T12" fmla="*/ 0 w 156"/>
                    <a:gd name="T13" fmla="*/ 0 h 76"/>
                    <a:gd name="T14" fmla="*/ 156 w 156"/>
                    <a:gd name="T15" fmla="*/ 76 h 76"/>
                  </a:gdLst>
                  <a:ahLst/>
                  <a:cxnLst>
                    <a:cxn ang="T8">
                      <a:pos x="T0" y="T1"/>
                    </a:cxn>
                    <a:cxn ang="T9">
                      <a:pos x="T2" y="T3"/>
                    </a:cxn>
                    <a:cxn ang="T10">
                      <a:pos x="T4" y="T5"/>
                    </a:cxn>
                    <a:cxn ang="T11">
                      <a:pos x="T6" y="T7"/>
                    </a:cxn>
                  </a:cxnLst>
                  <a:rect l="T12" t="T13" r="T14" b="T15"/>
                  <a:pathLst>
                    <a:path w="156" h="76">
                      <a:moveTo>
                        <a:pt x="0" y="0"/>
                      </a:moveTo>
                      <a:lnTo>
                        <a:pt x="156" y="38"/>
                      </a:lnTo>
                      <a:lnTo>
                        <a:pt x="145" y="76"/>
                      </a:lnTo>
                      <a:lnTo>
                        <a:pt x="0" y="0"/>
                      </a:lnTo>
                      <a:close/>
                    </a:path>
                  </a:pathLst>
                </a:custGeom>
                <a:solidFill>
                  <a:srgbClr val="FF0000"/>
                </a:solidFill>
                <a:ln w="9525">
                  <a:noFill/>
                  <a:round/>
                  <a:headEnd/>
                  <a:tailEnd/>
                </a:ln>
              </p:spPr>
              <p:txBody>
                <a:bodyPr/>
                <a:lstStyle/>
                <a:p>
                  <a:endParaRPr lang="es-MX"/>
                </a:p>
              </p:txBody>
            </p:sp>
            <p:sp>
              <p:nvSpPr>
                <p:cNvPr id="9263" name="Freeform 5892"/>
                <p:cNvSpPr>
                  <a:spLocks/>
                </p:cNvSpPr>
                <p:nvPr/>
              </p:nvSpPr>
              <p:spPr bwMode="auto">
                <a:xfrm>
                  <a:off x="1392" y="2300"/>
                  <a:ext cx="18" cy="11"/>
                </a:xfrm>
                <a:custGeom>
                  <a:avLst/>
                  <a:gdLst>
                    <a:gd name="T0" fmla="*/ 0 w 156"/>
                    <a:gd name="T1" fmla="*/ 0 h 104"/>
                    <a:gd name="T2" fmla="*/ 0 w 156"/>
                    <a:gd name="T3" fmla="*/ 0 h 104"/>
                    <a:gd name="T4" fmla="*/ 0 w 156"/>
                    <a:gd name="T5" fmla="*/ 0 h 104"/>
                    <a:gd name="T6" fmla="*/ 0 w 156"/>
                    <a:gd name="T7" fmla="*/ 0 h 104"/>
                    <a:gd name="T8" fmla="*/ 0 w 156"/>
                    <a:gd name="T9" fmla="*/ 0 h 104"/>
                    <a:gd name="T10" fmla="*/ 0 60000 65536"/>
                    <a:gd name="T11" fmla="*/ 0 60000 65536"/>
                    <a:gd name="T12" fmla="*/ 0 60000 65536"/>
                    <a:gd name="T13" fmla="*/ 0 60000 65536"/>
                    <a:gd name="T14" fmla="*/ 0 60000 65536"/>
                    <a:gd name="T15" fmla="*/ 0 w 156"/>
                    <a:gd name="T16" fmla="*/ 0 h 104"/>
                    <a:gd name="T17" fmla="*/ 156 w 156"/>
                    <a:gd name="T18" fmla="*/ 104 h 104"/>
                  </a:gdLst>
                  <a:ahLst/>
                  <a:cxnLst>
                    <a:cxn ang="T10">
                      <a:pos x="T0" y="T1"/>
                    </a:cxn>
                    <a:cxn ang="T11">
                      <a:pos x="T2" y="T3"/>
                    </a:cxn>
                    <a:cxn ang="T12">
                      <a:pos x="T4" y="T5"/>
                    </a:cxn>
                    <a:cxn ang="T13">
                      <a:pos x="T6" y="T7"/>
                    </a:cxn>
                    <a:cxn ang="T14">
                      <a:pos x="T8" y="T9"/>
                    </a:cxn>
                  </a:cxnLst>
                  <a:rect l="T15" t="T16" r="T17" b="T18"/>
                  <a:pathLst>
                    <a:path w="156" h="104">
                      <a:moveTo>
                        <a:pt x="27" y="0"/>
                      </a:moveTo>
                      <a:lnTo>
                        <a:pt x="0" y="28"/>
                      </a:lnTo>
                      <a:lnTo>
                        <a:pt x="145" y="104"/>
                      </a:lnTo>
                      <a:lnTo>
                        <a:pt x="156" y="66"/>
                      </a:lnTo>
                      <a:lnTo>
                        <a:pt x="27" y="0"/>
                      </a:lnTo>
                    </a:path>
                  </a:pathLst>
                </a:custGeom>
                <a:noFill/>
                <a:ln w="0">
                  <a:solidFill>
                    <a:srgbClr val="FF0000"/>
                  </a:solidFill>
                  <a:round/>
                  <a:headEnd/>
                  <a:tailEnd/>
                </a:ln>
              </p:spPr>
              <p:txBody>
                <a:bodyPr/>
                <a:lstStyle/>
                <a:p>
                  <a:endParaRPr lang="es-MX"/>
                </a:p>
              </p:txBody>
            </p:sp>
            <p:sp>
              <p:nvSpPr>
                <p:cNvPr id="9264" name="Freeform 5893"/>
                <p:cNvSpPr>
                  <a:spLocks/>
                </p:cNvSpPr>
                <p:nvPr/>
              </p:nvSpPr>
              <p:spPr bwMode="auto">
                <a:xfrm>
                  <a:off x="1408" y="2307"/>
                  <a:ext cx="9" cy="4"/>
                </a:xfrm>
                <a:custGeom>
                  <a:avLst/>
                  <a:gdLst>
                    <a:gd name="T0" fmla="*/ 0 w 78"/>
                    <a:gd name="T1" fmla="*/ 0 h 38"/>
                    <a:gd name="T2" fmla="*/ 0 w 78"/>
                    <a:gd name="T3" fmla="*/ 0 h 38"/>
                    <a:gd name="T4" fmla="*/ 0 w 78"/>
                    <a:gd name="T5" fmla="*/ 0 h 38"/>
                    <a:gd name="T6" fmla="*/ 0 w 78"/>
                    <a:gd name="T7" fmla="*/ 0 h 38"/>
                    <a:gd name="T8" fmla="*/ 0 60000 65536"/>
                    <a:gd name="T9" fmla="*/ 0 60000 65536"/>
                    <a:gd name="T10" fmla="*/ 0 60000 65536"/>
                    <a:gd name="T11" fmla="*/ 0 60000 65536"/>
                    <a:gd name="T12" fmla="*/ 0 w 78"/>
                    <a:gd name="T13" fmla="*/ 0 h 38"/>
                    <a:gd name="T14" fmla="*/ 78 w 78"/>
                    <a:gd name="T15" fmla="*/ 38 h 38"/>
                  </a:gdLst>
                  <a:ahLst/>
                  <a:cxnLst>
                    <a:cxn ang="T8">
                      <a:pos x="T0" y="T1"/>
                    </a:cxn>
                    <a:cxn ang="T9">
                      <a:pos x="T2" y="T3"/>
                    </a:cxn>
                    <a:cxn ang="T10">
                      <a:pos x="T4" y="T5"/>
                    </a:cxn>
                    <a:cxn ang="T11">
                      <a:pos x="T6" y="T7"/>
                    </a:cxn>
                  </a:cxnLst>
                  <a:rect l="T12" t="T13" r="T14" b="T15"/>
                  <a:pathLst>
                    <a:path w="78" h="38">
                      <a:moveTo>
                        <a:pt x="11" y="0"/>
                      </a:moveTo>
                      <a:lnTo>
                        <a:pt x="0" y="38"/>
                      </a:lnTo>
                      <a:lnTo>
                        <a:pt x="78" y="6"/>
                      </a:lnTo>
                      <a:lnTo>
                        <a:pt x="11" y="0"/>
                      </a:lnTo>
                      <a:close/>
                    </a:path>
                  </a:pathLst>
                </a:custGeom>
                <a:solidFill>
                  <a:srgbClr val="FF0000"/>
                </a:solidFill>
                <a:ln w="9525">
                  <a:noFill/>
                  <a:round/>
                  <a:headEnd/>
                  <a:tailEnd/>
                </a:ln>
              </p:spPr>
              <p:txBody>
                <a:bodyPr/>
                <a:lstStyle/>
                <a:p>
                  <a:endParaRPr lang="es-MX"/>
                </a:p>
              </p:txBody>
            </p:sp>
            <p:sp>
              <p:nvSpPr>
                <p:cNvPr id="9265" name="Freeform 5894"/>
                <p:cNvSpPr>
                  <a:spLocks/>
                </p:cNvSpPr>
                <p:nvPr/>
              </p:nvSpPr>
              <p:spPr bwMode="auto">
                <a:xfrm>
                  <a:off x="1408" y="2308"/>
                  <a:ext cx="9" cy="4"/>
                </a:xfrm>
                <a:custGeom>
                  <a:avLst/>
                  <a:gdLst>
                    <a:gd name="T0" fmla="*/ 0 w 78"/>
                    <a:gd name="T1" fmla="*/ 0 h 34"/>
                    <a:gd name="T2" fmla="*/ 0 w 78"/>
                    <a:gd name="T3" fmla="*/ 0 h 34"/>
                    <a:gd name="T4" fmla="*/ 0 w 78"/>
                    <a:gd name="T5" fmla="*/ 0 h 34"/>
                    <a:gd name="T6" fmla="*/ 0 w 78"/>
                    <a:gd name="T7" fmla="*/ 0 h 34"/>
                    <a:gd name="T8" fmla="*/ 0 60000 65536"/>
                    <a:gd name="T9" fmla="*/ 0 60000 65536"/>
                    <a:gd name="T10" fmla="*/ 0 60000 65536"/>
                    <a:gd name="T11" fmla="*/ 0 60000 65536"/>
                    <a:gd name="T12" fmla="*/ 0 w 78"/>
                    <a:gd name="T13" fmla="*/ 0 h 34"/>
                    <a:gd name="T14" fmla="*/ 78 w 78"/>
                    <a:gd name="T15" fmla="*/ 34 h 34"/>
                  </a:gdLst>
                  <a:ahLst/>
                  <a:cxnLst>
                    <a:cxn ang="T8">
                      <a:pos x="T0" y="T1"/>
                    </a:cxn>
                    <a:cxn ang="T9">
                      <a:pos x="T2" y="T3"/>
                    </a:cxn>
                    <a:cxn ang="T10">
                      <a:pos x="T4" y="T5"/>
                    </a:cxn>
                    <a:cxn ang="T11">
                      <a:pos x="T6" y="T7"/>
                    </a:cxn>
                  </a:cxnLst>
                  <a:rect l="T12" t="T13" r="T14" b="T15"/>
                  <a:pathLst>
                    <a:path w="78" h="34">
                      <a:moveTo>
                        <a:pt x="0" y="32"/>
                      </a:moveTo>
                      <a:lnTo>
                        <a:pt x="78" y="0"/>
                      </a:lnTo>
                      <a:lnTo>
                        <a:pt x="36" y="34"/>
                      </a:lnTo>
                      <a:lnTo>
                        <a:pt x="0" y="32"/>
                      </a:lnTo>
                      <a:close/>
                    </a:path>
                  </a:pathLst>
                </a:custGeom>
                <a:solidFill>
                  <a:srgbClr val="FF0000"/>
                </a:solidFill>
                <a:ln w="9525">
                  <a:noFill/>
                  <a:round/>
                  <a:headEnd/>
                  <a:tailEnd/>
                </a:ln>
              </p:spPr>
              <p:txBody>
                <a:bodyPr/>
                <a:lstStyle/>
                <a:p>
                  <a:endParaRPr lang="es-MX"/>
                </a:p>
              </p:txBody>
            </p:sp>
            <p:sp>
              <p:nvSpPr>
                <p:cNvPr id="9266" name="Freeform 5895"/>
                <p:cNvSpPr>
                  <a:spLocks/>
                </p:cNvSpPr>
                <p:nvPr/>
              </p:nvSpPr>
              <p:spPr bwMode="auto">
                <a:xfrm>
                  <a:off x="1408" y="2307"/>
                  <a:ext cx="9" cy="5"/>
                </a:xfrm>
                <a:custGeom>
                  <a:avLst/>
                  <a:gdLst>
                    <a:gd name="T0" fmla="*/ 0 w 78"/>
                    <a:gd name="T1" fmla="*/ 0 h 40"/>
                    <a:gd name="T2" fmla="*/ 0 w 78"/>
                    <a:gd name="T3" fmla="*/ 0 h 40"/>
                    <a:gd name="T4" fmla="*/ 0 w 78"/>
                    <a:gd name="T5" fmla="*/ 0 h 40"/>
                    <a:gd name="T6" fmla="*/ 0 w 78"/>
                    <a:gd name="T7" fmla="*/ 0 h 40"/>
                    <a:gd name="T8" fmla="*/ 0 w 78"/>
                    <a:gd name="T9" fmla="*/ 0 h 40"/>
                    <a:gd name="T10" fmla="*/ 0 60000 65536"/>
                    <a:gd name="T11" fmla="*/ 0 60000 65536"/>
                    <a:gd name="T12" fmla="*/ 0 60000 65536"/>
                    <a:gd name="T13" fmla="*/ 0 60000 65536"/>
                    <a:gd name="T14" fmla="*/ 0 60000 65536"/>
                    <a:gd name="T15" fmla="*/ 0 w 78"/>
                    <a:gd name="T16" fmla="*/ 0 h 40"/>
                    <a:gd name="T17" fmla="*/ 78 w 78"/>
                    <a:gd name="T18" fmla="*/ 40 h 40"/>
                  </a:gdLst>
                  <a:ahLst/>
                  <a:cxnLst>
                    <a:cxn ang="T10">
                      <a:pos x="T0" y="T1"/>
                    </a:cxn>
                    <a:cxn ang="T11">
                      <a:pos x="T2" y="T3"/>
                    </a:cxn>
                    <a:cxn ang="T12">
                      <a:pos x="T4" y="T5"/>
                    </a:cxn>
                    <a:cxn ang="T13">
                      <a:pos x="T6" y="T7"/>
                    </a:cxn>
                    <a:cxn ang="T14">
                      <a:pos x="T8" y="T9"/>
                    </a:cxn>
                  </a:cxnLst>
                  <a:rect l="T15" t="T16" r="T17" b="T18"/>
                  <a:pathLst>
                    <a:path w="78" h="40">
                      <a:moveTo>
                        <a:pt x="11" y="0"/>
                      </a:moveTo>
                      <a:lnTo>
                        <a:pt x="0" y="38"/>
                      </a:lnTo>
                      <a:lnTo>
                        <a:pt x="36" y="40"/>
                      </a:lnTo>
                      <a:lnTo>
                        <a:pt x="78" y="6"/>
                      </a:lnTo>
                      <a:lnTo>
                        <a:pt x="11" y="0"/>
                      </a:lnTo>
                    </a:path>
                  </a:pathLst>
                </a:custGeom>
                <a:noFill/>
                <a:ln w="0">
                  <a:solidFill>
                    <a:srgbClr val="FF0000"/>
                  </a:solidFill>
                  <a:round/>
                  <a:headEnd/>
                  <a:tailEnd/>
                </a:ln>
              </p:spPr>
              <p:txBody>
                <a:bodyPr/>
                <a:lstStyle/>
                <a:p>
                  <a:endParaRPr lang="es-MX"/>
                </a:p>
              </p:txBody>
            </p:sp>
            <p:sp>
              <p:nvSpPr>
                <p:cNvPr id="9267" name="Freeform 5896"/>
                <p:cNvSpPr>
                  <a:spLocks/>
                </p:cNvSpPr>
                <p:nvPr/>
              </p:nvSpPr>
              <p:spPr bwMode="auto">
                <a:xfrm>
                  <a:off x="1412" y="2308"/>
                  <a:ext cx="5" cy="4"/>
                </a:xfrm>
                <a:custGeom>
                  <a:avLst/>
                  <a:gdLst>
                    <a:gd name="T0" fmla="*/ 0 w 42"/>
                    <a:gd name="T1" fmla="*/ 0 h 37"/>
                    <a:gd name="T2" fmla="*/ 0 w 42"/>
                    <a:gd name="T3" fmla="*/ 0 h 37"/>
                    <a:gd name="T4" fmla="*/ 0 w 42"/>
                    <a:gd name="T5" fmla="*/ 0 h 37"/>
                    <a:gd name="T6" fmla="*/ 0 w 42"/>
                    <a:gd name="T7" fmla="*/ 0 h 37"/>
                    <a:gd name="T8" fmla="*/ 0 60000 65536"/>
                    <a:gd name="T9" fmla="*/ 0 60000 65536"/>
                    <a:gd name="T10" fmla="*/ 0 60000 65536"/>
                    <a:gd name="T11" fmla="*/ 0 60000 65536"/>
                    <a:gd name="T12" fmla="*/ 0 w 42"/>
                    <a:gd name="T13" fmla="*/ 0 h 37"/>
                    <a:gd name="T14" fmla="*/ 42 w 42"/>
                    <a:gd name="T15" fmla="*/ 37 h 37"/>
                  </a:gdLst>
                  <a:ahLst/>
                  <a:cxnLst>
                    <a:cxn ang="T8">
                      <a:pos x="T0" y="T1"/>
                    </a:cxn>
                    <a:cxn ang="T9">
                      <a:pos x="T2" y="T3"/>
                    </a:cxn>
                    <a:cxn ang="T10">
                      <a:pos x="T4" y="T5"/>
                    </a:cxn>
                    <a:cxn ang="T11">
                      <a:pos x="T6" y="T7"/>
                    </a:cxn>
                  </a:cxnLst>
                  <a:rect l="T12" t="T13" r="T14" b="T15"/>
                  <a:pathLst>
                    <a:path w="42" h="37">
                      <a:moveTo>
                        <a:pt x="42" y="0"/>
                      </a:moveTo>
                      <a:lnTo>
                        <a:pt x="0" y="34"/>
                      </a:lnTo>
                      <a:lnTo>
                        <a:pt x="38" y="37"/>
                      </a:lnTo>
                      <a:lnTo>
                        <a:pt x="42" y="0"/>
                      </a:lnTo>
                      <a:close/>
                    </a:path>
                  </a:pathLst>
                </a:custGeom>
                <a:solidFill>
                  <a:srgbClr val="FF0000"/>
                </a:solidFill>
                <a:ln w="9525">
                  <a:noFill/>
                  <a:round/>
                  <a:headEnd/>
                  <a:tailEnd/>
                </a:ln>
              </p:spPr>
              <p:txBody>
                <a:bodyPr/>
                <a:lstStyle/>
                <a:p>
                  <a:endParaRPr lang="es-MX"/>
                </a:p>
              </p:txBody>
            </p:sp>
            <p:sp>
              <p:nvSpPr>
                <p:cNvPr id="9268" name="Freeform 5897"/>
                <p:cNvSpPr>
                  <a:spLocks/>
                </p:cNvSpPr>
                <p:nvPr/>
              </p:nvSpPr>
              <p:spPr bwMode="auto">
                <a:xfrm>
                  <a:off x="1412" y="2312"/>
                  <a:ext cx="5" cy="6"/>
                </a:xfrm>
                <a:custGeom>
                  <a:avLst/>
                  <a:gdLst>
                    <a:gd name="T0" fmla="*/ 0 w 46"/>
                    <a:gd name="T1" fmla="*/ 0 h 58"/>
                    <a:gd name="T2" fmla="*/ 0 w 46"/>
                    <a:gd name="T3" fmla="*/ 0 h 58"/>
                    <a:gd name="T4" fmla="*/ 0 w 46"/>
                    <a:gd name="T5" fmla="*/ 0 h 58"/>
                    <a:gd name="T6" fmla="*/ 0 w 46"/>
                    <a:gd name="T7" fmla="*/ 0 h 58"/>
                    <a:gd name="T8" fmla="*/ 0 60000 65536"/>
                    <a:gd name="T9" fmla="*/ 0 60000 65536"/>
                    <a:gd name="T10" fmla="*/ 0 60000 65536"/>
                    <a:gd name="T11" fmla="*/ 0 60000 65536"/>
                    <a:gd name="T12" fmla="*/ 0 w 46"/>
                    <a:gd name="T13" fmla="*/ 0 h 58"/>
                    <a:gd name="T14" fmla="*/ 46 w 46"/>
                    <a:gd name="T15" fmla="*/ 58 h 58"/>
                  </a:gdLst>
                  <a:ahLst/>
                  <a:cxnLst>
                    <a:cxn ang="T8">
                      <a:pos x="T0" y="T1"/>
                    </a:cxn>
                    <a:cxn ang="T9">
                      <a:pos x="T2" y="T3"/>
                    </a:cxn>
                    <a:cxn ang="T10">
                      <a:pos x="T4" y="T5"/>
                    </a:cxn>
                    <a:cxn ang="T11">
                      <a:pos x="T6" y="T7"/>
                    </a:cxn>
                  </a:cxnLst>
                  <a:rect l="T12" t="T13" r="T14" b="T15"/>
                  <a:pathLst>
                    <a:path w="46" h="58">
                      <a:moveTo>
                        <a:pt x="8" y="0"/>
                      </a:moveTo>
                      <a:lnTo>
                        <a:pt x="46" y="3"/>
                      </a:lnTo>
                      <a:lnTo>
                        <a:pt x="0" y="58"/>
                      </a:lnTo>
                      <a:lnTo>
                        <a:pt x="8" y="0"/>
                      </a:lnTo>
                      <a:close/>
                    </a:path>
                  </a:pathLst>
                </a:custGeom>
                <a:solidFill>
                  <a:srgbClr val="FF0000"/>
                </a:solidFill>
                <a:ln w="9525">
                  <a:noFill/>
                  <a:round/>
                  <a:headEnd/>
                  <a:tailEnd/>
                </a:ln>
              </p:spPr>
              <p:txBody>
                <a:bodyPr/>
                <a:lstStyle/>
                <a:p>
                  <a:endParaRPr lang="es-MX"/>
                </a:p>
              </p:txBody>
            </p:sp>
            <p:sp>
              <p:nvSpPr>
                <p:cNvPr id="9269" name="Freeform 5898"/>
                <p:cNvSpPr>
                  <a:spLocks/>
                </p:cNvSpPr>
                <p:nvPr/>
              </p:nvSpPr>
              <p:spPr bwMode="auto">
                <a:xfrm>
                  <a:off x="1412" y="2308"/>
                  <a:ext cx="5" cy="10"/>
                </a:xfrm>
                <a:custGeom>
                  <a:avLst/>
                  <a:gdLst>
                    <a:gd name="T0" fmla="*/ 0 w 50"/>
                    <a:gd name="T1" fmla="*/ 0 h 92"/>
                    <a:gd name="T2" fmla="*/ 0 w 50"/>
                    <a:gd name="T3" fmla="*/ 0 h 92"/>
                    <a:gd name="T4" fmla="*/ 0 w 50"/>
                    <a:gd name="T5" fmla="*/ 0 h 92"/>
                    <a:gd name="T6" fmla="*/ 0 w 50"/>
                    <a:gd name="T7" fmla="*/ 0 h 92"/>
                    <a:gd name="T8" fmla="*/ 0 w 50"/>
                    <a:gd name="T9" fmla="*/ 0 h 92"/>
                    <a:gd name="T10" fmla="*/ 0 60000 65536"/>
                    <a:gd name="T11" fmla="*/ 0 60000 65536"/>
                    <a:gd name="T12" fmla="*/ 0 60000 65536"/>
                    <a:gd name="T13" fmla="*/ 0 60000 65536"/>
                    <a:gd name="T14" fmla="*/ 0 60000 65536"/>
                    <a:gd name="T15" fmla="*/ 0 w 50"/>
                    <a:gd name="T16" fmla="*/ 0 h 92"/>
                    <a:gd name="T17" fmla="*/ 50 w 50"/>
                    <a:gd name="T18" fmla="*/ 92 h 92"/>
                  </a:gdLst>
                  <a:ahLst/>
                  <a:cxnLst>
                    <a:cxn ang="T10">
                      <a:pos x="T0" y="T1"/>
                    </a:cxn>
                    <a:cxn ang="T11">
                      <a:pos x="T2" y="T3"/>
                    </a:cxn>
                    <a:cxn ang="T12">
                      <a:pos x="T4" y="T5"/>
                    </a:cxn>
                    <a:cxn ang="T13">
                      <a:pos x="T6" y="T7"/>
                    </a:cxn>
                    <a:cxn ang="T14">
                      <a:pos x="T8" y="T9"/>
                    </a:cxn>
                  </a:cxnLst>
                  <a:rect l="T15" t="T16" r="T17" b="T18"/>
                  <a:pathLst>
                    <a:path w="50" h="92">
                      <a:moveTo>
                        <a:pt x="50" y="0"/>
                      </a:moveTo>
                      <a:lnTo>
                        <a:pt x="8" y="34"/>
                      </a:lnTo>
                      <a:lnTo>
                        <a:pt x="0" y="92"/>
                      </a:lnTo>
                      <a:lnTo>
                        <a:pt x="46" y="37"/>
                      </a:lnTo>
                      <a:lnTo>
                        <a:pt x="50" y="0"/>
                      </a:lnTo>
                    </a:path>
                  </a:pathLst>
                </a:custGeom>
                <a:noFill/>
                <a:ln w="0">
                  <a:solidFill>
                    <a:srgbClr val="FF0000"/>
                  </a:solidFill>
                  <a:round/>
                  <a:headEnd/>
                  <a:tailEnd/>
                </a:ln>
              </p:spPr>
              <p:txBody>
                <a:bodyPr/>
                <a:lstStyle/>
                <a:p>
                  <a:endParaRPr lang="es-MX"/>
                </a:p>
              </p:txBody>
            </p:sp>
            <p:sp>
              <p:nvSpPr>
                <p:cNvPr id="9270" name="Freeform 5899"/>
                <p:cNvSpPr>
                  <a:spLocks/>
                </p:cNvSpPr>
                <p:nvPr/>
              </p:nvSpPr>
              <p:spPr bwMode="auto">
                <a:xfrm>
                  <a:off x="1412" y="2306"/>
                  <a:ext cx="22" cy="12"/>
                </a:xfrm>
                <a:custGeom>
                  <a:avLst/>
                  <a:gdLst>
                    <a:gd name="T0" fmla="*/ 0 w 205"/>
                    <a:gd name="T1" fmla="*/ 0 h 108"/>
                    <a:gd name="T2" fmla="*/ 0 w 205"/>
                    <a:gd name="T3" fmla="*/ 0 h 108"/>
                    <a:gd name="T4" fmla="*/ 0 w 205"/>
                    <a:gd name="T5" fmla="*/ 0 h 108"/>
                    <a:gd name="T6" fmla="*/ 0 w 205"/>
                    <a:gd name="T7" fmla="*/ 0 h 108"/>
                    <a:gd name="T8" fmla="*/ 0 60000 65536"/>
                    <a:gd name="T9" fmla="*/ 0 60000 65536"/>
                    <a:gd name="T10" fmla="*/ 0 60000 65536"/>
                    <a:gd name="T11" fmla="*/ 0 60000 65536"/>
                    <a:gd name="T12" fmla="*/ 0 w 205"/>
                    <a:gd name="T13" fmla="*/ 0 h 108"/>
                    <a:gd name="T14" fmla="*/ 205 w 205"/>
                    <a:gd name="T15" fmla="*/ 108 h 108"/>
                  </a:gdLst>
                  <a:ahLst/>
                  <a:cxnLst>
                    <a:cxn ang="T8">
                      <a:pos x="T0" y="T1"/>
                    </a:cxn>
                    <a:cxn ang="T9">
                      <a:pos x="T2" y="T3"/>
                    </a:cxn>
                    <a:cxn ang="T10">
                      <a:pos x="T4" y="T5"/>
                    </a:cxn>
                    <a:cxn ang="T11">
                      <a:pos x="T6" y="T7"/>
                    </a:cxn>
                  </a:cxnLst>
                  <a:rect l="T12" t="T13" r="T14" b="T15"/>
                  <a:pathLst>
                    <a:path w="205" h="108">
                      <a:moveTo>
                        <a:pt x="46" y="53"/>
                      </a:moveTo>
                      <a:lnTo>
                        <a:pt x="0" y="108"/>
                      </a:lnTo>
                      <a:lnTo>
                        <a:pt x="205" y="0"/>
                      </a:lnTo>
                      <a:lnTo>
                        <a:pt x="46" y="53"/>
                      </a:lnTo>
                      <a:close/>
                    </a:path>
                  </a:pathLst>
                </a:custGeom>
                <a:solidFill>
                  <a:srgbClr val="FF0000"/>
                </a:solidFill>
                <a:ln w="9525">
                  <a:noFill/>
                  <a:round/>
                  <a:headEnd/>
                  <a:tailEnd/>
                </a:ln>
              </p:spPr>
              <p:txBody>
                <a:bodyPr/>
                <a:lstStyle/>
                <a:p>
                  <a:endParaRPr lang="es-MX"/>
                </a:p>
              </p:txBody>
            </p:sp>
            <p:sp>
              <p:nvSpPr>
                <p:cNvPr id="9271" name="Freeform 5900"/>
                <p:cNvSpPr>
                  <a:spLocks/>
                </p:cNvSpPr>
                <p:nvPr/>
              </p:nvSpPr>
              <p:spPr bwMode="auto">
                <a:xfrm>
                  <a:off x="1412" y="2306"/>
                  <a:ext cx="24" cy="12"/>
                </a:xfrm>
                <a:custGeom>
                  <a:avLst/>
                  <a:gdLst>
                    <a:gd name="T0" fmla="*/ 0 w 219"/>
                    <a:gd name="T1" fmla="*/ 0 h 108"/>
                    <a:gd name="T2" fmla="*/ 0 w 219"/>
                    <a:gd name="T3" fmla="*/ 0 h 108"/>
                    <a:gd name="T4" fmla="*/ 0 w 219"/>
                    <a:gd name="T5" fmla="*/ 0 h 108"/>
                    <a:gd name="T6" fmla="*/ 0 w 219"/>
                    <a:gd name="T7" fmla="*/ 0 h 108"/>
                    <a:gd name="T8" fmla="*/ 0 60000 65536"/>
                    <a:gd name="T9" fmla="*/ 0 60000 65536"/>
                    <a:gd name="T10" fmla="*/ 0 60000 65536"/>
                    <a:gd name="T11" fmla="*/ 0 60000 65536"/>
                    <a:gd name="T12" fmla="*/ 0 w 219"/>
                    <a:gd name="T13" fmla="*/ 0 h 108"/>
                    <a:gd name="T14" fmla="*/ 219 w 219"/>
                    <a:gd name="T15" fmla="*/ 108 h 108"/>
                  </a:gdLst>
                  <a:ahLst/>
                  <a:cxnLst>
                    <a:cxn ang="T8">
                      <a:pos x="T0" y="T1"/>
                    </a:cxn>
                    <a:cxn ang="T9">
                      <a:pos x="T2" y="T3"/>
                    </a:cxn>
                    <a:cxn ang="T10">
                      <a:pos x="T4" y="T5"/>
                    </a:cxn>
                    <a:cxn ang="T11">
                      <a:pos x="T6" y="T7"/>
                    </a:cxn>
                  </a:cxnLst>
                  <a:rect l="T12" t="T13" r="T14" b="T15"/>
                  <a:pathLst>
                    <a:path w="219" h="108">
                      <a:moveTo>
                        <a:pt x="0" y="108"/>
                      </a:moveTo>
                      <a:lnTo>
                        <a:pt x="205" y="0"/>
                      </a:lnTo>
                      <a:lnTo>
                        <a:pt x="219" y="35"/>
                      </a:lnTo>
                      <a:lnTo>
                        <a:pt x="0" y="108"/>
                      </a:lnTo>
                      <a:close/>
                    </a:path>
                  </a:pathLst>
                </a:custGeom>
                <a:solidFill>
                  <a:srgbClr val="FF0000"/>
                </a:solidFill>
                <a:ln w="9525">
                  <a:noFill/>
                  <a:round/>
                  <a:headEnd/>
                  <a:tailEnd/>
                </a:ln>
              </p:spPr>
              <p:txBody>
                <a:bodyPr/>
                <a:lstStyle/>
                <a:p>
                  <a:endParaRPr lang="es-MX"/>
                </a:p>
              </p:txBody>
            </p:sp>
            <p:sp>
              <p:nvSpPr>
                <p:cNvPr id="9272" name="Freeform 5901"/>
                <p:cNvSpPr>
                  <a:spLocks/>
                </p:cNvSpPr>
                <p:nvPr/>
              </p:nvSpPr>
              <p:spPr bwMode="auto">
                <a:xfrm>
                  <a:off x="1412" y="2306"/>
                  <a:ext cx="24" cy="12"/>
                </a:xfrm>
                <a:custGeom>
                  <a:avLst/>
                  <a:gdLst>
                    <a:gd name="T0" fmla="*/ 0 w 219"/>
                    <a:gd name="T1" fmla="*/ 0 h 108"/>
                    <a:gd name="T2" fmla="*/ 0 w 219"/>
                    <a:gd name="T3" fmla="*/ 0 h 108"/>
                    <a:gd name="T4" fmla="*/ 0 w 219"/>
                    <a:gd name="T5" fmla="*/ 0 h 108"/>
                    <a:gd name="T6" fmla="*/ 0 w 219"/>
                    <a:gd name="T7" fmla="*/ 0 h 108"/>
                    <a:gd name="T8" fmla="*/ 0 w 219"/>
                    <a:gd name="T9" fmla="*/ 0 h 108"/>
                    <a:gd name="T10" fmla="*/ 0 60000 65536"/>
                    <a:gd name="T11" fmla="*/ 0 60000 65536"/>
                    <a:gd name="T12" fmla="*/ 0 60000 65536"/>
                    <a:gd name="T13" fmla="*/ 0 60000 65536"/>
                    <a:gd name="T14" fmla="*/ 0 60000 65536"/>
                    <a:gd name="T15" fmla="*/ 0 w 219"/>
                    <a:gd name="T16" fmla="*/ 0 h 108"/>
                    <a:gd name="T17" fmla="*/ 219 w 219"/>
                    <a:gd name="T18" fmla="*/ 108 h 108"/>
                  </a:gdLst>
                  <a:ahLst/>
                  <a:cxnLst>
                    <a:cxn ang="T10">
                      <a:pos x="T0" y="T1"/>
                    </a:cxn>
                    <a:cxn ang="T11">
                      <a:pos x="T2" y="T3"/>
                    </a:cxn>
                    <a:cxn ang="T12">
                      <a:pos x="T4" y="T5"/>
                    </a:cxn>
                    <a:cxn ang="T13">
                      <a:pos x="T6" y="T7"/>
                    </a:cxn>
                    <a:cxn ang="T14">
                      <a:pos x="T8" y="T9"/>
                    </a:cxn>
                  </a:cxnLst>
                  <a:rect l="T15" t="T16" r="T17" b="T18"/>
                  <a:pathLst>
                    <a:path w="219" h="108">
                      <a:moveTo>
                        <a:pt x="46" y="53"/>
                      </a:moveTo>
                      <a:lnTo>
                        <a:pt x="0" y="108"/>
                      </a:lnTo>
                      <a:lnTo>
                        <a:pt x="219" y="35"/>
                      </a:lnTo>
                      <a:lnTo>
                        <a:pt x="205" y="0"/>
                      </a:lnTo>
                      <a:lnTo>
                        <a:pt x="46" y="53"/>
                      </a:lnTo>
                    </a:path>
                  </a:pathLst>
                </a:custGeom>
                <a:noFill/>
                <a:ln w="0">
                  <a:solidFill>
                    <a:srgbClr val="FF0000"/>
                  </a:solidFill>
                  <a:round/>
                  <a:headEnd/>
                  <a:tailEnd/>
                </a:ln>
              </p:spPr>
              <p:txBody>
                <a:bodyPr/>
                <a:lstStyle/>
                <a:p>
                  <a:endParaRPr lang="es-MX"/>
                </a:p>
              </p:txBody>
            </p:sp>
            <p:sp>
              <p:nvSpPr>
                <p:cNvPr id="9273" name="Freeform 5902"/>
                <p:cNvSpPr>
                  <a:spLocks/>
                </p:cNvSpPr>
                <p:nvPr/>
              </p:nvSpPr>
              <p:spPr bwMode="auto">
                <a:xfrm>
                  <a:off x="1434" y="2301"/>
                  <a:ext cx="12" cy="9"/>
                </a:xfrm>
                <a:custGeom>
                  <a:avLst/>
                  <a:gdLst>
                    <a:gd name="T0" fmla="*/ 0 w 105"/>
                    <a:gd name="T1" fmla="*/ 0 h 79"/>
                    <a:gd name="T2" fmla="*/ 0 w 105"/>
                    <a:gd name="T3" fmla="*/ 0 h 79"/>
                    <a:gd name="T4" fmla="*/ 0 w 105"/>
                    <a:gd name="T5" fmla="*/ 0 h 79"/>
                    <a:gd name="T6" fmla="*/ 0 w 105"/>
                    <a:gd name="T7" fmla="*/ 0 h 79"/>
                    <a:gd name="T8" fmla="*/ 0 60000 65536"/>
                    <a:gd name="T9" fmla="*/ 0 60000 65536"/>
                    <a:gd name="T10" fmla="*/ 0 60000 65536"/>
                    <a:gd name="T11" fmla="*/ 0 60000 65536"/>
                    <a:gd name="T12" fmla="*/ 0 w 105"/>
                    <a:gd name="T13" fmla="*/ 0 h 79"/>
                    <a:gd name="T14" fmla="*/ 105 w 105"/>
                    <a:gd name="T15" fmla="*/ 79 h 79"/>
                  </a:gdLst>
                  <a:ahLst/>
                  <a:cxnLst>
                    <a:cxn ang="T8">
                      <a:pos x="T0" y="T1"/>
                    </a:cxn>
                    <a:cxn ang="T9">
                      <a:pos x="T2" y="T3"/>
                    </a:cxn>
                    <a:cxn ang="T10">
                      <a:pos x="T4" y="T5"/>
                    </a:cxn>
                    <a:cxn ang="T11">
                      <a:pos x="T6" y="T7"/>
                    </a:cxn>
                  </a:cxnLst>
                  <a:rect l="T12" t="T13" r="T14" b="T15"/>
                  <a:pathLst>
                    <a:path w="105" h="79">
                      <a:moveTo>
                        <a:pt x="0" y="44"/>
                      </a:moveTo>
                      <a:lnTo>
                        <a:pt x="14" y="79"/>
                      </a:lnTo>
                      <a:lnTo>
                        <a:pt x="105" y="0"/>
                      </a:lnTo>
                      <a:lnTo>
                        <a:pt x="0" y="44"/>
                      </a:lnTo>
                      <a:close/>
                    </a:path>
                  </a:pathLst>
                </a:custGeom>
                <a:solidFill>
                  <a:srgbClr val="FF0000"/>
                </a:solidFill>
                <a:ln w="9525">
                  <a:noFill/>
                  <a:round/>
                  <a:headEnd/>
                  <a:tailEnd/>
                </a:ln>
              </p:spPr>
              <p:txBody>
                <a:bodyPr/>
                <a:lstStyle/>
                <a:p>
                  <a:endParaRPr lang="es-MX"/>
                </a:p>
              </p:txBody>
            </p:sp>
            <p:sp>
              <p:nvSpPr>
                <p:cNvPr id="9274" name="Freeform 5903"/>
                <p:cNvSpPr>
                  <a:spLocks/>
                </p:cNvSpPr>
                <p:nvPr/>
              </p:nvSpPr>
              <p:spPr bwMode="auto">
                <a:xfrm>
                  <a:off x="1436" y="2301"/>
                  <a:ext cx="11" cy="9"/>
                </a:xfrm>
                <a:custGeom>
                  <a:avLst/>
                  <a:gdLst>
                    <a:gd name="T0" fmla="*/ 0 w 104"/>
                    <a:gd name="T1" fmla="*/ 0 h 79"/>
                    <a:gd name="T2" fmla="*/ 0 w 104"/>
                    <a:gd name="T3" fmla="*/ 0 h 79"/>
                    <a:gd name="T4" fmla="*/ 0 w 104"/>
                    <a:gd name="T5" fmla="*/ 0 h 79"/>
                    <a:gd name="T6" fmla="*/ 0 w 104"/>
                    <a:gd name="T7" fmla="*/ 0 h 79"/>
                    <a:gd name="T8" fmla="*/ 0 60000 65536"/>
                    <a:gd name="T9" fmla="*/ 0 60000 65536"/>
                    <a:gd name="T10" fmla="*/ 0 60000 65536"/>
                    <a:gd name="T11" fmla="*/ 0 60000 65536"/>
                    <a:gd name="T12" fmla="*/ 0 w 104"/>
                    <a:gd name="T13" fmla="*/ 0 h 79"/>
                    <a:gd name="T14" fmla="*/ 104 w 104"/>
                    <a:gd name="T15" fmla="*/ 79 h 79"/>
                  </a:gdLst>
                  <a:ahLst/>
                  <a:cxnLst>
                    <a:cxn ang="T8">
                      <a:pos x="T0" y="T1"/>
                    </a:cxn>
                    <a:cxn ang="T9">
                      <a:pos x="T2" y="T3"/>
                    </a:cxn>
                    <a:cxn ang="T10">
                      <a:pos x="T4" y="T5"/>
                    </a:cxn>
                    <a:cxn ang="T11">
                      <a:pos x="T6" y="T7"/>
                    </a:cxn>
                  </a:cxnLst>
                  <a:rect l="T12" t="T13" r="T14" b="T15"/>
                  <a:pathLst>
                    <a:path w="104" h="79">
                      <a:moveTo>
                        <a:pt x="0" y="79"/>
                      </a:moveTo>
                      <a:lnTo>
                        <a:pt x="91" y="0"/>
                      </a:lnTo>
                      <a:lnTo>
                        <a:pt x="104" y="35"/>
                      </a:lnTo>
                      <a:lnTo>
                        <a:pt x="0" y="79"/>
                      </a:lnTo>
                      <a:close/>
                    </a:path>
                  </a:pathLst>
                </a:custGeom>
                <a:solidFill>
                  <a:srgbClr val="FF0000"/>
                </a:solidFill>
                <a:ln w="9525">
                  <a:noFill/>
                  <a:round/>
                  <a:headEnd/>
                  <a:tailEnd/>
                </a:ln>
              </p:spPr>
              <p:txBody>
                <a:bodyPr/>
                <a:lstStyle/>
                <a:p>
                  <a:endParaRPr lang="es-MX"/>
                </a:p>
              </p:txBody>
            </p:sp>
            <p:sp>
              <p:nvSpPr>
                <p:cNvPr id="9275" name="Freeform 5904"/>
                <p:cNvSpPr>
                  <a:spLocks/>
                </p:cNvSpPr>
                <p:nvPr/>
              </p:nvSpPr>
              <p:spPr bwMode="auto">
                <a:xfrm>
                  <a:off x="1434" y="2301"/>
                  <a:ext cx="13" cy="9"/>
                </a:xfrm>
                <a:custGeom>
                  <a:avLst/>
                  <a:gdLst>
                    <a:gd name="T0" fmla="*/ 0 w 118"/>
                    <a:gd name="T1" fmla="*/ 0 h 79"/>
                    <a:gd name="T2" fmla="*/ 0 w 118"/>
                    <a:gd name="T3" fmla="*/ 0 h 79"/>
                    <a:gd name="T4" fmla="*/ 0 w 118"/>
                    <a:gd name="T5" fmla="*/ 0 h 79"/>
                    <a:gd name="T6" fmla="*/ 0 w 118"/>
                    <a:gd name="T7" fmla="*/ 0 h 79"/>
                    <a:gd name="T8" fmla="*/ 0 w 118"/>
                    <a:gd name="T9" fmla="*/ 0 h 79"/>
                    <a:gd name="T10" fmla="*/ 0 60000 65536"/>
                    <a:gd name="T11" fmla="*/ 0 60000 65536"/>
                    <a:gd name="T12" fmla="*/ 0 60000 65536"/>
                    <a:gd name="T13" fmla="*/ 0 60000 65536"/>
                    <a:gd name="T14" fmla="*/ 0 60000 65536"/>
                    <a:gd name="T15" fmla="*/ 0 w 118"/>
                    <a:gd name="T16" fmla="*/ 0 h 79"/>
                    <a:gd name="T17" fmla="*/ 118 w 118"/>
                    <a:gd name="T18" fmla="*/ 79 h 79"/>
                  </a:gdLst>
                  <a:ahLst/>
                  <a:cxnLst>
                    <a:cxn ang="T10">
                      <a:pos x="T0" y="T1"/>
                    </a:cxn>
                    <a:cxn ang="T11">
                      <a:pos x="T2" y="T3"/>
                    </a:cxn>
                    <a:cxn ang="T12">
                      <a:pos x="T4" y="T5"/>
                    </a:cxn>
                    <a:cxn ang="T13">
                      <a:pos x="T6" y="T7"/>
                    </a:cxn>
                    <a:cxn ang="T14">
                      <a:pos x="T8" y="T9"/>
                    </a:cxn>
                  </a:cxnLst>
                  <a:rect l="T15" t="T16" r="T17" b="T18"/>
                  <a:pathLst>
                    <a:path w="118" h="79">
                      <a:moveTo>
                        <a:pt x="0" y="44"/>
                      </a:moveTo>
                      <a:lnTo>
                        <a:pt x="14" y="79"/>
                      </a:lnTo>
                      <a:lnTo>
                        <a:pt x="118" y="35"/>
                      </a:lnTo>
                      <a:lnTo>
                        <a:pt x="105" y="0"/>
                      </a:lnTo>
                      <a:lnTo>
                        <a:pt x="0" y="44"/>
                      </a:lnTo>
                    </a:path>
                  </a:pathLst>
                </a:custGeom>
                <a:noFill/>
                <a:ln w="0">
                  <a:solidFill>
                    <a:srgbClr val="FF0000"/>
                  </a:solidFill>
                  <a:round/>
                  <a:headEnd/>
                  <a:tailEnd/>
                </a:ln>
              </p:spPr>
              <p:txBody>
                <a:bodyPr/>
                <a:lstStyle/>
                <a:p>
                  <a:endParaRPr lang="es-MX"/>
                </a:p>
              </p:txBody>
            </p:sp>
            <p:sp>
              <p:nvSpPr>
                <p:cNvPr id="9276" name="Freeform 5905"/>
                <p:cNvSpPr>
                  <a:spLocks/>
                </p:cNvSpPr>
                <p:nvPr/>
              </p:nvSpPr>
              <p:spPr bwMode="auto">
                <a:xfrm>
                  <a:off x="1446" y="2290"/>
                  <a:ext cx="31" cy="15"/>
                </a:xfrm>
                <a:custGeom>
                  <a:avLst/>
                  <a:gdLst>
                    <a:gd name="T0" fmla="*/ 0 w 279"/>
                    <a:gd name="T1" fmla="*/ 0 h 133"/>
                    <a:gd name="T2" fmla="*/ 0 w 279"/>
                    <a:gd name="T3" fmla="*/ 0 h 133"/>
                    <a:gd name="T4" fmla="*/ 0 w 279"/>
                    <a:gd name="T5" fmla="*/ 0 h 133"/>
                    <a:gd name="T6" fmla="*/ 0 w 279"/>
                    <a:gd name="T7" fmla="*/ 0 h 133"/>
                    <a:gd name="T8" fmla="*/ 0 60000 65536"/>
                    <a:gd name="T9" fmla="*/ 0 60000 65536"/>
                    <a:gd name="T10" fmla="*/ 0 60000 65536"/>
                    <a:gd name="T11" fmla="*/ 0 60000 65536"/>
                    <a:gd name="T12" fmla="*/ 0 w 279"/>
                    <a:gd name="T13" fmla="*/ 0 h 133"/>
                    <a:gd name="T14" fmla="*/ 279 w 279"/>
                    <a:gd name="T15" fmla="*/ 133 h 133"/>
                  </a:gdLst>
                  <a:ahLst/>
                  <a:cxnLst>
                    <a:cxn ang="T8">
                      <a:pos x="T0" y="T1"/>
                    </a:cxn>
                    <a:cxn ang="T9">
                      <a:pos x="T2" y="T3"/>
                    </a:cxn>
                    <a:cxn ang="T10">
                      <a:pos x="T4" y="T5"/>
                    </a:cxn>
                    <a:cxn ang="T11">
                      <a:pos x="T6" y="T7"/>
                    </a:cxn>
                  </a:cxnLst>
                  <a:rect l="T12" t="T13" r="T14" b="T15"/>
                  <a:pathLst>
                    <a:path w="279" h="133">
                      <a:moveTo>
                        <a:pt x="0" y="98"/>
                      </a:moveTo>
                      <a:lnTo>
                        <a:pt x="13" y="133"/>
                      </a:lnTo>
                      <a:lnTo>
                        <a:pt x="279" y="0"/>
                      </a:lnTo>
                      <a:lnTo>
                        <a:pt x="0" y="98"/>
                      </a:lnTo>
                      <a:close/>
                    </a:path>
                  </a:pathLst>
                </a:custGeom>
                <a:solidFill>
                  <a:srgbClr val="FF0000"/>
                </a:solidFill>
                <a:ln w="9525">
                  <a:noFill/>
                  <a:round/>
                  <a:headEnd/>
                  <a:tailEnd/>
                </a:ln>
              </p:spPr>
              <p:txBody>
                <a:bodyPr/>
                <a:lstStyle/>
                <a:p>
                  <a:endParaRPr lang="es-MX"/>
                </a:p>
              </p:txBody>
            </p:sp>
            <p:sp>
              <p:nvSpPr>
                <p:cNvPr id="9277" name="Freeform 5906"/>
                <p:cNvSpPr>
                  <a:spLocks/>
                </p:cNvSpPr>
                <p:nvPr/>
              </p:nvSpPr>
              <p:spPr bwMode="auto">
                <a:xfrm>
                  <a:off x="1447" y="2290"/>
                  <a:ext cx="31" cy="15"/>
                </a:xfrm>
                <a:custGeom>
                  <a:avLst/>
                  <a:gdLst>
                    <a:gd name="T0" fmla="*/ 0 w 273"/>
                    <a:gd name="T1" fmla="*/ 0 h 133"/>
                    <a:gd name="T2" fmla="*/ 0 w 273"/>
                    <a:gd name="T3" fmla="*/ 0 h 133"/>
                    <a:gd name="T4" fmla="*/ 0 w 273"/>
                    <a:gd name="T5" fmla="*/ 0 h 133"/>
                    <a:gd name="T6" fmla="*/ 0 w 273"/>
                    <a:gd name="T7" fmla="*/ 0 h 133"/>
                    <a:gd name="T8" fmla="*/ 0 60000 65536"/>
                    <a:gd name="T9" fmla="*/ 0 60000 65536"/>
                    <a:gd name="T10" fmla="*/ 0 60000 65536"/>
                    <a:gd name="T11" fmla="*/ 0 60000 65536"/>
                    <a:gd name="T12" fmla="*/ 0 w 273"/>
                    <a:gd name="T13" fmla="*/ 0 h 133"/>
                    <a:gd name="T14" fmla="*/ 273 w 273"/>
                    <a:gd name="T15" fmla="*/ 133 h 133"/>
                  </a:gdLst>
                  <a:ahLst/>
                  <a:cxnLst>
                    <a:cxn ang="T8">
                      <a:pos x="T0" y="T1"/>
                    </a:cxn>
                    <a:cxn ang="T9">
                      <a:pos x="T2" y="T3"/>
                    </a:cxn>
                    <a:cxn ang="T10">
                      <a:pos x="T4" y="T5"/>
                    </a:cxn>
                    <a:cxn ang="T11">
                      <a:pos x="T6" y="T7"/>
                    </a:cxn>
                  </a:cxnLst>
                  <a:rect l="T12" t="T13" r="T14" b="T15"/>
                  <a:pathLst>
                    <a:path w="273" h="133">
                      <a:moveTo>
                        <a:pt x="0" y="133"/>
                      </a:moveTo>
                      <a:lnTo>
                        <a:pt x="266" y="0"/>
                      </a:lnTo>
                      <a:lnTo>
                        <a:pt x="273" y="37"/>
                      </a:lnTo>
                      <a:lnTo>
                        <a:pt x="0" y="133"/>
                      </a:lnTo>
                      <a:close/>
                    </a:path>
                  </a:pathLst>
                </a:custGeom>
                <a:solidFill>
                  <a:srgbClr val="FF0000"/>
                </a:solidFill>
                <a:ln w="9525">
                  <a:noFill/>
                  <a:round/>
                  <a:headEnd/>
                  <a:tailEnd/>
                </a:ln>
              </p:spPr>
              <p:txBody>
                <a:bodyPr/>
                <a:lstStyle/>
                <a:p>
                  <a:endParaRPr lang="es-MX"/>
                </a:p>
              </p:txBody>
            </p:sp>
            <p:sp>
              <p:nvSpPr>
                <p:cNvPr id="9278" name="Freeform 5907"/>
                <p:cNvSpPr>
                  <a:spLocks/>
                </p:cNvSpPr>
                <p:nvPr/>
              </p:nvSpPr>
              <p:spPr bwMode="auto">
                <a:xfrm>
                  <a:off x="1446" y="2290"/>
                  <a:ext cx="32" cy="15"/>
                </a:xfrm>
                <a:custGeom>
                  <a:avLst/>
                  <a:gdLst>
                    <a:gd name="T0" fmla="*/ 0 w 286"/>
                    <a:gd name="T1" fmla="*/ 0 h 133"/>
                    <a:gd name="T2" fmla="*/ 0 w 286"/>
                    <a:gd name="T3" fmla="*/ 0 h 133"/>
                    <a:gd name="T4" fmla="*/ 0 w 286"/>
                    <a:gd name="T5" fmla="*/ 0 h 133"/>
                    <a:gd name="T6" fmla="*/ 0 w 286"/>
                    <a:gd name="T7" fmla="*/ 0 h 133"/>
                    <a:gd name="T8" fmla="*/ 0 w 286"/>
                    <a:gd name="T9" fmla="*/ 0 h 133"/>
                    <a:gd name="T10" fmla="*/ 0 60000 65536"/>
                    <a:gd name="T11" fmla="*/ 0 60000 65536"/>
                    <a:gd name="T12" fmla="*/ 0 60000 65536"/>
                    <a:gd name="T13" fmla="*/ 0 60000 65536"/>
                    <a:gd name="T14" fmla="*/ 0 60000 65536"/>
                    <a:gd name="T15" fmla="*/ 0 w 286"/>
                    <a:gd name="T16" fmla="*/ 0 h 133"/>
                    <a:gd name="T17" fmla="*/ 286 w 286"/>
                    <a:gd name="T18" fmla="*/ 133 h 133"/>
                  </a:gdLst>
                  <a:ahLst/>
                  <a:cxnLst>
                    <a:cxn ang="T10">
                      <a:pos x="T0" y="T1"/>
                    </a:cxn>
                    <a:cxn ang="T11">
                      <a:pos x="T2" y="T3"/>
                    </a:cxn>
                    <a:cxn ang="T12">
                      <a:pos x="T4" y="T5"/>
                    </a:cxn>
                    <a:cxn ang="T13">
                      <a:pos x="T6" y="T7"/>
                    </a:cxn>
                    <a:cxn ang="T14">
                      <a:pos x="T8" y="T9"/>
                    </a:cxn>
                  </a:cxnLst>
                  <a:rect l="T15" t="T16" r="T17" b="T18"/>
                  <a:pathLst>
                    <a:path w="286" h="133">
                      <a:moveTo>
                        <a:pt x="0" y="98"/>
                      </a:moveTo>
                      <a:lnTo>
                        <a:pt x="13" y="133"/>
                      </a:lnTo>
                      <a:lnTo>
                        <a:pt x="286" y="37"/>
                      </a:lnTo>
                      <a:lnTo>
                        <a:pt x="279" y="0"/>
                      </a:lnTo>
                      <a:lnTo>
                        <a:pt x="0" y="98"/>
                      </a:lnTo>
                    </a:path>
                  </a:pathLst>
                </a:custGeom>
                <a:noFill/>
                <a:ln w="0">
                  <a:solidFill>
                    <a:srgbClr val="FF0000"/>
                  </a:solidFill>
                  <a:round/>
                  <a:headEnd/>
                  <a:tailEnd/>
                </a:ln>
              </p:spPr>
              <p:txBody>
                <a:bodyPr/>
                <a:lstStyle/>
                <a:p>
                  <a:endParaRPr lang="es-MX"/>
                </a:p>
              </p:txBody>
            </p:sp>
            <p:sp>
              <p:nvSpPr>
                <p:cNvPr id="9279" name="Freeform 5908"/>
                <p:cNvSpPr>
                  <a:spLocks/>
                </p:cNvSpPr>
                <p:nvPr/>
              </p:nvSpPr>
              <p:spPr bwMode="auto">
                <a:xfrm>
                  <a:off x="1477" y="2290"/>
                  <a:ext cx="8" cy="4"/>
                </a:xfrm>
                <a:custGeom>
                  <a:avLst/>
                  <a:gdLst>
                    <a:gd name="T0" fmla="*/ 0 w 76"/>
                    <a:gd name="T1" fmla="*/ 0 h 37"/>
                    <a:gd name="T2" fmla="*/ 0 w 76"/>
                    <a:gd name="T3" fmla="*/ 0 h 37"/>
                    <a:gd name="T4" fmla="*/ 0 w 76"/>
                    <a:gd name="T5" fmla="*/ 0 h 37"/>
                    <a:gd name="T6" fmla="*/ 0 w 76"/>
                    <a:gd name="T7" fmla="*/ 0 h 37"/>
                    <a:gd name="T8" fmla="*/ 0 w 76"/>
                    <a:gd name="T9" fmla="*/ 0 h 37"/>
                    <a:gd name="T10" fmla="*/ 0 60000 65536"/>
                    <a:gd name="T11" fmla="*/ 0 60000 65536"/>
                    <a:gd name="T12" fmla="*/ 0 60000 65536"/>
                    <a:gd name="T13" fmla="*/ 0 60000 65536"/>
                    <a:gd name="T14" fmla="*/ 0 60000 65536"/>
                    <a:gd name="T15" fmla="*/ 0 w 76"/>
                    <a:gd name="T16" fmla="*/ 0 h 37"/>
                    <a:gd name="T17" fmla="*/ 76 w 76"/>
                    <a:gd name="T18" fmla="*/ 37 h 37"/>
                  </a:gdLst>
                  <a:ahLst/>
                  <a:cxnLst>
                    <a:cxn ang="T10">
                      <a:pos x="T0" y="T1"/>
                    </a:cxn>
                    <a:cxn ang="T11">
                      <a:pos x="T2" y="T3"/>
                    </a:cxn>
                    <a:cxn ang="T12">
                      <a:pos x="T4" y="T5"/>
                    </a:cxn>
                    <a:cxn ang="T13">
                      <a:pos x="T6" y="T7"/>
                    </a:cxn>
                    <a:cxn ang="T14">
                      <a:pos x="T8" y="T9"/>
                    </a:cxn>
                  </a:cxnLst>
                  <a:rect l="T15" t="T16" r="T17" b="T18"/>
                  <a:pathLst>
                    <a:path w="76" h="37">
                      <a:moveTo>
                        <a:pt x="0" y="0"/>
                      </a:moveTo>
                      <a:lnTo>
                        <a:pt x="7" y="37"/>
                      </a:lnTo>
                      <a:lnTo>
                        <a:pt x="76" y="37"/>
                      </a:lnTo>
                      <a:lnTo>
                        <a:pt x="64" y="0"/>
                      </a:lnTo>
                      <a:lnTo>
                        <a:pt x="0" y="0"/>
                      </a:lnTo>
                    </a:path>
                  </a:pathLst>
                </a:custGeom>
                <a:noFill/>
                <a:ln w="0">
                  <a:solidFill>
                    <a:srgbClr val="FF0000"/>
                  </a:solidFill>
                  <a:round/>
                  <a:headEnd/>
                  <a:tailEnd/>
                </a:ln>
              </p:spPr>
              <p:txBody>
                <a:bodyPr/>
                <a:lstStyle/>
                <a:p>
                  <a:endParaRPr lang="es-MX"/>
                </a:p>
              </p:txBody>
            </p:sp>
            <p:sp>
              <p:nvSpPr>
                <p:cNvPr id="9280" name="Freeform 5909"/>
                <p:cNvSpPr>
                  <a:spLocks/>
                </p:cNvSpPr>
                <p:nvPr/>
              </p:nvSpPr>
              <p:spPr bwMode="auto">
                <a:xfrm>
                  <a:off x="1484" y="2286"/>
                  <a:ext cx="6" cy="8"/>
                </a:xfrm>
                <a:custGeom>
                  <a:avLst/>
                  <a:gdLst>
                    <a:gd name="T0" fmla="*/ 0 w 51"/>
                    <a:gd name="T1" fmla="*/ 0 h 74"/>
                    <a:gd name="T2" fmla="*/ 0 w 51"/>
                    <a:gd name="T3" fmla="*/ 0 h 74"/>
                    <a:gd name="T4" fmla="*/ 0 w 51"/>
                    <a:gd name="T5" fmla="*/ 0 h 74"/>
                    <a:gd name="T6" fmla="*/ 0 w 51"/>
                    <a:gd name="T7" fmla="*/ 0 h 74"/>
                    <a:gd name="T8" fmla="*/ 0 60000 65536"/>
                    <a:gd name="T9" fmla="*/ 0 60000 65536"/>
                    <a:gd name="T10" fmla="*/ 0 60000 65536"/>
                    <a:gd name="T11" fmla="*/ 0 60000 65536"/>
                    <a:gd name="T12" fmla="*/ 0 w 51"/>
                    <a:gd name="T13" fmla="*/ 0 h 74"/>
                    <a:gd name="T14" fmla="*/ 51 w 51"/>
                    <a:gd name="T15" fmla="*/ 74 h 74"/>
                  </a:gdLst>
                  <a:ahLst/>
                  <a:cxnLst>
                    <a:cxn ang="T8">
                      <a:pos x="T0" y="T1"/>
                    </a:cxn>
                    <a:cxn ang="T9">
                      <a:pos x="T2" y="T3"/>
                    </a:cxn>
                    <a:cxn ang="T10">
                      <a:pos x="T4" y="T5"/>
                    </a:cxn>
                    <a:cxn ang="T11">
                      <a:pos x="T6" y="T7"/>
                    </a:cxn>
                  </a:cxnLst>
                  <a:rect l="T12" t="T13" r="T14" b="T15"/>
                  <a:pathLst>
                    <a:path w="51" h="74">
                      <a:moveTo>
                        <a:pt x="0" y="37"/>
                      </a:moveTo>
                      <a:lnTo>
                        <a:pt x="12" y="74"/>
                      </a:lnTo>
                      <a:lnTo>
                        <a:pt x="51" y="0"/>
                      </a:lnTo>
                      <a:lnTo>
                        <a:pt x="0" y="37"/>
                      </a:lnTo>
                      <a:close/>
                    </a:path>
                  </a:pathLst>
                </a:custGeom>
                <a:solidFill>
                  <a:srgbClr val="FF0000"/>
                </a:solidFill>
                <a:ln w="9525">
                  <a:noFill/>
                  <a:round/>
                  <a:headEnd/>
                  <a:tailEnd/>
                </a:ln>
              </p:spPr>
              <p:txBody>
                <a:bodyPr/>
                <a:lstStyle/>
                <a:p>
                  <a:endParaRPr lang="es-MX"/>
                </a:p>
              </p:txBody>
            </p:sp>
            <p:sp>
              <p:nvSpPr>
                <p:cNvPr id="9281" name="Freeform 5910"/>
                <p:cNvSpPr>
                  <a:spLocks/>
                </p:cNvSpPr>
                <p:nvPr/>
              </p:nvSpPr>
              <p:spPr bwMode="auto">
                <a:xfrm>
                  <a:off x="1485" y="2286"/>
                  <a:ext cx="6" cy="8"/>
                </a:xfrm>
                <a:custGeom>
                  <a:avLst/>
                  <a:gdLst>
                    <a:gd name="T0" fmla="*/ 0 w 54"/>
                    <a:gd name="T1" fmla="*/ 0 h 74"/>
                    <a:gd name="T2" fmla="*/ 0 w 54"/>
                    <a:gd name="T3" fmla="*/ 0 h 74"/>
                    <a:gd name="T4" fmla="*/ 0 w 54"/>
                    <a:gd name="T5" fmla="*/ 0 h 74"/>
                    <a:gd name="T6" fmla="*/ 0 w 54"/>
                    <a:gd name="T7" fmla="*/ 0 h 74"/>
                    <a:gd name="T8" fmla="*/ 0 60000 65536"/>
                    <a:gd name="T9" fmla="*/ 0 60000 65536"/>
                    <a:gd name="T10" fmla="*/ 0 60000 65536"/>
                    <a:gd name="T11" fmla="*/ 0 60000 65536"/>
                    <a:gd name="T12" fmla="*/ 0 w 54"/>
                    <a:gd name="T13" fmla="*/ 0 h 74"/>
                    <a:gd name="T14" fmla="*/ 54 w 54"/>
                    <a:gd name="T15" fmla="*/ 74 h 74"/>
                  </a:gdLst>
                  <a:ahLst/>
                  <a:cxnLst>
                    <a:cxn ang="T8">
                      <a:pos x="T0" y="T1"/>
                    </a:cxn>
                    <a:cxn ang="T9">
                      <a:pos x="T2" y="T3"/>
                    </a:cxn>
                    <a:cxn ang="T10">
                      <a:pos x="T4" y="T5"/>
                    </a:cxn>
                    <a:cxn ang="T11">
                      <a:pos x="T6" y="T7"/>
                    </a:cxn>
                  </a:cxnLst>
                  <a:rect l="T12" t="T13" r="T14" b="T15"/>
                  <a:pathLst>
                    <a:path w="54" h="74">
                      <a:moveTo>
                        <a:pt x="0" y="74"/>
                      </a:moveTo>
                      <a:lnTo>
                        <a:pt x="39" y="0"/>
                      </a:lnTo>
                      <a:lnTo>
                        <a:pt x="54" y="35"/>
                      </a:lnTo>
                      <a:lnTo>
                        <a:pt x="0" y="74"/>
                      </a:lnTo>
                      <a:close/>
                    </a:path>
                  </a:pathLst>
                </a:custGeom>
                <a:solidFill>
                  <a:srgbClr val="FF0000"/>
                </a:solidFill>
                <a:ln w="9525">
                  <a:noFill/>
                  <a:round/>
                  <a:headEnd/>
                  <a:tailEnd/>
                </a:ln>
              </p:spPr>
              <p:txBody>
                <a:bodyPr/>
                <a:lstStyle/>
                <a:p>
                  <a:endParaRPr lang="es-MX"/>
                </a:p>
              </p:txBody>
            </p:sp>
            <p:sp>
              <p:nvSpPr>
                <p:cNvPr id="9282" name="Freeform 5911"/>
                <p:cNvSpPr>
                  <a:spLocks/>
                </p:cNvSpPr>
                <p:nvPr/>
              </p:nvSpPr>
              <p:spPr bwMode="auto">
                <a:xfrm>
                  <a:off x="1484" y="2286"/>
                  <a:ext cx="7" cy="8"/>
                </a:xfrm>
                <a:custGeom>
                  <a:avLst/>
                  <a:gdLst>
                    <a:gd name="T0" fmla="*/ 0 w 66"/>
                    <a:gd name="T1" fmla="*/ 0 h 74"/>
                    <a:gd name="T2" fmla="*/ 0 w 66"/>
                    <a:gd name="T3" fmla="*/ 0 h 74"/>
                    <a:gd name="T4" fmla="*/ 0 w 66"/>
                    <a:gd name="T5" fmla="*/ 0 h 74"/>
                    <a:gd name="T6" fmla="*/ 0 w 66"/>
                    <a:gd name="T7" fmla="*/ 0 h 74"/>
                    <a:gd name="T8" fmla="*/ 0 w 66"/>
                    <a:gd name="T9" fmla="*/ 0 h 74"/>
                    <a:gd name="T10" fmla="*/ 0 60000 65536"/>
                    <a:gd name="T11" fmla="*/ 0 60000 65536"/>
                    <a:gd name="T12" fmla="*/ 0 60000 65536"/>
                    <a:gd name="T13" fmla="*/ 0 60000 65536"/>
                    <a:gd name="T14" fmla="*/ 0 60000 65536"/>
                    <a:gd name="T15" fmla="*/ 0 w 66"/>
                    <a:gd name="T16" fmla="*/ 0 h 74"/>
                    <a:gd name="T17" fmla="*/ 66 w 66"/>
                    <a:gd name="T18" fmla="*/ 74 h 74"/>
                  </a:gdLst>
                  <a:ahLst/>
                  <a:cxnLst>
                    <a:cxn ang="T10">
                      <a:pos x="T0" y="T1"/>
                    </a:cxn>
                    <a:cxn ang="T11">
                      <a:pos x="T2" y="T3"/>
                    </a:cxn>
                    <a:cxn ang="T12">
                      <a:pos x="T4" y="T5"/>
                    </a:cxn>
                    <a:cxn ang="T13">
                      <a:pos x="T6" y="T7"/>
                    </a:cxn>
                    <a:cxn ang="T14">
                      <a:pos x="T8" y="T9"/>
                    </a:cxn>
                  </a:cxnLst>
                  <a:rect l="T15" t="T16" r="T17" b="T18"/>
                  <a:pathLst>
                    <a:path w="66" h="74">
                      <a:moveTo>
                        <a:pt x="0" y="37"/>
                      </a:moveTo>
                      <a:lnTo>
                        <a:pt x="12" y="74"/>
                      </a:lnTo>
                      <a:lnTo>
                        <a:pt x="66" y="35"/>
                      </a:lnTo>
                      <a:lnTo>
                        <a:pt x="51" y="0"/>
                      </a:lnTo>
                      <a:lnTo>
                        <a:pt x="0" y="37"/>
                      </a:lnTo>
                    </a:path>
                  </a:pathLst>
                </a:custGeom>
                <a:noFill/>
                <a:ln w="0">
                  <a:solidFill>
                    <a:srgbClr val="FF0000"/>
                  </a:solidFill>
                  <a:round/>
                  <a:headEnd/>
                  <a:tailEnd/>
                </a:ln>
              </p:spPr>
              <p:txBody>
                <a:bodyPr/>
                <a:lstStyle/>
                <a:p>
                  <a:endParaRPr lang="es-MX"/>
                </a:p>
              </p:txBody>
            </p:sp>
            <p:sp>
              <p:nvSpPr>
                <p:cNvPr id="9283" name="Freeform 5912"/>
                <p:cNvSpPr>
                  <a:spLocks/>
                </p:cNvSpPr>
                <p:nvPr/>
              </p:nvSpPr>
              <p:spPr bwMode="auto">
                <a:xfrm>
                  <a:off x="1490" y="2284"/>
                  <a:ext cx="9" cy="6"/>
                </a:xfrm>
                <a:custGeom>
                  <a:avLst/>
                  <a:gdLst>
                    <a:gd name="T0" fmla="*/ 0 w 83"/>
                    <a:gd name="T1" fmla="*/ 0 h 52"/>
                    <a:gd name="T2" fmla="*/ 0 w 83"/>
                    <a:gd name="T3" fmla="*/ 0 h 52"/>
                    <a:gd name="T4" fmla="*/ 0 w 83"/>
                    <a:gd name="T5" fmla="*/ 0 h 52"/>
                    <a:gd name="T6" fmla="*/ 0 w 83"/>
                    <a:gd name="T7" fmla="*/ 0 h 52"/>
                    <a:gd name="T8" fmla="*/ 0 60000 65536"/>
                    <a:gd name="T9" fmla="*/ 0 60000 65536"/>
                    <a:gd name="T10" fmla="*/ 0 60000 65536"/>
                    <a:gd name="T11" fmla="*/ 0 60000 65536"/>
                    <a:gd name="T12" fmla="*/ 0 w 83"/>
                    <a:gd name="T13" fmla="*/ 0 h 52"/>
                    <a:gd name="T14" fmla="*/ 83 w 83"/>
                    <a:gd name="T15" fmla="*/ 52 h 52"/>
                  </a:gdLst>
                  <a:ahLst/>
                  <a:cxnLst>
                    <a:cxn ang="T8">
                      <a:pos x="T0" y="T1"/>
                    </a:cxn>
                    <a:cxn ang="T9">
                      <a:pos x="T2" y="T3"/>
                    </a:cxn>
                    <a:cxn ang="T10">
                      <a:pos x="T4" y="T5"/>
                    </a:cxn>
                    <a:cxn ang="T11">
                      <a:pos x="T6" y="T7"/>
                    </a:cxn>
                  </a:cxnLst>
                  <a:rect l="T12" t="T13" r="T14" b="T15"/>
                  <a:pathLst>
                    <a:path w="83" h="52">
                      <a:moveTo>
                        <a:pt x="0" y="17"/>
                      </a:moveTo>
                      <a:lnTo>
                        <a:pt x="15" y="52"/>
                      </a:lnTo>
                      <a:lnTo>
                        <a:pt x="83" y="0"/>
                      </a:lnTo>
                      <a:lnTo>
                        <a:pt x="0" y="17"/>
                      </a:lnTo>
                      <a:close/>
                    </a:path>
                  </a:pathLst>
                </a:custGeom>
                <a:solidFill>
                  <a:srgbClr val="FF0000"/>
                </a:solidFill>
                <a:ln w="9525">
                  <a:noFill/>
                  <a:round/>
                  <a:headEnd/>
                  <a:tailEnd/>
                </a:ln>
              </p:spPr>
              <p:txBody>
                <a:bodyPr/>
                <a:lstStyle/>
                <a:p>
                  <a:endParaRPr lang="es-MX"/>
                </a:p>
              </p:txBody>
            </p:sp>
            <p:sp>
              <p:nvSpPr>
                <p:cNvPr id="9284" name="Freeform 5913"/>
                <p:cNvSpPr>
                  <a:spLocks/>
                </p:cNvSpPr>
                <p:nvPr/>
              </p:nvSpPr>
              <p:spPr bwMode="auto">
                <a:xfrm>
                  <a:off x="1491" y="2284"/>
                  <a:ext cx="9" cy="6"/>
                </a:xfrm>
                <a:custGeom>
                  <a:avLst/>
                  <a:gdLst>
                    <a:gd name="T0" fmla="*/ 0 w 81"/>
                    <a:gd name="T1" fmla="*/ 0 h 52"/>
                    <a:gd name="T2" fmla="*/ 0 w 81"/>
                    <a:gd name="T3" fmla="*/ 0 h 52"/>
                    <a:gd name="T4" fmla="*/ 0 w 81"/>
                    <a:gd name="T5" fmla="*/ 0 h 52"/>
                    <a:gd name="T6" fmla="*/ 0 w 81"/>
                    <a:gd name="T7" fmla="*/ 0 h 52"/>
                    <a:gd name="T8" fmla="*/ 0 60000 65536"/>
                    <a:gd name="T9" fmla="*/ 0 60000 65536"/>
                    <a:gd name="T10" fmla="*/ 0 60000 65536"/>
                    <a:gd name="T11" fmla="*/ 0 60000 65536"/>
                    <a:gd name="T12" fmla="*/ 0 w 81"/>
                    <a:gd name="T13" fmla="*/ 0 h 52"/>
                    <a:gd name="T14" fmla="*/ 81 w 81"/>
                    <a:gd name="T15" fmla="*/ 52 h 52"/>
                  </a:gdLst>
                  <a:ahLst/>
                  <a:cxnLst>
                    <a:cxn ang="T8">
                      <a:pos x="T0" y="T1"/>
                    </a:cxn>
                    <a:cxn ang="T9">
                      <a:pos x="T2" y="T3"/>
                    </a:cxn>
                    <a:cxn ang="T10">
                      <a:pos x="T4" y="T5"/>
                    </a:cxn>
                    <a:cxn ang="T11">
                      <a:pos x="T6" y="T7"/>
                    </a:cxn>
                  </a:cxnLst>
                  <a:rect l="T12" t="T13" r="T14" b="T15"/>
                  <a:pathLst>
                    <a:path w="81" h="52">
                      <a:moveTo>
                        <a:pt x="0" y="52"/>
                      </a:moveTo>
                      <a:lnTo>
                        <a:pt x="68" y="0"/>
                      </a:lnTo>
                      <a:lnTo>
                        <a:pt x="81" y="36"/>
                      </a:lnTo>
                      <a:lnTo>
                        <a:pt x="0" y="52"/>
                      </a:lnTo>
                      <a:close/>
                    </a:path>
                  </a:pathLst>
                </a:custGeom>
                <a:solidFill>
                  <a:srgbClr val="FF0000"/>
                </a:solidFill>
                <a:ln w="9525">
                  <a:noFill/>
                  <a:round/>
                  <a:headEnd/>
                  <a:tailEnd/>
                </a:ln>
              </p:spPr>
              <p:txBody>
                <a:bodyPr/>
                <a:lstStyle/>
                <a:p>
                  <a:endParaRPr lang="es-MX"/>
                </a:p>
              </p:txBody>
            </p:sp>
            <p:sp>
              <p:nvSpPr>
                <p:cNvPr id="9285" name="Freeform 5914"/>
                <p:cNvSpPr>
                  <a:spLocks/>
                </p:cNvSpPr>
                <p:nvPr/>
              </p:nvSpPr>
              <p:spPr bwMode="auto">
                <a:xfrm>
                  <a:off x="1490" y="2284"/>
                  <a:ext cx="10" cy="6"/>
                </a:xfrm>
                <a:custGeom>
                  <a:avLst/>
                  <a:gdLst>
                    <a:gd name="T0" fmla="*/ 0 w 96"/>
                    <a:gd name="T1" fmla="*/ 0 h 52"/>
                    <a:gd name="T2" fmla="*/ 0 w 96"/>
                    <a:gd name="T3" fmla="*/ 0 h 52"/>
                    <a:gd name="T4" fmla="*/ 0 w 96"/>
                    <a:gd name="T5" fmla="*/ 0 h 52"/>
                    <a:gd name="T6" fmla="*/ 0 w 96"/>
                    <a:gd name="T7" fmla="*/ 0 h 52"/>
                    <a:gd name="T8" fmla="*/ 0 w 96"/>
                    <a:gd name="T9" fmla="*/ 0 h 52"/>
                    <a:gd name="T10" fmla="*/ 0 60000 65536"/>
                    <a:gd name="T11" fmla="*/ 0 60000 65536"/>
                    <a:gd name="T12" fmla="*/ 0 60000 65536"/>
                    <a:gd name="T13" fmla="*/ 0 60000 65536"/>
                    <a:gd name="T14" fmla="*/ 0 60000 65536"/>
                    <a:gd name="T15" fmla="*/ 0 w 96"/>
                    <a:gd name="T16" fmla="*/ 0 h 52"/>
                    <a:gd name="T17" fmla="*/ 96 w 96"/>
                    <a:gd name="T18" fmla="*/ 52 h 52"/>
                  </a:gdLst>
                  <a:ahLst/>
                  <a:cxnLst>
                    <a:cxn ang="T10">
                      <a:pos x="T0" y="T1"/>
                    </a:cxn>
                    <a:cxn ang="T11">
                      <a:pos x="T2" y="T3"/>
                    </a:cxn>
                    <a:cxn ang="T12">
                      <a:pos x="T4" y="T5"/>
                    </a:cxn>
                    <a:cxn ang="T13">
                      <a:pos x="T6" y="T7"/>
                    </a:cxn>
                    <a:cxn ang="T14">
                      <a:pos x="T8" y="T9"/>
                    </a:cxn>
                  </a:cxnLst>
                  <a:rect l="T15" t="T16" r="T17" b="T18"/>
                  <a:pathLst>
                    <a:path w="96" h="52">
                      <a:moveTo>
                        <a:pt x="0" y="17"/>
                      </a:moveTo>
                      <a:lnTo>
                        <a:pt x="15" y="52"/>
                      </a:lnTo>
                      <a:lnTo>
                        <a:pt x="96" y="36"/>
                      </a:lnTo>
                      <a:lnTo>
                        <a:pt x="83" y="0"/>
                      </a:lnTo>
                      <a:lnTo>
                        <a:pt x="0" y="17"/>
                      </a:lnTo>
                    </a:path>
                  </a:pathLst>
                </a:custGeom>
                <a:noFill/>
                <a:ln w="0">
                  <a:solidFill>
                    <a:srgbClr val="FF0000"/>
                  </a:solidFill>
                  <a:round/>
                  <a:headEnd/>
                  <a:tailEnd/>
                </a:ln>
              </p:spPr>
              <p:txBody>
                <a:bodyPr/>
                <a:lstStyle/>
                <a:p>
                  <a:endParaRPr lang="es-MX"/>
                </a:p>
              </p:txBody>
            </p:sp>
            <p:sp>
              <p:nvSpPr>
                <p:cNvPr id="9286" name="Freeform 5915"/>
                <p:cNvSpPr>
                  <a:spLocks/>
                </p:cNvSpPr>
                <p:nvPr/>
              </p:nvSpPr>
              <p:spPr bwMode="auto">
                <a:xfrm>
                  <a:off x="1499" y="2279"/>
                  <a:ext cx="10" cy="9"/>
                </a:xfrm>
                <a:custGeom>
                  <a:avLst/>
                  <a:gdLst>
                    <a:gd name="T0" fmla="*/ 0 w 94"/>
                    <a:gd name="T1" fmla="*/ 0 h 81"/>
                    <a:gd name="T2" fmla="*/ 0 w 94"/>
                    <a:gd name="T3" fmla="*/ 0 h 81"/>
                    <a:gd name="T4" fmla="*/ 0 w 94"/>
                    <a:gd name="T5" fmla="*/ 0 h 81"/>
                    <a:gd name="T6" fmla="*/ 0 w 94"/>
                    <a:gd name="T7" fmla="*/ 0 h 81"/>
                    <a:gd name="T8" fmla="*/ 0 60000 65536"/>
                    <a:gd name="T9" fmla="*/ 0 60000 65536"/>
                    <a:gd name="T10" fmla="*/ 0 60000 65536"/>
                    <a:gd name="T11" fmla="*/ 0 60000 65536"/>
                    <a:gd name="T12" fmla="*/ 0 w 94"/>
                    <a:gd name="T13" fmla="*/ 0 h 81"/>
                    <a:gd name="T14" fmla="*/ 94 w 94"/>
                    <a:gd name="T15" fmla="*/ 81 h 81"/>
                  </a:gdLst>
                  <a:ahLst/>
                  <a:cxnLst>
                    <a:cxn ang="T8">
                      <a:pos x="T0" y="T1"/>
                    </a:cxn>
                    <a:cxn ang="T9">
                      <a:pos x="T2" y="T3"/>
                    </a:cxn>
                    <a:cxn ang="T10">
                      <a:pos x="T4" y="T5"/>
                    </a:cxn>
                    <a:cxn ang="T11">
                      <a:pos x="T6" y="T7"/>
                    </a:cxn>
                  </a:cxnLst>
                  <a:rect l="T12" t="T13" r="T14" b="T15"/>
                  <a:pathLst>
                    <a:path w="94" h="81">
                      <a:moveTo>
                        <a:pt x="0" y="45"/>
                      </a:moveTo>
                      <a:lnTo>
                        <a:pt x="13" y="81"/>
                      </a:lnTo>
                      <a:lnTo>
                        <a:pt x="94" y="0"/>
                      </a:lnTo>
                      <a:lnTo>
                        <a:pt x="0" y="45"/>
                      </a:lnTo>
                      <a:close/>
                    </a:path>
                  </a:pathLst>
                </a:custGeom>
                <a:solidFill>
                  <a:srgbClr val="FF0000"/>
                </a:solidFill>
                <a:ln w="9525">
                  <a:noFill/>
                  <a:round/>
                  <a:headEnd/>
                  <a:tailEnd/>
                </a:ln>
              </p:spPr>
              <p:txBody>
                <a:bodyPr/>
                <a:lstStyle/>
                <a:p>
                  <a:endParaRPr lang="es-MX"/>
                </a:p>
              </p:txBody>
            </p:sp>
            <p:sp>
              <p:nvSpPr>
                <p:cNvPr id="9287" name="Freeform 5916"/>
                <p:cNvSpPr>
                  <a:spLocks/>
                </p:cNvSpPr>
                <p:nvPr/>
              </p:nvSpPr>
              <p:spPr bwMode="auto">
                <a:xfrm>
                  <a:off x="1500" y="2279"/>
                  <a:ext cx="9" cy="9"/>
                </a:xfrm>
                <a:custGeom>
                  <a:avLst/>
                  <a:gdLst>
                    <a:gd name="T0" fmla="*/ 0 w 81"/>
                    <a:gd name="T1" fmla="*/ 0 h 81"/>
                    <a:gd name="T2" fmla="*/ 0 w 81"/>
                    <a:gd name="T3" fmla="*/ 0 h 81"/>
                    <a:gd name="T4" fmla="*/ 0 w 81"/>
                    <a:gd name="T5" fmla="*/ 0 h 81"/>
                    <a:gd name="T6" fmla="*/ 0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0" y="81"/>
                      </a:moveTo>
                      <a:lnTo>
                        <a:pt x="81" y="0"/>
                      </a:lnTo>
                      <a:lnTo>
                        <a:pt x="66" y="49"/>
                      </a:lnTo>
                      <a:lnTo>
                        <a:pt x="0" y="81"/>
                      </a:lnTo>
                      <a:close/>
                    </a:path>
                  </a:pathLst>
                </a:custGeom>
                <a:solidFill>
                  <a:srgbClr val="FF0000"/>
                </a:solidFill>
                <a:ln w="9525">
                  <a:noFill/>
                  <a:round/>
                  <a:headEnd/>
                  <a:tailEnd/>
                </a:ln>
              </p:spPr>
              <p:txBody>
                <a:bodyPr/>
                <a:lstStyle/>
                <a:p>
                  <a:endParaRPr lang="es-MX"/>
                </a:p>
              </p:txBody>
            </p:sp>
            <p:sp>
              <p:nvSpPr>
                <p:cNvPr id="9288" name="Freeform 5917"/>
                <p:cNvSpPr>
                  <a:spLocks/>
                </p:cNvSpPr>
                <p:nvPr/>
              </p:nvSpPr>
              <p:spPr bwMode="auto">
                <a:xfrm>
                  <a:off x="1499" y="2279"/>
                  <a:ext cx="10" cy="9"/>
                </a:xfrm>
                <a:custGeom>
                  <a:avLst/>
                  <a:gdLst>
                    <a:gd name="T0" fmla="*/ 0 w 94"/>
                    <a:gd name="T1" fmla="*/ 0 h 81"/>
                    <a:gd name="T2" fmla="*/ 0 w 94"/>
                    <a:gd name="T3" fmla="*/ 0 h 81"/>
                    <a:gd name="T4" fmla="*/ 0 w 94"/>
                    <a:gd name="T5" fmla="*/ 0 h 81"/>
                    <a:gd name="T6" fmla="*/ 0 w 94"/>
                    <a:gd name="T7" fmla="*/ 0 h 81"/>
                    <a:gd name="T8" fmla="*/ 0 w 94"/>
                    <a:gd name="T9" fmla="*/ 0 h 81"/>
                    <a:gd name="T10" fmla="*/ 0 60000 65536"/>
                    <a:gd name="T11" fmla="*/ 0 60000 65536"/>
                    <a:gd name="T12" fmla="*/ 0 60000 65536"/>
                    <a:gd name="T13" fmla="*/ 0 60000 65536"/>
                    <a:gd name="T14" fmla="*/ 0 60000 65536"/>
                    <a:gd name="T15" fmla="*/ 0 w 94"/>
                    <a:gd name="T16" fmla="*/ 0 h 81"/>
                    <a:gd name="T17" fmla="*/ 94 w 94"/>
                    <a:gd name="T18" fmla="*/ 81 h 81"/>
                  </a:gdLst>
                  <a:ahLst/>
                  <a:cxnLst>
                    <a:cxn ang="T10">
                      <a:pos x="T0" y="T1"/>
                    </a:cxn>
                    <a:cxn ang="T11">
                      <a:pos x="T2" y="T3"/>
                    </a:cxn>
                    <a:cxn ang="T12">
                      <a:pos x="T4" y="T5"/>
                    </a:cxn>
                    <a:cxn ang="T13">
                      <a:pos x="T6" y="T7"/>
                    </a:cxn>
                    <a:cxn ang="T14">
                      <a:pos x="T8" y="T9"/>
                    </a:cxn>
                  </a:cxnLst>
                  <a:rect l="T15" t="T16" r="T17" b="T18"/>
                  <a:pathLst>
                    <a:path w="94" h="81">
                      <a:moveTo>
                        <a:pt x="0" y="45"/>
                      </a:moveTo>
                      <a:lnTo>
                        <a:pt x="13" y="81"/>
                      </a:lnTo>
                      <a:lnTo>
                        <a:pt x="79" y="49"/>
                      </a:lnTo>
                      <a:lnTo>
                        <a:pt x="94" y="0"/>
                      </a:lnTo>
                      <a:lnTo>
                        <a:pt x="0" y="45"/>
                      </a:lnTo>
                    </a:path>
                  </a:pathLst>
                </a:custGeom>
                <a:noFill/>
                <a:ln w="0">
                  <a:solidFill>
                    <a:srgbClr val="FF0000"/>
                  </a:solidFill>
                  <a:round/>
                  <a:headEnd/>
                  <a:tailEnd/>
                </a:ln>
              </p:spPr>
              <p:txBody>
                <a:bodyPr/>
                <a:lstStyle/>
                <a:p>
                  <a:endParaRPr lang="es-MX"/>
                </a:p>
              </p:txBody>
            </p:sp>
            <p:sp>
              <p:nvSpPr>
                <p:cNvPr id="9289" name="Freeform 5918"/>
                <p:cNvSpPr>
                  <a:spLocks/>
                </p:cNvSpPr>
                <p:nvPr/>
              </p:nvSpPr>
              <p:spPr bwMode="auto">
                <a:xfrm>
                  <a:off x="1508" y="2279"/>
                  <a:ext cx="11" cy="16"/>
                </a:xfrm>
                <a:custGeom>
                  <a:avLst/>
                  <a:gdLst>
                    <a:gd name="T0" fmla="*/ 0 w 97"/>
                    <a:gd name="T1" fmla="*/ 0 h 146"/>
                    <a:gd name="T2" fmla="*/ 0 w 97"/>
                    <a:gd name="T3" fmla="*/ 0 h 146"/>
                    <a:gd name="T4" fmla="*/ 0 w 97"/>
                    <a:gd name="T5" fmla="*/ 0 h 146"/>
                    <a:gd name="T6" fmla="*/ 0 w 97"/>
                    <a:gd name="T7" fmla="*/ 0 h 146"/>
                    <a:gd name="T8" fmla="*/ 0 60000 65536"/>
                    <a:gd name="T9" fmla="*/ 0 60000 65536"/>
                    <a:gd name="T10" fmla="*/ 0 60000 65536"/>
                    <a:gd name="T11" fmla="*/ 0 60000 65536"/>
                    <a:gd name="T12" fmla="*/ 0 w 97"/>
                    <a:gd name="T13" fmla="*/ 0 h 146"/>
                    <a:gd name="T14" fmla="*/ 97 w 97"/>
                    <a:gd name="T15" fmla="*/ 146 h 146"/>
                  </a:gdLst>
                  <a:ahLst/>
                  <a:cxnLst>
                    <a:cxn ang="T8">
                      <a:pos x="T0" y="T1"/>
                    </a:cxn>
                    <a:cxn ang="T9">
                      <a:pos x="T2" y="T3"/>
                    </a:cxn>
                    <a:cxn ang="T10">
                      <a:pos x="T4" y="T5"/>
                    </a:cxn>
                    <a:cxn ang="T11">
                      <a:pos x="T6" y="T7"/>
                    </a:cxn>
                  </a:cxnLst>
                  <a:rect l="T12" t="T13" r="T14" b="T15"/>
                  <a:pathLst>
                    <a:path w="97" h="146">
                      <a:moveTo>
                        <a:pt x="15" y="0"/>
                      </a:moveTo>
                      <a:lnTo>
                        <a:pt x="0" y="49"/>
                      </a:lnTo>
                      <a:lnTo>
                        <a:pt x="97" y="146"/>
                      </a:lnTo>
                      <a:lnTo>
                        <a:pt x="15" y="0"/>
                      </a:lnTo>
                      <a:close/>
                    </a:path>
                  </a:pathLst>
                </a:custGeom>
                <a:solidFill>
                  <a:srgbClr val="FF0000"/>
                </a:solidFill>
                <a:ln w="9525">
                  <a:noFill/>
                  <a:round/>
                  <a:headEnd/>
                  <a:tailEnd/>
                </a:ln>
              </p:spPr>
              <p:txBody>
                <a:bodyPr/>
                <a:lstStyle/>
                <a:p>
                  <a:endParaRPr lang="es-MX"/>
                </a:p>
              </p:txBody>
            </p:sp>
            <p:sp>
              <p:nvSpPr>
                <p:cNvPr id="9290" name="Freeform 5919"/>
                <p:cNvSpPr>
                  <a:spLocks/>
                </p:cNvSpPr>
                <p:nvPr/>
              </p:nvSpPr>
              <p:spPr bwMode="auto">
                <a:xfrm>
                  <a:off x="1508" y="2285"/>
                  <a:ext cx="11" cy="13"/>
                </a:xfrm>
                <a:custGeom>
                  <a:avLst/>
                  <a:gdLst>
                    <a:gd name="T0" fmla="*/ 0 w 97"/>
                    <a:gd name="T1" fmla="*/ 0 h 121"/>
                    <a:gd name="T2" fmla="*/ 0 w 97"/>
                    <a:gd name="T3" fmla="*/ 0 h 121"/>
                    <a:gd name="T4" fmla="*/ 0 w 97"/>
                    <a:gd name="T5" fmla="*/ 0 h 121"/>
                    <a:gd name="T6" fmla="*/ 0 w 97"/>
                    <a:gd name="T7" fmla="*/ 0 h 121"/>
                    <a:gd name="T8" fmla="*/ 0 60000 65536"/>
                    <a:gd name="T9" fmla="*/ 0 60000 65536"/>
                    <a:gd name="T10" fmla="*/ 0 60000 65536"/>
                    <a:gd name="T11" fmla="*/ 0 60000 65536"/>
                    <a:gd name="T12" fmla="*/ 0 w 97"/>
                    <a:gd name="T13" fmla="*/ 0 h 121"/>
                    <a:gd name="T14" fmla="*/ 97 w 97"/>
                    <a:gd name="T15" fmla="*/ 121 h 121"/>
                  </a:gdLst>
                  <a:ahLst/>
                  <a:cxnLst>
                    <a:cxn ang="T8">
                      <a:pos x="T0" y="T1"/>
                    </a:cxn>
                    <a:cxn ang="T9">
                      <a:pos x="T2" y="T3"/>
                    </a:cxn>
                    <a:cxn ang="T10">
                      <a:pos x="T4" y="T5"/>
                    </a:cxn>
                    <a:cxn ang="T11">
                      <a:pos x="T6" y="T7"/>
                    </a:cxn>
                  </a:cxnLst>
                  <a:rect l="T12" t="T13" r="T14" b="T15"/>
                  <a:pathLst>
                    <a:path w="97" h="121">
                      <a:moveTo>
                        <a:pt x="0" y="0"/>
                      </a:moveTo>
                      <a:lnTo>
                        <a:pt x="97" y="97"/>
                      </a:lnTo>
                      <a:lnTo>
                        <a:pt x="67" y="121"/>
                      </a:lnTo>
                      <a:lnTo>
                        <a:pt x="0" y="0"/>
                      </a:lnTo>
                      <a:close/>
                    </a:path>
                  </a:pathLst>
                </a:custGeom>
                <a:solidFill>
                  <a:srgbClr val="FF0000"/>
                </a:solidFill>
                <a:ln w="9525">
                  <a:noFill/>
                  <a:round/>
                  <a:headEnd/>
                  <a:tailEnd/>
                </a:ln>
              </p:spPr>
              <p:txBody>
                <a:bodyPr/>
                <a:lstStyle/>
                <a:p>
                  <a:endParaRPr lang="es-MX"/>
                </a:p>
              </p:txBody>
            </p:sp>
            <p:sp>
              <p:nvSpPr>
                <p:cNvPr id="9291" name="Freeform 5920"/>
                <p:cNvSpPr>
                  <a:spLocks/>
                </p:cNvSpPr>
                <p:nvPr/>
              </p:nvSpPr>
              <p:spPr bwMode="auto">
                <a:xfrm>
                  <a:off x="1508" y="2279"/>
                  <a:ext cx="11" cy="19"/>
                </a:xfrm>
                <a:custGeom>
                  <a:avLst/>
                  <a:gdLst>
                    <a:gd name="T0" fmla="*/ 0 w 97"/>
                    <a:gd name="T1" fmla="*/ 0 h 170"/>
                    <a:gd name="T2" fmla="*/ 0 w 97"/>
                    <a:gd name="T3" fmla="*/ 0 h 170"/>
                    <a:gd name="T4" fmla="*/ 0 w 97"/>
                    <a:gd name="T5" fmla="*/ 0 h 170"/>
                    <a:gd name="T6" fmla="*/ 0 w 97"/>
                    <a:gd name="T7" fmla="*/ 0 h 170"/>
                    <a:gd name="T8" fmla="*/ 0 w 97"/>
                    <a:gd name="T9" fmla="*/ 0 h 170"/>
                    <a:gd name="T10" fmla="*/ 0 60000 65536"/>
                    <a:gd name="T11" fmla="*/ 0 60000 65536"/>
                    <a:gd name="T12" fmla="*/ 0 60000 65536"/>
                    <a:gd name="T13" fmla="*/ 0 60000 65536"/>
                    <a:gd name="T14" fmla="*/ 0 60000 65536"/>
                    <a:gd name="T15" fmla="*/ 0 w 97"/>
                    <a:gd name="T16" fmla="*/ 0 h 170"/>
                    <a:gd name="T17" fmla="*/ 97 w 97"/>
                    <a:gd name="T18" fmla="*/ 170 h 170"/>
                  </a:gdLst>
                  <a:ahLst/>
                  <a:cxnLst>
                    <a:cxn ang="T10">
                      <a:pos x="T0" y="T1"/>
                    </a:cxn>
                    <a:cxn ang="T11">
                      <a:pos x="T2" y="T3"/>
                    </a:cxn>
                    <a:cxn ang="T12">
                      <a:pos x="T4" y="T5"/>
                    </a:cxn>
                    <a:cxn ang="T13">
                      <a:pos x="T6" y="T7"/>
                    </a:cxn>
                    <a:cxn ang="T14">
                      <a:pos x="T8" y="T9"/>
                    </a:cxn>
                  </a:cxnLst>
                  <a:rect l="T15" t="T16" r="T17" b="T18"/>
                  <a:pathLst>
                    <a:path w="97" h="170">
                      <a:moveTo>
                        <a:pt x="15" y="0"/>
                      </a:moveTo>
                      <a:lnTo>
                        <a:pt x="0" y="49"/>
                      </a:lnTo>
                      <a:lnTo>
                        <a:pt x="67" y="170"/>
                      </a:lnTo>
                      <a:lnTo>
                        <a:pt x="97" y="146"/>
                      </a:lnTo>
                      <a:lnTo>
                        <a:pt x="15" y="0"/>
                      </a:lnTo>
                    </a:path>
                  </a:pathLst>
                </a:custGeom>
                <a:noFill/>
                <a:ln w="0">
                  <a:solidFill>
                    <a:srgbClr val="FF0000"/>
                  </a:solidFill>
                  <a:round/>
                  <a:headEnd/>
                  <a:tailEnd/>
                </a:ln>
              </p:spPr>
              <p:txBody>
                <a:bodyPr/>
                <a:lstStyle/>
                <a:p>
                  <a:endParaRPr lang="es-MX"/>
                </a:p>
              </p:txBody>
            </p:sp>
            <p:sp>
              <p:nvSpPr>
                <p:cNvPr id="9292" name="Freeform 5921"/>
                <p:cNvSpPr>
                  <a:spLocks/>
                </p:cNvSpPr>
                <p:nvPr/>
              </p:nvSpPr>
              <p:spPr bwMode="auto">
                <a:xfrm>
                  <a:off x="1515" y="2295"/>
                  <a:ext cx="8" cy="5"/>
                </a:xfrm>
                <a:custGeom>
                  <a:avLst/>
                  <a:gdLst>
                    <a:gd name="T0" fmla="*/ 0 w 74"/>
                    <a:gd name="T1" fmla="*/ 0 h 41"/>
                    <a:gd name="T2" fmla="*/ 0 w 74"/>
                    <a:gd name="T3" fmla="*/ 0 h 41"/>
                    <a:gd name="T4" fmla="*/ 0 w 74"/>
                    <a:gd name="T5" fmla="*/ 0 h 41"/>
                    <a:gd name="T6" fmla="*/ 0 w 74"/>
                    <a:gd name="T7" fmla="*/ 0 h 41"/>
                    <a:gd name="T8" fmla="*/ 0 60000 65536"/>
                    <a:gd name="T9" fmla="*/ 0 60000 65536"/>
                    <a:gd name="T10" fmla="*/ 0 60000 65536"/>
                    <a:gd name="T11" fmla="*/ 0 60000 65536"/>
                    <a:gd name="T12" fmla="*/ 0 w 74"/>
                    <a:gd name="T13" fmla="*/ 0 h 41"/>
                    <a:gd name="T14" fmla="*/ 74 w 74"/>
                    <a:gd name="T15" fmla="*/ 41 h 41"/>
                  </a:gdLst>
                  <a:ahLst/>
                  <a:cxnLst>
                    <a:cxn ang="T8">
                      <a:pos x="T0" y="T1"/>
                    </a:cxn>
                    <a:cxn ang="T9">
                      <a:pos x="T2" y="T3"/>
                    </a:cxn>
                    <a:cxn ang="T10">
                      <a:pos x="T4" y="T5"/>
                    </a:cxn>
                    <a:cxn ang="T11">
                      <a:pos x="T6" y="T7"/>
                    </a:cxn>
                  </a:cxnLst>
                  <a:rect l="T12" t="T13" r="T14" b="T15"/>
                  <a:pathLst>
                    <a:path w="74" h="41">
                      <a:moveTo>
                        <a:pt x="30" y="0"/>
                      </a:moveTo>
                      <a:lnTo>
                        <a:pt x="0" y="24"/>
                      </a:lnTo>
                      <a:lnTo>
                        <a:pt x="74" y="41"/>
                      </a:lnTo>
                      <a:lnTo>
                        <a:pt x="30" y="0"/>
                      </a:lnTo>
                      <a:close/>
                    </a:path>
                  </a:pathLst>
                </a:custGeom>
                <a:solidFill>
                  <a:srgbClr val="FF0000"/>
                </a:solidFill>
                <a:ln w="9525">
                  <a:noFill/>
                  <a:round/>
                  <a:headEnd/>
                  <a:tailEnd/>
                </a:ln>
              </p:spPr>
              <p:txBody>
                <a:bodyPr/>
                <a:lstStyle/>
                <a:p>
                  <a:endParaRPr lang="es-MX"/>
                </a:p>
              </p:txBody>
            </p:sp>
            <p:sp>
              <p:nvSpPr>
                <p:cNvPr id="9293" name="Freeform 5922"/>
                <p:cNvSpPr>
                  <a:spLocks/>
                </p:cNvSpPr>
                <p:nvPr/>
              </p:nvSpPr>
              <p:spPr bwMode="auto">
                <a:xfrm>
                  <a:off x="1515" y="2298"/>
                  <a:ext cx="8" cy="4"/>
                </a:xfrm>
                <a:custGeom>
                  <a:avLst/>
                  <a:gdLst>
                    <a:gd name="T0" fmla="*/ 0 w 74"/>
                    <a:gd name="T1" fmla="*/ 0 h 32"/>
                    <a:gd name="T2" fmla="*/ 0 w 74"/>
                    <a:gd name="T3" fmla="*/ 0 h 32"/>
                    <a:gd name="T4" fmla="*/ 0 w 74"/>
                    <a:gd name="T5" fmla="*/ 0 h 32"/>
                    <a:gd name="T6" fmla="*/ 0 w 74"/>
                    <a:gd name="T7" fmla="*/ 0 h 32"/>
                    <a:gd name="T8" fmla="*/ 0 60000 65536"/>
                    <a:gd name="T9" fmla="*/ 0 60000 65536"/>
                    <a:gd name="T10" fmla="*/ 0 60000 65536"/>
                    <a:gd name="T11" fmla="*/ 0 60000 65536"/>
                    <a:gd name="T12" fmla="*/ 0 w 74"/>
                    <a:gd name="T13" fmla="*/ 0 h 32"/>
                    <a:gd name="T14" fmla="*/ 74 w 74"/>
                    <a:gd name="T15" fmla="*/ 32 h 32"/>
                  </a:gdLst>
                  <a:ahLst/>
                  <a:cxnLst>
                    <a:cxn ang="T8">
                      <a:pos x="T0" y="T1"/>
                    </a:cxn>
                    <a:cxn ang="T9">
                      <a:pos x="T2" y="T3"/>
                    </a:cxn>
                    <a:cxn ang="T10">
                      <a:pos x="T4" y="T5"/>
                    </a:cxn>
                    <a:cxn ang="T11">
                      <a:pos x="T6" y="T7"/>
                    </a:cxn>
                  </a:cxnLst>
                  <a:rect l="T12" t="T13" r="T14" b="T15"/>
                  <a:pathLst>
                    <a:path w="74" h="32">
                      <a:moveTo>
                        <a:pt x="0" y="0"/>
                      </a:moveTo>
                      <a:lnTo>
                        <a:pt x="74" y="17"/>
                      </a:lnTo>
                      <a:lnTo>
                        <a:pt x="35" y="32"/>
                      </a:lnTo>
                      <a:lnTo>
                        <a:pt x="0" y="0"/>
                      </a:lnTo>
                      <a:close/>
                    </a:path>
                  </a:pathLst>
                </a:custGeom>
                <a:solidFill>
                  <a:srgbClr val="FF0000"/>
                </a:solidFill>
                <a:ln w="9525">
                  <a:noFill/>
                  <a:round/>
                  <a:headEnd/>
                  <a:tailEnd/>
                </a:ln>
              </p:spPr>
              <p:txBody>
                <a:bodyPr/>
                <a:lstStyle/>
                <a:p>
                  <a:endParaRPr lang="es-MX"/>
                </a:p>
              </p:txBody>
            </p:sp>
            <p:sp>
              <p:nvSpPr>
                <p:cNvPr id="9294" name="Freeform 5923"/>
                <p:cNvSpPr>
                  <a:spLocks/>
                </p:cNvSpPr>
                <p:nvPr/>
              </p:nvSpPr>
              <p:spPr bwMode="auto">
                <a:xfrm>
                  <a:off x="1515" y="2295"/>
                  <a:ext cx="8" cy="7"/>
                </a:xfrm>
                <a:custGeom>
                  <a:avLst/>
                  <a:gdLst>
                    <a:gd name="T0" fmla="*/ 0 w 74"/>
                    <a:gd name="T1" fmla="*/ 0 h 56"/>
                    <a:gd name="T2" fmla="*/ 0 w 74"/>
                    <a:gd name="T3" fmla="*/ 0 h 56"/>
                    <a:gd name="T4" fmla="*/ 0 w 74"/>
                    <a:gd name="T5" fmla="*/ 0 h 56"/>
                    <a:gd name="T6" fmla="*/ 0 w 74"/>
                    <a:gd name="T7" fmla="*/ 0 h 56"/>
                    <a:gd name="T8" fmla="*/ 0 w 74"/>
                    <a:gd name="T9" fmla="*/ 0 h 56"/>
                    <a:gd name="T10" fmla="*/ 0 60000 65536"/>
                    <a:gd name="T11" fmla="*/ 0 60000 65536"/>
                    <a:gd name="T12" fmla="*/ 0 60000 65536"/>
                    <a:gd name="T13" fmla="*/ 0 60000 65536"/>
                    <a:gd name="T14" fmla="*/ 0 60000 65536"/>
                    <a:gd name="T15" fmla="*/ 0 w 74"/>
                    <a:gd name="T16" fmla="*/ 0 h 56"/>
                    <a:gd name="T17" fmla="*/ 74 w 74"/>
                    <a:gd name="T18" fmla="*/ 56 h 56"/>
                  </a:gdLst>
                  <a:ahLst/>
                  <a:cxnLst>
                    <a:cxn ang="T10">
                      <a:pos x="T0" y="T1"/>
                    </a:cxn>
                    <a:cxn ang="T11">
                      <a:pos x="T2" y="T3"/>
                    </a:cxn>
                    <a:cxn ang="T12">
                      <a:pos x="T4" y="T5"/>
                    </a:cxn>
                    <a:cxn ang="T13">
                      <a:pos x="T6" y="T7"/>
                    </a:cxn>
                    <a:cxn ang="T14">
                      <a:pos x="T8" y="T9"/>
                    </a:cxn>
                  </a:cxnLst>
                  <a:rect l="T15" t="T16" r="T17" b="T18"/>
                  <a:pathLst>
                    <a:path w="74" h="56">
                      <a:moveTo>
                        <a:pt x="30" y="0"/>
                      </a:moveTo>
                      <a:lnTo>
                        <a:pt x="0" y="24"/>
                      </a:lnTo>
                      <a:lnTo>
                        <a:pt x="35" y="56"/>
                      </a:lnTo>
                      <a:lnTo>
                        <a:pt x="74" y="41"/>
                      </a:lnTo>
                      <a:lnTo>
                        <a:pt x="30" y="0"/>
                      </a:lnTo>
                    </a:path>
                  </a:pathLst>
                </a:custGeom>
                <a:noFill/>
                <a:ln w="0">
                  <a:solidFill>
                    <a:srgbClr val="FF0000"/>
                  </a:solidFill>
                  <a:round/>
                  <a:headEnd/>
                  <a:tailEnd/>
                </a:ln>
              </p:spPr>
              <p:txBody>
                <a:bodyPr/>
                <a:lstStyle/>
                <a:p>
                  <a:endParaRPr lang="es-MX"/>
                </a:p>
              </p:txBody>
            </p:sp>
            <p:sp>
              <p:nvSpPr>
                <p:cNvPr id="9295" name="Freeform 5924"/>
                <p:cNvSpPr>
                  <a:spLocks/>
                </p:cNvSpPr>
                <p:nvPr/>
              </p:nvSpPr>
              <p:spPr bwMode="auto">
                <a:xfrm>
                  <a:off x="1519" y="2300"/>
                  <a:ext cx="4" cy="6"/>
                </a:xfrm>
                <a:custGeom>
                  <a:avLst/>
                  <a:gdLst>
                    <a:gd name="T0" fmla="*/ 0 w 39"/>
                    <a:gd name="T1" fmla="*/ 0 h 57"/>
                    <a:gd name="T2" fmla="*/ 0 w 39"/>
                    <a:gd name="T3" fmla="*/ 0 h 57"/>
                    <a:gd name="T4" fmla="*/ 0 w 39"/>
                    <a:gd name="T5" fmla="*/ 0 h 57"/>
                    <a:gd name="T6" fmla="*/ 0 w 39"/>
                    <a:gd name="T7" fmla="*/ 0 h 57"/>
                    <a:gd name="T8" fmla="*/ 0 60000 65536"/>
                    <a:gd name="T9" fmla="*/ 0 60000 65536"/>
                    <a:gd name="T10" fmla="*/ 0 60000 65536"/>
                    <a:gd name="T11" fmla="*/ 0 60000 65536"/>
                    <a:gd name="T12" fmla="*/ 0 w 39"/>
                    <a:gd name="T13" fmla="*/ 0 h 57"/>
                    <a:gd name="T14" fmla="*/ 39 w 39"/>
                    <a:gd name="T15" fmla="*/ 57 h 57"/>
                  </a:gdLst>
                  <a:ahLst/>
                  <a:cxnLst>
                    <a:cxn ang="T8">
                      <a:pos x="T0" y="T1"/>
                    </a:cxn>
                    <a:cxn ang="T9">
                      <a:pos x="T2" y="T3"/>
                    </a:cxn>
                    <a:cxn ang="T10">
                      <a:pos x="T4" y="T5"/>
                    </a:cxn>
                    <a:cxn ang="T11">
                      <a:pos x="T6" y="T7"/>
                    </a:cxn>
                  </a:cxnLst>
                  <a:rect l="T12" t="T13" r="T14" b="T15"/>
                  <a:pathLst>
                    <a:path w="39" h="57">
                      <a:moveTo>
                        <a:pt x="39" y="0"/>
                      </a:moveTo>
                      <a:lnTo>
                        <a:pt x="0" y="15"/>
                      </a:lnTo>
                      <a:lnTo>
                        <a:pt x="33" y="57"/>
                      </a:lnTo>
                      <a:lnTo>
                        <a:pt x="39" y="0"/>
                      </a:lnTo>
                      <a:close/>
                    </a:path>
                  </a:pathLst>
                </a:custGeom>
                <a:solidFill>
                  <a:srgbClr val="FF0000"/>
                </a:solidFill>
                <a:ln w="9525">
                  <a:noFill/>
                  <a:round/>
                  <a:headEnd/>
                  <a:tailEnd/>
                </a:ln>
              </p:spPr>
              <p:txBody>
                <a:bodyPr/>
                <a:lstStyle/>
                <a:p>
                  <a:endParaRPr lang="es-MX"/>
                </a:p>
              </p:txBody>
            </p:sp>
            <p:sp>
              <p:nvSpPr>
                <p:cNvPr id="9296" name="Freeform 5925"/>
                <p:cNvSpPr>
                  <a:spLocks/>
                </p:cNvSpPr>
                <p:nvPr/>
              </p:nvSpPr>
              <p:spPr bwMode="auto">
                <a:xfrm>
                  <a:off x="1518" y="2302"/>
                  <a:ext cx="5" cy="8"/>
                </a:xfrm>
                <a:custGeom>
                  <a:avLst/>
                  <a:gdLst>
                    <a:gd name="T0" fmla="*/ 0 w 40"/>
                    <a:gd name="T1" fmla="*/ 0 h 76"/>
                    <a:gd name="T2" fmla="*/ 0 w 40"/>
                    <a:gd name="T3" fmla="*/ 0 h 76"/>
                    <a:gd name="T4" fmla="*/ 0 w 40"/>
                    <a:gd name="T5" fmla="*/ 0 h 76"/>
                    <a:gd name="T6" fmla="*/ 0 w 40"/>
                    <a:gd name="T7" fmla="*/ 0 h 76"/>
                    <a:gd name="T8" fmla="*/ 0 60000 65536"/>
                    <a:gd name="T9" fmla="*/ 0 60000 65536"/>
                    <a:gd name="T10" fmla="*/ 0 60000 65536"/>
                    <a:gd name="T11" fmla="*/ 0 60000 65536"/>
                    <a:gd name="T12" fmla="*/ 0 w 40"/>
                    <a:gd name="T13" fmla="*/ 0 h 76"/>
                    <a:gd name="T14" fmla="*/ 40 w 40"/>
                    <a:gd name="T15" fmla="*/ 76 h 76"/>
                  </a:gdLst>
                  <a:ahLst/>
                  <a:cxnLst>
                    <a:cxn ang="T8">
                      <a:pos x="T0" y="T1"/>
                    </a:cxn>
                    <a:cxn ang="T9">
                      <a:pos x="T2" y="T3"/>
                    </a:cxn>
                    <a:cxn ang="T10">
                      <a:pos x="T4" y="T5"/>
                    </a:cxn>
                    <a:cxn ang="T11">
                      <a:pos x="T6" y="T7"/>
                    </a:cxn>
                  </a:cxnLst>
                  <a:rect l="T12" t="T13" r="T14" b="T15"/>
                  <a:pathLst>
                    <a:path w="40" h="76">
                      <a:moveTo>
                        <a:pt x="7" y="0"/>
                      </a:moveTo>
                      <a:lnTo>
                        <a:pt x="40" y="42"/>
                      </a:lnTo>
                      <a:lnTo>
                        <a:pt x="0" y="76"/>
                      </a:lnTo>
                      <a:lnTo>
                        <a:pt x="7" y="0"/>
                      </a:lnTo>
                      <a:close/>
                    </a:path>
                  </a:pathLst>
                </a:custGeom>
                <a:solidFill>
                  <a:srgbClr val="FF0000"/>
                </a:solidFill>
                <a:ln w="9525">
                  <a:noFill/>
                  <a:round/>
                  <a:headEnd/>
                  <a:tailEnd/>
                </a:ln>
              </p:spPr>
              <p:txBody>
                <a:bodyPr/>
                <a:lstStyle/>
                <a:p>
                  <a:endParaRPr lang="es-MX"/>
                </a:p>
              </p:txBody>
            </p:sp>
            <p:sp>
              <p:nvSpPr>
                <p:cNvPr id="9297" name="Freeform 5926"/>
                <p:cNvSpPr>
                  <a:spLocks/>
                </p:cNvSpPr>
                <p:nvPr/>
              </p:nvSpPr>
              <p:spPr bwMode="auto">
                <a:xfrm>
                  <a:off x="1518" y="2300"/>
                  <a:ext cx="5" cy="10"/>
                </a:xfrm>
                <a:custGeom>
                  <a:avLst/>
                  <a:gdLst>
                    <a:gd name="T0" fmla="*/ 0 w 46"/>
                    <a:gd name="T1" fmla="*/ 0 h 91"/>
                    <a:gd name="T2" fmla="*/ 0 w 46"/>
                    <a:gd name="T3" fmla="*/ 0 h 91"/>
                    <a:gd name="T4" fmla="*/ 0 w 46"/>
                    <a:gd name="T5" fmla="*/ 0 h 91"/>
                    <a:gd name="T6" fmla="*/ 0 w 46"/>
                    <a:gd name="T7" fmla="*/ 0 h 91"/>
                    <a:gd name="T8" fmla="*/ 0 w 46"/>
                    <a:gd name="T9" fmla="*/ 0 h 91"/>
                    <a:gd name="T10" fmla="*/ 0 60000 65536"/>
                    <a:gd name="T11" fmla="*/ 0 60000 65536"/>
                    <a:gd name="T12" fmla="*/ 0 60000 65536"/>
                    <a:gd name="T13" fmla="*/ 0 60000 65536"/>
                    <a:gd name="T14" fmla="*/ 0 60000 65536"/>
                    <a:gd name="T15" fmla="*/ 0 w 46"/>
                    <a:gd name="T16" fmla="*/ 0 h 91"/>
                    <a:gd name="T17" fmla="*/ 46 w 46"/>
                    <a:gd name="T18" fmla="*/ 91 h 91"/>
                  </a:gdLst>
                  <a:ahLst/>
                  <a:cxnLst>
                    <a:cxn ang="T10">
                      <a:pos x="T0" y="T1"/>
                    </a:cxn>
                    <a:cxn ang="T11">
                      <a:pos x="T2" y="T3"/>
                    </a:cxn>
                    <a:cxn ang="T12">
                      <a:pos x="T4" y="T5"/>
                    </a:cxn>
                    <a:cxn ang="T13">
                      <a:pos x="T6" y="T7"/>
                    </a:cxn>
                    <a:cxn ang="T14">
                      <a:pos x="T8" y="T9"/>
                    </a:cxn>
                  </a:cxnLst>
                  <a:rect l="T15" t="T16" r="T17" b="T18"/>
                  <a:pathLst>
                    <a:path w="46" h="91">
                      <a:moveTo>
                        <a:pt x="46" y="0"/>
                      </a:moveTo>
                      <a:lnTo>
                        <a:pt x="7" y="15"/>
                      </a:lnTo>
                      <a:lnTo>
                        <a:pt x="0" y="91"/>
                      </a:lnTo>
                      <a:lnTo>
                        <a:pt x="40" y="57"/>
                      </a:lnTo>
                      <a:lnTo>
                        <a:pt x="46" y="0"/>
                      </a:lnTo>
                    </a:path>
                  </a:pathLst>
                </a:custGeom>
                <a:noFill/>
                <a:ln w="0">
                  <a:solidFill>
                    <a:srgbClr val="FF0000"/>
                  </a:solidFill>
                  <a:round/>
                  <a:headEnd/>
                  <a:tailEnd/>
                </a:ln>
              </p:spPr>
              <p:txBody>
                <a:bodyPr/>
                <a:lstStyle/>
                <a:p>
                  <a:endParaRPr lang="es-MX"/>
                </a:p>
              </p:txBody>
            </p:sp>
            <p:sp>
              <p:nvSpPr>
                <p:cNvPr id="9298" name="Freeform 5927"/>
                <p:cNvSpPr>
                  <a:spLocks/>
                </p:cNvSpPr>
                <p:nvPr/>
              </p:nvSpPr>
              <p:spPr bwMode="auto">
                <a:xfrm>
                  <a:off x="1518" y="2306"/>
                  <a:ext cx="29" cy="4"/>
                </a:xfrm>
                <a:custGeom>
                  <a:avLst/>
                  <a:gdLst>
                    <a:gd name="T0" fmla="*/ 0 w 262"/>
                    <a:gd name="T1" fmla="*/ 0 h 34"/>
                    <a:gd name="T2" fmla="*/ 0 w 262"/>
                    <a:gd name="T3" fmla="*/ 0 h 34"/>
                    <a:gd name="T4" fmla="*/ 0 w 262"/>
                    <a:gd name="T5" fmla="*/ 0 h 34"/>
                    <a:gd name="T6" fmla="*/ 0 w 262"/>
                    <a:gd name="T7" fmla="*/ 0 h 34"/>
                    <a:gd name="T8" fmla="*/ 0 60000 65536"/>
                    <a:gd name="T9" fmla="*/ 0 60000 65536"/>
                    <a:gd name="T10" fmla="*/ 0 60000 65536"/>
                    <a:gd name="T11" fmla="*/ 0 60000 65536"/>
                    <a:gd name="T12" fmla="*/ 0 w 262"/>
                    <a:gd name="T13" fmla="*/ 0 h 34"/>
                    <a:gd name="T14" fmla="*/ 262 w 262"/>
                    <a:gd name="T15" fmla="*/ 34 h 34"/>
                  </a:gdLst>
                  <a:ahLst/>
                  <a:cxnLst>
                    <a:cxn ang="T8">
                      <a:pos x="T0" y="T1"/>
                    </a:cxn>
                    <a:cxn ang="T9">
                      <a:pos x="T2" y="T3"/>
                    </a:cxn>
                    <a:cxn ang="T10">
                      <a:pos x="T4" y="T5"/>
                    </a:cxn>
                    <a:cxn ang="T11">
                      <a:pos x="T6" y="T7"/>
                    </a:cxn>
                  </a:cxnLst>
                  <a:rect l="T12" t="T13" r="T14" b="T15"/>
                  <a:pathLst>
                    <a:path w="262" h="34">
                      <a:moveTo>
                        <a:pt x="40" y="0"/>
                      </a:moveTo>
                      <a:lnTo>
                        <a:pt x="0" y="34"/>
                      </a:lnTo>
                      <a:lnTo>
                        <a:pt x="262" y="24"/>
                      </a:lnTo>
                      <a:lnTo>
                        <a:pt x="40" y="0"/>
                      </a:lnTo>
                      <a:close/>
                    </a:path>
                  </a:pathLst>
                </a:custGeom>
                <a:solidFill>
                  <a:srgbClr val="FF0000"/>
                </a:solidFill>
                <a:ln w="9525">
                  <a:noFill/>
                  <a:round/>
                  <a:headEnd/>
                  <a:tailEnd/>
                </a:ln>
              </p:spPr>
              <p:txBody>
                <a:bodyPr/>
                <a:lstStyle/>
                <a:p>
                  <a:endParaRPr lang="es-MX"/>
                </a:p>
              </p:txBody>
            </p:sp>
            <p:sp>
              <p:nvSpPr>
                <p:cNvPr id="9299" name="Freeform 5928"/>
                <p:cNvSpPr>
                  <a:spLocks/>
                </p:cNvSpPr>
                <p:nvPr/>
              </p:nvSpPr>
              <p:spPr bwMode="auto">
                <a:xfrm>
                  <a:off x="1518" y="2306"/>
                  <a:ext cx="30" cy="7"/>
                </a:xfrm>
                <a:custGeom>
                  <a:avLst/>
                  <a:gdLst>
                    <a:gd name="T0" fmla="*/ 0 w 263"/>
                    <a:gd name="T1" fmla="*/ 0 h 61"/>
                    <a:gd name="T2" fmla="*/ 0 w 263"/>
                    <a:gd name="T3" fmla="*/ 0 h 61"/>
                    <a:gd name="T4" fmla="*/ 0 w 263"/>
                    <a:gd name="T5" fmla="*/ 0 h 61"/>
                    <a:gd name="T6" fmla="*/ 0 w 263"/>
                    <a:gd name="T7" fmla="*/ 0 h 61"/>
                    <a:gd name="T8" fmla="*/ 0 w 263"/>
                    <a:gd name="T9" fmla="*/ 0 h 61"/>
                    <a:gd name="T10" fmla="*/ 0 60000 65536"/>
                    <a:gd name="T11" fmla="*/ 0 60000 65536"/>
                    <a:gd name="T12" fmla="*/ 0 60000 65536"/>
                    <a:gd name="T13" fmla="*/ 0 60000 65536"/>
                    <a:gd name="T14" fmla="*/ 0 60000 65536"/>
                    <a:gd name="T15" fmla="*/ 0 w 263"/>
                    <a:gd name="T16" fmla="*/ 0 h 61"/>
                    <a:gd name="T17" fmla="*/ 263 w 263"/>
                    <a:gd name="T18" fmla="*/ 61 h 61"/>
                  </a:gdLst>
                  <a:ahLst/>
                  <a:cxnLst>
                    <a:cxn ang="T10">
                      <a:pos x="T0" y="T1"/>
                    </a:cxn>
                    <a:cxn ang="T11">
                      <a:pos x="T2" y="T3"/>
                    </a:cxn>
                    <a:cxn ang="T12">
                      <a:pos x="T4" y="T5"/>
                    </a:cxn>
                    <a:cxn ang="T13">
                      <a:pos x="T6" y="T7"/>
                    </a:cxn>
                    <a:cxn ang="T14">
                      <a:pos x="T8" y="T9"/>
                    </a:cxn>
                  </a:cxnLst>
                  <a:rect l="T15" t="T16" r="T17" b="T18"/>
                  <a:pathLst>
                    <a:path w="263" h="61">
                      <a:moveTo>
                        <a:pt x="40" y="0"/>
                      </a:moveTo>
                      <a:lnTo>
                        <a:pt x="0" y="34"/>
                      </a:lnTo>
                      <a:lnTo>
                        <a:pt x="263" y="61"/>
                      </a:lnTo>
                      <a:lnTo>
                        <a:pt x="262" y="24"/>
                      </a:lnTo>
                      <a:lnTo>
                        <a:pt x="40" y="0"/>
                      </a:lnTo>
                    </a:path>
                  </a:pathLst>
                </a:custGeom>
                <a:noFill/>
                <a:ln w="0">
                  <a:solidFill>
                    <a:srgbClr val="FF0000"/>
                  </a:solidFill>
                  <a:round/>
                  <a:headEnd/>
                  <a:tailEnd/>
                </a:ln>
              </p:spPr>
              <p:txBody>
                <a:bodyPr/>
                <a:lstStyle/>
                <a:p>
                  <a:endParaRPr lang="es-MX"/>
                </a:p>
              </p:txBody>
            </p:sp>
            <p:sp>
              <p:nvSpPr>
                <p:cNvPr id="9300" name="Freeform 5929"/>
                <p:cNvSpPr>
                  <a:spLocks/>
                </p:cNvSpPr>
                <p:nvPr/>
              </p:nvSpPr>
              <p:spPr bwMode="auto">
                <a:xfrm>
                  <a:off x="1547" y="2303"/>
                  <a:ext cx="35" cy="10"/>
                </a:xfrm>
                <a:custGeom>
                  <a:avLst/>
                  <a:gdLst>
                    <a:gd name="T0" fmla="*/ 0 w 312"/>
                    <a:gd name="T1" fmla="*/ 0 h 91"/>
                    <a:gd name="T2" fmla="*/ 0 w 312"/>
                    <a:gd name="T3" fmla="*/ 0 h 91"/>
                    <a:gd name="T4" fmla="*/ 0 w 312"/>
                    <a:gd name="T5" fmla="*/ 0 h 91"/>
                    <a:gd name="T6" fmla="*/ 0 w 312"/>
                    <a:gd name="T7" fmla="*/ 0 h 91"/>
                    <a:gd name="T8" fmla="*/ 0 60000 65536"/>
                    <a:gd name="T9" fmla="*/ 0 60000 65536"/>
                    <a:gd name="T10" fmla="*/ 0 60000 65536"/>
                    <a:gd name="T11" fmla="*/ 0 60000 65536"/>
                    <a:gd name="T12" fmla="*/ 0 w 312"/>
                    <a:gd name="T13" fmla="*/ 0 h 91"/>
                    <a:gd name="T14" fmla="*/ 312 w 312"/>
                    <a:gd name="T15" fmla="*/ 91 h 91"/>
                  </a:gdLst>
                  <a:ahLst/>
                  <a:cxnLst>
                    <a:cxn ang="T8">
                      <a:pos x="T0" y="T1"/>
                    </a:cxn>
                    <a:cxn ang="T9">
                      <a:pos x="T2" y="T3"/>
                    </a:cxn>
                    <a:cxn ang="T10">
                      <a:pos x="T4" y="T5"/>
                    </a:cxn>
                    <a:cxn ang="T11">
                      <a:pos x="T6" y="T7"/>
                    </a:cxn>
                  </a:cxnLst>
                  <a:rect l="T12" t="T13" r="T14" b="T15"/>
                  <a:pathLst>
                    <a:path w="312" h="91">
                      <a:moveTo>
                        <a:pt x="0" y="54"/>
                      </a:moveTo>
                      <a:lnTo>
                        <a:pt x="1" y="91"/>
                      </a:lnTo>
                      <a:lnTo>
                        <a:pt x="312" y="0"/>
                      </a:lnTo>
                      <a:lnTo>
                        <a:pt x="0" y="54"/>
                      </a:lnTo>
                      <a:close/>
                    </a:path>
                  </a:pathLst>
                </a:custGeom>
                <a:solidFill>
                  <a:srgbClr val="FF0000"/>
                </a:solidFill>
                <a:ln w="9525">
                  <a:noFill/>
                  <a:round/>
                  <a:headEnd/>
                  <a:tailEnd/>
                </a:ln>
              </p:spPr>
              <p:txBody>
                <a:bodyPr/>
                <a:lstStyle/>
                <a:p>
                  <a:endParaRPr lang="es-MX"/>
                </a:p>
              </p:txBody>
            </p:sp>
            <p:sp>
              <p:nvSpPr>
                <p:cNvPr id="9301" name="Freeform 5930"/>
                <p:cNvSpPr>
                  <a:spLocks/>
                </p:cNvSpPr>
                <p:nvPr/>
              </p:nvSpPr>
              <p:spPr bwMode="auto">
                <a:xfrm>
                  <a:off x="1548" y="2303"/>
                  <a:ext cx="35" cy="10"/>
                </a:xfrm>
                <a:custGeom>
                  <a:avLst/>
                  <a:gdLst>
                    <a:gd name="T0" fmla="*/ 0 w 317"/>
                    <a:gd name="T1" fmla="*/ 0 h 91"/>
                    <a:gd name="T2" fmla="*/ 0 w 317"/>
                    <a:gd name="T3" fmla="*/ 0 h 91"/>
                    <a:gd name="T4" fmla="*/ 0 w 317"/>
                    <a:gd name="T5" fmla="*/ 0 h 91"/>
                    <a:gd name="T6" fmla="*/ 0 w 317"/>
                    <a:gd name="T7" fmla="*/ 0 h 91"/>
                    <a:gd name="T8" fmla="*/ 0 60000 65536"/>
                    <a:gd name="T9" fmla="*/ 0 60000 65536"/>
                    <a:gd name="T10" fmla="*/ 0 60000 65536"/>
                    <a:gd name="T11" fmla="*/ 0 60000 65536"/>
                    <a:gd name="T12" fmla="*/ 0 w 317"/>
                    <a:gd name="T13" fmla="*/ 0 h 91"/>
                    <a:gd name="T14" fmla="*/ 317 w 317"/>
                    <a:gd name="T15" fmla="*/ 91 h 91"/>
                  </a:gdLst>
                  <a:ahLst/>
                  <a:cxnLst>
                    <a:cxn ang="T8">
                      <a:pos x="T0" y="T1"/>
                    </a:cxn>
                    <a:cxn ang="T9">
                      <a:pos x="T2" y="T3"/>
                    </a:cxn>
                    <a:cxn ang="T10">
                      <a:pos x="T4" y="T5"/>
                    </a:cxn>
                    <a:cxn ang="T11">
                      <a:pos x="T6" y="T7"/>
                    </a:cxn>
                  </a:cxnLst>
                  <a:rect l="T12" t="T13" r="T14" b="T15"/>
                  <a:pathLst>
                    <a:path w="317" h="91">
                      <a:moveTo>
                        <a:pt x="0" y="91"/>
                      </a:moveTo>
                      <a:lnTo>
                        <a:pt x="311" y="0"/>
                      </a:lnTo>
                      <a:lnTo>
                        <a:pt x="317" y="37"/>
                      </a:lnTo>
                      <a:lnTo>
                        <a:pt x="0" y="91"/>
                      </a:lnTo>
                      <a:close/>
                    </a:path>
                  </a:pathLst>
                </a:custGeom>
                <a:solidFill>
                  <a:srgbClr val="FF0000"/>
                </a:solidFill>
                <a:ln w="9525">
                  <a:noFill/>
                  <a:round/>
                  <a:headEnd/>
                  <a:tailEnd/>
                </a:ln>
              </p:spPr>
              <p:txBody>
                <a:bodyPr/>
                <a:lstStyle/>
                <a:p>
                  <a:endParaRPr lang="es-MX"/>
                </a:p>
              </p:txBody>
            </p:sp>
            <p:sp>
              <p:nvSpPr>
                <p:cNvPr id="9302" name="Freeform 5931"/>
                <p:cNvSpPr>
                  <a:spLocks/>
                </p:cNvSpPr>
                <p:nvPr/>
              </p:nvSpPr>
              <p:spPr bwMode="auto">
                <a:xfrm>
                  <a:off x="1547" y="2303"/>
                  <a:ext cx="36" cy="10"/>
                </a:xfrm>
                <a:custGeom>
                  <a:avLst/>
                  <a:gdLst>
                    <a:gd name="T0" fmla="*/ 0 w 318"/>
                    <a:gd name="T1" fmla="*/ 0 h 91"/>
                    <a:gd name="T2" fmla="*/ 0 w 318"/>
                    <a:gd name="T3" fmla="*/ 0 h 91"/>
                    <a:gd name="T4" fmla="*/ 0 w 318"/>
                    <a:gd name="T5" fmla="*/ 0 h 91"/>
                    <a:gd name="T6" fmla="*/ 0 w 318"/>
                    <a:gd name="T7" fmla="*/ 0 h 91"/>
                    <a:gd name="T8" fmla="*/ 0 w 318"/>
                    <a:gd name="T9" fmla="*/ 0 h 91"/>
                    <a:gd name="T10" fmla="*/ 0 60000 65536"/>
                    <a:gd name="T11" fmla="*/ 0 60000 65536"/>
                    <a:gd name="T12" fmla="*/ 0 60000 65536"/>
                    <a:gd name="T13" fmla="*/ 0 60000 65536"/>
                    <a:gd name="T14" fmla="*/ 0 60000 65536"/>
                    <a:gd name="T15" fmla="*/ 0 w 318"/>
                    <a:gd name="T16" fmla="*/ 0 h 91"/>
                    <a:gd name="T17" fmla="*/ 318 w 318"/>
                    <a:gd name="T18" fmla="*/ 91 h 91"/>
                  </a:gdLst>
                  <a:ahLst/>
                  <a:cxnLst>
                    <a:cxn ang="T10">
                      <a:pos x="T0" y="T1"/>
                    </a:cxn>
                    <a:cxn ang="T11">
                      <a:pos x="T2" y="T3"/>
                    </a:cxn>
                    <a:cxn ang="T12">
                      <a:pos x="T4" y="T5"/>
                    </a:cxn>
                    <a:cxn ang="T13">
                      <a:pos x="T6" y="T7"/>
                    </a:cxn>
                    <a:cxn ang="T14">
                      <a:pos x="T8" y="T9"/>
                    </a:cxn>
                  </a:cxnLst>
                  <a:rect l="T15" t="T16" r="T17" b="T18"/>
                  <a:pathLst>
                    <a:path w="318" h="91">
                      <a:moveTo>
                        <a:pt x="0" y="54"/>
                      </a:moveTo>
                      <a:lnTo>
                        <a:pt x="1" y="91"/>
                      </a:lnTo>
                      <a:lnTo>
                        <a:pt x="318" y="37"/>
                      </a:lnTo>
                      <a:lnTo>
                        <a:pt x="312" y="0"/>
                      </a:lnTo>
                      <a:lnTo>
                        <a:pt x="0" y="54"/>
                      </a:lnTo>
                    </a:path>
                  </a:pathLst>
                </a:custGeom>
                <a:noFill/>
                <a:ln w="0">
                  <a:solidFill>
                    <a:srgbClr val="FF0000"/>
                  </a:solidFill>
                  <a:round/>
                  <a:headEnd/>
                  <a:tailEnd/>
                </a:ln>
              </p:spPr>
              <p:txBody>
                <a:bodyPr/>
                <a:lstStyle/>
                <a:p>
                  <a:endParaRPr lang="es-MX"/>
                </a:p>
              </p:txBody>
            </p:sp>
            <p:sp>
              <p:nvSpPr>
                <p:cNvPr id="9303" name="Freeform 5932"/>
                <p:cNvSpPr>
                  <a:spLocks/>
                </p:cNvSpPr>
                <p:nvPr/>
              </p:nvSpPr>
              <p:spPr bwMode="auto">
                <a:xfrm>
                  <a:off x="1582" y="2295"/>
                  <a:ext cx="42" cy="12"/>
                </a:xfrm>
                <a:custGeom>
                  <a:avLst/>
                  <a:gdLst>
                    <a:gd name="T0" fmla="*/ 0 w 379"/>
                    <a:gd name="T1" fmla="*/ 0 h 110"/>
                    <a:gd name="T2" fmla="*/ 0 w 379"/>
                    <a:gd name="T3" fmla="*/ 0 h 110"/>
                    <a:gd name="T4" fmla="*/ 0 w 379"/>
                    <a:gd name="T5" fmla="*/ 0 h 110"/>
                    <a:gd name="T6" fmla="*/ 0 w 379"/>
                    <a:gd name="T7" fmla="*/ 0 h 110"/>
                    <a:gd name="T8" fmla="*/ 0 60000 65536"/>
                    <a:gd name="T9" fmla="*/ 0 60000 65536"/>
                    <a:gd name="T10" fmla="*/ 0 60000 65536"/>
                    <a:gd name="T11" fmla="*/ 0 60000 65536"/>
                    <a:gd name="T12" fmla="*/ 0 w 379"/>
                    <a:gd name="T13" fmla="*/ 0 h 110"/>
                    <a:gd name="T14" fmla="*/ 379 w 379"/>
                    <a:gd name="T15" fmla="*/ 110 h 110"/>
                  </a:gdLst>
                  <a:ahLst/>
                  <a:cxnLst>
                    <a:cxn ang="T8">
                      <a:pos x="T0" y="T1"/>
                    </a:cxn>
                    <a:cxn ang="T9">
                      <a:pos x="T2" y="T3"/>
                    </a:cxn>
                    <a:cxn ang="T10">
                      <a:pos x="T4" y="T5"/>
                    </a:cxn>
                    <a:cxn ang="T11">
                      <a:pos x="T6" y="T7"/>
                    </a:cxn>
                  </a:cxnLst>
                  <a:rect l="T12" t="T13" r="T14" b="T15"/>
                  <a:pathLst>
                    <a:path w="379" h="110">
                      <a:moveTo>
                        <a:pt x="0" y="73"/>
                      </a:moveTo>
                      <a:lnTo>
                        <a:pt x="6" y="110"/>
                      </a:lnTo>
                      <a:lnTo>
                        <a:pt x="379" y="0"/>
                      </a:lnTo>
                      <a:lnTo>
                        <a:pt x="0" y="73"/>
                      </a:lnTo>
                      <a:close/>
                    </a:path>
                  </a:pathLst>
                </a:custGeom>
                <a:solidFill>
                  <a:srgbClr val="FF0000"/>
                </a:solidFill>
                <a:ln w="9525">
                  <a:noFill/>
                  <a:round/>
                  <a:headEnd/>
                  <a:tailEnd/>
                </a:ln>
              </p:spPr>
              <p:txBody>
                <a:bodyPr/>
                <a:lstStyle/>
                <a:p>
                  <a:endParaRPr lang="es-MX"/>
                </a:p>
              </p:txBody>
            </p:sp>
            <p:sp>
              <p:nvSpPr>
                <p:cNvPr id="9304" name="Freeform 5933"/>
                <p:cNvSpPr>
                  <a:spLocks/>
                </p:cNvSpPr>
                <p:nvPr/>
              </p:nvSpPr>
              <p:spPr bwMode="auto">
                <a:xfrm>
                  <a:off x="1583" y="2295"/>
                  <a:ext cx="47" cy="12"/>
                </a:xfrm>
                <a:custGeom>
                  <a:avLst/>
                  <a:gdLst>
                    <a:gd name="T0" fmla="*/ 0 w 424"/>
                    <a:gd name="T1" fmla="*/ 0 h 110"/>
                    <a:gd name="T2" fmla="*/ 0 w 424"/>
                    <a:gd name="T3" fmla="*/ 0 h 110"/>
                    <a:gd name="T4" fmla="*/ 0 w 424"/>
                    <a:gd name="T5" fmla="*/ 0 h 110"/>
                    <a:gd name="T6" fmla="*/ 0 w 424"/>
                    <a:gd name="T7" fmla="*/ 0 h 110"/>
                    <a:gd name="T8" fmla="*/ 0 60000 65536"/>
                    <a:gd name="T9" fmla="*/ 0 60000 65536"/>
                    <a:gd name="T10" fmla="*/ 0 60000 65536"/>
                    <a:gd name="T11" fmla="*/ 0 60000 65536"/>
                    <a:gd name="T12" fmla="*/ 0 w 424"/>
                    <a:gd name="T13" fmla="*/ 0 h 110"/>
                    <a:gd name="T14" fmla="*/ 424 w 424"/>
                    <a:gd name="T15" fmla="*/ 110 h 110"/>
                  </a:gdLst>
                  <a:ahLst/>
                  <a:cxnLst>
                    <a:cxn ang="T8">
                      <a:pos x="T0" y="T1"/>
                    </a:cxn>
                    <a:cxn ang="T9">
                      <a:pos x="T2" y="T3"/>
                    </a:cxn>
                    <a:cxn ang="T10">
                      <a:pos x="T4" y="T5"/>
                    </a:cxn>
                    <a:cxn ang="T11">
                      <a:pos x="T6" y="T7"/>
                    </a:cxn>
                  </a:cxnLst>
                  <a:rect l="T12" t="T13" r="T14" b="T15"/>
                  <a:pathLst>
                    <a:path w="424" h="110">
                      <a:moveTo>
                        <a:pt x="0" y="110"/>
                      </a:moveTo>
                      <a:lnTo>
                        <a:pt x="373" y="0"/>
                      </a:lnTo>
                      <a:lnTo>
                        <a:pt x="424" y="29"/>
                      </a:lnTo>
                      <a:lnTo>
                        <a:pt x="0" y="110"/>
                      </a:lnTo>
                      <a:close/>
                    </a:path>
                  </a:pathLst>
                </a:custGeom>
                <a:solidFill>
                  <a:srgbClr val="FF0000"/>
                </a:solidFill>
                <a:ln w="9525">
                  <a:noFill/>
                  <a:round/>
                  <a:headEnd/>
                  <a:tailEnd/>
                </a:ln>
              </p:spPr>
              <p:txBody>
                <a:bodyPr/>
                <a:lstStyle/>
                <a:p>
                  <a:endParaRPr lang="es-MX"/>
                </a:p>
              </p:txBody>
            </p:sp>
            <p:sp>
              <p:nvSpPr>
                <p:cNvPr id="9305" name="Freeform 5934"/>
                <p:cNvSpPr>
                  <a:spLocks/>
                </p:cNvSpPr>
                <p:nvPr/>
              </p:nvSpPr>
              <p:spPr bwMode="auto">
                <a:xfrm>
                  <a:off x="1582" y="2295"/>
                  <a:ext cx="48" cy="12"/>
                </a:xfrm>
                <a:custGeom>
                  <a:avLst/>
                  <a:gdLst>
                    <a:gd name="T0" fmla="*/ 0 w 430"/>
                    <a:gd name="T1" fmla="*/ 0 h 110"/>
                    <a:gd name="T2" fmla="*/ 0 w 430"/>
                    <a:gd name="T3" fmla="*/ 0 h 110"/>
                    <a:gd name="T4" fmla="*/ 0 w 430"/>
                    <a:gd name="T5" fmla="*/ 0 h 110"/>
                    <a:gd name="T6" fmla="*/ 0 w 430"/>
                    <a:gd name="T7" fmla="*/ 0 h 110"/>
                    <a:gd name="T8" fmla="*/ 0 w 430"/>
                    <a:gd name="T9" fmla="*/ 0 h 110"/>
                    <a:gd name="T10" fmla="*/ 0 60000 65536"/>
                    <a:gd name="T11" fmla="*/ 0 60000 65536"/>
                    <a:gd name="T12" fmla="*/ 0 60000 65536"/>
                    <a:gd name="T13" fmla="*/ 0 60000 65536"/>
                    <a:gd name="T14" fmla="*/ 0 60000 65536"/>
                    <a:gd name="T15" fmla="*/ 0 w 430"/>
                    <a:gd name="T16" fmla="*/ 0 h 110"/>
                    <a:gd name="T17" fmla="*/ 430 w 430"/>
                    <a:gd name="T18" fmla="*/ 110 h 110"/>
                  </a:gdLst>
                  <a:ahLst/>
                  <a:cxnLst>
                    <a:cxn ang="T10">
                      <a:pos x="T0" y="T1"/>
                    </a:cxn>
                    <a:cxn ang="T11">
                      <a:pos x="T2" y="T3"/>
                    </a:cxn>
                    <a:cxn ang="T12">
                      <a:pos x="T4" y="T5"/>
                    </a:cxn>
                    <a:cxn ang="T13">
                      <a:pos x="T6" y="T7"/>
                    </a:cxn>
                    <a:cxn ang="T14">
                      <a:pos x="T8" y="T9"/>
                    </a:cxn>
                  </a:cxnLst>
                  <a:rect l="T15" t="T16" r="T17" b="T18"/>
                  <a:pathLst>
                    <a:path w="430" h="110">
                      <a:moveTo>
                        <a:pt x="0" y="73"/>
                      </a:moveTo>
                      <a:lnTo>
                        <a:pt x="6" y="110"/>
                      </a:lnTo>
                      <a:lnTo>
                        <a:pt x="430" y="29"/>
                      </a:lnTo>
                      <a:lnTo>
                        <a:pt x="379" y="0"/>
                      </a:lnTo>
                      <a:lnTo>
                        <a:pt x="0" y="73"/>
                      </a:lnTo>
                    </a:path>
                  </a:pathLst>
                </a:custGeom>
                <a:noFill/>
                <a:ln w="0">
                  <a:solidFill>
                    <a:srgbClr val="FF0000"/>
                  </a:solidFill>
                  <a:round/>
                  <a:headEnd/>
                  <a:tailEnd/>
                </a:ln>
              </p:spPr>
              <p:txBody>
                <a:bodyPr/>
                <a:lstStyle/>
                <a:p>
                  <a:endParaRPr lang="es-MX"/>
                </a:p>
              </p:txBody>
            </p:sp>
            <p:sp>
              <p:nvSpPr>
                <p:cNvPr id="9306" name="Freeform 5935"/>
                <p:cNvSpPr>
                  <a:spLocks/>
                </p:cNvSpPr>
                <p:nvPr/>
              </p:nvSpPr>
              <p:spPr bwMode="auto">
                <a:xfrm>
                  <a:off x="1617" y="2275"/>
                  <a:ext cx="13" cy="23"/>
                </a:xfrm>
                <a:custGeom>
                  <a:avLst/>
                  <a:gdLst>
                    <a:gd name="T0" fmla="*/ 0 w 116"/>
                    <a:gd name="T1" fmla="*/ 0 h 204"/>
                    <a:gd name="T2" fmla="*/ 0 w 116"/>
                    <a:gd name="T3" fmla="*/ 0 h 204"/>
                    <a:gd name="T4" fmla="*/ 0 w 116"/>
                    <a:gd name="T5" fmla="*/ 0 h 204"/>
                    <a:gd name="T6" fmla="*/ 0 w 116"/>
                    <a:gd name="T7" fmla="*/ 0 h 204"/>
                    <a:gd name="T8" fmla="*/ 0 60000 65536"/>
                    <a:gd name="T9" fmla="*/ 0 60000 65536"/>
                    <a:gd name="T10" fmla="*/ 0 60000 65536"/>
                    <a:gd name="T11" fmla="*/ 0 60000 65536"/>
                    <a:gd name="T12" fmla="*/ 0 w 116"/>
                    <a:gd name="T13" fmla="*/ 0 h 204"/>
                    <a:gd name="T14" fmla="*/ 116 w 116"/>
                    <a:gd name="T15" fmla="*/ 204 h 204"/>
                  </a:gdLst>
                  <a:ahLst/>
                  <a:cxnLst>
                    <a:cxn ang="T8">
                      <a:pos x="T0" y="T1"/>
                    </a:cxn>
                    <a:cxn ang="T9">
                      <a:pos x="T2" y="T3"/>
                    </a:cxn>
                    <a:cxn ang="T10">
                      <a:pos x="T4" y="T5"/>
                    </a:cxn>
                    <a:cxn ang="T11">
                      <a:pos x="T6" y="T7"/>
                    </a:cxn>
                  </a:cxnLst>
                  <a:rect l="T12" t="T13" r="T14" b="T15"/>
                  <a:pathLst>
                    <a:path w="116" h="204">
                      <a:moveTo>
                        <a:pt x="65" y="175"/>
                      </a:moveTo>
                      <a:lnTo>
                        <a:pt x="116" y="204"/>
                      </a:lnTo>
                      <a:lnTo>
                        <a:pt x="0" y="0"/>
                      </a:lnTo>
                      <a:lnTo>
                        <a:pt x="65" y="175"/>
                      </a:lnTo>
                      <a:close/>
                    </a:path>
                  </a:pathLst>
                </a:custGeom>
                <a:solidFill>
                  <a:srgbClr val="FF0000"/>
                </a:solidFill>
                <a:ln w="9525">
                  <a:noFill/>
                  <a:round/>
                  <a:headEnd/>
                  <a:tailEnd/>
                </a:ln>
              </p:spPr>
              <p:txBody>
                <a:bodyPr/>
                <a:lstStyle/>
                <a:p>
                  <a:endParaRPr lang="es-MX"/>
                </a:p>
              </p:txBody>
            </p:sp>
            <p:sp>
              <p:nvSpPr>
                <p:cNvPr id="9307" name="Freeform 5936"/>
                <p:cNvSpPr>
                  <a:spLocks/>
                </p:cNvSpPr>
                <p:nvPr/>
              </p:nvSpPr>
              <p:spPr bwMode="auto">
                <a:xfrm>
                  <a:off x="1617" y="2274"/>
                  <a:ext cx="13" cy="24"/>
                </a:xfrm>
                <a:custGeom>
                  <a:avLst/>
                  <a:gdLst>
                    <a:gd name="T0" fmla="*/ 0 w 116"/>
                    <a:gd name="T1" fmla="*/ 0 h 218"/>
                    <a:gd name="T2" fmla="*/ 0 w 116"/>
                    <a:gd name="T3" fmla="*/ 0 h 218"/>
                    <a:gd name="T4" fmla="*/ 0 w 116"/>
                    <a:gd name="T5" fmla="*/ 0 h 218"/>
                    <a:gd name="T6" fmla="*/ 0 w 116"/>
                    <a:gd name="T7" fmla="*/ 0 h 218"/>
                    <a:gd name="T8" fmla="*/ 0 60000 65536"/>
                    <a:gd name="T9" fmla="*/ 0 60000 65536"/>
                    <a:gd name="T10" fmla="*/ 0 60000 65536"/>
                    <a:gd name="T11" fmla="*/ 0 60000 65536"/>
                    <a:gd name="T12" fmla="*/ 0 w 116"/>
                    <a:gd name="T13" fmla="*/ 0 h 218"/>
                    <a:gd name="T14" fmla="*/ 116 w 116"/>
                    <a:gd name="T15" fmla="*/ 218 h 218"/>
                  </a:gdLst>
                  <a:ahLst/>
                  <a:cxnLst>
                    <a:cxn ang="T8">
                      <a:pos x="T0" y="T1"/>
                    </a:cxn>
                    <a:cxn ang="T9">
                      <a:pos x="T2" y="T3"/>
                    </a:cxn>
                    <a:cxn ang="T10">
                      <a:pos x="T4" y="T5"/>
                    </a:cxn>
                    <a:cxn ang="T11">
                      <a:pos x="T6" y="T7"/>
                    </a:cxn>
                  </a:cxnLst>
                  <a:rect l="T12" t="T13" r="T14" b="T15"/>
                  <a:pathLst>
                    <a:path w="116" h="218">
                      <a:moveTo>
                        <a:pt x="116" y="218"/>
                      </a:moveTo>
                      <a:lnTo>
                        <a:pt x="0" y="14"/>
                      </a:lnTo>
                      <a:lnTo>
                        <a:pt x="35" y="0"/>
                      </a:lnTo>
                      <a:lnTo>
                        <a:pt x="116" y="218"/>
                      </a:lnTo>
                      <a:close/>
                    </a:path>
                  </a:pathLst>
                </a:custGeom>
                <a:solidFill>
                  <a:srgbClr val="FF0000"/>
                </a:solidFill>
                <a:ln w="9525">
                  <a:noFill/>
                  <a:round/>
                  <a:headEnd/>
                  <a:tailEnd/>
                </a:ln>
              </p:spPr>
              <p:txBody>
                <a:bodyPr/>
                <a:lstStyle/>
                <a:p>
                  <a:endParaRPr lang="es-MX"/>
                </a:p>
              </p:txBody>
            </p:sp>
            <p:sp>
              <p:nvSpPr>
                <p:cNvPr id="9308" name="Freeform 5937"/>
                <p:cNvSpPr>
                  <a:spLocks/>
                </p:cNvSpPr>
                <p:nvPr/>
              </p:nvSpPr>
              <p:spPr bwMode="auto">
                <a:xfrm>
                  <a:off x="1617" y="2274"/>
                  <a:ext cx="13" cy="24"/>
                </a:xfrm>
                <a:custGeom>
                  <a:avLst/>
                  <a:gdLst>
                    <a:gd name="T0" fmla="*/ 0 w 116"/>
                    <a:gd name="T1" fmla="*/ 0 h 218"/>
                    <a:gd name="T2" fmla="*/ 0 w 116"/>
                    <a:gd name="T3" fmla="*/ 0 h 218"/>
                    <a:gd name="T4" fmla="*/ 0 w 116"/>
                    <a:gd name="T5" fmla="*/ 0 h 218"/>
                    <a:gd name="T6" fmla="*/ 0 w 116"/>
                    <a:gd name="T7" fmla="*/ 0 h 218"/>
                    <a:gd name="T8" fmla="*/ 0 w 116"/>
                    <a:gd name="T9" fmla="*/ 0 h 218"/>
                    <a:gd name="T10" fmla="*/ 0 60000 65536"/>
                    <a:gd name="T11" fmla="*/ 0 60000 65536"/>
                    <a:gd name="T12" fmla="*/ 0 60000 65536"/>
                    <a:gd name="T13" fmla="*/ 0 60000 65536"/>
                    <a:gd name="T14" fmla="*/ 0 60000 65536"/>
                    <a:gd name="T15" fmla="*/ 0 w 116"/>
                    <a:gd name="T16" fmla="*/ 0 h 218"/>
                    <a:gd name="T17" fmla="*/ 116 w 116"/>
                    <a:gd name="T18" fmla="*/ 218 h 218"/>
                  </a:gdLst>
                  <a:ahLst/>
                  <a:cxnLst>
                    <a:cxn ang="T10">
                      <a:pos x="T0" y="T1"/>
                    </a:cxn>
                    <a:cxn ang="T11">
                      <a:pos x="T2" y="T3"/>
                    </a:cxn>
                    <a:cxn ang="T12">
                      <a:pos x="T4" y="T5"/>
                    </a:cxn>
                    <a:cxn ang="T13">
                      <a:pos x="T6" y="T7"/>
                    </a:cxn>
                    <a:cxn ang="T14">
                      <a:pos x="T8" y="T9"/>
                    </a:cxn>
                  </a:cxnLst>
                  <a:rect l="T15" t="T16" r="T17" b="T18"/>
                  <a:pathLst>
                    <a:path w="116" h="218">
                      <a:moveTo>
                        <a:pt x="65" y="189"/>
                      </a:moveTo>
                      <a:lnTo>
                        <a:pt x="116" y="218"/>
                      </a:lnTo>
                      <a:lnTo>
                        <a:pt x="35" y="0"/>
                      </a:lnTo>
                      <a:lnTo>
                        <a:pt x="0" y="14"/>
                      </a:lnTo>
                      <a:lnTo>
                        <a:pt x="65" y="189"/>
                      </a:lnTo>
                    </a:path>
                  </a:pathLst>
                </a:custGeom>
                <a:noFill/>
                <a:ln w="0">
                  <a:solidFill>
                    <a:srgbClr val="FF0000"/>
                  </a:solidFill>
                  <a:round/>
                  <a:headEnd/>
                  <a:tailEnd/>
                </a:ln>
              </p:spPr>
              <p:txBody>
                <a:bodyPr/>
                <a:lstStyle/>
                <a:p>
                  <a:endParaRPr lang="es-MX"/>
                </a:p>
              </p:txBody>
            </p:sp>
            <p:sp>
              <p:nvSpPr>
                <p:cNvPr id="9309" name="Freeform 5938"/>
                <p:cNvSpPr>
                  <a:spLocks/>
                </p:cNvSpPr>
                <p:nvPr/>
              </p:nvSpPr>
              <p:spPr bwMode="auto">
                <a:xfrm>
                  <a:off x="1605" y="2242"/>
                  <a:ext cx="16" cy="33"/>
                </a:xfrm>
                <a:custGeom>
                  <a:avLst/>
                  <a:gdLst>
                    <a:gd name="T0" fmla="*/ 0 w 143"/>
                    <a:gd name="T1" fmla="*/ 0 h 299"/>
                    <a:gd name="T2" fmla="*/ 0 w 143"/>
                    <a:gd name="T3" fmla="*/ 0 h 299"/>
                    <a:gd name="T4" fmla="*/ 0 w 143"/>
                    <a:gd name="T5" fmla="*/ 0 h 299"/>
                    <a:gd name="T6" fmla="*/ 0 w 143"/>
                    <a:gd name="T7" fmla="*/ 0 h 299"/>
                    <a:gd name="T8" fmla="*/ 0 60000 65536"/>
                    <a:gd name="T9" fmla="*/ 0 60000 65536"/>
                    <a:gd name="T10" fmla="*/ 0 60000 65536"/>
                    <a:gd name="T11" fmla="*/ 0 60000 65536"/>
                    <a:gd name="T12" fmla="*/ 0 w 143"/>
                    <a:gd name="T13" fmla="*/ 0 h 299"/>
                    <a:gd name="T14" fmla="*/ 143 w 143"/>
                    <a:gd name="T15" fmla="*/ 299 h 299"/>
                  </a:gdLst>
                  <a:ahLst/>
                  <a:cxnLst>
                    <a:cxn ang="T8">
                      <a:pos x="T0" y="T1"/>
                    </a:cxn>
                    <a:cxn ang="T9">
                      <a:pos x="T2" y="T3"/>
                    </a:cxn>
                    <a:cxn ang="T10">
                      <a:pos x="T4" y="T5"/>
                    </a:cxn>
                    <a:cxn ang="T11">
                      <a:pos x="T6" y="T7"/>
                    </a:cxn>
                  </a:cxnLst>
                  <a:rect l="T12" t="T13" r="T14" b="T15"/>
                  <a:pathLst>
                    <a:path w="143" h="299">
                      <a:moveTo>
                        <a:pt x="108" y="299"/>
                      </a:moveTo>
                      <a:lnTo>
                        <a:pt x="143" y="285"/>
                      </a:lnTo>
                      <a:lnTo>
                        <a:pt x="0" y="0"/>
                      </a:lnTo>
                      <a:lnTo>
                        <a:pt x="108" y="299"/>
                      </a:lnTo>
                      <a:close/>
                    </a:path>
                  </a:pathLst>
                </a:custGeom>
                <a:solidFill>
                  <a:srgbClr val="FF0000"/>
                </a:solidFill>
                <a:ln w="9525">
                  <a:noFill/>
                  <a:round/>
                  <a:headEnd/>
                  <a:tailEnd/>
                </a:ln>
              </p:spPr>
              <p:txBody>
                <a:bodyPr/>
                <a:lstStyle/>
                <a:p>
                  <a:endParaRPr lang="es-MX"/>
                </a:p>
              </p:txBody>
            </p:sp>
            <p:sp>
              <p:nvSpPr>
                <p:cNvPr id="9310" name="Freeform 5939"/>
                <p:cNvSpPr>
                  <a:spLocks/>
                </p:cNvSpPr>
                <p:nvPr/>
              </p:nvSpPr>
              <p:spPr bwMode="auto">
                <a:xfrm>
                  <a:off x="1605" y="2241"/>
                  <a:ext cx="16" cy="33"/>
                </a:xfrm>
                <a:custGeom>
                  <a:avLst/>
                  <a:gdLst>
                    <a:gd name="T0" fmla="*/ 0 w 143"/>
                    <a:gd name="T1" fmla="*/ 0 h 298"/>
                    <a:gd name="T2" fmla="*/ 0 w 143"/>
                    <a:gd name="T3" fmla="*/ 0 h 298"/>
                    <a:gd name="T4" fmla="*/ 0 w 143"/>
                    <a:gd name="T5" fmla="*/ 0 h 298"/>
                    <a:gd name="T6" fmla="*/ 0 w 143"/>
                    <a:gd name="T7" fmla="*/ 0 h 298"/>
                    <a:gd name="T8" fmla="*/ 0 60000 65536"/>
                    <a:gd name="T9" fmla="*/ 0 60000 65536"/>
                    <a:gd name="T10" fmla="*/ 0 60000 65536"/>
                    <a:gd name="T11" fmla="*/ 0 60000 65536"/>
                    <a:gd name="T12" fmla="*/ 0 w 143"/>
                    <a:gd name="T13" fmla="*/ 0 h 298"/>
                    <a:gd name="T14" fmla="*/ 143 w 143"/>
                    <a:gd name="T15" fmla="*/ 298 h 298"/>
                  </a:gdLst>
                  <a:ahLst/>
                  <a:cxnLst>
                    <a:cxn ang="T8">
                      <a:pos x="T0" y="T1"/>
                    </a:cxn>
                    <a:cxn ang="T9">
                      <a:pos x="T2" y="T3"/>
                    </a:cxn>
                    <a:cxn ang="T10">
                      <a:pos x="T4" y="T5"/>
                    </a:cxn>
                    <a:cxn ang="T11">
                      <a:pos x="T6" y="T7"/>
                    </a:cxn>
                  </a:cxnLst>
                  <a:rect l="T12" t="T13" r="T14" b="T15"/>
                  <a:pathLst>
                    <a:path w="143" h="298">
                      <a:moveTo>
                        <a:pt x="143" y="298"/>
                      </a:moveTo>
                      <a:lnTo>
                        <a:pt x="0" y="13"/>
                      </a:lnTo>
                      <a:lnTo>
                        <a:pt x="35" y="0"/>
                      </a:lnTo>
                      <a:lnTo>
                        <a:pt x="143" y="298"/>
                      </a:lnTo>
                      <a:close/>
                    </a:path>
                  </a:pathLst>
                </a:custGeom>
                <a:solidFill>
                  <a:srgbClr val="FF0000"/>
                </a:solidFill>
                <a:ln w="9525">
                  <a:noFill/>
                  <a:round/>
                  <a:headEnd/>
                  <a:tailEnd/>
                </a:ln>
              </p:spPr>
              <p:txBody>
                <a:bodyPr/>
                <a:lstStyle/>
                <a:p>
                  <a:endParaRPr lang="es-MX"/>
                </a:p>
              </p:txBody>
            </p:sp>
            <p:sp>
              <p:nvSpPr>
                <p:cNvPr id="9311" name="Freeform 5940"/>
                <p:cNvSpPr>
                  <a:spLocks/>
                </p:cNvSpPr>
                <p:nvPr/>
              </p:nvSpPr>
              <p:spPr bwMode="auto">
                <a:xfrm>
                  <a:off x="1605" y="2241"/>
                  <a:ext cx="16" cy="34"/>
                </a:xfrm>
                <a:custGeom>
                  <a:avLst/>
                  <a:gdLst>
                    <a:gd name="T0" fmla="*/ 0 w 143"/>
                    <a:gd name="T1" fmla="*/ 0 h 312"/>
                    <a:gd name="T2" fmla="*/ 0 w 143"/>
                    <a:gd name="T3" fmla="*/ 0 h 312"/>
                    <a:gd name="T4" fmla="*/ 0 w 143"/>
                    <a:gd name="T5" fmla="*/ 0 h 312"/>
                    <a:gd name="T6" fmla="*/ 0 w 143"/>
                    <a:gd name="T7" fmla="*/ 0 h 312"/>
                    <a:gd name="T8" fmla="*/ 0 w 143"/>
                    <a:gd name="T9" fmla="*/ 0 h 312"/>
                    <a:gd name="T10" fmla="*/ 0 60000 65536"/>
                    <a:gd name="T11" fmla="*/ 0 60000 65536"/>
                    <a:gd name="T12" fmla="*/ 0 60000 65536"/>
                    <a:gd name="T13" fmla="*/ 0 60000 65536"/>
                    <a:gd name="T14" fmla="*/ 0 60000 65536"/>
                    <a:gd name="T15" fmla="*/ 0 w 143"/>
                    <a:gd name="T16" fmla="*/ 0 h 312"/>
                    <a:gd name="T17" fmla="*/ 143 w 143"/>
                    <a:gd name="T18" fmla="*/ 312 h 312"/>
                  </a:gdLst>
                  <a:ahLst/>
                  <a:cxnLst>
                    <a:cxn ang="T10">
                      <a:pos x="T0" y="T1"/>
                    </a:cxn>
                    <a:cxn ang="T11">
                      <a:pos x="T2" y="T3"/>
                    </a:cxn>
                    <a:cxn ang="T12">
                      <a:pos x="T4" y="T5"/>
                    </a:cxn>
                    <a:cxn ang="T13">
                      <a:pos x="T6" y="T7"/>
                    </a:cxn>
                    <a:cxn ang="T14">
                      <a:pos x="T8" y="T9"/>
                    </a:cxn>
                  </a:cxnLst>
                  <a:rect l="T15" t="T16" r="T17" b="T18"/>
                  <a:pathLst>
                    <a:path w="143" h="312">
                      <a:moveTo>
                        <a:pt x="108" y="312"/>
                      </a:moveTo>
                      <a:lnTo>
                        <a:pt x="143" y="298"/>
                      </a:lnTo>
                      <a:lnTo>
                        <a:pt x="35" y="0"/>
                      </a:lnTo>
                      <a:lnTo>
                        <a:pt x="0" y="13"/>
                      </a:lnTo>
                      <a:lnTo>
                        <a:pt x="108" y="312"/>
                      </a:lnTo>
                    </a:path>
                  </a:pathLst>
                </a:custGeom>
                <a:noFill/>
                <a:ln w="0">
                  <a:solidFill>
                    <a:srgbClr val="FF0000"/>
                  </a:solidFill>
                  <a:round/>
                  <a:headEnd/>
                  <a:tailEnd/>
                </a:ln>
              </p:spPr>
              <p:txBody>
                <a:bodyPr/>
                <a:lstStyle/>
                <a:p>
                  <a:endParaRPr lang="es-MX"/>
                </a:p>
              </p:txBody>
            </p:sp>
            <p:sp>
              <p:nvSpPr>
                <p:cNvPr id="9312" name="Freeform 5941"/>
                <p:cNvSpPr>
                  <a:spLocks/>
                </p:cNvSpPr>
                <p:nvPr/>
              </p:nvSpPr>
              <p:spPr bwMode="auto">
                <a:xfrm>
                  <a:off x="1603" y="2236"/>
                  <a:ext cx="6" cy="6"/>
                </a:xfrm>
                <a:custGeom>
                  <a:avLst/>
                  <a:gdLst>
                    <a:gd name="T0" fmla="*/ 0 w 57"/>
                    <a:gd name="T1" fmla="*/ 0 h 56"/>
                    <a:gd name="T2" fmla="*/ 0 w 57"/>
                    <a:gd name="T3" fmla="*/ 0 h 56"/>
                    <a:gd name="T4" fmla="*/ 0 w 57"/>
                    <a:gd name="T5" fmla="*/ 0 h 56"/>
                    <a:gd name="T6" fmla="*/ 0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22" y="56"/>
                      </a:moveTo>
                      <a:lnTo>
                        <a:pt x="57" y="43"/>
                      </a:lnTo>
                      <a:lnTo>
                        <a:pt x="0" y="0"/>
                      </a:lnTo>
                      <a:lnTo>
                        <a:pt x="22" y="56"/>
                      </a:lnTo>
                      <a:close/>
                    </a:path>
                  </a:pathLst>
                </a:custGeom>
                <a:solidFill>
                  <a:srgbClr val="FF0000"/>
                </a:solidFill>
                <a:ln w="9525">
                  <a:noFill/>
                  <a:round/>
                  <a:headEnd/>
                  <a:tailEnd/>
                </a:ln>
              </p:spPr>
              <p:txBody>
                <a:bodyPr/>
                <a:lstStyle/>
                <a:p>
                  <a:endParaRPr lang="es-MX"/>
                </a:p>
              </p:txBody>
            </p:sp>
            <p:sp>
              <p:nvSpPr>
                <p:cNvPr id="9313" name="Freeform 5942"/>
                <p:cNvSpPr>
                  <a:spLocks/>
                </p:cNvSpPr>
                <p:nvPr/>
              </p:nvSpPr>
              <p:spPr bwMode="auto">
                <a:xfrm>
                  <a:off x="1603" y="2234"/>
                  <a:ext cx="6" cy="7"/>
                </a:xfrm>
                <a:custGeom>
                  <a:avLst/>
                  <a:gdLst>
                    <a:gd name="T0" fmla="*/ 0 w 57"/>
                    <a:gd name="T1" fmla="*/ 0 h 58"/>
                    <a:gd name="T2" fmla="*/ 0 w 57"/>
                    <a:gd name="T3" fmla="*/ 0 h 58"/>
                    <a:gd name="T4" fmla="*/ 0 w 57"/>
                    <a:gd name="T5" fmla="*/ 0 h 58"/>
                    <a:gd name="T6" fmla="*/ 0 w 57"/>
                    <a:gd name="T7" fmla="*/ 0 h 58"/>
                    <a:gd name="T8" fmla="*/ 0 60000 65536"/>
                    <a:gd name="T9" fmla="*/ 0 60000 65536"/>
                    <a:gd name="T10" fmla="*/ 0 60000 65536"/>
                    <a:gd name="T11" fmla="*/ 0 60000 65536"/>
                    <a:gd name="T12" fmla="*/ 0 w 57"/>
                    <a:gd name="T13" fmla="*/ 0 h 58"/>
                    <a:gd name="T14" fmla="*/ 57 w 57"/>
                    <a:gd name="T15" fmla="*/ 58 h 58"/>
                  </a:gdLst>
                  <a:ahLst/>
                  <a:cxnLst>
                    <a:cxn ang="T8">
                      <a:pos x="T0" y="T1"/>
                    </a:cxn>
                    <a:cxn ang="T9">
                      <a:pos x="T2" y="T3"/>
                    </a:cxn>
                    <a:cxn ang="T10">
                      <a:pos x="T4" y="T5"/>
                    </a:cxn>
                    <a:cxn ang="T11">
                      <a:pos x="T6" y="T7"/>
                    </a:cxn>
                  </a:cxnLst>
                  <a:rect l="T12" t="T13" r="T14" b="T15"/>
                  <a:pathLst>
                    <a:path w="57" h="58">
                      <a:moveTo>
                        <a:pt x="57" y="58"/>
                      </a:moveTo>
                      <a:lnTo>
                        <a:pt x="0" y="15"/>
                      </a:lnTo>
                      <a:lnTo>
                        <a:pt x="34" y="0"/>
                      </a:lnTo>
                      <a:lnTo>
                        <a:pt x="57" y="58"/>
                      </a:lnTo>
                      <a:close/>
                    </a:path>
                  </a:pathLst>
                </a:custGeom>
                <a:solidFill>
                  <a:srgbClr val="FF0000"/>
                </a:solidFill>
                <a:ln w="9525">
                  <a:noFill/>
                  <a:round/>
                  <a:headEnd/>
                  <a:tailEnd/>
                </a:ln>
              </p:spPr>
              <p:txBody>
                <a:bodyPr/>
                <a:lstStyle/>
                <a:p>
                  <a:endParaRPr lang="es-MX"/>
                </a:p>
              </p:txBody>
            </p:sp>
            <p:sp>
              <p:nvSpPr>
                <p:cNvPr id="9314" name="Freeform 5943"/>
                <p:cNvSpPr>
                  <a:spLocks/>
                </p:cNvSpPr>
                <p:nvPr/>
              </p:nvSpPr>
              <p:spPr bwMode="auto">
                <a:xfrm>
                  <a:off x="1603" y="2234"/>
                  <a:ext cx="6" cy="8"/>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60000 65536"/>
                    <a:gd name="T11" fmla="*/ 0 60000 65536"/>
                    <a:gd name="T12" fmla="*/ 0 60000 65536"/>
                    <a:gd name="T13" fmla="*/ 0 60000 65536"/>
                    <a:gd name="T14" fmla="*/ 0 60000 65536"/>
                    <a:gd name="T15" fmla="*/ 0 w 57"/>
                    <a:gd name="T16" fmla="*/ 0 h 71"/>
                    <a:gd name="T17" fmla="*/ 57 w 57"/>
                    <a:gd name="T18" fmla="*/ 71 h 71"/>
                  </a:gdLst>
                  <a:ahLst/>
                  <a:cxnLst>
                    <a:cxn ang="T10">
                      <a:pos x="T0" y="T1"/>
                    </a:cxn>
                    <a:cxn ang="T11">
                      <a:pos x="T2" y="T3"/>
                    </a:cxn>
                    <a:cxn ang="T12">
                      <a:pos x="T4" y="T5"/>
                    </a:cxn>
                    <a:cxn ang="T13">
                      <a:pos x="T6" y="T7"/>
                    </a:cxn>
                    <a:cxn ang="T14">
                      <a:pos x="T8" y="T9"/>
                    </a:cxn>
                  </a:cxnLst>
                  <a:rect l="T15" t="T16" r="T17" b="T18"/>
                  <a:pathLst>
                    <a:path w="57" h="71">
                      <a:moveTo>
                        <a:pt x="22" y="71"/>
                      </a:moveTo>
                      <a:lnTo>
                        <a:pt x="57" y="58"/>
                      </a:lnTo>
                      <a:lnTo>
                        <a:pt x="34" y="0"/>
                      </a:lnTo>
                      <a:lnTo>
                        <a:pt x="0" y="15"/>
                      </a:lnTo>
                      <a:lnTo>
                        <a:pt x="22" y="71"/>
                      </a:lnTo>
                    </a:path>
                  </a:pathLst>
                </a:custGeom>
                <a:noFill/>
                <a:ln w="0">
                  <a:solidFill>
                    <a:srgbClr val="FF0000"/>
                  </a:solidFill>
                  <a:round/>
                  <a:headEnd/>
                  <a:tailEnd/>
                </a:ln>
              </p:spPr>
              <p:txBody>
                <a:bodyPr/>
                <a:lstStyle/>
                <a:p>
                  <a:endParaRPr lang="es-MX"/>
                </a:p>
              </p:txBody>
            </p:sp>
            <p:sp>
              <p:nvSpPr>
                <p:cNvPr id="9315" name="Freeform 5944"/>
                <p:cNvSpPr>
                  <a:spLocks/>
                </p:cNvSpPr>
                <p:nvPr/>
              </p:nvSpPr>
              <p:spPr bwMode="auto">
                <a:xfrm>
                  <a:off x="1594" y="2217"/>
                  <a:ext cx="12" cy="19"/>
                </a:xfrm>
                <a:custGeom>
                  <a:avLst/>
                  <a:gdLst>
                    <a:gd name="T0" fmla="*/ 0 w 110"/>
                    <a:gd name="T1" fmla="*/ 0 h 171"/>
                    <a:gd name="T2" fmla="*/ 0 w 110"/>
                    <a:gd name="T3" fmla="*/ 0 h 171"/>
                    <a:gd name="T4" fmla="*/ 0 w 110"/>
                    <a:gd name="T5" fmla="*/ 0 h 171"/>
                    <a:gd name="T6" fmla="*/ 0 w 110"/>
                    <a:gd name="T7" fmla="*/ 0 h 171"/>
                    <a:gd name="T8" fmla="*/ 0 60000 65536"/>
                    <a:gd name="T9" fmla="*/ 0 60000 65536"/>
                    <a:gd name="T10" fmla="*/ 0 60000 65536"/>
                    <a:gd name="T11" fmla="*/ 0 60000 65536"/>
                    <a:gd name="T12" fmla="*/ 0 w 110"/>
                    <a:gd name="T13" fmla="*/ 0 h 171"/>
                    <a:gd name="T14" fmla="*/ 110 w 110"/>
                    <a:gd name="T15" fmla="*/ 171 h 171"/>
                  </a:gdLst>
                  <a:ahLst/>
                  <a:cxnLst>
                    <a:cxn ang="T8">
                      <a:pos x="T0" y="T1"/>
                    </a:cxn>
                    <a:cxn ang="T9">
                      <a:pos x="T2" y="T3"/>
                    </a:cxn>
                    <a:cxn ang="T10">
                      <a:pos x="T4" y="T5"/>
                    </a:cxn>
                    <a:cxn ang="T11">
                      <a:pos x="T6" y="T7"/>
                    </a:cxn>
                  </a:cxnLst>
                  <a:rect l="T12" t="T13" r="T14" b="T15"/>
                  <a:pathLst>
                    <a:path w="110" h="171">
                      <a:moveTo>
                        <a:pt x="76" y="171"/>
                      </a:moveTo>
                      <a:lnTo>
                        <a:pt x="110" y="156"/>
                      </a:lnTo>
                      <a:lnTo>
                        <a:pt x="0" y="0"/>
                      </a:lnTo>
                      <a:lnTo>
                        <a:pt x="76" y="171"/>
                      </a:lnTo>
                      <a:close/>
                    </a:path>
                  </a:pathLst>
                </a:custGeom>
                <a:solidFill>
                  <a:srgbClr val="FF0000"/>
                </a:solidFill>
                <a:ln w="9525">
                  <a:noFill/>
                  <a:round/>
                  <a:headEnd/>
                  <a:tailEnd/>
                </a:ln>
              </p:spPr>
              <p:txBody>
                <a:bodyPr/>
                <a:lstStyle/>
                <a:p>
                  <a:endParaRPr lang="es-MX"/>
                </a:p>
              </p:txBody>
            </p:sp>
            <p:sp>
              <p:nvSpPr>
                <p:cNvPr id="9316" name="Freeform 5945"/>
                <p:cNvSpPr>
                  <a:spLocks/>
                </p:cNvSpPr>
                <p:nvPr/>
              </p:nvSpPr>
              <p:spPr bwMode="auto">
                <a:xfrm>
                  <a:off x="1594" y="2215"/>
                  <a:ext cx="12" cy="19"/>
                </a:xfrm>
                <a:custGeom>
                  <a:avLst/>
                  <a:gdLst>
                    <a:gd name="T0" fmla="*/ 0 w 110"/>
                    <a:gd name="T1" fmla="*/ 0 h 171"/>
                    <a:gd name="T2" fmla="*/ 0 w 110"/>
                    <a:gd name="T3" fmla="*/ 0 h 171"/>
                    <a:gd name="T4" fmla="*/ 0 w 110"/>
                    <a:gd name="T5" fmla="*/ 0 h 171"/>
                    <a:gd name="T6" fmla="*/ 0 w 110"/>
                    <a:gd name="T7" fmla="*/ 0 h 171"/>
                    <a:gd name="T8" fmla="*/ 0 60000 65536"/>
                    <a:gd name="T9" fmla="*/ 0 60000 65536"/>
                    <a:gd name="T10" fmla="*/ 0 60000 65536"/>
                    <a:gd name="T11" fmla="*/ 0 60000 65536"/>
                    <a:gd name="T12" fmla="*/ 0 w 110"/>
                    <a:gd name="T13" fmla="*/ 0 h 171"/>
                    <a:gd name="T14" fmla="*/ 110 w 110"/>
                    <a:gd name="T15" fmla="*/ 171 h 171"/>
                  </a:gdLst>
                  <a:ahLst/>
                  <a:cxnLst>
                    <a:cxn ang="T8">
                      <a:pos x="T0" y="T1"/>
                    </a:cxn>
                    <a:cxn ang="T9">
                      <a:pos x="T2" y="T3"/>
                    </a:cxn>
                    <a:cxn ang="T10">
                      <a:pos x="T4" y="T5"/>
                    </a:cxn>
                    <a:cxn ang="T11">
                      <a:pos x="T6" y="T7"/>
                    </a:cxn>
                  </a:cxnLst>
                  <a:rect l="T12" t="T13" r="T14" b="T15"/>
                  <a:pathLst>
                    <a:path w="110" h="171">
                      <a:moveTo>
                        <a:pt x="110" y="171"/>
                      </a:moveTo>
                      <a:lnTo>
                        <a:pt x="0" y="15"/>
                      </a:lnTo>
                      <a:lnTo>
                        <a:pt x="34" y="0"/>
                      </a:lnTo>
                      <a:lnTo>
                        <a:pt x="110" y="171"/>
                      </a:lnTo>
                      <a:close/>
                    </a:path>
                  </a:pathLst>
                </a:custGeom>
                <a:solidFill>
                  <a:srgbClr val="FF0000"/>
                </a:solidFill>
                <a:ln w="9525">
                  <a:noFill/>
                  <a:round/>
                  <a:headEnd/>
                  <a:tailEnd/>
                </a:ln>
              </p:spPr>
              <p:txBody>
                <a:bodyPr/>
                <a:lstStyle/>
                <a:p>
                  <a:endParaRPr lang="es-MX"/>
                </a:p>
              </p:txBody>
            </p:sp>
            <p:sp>
              <p:nvSpPr>
                <p:cNvPr id="9317" name="Freeform 5946"/>
                <p:cNvSpPr>
                  <a:spLocks/>
                </p:cNvSpPr>
                <p:nvPr/>
              </p:nvSpPr>
              <p:spPr bwMode="auto">
                <a:xfrm>
                  <a:off x="1594" y="2215"/>
                  <a:ext cx="12" cy="21"/>
                </a:xfrm>
                <a:custGeom>
                  <a:avLst/>
                  <a:gdLst>
                    <a:gd name="T0" fmla="*/ 0 w 110"/>
                    <a:gd name="T1" fmla="*/ 0 h 186"/>
                    <a:gd name="T2" fmla="*/ 0 w 110"/>
                    <a:gd name="T3" fmla="*/ 0 h 186"/>
                    <a:gd name="T4" fmla="*/ 0 w 110"/>
                    <a:gd name="T5" fmla="*/ 0 h 186"/>
                    <a:gd name="T6" fmla="*/ 0 w 110"/>
                    <a:gd name="T7" fmla="*/ 0 h 186"/>
                    <a:gd name="T8" fmla="*/ 0 w 110"/>
                    <a:gd name="T9" fmla="*/ 0 h 186"/>
                    <a:gd name="T10" fmla="*/ 0 60000 65536"/>
                    <a:gd name="T11" fmla="*/ 0 60000 65536"/>
                    <a:gd name="T12" fmla="*/ 0 60000 65536"/>
                    <a:gd name="T13" fmla="*/ 0 60000 65536"/>
                    <a:gd name="T14" fmla="*/ 0 60000 65536"/>
                    <a:gd name="T15" fmla="*/ 0 w 110"/>
                    <a:gd name="T16" fmla="*/ 0 h 186"/>
                    <a:gd name="T17" fmla="*/ 110 w 110"/>
                    <a:gd name="T18" fmla="*/ 186 h 186"/>
                  </a:gdLst>
                  <a:ahLst/>
                  <a:cxnLst>
                    <a:cxn ang="T10">
                      <a:pos x="T0" y="T1"/>
                    </a:cxn>
                    <a:cxn ang="T11">
                      <a:pos x="T2" y="T3"/>
                    </a:cxn>
                    <a:cxn ang="T12">
                      <a:pos x="T4" y="T5"/>
                    </a:cxn>
                    <a:cxn ang="T13">
                      <a:pos x="T6" y="T7"/>
                    </a:cxn>
                    <a:cxn ang="T14">
                      <a:pos x="T8" y="T9"/>
                    </a:cxn>
                  </a:cxnLst>
                  <a:rect l="T15" t="T16" r="T17" b="T18"/>
                  <a:pathLst>
                    <a:path w="110" h="186">
                      <a:moveTo>
                        <a:pt x="76" y="186"/>
                      </a:moveTo>
                      <a:lnTo>
                        <a:pt x="110" y="171"/>
                      </a:lnTo>
                      <a:lnTo>
                        <a:pt x="34" y="0"/>
                      </a:lnTo>
                      <a:lnTo>
                        <a:pt x="0" y="15"/>
                      </a:lnTo>
                      <a:lnTo>
                        <a:pt x="76" y="186"/>
                      </a:lnTo>
                    </a:path>
                  </a:pathLst>
                </a:custGeom>
                <a:noFill/>
                <a:ln w="0">
                  <a:solidFill>
                    <a:srgbClr val="FF0000"/>
                  </a:solidFill>
                  <a:round/>
                  <a:headEnd/>
                  <a:tailEnd/>
                </a:ln>
              </p:spPr>
              <p:txBody>
                <a:bodyPr/>
                <a:lstStyle/>
                <a:p>
                  <a:endParaRPr lang="es-MX"/>
                </a:p>
              </p:txBody>
            </p:sp>
            <p:sp>
              <p:nvSpPr>
                <p:cNvPr id="9318" name="Freeform 5947"/>
                <p:cNvSpPr>
                  <a:spLocks/>
                </p:cNvSpPr>
                <p:nvPr/>
              </p:nvSpPr>
              <p:spPr bwMode="auto">
                <a:xfrm>
                  <a:off x="1587" y="2202"/>
                  <a:ext cx="11" cy="15"/>
                </a:xfrm>
                <a:custGeom>
                  <a:avLst/>
                  <a:gdLst>
                    <a:gd name="T0" fmla="*/ 0 w 94"/>
                    <a:gd name="T1" fmla="*/ 0 h 138"/>
                    <a:gd name="T2" fmla="*/ 0 w 94"/>
                    <a:gd name="T3" fmla="*/ 0 h 138"/>
                    <a:gd name="T4" fmla="*/ 0 w 94"/>
                    <a:gd name="T5" fmla="*/ 0 h 138"/>
                    <a:gd name="T6" fmla="*/ 0 w 94"/>
                    <a:gd name="T7" fmla="*/ 0 h 138"/>
                    <a:gd name="T8" fmla="*/ 0 60000 65536"/>
                    <a:gd name="T9" fmla="*/ 0 60000 65536"/>
                    <a:gd name="T10" fmla="*/ 0 60000 65536"/>
                    <a:gd name="T11" fmla="*/ 0 60000 65536"/>
                    <a:gd name="T12" fmla="*/ 0 w 94"/>
                    <a:gd name="T13" fmla="*/ 0 h 138"/>
                    <a:gd name="T14" fmla="*/ 94 w 94"/>
                    <a:gd name="T15" fmla="*/ 138 h 138"/>
                  </a:gdLst>
                  <a:ahLst/>
                  <a:cxnLst>
                    <a:cxn ang="T8">
                      <a:pos x="T0" y="T1"/>
                    </a:cxn>
                    <a:cxn ang="T9">
                      <a:pos x="T2" y="T3"/>
                    </a:cxn>
                    <a:cxn ang="T10">
                      <a:pos x="T4" y="T5"/>
                    </a:cxn>
                    <a:cxn ang="T11">
                      <a:pos x="T6" y="T7"/>
                    </a:cxn>
                  </a:cxnLst>
                  <a:rect l="T12" t="T13" r="T14" b="T15"/>
                  <a:pathLst>
                    <a:path w="94" h="138">
                      <a:moveTo>
                        <a:pt x="60" y="138"/>
                      </a:moveTo>
                      <a:lnTo>
                        <a:pt x="94" y="123"/>
                      </a:lnTo>
                      <a:lnTo>
                        <a:pt x="0" y="0"/>
                      </a:lnTo>
                      <a:lnTo>
                        <a:pt x="60" y="138"/>
                      </a:lnTo>
                      <a:close/>
                    </a:path>
                  </a:pathLst>
                </a:custGeom>
                <a:solidFill>
                  <a:srgbClr val="FF0000"/>
                </a:solidFill>
                <a:ln w="9525">
                  <a:noFill/>
                  <a:round/>
                  <a:headEnd/>
                  <a:tailEnd/>
                </a:ln>
              </p:spPr>
              <p:txBody>
                <a:bodyPr/>
                <a:lstStyle/>
                <a:p>
                  <a:endParaRPr lang="es-MX"/>
                </a:p>
              </p:txBody>
            </p:sp>
            <p:sp>
              <p:nvSpPr>
                <p:cNvPr id="9319" name="Freeform 5948"/>
                <p:cNvSpPr>
                  <a:spLocks/>
                </p:cNvSpPr>
                <p:nvPr/>
              </p:nvSpPr>
              <p:spPr bwMode="auto">
                <a:xfrm>
                  <a:off x="1587" y="2201"/>
                  <a:ext cx="11" cy="14"/>
                </a:xfrm>
                <a:custGeom>
                  <a:avLst/>
                  <a:gdLst>
                    <a:gd name="T0" fmla="*/ 0 w 94"/>
                    <a:gd name="T1" fmla="*/ 0 h 133"/>
                    <a:gd name="T2" fmla="*/ 0 w 94"/>
                    <a:gd name="T3" fmla="*/ 0 h 133"/>
                    <a:gd name="T4" fmla="*/ 0 w 94"/>
                    <a:gd name="T5" fmla="*/ 0 h 133"/>
                    <a:gd name="T6" fmla="*/ 0 w 94"/>
                    <a:gd name="T7" fmla="*/ 0 h 133"/>
                    <a:gd name="T8" fmla="*/ 0 60000 65536"/>
                    <a:gd name="T9" fmla="*/ 0 60000 65536"/>
                    <a:gd name="T10" fmla="*/ 0 60000 65536"/>
                    <a:gd name="T11" fmla="*/ 0 60000 65536"/>
                    <a:gd name="T12" fmla="*/ 0 w 94"/>
                    <a:gd name="T13" fmla="*/ 0 h 133"/>
                    <a:gd name="T14" fmla="*/ 94 w 94"/>
                    <a:gd name="T15" fmla="*/ 133 h 133"/>
                  </a:gdLst>
                  <a:ahLst/>
                  <a:cxnLst>
                    <a:cxn ang="T8">
                      <a:pos x="T0" y="T1"/>
                    </a:cxn>
                    <a:cxn ang="T9">
                      <a:pos x="T2" y="T3"/>
                    </a:cxn>
                    <a:cxn ang="T10">
                      <a:pos x="T4" y="T5"/>
                    </a:cxn>
                    <a:cxn ang="T11">
                      <a:pos x="T6" y="T7"/>
                    </a:cxn>
                  </a:cxnLst>
                  <a:rect l="T12" t="T13" r="T14" b="T15"/>
                  <a:pathLst>
                    <a:path w="94" h="133">
                      <a:moveTo>
                        <a:pt x="94" y="133"/>
                      </a:moveTo>
                      <a:lnTo>
                        <a:pt x="0" y="10"/>
                      </a:lnTo>
                      <a:lnTo>
                        <a:pt x="38" y="0"/>
                      </a:lnTo>
                      <a:lnTo>
                        <a:pt x="94" y="133"/>
                      </a:lnTo>
                      <a:close/>
                    </a:path>
                  </a:pathLst>
                </a:custGeom>
                <a:solidFill>
                  <a:srgbClr val="FF0000"/>
                </a:solidFill>
                <a:ln w="9525">
                  <a:noFill/>
                  <a:round/>
                  <a:headEnd/>
                  <a:tailEnd/>
                </a:ln>
              </p:spPr>
              <p:txBody>
                <a:bodyPr/>
                <a:lstStyle/>
                <a:p>
                  <a:endParaRPr lang="es-MX"/>
                </a:p>
              </p:txBody>
            </p:sp>
            <p:sp>
              <p:nvSpPr>
                <p:cNvPr id="9320" name="Freeform 5949"/>
                <p:cNvSpPr>
                  <a:spLocks/>
                </p:cNvSpPr>
                <p:nvPr/>
              </p:nvSpPr>
              <p:spPr bwMode="auto">
                <a:xfrm>
                  <a:off x="1587" y="2201"/>
                  <a:ext cx="11" cy="16"/>
                </a:xfrm>
                <a:custGeom>
                  <a:avLst/>
                  <a:gdLst>
                    <a:gd name="T0" fmla="*/ 0 w 94"/>
                    <a:gd name="T1" fmla="*/ 0 h 148"/>
                    <a:gd name="T2" fmla="*/ 0 w 94"/>
                    <a:gd name="T3" fmla="*/ 0 h 148"/>
                    <a:gd name="T4" fmla="*/ 0 w 94"/>
                    <a:gd name="T5" fmla="*/ 0 h 148"/>
                    <a:gd name="T6" fmla="*/ 0 w 94"/>
                    <a:gd name="T7" fmla="*/ 0 h 148"/>
                    <a:gd name="T8" fmla="*/ 0 w 94"/>
                    <a:gd name="T9" fmla="*/ 0 h 148"/>
                    <a:gd name="T10" fmla="*/ 0 60000 65536"/>
                    <a:gd name="T11" fmla="*/ 0 60000 65536"/>
                    <a:gd name="T12" fmla="*/ 0 60000 65536"/>
                    <a:gd name="T13" fmla="*/ 0 60000 65536"/>
                    <a:gd name="T14" fmla="*/ 0 60000 65536"/>
                    <a:gd name="T15" fmla="*/ 0 w 94"/>
                    <a:gd name="T16" fmla="*/ 0 h 148"/>
                    <a:gd name="T17" fmla="*/ 94 w 94"/>
                    <a:gd name="T18" fmla="*/ 148 h 148"/>
                  </a:gdLst>
                  <a:ahLst/>
                  <a:cxnLst>
                    <a:cxn ang="T10">
                      <a:pos x="T0" y="T1"/>
                    </a:cxn>
                    <a:cxn ang="T11">
                      <a:pos x="T2" y="T3"/>
                    </a:cxn>
                    <a:cxn ang="T12">
                      <a:pos x="T4" y="T5"/>
                    </a:cxn>
                    <a:cxn ang="T13">
                      <a:pos x="T6" y="T7"/>
                    </a:cxn>
                    <a:cxn ang="T14">
                      <a:pos x="T8" y="T9"/>
                    </a:cxn>
                  </a:cxnLst>
                  <a:rect l="T15" t="T16" r="T17" b="T18"/>
                  <a:pathLst>
                    <a:path w="94" h="148">
                      <a:moveTo>
                        <a:pt x="60" y="148"/>
                      </a:moveTo>
                      <a:lnTo>
                        <a:pt x="94" y="133"/>
                      </a:lnTo>
                      <a:lnTo>
                        <a:pt x="38" y="0"/>
                      </a:lnTo>
                      <a:lnTo>
                        <a:pt x="0" y="10"/>
                      </a:lnTo>
                      <a:lnTo>
                        <a:pt x="60" y="148"/>
                      </a:lnTo>
                    </a:path>
                  </a:pathLst>
                </a:custGeom>
                <a:noFill/>
                <a:ln w="0">
                  <a:solidFill>
                    <a:srgbClr val="FF0000"/>
                  </a:solidFill>
                  <a:round/>
                  <a:headEnd/>
                  <a:tailEnd/>
                </a:ln>
              </p:spPr>
              <p:txBody>
                <a:bodyPr/>
                <a:lstStyle/>
                <a:p>
                  <a:endParaRPr lang="es-MX"/>
                </a:p>
              </p:txBody>
            </p:sp>
            <p:sp>
              <p:nvSpPr>
                <p:cNvPr id="9321" name="Freeform 5950"/>
                <p:cNvSpPr>
                  <a:spLocks/>
                </p:cNvSpPr>
                <p:nvPr/>
              </p:nvSpPr>
              <p:spPr bwMode="auto">
                <a:xfrm>
                  <a:off x="1587" y="2195"/>
                  <a:ext cx="5" cy="7"/>
                </a:xfrm>
                <a:custGeom>
                  <a:avLst/>
                  <a:gdLst>
                    <a:gd name="T0" fmla="*/ 0 w 43"/>
                    <a:gd name="T1" fmla="*/ 0 h 56"/>
                    <a:gd name="T2" fmla="*/ 0 w 43"/>
                    <a:gd name="T3" fmla="*/ 0 h 56"/>
                    <a:gd name="T4" fmla="*/ 0 w 43"/>
                    <a:gd name="T5" fmla="*/ 0 h 56"/>
                    <a:gd name="T6" fmla="*/ 0 w 43"/>
                    <a:gd name="T7" fmla="*/ 0 h 56"/>
                    <a:gd name="T8" fmla="*/ 0 60000 65536"/>
                    <a:gd name="T9" fmla="*/ 0 60000 65536"/>
                    <a:gd name="T10" fmla="*/ 0 60000 65536"/>
                    <a:gd name="T11" fmla="*/ 0 60000 65536"/>
                    <a:gd name="T12" fmla="*/ 0 w 43"/>
                    <a:gd name="T13" fmla="*/ 0 h 56"/>
                    <a:gd name="T14" fmla="*/ 43 w 43"/>
                    <a:gd name="T15" fmla="*/ 56 h 56"/>
                  </a:gdLst>
                  <a:ahLst/>
                  <a:cxnLst>
                    <a:cxn ang="T8">
                      <a:pos x="T0" y="T1"/>
                    </a:cxn>
                    <a:cxn ang="T9">
                      <a:pos x="T2" y="T3"/>
                    </a:cxn>
                    <a:cxn ang="T10">
                      <a:pos x="T4" y="T5"/>
                    </a:cxn>
                    <a:cxn ang="T11">
                      <a:pos x="T6" y="T7"/>
                    </a:cxn>
                  </a:cxnLst>
                  <a:rect l="T12" t="T13" r="T14" b="T15"/>
                  <a:pathLst>
                    <a:path w="43" h="56">
                      <a:moveTo>
                        <a:pt x="5" y="56"/>
                      </a:moveTo>
                      <a:lnTo>
                        <a:pt x="43" y="46"/>
                      </a:lnTo>
                      <a:lnTo>
                        <a:pt x="0" y="0"/>
                      </a:lnTo>
                      <a:lnTo>
                        <a:pt x="5" y="56"/>
                      </a:lnTo>
                      <a:close/>
                    </a:path>
                  </a:pathLst>
                </a:custGeom>
                <a:solidFill>
                  <a:srgbClr val="FF0000"/>
                </a:solidFill>
                <a:ln w="9525">
                  <a:noFill/>
                  <a:round/>
                  <a:headEnd/>
                  <a:tailEnd/>
                </a:ln>
              </p:spPr>
              <p:txBody>
                <a:bodyPr/>
                <a:lstStyle/>
                <a:p>
                  <a:endParaRPr lang="es-MX"/>
                </a:p>
              </p:txBody>
            </p:sp>
            <p:sp>
              <p:nvSpPr>
                <p:cNvPr id="9322" name="Freeform 5951"/>
                <p:cNvSpPr>
                  <a:spLocks/>
                </p:cNvSpPr>
                <p:nvPr/>
              </p:nvSpPr>
              <p:spPr bwMode="auto">
                <a:xfrm>
                  <a:off x="1587" y="2195"/>
                  <a:ext cx="5" cy="7"/>
                </a:xfrm>
                <a:custGeom>
                  <a:avLst/>
                  <a:gdLst>
                    <a:gd name="T0" fmla="*/ 0 w 43"/>
                    <a:gd name="T1" fmla="*/ 0 h 59"/>
                    <a:gd name="T2" fmla="*/ 0 w 43"/>
                    <a:gd name="T3" fmla="*/ 0 h 59"/>
                    <a:gd name="T4" fmla="*/ 0 w 43"/>
                    <a:gd name="T5" fmla="*/ 0 h 59"/>
                    <a:gd name="T6" fmla="*/ 0 w 43"/>
                    <a:gd name="T7" fmla="*/ 0 h 59"/>
                    <a:gd name="T8" fmla="*/ 0 w 43"/>
                    <a:gd name="T9" fmla="*/ 0 h 59"/>
                    <a:gd name="T10" fmla="*/ 0 60000 65536"/>
                    <a:gd name="T11" fmla="*/ 0 60000 65536"/>
                    <a:gd name="T12" fmla="*/ 0 60000 65536"/>
                    <a:gd name="T13" fmla="*/ 0 60000 65536"/>
                    <a:gd name="T14" fmla="*/ 0 60000 65536"/>
                    <a:gd name="T15" fmla="*/ 0 w 43"/>
                    <a:gd name="T16" fmla="*/ 0 h 59"/>
                    <a:gd name="T17" fmla="*/ 43 w 43"/>
                    <a:gd name="T18" fmla="*/ 59 h 59"/>
                  </a:gdLst>
                  <a:ahLst/>
                  <a:cxnLst>
                    <a:cxn ang="T10">
                      <a:pos x="T0" y="T1"/>
                    </a:cxn>
                    <a:cxn ang="T11">
                      <a:pos x="T2" y="T3"/>
                    </a:cxn>
                    <a:cxn ang="T12">
                      <a:pos x="T4" y="T5"/>
                    </a:cxn>
                    <a:cxn ang="T13">
                      <a:pos x="T6" y="T7"/>
                    </a:cxn>
                    <a:cxn ang="T14">
                      <a:pos x="T8" y="T9"/>
                    </a:cxn>
                  </a:cxnLst>
                  <a:rect l="T15" t="T16" r="T17" b="T18"/>
                  <a:pathLst>
                    <a:path w="43" h="59">
                      <a:moveTo>
                        <a:pt x="5" y="59"/>
                      </a:moveTo>
                      <a:lnTo>
                        <a:pt x="43" y="49"/>
                      </a:lnTo>
                      <a:lnTo>
                        <a:pt x="37" y="0"/>
                      </a:lnTo>
                      <a:lnTo>
                        <a:pt x="0" y="3"/>
                      </a:lnTo>
                      <a:lnTo>
                        <a:pt x="5" y="59"/>
                      </a:lnTo>
                    </a:path>
                  </a:pathLst>
                </a:custGeom>
                <a:noFill/>
                <a:ln w="0">
                  <a:solidFill>
                    <a:srgbClr val="FF0000"/>
                  </a:solidFill>
                  <a:round/>
                  <a:headEnd/>
                  <a:tailEnd/>
                </a:ln>
              </p:spPr>
              <p:txBody>
                <a:bodyPr/>
                <a:lstStyle/>
                <a:p>
                  <a:endParaRPr lang="es-MX"/>
                </a:p>
              </p:txBody>
            </p:sp>
            <p:sp>
              <p:nvSpPr>
                <p:cNvPr id="9323" name="Freeform 5952"/>
                <p:cNvSpPr>
                  <a:spLocks/>
                </p:cNvSpPr>
                <p:nvPr/>
              </p:nvSpPr>
              <p:spPr bwMode="auto">
                <a:xfrm>
                  <a:off x="1585" y="2175"/>
                  <a:ext cx="6" cy="20"/>
                </a:xfrm>
                <a:custGeom>
                  <a:avLst/>
                  <a:gdLst>
                    <a:gd name="T0" fmla="*/ 0 w 56"/>
                    <a:gd name="T1" fmla="*/ 0 h 186"/>
                    <a:gd name="T2" fmla="*/ 0 w 56"/>
                    <a:gd name="T3" fmla="*/ 0 h 186"/>
                    <a:gd name="T4" fmla="*/ 0 w 56"/>
                    <a:gd name="T5" fmla="*/ 0 h 186"/>
                    <a:gd name="T6" fmla="*/ 0 w 56"/>
                    <a:gd name="T7" fmla="*/ 0 h 186"/>
                    <a:gd name="T8" fmla="*/ 0 60000 65536"/>
                    <a:gd name="T9" fmla="*/ 0 60000 65536"/>
                    <a:gd name="T10" fmla="*/ 0 60000 65536"/>
                    <a:gd name="T11" fmla="*/ 0 60000 65536"/>
                    <a:gd name="T12" fmla="*/ 0 w 56"/>
                    <a:gd name="T13" fmla="*/ 0 h 186"/>
                    <a:gd name="T14" fmla="*/ 56 w 56"/>
                    <a:gd name="T15" fmla="*/ 186 h 186"/>
                  </a:gdLst>
                  <a:ahLst/>
                  <a:cxnLst>
                    <a:cxn ang="T8">
                      <a:pos x="T0" y="T1"/>
                    </a:cxn>
                    <a:cxn ang="T9">
                      <a:pos x="T2" y="T3"/>
                    </a:cxn>
                    <a:cxn ang="T10">
                      <a:pos x="T4" y="T5"/>
                    </a:cxn>
                    <a:cxn ang="T11">
                      <a:pos x="T6" y="T7"/>
                    </a:cxn>
                  </a:cxnLst>
                  <a:rect l="T12" t="T13" r="T14" b="T15"/>
                  <a:pathLst>
                    <a:path w="56" h="186">
                      <a:moveTo>
                        <a:pt x="19" y="186"/>
                      </a:moveTo>
                      <a:lnTo>
                        <a:pt x="56" y="183"/>
                      </a:lnTo>
                      <a:lnTo>
                        <a:pt x="0" y="0"/>
                      </a:lnTo>
                      <a:lnTo>
                        <a:pt x="19" y="186"/>
                      </a:lnTo>
                      <a:close/>
                    </a:path>
                  </a:pathLst>
                </a:custGeom>
                <a:solidFill>
                  <a:srgbClr val="FF0000"/>
                </a:solidFill>
                <a:ln w="9525">
                  <a:noFill/>
                  <a:round/>
                  <a:headEnd/>
                  <a:tailEnd/>
                </a:ln>
              </p:spPr>
              <p:txBody>
                <a:bodyPr/>
                <a:lstStyle/>
                <a:p>
                  <a:endParaRPr lang="es-MX"/>
                </a:p>
              </p:txBody>
            </p:sp>
            <p:sp>
              <p:nvSpPr>
                <p:cNvPr id="9324" name="Freeform 5953"/>
                <p:cNvSpPr>
                  <a:spLocks/>
                </p:cNvSpPr>
                <p:nvPr/>
              </p:nvSpPr>
              <p:spPr bwMode="auto">
                <a:xfrm>
                  <a:off x="1585" y="2174"/>
                  <a:ext cx="6" cy="21"/>
                </a:xfrm>
                <a:custGeom>
                  <a:avLst/>
                  <a:gdLst>
                    <a:gd name="T0" fmla="*/ 0 w 56"/>
                    <a:gd name="T1" fmla="*/ 0 h 187"/>
                    <a:gd name="T2" fmla="*/ 0 w 56"/>
                    <a:gd name="T3" fmla="*/ 0 h 187"/>
                    <a:gd name="T4" fmla="*/ 0 w 56"/>
                    <a:gd name="T5" fmla="*/ 0 h 187"/>
                    <a:gd name="T6" fmla="*/ 0 w 56"/>
                    <a:gd name="T7" fmla="*/ 0 h 187"/>
                    <a:gd name="T8" fmla="*/ 0 60000 65536"/>
                    <a:gd name="T9" fmla="*/ 0 60000 65536"/>
                    <a:gd name="T10" fmla="*/ 0 60000 65536"/>
                    <a:gd name="T11" fmla="*/ 0 60000 65536"/>
                    <a:gd name="T12" fmla="*/ 0 w 56"/>
                    <a:gd name="T13" fmla="*/ 0 h 187"/>
                    <a:gd name="T14" fmla="*/ 56 w 56"/>
                    <a:gd name="T15" fmla="*/ 187 h 187"/>
                  </a:gdLst>
                  <a:ahLst/>
                  <a:cxnLst>
                    <a:cxn ang="T8">
                      <a:pos x="T0" y="T1"/>
                    </a:cxn>
                    <a:cxn ang="T9">
                      <a:pos x="T2" y="T3"/>
                    </a:cxn>
                    <a:cxn ang="T10">
                      <a:pos x="T4" y="T5"/>
                    </a:cxn>
                    <a:cxn ang="T11">
                      <a:pos x="T6" y="T7"/>
                    </a:cxn>
                  </a:cxnLst>
                  <a:rect l="T12" t="T13" r="T14" b="T15"/>
                  <a:pathLst>
                    <a:path w="56" h="187">
                      <a:moveTo>
                        <a:pt x="56" y="187"/>
                      </a:moveTo>
                      <a:lnTo>
                        <a:pt x="0" y="4"/>
                      </a:lnTo>
                      <a:lnTo>
                        <a:pt x="38" y="0"/>
                      </a:lnTo>
                      <a:lnTo>
                        <a:pt x="56" y="187"/>
                      </a:lnTo>
                      <a:close/>
                    </a:path>
                  </a:pathLst>
                </a:custGeom>
                <a:solidFill>
                  <a:srgbClr val="FF0000"/>
                </a:solidFill>
                <a:ln w="9525">
                  <a:noFill/>
                  <a:round/>
                  <a:headEnd/>
                  <a:tailEnd/>
                </a:ln>
              </p:spPr>
              <p:txBody>
                <a:bodyPr/>
                <a:lstStyle/>
                <a:p>
                  <a:endParaRPr lang="es-MX"/>
                </a:p>
              </p:txBody>
            </p:sp>
            <p:sp>
              <p:nvSpPr>
                <p:cNvPr id="9325" name="Freeform 5954"/>
                <p:cNvSpPr>
                  <a:spLocks/>
                </p:cNvSpPr>
                <p:nvPr/>
              </p:nvSpPr>
              <p:spPr bwMode="auto">
                <a:xfrm>
                  <a:off x="1585" y="2174"/>
                  <a:ext cx="6" cy="21"/>
                </a:xfrm>
                <a:custGeom>
                  <a:avLst/>
                  <a:gdLst>
                    <a:gd name="T0" fmla="*/ 0 w 56"/>
                    <a:gd name="T1" fmla="*/ 0 h 190"/>
                    <a:gd name="T2" fmla="*/ 0 w 56"/>
                    <a:gd name="T3" fmla="*/ 0 h 190"/>
                    <a:gd name="T4" fmla="*/ 0 w 56"/>
                    <a:gd name="T5" fmla="*/ 0 h 190"/>
                    <a:gd name="T6" fmla="*/ 0 w 56"/>
                    <a:gd name="T7" fmla="*/ 0 h 190"/>
                    <a:gd name="T8" fmla="*/ 0 w 56"/>
                    <a:gd name="T9" fmla="*/ 0 h 190"/>
                    <a:gd name="T10" fmla="*/ 0 60000 65536"/>
                    <a:gd name="T11" fmla="*/ 0 60000 65536"/>
                    <a:gd name="T12" fmla="*/ 0 60000 65536"/>
                    <a:gd name="T13" fmla="*/ 0 60000 65536"/>
                    <a:gd name="T14" fmla="*/ 0 60000 65536"/>
                    <a:gd name="T15" fmla="*/ 0 w 56"/>
                    <a:gd name="T16" fmla="*/ 0 h 190"/>
                    <a:gd name="T17" fmla="*/ 56 w 56"/>
                    <a:gd name="T18" fmla="*/ 190 h 190"/>
                  </a:gdLst>
                  <a:ahLst/>
                  <a:cxnLst>
                    <a:cxn ang="T10">
                      <a:pos x="T0" y="T1"/>
                    </a:cxn>
                    <a:cxn ang="T11">
                      <a:pos x="T2" y="T3"/>
                    </a:cxn>
                    <a:cxn ang="T12">
                      <a:pos x="T4" y="T5"/>
                    </a:cxn>
                    <a:cxn ang="T13">
                      <a:pos x="T6" y="T7"/>
                    </a:cxn>
                    <a:cxn ang="T14">
                      <a:pos x="T8" y="T9"/>
                    </a:cxn>
                  </a:cxnLst>
                  <a:rect l="T15" t="T16" r="T17" b="T18"/>
                  <a:pathLst>
                    <a:path w="56" h="190">
                      <a:moveTo>
                        <a:pt x="19" y="190"/>
                      </a:moveTo>
                      <a:lnTo>
                        <a:pt x="56" y="187"/>
                      </a:lnTo>
                      <a:lnTo>
                        <a:pt x="38" y="0"/>
                      </a:lnTo>
                      <a:lnTo>
                        <a:pt x="0" y="4"/>
                      </a:lnTo>
                      <a:lnTo>
                        <a:pt x="19" y="190"/>
                      </a:lnTo>
                    </a:path>
                  </a:pathLst>
                </a:custGeom>
                <a:noFill/>
                <a:ln w="0">
                  <a:solidFill>
                    <a:srgbClr val="FF0000"/>
                  </a:solidFill>
                  <a:round/>
                  <a:headEnd/>
                  <a:tailEnd/>
                </a:ln>
              </p:spPr>
              <p:txBody>
                <a:bodyPr/>
                <a:lstStyle/>
                <a:p>
                  <a:endParaRPr lang="es-MX"/>
                </a:p>
              </p:txBody>
            </p:sp>
            <p:sp>
              <p:nvSpPr>
                <p:cNvPr id="9326" name="Freeform 5955"/>
                <p:cNvSpPr>
                  <a:spLocks/>
                </p:cNvSpPr>
                <p:nvPr/>
              </p:nvSpPr>
              <p:spPr bwMode="auto">
                <a:xfrm>
                  <a:off x="1581" y="2140"/>
                  <a:ext cx="8" cy="35"/>
                </a:xfrm>
                <a:custGeom>
                  <a:avLst/>
                  <a:gdLst>
                    <a:gd name="T0" fmla="*/ 0 w 69"/>
                    <a:gd name="T1" fmla="*/ 0 h 312"/>
                    <a:gd name="T2" fmla="*/ 0 w 69"/>
                    <a:gd name="T3" fmla="*/ 0 h 312"/>
                    <a:gd name="T4" fmla="*/ 0 w 69"/>
                    <a:gd name="T5" fmla="*/ 0 h 312"/>
                    <a:gd name="T6" fmla="*/ 0 w 69"/>
                    <a:gd name="T7" fmla="*/ 0 h 312"/>
                    <a:gd name="T8" fmla="*/ 0 60000 65536"/>
                    <a:gd name="T9" fmla="*/ 0 60000 65536"/>
                    <a:gd name="T10" fmla="*/ 0 60000 65536"/>
                    <a:gd name="T11" fmla="*/ 0 60000 65536"/>
                    <a:gd name="T12" fmla="*/ 0 w 69"/>
                    <a:gd name="T13" fmla="*/ 0 h 312"/>
                    <a:gd name="T14" fmla="*/ 69 w 69"/>
                    <a:gd name="T15" fmla="*/ 312 h 312"/>
                  </a:gdLst>
                  <a:ahLst/>
                  <a:cxnLst>
                    <a:cxn ang="T8">
                      <a:pos x="T0" y="T1"/>
                    </a:cxn>
                    <a:cxn ang="T9">
                      <a:pos x="T2" y="T3"/>
                    </a:cxn>
                    <a:cxn ang="T10">
                      <a:pos x="T4" y="T5"/>
                    </a:cxn>
                    <a:cxn ang="T11">
                      <a:pos x="T6" y="T7"/>
                    </a:cxn>
                  </a:cxnLst>
                  <a:rect l="T12" t="T13" r="T14" b="T15"/>
                  <a:pathLst>
                    <a:path w="69" h="312">
                      <a:moveTo>
                        <a:pt x="31" y="312"/>
                      </a:moveTo>
                      <a:lnTo>
                        <a:pt x="69" y="308"/>
                      </a:lnTo>
                      <a:lnTo>
                        <a:pt x="0" y="0"/>
                      </a:lnTo>
                      <a:lnTo>
                        <a:pt x="31" y="312"/>
                      </a:lnTo>
                      <a:close/>
                    </a:path>
                  </a:pathLst>
                </a:custGeom>
                <a:solidFill>
                  <a:srgbClr val="FF0000"/>
                </a:solidFill>
                <a:ln w="9525">
                  <a:noFill/>
                  <a:round/>
                  <a:headEnd/>
                  <a:tailEnd/>
                </a:ln>
              </p:spPr>
              <p:txBody>
                <a:bodyPr/>
                <a:lstStyle/>
                <a:p>
                  <a:endParaRPr lang="es-MX"/>
                </a:p>
              </p:txBody>
            </p:sp>
            <p:sp>
              <p:nvSpPr>
                <p:cNvPr id="9327" name="Freeform 5956"/>
                <p:cNvSpPr>
                  <a:spLocks/>
                </p:cNvSpPr>
                <p:nvPr/>
              </p:nvSpPr>
              <p:spPr bwMode="auto">
                <a:xfrm>
                  <a:off x="1581" y="2140"/>
                  <a:ext cx="8" cy="34"/>
                </a:xfrm>
                <a:custGeom>
                  <a:avLst/>
                  <a:gdLst>
                    <a:gd name="T0" fmla="*/ 0 w 69"/>
                    <a:gd name="T1" fmla="*/ 0 h 311"/>
                    <a:gd name="T2" fmla="*/ 0 w 69"/>
                    <a:gd name="T3" fmla="*/ 0 h 311"/>
                    <a:gd name="T4" fmla="*/ 0 w 69"/>
                    <a:gd name="T5" fmla="*/ 0 h 311"/>
                    <a:gd name="T6" fmla="*/ 0 w 69"/>
                    <a:gd name="T7" fmla="*/ 0 h 311"/>
                    <a:gd name="T8" fmla="*/ 0 60000 65536"/>
                    <a:gd name="T9" fmla="*/ 0 60000 65536"/>
                    <a:gd name="T10" fmla="*/ 0 60000 65536"/>
                    <a:gd name="T11" fmla="*/ 0 60000 65536"/>
                    <a:gd name="T12" fmla="*/ 0 w 69"/>
                    <a:gd name="T13" fmla="*/ 0 h 311"/>
                    <a:gd name="T14" fmla="*/ 69 w 69"/>
                    <a:gd name="T15" fmla="*/ 311 h 311"/>
                  </a:gdLst>
                  <a:ahLst/>
                  <a:cxnLst>
                    <a:cxn ang="T8">
                      <a:pos x="T0" y="T1"/>
                    </a:cxn>
                    <a:cxn ang="T9">
                      <a:pos x="T2" y="T3"/>
                    </a:cxn>
                    <a:cxn ang="T10">
                      <a:pos x="T4" y="T5"/>
                    </a:cxn>
                    <a:cxn ang="T11">
                      <a:pos x="T6" y="T7"/>
                    </a:cxn>
                  </a:cxnLst>
                  <a:rect l="T12" t="T13" r="T14" b="T15"/>
                  <a:pathLst>
                    <a:path w="69" h="311">
                      <a:moveTo>
                        <a:pt x="69" y="311"/>
                      </a:moveTo>
                      <a:lnTo>
                        <a:pt x="0" y="3"/>
                      </a:lnTo>
                      <a:lnTo>
                        <a:pt x="38" y="0"/>
                      </a:lnTo>
                      <a:lnTo>
                        <a:pt x="69" y="311"/>
                      </a:lnTo>
                      <a:close/>
                    </a:path>
                  </a:pathLst>
                </a:custGeom>
                <a:solidFill>
                  <a:srgbClr val="FF0000"/>
                </a:solidFill>
                <a:ln w="9525">
                  <a:noFill/>
                  <a:round/>
                  <a:headEnd/>
                  <a:tailEnd/>
                </a:ln>
              </p:spPr>
              <p:txBody>
                <a:bodyPr/>
                <a:lstStyle/>
                <a:p>
                  <a:endParaRPr lang="es-MX"/>
                </a:p>
              </p:txBody>
            </p:sp>
            <p:sp>
              <p:nvSpPr>
                <p:cNvPr id="9328" name="Freeform 5957"/>
                <p:cNvSpPr>
                  <a:spLocks/>
                </p:cNvSpPr>
                <p:nvPr/>
              </p:nvSpPr>
              <p:spPr bwMode="auto">
                <a:xfrm>
                  <a:off x="1581" y="2140"/>
                  <a:ext cx="8" cy="35"/>
                </a:xfrm>
                <a:custGeom>
                  <a:avLst/>
                  <a:gdLst>
                    <a:gd name="T0" fmla="*/ 0 w 69"/>
                    <a:gd name="T1" fmla="*/ 0 h 315"/>
                    <a:gd name="T2" fmla="*/ 0 w 69"/>
                    <a:gd name="T3" fmla="*/ 0 h 315"/>
                    <a:gd name="T4" fmla="*/ 0 w 69"/>
                    <a:gd name="T5" fmla="*/ 0 h 315"/>
                    <a:gd name="T6" fmla="*/ 0 w 69"/>
                    <a:gd name="T7" fmla="*/ 0 h 315"/>
                    <a:gd name="T8" fmla="*/ 0 w 69"/>
                    <a:gd name="T9" fmla="*/ 0 h 315"/>
                    <a:gd name="T10" fmla="*/ 0 60000 65536"/>
                    <a:gd name="T11" fmla="*/ 0 60000 65536"/>
                    <a:gd name="T12" fmla="*/ 0 60000 65536"/>
                    <a:gd name="T13" fmla="*/ 0 60000 65536"/>
                    <a:gd name="T14" fmla="*/ 0 60000 65536"/>
                    <a:gd name="T15" fmla="*/ 0 w 69"/>
                    <a:gd name="T16" fmla="*/ 0 h 315"/>
                    <a:gd name="T17" fmla="*/ 69 w 69"/>
                    <a:gd name="T18" fmla="*/ 315 h 315"/>
                  </a:gdLst>
                  <a:ahLst/>
                  <a:cxnLst>
                    <a:cxn ang="T10">
                      <a:pos x="T0" y="T1"/>
                    </a:cxn>
                    <a:cxn ang="T11">
                      <a:pos x="T2" y="T3"/>
                    </a:cxn>
                    <a:cxn ang="T12">
                      <a:pos x="T4" y="T5"/>
                    </a:cxn>
                    <a:cxn ang="T13">
                      <a:pos x="T6" y="T7"/>
                    </a:cxn>
                    <a:cxn ang="T14">
                      <a:pos x="T8" y="T9"/>
                    </a:cxn>
                  </a:cxnLst>
                  <a:rect l="T15" t="T16" r="T17" b="T18"/>
                  <a:pathLst>
                    <a:path w="69" h="315">
                      <a:moveTo>
                        <a:pt x="31" y="315"/>
                      </a:moveTo>
                      <a:lnTo>
                        <a:pt x="69" y="311"/>
                      </a:lnTo>
                      <a:lnTo>
                        <a:pt x="38" y="0"/>
                      </a:lnTo>
                      <a:lnTo>
                        <a:pt x="0" y="3"/>
                      </a:lnTo>
                      <a:lnTo>
                        <a:pt x="31" y="315"/>
                      </a:lnTo>
                    </a:path>
                  </a:pathLst>
                </a:custGeom>
                <a:noFill/>
                <a:ln w="0">
                  <a:solidFill>
                    <a:srgbClr val="FF0000"/>
                  </a:solidFill>
                  <a:round/>
                  <a:headEnd/>
                  <a:tailEnd/>
                </a:ln>
              </p:spPr>
              <p:txBody>
                <a:bodyPr/>
                <a:lstStyle/>
                <a:p>
                  <a:endParaRPr lang="es-MX"/>
                </a:p>
              </p:txBody>
            </p:sp>
            <p:sp>
              <p:nvSpPr>
                <p:cNvPr id="9329" name="Freeform 5958"/>
                <p:cNvSpPr>
                  <a:spLocks/>
                </p:cNvSpPr>
                <p:nvPr/>
              </p:nvSpPr>
              <p:spPr bwMode="auto">
                <a:xfrm>
                  <a:off x="1580" y="2130"/>
                  <a:ext cx="6" cy="10"/>
                </a:xfrm>
                <a:custGeom>
                  <a:avLst/>
                  <a:gdLst>
                    <a:gd name="T0" fmla="*/ 0 w 49"/>
                    <a:gd name="T1" fmla="*/ 0 h 93"/>
                    <a:gd name="T2" fmla="*/ 0 w 49"/>
                    <a:gd name="T3" fmla="*/ 0 h 93"/>
                    <a:gd name="T4" fmla="*/ 0 w 49"/>
                    <a:gd name="T5" fmla="*/ 0 h 93"/>
                    <a:gd name="T6" fmla="*/ 0 w 49"/>
                    <a:gd name="T7" fmla="*/ 0 h 93"/>
                    <a:gd name="T8" fmla="*/ 0 60000 65536"/>
                    <a:gd name="T9" fmla="*/ 0 60000 65536"/>
                    <a:gd name="T10" fmla="*/ 0 60000 65536"/>
                    <a:gd name="T11" fmla="*/ 0 60000 65536"/>
                    <a:gd name="T12" fmla="*/ 0 w 49"/>
                    <a:gd name="T13" fmla="*/ 0 h 93"/>
                    <a:gd name="T14" fmla="*/ 49 w 49"/>
                    <a:gd name="T15" fmla="*/ 93 h 93"/>
                  </a:gdLst>
                  <a:ahLst/>
                  <a:cxnLst>
                    <a:cxn ang="T8">
                      <a:pos x="T0" y="T1"/>
                    </a:cxn>
                    <a:cxn ang="T9">
                      <a:pos x="T2" y="T3"/>
                    </a:cxn>
                    <a:cxn ang="T10">
                      <a:pos x="T4" y="T5"/>
                    </a:cxn>
                    <a:cxn ang="T11">
                      <a:pos x="T6" y="T7"/>
                    </a:cxn>
                  </a:cxnLst>
                  <a:rect l="T12" t="T13" r="T14" b="T15"/>
                  <a:pathLst>
                    <a:path w="49" h="93">
                      <a:moveTo>
                        <a:pt x="11" y="93"/>
                      </a:moveTo>
                      <a:lnTo>
                        <a:pt x="49" y="90"/>
                      </a:lnTo>
                      <a:lnTo>
                        <a:pt x="0" y="0"/>
                      </a:lnTo>
                      <a:lnTo>
                        <a:pt x="11" y="93"/>
                      </a:lnTo>
                      <a:close/>
                    </a:path>
                  </a:pathLst>
                </a:custGeom>
                <a:solidFill>
                  <a:srgbClr val="FF0000"/>
                </a:solidFill>
                <a:ln w="9525">
                  <a:noFill/>
                  <a:round/>
                  <a:headEnd/>
                  <a:tailEnd/>
                </a:ln>
              </p:spPr>
              <p:txBody>
                <a:bodyPr/>
                <a:lstStyle/>
                <a:p>
                  <a:endParaRPr lang="es-MX"/>
                </a:p>
              </p:txBody>
            </p:sp>
            <p:sp>
              <p:nvSpPr>
                <p:cNvPr id="9330" name="Freeform 5959"/>
                <p:cNvSpPr>
                  <a:spLocks/>
                </p:cNvSpPr>
                <p:nvPr/>
              </p:nvSpPr>
              <p:spPr bwMode="auto">
                <a:xfrm>
                  <a:off x="1580" y="2129"/>
                  <a:ext cx="6" cy="11"/>
                </a:xfrm>
                <a:custGeom>
                  <a:avLst/>
                  <a:gdLst>
                    <a:gd name="T0" fmla="*/ 0 w 49"/>
                    <a:gd name="T1" fmla="*/ 0 h 96"/>
                    <a:gd name="T2" fmla="*/ 0 w 49"/>
                    <a:gd name="T3" fmla="*/ 0 h 96"/>
                    <a:gd name="T4" fmla="*/ 0 w 49"/>
                    <a:gd name="T5" fmla="*/ 0 h 96"/>
                    <a:gd name="T6" fmla="*/ 0 w 49"/>
                    <a:gd name="T7" fmla="*/ 0 h 96"/>
                    <a:gd name="T8" fmla="*/ 0 w 49"/>
                    <a:gd name="T9" fmla="*/ 0 h 96"/>
                    <a:gd name="T10" fmla="*/ 0 60000 65536"/>
                    <a:gd name="T11" fmla="*/ 0 60000 65536"/>
                    <a:gd name="T12" fmla="*/ 0 60000 65536"/>
                    <a:gd name="T13" fmla="*/ 0 60000 65536"/>
                    <a:gd name="T14" fmla="*/ 0 60000 65536"/>
                    <a:gd name="T15" fmla="*/ 0 w 49"/>
                    <a:gd name="T16" fmla="*/ 0 h 96"/>
                    <a:gd name="T17" fmla="*/ 49 w 49"/>
                    <a:gd name="T18" fmla="*/ 96 h 96"/>
                  </a:gdLst>
                  <a:ahLst/>
                  <a:cxnLst>
                    <a:cxn ang="T10">
                      <a:pos x="T0" y="T1"/>
                    </a:cxn>
                    <a:cxn ang="T11">
                      <a:pos x="T2" y="T3"/>
                    </a:cxn>
                    <a:cxn ang="T12">
                      <a:pos x="T4" y="T5"/>
                    </a:cxn>
                    <a:cxn ang="T13">
                      <a:pos x="T6" y="T7"/>
                    </a:cxn>
                    <a:cxn ang="T14">
                      <a:pos x="T8" y="T9"/>
                    </a:cxn>
                  </a:cxnLst>
                  <a:rect l="T15" t="T16" r="T17" b="T18"/>
                  <a:pathLst>
                    <a:path w="49" h="96">
                      <a:moveTo>
                        <a:pt x="11" y="96"/>
                      </a:moveTo>
                      <a:lnTo>
                        <a:pt x="49" y="93"/>
                      </a:lnTo>
                      <a:lnTo>
                        <a:pt x="38" y="0"/>
                      </a:lnTo>
                      <a:lnTo>
                        <a:pt x="0" y="3"/>
                      </a:lnTo>
                      <a:lnTo>
                        <a:pt x="11" y="96"/>
                      </a:lnTo>
                    </a:path>
                  </a:pathLst>
                </a:custGeom>
                <a:noFill/>
                <a:ln w="0">
                  <a:solidFill>
                    <a:srgbClr val="FF0000"/>
                  </a:solidFill>
                  <a:round/>
                  <a:headEnd/>
                  <a:tailEnd/>
                </a:ln>
              </p:spPr>
              <p:txBody>
                <a:bodyPr/>
                <a:lstStyle/>
                <a:p>
                  <a:endParaRPr lang="es-MX"/>
                </a:p>
              </p:txBody>
            </p:sp>
            <p:sp>
              <p:nvSpPr>
                <p:cNvPr id="9331" name="Freeform 5960"/>
                <p:cNvSpPr>
                  <a:spLocks/>
                </p:cNvSpPr>
                <p:nvPr/>
              </p:nvSpPr>
              <p:spPr bwMode="auto">
                <a:xfrm>
                  <a:off x="1576" y="2085"/>
                  <a:ext cx="8" cy="45"/>
                </a:xfrm>
                <a:custGeom>
                  <a:avLst/>
                  <a:gdLst>
                    <a:gd name="T0" fmla="*/ 0 w 76"/>
                    <a:gd name="T1" fmla="*/ 0 h 405"/>
                    <a:gd name="T2" fmla="*/ 0 w 76"/>
                    <a:gd name="T3" fmla="*/ 0 h 405"/>
                    <a:gd name="T4" fmla="*/ 0 w 76"/>
                    <a:gd name="T5" fmla="*/ 0 h 405"/>
                    <a:gd name="T6" fmla="*/ 0 w 76"/>
                    <a:gd name="T7" fmla="*/ 0 h 405"/>
                    <a:gd name="T8" fmla="*/ 0 60000 65536"/>
                    <a:gd name="T9" fmla="*/ 0 60000 65536"/>
                    <a:gd name="T10" fmla="*/ 0 60000 65536"/>
                    <a:gd name="T11" fmla="*/ 0 60000 65536"/>
                    <a:gd name="T12" fmla="*/ 0 w 76"/>
                    <a:gd name="T13" fmla="*/ 0 h 405"/>
                    <a:gd name="T14" fmla="*/ 76 w 76"/>
                    <a:gd name="T15" fmla="*/ 405 h 405"/>
                  </a:gdLst>
                  <a:ahLst/>
                  <a:cxnLst>
                    <a:cxn ang="T8">
                      <a:pos x="T0" y="T1"/>
                    </a:cxn>
                    <a:cxn ang="T9">
                      <a:pos x="T2" y="T3"/>
                    </a:cxn>
                    <a:cxn ang="T10">
                      <a:pos x="T4" y="T5"/>
                    </a:cxn>
                    <a:cxn ang="T11">
                      <a:pos x="T6" y="T7"/>
                    </a:cxn>
                  </a:cxnLst>
                  <a:rect l="T12" t="T13" r="T14" b="T15"/>
                  <a:pathLst>
                    <a:path w="76" h="405">
                      <a:moveTo>
                        <a:pt x="38" y="405"/>
                      </a:moveTo>
                      <a:lnTo>
                        <a:pt x="76" y="402"/>
                      </a:lnTo>
                      <a:lnTo>
                        <a:pt x="0" y="0"/>
                      </a:lnTo>
                      <a:lnTo>
                        <a:pt x="38" y="405"/>
                      </a:lnTo>
                      <a:close/>
                    </a:path>
                  </a:pathLst>
                </a:custGeom>
                <a:solidFill>
                  <a:srgbClr val="FF0000"/>
                </a:solidFill>
                <a:ln w="9525">
                  <a:noFill/>
                  <a:round/>
                  <a:headEnd/>
                  <a:tailEnd/>
                </a:ln>
              </p:spPr>
              <p:txBody>
                <a:bodyPr/>
                <a:lstStyle/>
                <a:p>
                  <a:endParaRPr lang="es-MX"/>
                </a:p>
              </p:txBody>
            </p:sp>
            <p:sp>
              <p:nvSpPr>
                <p:cNvPr id="9332" name="Freeform 5961"/>
                <p:cNvSpPr>
                  <a:spLocks/>
                </p:cNvSpPr>
                <p:nvPr/>
              </p:nvSpPr>
              <p:spPr bwMode="auto">
                <a:xfrm>
                  <a:off x="1576" y="2084"/>
                  <a:ext cx="8" cy="45"/>
                </a:xfrm>
                <a:custGeom>
                  <a:avLst/>
                  <a:gdLst>
                    <a:gd name="T0" fmla="*/ 0 w 76"/>
                    <a:gd name="T1" fmla="*/ 0 h 407"/>
                    <a:gd name="T2" fmla="*/ 0 w 76"/>
                    <a:gd name="T3" fmla="*/ 0 h 407"/>
                    <a:gd name="T4" fmla="*/ 0 w 76"/>
                    <a:gd name="T5" fmla="*/ 0 h 407"/>
                    <a:gd name="T6" fmla="*/ 0 w 76"/>
                    <a:gd name="T7" fmla="*/ 0 h 407"/>
                    <a:gd name="T8" fmla="*/ 0 60000 65536"/>
                    <a:gd name="T9" fmla="*/ 0 60000 65536"/>
                    <a:gd name="T10" fmla="*/ 0 60000 65536"/>
                    <a:gd name="T11" fmla="*/ 0 60000 65536"/>
                    <a:gd name="T12" fmla="*/ 0 w 76"/>
                    <a:gd name="T13" fmla="*/ 0 h 407"/>
                    <a:gd name="T14" fmla="*/ 76 w 76"/>
                    <a:gd name="T15" fmla="*/ 407 h 407"/>
                  </a:gdLst>
                  <a:ahLst/>
                  <a:cxnLst>
                    <a:cxn ang="T8">
                      <a:pos x="T0" y="T1"/>
                    </a:cxn>
                    <a:cxn ang="T9">
                      <a:pos x="T2" y="T3"/>
                    </a:cxn>
                    <a:cxn ang="T10">
                      <a:pos x="T4" y="T5"/>
                    </a:cxn>
                    <a:cxn ang="T11">
                      <a:pos x="T6" y="T7"/>
                    </a:cxn>
                  </a:cxnLst>
                  <a:rect l="T12" t="T13" r="T14" b="T15"/>
                  <a:pathLst>
                    <a:path w="76" h="407">
                      <a:moveTo>
                        <a:pt x="76" y="407"/>
                      </a:moveTo>
                      <a:lnTo>
                        <a:pt x="0" y="5"/>
                      </a:lnTo>
                      <a:lnTo>
                        <a:pt x="37" y="0"/>
                      </a:lnTo>
                      <a:lnTo>
                        <a:pt x="76" y="407"/>
                      </a:lnTo>
                      <a:close/>
                    </a:path>
                  </a:pathLst>
                </a:custGeom>
                <a:solidFill>
                  <a:srgbClr val="FF0000"/>
                </a:solidFill>
                <a:ln w="9525">
                  <a:noFill/>
                  <a:round/>
                  <a:headEnd/>
                  <a:tailEnd/>
                </a:ln>
              </p:spPr>
              <p:txBody>
                <a:bodyPr/>
                <a:lstStyle/>
                <a:p>
                  <a:endParaRPr lang="es-MX"/>
                </a:p>
              </p:txBody>
            </p:sp>
            <p:sp>
              <p:nvSpPr>
                <p:cNvPr id="9333" name="Freeform 5962"/>
                <p:cNvSpPr>
                  <a:spLocks/>
                </p:cNvSpPr>
                <p:nvPr/>
              </p:nvSpPr>
              <p:spPr bwMode="auto">
                <a:xfrm>
                  <a:off x="1576" y="2084"/>
                  <a:ext cx="8" cy="46"/>
                </a:xfrm>
                <a:custGeom>
                  <a:avLst/>
                  <a:gdLst>
                    <a:gd name="T0" fmla="*/ 0 w 76"/>
                    <a:gd name="T1" fmla="*/ 0 h 410"/>
                    <a:gd name="T2" fmla="*/ 0 w 76"/>
                    <a:gd name="T3" fmla="*/ 0 h 410"/>
                    <a:gd name="T4" fmla="*/ 0 w 76"/>
                    <a:gd name="T5" fmla="*/ 0 h 410"/>
                    <a:gd name="T6" fmla="*/ 0 w 76"/>
                    <a:gd name="T7" fmla="*/ 0 h 410"/>
                    <a:gd name="T8" fmla="*/ 0 w 76"/>
                    <a:gd name="T9" fmla="*/ 0 h 410"/>
                    <a:gd name="T10" fmla="*/ 0 60000 65536"/>
                    <a:gd name="T11" fmla="*/ 0 60000 65536"/>
                    <a:gd name="T12" fmla="*/ 0 60000 65536"/>
                    <a:gd name="T13" fmla="*/ 0 60000 65536"/>
                    <a:gd name="T14" fmla="*/ 0 60000 65536"/>
                    <a:gd name="T15" fmla="*/ 0 w 76"/>
                    <a:gd name="T16" fmla="*/ 0 h 410"/>
                    <a:gd name="T17" fmla="*/ 76 w 76"/>
                    <a:gd name="T18" fmla="*/ 410 h 410"/>
                  </a:gdLst>
                  <a:ahLst/>
                  <a:cxnLst>
                    <a:cxn ang="T10">
                      <a:pos x="T0" y="T1"/>
                    </a:cxn>
                    <a:cxn ang="T11">
                      <a:pos x="T2" y="T3"/>
                    </a:cxn>
                    <a:cxn ang="T12">
                      <a:pos x="T4" y="T5"/>
                    </a:cxn>
                    <a:cxn ang="T13">
                      <a:pos x="T6" y="T7"/>
                    </a:cxn>
                    <a:cxn ang="T14">
                      <a:pos x="T8" y="T9"/>
                    </a:cxn>
                  </a:cxnLst>
                  <a:rect l="T15" t="T16" r="T17" b="T18"/>
                  <a:pathLst>
                    <a:path w="76" h="410">
                      <a:moveTo>
                        <a:pt x="38" y="410"/>
                      </a:moveTo>
                      <a:lnTo>
                        <a:pt x="76" y="407"/>
                      </a:lnTo>
                      <a:lnTo>
                        <a:pt x="37" y="0"/>
                      </a:lnTo>
                      <a:lnTo>
                        <a:pt x="0" y="5"/>
                      </a:lnTo>
                      <a:lnTo>
                        <a:pt x="38" y="410"/>
                      </a:lnTo>
                    </a:path>
                  </a:pathLst>
                </a:custGeom>
                <a:noFill/>
                <a:ln w="0">
                  <a:solidFill>
                    <a:srgbClr val="FF0000"/>
                  </a:solidFill>
                  <a:round/>
                  <a:headEnd/>
                  <a:tailEnd/>
                </a:ln>
              </p:spPr>
              <p:txBody>
                <a:bodyPr/>
                <a:lstStyle/>
                <a:p>
                  <a:endParaRPr lang="es-MX"/>
                </a:p>
              </p:txBody>
            </p:sp>
            <p:sp>
              <p:nvSpPr>
                <p:cNvPr id="9334" name="Freeform 5963"/>
                <p:cNvSpPr>
                  <a:spLocks/>
                </p:cNvSpPr>
                <p:nvPr/>
              </p:nvSpPr>
              <p:spPr bwMode="auto">
                <a:xfrm>
                  <a:off x="1575" y="2079"/>
                  <a:ext cx="5" cy="6"/>
                </a:xfrm>
                <a:custGeom>
                  <a:avLst/>
                  <a:gdLst>
                    <a:gd name="T0" fmla="*/ 0 w 43"/>
                    <a:gd name="T1" fmla="*/ 0 h 54"/>
                    <a:gd name="T2" fmla="*/ 0 w 43"/>
                    <a:gd name="T3" fmla="*/ 0 h 54"/>
                    <a:gd name="T4" fmla="*/ 0 w 43"/>
                    <a:gd name="T5" fmla="*/ 0 h 54"/>
                    <a:gd name="T6" fmla="*/ 0 w 43"/>
                    <a:gd name="T7" fmla="*/ 0 h 54"/>
                    <a:gd name="T8" fmla="*/ 0 60000 65536"/>
                    <a:gd name="T9" fmla="*/ 0 60000 65536"/>
                    <a:gd name="T10" fmla="*/ 0 60000 65536"/>
                    <a:gd name="T11" fmla="*/ 0 60000 65536"/>
                    <a:gd name="T12" fmla="*/ 0 w 43"/>
                    <a:gd name="T13" fmla="*/ 0 h 54"/>
                    <a:gd name="T14" fmla="*/ 43 w 43"/>
                    <a:gd name="T15" fmla="*/ 54 h 54"/>
                  </a:gdLst>
                  <a:ahLst/>
                  <a:cxnLst>
                    <a:cxn ang="T8">
                      <a:pos x="T0" y="T1"/>
                    </a:cxn>
                    <a:cxn ang="T9">
                      <a:pos x="T2" y="T3"/>
                    </a:cxn>
                    <a:cxn ang="T10">
                      <a:pos x="T4" y="T5"/>
                    </a:cxn>
                    <a:cxn ang="T11">
                      <a:pos x="T6" y="T7"/>
                    </a:cxn>
                  </a:cxnLst>
                  <a:rect l="T12" t="T13" r="T14" b="T15"/>
                  <a:pathLst>
                    <a:path w="43" h="54">
                      <a:moveTo>
                        <a:pt x="6" y="54"/>
                      </a:moveTo>
                      <a:lnTo>
                        <a:pt x="43" y="49"/>
                      </a:lnTo>
                      <a:lnTo>
                        <a:pt x="0" y="0"/>
                      </a:lnTo>
                      <a:lnTo>
                        <a:pt x="6" y="54"/>
                      </a:lnTo>
                      <a:close/>
                    </a:path>
                  </a:pathLst>
                </a:custGeom>
                <a:solidFill>
                  <a:srgbClr val="FF0000"/>
                </a:solidFill>
                <a:ln w="9525">
                  <a:noFill/>
                  <a:round/>
                  <a:headEnd/>
                  <a:tailEnd/>
                </a:ln>
              </p:spPr>
              <p:txBody>
                <a:bodyPr/>
                <a:lstStyle/>
                <a:p>
                  <a:endParaRPr lang="es-MX"/>
                </a:p>
              </p:txBody>
            </p:sp>
            <p:sp>
              <p:nvSpPr>
                <p:cNvPr id="9335" name="Freeform 5964"/>
                <p:cNvSpPr>
                  <a:spLocks/>
                </p:cNvSpPr>
                <p:nvPr/>
              </p:nvSpPr>
              <p:spPr bwMode="auto">
                <a:xfrm>
                  <a:off x="1575" y="2078"/>
                  <a:ext cx="5" cy="6"/>
                </a:xfrm>
                <a:custGeom>
                  <a:avLst/>
                  <a:gdLst>
                    <a:gd name="T0" fmla="*/ 0 w 43"/>
                    <a:gd name="T1" fmla="*/ 0 h 53"/>
                    <a:gd name="T2" fmla="*/ 0 w 43"/>
                    <a:gd name="T3" fmla="*/ 0 h 53"/>
                    <a:gd name="T4" fmla="*/ 0 w 43"/>
                    <a:gd name="T5" fmla="*/ 0 h 53"/>
                    <a:gd name="T6" fmla="*/ 0 w 43"/>
                    <a:gd name="T7" fmla="*/ 0 h 53"/>
                    <a:gd name="T8" fmla="*/ 0 60000 65536"/>
                    <a:gd name="T9" fmla="*/ 0 60000 65536"/>
                    <a:gd name="T10" fmla="*/ 0 60000 65536"/>
                    <a:gd name="T11" fmla="*/ 0 60000 65536"/>
                    <a:gd name="T12" fmla="*/ 0 w 43"/>
                    <a:gd name="T13" fmla="*/ 0 h 53"/>
                    <a:gd name="T14" fmla="*/ 43 w 43"/>
                    <a:gd name="T15" fmla="*/ 53 h 53"/>
                  </a:gdLst>
                  <a:ahLst/>
                  <a:cxnLst>
                    <a:cxn ang="T8">
                      <a:pos x="T0" y="T1"/>
                    </a:cxn>
                    <a:cxn ang="T9">
                      <a:pos x="T2" y="T3"/>
                    </a:cxn>
                    <a:cxn ang="T10">
                      <a:pos x="T4" y="T5"/>
                    </a:cxn>
                    <a:cxn ang="T11">
                      <a:pos x="T6" y="T7"/>
                    </a:cxn>
                  </a:cxnLst>
                  <a:rect l="T12" t="T13" r="T14" b="T15"/>
                  <a:pathLst>
                    <a:path w="43" h="53">
                      <a:moveTo>
                        <a:pt x="43" y="53"/>
                      </a:moveTo>
                      <a:lnTo>
                        <a:pt x="0" y="4"/>
                      </a:lnTo>
                      <a:lnTo>
                        <a:pt x="38" y="0"/>
                      </a:lnTo>
                      <a:lnTo>
                        <a:pt x="43" y="53"/>
                      </a:lnTo>
                      <a:close/>
                    </a:path>
                  </a:pathLst>
                </a:custGeom>
                <a:solidFill>
                  <a:srgbClr val="FF0000"/>
                </a:solidFill>
                <a:ln w="9525">
                  <a:noFill/>
                  <a:round/>
                  <a:headEnd/>
                  <a:tailEnd/>
                </a:ln>
              </p:spPr>
              <p:txBody>
                <a:bodyPr/>
                <a:lstStyle/>
                <a:p>
                  <a:endParaRPr lang="es-MX"/>
                </a:p>
              </p:txBody>
            </p:sp>
            <p:sp>
              <p:nvSpPr>
                <p:cNvPr id="9336" name="Freeform 5965"/>
                <p:cNvSpPr>
                  <a:spLocks/>
                </p:cNvSpPr>
                <p:nvPr/>
              </p:nvSpPr>
              <p:spPr bwMode="auto">
                <a:xfrm>
                  <a:off x="1575" y="2078"/>
                  <a:ext cx="5" cy="7"/>
                </a:xfrm>
                <a:custGeom>
                  <a:avLst/>
                  <a:gdLst>
                    <a:gd name="T0" fmla="*/ 0 w 43"/>
                    <a:gd name="T1" fmla="*/ 0 h 58"/>
                    <a:gd name="T2" fmla="*/ 0 w 43"/>
                    <a:gd name="T3" fmla="*/ 0 h 58"/>
                    <a:gd name="T4" fmla="*/ 0 w 43"/>
                    <a:gd name="T5" fmla="*/ 0 h 58"/>
                    <a:gd name="T6" fmla="*/ 0 w 43"/>
                    <a:gd name="T7" fmla="*/ 0 h 58"/>
                    <a:gd name="T8" fmla="*/ 0 w 43"/>
                    <a:gd name="T9" fmla="*/ 0 h 58"/>
                    <a:gd name="T10" fmla="*/ 0 60000 65536"/>
                    <a:gd name="T11" fmla="*/ 0 60000 65536"/>
                    <a:gd name="T12" fmla="*/ 0 60000 65536"/>
                    <a:gd name="T13" fmla="*/ 0 60000 65536"/>
                    <a:gd name="T14" fmla="*/ 0 60000 65536"/>
                    <a:gd name="T15" fmla="*/ 0 w 43"/>
                    <a:gd name="T16" fmla="*/ 0 h 58"/>
                    <a:gd name="T17" fmla="*/ 43 w 43"/>
                    <a:gd name="T18" fmla="*/ 58 h 58"/>
                  </a:gdLst>
                  <a:ahLst/>
                  <a:cxnLst>
                    <a:cxn ang="T10">
                      <a:pos x="T0" y="T1"/>
                    </a:cxn>
                    <a:cxn ang="T11">
                      <a:pos x="T2" y="T3"/>
                    </a:cxn>
                    <a:cxn ang="T12">
                      <a:pos x="T4" y="T5"/>
                    </a:cxn>
                    <a:cxn ang="T13">
                      <a:pos x="T6" y="T7"/>
                    </a:cxn>
                    <a:cxn ang="T14">
                      <a:pos x="T8" y="T9"/>
                    </a:cxn>
                  </a:cxnLst>
                  <a:rect l="T15" t="T16" r="T17" b="T18"/>
                  <a:pathLst>
                    <a:path w="43" h="58">
                      <a:moveTo>
                        <a:pt x="6" y="58"/>
                      </a:moveTo>
                      <a:lnTo>
                        <a:pt x="43" y="53"/>
                      </a:lnTo>
                      <a:lnTo>
                        <a:pt x="38" y="0"/>
                      </a:lnTo>
                      <a:lnTo>
                        <a:pt x="0" y="4"/>
                      </a:lnTo>
                      <a:lnTo>
                        <a:pt x="6" y="58"/>
                      </a:lnTo>
                    </a:path>
                  </a:pathLst>
                </a:custGeom>
                <a:noFill/>
                <a:ln w="0">
                  <a:solidFill>
                    <a:srgbClr val="FF0000"/>
                  </a:solidFill>
                  <a:round/>
                  <a:headEnd/>
                  <a:tailEnd/>
                </a:ln>
              </p:spPr>
              <p:txBody>
                <a:bodyPr/>
                <a:lstStyle/>
                <a:p>
                  <a:endParaRPr lang="es-MX"/>
                </a:p>
              </p:txBody>
            </p:sp>
            <p:sp>
              <p:nvSpPr>
                <p:cNvPr id="9337" name="Freeform 5966"/>
                <p:cNvSpPr>
                  <a:spLocks/>
                </p:cNvSpPr>
                <p:nvPr/>
              </p:nvSpPr>
              <p:spPr bwMode="auto">
                <a:xfrm>
                  <a:off x="1573" y="2058"/>
                  <a:ext cx="6" cy="21"/>
                </a:xfrm>
                <a:custGeom>
                  <a:avLst/>
                  <a:gdLst>
                    <a:gd name="T0" fmla="*/ 0 w 57"/>
                    <a:gd name="T1" fmla="*/ 0 h 189"/>
                    <a:gd name="T2" fmla="*/ 0 w 57"/>
                    <a:gd name="T3" fmla="*/ 0 h 189"/>
                    <a:gd name="T4" fmla="*/ 0 w 57"/>
                    <a:gd name="T5" fmla="*/ 0 h 189"/>
                    <a:gd name="T6" fmla="*/ 0 w 57"/>
                    <a:gd name="T7" fmla="*/ 0 h 189"/>
                    <a:gd name="T8" fmla="*/ 0 60000 65536"/>
                    <a:gd name="T9" fmla="*/ 0 60000 65536"/>
                    <a:gd name="T10" fmla="*/ 0 60000 65536"/>
                    <a:gd name="T11" fmla="*/ 0 60000 65536"/>
                    <a:gd name="T12" fmla="*/ 0 w 57"/>
                    <a:gd name="T13" fmla="*/ 0 h 189"/>
                    <a:gd name="T14" fmla="*/ 57 w 57"/>
                    <a:gd name="T15" fmla="*/ 189 h 189"/>
                  </a:gdLst>
                  <a:ahLst/>
                  <a:cxnLst>
                    <a:cxn ang="T8">
                      <a:pos x="T0" y="T1"/>
                    </a:cxn>
                    <a:cxn ang="T9">
                      <a:pos x="T2" y="T3"/>
                    </a:cxn>
                    <a:cxn ang="T10">
                      <a:pos x="T4" y="T5"/>
                    </a:cxn>
                    <a:cxn ang="T11">
                      <a:pos x="T6" y="T7"/>
                    </a:cxn>
                  </a:cxnLst>
                  <a:rect l="T12" t="T13" r="T14" b="T15"/>
                  <a:pathLst>
                    <a:path w="57" h="189">
                      <a:moveTo>
                        <a:pt x="19" y="189"/>
                      </a:moveTo>
                      <a:lnTo>
                        <a:pt x="57" y="185"/>
                      </a:lnTo>
                      <a:lnTo>
                        <a:pt x="0" y="0"/>
                      </a:lnTo>
                      <a:lnTo>
                        <a:pt x="19" y="189"/>
                      </a:lnTo>
                      <a:close/>
                    </a:path>
                  </a:pathLst>
                </a:custGeom>
                <a:solidFill>
                  <a:srgbClr val="FF0000"/>
                </a:solidFill>
                <a:ln w="9525">
                  <a:noFill/>
                  <a:round/>
                  <a:headEnd/>
                  <a:tailEnd/>
                </a:ln>
              </p:spPr>
              <p:txBody>
                <a:bodyPr/>
                <a:lstStyle/>
                <a:p>
                  <a:endParaRPr lang="es-MX"/>
                </a:p>
              </p:txBody>
            </p:sp>
            <p:sp>
              <p:nvSpPr>
                <p:cNvPr id="9338" name="Freeform 5967"/>
                <p:cNvSpPr>
                  <a:spLocks/>
                </p:cNvSpPr>
                <p:nvPr/>
              </p:nvSpPr>
              <p:spPr bwMode="auto">
                <a:xfrm>
                  <a:off x="1573" y="2057"/>
                  <a:ext cx="6" cy="21"/>
                </a:xfrm>
                <a:custGeom>
                  <a:avLst/>
                  <a:gdLst>
                    <a:gd name="T0" fmla="*/ 0 w 57"/>
                    <a:gd name="T1" fmla="*/ 0 h 189"/>
                    <a:gd name="T2" fmla="*/ 0 w 57"/>
                    <a:gd name="T3" fmla="*/ 0 h 189"/>
                    <a:gd name="T4" fmla="*/ 0 w 57"/>
                    <a:gd name="T5" fmla="*/ 0 h 189"/>
                    <a:gd name="T6" fmla="*/ 0 w 57"/>
                    <a:gd name="T7" fmla="*/ 0 h 189"/>
                    <a:gd name="T8" fmla="*/ 0 60000 65536"/>
                    <a:gd name="T9" fmla="*/ 0 60000 65536"/>
                    <a:gd name="T10" fmla="*/ 0 60000 65536"/>
                    <a:gd name="T11" fmla="*/ 0 60000 65536"/>
                    <a:gd name="T12" fmla="*/ 0 w 57"/>
                    <a:gd name="T13" fmla="*/ 0 h 189"/>
                    <a:gd name="T14" fmla="*/ 57 w 57"/>
                    <a:gd name="T15" fmla="*/ 189 h 189"/>
                  </a:gdLst>
                  <a:ahLst/>
                  <a:cxnLst>
                    <a:cxn ang="T8">
                      <a:pos x="T0" y="T1"/>
                    </a:cxn>
                    <a:cxn ang="T9">
                      <a:pos x="T2" y="T3"/>
                    </a:cxn>
                    <a:cxn ang="T10">
                      <a:pos x="T4" y="T5"/>
                    </a:cxn>
                    <a:cxn ang="T11">
                      <a:pos x="T6" y="T7"/>
                    </a:cxn>
                  </a:cxnLst>
                  <a:rect l="T12" t="T13" r="T14" b="T15"/>
                  <a:pathLst>
                    <a:path w="57" h="189">
                      <a:moveTo>
                        <a:pt x="57" y="189"/>
                      </a:moveTo>
                      <a:lnTo>
                        <a:pt x="0" y="4"/>
                      </a:lnTo>
                      <a:lnTo>
                        <a:pt x="38" y="0"/>
                      </a:lnTo>
                      <a:lnTo>
                        <a:pt x="57" y="189"/>
                      </a:lnTo>
                      <a:close/>
                    </a:path>
                  </a:pathLst>
                </a:custGeom>
                <a:solidFill>
                  <a:srgbClr val="FF0000"/>
                </a:solidFill>
                <a:ln w="9525">
                  <a:noFill/>
                  <a:round/>
                  <a:headEnd/>
                  <a:tailEnd/>
                </a:ln>
              </p:spPr>
              <p:txBody>
                <a:bodyPr/>
                <a:lstStyle/>
                <a:p>
                  <a:endParaRPr lang="es-MX"/>
                </a:p>
              </p:txBody>
            </p:sp>
            <p:sp>
              <p:nvSpPr>
                <p:cNvPr id="9339" name="Freeform 5968"/>
                <p:cNvSpPr>
                  <a:spLocks/>
                </p:cNvSpPr>
                <p:nvPr/>
              </p:nvSpPr>
              <p:spPr bwMode="auto">
                <a:xfrm>
                  <a:off x="1573" y="2057"/>
                  <a:ext cx="6" cy="22"/>
                </a:xfrm>
                <a:custGeom>
                  <a:avLst/>
                  <a:gdLst>
                    <a:gd name="T0" fmla="*/ 0 w 57"/>
                    <a:gd name="T1" fmla="*/ 0 h 193"/>
                    <a:gd name="T2" fmla="*/ 0 w 57"/>
                    <a:gd name="T3" fmla="*/ 0 h 193"/>
                    <a:gd name="T4" fmla="*/ 0 w 57"/>
                    <a:gd name="T5" fmla="*/ 0 h 193"/>
                    <a:gd name="T6" fmla="*/ 0 w 57"/>
                    <a:gd name="T7" fmla="*/ 0 h 193"/>
                    <a:gd name="T8" fmla="*/ 0 w 57"/>
                    <a:gd name="T9" fmla="*/ 0 h 193"/>
                    <a:gd name="T10" fmla="*/ 0 60000 65536"/>
                    <a:gd name="T11" fmla="*/ 0 60000 65536"/>
                    <a:gd name="T12" fmla="*/ 0 60000 65536"/>
                    <a:gd name="T13" fmla="*/ 0 60000 65536"/>
                    <a:gd name="T14" fmla="*/ 0 60000 65536"/>
                    <a:gd name="T15" fmla="*/ 0 w 57"/>
                    <a:gd name="T16" fmla="*/ 0 h 193"/>
                    <a:gd name="T17" fmla="*/ 57 w 57"/>
                    <a:gd name="T18" fmla="*/ 193 h 193"/>
                  </a:gdLst>
                  <a:ahLst/>
                  <a:cxnLst>
                    <a:cxn ang="T10">
                      <a:pos x="T0" y="T1"/>
                    </a:cxn>
                    <a:cxn ang="T11">
                      <a:pos x="T2" y="T3"/>
                    </a:cxn>
                    <a:cxn ang="T12">
                      <a:pos x="T4" y="T5"/>
                    </a:cxn>
                    <a:cxn ang="T13">
                      <a:pos x="T6" y="T7"/>
                    </a:cxn>
                    <a:cxn ang="T14">
                      <a:pos x="T8" y="T9"/>
                    </a:cxn>
                  </a:cxnLst>
                  <a:rect l="T15" t="T16" r="T17" b="T18"/>
                  <a:pathLst>
                    <a:path w="57" h="193">
                      <a:moveTo>
                        <a:pt x="19" y="193"/>
                      </a:moveTo>
                      <a:lnTo>
                        <a:pt x="57" y="189"/>
                      </a:lnTo>
                      <a:lnTo>
                        <a:pt x="38" y="0"/>
                      </a:lnTo>
                      <a:lnTo>
                        <a:pt x="0" y="4"/>
                      </a:lnTo>
                      <a:lnTo>
                        <a:pt x="19" y="193"/>
                      </a:lnTo>
                    </a:path>
                  </a:pathLst>
                </a:custGeom>
                <a:noFill/>
                <a:ln w="0">
                  <a:solidFill>
                    <a:srgbClr val="FF0000"/>
                  </a:solidFill>
                  <a:round/>
                  <a:headEnd/>
                  <a:tailEnd/>
                </a:ln>
              </p:spPr>
              <p:txBody>
                <a:bodyPr/>
                <a:lstStyle/>
                <a:p>
                  <a:endParaRPr lang="es-MX"/>
                </a:p>
              </p:txBody>
            </p:sp>
            <p:sp>
              <p:nvSpPr>
                <p:cNvPr id="9340" name="Freeform 5969"/>
                <p:cNvSpPr>
                  <a:spLocks/>
                </p:cNvSpPr>
                <p:nvPr/>
              </p:nvSpPr>
              <p:spPr bwMode="auto">
                <a:xfrm>
                  <a:off x="1571" y="2030"/>
                  <a:ext cx="6" cy="28"/>
                </a:xfrm>
                <a:custGeom>
                  <a:avLst/>
                  <a:gdLst>
                    <a:gd name="T0" fmla="*/ 0 w 60"/>
                    <a:gd name="T1" fmla="*/ 0 h 252"/>
                    <a:gd name="T2" fmla="*/ 0 w 60"/>
                    <a:gd name="T3" fmla="*/ 0 h 252"/>
                    <a:gd name="T4" fmla="*/ 0 w 60"/>
                    <a:gd name="T5" fmla="*/ 0 h 252"/>
                    <a:gd name="T6" fmla="*/ 0 w 60"/>
                    <a:gd name="T7" fmla="*/ 0 h 252"/>
                    <a:gd name="T8" fmla="*/ 0 60000 65536"/>
                    <a:gd name="T9" fmla="*/ 0 60000 65536"/>
                    <a:gd name="T10" fmla="*/ 0 60000 65536"/>
                    <a:gd name="T11" fmla="*/ 0 60000 65536"/>
                    <a:gd name="T12" fmla="*/ 0 w 60"/>
                    <a:gd name="T13" fmla="*/ 0 h 252"/>
                    <a:gd name="T14" fmla="*/ 60 w 60"/>
                    <a:gd name="T15" fmla="*/ 252 h 252"/>
                  </a:gdLst>
                  <a:ahLst/>
                  <a:cxnLst>
                    <a:cxn ang="T8">
                      <a:pos x="T0" y="T1"/>
                    </a:cxn>
                    <a:cxn ang="T9">
                      <a:pos x="T2" y="T3"/>
                    </a:cxn>
                    <a:cxn ang="T10">
                      <a:pos x="T4" y="T5"/>
                    </a:cxn>
                    <a:cxn ang="T11">
                      <a:pos x="T6" y="T7"/>
                    </a:cxn>
                  </a:cxnLst>
                  <a:rect l="T12" t="T13" r="T14" b="T15"/>
                  <a:pathLst>
                    <a:path w="60" h="252">
                      <a:moveTo>
                        <a:pt x="22" y="252"/>
                      </a:moveTo>
                      <a:lnTo>
                        <a:pt x="60" y="248"/>
                      </a:lnTo>
                      <a:lnTo>
                        <a:pt x="0" y="0"/>
                      </a:lnTo>
                      <a:lnTo>
                        <a:pt x="22" y="252"/>
                      </a:lnTo>
                      <a:close/>
                    </a:path>
                  </a:pathLst>
                </a:custGeom>
                <a:solidFill>
                  <a:srgbClr val="FF0000"/>
                </a:solidFill>
                <a:ln w="9525">
                  <a:noFill/>
                  <a:round/>
                  <a:headEnd/>
                  <a:tailEnd/>
                </a:ln>
              </p:spPr>
              <p:txBody>
                <a:bodyPr/>
                <a:lstStyle/>
                <a:p>
                  <a:endParaRPr lang="es-MX"/>
                </a:p>
              </p:txBody>
            </p:sp>
            <p:sp>
              <p:nvSpPr>
                <p:cNvPr id="9341" name="Freeform 5970"/>
                <p:cNvSpPr>
                  <a:spLocks/>
                </p:cNvSpPr>
                <p:nvPr/>
              </p:nvSpPr>
              <p:spPr bwMode="auto">
                <a:xfrm>
                  <a:off x="1571" y="2029"/>
                  <a:ext cx="6" cy="29"/>
                </a:xfrm>
                <a:custGeom>
                  <a:avLst/>
                  <a:gdLst>
                    <a:gd name="T0" fmla="*/ 0 w 60"/>
                    <a:gd name="T1" fmla="*/ 0 h 255"/>
                    <a:gd name="T2" fmla="*/ 0 w 60"/>
                    <a:gd name="T3" fmla="*/ 0 h 255"/>
                    <a:gd name="T4" fmla="*/ 0 w 60"/>
                    <a:gd name="T5" fmla="*/ 0 h 255"/>
                    <a:gd name="T6" fmla="*/ 0 w 60"/>
                    <a:gd name="T7" fmla="*/ 0 h 255"/>
                    <a:gd name="T8" fmla="*/ 0 w 60"/>
                    <a:gd name="T9" fmla="*/ 0 h 255"/>
                    <a:gd name="T10" fmla="*/ 0 60000 65536"/>
                    <a:gd name="T11" fmla="*/ 0 60000 65536"/>
                    <a:gd name="T12" fmla="*/ 0 60000 65536"/>
                    <a:gd name="T13" fmla="*/ 0 60000 65536"/>
                    <a:gd name="T14" fmla="*/ 0 60000 65536"/>
                    <a:gd name="T15" fmla="*/ 0 w 60"/>
                    <a:gd name="T16" fmla="*/ 0 h 255"/>
                    <a:gd name="T17" fmla="*/ 60 w 60"/>
                    <a:gd name="T18" fmla="*/ 255 h 255"/>
                  </a:gdLst>
                  <a:ahLst/>
                  <a:cxnLst>
                    <a:cxn ang="T10">
                      <a:pos x="T0" y="T1"/>
                    </a:cxn>
                    <a:cxn ang="T11">
                      <a:pos x="T2" y="T3"/>
                    </a:cxn>
                    <a:cxn ang="T12">
                      <a:pos x="T4" y="T5"/>
                    </a:cxn>
                    <a:cxn ang="T13">
                      <a:pos x="T6" y="T7"/>
                    </a:cxn>
                    <a:cxn ang="T14">
                      <a:pos x="T8" y="T9"/>
                    </a:cxn>
                  </a:cxnLst>
                  <a:rect l="T15" t="T16" r="T17" b="T18"/>
                  <a:pathLst>
                    <a:path w="60" h="255">
                      <a:moveTo>
                        <a:pt x="22" y="255"/>
                      </a:moveTo>
                      <a:lnTo>
                        <a:pt x="60" y="251"/>
                      </a:lnTo>
                      <a:lnTo>
                        <a:pt x="39" y="0"/>
                      </a:lnTo>
                      <a:lnTo>
                        <a:pt x="0" y="3"/>
                      </a:lnTo>
                      <a:lnTo>
                        <a:pt x="22" y="255"/>
                      </a:lnTo>
                    </a:path>
                  </a:pathLst>
                </a:custGeom>
                <a:noFill/>
                <a:ln w="0">
                  <a:solidFill>
                    <a:srgbClr val="FF0000"/>
                  </a:solidFill>
                  <a:round/>
                  <a:headEnd/>
                  <a:tailEnd/>
                </a:ln>
              </p:spPr>
              <p:txBody>
                <a:bodyPr/>
                <a:lstStyle/>
                <a:p>
                  <a:endParaRPr lang="es-MX"/>
                </a:p>
              </p:txBody>
            </p:sp>
            <p:sp>
              <p:nvSpPr>
                <p:cNvPr id="9342" name="Freeform 5971"/>
                <p:cNvSpPr>
                  <a:spLocks/>
                </p:cNvSpPr>
                <p:nvPr/>
              </p:nvSpPr>
              <p:spPr bwMode="auto">
                <a:xfrm>
                  <a:off x="1570" y="2020"/>
                  <a:ext cx="5" cy="10"/>
                </a:xfrm>
                <a:custGeom>
                  <a:avLst/>
                  <a:gdLst>
                    <a:gd name="T0" fmla="*/ 0 w 48"/>
                    <a:gd name="T1" fmla="*/ 0 h 88"/>
                    <a:gd name="T2" fmla="*/ 0 w 48"/>
                    <a:gd name="T3" fmla="*/ 0 h 88"/>
                    <a:gd name="T4" fmla="*/ 0 w 48"/>
                    <a:gd name="T5" fmla="*/ 0 h 88"/>
                    <a:gd name="T6" fmla="*/ 0 w 48"/>
                    <a:gd name="T7" fmla="*/ 0 h 88"/>
                    <a:gd name="T8" fmla="*/ 0 60000 65536"/>
                    <a:gd name="T9" fmla="*/ 0 60000 65536"/>
                    <a:gd name="T10" fmla="*/ 0 60000 65536"/>
                    <a:gd name="T11" fmla="*/ 0 60000 65536"/>
                    <a:gd name="T12" fmla="*/ 0 w 48"/>
                    <a:gd name="T13" fmla="*/ 0 h 88"/>
                    <a:gd name="T14" fmla="*/ 48 w 48"/>
                    <a:gd name="T15" fmla="*/ 88 h 88"/>
                  </a:gdLst>
                  <a:ahLst/>
                  <a:cxnLst>
                    <a:cxn ang="T8">
                      <a:pos x="T0" y="T1"/>
                    </a:cxn>
                    <a:cxn ang="T9">
                      <a:pos x="T2" y="T3"/>
                    </a:cxn>
                    <a:cxn ang="T10">
                      <a:pos x="T4" y="T5"/>
                    </a:cxn>
                    <a:cxn ang="T11">
                      <a:pos x="T6" y="T7"/>
                    </a:cxn>
                  </a:cxnLst>
                  <a:rect l="T12" t="T13" r="T14" b="T15"/>
                  <a:pathLst>
                    <a:path w="48" h="88">
                      <a:moveTo>
                        <a:pt x="9" y="88"/>
                      </a:moveTo>
                      <a:lnTo>
                        <a:pt x="48" y="85"/>
                      </a:lnTo>
                      <a:lnTo>
                        <a:pt x="0" y="0"/>
                      </a:lnTo>
                      <a:lnTo>
                        <a:pt x="9" y="88"/>
                      </a:lnTo>
                      <a:close/>
                    </a:path>
                  </a:pathLst>
                </a:custGeom>
                <a:solidFill>
                  <a:srgbClr val="FF0000"/>
                </a:solidFill>
                <a:ln w="9525">
                  <a:noFill/>
                  <a:round/>
                  <a:headEnd/>
                  <a:tailEnd/>
                </a:ln>
              </p:spPr>
              <p:txBody>
                <a:bodyPr/>
                <a:lstStyle/>
                <a:p>
                  <a:endParaRPr lang="es-MX"/>
                </a:p>
              </p:txBody>
            </p:sp>
            <p:sp>
              <p:nvSpPr>
                <p:cNvPr id="9343" name="Freeform 5972"/>
                <p:cNvSpPr>
                  <a:spLocks/>
                </p:cNvSpPr>
                <p:nvPr/>
              </p:nvSpPr>
              <p:spPr bwMode="auto">
                <a:xfrm>
                  <a:off x="1570" y="2019"/>
                  <a:ext cx="5" cy="11"/>
                </a:xfrm>
                <a:custGeom>
                  <a:avLst/>
                  <a:gdLst>
                    <a:gd name="T0" fmla="*/ 0 w 48"/>
                    <a:gd name="T1" fmla="*/ 0 h 93"/>
                    <a:gd name="T2" fmla="*/ 0 w 48"/>
                    <a:gd name="T3" fmla="*/ 0 h 93"/>
                    <a:gd name="T4" fmla="*/ 0 w 48"/>
                    <a:gd name="T5" fmla="*/ 0 h 93"/>
                    <a:gd name="T6" fmla="*/ 0 w 48"/>
                    <a:gd name="T7" fmla="*/ 0 h 93"/>
                    <a:gd name="T8" fmla="*/ 0 w 48"/>
                    <a:gd name="T9" fmla="*/ 0 h 93"/>
                    <a:gd name="T10" fmla="*/ 0 60000 65536"/>
                    <a:gd name="T11" fmla="*/ 0 60000 65536"/>
                    <a:gd name="T12" fmla="*/ 0 60000 65536"/>
                    <a:gd name="T13" fmla="*/ 0 60000 65536"/>
                    <a:gd name="T14" fmla="*/ 0 60000 65536"/>
                    <a:gd name="T15" fmla="*/ 0 w 48"/>
                    <a:gd name="T16" fmla="*/ 0 h 93"/>
                    <a:gd name="T17" fmla="*/ 48 w 48"/>
                    <a:gd name="T18" fmla="*/ 93 h 93"/>
                  </a:gdLst>
                  <a:ahLst/>
                  <a:cxnLst>
                    <a:cxn ang="T10">
                      <a:pos x="T0" y="T1"/>
                    </a:cxn>
                    <a:cxn ang="T11">
                      <a:pos x="T2" y="T3"/>
                    </a:cxn>
                    <a:cxn ang="T12">
                      <a:pos x="T4" y="T5"/>
                    </a:cxn>
                    <a:cxn ang="T13">
                      <a:pos x="T6" y="T7"/>
                    </a:cxn>
                    <a:cxn ang="T14">
                      <a:pos x="T8" y="T9"/>
                    </a:cxn>
                  </a:cxnLst>
                  <a:rect l="T15" t="T16" r="T17" b="T18"/>
                  <a:pathLst>
                    <a:path w="48" h="93">
                      <a:moveTo>
                        <a:pt x="9" y="93"/>
                      </a:moveTo>
                      <a:lnTo>
                        <a:pt x="48" y="90"/>
                      </a:lnTo>
                      <a:lnTo>
                        <a:pt x="38" y="0"/>
                      </a:lnTo>
                      <a:lnTo>
                        <a:pt x="0" y="5"/>
                      </a:lnTo>
                      <a:lnTo>
                        <a:pt x="9" y="93"/>
                      </a:lnTo>
                    </a:path>
                  </a:pathLst>
                </a:custGeom>
                <a:noFill/>
                <a:ln w="0">
                  <a:solidFill>
                    <a:srgbClr val="FF0000"/>
                  </a:solidFill>
                  <a:round/>
                  <a:headEnd/>
                  <a:tailEnd/>
                </a:ln>
              </p:spPr>
              <p:txBody>
                <a:bodyPr/>
                <a:lstStyle/>
                <a:p>
                  <a:endParaRPr lang="es-MX"/>
                </a:p>
              </p:txBody>
            </p:sp>
            <p:sp>
              <p:nvSpPr>
                <p:cNvPr id="9344" name="Freeform 5973"/>
                <p:cNvSpPr>
                  <a:spLocks/>
                </p:cNvSpPr>
                <p:nvPr/>
              </p:nvSpPr>
              <p:spPr bwMode="auto">
                <a:xfrm>
                  <a:off x="1568" y="2007"/>
                  <a:ext cx="6" cy="13"/>
                </a:xfrm>
                <a:custGeom>
                  <a:avLst/>
                  <a:gdLst>
                    <a:gd name="T0" fmla="*/ 0 w 49"/>
                    <a:gd name="T1" fmla="*/ 0 h 116"/>
                    <a:gd name="T2" fmla="*/ 0 w 49"/>
                    <a:gd name="T3" fmla="*/ 0 h 116"/>
                    <a:gd name="T4" fmla="*/ 0 w 49"/>
                    <a:gd name="T5" fmla="*/ 0 h 116"/>
                    <a:gd name="T6" fmla="*/ 0 w 49"/>
                    <a:gd name="T7" fmla="*/ 0 h 116"/>
                    <a:gd name="T8" fmla="*/ 0 60000 65536"/>
                    <a:gd name="T9" fmla="*/ 0 60000 65536"/>
                    <a:gd name="T10" fmla="*/ 0 60000 65536"/>
                    <a:gd name="T11" fmla="*/ 0 60000 65536"/>
                    <a:gd name="T12" fmla="*/ 0 w 49"/>
                    <a:gd name="T13" fmla="*/ 0 h 116"/>
                    <a:gd name="T14" fmla="*/ 49 w 49"/>
                    <a:gd name="T15" fmla="*/ 116 h 116"/>
                  </a:gdLst>
                  <a:ahLst/>
                  <a:cxnLst>
                    <a:cxn ang="T8">
                      <a:pos x="T0" y="T1"/>
                    </a:cxn>
                    <a:cxn ang="T9">
                      <a:pos x="T2" y="T3"/>
                    </a:cxn>
                    <a:cxn ang="T10">
                      <a:pos x="T4" y="T5"/>
                    </a:cxn>
                    <a:cxn ang="T11">
                      <a:pos x="T6" y="T7"/>
                    </a:cxn>
                  </a:cxnLst>
                  <a:rect l="T12" t="T13" r="T14" b="T15"/>
                  <a:pathLst>
                    <a:path w="49" h="116">
                      <a:moveTo>
                        <a:pt x="11" y="116"/>
                      </a:moveTo>
                      <a:lnTo>
                        <a:pt x="49" y="111"/>
                      </a:lnTo>
                      <a:lnTo>
                        <a:pt x="0" y="0"/>
                      </a:lnTo>
                      <a:lnTo>
                        <a:pt x="11" y="116"/>
                      </a:lnTo>
                      <a:close/>
                    </a:path>
                  </a:pathLst>
                </a:custGeom>
                <a:solidFill>
                  <a:srgbClr val="FF0000"/>
                </a:solidFill>
                <a:ln w="9525">
                  <a:noFill/>
                  <a:round/>
                  <a:headEnd/>
                  <a:tailEnd/>
                </a:ln>
              </p:spPr>
              <p:txBody>
                <a:bodyPr/>
                <a:lstStyle/>
                <a:p>
                  <a:endParaRPr lang="es-MX"/>
                </a:p>
              </p:txBody>
            </p:sp>
            <p:sp>
              <p:nvSpPr>
                <p:cNvPr id="9345" name="Freeform 5974"/>
                <p:cNvSpPr>
                  <a:spLocks/>
                </p:cNvSpPr>
                <p:nvPr/>
              </p:nvSpPr>
              <p:spPr bwMode="auto">
                <a:xfrm>
                  <a:off x="1568" y="2007"/>
                  <a:ext cx="6" cy="12"/>
                </a:xfrm>
                <a:custGeom>
                  <a:avLst/>
                  <a:gdLst>
                    <a:gd name="T0" fmla="*/ 0 w 49"/>
                    <a:gd name="T1" fmla="*/ 0 h 114"/>
                    <a:gd name="T2" fmla="*/ 0 w 49"/>
                    <a:gd name="T3" fmla="*/ 0 h 114"/>
                    <a:gd name="T4" fmla="*/ 0 w 49"/>
                    <a:gd name="T5" fmla="*/ 0 h 114"/>
                    <a:gd name="T6" fmla="*/ 0 w 49"/>
                    <a:gd name="T7" fmla="*/ 0 h 114"/>
                    <a:gd name="T8" fmla="*/ 0 60000 65536"/>
                    <a:gd name="T9" fmla="*/ 0 60000 65536"/>
                    <a:gd name="T10" fmla="*/ 0 60000 65536"/>
                    <a:gd name="T11" fmla="*/ 0 60000 65536"/>
                    <a:gd name="T12" fmla="*/ 0 w 49"/>
                    <a:gd name="T13" fmla="*/ 0 h 114"/>
                    <a:gd name="T14" fmla="*/ 49 w 49"/>
                    <a:gd name="T15" fmla="*/ 114 h 114"/>
                  </a:gdLst>
                  <a:ahLst/>
                  <a:cxnLst>
                    <a:cxn ang="T8">
                      <a:pos x="T0" y="T1"/>
                    </a:cxn>
                    <a:cxn ang="T9">
                      <a:pos x="T2" y="T3"/>
                    </a:cxn>
                    <a:cxn ang="T10">
                      <a:pos x="T4" y="T5"/>
                    </a:cxn>
                    <a:cxn ang="T11">
                      <a:pos x="T6" y="T7"/>
                    </a:cxn>
                  </a:cxnLst>
                  <a:rect l="T12" t="T13" r="T14" b="T15"/>
                  <a:pathLst>
                    <a:path w="49" h="114">
                      <a:moveTo>
                        <a:pt x="49" y="114"/>
                      </a:moveTo>
                      <a:lnTo>
                        <a:pt x="0" y="3"/>
                      </a:lnTo>
                      <a:lnTo>
                        <a:pt x="38" y="0"/>
                      </a:lnTo>
                      <a:lnTo>
                        <a:pt x="49" y="114"/>
                      </a:lnTo>
                      <a:close/>
                    </a:path>
                  </a:pathLst>
                </a:custGeom>
                <a:solidFill>
                  <a:srgbClr val="FF0000"/>
                </a:solidFill>
                <a:ln w="9525">
                  <a:noFill/>
                  <a:round/>
                  <a:headEnd/>
                  <a:tailEnd/>
                </a:ln>
              </p:spPr>
              <p:txBody>
                <a:bodyPr/>
                <a:lstStyle/>
                <a:p>
                  <a:endParaRPr lang="es-MX"/>
                </a:p>
              </p:txBody>
            </p:sp>
            <p:sp>
              <p:nvSpPr>
                <p:cNvPr id="9346" name="Freeform 5975"/>
                <p:cNvSpPr>
                  <a:spLocks/>
                </p:cNvSpPr>
                <p:nvPr/>
              </p:nvSpPr>
              <p:spPr bwMode="auto">
                <a:xfrm>
                  <a:off x="1568" y="2007"/>
                  <a:ext cx="6" cy="13"/>
                </a:xfrm>
                <a:custGeom>
                  <a:avLst/>
                  <a:gdLst>
                    <a:gd name="T0" fmla="*/ 0 w 49"/>
                    <a:gd name="T1" fmla="*/ 0 h 119"/>
                    <a:gd name="T2" fmla="*/ 0 w 49"/>
                    <a:gd name="T3" fmla="*/ 0 h 119"/>
                    <a:gd name="T4" fmla="*/ 0 w 49"/>
                    <a:gd name="T5" fmla="*/ 0 h 119"/>
                    <a:gd name="T6" fmla="*/ 0 w 49"/>
                    <a:gd name="T7" fmla="*/ 0 h 119"/>
                    <a:gd name="T8" fmla="*/ 0 w 49"/>
                    <a:gd name="T9" fmla="*/ 0 h 119"/>
                    <a:gd name="T10" fmla="*/ 0 60000 65536"/>
                    <a:gd name="T11" fmla="*/ 0 60000 65536"/>
                    <a:gd name="T12" fmla="*/ 0 60000 65536"/>
                    <a:gd name="T13" fmla="*/ 0 60000 65536"/>
                    <a:gd name="T14" fmla="*/ 0 60000 65536"/>
                    <a:gd name="T15" fmla="*/ 0 w 49"/>
                    <a:gd name="T16" fmla="*/ 0 h 119"/>
                    <a:gd name="T17" fmla="*/ 49 w 49"/>
                    <a:gd name="T18" fmla="*/ 119 h 119"/>
                  </a:gdLst>
                  <a:ahLst/>
                  <a:cxnLst>
                    <a:cxn ang="T10">
                      <a:pos x="T0" y="T1"/>
                    </a:cxn>
                    <a:cxn ang="T11">
                      <a:pos x="T2" y="T3"/>
                    </a:cxn>
                    <a:cxn ang="T12">
                      <a:pos x="T4" y="T5"/>
                    </a:cxn>
                    <a:cxn ang="T13">
                      <a:pos x="T6" y="T7"/>
                    </a:cxn>
                    <a:cxn ang="T14">
                      <a:pos x="T8" y="T9"/>
                    </a:cxn>
                  </a:cxnLst>
                  <a:rect l="T15" t="T16" r="T17" b="T18"/>
                  <a:pathLst>
                    <a:path w="49" h="119">
                      <a:moveTo>
                        <a:pt x="11" y="119"/>
                      </a:moveTo>
                      <a:lnTo>
                        <a:pt x="49" y="114"/>
                      </a:lnTo>
                      <a:lnTo>
                        <a:pt x="38" y="0"/>
                      </a:lnTo>
                      <a:lnTo>
                        <a:pt x="0" y="3"/>
                      </a:lnTo>
                      <a:lnTo>
                        <a:pt x="11" y="119"/>
                      </a:lnTo>
                    </a:path>
                  </a:pathLst>
                </a:custGeom>
                <a:noFill/>
                <a:ln w="0">
                  <a:solidFill>
                    <a:srgbClr val="FF0000"/>
                  </a:solidFill>
                  <a:round/>
                  <a:headEnd/>
                  <a:tailEnd/>
                </a:ln>
              </p:spPr>
              <p:txBody>
                <a:bodyPr/>
                <a:lstStyle/>
                <a:p>
                  <a:endParaRPr lang="es-MX"/>
                </a:p>
              </p:txBody>
            </p:sp>
            <p:sp>
              <p:nvSpPr>
                <p:cNvPr id="9347" name="Freeform 5976"/>
                <p:cNvSpPr>
                  <a:spLocks/>
                </p:cNvSpPr>
                <p:nvPr/>
              </p:nvSpPr>
              <p:spPr bwMode="auto">
                <a:xfrm>
                  <a:off x="1566" y="1982"/>
                  <a:ext cx="7" cy="25"/>
                </a:xfrm>
                <a:custGeom>
                  <a:avLst/>
                  <a:gdLst>
                    <a:gd name="T0" fmla="*/ 0 w 61"/>
                    <a:gd name="T1" fmla="*/ 0 h 230"/>
                    <a:gd name="T2" fmla="*/ 0 w 61"/>
                    <a:gd name="T3" fmla="*/ 0 h 230"/>
                    <a:gd name="T4" fmla="*/ 0 w 61"/>
                    <a:gd name="T5" fmla="*/ 0 h 230"/>
                    <a:gd name="T6" fmla="*/ 0 w 61"/>
                    <a:gd name="T7" fmla="*/ 0 h 230"/>
                    <a:gd name="T8" fmla="*/ 0 60000 65536"/>
                    <a:gd name="T9" fmla="*/ 0 60000 65536"/>
                    <a:gd name="T10" fmla="*/ 0 60000 65536"/>
                    <a:gd name="T11" fmla="*/ 0 60000 65536"/>
                    <a:gd name="T12" fmla="*/ 0 w 61"/>
                    <a:gd name="T13" fmla="*/ 0 h 230"/>
                    <a:gd name="T14" fmla="*/ 61 w 61"/>
                    <a:gd name="T15" fmla="*/ 230 h 230"/>
                  </a:gdLst>
                  <a:ahLst/>
                  <a:cxnLst>
                    <a:cxn ang="T8">
                      <a:pos x="T0" y="T1"/>
                    </a:cxn>
                    <a:cxn ang="T9">
                      <a:pos x="T2" y="T3"/>
                    </a:cxn>
                    <a:cxn ang="T10">
                      <a:pos x="T4" y="T5"/>
                    </a:cxn>
                    <a:cxn ang="T11">
                      <a:pos x="T6" y="T7"/>
                    </a:cxn>
                  </a:cxnLst>
                  <a:rect l="T12" t="T13" r="T14" b="T15"/>
                  <a:pathLst>
                    <a:path w="61" h="230">
                      <a:moveTo>
                        <a:pt x="23" y="230"/>
                      </a:moveTo>
                      <a:lnTo>
                        <a:pt x="61" y="227"/>
                      </a:lnTo>
                      <a:lnTo>
                        <a:pt x="0" y="0"/>
                      </a:lnTo>
                      <a:lnTo>
                        <a:pt x="23" y="230"/>
                      </a:lnTo>
                      <a:close/>
                    </a:path>
                  </a:pathLst>
                </a:custGeom>
                <a:solidFill>
                  <a:srgbClr val="FF0000"/>
                </a:solidFill>
                <a:ln w="9525">
                  <a:noFill/>
                  <a:round/>
                  <a:headEnd/>
                  <a:tailEnd/>
                </a:ln>
              </p:spPr>
              <p:txBody>
                <a:bodyPr/>
                <a:lstStyle/>
                <a:p>
                  <a:endParaRPr lang="es-MX"/>
                </a:p>
              </p:txBody>
            </p:sp>
            <p:sp>
              <p:nvSpPr>
                <p:cNvPr id="9348" name="Freeform 5977"/>
                <p:cNvSpPr>
                  <a:spLocks/>
                </p:cNvSpPr>
                <p:nvPr/>
              </p:nvSpPr>
              <p:spPr bwMode="auto">
                <a:xfrm>
                  <a:off x="1566" y="1981"/>
                  <a:ext cx="7" cy="26"/>
                </a:xfrm>
                <a:custGeom>
                  <a:avLst/>
                  <a:gdLst>
                    <a:gd name="T0" fmla="*/ 0 w 61"/>
                    <a:gd name="T1" fmla="*/ 0 h 232"/>
                    <a:gd name="T2" fmla="*/ 0 w 61"/>
                    <a:gd name="T3" fmla="*/ 0 h 232"/>
                    <a:gd name="T4" fmla="*/ 0 w 61"/>
                    <a:gd name="T5" fmla="*/ 0 h 232"/>
                    <a:gd name="T6" fmla="*/ 0 w 61"/>
                    <a:gd name="T7" fmla="*/ 0 h 232"/>
                    <a:gd name="T8" fmla="*/ 0 60000 65536"/>
                    <a:gd name="T9" fmla="*/ 0 60000 65536"/>
                    <a:gd name="T10" fmla="*/ 0 60000 65536"/>
                    <a:gd name="T11" fmla="*/ 0 60000 65536"/>
                    <a:gd name="T12" fmla="*/ 0 w 61"/>
                    <a:gd name="T13" fmla="*/ 0 h 232"/>
                    <a:gd name="T14" fmla="*/ 61 w 61"/>
                    <a:gd name="T15" fmla="*/ 232 h 232"/>
                  </a:gdLst>
                  <a:ahLst/>
                  <a:cxnLst>
                    <a:cxn ang="T8">
                      <a:pos x="T0" y="T1"/>
                    </a:cxn>
                    <a:cxn ang="T9">
                      <a:pos x="T2" y="T3"/>
                    </a:cxn>
                    <a:cxn ang="T10">
                      <a:pos x="T4" y="T5"/>
                    </a:cxn>
                    <a:cxn ang="T11">
                      <a:pos x="T6" y="T7"/>
                    </a:cxn>
                  </a:cxnLst>
                  <a:rect l="T12" t="T13" r="T14" b="T15"/>
                  <a:pathLst>
                    <a:path w="61" h="232">
                      <a:moveTo>
                        <a:pt x="61" y="232"/>
                      </a:moveTo>
                      <a:lnTo>
                        <a:pt x="0" y="5"/>
                      </a:lnTo>
                      <a:lnTo>
                        <a:pt x="38" y="0"/>
                      </a:lnTo>
                      <a:lnTo>
                        <a:pt x="61" y="232"/>
                      </a:lnTo>
                      <a:close/>
                    </a:path>
                  </a:pathLst>
                </a:custGeom>
                <a:solidFill>
                  <a:srgbClr val="FF0000"/>
                </a:solidFill>
                <a:ln w="9525">
                  <a:noFill/>
                  <a:round/>
                  <a:headEnd/>
                  <a:tailEnd/>
                </a:ln>
              </p:spPr>
              <p:txBody>
                <a:bodyPr/>
                <a:lstStyle/>
                <a:p>
                  <a:endParaRPr lang="es-MX"/>
                </a:p>
              </p:txBody>
            </p:sp>
            <p:sp>
              <p:nvSpPr>
                <p:cNvPr id="9349" name="Freeform 5978"/>
                <p:cNvSpPr>
                  <a:spLocks/>
                </p:cNvSpPr>
                <p:nvPr/>
              </p:nvSpPr>
              <p:spPr bwMode="auto">
                <a:xfrm>
                  <a:off x="1566" y="1981"/>
                  <a:ext cx="7" cy="26"/>
                </a:xfrm>
                <a:custGeom>
                  <a:avLst/>
                  <a:gdLst>
                    <a:gd name="T0" fmla="*/ 0 w 61"/>
                    <a:gd name="T1" fmla="*/ 0 h 235"/>
                    <a:gd name="T2" fmla="*/ 0 w 61"/>
                    <a:gd name="T3" fmla="*/ 0 h 235"/>
                    <a:gd name="T4" fmla="*/ 0 w 61"/>
                    <a:gd name="T5" fmla="*/ 0 h 235"/>
                    <a:gd name="T6" fmla="*/ 0 w 61"/>
                    <a:gd name="T7" fmla="*/ 0 h 235"/>
                    <a:gd name="T8" fmla="*/ 0 w 61"/>
                    <a:gd name="T9" fmla="*/ 0 h 235"/>
                    <a:gd name="T10" fmla="*/ 0 60000 65536"/>
                    <a:gd name="T11" fmla="*/ 0 60000 65536"/>
                    <a:gd name="T12" fmla="*/ 0 60000 65536"/>
                    <a:gd name="T13" fmla="*/ 0 60000 65536"/>
                    <a:gd name="T14" fmla="*/ 0 60000 65536"/>
                    <a:gd name="T15" fmla="*/ 0 w 61"/>
                    <a:gd name="T16" fmla="*/ 0 h 235"/>
                    <a:gd name="T17" fmla="*/ 61 w 61"/>
                    <a:gd name="T18" fmla="*/ 235 h 235"/>
                  </a:gdLst>
                  <a:ahLst/>
                  <a:cxnLst>
                    <a:cxn ang="T10">
                      <a:pos x="T0" y="T1"/>
                    </a:cxn>
                    <a:cxn ang="T11">
                      <a:pos x="T2" y="T3"/>
                    </a:cxn>
                    <a:cxn ang="T12">
                      <a:pos x="T4" y="T5"/>
                    </a:cxn>
                    <a:cxn ang="T13">
                      <a:pos x="T6" y="T7"/>
                    </a:cxn>
                    <a:cxn ang="T14">
                      <a:pos x="T8" y="T9"/>
                    </a:cxn>
                  </a:cxnLst>
                  <a:rect l="T15" t="T16" r="T17" b="T18"/>
                  <a:pathLst>
                    <a:path w="61" h="235">
                      <a:moveTo>
                        <a:pt x="23" y="235"/>
                      </a:moveTo>
                      <a:lnTo>
                        <a:pt x="61" y="232"/>
                      </a:lnTo>
                      <a:lnTo>
                        <a:pt x="38" y="0"/>
                      </a:lnTo>
                      <a:lnTo>
                        <a:pt x="0" y="5"/>
                      </a:lnTo>
                      <a:lnTo>
                        <a:pt x="23" y="235"/>
                      </a:lnTo>
                    </a:path>
                  </a:pathLst>
                </a:custGeom>
                <a:noFill/>
                <a:ln w="0">
                  <a:solidFill>
                    <a:srgbClr val="FF0000"/>
                  </a:solidFill>
                  <a:round/>
                  <a:headEnd/>
                  <a:tailEnd/>
                </a:ln>
              </p:spPr>
              <p:txBody>
                <a:bodyPr/>
                <a:lstStyle/>
                <a:p>
                  <a:endParaRPr lang="es-MX"/>
                </a:p>
              </p:txBody>
            </p:sp>
            <p:sp>
              <p:nvSpPr>
                <p:cNvPr id="9350" name="Freeform 5979"/>
                <p:cNvSpPr>
                  <a:spLocks/>
                </p:cNvSpPr>
                <p:nvPr/>
              </p:nvSpPr>
              <p:spPr bwMode="auto">
                <a:xfrm>
                  <a:off x="1564" y="1963"/>
                  <a:ext cx="6" cy="19"/>
                </a:xfrm>
                <a:custGeom>
                  <a:avLst/>
                  <a:gdLst>
                    <a:gd name="T0" fmla="*/ 0 w 54"/>
                    <a:gd name="T1" fmla="*/ 0 h 167"/>
                    <a:gd name="T2" fmla="*/ 0 w 54"/>
                    <a:gd name="T3" fmla="*/ 0 h 167"/>
                    <a:gd name="T4" fmla="*/ 0 w 54"/>
                    <a:gd name="T5" fmla="*/ 0 h 167"/>
                    <a:gd name="T6" fmla="*/ 0 w 54"/>
                    <a:gd name="T7" fmla="*/ 0 h 167"/>
                    <a:gd name="T8" fmla="*/ 0 60000 65536"/>
                    <a:gd name="T9" fmla="*/ 0 60000 65536"/>
                    <a:gd name="T10" fmla="*/ 0 60000 65536"/>
                    <a:gd name="T11" fmla="*/ 0 60000 65536"/>
                    <a:gd name="T12" fmla="*/ 0 w 54"/>
                    <a:gd name="T13" fmla="*/ 0 h 167"/>
                    <a:gd name="T14" fmla="*/ 54 w 54"/>
                    <a:gd name="T15" fmla="*/ 167 h 167"/>
                  </a:gdLst>
                  <a:ahLst/>
                  <a:cxnLst>
                    <a:cxn ang="T8">
                      <a:pos x="T0" y="T1"/>
                    </a:cxn>
                    <a:cxn ang="T9">
                      <a:pos x="T2" y="T3"/>
                    </a:cxn>
                    <a:cxn ang="T10">
                      <a:pos x="T4" y="T5"/>
                    </a:cxn>
                    <a:cxn ang="T11">
                      <a:pos x="T6" y="T7"/>
                    </a:cxn>
                  </a:cxnLst>
                  <a:rect l="T12" t="T13" r="T14" b="T15"/>
                  <a:pathLst>
                    <a:path w="54" h="167">
                      <a:moveTo>
                        <a:pt x="16" y="167"/>
                      </a:moveTo>
                      <a:lnTo>
                        <a:pt x="54" y="162"/>
                      </a:lnTo>
                      <a:lnTo>
                        <a:pt x="0" y="0"/>
                      </a:lnTo>
                      <a:lnTo>
                        <a:pt x="16" y="167"/>
                      </a:lnTo>
                      <a:close/>
                    </a:path>
                  </a:pathLst>
                </a:custGeom>
                <a:solidFill>
                  <a:srgbClr val="FF0000"/>
                </a:solidFill>
                <a:ln w="9525">
                  <a:noFill/>
                  <a:round/>
                  <a:headEnd/>
                  <a:tailEnd/>
                </a:ln>
              </p:spPr>
              <p:txBody>
                <a:bodyPr/>
                <a:lstStyle/>
                <a:p>
                  <a:endParaRPr lang="es-MX"/>
                </a:p>
              </p:txBody>
            </p:sp>
            <p:sp>
              <p:nvSpPr>
                <p:cNvPr id="9351" name="Freeform 5980"/>
                <p:cNvSpPr>
                  <a:spLocks/>
                </p:cNvSpPr>
                <p:nvPr/>
              </p:nvSpPr>
              <p:spPr bwMode="auto">
                <a:xfrm>
                  <a:off x="1564" y="1959"/>
                  <a:ext cx="6" cy="22"/>
                </a:xfrm>
                <a:custGeom>
                  <a:avLst/>
                  <a:gdLst>
                    <a:gd name="T0" fmla="*/ 0 w 54"/>
                    <a:gd name="T1" fmla="*/ 0 h 197"/>
                    <a:gd name="T2" fmla="*/ 0 w 54"/>
                    <a:gd name="T3" fmla="*/ 0 h 197"/>
                    <a:gd name="T4" fmla="*/ 0 w 54"/>
                    <a:gd name="T5" fmla="*/ 0 h 197"/>
                    <a:gd name="T6" fmla="*/ 0 w 54"/>
                    <a:gd name="T7" fmla="*/ 0 h 197"/>
                    <a:gd name="T8" fmla="*/ 0 60000 65536"/>
                    <a:gd name="T9" fmla="*/ 0 60000 65536"/>
                    <a:gd name="T10" fmla="*/ 0 60000 65536"/>
                    <a:gd name="T11" fmla="*/ 0 60000 65536"/>
                    <a:gd name="T12" fmla="*/ 0 w 54"/>
                    <a:gd name="T13" fmla="*/ 0 h 197"/>
                    <a:gd name="T14" fmla="*/ 54 w 54"/>
                    <a:gd name="T15" fmla="*/ 197 h 197"/>
                  </a:gdLst>
                  <a:ahLst/>
                  <a:cxnLst>
                    <a:cxn ang="T8">
                      <a:pos x="T0" y="T1"/>
                    </a:cxn>
                    <a:cxn ang="T9">
                      <a:pos x="T2" y="T3"/>
                    </a:cxn>
                    <a:cxn ang="T10">
                      <a:pos x="T4" y="T5"/>
                    </a:cxn>
                    <a:cxn ang="T11">
                      <a:pos x="T6" y="T7"/>
                    </a:cxn>
                  </a:cxnLst>
                  <a:rect l="T12" t="T13" r="T14" b="T15"/>
                  <a:pathLst>
                    <a:path w="54" h="197">
                      <a:moveTo>
                        <a:pt x="54" y="197"/>
                      </a:moveTo>
                      <a:lnTo>
                        <a:pt x="0" y="35"/>
                      </a:lnTo>
                      <a:lnTo>
                        <a:pt x="34" y="0"/>
                      </a:lnTo>
                      <a:lnTo>
                        <a:pt x="54" y="197"/>
                      </a:lnTo>
                      <a:close/>
                    </a:path>
                  </a:pathLst>
                </a:custGeom>
                <a:solidFill>
                  <a:srgbClr val="FF0000"/>
                </a:solidFill>
                <a:ln w="9525">
                  <a:noFill/>
                  <a:round/>
                  <a:headEnd/>
                  <a:tailEnd/>
                </a:ln>
              </p:spPr>
              <p:txBody>
                <a:bodyPr/>
                <a:lstStyle/>
                <a:p>
                  <a:endParaRPr lang="es-MX"/>
                </a:p>
              </p:txBody>
            </p:sp>
            <p:sp>
              <p:nvSpPr>
                <p:cNvPr id="9352" name="Freeform 5981"/>
                <p:cNvSpPr>
                  <a:spLocks/>
                </p:cNvSpPr>
                <p:nvPr/>
              </p:nvSpPr>
              <p:spPr bwMode="auto">
                <a:xfrm>
                  <a:off x="1564" y="1959"/>
                  <a:ext cx="6" cy="23"/>
                </a:xfrm>
                <a:custGeom>
                  <a:avLst/>
                  <a:gdLst>
                    <a:gd name="T0" fmla="*/ 0 w 54"/>
                    <a:gd name="T1" fmla="*/ 0 h 202"/>
                    <a:gd name="T2" fmla="*/ 0 w 54"/>
                    <a:gd name="T3" fmla="*/ 0 h 202"/>
                    <a:gd name="T4" fmla="*/ 0 w 54"/>
                    <a:gd name="T5" fmla="*/ 0 h 202"/>
                    <a:gd name="T6" fmla="*/ 0 w 54"/>
                    <a:gd name="T7" fmla="*/ 0 h 202"/>
                    <a:gd name="T8" fmla="*/ 0 w 54"/>
                    <a:gd name="T9" fmla="*/ 0 h 202"/>
                    <a:gd name="T10" fmla="*/ 0 60000 65536"/>
                    <a:gd name="T11" fmla="*/ 0 60000 65536"/>
                    <a:gd name="T12" fmla="*/ 0 60000 65536"/>
                    <a:gd name="T13" fmla="*/ 0 60000 65536"/>
                    <a:gd name="T14" fmla="*/ 0 60000 65536"/>
                    <a:gd name="T15" fmla="*/ 0 w 54"/>
                    <a:gd name="T16" fmla="*/ 0 h 202"/>
                    <a:gd name="T17" fmla="*/ 54 w 54"/>
                    <a:gd name="T18" fmla="*/ 202 h 202"/>
                  </a:gdLst>
                  <a:ahLst/>
                  <a:cxnLst>
                    <a:cxn ang="T10">
                      <a:pos x="T0" y="T1"/>
                    </a:cxn>
                    <a:cxn ang="T11">
                      <a:pos x="T2" y="T3"/>
                    </a:cxn>
                    <a:cxn ang="T12">
                      <a:pos x="T4" y="T5"/>
                    </a:cxn>
                    <a:cxn ang="T13">
                      <a:pos x="T6" y="T7"/>
                    </a:cxn>
                    <a:cxn ang="T14">
                      <a:pos x="T8" y="T9"/>
                    </a:cxn>
                  </a:cxnLst>
                  <a:rect l="T15" t="T16" r="T17" b="T18"/>
                  <a:pathLst>
                    <a:path w="54" h="202">
                      <a:moveTo>
                        <a:pt x="16" y="202"/>
                      </a:moveTo>
                      <a:lnTo>
                        <a:pt x="54" y="197"/>
                      </a:lnTo>
                      <a:lnTo>
                        <a:pt x="34" y="0"/>
                      </a:lnTo>
                      <a:lnTo>
                        <a:pt x="0" y="35"/>
                      </a:lnTo>
                      <a:lnTo>
                        <a:pt x="16" y="202"/>
                      </a:lnTo>
                    </a:path>
                  </a:pathLst>
                </a:custGeom>
                <a:noFill/>
                <a:ln w="0">
                  <a:solidFill>
                    <a:srgbClr val="FF0000"/>
                  </a:solidFill>
                  <a:round/>
                  <a:headEnd/>
                  <a:tailEnd/>
                </a:ln>
              </p:spPr>
              <p:txBody>
                <a:bodyPr/>
                <a:lstStyle/>
                <a:p>
                  <a:endParaRPr lang="es-MX"/>
                </a:p>
              </p:txBody>
            </p:sp>
            <p:sp>
              <p:nvSpPr>
                <p:cNvPr id="9353" name="Freeform 5982"/>
                <p:cNvSpPr>
                  <a:spLocks/>
                </p:cNvSpPr>
                <p:nvPr/>
              </p:nvSpPr>
              <p:spPr bwMode="auto">
                <a:xfrm>
                  <a:off x="1562" y="1959"/>
                  <a:ext cx="6" cy="4"/>
                </a:xfrm>
                <a:custGeom>
                  <a:avLst/>
                  <a:gdLst>
                    <a:gd name="T0" fmla="*/ 0 w 56"/>
                    <a:gd name="T1" fmla="*/ 0 h 35"/>
                    <a:gd name="T2" fmla="*/ 0 w 56"/>
                    <a:gd name="T3" fmla="*/ 0 h 35"/>
                    <a:gd name="T4" fmla="*/ 0 w 56"/>
                    <a:gd name="T5" fmla="*/ 0 h 35"/>
                    <a:gd name="T6" fmla="*/ 0 w 56"/>
                    <a:gd name="T7" fmla="*/ 0 h 35"/>
                    <a:gd name="T8" fmla="*/ 0 60000 65536"/>
                    <a:gd name="T9" fmla="*/ 0 60000 65536"/>
                    <a:gd name="T10" fmla="*/ 0 60000 65536"/>
                    <a:gd name="T11" fmla="*/ 0 60000 65536"/>
                    <a:gd name="T12" fmla="*/ 0 w 56"/>
                    <a:gd name="T13" fmla="*/ 0 h 35"/>
                    <a:gd name="T14" fmla="*/ 56 w 56"/>
                    <a:gd name="T15" fmla="*/ 35 h 35"/>
                  </a:gdLst>
                  <a:ahLst/>
                  <a:cxnLst>
                    <a:cxn ang="T8">
                      <a:pos x="T0" y="T1"/>
                    </a:cxn>
                    <a:cxn ang="T9">
                      <a:pos x="T2" y="T3"/>
                    </a:cxn>
                    <a:cxn ang="T10">
                      <a:pos x="T4" y="T5"/>
                    </a:cxn>
                    <a:cxn ang="T11">
                      <a:pos x="T6" y="T7"/>
                    </a:cxn>
                  </a:cxnLst>
                  <a:rect l="T12" t="T13" r="T14" b="T15"/>
                  <a:pathLst>
                    <a:path w="56" h="35">
                      <a:moveTo>
                        <a:pt x="22" y="35"/>
                      </a:moveTo>
                      <a:lnTo>
                        <a:pt x="56" y="0"/>
                      </a:lnTo>
                      <a:lnTo>
                        <a:pt x="0" y="33"/>
                      </a:lnTo>
                      <a:lnTo>
                        <a:pt x="22" y="35"/>
                      </a:lnTo>
                      <a:close/>
                    </a:path>
                  </a:pathLst>
                </a:custGeom>
                <a:solidFill>
                  <a:srgbClr val="FF0000"/>
                </a:solidFill>
                <a:ln w="9525">
                  <a:noFill/>
                  <a:round/>
                  <a:headEnd/>
                  <a:tailEnd/>
                </a:ln>
              </p:spPr>
              <p:txBody>
                <a:bodyPr/>
                <a:lstStyle/>
                <a:p>
                  <a:endParaRPr lang="es-MX"/>
                </a:p>
              </p:txBody>
            </p:sp>
            <p:sp>
              <p:nvSpPr>
                <p:cNvPr id="9354" name="Freeform 5983"/>
                <p:cNvSpPr>
                  <a:spLocks/>
                </p:cNvSpPr>
                <p:nvPr/>
              </p:nvSpPr>
              <p:spPr bwMode="auto">
                <a:xfrm>
                  <a:off x="1561" y="1959"/>
                  <a:ext cx="7" cy="4"/>
                </a:xfrm>
                <a:custGeom>
                  <a:avLst/>
                  <a:gdLst>
                    <a:gd name="T0" fmla="*/ 0 w 64"/>
                    <a:gd name="T1" fmla="*/ 0 h 38"/>
                    <a:gd name="T2" fmla="*/ 0 w 64"/>
                    <a:gd name="T3" fmla="*/ 0 h 38"/>
                    <a:gd name="T4" fmla="*/ 0 w 64"/>
                    <a:gd name="T5" fmla="*/ 0 h 38"/>
                    <a:gd name="T6" fmla="*/ 0 w 64"/>
                    <a:gd name="T7" fmla="*/ 0 h 38"/>
                    <a:gd name="T8" fmla="*/ 0 60000 65536"/>
                    <a:gd name="T9" fmla="*/ 0 60000 65536"/>
                    <a:gd name="T10" fmla="*/ 0 60000 65536"/>
                    <a:gd name="T11" fmla="*/ 0 60000 65536"/>
                    <a:gd name="T12" fmla="*/ 0 w 64"/>
                    <a:gd name="T13" fmla="*/ 0 h 38"/>
                    <a:gd name="T14" fmla="*/ 64 w 64"/>
                    <a:gd name="T15" fmla="*/ 38 h 38"/>
                  </a:gdLst>
                  <a:ahLst/>
                  <a:cxnLst>
                    <a:cxn ang="T8">
                      <a:pos x="T0" y="T1"/>
                    </a:cxn>
                    <a:cxn ang="T9">
                      <a:pos x="T2" y="T3"/>
                    </a:cxn>
                    <a:cxn ang="T10">
                      <a:pos x="T4" y="T5"/>
                    </a:cxn>
                    <a:cxn ang="T11">
                      <a:pos x="T6" y="T7"/>
                    </a:cxn>
                  </a:cxnLst>
                  <a:rect l="T12" t="T13" r="T14" b="T15"/>
                  <a:pathLst>
                    <a:path w="64" h="38">
                      <a:moveTo>
                        <a:pt x="64" y="5"/>
                      </a:moveTo>
                      <a:lnTo>
                        <a:pt x="8" y="38"/>
                      </a:lnTo>
                      <a:lnTo>
                        <a:pt x="0" y="0"/>
                      </a:lnTo>
                      <a:lnTo>
                        <a:pt x="64" y="5"/>
                      </a:lnTo>
                      <a:close/>
                    </a:path>
                  </a:pathLst>
                </a:custGeom>
                <a:solidFill>
                  <a:srgbClr val="FF0000"/>
                </a:solidFill>
                <a:ln w="9525">
                  <a:noFill/>
                  <a:round/>
                  <a:headEnd/>
                  <a:tailEnd/>
                </a:ln>
              </p:spPr>
              <p:txBody>
                <a:bodyPr/>
                <a:lstStyle/>
                <a:p>
                  <a:endParaRPr lang="es-MX"/>
                </a:p>
              </p:txBody>
            </p:sp>
            <p:sp>
              <p:nvSpPr>
                <p:cNvPr id="9355" name="Freeform 5984"/>
                <p:cNvSpPr>
                  <a:spLocks/>
                </p:cNvSpPr>
                <p:nvPr/>
              </p:nvSpPr>
              <p:spPr bwMode="auto">
                <a:xfrm>
                  <a:off x="1561" y="1959"/>
                  <a:ext cx="7" cy="4"/>
                </a:xfrm>
                <a:custGeom>
                  <a:avLst/>
                  <a:gdLst>
                    <a:gd name="T0" fmla="*/ 0 w 64"/>
                    <a:gd name="T1" fmla="*/ 0 h 40"/>
                    <a:gd name="T2" fmla="*/ 0 w 64"/>
                    <a:gd name="T3" fmla="*/ 0 h 40"/>
                    <a:gd name="T4" fmla="*/ 0 w 64"/>
                    <a:gd name="T5" fmla="*/ 0 h 40"/>
                    <a:gd name="T6" fmla="*/ 0 w 64"/>
                    <a:gd name="T7" fmla="*/ 0 h 40"/>
                    <a:gd name="T8" fmla="*/ 0 w 64"/>
                    <a:gd name="T9" fmla="*/ 0 h 40"/>
                    <a:gd name="T10" fmla="*/ 0 60000 65536"/>
                    <a:gd name="T11" fmla="*/ 0 60000 65536"/>
                    <a:gd name="T12" fmla="*/ 0 60000 65536"/>
                    <a:gd name="T13" fmla="*/ 0 60000 65536"/>
                    <a:gd name="T14" fmla="*/ 0 60000 65536"/>
                    <a:gd name="T15" fmla="*/ 0 w 64"/>
                    <a:gd name="T16" fmla="*/ 0 h 40"/>
                    <a:gd name="T17" fmla="*/ 64 w 64"/>
                    <a:gd name="T18" fmla="*/ 40 h 40"/>
                  </a:gdLst>
                  <a:ahLst/>
                  <a:cxnLst>
                    <a:cxn ang="T10">
                      <a:pos x="T0" y="T1"/>
                    </a:cxn>
                    <a:cxn ang="T11">
                      <a:pos x="T2" y="T3"/>
                    </a:cxn>
                    <a:cxn ang="T12">
                      <a:pos x="T4" y="T5"/>
                    </a:cxn>
                    <a:cxn ang="T13">
                      <a:pos x="T6" y="T7"/>
                    </a:cxn>
                    <a:cxn ang="T14">
                      <a:pos x="T8" y="T9"/>
                    </a:cxn>
                  </a:cxnLst>
                  <a:rect l="T15" t="T16" r="T17" b="T18"/>
                  <a:pathLst>
                    <a:path w="64" h="40">
                      <a:moveTo>
                        <a:pt x="30" y="40"/>
                      </a:moveTo>
                      <a:lnTo>
                        <a:pt x="64" y="5"/>
                      </a:lnTo>
                      <a:lnTo>
                        <a:pt x="0" y="0"/>
                      </a:lnTo>
                      <a:lnTo>
                        <a:pt x="8" y="38"/>
                      </a:lnTo>
                      <a:lnTo>
                        <a:pt x="30" y="40"/>
                      </a:lnTo>
                    </a:path>
                  </a:pathLst>
                </a:custGeom>
                <a:noFill/>
                <a:ln w="0">
                  <a:solidFill>
                    <a:srgbClr val="FF0000"/>
                  </a:solidFill>
                  <a:round/>
                  <a:headEnd/>
                  <a:tailEnd/>
                </a:ln>
              </p:spPr>
              <p:txBody>
                <a:bodyPr/>
                <a:lstStyle/>
                <a:p>
                  <a:endParaRPr lang="es-MX"/>
                </a:p>
              </p:txBody>
            </p:sp>
            <p:sp>
              <p:nvSpPr>
                <p:cNvPr id="9356" name="Freeform 5985"/>
                <p:cNvSpPr>
                  <a:spLocks/>
                </p:cNvSpPr>
                <p:nvPr/>
              </p:nvSpPr>
              <p:spPr bwMode="auto">
                <a:xfrm>
                  <a:off x="1349" y="2026"/>
                  <a:ext cx="1" cy="75"/>
                </a:xfrm>
                <a:custGeom>
                  <a:avLst/>
                  <a:gdLst>
                    <a:gd name="T0" fmla="*/ 0 w 1"/>
                    <a:gd name="T1" fmla="*/ 0 h 679"/>
                    <a:gd name="T2" fmla="*/ 0 w 1"/>
                    <a:gd name="T3" fmla="*/ 0 h 679"/>
                    <a:gd name="T4" fmla="*/ 1 w 1"/>
                    <a:gd name="T5" fmla="*/ 0 h 679"/>
                    <a:gd name="T6" fmla="*/ 0 60000 65536"/>
                    <a:gd name="T7" fmla="*/ 0 60000 65536"/>
                    <a:gd name="T8" fmla="*/ 0 60000 65536"/>
                    <a:gd name="T9" fmla="*/ 0 w 1"/>
                    <a:gd name="T10" fmla="*/ 0 h 679"/>
                    <a:gd name="T11" fmla="*/ 1 w 1"/>
                    <a:gd name="T12" fmla="*/ 679 h 679"/>
                  </a:gdLst>
                  <a:ahLst/>
                  <a:cxnLst>
                    <a:cxn ang="T6">
                      <a:pos x="T0" y="T1"/>
                    </a:cxn>
                    <a:cxn ang="T7">
                      <a:pos x="T2" y="T3"/>
                    </a:cxn>
                    <a:cxn ang="T8">
                      <a:pos x="T4" y="T5"/>
                    </a:cxn>
                  </a:cxnLst>
                  <a:rect l="T9" t="T10" r="T11" b="T12"/>
                  <a:pathLst>
                    <a:path w="1" h="679">
                      <a:moveTo>
                        <a:pt x="0" y="0"/>
                      </a:moveTo>
                      <a:lnTo>
                        <a:pt x="0" y="679"/>
                      </a:lnTo>
                      <a:lnTo>
                        <a:pt x="1" y="679"/>
                      </a:lnTo>
                    </a:path>
                  </a:pathLst>
                </a:custGeom>
                <a:noFill/>
                <a:ln w="0">
                  <a:solidFill>
                    <a:srgbClr val="800000"/>
                  </a:solidFill>
                  <a:round/>
                  <a:headEnd/>
                  <a:tailEnd/>
                </a:ln>
              </p:spPr>
              <p:txBody>
                <a:bodyPr/>
                <a:lstStyle/>
                <a:p>
                  <a:endParaRPr lang="es-MX"/>
                </a:p>
              </p:txBody>
            </p:sp>
          </p:grpSp>
          <p:sp>
            <p:nvSpPr>
              <p:cNvPr id="8901" name="Line 5986"/>
              <p:cNvSpPr>
                <a:spLocks noChangeShapeType="1"/>
              </p:cNvSpPr>
              <p:nvPr/>
            </p:nvSpPr>
            <p:spPr bwMode="auto">
              <a:xfrm flipV="1">
                <a:off x="1968" y="2832"/>
                <a:ext cx="1056" cy="816"/>
              </a:xfrm>
              <a:prstGeom prst="line">
                <a:avLst/>
              </a:prstGeom>
              <a:noFill/>
              <a:ln w="20955">
                <a:solidFill>
                  <a:srgbClr val="FF0000"/>
                </a:solidFill>
                <a:prstDash val="sysDot"/>
                <a:round/>
                <a:headEnd/>
                <a:tailEnd/>
              </a:ln>
            </p:spPr>
            <p:txBody>
              <a:bodyPr wrap="none" anchor="ctr"/>
              <a:lstStyle/>
              <a:p>
                <a:endParaRPr lang="es-MX"/>
              </a:p>
            </p:txBody>
          </p:sp>
          <p:sp>
            <p:nvSpPr>
              <p:cNvPr id="8902" name="Line 5987"/>
              <p:cNvSpPr>
                <a:spLocks noChangeShapeType="1"/>
              </p:cNvSpPr>
              <p:nvPr/>
            </p:nvSpPr>
            <p:spPr bwMode="auto">
              <a:xfrm flipV="1">
                <a:off x="2064" y="2976"/>
                <a:ext cx="1008" cy="960"/>
              </a:xfrm>
              <a:prstGeom prst="line">
                <a:avLst/>
              </a:prstGeom>
              <a:noFill/>
              <a:ln w="20955">
                <a:solidFill>
                  <a:srgbClr val="FF0000"/>
                </a:solidFill>
                <a:prstDash val="sysDot"/>
                <a:round/>
                <a:headEnd/>
                <a:tailEnd/>
              </a:ln>
            </p:spPr>
            <p:txBody>
              <a:bodyPr wrap="none" anchor="ctr"/>
              <a:lstStyle/>
              <a:p>
                <a:endParaRPr lang="es-MX"/>
              </a:p>
            </p:txBody>
          </p:sp>
          <p:sp>
            <p:nvSpPr>
              <p:cNvPr id="8903" name="Line 5988"/>
              <p:cNvSpPr>
                <a:spLocks noChangeShapeType="1"/>
              </p:cNvSpPr>
              <p:nvPr/>
            </p:nvSpPr>
            <p:spPr bwMode="auto">
              <a:xfrm flipV="1">
                <a:off x="1968" y="2928"/>
                <a:ext cx="1056" cy="864"/>
              </a:xfrm>
              <a:prstGeom prst="line">
                <a:avLst/>
              </a:prstGeom>
              <a:noFill/>
              <a:ln w="20955">
                <a:solidFill>
                  <a:srgbClr val="FF0000"/>
                </a:solidFill>
                <a:prstDash val="sysDot"/>
                <a:round/>
                <a:headEnd/>
                <a:tailEnd/>
              </a:ln>
            </p:spPr>
            <p:txBody>
              <a:bodyPr wrap="none" anchor="ctr"/>
              <a:lstStyle/>
              <a:p>
                <a:endParaRPr lang="es-MX"/>
              </a:p>
            </p:txBody>
          </p:sp>
        </p:grpSp>
        <p:sp>
          <p:nvSpPr>
            <p:cNvPr id="38940" name="Text Box 5989"/>
            <p:cNvSpPr txBox="1">
              <a:spLocks noChangeArrowheads="1"/>
            </p:cNvSpPr>
            <p:nvPr/>
          </p:nvSpPr>
          <p:spPr bwMode="auto">
            <a:xfrm>
              <a:off x="1259187" y="5461005"/>
              <a:ext cx="1420538" cy="416610"/>
            </a:xfrm>
            <a:prstGeom prst="rect">
              <a:avLst/>
            </a:prstGeom>
            <a:solidFill>
              <a:schemeClr val="accent2">
                <a:lumMod val="75000"/>
              </a:schemeClr>
            </a:solidFill>
            <a:ln w="9525">
              <a:solidFill>
                <a:schemeClr val="tx1"/>
              </a:solidFill>
              <a:miter lim="800000"/>
              <a:headEnd/>
              <a:tailEnd/>
            </a:ln>
          </p:spPr>
          <p:txBody>
            <a:bodyPr wrap="none" anchor="ctr"/>
            <a:lstStyle/>
            <a:p>
              <a:pPr algn="ctr" eaLnBrk="0" hangingPunct="0">
                <a:defRPr/>
              </a:pPr>
              <a:r>
                <a:rPr lang="es-ES_tradnl" sz="1200">
                  <a:solidFill>
                    <a:schemeClr val="bg1"/>
                  </a:solidFill>
                </a:rPr>
                <a:t>FELIX  </a:t>
              </a:r>
            </a:p>
            <a:p>
              <a:pPr algn="ctr" eaLnBrk="0" hangingPunct="0">
                <a:defRPr/>
              </a:pPr>
              <a:r>
                <a:rPr lang="es-ES_tradnl" sz="1200">
                  <a:solidFill>
                    <a:schemeClr val="bg1"/>
                  </a:solidFill>
                </a:rPr>
                <a:t>OSORES  S.</a:t>
              </a:r>
            </a:p>
          </p:txBody>
        </p:sp>
        <p:sp>
          <p:nvSpPr>
            <p:cNvPr id="38941" name="Text Box 5993"/>
            <p:cNvSpPr txBox="1">
              <a:spLocks noChangeArrowheads="1"/>
            </p:cNvSpPr>
            <p:nvPr/>
          </p:nvSpPr>
          <p:spPr bwMode="auto">
            <a:xfrm>
              <a:off x="394696" y="1857893"/>
              <a:ext cx="1509675" cy="298383"/>
            </a:xfrm>
            <a:prstGeom prst="rect">
              <a:avLst/>
            </a:prstGeom>
            <a:solidFill>
              <a:schemeClr val="accent2">
                <a:lumMod val="75000"/>
              </a:schemeClr>
            </a:solidFill>
            <a:ln w="9525">
              <a:solidFill>
                <a:schemeClr val="tx1"/>
              </a:solidFill>
              <a:miter lim="800000"/>
              <a:headEnd/>
              <a:tailEnd/>
            </a:ln>
          </p:spPr>
          <p:txBody>
            <a:bodyPr wrap="none" anchor="ctr"/>
            <a:lstStyle/>
            <a:p>
              <a:pPr algn="ctr" eaLnBrk="0" hangingPunct="0">
                <a:defRPr/>
              </a:pPr>
              <a:r>
                <a:rPr lang="es-ES_tradnl" sz="1200" dirty="0">
                  <a:solidFill>
                    <a:schemeClr val="bg1"/>
                  </a:solidFill>
                </a:rPr>
                <a:t>SANTA ROSA  J.</a:t>
              </a:r>
            </a:p>
          </p:txBody>
        </p:sp>
        <p:grpSp>
          <p:nvGrpSpPr>
            <p:cNvPr id="8223" name="Group 5994"/>
            <p:cNvGrpSpPr>
              <a:grpSpLocks/>
            </p:cNvGrpSpPr>
            <p:nvPr/>
          </p:nvGrpSpPr>
          <p:grpSpPr bwMode="auto">
            <a:xfrm>
              <a:off x="1943100" y="968375"/>
              <a:ext cx="2019300" cy="2506663"/>
              <a:chOff x="1104" y="816"/>
              <a:chExt cx="1272" cy="1579"/>
            </a:xfrm>
          </p:grpSpPr>
          <p:sp>
            <p:nvSpPr>
              <p:cNvPr id="8380" name="Freeform 5995"/>
              <p:cNvSpPr>
                <a:spLocks/>
              </p:cNvSpPr>
              <p:nvPr/>
            </p:nvSpPr>
            <p:spPr bwMode="auto">
              <a:xfrm>
                <a:off x="1104" y="1855"/>
                <a:ext cx="142" cy="5"/>
              </a:xfrm>
              <a:custGeom>
                <a:avLst/>
                <a:gdLst>
                  <a:gd name="T0" fmla="*/ 0 w 1275"/>
                  <a:gd name="T1" fmla="*/ 0 h 37"/>
                  <a:gd name="T2" fmla="*/ 0 w 1275"/>
                  <a:gd name="T3" fmla="*/ 0 h 37"/>
                  <a:gd name="T4" fmla="*/ 0 w 1275"/>
                  <a:gd name="T5" fmla="*/ 0 h 37"/>
                  <a:gd name="T6" fmla="*/ 0 w 1275"/>
                  <a:gd name="T7" fmla="*/ 0 h 37"/>
                  <a:gd name="T8" fmla="*/ 0 60000 65536"/>
                  <a:gd name="T9" fmla="*/ 0 60000 65536"/>
                  <a:gd name="T10" fmla="*/ 0 60000 65536"/>
                  <a:gd name="T11" fmla="*/ 0 60000 65536"/>
                  <a:gd name="T12" fmla="*/ 0 w 1275"/>
                  <a:gd name="T13" fmla="*/ 0 h 37"/>
                  <a:gd name="T14" fmla="*/ 1275 w 1275"/>
                  <a:gd name="T15" fmla="*/ 37 h 37"/>
                </a:gdLst>
                <a:ahLst/>
                <a:cxnLst>
                  <a:cxn ang="T8">
                    <a:pos x="T0" y="T1"/>
                  </a:cxn>
                  <a:cxn ang="T9">
                    <a:pos x="T2" y="T3"/>
                  </a:cxn>
                  <a:cxn ang="T10">
                    <a:pos x="T4" y="T5"/>
                  </a:cxn>
                  <a:cxn ang="T11">
                    <a:pos x="T6" y="T7"/>
                  </a:cxn>
                </a:cxnLst>
                <a:rect l="T12" t="T13" r="T14" b="T15"/>
                <a:pathLst>
                  <a:path w="1275" h="37">
                    <a:moveTo>
                      <a:pt x="41" y="0"/>
                    </a:moveTo>
                    <a:lnTo>
                      <a:pt x="0" y="37"/>
                    </a:lnTo>
                    <a:lnTo>
                      <a:pt x="1275" y="12"/>
                    </a:lnTo>
                    <a:lnTo>
                      <a:pt x="41" y="0"/>
                    </a:lnTo>
                    <a:close/>
                  </a:path>
                </a:pathLst>
              </a:custGeom>
              <a:solidFill>
                <a:srgbClr val="996666"/>
              </a:solidFill>
              <a:ln w="9525">
                <a:noFill/>
                <a:round/>
                <a:headEnd/>
                <a:tailEnd/>
              </a:ln>
            </p:spPr>
            <p:txBody>
              <a:bodyPr/>
              <a:lstStyle/>
              <a:p>
                <a:endParaRPr lang="es-MX"/>
              </a:p>
            </p:txBody>
          </p:sp>
          <p:sp>
            <p:nvSpPr>
              <p:cNvPr id="8381" name="Freeform 5996"/>
              <p:cNvSpPr>
                <a:spLocks/>
              </p:cNvSpPr>
              <p:nvPr/>
            </p:nvSpPr>
            <p:spPr bwMode="auto">
              <a:xfrm>
                <a:off x="1104" y="1857"/>
                <a:ext cx="142" cy="4"/>
              </a:xfrm>
              <a:custGeom>
                <a:avLst/>
                <a:gdLst>
                  <a:gd name="T0" fmla="*/ 0 w 1275"/>
                  <a:gd name="T1" fmla="*/ 0 h 37"/>
                  <a:gd name="T2" fmla="*/ 0 w 1275"/>
                  <a:gd name="T3" fmla="*/ 0 h 37"/>
                  <a:gd name="T4" fmla="*/ 0 w 1275"/>
                  <a:gd name="T5" fmla="*/ 0 h 37"/>
                  <a:gd name="T6" fmla="*/ 0 w 1275"/>
                  <a:gd name="T7" fmla="*/ 0 h 37"/>
                  <a:gd name="T8" fmla="*/ 0 60000 65536"/>
                  <a:gd name="T9" fmla="*/ 0 60000 65536"/>
                  <a:gd name="T10" fmla="*/ 0 60000 65536"/>
                  <a:gd name="T11" fmla="*/ 0 60000 65536"/>
                  <a:gd name="T12" fmla="*/ 0 w 1275"/>
                  <a:gd name="T13" fmla="*/ 0 h 37"/>
                  <a:gd name="T14" fmla="*/ 1275 w 1275"/>
                  <a:gd name="T15" fmla="*/ 37 h 37"/>
                </a:gdLst>
                <a:ahLst/>
                <a:cxnLst>
                  <a:cxn ang="T8">
                    <a:pos x="T0" y="T1"/>
                  </a:cxn>
                  <a:cxn ang="T9">
                    <a:pos x="T2" y="T3"/>
                  </a:cxn>
                  <a:cxn ang="T10">
                    <a:pos x="T4" y="T5"/>
                  </a:cxn>
                  <a:cxn ang="T11">
                    <a:pos x="T6" y="T7"/>
                  </a:cxn>
                </a:cxnLst>
                <a:rect l="T12" t="T13" r="T14" b="T15"/>
                <a:pathLst>
                  <a:path w="1275" h="37">
                    <a:moveTo>
                      <a:pt x="0" y="25"/>
                    </a:moveTo>
                    <a:lnTo>
                      <a:pt x="1275" y="0"/>
                    </a:lnTo>
                    <a:lnTo>
                      <a:pt x="1234" y="37"/>
                    </a:lnTo>
                    <a:lnTo>
                      <a:pt x="0" y="25"/>
                    </a:lnTo>
                    <a:close/>
                  </a:path>
                </a:pathLst>
              </a:custGeom>
              <a:solidFill>
                <a:srgbClr val="996666"/>
              </a:solidFill>
              <a:ln w="9525">
                <a:noFill/>
                <a:round/>
                <a:headEnd/>
                <a:tailEnd/>
              </a:ln>
            </p:spPr>
            <p:txBody>
              <a:bodyPr/>
              <a:lstStyle/>
              <a:p>
                <a:endParaRPr lang="es-MX"/>
              </a:p>
            </p:txBody>
          </p:sp>
          <p:sp>
            <p:nvSpPr>
              <p:cNvPr id="8382" name="Freeform 5997"/>
              <p:cNvSpPr>
                <a:spLocks/>
              </p:cNvSpPr>
              <p:nvPr/>
            </p:nvSpPr>
            <p:spPr bwMode="auto">
              <a:xfrm>
                <a:off x="1104" y="1855"/>
                <a:ext cx="142" cy="6"/>
              </a:xfrm>
              <a:custGeom>
                <a:avLst/>
                <a:gdLst>
                  <a:gd name="T0" fmla="*/ 0 w 1275"/>
                  <a:gd name="T1" fmla="*/ 0 h 49"/>
                  <a:gd name="T2" fmla="*/ 0 w 1275"/>
                  <a:gd name="T3" fmla="*/ 0 h 49"/>
                  <a:gd name="T4" fmla="*/ 0 w 1275"/>
                  <a:gd name="T5" fmla="*/ 0 h 49"/>
                  <a:gd name="T6" fmla="*/ 0 w 1275"/>
                  <a:gd name="T7" fmla="*/ 0 h 49"/>
                  <a:gd name="T8" fmla="*/ 0 w 1275"/>
                  <a:gd name="T9" fmla="*/ 0 h 49"/>
                  <a:gd name="T10" fmla="*/ 0 60000 65536"/>
                  <a:gd name="T11" fmla="*/ 0 60000 65536"/>
                  <a:gd name="T12" fmla="*/ 0 60000 65536"/>
                  <a:gd name="T13" fmla="*/ 0 60000 65536"/>
                  <a:gd name="T14" fmla="*/ 0 60000 65536"/>
                  <a:gd name="T15" fmla="*/ 0 w 1275"/>
                  <a:gd name="T16" fmla="*/ 0 h 49"/>
                  <a:gd name="T17" fmla="*/ 1275 w 1275"/>
                  <a:gd name="T18" fmla="*/ 49 h 49"/>
                </a:gdLst>
                <a:ahLst/>
                <a:cxnLst>
                  <a:cxn ang="T10">
                    <a:pos x="T0" y="T1"/>
                  </a:cxn>
                  <a:cxn ang="T11">
                    <a:pos x="T2" y="T3"/>
                  </a:cxn>
                  <a:cxn ang="T12">
                    <a:pos x="T4" y="T5"/>
                  </a:cxn>
                  <a:cxn ang="T13">
                    <a:pos x="T6" y="T7"/>
                  </a:cxn>
                  <a:cxn ang="T14">
                    <a:pos x="T8" y="T9"/>
                  </a:cxn>
                </a:cxnLst>
                <a:rect l="T15" t="T16" r="T17" b="T18"/>
                <a:pathLst>
                  <a:path w="1275" h="49">
                    <a:moveTo>
                      <a:pt x="41" y="0"/>
                    </a:moveTo>
                    <a:lnTo>
                      <a:pt x="0" y="37"/>
                    </a:lnTo>
                    <a:lnTo>
                      <a:pt x="1234" y="49"/>
                    </a:lnTo>
                    <a:lnTo>
                      <a:pt x="1275" y="12"/>
                    </a:lnTo>
                    <a:lnTo>
                      <a:pt x="41" y="0"/>
                    </a:lnTo>
                  </a:path>
                </a:pathLst>
              </a:custGeom>
              <a:noFill/>
              <a:ln w="0">
                <a:solidFill>
                  <a:srgbClr val="996666"/>
                </a:solidFill>
                <a:round/>
                <a:headEnd/>
                <a:tailEnd/>
              </a:ln>
            </p:spPr>
            <p:txBody>
              <a:bodyPr/>
              <a:lstStyle/>
              <a:p>
                <a:endParaRPr lang="es-MX"/>
              </a:p>
            </p:txBody>
          </p:sp>
          <p:sp>
            <p:nvSpPr>
              <p:cNvPr id="8383" name="Freeform 5998"/>
              <p:cNvSpPr>
                <a:spLocks/>
              </p:cNvSpPr>
              <p:nvPr/>
            </p:nvSpPr>
            <p:spPr bwMode="auto">
              <a:xfrm>
                <a:off x="1237" y="1857"/>
                <a:ext cx="9" cy="116"/>
              </a:xfrm>
              <a:custGeom>
                <a:avLst/>
                <a:gdLst>
                  <a:gd name="T0" fmla="*/ 0 w 78"/>
                  <a:gd name="T1" fmla="*/ 0 h 1046"/>
                  <a:gd name="T2" fmla="*/ 0 w 78"/>
                  <a:gd name="T3" fmla="*/ 0 h 1046"/>
                  <a:gd name="T4" fmla="*/ 0 w 78"/>
                  <a:gd name="T5" fmla="*/ 0 h 1046"/>
                  <a:gd name="T6" fmla="*/ 0 w 78"/>
                  <a:gd name="T7" fmla="*/ 0 h 1046"/>
                  <a:gd name="T8" fmla="*/ 0 60000 65536"/>
                  <a:gd name="T9" fmla="*/ 0 60000 65536"/>
                  <a:gd name="T10" fmla="*/ 0 60000 65536"/>
                  <a:gd name="T11" fmla="*/ 0 60000 65536"/>
                  <a:gd name="T12" fmla="*/ 0 w 78"/>
                  <a:gd name="T13" fmla="*/ 0 h 1046"/>
                  <a:gd name="T14" fmla="*/ 78 w 78"/>
                  <a:gd name="T15" fmla="*/ 1046 h 1046"/>
                </a:gdLst>
                <a:ahLst/>
                <a:cxnLst>
                  <a:cxn ang="T8">
                    <a:pos x="T0" y="T1"/>
                  </a:cxn>
                  <a:cxn ang="T9">
                    <a:pos x="T2" y="T3"/>
                  </a:cxn>
                  <a:cxn ang="T10">
                    <a:pos x="T4" y="T5"/>
                  </a:cxn>
                  <a:cxn ang="T11">
                    <a:pos x="T6" y="T7"/>
                  </a:cxn>
                </a:cxnLst>
                <a:rect l="T12" t="T13" r="T14" b="T15"/>
                <a:pathLst>
                  <a:path w="78" h="1046">
                    <a:moveTo>
                      <a:pt x="78" y="0"/>
                    </a:moveTo>
                    <a:lnTo>
                      <a:pt x="37" y="37"/>
                    </a:lnTo>
                    <a:lnTo>
                      <a:pt x="0" y="1046"/>
                    </a:lnTo>
                    <a:lnTo>
                      <a:pt x="78" y="0"/>
                    </a:lnTo>
                    <a:close/>
                  </a:path>
                </a:pathLst>
              </a:custGeom>
              <a:solidFill>
                <a:srgbClr val="996666"/>
              </a:solidFill>
              <a:ln w="9525">
                <a:noFill/>
                <a:round/>
                <a:headEnd/>
                <a:tailEnd/>
              </a:ln>
            </p:spPr>
            <p:txBody>
              <a:bodyPr/>
              <a:lstStyle/>
              <a:p>
                <a:endParaRPr lang="es-MX"/>
              </a:p>
            </p:txBody>
          </p:sp>
          <p:sp>
            <p:nvSpPr>
              <p:cNvPr id="8384" name="Freeform 5999"/>
              <p:cNvSpPr>
                <a:spLocks/>
              </p:cNvSpPr>
              <p:nvPr/>
            </p:nvSpPr>
            <p:spPr bwMode="auto">
              <a:xfrm>
                <a:off x="1233" y="1861"/>
                <a:ext cx="9" cy="112"/>
              </a:xfrm>
              <a:custGeom>
                <a:avLst/>
                <a:gdLst>
                  <a:gd name="T0" fmla="*/ 0 w 75"/>
                  <a:gd name="T1" fmla="*/ 0 h 1011"/>
                  <a:gd name="T2" fmla="*/ 0 w 75"/>
                  <a:gd name="T3" fmla="*/ 0 h 1011"/>
                  <a:gd name="T4" fmla="*/ 0 w 75"/>
                  <a:gd name="T5" fmla="*/ 0 h 1011"/>
                  <a:gd name="T6" fmla="*/ 0 w 75"/>
                  <a:gd name="T7" fmla="*/ 0 h 1011"/>
                  <a:gd name="T8" fmla="*/ 0 60000 65536"/>
                  <a:gd name="T9" fmla="*/ 0 60000 65536"/>
                  <a:gd name="T10" fmla="*/ 0 60000 65536"/>
                  <a:gd name="T11" fmla="*/ 0 60000 65536"/>
                  <a:gd name="T12" fmla="*/ 0 w 75"/>
                  <a:gd name="T13" fmla="*/ 0 h 1011"/>
                  <a:gd name="T14" fmla="*/ 75 w 75"/>
                  <a:gd name="T15" fmla="*/ 1011 h 1011"/>
                </a:gdLst>
                <a:ahLst/>
                <a:cxnLst>
                  <a:cxn ang="T8">
                    <a:pos x="T0" y="T1"/>
                  </a:cxn>
                  <a:cxn ang="T9">
                    <a:pos x="T2" y="T3"/>
                  </a:cxn>
                  <a:cxn ang="T10">
                    <a:pos x="T4" y="T5"/>
                  </a:cxn>
                  <a:cxn ang="T11">
                    <a:pos x="T6" y="T7"/>
                  </a:cxn>
                </a:cxnLst>
                <a:rect l="T12" t="T13" r="T14" b="T15"/>
                <a:pathLst>
                  <a:path w="75" h="1011">
                    <a:moveTo>
                      <a:pt x="75" y="0"/>
                    </a:moveTo>
                    <a:lnTo>
                      <a:pt x="38" y="1009"/>
                    </a:lnTo>
                    <a:lnTo>
                      <a:pt x="0" y="1011"/>
                    </a:lnTo>
                    <a:lnTo>
                      <a:pt x="75" y="0"/>
                    </a:lnTo>
                    <a:close/>
                  </a:path>
                </a:pathLst>
              </a:custGeom>
              <a:solidFill>
                <a:srgbClr val="996666"/>
              </a:solidFill>
              <a:ln w="9525">
                <a:noFill/>
                <a:round/>
                <a:headEnd/>
                <a:tailEnd/>
              </a:ln>
            </p:spPr>
            <p:txBody>
              <a:bodyPr/>
              <a:lstStyle/>
              <a:p>
                <a:endParaRPr lang="es-MX"/>
              </a:p>
            </p:txBody>
          </p:sp>
          <p:sp>
            <p:nvSpPr>
              <p:cNvPr id="8385" name="Freeform 6000"/>
              <p:cNvSpPr>
                <a:spLocks/>
              </p:cNvSpPr>
              <p:nvPr/>
            </p:nvSpPr>
            <p:spPr bwMode="auto">
              <a:xfrm>
                <a:off x="1233" y="1857"/>
                <a:ext cx="13" cy="116"/>
              </a:xfrm>
              <a:custGeom>
                <a:avLst/>
                <a:gdLst>
                  <a:gd name="T0" fmla="*/ 0 w 116"/>
                  <a:gd name="T1" fmla="*/ 0 h 1048"/>
                  <a:gd name="T2" fmla="*/ 0 w 116"/>
                  <a:gd name="T3" fmla="*/ 0 h 1048"/>
                  <a:gd name="T4" fmla="*/ 0 w 116"/>
                  <a:gd name="T5" fmla="*/ 0 h 1048"/>
                  <a:gd name="T6" fmla="*/ 0 w 116"/>
                  <a:gd name="T7" fmla="*/ 0 h 1048"/>
                  <a:gd name="T8" fmla="*/ 0 w 116"/>
                  <a:gd name="T9" fmla="*/ 0 h 1048"/>
                  <a:gd name="T10" fmla="*/ 0 60000 65536"/>
                  <a:gd name="T11" fmla="*/ 0 60000 65536"/>
                  <a:gd name="T12" fmla="*/ 0 60000 65536"/>
                  <a:gd name="T13" fmla="*/ 0 60000 65536"/>
                  <a:gd name="T14" fmla="*/ 0 60000 65536"/>
                  <a:gd name="T15" fmla="*/ 0 w 116"/>
                  <a:gd name="T16" fmla="*/ 0 h 1048"/>
                  <a:gd name="T17" fmla="*/ 116 w 116"/>
                  <a:gd name="T18" fmla="*/ 1048 h 1048"/>
                </a:gdLst>
                <a:ahLst/>
                <a:cxnLst>
                  <a:cxn ang="T10">
                    <a:pos x="T0" y="T1"/>
                  </a:cxn>
                  <a:cxn ang="T11">
                    <a:pos x="T2" y="T3"/>
                  </a:cxn>
                  <a:cxn ang="T12">
                    <a:pos x="T4" y="T5"/>
                  </a:cxn>
                  <a:cxn ang="T13">
                    <a:pos x="T6" y="T7"/>
                  </a:cxn>
                  <a:cxn ang="T14">
                    <a:pos x="T8" y="T9"/>
                  </a:cxn>
                </a:cxnLst>
                <a:rect l="T15" t="T16" r="T17" b="T18"/>
                <a:pathLst>
                  <a:path w="116" h="1048">
                    <a:moveTo>
                      <a:pt x="116" y="0"/>
                    </a:moveTo>
                    <a:lnTo>
                      <a:pt x="75" y="37"/>
                    </a:lnTo>
                    <a:lnTo>
                      <a:pt x="0" y="1048"/>
                    </a:lnTo>
                    <a:lnTo>
                      <a:pt x="38" y="1046"/>
                    </a:lnTo>
                    <a:lnTo>
                      <a:pt x="116" y="0"/>
                    </a:lnTo>
                  </a:path>
                </a:pathLst>
              </a:custGeom>
              <a:noFill/>
              <a:ln w="0">
                <a:solidFill>
                  <a:srgbClr val="996666"/>
                </a:solidFill>
                <a:round/>
                <a:headEnd/>
                <a:tailEnd/>
              </a:ln>
            </p:spPr>
            <p:txBody>
              <a:bodyPr/>
              <a:lstStyle/>
              <a:p>
                <a:endParaRPr lang="es-MX"/>
              </a:p>
            </p:txBody>
          </p:sp>
          <p:sp>
            <p:nvSpPr>
              <p:cNvPr id="8386" name="Freeform 6001"/>
              <p:cNvSpPr>
                <a:spLocks/>
              </p:cNvSpPr>
              <p:nvPr/>
            </p:nvSpPr>
            <p:spPr bwMode="auto">
              <a:xfrm>
                <a:off x="1233" y="1973"/>
                <a:ext cx="10" cy="34"/>
              </a:xfrm>
              <a:custGeom>
                <a:avLst/>
                <a:gdLst>
                  <a:gd name="T0" fmla="*/ 0 w 87"/>
                  <a:gd name="T1" fmla="*/ 0 h 308"/>
                  <a:gd name="T2" fmla="*/ 0 w 87"/>
                  <a:gd name="T3" fmla="*/ 0 h 308"/>
                  <a:gd name="T4" fmla="*/ 0 w 87"/>
                  <a:gd name="T5" fmla="*/ 0 h 308"/>
                  <a:gd name="T6" fmla="*/ 0 w 87"/>
                  <a:gd name="T7" fmla="*/ 0 h 308"/>
                  <a:gd name="T8" fmla="*/ 0 60000 65536"/>
                  <a:gd name="T9" fmla="*/ 0 60000 65536"/>
                  <a:gd name="T10" fmla="*/ 0 60000 65536"/>
                  <a:gd name="T11" fmla="*/ 0 60000 65536"/>
                  <a:gd name="T12" fmla="*/ 0 w 87"/>
                  <a:gd name="T13" fmla="*/ 0 h 308"/>
                  <a:gd name="T14" fmla="*/ 87 w 87"/>
                  <a:gd name="T15" fmla="*/ 308 h 308"/>
                </a:gdLst>
                <a:ahLst/>
                <a:cxnLst>
                  <a:cxn ang="T8">
                    <a:pos x="T0" y="T1"/>
                  </a:cxn>
                  <a:cxn ang="T9">
                    <a:pos x="T2" y="T3"/>
                  </a:cxn>
                  <a:cxn ang="T10">
                    <a:pos x="T4" y="T5"/>
                  </a:cxn>
                  <a:cxn ang="T11">
                    <a:pos x="T6" y="T7"/>
                  </a:cxn>
                </a:cxnLst>
                <a:rect l="T12" t="T13" r="T14" b="T15"/>
                <a:pathLst>
                  <a:path w="87" h="308">
                    <a:moveTo>
                      <a:pt x="38" y="0"/>
                    </a:moveTo>
                    <a:lnTo>
                      <a:pt x="0" y="2"/>
                    </a:lnTo>
                    <a:lnTo>
                      <a:pt x="87" y="308"/>
                    </a:lnTo>
                    <a:lnTo>
                      <a:pt x="38" y="0"/>
                    </a:lnTo>
                    <a:close/>
                  </a:path>
                </a:pathLst>
              </a:custGeom>
              <a:solidFill>
                <a:srgbClr val="996666"/>
              </a:solidFill>
              <a:ln w="9525">
                <a:noFill/>
                <a:round/>
                <a:headEnd/>
                <a:tailEnd/>
              </a:ln>
            </p:spPr>
            <p:txBody>
              <a:bodyPr/>
              <a:lstStyle/>
              <a:p>
                <a:endParaRPr lang="es-MX"/>
              </a:p>
            </p:txBody>
          </p:sp>
          <p:sp>
            <p:nvSpPr>
              <p:cNvPr id="8387" name="Freeform 6002"/>
              <p:cNvSpPr>
                <a:spLocks/>
              </p:cNvSpPr>
              <p:nvPr/>
            </p:nvSpPr>
            <p:spPr bwMode="auto">
              <a:xfrm>
                <a:off x="1233" y="1973"/>
                <a:ext cx="10" cy="35"/>
              </a:xfrm>
              <a:custGeom>
                <a:avLst/>
                <a:gdLst>
                  <a:gd name="T0" fmla="*/ 0 w 87"/>
                  <a:gd name="T1" fmla="*/ 0 h 316"/>
                  <a:gd name="T2" fmla="*/ 0 w 87"/>
                  <a:gd name="T3" fmla="*/ 0 h 316"/>
                  <a:gd name="T4" fmla="*/ 0 w 87"/>
                  <a:gd name="T5" fmla="*/ 0 h 316"/>
                  <a:gd name="T6" fmla="*/ 0 w 87"/>
                  <a:gd name="T7" fmla="*/ 0 h 316"/>
                  <a:gd name="T8" fmla="*/ 0 60000 65536"/>
                  <a:gd name="T9" fmla="*/ 0 60000 65536"/>
                  <a:gd name="T10" fmla="*/ 0 60000 65536"/>
                  <a:gd name="T11" fmla="*/ 0 60000 65536"/>
                  <a:gd name="T12" fmla="*/ 0 w 87"/>
                  <a:gd name="T13" fmla="*/ 0 h 316"/>
                  <a:gd name="T14" fmla="*/ 87 w 87"/>
                  <a:gd name="T15" fmla="*/ 316 h 316"/>
                </a:gdLst>
                <a:ahLst/>
                <a:cxnLst>
                  <a:cxn ang="T8">
                    <a:pos x="T0" y="T1"/>
                  </a:cxn>
                  <a:cxn ang="T9">
                    <a:pos x="T2" y="T3"/>
                  </a:cxn>
                  <a:cxn ang="T10">
                    <a:pos x="T4" y="T5"/>
                  </a:cxn>
                  <a:cxn ang="T11">
                    <a:pos x="T6" y="T7"/>
                  </a:cxn>
                </a:cxnLst>
                <a:rect l="T12" t="T13" r="T14" b="T15"/>
                <a:pathLst>
                  <a:path w="87" h="316">
                    <a:moveTo>
                      <a:pt x="0" y="0"/>
                    </a:moveTo>
                    <a:lnTo>
                      <a:pt x="87" y="306"/>
                    </a:lnTo>
                    <a:lnTo>
                      <a:pt x="51" y="316"/>
                    </a:lnTo>
                    <a:lnTo>
                      <a:pt x="0" y="0"/>
                    </a:lnTo>
                    <a:close/>
                  </a:path>
                </a:pathLst>
              </a:custGeom>
              <a:solidFill>
                <a:srgbClr val="996666"/>
              </a:solidFill>
              <a:ln w="9525">
                <a:noFill/>
                <a:round/>
                <a:headEnd/>
                <a:tailEnd/>
              </a:ln>
            </p:spPr>
            <p:txBody>
              <a:bodyPr/>
              <a:lstStyle/>
              <a:p>
                <a:endParaRPr lang="es-MX"/>
              </a:p>
            </p:txBody>
          </p:sp>
          <p:sp>
            <p:nvSpPr>
              <p:cNvPr id="8388" name="Freeform 6003"/>
              <p:cNvSpPr>
                <a:spLocks/>
              </p:cNvSpPr>
              <p:nvPr/>
            </p:nvSpPr>
            <p:spPr bwMode="auto">
              <a:xfrm>
                <a:off x="1233" y="1973"/>
                <a:ext cx="10" cy="35"/>
              </a:xfrm>
              <a:custGeom>
                <a:avLst/>
                <a:gdLst>
                  <a:gd name="T0" fmla="*/ 0 w 87"/>
                  <a:gd name="T1" fmla="*/ 0 h 318"/>
                  <a:gd name="T2" fmla="*/ 0 w 87"/>
                  <a:gd name="T3" fmla="*/ 0 h 318"/>
                  <a:gd name="T4" fmla="*/ 0 w 87"/>
                  <a:gd name="T5" fmla="*/ 0 h 318"/>
                  <a:gd name="T6" fmla="*/ 0 w 87"/>
                  <a:gd name="T7" fmla="*/ 0 h 318"/>
                  <a:gd name="T8" fmla="*/ 0 w 87"/>
                  <a:gd name="T9" fmla="*/ 0 h 318"/>
                  <a:gd name="T10" fmla="*/ 0 60000 65536"/>
                  <a:gd name="T11" fmla="*/ 0 60000 65536"/>
                  <a:gd name="T12" fmla="*/ 0 60000 65536"/>
                  <a:gd name="T13" fmla="*/ 0 60000 65536"/>
                  <a:gd name="T14" fmla="*/ 0 60000 65536"/>
                  <a:gd name="T15" fmla="*/ 0 w 87"/>
                  <a:gd name="T16" fmla="*/ 0 h 318"/>
                  <a:gd name="T17" fmla="*/ 87 w 87"/>
                  <a:gd name="T18" fmla="*/ 318 h 318"/>
                </a:gdLst>
                <a:ahLst/>
                <a:cxnLst>
                  <a:cxn ang="T10">
                    <a:pos x="T0" y="T1"/>
                  </a:cxn>
                  <a:cxn ang="T11">
                    <a:pos x="T2" y="T3"/>
                  </a:cxn>
                  <a:cxn ang="T12">
                    <a:pos x="T4" y="T5"/>
                  </a:cxn>
                  <a:cxn ang="T13">
                    <a:pos x="T6" y="T7"/>
                  </a:cxn>
                  <a:cxn ang="T14">
                    <a:pos x="T8" y="T9"/>
                  </a:cxn>
                </a:cxnLst>
                <a:rect l="T15" t="T16" r="T17" b="T18"/>
                <a:pathLst>
                  <a:path w="87" h="318">
                    <a:moveTo>
                      <a:pt x="38" y="0"/>
                    </a:moveTo>
                    <a:lnTo>
                      <a:pt x="0" y="2"/>
                    </a:lnTo>
                    <a:lnTo>
                      <a:pt x="51" y="318"/>
                    </a:lnTo>
                    <a:lnTo>
                      <a:pt x="87" y="308"/>
                    </a:lnTo>
                    <a:lnTo>
                      <a:pt x="38" y="0"/>
                    </a:lnTo>
                  </a:path>
                </a:pathLst>
              </a:custGeom>
              <a:noFill/>
              <a:ln w="0">
                <a:solidFill>
                  <a:srgbClr val="996666"/>
                </a:solidFill>
                <a:round/>
                <a:headEnd/>
                <a:tailEnd/>
              </a:ln>
            </p:spPr>
            <p:txBody>
              <a:bodyPr/>
              <a:lstStyle/>
              <a:p>
                <a:endParaRPr lang="es-MX"/>
              </a:p>
            </p:txBody>
          </p:sp>
          <p:sp>
            <p:nvSpPr>
              <p:cNvPr id="8389" name="Freeform 6004"/>
              <p:cNvSpPr>
                <a:spLocks/>
              </p:cNvSpPr>
              <p:nvPr/>
            </p:nvSpPr>
            <p:spPr bwMode="auto">
              <a:xfrm>
                <a:off x="1239" y="2007"/>
                <a:ext cx="15" cy="26"/>
              </a:xfrm>
              <a:custGeom>
                <a:avLst/>
                <a:gdLst>
                  <a:gd name="T0" fmla="*/ 0 w 135"/>
                  <a:gd name="T1" fmla="*/ 0 h 235"/>
                  <a:gd name="T2" fmla="*/ 0 w 135"/>
                  <a:gd name="T3" fmla="*/ 0 h 235"/>
                  <a:gd name="T4" fmla="*/ 0 w 135"/>
                  <a:gd name="T5" fmla="*/ 0 h 235"/>
                  <a:gd name="T6" fmla="*/ 0 w 135"/>
                  <a:gd name="T7" fmla="*/ 0 h 235"/>
                  <a:gd name="T8" fmla="*/ 0 60000 65536"/>
                  <a:gd name="T9" fmla="*/ 0 60000 65536"/>
                  <a:gd name="T10" fmla="*/ 0 60000 65536"/>
                  <a:gd name="T11" fmla="*/ 0 60000 65536"/>
                  <a:gd name="T12" fmla="*/ 0 w 135"/>
                  <a:gd name="T13" fmla="*/ 0 h 235"/>
                  <a:gd name="T14" fmla="*/ 135 w 135"/>
                  <a:gd name="T15" fmla="*/ 235 h 235"/>
                </a:gdLst>
                <a:ahLst/>
                <a:cxnLst>
                  <a:cxn ang="T8">
                    <a:pos x="T0" y="T1"/>
                  </a:cxn>
                  <a:cxn ang="T9">
                    <a:pos x="T2" y="T3"/>
                  </a:cxn>
                  <a:cxn ang="T10">
                    <a:pos x="T4" y="T5"/>
                  </a:cxn>
                  <a:cxn ang="T11">
                    <a:pos x="T6" y="T7"/>
                  </a:cxn>
                </a:cxnLst>
                <a:rect l="T12" t="T13" r="T14" b="T15"/>
                <a:pathLst>
                  <a:path w="135" h="235">
                    <a:moveTo>
                      <a:pt x="36" y="0"/>
                    </a:moveTo>
                    <a:lnTo>
                      <a:pt x="0" y="10"/>
                    </a:lnTo>
                    <a:lnTo>
                      <a:pt x="135" y="235"/>
                    </a:lnTo>
                    <a:lnTo>
                      <a:pt x="36" y="0"/>
                    </a:lnTo>
                    <a:close/>
                  </a:path>
                </a:pathLst>
              </a:custGeom>
              <a:solidFill>
                <a:srgbClr val="996666"/>
              </a:solidFill>
              <a:ln w="9525">
                <a:noFill/>
                <a:round/>
                <a:headEnd/>
                <a:tailEnd/>
              </a:ln>
            </p:spPr>
            <p:txBody>
              <a:bodyPr/>
              <a:lstStyle/>
              <a:p>
                <a:endParaRPr lang="es-MX"/>
              </a:p>
            </p:txBody>
          </p:sp>
          <p:sp>
            <p:nvSpPr>
              <p:cNvPr id="8390" name="Freeform 6005"/>
              <p:cNvSpPr>
                <a:spLocks/>
              </p:cNvSpPr>
              <p:nvPr/>
            </p:nvSpPr>
            <p:spPr bwMode="auto">
              <a:xfrm>
                <a:off x="1239" y="2008"/>
                <a:ext cx="15" cy="28"/>
              </a:xfrm>
              <a:custGeom>
                <a:avLst/>
                <a:gdLst>
                  <a:gd name="T0" fmla="*/ 0 w 135"/>
                  <a:gd name="T1" fmla="*/ 0 h 247"/>
                  <a:gd name="T2" fmla="*/ 0 w 135"/>
                  <a:gd name="T3" fmla="*/ 0 h 247"/>
                  <a:gd name="T4" fmla="*/ 0 w 135"/>
                  <a:gd name="T5" fmla="*/ 0 h 247"/>
                  <a:gd name="T6" fmla="*/ 0 w 135"/>
                  <a:gd name="T7" fmla="*/ 0 h 247"/>
                  <a:gd name="T8" fmla="*/ 0 60000 65536"/>
                  <a:gd name="T9" fmla="*/ 0 60000 65536"/>
                  <a:gd name="T10" fmla="*/ 0 60000 65536"/>
                  <a:gd name="T11" fmla="*/ 0 60000 65536"/>
                  <a:gd name="T12" fmla="*/ 0 w 135"/>
                  <a:gd name="T13" fmla="*/ 0 h 247"/>
                  <a:gd name="T14" fmla="*/ 135 w 135"/>
                  <a:gd name="T15" fmla="*/ 247 h 247"/>
                </a:gdLst>
                <a:ahLst/>
                <a:cxnLst>
                  <a:cxn ang="T8">
                    <a:pos x="T0" y="T1"/>
                  </a:cxn>
                  <a:cxn ang="T9">
                    <a:pos x="T2" y="T3"/>
                  </a:cxn>
                  <a:cxn ang="T10">
                    <a:pos x="T4" y="T5"/>
                  </a:cxn>
                  <a:cxn ang="T11">
                    <a:pos x="T6" y="T7"/>
                  </a:cxn>
                </a:cxnLst>
                <a:rect l="T12" t="T13" r="T14" b="T15"/>
                <a:pathLst>
                  <a:path w="135" h="247">
                    <a:moveTo>
                      <a:pt x="0" y="0"/>
                    </a:moveTo>
                    <a:lnTo>
                      <a:pt x="135" y="225"/>
                    </a:lnTo>
                    <a:lnTo>
                      <a:pt x="103" y="247"/>
                    </a:lnTo>
                    <a:lnTo>
                      <a:pt x="0" y="0"/>
                    </a:lnTo>
                    <a:close/>
                  </a:path>
                </a:pathLst>
              </a:custGeom>
              <a:solidFill>
                <a:srgbClr val="996666"/>
              </a:solidFill>
              <a:ln w="9525">
                <a:noFill/>
                <a:round/>
                <a:headEnd/>
                <a:tailEnd/>
              </a:ln>
            </p:spPr>
            <p:txBody>
              <a:bodyPr/>
              <a:lstStyle/>
              <a:p>
                <a:endParaRPr lang="es-MX"/>
              </a:p>
            </p:txBody>
          </p:sp>
          <p:sp>
            <p:nvSpPr>
              <p:cNvPr id="8391" name="Freeform 6006"/>
              <p:cNvSpPr>
                <a:spLocks/>
              </p:cNvSpPr>
              <p:nvPr/>
            </p:nvSpPr>
            <p:spPr bwMode="auto">
              <a:xfrm>
                <a:off x="1239" y="2007"/>
                <a:ext cx="15" cy="29"/>
              </a:xfrm>
              <a:custGeom>
                <a:avLst/>
                <a:gdLst>
                  <a:gd name="T0" fmla="*/ 0 w 135"/>
                  <a:gd name="T1" fmla="*/ 0 h 257"/>
                  <a:gd name="T2" fmla="*/ 0 w 135"/>
                  <a:gd name="T3" fmla="*/ 0 h 257"/>
                  <a:gd name="T4" fmla="*/ 0 w 135"/>
                  <a:gd name="T5" fmla="*/ 0 h 257"/>
                  <a:gd name="T6" fmla="*/ 0 w 135"/>
                  <a:gd name="T7" fmla="*/ 0 h 257"/>
                  <a:gd name="T8" fmla="*/ 0 w 135"/>
                  <a:gd name="T9" fmla="*/ 0 h 257"/>
                  <a:gd name="T10" fmla="*/ 0 60000 65536"/>
                  <a:gd name="T11" fmla="*/ 0 60000 65536"/>
                  <a:gd name="T12" fmla="*/ 0 60000 65536"/>
                  <a:gd name="T13" fmla="*/ 0 60000 65536"/>
                  <a:gd name="T14" fmla="*/ 0 60000 65536"/>
                  <a:gd name="T15" fmla="*/ 0 w 135"/>
                  <a:gd name="T16" fmla="*/ 0 h 257"/>
                  <a:gd name="T17" fmla="*/ 135 w 135"/>
                  <a:gd name="T18" fmla="*/ 257 h 257"/>
                </a:gdLst>
                <a:ahLst/>
                <a:cxnLst>
                  <a:cxn ang="T10">
                    <a:pos x="T0" y="T1"/>
                  </a:cxn>
                  <a:cxn ang="T11">
                    <a:pos x="T2" y="T3"/>
                  </a:cxn>
                  <a:cxn ang="T12">
                    <a:pos x="T4" y="T5"/>
                  </a:cxn>
                  <a:cxn ang="T13">
                    <a:pos x="T6" y="T7"/>
                  </a:cxn>
                  <a:cxn ang="T14">
                    <a:pos x="T8" y="T9"/>
                  </a:cxn>
                </a:cxnLst>
                <a:rect l="T15" t="T16" r="T17" b="T18"/>
                <a:pathLst>
                  <a:path w="135" h="257">
                    <a:moveTo>
                      <a:pt x="36" y="0"/>
                    </a:moveTo>
                    <a:lnTo>
                      <a:pt x="0" y="10"/>
                    </a:lnTo>
                    <a:lnTo>
                      <a:pt x="103" y="257"/>
                    </a:lnTo>
                    <a:lnTo>
                      <a:pt x="135" y="235"/>
                    </a:lnTo>
                    <a:lnTo>
                      <a:pt x="36" y="0"/>
                    </a:lnTo>
                  </a:path>
                </a:pathLst>
              </a:custGeom>
              <a:noFill/>
              <a:ln w="0">
                <a:solidFill>
                  <a:srgbClr val="996666"/>
                </a:solidFill>
                <a:round/>
                <a:headEnd/>
                <a:tailEnd/>
              </a:ln>
            </p:spPr>
            <p:txBody>
              <a:bodyPr/>
              <a:lstStyle/>
              <a:p>
                <a:endParaRPr lang="es-MX"/>
              </a:p>
            </p:txBody>
          </p:sp>
          <p:sp>
            <p:nvSpPr>
              <p:cNvPr id="8392" name="Freeform 6007"/>
              <p:cNvSpPr>
                <a:spLocks/>
              </p:cNvSpPr>
              <p:nvPr/>
            </p:nvSpPr>
            <p:spPr bwMode="auto">
              <a:xfrm>
                <a:off x="1250" y="2033"/>
                <a:ext cx="54" cy="50"/>
              </a:xfrm>
              <a:custGeom>
                <a:avLst/>
                <a:gdLst>
                  <a:gd name="T0" fmla="*/ 0 w 486"/>
                  <a:gd name="T1" fmla="*/ 0 h 448"/>
                  <a:gd name="T2" fmla="*/ 0 w 486"/>
                  <a:gd name="T3" fmla="*/ 0 h 448"/>
                  <a:gd name="T4" fmla="*/ 0 w 486"/>
                  <a:gd name="T5" fmla="*/ 0 h 448"/>
                  <a:gd name="T6" fmla="*/ 0 w 486"/>
                  <a:gd name="T7" fmla="*/ 0 h 448"/>
                  <a:gd name="T8" fmla="*/ 0 60000 65536"/>
                  <a:gd name="T9" fmla="*/ 0 60000 65536"/>
                  <a:gd name="T10" fmla="*/ 0 60000 65536"/>
                  <a:gd name="T11" fmla="*/ 0 60000 65536"/>
                  <a:gd name="T12" fmla="*/ 0 w 486"/>
                  <a:gd name="T13" fmla="*/ 0 h 448"/>
                  <a:gd name="T14" fmla="*/ 486 w 486"/>
                  <a:gd name="T15" fmla="*/ 448 h 448"/>
                </a:gdLst>
                <a:ahLst/>
                <a:cxnLst>
                  <a:cxn ang="T8">
                    <a:pos x="T0" y="T1"/>
                  </a:cxn>
                  <a:cxn ang="T9">
                    <a:pos x="T2" y="T3"/>
                  </a:cxn>
                  <a:cxn ang="T10">
                    <a:pos x="T4" y="T5"/>
                  </a:cxn>
                  <a:cxn ang="T11">
                    <a:pos x="T6" y="T7"/>
                  </a:cxn>
                </a:cxnLst>
                <a:rect l="T12" t="T13" r="T14" b="T15"/>
                <a:pathLst>
                  <a:path w="486" h="448">
                    <a:moveTo>
                      <a:pt x="32" y="0"/>
                    </a:moveTo>
                    <a:lnTo>
                      <a:pt x="0" y="22"/>
                    </a:lnTo>
                    <a:lnTo>
                      <a:pt x="486" y="448"/>
                    </a:lnTo>
                    <a:lnTo>
                      <a:pt x="32" y="0"/>
                    </a:lnTo>
                    <a:close/>
                  </a:path>
                </a:pathLst>
              </a:custGeom>
              <a:solidFill>
                <a:srgbClr val="996666"/>
              </a:solidFill>
              <a:ln w="9525">
                <a:noFill/>
                <a:round/>
                <a:headEnd/>
                <a:tailEnd/>
              </a:ln>
            </p:spPr>
            <p:txBody>
              <a:bodyPr/>
              <a:lstStyle/>
              <a:p>
                <a:endParaRPr lang="es-MX"/>
              </a:p>
            </p:txBody>
          </p:sp>
          <p:sp>
            <p:nvSpPr>
              <p:cNvPr id="8393" name="Freeform 6008"/>
              <p:cNvSpPr>
                <a:spLocks/>
              </p:cNvSpPr>
              <p:nvPr/>
            </p:nvSpPr>
            <p:spPr bwMode="auto">
              <a:xfrm>
                <a:off x="1250" y="2036"/>
                <a:ext cx="54" cy="49"/>
              </a:xfrm>
              <a:custGeom>
                <a:avLst/>
                <a:gdLst>
                  <a:gd name="T0" fmla="*/ 0 w 486"/>
                  <a:gd name="T1" fmla="*/ 0 h 445"/>
                  <a:gd name="T2" fmla="*/ 0 w 486"/>
                  <a:gd name="T3" fmla="*/ 0 h 445"/>
                  <a:gd name="T4" fmla="*/ 0 w 486"/>
                  <a:gd name="T5" fmla="*/ 0 h 445"/>
                  <a:gd name="T6" fmla="*/ 0 w 486"/>
                  <a:gd name="T7" fmla="*/ 0 h 445"/>
                  <a:gd name="T8" fmla="*/ 0 60000 65536"/>
                  <a:gd name="T9" fmla="*/ 0 60000 65536"/>
                  <a:gd name="T10" fmla="*/ 0 60000 65536"/>
                  <a:gd name="T11" fmla="*/ 0 60000 65536"/>
                  <a:gd name="T12" fmla="*/ 0 w 486"/>
                  <a:gd name="T13" fmla="*/ 0 h 445"/>
                  <a:gd name="T14" fmla="*/ 486 w 486"/>
                  <a:gd name="T15" fmla="*/ 445 h 445"/>
                </a:gdLst>
                <a:ahLst/>
                <a:cxnLst>
                  <a:cxn ang="T8">
                    <a:pos x="T0" y="T1"/>
                  </a:cxn>
                  <a:cxn ang="T9">
                    <a:pos x="T2" y="T3"/>
                  </a:cxn>
                  <a:cxn ang="T10">
                    <a:pos x="T4" y="T5"/>
                  </a:cxn>
                  <a:cxn ang="T11">
                    <a:pos x="T6" y="T7"/>
                  </a:cxn>
                </a:cxnLst>
                <a:rect l="T12" t="T13" r="T14" b="T15"/>
                <a:pathLst>
                  <a:path w="486" h="445">
                    <a:moveTo>
                      <a:pt x="0" y="0"/>
                    </a:moveTo>
                    <a:lnTo>
                      <a:pt x="486" y="426"/>
                    </a:lnTo>
                    <a:lnTo>
                      <a:pt x="452" y="445"/>
                    </a:lnTo>
                    <a:lnTo>
                      <a:pt x="0" y="0"/>
                    </a:lnTo>
                    <a:close/>
                  </a:path>
                </a:pathLst>
              </a:custGeom>
              <a:solidFill>
                <a:srgbClr val="996666"/>
              </a:solidFill>
              <a:ln w="9525">
                <a:noFill/>
                <a:round/>
                <a:headEnd/>
                <a:tailEnd/>
              </a:ln>
            </p:spPr>
            <p:txBody>
              <a:bodyPr/>
              <a:lstStyle/>
              <a:p>
                <a:endParaRPr lang="es-MX"/>
              </a:p>
            </p:txBody>
          </p:sp>
          <p:sp>
            <p:nvSpPr>
              <p:cNvPr id="8394" name="Freeform 6009"/>
              <p:cNvSpPr>
                <a:spLocks/>
              </p:cNvSpPr>
              <p:nvPr/>
            </p:nvSpPr>
            <p:spPr bwMode="auto">
              <a:xfrm>
                <a:off x="1250" y="2033"/>
                <a:ext cx="54" cy="52"/>
              </a:xfrm>
              <a:custGeom>
                <a:avLst/>
                <a:gdLst>
                  <a:gd name="T0" fmla="*/ 0 w 486"/>
                  <a:gd name="T1" fmla="*/ 0 h 467"/>
                  <a:gd name="T2" fmla="*/ 0 w 486"/>
                  <a:gd name="T3" fmla="*/ 0 h 467"/>
                  <a:gd name="T4" fmla="*/ 0 w 486"/>
                  <a:gd name="T5" fmla="*/ 0 h 467"/>
                  <a:gd name="T6" fmla="*/ 0 w 486"/>
                  <a:gd name="T7" fmla="*/ 0 h 467"/>
                  <a:gd name="T8" fmla="*/ 0 w 486"/>
                  <a:gd name="T9" fmla="*/ 0 h 467"/>
                  <a:gd name="T10" fmla="*/ 0 60000 65536"/>
                  <a:gd name="T11" fmla="*/ 0 60000 65536"/>
                  <a:gd name="T12" fmla="*/ 0 60000 65536"/>
                  <a:gd name="T13" fmla="*/ 0 60000 65536"/>
                  <a:gd name="T14" fmla="*/ 0 60000 65536"/>
                  <a:gd name="T15" fmla="*/ 0 w 486"/>
                  <a:gd name="T16" fmla="*/ 0 h 467"/>
                  <a:gd name="T17" fmla="*/ 486 w 486"/>
                  <a:gd name="T18" fmla="*/ 467 h 467"/>
                </a:gdLst>
                <a:ahLst/>
                <a:cxnLst>
                  <a:cxn ang="T10">
                    <a:pos x="T0" y="T1"/>
                  </a:cxn>
                  <a:cxn ang="T11">
                    <a:pos x="T2" y="T3"/>
                  </a:cxn>
                  <a:cxn ang="T12">
                    <a:pos x="T4" y="T5"/>
                  </a:cxn>
                  <a:cxn ang="T13">
                    <a:pos x="T6" y="T7"/>
                  </a:cxn>
                  <a:cxn ang="T14">
                    <a:pos x="T8" y="T9"/>
                  </a:cxn>
                </a:cxnLst>
                <a:rect l="T15" t="T16" r="T17" b="T18"/>
                <a:pathLst>
                  <a:path w="486" h="467">
                    <a:moveTo>
                      <a:pt x="32" y="0"/>
                    </a:moveTo>
                    <a:lnTo>
                      <a:pt x="0" y="22"/>
                    </a:lnTo>
                    <a:lnTo>
                      <a:pt x="452" y="467"/>
                    </a:lnTo>
                    <a:lnTo>
                      <a:pt x="486" y="448"/>
                    </a:lnTo>
                    <a:lnTo>
                      <a:pt x="32" y="0"/>
                    </a:lnTo>
                  </a:path>
                </a:pathLst>
              </a:custGeom>
              <a:noFill/>
              <a:ln w="0">
                <a:solidFill>
                  <a:srgbClr val="996666"/>
                </a:solidFill>
                <a:round/>
                <a:headEnd/>
                <a:tailEnd/>
              </a:ln>
            </p:spPr>
            <p:txBody>
              <a:bodyPr/>
              <a:lstStyle/>
              <a:p>
                <a:endParaRPr lang="es-MX"/>
              </a:p>
            </p:txBody>
          </p:sp>
          <p:sp>
            <p:nvSpPr>
              <p:cNvPr id="8395" name="Freeform 6010"/>
              <p:cNvSpPr>
                <a:spLocks/>
              </p:cNvSpPr>
              <p:nvPr/>
            </p:nvSpPr>
            <p:spPr bwMode="auto">
              <a:xfrm>
                <a:off x="1301" y="2083"/>
                <a:ext cx="15" cy="58"/>
              </a:xfrm>
              <a:custGeom>
                <a:avLst/>
                <a:gdLst>
                  <a:gd name="T0" fmla="*/ 0 w 142"/>
                  <a:gd name="T1" fmla="*/ 0 h 523"/>
                  <a:gd name="T2" fmla="*/ 0 w 142"/>
                  <a:gd name="T3" fmla="*/ 0 h 523"/>
                  <a:gd name="T4" fmla="*/ 0 w 142"/>
                  <a:gd name="T5" fmla="*/ 0 h 523"/>
                  <a:gd name="T6" fmla="*/ 0 w 142"/>
                  <a:gd name="T7" fmla="*/ 0 h 523"/>
                  <a:gd name="T8" fmla="*/ 0 60000 65536"/>
                  <a:gd name="T9" fmla="*/ 0 60000 65536"/>
                  <a:gd name="T10" fmla="*/ 0 60000 65536"/>
                  <a:gd name="T11" fmla="*/ 0 60000 65536"/>
                  <a:gd name="T12" fmla="*/ 0 w 142"/>
                  <a:gd name="T13" fmla="*/ 0 h 523"/>
                  <a:gd name="T14" fmla="*/ 142 w 142"/>
                  <a:gd name="T15" fmla="*/ 523 h 523"/>
                </a:gdLst>
                <a:ahLst/>
                <a:cxnLst>
                  <a:cxn ang="T8">
                    <a:pos x="T0" y="T1"/>
                  </a:cxn>
                  <a:cxn ang="T9">
                    <a:pos x="T2" y="T3"/>
                  </a:cxn>
                  <a:cxn ang="T10">
                    <a:pos x="T4" y="T5"/>
                  </a:cxn>
                  <a:cxn ang="T11">
                    <a:pos x="T6" y="T7"/>
                  </a:cxn>
                </a:cxnLst>
                <a:rect l="T12" t="T13" r="T14" b="T15"/>
                <a:pathLst>
                  <a:path w="142" h="523">
                    <a:moveTo>
                      <a:pt x="34" y="0"/>
                    </a:moveTo>
                    <a:lnTo>
                      <a:pt x="0" y="19"/>
                    </a:lnTo>
                    <a:lnTo>
                      <a:pt x="142" y="523"/>
                    </a:lnTo>
                    <a:lnTo>
                      <a:pt x="34" y="0"/>
                    </a:lnTo>
                    <a:close/>
                  </a:path>
                </a:pathLst>
              </a:custGeom>
              <a:solidFill>
                <a:srgbClr val="996666"/>
              </a:solidFill>
              <a:ln w="9525">
                <a:noFill/>
                <a:round/>
                <a:headEnd/>
                <a:tailEnd/>
              </a:ln>
            </p:spPr>
            <p:txBody>
              <a:bodyPr/>
              <a:lstStyle/>
              <a:p>
                <a:endParaRPr lang="es-MX"/>
              </a:p>
            </p:txBody>
          </p:sp>
          <p:sp>
            <p:nvSpPr>
              <p:cNvPr id="8396" name="Freeform 6011"/>
              <p:cNvSpPr>
                <a:spLocks/>
              </p:cNvSpPr>
              <p:nvPr/>
            </p:nvSpPr>
            <p:spPr bwMode="auto">
              <a:xfrm>
                <a:off x="1301" y="2085"/>
                <a:ext cx="15" cy="57"/>
              </a:xfrm>
              <a:custGeom>
                <a:avLst/>
                <a:gdLst>
                  <a:gd name="T0" fmla="*/ 0 w 142"/>
                  <a:gd name="T1" fmla="*/ 0 h 508"/>
                  <a:gd name="T2" fmla="*/ 0 w 142"/>
                  <a:gd name="T3" fmla="*/ 0 h 508"/>
                  <a:gd name="T4" fmla="*/ 0 w 142"/>
                  <a:gd name="T5" fmla="*/ 0 h 508"/>
                  <a:gd name="T6" fmla="*/ 0 w 142"/>
                  <a:gd name="T7" fmla="*/ 0 h 508"/>
                  <a:gd name="T8" fmla="*/ 0 60000 65536"/>
                  <a:gd name="T9" fmla="*/ 0 60000 65536"/>
                  <a:gd name="T10" fmla="*/ 0 60000 65536"/>
                  <a:gd name="T11" fmla="*/ 0 60000 65536"/>
                  <a:gd name="T12" fmla="*/ 0 w 142"/>
                  <a:gd name="T13" fmla="*/ 0 h 508"/>
                  <a:gd name="T14" fmla="*/ 142 w 142"/>
                  <a:gd name="T15" fmla="*/ 508 h 508"/>
                </a:gdLst>
                <a:ahLst/>
                <a:cxnLst>
                  <a:cxn ang="T8">
                    <a:pos x="T0" y="T1"/>
                  </a:cxn>
                  <a:cxn ang="T9">
                    <a:pos x="T2" y="T3"/>
                  </a:cxn>
                  <a:cxn ang="T10">
                    <a:pos x="T4" y="T5"/>
                  </a:cxn>
                  <a:cxn ang="T11">
                    <a:pos x="T6" y="T7"/>
                  </a:cxn>
                </a:cxnLst>
                <a:rect l="T12" t="T13" r="T14" b="T15"/>
                <a:pathLst>
                  <a:path w="142" h="508">
                    <a:moveTo>
                      <a:pt x="0" y="0"/>
                    </a:moveTo>
                    <a:lnTo>
                      <a:pt x="142" y="504"/>
                    </a:lnTo>
                    <a:lnTo>
                      <a:pt x="104" y="508"/>
                    </a:lnTo>
                    <a:lnTo>
                      <a:pt x="0" y="0"/>
                    </a:lnTo>
                    <a:close/>
                  </a:path>
                </a:pathLst>
              </a:custGeom>
              <a:solidFill>
                <a:srgbClr val="996666"/>
              </a:solidFill>
              <a:ln w="9525">
                <a:noFill/>
                <a:round/>
                <a:headEnd/>
                <a:tailEnd/>
              </a:ln>
            </p:spPr>
            <p:txBody>
              <a:bodyPr/>
              <a:lstStyle/>
              <a:p>
                <a:endParaRPr lang="es-MX"/>
              </a:p>
            </p:txBody>
          </p:sp>
          <p:sp>
            <p:nvSpPr>
              <p:cNvPr id="8397" name="Freeform 6012"/>
              <p:cNvSpPr>
                <a:spLocks/>
              </p:cNvSpPr>
              <p:nvPr/>
            </p:nvSpPr>
            <p:spPr bwMode="auto">
              <a:xfrm>
                <a:off x="1301" y="2083"/>
                <a:ext cx="15" cy="59"/>
              </a:xfrm>
              <a:custGeom>
                <a:avLst/>
                <a:gdLst>
                  <a:gd name="T0" fmla="*/ 0 w 142"/>
                  <a:gd name="T1" fmla="*/ 0 h 527"/>
                  <a:gd name="T2" fmla="*/ 0 w 142"/>
                  <a:gd name="T3" fmla="*/ 0 h 527"/>
                  <a:gd name="T4" fmla="*/ 0 w 142"/>
                  <a:gd name="T5" fmla="*/ 0 h 527"/>
                  <a:gd name="T6" fmla="*/ 0 w 142"/>
                  <a:gd name="T7" fmla="*/ 0 h 527"/>
                  <a:gd name="T8" fmla="*/ 0 w 142"/>
                  <a:gd name="T9" fmla="*/ 0 h 527"/>
                  <a:gd name="T10" fmla="*/ 0 60000 65536"/>
                  <a:gd name="T11" fmla="*/ 0 60000 65536"/>
                  <a:gd name="T12" fmla="*/ 0 60000 65536"/>
                  <a:gd name="T13" fmla="*/ 0 60000 65536"/>
                  <a:gd name="T14" fmla="*/ 0 60000 65536"/>
                  <a:gd name="T15" fmla="*/ 0 w 142"/>
                  <a:gd name="T16" fmla="*/ 0 h 527"/>
                  <a:gd name="T17" fmla="*/ 142 w 142"/>
                  <a:gd name="T18" fmla="*/ 527 h 527"/>
                </a:gdLst>
                <a:ahLst/>
                <a:cxnLst>
                  <a:cxn ang="T10">
                    <a:pos x="T0" y="T1"/>
                  </a:cxn>
                  <a:cxn ang="T11">
                    <a:pos x="T2" y="T3"/>
                  </a:cxn>
                  <a:cxn ang="T12">
                    <a:pos x="T4" y="T5"/>
                  </a:cxn>
                  <a:cxn ang="T13">
                    <a:pos x="T6" y="T7"/>
                  </a:cxn>
                  <a:cxn ang="T14">
                    <a:pos x="T8" y="T9"/>
                  </a:cxn>
                </a:cxnLst>
                <a:rect l="T15" t="T16" r="T17" b="T18"/>
                <a:pathLst>
                  <a:path w="142" h="527">
                    <a:moveTo>
                      <a:pt x="34" y="0"/>
                    </a:moveTo>
                    <a:lnTo>
                      <a:pt x="0" y="19"/>
                    </a:lnTo>
                    <a:lnTo>
                      <a:pt x="104" y="527"/>
                    </a:lnTo>
                    <a:lnTo>
                      <a:pt x="142" y="523"/>
                    </a:lnTo>
                    <a:lnTo>
                      <a:pt x="34" y="0"/>
                    </a:lnTo>
                  </a:path>
                </a:pathLst>
              </a:custGeom>
              <a:noFill/>
              <a:ln w="0">
                <a:solidFill>
                  <a:srgbClr val="996666"/>
                </a:solidFill>
                <a:round/>
                <a:headEnd/>
                <a:tailEnd/>
              </a:ln>
            </p:spPr>
            <p:txBody>
              <a:bodyPr/>
              <a:lstStyle/>
              <a:p>
                <a:endParaRPr lang="es-MX"/>
              </a:p>
            </p:txBody>
          </p:sp>
          <p:sp>
            <p:nvSpPr>
              <p:cNvPr id="8398" name="Freeform 6013"/>
              <p:cNvSpPr>
                <a:spLocks/>
              </p:cNvSpPr>
              <p:nvPr/>
            </p:nvSpPr>
            <p:spPr bwMode="auto">
              <a:xfrm>
                <a:off x="1312" y="2141"/>
                <a:ext cx="5" cy="5"/>
              </a:xfrm>
              <a:custGeom>
                <a:avLst/>
                <a:gdLst>
                  <a:gd name="T0" fmla="*/ 0 w 41"/>
                  <a:gd name="T1" fmla="*/ 0 h 42"/>
                  <a:gd name="T2" fmla="*/ 0 w 41"/>
                  <a:gd name="T3" fmla="*/ 0 h 42"/>
                  <a:gd name="T4" fmla="*/ 0 w 41"/>
                  <a:gd name="T5" fmla="*/ 0 h 42"/>
                  <a:gd name="T6" fmla="*/ 0 w 41"/>
                  <a:gd name="T7" fmla="*/ 0 h 42"/>
                  <a:gd name="T8" fmla="*/ 0 60000 65536"/>
                  <a:gd name="T9" fmla="*/ 0 60000 65536"/>
                  <a:gd name="T10" fmla="*/ 0 60000 65536"/>
                  <a:gd name="T11" fmla="*/ 0 60000 65536"/>
                  <a:gd name="T12" fmla="*/ 0 w 41"/>
                  <a:gd name="T13" fmla="*/ 0 h 42"/>
                  <a:gd name="T14" fmla="*/ 41 w 41"/>
                  <a:gd name="T15" fmla="*/ 42 h 42"/>
                </a:gdLst>
                <a:ahLst/>
                <a:cxnLst>
                  <a:cxn ang="T8">
                    <a:pos x="T0" y="T1"/>
                  </a:cxn>
                  <a:cxn ang="T9">
                    <a:pos x="T2" y="T3"/>
                  </a:cxn>
                  <a:cxn ang="T10">
                    <a:pos x="T4" y="T5"/>
                  </a:cxn>
                  <a:cxn ang="T11">
                    <a:pos x="T6" y="T7"/>
                  </a:cxn>
                </a:cxnLst>
                <a:rect l="T12" t="T13" r="T14" b="T15"/>
                <a:pathLst>
                  <a:path w="41" h="42">
                    <a:moveTo>
                      <a:pt x="38" y="0"/>
                    </a:moveTo>
                    <a:lnTo>
                      <a:pt x="0" y="4"/>
                    </a:lnTo>
                    <a:lnTo>
                      <a:pt x="41" y="42"/>
                    </a:lnTo>
                    <a:lnTo>
                      <a:pt x="38" y="0"/>
                    </a:lnTo>
                    <a:close/>
                  </a:path>
                </a:pathLst>
              </a:custGeom>
              <a:solidFill>
                <a:srgbClr val="996666"/>
              </a:solidFill>
              <a:ln w="9525">
                <a:noFill/>
                <a:round/>
                <a:headEnd/>
                <a:tailEnd/>
              </a:ln>
            </p:spPr>
            <p:txBody>
              <a:bodyPr/>
              <a:lstStyle/>
              <a:p>
                <a:endParaRPr lang="es-MX"/>
              </a:p>
            </p:txBody>
          </p:sp>
          <p:sp>
            <p:nvSpPr>
              <p:cNvPr id="8399" name="Freeform 6014"/>
              <p:cNvSpPr>
                <a:spLocks/>
              </p:cNvSpPr>
              <p:nvPr/>
            </p:nvSpPr>
            <p:spPr bwMode="auto">
              <a:xfrm>
                <a:off x="1312" y="2142"/>
                <a:ext cx="5" cy="7"/>
              </a:xfrm>
              <a:custGeom>
                <a:avLst/>
                <a:gdLst>
                  <a:gd name="T0" fmla="*/ 0 w 41"/>
                  <a:gd name="T1" fmla="*/ 0 h 67"/>
                  <a:gd name="T2" fmla="*/ 0 w 41"/>
                  <a:gd name="T3" fmla="*/ 0 h 67"/>
                  <a:gd name="T4" fmla="*/ 0 w 41"/>
                  <a:gd name="T5" fmla="*/ 0 h 67"/>
                  <a:gd name="T6" fmla="*/ 0 w 41"/>
                  <a:gd name="T7" fmla="*/ 0 h 67"/>
                  <a:gd name="T8" fmla="*/ 0 60000 65536"/>
                  <a:gd name="T9" fmla="*/ 0 60000 65536"/>
                  <a:gd name="T10" fmla="*/ 0 60000 65536"/>
                  <a:gd name="T11" fmla="*/ 0 60000 65536"/>
                  <a:gd name="T12" fmla="*/ 0 w 41"/>
                  <a:gd name="T13" fmla="*/ 0 h 67"/>
                  <a:gd name="T14" fmla="*/ 41 w 41"/>
                  <a:gd name="T15" fmla="*/ 67 h 67"/>
                </a:gdLst>
                <a:ahLst/>
                <a:cxnLst>
                  <a:cxn ang="T8">
                    <a:pos x="T0" y="T1"/>
                  </a:cxn>
                  <a:cxn ang="T9">
                    <a:pos x="T2" y="T3"/>
                  </a:cxn>
                  <a:cxn ang="T10">
                    <a:pos x="T4" y="T5"/>
                  </a:cxn>
                  <a:cxn ang="T11">
                    <a:pos x="T6" y="T7"/>
                  </a:cxn>
                </a:cxnLst>
                <a:rect l="T12" t="T13" r="T14" b="T15"/>
                <a:pathLst>
                  <a:path w="41" h="67">
                    <a:moveTo>
                      <a:pt x="0" y="0"/>
                    </a:moveTo>
                    <a:lnTo>
                      <a:pt x="41" y="38"/>
                    </a:lnTo>
                    <a:lnTo>
                      <a:pt x="5" y="67"/>
                    </a:lnTo>
                    <a:lnTo>
                      <a:pt x="0" y="0"/>
                    </a:lnTo>
                    <a:close/>
                  </a:path>
                </a:pathLst>
              </a:custGeom>
              <a:solidFill>
                <a:srgbClr val="996666"/>
              </a:solidFill>
              <a:ln w="9525">
                <a:noFill/>
                <a:round/>
                <a:headEnd/>
                <a:tailEnd/>
              </a:ln>
            </p:spPr>
            <p:txBody>
              <a:bodyPr/>
              <a:lstStyle/>
              <a:p>
                <a:endParaRPr lang="es-MX"/>
              </a:p>
            </p:txBody>
          </p:sp>
          <p:sp>
            <p:nvSpPr>
              <p:cNvPr id="8400" name="Freeform 6015"/>
              <p:cNvSpPr>
                <a:spLocks/>
              </p:cNvSpPr>
              <p:nvPr/>
            </p:nvSpPr>
            <p:spPr bwMode="auto">
              <a:xfrm>
                <a:off x="1312" y="2141"/>
                <a:ext cx="5" cy="8"/>
              </a:xfrm>
              <a:custGeom>
                <a:avLst/>
                <a:gdLst>
                  <a:gd name="T0" fmla="*/ 0 w 41"/>
                  <a:gd name="T1" fmla="*/ 0 h 71"/>
                  <a:gd name="T2" fmla="*/ 0 w 41"/>
                  <a:gd name="T3" fmla="*/ 0 h 71"/>
                  <a:gd name="T4" fmla="*/ 0 w 41"/>
                  <a:gd name="T5" fmla="*/ 0 h 71"/>
                  <a:gd name="T6" fmla="*/ 0 w 41"/>
                  <a:gd name="T7" fmla="*/ 0 h 71"/>
                  <a:gd name="T8" fmla="*/ 0 w 41"/>
                  <a:gd name="T9" fmla="*/ 0 h 71"/>
                  <a:gd name="T10" fmla="*/ 0 60000 65536"/>
                  <a:gd name="T11" fmla="*/ 0 60000 65536"/>
                  <a:gd name="T12" fmla="*/ 0 60000 65536"/>
                  <a:gd name="T13" fmla="*/ 0 60000 65536"/>
                  <a:gd name="T14" fmla="*/ 0 60000 65536"/>
                  <a:gd name="T15" fmla="*/ 0 w 41"/>
                  <a:gd name="T16" fmla="*/ 0 h 71"/>
                  <a:gd name="T17" fmla="*/ 41 w 41"/>
                  <a:gd name="T18" fmla="*/ 71 h 71"/>
                </a:gdLst>
                <a:ahLst/>
                <a:cxnLst>
                  <a:cxn ang="T10">
                    <a:pos x="T0" y="T1"/>
                  </a:cxn>
                  <a:cxn ang="T11">
                    <a:pos x="T2" y="T3"/>
                  </a:cxn>
                  <a:cxn ang="T12">
                    <a:pos x="T4" y="T5"/>
                  </a:cxn>
                  <a:cxn ang="T13">
                    <a:pos x="T6" y="T7"/>
                  </a:cxn>
                  <a:cxn ang="T14">
                    <a:pos x="T8" y="T9"/>
                  </a:cxn>
                </a:cxnLst>
                <a:rect l="T15" t="T16" r="T17" b="T18"/>
                <a:pathLst>
                  <a:path w="41" h="71">
                    <a:moveTo>
                      <a:pt x="38" y="0"/>
                    </a:moveTo>
                    <a:lnTo>
                      <a:pt x="0" y="4"/>
                    </a:lnTo>
                    <a:lnTo>
                      <a:pt x="5" y="71"/>
                    </a:lnTo>
                    <a:lnTo>
                      <a:pt x="41" y="42"/>
                    </a:lnTo>
                    <a:lnTo>
                      <a:pt x="38" y="0"/>
                    </a:lnTo>
                  </a:path>
                </a:pathLst>
              </a:custGeom>
              <a:noFill/>
              <a:ln w="0">
                <a:solidFill>
                  <a:srgbClr val="996666"/>
                </a:solidFill>
                <a:round/>
                <a:headEnd/>
                <a:tailEnd/>
              </a:ln>
            </p:spPr>
            <p:txBody>
              <a:bodyPr/>
              <a:lstStyle/>
              <a:p>
                <a:endParaRPr lang="es-MX"/>
              </a:p>
            </p:txBody>
          </p:sp>
          <p:sp>
            <p:nvSpPr>
              <p:cNvPr id="8401" name="Freeform 6016"/>
              <p:cNvSpPr>
                <a:spLocks/>
              </p:cNvSpPr>
              <p:nvPr/>
            </p:nvSpPr>
            <p:spPr bwMode="auto">
              <a:xfrm>
                <a:off x="1313" y="2146"/>
                <a:ext cx="66" cy="16"/>
              </a:xfrm>
              <a:custGeom>
                <a:avLst/>
                <a:gdLst>
                  <a:gd name="T0" fmla="*/ 0 w 598"/>
                  <a:gd name="T1" fmla="*/ 0 h 141"/>
                  <a:gd name="T2" fmla="*/ 0 w 598"/>
                  <a:gd name="T3" fmla="*/ 0 h 141"/>
                  <a:gd name="T4" fmla="*/ 0 w 598"/>
                  <a:gd name="T5" fmla="*/ 0 h 141"/>
                  <a:gd name="T6" fmla="*/ 0 w 598"/>
                  <a:gd name="T7" fmla="*/ 0 h 141"/>
                  <a:gd name="T8" fmla="*/ 0 60000 65536"/>
                  <a:gd name="T9" fmla="*/ 0 60000 65536"/>
                  <a:gd name="T10" fmla="*/ 0 60000 65536"/>
                  <a:gd name="T11" fmla="*/ 0 60000 65536"/>
                  <a:gd name="T12" fmla="*/ 0 w 598"/>
                  <a:gd name="T13" fmla="*/ 0 h 141"/>
                  <a:gd name="T14" fmla="*/ 598 w 598"/>
                  <a:gd name="T15" fmla="*/ 141 h 141"/>
                </a:gdLst>
                <a:ahLst/>
                <a:cxnLst>
                  <a:cxn ang="T8">
                    <a:pos x="T0" y="T1"/>
                  </a:cxn>
                  <a:cxn ang="T9">
                    <a:pos x="T2" y="T3"/>
                  </a:cxn>
                  <a:cxn ang="T10">
                    <a:pos x="T4" y="T5"/>
                  </a:cxn>
                  <a:cxn ang="T11">
                    <a:pos x="T6" y="T7"/>
                  </a:cxn>
                </a:cxnLst>
                <a:rect l="T12" t="T13" r="T14" b="T15"/>
                <a:pathLst>
                  <a:path w="598" h="141">
                    <a:moveTo>
                      <a:pt x="36" y="0"/>
                    </a:moveTo>
                    <a:lnTo>
                      <a:pt x="0" y="29"/>
                    </a:lnTo>
                    <a:lnTo>
                      <a:pt x="598" y="141"/>
                    </a:lnTo>
                    <a:lnTo>
                      <a:pt x="36" y="0"/>
                    </a:lnTo>
                    <a:close/>
                  </a:path>
                </a:pathLst>
              </a:custGeom>
              <a:solidFill>
                <a:srgbClr val="996666"/>
              </a:solidFill>
              <a:ln w="9525">
                <a:noFill/>
                <a:round/>
                <a:headEnd/>
                <a:tailEnd/>
              </a:ln>
            </p:spPr>
            <p:txBody>
              <a:bodyPr/>
              <a:lstStyle/>
              <a:p>
                <a:endParaRPr lang="es-MX"/>
              </a:p>
            </p:txBody>
          </p:sp>
          <p:sp>
            <p:nvSpPr>
              <p:cNvPr id="8402" name="Freeform 6017"/>
              <p:cNvSpPr>
                <a:spLocks/>
              </p:cNvSpPr>
              <p:nvPr/>
            </p:nvSpPr>
            <p:spPr bwMode="auto">
              <a:xfrm>
                <a:off x="1313" y="2149"/>
                <a:ext cx="66" cy="17"/>
              </a:xfrm>
              <a:custGeom>
                <a:avLst/>
                <a:gdLst>
                  <a:gd name="T0" fmla="*/ 0 w 598"/>
                  <a:gd name="T1" fmla="*/ 0 h 149"/>
                  <a:gd name="T2" fmla="*/ 0 w 598"/>
                  <a:gd name="T3" fmla="*/ 0 h 149"/>
                  <a:gd name="T4" fmla="*/ 0 w 598"/>
                  <a:gd name="T5" fmla="*/ 0 h 149"/>
                  <a:gd name="T6" fmla="*/ 0 w 598"/>
                  <a:gd name="T7" fmla="*/ 0 h 149"/>
                  <a:gd name="T8" fmla="*/ 0 60000 65536"/>
                  <a:gd name="T9" fmla="*/ 0 60000 65536"/>
                  <a:gd name="T10" fmla="*/ 0 60000 65536"/>
                  <a:gd name="T11" fmla="*/ 0 60000 65536"/>
                  <a:gd name="T12" fmla="*/ 0 w 598"/>
                  <a:gd name="T13" fmla="*/ 0 h 149"/>
                  <a:gd name="T14" fmla="*/ 598 w 598"/>
                  <a:gd name="T15" fmla="*/ 149 h 149"/>
                </a:gdLst>
                <a:ahLst/>
                <a:cxnLst>
                  <a:cxn ang="T8">
                    <a:pos x="T0" y="T1"/>
                  </a:cxn>
                  <a:cxn ang="T9">
                    <a:pos x="T2" y="T3"/>
                  </a:cxn>
                  <a:cxn ang="T10">
                    <a:pos x="T4" y="T5"/>
                  </a:cxn>
                  <a:cxn ang="T11">
                    <a:pos x="T6" y="T7"/>
                  </a:cxn>
                </a:cxnLst>
                <a:rect l="T12" t="T13" r="T14" b="T15"/>
                <a:pathLst>
                  <a:path w="598" h="149">
                    <a:moveTo>
                      <a:pt x="0" y="0"/>
                    </a:moveTo>
                    <a:lnTo>
                      <a:pt x="598" y="112"/>
                    </a:lnTo>
                    <a:lnTo>
                      <a:pt x="589" y="149"/>
                    </a:lnTo>
                    <a:lnTo>
                      <a:pt x="0" y="0"/>
                    </a:lnTo>
                    <a:close/>
                  </a:path>
                </a:pathLst>
              </a:custGeom>
              <a:solidFill>
                <a:srgbClr val="996666"/>
              </a:solidFill>
              <a:ln w="9525">
                <a:noFill/>
                <a:round/>
                <a:headEnd/>
                <a:tailEnd/>
              </a:ln>
            </p:spPr>
            <p:txBody>
              <a:bodyPr/>
              <a:lstStyle/>
              <a:p>
                <a:endParaRPr lang="es-MX"/>
              </a:p>
            </p:txBody>
          </p:sp>
          <p:sp>
            <p:nvSpPr>
              <p:cNvPr id="8403" name="Freeform 6018"/>
              <p:cNvSpPr>
                <a:spLocks/>
              </p:cNvSpPr>
              <p:nvPr/>
            </p:nvSpPr>
            <p:spPr bwMode="auto">
              <a:xfrm>
                <a:off x="1313" y="2146"/>
                <a:ext cx="66" cy="20"/>
              </a:xfrm>
              <a:custGeom>
                <a:avLst/>
                <a:gdLst>
                  <a:gd name="T0" fmla="*/ 0 w 598"/>
                  <a:gd name="T1" fmla="*/ 0 h 178"/>
                  <a:gd name="T2" fmla="*/ 0 w 598"/>
                  <a:gd name="T3" fmla="*/ 0 h 178"/>
                  <a:gd name="T4" fmla="*/ 0 w 598"/>
                  <a:gd name="T5" fmla="*/ 0 h 178"/>
                  <a:gd name="T6" fmla="*/ 0 w 598"/>
                  <a:gd name="T7" fmla="*/ 0 h 178"/>
                  <a:gd name="T8" fmla="*/ 0 w 598"/>
                  <a:gd name="T9" fmla="*/ 0 h 178"/>
                  <a:gd name="T10" fmla="*/ 0 60000 65536"/>
                  <a:gd name="T11" fmla="*/ 0 60000 65536"/>
                  <a:gd name="T12" fmla="*/ 0 60000 65536"/>
                  <a:gd name="T13" fmla="*/ 0 60000 65536"/>
                  <a:gd name="T14" fmla="*/ 0 60000 65536"/>
                  <a:gd name="T15" fmla="*/ 0 w 598"/>
                  <a:gd name="T16" fmla="*/ 0 h 178"/>
                  <a:gd name="T17" fmla="*/ 598 w 598"/>
                  <a:gd name="T18" fmla="*/ 178 h 178"/>
                </a:gdLst>
                <a:ahLst/>
                <a:cxnLst>
                  <a:cxn ang="T10">
                    <a:pos x="T0" y="T1"/>
                  </a:cxn>
                  <a:cxn ang="T11">
                    <a:pos x="T2" y="T3"/>
                  </a:cxn>
                  <a:cxn ang="T12">
                    <a:pos x="T4" y="T5"/>
                  </a:cxn>
                  <a:cxn ang="T13">
                    <a:pos x="T6" y="T7"/>
                  </a:cxn>
                  <a:cxn ang="T14">
                    <a:pos x="T8" y="T9"/>
                  </a:cxn>
                </a:cxnLst>
                <a:rect l="T15" t="T16" r="T17" b="T18"/>
                <a:pathLst>
                  <a:path w="598" h="178">
                    <a:moveTo>
                      <a:pt x="36" y="0"/>
                    </a:moveTo>
                    <a:lnTo>
                      <a:pt x="0" y="29"/>
                    </a:lnTo>
                    <a:lnTo>
                      <a:pt x="589" y="178"/>
                    </a:lnTo>
                    <a:lnTo>
                      <a:pt x="598" y="141"/>
                    </a:lnTo>
                    <a:lnTo>
                      <a:pt x="36" y="0"/>
                    </a:lnTo>
                  </a:path>
                </a:pathLst>
              </a:custGeom>
              <a:noFill/>
              <a:ln w="0">
                <a:solidFill>
                  <a:srgbClr val="996666"/>
                </a:solidFill>
                <a:round/>
                <a:headEnd/>
                <a:tailEnd/>
              </a:ln>
            </p:spPr>
            <p:txBody>
              <a:bodyPr/>
              <a:lstStyle/>
              <a:p>
                <a:endParaRPr lang="es-MX"/>
              </a:p>
            </p:txBody>
          </p:sp>
          <p:sp>
            <p:nvSpPr>
              <p:cNvPr id="8404" name="Freeform 6019"/>
              <p:cNvSpPr>
                <a:spLocks/>
              </p:cNvSpPr>
              <p:nvPr/>
            </p:nvSpPr>
            <p:spPr bwMode="auto">
              <a:xfrm>
                <a:off x="1378" y="2162"/>
                <a:ext cx="44" cy="11"/>
              </a:xfrm>
              <a:custGeom>
                <a:avLst/>
                <a:gdLst>
                  <a:gd name="T0" fmla="*/ 0 w 396"/>
                  <a:gd name="T1" fmla="*/ 0 h 106"/>
                  <a:gd name="T2" fmla="*/ 0 w 396"/>
                  <a:gd name="T3" fmla="*/ 0 h 106"/>
                  <a:gd name="T4" fmla="*/ 0 w 396"/>
                  <a:gd name="T5" fmla="*/ 0 h 106"/>
                  <a:gd name="T6" fmla="*/ 0 w 396"/>
                  <a:gd name="T7" fmla="*/ 0 h 106"/>
                  <a:gd name="T8" fmla="*/ 0 60000 65536"/>
                  <a:gd name="T9" fmla="*/ 0 60000 65536"/>
                  <a:gd name="T10" fmla="*/ 0 60000 65536"/>
                  <a:gd name="T11" fmla="*/ 0 60000 65536"/>
                  <a:gd name="T12" fmla="*/ 0 w 396"/>
                  <a:gd name="T13" fmla="*/ 0 h 106"/>
                  <a:gd name="T14" fmla="*/ 396 w 396"/>
                  <a:gd name="T15" fmla="*/ 106 h 106"/>
                </a:gdLst>
                <a:ahLst/>
                <a:cxnLst>
                  <a:cxn ang="T8">
                    <a:pos x="T0" y="T1"/>
                  </a:cxn>
                  <a:cxn ang="T9">
                    <a:pos x="T2" y="T3"/>
                  </a:cxn>
                  <a:cxn ang="T10">
                    <a:pos x="T4" y="T5"/>
                  </a:cxn>
                  <a:cxn ang="T11">
                    <a:pos x="T6" y="T7"/>
                  </a:cxn>
                </a:cxnLst>
                <a:rect l="T12" t="T13" r="T14" b="T15"/>
                <a:pathLst>
                  <a:path w="396" h="106">
                    <a:moveTo>
                      <a:pt x="9" y="0"/>
                    </a:moveTo>
                    <a:lnTo>
                      <a:pt x="0" y="37"/>
                    </a:lnTo>
                    <a:lnTo>
                      <a:pt x="396" y="106"/>
                    </a:lnTo>
                    <a:lnTo>
                      <a:pt x="9" y="0"/>
                    </a:lnTo>
                    <a:close/>
                  </a:path>
                </a:pathLst>
              </a:custGeom>
              <a:solidFill>
                <a:srgbClr val="996666"/>
              </a:solidFill>
              <a:ln w="9525">
                <a:noFill/>
                <a:round/>
                <a:headEnd/>
                <a:tailEnd/>
              </a:ln>
            </p:spPr>
            <p:txBody>
              <a:bodyPr/>
              <a:lstStyle/>
              <a:p>
                <a:endParaRPr lang="es-MX"/>
              </a:p>
            </p:txBody>
          </p:sp>
          <p:sp>
            <p:nvSpPr>
              <p:cNvPr id="8405" name="Freeform 6020"/>
              <p:cNvSpPr>
                <a:spLocks/>
              </p:cNvSpPr>
              <p:nvPr/>
            </p:nvSpPr>
            <p:spPr bwMode="auto">
              <a:xfrm>
                <a:off x="1378" y="2166"/>
                <a:ext cx="44" cy="11"/>
              </a:xfrm>
              <a:custGeom>
                <a:avLst/>
                <a:gdLst>
                  <a:gd name="T0" fmla="*/ 0 w 396"/>
                  <a:gd name="T1" fmla="*/ 0 h 105"/>
                  <a:gd name="T2" fmla="*/ 0 w 396"/>
                  <a:gd name="T3" fmla="*/ 0 h 105"/>
                  <a:gd name="T4" fmla="*/ 0 w 396"/>
                  <a:gd name="T5" fmla="*/ 0 h 105"/>
                  <a:gd name="T6" fmla="*/ 0 w 396"/>
                  <a:gd name="T7" fmla="*/ 0 h 105"/>
                  <a:gd name="T8" fmla="*/ 0 60000 65536"/>
                  <a:gd name="T9" fmla="*/ 0 60000 65536"/>
                  <a:gd name="T10" fmla="*/ 0 60000 65536"/>
                  <a:gd name="T11" fmla="*/ 0 60000 65536"/>
                  <a:gd name="T12" fmla="*/ 0 w 396"/>
                  <a:gd name="T13" fmla="*/ 0 h 105"/>
                  <a:gd name="T14" fmla="*/ 396 w 396"/>
                  <a:gd name="T15" fmla="*/ 105 h 105"/>
                </a:gdLst>
                <a:ahLst/>
                <a:cxnLst>
                  <a:cxn ang="T8">
                    <a:pos x="T0" y="T1"/>
                  </a:cxn>
                  <a:cxn ang="T9">
                    <a:pos x="T2" y="T3"/>
                  </a:cxn>
                  <a:cxn ang="T10">
                    <a:pos x="T4" y="T5"/>
                  </a:cxn>
                  <a:cxn ang="T11">
                    <a:pos x="T6" y="T7"/>
                  </a:cxn>
                </a:cxnLst>
                <a:rect l="T12" t="T13" r="T14" b="T15"/>
                <a:pathLst>
                  <a:path w="396" h="105">
                    <a:moveTo>
                      <a:pt x="0" y="0"/>
                    </a:moveTo>
                    <a:lnTo>
                      <a:pt x="396" y="69"/>
                    </a:lnTo>
                    <a:lnTo>
                      <a:pt x="387" y="105"/>
                    </a:lnTo>
                    <a:lnTo>
                      <a:pt x="0" y="0"/>
                    </a:lnTo>
                    <a:close/>
                  </a:path>
                </a:pathLst>
              </a:custGeom>
              <a:solidFill>
                <a:srgbClr val="996666"/>
              </a:solidFill>
              <a:ln w="9525">
                <a:noFill/>
                <a:round/>
                <a:headEnd/>
                <a:tailEnd/>
              </a:ln>
            </p:spPr>
            <p:txBody>
              <a:bodyPr/>
              <a:lstStyle/>
              <a:p>
                <a:endParaRPr lang="es-MX"/>
              </a:p>
            </p:txBody>
          </p:sp>
          <p:sp>
            <p:nvSpPr>
              <p:cNvPr id="8406" name="Freeform 6021"/>
              <p:cNvSpPr>
                <a:spLocks/>
              </p:cNvSpPr>
              <p:nvPr/>
            </p:nvSpPr>
            <p:spPr bwMode="auto">
              <a:xfrm>
                <a:off x="1378" y="2162"/>
                <a:ext cx="44" cy="15"/>
              </a:xfrm>
              <a:custGeom>
                <a:avLst/>
                <a:gdLst>
                  <a:gd name="T0" fmla="*/ 0 w 396"/>
                  <a:gd name="T1" fmla="*/ 0 h 142"/>
                  <a:gd name="T2" fmla="*/ 0 w 396"/>
                  <a:gd name="T3" fmla="*/ 0 h 142"/>
                  <a:gd name="T4" fmla="*/ 0 w 396"/>
                  <a:gd name="T5" fmla="*/ 0 h 142"/>
                  <a:gd name="T6" fmla="*/ 0 w 396"/>
                  <a:gd name="T7" fmla="*/ 0 h 142"/>
                  <a:gd name="T8" fmla="*/ 0 w 396"/>
                  <a:gd name="T9" fmla="*/ 0 h 142"/>
                  <a:gd name="T10" fmla="*/ 0 60000 65536"/>
                  <a:gd name="T11" fmla="*/ 0 60000 65536"/>
                  <a:gd name="T12" fmla="*/ 0 60000 65536"/>
                  <a:gd name="T13" fmla="*/ 0 60000 65536"/>
                  <a:gd name="T14" fmla="*/ 0 60000 65536"/>
                  <a:gd name="T15" fmla="*/ 0 w 396"/>
                  <a:gd name="T16" fmla="*/ 0 h 142"/>
                  <a:gd name="T17" fmla="*/ 396 w 396"/>
                  <a:gd name="T18" fmla="*/ 142 h 142"/>
                </a:gdLst>
                <a:ahLst/>
                <a:cxnLst>
                  <a:cxn ang="T10">
                    <a:pos x="T0" y="T1"/>
                  </a:cxn>
                  <a:cxn ang="T11">
                    <a:pos x="T2" y="T3"/>
                  </a:cxn>
                  <a:cxn ang="T12">
                    <a:pos x="T4" y="T5"/>
                  </a:cxn>
                  <a:cxn ang="T13">
                    <a:pos x="T6" y="T7"/>
                  </a:cxn>
                  <a:cxn ang="T14">
                    <a:pos x="T8" y="T9"/>
                  </a:cxn>
                </a:cxnLst>
                <a:rect l="T15" t="T16" r="T17" b="T18"/>
                <a:pathLst>
                  <a:path w="396" h="142">
                    <a:moveTo>
                      <a:pt x="9" y="0"/>
                    </a:moveTo>
                    <a:lnTo>
                      <a:pt x="0" y="37"/>
                    </a:lnTo>
                    <a:lnTo>
                      <a:pt x="387" y="142"/>
                    </a:lnTo>
                    <a:lnTo>
                      <a:pt x="396" y="106"/>
                    </a:lnTo>
                    <a:lnTo>
                      <a:pt x="9" y="0"/>
                    </a:lnTo>
                  </a:path>
                </a:pathLst>
              </a:custGeom>
              <a:noFill/>
              <a:ln w="0">
                <a:solidFill>
                  <a:srgbClr val="996666"/>
                </a:solidFill>
                <a:round/>
                <a:headEnd/>
                <a:tailEnd/>
              </a:ln>
            </p:spPr>
            <p:txBody>
              <a:bodyPr/>
              <a:lstStyle/>
              <a:p>
                <a:endParaRPr lang="es-MX"/>
              </a:p>
            </p:txBody>
          </p:sp>
          <p:sp>
            <p:nvSpPr>
              <p:cNvPr id="8407" name="Freeform 6022"/>
              <p:cNvSpPr>
                <a:spLocks/>
              </p:cNvSpPr>
              <p:nvPr/>
            </p:nvSpPr>
            <p:spPr bwMode="auto">
              <a:xfrm>
                <a:off x="1421" y="2173"/>
                <a:ext cx="16" cy="4"/>
              </a:xfrm>
              <a:custGeom>
                <a:avLst/>
                <a:gdLst>
                  <a:gd name="T0" fmla="*/ 0 w 145"/>
                  <a:gd name="T1" fmla="*/ 0 h 36"/>
                  <a:gd name="T2" fmla="*/ 0 w 145"/>
                  <a:gd name="T3" fmla="*/ 0 h 36"/>
                  <a:gd name="T4" fmla="*/ 0 w 145"/>
                  <a:gd name="T5" fmla="*/ 0 h 36"/>
                  <a:gd name="T6" fmla="*/ 0 w 145"/>
                  <a:gd name="T7" fmla="*/ 0 h 36"/>
                  <a:gd name="T8" fmla="*/ 0 60000 65536"/>
                  <a:gd name="T9" fmla="*/ 0 60000 65536"/>
                  <a:gd name="T10" fmla="*/ 0 60000 65536"/>
                  <a:gd name="T11" fmla="*/ 0 60000 65536"/>
                  <a:gd name="T12" fmla="*/ 0 w 145"/>
                  <a:gd name="T13" fmla="*/ 0 h 36"/>
                  <a:gd name="T14" fmla="*/ 145 w 145"/>
                  <a:gd name="T15" fmla="*/ 36 h 36"/>
                </a:gdLst>
                <a:ahLst/>
                <a:cxnLst>
                  <a:cxn ang="T8">
                    <a:pos x="T0" y="T1"/>
                  </a:cxn>
                  <a:cxn ang="T9">
                    <a:pos x="T2" y="T3"/>
                  </a:cxn>
                  <a:cxn ang="T10">
                    <a:pos x="T4" y="T5"/>
                  </a:cxn>
                  <a:cxn ang="T11">
                    <a:pos x="T6" y="T7"/>
                  </a:cxn>
                </a:cxnLst>
                <a:rect l="T12" t="T13" r="T14" b="T15"/>
                <a:pathLst>
                  <a:path w="145" h="36">
                    <a:moveTo>
                      <a:pt x="9" y="0"/>
                    </a:moveTo>
                    <a:lnTo>
                      <a:pt x="0" y="36"/>
                    </a:lnTo>
                    <a:lnTo>
                      <a:pt x="145" y="27"/>
                    </a:lnTo>
                    <a:lnTo>
                      <a:pt x="9" y="0"/>
                    </a:lnTo>
                    <a:close/>
                  </a:path>
                </a:pathLst>
              </a:custGeom>
              <a:solidFill>
                <a:srgbClr val="996666"/>
              </a:solidFill>
              <a:ln w="9525">
                <a:noFill/>
                <a:round/>
                <a:headEnd/>
                <a:tailEnd/>
              </a:ln>
            </p:spPr>
            <p:txBody>
              <a:bodyPr/>
              <a:lstStyle/>
              <a:p>
                <a:endParaRPr lang="es-MX"/>
              </a:p>
            </p:txBody>
          </p:sp>
          <p:sp>
            <p:nvSpPr>
              <p:cNvPr id="8408" name="Freeform 6023"/>
              <p:cNvSpPr>
                <a:spLocks/>
              </p:cNvSpPr>
              <p:nvPr/>
            </p:nvSpPr>
            <p:spPr bwMode="auto">
              <a:xfrm>
                <a:off x="1421" y="2176"/>
                <a:ext cx="16" cy="4"/>
              </a:xfrm>
              <a:custGeom>
                <a:avLst/>
                <a:gdLst>
                  <a:gd name="T0" fmla="*/ 0 w 145"/>
                  <a:gd name="T1" fmla="*/ 0 h 36"/>
                  <a:gd name="T2" fmla="*/ 0 w 145"/>
                  <a:gd name="T3" fmla="*/ 0 h 36"/>
                  <a:gd name="T4" fmla="*/ 0 w 145"/>
                  <a:gd name="T5" fmla="*/ 0 h 36"/>
                  <a:gd name="T6" fmla="*/ 0 w 145"/>
                  <a:gd name="T7" fmla="*/ 0 h 36"/>
                  <a:gd name="T8" fmla="*/ 0 60000 65536"/>
                  <a:gd name="T9" fmla="*/ 0 60000 65536"/>
                  <a:gd name="T10" fmla="*/ 0 60000 65536"/>
                  <a:gd name="T11" fmla="*/ 0 60000 65536"/>
                  <a:gd name="T12" fmla="*/ 0 w 145"/>
                  <a:gd name="T13" fmla="*/ 0 h 36"/>
                  <a:gd name="T14" fmla="*/ 145 w 145"/>
                  <a:gd name="T15" fmla="*/ 36 h 36"/>
                </a:gdLst>
                <a:ahLst/>
                <a:cxnLst>
                  <a:cxn ang="T8">
                    <a:pos x="T0" y="T1"/>
                  </a:cxn>
                  <a:cxn ang="T9">
                    <a:pos x="T2" y="T3"/>
                  </a:cxn>
                  <a:cxn ang="T10">
                    <a:pos x="T4" y="T5"/>
                  </a:cxn>
                  <a:cxn ang="T11">
                    <a:pos x="T6" y="T7"/>
                  </a:cxn>
                </a:cxnLst>
                <a:rect l="T12" t="T13" r="T14" b="T15"/>
                <a:pathLst>
                  <a:path w="145" h="36">
                    <a:moveTo>
                      <a:pt x="0" y="9"/>
                    </a:moveTo>
                    <a:lnTo>
                      <a:pt x="145" y="0"/>
                    </a:lnTo>
                    <a:lnTo>
                      <a:pt x="136" y="36"/>
                    </a:lnTo>
                    <a:lnTo>
                      <a:pt x="0" y="9"/>
                    </a:lnTo>
                    <a:close/>
                  </a:path>
                </a:pathLst>
              </a:custGeom>
              <a:solidFill>
                <a:srgbClr val="996666"/>
              </a:solidFill>
              <a:ln w="9525">
                <a:noFill/>
                <a:round/>
                <a:headEnd/>
                <a:tailEnd/>
              </a:ln>
            </p:spPr>
            <p:txBody>
              <a:bodyPr/>
              <a:lstStyle/>
              <a:p>
                <a:endParaRPr lang="es-MX"/>
              </a:p>
            </p:txBody>
          </p:sp>
          <p:sp>
            <p:nvSpPr>
              <p:cNvPr id="8409" name="Freeform 6024"/>
              <p:cNvSpPr>
                <a:spLocks/>
              </p:cNvSpPr>
              <p:nvPr/>
            </p:nvSpPr>
            <p:spPr bwMode="auto">
              <a:xfrm>
                <a:off x="1421" y="2173"/>
                <a:ext cx="16" cy="7"/>
              </a:xfrm>
              <a:custGeom>
                <a:avLst/>
                <a:gdLst>
                  <a:gd name="T0" fmla="*/ 0 w 145"/>
                  <a:gd name="T1" fmla="*/ 0 h 63"/>
                  <a:gd name="T2" fmla="*/ 0 w 145"/>
                  <a:gd name="T3" fmla="*/ 0 h 63"/>
                  <a:gd name="T4" fmla="*/ 0 w 145"/>
                  <a:gd name="T5" fmla="*/ 0 h 63"/>
                  <a:gd name="T6" fmla="*/ 0 w 145"/>
                  <a:gd name="T7" fmla="*/ 0 h 63"/>
                  <a:gd name="T8" fmla="*/ 0 w 145"/>
                  <a:gd name="T9" fmla="*/ 0 h 63"/>
                  <a:gd name="T10" fmla="*/ 0 60000 65536"/>
                  <a:gd name="T11" fmla="*/ 0 60000 65536"/>
                  <a:gd name="T12" fmla="*/ 0 60000 65536"/>
                  <a:gd name="T13" fmla="*/ 0 60000 65536"/>
                  <a:gd name="T14" fmla="*/ 0 60000 65536"/>
                  <a:gd name="T15" fmla="*/ 0 w 145"/>
                  <a:gd name="T16" fmla="*/ 0 h 63"/>
                  <a:gd name="T17" fmla="*/ 145 w 145"/>
                  <a:gd name="T18" fmla="*/ 63 h 63"/>
                </a:gdLst>
                <a:ahLst/>
                <a:cxnLst>
                  <a:cxn ang="T10">
                    <a:pos x="T0" y="T1"/>
                  </a:cxn>
                  <a:cxn ang="T11">
                    <a:pos x="T2" y="T3"/>
                  </a:cxn>
                  <a:cxn ang="T12">
                    <a:pos x="T4" y="T5"/>
                  </a:cxn>
                  <a:cxn ang="T13">
                    <a:pos x="T6" y="T7"/>
                  </a:cxn>
                  <a:cxn ang="T14">
                    <a:pos x="T8" y="T9"/>
                  </a:cxn>
                </a:cxnLst>
                <a:rect l="T15" t="T16" r="T17" b="T18"/>
                <a:pathLst>
                  <a:path w="145" h="63">
                    <a:moveTo>
                      <a:pt x="9" y="0"/>
                    </a:moveTo>
                    <a:lnTo>
                      <a:pt x="0" y="36"/>
                    </a:lnTo>
                    <a:lnTo>
                      <a:pt x="136" y="63"/>
                    </a:lnTo>
                    <a:lnTo>
                      <a:pt x="145" y="27"/>
                    </a:lnTo>
                    <a:lnTo>
                      <a:pt x="9" y="0"/>
                    </a:lnTo>
                  </a:path>
                </a:pathLst>
              </a:custGeom>
              <a:noFill/>
              <a:ln w="0">
                <a:solidFill>
                  <a:srgbClr val="996666"/>
                </a:solidFill>
                <a:round/>
                <a:headEnd/>
                <a:tailEnd/>
              </a:ln>
            </p:spPr>
            <p:txBody>
              <a:bodyPr/>
              <a:lstStyle/>
              <a:p>
                <a:endParaRPr lang="es-MX"/>
              </a:p>
            </p:txBody>
          </p:sp>
          <p:sp>
            <p:nvSpPr>
              <p:cNvPr id="8410" name="Freeform 6025"/>
              <p:cNvSpPr>
                <a:spLocks/>
              </p:cNvSpPr>
              <p:nvPr/>
            </p:nvSpPr>
            <p:spPr bwMode="auto">
              <a:xfrm>
                <a:off x="1436" y="2176"/>
                <a:ext cx="31" cy="7"/>
              </a:xfrm>
              <a:custGeom>
                <a:avLst/>
                <a:gdLst>
                  <a:gd name="T0" fmla="*/ 0 w 273"/>
                  <a:gd name="T1" fmla="*/ 0 h 63"/>
                  <a:gd name="T2" fmla="*/ 0 w 273"/>
                  <a:gd name="T3" fmla="*/ 0 h 63"/>
                  <a:gd name="T4" fmla="*/ 0 w 273"/>
                  <a:gd name="T5" fmla="*/ 0 h 63"/>
                  <a:gd name="T6" fmla="*/ 0 w 273"/>
                  <a:gd name="T7" fmla="*/ 0 h 63"/>
                  <a:gd name="T8" fmla="*/ 0 60000 65536"/>
                  <a:gd name="T9" fmla="*/ 0 60000 65536"/>
                  <a:gd name="T10" fmla="*/ 0 60000 65536"/>
                  <a:gd name="T11" fmla="*/ 0 60000 65536"/>
                  <a:gd name="T12" fmla="*/ 0 w 273"/>
                  <a:gd name="T13" fmla="*/ 0 h 63"/>
                  <a:gd name="T14" fmla="*/ 273 w 273"/>
                  <a:gd name="T15" fmla="*/ 63 h 63"/>
                </a:gdLst>
                <a:ahLst/>
                <a:cxnLst>
                  <a:cxn ang="T8">
                    <a:pos x="T0" y="T1"/>
                  </a:cxn>
                  <a:cxn ang="T9">
                    <a:pos x="T2" y="T3"/>
                  </a:cxn>
                  <a:cxn ang="T10">
                    <a:pos x="T4" y="T5"/>
                  </a:cxn>
                  <a:cxn ang="T11">
                    <a:pos x="T6" y="T7"/>
                  </a:cxn>
                </a:cxnLst>
                <a:rect l="T12" t="T13" r="T14" b="T15"/>
                <a:pathLst>
                  <a:path w="273" h="63">
                    <a:moveTo>
                      <a:pt x="9" y="0"/>
                    </a:moveTo>
                    <a:lnTo>
                      <a:pt x="0" y="36"/>
                    </a:lnTo>
                    <a:lnTo>
                      <a:pt x="273" y="63"/>
                    </a:lnTo>
                    <a:lnTo>
                      <a:pt x="9" y="0"/>
                    </a:lnTo>
                    <a:close/>
                  </a:path>
                </a:pathLst>
              </a:custGeom>
              <a:solidFill>
                <a:srgbClr val="996666"/>
              </a:solidFill>
              <a:ln w="9525">
                <a:noFill/>
                <a:round/>
                <a:headEnd/>
                <a:tailEnd/>
              </a:ln>
            </p:spPr>
            <p:txBody>
              <a:bodyPr/>
              <a:lstStyle/>
              <a:p>
                <a:endParaRPr lang="es-MX"/>
              </a:p>
            </p:txBody>
          </p:sp>
          <p:sp>
            <p:nvSpPr>
              <p:cNvPr id="8411" name="Freeform 6026"/>
              <p:cNvSpPr>
                <a:spLocks/>
              </p:cNvSpPr>
              <p:nvPr/>
            </p:nvSpPr>
            <p:spPr bwMode="auto">
              <a:xfrm>
                <a:off x="1436" y="2180"/>
                <a:ext cx="31" cy="7"/>
              </a:xfrm>
              <a:custGeom>
                <a:avLst/>
                <a:gdLst>
                  <a:gd name="T0" fmla="*/ 0 w 273"/>
                  <a:gd name="T1" fmla="*/ 0 h 63"/>
                  <a:gd name="T2" fmla="*/ 0 w 273"/>
                  <a:gd name="T3" fmla="*/ 0 h 63"/>
                  <a:gd name="T4" fmla="*/ 0 w 273"/>
                  <a:gd name="T5" fmla="*/ 0 h 63"/>
                  <a:gd name="T6" fmla="*/ 0 w 273"/>
                  <a:gd name="T7" fmla="*/ 0 h 63"/>
                  <a:gd name="T8" fmla="*/ 0 60000 65536"/>
                  <a:gd name="T9" fmla="*/ 0 60000 65536"/>
                  <a:gd name="T10" fmla="*/ 0 60000 65536"/>
                  <a:gd name="T11" fmla="*/ 0 60000 65536"/>
                  <a:gd name="T12" fmla="*/ 0 w 273"/>
                  <a:gd name="T13" fmla="*/ 0 h 63"/>
                  <a:gd name="T14" fmla="*/ 273 w 273"/>
                  <a:gd name="T15" fmla="*/ 63 h 63"/>
                </a:gdLst>
                <a:ahLst/>
                <a:cxnLst>
                  <a:cxn ang="T8">
                    <a:pos x="T0" y="T1"/>
                  </a:cxn>
                  <a:cxn ang="T9">
                    <a:pos x="T2" y="T3"/>
                  </a:cxn>
                  <a:cxn ang="T10">
                    <a:pos x="T4" y="T5"/>
                  </a:cxn>
                  <a:cxn ang="T11">
                    <a:pos x="T6" y="T7"/>
                  </a:cxn>
                </a:cxnLst>
                <a:rect l="T12" t="T13" r="T14" b="T15"/>
                <a:pathLst>
                  <a:path w="273" h="63">
                    <a:moveTo>
                      <a:pt x="0" y="0"/>
                    </a:moveTo>
                    <a:lnTo>
                      <a:pt x="273" y="27"/>
                    </a:lnTo>
                    <a:lnTo>
                      <a:pt x="265" y="63"/>
                    </a:lnTo>
                    <a:lnTo>
                      <a:pt x="0" y="0"/>
                    </a:lnTo>
                    <a:close/>
                  </a:path>
                </a:pathLst>
              </a:custGeom>
              <a:solidFill>
                <a:srgbClr val="996666"/>
              </a:solidFill>
              <a:ln w="9525">
                <a:noFill/>
                <a:round/>
                <a:headEnd/>
                <a:tailEnd/>
              </a:ln>
            </p:spPr>
            <p:txBody>
              <a:bodyPr/>
              <a:lstStyle/>
              <a:p>
                <a:endParaRPr lang="es-MX"/>
              </a:p>
            </p:txBody>
          </p:sp>
          <p:sp>
            <p:nvSpPr>
              <p:cNvPr id="8412" name="Freeform 6027"/>
              <p:cNvSpPr>
                <a:spLocks/>
              </p:cNvSpPr>
              <p:nvPr/>
            </p:nvSpPr>
            <p:spPr bwMode="auto">
              <a:xfrm>
                <a:off x="1436" y="2176"/>
                <a:ext cx="31" cy="11"/>
              </a:xfrm>
              <a:custGeom>
                <a:avLst/>
                <a:gdLst>
                  <a:gd name="T0" fmla="*/ 0 w 273"/>
                  <a:gd name="T1" fmla="*/ 0 h 99"/>
                  <a:gd name="T2" fmla="*/ 0 w 273"/>
                  <a:gd name="T3" fmla="*/ 0 h 99"/>
                  <a:gd name="T4" fmla="*/ 0 w 273"/>
                  <a:gd name="T5" fmla="*/ 0 h 99"/>
                  <a:gd name="T6" fmla="*/ 0 w 273"/>
                  <a:gd name="T7" fmla="*/ 0 h 99"/>
                  <a:gd name="T8" fmla="*/ 0 w 273"/>
                  <a:gd name="T9" fmla="*/ 0 h 99"/>
                  <a:gd name="T10" fmla="*/ 0 60000 65536"/>
                  <a:gd name="T11" fmla="*/ 0 60000 65536"/>
                  <a:gd name="T12" fmla="*/ 0 60000 65536"/>
                  <a:gd name="T13" fmla="*/ 0 60000 65536"/>
                  <a:gd name="T14" fmla="*/ 0 60000 65536"/>
                  <a:gd name="T15" fmla="*/ 0 w 273"/>
                  <a:gd name="T16" fmla="*/ 0 h 99"/>
                  <a:gd name="T17" fmla="*/ 273 w 273"/>
                  <a:gd name="T18" fmla="*/ 99 h 99"/>
                </a:gdLst>
                <a:ahLst/>
                <a:cxnLst>
                  <a:cxn ang="T10">
                    <a:pos x="T0" y="T1"/>
                  </a:cxn>
                  <a:cxn ang="T11">
                    <a:pos x="T2" y="T3"/>
                  </a:cxn>
                  <a:cxn ang="T12">
                    <a:pos x="T4" y="T5"/>
                  </a:cxn>
                  <a:cxn ang="T13">
                    <a:pos x="T6" y="T7"/>
                  </a:cxn>
                  <a:cxn ang="T14">
                    <a:pos x="T8" y="T9"/>
                  </a:cxn>
                </a:cxnLst>
                <a:rect l="T15" t="T16" r="T17" b="T18"/>
                <a:pathLst>
                  <a:path w="273" h="99">
                    <a:moveTo>
                      <a:pt x="9" y="0"/>
                    </a:moveTo>
                    <a:lnTo>
                      <a:pt x="0" y="36"/>
                    </a:lnTo>
                    <a:lnTo>
                      <a:pt x="265" y="99"/>
                    </a:lnTo>
                    <a:lnTo>
                      <a:pt x="273" y="63"/>
                    </a:lnTo>
                    <a:lnTo>
                      <a:pt x="9" y="0"/>
                    </a:lnTo>
                  </a:path>
                </a:pathLst>
              </a:custGeom>
              <a:noFill/>
              <a:ln w="0">
                <a:solidFill>
                  <a:srgbClr val="996666"/>
                </a:solidFill>
                <a:round/>
                <a:headEnd/>
                <a:tailEnd/>
              </a:ln>
            </p:spPr>
            <p:txBody>
              <a:bodyPr/>
              <a:lstStyle/>
              <a:p>
                <a:endParaRPr lang="es-MX"/>
              </a:p>
            </p:txBody>
          </p:sp>
          <p:sp>
            <p:nvSpPr>
              <p:cNvPr id="8413" name="Freeform 6028"/>
              <p:cNvSpPr>
                <a:spLocks/>
              </p:cNvSpPr>
              <p:nvPr/>
            </p:nvSpPr>
            <p:spPr bwMode="auto">
              <a:xfrm>
                <a:off x="1466" y="2183"/>
                <a:ext cx="3" cy="4"/>
              </a:xfrm>
              <a:custGeom>
                <a:avLst/>
                <a:gdLst>
                  <a:gd name="T0" fmla="*/ 0 w 31"/>
                  <a:gd name="T1" fmla="*/ 0 h 36"/>
                  <a:gd name="T2" fmla="*/ 0 w 31"/>
                  <a:gd name="T3" fmla="*/ 0 h 36"/>
                  <a:gd name="T4" fmla="*/ 0 w 31"/>
                  <a:gd name="T5" fmla="*/ 0 h 36"/>
                  <a:gd name="T6" fmla="*/ 0 w 31"/>
                  <a:gd name="T7" fmla="*/ 0 h 36"/>
                  <a:gd name="T8" fmla="*/ 0 60000 65536"/>
                  <a:gd name="T9" fmla="*/ 0 60000 65536"/>
                  <a:gd name="T10" fmla="*/ 0 60000 65536"/>
                  <a:gd name="T11" fmla="*/ 0 60000 65536"/>
                  <a:gd name="T12" fmla="*/ 0 w 31"/>
                  <a:gd name="T13" fmla="*/ 0 h 36"/>
                  <a:gd name="T14" fmla="*/ 31 w 31"/>
                  <a:gd name="T15" fmla="*/ 36 h 36"/>
                </a:gdLst>
                <a:ahLst/>
                <a:cxnLst>
                  <a:cxn ang="T8">
                    <a:pos x="T0" y="T1"/>
                  </a:cxn>
                  <a:cxn ang="T9">
                    <a:pos x="T2" y="T3"/>
                  </a:cxn>
                  <a:cxn ang="T10">
                    <a:pos x="T4" y="T5"/>
                  </a:cxn>
                  <a:cxn ang="T11">
                    <a:pos x="T6" y="T7"/>
                  </a:cxn>
                </a:cxnLst>
                <a:rect l="T12" t="T13" r="T14" b="T15"/>
                <a:pathLst>
                  <a:path w="31" h="36">
                    <a:moveTo>
                      <a:pt x="8" y="0"/>
                    </a:moveTo>
                    <a:lnTo>
                      <a:pt x="0" y="36"/>
                    </a:lnTo>
                    <a:lnTo>
                      <a:pt x="31" y="5"/>
                    </a:lnTo>
                    <a:lnTo>
                      <a:pt x="8" y="0"/>
                    </a:lnTo>
                    <a:close/>
                  </a:path>
                </a:pathLst>
              </a:custGeom>
              <a:solidFill>
                <a:srgbClr val="996666"/>
              </a:solidFill>
              <a:ln w="9525">
                <a:noFill/>
                <a:round/>
                <a:headEnd/>
                <a:tailEnd/>
              </a:ln>
            </p:spPr>
            <p:txBody>
              <a:bodyPr/>
              <a:lstStyle/>
              <a:p>
                <a:endParaRPr lang="es-MX"/>
              </a:p>
            </p:txBody>
          </p:sp>
          <p:sp>
            <p:nvSpPr>
              <p:cNvPr id="8414" name="Freeform 6029"/>
              <p:cNvSpPr>
                <a:spLocks/>
              </p:cNvSpPr>
              <p:nvPr/>
            </p:nvSpPr>
            <p:spPr bwMode="auto">
              <a:xfrm>
                <a:off x="1466" y="2184"/>
                <a:ext cx="4" cy="4"/>
              </a:xfrm>
              <a:custGeom>
                <a:avLst/>
                <a:gdLst>
                  <a:gd name="T0" fmla="*/ 0 w 36"/>
                  <a:gd name="T1" fmla="*/ 0 h 40"/>
                  <a:gd name="T2" fmla="*/ 0 w 36"/>
                  <a:gd name="T3" fmla="*/ 0 h 40"/>
                  <a:gd name="T4" fmla="*/ 0 w 36"/>
                  <a:gd name="T5" fmla="*/ 0 h 40"/>
                  <a:gd name="T6" fmla="*/ 0 w 36"/>
                  <a:gd name="T7" fmla="*/ 0 h 40"/>
                  <a:gd name="T8" fmla="*/ 0 60000 65536"/>
                  <a:gd name="T9" fmla="*/ 0 60000 65536"/>
                  <a:gd name="T10" fmla="*/ 0 60000 65536"/>
                  <a:gd name="T11" fmla="*/ 0 60000 65536"/>
                  <a:gd name="T12" fmla="*/ 0 w 36"/>
                  <a:gd name="T13" fmla="*/ 0 h 40"/>
                  <a:gd name="T14" fmla="*/ 36 w 36"/>
                  <a:gd name="T15" fmla="*/ 40 h 40"/>
                </a:gdLst>
                <a:ahLst/>
                <a:cxnLst>
                  <a:cxn ang="T8">
                    <a:pos x="T0" y="T1"/>
                  </a:cxn>
                  <a:cxn ang="T9">
                    <a:pos x="T2" y="T3"/>
                  </a:cxn>
                  <a:cxn ang="T10">
                    <a:pos x="T4" y="T5"/>
                  </a:cxn>
                  <a:cxn ang="T11">
                    <a:pos x="T6" y="T7"/>
                  </a:cxn>
                </a:cxnLst>
                <a:rect l="T12" t="T13" r="T14" b="T15"/>
                <a:pathLst>
                  <a:path w="36" h="40">
                    <a:moveTo>
                      <a:pt x="0" y="31"/>
                    </a:moveTo>
                    <a:lnTo>
                      <a:pt x="31" y="0"/>
                    </a:lnTo>
                    <a:lnTo>
                      <a:pt x="36" y="40"/>
                    </a:lnTo>
                    <a:lnTo>
                      <a:pt x="0" y="31"/>
                    </a:lnTo>
                    <a:close/>
                  </a:path>
                </a:pathLst>
              </a:custGeom>
              <a:solidFill>
                <a:srgbClr val="996666"/>
              </a:solidFill>
              <a:ln w="9525">
                <a:noFill/>
                <a:round/>
                <a:headEnd/>
                <a:tailEnd/>
              </a:ln>
            </p:spPr>
            <p:txBody>
              <a:bodyPr/>
              <a:lstStyle/>
              <a:p>
                <a:endParaRPr lang="es-MX"/>
              </a:p>
            </p:txBody>
          </p:sp>
          <p:sp>
            <p:nvSpPr>
              <p:cNvPr id="8415" name="Freeform 6030"/>
              <p:cNvSpPr>
                <a:spLocks/>
              </p:cNvSpPr>
              <p:nvPr/>
            </p:nvSpPr>
            <p:spPr bwMode="auto">
              <a:xfrm>
                <a:off x="1466" y="2183"/>
                <a:ext cx="4" cy="5"/>
              </a:xfrm>
              <a:custGeom>
                <a:avLst/>
                <a:gdLst>
                  <a:gd name="T0" fmla="*/ 0 w 36"/>
                  <a:gd name="T1" fmla="*/ 0 h 45"/>
                  <a:gd name="T2" fmla="*/ 0 w 36"/>
                  <a:gd name="T3" fmla="*/ 0 h 45"/>
                  <a:gd name="T4" fmla="*/ 0 w 36"/>
                  <a:gd name="T5" fmla="*/ 0 h 45"/>
                  <a:gd name="T6" fmla="*/ 0 w 36"/>
                  <a:gd name="T7" fmla="*/ 0 h 45"/>
                  <a:gd name="T8" fmla="*/ 0 w 36"/>
                  <a:gd name="T9" fmla="*/ 0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8" y="0"/>
                    </a:moveTo>
                    <a:lnTo>
                      <a:pt x="0" y="36"/>
                    </a:lnTo>
                    <a:lnTo>
                      <a:pt x="36" y="45"/>
                    </a:lnTo>
                    <a:lnTo>
                      <a:pt x="31" y="5"/>
                    </a:lnTo>
                    <a:lnTo>
                      <a:pt x="8" y="0"/>
                    </a:lnTo>
                  </a:path>
                </a:pathLst>
              </a:custGeom>
              <a:noFill/>
              <a:ln w="0">
                <a:solidFill>
                  <a:srgbClr val="996666"/>
                </a:solidFill>
                <a:round/>
                <a:headEnd/>
                <a:tailEnd/>
              </a:ln>
            </p:spPr>
            <p:txBody>
              <a:bodyPr/>
              <a:lstStyle/>
              <a:p>
                <a:endParaRPr lang="es-MX"/>
              </a:p>
            </p:txBody>
          </p:sp>
          <p:sp>
            <p:nvSpPr>
              <p:cNvPr id="8416" name="Freeform 6031"/>
              <p:cNvSpPr>
                <a:spLocks/>
              </p:cNvSpPr>
              <p:nvPr/>
            </p:nvSpPr>
            <p:spPr bwMode="auto">
              <a:xfrm>
                <a:off x="1469" y="2175"/>
                <a:ext cx="17" cy="13"/>
              </a:xfrm>
              <a:custGeom>
                <a:avLst/>
                <a:gdLst>
                  <a:gd name="T0" fmla="*/ 0 w 150"/>
                  <a:gd name="T1" fmla="*/ 0 h 119"/>
                  <a:gd name="T2" fmla="*/ 0 w 150"/>
                  <a:gd name="T3" fmla="*/ 0 h 119"/>
                  <a:gd name="T4" fmla="*/ 0 w 150"/>
                  <a:gd name="T5" fmla="*/ 0 h 119"/>
                  <a:gd name="T6" fmla="*/ 0 w 150"/>
                  <a:gd name="T7" fmla="*/ 0 h 119"/>
                  <a:gd name="T8" fmla="*/ 0 60000 65536"/>
                  <a:gd name="T9" fmla="*/ 0 60000 65536"/>
                  <a:gd name="T10" fmla="*/ 0 60000 65536"/>
                  <a:gd name="T11" fmla="*/ 0 60000 65536"/>
                  <a:gd name="T12" fmla="*/ 0 w 150"/>
                  <a:gd name="T13" fmla="*/ 0 h 119"/>
                  <a:gd name="T14" fmla="*/ 150 w 150"/>
                  <a:gd name="T15" fmla="*/ 119 h 119"/>
                </a:gdLst>
                <a:ahLst/>
                <a:cxnLst>
                  <a:cxn ang="T8">
                    <a:pos x="T0" y="T1"/>
                  </a:cxn>
                  <a:cxn ang="T9">
                    <a:pos x="T2" y="T3"/>
                  </a:cxn>
                  <a:cxn ang="T10">
                    <a:pos x="T4" y="T5"/>
                  </a:cxn>
                  <a:cxn ang="T11">
                    <a:pos x="T6" y="T7"/>
                  </a:cxn>
                </a:cxnLst>
                <a:rect l="T12" t="T13" r="T14" b="T15"/>
                <a:pathLst>
                  <a:path w="150" h="119">
                    <a:moveTo>
                      <a:pt x="0" y="79"/>
                    </a:moveTo>
                    <a:lnTo>
                      <a:pt x="5" y="119"/>
                    </a:lnTo>
                    <a:lnTo>
                      <a:pt x="150" y="0"/>
                    </a:lnTo>
                    <a:lnTo>
                      <a:pt x="0" y="79"/>
                    </a:lnTo>
                    <a:close/>
                  </a:path>
                </a:pathLst>
              </a:custGeom>
              <a:solidFill>
                <a:srgbClr val="996666"/>
              </a:solidFill>
              <a:ln w="9525">
                <a:noFill/>
                <a:round/>
                <a:headEnd/>
                <a:tailEnd/>
              </a:ln>
            </p:spPr>
            <p:txBody>
              <a:bodyPr/>
              <a:lstStyle/>
              <a:p>
                <a:endParaRPr lang="es-MX"/>
              </a:p>
            </p:txBody>
          </p:sp>
          <p:sp>
            <p:nvSpPr>
              <p:cNvPr id="8417" name="Freeform 6032"/>
              <p:cNvSpPr>
                <a:spLocks/>
              </p:cNvSpPr>
              <p:nvPr/>
            </p:nvSpPr>
            <p:spPr bwMode="auto">
              <a:xfrm>
                <a:off x="1470" y="2175"/>
                <a:ext cx="19" cy="13"/>
              </a:xfrm>
              <a:custGeom>
                <a:avLst/>
                <a:gdLst>
                  <a:gd name="T0" fmla="*/ 0 w 170"/>
                  <a:gd name="T1" fmla="*/ 0 h 119"/>
                  <a:gd name="T2" fmla="*/ 0 w 170"/>
                  <a:gd name="T3" fmla="*/ 0 h 119"/>
                  <a:gd name="T4" fmla="*/ 0 w 170"/>
                  <a:gd name="T5" fmla="*/ 0 h 119"/>
                  <a:gd name="T6" fmla="*/ 0 w 170"/>
                  <a:gd name="T7" fmla="*/ 0 h 119"/>
                  <a:gd name="T8" fmla="*/ 0 60000 65536"/>
                  <a:gd name="T9" fmla="*/ 0 60000 65536"/>
                  <a:gd name="T10" fmla="*/ 0 60000 65536"/>
                  <a:gd name="T11" fmla="*/ 0 60000 65536"/>
                  <a:gd name="T12" fmla="*/ 0 w 170"/>
                  <a:gd name="T13" fmla="*/ 0 h 119"/>
                  <a:gd name="T14" fmla="*/ 170 w 170"/>
                  <a:gd name="T15" fmla="*/ 119 h 119"/>
                </a:gdLst>
                <a:ahLst/>
                <a:cxnLst>
                  <a:cxn ang="T8">
                    <a:pos x="T0" y="T1"/>
                  </a:cxn>
                  <a:cxn ang="T9">
                    <a:pos x="T2" y="T3"/>
                  </a:cxn>
                  <a:cxn ang="T10">
                    <a:pos x="T4" y="T5"/>
                  </a:cxn>
                  <a:cxn ang="T11">
                    <a:pos x="T6" y="T7"/>
                  </a:cxn>
                </a:cxnLst>
                <a:rect l="T12" t="T13" r="T14" b="T15"/>
                <a:pathLst>
                  <a:path w="170" h="119">
                    <a:moveTo>
                      <a:pt x="0" y="119"/>
                    </a:moveTo>
                    <a:lnTo>
                      <a:pt x="145" y="0"/>
                    </a:lnTo>
                    <a:lnTo>
                      <a:pt x="170" y="31"/>
                    </a:lnTo>
                    <a:lnTo>
                      <a:pt x="0" y="119"/>
                    </a:lnTo>
                    <a:close/>
                  </a:path>
                </a:pathLst>
              </a:custGeom>
              <a:solidFill>
                <a:srgbClr val="996666"/>
              </a:solidFill>
              <a:ln w="9525">
                <a:noFill/>
                <a:round/>
                <a:headEnd/>
                <a:tailEnd/>
              </a:ln>
            </p:spPr>
            <p:txBody>
              <a:bodyPr/>
              <a:lstStyle/>
              <a:p>
                <a:endParaRPr lang="es-MX"/>
              </a:p>
            </p:txBody>
          </p:sp>
          <p:sp>
            <p:nvSpPr>
              <p:cNvPr id="8418" name="Freeform 6033"/>
              <p:cNvSpPr>
                <a:spLocks/>
              </p:cNvSpPr>
              <p:nvPr/>
            </p:nvSpPr>
            <p:spPr bwMode="auto">
              <a:xfrm>
                <a:off x="1469" y="2175"/>
                <a:ext cx="20" cy="13"/>
              </a:xfrm>
              <a:custGeom>
                <a:avLst/>
                <a:gdLst>
                  <a:gd name="T0" fmla="*/ 0 w 175"/>
                  <a:gd name="T1" fmla="*/ 0 h 119"/>
                  <a:gd name="T2" fmla="*/ 0 w 175"/>
                  <a:gd name="T3" fmla="*/ 0 h 119"/>
                  <a:gd name="T4" fmla="*/ 0 w 175"/>
                  <a:gd name="T5" fmla="*/ 0 h 119"/>
                  <a:gd name="T6" fmla="*/ 0 w 175"/>
                  <a:gd name="T7" fmla="*/ 0 h 119"/>
                  <a:gd name="T8" fmla="*/ 0 w 175"/>
                  <a:gd name="T9" fmla="*/ 0 h 119"/>
                  <a:gd name="T10" fmla="*/ 0 60000 65536"/>
                  <a:gd name="T11" fmla="*/ 0 60000 65536"/>
                  <a:gd name="T12" fmla="*/ 0 60000 65536"/>
                  <a:gd name="T13" fmla="*/ 0 60000 65536"/>
                  <a:gd name="T14" fmla="*/ 0 60000 65536"/>
                  <a:gd name="T15" fmla="*/ 0 w 175"/>
                  <a:gd name="T16" fmla="*/ 0 h 119"/>
                  <a:gd name="T17" fmla="*/ 175 w 175"/>
                  <a:gd name="T18" fmla="*/ 119 h 119"/>
                </a:gdLst>
                <a:ahLst/>
                <a:cxnLst>
                  <a:cxn ang="T10">
                    <a:pos x="T0" y="T1"/>
                  </a:cxn>
                  <a:cxn ang="T11">
                    <a:pos x="T2" y="T3"/>
                  </a:cxn>
                  <a:cxn ang="T12">
                    <a:pos x="T4" y="T5"/>
                  </a:cxn>
                  <a:cxn ang="T13">
                    <a:pos x="T6" y="T7"/>
                  </a:cxn>
                  <a:cxn ang="T14">
                    <a:pos x="T8" y="T9"/>
                  </a:cxn>
                </a:cxnLst>
                <a:rect l="T15" t="T16" r="T17" b="T18"/>
                <a:pathLst>
                  <a:path w="175" h="119">
                    <a:moveTo>
                      <a:pt x="0" y="79"/>
                    </a:moveTo>
                    <a:lnTo>
                      <a:pt x="5" y="119"/>
                    </a:lnTo>
                    <a:lnTo>
                      <a:pt x="175" y="31"/>
                    </a:lnTo>
                    <a:lnTo>
                      <a:pt x="150" y="0"/>
                    </a:lnTo>
                    <a:lnTo>
                      <a:pt x="0" y="79"/>
                    </a:lnTo>
                  </a:path>
                </a:pathLst>
              </a:custGeom>
              <a:noFill/>
              <a:ln w="0">
                <a:solidFill>
                  <a:srgbClr val="996666"/>
                </a:solidFill>
                <a:round/>
                <a:headEnd/>
                <a:tailEnd/>
              </a:ln>
            </p:spPr>
            <p:txBody>
              <a:bodyPr/>
              <a:lstStyle/>
              <a:p>
                <a:endParaRPr lang="es-MX"/>
              </a:p>
            </p:txBody>
          </p:sp>
          <p:sp>
            <p:nvSpPr>
              <p:cNvPr id="8419" name="Freeform 6034"/>
              <p:cNvSpPr>
                <a:spLocks/>
              </p:cNvSpPr>
              <p:nvPr/>
            </p:nvSpPr>
            <p:spPr bwMode="auto">
              <a:xfrm>
                <a:off x="1486" y="2157"/>
                <a:ext cx="15" cy="22"/>
              </a:xfrm>
              <a:custGeom>
                <a:avLst/>
                <a:gdLst>
                  <a:gd name="T0" fmla="*/ 0 w 138"/>
                  <a:gd name="T1" fmla="*/ 0 h 193"/>
                  <a:gd name="T2" fmla="*/ 0 w 138"/>
                  <a:gd name="T3" fmla="*/ 0 h 193"/>
                  <a:gd name="T4" fmla="*/ 0 w 138"/>
                  <a:gd name="T5" fmla="*/ 0 h 193"/>
                  <a:gd name="T6" fmla="*/ 0 w 138"/>
                  <a:gd name="T7" fmla="*/ 0 h 193"/>
                  <a:gd name="T8" fmla="*/ 0 60000 65536"/>
                  <a:gd name="T9" fmla="*/ 0 60000 65536"/>
                  <a:gd name="T10" fmla="*/ 0 60000 65536"/>
                  <a:gd name="T11" fmla="*/ 0 60000 65536"/>
                  <a:gd name="T12" fmla="*/ 0 w 138"/>
                  <a:gd name="T13" fmla="*/ 0 h 193"/>
                  <a:gd name="T14" fmla="*/ 138 w 138"/>
                  <a:gd name="T15" fmla="*/ 193 h 193"/>
                </a:gdLst>
                <a:ahLst/>
                <a:cxnLst>
                  <a:cxn ang="T8">
                    <a:pos x="T0" y="T1"/>
                  </a:cxn>
                  <a:cxn ang="T9">
                    <a:pos x="T2" y="T3"/>
                  </a:cxn>
                  <a:cxn ang="T10">
                    <a:pos x="T4" y="T5"/>
                  </a:cxn>
                  <a:cxn ang="T11">
                    <a:pos x="T6" y="T7"/>
                  </a:cxn>
                </a:cxnLst>
                <a:rect l="T12" t="T13" r="T14" b="T15"/>
                <a:pathLst>
                  <a:path w="138" h="193">
                    <a:moveTo>
                      <a:pt x="0" y="162"/>
                    </a:moveTo>
                    <a:lnTo>
                      <a:pt x="25" y="193"/>
                    </a:lnTo>
                    <a:lnTo>
                      <a:pt x="138" y="0"/>
                    </a:lnTo>
                    <a:lnTo>
                      <a:pt x="0" y="162"/>
                    </a:lnTo>
                    <a:close/>
                  </a:path>
                </a:pathLst>
              </a:custGeom>
              <a:solidFill>
                <a:srgbClr val="996666"/>
              </a:solidFill>
              <a:ln w="9525">
                <a:noFill/>
                <a:round/>
                <a:headEnd/>
                <a:tailEnd/>
              </a:ln>
            </p:spPr>
            <p:txBody>
              <a:bodyPr/>
              <a:lstStyle/>
              <a:p>
                <a:endParaRPr lang="es-MX"/>
              </a:p>
            </p:txBody>
          </p:sp>
          <p:sp>
            <p:nvSpPr>
              <p:cNvPr id="8420" name="Freeform 6035"/>
              <p:cNvSpPr>
                <a:spLocks/>
              </p:cNvSpPr>
              <p:nvPr/>
            </p:nvSpPr>
            <p:spPr bwMode="auto">
              <a:xfrm>
                <a:off x="1489" y="2157"/>
                <a:ext cx="15" cy="22"/>
              </a:xfrm>
              <a:custGeom>
                <a:avLst/>
                <a:gdLst>
                  <a:gd name="T0" fmla="*/ 0 w 139"/>
                  <a:gd name="T1" fmla="*/ 0 h 193"/>
                  <a:gd name="T2" fmla="*/ 0 w 139"/>
                  <a:gd name="T3" fmla="*/ 0 h 193"/>
                  <a:gd name="T4" fmla="*/ 0 w 139"/>
                  <a:gd name="T5" fmla="*/ 0 h 193"/>
                  <a:gd name="T6" fmla="*/ 0 w 139"/>
                  <a:gd name="T7" fmla="*/ 0 h 193"/>
                  <a:gd name="T8" fmla="*/ 0 60000 65536"/>
                  <a:gd name="T9" fmla="*/ 0 60000 65536"/>
                  <a:gd name="T10" fmla="*/ 0 60000 65536"/>
                  <a:gd name="T11" fmla="*/ 0 60000 65536"/>
                  <a:gd name="T12" fmla="*/ 0 w 139"/>
                  <a:gd name="T13" fmla="*/ 0 h 193"/>
                  <a:gd name="T14" fmla="*/ 139 w 139"/>
                  <a:gd name="T15" fmla="*/ 193 h 193"/>
                </a:gdLst>
                <a:ahLst/>
                <a:cxnLst>
                  <a:cxn ang="T8">
                    <a:pos x="T0" y="T1"/>
                  </a:cxn>
                  <a:cxn ang="T9">
                    <a:pos x="T2" y="T3"/>
                  </a:cxn>
                  <a:cxn ang="T10">
                    <a:pos x="T4" y="T5"/>
                  </a:cxn>
                  <a:cxn ang="T11">
                    <a:pos x="T6" y="T7"/>
                  </a:cxn>
                </a:cxnLst>
                <a:rect l="T12" t="T13" r="T14" b="T15"/>
                <a:pathLst>
                  <a:path w="139" h="193">
                    <a:moveTo>
                      <a:pt x="0" y="193"/>
                    </a:moveTo>
                    <a:lnTo>
                      <a:pt x="113" y="0"/>
                    </a:lnTo>
                    <a:lnTo>
                      <a:pt x="139" y="30"/>
                    </a:lnTo>
                    <a:lnTo>
                      <a:pt x="0" y="193"/>
                    </a:lnTo>
                    <a:close/>
                  </a:path>
                </a:pathLst>
              </a:custGeom>
              <a:solidFill>
                <a:srgbClr val="996666"/>
              </a:solidFill>
              <a:ln w="9525">
                <a:noFill/>
                <a:round/>
                <a:headEnd/>
                <a:tailEnd/>
              </a:ln>
            </p:spPr>
            <p:txBody>
              <a:bodyPr/>
              <a:lstStyle/>
              <a:p>
                <a:endParaRPr lang="es-MX"/>
              </a:p>
            </p:txBody>
          </p:sp>
          <p:sp>
            <p:nvSpPr>
              <p:cNvPr id="8421" name="Freeform 6036"/>
              <p:cNvSpPr>
                <a:spLocks/>
              </p:cNvSpPr>
              <p:nvPr/>
            </p:nvSpPr>
            <p:spPr bwMode="auto">
              <a:xfrm>
                <a:off x="1486" y="2157"/>
                <a:ext cx="18" cy="22"/>
              </a:xfrm>
              <a:custGeom>
                <a:avLst/>
                <a:gdLst>
                  <a:gd name="T0" fmla="*/ 0 w 164"/>
                  <a:gd name="T1" fmla="*/ 0 h 193"/>
                  <a:gd name="T2" fmla="*/ 0 w 164"/>
                  <a:gd name="T3" fmla="*/ 0 h 193"/>
                  <a:gd name="T4" fmla="*/ 0 w 164"/>
                  <a:gd name="T5" fmla="*/ 0 h 193"/>
                  <a:gd name="T6" fmla="*/ 0 w 164"/>
                  <a:gd name="T7" fmla="*/ 0 h 193"/>
                  <a:gd name="T8" fmla="*/ 0 w 164"/>
                  <a:gd name="T9" fmla="*/ 0 h 193"/>
                  <a:gd name="T10" fmla="*/ 0 60000 65536"/>
                  <a:gd name="T11" fmla="*/ 0 60000 65536"/>
                  <a:gd name="T12" fmla="*/ 0 60000 65536"/>
                  <a:gd name="T13" fmla="*/ 0 60000 65536"/>
                  <a:gd name="T14" fmla="*/ 0 60000 65536"/>
                  <a:gd name="T15" fmla="*/ 0 w 164"/>
                  <a:gd name="T16" fmla="*/ 0 h 193"/>
                  <a:gd name="T17" fmla="*/ 164 w 164"/>
                  <a:gd name="T18" fmla="*/ 193 h 193"/>
                </a:gdLst>
                <a:ahLst/>
                <a:cxnLst>
                  <a:cxn ang="T10">
                    <a:pos x="T0" y="T1"/>
                  </a:cxn>
                  <a:cxn ang="T11">
                    <a:pos x="T2" y="T3"/>
                  </a:cxn>
                  <a:cxn ang="T12">
                    <a:pos x="T4" y="T5"/>
                  </a:cxn>
                  <a:cxn ang="T13">
                    <a:pos x="T6" y="T7"/>
                  </a:cxn>
                  <a:cxn ang="T14">
                    <a:pos x="T8" y="T9"/>
                  </a:cxn>
                </a:cxnLst>
                <a:rect l="T15" t="T16" r="T17" b="T18"/>
                <a:pathLst>
                  <a:path w="164" h="193">
                    <a:moveTo>
                      <a:pt x="0" y="162"/>
                    </a:moveTo>
                    <a:lnTo>
                      <a:pt x="25" y="193"/>
                    </a:lnTo>
                    <a:lnTo>
                      <a:pt x="164" y="30"/>
                    </a:lnTo>
                    <a:lnTo>
                      <a:pt x="138" y="0"/>
                    </a:lnTo>
                    <a:lnTo>
                      <a:pt x="0" y="162"/>
                    </a:lnTo>
                  </a:path>
                </a:pathLst>
              </a:custGeom>
              <a:noFill/>
              <a:ln w="0">
                <a:solidFill>
                  <a:srgbClr val="996666"/>
                </a:solidFill>
                <a:round/>
                <a:headEnd/>
                <a:tailEnd/>
              </a:ln>
            </p:spPr>
            <p:txBody>
              <a:bodyPr/>
              <a:lstStyle/>
              <a:p>
                <a:endParaRPr lang="es-MX"/>
              </a:p>
            </p:txBody>
          </p:sp>
          <p:sp>
            <p:nvSpPr>
              <p:cNvPr id="8422" name="Freeform 6037"/>
              <p:cNvSpPr>
                <a:spLocks/>
              </p:cNvSpPr>
              <p:nvPr/>
            </p:nvSpPr>
            <p:spPr bwMode="auto">
              <a:xfrm>
                <a:off x="1501" y="2138"/>
                <a:ext cx="34" cy="22"/>
              </a:xfrm>
              <a:custGeom>
                <a:avLst/>
                <a:gdLst>
                  <a:gd name="T0" fmla="*/ 0 w 301"/>
                  <a:gd name="T1" fmla="*/ 0 h 203"/>
                  <a:gd name="T2" fmla="*/ 0 w 301"/>
                  <a:gd name="T3" fmla="*/ 0 h 203"/>
                  <a:gd name="T4" fmla="*/ 0 w 301"/>
                  <a:gd name="T5" fmla="*/ 0 h 203"/>
                  <a:gd name="T6" fmla="*/ 0 w 301"/>
                  <a:gd name="T7" fmla="*/ 0 h 203"/>
                  <a:gd name="T8" fmla="*/ 0 60000 65536"/>
                  <a:gd name="T9" fmla="*/ 0 60000 65536"/>
                  <a:gd name="T10" fmla="*/ 0 60000 65536"/>
                  <a:gd name="T11" fmla="*/ 0 60000 65536"/>
                  <a:gd name="T12" fmla="*/ 0 w 301"/>
                  <a:gd name="T13" fmla="*/ 0 h 203"/>
                  <a:gd name="T14" fmla="*/ 301 w 301"/>
                  <a:gd name="T15" fmla="*/ 203 h 203"/>
                </a:gdLst>
                <a:ahLst/>
                <a:cxnLst>
                  <a:cxn ang="T8">
                    <a:pos x="T0" y="T1"/>
                  </a:cxn>
                  <a:cxn ang="T9">
                    <a:pos x="T2" y="T3"/>
                  </a:cxn>
                  <a:cxn ang="T10">
                    <a:pos x="T4" y="T5"/>
                  </a:cxn>
                  <a:cxn ang="T11">
                    <a:pos x="T6" y="T7"/>
                  </a:cxn>
                </a:cxnLst>
                <a:rect l="T12" t="T13" r="T14" b="T15"/>
                <a:pathLst>
                  <a:path w="301" h="203">
                    <a:moveTo>
                      <a:pt x="0" y="173"/>
                    </a:moveTo>
                    <a:lnTo>
                      <a:pt x="26" y="203"/>
                    </a:lnTo>
                    <a:lnTo>
                      <a:pt x="301" y="0"/>
                    </a:lnTo>
                    <a:lnTo>
                      <a:pt x="0" y="173"/>
                    </a:lnTo>
                    <a:close/>
                  </a:path>
                </a:pathLst>
              </a:custGeom>
              <a:solidFill>
                <a:srgbClr val="996666"/>
              </a:solidFill>
              <a:ln w="9525">
                <a:noFill/>
                <a:round/>
                <a:headEnd/>
                <a:tailEnd/>
              </a:ln>
            </p:spPr>
            <p:txBody>
              <a:bodyPr/>
              <a:lstStyle/>
              <a:p>
                <a:endParaRPr lang="es-MX"/>
              </a:p>
            </p:txBody>
          </p:sp>
          <p:sp>
            <p:nvSpPr>
              <p:cNvPr id="8423" name="Freeform 6038"/>
              <p:cNvSpPr>
                <a:spLocks/>
              </p:cNvSpPr>
              <p:nvPr/>
            </p:nvSpPr>
            <p:spPr bwMode="auto">
              <a:xfrm>
                <a:off x="1504" y="2138"/>
                <a:ext cx="32" cy="22"/>
              </a:xfrm>
              <a:custGeom>
                <a:avLst/>
                <a:gdLst>
                  <a:gd name="T0" fmla="*/ 0 w 285"/>
                  <a:gd name="T1" fmla="*/ 0 h 203"/>
                  <a:gd name="T2" fmla="*/ 0 w 285"/>
                  <a:gd name="T3" fmla="*/ 0 h 203"/>
                  <a:gd name="T4" fmla="*/ 0 w 285"/>
                  <a:gd name="T5" fmla="*/ 0 h 203"/>
                  <a:gd name="T6" fmla="*/ 0 w 285"/>
                  <a:gd name="T7" fmla="*/ 0 h 203"/>
                  <a:gd name="T8" fmla="*/ 0 60000 65536"/>
                  <a:gd name="T9" fmla="*/ 0 60000 65536"/>
                  <a:gd name="T10" fmla="*/ 0 60000 65536"/>
                  <a:gd name="T11" fmla="*/ 0 60000 65536"/>
                  <a:gd name="T12" fmla="*/ 0 w 285"/>
                  <a:gd name="T13" fmla="*/ 0 h 203"/>
                  <a:gd name="T14" fmla="*/ 285 w 285"/>
                  <a:gd name="T15" fmla="*/ 203 h 203"/>
                </a:gdLst>
                <a:ahLst/>
                <a:cxnLst>
                  <a:cxn ang="T8">
                    <a:pos x="T0" y="T1"/>
                  </a:cxn>
                  <a:cxn ang="T9">
                    <a:pos x="T2" y="T3"/>
                  </a:cxn>
                  <a:cxn ang="T10">
                    <a:pos x="T4" y="T5"/>
                  </a:cxn>
                  <a:cxn ang="T11">
                    <a:pos x="T6" y="T7"/>
                  </a:cxn>
                </a:cxnLst>
                <a:rect l="T12" t="T13" r="T14" b="T15"/>
                <a:pathLst>
                  <a:path w="285" h="203">
                    <a:moveTo>
                      <a:pt x="0" y="203"/>
                    </a:moveTo>
                    <a:lnTo>
                      <a:pt x="275" y="0"/>
                    </a:lnTo>
                    <a:lnTo>
                      <a:pt x="285" y="39"/>
                    </a:lnTo>
                    <a:lnTo>
                      <a:pt x="0" y="203"/>
                    </a:lnTo>
                    <a:close/>
                  </a:path>
                </a:pathLst>
              </a:custGeom>
              <a:solidFill>
                <a:srgbClr val="996666"/>
              </a:solidFill>
              <a:ln w="9525">
                <a:noFill/>
                <a:round/>
                <a:headEnd/>
                <a:tailEnd/>
              </a:ln>
            </p:spPr>
            <p:txBody>
              <a:bodyPr/>
              <a:lstStyle/>
              <a:p>
                <a:endParaRPr lang="es-MX"/>
              </a:p>
            </p:txBody>
          </p:sp>
          <p:sp>
            <p:nvSpPr>
              <p:cNvPr id="8424" name="Freeform 6039"/>
              <p:cNvSpPr>
                <a:spLocks/>
              </p:cNvSpPr>
              <p:nvPr/>
            </p:nvSpPr>
            <p:spPr bwMode="auto">
              <a:xfrm>
                <a:off x="1501" y="2138"/>
                <a:ext cx="35" cy="22"/>
              </a:xfrm>
              <a:custGeom>
                <a:avLst/>
                <a:gdLst>
                  <a:gd name="T0" fmla="*/ 0 w 311"/>
                  <a:gd name="T1" fmla="*/ 0 h 203"/>
                  <a:gd name="T2" fmla="*/ 0 w 311"/>
                  <a:gd name="T3" fmla="*/ 0 h 203"/>
                  <a:gd name="T4" fmla="*/ 0 w 311"/>
                  <a:gd name="T5" fmla="*/ 0 h 203"/>
                  <a:gd name="T6" fmla="*/ 0 w 311"/>
                  <a:gd name="T7" fmla="*/ 0 h 203"/>
                  <a:gd name="T8" fmla="*/ 0 w 311"/>
                  <a:gd name="T9" fmla="*/ 0 h 203"/>
                  <a:gd name="T10" fmla="*/ 0 60000 65536"/>
                  <a:gd name="T11" fmla="*/ 0 60000 65536"/>
                  <a:gd name="T12" fmla="*/ 0 60000 65536"/>
                  <a:gd name="T13" fmla="*/ 0 60000 65536"/>
                  <a:gd name="T14" fmla="*/ 0 60000 65536"/>
                  <a:gd name="T15" fmla="*/ 0 w 311"/>
                  <a:gd name="T16" fmla="*/ 0 h 203"/>
                  <a:gd name="T17" fmla="*/ 311 w 311"/>
                  <a:gd name="T18" fmla="*/ 203 h 203"/>
                </a:gdLst>
                <a:ahLst/>
                <a:cxnLst>
                  <a:cxn ang="T10">
                    <a:pos x="T0" y="T1"/>
                  </a:cxn>
                  <a:cxn ang="T11">
                    <a:pos x="T2" y="T3"/>
                  </a:cxn>
                  <a:cxn ang="T12">
                    <a:pos x="T4" y="T5"/>
                  </a:cxn>
                  <a:cxn ang="T13">
                    <a:pos x="T6" y="T7"/>
                  </a:cxn>
                  <a:cxn ang="T14">
                    <a:pos x="T8" y="T9"/>
                  </a:cxn>
                </a:cxnLst>
                <a:rect l="T15" t="T16" r="T17" b="T18"/>
                <a:pathLst>
                  <a:path w="311" h="203">
                    <a:moveTo>
                      <a:pt x="0" y="173"/>
                    </a:moveTo>
                    <a:lnTo>
                      <a:pt x="26" y="203"/>
                    </a:lnTo>
                    <a:lnTo>
                      <a:pt x="311" y="39"/>
                    </a:lnTo>
                    <a:lnTo>
                      <a:pt x="301" y="0"/>
                    </a:lnTo>
                    <a:lnTo>
                      <a:pt x="0" y="173"/>
                    </a:lnTo>
                  </a:path>
                </a:pathLst>
              </a:custGeom>
              <a:noFill/>
              <a:ln w="0">
                <a:solidFill>
                  <a:srgbClr val="996666"/>
                </a:solidFill>
                <a:round/>
                <a:headEnd/>
                <a:tailEnd/>
              </a:ln>
            </p:spPr>
            <p:txBody>
              <a:bodyPr/>
              <a:lstStyle/>
              <a:p>
                <a:endParaRPr lang="es-MX"/>
              </a:p>
            </p:txBody>
          </p:sp>
          <p:sp>
            <p:nvSpPr>
              <p:cNvPr id="8425" name="Freeform 6040"/>
              <p:cNvSpPr>
                <a:spLocks/>
              </p:cNvSpPr>
              <p:nvPr/>
            </p:nvSpPr>
            <p:spPr bwMode="auto">
              <a:xfrm>
                <a:off x="1535" y="2138"/>
                <a:ext cx="29" cy="4"/>
              </a:xfrm>
              <a:custGeom>
                <a:avLst/>
                <a:gdLst>
                  <a:gd name="T0" fmla="*/ 0 w 265"/>
                  <a:gd name="T1" fmla="*/ 0 h 39"/>
                  <a:gd name="T2" fmla="*/ 0 w 265"/>
                  <a:gd name="T3" fmla="*/ 0 h 39"/>
                  <a:gd name="T4" fmla="*/ 0 w 265"/>
                  <a:gd name="T5" fmla="*/ 0 h 39"/>
                  <a:gd name="T6" fmla="*/ 0 w 265"/>
                  <a:gd name="T7" fmla="*/ 0 h 39"/>
                  <a:gd name="T8" fmla="*/ 0 60000 65536"/>
                  <a:gd name="T9" fmla="*/ 0 60000 65536"/>
                  <a:gd name="T10" fmla="*/ 0 60000 65536"/>
                  <a:gd name="T11" fmla="*/ 0 60000 65536"/>
                  <a:gd name="T12" fmla="*/ 0 w 265"/>
                  <a:gd name="T13" fmla="*/ 0 h 39"/>
                  <a:gd name="T14" fmla="*/ 265 w 265"/>
                  <a:gd name="T15" fmla="*/ 39 h 39"/>
                </a:gdLst>
                <a:ahLst/>
                <a:cxnLst>
                  <a:cxn ang="T8">
                    <a:pos x="T0" y="T1"/>
                  </a:cxn>
                  <a:cxn ang="T9">
                    <a:pos x="T2" y="T3"/>
                  </a:cxn>
                  <a:cxn ang="T10">
                    <a:pos x="T4" y="T5"/>
                  </a:cxn>
                  <a:cxn ang="T11">
                    <a:pos x="T6" y="T7"/>
                  </a:cxn>
                </a:cxnLst>
                <a:rect l="T12" t="T13" r="T14" b="T15"/>
                <a:pathLst>
                  <a:path w="265" h="39">
                    <a:moveTo>
                      <a:pt x="0" y="0"/>
                    </a:moveTo>
                    <a:lnTo>
                      <a:pt x="10" y="39"/>
                    </a:lnTo>
                    <a:lnTo>
                      <a:pt x="265" y="3"/>
                    </a:lnTo>
                    <a:lnTo>
                      <a:pt x="0" y="0"/>
                    </a:lnTo>
                    <a:close/>
                  </a:path>
                </a:pathLst>
              </a:custGeom>
              <a:solidFill>
                <a:srgbClr val="996666"/>
              </a:solidFill>
              <a:ln w="9525">
                <a:noFill/>
                <a:round/>
                <a:headEnd/>
                <a:tailEnd/>
              </a:ln>
            </p:spPr>
            <p:txBody>
              <a:bodyPr/>
              <a:lstStyle/>
              <a:p>
                <a:endParaRPr lang="es-MX"/>
              </a:p>
            </p:txBody>
          </p:sp>
          <p:sp>
            <p:nvSpPr>
              <p:cNvPr id="8426" name="Freeform 6041"/>
              <p:cNvSpPr>
                <a:spLocks/>
              </p:cNvSpPr>
              <p:nvPr/>
            </p:nvSpPr>
            <p:spPr bwMode="auto">
              <a:xfrm>
                <a:off x="1536" y="2138"/>
                <a:ext cx="28" cy="4"/>
              </a:xfrm>
              <a:custGeom>
                <a:avLst/>
                <a:gdLst>
                  <a:gd name="T0" fmla="*/ 0 w 255"/>
                  <a:gd name="T1" fmla="*/ 0 h 38"/>
                  <a:gd name="T2" fmla="*/ 0 w 255"/>
                  <a:gd name="T3" fmla="*/ 0 h 38"/>
                  <a:gd name="T4" fmla="*/ 0 w 255"/>
                  <a:gd name="T5" fmla="*/ 0 h 38"/>
                  <a:gd name="T6" fmla="*/ 0 w 255"/>
                  <a:gd name="T7" fmla="*/ 0 h 38"/>
                  <a:gd name="T8" fmla="*/ 0 60000 65536"/>
                  <a:gd name="T9" fmla="*/ 0 60000 65536"/>
                  <a:gd name="T10" fmla="*/ 0 60000 65536"/>
                  <a:gd name="T11" fmla="*/ 0 60000 65536"/>
                  <a:gd name="T12" fmla="*/ 0 w 255"/>
                  <a:gd name="T13" fmla="*/ 0 h 38"/>
                  <a:gd name="T14" fmla="*/ 255 w 255"/>
                  <a:gd name="T15" fmla="*/ 38 h 38"/>
                </a:gdLst>
                <a:ahLst/>
                <a:cxnLst>
                  <a:cxn ang="T8">
                    <a:pos x="T0" y="T1"/>
                  </a:cxn>
                  <a:cxn ang="T9">
                    <a:pos x="T2" y="T3"/>
                  </a:cxn>
                  <a:cxn ang="T10">
                    <a:pos x="T4" y="T5"/>
                  </a:cxn>
                  <a:cxn ang="T11">
                    <a:pos x="T6" y="T7"/>
                  </a:cxn>
                </a:cxnLst>
                <a:rect l="T12" t="T13" r="T14" b="T15"/>
                <a:pathLst>
                  <a:path w="255" h="38">
                    <a:moveTo>
                      <a:pt x="0" y="36"/>
                    </a:moveTo>
                    <a:lnTo>
                      <a:pt x="255" y="0"/>
                    </a:lnTo>
                    <a:lnTo>
                      <a:pt x="250" y="38"/>
                    </a:lnTo>
                    <a:lnTo>
                      <a:pt x="0" y="36"/>
                    </a:lnTo>
                    <a:close/>
                  </a:path>
                </a:pathLst>
              </a:custGeom>
              <a:solidFill>
                <a:srgbClr val="996666"/>
              </a:solidFill>
              <a:ln w="9525">
                <a:noFill/>
                <a:round/>
                <a:headEnd/>
                <a:tailEnd/>
              </a:ln>
            </p:spPr>
            <p:txBody>
              <a:bodyPr/>
              <a:lstStyle/>
              <a:p>
                <a:endParaRPr lang="es-MX"/>
              </a:p>
            </p:txBody>
          </p:sp>
          <p:sp>
            <p:nvSpPr>
              <p:cNvPr id="8427" name="Freeform 6042"/>
              <p:cNvSpPr>
                <a:spLocks/>
              </p:cNvSpPr>
              <p:nvPr/>
            </p:nvSpPr>
            <p:spPr bwMode="auto">
              <a:xfrm>
                <a:off x="1535" y="2138"/>
                <a:ext cx="29" cy="4"/>
              </a:xfrm>
              <a:custGeom>
                <a:avLst/>
                <a:gdLst>
                  <a:gd name="T0" fmla="*/ 0 w 265"/>
                  <a:gd name="T1" fmla="*/ 0 h 41"/>
                  <a:gd name="T2" fmla="*/ 0 w 265"/>
                  <a:gd name="T3" fmla="*/ 0 h 41"/>
                  <a:gd name="T4" fmla="*/ 0 w 265"/>
                  <a:gd name="T5" fmla="*/ 0 h 41"/>
                  <a:gd name="T6" fmla="*/ 0 w 265"/>
                  <a:gd name="T7" fmla="*/ 0 h 41"/>
                  <a:gd name="T8" fmla="*/ 0 w 265"/>
                  <a:gd name="T9" fmla="*/ 0 h 41"/>
                  <a:gd name="T10" fmla="*/ 0 60000 65536"/>
                  <a:gd name="T11" fmla="*/ 0 60000 65536"/>
                  <a:gd name="T12" fmla="*/ 0 60000 65536"/>
                  <a:gd name="T13" fmla="*/ 0 60000 65536"/>
                  <a:gd name="T14" fmla="*/ 0 60000 65536"/>
                  <a:gd name="T15" fmla="*/ 0 w 265"/>
                  <a:gd name="T16" fmla="*/ 0 h 41"/>
                  <a:gd name="T17" fmla="*/ 265 w 265"/>
                  <a:gd name="T18" fmla="*/ 41 h 41"/>
                </a:gdLst>
                <a:ahLst/>
                <a:cxnLst>
                  <a:cxn ang="T10">
                    <a:pos x="T0" y="T1"/>
                  </a:cxn>
                  <a:cxn ang="T11">
                    <a:pos x="T2" y="T3"/>
                  </a:cxn>
                  <a:cxn ang="T12">
                    <a:pos x="T4" y="T5"/>
                  </a:cxn>
                  <a:cxn ang="T13">
                    <a:pos x="T6" y="T7"/>
                  </a:cxn>
                  <a:cxn ang="T14">
                    <a:pos x="T8" y="T9"/>
                  </a:cxn>
                </a:cxnLst>
                <a:rect l="T15" t="T16" r="T17" b="T18"/>
                <a:pathLst>
                  <a:path w="265" h="41">
                    <a:moveTo>
                      <a:pt x="0" y="0"/>
                    </a:moveTo>
                    <a:lnTo>
                      <a:pt x="10" y="39"/>
                    </a:lnTo>
                    <a:lnTo>
                      <a:pt x="260" y="41"/>
                    </a:lnTo>
                    <a:lnTo>
                      <a:pt x="265" y="3"/>
                    </a:lnTo>
                    <a:lnTo>
                      <a:pt x="0" y="0"/>
                    </a:lnTo>
                  </a:path>
                </a:pathLst>
              </a:custGeom>
              <a:noFill/>
              <a:ln w="0">
                <a:solidFill>
                  <a:srgbClr val="996666"/>
                </a:solidFill>
                <a:round/>
                <a:headEnd/>
                <a:tailEnd/>
              </a:ln>
            </p:spPr>
            <p:txBody>
              <a:bodyPr/>
              <a:lstStyle/>
              <a:p>
                <a:endParaRPr lang="es-MX"/>
              </a:p>
            </p:txBody>
          </p:sp>
          <p:sp>
            <p:nvSpPr>
              <p:cNvPr id="8428" name="Freeform 6043"/>
              <p:cNvSpPr>
                <a:spLocks/>
              </p:cNvSpPr>
              <p:nvPr/>
            </p:nvSpPr>
            <p:spPr bwMode="auto">
              <a:xfrm>
                <a:off x="1563" y="2138"/>
                <a:ext cx="7" cy="4"/>
              </a:xfrm>
              <a:custGeom>
                <a:avLst/>
                <a:gdLst>
                  <a:gd name="T0" fmla="*/ 0 w 59"/>
                  <a:gd name="T1" fmla="*/ 0 h 38"/>
                  <a:gd name="T2" fmla="*/ 0 w 59"/>
                  <a:gd name="T3" fmla="*/ 0 h 38"/>
                  <a:gd name="T4" fmla="*/ 0 w 59"/>
                  <a:gd name="T5" fmla="*/ 0 h 38"/>
                  <a:gd name="T6" fmla="*/ 0 w 59"/>
                  <a:gd name="T7" fmla="*/ 0 h 38"/>
                  <a:gd name="T8" fmla="*/ 0 60000 65536"/>
                  <a:gd name="T9" fmla="*/ 0 60000 65536"/>
                  <a:gd name="T10" fmla="*/ 0 60000 65536"/>
                  <a:gd name="T11" fmla="*/ 0 60000 65536"/>
                  <a:gd name="T12" fmla="*/ 0 w 59"/>
                  <a:gd name="T13" fmla="*/ 0 h 38"/>
                  <a:gd name="T14" fmla="*/ 59 w 59"/>
                  <a:gd name="T15" fmla="*/ 38 h 38"/>
                </a:gdLst>
                <a:ahLst/>
                <a:cxnLst>
                  <a:cxn ang="T8">
                    <a:pos x="T0" y="T1"/>
                  </a:cxn>
                  <a:cxn ang="T9">
                    <a:pos x="T2" y="T3"/>
                  </a:cxn>
                  <a:cxn ang="T10">
                    <a:pos x="T4" y="T5"/>
                  </a:cxn>
                  <a:cxn ang="T11">
                    <a:pos x="T6" y="T7"/>
                  </a:cxn>
                </a:cxnLst>
                <a:rect l="T12" t="T13" r="T14" b="T15"/>
                <a:pathLst>
                  <a:path w="59" h="38">
                    <a:moveTo>
                      <a:pt x="5" y="0"/>
                    </a:moveTo>
                    <a:lnTo>
                      <a:pt x="0" y="38"/>
                    </a:lnTo>
                    <a:lnTo>
                      <a:pt x="59" y="13"/>
                    </a:lnTo>
                    <a:lnTo>
                      <a:pt x="5" y="0"/>
                    </a:lnTo>
                    <a:close/>
                  </a:path>
                </a:pathLst>
              </a:custGeom>
              <a:solidFill>
                <a:srgbClr val="996666"/>
              </a:solidFill>
              <a:ln w="9525">
                <a:noFill/>
                <a:round/>
                <a:headEnd/>
                <a:tailEnd/>
              </a:ln>
            </p:spPr>
            <p:txBody>
              <a:bodyPr/>
              <a:lstStyle/>
              <a:p>
                <a:endParaRPr lang="es-MX"/>
              </a:p>
            </p:txBody>
          </p:sp>
          <p:sp>
            <p:nvSpPr>
              <p:cNvPr id="8429" name="Freeform 6044"/>
              <p:cNvSpPr>
                <a:spLocks/>
              </p:cNvSpPr>
              <p:nvPr/>
            </p:nvSpPr>
            <p:spPr bwMode="auto">
              <a:xfrm>
                <a:off x="1563" y="2140"/>
                <a:ext cx="7" cy="4"/>
              </a:xfrm>
              <a:custGeom>
                <a:avLst/>
                <a:gdLst>
                  <a:gd name="T0" fmla="*/ 0 w 59"/>
                  <a:gd name="T1" fmla="*/ 0 h 37"/>
                  <a:gd name="T2" fmla="*/ 0 w 59"/>
                  <a:gd name="T3" fmla="*/ 0 h 37"/>
                  <a:gd name="T4" fmla="*/ 0 w 59"/>
                  <a:gd name="T5" fmla="*/ 0 h 37"/>
                  <a:gd name="T6" fmla="*/ 0 w 59"/>
                  <a:gd name="T7" fmla="*/ 0 h 37"/>
                  <a:gd name="T8" fmla="*/ 0 60000 65536"/>
                  <a:gd name="T9" fmla="*/ 0 60000 65536"/>
                  <a:gd name="T10" fmla="*/ 0 60000 65536"/>
                  <a:gd name="T11" fmla="*/ 0 60000 65536"/>
                  <a:gd name="T12" fmla="*/ 0 w 59"/>
                  <a:gd name="T13" fmla="*/ 0 h 37"/>
                  <a:gd name="T14" fmla="*/ 59 w 59"/>
                  <a:gd name="T15" fmla="*/ 37 h 37"/>
                </a:gdLst>
                <a:ahLst/>
                <a:cxnLst>
                  <a:cxn ang="T8">
                    <a:pos x="T0" y="T1"/>
                  </a:cxn>
                  <a:cxn ang="T9">
                    <a:pos x="T2" y="T3"/>
                  </a:cxn>
                  <a:cxn ang="T10">
                    <a:pos x="T4" y="T5"/>
                  </a:cxn>
                  <a:cxn ang="T11">
                    <a:pos x="T6" y="T7"/>
                  </a:cxn>
                </a:cxnLst>
                <a:rect l="T12" t="T13" r="T14" b="T15"/>
                <a:pathLst>
                  <a:path w="59" h="37">
                    <a:moveTo>
                      <a:pt x="0" y="25"/>
                    </a:moveTo>
                    <a:lnTo>
                      <a:pt x="59" y="0"/>
                    </a:lnTo>
                    <a:lnTo>
                      <a:pt x="55" y="37"/>
                    </a:lnTo>
                    <a:lnTo>
                      <a:pt x="0" y="25"/>
                    </a:lnTo>
                    <a:close/>
                  </a:path>
                </a:pathLst>
              </a:custGeom>
              <a:solidFill>
                <a:srgbClr val="996666"/>
              </a:solidFill>
              <a:ln w="9525">
                <a:noFill/>
                <a:round/>
                <a:headEnd/>
                <a:tailEnd/>
              </a:ln>
            </p:spPr>
            <p:txBody>
              <a:bodyPr/>
              <a:lstStyle/>
              <a:p>
                <a:endParaRPr lang="es-MX"/>
              </a:p>
            </p:txBody>
          </p:sp>
          <p:sp>
            <p:nvSpPr>
              <p:cNvPr id="8430" name="Freeform 6045"/>
              <p:cNvSpPr>
                <a:spLocks/>
              </p:cNvSpPr>
              <p:nvPr/>
            </p:nvSpPr>
            <p:spPr bwMode="auto">
              <a:xfrm>
                <a:off x="1563" y="2138"/>
                <a:ext cx="7"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60000 65536"/>
                  <a:gd name="T11" fmla="*/ 0 60000 65536"/>
                  <a:gd name="T12" fmla="*/ 0 60000 65536"/>
                  <a:gd name="T13" fmla="*/ 0 60000 65536"/>
                  <a:gd name="T14" fmla="*/ 0 60000 65536"/>
                  <a:gd name="T15" fmla="*/ 0 w 59"/>
                  <a:gd name="T16" fmla="*/ 0 h 50"/>
                  <a:gd name="T17" fmla="*/ 59 w 59"/>
                  <a:gd name="T18" fmla="*/ 50 h 50"/>
                </a:gdLst>
                <a:ahLst/>
                <a:cxnLst>
                  <a:cxn ang="T10">
                    <a:pos x="T0" y="T1"/>
                  </a:cxn>
                  <a:cxn ang="T11">
                    <a:pos x="T2" y="T3"/>
                  </a:cxn>
                  <a:cxn ang="T12">
                    <a:pos x="T4" y="T5"/>
                  </a:cxn>
                  <a:cxn ang="T13">
                    <a:pos x="T6" y="T7"/>
                  </a:cxn>
                  <a:cxn ang="T14">
                    <a:pos x="T8" y="T9"/>
                  </a:cxn>
                </a:cxnLst>
                <a:rect l="T15" t="T16" r="T17" b="T18"/>
                <a:pathLst>
                  <a:path w="59" h="50">
                    <a:moveTo>
                      <a:pt x="5" y="0"/>
                    </a:moveTo>
                    <a:lnTo>
                      <a:pt x="0" y="38"/>
                    </a:lnTo>
                    <a:lnTo>
                      <a:pt x="55" y="50"/>
                    </a:lnTo>
                    <a:lnTo>
                      <a:pt x="59" y="13"/>
                    </a:lnTo>
                    <a:lnTo>
                      <a:pt x="5" y="0"/>
                    </a:lnTo>
                  </a:path>
                </a:pathLst>
              </a:custGeom>
              <a:noFill/>
              <a:ln w="0">
                <a:solidFill>
                  <a:srgbClr val="996666"/>
                </a:solidFill>
                <a:round/>
                <a:headEnd/>
                <a:tailEnd/>
              </a:ln>
            </p:spPr>
            <p:txBody>
              <a:bodyPr/>
              <a:lstStyle/>
              <a:p>
                <a:endParaRPr lang="es-MX"/>
              </a:p>
            </p:txBody>
          </p:sp>
          <p:sp>
            <p:nvSpPr>
              <p:cNvPr id="8431" name="Freeform 6046"/>
              <p:cNvSpPr>
                <a:spLocks/>
              </p:cNvSpPr>
              <p:nvPr/>
            </p:nvSpPr>
            <p:spPr bwMode="auto">
              <a:xfrm>
                <a:off x="1107" y="1887"/>
                <a:ext cx="105" cy="4"/>
              </a:xfrm>
              <a:custGeom>
                <a:avLst/>
                <a:gdLst>
                  <a:gd name="T0" fmla="*/ 0 w 951"/>
                  <a:gd name="T1" fmla="*/ 0 h 37"/>
                  <a:gd name="T2" fmla="*/ 0 w 951"/>
                  <a:gd name="T3" fmla="*/ 0 h 37"/>
                  <a:gd name="T4" fmla="*/ 0 w 951"/>
                  <a:gd name="T5" fmla="*/ 0 h 37"/>
                  <a:gd name="T6" fmla="*/ 0 w 951"/>
                  <a:gd name="T7" fmla="*/ 0 h 37"/>
                  <a:gd name="T8" fmla="*/ 0 60000 65536"/>
                  <a:gd name="T9" fmla="*/ 0 60000 65536"/>
                  <a:gd name="T10" fmla="*/ 0 60000 65536"/>
                  <a:gd name="T11" fmla="*/ 0 60000 65536"/>
                  <a:gd name="T12" fmla="*/ 0 w 951"/>
                  <a:gd name="T13" fmla="*/ 0 h 37"/>
                  <a:gd name="T14" fmla="*/ 951 w 951"/>
                  <a:gd name="T15" fmla="*/ 37 h 37"/>
                </a:gdLst>
                <a:ahLst/>
                <a:cxnLst>
                  <a:cxn ang="T8">
                    <a:pos x="T0" y="T1"/>
                  </a:cxn>
                  <a:cxn ang="T9">
                    <a:pos x="T2" y="T3"/>
                  </a:cxn>
                  <a:cxn ang="T10">
                    <a:pos x="T4" y="T5"/>
                  </a:cxn>
                  <a:cxn ang="T11">
                    <a:pos x="T6" y="T7"/>
                  </a:cxn>
                </a:cxnLst>
                <a:rect l="T12" t="T13" r="T14" b="T15"/>
                <a:pathLst>
                  <a:path w="951" h="37">
                    <a:moveTo>
                      <a:pt x="1" y="0"/>
                    </a:moveTo>
                    <a:lnTo>
                      <a:pt x="0" y="37"/>
                    </a:lnTo>
                    <a:lnTo>
                      <a:pt x="951" y="9"/>
                    </a:lnTo>
                    <a:lnTo>
                      <a:pt x="1" y="0"/>
                    </a:lnTo>
                    <a:close/>
                  </a:path>
                </a:pathLst>
              </a:custGeom>
              <a:solidFill>
                <a:srgbClr val="663300"/>
              </a:solidFill>
              <a:ln w="9525">
                <a:noFill/>
                <a:round/>
                <a:headEnd/>
                <a:tailEnd/>
              </a:ln>
            </p:spPr>
            <p:txBody>
              <a:bodyPr/>
              <a:lstStyle/>
              <a:p>
                <a:endParaRPr lang="es-MX"/>
              </a:p>
            </p:txBody>
          </p:sp>
          <p:sp>
            <p:nvSpPr>
              <p:cNvPr id="8432" name="Freeform 6047"/>
              <p:cNvSpPr>
                <a:spLocks/>
              </p:cNvSpPr>
              <p:nvPr/>
            </p:nvSpPr>
            <p:spPr bwMode="auto">
              <a:xfrm>
                <a:off x="1107" y="1887"/>
                <a:ext cx="105" cy="5"/>
              </a:xfrm>
              <a:custGeom>
                <a:avLst/>
                <a:gdLst>
                  <a:gd name="T0" fmla="*/ 0 w 951"/>
                  <a:gd name="T1" fmla="*/ 0 h 46"/>
                  <a:gd name="T2" fmla="*/ 0 w 951"/>
                  <a:gd name="T3" fmla="*/ 0 h 46"/>
                  <a:gd name="T4" fmla="*/ 0 w 951"/>
                  <a:gd name="T5" fmla="*/ 0 h 46"/>
                  <a:gd name="T6" fmla="*/ 0 w 951"/>
                  <a:gd name="T7" fmla="*/ 0 h 46"/>
                  <a:gd name="T8" fmla="*/ 0 w 951"/>
                  <a:gd name="T9" fmla="*/ 0 h 46"/>
                  <a:gd name="T10" fmla="*/ 0 60000 65536"/>
                  <a:gd name="T11" fmla="*/ 0 60000 65536"/>
                  <a:gd name="T12" fmla="*/ 0 60000 65536"/>
                  <a:gd name="T13" fmla="*/ 0 60000 65536"/>
                  <a:gd name="T14" fmla="*/ 0 60000 65536"/>
                  <a:gd name="T15" fmla="*/ 0 w 951"/>
                  <a:gd name="T16" fmla="*/ 0 h 46"/>
                  <a:gd name="T17" fmla="*/ 951 w 951"/>
                  <a:gd name="T18" fmla="*/ 46 h 46"/>
                </a:gdLst>
                <a:ahLst/>
                <a:cxnLst>
                  <a:cxn ang="T10">
                    <a:pos x="T0" y="T1"/>
                  </a:cxn>
                  <a:cxn ang="T11">
                    <a:pos x="T2" y="T3"/>
                  </a:cxn>
                  <a:cxn ang="T12">
                    <a:pos x="T4" y="T5"/>
                  </a:cxn>
                  <a:cxn ang="T13">
                    <a:pos x="T6" y="T7"/>
                  </a:cxn>
                  <a:cxn ang="T14">
                    <a:pos x="T8" y="T9"/>
                  </a:cxn>
                </a:cxnLst>
                <a:rect l="T15" t="T16" r="T17" b="T18"/>
                <a:pathLst>
                  <a:path w="951" h="46">
                    <a:moveTo>
                      <a:pt x="1" y="0"/>
                    </a:moveTo>
                    <a:lnTo>
                      <a:pt x="0" y="37"/>
                    </a:lnTo>
                    <a:lnTo>
                      <a:pt x="910" y="46"/>
                    </a:lnTo>
                    <a:lnTo>
                      <a:pt x="951" y="9"/>
                    </a:lnTo>
                    <a:lnTo>
                      <a:pt x="1" y="0"/>
                    </a:lnTo>
                  </a:path>
                </a:pathLst>
              </a:custGeom>
              <a:noFill/>
              <a:ln w="0">
                <a:solidFill>
                  <a:srgbClr val="663300"/>
                </a:solidFill>
                <a:round/>
                <a:headEnd/>
                <a:tailEnd/>
              </a:ln>
            </p:spPr>
            <p:txBody>
              <a:bodyPr/>
              <a:lstStyle/>
              <a:p>
                <a:endParaRPr lang="es-MX"/>
              </a:p>
            </p:txBody>
          </p:sp>
          <p:sp>
            <p:nvSpPr>
              <p:cNvPr id="8433" name="Freeform 6048"/>
              <p:cNvSpPr>
                <a:spLocks/>
              </p:cNvSpPr>
              <p:nvPr/>
            </p:nvSpPr>
            <p:spPr bwMode="auto">
              <a:xfrm>
                <a:off x="1206" y="1888"/>
                <a:ext cx="6" cy="86"/>
              </a:xfrm>
              <a:custGeom>
                <a:avLst/>
                <a:gdLst>
                  <a:gd name="T0" fmla="*/ 0 w 59"/>
                  <a:gd name="T1" fmla="*/ 0 h 778"/>
                  <a:gd name="T2" fmla="*/ 0 w 59"/>
                  <a:gd name="T3" fmla="*/ 0 h 778"/>
                  <a:gd name="T4" fmla="*/ 0 w 59"/>
                  <a:gd name="T5" fmla="*/ 0 h 778"/>
                  <a:gd name="T6" fmla="*/ 0 w 59"/>
                  <a:gd name="T7" fmla="*/ 0 h 778"/>
                  <a:gd name="T8" fmla="*/ 0 60000 65536"/>
                  <a:gd name="T9" fmla="*/ 0 60000 65536"/>
                  <a:gd name="T10" fmla="*/ 0 60000 65536"/>
                  <a:gd name="T11" fmla="*/ 0 60000 65536"/>
                  <a:gd name="T12" fmla="*/ 0 w 59"/>
                  <a:gd name="T13" fmla="*/ 0 h 778"/>
                  <a:gd name="T14" fmla="*/ 59 w 59"/>
                  <a:gd name="T15" fmla="*/ 778 h 778"/>
                </a:gdLst>
                <a:ahLst/>
                <a:cxnLst>
                  <a:cxn ang="T8">
                    <a:pos x="T0" y="T1"/>
                  </a:cxn>
                  <a:cxn ang="T9">
                    <a:pos x="T2" y="T3"/>
                  </a:cxn>
                  <a:cxn ang="T10">
                    <a:pos x="T4" y="T5"/>
                  </a:cxn>
                  <a:cxn ang="T11">
                    <a:pos x="T6" y="T7"/>
                  </a:cxn>
                </a:cxnLst>
                <a:rect l="T12" t="T13" r="T14" b="T15"/>
                <a:pathLst>
                  <a:path w="59" h="778">
                    <a:moveTo>
                      <a:pt x="59" y="0"/>
                    </a:moveTo>
                    <a:lnTo>
                      <a:pt x="18" y="37"/>
                    </a:lnTo>
                    <a:lnTo>
                      <a:pt x="0" y="778"/>
                    </a:lnTo>
                    <a:lnTo>
                      <a:pt x="59" y="0"/>
                    </a:lnTo>
                    <a:close/>
                  </a:path>
                </a:pathLst>
              </a:custGeom>
              <a:solidFill>
                <a:srgbClr val="663300"/>
              </a:solidFill>
              <a:ln w="9525">
                <a:noFill/>
                <a:round/>
                <a:headEnd/>
                <a:tailEnd/>
              </a:ln>
            </p:spPr>
            <p:txBody>
              <a:bodyPr/>
              <a:lstStyle/>
              <a:p>
                <a:endParaRPr lang="es-MX"/>
              </a:p>
            </p:txBody>
          </p:sp>
          <p:sp>
            <p:nvSpPr>
              <p:cNvPr id="8434" name="Freeform 6049"/>
              <p:cNvSpPr>
                <a:spLocks/>
              </p:cNvSpPr>
              <p:nvPr/>
            </p:nvSpPr>
            <p:spPr bwMode="auto">
              <a:xfrm>
                <a:off x="1202" y="1892"/>
                <a:ext cx="6" cy="83"/>
              </a:xfrm>
              <a:custGeom>
                <a:avLst/>
                <a:gdLst>
                  <a:gd name="T0" fmla="*/ 0 w 55"/>
                  <a:gd name="T1" fmla="*/ 0 h 743"/>
                  <a:gd name="T2" fmla="*/ 0 w 55"/>
                  <a:gd name="T3" fmla="*/ 0 h 743"/>
                  <a:gd name="T4" fmla="*/ 0 w 55"/>
                  <a:gd name="T5" fmla="*/ 0 h 743"/>
                  <a:gd name="T6" fmla="*/ 0 w 55"/>
                  <a:gd name="T7" fmla="*/ 0 h 743"/>
                  <a:gd name="T8" fmla="*/ 0 60000 65536"/>
                  <a:gd name="T9" fmla="*/ 0 60000 65536"/>
                  <a:gd name="T10" fmla="*/ 0 60000 65536"/>
                  <a:gd name="T11" fmla="*/ 0 60000 65536"/>
                  <a:gd name="T12" fmla="*/ 0 w 55"/>
                  <a:gd name="T13" fmla="*/ 0 h 743"/>
                  <a:gd name="T14" fmla="*/ 55 w 55"/>
                  <a:gd name="T15" fmla="*/ 743 h 743"/>
                </a:gdLst>
                <a:ahLst/>
                <a:cxnLst>
                  <a:cxn ang="T8">
                    <a:pos x="T0" y="T1"/>
                  </a:cxn>
                  <a:cxn ang="T9">
                    <a:pos x="T2" y="T3"/>
                  </a:cxn>
                  <a:cxn ang="T10">
                    <a:pos x="T4" y="T5"/>
                  </a:cxn>
                  <a:cxn ang="T11">
                    <a:pos x="T6" y="T7"/>
                  </a:cxn>
                </a:cxnLst>
                <a:rect l="T12" t="T13" r="T14" b="T15"/>
                <a:pathLst>
                  <a:path w="55" h="743">
                    <a:moveTo>
                      <a:pt x="55" y="0"/>
                    </a:moveTo>
                    <a:lnTo>
                      <a:pt x="37" y="741"/>
                    </a:lnTo>
                    <a:lnTo>
                      <a:pt x="0" y="743"/>
                    </a:lnTo>
                    <a:lnTo>
                      <a:pt x="55" y="0"/>
                    </a:lnTo>
                    <a:close/>
                  </a:path>
                </a:pathLst>
              </a:custGeom>
              <a:solidFill>
                <a:srgbClr val="663300"/>
              </a:solidFill>
              <a:ln w="9525">
                <a:noFill/>
                <a:round/>
                <a:headEnd/>
                <a:tailEnd/>
              </a:ln>
            </p:spPr>
            <p:txBody>
              <a:bodyPr/>
              <a:lstStyle/>
              <a:p>
                <a:endParaRPr lang="es-MX"/>
              </a:p>
            </p:txBody>
          </p:sp>
          <p:sp>
            <p:nvSpPr>
              <p:cNvPr id="8435" name="Freeform 6050"/>
              <p:cNvSpPr>
                <a:spLocks/>
              </p:cNvSpPr>
              <p:nvPr/>
            </p:nvSpPr>
            <p:spPr bwMode="auto">
              <a:xfrm>
                <a:off x="1202" y="1888"/>
                <a:ext cx="10" cy="87"/>
              </a:xfrm>
              <a:custGeom>
                <a:avLst/>
                <a:gdLst>
                  <a:gd name="T0" fmla="*/ 0 w 96"/>
                  <a:gd name="T1" fmla="*/ 0 h 780"/>
                  <a:gd name="T2" fmla="*/ 0 w 96"/>
                  <a:gd name="T3" fmla="*/ 0 h 780"/>
                  <a:gd name="T4" fmla="*/ 0 w 96"/>
                  <a:gd name="T5" fmla="*/ 0 h 780"/>
                  <a:gd name="T6" fmla="*/ 0 w 96"/>
                  <a:gd name="T7" fmla="*/ 0 h 780"/>
                  <a:gd name="T8" fmla="*/ 0 w 96"/>
                  <a:gd name="T9" fmla="*/ 0 h 780"/>
                  <a:gd name="T10" fmla="*/ 0 60000 65536"/>
                  <a:gd name="T11" fmla="*/ 0 60000 65536"/>
                  <a:gd name="T12" fmla="*/ 0 60000 65536"/>
                  <a:gd name="T13" fmla="*/ 0 60000 65536"/>
                  <a:gd name="T14" fmla="*/ 0 60000 65536"/>
                  <a:gd name="T15" fmla="*/ 0 w 96"/>
                  <a:gd name="T16" fmla="*/ 0 h 780"/>
                  <a:gd name="T17" fmla="*/ 96 w 96"/>
                  <a:gd name="T18" fmla="*/ 780 h 780"/>
                </a:gdLst>
                <a:ahLst/>
                <a:cxnLst>
                  <a:cxn ang="T10">
                    <a:pos x="T0" y="T1"/>
                  </a:cxn>
                  <a:cxn ang="T11">
                    <a:pos x="T2" y="T3"/>
                  </a:cxn>
                  <a:cxn ang="T12">
                    <a:pos x="T4" y="T5"/>
                  </a:cxn>
                  <a:cxn ang="T13">
                    <a:pos x="T6" y="T7"/>
                  </a:cxn>
                  <a:cxn ang="T14">
                    <a:pos x="T8" y="T9"/>
                  </a:cxn>
                </a:cxnLst>
                <a:rect l="T15" t="T16" r="T17" b="T18"/>
                <a:pathLst>
                  <a:path w="96" h="780">
                    <a:moveTo>
                      <a:pt x="96" y="0"/>
                    </a:moveTo>
                    <a:lnTo>
                      <a:pt x="55" y="37"/>
                    </a:lnTo>
                    <a:lnTo>
                      <a:pt x="0" y="780"/>
                    </a:lnTo>
                    <a:lnTo>
                      <a:pt x="37" y="778"/>
                    </a:lnTo>
                    <a:lnTo>
                      <a:pt x="96" y="0"/>
                    </a:lnTo>
                  </a:path>
                </a:pathLst>
              </a:custGeom>
              <a:noFill/>
              <a:ln w="0">
                <a:solidFill>
                  <a:srgbClr val="663300"/>
                </a:solidFill>
                <a:round/>
                <a:headEnd/>
                <a:tailEnd/>
              </a:ln>
            </p:spPr>
            <p:txBody>
              <a:bodyPr/>
              <a:lstStyle/>
              <a:p>
                <a:endParaRPr lang="es-MX"/>
              </a:p>
            </p:txBody>
          </p:sp>
          <p:sp>
            <p:nvSpPr>
              <p:cNvPr id="8436" name="Freeform 6051"/>
              <p:cNvSpPr>
                <a:spLocks/>
              </p:cNvSpPr>
              <p:nvPr/>
            </p:nvSpPr>
            <p:spPr bwMode="auto">
              <a:xfrm>
                <a:off x="1202" y="1974"/>
                <a:ext cx="11" cy="42"/>
              </a:xfrm>
              <a:custGeom>
                <a:avLst/>
                <a:gdLst>
                  <a:gd name="T0" fmla="*/ 0 w 98"/>
                  <a:gd name="T1" fmla="*/ 0 h 373"/>
                  <a:gd name="T2" fmla="*/ 0 w 98"/>
                  <a:gd name="T3" fmla="*/ 0 h 373"/>
                  <a:gd name="T4" fmla="*/ 0 w 98"/>
                  <a:gd name="T5" fmla="*/ 0 h 373"/>
                  <a:gd name="T6" fmla="*/ 0 w 98"/>
                  <a:gd name="T7" fmla="*/ 0 h 373"/>
                  <a:gd name="T8" fmla="*/ 0 60000 65536"/>
                  <a:gd name="T9" fmla="*/ 0 60000 65536"/>
                  <a:gd name="T10" fmla="*/ 0 60000 65536"/>
                  <a:gd name="T11" fmla="*/ 0 60000 65536"/>
                  <a:gd name="T12" fmla="*/ 0 w 98"/>
                  <a:gd name="T13" fmla="*/ 0 h 373"/>
                  <a:gd name="T14" fmla="*/ 98 w 98"/>
                  <a:gd name="T15" fmla="*/ 373 h 373"/>
                </a:gdLst>
                <a:ahLst/>
                <a:cxnLst>
                  <a:cxn ang="T8">
                    <a:pos x="T0" y="T1"/>
                  </a:cxn>
                  <a:cxn ang="T9">
                    <a:pos x="T2" y="T3"/>
                  </a:cxn>
                  <a:cxn ang="T10">
                    <a:pos x="T4" y="T5"/>
                  </a:cxn>
                  <a:cxn ang="T11">
                    <a:pos x="T6" y="T7"/>
                  </a:cxn>
                </a:cxnLst>
                <a:rect l="T12" t="T13" r="T14" b="T15"/>
                <a:pathLst>
                  <a:path w="98" h="373">
                    <a:moveTo>
                      <a:pt x="37" y="0"/>
                    </a:moveTo>
                    <a:lnTo>
                      <a:pt x="0" y="2"/>
                    </a:lnTo>
                    <a:lnTo>
                      <a:pt x="98" y="373"/>
                    </a:lnTo>
                    <a:lnTo>
                      <a:pt x="37" y="0"/>
                    </a:lnTo>
                    <a:close/>
                  </a:path>
                </a:pathLst>
              </a:custGeom>
              <a:solidFill>
                <a:srgbClr val="663300"/>
              </a:solidFill>
              <a:ln w="9525">
                <a:noFill/>
                <a:round/>
                <a:headEnd/>
                <a:tailEnd/>
              </a:ln>
            </p:spPr>
            <p:txBody>
              <a:bodyPr/>
              <a:lstStyle/>
              <a:p>
                <a:endParaRPr lang="es-MX"/>
              </a:p>
            </p:txBody>
          </p:sp>
          <p:sp>
            <p:nvSpPr>
              <p:cNvPr id="8437" name="Freeform 6052"/>
              <p:cNvSpPr>
                <a:spLocks/>
              </p:cNvSpPr>
              <p:nvPr/>
            </p:nvSpPr>
            <p:spPr bwMode="auto">
              <a:xfrm>
                <a:off x="1202" y="1975"/>
                <a:ext cx="11" cy="42"/>
              </a:xfrm>
              <a:custGeom>
                <a:avLst/>
                <a:gdLst>
                  <a:gd name="T0" fmla="*/ 0 w 98"/>
                  <a:gd name="T1" fmla="*/ 0 h 382"/>
                  <a:gd name="T2" fmla="*/ 0 w 98"/>
                  <a:gd name="T3" fmla="*/ 0 h 382"/>
                  <a:gd name="T4" fmla="*/ 0 w 98"/>
                  <a:gd name="T5" fmla="*/ 0 h 382"/>
                  <a:gd name="T6" fmla="*/ 0 w 98"/>
                  <a:gd name="T7" fmla="*/ 0 h 382"/>
                  <a:gd name="T8" fmla="*/ 0 60000 65536"/>
                  <a:gd name="T9" fmla="*/ 0 60000 65536"/>
                  <a:gd name="T10" fmla="*/ 0 60000 65536"/>
                  <a:gd name="T11" fmla="*/ 0 60000 65536"/>
                  <a:gd name="T12" fmla="*/ 0 w 98"/>
                  <a:gd name="T13" fmla="*/ 0 h 382"/>
                  <a:gd name="T14" fmla="*/ 98 w 98"/>
                  <a:gd name="T15" fmla="*/ 382 h 382"/>
                </a:gdLst>
                <a:ahLst/>
                <a:cxnLst>
                  <a:cxn ang="T8">
                    <a:pos x="T0" y="T1"/>
                  </a:cxn>
                  <a:cxn ang="T9">
                    <a:pos x="T2" y="T3"/>
                  </a:cxn>
                  <a:cxn ang="T10">
                    <a:pos x="T4" y="T5"/>
                  </a:cxn>
                  <a:cxn ang="T11">
                    <a:pos x="T6" y="T7"/>
                  </a:cxn>
                </a:cxnLst>
                <a:rect l="T12" t="T13" r="T14" b="T15"/>
                <a:pathLst>
                  <a:path w="98" h="382">
                    <a:moveTo>
                      <a:pt x="0" y="0"/>
                    </a:moveTo>
                    <a:lnTo>
                      <a:pt x="98" y="371"/>
                    </a:lnTo>
                    <a:lnTo>
                      <a:pt x="62" y="382"/>
                    </a:lnTo>
                    <a:lnTo>
                      <a:pt x="0" y="0"/>
                    </a:lnTo>
                    <a:close/>
                  </a:path>
                </a:pathLst>
              </a:custGeom>
              <a:solidFill>
                <a:srgbClr val="663300"/>
              </a:solidFill>
              <a:ln w="9525">
                <a:noFill/>
                <a:round/>
                <a:headEnd/>
                <a:tailEnd/>
              </a:ln>
            </p:spPr>
            <p:txBody>
              <a:bodyPr/>
              <a:lstStyle/>
              <a:p>
                <a:endParaRPr lang="es-MX"/>
              </a:p>
            </p:txBody>
          </p:sp>
          <p:sp>
            <p:nvSpPr>
              <p:cNvPr id="8438" name="Freeform 6053"/>
              <p:cNvSpPr>
                <a:spLocks/>
              </p:cNvSpPr>
              <p:nvPr/>
            </p:nvSpPr>
            <p:spPr bwMode="auto">
              <a:xfrm>
                <a:off x="1202" y="1974"/>
                <a:ext cx="11" cy="43"/>
              </a:xfrm>
              <a:custGeom>
                <a:avLst/>
                <a:gdLst>
                  <a:gd name="T0" fmla="*/ 0 w 98"/>
                  <a:gd name="T1" fmla="*/ 0 h 384"/>
                  <a:gd name="T2" fmla="*/ 0 w 98"/>
                  <a:gd name="T3" fmla="*/ 0 h 384"/>
                  <a:gd name="T4" fmla="*/ 0 w 98"/>
                  <a:gd name="T5" fmla="*/ 0 h 384"/>
                  <a:gd name="T6" fmla="*/ 0 w 98"/>
                  <a:gd name="T7" fmla="*/ 0 h 384"/>
                  <a:gd name="T8" fmla="*/ 0 w 98"/>
                  <a:gd name="T9" fmla="*/ 0 h 384"/>
                  <a:gd name="T10" fmla="*/ 0 60000 65536"/>
                  <a:gd name="T11" fmla="*/ 0 60000 65536"/>
                  <a:gd name="T12" fmla="*/ 0 60000 65536"/>
                  <a:gd name="T13" fmla="*/ 0 60000 65536"/>
                  <a:gd name="T14" fmla="*/ 0 60000 65536"/>
                  <a:gd name="T15" fmla="*/ 0 w 98"/>
                  <a:gd name="T16" fmla="*/ 0 h 384"/>
                  <a:gd name="T17" fmla="*/ 98 w 98"/>
                  <a:gd name="T18" fmla="*/ 384 h 384"/>
                </a:gdLst>
                <a:ahLst/>
                <a:cxnLst>
                  <a:cxn ang="T10">
                    <a:pos x="T0" y="T1"/>
                  </a:cxn>
                  <a:cxn ang="T11">
                    <a:pos x="T2" y="T3"/>
                  </a:cxn>
                  <a:cxn ang="T12">
                    <a:pos x="T4" y="T5"/>
                  </a:cxn>
                  <a:cxn ang="T13">
                    <a:pos x="T6" y="T7"/>
                  </a:cxn>
                  <a:cxn ang="T14">
                    <a:pos x="T8" y="T9"/>
                  </a:cxn>
                </a:cxnLst>
                <a:rect l="T15" t="T16" r="T17" b="T18"/>
                <a:pathLst>
                  <a:path w="98" h="384">
                    <a:moveTo>
                      <a:pt x="37" y="0"/>
                    </a:moveTo>
                    <a:lnTo>
                      <a:pt x="0" y="2"/>
                    </a:lnTo>
                    <a:lnTo>
                      <a:pt x="62" y="384"/>
                    </a:lnTo>
                    <a:lnTo>
                      <a:pt x="98" y="373"/>
                    </a:lnTo>
                    <a:lnTo>
                      <a:pt x="37" y="0"/>
                    </a:lnTo>
                  </a:path>
                </a:pathLst>
              </a:custGeom>
              <a:noFill/>
              <a:ln w="0">
                <a:solidFill>
                  <a:srgbClr val="663300"/>
                </a:solidFill>
                <a:round/>
                <a:headEnd/>
                <a:tailEnd/>
              </a:ln>
            </p:spPr>
            <p:txBody>
              <a:bodyPr/>
              <a:lstStyle/>
              <a:p>
                <a:endParaRPr lang="es-MX"/>
              </a:p>
            </p:txBody>
          </p:sp>
          <p:sp>
            <p:nvSpPr>
              <p:cNvPr id="8439" name="Freeform 6054"/>
              <p:cNvSpPr>
                <a:spLocks/>
              </p:cNvSpPr>
              <p:nvPr/>
            </p:nvSpPr>
            <p:spPr bwMode="auto">
              <a:xfrm>
                <a:off x="1209" y="2016"/>
                <a:ext cx="18" cy="35"/>
              </a:xfrm>
              <a:custGeom>
                <a:avLst/>
                <a:gdLst>
                  <a:gd name="T0" fmla="*/ 0 w 168"/>
                  <a:gd name="T1" fmla="*/ 0 h 320"/>
                  <a:gd name="T2" fmla="*/ 0 w 168"/>
                  <a:gd name="T3" fmla="*/ 0 h 320"/>
                  <a:gd name="T4" fmla="*/ 0 w 168"/>
                  <a:gd name="T5" fmla="*/ 0 h 320"/>
                  <a:gd name="T6" fmla="*/ 0 w 168"/>
                  <a:gd name="T7" fmla="*/ 0 h 320"/>
                  <a:gd name="T8" fmla="*/ 0 60000 65536"/>
                  <a:gd name="T9" fmla="*/ 0 60000 65536"/>
                  <a:gd name="T10" fmla="*/ 0 60000 65536"/>
                  <a:gd name="T11" fmla="*/ 0 60000 65536"/>
                  <a:gd name="T12" fmla="*/ 0 w 168"/>
                  <a:gd name="T13" fmla="*/ 0 h 320"/>
                  <a:gd name="T14" fmla="*/ 168 w 168"/>
                  <a:gd name="T15" fmla="*/ 320 h 320"/>
                </a:gdLst>
                <a:ahLst/>
                <a:cxnLst>
                  <a:cxn ang="T8">
                    <a:pos x="T0" y="T1"/>
                  </a:cxn>
                  <a:cxn ang="T9">
                    <a:pos x="T2" y="T3"/>
                  </a:cxn>
                  <a:cxn ang="T10">
                    <a:pos x="T4" y="T5"/>
                  </a:cxn>
                  <a:cxn ang="T11">
                    <a:pos x="T6" y="T7"/>
                  </a:cxn>
                </a:cxnLst>
                <a:rect l="T12" t="T13" r="T14" b="T15"/>
                <a:pathLst>
                  <a:path w="168" h="320">
                    <a:moveTo>
                      <a:pt x="36" y="0"/>
                    </a:moveTo>
                    <a:lnTo>
                      <a:pt x="0" y="11"/>
                    </a:lnTo>
                    <a:lnTo>
                      <a:pt x="168" y="320"/>
                    </a:lnTo>
                    <a:lnTo>
                      <a:pt x="36" y="0"/>
                    </a:lnTo>
                    <a:close/>
                  </a:path>
                </a:pathLst>
              </a:custGeom>
              <a:solidFill>
                <a:srgbClr val="663300"/>
              </a:solidFill>
              <a:ln w="9525">
                <a:noFill/>
                <a:round/>
                <a:headEnd/>
                <a:tailEnd/>
              </a:ln>
            </p:spPr>
            <p:txBody>
              <a:bodyPr/>
              <a:lstStyle/>
              <a:p>
                <a:endParaRPr lang="es-MX"/>
              </a:p>
            </p:txBody>
          </p:sp>
          <p:sp>
            <p:nvSpPr>
              <p:cNvPr id="8440" name="Freeform 6055"/>
              <p:cNvSpPr>
                <a:spLocks/>
              </p:cNvSpPr>
              <p:nvPr/>
            </p:nvSpPr>
            <p:spPr bwMode="auto">
              <a:xfrm>
                <a:off x="1209" y="2017"/>
                <a:ext cx="18" cy="37"/>
              </a:xfrm>
              <a:custGeom>
                <a:avLst/>
                <a:gdLst>
                  <a:gd name="T0" fmla="*/ 0 w 168"/>
                  <a:gd name="T1" fmla="*/ 0 h 330"/>
                  <a:gd name="T2" fmla="*/ 0 w 168"/>
                  <a:gd name="T3" fmla="*/ 0 h 330"/>
                  <a:gd name="T4" fmla="*/ 0 w 168"/>
                  <a:gd name="T5" fmla="*/ 0 h 330"/>
                  <a:gd name="T6" fmla="*/ 0 w 168"/>
                  <a:gd name="T7" fmla="*/ 0 h 330"/>
                  <a:gd name="T8" fmla="*/ 0 60000 65536"/>
                  <a:gd name="T9" fmla="*/ 0 60000 65536"/>
                  <a:gd name="T10" fmla="*/ 0 60000 65536"/>
                  <a:gd name="T11" fmla="*/ 0 60000 65536"/>
                  <a:gd name="T12" fmla="*/ 0 w 168"/>
                  <a:gd name="T13" fmla="*/ 0 h 330"/>
                  <a:gd name="T14" fmla="*/ 168 w 168"/>
                  <a:gd name="T15" fmla="*/ 330 h 330"/>
                </a:gdLst>
                <a:ahLst/>
                <a:cxnLst>
                  <a:cxn ang="T8">
                    <a:pos x="T0" y="T1"/>
                  </a:cxn>
                  <a:cxn ang="T9">
                    <a:pos x="T2" y="T3"/>
                  </a:cxn>
                  <a:cxn ang="T10">
                    <a:pos x="T4" y="T5"/>
                  </a:cxn>
                  <a:cxn ang="T11">
                    <a:pos x="T6" y="T7"/>
                  </a:cxn>
                </a:cxnLst>
                <a:rect l="T12" t="T13" r="T14" b="T15"/>
                <a:pathLst>
                  <a:path w="168" h="330">
                    <a:moveTo>
                      <a:pt x="0" y="0"/>
                    </a:moveTo>
                    <a:lnTo>
                      <a:pt x="168" y="309"/>
                    </a:lnTo>
                    <a:lnTo>
                      <a:pt x="136" y="330"/>
                    </a:lnTo>
                    <a:lnTo>
                      <a:pt x="0" y="0"/>
                    </a:lnTo>
                    <a:close/>
                  </a:path>
                </a:pathLst>
              </a:custGeom>
              <a:solidFill>
                <a:srgbClr val="663300"/>
              </a:solidFill>
              <a:ln w="9525">
                <a:noFill/>
                <a:round/>
                <a:headEnd/>
                <a:tailEnd/>
              </a:ln>
            </p:spPr>
            <p:txBody>
              <a:bodyPr/>
              <a:lstStyle/>
              <a:p>
                <a:endParaRPr lang="es-MX"/>
              </a:p>
            </p:txBody>
          </p:sp>
          <p:sp>
            <p:nvSpPr>
              <p:cNvPr id="8441" name="Freeform 6056"/>
              <p:cNvSpPr>
                <a:spLocks/>
              </p:cNvSpPr>
              <p:nvPr/>
            </p:nvSpPr>
            <p:spPr bwMode="auto">
              <a:xfrm>
                <a:off x="1209" y="2016"/>
                <a:ext cx="18" cy="38"/>
              </a:xfrm>
              <a:custGeom>
                <a:avLst/>
                <a:gdLst>
                  <a:gd name="T0" fmla="*/ 0 w 168"/>
                  <a:gd name="T1" fmla="*/ 0 h 341"/>
                  <a:gd name="T2" fmla="*/ 0 w 168"/>
                  <a:gd name="T3" fmla="*/ 0 h 341"/>
                  <a:gd name="T4" fmla="*/ 0 w 168"/>
                  <a:gd name="T5" fmla="*/ 0 h 341"/>
                  <a:gd name="T6" fmla="*/ 0 w 168"/>
                  <a:gd name="T7" fmla="*/ 0 h 341"/>
                  <a:gd name="T8" fmla="*/ 0 w 168"/>
                  <a:gd name="T9" fmla="*/ 0 h 341"/>
                  <a:gd name="T10" fmla="*/ 0 60000 65536"/>
                  <a:gd name="T11" fmla="*/ 0 60000 65536"/>
                  <a:gd name="T12" fmla="*/ 0 60000 65536"/>
                  <a:gd name="T13" fmla="*/ 0 60000 65536"/>
                  <a:gd name="T14" fmla="*/ 0 60000 65536"/>
                  <a:gd name="T15" fmla="*/ 0 w 168"/>
                  <a:gd name="T16" fmla="*/ 0 h 341"/>
                  <a:gd name="T17" fmla="*/ 168 w 168"/>
                  <a:gd name="T18" fmla="*/ 341 h 341"/>
                </a:gdLst>
                <a:ahLst/>
                <a:cxnLst>
                  <a:cxn ang="T10">
                    <a:pos x="T0" y="T1"/>
                  </a:cxn>
                  <a:cxn ang="T11">
                    <a:pos x="T2" y="T3"/>
                  </a:cxn>
                  <a:cxn ang="T12">
                    <a:pos x="T4" y="T5"/>
                  </a:cxn>
                  <a:cxn ang="T13">
                    <a:pos x="T6" y="T7"/>
                  </a:cxn>
                  <a:cxn ang="T14">
                    <a:pos x="T8" y="T9"/>
                  </a:cxn>
                </a:cxnLst>
                <a:rect l="T15" t="T16" r="T17" b="T18"/>
                <a:pathLst>
                  <a:path w="168" h="341">
                    <a:moveTo>
                      <a:pt x="36" y="0"/>
                    </a:moveTo>
                    <a:lnTo>
                      <a:pt x="0" y="11"/>
                    </a:lnTo>
                    <a:lnTo>
                      <a:pt x="136" y="341"/>
                    </a:lnTo>
                    <a:lnTo>
                      <a:pt x="168" y="320"/>
                    </a:lnTo>
                    <a:lnTo>
                      <a:pt x="36" y="0"/>
                    </a:lnTo>
                  </a:path>
                </a:pathLst>
              </a:custGeom>
              <a:noFill/>
              <a:ln w="0">
                <a:solidFill>
                  <a:srgbClr val="663300"/>
                </a:solidFill>
                <a:round/>
                <a:headEnd/>
                <a:tailEnd/>
              </a:ln>
            </p:spPr>
            <p:txBody>
              <a:bodyPr/>
              <a:lstStyle/>
              <a:p>
                <a:endParaRPr lang="es-MX"/>
              </a:p>
            </p:txBody>
          </p:sp>
          <p:sp>
            <p:nvSpPr>
              <p:cNvPr id="8442" name="Freeform 6057"/>
              <p:cNvSpPr>
                <a:spLocks/>
              </p:cNvSpPr>
              <p:nvPr/>
            </p:nvSpPr>
            <p:spPr bwMode="auto">
              <a:xfrm>
                <a:off x="1224" y="2051"/>
                <a:ext cx="52" cy="48"/>
              </a:xfrm>
              <a:custGeom>
                <a:avLst/>
                <a:gdLst>
                  <a:gd name="T0" fmla="*/ 0 w 467"/>
                  <a:gd name="T1" fmla="*/ 0 h 428"/>
                  <a:gd name="T2" fmla="*/ 0 w 467"/>
                  <a:gd name="T3" fmla="*/ 0 h 428"/>
                  <a:gd name="T4" fmla="*/ 0 w 467"/>
                  <a:gd name="T5" fmla="*/ 0 h 428"/>
                  <a:gd name="T6" fmla="*/ 0 w 467"/>
                  <a:gd name="T7" fmla="*/ 0 h 428"/>
                  <a:gd name="T8" fmla="*/ 0 60000 65536"/>
                  <a:gd name="T9" fmla="*/ 0 60000 65536"/>
                  <a:gd name="T10" fmla="*/ 0 60000 65536"/>
                  <a:gd name="T11" fmla="*/ 0 60000 65536"/>
                  <a:gd name="T12" fmla="*/ 0 w 467"/>
                  <a:gd name="T13" fmla="*/ 0 h 428"/>
                  <a:gd name="T14" fmla="*/ 467 w 467"/>
                  <a:gd name="T15" fmla="*/ 428 h 428"/>
                </a:gdLst>
                <a:ahLst/>
                <a:cxnLst>
                  <a:cxn ang="T8">
                    <a:pos x="T0" y="T1"/>
                  </a:cxn>
                  <a:cxn ang="T9">
                    <a:pos x="T2" y="T3"/>
                  </a:cxn>
                  <a:cxn ang="T10">
                    <a:pos x="T4" y="T5"/>
                  </a:cxn>
                  <a:cxn ang="T11">
                    <a:pos x="T6" y="T7"/>
                  </a:cxn>
                </a:cxnLst>
                <a:rect l="T12" t="T13" r="T14" b="T15"/>
                <a:pathLst>
                  <a:path w="467" h="428">
                    <a:moveTo>
                      <a:pt x="32" y="0"/>
                    </a:moveTo>
                    <a:lnTo>
                      <a:pt x="0" y="21"/>
                    </a:lnTo>
                    <a:lnTo>
                      <a:pt x="467" y="428"/>
                    </a:lnTo>
                    <a:lnTo>
                      <a:pt x="32" y="0"/>
                    </a:lnTo>
                    <a:close/>
                  </a:path>
                </a:pathLst>
              </a:custGeom>
              <a:solidFill>
                <a:srgbClr val="663300"/>
              </a:solidFill>
              <a:ln w="9525">
                <a:noFill/>
                <a:round/>
                <a:headEnd/>
                <a:tailEnd/>
              </a:ln>
            </p:spPr>
            <p:txBody>
              <a:bodyPr/>
              <a:lstStyle/>
              <a:p>
                <a:endParaRPr lang="es-MX"/>
              </a:p>
            </p:txBody>
          </p:sp>
          <p:sp>
            <p:nvSpPr>
              <p:cNvPr id="8443" name="Freeform 6058"/>
              <p:cNvSpPr>
                <a:spLocks/>
              </p:cNvSpPr>
              <p:nvPr/>
            </p:nvSpPr>
            <p:spPr bwMode="auto">
              <a:xfrm>
                <a:off x="1224" y="2054"/>
                <a:ext cx="52" cy="47"/>
              </a:xfrm>
              <a:custGeom>
                <a:avLst/>
                <a:gdLst>
                  <a:gd name="T0" fmla="*/ 0 w 467"/>
                  <a:gd name="T1" fmla="*/ 0 h 425"/>
                  <a:gd name="T2" fmla="*/ 0 w 467"/>
                  <a:gd name="T3" fmla="*/ 0 h 425"/>
                  <a:gd name="T4" fmla="*/ 0 w 467"/>
                  <a:gd name="T5" fmla="*/ 0 h 425"/>
                  <a:gd name="T6" fmla="*/ 0 w 467"/>
                  <a:gd name="T7" fmla="*/ 0 h 425"/>
                  <a:gd name="T8" fmla="*/ 0 60000 65536"/>
                  <a:gd name="T9" fmla="*/ 0 60000 65536"/>
                  <a:gd name="T10" fmla="*/ 0 60000 65536"/>
                  <a:gd name="T11" fmla="*/ 0 60000 65536"/>
                  <a:gd name="T12" fmla="*/ 0 w 467"/>
                  <a:gd name="T13" fmla="*/ 0 h 425"/>
                  <a:gd name="T14" fmla="*/ 467 w 467"/>
                  <a:gd name="T15" fmla="*/ 425 h 425"/>
                </a:gdLst>
                <a:ahLst/>
                <a:cxnLst>
                  <a:cxn ang="T8">
                    <a:pos x="T0" y="T1"/>
                  </a:cxn>
                  <a:cxn ang="T9">
                    <a:pos x="T2" y="T3"/>
                  </a:cxn>
                  <a:cxn ang="T10">
                    <a:pos x="T4" y="T5"/>
                  </a:cxn>
                  <a:cxn ang="T11">
                    <a:pos x="T6" y="T7"/>
                  </a:cxn>
                </a:cxnLst>
                <a:rect l="T12" t="T13" r="T14" b="T15"/>
                <a:pathLst>
                  <a:path w="467" h="425">
                    <a:moveTo>
                      <a:pt x="0" y="0"/>
                    </a:moveTo>
                    <a:lnTo>
                      <a:pt x="467" y="407"/>
                    </a:lnTo>
                    <a:lnTo>
                      <a:pt x="433" y="425"/>
                    </a:lnTo>
                    <a:lnTo>
                      <a:pt x="0" y="0"/>
                    </a:lnTo>
                    <a:close/>
                  </a:path>
                </a:pathLst>
              </a:custGeom>
              <a:solidFill>
                <a:srgbClr val="663300"/>
              </a:solidFill>
              <a:ln w="9525">
                <a:noFill/>
                <a:round/>
                <a:headEnd/>
                <a:tailEnd/>
              </a:ln>
            </p:spPr>
            <p:txBody>
              <a:bodyPr/>
              <a:lstStyle/>
              <a:p>
                <a:endParaRPr lang="es-MX"/>
              </a:p>
            </p:txBody>
          </p:sp>
          <p:sp>
            <p:nvSpPr>
              <p:cNvPr id="8444" name="Freeform 6059"/>
              <p:cNvSpPr>
                <a:spLocks/>
              </p:cNvSpPr>
              <p:nvPr/>
            </p:nvSpPr>
            <p:spPr bwMode="auto">
              <a:xfrm>
                <a:off x="1224" y="2051"/>
                <a:ext cx="52" cy="50"/>
              </a:xfrm>
              <a:custGeom>
                <a:avLst/>
                <a:gdLst>
                  <a:gd name="T0" fmla="*/ 0 w 467"/>
                  <a:gd name="T1" fmla="*/ 0 h 446"/>
                  <a:gd name="T2" fmla="*/ 0 w 467"/>
                  <a:gd name="T3" fmla="*/ 0 h 446"/>
                  <a:gd name="T4" fmla="*/ 0 w 467"/>
                  <a:gd name="T5" fmla="*/ 0 h 446"/>
                  <a:gd name="T6" fmla="*/ 0 w 467"/>
                  <a:gd name="T7" fmla="*/ 0 h 446"/>
                  <a:gd name="T8" fmla="*/ 0 w 467"/>
                  <a:gd name="T9" fmla="*/ 0 h 446"/>
                  <a:gd name="T10" fmla="*/ 0 60000 65536"/>
                  <a:gd name="T11" fmla="*/ 0 60000 65536"/>
                  <a:gd name="T12" fmla="*/ 0 60000 65536"/>
                  <a:gd name="T13" fmla="*/ 0 60000 65536"/>
                  <a:gd name="T14" fmla="*/ 0 60000 65536"/>
                  <a:gd name="T15" fmla="*/ 0 w 467"/>
                  <a:gd name="T16" fmla="*/ 0 h 446"/>
                  <a:gd name="T17" fmla="*/ 467 w 467"/>
                  <a:gd name="T18" fmla="*/ 446 h 446"/>
                </a:gdLst>
                <a:ahLst/>
                <a:cxnLst>
                  <a:cxn ang="T10">
                    <a:pos x="T0" y="T1"/>
                  </a:cxn>
                  <a:cxn ang="T11">
                    <a:pos x="T2" y="T3"/>
                  </a:cxn>
                  <a:cxn ang="T12">
                    <a:pos x="T4" y="T5"/>
                  </a:cxn>
                  <a:cxn ang="T13">
                    <a:pos x="T6" y="T7"/>
                  </a:cxn>
                  <a:cxn ang="T14">
                    <a:pos x="T8" y="T9"/>
                  </a:cxn>
                </a:cxnLst>
                <a:rect l="T15" t="T16" r="T17" b="T18"/>
                <a:pathLst>
                  <a:path w="467" h="446">
                    <a:moveTo>
                      <a:pt x="32" y="0"/>
                    </a:moveTo>
                    <a:lnTo>
                      <a:pt x="0" y="21"/>
                    </a:lnTo>
                    <a:lnTo>
                      <a:pt x="433" y="446"/>
                    </a:lnTo>
                    <a:lnTo>
                      <a:pt x="467" y="428"/>
                    </a:lnTo>
                    <a:lnTo>
                      <a:pt x="32" y="0"/>
                    </a:lnTo>
                  </a:path>
                </a:pathLst>
              </a:custGeom>
              <a:noFill/>
              <a:ln w="0">
                <a:solidFill>
                  <a:srgbClr val="663300"/>
                </a:solidFill>
                <a:round/>
                <a:headEnd/>
                <a:tailEnd/>
              </a:ln>
            </p:spPr>
            <p:txBody>
              <a:bodyPr/>
              <a:lstStyle/>
              <a:p>
                <a:endParaRPr lang="es-MX"/>
              </a:p>
            </p:txBody>
          </p:sp>
          <p:sp>
            <p:nvSpPr>
              <p:cNvPr id="8445" name="Freeform 6060"/>
              <p:cNvSpPr>
                <a:spLocks/>
              </p:cNvSpPr>
              <p:nvPr/>
            </p:nvSpPr>
            <p:spPr bwMode="auto">
              <a:xfrm>
                <a:off x="1272" y="2099"/>
                <a:ext cx="13" cy="46"/>
              </a:xfrm>
              <a:custGeom>
                <a:avLst/>
                <a:gdLst>
                  <a:gd name="T0" fmla="*/ 0 w 121"/>
                  <a:gd name="T1" fmla="*/ 0 h 418"/>
                  <a:gd name="T2" fmla="*/ 0 w 121"/>
                  <a:gd name="T3" fmla="*/ 0 h 418"/>
                  <a:gd name="T4" fmla="*/ 0 w 121"/>
                  <a:gd name="T5" fmla="*/ 0 h 418"/>
                  <a:gd name="T6" fmla="*/ 0 w 121"/>
                  <a:gd name="T7" fmla="*/ 0 h 418"/>
                  <a:gd name="T8" fmla="*/ 0 60000 65536"/>
                  <a:gd name="T9" fmla="*/ 0 60000 65536"/>
                  <a:gd name="T10" fmla="*/ 0 60000 65536"/>
                  <a:gd name="T11" fmla="*/ 0 60000 65536"/>
                  <a:gd name="T12" fmla="*/ 0 w 121"/>
                  <a:gd name="T13" fmla="*/ 0 h 418"/>
                  <a:gd name="T14" fmla="*/ 121 w 121"/>
                  <a:gd name="T15" fmla="*/ 418 h 418"/>
                </a:gdLst>
                <a:ahLst/>
                <a:cxnLst>
                  <a:cxn ang="T8">
                    <a:pos x="T0" y="T1"/>
                  </a:cxn>
                  <a:cxn ang="T9">
                    <a:pos x="T2" y="T3"/>
                  </a:cxn>
                  <a:cxn ang="T10">
                    <a:pos x="T4" y="T5"/>
                  </a:cxn>
                  <a:cxn ang="T11">
                    <a:pos x="T6" y="T7"/>
                  </a:cxn>
                </a:cxnLst>
                <a:rect l="T12" t="T13" r="T14" b="T15"/>
                <a:pathLst>
                  <a:path w="121" h="418">
                    <a:moveTo>
                      <a:pt x="34" y="0"/>
                    </a:moveTo>
                    <a:lnTo>
                      <a:pt x="0" y="18"/>
                    </a:lnTo>
                    <a:lnTo>
                      <a:pt x="121" y="418"/>
                    </a:lnTo>
                    <a:lnTo>
                      <a:pt x="34" y="0"/>
                    </a:lnTo>
                    <a:close/>
                  </a:path>
                </a:pathLst>
              </a:custGeom>
              <a:solidFill>
                <a:srgbClr val="663300"/>
              </a:solidFill>
              <a:ln w="9525">
                <a:noFill/>
                <a:round/>
                <a:headEnd/>
                <a:tailEnd/>
              </a:ln>
            </p:spPr>
            <p:txBody>
              <a:bodyPr/>
              <a:lstStyle/>
              <a:p>
                <a:endParaRPr lang="es-MX"/>
              </a:p>
            </p:txBody>
          </p:sp>
          <p:sp>
            <p:nvSpPr>
              <p:cNvPr id="8446" name="Freeform 6061"/>
              <p:cNvSpPr>
                <a:spLocks/>
              </p:cNvSpPr>
              <p:nvPr/>
            </p:nvSpPr>
            <p:spPr bwMode="auto">
              <a:xfrm>
                <a:off x="1272" y="2101"/>
                <a:ext cx="13" cy="45"/>
              </a:xfrm>
              <a:custGeom>
                <a:avLst/>
                <a:gdLst>
                  <a:gd name="T0" fmla="*/ 0 w 121"/>
                  <a:gd name="T1" fmla="*/ 0 h 405"/>
                  <a:gd name="T2" fmla="*/ 0 w 121"/>
                  <a:gd name="T3" fmla="*/ 0 h 405"/>
                  <a:gd name="T4" fmla="*/ 0 w 121"/>
                  <a:gd name="T5" fmla="*/ 0 h 405"/>
                  <a:gd name="T6" fmla="*/ 0 w 121"/>
                  <a:gd name="T7" fmla="*/ 0 h 405"/>
                  <a:gd name="T8" fmla="*/ 0 60000 65536"/>
                  <a:gd name="T9" fmla="*/ 0 60000 65536"/>
                  <a:gd name="T10" fmla="*/ 0 60000 65536"/>
                  <a:gd name="T11" fmla="*/ 0 60000 65536"/>
                  <a:gd name="T12" fmla="*/ 0 w 121"/>
                  <a:gd name="T13" fmla="*/ 0 h 405"/>
                  <a:gd name="T14" fmla="*/ 121 w 121"/>
                  <a:gd name="T15" fmla="*/ 405 h 405"/>
                </a:gdLst>
                <a:ahLst/>
                <a:cxnLst>
                  <a:cxn ang="T8">
                    <a:pos x="T0" y="T1"/>
                  </a:cxn>
                  <a:cxn ang="T9">
                    <a:pos x="T2" y="T3"/>
                  </a:cxn>
                  <a:cxn ang="T10">
                    <a:pos x="T4" y="T5"/>
                  </a:cxn>
                  <a:cxn ang="T11">
                    <a:pos x="T6" y="T7"/>
                  </a:cxn>
                </a:cxnLst>
                <a:rect l="T12" t="T13" r="T14" b="T15"/>
                <a:pathLst>
                  <a:path w="121" h="405">
                    <a:moveTo>
                      <a:pt x="0" y="0"/>
                    </a:moveTo>
                    <a:lnTo>
                      <a:pt x="121" y="400"/>
                    </a:lnTo>
                    <a:lnTo>
                      <a:pt x="83" y="405"/>
                    </a:lnTo>
                    <a:lnTo>
                      <a:pt x="0" y="0"/>
                    </a:lnTo>
                    <a:close/>
                  </a:path>
                </a:pathLst>
              </a:custGeom>
              <a:solidFill>
                <a:srgbClr val="663300"/>
              </a:solidFill>
              <a:ln w="9525">
                <a:noFill/>
                <a:round/>
                <a:headEnd/>
                <a:tailEnd/>
              </a:ln>
            </p:spPr>
            <p:txBody>
              <a:bodyPr/>
              <a:lstStyle/>
              <a:p>
                <a:endParaRPr lang="es-MX"/>
              </a:p>
            </p:txBody>
          </p:sp>
          <p:sp>
            <p:nvSpPr>
              <p:cNvPr id="8447" name="Freeform 6062"/>
              <p:cNvSpPr>
                <a:spLocks/>
              </p:cNvSpPr>
              <p:nvPr/>
            </p:nvSpPr>
            <p:spPr bwMode="auto">
              <a:xfrm>
                <a:off x="1272" y="2099"/>
                <a:ext cx="13" cy="47"/>
              </a:xfrm>
              <a:custGeom>
                <a:avLst/>
                <a:gdLst>
                  <a:gd name="T0" fmla="*/ 0 w 121"/>
                  <a:gd name="T1" fmla="*/ 0 h 423"/>
                  <a:gd name="T2" fmla="*/ 0 w 121"/>
                  <a:gd name="T3" fmla="*/ 0 h 423"/>
                  <a:gd name="T4" fmla="*/ 0 w 121"/>
                  <a:gd name="T5" fmla="*/ 0 h 423"/>
                  <a:gd name="T6" fmla="*/ 0 w 121"/>
                  <a:gd name="T7" fmla="*/ 0 h 423"/>
                  <a:gd name="T8" fmla="*/ 0 w 121"/>
                  <a:gd name="T9" fmla="*/ 0 h 423"/>
                  <a:gd name="T10" fmla="*/ 0 60000 65536"/>
                  <a:gd name="T11" fmla="*/ 0 60000 65536"/>
                  <a:gd name="T12" fmla="*/ 0 60000 65536"/>
                  <a:gd name="T13" fmla="*/ 0 60000 65536"/>
                  <a:gd name="T14" fmla="*/ 0 60000 65536"/>
                  <a:gd name="T15" fmla="*/ 0 w 121"/>
                  <a:gd name="T16" fmla="*/ 0 h 423"/>
                  <a:gd name="T17" fmla="*/ 121 w 121"/>
                  <a:gd name="T18" fmla="*/ 423 h 423"/>
                </a:gdLst>
                <a:ahLst/>
                <a:cxnLst>
                  <a:cxn ang="T10">
                    <a:pos x="T0" y="T1"/>
                  </a:cxn>
                  <a:cxn ang="T11">
                    <a:pos x="T2" y="T3"/>
                  </a:cxn>
                  <a:cxn ang="T12">
                    <a:pos x="T4" y="T5"/>
                  </a:cxn>
                  <a:cxn ang="T13">
                    <a:pos x="T6" y="T7"/>
                  </a:cxn>
                  <a:cxn ang="T14">
                    <a:pos x="T8" y="T9"/>
                  </a:cxn>
                </a:cxnLst>
                <a:rect l="T15" t="T16" r="T17" b="T18"/>
                <a:pathLst>
                  <a:path w="121" h="423">
                    <a:moveTo>
                      <a:pt x="34" y="0"/>
                    </a:moveTo>
                    <a:lnTo>
                      <a:pt x="0" y="18"/>
                    </a:lnTo>
                    <a:lnTo>
                      <a:pt x="83" y="423"/>
                    </a:lnTo>
                    <a:lnTo>
                      <a:pt x="121" y="418"/>
                    </a:lnTo>
                    <a:lnTo>
                      <a:pt x="34" y="0"/>
                    </a:lnTo>
                  </a:path>
                </a:pathLst>
              </a:custGeom>
              <a:noFill/>
              <a:ln w="0">
                <a:solidFill>
                  <a:srgbClr val="663300"/>
                </a:solidFill>
                <a:round/>
                <a:headEnd/>
                <a:tailEnd/>
              </a:ln>
            </p:spPr>
            <p:txBody>
              <a:bodyPr/>
              <a:lstStyle/>
              <a:p>
                <a:endParaRPr lang="es-MX"/>
              </a:p>
            </p:txBody>
          </p:sp>
          <p:sp>
            <p:nvSpPr>
              <p:cNvPr id="8448" name="Freeform 6063"/>
              <p:cNvSpPr>
                <a:spLocks/>
              </p:cNvSpPr>
              <p:nvPr/>
            </p:nvSpPr>
            <p:spPr bwMode="auto">
              <a:xfrm>
                <a:off x="1281" y="2145"/>
                <a:ext cx="5" cy="22"/>
              </a:xfrm>
              <a:custGeom>
                <a:avLst/>
                <a:gdLst>
                  <a:gd name="T0" fmla="*/ 0 w 49"/>
                  <a:gd name="T1" fmla="*/ 0 h 192"/>
                  <a:gd name="T2" fmla="*/ 0 w 49"/>
                  <a:gd name="T3" fmla="*/ 0 h 192"/>
                  <a:gd name="T4" fmla="*/ 0 w 49"/>
                  <a:gd name="T5" fmla="*/ 0 h 192"/>
                  <a:gd name="T6" fmla="*/ 0 w 49"/>
                  <a:gd name="T7" fmla="*/ 0 h 192"/>
                  <a:gd name="T8" fmla="*/ 0 60000 65536"/>
                  <a:gd name="T9" fmla="*/ 0 60000 65536"/>
                  <a:gd name="T10" fmla="*/ 0 60000 65536"/>
                  <a:gd name="T11" fmla="*/ 0 60000 65536"/>
                  <a:gd name="T12" fmla="*/ 0 w 49"/>
                  <a:gd name="T13" fmla="*/ 0 h 192"/>
                  <a:gd name="T14" fmla="*/ 49 w 49"/>
                  <a:gd name="T15" fmla="*/ 192 h 192"/>
                </a:gdLst>
                <a:ahLst/>
                <a:cxnLst>
                  <a:cxn ang="T8">
                    <a:pos x="T0" y="T1"/>
                  </a:cxn>
                  <a:cxn ang="T9">
                    <a:pos x="T2" y="T3"/>
                  </a:cxn>
                  <a:cxn ang="T10">
                    <a:pos x="T4" y="T5"/>
                  </a:cxn>
                  <a:cxn ang="T11">
                    <a:pos x="T6" y="T7"/>
                  </a:cxn>
                </a:cxnLst>
                <a:rect l="T12" t="T13" r="T14" b="T15"/>
                <a:pathLst>
                  <a:path w="49" h="192">
                    <a:moveTo>
                      <a:pt x="38" y="0"/>
                    </a:moveTo>
                    <a:lnTo>
                      <a:pt x="0" y="5"/>
                    </a:lnTo>
                    <a:lnTo>
                      <a:pt x="49" y="192"/>
                    </a:lnTo>
                    <a:lnTo>
                      <a:pt x="38" y="0"/>
                    </a:lnTo>
                    <a:close/>
                  </a:path>
                </a:pathLst>
              </a:custGeom>
              <a:solidFill>
                <a:srgbClr val="663300"/>
              </a:solidFill>
              <a:ln w="9525">
                <a:noFill/>
                <a:round/>
                <a:headEnd/>
                <a:tailEnd/>
              </a:ln>
            </p:spPr>
            <p:txBody>
              <a:bodyPr/>
              <a:lstStyle/>
              <a:p>
                <a:endParaRPr lang="es-MX"/>
              </a:p>
            </p:txBody>
          </p:sp>
          <p:sp>
            <p:nvSpPr>
              <p:cNvPr id="8449" name="Freeform 6064"/>
              <p:cNvSpPr>
                <a:spLocks/>
              </p:cNvSpPr>
              <p:nvPr/>
            </p:nvSpPr>
            <p:spPr bwMode="auto">
              <a:xfrm>
                <a:off x="1281" y="2145"/>
                <a:ext cx="5" cy="23"/>
              </a:xfrm>
              <a:custGeom>
                <a:avLst/>
                <a:gdLst>
                  <a:gd name="T0" fmla="*/ 0 w 49"/>
                  <a:gd name="T1" fmla="*/ 0 h 205"/>
                  <a:gd name="T2" fmla="*/ 0 w 49"/>
                  <a:gd name="T3" fmla="*/ 0 h 205"/>
                  <a:gd name="T4" fmla="*/ 0 w 49"/>
                  <a:gd name="T5" fmla="*/ 0 h 205"/>
                  <a:gd name="T6" fmla="*/ 0 w 49"/>
                  <a:gd name="T7" fmla="*/ 0 h 205"/>
                  <a:gd name="T8" fmla="*/ 0 w 49"/>
                  <a:gd name="T9" fmla="*/ 0 h 205"/>
                  <a:gd name="T10" fmla="*/ 0 60000 65536"/>
                  <a:gd name="T11" fmla="*/ 0 60000 65536"/>
                  <a:gd name="T12" fmla="*/ 0 60000 65536"/>
                  <a:gd name="T13" fmla="*/ 0 60000 65536"/>
                  <a:gd name="T14" fmla="*/ 0 60000 65536"/>
                  <a:gd name="T15" fmla="*/ 0 w 49"/>
                  <a:gd name="T16" fmla="*/ 0 h 205"/>
                  <a:gd name="T17" fmla="*/ 49 w 49"/>
                  <a:gd name="T18" fmla="*/ 205 h 205"/>
                </a:gdLst>
                <a:ahLst/>
                <a:cxnLst>
                  <a:cxn ang="T10">
                    <a:pos x="T0" y="T1"/>
                  </a:cxn>
                  <a:cxn ang="T11">
                    <a:pos x="T2" y="T3"/>
                  </a:cxn>
                  <a:cxn ang="T12">
                    <a:pos x="T4" y="T5"/>
                  </a:cxn>
                  <a:cxn ang="T13">
                    <a:pos x="T6" y="T7"/>
                  </a:cxn>
                  <a:cxn ang="T14">
                    <a:pos x="T8" y="T9"/>
                  </a:cxn>
                </a:cxnLst>
                <a:rect l="T15" t="T16" r="T17" b="T18"/>
                <a:pathLst>
                  <a:path w="49" h="205">
                    <a:moveTo>
                      <a:pt x="38" y="0"/>
                    </a:moveTo>
                    <a:lnTo>
                      <a:pt x="0" y="5"/>
                    </a:lnTo>
                    <a:lnTo>
                      <a:pt x="12" y="205"/>
                    </a:lnTo>
                    <a:lnTo>
                      <a:pt x="49" y="192"/>
                    </a:lnTo>
                    <a:lnTo>
                      <a:pt x="38" y="0"/>
                    </a:lnTo>
                  </a:path>
                </a:pathLst>
              </a:custGeom>
              <a:noFill/>
              <a:ln w="0">
                <a:solidFill>
                  <a:srgbClr val="663300"/>
                </a:solidFill>
                <a:round/>
                <a:headEnd/>
                <a:tailEnd/>
              </a:ln>
            </p:spPr>
            <p:txBody>
              <a:bodyPr/>
              <a:lstStyle/>
              <a:p>
                <a:endParaRPr lang="es-MX"/>
              </a:p>
            </p:txBody>
          </p:sp>
          <p:sp>
            <p:nvSpPr>
              <p:cNvPr id="8450" name="Freeform 6065"/>
              <p:cNvSpPr>
                <a:spLocks/>
              </p:cNvSpPr>
              <p:nvPr/>
            </p:nvSpPr>
            <p:spPr bwMode="auto">
              <a:xfrm>
                <a:off x="1282" y="2167"/>
                <a:ext cx="8" cy="4"/>
              </a:xfrm>
              <a:custGeom>
                <a:avLst/>
                <a:gdLst>
                  <a:gd name="T0" fmla="*/ 0 w 69"/>
                  <a:gd name="T1" fmla="*/ 0 h 43"/>
                  <a:gd name="T2" fmla="*/ 0 w 69"/>
                  <a:gd name="T3" fmla="*/ 0 h 43"/>
                  <a:gd name="T4" fmla="*/ 0 w 69"/>
                  <a:gd name="T5" fmla="*/ 0 h 43"/>
                  <a:gd name="T6" fmla="*/ 0 w 69"/>
                  <a:gd name="T7" fmla="*/ 0 h 43"/>
                  <a:gd name="T8" fmla="*/ 0 60000 65536"/>
                  <a:gd name="T9" fmla="*/ 0 60000 65536"/>
                  <a:gd name="T10" fmla="*/ 0 60000 65536"/>
                  <a:gd name="T11" fmla="*/ 0 60000 65536"/>
                  <a:gd name="T12" fmla="*/ 0 w 69"/>
                  <a:gd name="T13" fmla="*/ 0 h 43"/>
                  <a:gd name="T14" fmla="*/ 69 w 69"/>
                  <a:gd name="T15" fmla="*/ 43 h 43"/>
                </a:gdLst>
                <a:ahLst/>
                <a:cxnLst>
                  <a:cxn ang="T8">
                    <a:pos x="T0" y="T1"/>
                  </a:cxn>
                  <a:cxn ang="T9">
                    <a:pos x="T2" y="T3"/>
                  </a:cxn>
                  <a:cxn ang="T10">
                    <a:pos x="T4" y="T5"/>
                  </a:cxn>
                  <a:cxn ang="T11">
                    <a:pos x="T6" y="T7"/>
                  </a:cxn>
                </a:cxnLst>
                <a:rect l="T12" t="T13" r="T14" b="T15"/>
                <a:pathLst>
                  <a:path w="69" h="43">
                    <a:moveTo>
                      <a:pt x="37" y="0"/>
                    </a:moveTo>
                    <a:lnTo>
                      <a:pt x="0" y="13"/>
                    </a:lnTo>
                    <a:lnTo>
                      <a:pt x="69" y="43"/>
                    </a:lnTo>
                    <a:lnTo>
                      <a:pt x="37" y="0"/>
                    </a:lnTo>
                    <a:close/>
                  </a:path>
                </a:pathLst>
              </a:custGeom>
              <a:solidFill>
                <a:srgbClr val="663300"/>
              </a:solidFill>
              <a:ln w="9525">
                <a:noFill/>
                <a:round/>
                <a:headEnd/>
                <a:tailEnd/>
              </a:ln>
            </p:spPr>
            <p:txBody>
              <a:bodyPr/>
              <a:lstStyle/>
              <a:p>
                <a:endParaRPr lang="es-MX"/>
              </a:p>
            </p:txBody>
          </p:sp>
          <p:sp>
            <p:nvSpPr>
              <p:cNvPr id="8451" name="Freeform 6066"/>
              <p:cNvSpPr>
                <a:spLocks/>
              </p:cNvSpPr>
              <p:nvPr/>
            </p:nvSpPr>
            <p:spPr bwMode="auto">
              <a:xfrm>
                <a:off x="1282" y="2168"/>
                <a:ext cx="8" cy="7"/>
              </a:xfrm>
              <a:custGeom>
                <a:avLst/>
                <a:gdLst>
                  <a:gd name="T0" fmla="*/ 0 w 69"/>
                  <a:gd name="T1" fmla="*/ 0 h 64"/>
                  <a:gd name="T2" fmla="*/ 0 w 69"/>
                  <a:gd name="T3" fmla="*/ 0 h 64"/>
                  <a:gd name="T4" fmla="*/ 0 w 69"/>
                  <a:gd name="T5" fmla="*/ 0 h 64"/>
                  <a:gd name="T6" fmla="*/ 0 w 69"/>
                  <a:gd name="T7" fmla="*/ 0 h 64"/>
                  <a:gd name="T8" fmla="*/ 0 60000 65536"/>
                  <a:gd name="T9" fmla="*/ 0 60000 65536"/>
                  <a:gd name="T10" fmla="*/ 0 60000 65536"/>
                  <a:gd name="T11" fmla="*/ 0 60000 65536"/>
                  <a:gd name="T12" fmla="*/ 0 w 69"/>
                  <a:gd name="T13" fmla="*/ 0 h 64"/>
                  <a:gd name="T14" fmla="*/ 69 w 69"/>
                  <a:gd name="T15" fmla="*/ 64 h 64"/>
                </a:gdLst>
                <a:ahLst/>
                <a:cxnLst>
                  <a:cxn ang="T8">
                    <a:pos x="T0" y="T1"/>
                  </a:cxn>
                  <a:cxn ang="T9">
                    <a:pos x="T2" y="T3"/>
                  </a:cxn>
                  <a:cxn ang="T10">
                    <a:pos x="T4" y="T5"/>
                  </a:cxn>
                  <a:cxn ang="T11">
                    <a:pos x="T6" y="T7"/>
                  </a:cxn>
                </a:cxnLst>
                <a:rect l="T12" t="T13" r="T14" b="T15"/>
                <a:pathLst>
                  <a:path w="69" h="64">
                    <a:moveTo>
                      <a:pt x="0" y="0"/>
                    </a:moveTo>
                    <a:lnTo>
                      <a:pt x="69" y="30"/>
                    </a:lnTo>
                    <a:lnTo>
                      <a:pt x="46" y="64"/>
                    </a:lnTo>
                    <a:lnTo>
                      <a:pt x="0" y="0"/>
                    </a:lnTo>
                    <a:close/>
                  </a:path>
                </a:pathLst>
              </a:custGeom>
              <a:solidFill>
                <a:srgbClr val="663300"/>
              </a:solidFill>
              <a:ln w="9525">
                <a:noFill/>
                <a:round/>
                <a:headEnd/>
                <a:tailEnd/>
              </a:ln>
            </p:spPr>
            <p:txBody>
              <a:bodyPr/>
              <a:lstStyle/>
              <a:p>
                <a:endParaRPr lang="es-MX"/>
              </a:p>
            </p:txBody>
          </p:sp>
          <p:sp>
            <p:nvSpPr>
              <p:cNvPr id="8452" name="Freeform 6067"/>
              <p:cNvSpPr>
                <a:spLocks/>
              </p:cNvSpPr>
              <p:nvPr/>
            </p:nvSpPr>
            <p:spPr bwMode="auto">
              <a:xfrm>
                <a:off x="1282" y="2167"/>
                <a:ext cx="8" cy="8"/>
              </a:xfrm>
              <a:custGeom>
                <a:avLst/>
                <a:gdLst>
                  <a:gd name="T0" fmla="*/ 0 w 69"/>
                  <a:gd name="T1" fmla="*/ 0 h 77"/>
                  <a:gd name="T2" fmla="*/ 0 w 69"/>
                  <a:gd name="T3" fmla="*/ 0 h 77"/>
                  <a:gd name="T4" fmla="*/ 0 w 69"/>
                  <a:gd name="T5" fmla="*/ 0 h 77"/>
                  <a:gd name="T6" fmla="*/ 0 w 69"/>
                  <a:gd name="T7" fmla="*/ 0 h 77"/>
                  <a:gd name="T8" fmla="*/ 0 w 69"/>
                  <a:gd name="T9" fmla="*/ 0 h 77"/>
                  <a:gd name="T10" fmla="*/ 0 60000 65536"/>
                  <a:gd name="T11" fmla="*/ 0 60000 65536"/>
                  <a:gd name="T12" fmla="*/ 0 60000 65536"/>
                  <a:gd name="T13" fmla="*/ 0 60000 65536"/>
                  <a:gd name="T14" fmla="*/ 0 60000 65536"/>
                  <a:gd name="T15" fmla="*/ 0 w 69"/>
                  <a:gd name="T16" fmla="*/ 0 h 77"/>
                  <a:gd name="T17" fmla="*/ 69 w 69"/>
                  <a:gd name="T18" fmla="*/ 77 h 77"/>
                </a:gdLst>
                <a:ahLst/>
                <a:cxnLst>
                  <a:cxn ang="T10">
                    <a:pos x="T0" y="T1"/>
                  </a:cxn>
                  <a:cxn ang="T11">
                    <a:pos x="T2" y="T3"/>
                  </a:cxn>
                  <a:cxn ang="T12">
                    <a:pos x="T4" y="T5"/>
                  </a:cxn>
                  <a:cxn ang="T13">
                    <a:pos x="T6" y="T7"/>
                  </a:cxn>
                  <a:cxn ang="T14">
                    <a:pos x="T8" y="T9"/>
                  </a:cxn>
                </a:cxnLst>
                <a:rect l="T15" t="T16" r="T17" b="T18"/>
                <a:pathLst>
                  <a:path w="69" h="77">
                    <a:moveTo>
                      <a:pt x="37" y="0"/>
                    </a:moveTo>
                    <a:lnTo>
                      <a:pt x="0" y="13"/>
                    </a:lnTo>
                    <a:lnTo>
                      <a:pt x="46" y="77"/>
                    </a:lnTo>
                    <a:lnTo>
                      <a:pt x="69" y="43"/>
                    </a:lnTo>
                    <a:lnTo>
                      <a:pt x="37" y="0"/>
                    </a:lnTo>
                  </a:path>
                </a:pathLst>
              </a:custGeom>
              <a:noFill/>
              <a:ln w="0">
                <a:solidFill>
                  <a:srgbClr val="663300"/>
                </a:solidFill>
                <a:round/>
                <a:headEnd/>
                <a:tailEnd/>
              </a:ln>
            </p:spPr>
            <p:txBody>
              <a:bodyPr/>
              <a:lstStyle/>
              <a:p>
                <a:endParaRPr lang="es-MX"/>
              </a:p>
            </p:txBody>
          </p:sp>
          <p:sp>
            <p:nvSpPr>
              <p:cNvPr id="8453" name="Freeform 6068"/>
              <p:cNvSpPr>
                <a:spLocks/>
              </p:cNvSpPr>
              <p:nvPr/>
            </p:nvSpPr>
            <p:spPr bwMode="auto">
              <a:xfrm>
                <a:off x="1287" y="2171"/>
                <a:ext cx="84" cy="21"/>
              </a:xfrm>
              <a:custGeom>
                <a:avLst/>
                <a:gdLst>
                  <a:gd name="T0" fmla="*/ 0 w 754"/>
                  <a:gd name="T1" fmla="*/ 0 h 185"/>
                  <a:gd name="T2" fmla="*/ 0 w 754"/>
                  <a:gd name="T3" fmla="*/ 0 h 185"/>
                  <a:gd name="T4" fmla="*/ 0 w 754"/>
                  <a:gd name="T5" fmla="*/ 0 h 185"/>
                  <a:gd name="T6" fmla="*/ 0 w 754"/>
                  <a:gd name="T7" fmla="*/ 0 h 185"/>
                  <a:gd name="T8" fmla="*/ 0 60000 65536"/>
                  <a:gd name="T9" fmla="*/ 0 60000 65536"/>
                  <a:gd name="T10" fmla="*/ 0 60000 65536"/>
                  <a:gd name="T11" fmla="*/ 0 60000 65536"/>
                  <a:gd name="T12" fmla="*/ 0 w 754"/>
                  <a:gd name="T13" fmla="*/ 0 h 185"/>
                  <a:gd name="T14" fmla="*/ 754 w 754"/>
                  <a:gd name="T15" fmla="*/ 185 h 185"/>
                </a:gdLst>
                <a:ahLst/>
                <a:cxnLst>
                  <a:cxn ang="T8">
                    <a:pos x="T0" y="T1"/>
                  </a:cxn>
                  <a:cxn ang="T9">
                    <a:pos x="T2" y="T3"/>
                  </a:cxn>
                  <a:cxn ang="T10">
                    <a:pos x="T4" y="T5"/>
                  </a:cxn>
                  <a:cxn ang="T11">
                    <a:pos x="T6" y="T7"/>
                  </a:cxn>
                </a:cxnLst>
                <a:rect l="T12" t="T13" r="T14" b="T15"/>
                <a:pathLst>
                  <a:path w="754" h="185">
                    <a:moveTo>
                      <a:pt x="23" y="0"/>
                    </a:moveTo>
                    <a:lnTo>
                      <a:pt x="0" y="34"/>
                    </a:lnTo>
                    <a:lnTo>
                      <a:pt x="754" y="185"/>
                    </a:lnTo>
                    <a:lnTo>
                      <a:pt x="23" y="0"/>
                    </a:lnTo>
                    <a:close/>
                  </a:path>
                </a:pathLst>
              </a:custGeom>
              <a:solidFill>
                <a:srgbClr val="663300"/>
              </a:solidFill>
              <a:ln w="9525">
                <a:noFill/>
                <a:round/>
                <a:headEnd/>
                <a:tailEnd/>
              </a:ln>
            </p:spPr>
            <p:txBody>
              <a:bodyPr/>
              <a:lstStyle/>
              <a:p>
                <a:endParaRPr lang="es-MX"/>
              </a:p>
            </p:txBody>
          </p:sp>
          <p:sp>
            <p:nvSpPr>
              <p:cNvPr id="8454" name="Freeform 6069"/>
              <p:cNvSpPr>
                <a:spLocks/>
              </p:cNvSpPr>
              <p:nvPr/>
            </p:nvSpPr>
            <p:spPr bwMode="auto">
              <a:xfrm>
                <a:off x="1287" y="2175"/>
                <a:ext cx="84" cy="21"/>
              </a:xfrm>
              <a:custGeom>
                <a:avLst/>
                <a:gdLst>
                  <a:gd name="T0" fmla="*/ 0 w 754"/>
                  <a:gd name="T1" fmla="*/ 0 h 188"/>
                  <a:gd name="T2" fmla="*/ 0 w 754"/>
                  <a:gd name="T3" fmla="*/ 0 h 188"/>
                  <a:gd name="T4" fmla="*/ 0 w 754"/>
                  <a:gd name="T5" fmla="*/ 0 h 188"/>
                  <a:gd name="T6" fmla="*/ 0 w 754"/>
                  <a:gd name="T7" fmla="*/ 0 h 188"/>
                  <a:gd name="T8" fmla="*/ 0 60000 65536"/>
                  <a:gd name="T9" fmla="*/ 0 60000 65536"/>
                  <a:gd name="T10" fmla="*/ 0 60000 65536"/>
                  <a:gd name="T11" fmla="*/ 0 60000 65536"/>
                  <a:gd name="T12" fmla="*/ 0 w 754"/>
                  <a:gd name="T13" fmla="*/ 0 h 188"/>
                  <a:gd name="T14" fmla="*/ 754 w 754"/>
                  <a:gd name="T15" fmla="*/ 188 h 188"/>
                </a:gdLst>
                <a:ahLst/>
                <a:cxnLst>
                  <a:cxn ang="T8">
                    <a:pos x="T0" y="T1"/>
                  </a:cxn>
                  <a:cxn ang="T9">
                    <a:pos x="T2" y="T3"/>
                  </a:cxn>
                  <a:cxn ang="T10">
                    <a:pos x="T4" y="T5"/>
                  </a:cxn>
                  <a:cxn ang="T11">
                    <a:pos x="T6" y="T7"/>
                  </a:cxn>
                </a:cxnLst>
                <a:rect l="T12" t="T13" r="T14" b="T15"/>
                <a:pathLst>
                  <a:path w="754" h="188">
                    <a:moveTo>
                      <a:pt x="0" y="0"/>
                    </a:moveTo>
                    <a:lnTo>
                      <a:pt x="754" y="151"/>
                    </a:lnTo>
                    <a:lnTo>
                      <a:pt x="745" y="188"/>
                    </a:lnTo>
                    <a:lnTo>
                      <a:pt x="0" y="0"/>
                    </a:lnTo>
                    <a:close/>
                  </a:path>
                </a:pathLst>
              </a:custGeom>
              <a:solidFill>
                <a:srgbClr val="663300"/>
              </a:solidFill>
              <a:ln w="9525">
                <a:noFill/>
                <a:round/>
                <a:headEnd/>
                <a:tailEnd/>
              </a:ln>
            </p:spPr>
            <p:txBody>
              <a:bodyPr/>
              <a:lstStyle/>
              <a:p>
                <a:endParaRPr lang="es-MX"/>
              </a:p>
            </p:txBody>
          </p:sp>
          <p:sp>
            <p:nvSpPr>
              <p:cNvPr id="8455" name="Freeform 6070"/>
              <p:cNvSpPr>
                <a:spLocks/>
              </p:cNvSpPr>
              <p:nvPr/>
            </p:nvSpPr>
            <p:spPr bwMode="auto">
              <a:xfrm>
                <a:off x="1287" y="2171"/>
                <a:ext cx="84" cy="25"/>
              </a:xfrm>
              <a:custGeom>
                <a:avLst/>
                <a:gdLst>
                  <a:gd name="T0" fmla="*/ 0 w 754"/>
                  <a:gd name="T1" fmla="*/ 0 h 222"/>
                  <a:gd name="T2" fmla="*/ 0 w 754"/>
                  <a:gd name="T3" fmla="*/ 0 h 222"/>
                  <a:gd name="T4" fmla="*/ 0 w 754"/>
                  <a:gd name="T5" fmla="*/ 0 h 222"/>
                  <a:gd name="T6" fmla="*/ 0 w 754"/>
                  <a:gd name="T7" fmla="*/ 0 h 222"/>
                  <a:gd name="T8" fmla="*/ 0 w 754"/>
                  <a:gd name="T9" fmla="*/ 0 h 222"/>
                  <a:gd name="T10" fmla="*/ 0 60000 65536"/>
                  <a:gd name="T11" fmla="*/ 0 60000 65536"/>
                  <a:gd name="T12" fmla="*/ 0 60000 65536"/>
                  <a:gd name="T13" fmla="*/ 0 60000 65536"/>
                  <a:gd name="T14" fmla="*/ 0 60000 65536"/>
                  <a:gd name="T15" fmla="*/ 0 w 754"/>
                  <a:gd name="T16" fmla="*/ 0 h 222"/>
                  <a:gd name="T17" fmla="*/ 754 w 754"/>
                  <a:gd name="T18" fmla="*/ 222 h 222"/>
                </a:gdLst>
                <a:ahLst/>
                <a:cxnLst>
                  <a:cxn ang="T10">
                    <a:pos x="T0" y="T1"/>
                  </a:cxn>
                  <a:cxn ang="T11">
                    <a:pos x="T2" y="T3"/>
                  </a:cxn>
                  <a:cxn ang="T12">
                    <a:pos x="T4" y="T5"/>
                  </a:cxn>
                  <a:cxn ang="T13">
                    <a:pos x="T6" y="T7"/>
                  </a:cxn>
                  <a:cxn ang="T14">
                    <a:pos x="T8" y="T9"/>
                  </a:cxn>
                </a:cxnLst>
                <a:rect l="T15" t="T16" r="T17" b="T18"/>
                <a:pathLst>
                  <a:path w="754" h="222">
                    <a:moveTo>
                      <a:pt x="23" y="0"/>
                    </a:moveTo>
                    <a:lnTo>
                      <a:pt x="0" y="34"/>
                    </a:lnTo>
                    <a:lnTo>
                      <a:pt x="745" y="222"/>
                    </a:lnTo>
                    <a:lnTo>
                      <a:pt x="754" y="185"/>
                    </a:lnTo>
                    <a:lnTo>
                      <a:pt x="23" y="0"/>
                    </a:lnTo>
                  </a:path>
                </a:pathLst>
              </a:custGeom>
              <a:noFill/>
              <a:ln w="0">
                <a:solidFill>
                  <a:srgbClr val="663300"/>
                </a:solidFill>
                <a:round/>
                <a:headEnd/>
                <a:tailEnd/>
              </a:ln>
            </p:spPr>
            <p:txBody>
              <a:bodyPr/>
              <a:lstStyle/>
              <a:p>
                <a:endParaRPr lang="es-MX"/>
              </a:p>
            </p:txBody>
          </p:sp>
          <p:sp>
            <p:nvSpPr>
              <p:cNvPr id="8456" name="Freeform 6071"/>
              <p:cNvSpPr>
                <a:spLocks/>
              </p:cNvSpPr>
              <p:nvPr/>
            </p:nvSpPr>
            <p:spPr bwMode="auto">
              <a:xfrm>
                <a:off x="1370" y="2192"/>
                <a:ext cx="45" cy="12"/>
              </a:xfrm>
              <a:custGeom>
                <a:avLst/>
                <a:gdLst>
                  <a:gd name="T0" fmla="*/ 0 w 402"/>
                  <a:gd name="T1" fmla="*/ 0 h 107"/>
                  <a:gd name="T2" fmla="*/ 0 w 402"/>
                  <a:gd name="T3" fmla="*/ 0 h 107"/>
                  <a:gd name="T4" fmla="*/ 0 w 402"/>
                  <a:gd name="T5" fmla="*/ 0 h 107"/>
                  <a:gd name="T6" fmla="*/ 0 w 402"/>
                  <a:gd name="T7" fmla="*/ 0 h 107"/>
                  <a:gd name="T8" fmla="*/ 0 60000 65536"/>
                  <a:gd name="T9" fmla="*/ 0 60000 65536"/>
                  <a:gd name="T10" fmla="*/ 0 60000 65536"/>
                  <a:gd name="T11" fmla="*/ 0 60000 65536"/>
                  <a:gd name="T12" fmla="*/ 0 w 402"/>
                  <a:gd name="T13" fmla="*/ 0 h 107"/>
                  <a:gd name="T14" fmla="*/ 402 w 402"/>
                  <a:gd name="T15" fmla="*/ 107 h 107"/>
                </a:gdLst>
                <a:ahLst/>
                <a:cxnLst>
                  <a:cxn ang="T8">
                    <a:pos x="T0" y="T1"/>
                  </a:cxn>
                  <a:cxn ang="T9">
                    <a:pos x="T2" y="T3"/>
                  </a:cxn>
                  <a:cxn ang="T10">
                    <a:pos x="T4" y="T5"/>
                  </a:cxn>
                  <a:cxn ang="T11">
                    <a:pos x="T6" y="T7"/>
                  </a:cxn>
                </a:cxnLst>
                <a:rect l="T12" t="T13" r="T14" b="T15"/>
                <a:pathLst>
                  <a:path w="402" h="107">
                    <a:moveTo>
                      <a:pt x="9" y="0"/>
                    </a:moveTo>
                    <a:lnTo>
                      <a:pt x="0" y="37"/>
                    </a:lnTo>
                    <a:lnTo>
                      <a:pt x="402" y="107"/>
                    </a:lnTo>
                    <a:lnTo>
                      <a:pt x="9" y="0"/>
                    </a:lnTo>
                    <a:close/>
                  </a:path>
                </a:pathLst>
              </a:custGeom>
              <a:solidFill>
                <a:srgbClr val="663300"/>
              </a:solidFill>
              <a:ln w="9525">
                <a:noFill/>
                <a:round/>
                <a:headEnd/>
                <a:tailEnd/>
              </a:ln>
            </p:spPr>
            <p:txBody>
              <a:bodyPr/>
              <a:lstStyle/>
              <a:p>
                <a:endParaRPr lang="es-MX"/>
              </a:p>
            </p:txBody>
          </p:sp>
          <p:sp>
            <p:nvSpPr>
              <p:cNvPr id="8457" name="Freeform 6072"/>
              <p:cNvSpPr>
                <a:spLocks/>
              </p:cNvSpPr>
              <p:nvPr/>
            </p:nvSpPr>
            <p:spPr bwMode="auto">
              <a:xfrm>
                <a:off x="1370" y="2196"/>
                <a:ext cx="45" cy="12"/>
              </a:xfrm>
              <a:custGeom>
                <a:avLst/>
                <a:gdLst>
                  <a:gd name="T0" fmla="*/ 0 w 402"/>
                  <a:gd name="T1" fmla="*/ 0 h 106"/>
                  <a:gd name="T2" fmla="*/ 0 w 402"/>
                  <a:gd name="T3" fmla="*/ 0 h 106"/>
                  <a:gd name="T4" fmla="*/ 0 w 402"/>
                  <a:gd name="T5" fmla="*/ 0 h 106"/>
                  <a:gd name="T6" fmla="*/ 0 w 402"/>
                  <a:gd name="T7" fmla="*/ 0 h 106"/>
                  <a:gd name="T8" fmla="*/ 0 60000 65536"/>
                  <a:gd name="T9" fmla="*/ 0 60000 65536"/>
                  <a:gd name="T10" fmla="*/ 0 60000 65536"/>
                  <a:gd name="T11" fmla="*/ 0 60000 65536"/>
                  <a:gd name="T12" fmla="*/ 0 w 402"/>
                  <a:gd name="T13" fmla="*/ 0 h 106"/>
                  <a:gd name="T14" fmla="*/ 402 w 402"/>
                  <a:gd name="T15" fmla="*/ 106 h 106"/>
                </a:gdLst>
                <a:ahLst/>
                <a:cxnLst>
                  <a:cxn ang="T8">
                    <a:pos x="T0" y="T1"/>
                  </a:cxn>
                  <a:cxn ang="T9">
                    <a:pos x="T2" y="T3"/>
                  </a:cxn>
                  <a:cxn ang="T10">
                    <a:pos x="T4" y="T5"/>
                  </a:cxn>
                  <a:cxn ang="T11">
                    <a:pos x="T6" y="T7"/>
                  </a:cxn>
                </a:cxnLst>
                <a:rect l="T12" t="T13" r="T14" b="T15"/>
                <a:pathLst>
                  <a:path w="402" h="106">
                    <a:moveTo>
                      <a:pt x="0" y="0"/>
                    </a:moveTo>
                    <a:lnTo>
                      <a:pt x="402" y="70"/>
                    </a:lnTo>
                    <a:lnTo>
                      <a:pt x="393" y="106"/>
                    </a:lnTo>
                    <a:lnTo>
                      <a:pt x="0" y="0"/>
                    </a:lnTo>
                    <a:close/>
                  </a:path>
                </a:pathLst>
              </a:custGeom>
              <a:solidFill>
                <a:srgbClr val="663300"/>
              </a:solidFill>
              <a:ln w="9525">
                <a:noFill/>
                <a:round/>
                <a:headEnd/>
                <a:tailEnd/>
              </a:ln>
            </p:spPr>
            <p:txBody>
              <a:bodyPr/>
              <a:lstStyle/>
              <a:p>
                <a:endParaRPr lang="es-MX"/>
              </a:p>
            </p:txBody>
          </p:sp>
          <p:sp>
            <p:nvSpPr>
              <p:cNvPr id="8458" name="Freeform 6073"/>
              <p:cNvSpPr>
                <a:spLocks/>
              </p:cNvSpPr>
              <p:nvPr/>
            </p:nvSpPr>
            <p:spPr bwMode="auto">
              <a:xfrm>
                <a:off x="1370" y="2192"/>
                <a:ext cx="45" cy="16"/>
              </a:xfrm>
              <a:custGeom>
                <a:avLst/>
                <a:gdLst>
                  <a:gd name="T0" fmla="*/ 0 w 402"/>
                  <a:gd name="T1" fmla="*/ 0 h 143"/>
                  <a:gd name="T2" fmla="*/ 0 w 402"/>
                  <a:gd name="T3" fmla="*/ 0 h 143"/>
                  <a:gd name="T4" fmla="*/ 0 w 402"/>
                  <a:gd name="T5" fmla="*/ 0 h 143"/>
                  <a:gd name="T6" fmla="*/ 0 w 402"/>
                  <a:gd name="T7" fmla="*/ 0 h 143"/>
                  <a:gd name="T8" fmla="*/ 0 w 402"/>
                  <a:gd name="T9" fmla="*/ 0 h 143"/>
                  <a:gd name="T10" fmla="*/ 0 60000 65536"/>
                  <a:gd name="T11" fmla="*/ 0 60000 65536"/>
                  <a:gd name="T12" fmla="*/ 0 60000 65536"/>
                  <a:gd name="T13" fmla="*/ 0 60000 65536"/>
                  <a:gd name="T14" fmla="*/ 0 60000 65536"/>
                  <a:gd name="T15" fmla="*/ 0 w 402"/>
                  <a:gd name="T16" fmla="*/ 0 h 143"/>
                  <a:gd name="T17" fmla="*/ 402 w 402"/>
                  <a:gd name="T18" fmla="*/ 143 h 143"/>
                </a:gdLst>
                <a:ahLst/>
                <a:cxnLst>
                  <a:cxn ang="T10">
                    <a:pos x="T0" y="T1"/>
                  </a:cxn>
                  <a:cxn ang="T11">
                    <a:pos x="T2" y="T3"/>
                  </a:cxn>
                  <a:cxn ang="T12">
                    <a:pos x="T4" y="T5"/>
                  </a:cxn>
                  <a:cxn ang="T13">
                    <a:pos x="T6" y="T7"/>
                  </a:cxn>
                  <a:cxn ang="T14">
                    <a:pos x="T8" y="T9"/>
                  </a:cxn>
                </a:cxnLst>
                <a:rect l="T15" t="T16" r="T17" b="T18"/>
                <a:pathLst>
                  <a:path w="402" h="143">
                    <a:moveTo>
                      <a:pt x="9" y="0"/>
                    </a:moveTo>
                    <a:lnTo>
                      <a:pt x="0" y="37"/>
                    </a:lnTo>
                    <a:lnTo>
                      <a:pt x="393" y="143"/>
                    </a:lnTo>
                    <a:lnTo>
                      <a:pt x="402" y="107"/>
                    </a:lnTo>
                    <a:lnTo>
                      <a:pt x="9" y="0"/>
                    </a:lnTo>
                  </a:path>
                </a:pathLst>
              </a:custGeom>
              <a:noFill/>
              <a:ln w="0">
                <a:solidFill>
                  <a:srgbClr val="663300"/>
                </a:solidFill>
                <a:round/>
                <a:headEnd/>
                <a:tailEnd/>
              </a:ln>
            </p:spPr>
            <p:txBody>
              <a:bodyPr/>
              <a:lstStyle/>
              <a:p>
                <a:endParaRPr lang="es-MX"/>
              </a:p>
            </p:txBody>
          </p:sp>
          <p:sp>
            <p:nvSpPr>
              <p:cNvPr id="8459" name="Freeform 6074"/>
              <p:cNvSpPr>
                <a:spLocks/>
              </p:cNvSpPr>
              <p:nvPr/>
            </p:nvSpPr>
            <p:spPr bwMode="auto">
              <a:xfrm>
                <a:off x="1414" y="2204"/>
                <a:ext cx="16" cy="4"/>
              </a:xfrm>
              <a:custGeom>
                <a:avLst/>
                <a:gdLst>
                  <a:gd name="T0" fmla="*/ 0 w 148"/>
                  <a:gd name="T1" fmla="*/ 0 h 36"/>
                  <a:gd name="T2" fmla="*/ 0 w 148"/>
                  <a:gd name="T3" fmla="*/ 0 h 36"/>
                  <a:gd name="T4" fmla="*/ 0 w 148"/>
                  <a:gd name="T5" fmla="*/ 0 h 36"/>
                  <a:gd name="T6" fmla="*/ 0 w 148"/>
                  <a:gd name="T7" fmla="*/ 0 h 36"/>
                  <a:gd name="T8" fmla="*/ 0 60000 65536"/>
                  <a:gd name="T9" fmla="*/ 0 60000 65536"/>
                  <a:gd name="T10" fmla="*/ 0 60000 65536"/>
                  <a:gd name="T11" fmla="*/ 0 60000 65536"/>
                  <a:gd name="T12" fmla="*/ 0 w 148"/>
                  <a:gd name="T13" fmla="*/ 0 h 36"/>
                  <a:gd name="T14" fmla="*/ 148 w 148"/>
                  <a:gd name="T15" fmla="*/ 36 h 36"/>
                </a:gdLst>
                <a:ahLst/>
                <a:cxnLst>
                  <a:cxn ang="T8">
                    <a:pos x="T0" y="T1"/>
                  </a:cxn>
                  <a:cxn ang="T9">
                    <a:pos x="T2" y="T3"/>
                  </a:cxn>
                  <a:cxn ang="T10">
                    <a:pos x="T4" y="T5"/>
                  </a:cxn>
                  <a:cxn ang="T11">
                    <a:pos x="T6" y="T7"/>
                  </a:cxn>
                </a:cxnLst>
                <a:rect l="T12" t="T13" r="T14" b="T15"/>
                <a:pathLst>
                  <a:path w="148" h="36">
                    <a:moveTo>
                      <a:pt x="9" y="0"/>
                    </a:moveTo>
                    <a:lnTo>
                      <a:pt x="0" y="36"/>
                    </a:lnTo>
                    <a:lnTo>
                      <a:pt x="148" y="29"/>
                    </a:lnTo>
                    <a:lnTo>
                      <a:pt x="9" y="0"/>
                    </a:lnTo>
                    <a:close/>
                  </a:path>
                </a:pathLst>
              </a:custGeom>
              <a:solidFill>
                <a:srgbClr val="663300"/>
              </a:solidFill>
              <a:ln w="9525">
                <a:noFill/>
                <a:round/>
                <a:headEnd/>
                <a:tailEnd/>
              </a:ln>
            </p:spPr>
            <p:txBody>
              <a:bodyPr/>
              <a:lstStyle/>
              <a:p>
                <a:endParaRPr lang="es-MX"/>
              </a:p>
            </p:txBody>
          </p:sp>
          <p:sp>
            <p:nvSpPr>
              <p:cNvPr id="8460" name="Freeform 6075"/>
              <p:cNvSpPr>
                <a:spLocks/>
              </p:cNvSpPr>
              <p:nvPr/>
            </p:nvSpPr>
            <p:spPr bwMode="auto">
              <a:xfrm>
                <a:off x="1414" y="2204"/>
                <a:ext cx="16" cy="7"/>
              </a:xfrm>
              <a:custGeom>
                <a:avLst/>
                <a:gdLst>
                  <a:gd name="T0" fmla="*/ 0 w 148"/>
                  <a:gd name="T1" fmla="*/ 0 h 65"/>
                  <a:gd name="T2" fmla="*/ 0 w 148"/>
                  <a:gd name="T3" fmla="*/ 0 h 65"/>
                  <a:gd name="T4" fmla="*/ 0 w 148"/>
                  <a:gd name="T5" fmla="*/ 0 h 65"/>
                  <a:gd name="T6" fmla="*/ 0 w 148"/>
                  <a:gd name="T7" fmla="*/ 0 h 65"/>
                  <a:gd name="T8" fmla="*/ 0 w 148"/>
                  <a:gd name="T9" fmla="*/ 0 h 65"/>
                  <a:gd name="T10" fmla="*/ 0 60000 65536"/>
                  <a:gd name="T11" fmla="*/ 0 60000 65536"/>
                  <a:gd name="T12" fmla="*/ 0 60000 65536"/>
                  <a:gd name="T13" fmla="*/ 0 60000 65536"/>
                  <a:gd name="T14" fmla="*/ 0 60000 65536"/>
                  <a:gd name="T15" fmla="*/ 0 w 148"/>
                  <a:gd name="T16" fmla="*/ 0 h 65"/>
                  <a:gd name="T17" fmla="*/ 148 w 148"/>
                  <a:gd name="T18" fmla="*/ 65 h 65"/>
                </a:gdLst>
                <a:ahLst/>
                <a:cxnLst>
                  <a:cxn ang="T10">
                    <a:pos x="T0" y="T1"/>
                  </a:cxn>
                  <a:cxn ang="T11">
                    <a:pos x="T2" y="T3"/>
                  </a:cxn>
                  <a:cxn ang="T12">
                    <a:pos x="T4" y="T5"/>
                  </a:cxn>
                  <a:cxn ang="T13">
                    <a:pos x="T6" y="T7"/>
                  </a:cxn>
                  <a:cxn ang="T14">
                    <a:pos x="T8" y="T9"/>
                  </a:cxn>
                </a:cxnLst>
                <a:rect l="T15" t="T16" r="T17" b="T18"/>
                <a:pathLst>
                  <a:path w="148" h="65">
                    <a:moveTo>
                      <a:pt x="9" y="0"/>
                    </a:moveTo>
                    <a:lnTo>
                      <a:pt x="0" y="36"/>
                    </a:lnTo>
                    <a:lnTo>
                      <a:pt x="140" y="65"/>
                    </a:lnTo>
                    <a:lnTo>
                      <a:pt x="148" y="29"/>
                    </a:lnTo>
                    <a:lnTo>
                      <a:pt x="9" y="0"/>
                    </a:lnTo>
                  </a:path>
                </a:pathLst>
              </a:custGeom>
              <a:noFill/>
              <a:ln w="0">
                <a:solidFill>
                  <a:srgbClr val="663300"/>
                </a:solidFill>
                <a:round/>
                <a:headEnd/>
                <a:tailEnd/>
              </a:ln>
            </p:spPr>
            <p:txBody>
              <a:bodyPr/>
              <a:lstStyle/>
              <a:p>
                <a:endParaRPr lang="es-MX"/>
              </a:p>
            </p:txBody>
          </p:sp>
          <p:sp>
            <p:nvSpPr>
              <p:cNvPr id="8461" name="Freeform 6076"/>
              <p:cNvSpPr>
                <a:spLocks/>
              </p:cNvSpPr>
              <p:nvPr/>
            </p:nvSpPr>
            <p:spPr bwMode="auto">
              <a:xfrm>
                <a:off x="1429" y="2207"/>
                <a:ext cx="30" cy="7"/>
              </a:xfrm>
              <a:custGeom>
                <a:avLst/>
                <a:gdLst>
                  <a:gd name="T0" fmla="*/ 0 w 269"/>
                  <a:gd name="T1" fmla="*/ 0 h 61"/>
                  <a:gd name="T2" fmla="*/ 0 w 269"/>
                  <a:gd name="T3" fmla="*/ 0 h 61"/>
                  <a:gd name="T4" fmla="*/ 0 w 269"/>
                  <a:gd name="T5" fmla="*/ 0 h 61"/>
                  <a:gd name="T6" fmla="*/ 0 w 269"/>
                  <a:gd name="T7" fmla="*/ 0 h 61"/>
                  <a:gd name="T8" fmla="*/ 0 60000 65536"/>
                  <a:gd name="T9" fmla="*/ 0 60000 65536"/>
                  <a:gd name="T10" fmla="*/ 0 60000 65536"/>
                  <a:gd name="T11" fmla="*/ 0 60000 65536"/>
                  <a:gd name="T12" fmla="*/ 0 w 269"/>
                  <a:gd name="T13" fmla="*/ 0 h 61"/>
                  <a:gd name="T14" fmla="*/ 269 w 269"/>
                  <a:gd name="T15" fmla="*/ 61 h 61"/>
                </a:gdLst>
                <a:ahLst/>
                <a:cxnLst>
                  <a:cxn ang="T8">
                    <a:pos x="T0" y="T1"/>
                  </a:cxn>
                  <a:cxn ang="T9">
                    <a:pos x="T2" y="T3"/>
                  </a:cxn>
                  <a:cxn ang="T10">
                    <a:pos x="T4" y="T5"/>
                  </a:cxn>
                  <a:cxn ang="T11">
                    <a:pos x="T6" y="T7"/>
                  </a:cxn>
                </a:cxnLst>
                <a:rect l="T12" t="T13" r="T14" b="T15"/>
                <a:pathLst>
                  <a:path w="269" h="61">
                    <a:moveTo>
                      <a:pt x="8" y="0"/>
                    </a:moveTo>
                    <a:lnTo>
                      <a:pt x="0" y="36"/>
                    </a:lnTo>
                    <a:lnTo>
                      <a:pt x="269" y="61"/>
                    </a:lnTo>
                    <a:lnTo>
                      <a:pt x="8" y="0"/>
                    </a:lnTo>
                    <a:close/>
                  </a:path>
                </a:pathLst>
              </a:custGeom>
              <a:solidFill>
                <a:srgbClr val="663300"/>
              </a:solidFill>
              <a:ln w="9525">
                <a:noFill/>
                <a:round/>
                <a:headEnd/>
                <a:tailEnd/>
              </a:ln>
            </p:spPr>
            <p:txBody>
              <a:bodyPr/>
              <a:lstStyle/>
              <a:p>
                <a:endParaRPr lang="es-MX"/>
              </a:p>
            </p:txBody>
          </p:sp>
          <p:sp>
            <p:nvSpPr>
              <p:cNvPr id="8462" name="Freeform 6077"/>
              <p:cNvSpPr>
                <a:spLocks/>
              </p:cNvSpPr>
              <p:nvPr/>
            </p:nvSpPr>
            <p:spPr bwMode="auto">
              <a:xfrm>
                <a:off x="1429" y="2211"/>
                <a:ext cx="30" cy="7"/>
              </a:xfrm>
              <a:custGeom>
                <a:avLst/>
                <a:gdLst>
                  <a:gd name="T0" fmla="*/ 0 w 269"/>
                  <a:gd name="T1" fmla="*/ 0 h 62"/>
                  <a:gd name="T2" fmla="*/ 0 w 269"/>
                  <a:gd name="T3" fmla="*/ 0 h 62"/>
                  <a:gd name="T4" fmla="*/ 0 w 269"/>
                  <a:gd name="T5" fmla="*/ 0 h 62"/>
                  <a:gd name="T6" fmla="*/ 0 w 269"/>
                  <a:gd name="T7" fmla="*/ 0 h 62"/>
                  <a:gd name="T8" fmla="*/ 0 60000 65536"/>
                  <a:gd name="T9" fmla="*/ 0 60000 65536"/>
                  <a:gd name="T10" fmla="*/ 0 60000 65536"/>
                  <a:gd name="T11" fmla="*/ 0 60000 65536"/>
                  <a:gd name="T12" fmla="*/ 0 w 269"/>
                  <a:gd name="T13" fmla="*/ 0 h 62"/>
                  <a:gd name="T14" fmla="*/ 269 w 269"/>
                  <a:gd name="T15" fmla="*/ 62 h 62"/>
                </a:gdLst>
                <a:ahLst/>
                <a:cxnLst>
                  <a:cxn ang="T8">
                    <a:pos x="T0" y="T1"/>
                  </a:cxn>
                  <a:cxn ang="T9">
                    <a:pos x="T2" y="T3"/>
                  </a:cxn>
                  <a:cxn ang="T10">
                    <a:pos x="T4" y="T5"/>
                  </a:cxn>
                  <a:cxn ang="T11">
                    <a:pos x="T6" y="T7"/>
                  </a:cxn>
                </a:cxnLst>
                <a:rect l="T12" t="T13" r="T14" b="T15"/>
                <a:pathLst>
                  <a:path w="269" h="62">
                    <a:moveTo>
                      <a:pt x="0" y="0"/>
                    </a:moveTo>
                    <a:lnTo>
                      <a:pt x="269" y="25"/>
                    </a:lnTo>
                    <a:lnTo>
                      <a:pt x="260" y="62"/>
                    </a:lnTo>
                    <a:lnTo>
                      <a:pt x="0" y="0"/>
                    </a:lnTo>
                    <a:close/>
                  </a:path>
                </a:pathLst>
              </a:custGeom>
              <a:solidFill>
                <a:srgbClr val="663300"/>
              </a:solidFill>
              <a:ln w="9525">
                <a:noFill/>
                <a:round/>
                <a:headEnd/>
                <a:tailEnd/>
              </a:ln>
            </p:spPr>
            <p:txBody>
              <a:bodyPr/>
              <a:lstStyle/>
              <a:p>
                <a:endParaRPr lang="es-MX"/>
              </a:p>
            </p:txBody>
          </p:sp>
          <p:sp>
            <p:nvSpPr>
              <p:cNvPr id="8463" name="Freeform 6078"/>
              <p:cNvSpPr>
                <a:spLocks/>
              </p:cNvSpPr>
              <p:nvPr/>
            </p:nvSpPr>
            <p:spPr bwMode="auto">
              <a:xfrm>
                <a:off x="1429" y="2207"/>
                <a:ext cx="30" cy="11"/>
              </a:xfrm>
              <a:custGeom>
                <a:avLst/>
                <a:gdLst>
                  <a:gd name="T0" fmla="*/ 0 w 269"/>
                  <a:gd name="T1" fmla="*/ 0 h 98"/>
                  <a:gd name="T2" fmla="*/ 0 w 269"/>
                  <a:gd name="T3" fmla="*/ 0 h 98"/>
                  <a:gd name="T4" fmla="*/ 0 w 269"/>
                  <a:gd name="T5" fmla="*/ 0 h 98"/>
                  <a:gd name="T6" fmla="*/ 0 w 269"/>
                  <a:gd name="T7" fmla="*/ 0 h 98"/>
                  <a:gd name="T8" fmla="*/ 0 w 269"/>
                  <a:gd name="T9" fmla="*/ 0 h 98"/>
                  <a:gd name="T10" fmla="*/ 0 60000 65536"/>
                  <a:gd name="T11" fmla="*/ 0 60000 65536"/>
                  <a:gd name="T12" fmla="*/ 0 60000 65536"/>
                  <a:gd name="T13" fmla="*/ 0 60000 65536"/>
                  <a:gd name="T14" fmla="*/ 0 60000 65536"/>
                  <a:gd name="T15" fmla="*/ 0 w 269"/>
                  <a:gd name="T16" fmla="*/ 0 h 98"/>
                  <a:gd name="T17" fmla="*/ 269 w 269"/>
                  <a:gd name="T18" fmla="*/ 98 h 98"/>
                </a:gdLst>
                <a:ahLst/>
                <a:cxnLst>
                  <a:cxn ang="T10">
                    <a:pos x="T0" y="T1"/>
                  </a:cxn>
                  <a:cxn ang="T11">
                    <a:pos x="T2" y="T3"/>
                  </a:cxn>
                  <a:cxn ang="T12">
                    <a:pos x="T4" y="T5"/>
                  </a:cxn>
                  <a:cxn ang="T13">
                    <a:pos x="T6" y="T7"/>
                  </a:cxn>
                  <a:cxn ang="T14">
                    <a:pos x="T8" y="T9"/>
                  </a:cxn>
                </a:cxnLst>
                <a:rect l="T15" t="T16" r="T17" b="T18"/>
                <a:pathLst>
                  <a:path w="269" h="98">
                    <a:moveTo>
                      <a:pt x="8" y="0"/>
                    </a:moveTo>
                    <a:lnTo>
                      <a:pt x="0" y="36"/>
                    </a:lnTo>
                    <a:lnTo>
                      <a:pt x="260" y="98"/>
                    </a:lnTo>
                    <a:lnTo>
                      <a:pt x="269" y="61"/>
                    </a:lnTo>
                    <a:lnTo>
                      <a:pt x="8" y="0"/>
                    </a:lnTo>
                  </a:path>
                </a:pathLst>
              </a:custGeom>
              <a:noFill/>
              <a:ln w="0">
                <a:solidFill>
                  <a:srgbClr val="663300"/>
                </a:solidFill>
                <a:round/>
                <a:headEnd/>
                <a:tailEnd/>
              </a:ln>
            </p:spPr>
            <p:txBody>
              <a:bodyPr/>
              <a:lstStyle/>
              <a:p>
                <a:endParaRPr lang="es-MX"/>
              </a:p>
            </p:txBody>
          </p:sp>
          <p:sp>
            <p:nvSpPr>
              <p:cNvPr id="8464" name="Freeform 6079"/>
              <p:cNvSpPr>
                <a:spLocks/>
              </p:cNvSpPr>
              <p:nvPr/>
            </p:nvSpPr>
            <p:spPr bwMode="auto">
              <a:xfrm>
                <a:off x="1458" y="2214"/>
                <a:ext cx="15" cy="4"/>
              </a:xfrm>
              <a:custGeom>
                <a:avLst/>
                <a:gdLst>
                  <a:gd name="T0" fmla="*/ 0 w 135"/>
                  <a:gd name="T1" fmla="*/ 0 h 37"/>
                  <a:gd name="T2" fmla="*/ 0 w 135"/>
                  <a:gd name="T3" fmla="*/ 0 h 37"/>
                  <a:gd name="T4" fmla="*/ 0 w 135"/>
                  <a:gd name="T5" fmla="*/ 0 h 37"/>
                  <a:gd name="T6" fmla="*/ 0 w 135"/>
                  <a:gd name="T7" fmla="*/ 0 h 37"/>
                  <a:gd name="T8" fmla="*/ 0 60000 65536"/>
                  <a:gd name="T9" fmla="*/ 0 60000 65536"/>
                  <a:gd name="T10" fmla="*/ 0 60000 65536"/>
                  <a:gd name="T11" fmla="*/ 0 60000 65536"/>
                  <a:gd name="T12" fmla="*/ 0 w 135"/>
                  <a:gd name="T13" fmla="*/ 0 h 37"/>
                  <a:gd name="T14" fmla="*/ 135 w 135"/>
                  <a:gd name="T15" fmla="*/ 37 h 37"/>
                </a:gdLst>
                <a:ahLst/>
                <a:cxnLst>
                  <a:cxn ang="T8">
                    <a:pos x="T0" y="T1"/>
                  </a:cxn>
                  <a:cxn ang="T9">
                    <a:pos x="T2" y="T3"/>
                  </a:cxn>
                  <a:cxn ang="T10">
                    <a:pos x="T4" y="T5"/>
                  </a:cxn>
                  <a:cxn ang="T11">
                    <a:pos x="T6" y="T7"/>
                  </a:cxn>
                </a:cxnLst>
                <a:rect l="T12" t="T13" r="T14" b="T15"/>
                <a:pathLst>
                  <a:path w="135" h="37">
                    <a:moveTo>
                      <a:pt x="9" y="0"/>
                    </a:moveTo>
                    <a:lnTo>
                      <a:pt x="0" y="37"/>
                    </a:lnTo>
                    <a:lnTo>
                      <a:pt x="135" y="29"/>
                    </a:lnTo>
                    <a:lnTo>
                      <a:pt x="9" y="0"/>
                    </a:lnTo>
                    <a:close/>
                  </a:path>
                </a:pathLst>
              </a:custGeom>
              <a:solidFill>
                <a:srgbClr val="663300"/>
              </a:solidFill>
              <a:ln w="9525">
                <a:noFill/>
                <a:round/>
                <a:headEnd/>
                <a:tailEnd/>
              </a:ln>
            </p:spPr>
            <p:txBody>
              <a:bodyPr/>
              <a:lstStyle/>
              <a:p>
                <a:endParaRPr lang="es-MX"/>
              </a:p>
            </p:txBody>
          </p:sp>
          <p:sp>
            <p:nvSpPr>
              <p:cNvPr id="8465" name="Freeform 6080"/>
              <p:cNvSpPr>
                <a:spLocks/>
              </p:cNvSpPr>
              <p:nvPr/>
            </p:nvSpPr>
            <p:spPr bwMode="auto">
              <a:xfrm>
                <a:off x="1458" y="2214"/>
                <a:ext cx="16" cy="8"/>
              </a:xfrm>
              <a:custGeom>
                <a:avLst/>
                <a:gdLst>
                  <a:gd name="T0" fmla="*/ 0 w 139"/>
                  <a:gd name="T1" fmla="*/ 0 h 70"/>
                  <a:gd name="T2" fmla="*/ 0 w 139"/>
                  <a:gd name="T3" fmla="*/ 0 h 70"/>
                  <a:gd name="T4" fmla="*/ 0 w 139"/>
                  <a:gd name="T5" fmla="*/ 0 h 70"/>
                  <a:gd name="T6" fmla="*/ 0 w 139"/>
                  <a:gd name="T7" fmla="*/ 0 h 70"/>
                  <a:gd name="T8" fmla="*/ 0 w 139"/>
                  <a:gd name="T9" fmla="*/ 0 h 70"/>
                  <a:gd name="T10" fmla="*/ 0 60000 65536"/>
                  <a:gd name="T11" fmla="*/ 0 60000 65536"/>
                  <a:gd name="T12" fmla="*/ 0 60000 65536"/>
                  <a:gd name="T13" fmla="*/ 0 60000 65536"/>
                  <a:gd name="T14" fmla="*/ 0 60000 65536"/>
                  <a:gd name="T15" fmla="*/ 0 w 139"/>
                  <a:gd name="T16" fmla="*/ 0 h 70"/>
                  <a:gd name="T17" fmla="*/ 139 w 139"/>
                  <a:gd name="T18" fmla="*/ 70 h 70"/>
                </a:gdLst>
                <a:ahLst/>
                <a:cxnLst>
                  <a:cxn ang="T10">
                    <a:pos x="T0" y="T1"/>
                  </a:cxn>
                  <a:cxn ang="T11">
                    <a:pos x="T2" y="T3"/>
                  </a:cxn>
                  <a:cxn ang="T12">
                    <a:pos x="T4" y="T5"/>
                  </a:cxn>
                  <a:cxn ang="T13">
                    <a:pos x="T6" y="T7"/>
                  </a:cxn>
                  <a:cxn ang="T14">
                    <a:pos x="T8" y="T9"/>
                  </a:cxn>
                </a:cxnLst>
                <a:rect l="T15" t="T16" r="T17" b="T18"/>
                <a:pathLst>
                  <a:path w="139" h="70">
                    <a:moveTo>
                      <a:pt x="9" y="0"/>
                    </a:moveTo>
                    <a:lnTo>
                      <a:pt x="0" y="37"/>
                    </a:lnTo>
                    <a:lnTo>
                      <a:pt x="139" y="70"/>
                    </a:lnTo>
                    <a:lnTo>
                      <a:pt x="135" y="29"/>
                    </a:lnTo>
                    <a:lnTo>
                      <a:pt x="9" y="0"/>
                    </a:lnTo>
                  </a:path>
                </a:pathLst>
              </a:custGeom>
              <a:noFill/>
              <a:ln w="0">
                <a:solidFill>
                  <a:srgbClr val="663300"/>
                </a:solidFill>
                <a:round/>
                <a:headEnd/>
                <a:tailEnd/>
              </a:ln>
            </p:spPr>
            <p:txBody>
              <a:bodyPr/>
              <a:lstStyle/>
              <a:p>
                <a:endParaRPr lang="es-MX"/>
              </a:p>
            </p:txBody>
          </p:sp>
          <p:sp>
            <p:nvSpPr>
              <p:cNvPr id="8466" name="Freeform 6081"/>
              <p:cNvSpPr>
                <a:spLocks/>
              </p:cNvSpPr>
              <p:nvPr/>
            </p:nvSpPr>
            <p:spPr bwMode="auto">
              <a:xfrm>
                <a:off x="1473" y="2200"/>
                <a:ext cx="33" cy="22"/>
              </a:xfrm>
              <a:custGeom>
                <a:avLst/>
                <a:gdLst>
                  <a:gd name="T0" fmla="*/ 0 w 292"/>
                  <a:gd name="T1" fmla="*/ 0 h 193"/>
                  <a:gd name="T2" fmla="*/ 0 w 292"/>
                  <a:gd name="T3" fmla="*/ 0 h 193"/>
                  <a:gd name="T4" fmla="*/ 0 w 292"/>
                  <a:gd name="T5" fmla="*/ 0 h 193"/>
                  <a:gd name="T6" fmla="*/ 0 w 292"/>
                  <a:gd name="T7" fmla="*/ 0 h 193"/>
                  <a:gd name="T8" fmla="*/ 0 60000 65536"/>
                  <a:gd name="T9" fmla="*/ 0 60000 65536"/>
                  <a:gd name="T10" fmla="*/ 0 60000 65536"/>
                  <a:gd name="T11" fmla="*/ 0 60000 65536"/>
                  <a:gd name="T12" fmla="*/ 0 w 292"/>
                  <a:gd name="T13" fmla="*/ 0 h 193"/>
                  <a:gd name="T14" fmla="*/ 292 w 292"/>
                  <a:gd name="T15" fmla="*/ 193 h 193"/>
                </a:gdLst>
                <a:ahLst/>
                <a:cxnLst>
                  <a:cxn ang="T8">
                    <a:pos x="T0" y="T1"/>
                  </a:cxn>
                  <a:cxn ang="T9">
                    <a:pos x="T2" y="T3"/>
                  </a:cxn>
                  <a:cxn ang="T10">
                    <a:pos x="T4" y="T5"/>
                  </a:cxn>
                  <a:cxn ang="T11">
                    <a:pos x="T6" y="T7"/>
                  </a:cxn>
                </a:cxnLst>
                <a:rect l="T12" t="T13" r="T14" b="T15"/>
                <a:pathLst>
                  <a:path w="292" h="193">
                    <a:moveTo>
                      <a:pt x="0" y="152"/>
                    </a:moveTo>
                    <a:lnTo>
                      <a:pt x="4" y="193"/>
                    </a:lnTo>
                    <a:lnTo>
                      <a:pt x="292" y="0"/>
                    </a:lnTo>
                    <a:lnTo>
                      <a:pt x="0" y="152"/>
                    </a:lnTo>
                    <a:close/>
                  </a:path>
                </a:pathLst>
              </a:custGeom>
              <a:solidFill>
                <a:srgbClr val="663300"/>
              </a:solidFill>
              <a:ln w="9525">
                <a:noFill/>
                <a:round/>
                <a:headEnd/>
                <a:tailEnd/>
              </a:ln>
            </p:spPr>
            <p:txBody>
              <a:bodyPr/>
              <a:lstStyle/>
              <a:p>
                <a:endParaRPr lang="es-MX"/>
              </a:p>
            </p:txBody>
          </p:sp>
          <p:sp>
            <p:nvSpPr>
              <p:cNvPr id="8467" name="Freeform 6082"/>
              <p:cNvSpPr>
                <a:spLocks/>
              </p:cNvSpPr>
              <p:nvPr/>
            </p:nvSpPr>
            <p:spPr bwMode="auto">
              <a:xfrm>
                <a:off x="1474" y="2200"/>
                <a:ext cx="34" cy="22"/>
              </a:xfrm>
              <a:custGeom>
                <a:avLst/>
                <a:gdLst>
                  <a:gd name="T0" fmla="*/ 0 w 311"/>
                  <a:gd name="T1" fmla="*/ 0 h 193"/>
                  <a:gd name="T2" fmla="*/ 0 w 311"/>
                  <a:gd name="T3" fmla="*/ 0 h 193"/>
                  <a:gd name="T4" fmla="*/ 0 w 311"/>
                  <a:gd name="T5" fmla="*/ 0 h 193"/>
                  <a:gd name="T6" fmla="*/ 0 w 311"/>
                  <a:gd name="T7" fmla="*/ 0 h 193"/>
                  <a:gd name="T8" fmla="*/ 0 60000 65536"/>
                  <a:gd name="T9" fmla="*/ 0 60000 65536"/>
                  <a:gd name="T10" fmla="*/ 0 60000 65536"/>
                  <a:gd name="T11" fmla="*/ 0 60000 65536"/>
                  <a:gd name="T12" fmla="*/ 0 w 311"/>
                  <a:gd name="T13" fmla="*/ 0 h 193"/>
                  <a:gd name="T14" fmla="*/ 311 w 311"/>
                  <a:gd name="T15" fmla="*/ 193 h 193"/>
                </a:gdLst>
                <a:ahLst/>
                <a:cxnLst>
                  <a:cxn ang="T8">
                    <a:pos x="T0" y="T1"/>
                  </a:cxn>
                  <a:cxn ang="T9">
                    <a:pos x="T2" y="T3"/>
                  </a:cxn>
                  <a:cxn ang="T10">
                    <a:pos x="T4" y="T5"/>
                  </a:cxn>
                  <a:cxn ang="T11">
                    <a:pos x="T6" y="T7"/>
                  </a:cxn>
                </a:cxnLst>
                <a:rect l="T12" t="T13" r="T14" b="T15"/>
                <a:pathLst>
                  <a:path w="311" h="193">
                    <a:moveTo>
                      <a:pt x="0" y="193"/>
                    </a:moveTo>
                    <a:lnTo>
                      <a:pt x="288" y="0"/>
                    </a:lnTo>
                    <a:lnTo>
                      <a:pt x="311" y="30"/>
                    </a:lnTo>
                    <a:lnTo>
                      <a:pt x="0" y="193"/>
                    </a:lnTo>
                    <a:close/>
                  </a:path>
                </a:pathLst>
              </a:custGeom>
              <a:solidFill>
                <a:srgbClr val="663300"/>
              </a:solidFill>
              <a:ln w="9525">
                <a:noFill/>
                <a:round/>
                <a:headEnd/>
                <a:tailEnd/>
              </a:ln>
            </p:spPr>
            <p:txBody>
              <a:bodyPr/>
              <a:lstStyle/>
              <a:p>
                <a:endParaRPr lang="es-MX"/>
              </a:p>
            </p:txBody>
          </p:sp>
          <p:sp>
            <p:nvSpPr>
              <p:cNvPr id="8468" name="Freeform 6083"/>
              <p:cNvSpPr>
                <a:spLocks/>
              </p:cNvSpPr>
              <p:nvPr/>
            </p:nvSpPr>
            <p:spPr bwMode="auto">
              <a:xfrm>
                <a:off x="1473" y="2200"/>
                <a:ext cx="35" cy="22"/>
              </a:xfrm>
              <a:custGeom>
                <a:avLst/>
                <a:gdLst>
                  <a:gd name="T0" fmla="*/ 0 w 315"/>
                  <a:gd name="T1" fmla="*/ 0 h 193"/>
                  <a:gd name="T2" fmla="*/ 0 w 315"/>
                  <a:gd name="T3" fmla="*/ 0 h 193"/>
                  <a:gd name="T4" fmla="*/ 0 w 315"/>
                  <a:gd name="T5" fmla="*/ 0 h 193"/>
                  <a:gd name="T6" fmla="*/ 0 w 315"/>
                  <a:gd name="T7" fmla="*/ 0 h 193"/>
                  <a:gd name="T8" fmla="*/ 0 w 315"/>
                  <a:gd name="T9" fmla="*/ 0 h 193"/>
                  <a:gd name="T10" fmla="*/ 0 60000 65536"/>
                  <a:gd name="T11" fmla="*/ 0 60000 65536"/>
                  <a:gd name="T12" fmla="*/ 0 60000 65536"/>
                  <a:gd name="T13" fmla="*/ 0 60000 65536"/>
                  <a:gd name="T14" fmla="*/ 0 60000 65536"/>
                  <a:gd name="T15" fmla="*/ 0 w 315"/>
                  <a:gd name="T16" fmla="*/ 0 h 193"/>
                  <a:gd name="T17" fmla="*/ 315 w 315"/>
                  <a:gd name="T18" fmla="*/ 193 h 193"/>
                </a:gdLst>
                <a:ahLst/>
                <a:cxnLst>
                  <a:cxn ang="T10">
                    <a:pos x="T0" y="T1"/>
                  </a:cxn>
                  <a:cxn ang="T11">
                    <a:pos x="T2" y="T3"/>
                  </a:cxn>
                  <a:cxn ang="T12">
                    <a:pos x="T4" y="T5"/>
                  </a:cxn>
                  <a:cxn ang="T13">
                    <a:pos x="T6" y="T7"/>
                  </a:cxn>
                  <a:cxn ang="T14">
                    <a:pos x="T8" y="T9"/>
                  </a:cxn>
                </a:cxnLst>
                <a:rect l="T15" t="T16" r="T17" b="T18"/>
                <a:pathLst>
                  <a:path w="315" h="193">
                    <a:moveTo>
                      <a:pt x="0" y="152"/>
                    </a:moveTo>
                    <a:lnTo>
                      <a:pt x="4" y="193"/>
                    </a:lnTo>
                    <a:lnTo>
                      <a:pt x="315" y="30"/>
                    </a:lnTo>
                    <a:lnTo>
                      <a:pt x="292" y="0"/>
                    </a:lnTo>
                    <a:lnTo>
                      <a:pt x="0" y="152"/>
                    </a:lnTo>
                  </a:path>
                </a:pathLst>
              </a:custGeom>
              <a:noFill/>
              <a:ln w="0">
                <a:solidFill>
                  <a:srgbClr val="663300"/>
                </a:solidFill>
                <a:round/>
                <a:headEnd/>
                <a:tailEnd/>
              </a:ln>
            </p:spPr>
            <p:txBody>
              <a:bodyPr/>
              <a:lstStyle/>
              <a:p>
                <a:endParaRPr lang="es-MX"/>
              </a:p>
            </p:txBody>
          </p:sp>
          <p:sp>
            <p:nvSpPr>
              <p:cNvPr id="8469" name="Freeform 6084"/>
              <p:cNvSpPr>
                <a:spLocks/>
              </p:cNvSpPr>
              <p:nvPr/>
            </p:nvSpPr>
            <p:spPr bwMode="auto">
              <a:xfrm>
                <a:off x="1506" y="2182"/>
                <a:ext cx="16" cy="22"/>
              </a:xfrm>
              <a:custGeom>
                <a:avLst/>
                <a:gdLst>
                  <a:gd name="T0" fmla="*/ 0 w 142"/>
                  <a:gd name="T1" fmla="*/ 0 h 196"/>
                  <a:gd name="T2" fmla="*/ 0 w 142"/>
                  <a:gd name="T3" fmla="*/ 0 h 196"/>
                  <a:gd name="T4" fmla="*/ 0 w 142"/>
                  <a:gd name="T5" fmla="*/ 0 h 196"/>
                  <a:gd name="T6" fmla="*/ 0 w 142"/>
                  <a:gd name="T7" fmla="*/ 0 h 196"/>
                  <a:gd name="T8" fmla="*/ 0 60000 65536"/>
                  <a:gd name="T9" fmla="*/ 0 60000 65536"/>
                  <a:gd name="T10" fmla="*/ 0 60000 65536"/>
                  <a:gd name="T11" fmla="*/ 0 60000 65536"/>
                  <a:gd name="T12" fmla="*/ 0 w 142"/>
                  <a:gd name="T13" fmla="*/ 0 h 196"/>
                  <a:gd name="T14" fmla="*/ 142 w 142"/>
                  <a:gd name="T15" fmla="*/ 196 h 196"/>
                </a:gdLst>
                <a:ahLst/>
                <a:cxnLst>
                  <a:cxn ang="T8">
                    <a:pos x="T0" y="T1"/>
                  </a:cxn>
                  <a:cxn ang="T9">
                    <a:pos x="T2" y="T3"/>
                  </a:cxn>
                  <a:cxn ang="T10">
                    <a:pos x="T4" y="T5"/>
                  </a:cxn>
                  <a:cxn ang="T11">
                    <a:pos x="T6" y="T7"/>
                  </a:cxn>
                </a:cxnLst>
                <a:rect l="T12" t="T13" r="T14" b="T15"/>
                <a:pathLst>
                  <a:path w="142" h="196">
                    <a:moveTo>
                      <a:pt x="0" y="166"/>
                    </a:moveTo>
                    <a:lnTo>
                      <a:pt x="23" y="196"/>
                    </a:lnTo>
                    <a:lnTo>
                      <a:pt x="142" y="0"/>
                    </a:lnTo>
                    <a:lnTo>
                      <a:pt x="0" y="166"/>
                    </a:lnTo>
                    <a:close/>
                  </a:path>
                </a:pathLst>
              </a:custGeom>
              <a:solidFill>
                <a:srgbClr val="663300"/>
              </a:solidFill>
              <a:ln w="9525">
                <a:noFill/>
                <a:round/>
                <a:headEnd/>
                <a:tailEnd/>
              </a:ln>
            </p:spPr>
            <p:txBody>
              <a:bodyPr/>
              <a:lstStyle/>
              <a:p>
                <a:endParaRPr lang="es-MX"/>
              </a:p>
            </p:txBody>
          </p:sp>
          <p:sp>
            <p:nvSpPr>
              <p:cNvPr id="8470" name="Freeform 6085"/>
              <p:cNvSpPr>
                <a:spLocks/>
              </p:cNvSpPr>
              <p:nvPr/>
            </p:nvSpPr>
            <p:spPr bwMode="auto">
              <a:xfrm>
                <a:off x="1508" y="2182"/>
                <a:ext cx="16" cy="22"/>
              </a:xfrm>
              <a:custGeom>
                <a:avLst/>
                <a:gdLst>
                  <a:gd name="T0" fmla="*/ 0 w 144"/>
                  <a:gd name="T1" fmla="*/ 0 h 196"/>
                  <a:gd name="T2" fmla="*/ 0 w 144"/>
                  <a:gd name="T3" fmla="*/ 0 h 196"/>
                  <a:gd name="T4" fmla="*/ 0 w 144"/>
                  <a:gd name="T5" fmla="*/ 0 h 196"/>
                  <a:gd name="T6" fmla="*/ 0 w 144"/>
                  <a:gd name="T7" fmla="*/ 0 h 196"/>
                  <a:gd name="T8" fmla="*/ 0 60000 65536"/>
                  <a:gd name="T9" fmla="*/ 0 60000 65536"/>
                  <a:gd name="T10" fmla="*/ 0 60000 65536"/>
                  <a:gd name="T11" fmla="*/ 0 60000 65536"/>
                  <a:gd name="T12" fmla="*/ 0 w 144"/>
                  <a:gd name="T13" fmla="*/ 0 h 196"/>
                  <a:gd name="T14" fmla="*/ 144 w 144"/>
                  <a:gd name="T15" fmla="*/ 196 h 196"/>
                </a:gdLst>
                <a:ahLst/>
                <a:cxnLst>
                  <a:cxn ang="T8">
                    <a:pos x="T0" y="T1"/>
                  </a:cxn>
                  <a:cxn ang="T9">
                    <a:pos x="T2" y="T3"/>
                  </a:cxn>
                  <a:cxn ang="T10">
                    <a:pos x="T4" y="T5"/>
                  </a:cxn>
                  <a:cxn ang="T11">
                    <a:pos x="T6" y="T7"/>
                  </a:cxn>
                </a:cxnLst>
                <a:rect l="T12" t="T13" r="T14" b="T15"/>
                <a:pathLst>
                  <a:path w="144" h="196">
                    <a:moveTo>
                      <a:pt x="0" y="196"/>
                    </a:moveTo>
                    <a:lnTo>
                      <a:pt x="119" y="0"/>
                    </a:lnTo>
                    <a:lnTo>
                      <a:pt x="144" y="28"/>
                    </a:lnTo>
                    <a:lnTo>
                      <a:pt x="0" y="196"/>
                    </a:lnTo>
                    <a:close/>
                  </a:path>
                </a:pathLst>
              </a:custGeom>
              <a:solidFill>
                <a:srgbClr val="663300"/>
              </a:solidFill>
              <a:ln w="9525">
                <a:noFill/>
                <a:round/>
                <a:headEnd/>
                <a:tailEnd/>
              </a:ln>
            </p:spPr>
            <p:txBody>
              <a:bodyPr/>
              <a:lstStyle/>
              <a:p>
                <a:endParaRPr lang="es-MX"/>
              </a:p>
            </p:txBody>
          </p:sp>
          <p:sp>
            <p:nvSpPr>
              <p:cNvPr id="8471" name="Freeform 6086"/>
              <p:cNvSpPr>
                <a:spLocks/>
              </p:cNvSpPr>
              <p:nvPr/>
            </p:nvSpPr>
            <p:spPr bwMode="auto">
              <a:xfrm>
                <a:off x="1506" y="2182"/>
                <a:ext cx="18" cy="22"/>
              </a:xfrm>
              <a:custGeom>
                <a:avLst/>
                <a:gdLst>
                  <a:gd name="T0" fmla="*/ 0 w 167"/>
                  <a:gd name="T1" fmla="*/ 0 h 196"/>
                  <a:gd name="T2" fmla="*/ 0 w 167"/>
                  <a:gd name="T3" fmla="*/ 0 h 196"/>
                  <a:gd name="T4" fmla="*/ 0 w 167"/>
                  <a:gd name="T5" fmla="*/ 0 h 196"/>
                  <a:gd name="T6" fmla="*/ 0 w 167"/>
                  <a:gd name="T7" fmla="*/ 0 h 196"/>
                  <a:gd name="T8" fmla="*/ 0 w 167"/>
                  <a:gd name="T9" fmla="*/ 0 h 196"/>
                  <a:gd name="T10" fmla="*/ 0 60000 65536"/>
                  <a:gd name="T11" fmla="*/ 0 60000 65536"/>
                  <a:gd name="T12" fmla="*/ 0 60000 65536"/>
                  <a:gd name="T13" fmla="*/ 0 60000 65536"/>
                  <a:gd name="T14" fmla="*/ 0 60000 65536"/>
                  <a:gd name="T15" fmla="*/ 0 w 167"/>
                  <a:gd name="T16" fmla="*/ 0 h 196"/>
                  <a:gd name="T17" fmla="*/ 167 w 167"/>
                  <a:gd name="T18" fmla="*/ 196 h 196"/>
                </a:gdLst>
                <a:ahLst/>
                <a:cxnLst>
                  <a:cxn ang="T10">
                    <a:pos x="T0" y="T1"/>
                  </a:cxn>
                  <a:cxn ang="T11">
                    <a:pos x="T2" y="T3"/>
                  </a:cxn>
                  <a:cxn ang="T12">
                    <a:pos x="T4" y="T5"/>
                  </a:cxn>
                  <a:cxn ang="T13">
                    <a:pos x="T6" y="T7"/>
                  </a:cxn>
                  <a:cxn ang="T14">
                    <a:pos x="T8" y="T9"/>
                  </a:cxn>
                </a:cxnLst>
                <a:rect l="T15" t="T16" r="T17" b="T18"/>
                <a:pathLst>
                  <a:path w="167" h="196">
                    <a:moveTo>
                      <a:pt x="0" y="166"/>
                    </a:moveTo>
                    <a:lnTo>
                      <a:pt x="23" y="196"/>
                    </a:lnTo>
                    <a:lnTo>
                      <a:pt x="167" y="28"/>
                    </a:lnTo>
                    <a:lnTo>
                      <a:pt x="142" y="0"/>
                    </a:lnTo>
                    <a:lnTo>
                      <a:pt x="0" y="166"/>
                    </a:lnTo>
                  </a:path>
                </a:pathLst>
              </a:custGeom>
              <a:noFill/>
              <a:ln w="0">
                <a:solidFill>
                  <a:srgbClr val="663300"/>
                </a:solidFill>
                <a:round/>
                <a:headEnd/>
                <a:tailEnd/>
              </a:ln>
            </p:spPr>
            <p:txBody>
              <a:bodyPr/>
              <a:lstStyle/>
              <a:p>
                <a:endParaRPr lang="es-MX"/>
              </a:p>
            </p:txBody>
          </p:sp>
          <p:sp>
            <p:nvSpPr>
              <p:cNvPr id="8472" name="Freeform 6087"/>
              <p:cNvSpPr>
                <a:spLocks/>
              </p:cNvSpPr>
              <p:nvPr/>
            </p:nvSpPr>
            <p:spPr bwMode="auto">
              <a:xfrm>
                <a:off x="1522" y="2169"/>
                <a:ext cx="21" cy="16"/>
              </a:xfrm>
              <a:custGeom>
                <a:avLst/>
                <a:gdLst>
                  <a:gd name="T0" fmla="*/ 0 w 191"/>
                  <a:gd name="T1" fmla="*/ 0 h 139"/>
                  <a:gd name="T2" fmla="*/ 0 w 191"/>
                  <a:gd name="T3" fmla="*/ 0 h 139"/>
                  <a:gd name="T4" fmla="*/ 0 w 191"/>
                  <a:gd name="T5" fmla="*/ 0 h 139"/>
                  <a:gd name="T6" fmla="*/ 0 w 191"/>
                  <a:gd name="T7" fmla="*/ 0 h 139"/>
                  <a:gd name="T8" fmla="*/ 0 60000 65536"/>
                  <a:gd name="T9" fmla="*/ 0 60000 65536"/>
                  <a:gd name="T10" fmla="*/ 0 60000 65536"/>
                  <a:gd name="T11" fmla="*/ 0 60000 65536"/>
                  <a:gd name="T12" fmla="*/ 0 w 191"/>
                  <a:gd name="T13" fmla="*/ 0 h 139"/>
                  <a:gd name="T14" fmla="*/ 191 w 191"/>
                  <a:gd name="T15" fmla="*/ 139 h 139"/>
                </a:gdLst>
                <a:ahLst/>
                <a:cxnLst>
                  <a:cxn ang="T8">
                    <a:pos x="T0" y="T1"/>
                  </a:cxn>
                  <a:cxn ang="T9">
                    <a:pos x="T2" y="T3"/>
                  </a:cxn>
                  <a:cxn ang="T10">
                    <a:pos x="T4" y="T5"/>
                  </a:cxn>
                  <a:cxn ang="T11">
                    <a:pos x="T6" y="T7"/>
                  </a:cxn>
                </a:cxnLst>
                <a:rect l="T12" t="T13" r="T14" b="T15"/>
                <a:pathLst>
                  <a:path w="191" h="139">
                    <a:moveTo>
                      <a:pt x="0" y="111"/>
                    </a:moveTo>
                    <a:lnTo>
                      <a:pt x="25" y="139"/>
                    </a:lnTo>
                    <a:lnTo>
                      <a:pt x="191" y="0"/>
                    </a:lnTo>
                    <a:lnTo>
                      <a:pt x="0" y="111"/>
                    </a:lnTo>
                    <a:close/>
                  </a:path>
                </a:pathLst>
              </a:custGeom>
              <a:solidFill>
                <a:srgbClr val="663300"/>
              </a:solidFill>
              <a:ln w="9525">
                <a:noFill/>
                <a:round/>
                <a:headEnd/>
                <a:tailEnd/>
              </a:ln>
            </p:spPr>
            <p:txBody>
              <a:bodyPr/>
              <a:lstStyle/>
              <a:p>
                <a:endParaRPr lang="es-MX"/>
              </a:p>
            </p:txBody>
          </p:sp>
          <p:sp>
            <p:nvSpPr>
              <p:cNvPr id="8473" name="Freeform 6088"/>
              <p:cNvSpPr>
                <a:spLocks/>
              </p:cNvSpPr>
              <p:nvPr/>
            </p:nvSpPr>
            <p:spPr bwMode="auto">
              <a:xfrm>
                <a:off x="1524" y="2169"/>
                <a:ext cx="20" cy="16"/>
              </a:xfrm>
              <a:custGeom>
                <a:avLst/>
                <a:gdLst>
                  <a:gd name="T0" fmla="*/ 0 w 176"/>
                  <a:gd name="T1" fmla="*/ 0 h 139"/>
                  <a:gd name="T2" fmla="*/ 0 w 176"/>
                  <a:gd name="T3" fmla="*/ 0 h 139"/>
                  <a:gd name="T4" fmla="*/ 0 w 176"/>
                  <a:gd name="T5" fmla="*/ 0 h 139"/>
                  <a:gd name="T6" fmla="*/ 0 w 176"/>
                  <a:gd name="T7" fmla="*/ 0 h 139"/>
                  <a:gd name="T8" fmla="*/ 0 60000 65536"/>
                  <a:gd name="T9" fmla="*/ 0 60000 65536"/>
                  <a:gd name="T10" fmla="*/ 0 60000 65536"/>
                  <a:gd name="T11" fmla="*/ 0 60000 65536"/>
                  <a:gd name="T12" fmla="*/ 0 w 176"/>
                  <a:gd name="T13" fmla="*/ 0 h 139"/>
                  <a:gd name="T14" fmla="*/ 176 w 176"/>
                  <a:gd name="T15" fmla="*/ 139 h 139"/>
                </a:gdLst>
                <a:ahLst/>
                <a:cxnLst>
                  <a:cxn ang="T8">
                    <a:pos x="T0" y="T1"/>
                  </a:cxn>
                  <a:cxn ang="T9">
                    <a:pos x="T2" y="T3"/>
                  </a:cxn>
                  <a:cxn ang="T10">
                    <a:pos x="T4" y="T5"/>
                  </a:cxn>
                  <a:cxn ang="T11">
                    <a:pos x="T6" y="T7"/>
                  </a:cxn>
                </a:cxnLst>
                <a:rect l="T12" t="T13" r="T14" b="T15"/>
                <a:pathLst>
                  <a:path w="176" h="139">
                    <a:moveTo>
                      <a:pt x="0" y="139"/>
                    </a:moveTo>
                    <a:lnTo>
                      <a:pt x="166" y="0"/>
                    </a:lnTo>
                    <a:lnTo>
                      <a:pt x="176" y="38"/>
                    </a:lnTo>
                    <a:lnTo>
                      <a:pt x="0" y="139"/>
                    </a:lnTo>
                    <a:close/>
                  </a:path>
                </a:pathLst>
              </a:custGeom>
              <a:solidFill>
                <a:srgbClr val="663300"/>
              </a:solidFill>
              <a:ln w="9525">
                <a:noFill/>
                <a:round/>
                <a:headEnd/>
                <a:tailEnd/>
              </a:ln>
            </p:spPr>
            <p:txBody>
              <a:bodyPr/>
              <a:lstStyle/>
              <a:p>
                <a:endParaRPr lang="es-MX"/>
              </a:p>
            </p:txBody>
          </p:sp>
          <p:sp>
            <p:nvSpPr>
              <p:cNvPr id="8474" name="Freeform 6089"/>
              <p:cNvSpPr>
                <a:spLocks/>
              </p:cNvSpPr>
              <p:nvPr/>
            </p:nvSpPr>
            <p:spPr bwMode="auto">
              <a:xfrm>
                <a:off x="1522" y="2169"/>
                <a:ext cx="22" cy="16"/>
              </a:xfrm>
              <a:custGeom>
                <a:avLst/>
                <a:gdLst>
                  <a:gd name="T0" fmla="*/ 0 w 201"/>
                  <a:gd name="T1" fmla="*/ 0 h 139"/>
                  <a:gd name="T2" fmla="*/ 0 w 201"/>
                  <a:gd name="T3" fmla="*/ 0 h 139"/>
                  <a:gd name="T4" fmla="*/ 0 w 201"/>
                  <a:gd name="T5" fmla="*/ 0 h 139"/>
                  <a:gd name="T6" fmla="*/ 0 w 201"/>
                  <a:gd name="T7" fmla="*/ 0 h 139"/>
                  <a:gd name="T8" fmla="*/ 0 w 201"/>
                  <a:gd name="T9" fmla="*/ 0 h 139"/>
                  <a:gd name="T10" fmla="*/ 0 60000 65536"/>
                  <a:gd name="T11" fmla="*/ 0 60000 65536"/>
                  <a:gd name="T12" fmla="*/ 0 60000 65536"/>
                  <a:gd name="T13" fmla="*/ 0 60000 65536"/>
                  <a:gd name="T14" fmla="*/ 0 60000 65536"/>
                  <a:gd name="T15" fmla="*/ 0 w 201"/>
                  <a:gd name="T16" fmla="*/ 0 h 139"/>
                  <a:gd name="T17" fmla="*/ 201 w 201"/>
                  <a:gd name="T18" fmla="*/ 139 h 139"/>
                </a:gdLst>
                <a:ahLst/>
                <a:cxnLst>
                  <a:cxn ang="T10">
                    <a:pos x="T0" y="T1"/>
                  </a:cxn>
                  <a:cxn ang="T11">
                    <a:pos x="T2" y="T3"/>
                  </a:cxn>
                  <a:cxn ang="T12">
                    <a:pos x="T4" y="T5"/>
                  </a:cxn>
                  <a:cxn ang="T13">
                    <a:pos x="T6" y="T7"/>
                  </a:cxn>
                  <a:cxn ang="T14">
                    <a:pos x="T8" y="T9"/>
                  </a:cxn>
                </a:cxnLst>
                <a:rect l="T15" t="T16" r="T17" b="T18"/>
                <a:pathLst>
                  <a:path w="201" h="139">
                    <a:moveTo>
                      <a:pt x="0" y="111"/>
                    </a:moveTo>
                    <a:lnTo>
                      <a:pt x="25" y="139"/>
                    </a:lnTo>
                    <a:lnTo>
                      <a:pt x="201" y="38"/>
                    </a:lnTo>
                    <a:lnTo>
                      <a:pt x="191" y="0"/>
                    </a:lnTo>
                    <a:lnTo>
                      <a:pt x="0" y="111"/>
                    </a:lnTo>
                  </a:path>
                </a:pathLst>
              </a:custGeom>
              <a:noFill/>
              <a:ln w="0">
                <a:solidFill>
                  <a:srgbClr val="663300"/>
                </a:solidFill>
                <a:round/>
                <a:headEnd/>
                <a:tailEnd/>
              </a:ln>
            </p:spPr>
            <p:txBody>
              <a:bodyPr/>
              <a:lstStyle/>
              <a:p>
                <a:endParaRPr lang="es-MX"/>
              </a:p>
            </p:txBody>
          </p:sp>
          <p:sp>
            <p:nvSpPr>
              <p:cNvPr id="8475" name="Freeform 6090"/>
              <p:cNvSpPr>
                <a:spLocks/>
              </p:cNvSpPr>
              <p:nvPr/>
            </p:nvSpPr>
            <p:spPr bwMode="auto">
              <a:xfrm>
                <a:off x="1543" y="2169"/>
                <a:ext cx="17" cy="5"/>
              </a:xfrm>
              <a:custGeom>
                <a:avLst/>
                <a:gdLst>
                  <a:gd name="T0" fmla="*/ 0 w 159"/>
                  <a:gd name="T1" fmla="*/ 0 h 38"/>
                  <a:gd name="T2" fmla="*/ 0 w 159"/>
                  <a:gd name="T3" fmla="*/ 0 h 38"/>
                  <a:gd name="T4" fmla="*/ 0 w 159"/>
                  <a:gd name="T5" fmla="*/ 0 h 38"/>
                  <a:gd name="T6" fmla="*/ 0 w 159"/>
                  <a:gd name="T7" fmla="*/ 0 h 38"/>
                  <a:gd name="T8" fmla="*/ 0 60000 65536"/>
                  <a:gd name="T9" fmla="*/ 0 60000 65536"/>
                  <a:gd name="T10" fmla="*/ 0 60000 65536"/>
                  <a:gd name="T11" fmla="*/ 0 60000 65536"/>
                  <a:gd name="T12" fmla="*/ 0 w 159"/>
                  <a:gd name="T13" fmla="*/ 0 h 38"/>
                  <a:gd name="T14" fmla="*/ 159 w 159"/>
                  <a:gd name="T15" fmla="*/ 38 h 38"/>
                </a:gdLst>
                <a:ahLst/>
                <a:cxnLst>
                  <a:cxn ang="T8">
                    <a:pos x="T0" y="T1"/>
                  </a:cxn>
                  <a:cxn ang="T9">
                    <a:pos x="T2" y="T3"/>
                  </a:cxn>
                  <a:cxn ang="T10">
                    <a:pos x="T4" y="T5"/>
                  </a:cxn>
                  <a:cxn ang="T11">
                    <a:pos x="T6" y="T7"/>
                  </a:cxn>
                </a:cxnLst>
                <a:rect l="T12" t="T13" r="T14" b="T15"/>
                <a:pathLst>
                  <a:path w="159" h="38">
                    <a:moveTo>
                      <a:pt x="0" y="0"/>
                    </a:moveTo>
                    <a:lnTo>
                      <a:pt x="10" y="38"/>
                    </a:lnTo>
                    <a:lnTo>
                      <a:pt x="159" y="2"/>
                    </a:lnTo>
                    <a:lnTo>
                      <a:pt x="0" y="0"/>
                    </a:lnTo>
                    <a:close/>
                  </a:path>
                </a:pathLst>
              </a:custGeom>
              <a:solidFill>
                <a:srgbClr val="663300"/>
              </a:solidFill>
              <a:ln w="9525">
                <a:noFill/>
                <a:round/>
                <a:headEnd/>
                <a:tailEnd/>
              </a:ln>
            </p:spPr>
            <p:txBody>
              <a:bodyPr/>
              <a:lstStyle/>
              <a:p>
                <a:endParaRPr lang="es-MX"/>
              </a:p>
            </p:txBody>
          </p:sp>
          <p:sp>
            <p:nvSpPr>
              <p:cNvPr id="8476" name="Freeform 6091"/>
              <p:cNvSpPr>
                <a:spLocks/>
              </p:cNvSpPr>
              <p:nvPr/>
            </p:nvSpPr>
            <p:spPr bwMode="auto">
              <a:xfrm>
                <a:off x="1543" y="2169"/>
                <a:ext cx="17" cy="5"/>
              </a:xfrm>
              <a:custGeom>
                <a:avLst/>
                <a:gdLst>
                  <a:gd name="T0" fmla="*/ 0 w 159"/>
                  <a:gd name="T1" fmla="*/ 0 h 40"/>
                  <a:gd name="T2" fmla="*/ 0 w 159"/>
                  <a:gd name="T3" fmla="*/ 0 h 40"/>
                  <a:gd name="T4" fmla="*/ 0 w 159"/>
                  <a:gd name="T5" fmla="*/ 0 h 40"/>
                  <a:gd name="T6" fmla="*/ 0 w 159"/>
                  <a:gd name="T7" fmla="*/ 0 h 40"/>
                  <a:gd name="T8" fmla="*/ 0 w 159"/>
                  <a:gd name="T9" fmla="*/ 0 h 40"/>
                  <a:gd name="T10" fmla="*/ 0 60000 65536"/>
                  <a:gd name="T11" fmla="*/ 0 60000 65536"/>
                  <a:gd name="T12" fmla="*/ 0 60000 65536"/>
                  <a:gd name="T13" fmla="*/ 0 60000 65536"/>
                  <a:gd name="T14" fmla="*/ 0 60000 65536"/>
                  <a:gd name="T15" fmla="*/ 0 w 159"/>
                  <a:gd name="T16" fmla="*/ 0 h 40"/>
                  <a:gd name="T17" fmla="*/ 159 w 159"/>
                  <a:gd name="T18" fmla="*/ 40 h 40"/>
                </a:gdLst>
                <a:ahLst/>
                <a:cxnLst>
                  <a:cxn ang="T10">
                    <a:pos x="T0" y="T1"/>
                  </a:cxn>
                  <a:cxn ang="T11">
                    <a:pos x="T2" y="T3"/>
                  </a:cxn>
                  <a:cxn ang="T12">
                    <a:pos x="T4" y="T5"/>
                  </a:cxn>
                  <a:cxn ang="T13">
                    <a:pos x="T6" y="T7"/>
                  </a:cxn>
                  <a:cxn ang="T14">
                    <a:pos x="T8" y="T9"/>
                  </a:cxn>
                </a:cxnLst>
                <a:rect l="T15" t="T16" r="T17" b="T18"/>
                <a:pathLst>
                  <a:path w="159" h="40">
                    <a:moveTo>
                      <a:pt x="0" y="0"/>
                    </a:moveTo>
                    <a:lnTo>
                      <a:pt x="10" y="38"/>
                    </a:lnTo>
                    <a:lnTo>
                      <a:pt x="154" y="40"/>
                    </a:lnTo>
                    <a:lnTo>
                      <a:pt x="159" y="2"/>
                    </a:lnTo>
                    <a:lnTo>
                      <a:pt x="0" y="0"/>
                    </a:lnTo>
                  </a:path>
                </a:pathLst>
              </a:custGeom>
              <a:noFill/>
              <a:ln w="0">
                <a:solidFill>
                  <a:srgbClr val="663300"/>
                </a:solidFill>
                <a:round/>
                <a:headEnd/>
                <a:tailEnd/>
              </a:ln>
            </p:spPr>
            <p:txBody>
              <a:bodyPr/>
              <a:lstStyle/>
              <a:p>
                <a:endParaRPr lang="es-MX"/>
              </a:p>
            </p:txBody>
          </p:sp>
          <p:sp>
            <p:nvSpPr>
              <p:cNvPr id="8477" name="Freeform 6092"/>
              <p:cNvSpPr>
                <a:spLocks/>
              </p:cNvSpPr>
              <p:nvPr/>
            </p:nvSpPr>
            <p:spPr bwMode="auto">
              <a:xfrm>
                <a:off x="1560" y="2170"/>
                <a:ext cx="7" cy="5"/>
              </a:xfrm>
              <a:custGeom>
                <a:avLst/>
                <a:gdLst>
                  <a:gd name="T0" fmla="*/ 0 w 63"/>
                  <a:gd name="T1" fmla="*/ 0 h 50"/>
                  <a:gd name="T2" fmla="*/ 0 w 63"/>
                  <a:gd name="T3" fmla="*/ 0 h 50"/>
                  <a:gd name="T4" fmla="*/ 0 w 63"/>
                  <a:gd name="T5" fmla="*/ 0 h 50"/>
                  <a:gd name="T6" fmla="*/ 0 w 63"/>
                  <a:gd name="T7" fmla="*/ 0 h 50"/>
                  <a:gd name="T8" fmla="*/ 0 w 63"/>
                  <a:gd name="T9" fmla="*/ 0 h 50"/>
                  <a:gd name="T10" fmla="*/ 0 60000 65536"/>
                  <a:gd name="T11" fmla="*/ 0 60000 65536"/>
                  <a:gd name="T12" fmla="*/ 0 60000 65536"/>
                  <a:gd name="T13" fmla="*/ 0 60000 65536"/>
                  <a:gd name="T14" fmla="*/ 0 60000 65536"/>
                  <a:gd name="T15" fmla="*/ 0 w 63"/>
                  <a:gd name="T16" fmla="*/ 0 h 50"/>
                  <a:gd name="T17" fmla="*/ 63 w 63"/>
                  <a:gd name="T18" fmla="*/ 50 h 50"/>
                </a:gdLst>
                <a:ahLst/>
                <a:cxnLst>
                  <a:cxn ang="T10">
                    <a:pos x="T0" y="T1"/>
                  </a:cxn>
                  <a:cxn ang="T11">
                    <a:pos x="T2" y="T3"/>
                  </a:cxn>
                  <a:cxn ang="T12">
                    <a:pos x="T4" y="T5"/>
                  </a:cxn>
                  <a:cxn ang="T13">
                    <a:pos x="T6" y="T7"/>
                  </a:cxn>
                  <a:cxn ang="T14">
                    <a:pos x="T8" y="T9"/>
                  </a:cxn>
                </a:cxnLst>
                <a:rect l="T15" t="T16" r="T17" b="T18"/>
                <a:pathLst>
                  <a:path w="63" h="50">
                    <a:moveTo>
                      <a:pt x="5" y="0"/>
                    </a:moveTo>
                    <a:lnTo>
                      <a:pt x="0" y="38"/>
                    </a:lnTo>
                    <a:lnTo>
                      <a:pt x="59" y="50"/>
                    </a:lnTo>
                    <a:lnTo>
                      <a:pt x="63" y="13"/>
                    </a:lnTo>
                    <a:lnTo>
                      <a:pt x="5" y="0"/>
                    </a:lnTo>
                  </a:path>
                </a:pathLst>
              </a:custGeom>
              <a:noFill/>
              <a:ln w="0">
                <a:solidFill>
                  <a:srgbClr val="663300"/>
                </a:solidFill>
                <a:round/>
                <a:headEnd/>
                <a:tailEnd/>
              </a:ln>
            </p:spPr>
            <p:txBody>
              <a:bodyPr/>
              <a:lstStyle/>
              <a:p>
                <a:endParaRPr lang="es-MX"/>
              </a:p>
            </p:txBody>
          </p:sp>
          <p:sp>
            <p:nvSpPr>
              <p:cNvPr id="8478" name="Freeform 6093"/>
              <p:cNvSpPr>
                <a:spLocks/>
              </p:cNvSpPr>
              <p:nvPr/>
            </p:nvSpPr>
            <p:spPr bwMode="auto">
              <a:xfrm>
                <a:off x="1566" y="2171"/>
                <a:ext cx="31" cy="4"/>
              </a:xfrm>
              <a:custGeom>
                <a:avLst/>
                <a:gdLst>
                  <a:gd name="T0" fmla="*/ 0 w 276"/>
                  <a:gd name="T1" fmla="*/ 0 h 42"/>
                  <a:gd name="T2" fmla="*/ 0 w 276"/>
                  <a:gd name="T3" fmla="*/ 0 h 42"/>
                  <a:gd name="T4" fmla="*/ 0 w 276"/>
                  <a:gd name="T5" fmla="*/ 0 h 42"/>
                  <a:gd name="T6" fmla="*/ 0 w 276"/>
                  <a:gd name="T7" fmla="*/ 0 h 42"/>
                  <a:gd name="T8" fmla="*/ 0 60000 65536"/>
                  <a:gd name="T9" fmla="*/ 0 60000 65536"/>
                  <a:gd name="T10" fmla="*/ 0 60000 65536"/>
                  <a:gd name="T11" fmla="*/ 0 60000 65536"/>
                  <a:gd name="T12" fmla="*/ 0 w 276"/>
                  <a:gd name="T13" fmla="*/ 0 h 42"/>
                  <a:gd name="T14" fmla="*/ 276 w 276"/>
                  <a:gd name="T15" fmla="*/ 42 h 42"/>
                </a:gdLst>
                <a:ahLst/>
                <a:cxnLst>
                  <a:cxn ang="T8">
                    <a:pos x="T0" y="T1"/>
                  </a:cxn>
                  <a:cxn ang="T9">
                    <a:pos x="T2" y="T3"/>
                  </a:cxn>
                  <a:cxn ang="T10">
                    <a:pos x="T4" y="T5"/>
                  </a:cxn>
                  <a:cxn ang="T11">
                    <a:pos x="T6" y="T7"/>
                  </a:cxn>
                </a:cxnLst>
                <a:rect l="T12" t="T13" r="T14" b="T15"/>
                <a:pathLst>
                  <a:path w="276" h="42">
                    <a:moveTo>
                      <a:pt x="4" y="5"/>
                    </a:moveTo>
                    <a:lnTo>
                      <a:pt x="0" y="42"/>
                    </a:lnTo>
                    <a:lnTo>
                      <a:pt x="276" y="0"/>
                    </a:lnTo>
                    <a:lnTo>
                      <a:pt x="4" y="5"/>
                    </a:lnTo>
                    <a:close/>
                  </a:path>
                </a:pathLst>
              </a:custGeom>
              <a:solidFill>
                <a:srgbClr val="663300"/>
              </a:solidFill>
              <a:ln w="9525">
                <a:noFill/>
                <a:round/>
                <a:headEnd/>
                <a:tailEnd/>
              </a:ln>
            </p:spPr>
            <p:txBody>
              <a:bodyPr/>
              <a:lstStyle/>
              <a:p>
                <a:endParaRPr lang="es-MX"/>
              </a:p>
            </p:txBody>
          </p:sp>
          <p:sp>
            <p:nvSpPr>
              <p:cNvPr id="8479" name="Freeform 6094"/>
              <p:cNvSpPr>
                <a:spLocks/>
              </p:cNvSpPr>
              <p:nvPr/>
            </p:nvSpPr>
            <p:spPr bwMode="auto">
              <a:xfrm>
                <a:off x="1566" y="2171"/>
                <a:ext cx="31" cy="4"/>
              </a:xfrm>
              <a:custGeom>
                <a:avLst/>
                <a:gdLst>
                  <a:gd name="T0" fmla="*/ 0 w 276"/>
                  <a:gd name="T1" fmla="*/ 0 h 42"/>
                  <a:gd name="T2" fmla="*/ 0 w 276"/>
                  <a:gd name="T3" fmla="*/ 0 h 42"/>
                  <a:gd name="T4" fmla="*/ 0 w 276"/>
                  <a:gd name="T5" fmla="*/ 0 h 42"/>
                  <a:gd name="T6" fmla="*/ 0 w 276"/>
                  <a:gd name="T7" fmla="*/ 0 h 42"/>
                  <a:gd name="T8" fmla="*/ 0 60000 65536"/>
                  <a:gd name="T9" fmla="*/ 0 60000 65536"/>
                  <a:gd name="T10" fmla="*/ 0 60000 65536"/>
                  <a:gd name="T11" fmla="*/ 0 60000 65536"/>
                  <a:gd name="T12" fmla="*/ 0 w 276"/>
                  <a:gd name="T13" fmla="*/ 0 h 42"/>
                  <a:gd name="T14" fmla="*/ 276 w 276"/>
                  <a:gd name="T15" fmla="*/ 42 h 42"/>
                </a:gdLst>
                <a:ahLst/>
                <a:cxnLst>
                  <a:cxn ang="T8">
                    <a:pos x="T0" y="T1"/>
                  </a:cxn>
                  <a:cxn ang="T9">
                    <a:pos x="T2" y="T3"/>
                  </a:cxn>
                  <a:cxn ang="T10">
                    <a:pos x="T4" y="T5"/>
                  </a:cxn>
                  <a:cxn ang="T11">
                    <a:pos x="T6" y="T7"/>
                  </a:cxn>
                </a:cxnLst>
                <a:rect l="T12" t="T13" r="T14" b="T15"/>
                <a:pathLst>
                  <a:path w="276" h="42">
                    <a:moveTo>
                      <a:pt x="0" y="42"/>
                    </a:moveTo>
                    <a:lnTo>
                      <a:pt x="276" y="0"/>
                    </a:lnTo>
                    <a:lnTo>
                      <a:pt x="149" y="40"/>
                    </a:lnTo>
                    <a:lnTo>
                      <a:pt x="0" y="42"/>
                    </a:lnTo>
                    <a:close/>
                  </a:path>
                </a:pathLst>
              </a:custGeom>
              <a:solidFill>
                <a:srgbClr val="663300"/>
              </a:solidFill>
              <a:ln w="9525">
                <a:noFill/>
                <a:round/>
                <a:headEnd/>
                <a:tailEnd/>
              </a:ln>
            </p:spPr>
            <p:txBody>
              <a:bodyPr/>
              <a:lstStyle/>
              <a:p>
                <a:endParaRPr lang="es-MX"/>
              </a:p>
            </p:txBody>
          </p:sp>
          <p:sp>
            <p:nvSpPr>
              <p:cNvPr id="8480" name="Freeform 6095"/>
              <p:cNvSpPr>
                <a:spLocks/>
              </p:cNvSpPr>
              <p:nvPr/>
            </p:nvSpPr>
            <p:spPr bwMode="auto">
              <a:xfrm>
                <a:off x="1566" y="2171"/>
                <a:ext cx="31" cy="4"/>
              </a:xfrm>
              <a:custGeom>
                <a:avLst/>
                <a:gdLst>
                  <a:gd name="T0" fmla="*/ 0 w 276"/>
                  <a:gd name="T1" fmla="*/ 0 h 42"/>
                  <a:gd name="T2" fmla="*/ 0 w 276"/>
                  <a:gd name="T3" fmla="*/ 0 h 42"/>
                  <a:gd name="T4" fmla="*/ 0 w 276"/>
                  <a:gd name="T5" fmla="*/ 0 h 42"/>
                  <a:gd name="T6" fmla="*/ 0 w 276"/>
                  <a:gd name="T7" fmla="*/ 0 h 42"/>
                  <a:gd name="T8" fmla="*/ 0 w 276"/>
                  <a:gd name="T9" fmla="*/ 0 h 42"/>
                  <a:gd name="T10" fmla="*/ 0 60000 65536"/>
                  <a:gd name="T11" fmla="*/ 0 60000 65536"/>
                  <a:gd name="T12" fmla="*/ 0 60000 65536"/>
                  <a:gd name="T13" fmla="*/ 0 60000 65536"/>
                  <a:gd name="T14" fmla="*/ 0 60000 65536"/>
                  <a:gd name="T15" fmla="*/ 0 w 276"/>
                  <a:gd name="T16" fmla="*/ 0 h 42"/>
                  <a:gd name="T17" fmla="*/ 276 w 276"/>
                  <a:gd name="T18" fmla="*/ 42 h 42"/>
                </a:gdLst>
                <a:ahLst/>
                <a:cxnLst>
                  <a:cxn ang="T10">
                    <a:pos x="T0" y="T1"/>
                  </a:cxn>
                  <a:cxn ang="T11">
                    <a:pos x="T2" y="T3"/>
                  </a:cxn>
                  <a:cxn ang="T12">
                    <a:pos x="T4" y="T5"/>
                  </a:cxn>
                  <a:cxn ang="T13">
                    <a:pos x="T6" y="T7"/>
                  </a:cxn>
                  <a:cxn ang="T14">
                    <a:pos x="T8" y="T9"/>
                  </a:cxn>
                </a:cxnLst>
                <a:rect l="T15" t="T16" r="T17" b="T18"/>
                <a:pathLst>
                  <a:path w="276" h="42">
                    <a:moveTo>
                      <a:pt x="4" y="5"/>
                    </a:moveTo>
                    <a:lnTo>
                      <a:pt x="0" y="42"/>
                    </a:lnTo>
                    <a:lnTo>
                      <a:pt x="149" y="40"/>
                    </a:lnTo>
                    <a:lnTo>
                      <a:pt x="276" y="0"/>
                    </a:lnTo>
                    <a:lnTo>
                      <a:pt x="4" y="5"/>
                    </a:lnTo>
                  </a:path>
                </a:pathLst>
              </a:custGeom>
              <a:noFill/>
              <a:ln w="0">
                <a:solidFill>
                  <a:srgbClr val="663300"/>
                </a:solidFill>
                <a:round/>
                <a:headEnd/>
                <a:tailEnd/>
              </a:ln>
            </p:spPr>
            <p:txBody>
              <a:bodyPr/>
              <a:lstStyle/>
              <a:p>
                <a:endParaRPr lang="es-MX"/>
              </a:p>
            </p:txBody>
          </p:sp>
          <p:sp>
            <p:nvSpPr>
              <p:cNvPr id="8481" name="Freeform 6096"/>
              <p:cNvSpPr>
                <a:spLocks/>
              </p:cNvSpPr>
              <p:nvPr/>
            </p:nvSpPr>
            <p:spPr bwMode="auto">
              <a:xfrm>
                <a:off x="1579" y="2171"/>
                <a:ext cx="18" cy="11"/>
              </a:xfrm>
              <a:custGeom>
                <a:avLst/>
                <a:gdLst>
                  <a:gd name="T0" fmla="*/ 0 w 161"/>
                  <a:gd name="T1" fmla="*/ 0 h 107"/>
                  <a:gd name="T2" fmla="*/ 0 w 161"/>
                  <a:gd name="T3" fmla="*/ 0 h 107"/>
                  <a:gd name="T4" fmla="*/ 0 w 161"/>
                  <a:gd name="T5" fmla="*/ 0 h 107"/>
                  <a:gd name="T6" fmla="*/ 0 w 161"/>
                  <a:gd name="T7" fmla="*/ 0 h 107"/>
                  <a:gd name="T8" fmla="*/ 0 60000 65536"/>
                  <a:gd name="T9" fmla="*/ 0 60000 65536"/>
                  <a:gd name="T10" fmla="*/ 0 60000 65536"/>
                  <a:gd name="T11" fmla="*/ 0 60000 65536"/>
                  <a:gd name="T12" fmla="*/ 0 w 161"/>
                  <a:gd name="T13" fmla="*/ 0 h 107"/>
                  <a:gd name="T14" fmla="*/ 161 w 161"/>
                  <a:gd name="T15" fmla="*/ 107 h 107"/>
                </a:gdLst>
                <a:ahLst/>
                <a:cxnLst>
                  <a:cxn ang="T8">
                    <a:pos x="T0" y="T1"/>
                  </a:cxn>
                  <a:cxn ang="T9">
                    <a:pos x="T2" y="T3"/>
                  </a:cxn>
                  <a:cxn ang="T10">
                    <a:pos x="T4" y="T5"/>
                  </a:cxn>
                  <a:cxn ang="T11">
                    <a:pos x="T6" y="T7"/>
                  </a:cxn>
                </a:cxnLst>
                <a:rect l="T12" t="T13" r="T14" b="T15"/>
                <a:pathLst>
                  <a:path w="161" h="107">
                    <a:moveTo>
                      <a:pt x="161" y="0"/>
                    </a:moveTo>
                    <a:lnTo>
                      <a:pt x="34" y="40"/>
                    </a:lnTo>
                    <a:lnTo>
                      <a:pt x="0" y="107"/>
                    </a:lnTo>
                    <a:lnTo>
                      <a:pt x="161" y="0"/>
                    </a:lnTo>
                    <a:close/>
                  </a:path>
                </a:pathLst>
              </a:custGeom>
              <a:solidFill>
                <a:srgbClr val="663300"/>
              </a:solidFill>
              <a:ln w="9525">
                <a:noFill/>
                <a:round/>
                <a:headEnd/>
                <a:tailEnd/>
              </a:ln>
            </p:spPr>
            <p:txBody>
              <a:bodyPr/>
              <a:lstStyle/>
              <a:p>
                <a:endParaRPr lang="es-MX"/>
              </a:p>
            </p:txBody>
          </p:sp>
          <p:sp>
            <p:nvSpPr>
              <p:cNvPr id="8482" name="Freeform 6097"/>
              <p:cNvSpPr>
                <a:spLocks/>
              </p:cNvSpPr>
              <p:nvPr/>
            </p:nvSpPr>
            <p:spPr bwMode="auto">
              <a:xfrm>
                <a:off x="1575" y="2175"/>
                <a:ext cx="8" cy="7"/>
              </a:xfrm>
              <a:custGeom>
                <a:avLst/>
                <a:gdLst>
                  <a:gd name="T0" fmla="*/ 0 w 70"/>
                  <a:gd name="T1" fmla="*/ 0 h 67"/>
                  <a:gd name="T2" fmla="*/ 0 w 70"/>
                  <a:gd name="T3" fmla="*/ 0 h 67"/>
                  <a:gd name="T4" fmla="*/ 0 w 70"/>
                  <a:gd name="T5" fmla="*/ 0 h 67"/>
                  <a:gd name="T6" fmla="*/ 0 w 70"/>
                  <a:gd name="T7" fmla="*/ 0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70" y="0"/>
                    </a:moveTo>
                    <a:lnTo>
                      <a:pt x="36" y="67"/>
                    </a:lnTo>
                    <a:lnTo>
                      <a:pt x="0" y="46"/>
                    </a:lnTo>
                    <a:lnTo>
                      <a:pt x="70" y="0"/>
                    </a:lnTo>
                    <a:close/>
                  </a:path>
                </a:pathLst>
              </a:custGeom>
              <a:solidFill>
                <a:srgbClr val="663300"/>
              </a:solidFill>
              <a:ln w="9525">
                <a:noFill/>
                <a:round/>
                <a:headEnd/>
                <a:tailEnd/>
              </a:ln>
            </p:spPr>
            <p:txBody>
              <a:bodyPr/>
              <a:lstStyle/>
              <a:p>
                <a:endParaRPr lang="es-MX"/>
              </a:p>
            </p:txBody>
          </p:sp>
          <p:sp>
            <p:nvSpPr>
              <p:cNvPr id="8483" name="Freeform 6098"/>
              <p:cNvSpPr>
                <a:spLocks/>
              </p:cNvSpPr>
              <p:nvPr/>
            </p:nvSpPr>
            <p:spPr bwMode="auto">
              <a:xfrm>
                <a:off x="1575" y="2171"/>
                <a:ext cx="22" cy="11"/>
              </a:xfrm>
              <a:custGeom>
                <a:avLst/>
                <a:gdLst>
                  <a:gd name="T0" fmla="*/ 0 w 197"/>
                  <a:gd name="T1" fmla="*/ 0 h 107"/>
                  <a:gd name="T2" fmla="*/ 0 w 197"/>
                  <a:gd name="T3" fmla="*/ 0 h 107"/>
                  <a:gd name="T4" fmla="*/ 0 w 197"/>
                  <a:gd name="T5" fmla="*/ 0 h 107"/>
                  <a:gd name="T6" fmla="*/ 0 w 197"/>
                  <a:gd name="T7" fmla="*/ 0 h 107"/>
                  <a:gd name="T8" fmla="*/ 0 w 197"/>
                  <a:gd name="T9" fmla="*/ 0 h 107"/>
                  <a:gd name="T10" fmla="*/ 0 60000 65536"/>
                  <a:gd name="T11" fmla="*/ 0 60000 65536"/>
                  <a:gd name="T12" fmla="*/ 0 60000 65536"/>
                  <a:gd name="T13" fmla="*/ 0 60000 65536"/>
                  <a:gd name="T14" fmla="*/ 0 60000 65536"/>
                  <a:gd name="T15" fmla="*/ 0 w 197"/>
                  <a:gd name="T16" fmla="*/ 0 h 107"/>
                  <a:gd name="T17" fmla="*/ 197 w 197"/>
                  <a:gd name="T18" fmla="*/ 107 h 107"/>
                </a:gdLst>
                <a:ahLst/>
                <a:cxnLst>
                  <a:cxn ang="T10">
                    <a:pos x="T0" y="T1"/>
                  </a:cxn>
                  <a:cxn ang="T11">
                    <a:pos x="T2" y="T3"/>
                  </a:cxn>
                  <a:cxn ang="T12">
                    <a:pos x="T4" y="T5"/>
                  </a:cxn>
                  <a:cxn ang="T13">
                    <a:pos x="T6" y="T7"/>
                  </a:cxn>
                  <a:cxn ang="T14">
                    <a:pos x="T8" y="T9"/>
                  </a:cxn>
                </a:cxnLst>
                <a:rect l="T15" t="T16" r="T17" b="T18"/>
                <a:pathLst>
                  <a:path w="197" h="107">
                    <a:moveTo>
                      <a:pt x="197" y="0"/>
                    </a:moveTo>
                    <a:lnTo>
                      <a:pt x="70" y="40"/>
                    </a:lnTo>
                    <a:lnTo>
                      <a:pt x="0" y="86"/>
                    </a:lnTo>
                    <a:lnTo>
                      <a:pt x="36" y="107"/>
                    </a:lnTo>
                    <a:lnTo>
                      <a:pt x="197" y="0"/>
                    </a:lnTo>
                  </a:path>
                </a:pathLst>
              </a:custGeom>
              <a:noFill/>
              <a:ln w="0">
                <a:solidFill>
                  <a:srgbClr val="663300"/>
                </a:solidFill>
                <a:round/>
                <a:headEnd/>
                <a:tailEnd/>
              </a:ln>
            </p:spPr>
            <p:txBody>
              <a:bodyPr/>
              <a:lstStyle/>
              <a:p>
                <a:endParaRPr lang="es-MX"/>
              </a:p>
            </p:txBody>
          </p:sp>
          <p:sp>
            <p:nvSpPr>
              <p:cNvPr id="8484" name="Freeform 6099"/>
              <p:cNvSpPr>
                <a:spLocks/>
              </p:cNvSpPr>
              <p:nvPr/>
            </p:nvSpPr>
            <p:spPr bwMode="auto">
              <a:xfrm>
                <a:off x="1575" y="2180"/>
                <a:ext cx="4" cy="6"/>
              </a:xfrm>
              <a:custGeom>
                <a:avLst/>
                <a:gdLst>
                  <a:gd name="T0" fmla="*/ 0 w 38"/>
                  <a:gd name="T1" fmla="*/ 0 h 51"/>
                  <a:gd name="T2" fmla="*/ 0 w 38"/>
                  <a:gd name="T3" fmla="*/ 0 h 51"/>
                  <a:gd name="T4" fmla="*/ 0 w 38"/>
                  <a:gd name="T5" fmla="*/ 0 h 51"/>
                  <a:gd name="T6" fmla="*/ 0 w 38"/>
                  <a:gd name="T7" fmla="*/ 0 h 51"/>
                  <a:gd name="T8" fmla="*/ 0 w 38"/>
                  <a:gd name="T9" fmla="*/ 0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38" y="21"/>
                    </a:moveTo>
                    <a:lnTo>
                      <a:pt x="2" y="0"/>
                    </a:lnTo>
                    <a:lnTo>
                      <a:pt x="0" y="51"/>
                    </a:lnTo>
                    <a:lnTo>
                      <a:pt x="38" y="30"/>
                    </a:lnTo>
                    <a:lnTo>
                      <a:pt x="38" y="21"/>
                    </a:lnTo>
                  </a:path>
                </a:pathLst>
              </a:custGeom>
              <a:noFill/>
              <a:ln w="0">
                <a:solidFill>
                  <a:srgbClr val="663300"/>
                </a:solidFill>
                <a:round/>
                <a:headEnd/>
                <a:tailEnd/>
              </a:ln>
            </p:spPr>
            <p:txBody>
              <a:bodyPr/>
              <a:lstStyle/>
              <a:p>
                <a:endParaRPr lang="es-MX"/>
              </a:p>
            </p:txBody>
          </p:sp>
          <p:sp>
            <p:nvSpPr>
              <p:cNvPr id="8485" name="Freeform 6100"/>
              <p:cNvSpPr>
                <a:spLocks/>
              </p:cNvSpPr>
              <p:nvPr/>
            </p:nvSpPr>
            <p:spPr bwMode="auto">
              <a:xfrm>
                <a:off x="1575" y="2183"/>
                <a:ext cx="9" cy="3"/>
              </a:xfrm>
              <a:custGeom>
                <a:avLst/>
                <a:gdLst>
                  <a:gd name="T0" fmla="*/ 0 w 78"/>
                  <a:gd name="T1" fmla="*/ 0 h 24"/>
                  <a:gd name="T2" fmla="*/ 0 w 78"/>
                  <a:gd name="T3" fmla="*/ 0 h 24"/>
                  <a:gd name="T4" fmla="*/ 0 w 78"/>
                  <a:gd name="T5" fmla="*/ 0 h 24"/>
                  <a:gd name="T6" fmla="*/ 0 w 78"/>
                  <a:gd name="T7" fmla="*/ 0 h 24"/>
                  <a:gd name="T8" fmla="*/ 0 60000 65536"/>
                  <a:gd name="T9" fmla="*/ 0 60000 65536"/>
                  <a:gd name="T10" fmla="*/ 0 60000 65536"/>
                  <a:gd name="T11" fmla="*/ 0 60000 65536"/>
                  <a:gd name="T12" fmla="*/ 0 w 78"/>
                  <a:gd name="T13" fmla="*/ 0 h 24"/>
                  <a:gd name="T14" fmla="*/ 78 w 78"/>
                  <a:gd name="T15" fmla="*/ 24 h 24"/>
                </a:gdLst>
                <a:ahLst/>
                <a:cxnLst>
                  <a:cxn ang="T8">
                    <a:pos x="T0" y="T1"/>
                  </a:cxn>
                  <a:cxn ang="T9">
                    <a:pos x="T2" y="T3"/>
                  </a:cxn>
                  <a:cxn ang="T10">
                    <a:pos x="T4" y="T5"/>
                  </a:cxn>
                  <a:cxn ang="T11">
                    <a:pos x="T6" y="T7"/>
                  </a:cxn>
                </a:cxnLst>
                <a:rect l="T12" t="T13" r="T14" b="T15"/>
                <a:pathLst>
                  <a:path w="78" h="24">
                    <a:moveTo>
                      <a:pt x="38" y="0"/>
                    </a:moveTo>
                    <a:lnTo>
                      <a:pt x="0" y="21"/>
                    </a:lnTo>
                    <a:lnTo>
                      <a:pt x="78" y="24"/>
                    </a:lnTo>
                    <a:lnTo>
                      <a:pt x="38" y="0"/>
                    </a:lnTo>
                    <a:close/>
                  </a:path>
                </a:pathLst>
              </a:custGeom>
              <a:solidFill>
                <a:srgbClr val="663300"/>
              </a:solidFill>
              <a:ln w="9525">
                <a:noFill/>
                <a:round/>
                <a:headEnd/>
                <a:tailEnd/>
              </a:ln>
            </p:spPr>
            <p:txBody>
              <a:bodyPr/>
              <a:lstStyle/>
              <a:p>
                <a:endParaRPr lang="es-MX"/>
              </a:p>
            </p:txBody>
          </p:sp>
          <p:sp>
            <p:nvSpPr>
              <p:cNvPr id="8486" name="Freeform 6101"/>
              <p:cNvSpPr>
                <a:spLocks/>
              </p:cNvSpPr>
              <p:nvPr/>
            </p:nvSpPr>
            <p:spPr bwMode="auto">
              <a:xfrm>
                <a:off x="1575" y="2186"/>
                <a:ext cx="9" cy="4"/>
              </a:xfrm>
              <a:custGeom>
                <a:avLst/>
                <a:gdLst>
                  <a:gd name="T0" fmla="*/ 0 w 78"/>
                  <a:gd name="T1" fmla="*/ 0 h 36"/>
                  <a:gd name="T2" fmla="*/ 0 w 78"/>
                  <a:gd name="T3" fmla="*/ 0 h 36"/>
                  <a:gd name="T4" fmla="*/ 0 w 78"/>
                  <a:gd name="T5" fmla="*/ 0 h 36"/>
                  <a:gd name="T6" fmla="*/ 0 w 78"/>
                  <a:gd name="T7" fmla="*/ 0 h 36"/>
                  <a:gd name="T8" fmla="*/ 0 60000 65536"/>
                  <a:gd name="T9" fmla="*/ 0 60000 65536"/>
                  <a:gd name="T10" fmla="*/ 0 60000 65536"/>
                  <a:gd name="T11" fmla="*/ 0 60000 65536"/>
                  <a:gd name="T12" fmla="*/ 0 w 78"/>
                  <a:gd name="T13" fmla="*/ 0 h 36"/>
                  <a:gd name="T14" fmla="*/ 78 w 78"/>
                  <a:gd name="T15" fmla="*/ 36 h 36"/>
                </a:gdLst>
                <a:ahLst/>
                <a:cxnLst>
                  <a:cxn ang="T8">
                    <a:pos x="T0" y="T1"/>
                  </a:cxn>
                  <a:cxn ang="T9">
                    <a:pos x="T2" y="T3"/>
                  </a:cxn>
                  <a:cxn ang="T10">
                    <a:pos x="T4" y="T5"/>
                  </a:cxn>
                  <a:cxn ang="T11">
                    <a:pos x="T6" y="T7"/>
                  </a:cxn>
                </a:cxnLst>
                <a:rect l="T12" t="T13" r="T14" b="T15"/>
                <a:pathLst>
                  <a:path w="78" h="36">
                    <a:moveTo>
                      <a:pt x="0" y="0"/>
                    </a:moveTo>
                    <a:lnTo>
                      <a:pt x="78" y="3"/>
                    </a:lnTo>
                    <a:lnTo>
                      <a:pt x="60" y="36"/>
                    </a:lnTo>
                    <a:lnTo>
                      <a:pt x="0" y="0"/>
                    </a:lnTo>
                    <a:close/>
                  </a:path>
                </a:pathLst>
              </a:custGeom>
              <a:solidFill>
                <a:srgbClr val="663300"/>
              </a:solidFill>
              <a:ln w="9525">
                <a:noFill/>
                <a:round/>
                <a:headEnd/>
                <a:tailEnd/>
              </a:ln>
            </p:spPr>
            <p:txBody>
              <a:bodyPr/>
              <a:lstStyle/>
              <a:p>
                <a:endParaRPr lang="es-MX"/>
              </a:p>
            </p:txBody>
          </p:sp>
          <p:sp>
            <p:nvSpPr>
              <p:cNvPr id="8487" name="Freeform 6102"/>
              <p:cNvSpPr>
                <a:spLocks/>
              </p:cNvSpPr>
              <p:nvPr/>
            </p:nvSpPr>
            <p:spPr bwMode="auto">
              <a:xfrm>
                <a:off x="1575" y="2183"/>
                <a:ext cx="9" cy="7"/>
              </a:xfrm>
              <a:custGeom>
                <a:avLst/>
                <a:gdLst>
                  <a:gd name="T0" fmla="*/ 0 w 78"/>
                  <a:gd name="T1" fmla="*/ 0 h 57"/>
                  <a:gd name="T2" fmla="*/ 0 w 78"/>
                  <a:gd name="T3" fmla="*/ 0 h 57"/>
                  <a:gd name="T4" fmla="*/ 0 w 78"/>
                  <a:gd name="T5" fmla="*/ 0 h 57"/>
                  <a:gd name="T6" fmla="*/ 0 w 78"/>
                  <a:gd name="T7" fmla="*/ 0 h 57"/>
                  <a:gd name="T8" fmla="*/ 0 w 78"/>
                  <a:gd name="T9" fmla="*/ 0 h 57"/>
                  <a:gd name="T10" fmla="*/ 0 60000 65536"/>
                  <a:gd name="T11" fmla="*/ 0 60000 65536"/>
                  <a:gd name="T12" fmla="*/ 0 60000 65536"/>
                  <a:gd name="T13" fmla="*/ 0 60000 65536"/>
                  <a:gd name="T14" fmla="*/ 0 60000 65536"/>
                  <a:gd name="T15" fmla="*/ 0 w 78"/>
                  <a:gd name="T16" fmla="*/ 0 h 57"/>
                  <a:gd name="T17" fmla="*/ 78 w 78"/>
                  <a:gd name="T18" fmla="*/ 57 h 57"/>
                </a:gdLst>
                <a:ahLst/>
                <a:cxnLst>
                  <a:cxn ang="T10">
                    <a:pos x="T0" y="T1"/>
                  </a:cxn>
                  <a:cxn ang="T11">
                    <a:pos x="T2" y="T3"/>
                  </a:cxn>
                  <a:cxn ang="T12">
                    <a:pos x="T4" y="T5"/>
                  </a:cxn>
                  <a:cxn ang="T13">
                    <a:pos x="T6" y="T7"/>
                  </a:cxn>
                  <a:cxn ang="T14">
                    <a:pos x="T8" y="T9"/>
                  </a:cxn>
                </a:cxnLst>
                <a:rect l="T15" t="T16" r="T17" b="T18"/>
                <a:pathLst>
                  <a:path w="78" h="57">
                    <a:moveTo>
                      <a:pt x="38" y="0"/>
                    </a:moveTo>
                    <a:lnTo>
                      <a:pt x="0" y="21"/>
                    </a:lnTo>
                    <a:lnTo>
                      <a:pt x="60" y="57"/>
                    </a:lnTo>
                    <a:lnTo>
                      <a:pt x="78" y="24"/>
                    </a:lnTo>
                    <a:lnTo>
                      <a:pt x="38" y="0"/>
                    </a:lnTo>
                  </a:path>
                </a:pathLst>
              </a:custGeom>
              <a:noFill/>
              <a:ln w="0">
                <a:solidFill>
                  <a:srgbClr val="663300"/>
                </a:solidFill>
                <a:round/>
                <a:headEnd/>
                <a:tailEnd/>
              </a:ln>
            </p:spPr>
            <p:txBody>
              <a:bodyPr/>
              <a:lstStyle/>
              <a:p>
                <a:endParaRPr lang="es-MX"/>
              </a:p>
            </p:txBody>
          </p:sp>
          <p:sp>
            <p:nvSpPr>
              <p:cNvPr id="8488" name="Freeform 6103"/>
              <p:cNvSpPr>
                <a:spLocks/>
              </p:cNvSpPr>
              <p:nvPr/>
            </p:nvSpPr>
            <p:spPr bwMode="auto">
              <a:xfrm>
                <a:off x="1582" y="2186"/>
                <a:ext cx="10" cy="4"/>
              </a:xfrm>
              <a:custGeom>
                <a:avLst/>
                <a:gdLst>
                  <a:gd name="T0" fmla="*/ 0 w 95"/>
                  <a:gd name="T1" fmla="*/ 0 h 37"/>
                  <a:gd name="T2" fmla="*/ 0 w 95"/>
                  <a:gd name="T3" fmla="*/ 0 h 37"/>
                  <a:gd name="T4" fmla="*/ 0 w 95"/>
                  <a:gd name="T5" fmla="*/ 0 h 37"/>
                  <a:gd name="T6" fmla="*/ 0 w 95"/>
                  <a:gd name="T7" fmla="*/ 0 h 37"/>
                  <a:gd name="T8" fmla="*/ 0 60000 65536"/>
                  <a:gd name="T9" fmla="*/ 0 60000 65536"/>
                  <a:gd name="T10" fmla="*/ 0 60000 65536"/>
                  <a:gd name="T11" fmla="*/ 0 60000 65536"/>
                  <a:gd name="T12" fmla="*/ 0 w 95"/>
                  <a:gd name="T13" fmla="*/ 0 h 37"/>
                  <a:gd name="T14" fmla="*/ 95 w 95"/>
                  <a:gd name="T15" fmla="*/ 37 h 37"/>
                </a:gdLst>
                <a:ahLst/>
                <a:cxnLst>
                  <a:cxn ang="T8">
                    <a:pos x="T0" y="T1"/>
                  </a:cxn>
                  <a:cxn ang="T9">
                    <a:pos x="T2" y="T3"/>
                  </a:cxn>
                  <a:cxn ang="T10">
                    <a:pos x="T4" y="T5"/>
                  </a:cxn>
                  <a:cxn ang="T11">
                    <a:pos x="T6" y="T7"/>
                  </a:cxn>
                </a:cxnLst>
                <a:rect l="T12" t="T13" r="T14" b="T15"/>
                <a:pathLst>
                  <a:path w="95" h="37">
                    <a:moveTo>
                      <a:pt x="18" y="0"/>
                    </a:moveTo>
                    <a:lnTo>
                      <a:pt x="0" y="33"/>
                    </a:lnTo>
                    <a:lnTo>
                      <a:pt x="95" y="37"/>
                    </a:lnTo>
                    <a:lnTo>
                      <a:pt x="18" y="0"/>
                    </a:lnTo>
                    <a:close/>
                  </a:path>
                </a:pathLst>
              </a:custGeom>
              <a:solidFill>
                <a:srgbClr val="663300"/>
              </a:solidFill>
              <a:ln w="9525">
                <a:noFill/>
                <a:round/>
                <a:headEnd/>
                <a:tailEnd/>
              </a:ln>
            </p:spPr>
            <p:txBody>
              <a:bodyPr/>
              <a:lstStyle/>
              <a:p>
                <a:endParaRPr lang="es-MX"/>
              </a:p>
            </p:txBody>
          </p:sp>
          <p:sp>
            <p:nvSpPr>
              <p:cNvPr id="8489" name="Freeform 6104"/>
              <p:cNvSpPr>
                <a:spLocks/>
              </p:cNvSpPr>
              <p:nvPr/>
            </p:nvSpPr>
            <p:spPr bwMode="auto">
              <a:xfrm>
                <a:off x="1582" y="2186"/>
                <a:ext cx="10" cy="8"/>
              </a:xfrm>
              <a:custGeom>
                <a:avLst/>
                <a:gdLst>
                  <a:gd name="T0" fmla="*/ 0 w 95"/>
                  <a:gd name="T1" fmla="*/ 0 h 68"/>
                  <a:gd name="T2" fmla="*/ 0 w 95"/>
                  <a:gd name="T3" fmla="*/ 0 h 68"/>
                  <a:gd name="T4" fmla="*/ 0 w 95"/>
                  <a:gd name="T5" fmla="*/ 0 h 68"/>
                  <a:gd name="T6" fmla="*/ 0 w 95"/>
                  <a:gd name="T7" fmla="*/ 0 h 68"/>
                  <a:gd name="T8" fmla="*/ 0 w 95"/>
                  <a:gd name="T9" fmla="*/ 0 h 68"/>
                  <a:gd name="T10" fmla="*/ 0 60000 65536"/>
                  <a:gd name="T11" fmla="*/ 0 60000 65536"/>
                  <a:gd name="T12" fmla="*/ 0 60000 65536"/>
                  <a:gd name="T13" fmla="*/ 0 60000 65536"/>
                  <a:gd name="T14" fmla="*/ 0 60000 65536"/>
                  <a:gd name="T15" fmla="*/ 0 w 95"/>
                  <a:gd name="T16" fmla="*/ 0 h 68"/>
                  <a:gd name="T17" fmla="*/ 95 w 95"/>
                  <a:gd name="T18" fmla="*/ 68 h 68"/>
                </a:gdLst>
                <a:ahLst/>
                <a:cxnLst>
                  <a:cxn ang="T10">
                    <a:pos x="T0" y="T1"/>
                  </a:cxn>
                  <a:cxn ang="T11">
                    <a:pos x="T2" y="T3"/>
                  </a:cxn>
                  <a:cxn ang="T12">
                    <a:pos x="T4" y="T5"/>
                  </a:cxn>
                  <a:cxn ang="T13">
                    <a:pos x="T6" y="T7"/>
                  </a:cxn>
                  <a:cxn ang="T14">
                    <a:pos x="T8" y="T9"/>
                  </a:cxn>
                </a:cxnLst>
                <a:rect l="T15" t="T16" r="T17" b="T18"/>
                <a:pathLst>
                  <a:path w="95" h="68">
                    <a:moveTo>
                      <a:pt x="18" y="0"/>
                    </a:moveTo>
                    <a:lnTo>
                      <a:pt x="0" y="33"/>
                    </a:lnTo>
                    <a:lnTo>
                      <a:pt x="72" y="68"/>
                    </a:lnTo>
                    <a:lnTo>
                      <a:pt x="95" y="37"/>
                    </a:lnTo>
                    <a:lnTo>
                      <a:pt x="18" y="0"/>
                    </a:lnTo>
                  </a:path>
                </a:pathLst>
              </a:custGeom>
              <a:noFill/>
              <a:ln w="0">
                <a:solidFill>
                  <a:srgbClr val="663300"/>
                </a:solidFill>
                <a:round/>
                <a:headEnd/>
                <a:tailEnd/>
              </a:ln>
            </p:spPr>
            <p:txBody>
              <a:bodyPr/>
              <a:lstStyle/>
              <a:p>
                <a:endParaRPr lang="es-MX"/>
              </a:p>
            </p:txBody>
          </p:sp>
          <p:sp>
            <p:nvSpPr>
              <p:cNvPr id="8490" name="Freeform 6105"/>
              <p:cNvSpPr>
                <a:spLocks/>
              </p:cNvSpPr>
              <p:nvPr/>
            </p:nvSpPr>
            <p:spPr bwMode="auto">
              <a:xfrm>
                <a:off x="1590" y="2190"/>
                <a:ext cx="42" cy="43"/>
              </a:xfrm>
              <a:custGeom>
                <a:avLst/>
                <a:gdLst>
                  <a:gd name="T0" fmla="*/ 0 w 380"/>
                  <a:gd name="T1" fmla="*/ 0 h 386"/>
                  <a:gd name="T2" fmla="*/ 0 w 380"/>
                  <a:gd name="T3" fmla="*/ 0 h 386"/>
                  <a:gd name="T4" fmla="*/ 0 w 380"/>
                  <a:gd name="T5" fmla="*/ 0 h 386"/>
                  <a:gd name="T6" fmla="*/ 0 w 380"/>
                  <a:gd name="T7" fmla="*/ 0 h 386"/>
                  <a:gd name="T8" fmla="*/ 0 60000 65536"/>
                  <a:gd name="T9" fmla="*/ 0 60000 65536"/>
                  <a:gd name="T10" fmla="*/ 0 60000 65536"/>
                  <a:gd name="T11" fmla="*/ 0 60000 65536"/>
                  <a:gd name="T12" fmla="*/ 0 w 380"/>
                  <a:gd name="T13" fmla="*/ 0 h 386"/>
                  <a:gd name="T14" fmla="*/ 380 w 380"/>
                  <a:gd name="T15" fmla="*/ 386 h 386"/>
                </a:gdLst>
                <a:ahLst/>
                <a:cxnLst>
                  <a:cxn ang="T8">
                    <a:pos x="T0" y="T1"/>
                  </a:cxn>
                  <a:cxn ang="T9">
                    <a:pos x="T2" y="T3"/>
                  </a:cxn>
                  <a:cxn ang="T10">
                    <a:pos x="T4" y="T5"/>
                  </a:cxn>
                  <a:cxn ang="T11">
                    <a:pos x="T6" y="T7"/>
                  </a:cxn>
                </a:cxnLst>
                <a:rect l="T12" t="T13" r="T14" b="T15"/>
                <a:pathLst>
                  <a:path w="380" h="386">
                    <a:moveTo>
                      <a:pt x="23" y="0"/>
                    </a:moveTo>
                    <a:lnTo>
                      <a:pt x="0" y="31"/>
                    </a:lnTo>
                    <a:lnTo>
                      <a:pt x="380" y="386"/>
                    </a:lnTo>
                    <a:lnTo>
                      <a:pt x="23" y="0"/>
                    </a:lnTo>
                    <a:close/>
                  </a:path>
                </a:pathLst>
              </a:custGeom>
              <a:solidFill>
                <a:srgbClr val="663300"/>
              </a:solidFill>
              <a:ln w="9525">
                <a:noFill/>
                <a:round/>
                <a:headEnd/>
                <a:tailEnd/>
              </a:ln>
            </p:spPr>
            <p:txBody>
              <a:bodyPr/>
              <a:lstStyle/>
              <a:p>
                <a:endParaRPr lang="es-MX"/>
              </a:p>
            </p:txBody>
          </p:sp>
          <p:sp>
            <p:nvSpPr>
              <p:cNvPr id="8491" name="Freeform 6106"/>
              <p:cNvSpPr>
                <a:spLocks/>
              </p:cNvSpPr>
              <p:nvPr/>
            </p:nvSpPr>
            <p:spPr bwMode="auto">
              <a:xfrm>
                <a:off x="1590" y="2194"/>
                <a:ext cx="42" cy="42"/>
              </a:xfrm>
              <a:custGeom>
                <a:avLst/>
                <a:gdLst>
                  <a:gd name="T0" fmla="*/ 0 w 380"/>
                  <a:gd name="T1" fmla="*/ 0 h 382"/>
                  <a:gd name="T2" fmla="*/ 0 w 380"/>
                  <a:gd name="T3" fmla="*/ 0 h 382"/>
                  <a:gd name="T4" fmla="*/ 0 w 380"/>
                  <a:gd name="T5" fmla="*/ 0 h 382"/>
                  <a:gd name="T6" fmla="*/ 0 w 380"/>
                  <a:gd name="T7" fmla="*/ 0 h 382"/>
                  <a:gd name="T8" fmla="*/ 0 60000 65536"/>
                  <a:gd name="T9" fmla="*/ 0 60000 65536"/>
                  <a:gd name="T10" fmla="*/ 0 60000 65536"/>
                  <a:gd name="T11" fmla="*/ 0 60000 65536"/>
                  <a:gd name="T12" fmla="*/ 0 w 380"/>
                  <a:gd name="T13" fmla="*/ 0 h 382"/>
                  <a:gd name="T14" fmla="*/ 380 w 380"/>
                  <a:gd name="T15" fmla="*/ 382 h 382"/>
                </a:gdLst>
                <a:ahLst/>
                <a:cxnLst>
                  <a:cxn ang="T8">
                    <a:pos x="T0" y="T1"/>
                  </a:cxn>
                  <a:cxn ang="T9">
                    <a:pos x="T2" y="T3"/>
                  </a:cxn>
                  <a:cxn ang="T10">
                    <a:pos x="T4" y="T5"/>
                  </a:cxn>
                  <a:cxn ang="T11">
                    <a:pos x="T6" y="T7"/>
                  </a:cxn>
                </a:cxnLst>
                <a:rect l="T12" t="T13" r="T14" b="T15"/>
                <a:pathLst>
                  <a:path w="380" h="382">
                    <a:moveTo>
                      <a:pt x="0" y="0"/>
                    </a:moveTo>
                    <a:lnTo>
                      <a:pt x="380" y="355"/>
                    </a:lnTo>
                    <a:lnTo>
                      <a:pt x="355" y="382"/>
                    </a:lnTo>
                    <a:lnTo>
                      <a:pt x="0" y="0"/>
                    </a:lnTo>
                    <a:close/>
                  </a:path>
                </a:pathLst>
              </a:custGeom>
              <a:solidFill>
                <a:srgbClr val="663300"/>
              </a:solidFill>
              <a:ln w="9525">
                <a:noFill/>
                <a:round/>
                <a:headEnd/>
                <a:tailEnd/>
              </a:ln>
            </p:spPr>
            <p:txBody>
              <a:bodyPr/>
              <a:lstStyle/>
              <a:p>
                <a:endParaRPr lang="es-MX"/>
              </a:p>
            </p:txBody>
          </p:sp>
          <p:sp>
            <p:nvSpPr>
              <p:cNvPr id="8492" name="Freeform 6107"/>
              <p:cNvSpPr>
                <a:spLocks/>
              </p:cNvSpPr>
              <p:nvPr/>
            </p:nvSpPr>
            <p:spPr bwMode="auto">
              <a:xfrm>
                <a:off x="1590" y="2190"/>
                <a:ext cx="42" cy="46"/>
              </a:xfrm>
              <a:custGeom>
                <a:avLst/>
                <a:gdLst>
                  <a:gd name="T0" fmla="*/ 0 w 380"/>
                  <a:gd name="T1" fmla="*/ 0 h 413"/>
                  <a:gd name="T2" fmla="*/ 0 w 380"/>
                  <a:gd name="T3" fmla="*/ 0 h 413"/>
                  <a:gd name="T4" fmla="*/ 0 w 380"/>
                  <a:gd name="T5" fmla="*/ 0 h 413"/>
                  <a:gd name="T6" fmla="*/ 0 w 380"/>
                  <a:gd name="T7" fmla="*/ 0 h 413"/>
                  <a:gd name="T8" fmla="*/ 0 w 380"/>
                  <a:gd name="T9" fmla="*/ 0 h 413"/>
                  <a:gd name="T10" fmla="*/ 0 60000 65536"/>
                  <a:gd name="T11" fmla="*/ 0 60000 65536"/>
                  <a:gd name="T12" fmla="*/ 0 60000 65536"/>
                  <a:gd name="T13" fmla="*/ 0 60000 65536"/>
                  <a:gd name="T14" fmla="*/ 0 60000 65536"/>
                  <a:gd name="T15" fmla="*/ 0 w 380"/>
                  <a:gd name="T16" fmla="*/ 0 h 413"/>
                  <a:gd name="T17" fmla="*/ 380 w 380"/>
                  <a:gd name="T18" fmla="*/ 413 h 413"/>
                </a:gdLst>
                <a:ahLst/>
                <a:cxnLst>
                  <a:cxn ang="T10">
                    <a:pos x="T0" y="T1"/>
                  </a:cxn>
                  <a:cxn ang="T11">
                    <a:pos x="T2" y="T3"/>
                  </a:cxn>
                  <a:cxn ang="T12">
                    <a:pos x="T4" y="T5"/>
                  </a:cxn>
                  <a:cxn ang="T13">
                    <a:pos x="T6" y="T7"/>
                  </a:cxn>
                  <a:cxn ang="T14">
                    <a:pos x="T8" y="T9"/>
                  </a:cxn>
                </a:cxnLst>
                <a:rect l="T15" t="T16" r="T17" b="T18"/>
                <a:pathLst>
                  <a:path w="380" h="413">
                    <a:moveTo>
                      <a:pt x="23" y="0"/>
                    </a:moveTo>
                    <a:lnTo>
                      <a:pt x="0" y="31"/>
                    </a:lnTo>
                    <a:lnTo>
                      <a:pt x="355" y="413"/>
                    </a:lnTo>
                    <a:lnTo>
                      <a:pt x="380" y="386"/>
                    </a:lnTo>
                    <a:lnTo>
                      <a:pt x="23" y="0"/>
                    </a:lnTo>
                  </a:path>
                </a:pathLst>
              </a:custGeom>
              <a:noFill/>
              <a:ln w="0">
                <a:solidFill>
                  <a:srgbClr val="663300"/>
                </a:solidFill>
                <a:round/>
                <a:headEnd/>
                <a:tailEnd/>
              </a:ln>
            </p:spPr>
            <p:txBody>
              <a:bodyPr/>
              <a:lstStyle/>
              <a:p>
                <a:endParaRPr lang="es-MX"/>
              </a:p>
            </p:txBody>
          </p:sp>
          <p:sp>
            <p:nvSpPr>
              <p:cNvPr id="8493" name="Freeform 6108"/>
              <p:cNvSpPr>
                <a:spLocks/>
              </p:cNvSpPr>
              <p:nvPr/>
            </p:nvSpPr>
            <p:spPr bwMode="auto">
              <a:xfrm>
                <a:off x="1629" y="2233"/>
                <a:ext cx="40" cy="32"/>
              </a:xfrm>
              <a:custGeom>
                <a:avLst/>
                <a:gdLst>
                  <a:gd name="T0" fmla="*/ 0 w 361"/>
                  <a:gd name="T1" fmla="*/ 0 h 285"/>
                  <a:gd name="T2" fmla="*/ 0 w 361"/>
                  <a:gd name="T3" fmla="*/ 0 h 285"/>
                  <a:gd name="T4" fmla="*/ 0 w 361"/>
                  <a:gd name="T5" fmla="*/ 0 h 285"/>
                  <a:gd name="T6" fmla="*/ 0 w 361"/>
                  <a:gd name="T7" fmla="*/ 0 h 285"/>
                  <a:gd name="T8" fmla="*/ 0 60000 65536"/>
                  <a:gd name="T9" fmla="*/ 0 60000 65536"/>
                  <a:gd name="T10" fmla="*/ 0 60000 65536"/>
                  <a:gd name="T11" fmla="*/ 0 60000 65536"/>
                  <a:gd name="T12" fmla="*/ 0 w 361"/>
                  <a:gd name="T13" fmla="*/ 0 h 285"/>
                  <a:gd name="T14" fmla="*/ 361 w 361"/>
                  <a:gd name="T15" fmla="*/ 285 h 285"/>
                </a:gdLst>
                <a:ahLst/>
                <a:cxnLst>
                  <a:cxn ang="T8">
                    <a:pos x="T0" y="T1"/>
                  </a:cxn>
                  <a:cxn ang="T9">
                    <a:pos x="T2" y="T3"/>
                  </a:cxn>
                  <a:cxn ang="T10">
                    <a:pos x="T4" y="T5"/>
                  </a:cxn>
                  <a:cxn ang="T11">
                    <a:pos x="T6" y="T7"/>
                  </a:cxn>
                </a:cxnLst>
                <a:rect l="T12" t="T13" r="T14" b="T15"/>
                <a:pathLst>
                  <a:path w="361" h="285">
                    <a:moveTo>
                      <a:pt x="25" y="0"/>
                    </a:moveTo>
                    <a:lnTo>
                      <a:pt x="0" y="27"/>
                    </a:lnTo>
                    <a:lnTo>
                      <a:pt x="361" y="285"/>
                    </a:lnTo>
                    <a:lnTo>
                      <a:pt x="25" y="0"/>
                    </a:lnTo>
                    <a:close/>
                  </a:path>
                </a:pathLst>
              </a:custGeom>
              <a:solidFill>
                <a:srgbClr val="663300"/>
              </a:solidFill>
              <a:ln w="9525">
                <a:noFill/>
                <a:round/>
                <a:headEnd/>
                <a:tailEnd/>
              </a:ln>
            </p:spPr>
            <p:txBody>
              <a:bodyPr/>
              <a:lstStyle/>
              <a:p>
                <a:endParaRPr lang="es-MX"/>
              </a:p>
            </p:txBody>
          </p:sp>
          <p:sp>
            <p:nvSpPr>
              <p:cNvPr id="8494" name="Freeform 6109"/>
              <p:cNvSpPr>
                <a:spLocks/>
              </p:cNvSpPr>
              <p:nvPr/>
            </p:nvSpPr>
            <p:spPr bwMode="auto">
              <a:xfrm>
                <a:off x="1629" y="2236"/>
                <a:ext cx="40" cy="31"/>
              </a:xfrm>
              <a:custGeom>
                <a:avLst/>
                <a:gdLst>
                  <a:gd name="T0" fmla="*/ 0 w 361"/>
                  <a:gd name="T1" fmla="*/ 0 h 278"/>
                  <a:gd name="T2" fmla="*/ 0 w 361"/>
                  <a:gd name="T3" fmla="*/ 0 h 278"/>
                  <a:gd name="T4" fmla="*/ 0 w 361"/>
                  <a:gd name="T5" fmla="*/ 0 h 278"/>
                  <a:gd name="T6" fmla="*/ 0 w 361"/>
                  <a:gd name="T7" fmla="*/ 0 h 278"/>
                  <a:gd name="T8" fmla="*/ 0 60000 65536"/>
                  <a:gd name="T9" fmla="*/ 0 60000 65536"/>
                  <a:gd name="T10" fmla="*/ 0 60000 65536"/>
                  <a:gd name="T11" fmla="*/ 0 60000 65536"/>
                  <a:gd name="T12" fmla="*/ 0 w 361"/>
                  <a:gd name="T13" fmla="*/ 0 h 278"/>
                  <a:gd name="T14" fmla="*/ 361 w 361"/>
                  <a:gd name="T15" fmla="*/ 278 h 278"/>
                </a:gdLst>
                <a:ahLst/>
                <a:cxnLst>
                  <a:cxn ang="T8">
                    <a:pos x="T0" y="T1"/>
                  </a:cxn>
                  <a:cxn ang="T9">
                    <a:pos x="T2" y="T3"/>
                  </a:cxn>
                  <a:cxn ang="T10">
                    <a:pos x="T4" y="T5"/>
                  </a:cxn>
                  <a:cxn ang="T11">
                    <a:pos x="T6" y="T7"/>
                  </a:cxn>
                </a:cxnLst>
                <a:rect l="T12" t="T13" r="T14" b="T15"/>
                <a:pathLst>
                  <a:path w="361" h="278">
                    <a:moveTo>
                      <a:pt x="0" y="0"/>
                    </a:moveTo>
                    <a:lnTo>
                      <a:pt x="361" y="258"/>
                    </a:lnTo>
                    <a:lnTo>
                      <a:pt x="326" y="278"/>
                    </a:lnTo>
                    <a:lnTo>
                      <a:pt x="0" y="0"/>
                    </a:lnTo>
                    <a:close/>
                  </a:path>
                </a:pathLst>
              </a:custGeom>
              <a:solidFill>
                <a:srgbClr val="663300"/>
              </a:solidFill>
              <a:ln w="9525">
                <a:noFill/>
                <a:round/>
                <a:headEnd/>
                <a:tailEnd/>
              </a:ln>
            </p:spPr>
            <p:txBody>
              <a:bodyPr/>
              <a:lstStyle/>
              <a:p>
                <a:endParaRPr lang="es-MX"/>
              </a:p>
            </p:txBody>
          </p:sp>
          <p:sp>
            <p:nvSpPr>
              <p:cNvPr id="8495" name="Freeform 6110"/>
              <p:cNvSpPr>
                <a:spLocks/>
              </p:cNvSpPr>
              <p:nvPr/>
            </p:nvSpPr>
            <p:spPr bwMode="auto">
              <a:xfrm>
                <a:off x="1629" y="2233"/>
                <a:ext cx="40" cy="34"/>
              </a:xfrm>
              <a:custGeom>
                <a:avLst/>
                <a:gdLst>
                  <a:gd name="T0" fmla="*/ 0 w 361"/>
                  <a:gd name="T1" fmla="*/ 0 h 305"/>
                  <a:gd name="T2" fmla="*/ 0 w 361"/>
                  <a:gd name="T3" fmla="*/ 0 h 305"/>
                  <a:gd name="T4" fmla="*/ 0 w 361"/>
                  <a:gd name="T5" fmla="*/ 0 h 305"/>
                  <a:gd name="T6" fmla="*/ 0 w 361"/>
                  <a:gd name="T7" fmla="*/ 0 h 305"/>
                  <a:gd name="T8" fmla="*/ 0 w 361"/>
                  <a:gd name="T9" fmla="*/ 0 h 305"/>
                  <a:gd name="T10" fmla="*/ 0 60000 65536"/>
                  <a:gd name="T11" fmla="*/ 0 60000 65536"/>
                  <a:gd name="T12" fmla="*/ 0 60000 65536"/>
                  <a:gd name="T13" fmla="*/ 0 60000 65536"/>
                  <a:gd name="T14" fmla="*/ 0 60000 65536"/>
                  <a:gd name="T15" fmla="*/ 0 w 361"/>
                  <a:gd name="T16" fmla="*/ 0 h 305"/>
                  <a:gd name="T17" fmla="*/ 361 w 361"/>
                  <a:gd name="T18" fmla="*/ 305 h 305"/>
                </a:gdLst>
                <a:ahLst/>
                <a:cxnLst>
                  <a:cxn ang="T10">
                    <a:pos x="T0" y="T1"/>
                  </a:cxn>
                  <a:cxn ang="T11">
                    <a:pos x="T2" y="T3"/>
                  </a:cxn>
                  <a:cxn ang="T12">
                    <a:pos x="T4" y="T5"/>
                  </a:cxn>
                  <a:cxn ang="T13">
                    <a:pos x="T6" y="T7"/>
                  </a:cxn>
                  <a:cxn ang="T14">
                    <a:pos x="T8" y="T9"/>
                  </a:cxn>
                </a:cxnLst>
                <a:rect l="T15" t="T16" r="T17" b="T18"/>
                <a:pathLst>
                  <a:path w="361" h="305">
                    <a:moveTo>
                      <a:pt x="25" y="0"/>
                    </a:moveTo>
                    <a:lnTo>
                      <a:pt x="0" y="27"/>
                    </a:lnTo>
                    <a:lnTo>
                      <a:pt x="326" y="305"/>
                    </a:lnTo>
                    <a:lnTo>
                      <a:pt x="361" y="285"/>
                    </a:lnTo>
                    <a:lnTo>
                      <a:pt x="25" y="0"/>
                    </a:lnTo>
                  </a:path>
                </a:pathLst>
              </a:custGeom>
              <a:noFill/>
              <a:ln w="0">
                <a:solidFill>
                  <a:srgbClr val="663300"/>
                </a:solidFill>
                <a:round/>
                <a:headEnd/>
                <a:tailEnd/>
              </a:ln>
            </p:spPr>
            <p:txBody>
              <a:bodyPr/>
              <a:lstStyle/>
              <a:p>
                <a:endParaRPr lang="es-MX"/>
              </a:p>
            </p:txBody>
          </p:sp>
          <p:sp>
            <p:nvSpPr>
              <p:cNvPr id="8496" name="Freeform 6111"/>
              <p:cNvSpPr>
                <a:spLocks/>
              </p:cNvSpPr>
              <p:nvPr/>
            </p:nvSpPr>
            <p:spPr bwMode="auto">
              <a:xfrm>
                <a:off x="1665" y="2265"/>
                <a:ext cx="6" cy="7"/>
              </a:xfrm>
              <a:custGeom>
                <a:avLst/>
                <a:gdLst>
                  <a:gd name="T0" fmla="*/ 0 w 50"/>
                  <a:gd name="T1" fmla="*/ 0 h 66"/>
                  <a:gd name="T2" fmla="*/ 0 w 50"/>
                  <a:gd name="T3" fmla="*/ 0 h 66"/>
                  <a:gd name="T4" fmla="*/ 0 w 50"/>
                  <a:gd name="T5" fmla="*/ 0 h 66"/>
                  <a:gd name="T6" fmla="*/ 0 w 50"/>
                  <a:gd name="T7" fmla="*/ 0 h 66"/>
                  <a:gd name="T8" fmla="*/ 0 60000 65536"/>
                  <a:gd name="T9" fmla="*/ 0 60000 65536"/>
                  <a:gd name="T10" fmla="*/ 0 60000 65536"/>
                  <a:gd name="T11" fmla="*/ 0 60000 65536"/>
                  <a:gd name="T12" fmla="*/ 0 w 50"/>
                  <a:gd name="T13" fmla="*/ 0 h 66"/>
                  <a:gd name="T14" fmla="*/ 50 w 50"/>
                  <a:gd name="T15" fmla="*/ 66 h 66"/>
                </a:gdLst>
                <a:ahLst/>
                <a:cxnLst>
                  <a:cxn ang="T8">
                    <a:pos x="T0" y="T1"/>
                  </a:cxn>
                  <a:cxn ang="T9">
                    <a:pos x="T2" y="T3"/>
                  </a:cxn>
                  <a:cxn ang="T10">
                    <a:pos x="T4" y="T5"/>
                  </a:cxn>
                  <a:cxn ang="T11">
                    <a:pos x="T6" y="T7"/>
                  </a:cxn>
                </a:cxnLst>
                <a:rect l="T12" t="T13" r="T14" b="T15"/>
                <a:pathLst>
                  <a:path w="50" h="66">
                    <a:moveTo>
                      <a:pt x="35" y="0"/>
                    </a:moveTo>
                    <a:lnTo>
                      <a:pt x="0" y="20"/>
                    </a:lnTo>
                    <a:lnTo>
                      <a:pt x="50" y="66"/>
                    </a:lnTo>
                    <a:lnTo>
                      <a:pt x="35" y="0"/>
                    </a:lnTo>
                    <a:close/>
                  </a:path>
                </a:pathLst>
              </a:custGeom>
              <a:solidFill>
                <a:srgbClr val="663300"/>
              </a:solidFill>
              <a:ln w="9525">
                <a:noFill/>
                <a:round/>
                <a:headEnd/>
                <a:tailEnd/>
              </a:ln>
            </p:spPr>
            <p:txBody>
              <a:bodyPr/>
              <a:lstStyle/>
              <a:p>
                <a:endParaRPr lang="es-MX"/>
              </a:p>
            </p:txBody>
          </p:sp>
          <p:sp>
            <p:nvSpPr>
              <p:cNvPr id="8497" name="Freeform 6112"/>
              <p:cNvSpPr>
                <a:spLocks/>
              </p:cNvSpPr>
              <p:nvPr/>
            </p:nvSpPr>
            <p:spPr bwMode="auto">
              <a:xfrm>
                <a:off x="1665" y="2267"/>
                <a:ext cx="6" cy="5"/>
              </a:xfrm>
              <a:custGeom>
                <a:avLst/>
                <a:gdLst>
                  <a:gd name="T0" fmla="*/ 0 w 50"/>
                  <a:gd name="T1" fmla="*/ 0 h 46"/>
                  <a:gd name="T2" fmla="*/ 0 w 50"/>
                  <a:gd name="T3" fmla="*/ 0 h 46"/>
                  <a:gd name="T4" fmla="*/ 0 w 50"/>
                  <a:gd name="T5" fmla="*/ 0 h 46"/>
                  <a:gd name="T6" fmla="*/ 0 w 50"/>
                  <a:gd name="T7" fmla="*/ 0 h 46"/>
                  <a:gd name="T8" fmla="*/ 0 60000 65536"/>
                  <a:gd name="T9" fmla="*/ 0 60000 65536"/>
                  <a:gd name="T10" fmla="*/ 0 60000 65536"/>
                  <a:gd name="T11" fmla="*/ 0 60000 65536"/>
                  <a:gd name="T12" fmla="*/ 0 w 50"/>
                  <a:gd name="T13" fmla="*/ 0 h 46"/>
                  <a:gd name="T14" fmla="*/ 50 w 50"/>
                  <a:gd name="T15" fmla="*/ 46 h 46"/>
                </a:gdLst>
                <a:ahLst/>
                <a:cxnLst>
                  <a:cxn ang="T8">
                    <a:pos x="T0" y="T1"/>
                  </a:cxn>
                  <a:cxn ang="T9">
                    <a:pos x="T2" y="T3"/>
                  </a:cxn>
                  <a:cxn ang="T10">
                    <a:pos x="T4" y="T5"/>
                  </a:cxn>
                  <a:cxn ang="T11">
                    <a:pos x="T6" y="T7"/>
                  </a:cxn>
                </a:cxnLst>
                <a:rect l="T12" t="T13" r="T14" b="T15"/>
                <a:pathLst>
                  <a:path w="50" h="46">
                    <a:moveTo>
                      <a:pt x="0" y="0"/>
                    </a:moveTo>
                    <a:lnTo>
                      <a:pt x="50" y="46"/>
                    </a:lnTo>
                    <a:lnTo>
                      <a:pt x="9" y="34"/>
                    </a:lnTo>
                    <a:lnTo>
                      <a:pt x="0" y="0"/>
                    </a:lnTo>
                    <a:close/>
                  </a:path>
                </a:pathLst>
              </a:custGeom>
              <a:solidFill>
                <a:srgbClr val="663300"/>
              </a:solidFill>
              <a:ln w="9525">
                <a:noFill/>
                <a:round/>
                <a:headEnd/>
                <a:tailEnd/>
              </a:ln>
            </p:spPr>
            <p:txBody>
              <a:bodyPr/>
              <a:lstStyle/>
              <a:p>
                <a:endParaRPr lang="es-MX"/>
              </a:p>
            </p:txBody>
          </p:sp>
          <p:sp>
            <p:nvSpPr>
              <p:cNvPr id="8498" name="Freeform 6113"/>
              <p:cNvSpPr>
                <a:spLocks/>
              </p:cNvSpPr>
              <p:nvPr/>
            </p:nvSpPr>
            <p:spPr bwMode="auto">
              <a:xfrm>
                <a:off x="1665" y="2265"/>
                <a:ext cx="6" cy="7"/>
              </a:xfrm>
              <a:custGeom>
                <a:avLst/>
                <a:gdLst>
                  <a:gd name="T0" fmla="*/ 0 w 50"/>
                  <a:gd name="T1" fmla="*/ 0 h 66"/>
                  <a:gd name="T2" fmla="*/ 0 w 50"/>
                  <a:gd name="T3" fmla="*/ 0 h 66"/>
                  <a:gd name="T4" fmla="*/ 0 w 50"/>
                  <a:gd name="T5" fmla="*/ 0 h 66"/>
                  <a:gd name="T6" fmla="*/ 0 w 50"/>
                  <a:gd name="T7" fmla="*/ 0 h 66"/>
                  <a:gd name="T8" fmla="*/ 0 w 50"/>
                  <a:gd name="T9" fmla="*/ 0 h 66"/>
                  <a:gd name="T10" fmla="*/ 0 60000 65536"/>
                  <a:gd name="T11" fmla="*/ 0 60000 65536"/>
                  <a:gd name="T12" fmla="*/ 0 60000 65536"/>
                  <a:gd name="T13" fmla="*/ 0 60000 65536"/>
                  <a:gd name="T14" fmla="*/ 0 60000 65536"/>
                  <a:gd name="T15" fmla="*/ 0 w 50"/>
                  <a:gd name="T16" fmla="*/ 0 h 66"/>
                  <a:gd name="T17" fmla="*/ 50 w 50"/>
                  <a:gd name="T18" fmla="*/ 66 h 66"/>
                </a:gdLst>
                <a:ahLst/>
                <a:cxnLst>
                  <a:cxn ang="T10">
                    <a:pos x="T0" y="T1"/>
                  </a:cxn>
                  <a:cxn ang="T11">
                    <a:pos x="T2" y="T3"/>
                  </a:cxn>
                  <a:cxn ang="T12">
                    <a:pos x="T4" y="T5"/>
                  </a:cxn>
                  <a:cxn ang="T13">
                    <a:pos x="T6" y="T7"/>
                  </a:cxn>
                  <a:cxn ang="T14">
                    <a:pos x="T8" y="T9"/>
                  </a:cxn>
                </a:cxnLst>
                <a:rect l="T15" t="T16" r="T17" b="T18"/>
                <a:pathLst>
                  <a:path w="50" h="66">
                    <a:moveTo>
                      <a:pt x="35" y="0"/>
                    </a:moveTo>
                    <a:lnTo>
                      <a:pt x="0" y="20"/>
                    </a:lnTo>
                    <a:lnTo>
                      <a:pt x="9" y="54"/>
                    </a:lnTo>
                    <a:lnTo>
                      <a:pt x="50" y="66"/>
                    </a:lnTo>
                    <a:lnTo>
                      <a:pt x="35" y="0"/>
                    </a:lnTo>
                  </a:path>
                </a:pathLst>
              </a:custGeom>
              <a:noFill/>
              <a:ln w="0">
                <a:solidFill>
                  <a:srgbClr val="663300"/>
                </a:solidFill>
                <a:round/>
                <a:headEnd/>
                <a:tailEnd/>
              </a:ln>
            </p:spPr>
            <p:txBody>
              <a:bodyPr/>
              <a:lstStyle/>
              <a:p>
                <a:endParaRPr lang="es-MX"/>
              </a:p>
            </p:txBody>
          </p:sp>
          <p:sp>
            <p:nvSpPr>
              <p:cNvPr id="8499" name="Freeform 6114"/>
              <p:cNvSpPr>
                <a:spLocks/>
              </p:cNvSpPr>
              <p:nvPr/>
            </p:nvSpPr>
            <p:spPr bwMode="auto">
              <a:xfrm>
                <a:off x="1662" y="2271"/>
                <a:ext cx="9" cy="10"/>
              </a:xfrm>
              <a:custGeom>
                <a:avLst/>
                <a:gdLst>
                  <a:gd name="T0" fmla="*/ 0 w 84"/>
                  <a:gd name="T1" fmla="*/ 0 h 95"/>
                  <a:gd name="T2" fmla="*/ 0 w 84"/>
                  <a:gd name="T3" fmla="*/ 0 h 95"/>
                  <a:gd name="T4" fmla="*/ 0 w 84"/>
                  <a:gd name="T5" fmla="*/ 0 h 95"/>
                  <a:gd name="T6" fmla="*/ 0 w 84"/>
                  <a:gd name="T7" fmla="*/ 0 h 95"/>
                  <a:gd name="T8" fmla="*/ 0 60000 65536"/>
                  <a:gd name="T9" fmla="*/ 0 60000 65536"/>
                  <a:gd name="T10" fmla="*/ 0 60000 65536"/>
                  <a:gd name="T11" fmla="*/ 0 60000 65536"/>
                  <a:gd name="T12" fmla="*/ 0 w 84"/>
                  <a:gd name="T13" fmla="*/ 0 h 95"/>
                  <a:gd name="T14" fmla="*/ 84 w 84"/>
                  <a:gd name="T15" fmla="*/ 95 h 95"/>
                </a:gdLst>
                <a:ahLst/>
                <a:cxnLst>
                  <a:cxn ang="T8">
                    <a:pos x="T0" y="T1"/>
                  </a:cxn>
                  <a:cxn ang="T9">
                    <a:pos x="T2" y="T3"/>
                  </a:cxn>
                  <a:cxn ang="T10">
                    <a:pos x="T4" y="T5"/>
                  </a:cxn>
                  <a:cxn ang="T11">
                    <a:pos x="T6" y="T7"/>
                  </a:cxn>
                </a:cxnLst>
                <a:rect l="T12" t="T13" r="T14" b="T15"/>
                <a:pathLst>
                  <a:path w="84" h="95">
                    <a:moveTo>
                      <a:pt x="84" y="12"/>
                    </a:moveTo>
                    <a:lnTo>
                      <a:pt x="43" y="0"/>
                    </a:lnTo>
                    <a:lnTo>
                      <a:pt x="0" y="95"/>
                    </a:lnTo>
                    <a:lnTo>
                      <a:pt x="84" y="12"/>
                    </a:lnTo>
                    <a:close/>
                  </a:path>
                </a:pathLst>
              </a:custGeom>
              <a:solidFill>
                <a:srgbClr val="663300"/>
              </a:solidFill>
              <a:ln w="9525">
                <a:noFill/>
                <a:round/>
                <a:headEnd/>
                <a:tailEnd/>
              </a:ln>
            </p:spPr>
            <p:txBody>
              <a:bodyPr/>
              <a:lstStyle/>
              <a:p>
                <a:endParaRPr lang="es-MX"/>
              </a:p>
            </p:txBody>
          </p:sp>
          <p:sp>
            <p:nvSpPr>
              <p:cNvPr id="8500" name="Freeform 6115"/>
              <p:cNvSpPr>
                <a:spLocks/>
              </p:cNvSpPr>
              <p:nvPr/>
            </p:nvSpPr>
            <p:spPr bwMode="auto">
              <a:xfrm>
                <a:off x="1657" y="2271"/>
                <a:ext cx="9" cy="10"/>
              </a:xfrm>
              <a:custGeom>
                <a:avLst/>
                <a:gdLst>
                  <a:gd name="T0" fmla="*/ 0 w 85"/>
                  <a:gd name="T1" fmla="*/ 0 h 95"/>
                  <a:gd name="T2" fmla="*/ 0 w 85"/>
                  <a:gd name="T3" fmla="*/ 0 h 95"/>
                  <a:gd name="T4" fmla="*/ 0 w 85"/>
                  <a:gd name="T5" fmla="*/ 0 h 95"/>
                  <a:gd name="T6" fmla="*/ 0 w 85"/>
                  <a:gd name="T7" fmla="*/ 0 h 95"/>
                  <a:gd name="T8" fmla="*/ 0 60000 65536"/>
                  <a:gd name="T9" fmla="*/ 0 60000 65536"/>
                  <a:gd name="T10" fmla="*/ 0 60000 65536"/>
                  <a:gd name="T11" fmla="*/ 0 60000 65536"/>
                  <a:gd name="T12" fmla="*/ 0 w 85"/>
                  <a:gd name="T13" fmla="*/ 0 h 95"/>
                  <a:gd name="T14" fmla="*/ 85 w 85"/>
                  <a:gd name="T15" fmla="*/ 95 h 95"/>
                </a:gdLst>
                <a:ahLst/>
                <a:cxnLst>
                  <a:cxn ang="T8">
                    <a:pos x="T0" y="T1"/>
                  </a:cxn>
                  <a:cxn ang="T9">
                    <a:pos x="T2" y="T3"/>
                  </a:cxn>
                  <a:cxn ang="T10">
                    <a:pos x="T4" y="T5"/>
                  </a:cxn>
                  <a:cxn ang="T11">
                    <a:pos x="T6" y="T7"/>
                  </a:cxn>
                </a:cxnLst>
                <a:rect l="T12" t="T13" r="T14" b="T15"/>
                <a:pathLst>
                  <a:path w="85" h="95">
                    <a:moveTo>
                      <a:pt x="85" y="0"/>
                    </a:moveTo>
                    <a:lnTo>
                      <a:pt x="42" y="95"/>
                    </a:lnTo>
                    <a:lnTo>
                      <a:pt x="0" y="81"/>
                    </a:lnTo>
                    <a:lnTo>
                      <a:pt x="85" y="0"/>
                    </a:lnTo>
                    <a:close/>
                  </a:path>
                </a:pathLst>
              </a:custGeom>
              <a:solidFill>
                <a:srgbClr val="663300"/>
              </a:solidFill>
              <a:ln w="9525">
                <a:noFill/>
                <a:round/>
                <a:headEnd/>
                <a:tailEnd/>
              </a:ln>
            </p:spPr>
            <p:txBody>
              <a:bodyPr/>
              <a:lstStyle/>
              <a:p>
                <a:endParaRPr lang="es-MX"/>
              </a:p>
            </p:txBody>
          </p:sp>
          <p:sp>
            <p:nvSpPr>
              <p:cNvPr id="8501" name="Freeform 6116"/>
              <p:cNvSpPr>
                <a:spLocks/>
              </p:cNvSpPr>
              <p:nvPr/>
            </p:nvSpPr>
            <p:spPr bwMode="auto">
              <a:xfrm>
                <a:off x="1657" y="2271"/>
                <a:ext cx="14" cy="10"/>
              </a:xfrm>
              <a:custGeom>
                <a:avLst/>
                <a:gdLst>
                  <a:gd name="T0" fmla="*/ 0 w 126"/>
                  <a:gd name="T1" fmla="*/ 0 h 95"/>
                  <a:gd name="T2" fmla="*/ 0 w 126"/>
                  <a:gd name="T3" fmla="*/ 0 h 95"/>
                  <a:gd name="T4" fmla="*/ 0 w 126"/>
                  <a:gd name="T5" fmla="*/ 0 h 95"/>
                  <a:gd name="T6" fmla="*/ 0 w 126"/>
                  <a:gd name="T7" fmla="*/ 0 h 95"/>
                  <a:gd name="T8" fmla="*/ 0 w 126"/>
                  <a:gd name="T9" fmla="*/ 0 h 95"/>
                  <a:gd name="T10" fmla="*/ 0 60000 65536"/>
                  <a:gd name="T11" fmla="*/ 0 60000 65536"/>
                  <a:gd name="T12" fmla="*/ 0 60000 65536"/>
                  <a:gd name="T13" fmla="*/ 0 60000 65536"/>
                  <a:gd name="T14" fmla="*/ 0 60000 65536"/>
                  <a:gd name="T15" fmla="*/ 0 w 126"/>
                  <a:gd name="T16" fmla="*/ 0 h 95"/>
                  <a:gd name="T17" fmla="*/ 126 w 126"/>
                  <a:gd name="T18" fmla="*/ 95 h 95"/>
                </a:gdLst>
                <a:ahLst/>
                <a:cxnLst>
                  <a:cxn ang="T10">
                    <a:pos x="T0" y="T1"/>
                  </a:cxn>
                  <a:cxn ang="T11">
                    <a:pos x="T2" y="T3"/>
                  </a:cxn>
                  <a:cxn ang="T12">
                    <a:pos x="T4" y="T5"/>
                  </a:cxn>
                  <a:cxn ang="T13">
                    <a:pos x="T6" y="T7"/>
                  </a:cxn>
                  <a:cxn ang="T14">
                    <a:pos x="T8" y="T9"/>
                  </a:cxn>
                </a:cxnLst>
                <a:rect l="T15" t="T16" r="T17" b="T18"/>
                <a:pathLst>
                  <a:path w="126" h="95">
                    <a:moveTo>
                      <a:pt x="126" y="12"/>
                    </a:moveTo>
                    <a:lnTo>
                      <a:pt x="85" y="0"/>
                    </a:lnTo>
                    <a:lnTo>
                      <a:pt x="0" y="81"/>
                    </a:lnTo>
                    <a:lnTo>
                      <a:pt x="42" y="95"/>
                    </a:lnTo>
                    <a:lnTo>
                      <a:pt x="126" y="12"/>
                    </a:lnTo>
                  </a:path>
                </a:pathLst>
              </a:custGeom>
              <a:noFill/>
              <a:ln w="0">
                <a:solidFill>
                  <a:srgbClr val="663300"/>
                </a:solidFill>
                <a:round/>
                <a:headEnd/>
                <a:tailEnd/>
              </a:ln>
            </p:spPr>
            <p:txBody>
              <a:bodyPr/>
              <a:lstStyle/>
              <a:p>
                <a:endParaRPr lang="es-MX"/>
              </a:p>
            </p:txBody>
          </p:sp>
          <p:sp>
            <p:nvSpPr>
              <p:cNvPr id="8502" name="Freeform 6117"/>
              <p:cNvSpPr>
                <a:spLocks/>
              </p:cNvSpPr>
              <p:nvPr/>
            </p:nvSpPr>
            <p:spPr bwMode="auto">
              <a:xfrm>
                <a:off x="1657" y="2280"/>
                <a:ext cx="6" cy="9"/>
              </a:xfrm>
              <a:custGeom>
                <a:avLst/>
                <a:gdLst>
                  <a:gd name="T0" fmla="*/ 0 w 57"/>
                  <a:gd name="T1" fmla="*/ 0 h 82"/>
                  <a:gd name="T2" fmla="*/ 0 w 57"/>
                  <a:gd name="T3" fmla="*/ 0 h 82"/>
                  <a:gd name="T4" fmla="*/ 0 w 57"/>
                  <a:gd name="T5" fmla="*/ 0 h 82"/>
                  <a:gd name="T6" fmla="*/ 0 w 57"/>
                  <a:gd name="T7" fmla="*/ 0 h 82"/>
                  <a:gd name="T8" fmla="*/ 0 60000 65536"/>
                  <a:gd name="T9" fmla="*/ 0 60000 65536"/>
                  <a:gd name="T10" fmla="*/ 0 60000 65536"/>
                  <a:gd name="T11" fmla="*/ 0 60000 65536"/>
                  <a:gd name="T12" fmla="*/ 0 w 57"/>
                  <a:gd name="T13" fmla="*/ 0 h 82"/>
                  <a:gd name="T14" fmla="*/ 57 w 57"/>
                  <a:gd name="T15" fmla="*/ 82 h 82"/>
                </a:gdLst>
                <a:ahLst/>
                <a:cxnLst>
                  <a:cxn ang="T8">
                    <a:pos x="T0" y="T1"/>
                  </a:cxn>
                  <a:cxn ang="T9">
                    <a:pos x="T2" y="T3"/>
                  </a:cxn>
                  <a:cxn ang="T10">
                    <a:pos x="T4" y="T5"/>
                  </a:cxn>
                  <a:cxn ang="T11">
                    <a:pos x="T6" y="T7"/>
                  </a:cxn>
                </a:cxnLst>
                <a:rect l="T12" t="T13" r="T14" b="T15"/>
                <a:pathLst>
                  <a:path w="57" h="82">
                    <a:moveTo>
                      <a:pt x="42" y="14"/>
                    </a:moveTo>
                    <a:lnTo>
                      <a:pt x="0" y="0"/>
                    </a:lnTo>
                    <a:lnTo>
                      <a:pt x="57" y="82"/>
                    </a:lnTo>
                    <a:lnTo>
                      <a:pt x="42" y="14"/>
                    </a:lnTo>
                    <a:close/>
                  </a:path>
                </a:pathLst>
              </a:custGeom>
              <a:solidFill>
                <a:srgbClr val="663300"/>
              </a:solidFill>
              <a:ln w="9525">
                <a:noFill/>
                <a:round/>
                <a:headEnd/>
                <a:tailEnd/>
              </a:ln>
            </p:spPr>
            <p:txBody>
              <a:bodyPr/>
              <a:lstStyle/>
              <a:p>
                <a:endParaRPr lang="es-MX"/>
              </a:p>
            </p:txBody>
          </p:sp>
          <p:sp>
            <p:nvSpPr>
              <p:cNvPr id="8503" name="Freeform 6118"/>
              <p:cNvSpPr>
                <a:spLocks/>
              </p:cNvSpPr>
              <p:nvPr/>
            </p:nvSpPr>
            <p:spPr bwMode="auto">
              <a:xfrm>
                <a:off x="1657" y="2280"/>
                <a:ext cx="6" cy="10"/>
              </a:xfrm>
              <a:custGeom>
                <a:avLst/>
                <a:gdLst>
                  <a:gd name="T0" fmla="*/ 0 w 57"/>
                  <a:gd name="T1" fmla="*/ 0 h 94"/>
                  <a:gd name="T2" fmla="*/ 0 w 57"/>
                  <a:gd name="T3" fmla="*/ 0 h 94"/>
                  <a:gd name="T4" fmla="*/ 0 w 57"/>
                  <a:gd name="T5" fmla="*/ 0 h 94"/>
                  <a:gd name="T6" fmla="*/ 0 w 57"/>
                  <a:gd name="T7" fmla="*/ 0 h 94"/>
                  <a:gd name="T8" fmla="*/ 0 60000 65536"/>
                  <a:gd name="T9" fmla="*/ 0 60000 65536"/>
                  <a:gd name="T10" fmla="*/ 0 60000 65536"/>
                  <a:gd name="T11" fmla="*/ 0 60000 65536"/>
                  <a:gd name="T12" fmla="*/ 0 w 57"/>
                  <a:gd name="T13" fmla="*/ 0 h 94"/>
                  <a:gd name="T14" fmla="*/ 57 w 57"/>
                  <a:gd name="T15" fmla="*/ 94 h 94"/>
                </a:gdLst>
                <a:ahLst/>
                <a:cxnLst>
                  <a:cxn ang="T8">
                    <a:pos x="T0" y="T1"/>
                  </a:cxn>
                  <a:cxn ang="T9">
                    <a:pos x="T2" y="T3"/>
                  </a:cxn>
                  <a:cxn ang="T10">
                    <a:pos x="T4" y="T5"/>
                  </a:cxn>
                  <a:cxn ang="T11">
                    <a:pos x="T6" y="T7"/>
                  </a:cxn>
                </a:cxnLst>
                <a:rect l="T12" t="T13" r="T14" b="T15"/>
                <a:pathLst>
                  <a:path w="57" h="94">
                    <a:moveTo>
                      <a:pt x="0" y="0"/>
                    </a:moveTo>
                    <a:lnTo>
                      <a:pt x="57" y="82"/>
                    </a:lnTo>
                    <a:lnTo>
                      <a:pt x="20" y="94"/>
                    </a:lnTo>
                    <a:lnTo>
                      <a:pt x="0" y="0"/>
                    </a:lnTo>
                    <a:close/>
                  </a:path>
                </a:pathLst>
              </a:custGeom>
              <a:solidFill>
                <a:srgbClr val="663300"/>
              </a:solidFill>
              <a:ln w="9525">
                <a:noFill/>
                <a:round/>
                <a:headEnd/>
                <a:tailEnd/>
              </a:ln>
            </p:spPr>
            <p:txBody>
              <a:bodyPr/>
              <a:lstStyle/>
              <a:p>
                <a:endParaRPr lang="es-MX"/>
              </a:p>
            </p:txBody>
          </p:sp>
          <p:sp>
            <p:nvSpPr>
              <p:cNvPr id="8504" name="Freeform 6119"/>
              <p:cNvSpPr>
                <a:spLocks/>
              </p:cNvSpPr>
              <p:nvPr/>
            </p:nvSpPr>
            <p:spPr bwMode="auto">
              <a:xfrm>
                <a:off x="1657" y="2280"/>
                <a:ext cx="6" cy="10"/>
              </a:xfrm>
              <a:custGeom>
                <a:avLst/>
                <a:gdLst>
                  <a:gd name="T0" fmla="*/ 0 w 57"/>
                  <a:gd name="T1" fmla="*/ 0 h 94"/>
                  <a:gd name="T2" fmla="*/ 0 w 57"/>
                  <a:gd name="T3" fmla="*/ 0 h 94"/>
                  <a:gd name="T4" fmla="*/ 0 w 57"/>
                  <a:gd name="T5" fmla="*/ 0 h 94"/>
                  <a:gd name="T6" fmla="*/ 0 w 57"/>
                  <a:gd name="T7" fmla="*/ 0 h 94"/>
                  <a:gd name="T8" fmla="*/ 0 w 57"/>
                  <a:gd name="T9" fmla="*/ 0 h 94"/>
                  <a:gd name="T10" fmla="*/ 0 60000 65536"/>
                  <a:gd name="T11" fmla="*/ 0 60000 65536"/>
                  <a:gd name="T12" fmla="*/ 0 60000 65536"/>
                  <a:gd name="T13" fmla="*/ 0 60000 65536"/>
                  <a:gd name="T14" fmla="*/ 0 60000 65536"/>
                  <a:gd name="T15" fmla="*/ 0 w 57"/>
                  <a:gd name="T16" fmla="*/ 0 h 94"/>
                  <a:gd name="T17" fmla="*/ 57 w 57"/>
                  <a:gd name="T18" fmla="*/ 94 h 94"/>
                </a:gdLst>
                <a:ahLst/>
                <a:cxnLst>
                  <a:cxn ang="T10">
                    <a:pos x="T0" y="T1"/>
                  </a:cxn>
                  <a:cxn ang="T11">
                    <a:pos x="T2" y="T3"/>
                  </a:cxn>
                  <a:cxn ang="T12">
                    <a:pos x="T4" y="T5"/>
                  </a:cxn>
                  <a:cxn ang="T13">
                    <a:pos x="T6" y="T7"/>
                  </a:cxn>
                  <a:cxn ang="T14">
                    <a:pos x="T8" y="T9"/>
                  </a:cxn>
                </a:cxnLst>
                <a:rect l="T15" t="T16" r="T17" b="T18"/>
                <a:pathLst>
                  <a:path w="57" h="94">
                    <a:moveTo>
                      <a:pt x="42" y="14"/>
                    </a:moveTo>
                    <a:lnTo>
                      <a:pt x="0" y="0"/>
                    </a:lnTo>
                    <a:lnTo>
                      <a:pt x="20" y="94"/>
                    </a:lnTo>
                    <a:lnTo>
                      <a:pt x="57" y="82"/>
                    </a:lnTo>
                    <a:lnTo>
                      <a:pt x="42" y="14"/>
                    </a:lnTo>
                  </a:path>
                </a:pathLst>
              </a:custGeom>
              <a:noFill/>
              <a:ln w="0">
                <a:solidFill>
                  <a:srgbClr val="663300"/>
                </a:solidFill>
                <a:round/>
                <a:headEnd/>
                <a:tailEnd/>
              </a:ln>
            </p:spPr>
            <p:txBody>
              <a:bodyPr/>
              <a:lstStyle/>
              <a:p>
                <a:endParaRPr lang="es-MX"/>
              </a:p>
            </p:txBody>
          </p:sp>
          <p:sp>
            <p:nvSpPr>
              <p:cNvPr id="8505" name="Freeform 6120"/>
              <p:cNvSpPr>
                <a:spLocks/>
              </p:cNvSpPr>
              <p:nvPr/>
            </p:nvSpPr>
            <p:spPr bwMode="auto">
              <a:xfrm>
                <a:off x="1659" y="2289"/>
                <a:ext cx="11" cy="16"/>
              </a:xfrm>
              <a:custGeom>
                <a:avLst/>
                <a:gdLst>
                  <a:gd name="T0" fmla="*/ 0 w 98"/>
                  <a:gd name="T1" fmla="*/ 0 h 149"/>
                  <a:gd name="T2" fmla="*/ 0 w 98"/>
                  <a:gd name="T3" fmla="*/ 0 h 149"/>
                  <a:gd name="T4" fmla="*/ 0 w 98"/>
                  <a:gd name="T5" fmla="*/ 0 h 149"/>
                  <a:gd name="T6" fmla="*/ 0 w 98"/>
                  <a:gd name="T7" fmla="*/ 0 h 149"/>
                  <a:gd name="T8" fmla="*/ 0 60000 65536"/>
                  <a:gd name="T9" fmla="*/ 0 60000 65536"/>
                  <a:gd name="T10" fmla="*/ 0 60000 65536"/>
                  <a:gd name="T11" fmla="*/ 0 60000 65536"/>
                  <a:gd name="T12" fmla="*/ 0 w 98"/>
                  <a:gd name="T13" fmla="*/ 0 h 149"/>
                  <a:gd name="T14" fmla="*/ 98 w 98"/>
                  <a:gd name="T15" fmla="*/ 149 h 149"/>
                </a:gdLst>
                <a:ahLst/>
                <a:cxnLst>
                  <a:cxn ang="T8">
                    <a:pos x="T0" y="T1"/>
                  </a:cxn>
                  <a:cxn ang="T9">
                    <a:pos x="T2" y="T3"/>
                  </a:cxn>
                  <a:cxn ang="T10">
                    <a:pos x="T4" y="T5"/>
                  </a:cxn>
                  <a:cxn ang="T11">
                    <a:pos x="T6" y="T7"/>
                  </a:cxn>
                </a:cxnLst>
                <a:rect l="T12" t="T13" r="T14" b="T15"/>
                <a:pathLst>
                  <a:path w="98" h="149">
                    <a:moveTo>
                      <a:pt x="37" y="0"/>
                    </a:moveTo>
                    <a:lnTo>
                      <a:pt x="0" y="12"/>
                    </a:lnTo>
                    <a:lnTo>
                      <a:pt x="98" y="149"/>
                    </a:lnTo>
                    <a:lnTo>
                      <a:pt x="37" y="0"/>
                    </a:lnTo>
                    <a:close/>
                  </a:path>
                </a:pathLst>
              </a:custGeom>
              <a:solidFill>
                <a:srgbClr val="663300"/>
              </a:solidFill>
              <a:ln w="9525">
                <a:noFill/>
                <a:round/>
                <a:headEnd/>
                <a:tailEnd/>
              </a:ln>
            </p:spPr>
            <p:txBody>
              <a:bodyPr/>
              <a:lstStyle/>
              <a:p>
                <a:endParaRPr lang="es-MX"/>
              </a:p>
            </p:txBody>
          </p:sp>
          <p:sp>
            <p:nvSpPr>
              <p:cNvPr id="8506" name="Freeform 6121"/>
              <p:cNvSpPr>
                <a:spLocks/>
              </p:cNvSpPr>
              <p:nvPr/>
            </p:nvSpPr>
            <p:spPr bwMode="auto">
              <a:xfrm>
                <a:off x="1659" y="2290"/>
                <a:ext cx="11" cy="16"/>
              </a:xfrm>
              <a:custGeom>
                <a:avLst/>
                <a:gdLst>
                  <a:gd name="T0" fmla="*/ 0 w 98"/>
                  <a:gd name="T1" fmla="*/ 0 h 144"/>
                  <a:gd name="T2" fmla="*/ 0 w 98"/>
                  <a:gd name="T3" fmla="*/ 0 h 144"/>
                  <a:gd name="T4" fmla="*/ 0 w 98"/>
                  <a:gd name="T5" fmla="*/ 0 h 144"/>
                  <a:gd name="T6" fmla="*/ 0 w 98"/>
                  <a:gd name="T7" fmla="*/ 0 h 144"/>
                  <a:gd name="T8" fmla="*/ 0 60000 65536"/>
                  <a:gd name="T9" fmla="*/ 0 60000 65536"/>
                  <a:gd name="T10" fmla="*/ 0 60000 65536"/>
                  <a:gd name="T11" fmla="*/ 0 60000 65536"/>
                  <a:gd name="T12" fmla="*/ 0 w 98"/>
                  <a:gd name="T13" fmla="*/ 0 h 144"/>
                  <a:gd name="T14" fmla="*/ 98 w 98"/>
                  <a:gd name="T15" fmla="*/ 144 h 144"/>
                </a:gdLst>
                <a:ahLst/>
                <a:cxnLst>
                  <a:cxn ang="T8">
                    <a:pos x="T0" y="T1"/>
                  </a:cxn>
                  <a:cxn ang="T9">
                    <a:pos x="T2" y="T3"/>
                  </a:cxn>
                  <a:cxn ang="T10">
                    <a:pos x="T4" y="T5"/>
                  </a:cxn>
                  <a:cxn ang="T11">
                    <a:pos x="T6" y="T7"/>
                  </a:cxn>
                </a:cxnLst>
                <a:rect l="T12" t="T13" r="T14" b="T15"/>
                <a:pathLst>
                  <a:path w="98" h="144">
                    <a:moveTo>
                      <a:pt x="0" y="0"/>
                    </a:moveTo>
                    <a:lnTo>
                      <a:pt x="98" y="137"/>
                    </a:lnTo>
                    <a:lnTo>
                      <a:pt x="61" y="144"/>
                    </a:lnTo>
                    <a:lnTo>
                      <a:pt x="0" y="0"/>
                    </a:lnTo>
                    <a:close/>
                  </a:path>
                </a:pathLst>
              </a:custGeom>
              <a:solidFill>
                <a:srgbClr val="663300"/>
              </a:solidFill>
              <a:ln w="9525">
                <a:noFill/>
                <a:round/>
                <a:headEnd/>
                <a:tailEnd/>
              </a:ln>
            </p:spPr>
            <p:txBody>
              <a:bodyPr/>
              <a:lstStyle/>
              <a:p>
                <a:endParaRPr lang="es-MX"/>
              </a:p>
            </p:txBody>
          </p:sp>
          <p:sp>
            <p:nvSpPr>
              <p:cNvPr id="8507" name="Freeform 6122"/>
              <p:cNvSpPr>
                <a:spLocks/>
              </p:cNvSpPr>
              <p:nvPr/>
            </p:nvSpPr>
            <p:spPr bwMode="auto">
              <a:xfrm>
                <a:off x="1659" y="2289"/>
                <a:ext cx="11" cy="17"/>
              </a:xfrm>
              <a:custGeom>
                <a:avLst/>
                <a:gdLst>
                  <a:gd name="T0" fmla="*/ 0 w 98"/>
                  <a:gd name="T1" fmla="*/ 0 h 156"/>
                  <a:gd name="T2" fmla="*/ 0 w 98"/>
                  <a:gd name="T3" fmla="*/ 0 h 156"/>
                  <a:gd name="T4" fmla="*/ 0 w 98"/>
                  <a:gd name="T5" fmla="*/ 0 h 156"/>
                  <a:gd name="T6" fmla="*/ 0 w 98"/>
                  <a:gd name="T7" fmla="*/ 0 h 156"/>
                  <a:gd name="T8" fmla="*/ 0 w 98"/>
                  <a:gd name="T9" fmla="*/ 0 h 156"/>
                  <a:gd name="T10" fmla="*/ 0 60000 65536"/>
                  <a:gd name="T11" fmla="*/ 0 60000 65536"/>
                  <a:gd name="T12" fmla="*/ 0 60000 65536"/>
                  <a:gd name="T13" fmla="*/ 0 60000 65536"/>
                  <a:gd name="T14" fmla="*/ 0 60000 65536"/>
                  <a:gd name="T15" fmla="*/ 0 w 98"/>
                  <a:gd name="T16" fmla="*/ 0 h 156"/>
                  <a:gd name="T17" fmla="*/ 98 w 98"/>
                  <a:gd name="T18" fmla="*/ 156 h 156"/>
                </a:gdLst>
                <a:ahLst/>
                <a:cxnLst>
                  <a:cxn ang="T10">
                    <a:pos x="T0" y="T1"/>
                  </a:cxn>
                  <a:cxn ang="T11">
                    <a:pos x="T2" y="T3"/>
                  </a:cxn>
                  <a:cxn ang="T12">
                    <a:pos x="T4" y="T5"/>
                  </a:cxn>
                  <a:cxn ang="T13">
                    <a:pos x="T6" y="T7"/>
                  </a:cxn>
                  <a:cxn ang="T14">
                    <a:pos x="T8" y="T9"/>
                  </a:cxn>
                </a:cxnLst>
                <a:rect l="T15" t="T16" r="T17" b="T18"/>
                <a:pathLst>
                  <a:path w="98" h="156">
                    <a:moveTo>
                      <a:pt x="37" y="0"/>
                    </a:moveTo>
                    <a:lnTo>
                      <a:pt x="0" y="12"/>
                    </a:lnTo>
                    <a:lnTo>
                      <a:pt x="61" y="156"/>
                    </a:lnTo>
                    <a:lnTo>
                      <a:pt x="98" y="149"/>
                    </a:lnTo>
                    <a:lnTo>
                      <a:pt x="37" y="0"/>
                    </a:lnTo>
                  </a:path>
                </a:pathLst>
              </a:custGeom>
              <a:noFill/>
              <a:ln w="0">
                <a:solidFill>
                  <a:srgbClr val="663300"/>
                </a:solidFill>
                <a:round/>
                <a:headEnd/>
                <a:tailEnd/>
              </a:ln>
            </p:spPr>
            <p:txBody>
              <a:bodyPr/>
              <a:lstStyle/>
              <a:p>
                <a:endParaRPr lang="es-MX"/>
              </a:p>
            </p:txBody>
          </p:sp>
          <p:sp>
            <p:nvSpPr>
              <p:cNvPr id="8508" name="Freeform 6123"/>
              <p:cNvSpPr>
                <a:spLocks/>
              </p:cNvSpPr>
              <p:nvPr/>
            </p:nvSpPr>
            <p:spPr bwMode="auto">
              <a:xfrm>
                <a:off x="1666" y="2305"/>
                <a:ext cx="4" cy="8"/>
              </a:xfrm>
              <a:custGeom>
                <a:avLst/>
                <a:gdLst>
                  <a:gd name="T0" fmla="*/ 0 w 38"/>
                  <a:gd name="T1" fmla="*/ 0 h 64"/>
                  <a:gd name="T2" fmla="*/ 0 w 38"/>
                  <a:gd name="T3" fmla="*/ 0 h 64"/>
                  <a:gd name="T4" fmla="*/ 0 w 38"/>
                  <a:gd name="T5" fmla="*/ 0 h 64"/>
                  <a:gd name="T6" fmla="*/ 0 w 38"/>
                  <a:gd name="T7" fmla="*/ 0 h 64"/>
                  <a:gd name="T8" fmla="*/ 0 w 38"/>
                  <a:gd name="T9" fmla="*/ 0 h 64"/>
                  <a:gd name="T10" fmla="*/ 0 60000 65536"/>
                  <a:gd name="T11" fmla="*/ 0 60000 65536"/>
                  <a:gd name="T12" fmla="*/ 0 60000 65536"/>
                  <a:gd name="T13" fmla="*/ 0 60000 65536"/>
                  <a:gd name="T14" fmla="*/ 0 60000 65536"/>
                  <a:gd name="T15" fmla="*/ 0 w 38"/>
                  <a:gd name="T16" fmla="*/ 0 h 64"/>
                  <a:gd name="T17" fmla="*/ 38 w 38"/>
                  <a:gd name="T18" fmla="*/ 64 h 64"/>
                </a:gdLst>
                <a:ahLst/>
                <a:cxnLst>
                  <a:cxn ang="T10">
                    <a:pos x="T0" y="T1"/>
                  </a:cxn>
                  <a:cxn ang="T11">
                    <a:pos x="T2" y="T3"/>
                  </a:cxn>
                  <a:cxn ang="T12">
                    <a:pos x="T4" y="T5"/>
                  </a:cxn>
                  <a:cxn ang="T13">
                    <a:pos x="T6" y="T7"/>
                  </a:cxn>
                  <a:cxn ang="T14">
                    <a:pos x="T8" y="T9"/>
                  </a:cxn>
                </a:cxnLst>
                <a:rect l="T15" t="T16" r="T17" b="T18"/>
                <a:pathLst>
                  <a:path w="38" h="64">
                    <a:moveTo>
                      <a:pt x="38" y="0"/>
                    </a:moveTo>
                    <a:lnTo>
                      <a:pt x="1" y="7"/>
                    </a:lnTo>
                    <a:lnTo>
                      <a:pt x="0" y="56"/>
                    </a:lnTo>
                    <a:lnTo>
                      <a:pt x="37" y="64"/>
                    </a:lnTo>
                    <a:lnTo>
                      <a:pt x="38" y="0"/>
                    </a:lnTo>
                  </a:path>
                </a:pathLst>
              </a:custGeom>
              <a:noFill/>
              <a:ln w="0">
                <a:solidFill>
                  <a:srgbClr val="663300"/>
                </a:solidFill>
                <a:round/>
                <a:headEnd/>
                <a:tailEnd/>
              </a:ln>
            </p:spPr>
            <p:txBody>
              <a:bodyPr/>
              <a:lstStyle/>
              <a:p>
                <a:endParaRPr lang="es-MX"/>
              </a:p>
            </p:txBody>
          </p:sp>
          <p:sp>
            <p:nvSpPr>
              <p:cNvPr id="8509" name="Freeform 6124"/>
              <p:cNvSpPr>
                <a:spLocks/>
              </p:cNvSpPr>
              <p:nvPr/>
            </p:nvSpPr>
            <p:spPr bwMode="auto">
              <a:xfrm>
                <a:off x="1666" y="2312"/>
                <a:ext cx="4" cy="3"/>
              </a:xfrm>
              <a:custGeom>
                <a:avLst/>
                <a:gdLst>
                  <a:gd name="T0" fmla="*/ 0 w 37"/>
                  <a:gd name="T1" fmla="*/ 0 h 34"/>
                  <a:gd name="T2" fmla="*/ 0 w 37"/>
                  <a:gd name="T3" fmla="*/ 0 h 34"/>
                  <a:gd name="T4" fmla="*/ 0 w 37"/>
                  <a:gd name="T5" fmla="*/ 0 h 34"/>
                  <a:gd name="T6" fmla="*/ 0 w 37"/>
                  <a:gd name="T7" fmla="*/ 0 h 34"/>
                  <a:gd name="T8" fmla="*/ 0 60000 65536"/>
                  <a:gd name="T9" fmla="*/ 0 60000 65536"/>
                  <a:gd name="T10" fmla="*/ 0 60000 65536"/>
                  <a:gd name="T11" fmla="*/ 0 60000 65536"/>
                  <a:gd name="T12" fmla="*/ 0 w 37"/>
                  <a:gd name="T13" fmla="*/ 0 h 34"/>
                  <a:gd name="T14" fmla="*/ 37 w 37"/>
                  <a:gd name="T15" fmla="*/ 34 h 34"/>
                </a:gdLst>
                <a:ahLst/>
                <a:cxnLst>
                  <a:cxn ang="T8">
                    <a:pos x="T0" y="T1"/>
                  </a:cxn>
                  <a:cxn ang="T9">
                    <a:pos x="T2" y="T3"/>
                  </a:cxn>
                  <a:cxn ang="T10">
                    <a:pos x="T4" y="T5"/>
                  </a:cxn>
                  <a:cxn ang="T11">
                    <a:pos x="T6" y="T7"/>
                  </a:cxn>
                </a:cxnLst>
                <a:rect l="T12" t="T13" r="T14" b="T15"/>
                <a:pathLst>
                  <a:path w="37" h="34">
                    <a:moveTo>
                      <a:pt x="37" y="8"/>
                    </a:moveTo>
                    <a:lnTo>
                      <a:pt x="0" y="0"/>
                    </a:lnTo>
                    <a:lnTo>
                      <a:pt x="27" y="34"/>
                    </a:lnTo>
                    <a:lnTo>
                      <a:pt x="37" y="8"/>
                    </a:lnTo>
                    <a:close/>
                  </a:path>
                </a:pathLst>
              </a:custGeom>
              <a:solidFill>
                <a:srgbClr val="663300"/>
              </a:solidFill>
              <a:ln w="9525">
                <a:noFill/>
                <a:round/>
                <a:headEnd/>
                <a:tailEnd/>
              </a:ln>
            </p:spPr>
            <p:txBody>
              <a:bodyPr/>
              <a:lstStyle/>
              <a:p>
                <a:endParaRPr lang="es-MX"/>
              </a:p>
            </p:txBody>
          </p:sp>
          <p:sp>
            <p:nvSpPr>
              <p:cNvPr id="8510" name="Freeform 6125"/>
              <p:cNvSpPr>
                <a:spLocks/>
              </p:cNvSpPr>
              <p:nvPr/>
            </p:nvSpPr>
            <p:spPr bwMode="auto">
              <a:xfrm>
                <a:off x="1664" y="2312"/>
                <a:ext cx="6" cy="5"/>
              </a:xfrm>
              <a:custGeom>
                <a:avLst/>
                <a:gdLst>
                  <a:gd name="T0" fmla="*/ 0 w 54"/>
                  <a:gd name="T1" fmla="*/ 0 h 47"/>
                  <a:gd name="T2" fmla="*/ 0 w 54"/>
                  <a:gd name="T3" fmla="*/ 0 h 47"/>
                  <a:gd name="T4" fmla="*/ 0 w 54"/>
                  <a:gd name="T5" fmla="*/ 0 h 47"/>
                  <a:gd name="T6" fmla="*/ 0 w 54"/>
                  <a:gd name="T7" fmla="*/ 0 h 47"/>
                  <a:gd name="T8" fmla="*/ 0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54" y="8"/>
                    </a:moveTo>
                    <a:lnTo>
                      <a:pt x="17" y="0"/>
                    </a:lnTo>
                    <a:lnTo>
                      <a:pt x="0" y="47"/>
                    </a:lnTo>
                    <a:lnTo>
                      <a:pt x="44" y="34"/>
                    </a:lnTo>
                    <a:lnTo>
                      <a:pt x="54" y="8"/>
                    </a:lnTo>
                  </a:path>
                </a:pathLst>
              </a:custGeom>
              <a:noFill/>
              <a:ln w="0">
                <a:solidFill>
                  <a:srgbClr val="663300"/>
                </a:solidFill>
                <a:round/>
                <a:headEnd/>
                <a:tailEnd/>
              </a:ln>
            </p:spPr>
            <p:txBody>
              <a:bodyPr/>
              <a:lstStyle/>
              <a:p>
                <a:endParaRPr lang="es-MX"/>
              </a:p>
            </p:txBody>
          </p:sp>
          <p:sp>
            <p:nvSpPr>
              <p:cNvPr id="8511" name="Freeform 6126"/>
              <p:cNvSpPr>
                <a:spLocks/>
              </p:cNvSpPr>
              <p:nvPr/>
            </p:nvSpPr>
            <p:spPr bwMode="auto">
              <a:xfrm>
                <a:off x="1664" y="2315"/>
                <a:ext cx="32" cy="22"/>
              </a:xfrm>
              <a:custGeom>
                <a:avLst/>
                <a:gdLst>
                  <a:gd name="T0" fmla="*/ 0 w 287"/>
                  <a:gd name="T1" fmla="*/ 0 h 191"/>
                  <a:gd name="T2" fmla="*/ 0 w 287"/>
                  <a:gd name="T3" fmla="*/ 0 h 191"/>
                  <a:gd name="T4" fmla="*/ 0 w 287"/>
                  <a:gd name="T5" fmla="*/ 0 h 191"/>
                  <a:gd name="T6" fmla="*/ 0 w 287"/>
                  <a:gd name="T7" fmla="*/ 0 h 191"/>
                  <a:gd name="T8" fmla="*/ 0 60000 65536"/>
                  <a:gd name="T9" fmla="*/ 0 60000 65536"/>
                  <a:gd name="T10" fmla="*/ 0 60000 65536"/>
                  <a:gd name="T11" fmla="*/ 0 60000 65536"/>
                  <a:gd name="T12" fmla="*/ 0 w 287"/>
                  <a:gd name="T13" fmla="*/ 0 h 191"/>
                  <a:gd name="T14" fmla="*/ 287 w 287"/>
                  <a:gd name="T15" fmla="*/ 191 h 191"/>
                </a:gdLst>
                <a:ahLst/>
                <a:cxnLst>
                  <a:cxn ang="T8">
                    <a:pos x="T0" y="T1"/>
                  </a:cxn>
                  <a:cxn ang="T9">
                    <a:pos x="T2" y="T3"/>
                  </a:cxn>
                  <a:cxn ang="T10">
                    <a:pos x="T4" y="T5"/>
                  </a:cxn>
                  <a:cxn ang="T11">
                    <a:pos x="T6" y="T7"/>
                  </a:cxn>
                </a:cxnLst>
                <a:rect l="T12" t="T13" r="T14" b="T15"/>
                <a:pathLst>
                  <a:path w="287" h="191">
                    <a:moveTo>
                      <a:pt x="44" y="0"/>
                    </a:moveTo>
                    <a:lnTo>
                      <a:pt x="0" y="13"/>
                    </a:lnTo>
                    <a:lnTo>
                      <a:pt x="287" y="191"/>
                    </a:lnTo>
                    <a:lnTo>
                      <a:pt x="44" y="0"/>
                    </a:lnTo>
                    <a:close/>
                  </a:path>
                </a:pathLst>
              </a:custGeom>
              <a:solidFill>
                <a:srgbClr val="663300"/>
              </a:solidFill>
              <a:ln w="9525">
                <a:noFill/>
                <a:round/>
                <a:headEnd/>
                <a:tailEnd/>
              </a:ln>
            </p:spPr>
            <p:txBody>
              <a:bodyPr/>
              <a:lstStyle/>
              <a:p>
                <a:endParaRPr lang="es-MX"/>
              </a:p>
            </p:txBody>
          </p:sp>
          <p:sp>
            <p:nvSpPr>
              <p:cNvPr id="8512" name="Freeform 6127"/>
              <p:cNvSpPr>
                <a:spLocks/>
              </p:cNvSpPr>
              <p:nvPr/>
            </p:nvSpPr>
            <p:spPr bwMode="auto">
              <a:xfrm>
                <a:off x="1664" y="2317"/>
                <a:ext cx="32" cy="22"/>
              </a:xfrm>
              <a:custGeom>
                <a:avLst/>
                <a:gdLst>
                  <a:gd name="T0" fmla="*/ 0 w 287"/>
                  <a:gd name="T1" fmla="*/ 0 h 203"/>
                  <a:gd name="T2" fmla="*/ 0 w 287"/>
                  <a:gd name="T3" fmla="*/ 0 h 203"/>
                  <a:gd name="T4" fmla="*/ 0 w 287"/>
                  <a:gd name="T5" fmla="*/ 0 h 203"/>
                  <a:gd name="T6" fmla="*/ 0 w 287"/>
                  <a:gd name="T7" fmla="*/ 0 h 203"/>
                  <a:gd name="T8" fmla="*/ 0 60000 65536"/>
                  <a:gd name="T9" fmla="*/ 0 60000 65536"/>
                  <a:gd name="T10" fmla="*/ 0 60000 65536"/>
                  <a:gd name="T11" fmla="*/ 0 60000 65536"/>
                  <a:gd name="T12" fmla="*/ 0 w 287"/>
                  <a:gd name="T13" fmla="*/ 0 h 203"/>
                  <a:gd name="T14" fmla="*/ 287 w 287"/>
                  <a:gd name="T15" fmla="*/ 203 h 203"/>
                </a:gdLst>
                <a:ahLst/>
                <a:cxnLst>
                  <a:cxn ang="T8">
                    <a:pos x="T0" y="T1"/>
                  </a:cxn>
                  <a:cxn ang="T9">
                    <a:pos x="T2" y="T3"/>
                  </a:cxn>
                  <a:cxn ang="T10">
                    <a:pos x="T4" y="T5"/>
                  </a:cxn>
                  <a:cxn ang="T11">
                    <a:pos x="T6" y="T7"/>
                  </a:cxn>
                </a:cxnLst>
                <a:rect l="T12" t="T13" r="T14" b="T15"/>
                <a:pathLst>
                  <a:path w="287" h="203">
                    <a:moveTo>
                      <a:pt x="0" y="0"/>
                    </a:moveTo>
                    <a:lnTo>
                      <a:pt x="287" y="178"/>
                    </a:lnTo>
                    <a:lnTo>
                      <a:pt x="259" y="203"/>
                    </a:lnTo>
                    <a:lnTo>
                      <a:pt x="0" y="0"/>
                    </a:lnTo>
                    <a:close/>
                  </a:path>
                </a:pathLst>
              </a:custGeom>
              <a:solidFill>
                <a:srgbClr val="663300"/>
              </a:solidFill>
              <a:ln w="9525">
                <a:noFill/>
                <a:round/>
                <a:headEnd/>
                <a:tailEnd/>
              </a:ln>
            </p:spPr>
            <p:txBody>
              <a:bodyPr/>
              <a:lstStyle/>
              <a:p>
                <a:endParaRPr lang="es-MX"/>
              </a:p>
            </p:txBody>
          </p:sp>
          <p:sp>
            <p:nvSpPr>
              <p:cNvPr id="8513" name="Freeform 6128"/>
              <p:cNvSpPr>
                <a:spLocks/>
              </p:cNvSpPr>
              <p:nvPr/>
            </p:nvSpPr>
            <p:spPr bwMode="auto">
              <a:xfrm>
                <a:off x="1664" y="2315"/>
                <a:ext cx="32" cy="24"/>
              </a:xfrm>
              <a:custGeom>
                <a:avLst/>
                <a:gdLst>
                  <a:gd name="T0" fmla="*/ 0 w 287"/>
                  <a:gd name="T1" fmla="*/ 0 h 216"/>
                  <a:gd name="T2" fmla="*/ 0 w 287"/>
                  <a:gd name="T3" fmla="*/ 0 h 216"/>
                  <a:gd name="T4" fmla="*/ 0 w 287"/>
                  <a:gd name="T5" fmla="*/ 0 h 216"/>
                  <a:gd name="T6" fmla="*/ 0 w 287"/>
                  <a:gd name="T7" fmla="*/ 0 h 216"/>
                  <a:gd name="T8" fmla="*/ 0 w 287"/>
                  <a:gd name="T9" fmla="*/ 0 h 216"/>
                  <a:gd name="T10" fmla="*/ 0 60000 65536"/>
                  <a:gd name="T11" fmla="*/ 0 60000 65536"/>
                  <a:gd name="T12" fmla="*/ 0 60000 65536"/>
                  <a:gd name="T13" fmla="*/ 0 60000 65536"/>
                  <a:gd name="T14" fmla="*/ 0 60000 65536"/>
                  <a:gd name="T15" fmla="*/ 0 w 287"/>
                  <a:gd name="T16" fmla="*/ 0 h 216"/>
                  <a:gd name="T17" fmla="*/ 287 w 287"/>
                  <a:gd name="T18" fmla="*/ 216 h 216"/>
                </a:gdLst>
                <a:ahLst/>
                <a:cxnLst>
                  <a:cxn ang="T10">
                    <a:pos x="T0" y="T1"/>
                  </a:cxn>
                  <a:cxn ang="T11">
                    <a:pos x="T2" y="T3"/>
                  </a:cxn>
                  <a:cxn ang="T12">
                    <a:pos x="T4" y="T5"/>
                  </a:cxn>
                  <a:cxn ang="T13">
                    <a:pos x="T6" y="T7"/>
                  </a:cxn>
                  <a:cxn ang="T14">
                    <a:pos x="T8" y="T9"/>
                  </a:cxn>
                </a:cxnLst>
                <a:rect l="T15" t="T16" r="T17" b="T18"/>
                <a:pathLst>
                  <a:path w="287" h="216">
                    <a:moveTo>
                      <a:pt x="44" y="0"/>
                    </a:moveTo>
                    <a:lnTo>
                      <a:pt x="0" y="13"/>
                    </a:lnTo>
                    <a:lnTo>
                      <a:pt x="259" y="216"/>
                    </a:lnTo>
                    <a:lnTo>
                      <a:pt x="287" y="191"/>
                    </a:lnTo>
                    <a:lnTo>
                      <a:pt x="44" y="0"/>
                    </a:lnTo>
                  </a:path>
                </a:pathLst>
              </a:custGeom>
              <a:noFill/>
              <a:ln w="0">
                <a:solidFill>
                  <a:srgbClr val="663300"/>
                </a:solidFill>
                <a:round/>
                <a:headEnd/>
                <a:tailEnd/>
              </a:ln>
            </p:spPr>
            <p:txBody>
              <a:bodyPr/>
              <a:lstStyle/>
              <a:p>
                <a:endParaRPr lang="es-MX"/>
              </a:p>
            </p:txBody>
          </p:sp>
          <p:sp>
            <p:nvSpPr>
              <p:cNvPr id="8514" name="Freeform 6129"/>
              <p:cNvSpPr>
                <a:spLocks/>
              </p:cNvSpPr>
              <p:nvPr/>
            </p:nvSpPr>
            <p:spPr bwMode="auto">
              <a:xfrm>
                <a:off x="1693" y="2337"/>
                <a:ext cx="22" cy="29"/>
              </a:xfrm>
              <a:custGeom>
                <a:avLst/>
                <a:gdLst>
                  <a:gd name="T0" fmla="*/ 0 w 198"/>
                  <a:gd name="T1" fmla="*/ 0 h 261"/>
                  <a:gd name="T2" fmla="*/ 0 w 198"/>
                  <a:gd name="T3" fmla="*/ 0 h 261"/>
                  <a:gd name="T4" fmla="*/ 0 w 198"/>
                  <a:gd name="T5" fmla="*/ 0 h 261"/>
                  <a:gd name="T6" fmla="*/ 0 w 198"/>
                  <a:gd name="T7" fmla="*/ 0 h 261"/>
                  <a:gd name="T8" fmla="*/ 0 60000 65536"/>
                  <a:gd name="T9" fmla="*/ 0 60000 65536"/>
                  <a:gd name="T10" fmla="*/ 0 60000 65536"/>
                  <a:gd name="T11" fmla="*/ 0 60000 65536"/>
                  <a:gd name="T12" fmla="*/ 0 w 198"/>
                  <a:gd name="T13" fmla="*/ 0 h 261"/>
                  <a:gd name="T14" fmla="*/ 198 w 198"/>
                  <a:gd name="T15" fmla="*/ 261 h 261"/>
                </a:gdLst>
                <a:ahLst/>
                <a:cxnLst>
                  <a:cxn ang="T8">
                    <a:pos x="T0" y="T1"/>
                  </a:cxn>
                  <a:cxn ang="T9">
                    <a:pos x="T2" y="T3"/>
                  </a:cxn>
                  <a:cxn ang="T10">
                    <a:pos x="T4" y="T5"/>
                  </a:cxn>
                  <a:cxn ang="T11">
                    <a:pos x="T6" y="T7"/>
                  </a:cxn>
                </a:cxnLst>
                <a:rect l="T12" t="T13" r="T14" b="T15"/>
                <a:pathLst>
                  <a:path w="198" h="261">
                    <a:moveTo>
                      <a:pt x="28" y="0"/>
                    </a:moveTo>
                    <a:lnTo>
                      <a:pt x="0" y="25"/>
                    </a:lnTo>
                    <a:lnTo>
                      <a:pt x="198" y="261"/>
                    </a:lnTo>
                    <a:lnTo>
                      <a:pt x="28" y="0"/>
                    </a:lnTo>
                    <a:close/>
                  </a:path>
                </a:pathLst>
              </a:custGeom>
              <a:solidFill>
                <a:srgbClr val="663300"/>
              </a:solidFill>
              <a:ln w="9525">
                <a:noFill/>
                <a:round/>
                <a:headEnd/>
                <a:tailEnd/>
              </a:ln>
            </p:spPr>
            <p:txBody>
              <a:bodyPr/>
              <a:lstStyle/>
              <a:p>
                <a:endParaRPr lang="es-MX"/>
              </a:p>
            </p:txBody>
          </p:sp>
          <p:sp>
            <p:nvSpPr>
              <p:cNvPr id="8515" name="Freeform 6130"/>
              <p:cNvSpPr>
                <a:spLocks/>
              </p:cNvSpPr>
              <p:nvPr/>
            </p:nvSpPr>
            <p:spPr bwMode="auto">
              <a:xfrm>
                <a:off x="1693" y="2339"/>
                <a:ext cx="22" cy="28"/>
              </a:xfrm>
              <a:custGeom>
                <a:avLst/>
                <a:gdLst>
                  <a:gd name="T0" fmla="*/ 0 w 198"/>
                  <a:gd name="T1" fmla="*/ 0 h 250"/>
                  <a:gd name="T2" fmla="*/ 0 w 198"/>
                  <a:gd name="T3" fmla="*/ 0 h 250"/>
                  <a:gd name="T4" fmla="*/ 0 w 198"/>
                  <a:gd name="T5" fmla="*/ 0 h 250"/>
                  <a:gd name="T6" fmla="*/ 0 w 198"/>
                  <a:gd name="T7" fmla="*/ 0 h 250"/>
                  <a:gd name="T8" fmla="*/ 0 60000 65536"/>
                  <a:gd name="T9" fmla="*/ 0 60000 65536"/>
                  <a:gd name="T10" fmla="*/ 0 60000 65536"/>
                  <a:gd name="T11" fmla="*/ 0 60000 65536"/>
                  <a:gd name="T12" fmla="*/ 0 w 198"/>
                  <a:gd name="T13" fmla="*/ 0 h 250"/>
                  <a:gd name="T14" fmla="*/ 198 w 198"/>
                  <a:gd name="T15" fmla="*/ 250 h 250"/>
                </a:gdLst>
                <a:ahLst/>
                <a:cxnLst>
                  <a:cxn ang="T8">
                    <a:pos x="T0" y="T1"/>
                  </a:cxn>
                  <a:cxn ang="T9">
                    <a:pos x="T2" y="T3"/>
                  </a:cxn>
                  <a:cxn ang="T10">
                    <a:pos x="T4" y="T5"/>
                  </a:cxn>
                  <a:cxn ang="T11">
                    <a:pos x="T6" y="T7"/>
                  </a:cxn>
                </a:cxnLst>
                <a:rect l="T12" t="T13" r="T14" b="T15"/>
                <a:pathLst>
                  <a:path w="198" h="250">
                    <a:moveTo>
                      <a:pt x="0" y="0"/>
                    </a:moveTo>
                    <a:lnTo>
                      <a:pt x="198" y="236"/>
                    </a:lnTo>
                    <a:lnTo>
                      <a:pt x="162" y="250"/>
                    </a:lnTo>
                    <a:lnTo>
                      <a:pt x="0" y="0"/>
                    </a:lnTo>
                    <a:close/>
                  </a:path>
                </a:pathLst>
              </a:custGeom>
              <a:solidFill>
                <a:srgbClr val="663300"/>
              </a:solidFill>
              <a:ln w="9525">
                <a:noFill/>
                <a:round/>
                <a:headEnd/>
                <a:tailEnd/>
              </a:ln>
            </p:spPr>
            <p:txBody>
              <a:bodyPr/>
              <a:lstStyle/>
              <a:p>
                <a:endParaRPr lang="es-MX"/>
              </a:p>
            </p:txBody>
          </p:sp>
          <p:sp>
            <p:nvSpPr>
              <p:cNvPr id="8516" name="Freeform 6131"/>
              <p:cNvSpPr>
                <a:spLocks/>
              </p:cNvSpPr>
              <p:nvPr/>
            </p:nvSpPr>
            <p:spPr bwMode="auto">
              <a:xfrm>
                <a:off x="1693" y="2337"/>
                <a:ext cx="22" cy="30"/>
              </a:xfrm>
              <a:custGeom>
                <a:avLst/>
                <a:gdLst>
                  <a:gd name="T0" fmla="*/ 0 w 198"/>
                  <a:gd name="T1" fmla="*/ 0 h 275"/>
                  <a:gd name="T2" fmla="*/ 0 w 198"/>
                  <a:gd name="T3" fmla="*/ 0 h 275"/>
                  <a:gd name="T4" fmla="*/ 0 w 198"/>
                  <a:gd name="T5" fmla="*/ 0 h 275"/>
                  <a:gd name="T6" fmla="*/ 0 w 198"/>
                  <a:gd name="T7" fmla="*/ 0 h 275"/>
                  <a:gd name="T8" fmla="*/ 0 w 198"/>
                  <a:gd name="T9" fmla="*/ 0 h 275"/>
                  <a:gd name="T10" fmla="*/ 0 60000 65536"/>
                  <a:gd name="T11" fmla="*/ 0 60000 65536"/>
                  <a:gd name="T12" fmla="*/ 0 60000 65536"/>
                  <a:gd name="T13" fmla="*/ 0 60000 65536"/>
                  <a:gd name="T14" fmla="*/ 0 60000 65536"/>
                  <a:gd name="T15" fmla="*/ 0 w 198"/>
                  <a:gd name="T16" fmla="*/ 0 h 275"/>
                  <a:gd name="T17" fmla="*/ 198 w 198"/>
                  <a:gd name="T18" fmla="*/ 275 h 275"/>
                </a:gdLst>
                <a:ahLst/>
                <a:cxnLst>
                  <a:cxn ang="T10">
                    <a:pos x="T0" y="T1"/>
                  </a:cxn>
                  <a:cxn ang="T11">
                    <a:pos x="T2" y="T3"/>
                  </a:cxn>
                  <a:cxn ang="T12">
                    <a:pos x="T4" y="T5"/>
                  </a:cxn>
                  <a:cxn ang="T13">
                    <a:pos x="T6" y="T7"/>
                  </a:cxn>
                  <a:cxn ang="T14">
                    <a:pos x="T8" y="T9"/>
                  </a:cxn>
                </a:cxnLst>
                <a:rect l="T15" t="T16" r="T17" b="T18"/>
                <a:pathLst>
                  <a:path w="198" h="275">
                    <a:moveTo>
                      <a:pt x="28" y="0"/>
                    </a:moveTo>
                    <a:lnTo>
                      <a:pt x="0" y="25"/>
                    </a:lnTo>
                    <a:lnTo>
                      <a:pt x="162" y="275"/>
                    </a:lnTo>
                    <a:lnTo>
                      <a:pt x="198" y="261"/>
                    </a:lnTo>
                    <a:lnTo>
                      <a:pt x="28" y="0"/>
                    </a:lnTo>
                  </a:path>
                </a:pathLst>
              </a:custGeom>
              <a:noFill/>
              <a:ln w="0">
                <a:solidFill>
                  <a:srgbClr val="663300"/>
                </a:solidFill>
                <a:round/>
                <a:headEnd/>
                <a:tailEnd/>
              </a:ln>
            </p:spPr>
            <p:txBody>
              <a:bodyPr/>
              <a:lstStyle/>
              <a:p>
                <a:endParaRPr lang="es-MX"/>
              </a:p>
            </p:txBody>
          </p:sp>
          <p:sp>
            <p:nvSpPr>
              <p:cNvPr id="8517" name="Freeform 6132"/>
              <p:cNvSpPr>
                <a:spLocks/>
              </p:cNvSpPr>
              <p:nvPr/>
            </p:nvSpPr>
            <p:spPr bwMode="auto">
              <a:xfrm>
                <a:off x="1711" y="2366"/>
                <a:ext cx="8" cy="21"/>
              </a:xfrm>
              <a:custGeom>
                <a:avLst/>
                <a:gdLst>
                  <a:gd name="T0" fmla="*/ 0 w 73"/>
                  <a:gd name="T1" fmla="*/ 0 h 192"/>
                  <a:gd name="T2" fmla="*/ 0 w 73"/>
                  <a:gd name="T3" fmla="*/ 0 h 192"/>
                  <a:gd name="T4" fmla="*/ 0 w 73"/>
                  <a:gd name="T5" fmla="*/ 0 h 192"/>
                  <a:gd name="T6" fmla="*/ 0 w 73"/>
                  <a:gd name="T7" fmla="*/ 0 h 192"/>
                  <a:gd name="T8" fmla="*/ 0 60000 65536"/>
                  <a:gd name="T9" fmla="*/ 0 60000 65536"/>
                  <a:gd name="T10" fmla="*/ 0 60000 65536"/>
                  <a:gd name="T11" fmla="*/ 0 60000 65536"/>
                  <a:gd name="T12" fmla="*/ 0 w 73"/>
                  <a:gd name="T13" fmla="*/ 0 h 192"/>
                  <a:gd name="T14" fmla="*/ 73 w 73"/>
                  <a:gd name="T15" fmla="*/ 192 h 192"/>
                </a:gdLst>
                <a:ahLst/>
                <a:cxnLst>
                  <a:cxn ang="T8">
                    <a:pos x="T0" y="T1"/>
                  </a:cxn>
                  <a:cxn ang="T9">
                    <a:pos x="T2" y="T3"/>
                  </a:cxn>
                  <a:cxn ang="T10">
                    <a:pos x="T4" y="T5"/>
                  </a:cxn>
                  <a:cxn ang="T11">
                    <a:pos x="T6" y="T7"/>
                  </a:cxn>
                </a:cxnLst>
                <a:rect l="T12" t="T13" r="T14" b="T15"/>
                <a:pathLst>
                  <a:path w="73" h="192">
                    <a:moveTo>
                      <a:pt x="36" y="0"/>
                    </a:moveTo>
                    <a:lnTo>
                      <a:pt x="0" y="14"/>
                    </a:lnTo>
                    <a:lnTo>
                      <a:pt x="73" y="192"/>
                    </a:lnTo>
                    <a:lnTo>
                      <a:pt x="36" y="0"/>
                    </a:lnTo>
                    <a:close/>
                  </a:path>
                </a:pathLst>
              </a:custGeom>
              <a:solidFill>
                <a:srgbClr val="663300"/>
              </a:solidFill>
              <a:ln w="9525">
                <a:noFill/>
                <a:round/>
                <a:headEnd/>
                <a:tailEnd/>
              </a:ln>
            </p:spPr>
            <p:txBody>
              <a:bodyPr/>
              <a:lstStyle/>
              <a:p>
                <a:endParaRPr lang="es-MX"/>
              </a:p>
            </p:txBody>
          </p:sp>
          <p:sp>
            <p:nvSpPr>
              <p:cNvPr id="8518" name="Freeform 6133"/>
              <p:cNvSpPr>
                <a:spLocks/>
              </p:cNvSpPr>
              <p:nvPr/>
            </p:nvSpPr>
            <p:spPr bwMode="auto">
              <a:xfrm>
                <a:off x="1711" y="2367"/>
                <a:ext cx="8" cy="21"/>
              </a:xfrm>
              <a:custGeom>
                <a:avLst/>
                <a:gdLst>
                  <a:gd name="T0" fmla="*/ 0 w 73"/>
                  <a:gd name="T1" fmla="*/ 0 h 189"/>
                  <a:gd name="T2" fmla="*/ 0 w 73"/>
                  <a:gd name="T3" fmla="*/ 0 h 189"/>
                  <a:gd name="T4" fmla="*/ 0 w 73"/>
                  <a:gd name="T5" fmla="*/ 0 h 189"/>
                  <a:gd name="T6" fmla="*/ 0 w 73"/>
                  <a:gd name="T7" fmla="*/ 0 h 189"/>
                  <a:gd name="T8" fmla="*/ 0 60000 65536"/>
                  <a:gd name="T9" fmla="*/ 0 60000 65536"/>
                  <a:gd name="T10" fmla="*/ 0 60000 65536"/>
                  <a:gd name="T11" fmla="*/ 0 60000 65536"/>
                  <a:gd name="T12" fmla="*/ 0 w 73"/>
                  <a:gd name="T13" fmla="*/ 0 h 189"/>
                  <a:gd name="T14" fmla="*/ 73 w 73"/>
                  <a:gd name="T15" fmla="*/ 189 h 189"/>
                </a:gdLst>
                <a:ahLst/>
                <a:cxnLst>
                  <a:cxn ang="T8">
                    <a:pos x="T0" y="T1"/>
                  </a:cxn>
                  <a:cxn ang="T9">
                    <a:pos x="T2" y="T3"/>
                  </a:cxn>
                  <a:cxn ang="T10">
                    <a:pos x="T4" y="T5"/>
                  </a:cxn>
                  <a:cxn ang="T11">
                    <a:pos x="T6" y="T7"/>
                  </a:cxn>
                </a:cxnLst>
                <a:rect l="T12" t="T13" r="T14" b="T15"/>
                <a:pathLst>
                  <a:path w="73" h="189">
                    <a:moveTo>
                      <a:pt x="0" y="0"/>
                    </a:moveTo>
                    <a:lnTo>
                      <a:pt x="73" y="178"/>
                    </a:lnTo>
                    <a:lnTo>
                      <a:pt x="38" y="189"/>
                    </a:lnTo>
                    <a:lnTo>
                      <a:pt x="0" y="0"/>
                    </a:lnTo>
                    <a:close/>
                  </a:path>
                </a:pathLst>
              </a:custGeom>
              <a:solidFill>
                <a:srgbClr val="663300"/>
              </a:solidFill>
              <a:ln w="9525">
                <a:noFill/>
                <a:round/>
                <a:headEnd/>
                <a:tailEnd/>
              </a:ln>
            </p:spPr>
            <p:txBody>
              <a:bodyPr/>
              <a:lstStyle/>
              <a:p>
                <a:endParaRPr lang="es-MX"/>
              </a:p>
            </p:txBody>
          </p:sp>
          <p:sp>
            <p:nvSpPr>
              <p:cNvPr id="8519" name="Freeform 6134"/>
              <p:cNvSpPr>
                <a:spLocks/>
              </p:cNvSpPr>
              <p:nvPr/>
            </p:nvSpPr>
            <p:spPr bwMode="auto">
              <a:xfrm>
                <a:off x="1711" y="2366"/>
                <a:ext cx="8" cy="22"/>
              </a:xfrm>
              <a:custGeom>
                <a:avLst/>
                <a:gdLst>
                  <a:gd name="T0" fmla="*/ 0 w 73"/>
                  <a:gd name="T1" fmla="*/ 0 h 203"/>
                  <a:gd name="T2" fmla="*/ 0 w 73"/>
                  <a:gd name="T3" fmla="*/ 0 h 203"/>
                  <a:gd name="T4" fmla="*/ 0 w 73"/>
                  <a:gd name="T5" fmla="*/ 0 h 203"/>
                  <a:gd name="T6" fmla="*/ 0 w 73"/>
                  <a:gd name="T7" fmla="*/ 0 h 203"/>
                  <a:gd name="T8" fmla="*/ 0 w 73"/>
                  <a:gd name="T9" fmla="*/ 0 h 203"/>
                  <a:gd name="T10" fmla="*/ 0 60000 65536"/>
                  <a:gd name="T11" fmla="*/ 0 60000 65536"/>
                  <a:gd name="T12" fmla="*/ 0 60000 65536"/>
                  <a:gd name="T13" fmla="*/ 0 60000 65536"/>
                  <a:gd name="T14" fmla="*/ 0 60000 65536"/>
                  <a:gd name="T15" fmla="*/ 0 w 73"/>
                  <a:gd name="T16" fmla="*/ 0 h 203"/>
                  <a:gd name="T17" fmla="*/ 73 w 73"/>
                  <a:gd name="T18" fmla="*/ 203 h 203"/>
                </a:gdLst>
                <a:ahLst/>
                <a:cxnLst>
                  <a:cxn ang="T10">
                    <a:pos x="T0" y="T1"/>
                  </a:cxn>
                  <a:cxn ang="T11">
                    <a:pos x="T2" y="T3"/>
                  </a:cxn>
                  <a:cxn ang="T12">
                    <a:pos x="T4" y="T5"/>
                  </a:cxn>
                  <a:cxn ang="T13">
                    <a:pos x="T6" y="T7"/>
                  </a:cxn>
                  <a:cxn ang="T14">
                    <a:pos x="T8" y="T9"/>
                  </a:cxn>
                </a:cxnLst>
                <a:rect l="T15" t="T16" r="T17" b="T18"/>
                <a:pathLst>
                  <a:path w="73" h="203">
                    <a:moveTo>
                      <a:pt x="36" y="0"/>
                    </a:moveTo>
                    <a:lnTo>
                      <a:pt x="0" y="14"/>
                    </a:lnTo>
                    <a:lnTo>
                      <a:pt x="38" y="203"/>
                    </a:lnTo>
                    <a:lnTo>
                      <a:pt x="73" y="192"/>
                    </a:lnTo>
                    <a:lnTo>
                      <a:pt x="36" y="0"/>
                    </a:lnTo>
                  </a:path>
                </a:pathLst>
              </a:custGeom>
              <a:noFill/>
              <a:ln w="0">
                <a:solidFill>
                  <a:srgbClr val="663300"/>
                </a:solidFill>
                <a:round/>
                <a:headEnd/>
                <a:tailEnd/>
              </a:ln>
            </p:spPr>
            <p:txBody>
              <a:bodyPr/>
              <a:lstStyle/>
              <a:p>
                <a:endParaRPr lang="es-MX"/>
              </a:p>
            </p:txBody>
          </p:sp>
          <p:sp>
            <p:nvSpPr>
              <p:cNvPr id="8520" name="Freeform 6135"/>
              <p:cNvSpPr>
                <a:spLocks/>
              </p:cNvSpPr>
              <p:nvPr/>
            </p:nvSpPr>
            <p:spPr bwMode="auto">
              <a:xfrm>
                <a:off x="1715" y="2387"/>
                <a:ext cx="5" cy="8"/>
              </a:xfrm>
              <a:custGeom>
                <a:avLst/>
                <a:gdLst>
                  <a:gd name="T0" fmla="*/ 0 w 46"/>
                  <a:gd name="T1" fmla="*/ 0 h 69"/>
                  <a:gd name="T2" fmla="*/ 0 w 46"/>
                  <a:gd name="T3" fmla="*/ 0 h 69"/>
                  <a:gd name="T4" fmla="*/ 0 w 46"/>
                  <a:gd name="T5" fmla="*/ 0 h 69"/>
                  <a:gd name="T6" fmla="*/ 0 w 46"/>
                  <a:gd name="T7" fmla="*/ 0 h 69"/>
                  <a:gd name="T8" fmla="*/ 0 w 46"/>
                  <a:gd name="T9" fmla="*/ 0 h 69"/>
                  <a:gd name="T10" fmla="*/ 0 60000 65536"/>
                  <a:gd name="T11" fmla="*/ 0 60000 65536"/>
                  <a:gd name="T12" fmla="*/ 0 60000 65536"/>
                  <a:gd name="T13" fmla="*/ 0 60000 65536"/>
                  <a:gd name="T14" fmla="*/ 0 60000 65536"/>
                  <a:gd name="T15" fmla="*/ 0 w 46"/>
                  <a:gd name="T16" fmla="*/ 0 h 69"/>
                  <a:gd name="T17" fmla="*/ 46 w 46"/>
                  <a:gd name="T18" fmla="*/ 69 h 69"/>
                </a:gdLst>
                <a:ahLst/>
                <a:cxnLst>
                  <a:cxn ang="T10">
                    <a:pos x="T0" y="T1"/>
                  </a:cxn>
                  <a:cxn ang="T11">
                    <a:pos x="T2" y="T3"/>
                  </a:cxn>
                  <a:cxn ang="T12">
                    <a:pos x="T4" y="T5"/>
                  </a:cxn>
                  <a:cxn ang="T13">
                    <a:pos x="T6" y="T7"/>
                  </a:cxn>
                  <a:cxn ang="T14">
                    <a:pos x="T8" y="T9"/>
                  </a:cxn>
                </a:cxnLst>
                <a:rect l="T15" t="T16" r="T17" b="T18"/>
                <a:pathLst>
                  <a:path w="46" h="69">
                    <a:moveTo>
                      <a:pt x="35" y="0"/>
                    </a:moveTo>
                    <a:lnTo>
                      <a:pt x="0" y="11"/>
                    </a:lnTo>
                    <a:lnTo>
                      <a:pt x="24" y="69"/>
                    </a:lnTo>
                    <a:lnTo>
                      <a:pt x="46" y="24"/>
                    </a:lnTo>
                    <a:lnTo>
                      <a:pt x="35" y="0"/>
                    </a:lnTo>
                  </a:path>
                </a:pathLst>
              </a:custGeom>
              <a:noFill/>
              <a:ln w="0">
                <a:solidFill>
                  <a:srgbClr val="663300"/>
                </a:solidFill>
                <a:round/>
                <a:headEnd/>
                <a:tailEnd/>
              </a:ln>
            </p:spPr>
            <p:txBody>
              <a:bodyPr/>
              <a:lstStyle/>
              <a:p>
                <a:endParaRPr lang="es-MX"/>
              </a:p>
            </p:txBody>
          </p:sp>
          <p:sp>
            <p:nvSpPr>
              <p:cNvPr id="8521" name="Freeform 6136"/>
              <p:cNvSpPr>
                <a:spLocks/>
              </p:cNvSpPr>
              <p:nvPr/>
            </p:nvSpPr>
            <p:spPr bwMode="auto">
              <a:xfrm>
                <a:off x="1718" y="2382"/>
                <a:ext cx="34" cy="13"/>
              </a:xfrm>
              <a:custGeom>
                <a:avLst/>
                <a:gdLst>
                  <a:gd name="T0" fmla="*/ 0 w 308"/>
                  <a:gd name="T1" fmla="*/ 0 h 115"/>
                  <a:gd name="T2" fmla="*/ 0 w 308"/>
                  <a:gd name="T3" fmla="*/ 0 h 115"/>
                  <a:gd name="T4" fmla="*/ 0 w 308"/>
                  <a:gd name="T5" fmla="*/ 0 h 115"/>
                  <a:gd name="T6" fmla="*/ 0 w 308"/>
                  <a:gd name="T7" fmla="*/ 0 h 115"/>
                  <a:gd name="T8" fmla="*/ 0 60000 65536"/>
                  <a:gd name="T9" fmla="*/ 0 60000 65536"/>
                  <a:gd name="T10" fmla="*/ 0 60000 65536"/>
                  <a:gd name="T11" fmla="*/ 0 60000 65536"/>
                  <a:gd name="T12" fmla="*/ 0 w 308"/>
                  <a:gd name="T13" fmla="*/ 0 h 115"/>
                  <a:gd name="T14" fmla="*/ 308 w 308"/>
                  <a:gd name="T15" fmla="*/ 115 h 115"/>
                </a:gdLst>
                <a:ahLst/>
                <a:cxnLst>
                  <a:cxn ang="T8">
                    <a:pos x="T0" y="T1"/>
                  </a:cxn>
                  <a:cxn ang="T9">
                    <a:pos x="T2" y="T3"/>
                  </a:cxn>
                  <a:cxn ang="T10">
                    <a:pos x="T4" y="T5"/>
                  </a:cxn>
                  <a:cxn ang="T11">
                    <a:pos x="T6" y="T7"/>
                  </a:cxn>
                </a:cxnLst>
                <a:rect l="T12" t="T13" r="T14" b="T15"/>
                <a:pathLst>
                  <a:path w="308" h="115">
                    <a:moveTo>
                      <a:pt x="22" y="70"/>
                    </a:moveTo>
                    <a:lnTo>
                      <a:pt x="0" y="115"/>
                    </a:lnTo>
                    <a:lnTo>
                      <a:pt x="308" y="0"/>
                    </a:lnTo>
                    <a:lnTo>
                      <a:pt x="22" y="70"/>
                    </a:lnTo>
                    <a:close/>
                  </a:path>
                </a:pathLst>
              </a:custGeom>
              <a:solidFill>
                <a:srgbClr val="663300"/>
              </a:solidFill>
              <a:ln w="9525">
                <a:noFill/>
                <a:round/>
                <a:headEnd/>
                <a:tailEnd/>
              </a:ln>
            </p:spPr>
            <p:txBody>
              <a:bodyPr/>
              <a:lstStyle/>
              <a:p>
                <a:endParaRPr lang="es-MX"/>
              </a:p>
            </p:txBody>
          </p:sp>
          <p:sp>
            <p:nvSpPr>
              <p:cNvPr id="8522" name="Freeform 6137"/>
              <p:cNvSpPr>
                <a:spLocks/>
              </p:cNvSpPr>
              <p:nvPr/>
            </p:nvSpPr>
            <p:spPr bwMode="auto">
              <a:xfrm>
                <a:off x="1718" y="2382"/>
                <a:ext cx="34" cy="13"/>
              </a:xfrm>
              <a:custGeom>
                <a:avLst/>
                <a:gdLst>
                  <a:gd name="T0" fmla="*/ 0 w 313"/>
                  <a:gd name="T1" fmla="*/ 0 h 115"/>
                  <a:gd name="T2" fmla="*/ 0 w 313"/>
                  <a:gd name="T3" fmla="*/ 0 h 115"/>
                  <a:gd name="T4" fmla="*/ 0 w 313"/>
                  <a:gd name="T5" fmla="*/ 0 h 115"/>
                  <a:gd name="T6" fmla="*/ 0 w 313"/>
                  <a:gd name="T7" fmla="*/ 0 h 115"/>
                  <a:gd name="T8" fmla="*/ 0 60000 65536"/>
                  <a:gd name="T9" fmla="*/ 0 60000 65536"/>
                  <a:gd name="T10" fmla="*/ 0 60000 65536"/>
                  <a:gd name="T11" fmla="*/ 0 60000 65536"/>
                  <a:gd name="T12" fmla="*/ 0 w 313"/>
                  <a:gd name="T13" fmla="*/ 0 h 115"/>
                  <a:gd name="T14" fmla="*/ 313 w 313"/>
                  <a:gd name="T15" fmla="*/ 115 h 115"/>
                </a:gdLst>
                <a:ahLst/>
                <a:cxnLst>
                  <a:cxn ang="T8">
                    <a:pos x="T0" y="T1"/>
                  </a:cxn>
                  <a:cxn ang="T9">
                    <a:pos x="T2" y="T3"/>
                  </a:cxn>
                  <a:cxn ang="T10">
                    <a:pos x="T4" y="T5"/>
                  </a:cxn>
                  <a:cxn ang="T11">
                    <a:pos x="T6" y="T7"/>
                  </a:cxn>
                </a:cxnLst>
                <a:rect l="T12" t="T13" r="T14" b="T15"/>
                <a:pathLst>
                  <a:path w="313" h="115">
                    <a:moveTo>
                      <a:pt x="0" y="115"/>
                    </a:moveTo>
                    <a:lnTo>
                      <a:pt x="308" y="0"/>
                    </a:lnTo>
                    <a:lnTo>
                      <a:pt x="313" y="38"/>
                    </a:lnTo>
                    <a:lnTo>
                      <a:pt x="0" y="115"/>
                    </a:lnTo>
                    <a:close/>
                  </a:path>
                </a:pathLst>
              </a:custGeom>
              <a:solidFill>
                <a:srgbClr val="663300"/>
              </a:solidFill>
              <a:ln w="9525">
                <a:noFill/>
                <a:round/>
                <a:headEnd/>
                <a:tailEnd/>
              </a:ln>
            </p:spPr>
            <p:txBody>
              <a:bodyPr/>
              <a:lstStyle/>
              <a:p>
                <a:endParaRPr lang="es-MX"/>
              </a:p>
            </p:txBody>
          </p:sp>
          <p:sp>
            <p:nvSpPr>
              <p:cNvPr id="8523" name="Freeform 6138"/>
              <p:cNvSpPr>
                <a:spLocks/>
              </p:cNvSpPr>
              <p:nvPr/>
            </p:nvSpPr>
            <p:spPr bwMode="auto">
              <a:xfrm>
                <a:off x="1718" y="2382"/>
                <a:ext cx="34" cy="13"/>
              </a:xfrm>
              <a:custGeom>
                <a:avLst/>
                <a:gdLst>
                  <a:gd name="T0" fmla="*/ 0 w 313"/>
                  <a:gd name="T1" fmla="*/ 0 h 115"/>
                  <a:gd name="T2" fmla="*/ 0 w 313"/>
                  <a:gd name="T3" fmla="*/ 0 h 115"/>
                  <a:gd name="T4" fmla="*/ 0 w 313"/>
                  <a:gd name="T5" fmla="*/ 0 h 115"/>
                  <a:gd name="T6" fmla="*/ 0 w 313"/>
                  <a:gd name="T7" fmla="*/ 0 h 115"/>
                  <a:gd name="T8" fmla="*/ 0 w 313"/>
                  <a:gd name="T9" fmla="*/ 0 h 115"/>
                  <a:gd name="T10" fmla="*/ 0 60000 65536"/>
                  <a:gd name="T11" fmla="*/ 0 60000 65536"/>
                  <a:gd name="T12" fmla="*/ 0 60000 65536"/>
                  <a:gd name="T13" fmla="*/ 0 60000 65536"/>
                  <a:gd name="T14" fmla="*/ 0 60000 65536"/>
                  <a:gd name="T15" fmla="*/ 0 w 313"/>
                  <a:gd name="T16" fmla="*/ 0 h 115"/>
                  <a:gd name="T17" fmla="*/ 313 w 313"/>
                  <a:gd name="T18" fmla="*/ 115 h 115"/>
                </a:gdLst>
                <a:ahLst/>
                <a:cxnLst>
                  <a:cxn ang="T10">
                    <a:pos x="T0" y="T1"/>
                  </a:cxn>
                  <a:cxn ang="T11">
                    <a:pos x="T2" y="T3"/>
                  </a:cxn>
                  <a:cxn ang="T12">
                    <a:pos x="T4" y="T5"/>
                  </a:cxn>
                  <a:cxn ang="T13">
                    <a:pos x="T6" y="T7"/>
                  </a:cxn>
                  <a:cxn ang="T14">
                    <a:pos x="T8" y="T9"/>
                  </a:cxn>
                </a:cxnLst>
                <a:rect l="T15" t="T16" r="T17" b="T18"/>
                <a:pathLst>
                  <a:path w="313" h="115">
                    <a:moveTo>
                      <a:pt x="22" y="70"/>
                    </a:moveTo>
                    <a:lnTo>
                      <a:pt x="0" y="115"/>
                    </a:lnTo>
                    <a:lnTo>
                      <a:pt x="313" y="38"/>
                    </a:lnTo>
                    <a:lnTo>
                      <a:pt x="308" y="0"/>
                    </a:lnTo>
                    <a:lnTo>
                      <a:pt x="22" y="70"/>
                    </a:lnTo>
                  </a:path>
                </a:pathLst>
              </a:custGeom>
              <a:noFill/>
              <a:ln w="0">
                <a:solidFill>
                  <a:srgbClr val="663300"/>
                </a:solidFill>
                <a:round/>
                <a:headEnd/>
                <a:tailEnd/>
              </a:ln>
            </p:spPr>
            <p:txBody>
              <a:bodyPr/>
              <a:lstStyle/>
              <a:p>
                <a:endParaRPr lang="es-MX"/>
              </a:p>
            </p:txBody>
          </p:sp>
          <p:sp>
            <p:nvSpPr>
              <p:cNvPr id="8524" name="Freeform 6139"/>
              <p:cNvSpPr>
                <a:spLocks/>
              </p:cNvSpPr>
              <p:nvPr/>
            </p:nvSpPr>
            <p:spPr bwMode="auto">
              <a:xfrm>
                <a:off x="1752" y="2382"/>
                <a:ext cx="14" cy="4"/>
              </a:xfrm>
              <a:custGeom>
                <a:avLst/>
                <a:gdLst>
                  <a:gd name="T0" fmla="*/ 0 w 126"/>
                  <a:gd name="T1" fmla="*/ 0 h 38"/>
                  <a:gd name="T2" fmla="*/ 0 w 126"/>
                  <a:gd name="T3" fmla="*/ 0 h 38"/>
                  <a:gd name="T4" fmla="*/ 0 w 126"/>
                  <a:gd name="T5" fmla="*/ 0 h 38"/>
                  <a:gd name="T6" fmla="*/ 0 w 126"/>
                  <a:gd name="T7" fmla="*/ 0 h 38"/>
                  <a:gd name="T8" fmla="*/ 0 60000 65536"/>
                  <a:gd name="T9" fmla="*/ 0 60000 65536"/>
                  <a:gd name="T10" fmla="*/ 0 60000 65536"/>
                  <a:gd name="T11" fmla="*/ 0 60000 65536"/>
                  <a:gd name="T12" fmla="*/ 0 w 126"/>
                  <a:gd name="T13" fmla="*/ 0 h 38"/>
                  <a:gd name="T14" fmla="*/ 126 w 126"/>
                  <a:gd name="T15" fmla="*/ 38 h 38"/>
                </a:gdLst>
                <a:ahLst/>
                <a:cxnLst>
                  <a:cxn ang="T8">
                    <a:pos x="T0" y="T1"/>
                  </a:cxn>
                  <a:cxn ang="T9">
                    <a:pos x="T2" y="T3"/>
                  </a:cxn>
                  <a:cxn ang="T10">
                    <a:pos x="T4" y="T5"/>
                  </a:cxn>
                  <a:cxn ang="T11">
                    <a:pos x="T6" y="T7"/>
                  </a:cxn>
                </a:cxnLst>
                <a:rect l="T12" t="T13" r="T14" b="T15"/>
                <a:pathLst>
                  <a:path w="126" h="38">
                    <a:moveTo>
                      <a:pt x="0" y="0"/>
                    </a:moveTo>
                    <a:lnTo>
                      <a:pt x="5" y="38"/>
                    </a:lnTo>
                    <a:lnTo>
                      <a:pt x="126" y="0"/>
                    </a:lnTo>
                    <a:lnTo>
                      <a:pt x="0" y="0"/>
                    </a:lnTo>
                    <a:close/>
                  </a:path>
                </a:pathLst>
              </a:custGeom>
              <a:solidFill>
                <a:srgbClr val="663300"/>
              </a:solidFill>
              <a:ln w="9525">
                <a:noFill/>
                <a:round/>
                <a:headEnd/>
                <a:tailEnd/>
              </a:ln>
            </p:spPr>
            <p:txBody>
              <a:bodyPr/>
              <a:lstStyle/>
              <a:p>
                <a:endParaRPr lang="es-MX"/>
              </a:p>
            </p:txBody>
          </p:sp>
          <p:sp>
            <p:nvSpPr>
              <p:cNvPr id="8525" name="Freeform 6140"/>
              <p:cNvSpPr>
                <a:spLocks/>
              </p:cNvSpPr>
              <p:nvPr/>
            </p:nvSpPr>
            <p:spPr bwMode="auto">
              <a:xfrm>
                <a:off x="1752" y="2382"/>
                <a:ext cx="14" cy="4"/>
              </a:xfrm>
              <a:custGeom>
                <a:avLst/>
                <a:gdLst>
                  <a:gd name="T0" fmla="*/ 0 w 126"/>
                  <a:gd name="T1" fmla="*/ 0 h 38"/>
                  <a:gd name="T2" fmla="*/ 0 w 126"/>
                  <a:gd name="T3" fmla="*/ 0 h 38"/>
                  <a:gd name="T4" fmla="*/ 0 w 126"/>
                  <a:gd name="T5" fmla="*/ 0 h 38"/>
                  <a:gd name="T6" fmla="*/ 0 w 126"/>
                  <a:gd name="T7" fmla="*/ 0 h 38"/>
                  <a:gd name="T8" fmla="*/ 0 w 126"/>
                  <a:gd name="T9" fmla="*/ 0 h 38"/>
                  <a:gd name="T10" fmla="*/ 0 60000 65536"/>
                  <a:gd name="T11" fmla="*/ 0 60000 65536"/>
                  <a:gd name="T12" fmla="*/ 0 60000 65536"/>
                  <a:gd name="T13" fmla="*/ 0 60000 65536"/>
                  <a:gd name="T14" fmla="*/ 0 60000 65536"/>
                  <a:gd name="T15" fmla="*/ 0 w 126"/>
                  <a:gd name="T16" fmla="*/ 0 h 38"/>
                  <a:gd name="T17" fmla="*/ 126 w 126"/>
                  <a:gd name="T18" fmla="*/ 38 h 38"/>
                </a:gdLst>
                <a:ahLst/>
                <a:cxnLst>
                  <a:cxn ang="T10">
                    <a:pos x="T0" y="T1"/>
                  </a:cxn>
                  <a:cxn ang="T11">
                    <a:pos x="T2" y="T3"/>
                  </a:cxn>
                  <a:cxn ang="T12">
                    <a:pos x="T4" y="T5"/>
                  </a:cxn>
                  <a:cxn ang="T13">
                    <a:pos x="T6" y="T7"/>
                  </a:cxn>
                  <a:cxn ang="T14">
                    <a:pos x="T8" y="T9"/>
                  </a:cxn>
                </a:cxnLst>
                <a:rect l="T15" t="T16" r="T17" b="T18"/>
                <a:pathLst>
                  <a:path w="126" h="38">
                    <a:moveTo>
                      <a:pt x="0" y="0"/>
                    </a:moveTo>
                    <a:lnTo>
                      <a:pt x="5" y="38"/>
                    </a:lnTo>
                    <a:lnTo>
                      <a:pt x="124" y="38"/>
                    </a:lnTo>
                    <a:lnTo>
                      <a:pt x="126" y="0"/>
                    </a:lnTo>
                    <a:lnTo>
                      <a:pt x="0" y="0"/>
                    </a:lnTo>
                  </a:path>
                </a:pathLst>
              </a:custGeom>
              <a:noFill/>
              <a:ln w="0">
                <a:solidFill>
                  <a:srgbClr val="663300"/>
                </a:solidFill>
                <a:round/>
                <a:headEnd/>
                <a:tailEnd/>
              </a:ln>
            </p:spPr>
            <p:txBody>
              <a:bodyPr/>
              <a:lstStyle/>
              <a:p>
                <a:endParaRPr lang="es-MX"/>
              </a:p>
            </p:txBody>
          </p:sp>
          <p:sp>
            <p:nvSpPr>
              <p:cNvPr id="8526" name="Freeform 6141"/>
              <p:cNvSpPr>
                <a:spLocks/>
              </p:cNvSpPr>
              <p:nvPr/>
            </p:nvSpPr>
            <p:spPr bwMode="auto">
              <a:xfrm>
                <a:off x="1766" y="2382"/>
                <a:ext cx="12" cy="4"/>
              </a:xfrm>
              <a:custGeom>
                <a:avLst/>
                <a:gdLst>
                  <a:gd name="T0" fmla="*/ 0 w 111"/>
                  <a:gd name="T1" fmla="*/ 0 h 38"/>
                  <a:gd name="T2" fmla="*/ 0 w 111"/>
                  <a:gd name="T3" fmla="*/ 0 h 38"/>
                  <a:gd name="T4" fmla="*/ 0 w 111"/>
                  <a:gd name="T5" fmla="*/ 0 h 38"/>
                  <a:gd name="T6" fmla="*/ 0 w 111"/>
                  <a:gd name="T7" fmla="*/ 0 h 38"/>
                  <a:gd name="T8" fmla="*/ 0 60000 65536"/>
                  <a:gd name="T9" fmla="*/ 0 60000 65536"/>
                  <a:gd name="T10" fmla="*/ 0 60000 65536"/>
                  <a:gd name="T11" fmla="*/ 0 60000 65536"/>
                  <a:gd name="T12" fmla="*/ 0 w 111"/>
                  <a:gd name="T13" fmla="*/ 0 h 38"/>
                  <a:gd name="T14" fmla="*/ 111 w 111"/>
                  <a:gd name="T15" fmla="*/ 38 h 38"/>
                </a:gdLst>
                <a:ahLst/>
                <a:cxnLst>
                  <a:cxn ang="T8">
                    <a:pos x="T0" y="T1"/>
                  </a:cxn>
                  <a:cxn ang="T9">
                    <a:pos x="T2" y="T3"/>
                  </a:cxn>
                  <a:cxn ang="T10">
                    <a:pos x="T4" y="T5"/>
                  </a:cxn>
                  <a:cxn ang="T11">
                    <a:pos x="T6" y="T7"/>
                  </a:cxn>
                </a:cxnLst>
                <a:rect l="T12" t="T13" r="T14" b="T15"/>
                <a:pathLst>
                  <a:path w="111" h="38">
                    <a:moveTo>
                      <a:pt x="2" y="0"/>
                    </a:moveTo>
                    <a:lnTo>
                      <a:pt x="0" y="38"/>
                    </a:lnTo>
                    <a:lnTo>
                      <a:pt x="111" y="13"/>
                    </a:lnTo>
                    <a:lnTo>
                      <a:pt x="2" y="0"/>
                    </a:lnTo>
                    <a:close/>
                  </a:path>
                </a:pathLst>
              </a:custGeom>
              <a:solidFill>
                <a:srgbClr val="663300"/>
              </a:solidFill>
              <a:ln w="9525">
                <a:noFill/>
                <a:round/>
                <a:headEnd/>
                <a:tailEnd/>
              </a:ln>
            </p:spPr>
            <p:txBody>
              <a:bodyPr/>
              <a:lstStyle/>
              <a:p>
                <a:endParaRPr lang="es-MX"/>
              </a:p>
            </p:txBody>
          </p:sp>
          <p:sp>
            <p:nvSpPr>
              <p:cNvPr id="8527" name="Freeform 6142"/>
              <p:cNvSpPr>
                <a:spLocks/>
              </p:cNvSpPr>
              <p:nvPr/>
            </p:nvSpPr>
            <p:spPr bwMode="auto">
              <a:xfrm>
                <a:off x="1766" y="2383"/>
                <a:ext cx="12" cy="5"/>
              </a:xfrm>
              <a:custGeom>
                <a:avLst/>
                <a:gdLst>
                  <a:gd name="T0" fmla="*/ 0 w 111"/>
                  <a:gd name="T1" fmla="*/ 0 h 38"/>
                  <a:gd name="T2" fmla="*/ 0 w 111"/>
                  <a:gd name="T3" fmla="*/ 0 h 38"/>
                  <a:gd name="T4" fmla="*/ 0 w 111"/>
                  <a:gd name="T5" fmla="*/ 0 h 38"/>
                  <a:gd name="T6" fmla="*/ 0 w 111"/>
                  <a:gd name="T7" fmla="*/ 0 h 38"/>
                  <a:gd name="T8" fmla="*/ 0 60000 65536"/>
                  <a:gd name="T9" fmla="*/ 0 60000 65536"/>
                  <a:gd name="T10" fmla="*/ 0 60000 65536"/>
                  <a:gd name="T11" fmla="*/ 0 60000 65536"/>
                  <a:gd name="T12" fmla="*/ 0 w 111"/>
                  <a:gd name="T13" fmla="*/ 0 h 38"/>
                  <a:gd name="T14" fmla="*/ 111 w 111"/>
                  <a:gd name="T15" fmla="*/ 38 h 38"/>
                </a:gdLst>
                <a:ahLst/>
                <a:cxnLst>
                  <a:cxn ang="T8">
                    <a:pos x="T0" y="T1"/>
                  </a:cxn>
                  <a:cxn ang="T9">
                    <a:pos x="T2" y="T3"/>
                  </a:cxn>
                  <a:cxn ang="T10">
                    <a:pos x="T4" y="T5"/>
                  </a:cxn>
                  <a:cxn ang="T11">
                    <a:pos x="T6" y="T7"/>
                  </a:cxn>
                </a:cxnLst>
                <a:rect l="T12" t="T13" r="T14" b="T15"/>
                <a:pathLst>
                  <a:path w="111" h="38">
                    <a:moveTo>
                      <a:pt x="0" y="25"/>
                    </a:moveTo>
                    <a:lnTo>
                      <a:pt x="111" y="0"/>
                    </a:lnTo>
                    <a:lnTo>
                      <a:pt x="111" y="38"/>
                    </a:lnTo>
                    <a:lnTo>
                      <a:pt x="0" y="25"/>
                    </a:lnTo>
                    <a:close/>
                  </a:path>
                </a:pathLst>
              </a:custGeom>
              <a:solidFill>
                <a:srgbClr val="663300"/>
              </a:solidFill>
              <a:ln w="9525">
                <a:noFill/>
                <a:round/>
                <a:headEnd/>
                <a:tailEnd/>
              </a:ln>
            </p:spPr>
            <p:txBody>
              <a:bodyPr/>
              <a:lstStyle/>
              <a:p>
                <a:endParaRPr lang="es-MX"/>
              </a:p>
            </p:txBody>
          </p:sp>
          <p:sp>
            <p:nvSpPr>
              <p:cNvPr id="8528" name="Freeform 6143"/>
              <p:cNvSpPr>
                <a:spLocks/>
              </p:cNvSpPr>
              <p:nvPr/>
            </p:nvSpPr>
            <p:spPr bwMode="auto">
              <a:xfrm>
                <a:off x="1766" y="2382"/>
                <a:ext cx="12" cy="6"/>
              </a:xfrm>
              <a:custGeom>
                <a:avLst/>
                <a:gdLst>
                  <a:gd name="T0" fmla="*/ 0 w 111"/>
                  <a:gd name="T1" fmla="*/ 0 h 51"/>
                  <a:gd name="T2" fmla="*/ 0 w 111"/>
                  <a:gd name="T3" fmla="*/ 0 h 51"/>
                  <a:gd name="T4" fmla="*/ 0 w 111"/>
                  <a:gd name="T5" fmla="*/ 0 h 51"/>
                  <a:gd name="T6" fmla="*/ 0 w 111"/>
                  <a:gd name="T7" fmla="*/ 0 h 51"/>
                  <a:gd name="T8" fmla="*/ 0 w 111"/>
                  <a:gd name="T9" fmla="*/ 0 h 51"/>
                  <a:gd name="T10" fmla="*/ 0 60000 65536"/>
                  <a:gd name="T11" fmla="*/ 0 60000 65536"/>
                  <a:gd name="T12" fmla="*/ 0 60000 65536"/>
                  <a:gd name="T13" fmla="*/ 0 60000 65536"/>
                  <a:gd name="T14" fmla="*/ 0 60000 65536"/>
                  <a:gd name="T15" fmla="*/ 0 w 111"/>
                  <a:gd name="T16" fmla="*/ 0 h 51"/>
                  <a:gd name="T17" fmla="*/ 111 w 111"/>
                  <a:gd name="T18" fmla="*/ 51 h 51"/>
                </a:gdLst>
                <a:ahLst/>
                <a:cxnLst>
                  <a:cxn ang="T10">
                    <a:pos x="T0" y="T1"/>
                  </a:cxn>
                  <a:cxn ang="T11">
                    <a:pos x="T2" y="T3"/>
                  </a:cxn>
                  <a:cxn ang="T12">
                    <a:pos x="T4" y="T5"/>
                  </a:cxn>
                  <a:cxn ang="T13">
                    <a:pos x="T6" y="T7"/>
                  </a:cxn>
                  <a:cxn ang="T14">
                    <a:pos x="T8" y="T9"/>
                  </a:cxn>
                </a:cxnLst>
                <a:rect l="T15" t="T16" r="T17" b="T18"/>
                <a:pathLst>
                  <a:path w="111" h="51">
                    <a:moveTo>
                      <a:pt x="2" y="0"/>
                    </a:moveTo>
                    <a:lnTo>
                      <a:pt x="0" y="38"/>
                    </a:lnTo>
                    <a:lnTo>
                      <a:pt x="111" y="51"/>
                    </a:lnTo>
                    <a:lnTo>
                      <a:pt x="111" y="13"/>
                    </a:lnTo>
                    <a:lnTo>
                      <a:pt x="2" y="0"/>
                    </a:lnTo>
                  </a:path>
                </a:pathLst>
              </a:custGeom>
              <a:noFill/>
              <a:ln w="0">
                <a:solidFill>
                  <a:srgbClr val="663300"/>
                </a:solidFill>
                <a:round/>
                <a:headEnd/>
                <a:tailEnd/>
              </a:ln>
            </p:spPr>
            <p:txBody>
              <a:bodyPr/>
              <a:lstStyle/>
              <a:p>
                <a:endParaRPr lang="es-MX"/>
              </a:p>
            </p:txBody>
          </p:sp>
          <p:sp>
            <p:nvSpPr>
              <p:cNvPr id="8529" name="Freeform 6144"/>
              <p:cNvSpPr>
                <a:spLocks/>
              </p:cNvSpPr>
              <p:nvPr/>
            </p:nvSpPr>
            <p:spPr bwMode="auto">
              <a:xfrm>
                <a:off x="1778" y="2377"/>
                <a:ext cx="49" cy="11"/>
              </a:xfrm>
              <a:custGeom>
                <a:avLst/>
                <a:gdLst>
                  <a:gd name="T0" fmla="*/ 0 w 438"/>
                  <a:gd name="T1" fmla="*/ 0 h 92"/>
                  <a:gd name="T2" fmla="*/ 0 w 438"/>
                  <a:gd name="T3" fmla="*/ 0 h 92"/>
                  <a:gd name="T4" fmla="*/ 0 w 438"/>
                  <a:gd name="T5" fmla="*/ 0 h 92"/>
                  <a:gd name="T6" fmla="*/ 0 w 438"/>
                  <a:gd name="T7" fmla="*/ 0 h 92"/>
                  <a:gd name="T8" fmla="*/ 0 60000 65536"/>
                  <a:gd name="T9" fmla="*/ 0 60000 65536"/>
                  <a:gd name="T10" fmla="*/ 0 60000 65536"/>
                  <a:gd name="T11" fmla="*/ 0 60000 65536"/>
                  <a:gd name="T12" fmla="*/ 0 w 438"/>
                  <a:gd name="T13" fmla="*/ 0 h 92"/>
                  <a:gd name="T14" fmla="*/ 438 w 438"/>
                  <a:gd name="T15" fmla="*/ 92 h 92"/>
                </a:gdLst>
                <a:ahLst/>
                <a:cxnLst>
                  <a:cxn ang="T8">
                    <a:pos x="T0" y="T1"/>
                  </a:cxn>
                  <a:cxn ang="T9">
                    <a:pos x="T2" y="T3"/>
                  </a:cxn>
                  <a:cxn ang="T10">
                    <a:pos x="T4" y="T5"/>
                  </a:cxn>
                  <a:cxn ang="T11">
                    <a:pos x="T6" y="T7"/>
                  </a:cxn>
                </a:cxnLst>
                <a:rect l="T12" t="T13" r="T14" b="T15"/>
                <a:pathLst>
                  <a:path w="438" h="92">
                    <a:moveTo>
                      <a:pt x="0" y="54"/>
                    </a:moveTo>
                    <a:lnTo>
                      <a:pt x="0" y="92"/>
                    </a:lnTo>
                    <a:lnTo>
                      <a:pt x="438" y="0"/>
                    </a:lnTo>
                    <a:lnTo>
                      <a:pt x="0" y="54"/>
                    </a:lnTo>
                    <a:close/>
                  </a:path>
                </a:pathLst>
              </a:custGeom>
              <a:solidFill>
                <a:srgbClr val="663300"/>
              </a:solidFill>
              <a:ln w="9525">
                <a:noFill/>
                <a:round/>
                <a:headEnd/>
                <a:tailEnd/>
              </a:ln>
            </p:spPr>
            <p:txBody>
              <a:bodyPr/>
              <a:lstStyle/>
              <a:p>
                <a:endParaRPr lang="es-MX"/>
              </a:p>
            </p:txBody>
          </p:sp>
          <p:sp>
            <p:nvSpPr>
              <p:cNvPr id="8530" name="Freeform 6145"/>
              <p:cNvSpPr>
                <a:spLocks/>
              </p:cNvSpPr>
              <p:nvPr/>
            </p:nvSpPr>
            <p:spPr bwMode="auto">
              <a:xfrm>
                <a:off x="1778" y="2377"/>
                <a:ext cx="50" cy="11"/>
              </a:xfrm>
              <a:custGeom>
                <a:avLst/>
                <a:gdLst>
                  <a:gd name="T0" fmla="*/ 0 w 449"/>
                  <a:gd name="T1" fmla="*/ 0 h 92"/>
                  <a:gd name="T2" fmla="*/ 0 w 449"/>
                  <a:gd name="T3" fmla="*/ 0 h 92"/>
                  <a:gd name="T4" fmla="*/ 0 w 449"/>
                  <a:gd name="T5" fmla="*/ 0 h 92"/>
                  <a:gd name="T6" fmla="*/ 0 w 449"/>
                  <a:gd name="T7" fmla="*/ 0 h 92"/>
                  <a:gd name="T8" fmla="*/ 0 60000 65536"/>
                  <a:gd name="T9" fmla="*/ 0 60000 65536"/>
                  <a:gd name="T10" fmla="*/ 0 60000 65536"/>
                  <a:gd name="T11" fmla="*/ 0 60000 65536"/>
                  <a:gd name="T12" fmla="*/ 0 w 449"/>
                  <a:gd name="T13" fmla="*/ 0 h 92"/>
                  <a:gd name="T14" fmla="*/ 449 w 449"/>
                  <a:gd name="T15" fmla="*/ 92 h 92"/>
                </a:gdLst>
                <a:ahLst/>
                <a:cxnLst>
                  <a:cxn ang="T8">
                    <a:pos x="T0" y="T1"/>
                  </a:cxn>
                  <a:cxn ang="T9">
                    <a:pos x="T2" y="T3"/>
                  </a:cxn>
                  <a:cxn ang="T10">
                    <a:pos x="T4" y="T5"/>
                  </a:cxn>
                  <a:cxn ang="T11">
                    <a:pos x="T6" y="T7"/>
                  </a:cxn>
                </a:cxnLst>
                <a:rect l="T12" t="T13" r="T14" b="T15"/>
                <a:pathLst>
                  <a:path w="449" h="92">
                    <a:moveTo>
                      <a:pt x="0" y="92"/>
                    </a:moveTo>
                    <a:lnTo>
                      <a:pt x="438" y="0"/>
                    </a:lnTo>
                    <a:lnTo>
                      <a:pt x="449" y="36"/>
                    </a:lnTo>
                    <a:lnTo>
                      <a:pt x="0" y="92"/>
                    </a:lnTo>
                    <a:close/>
                  </a:path>
                </a:pathLst>
              </a:custGeom>
              <a:solidFill>
                <a:srgbClr val="663300"/>
              </a:solidFill>
              <a:ln w="9525">
                <a:noFill/>
                <a:round/>
                <a:headEnd/>
                <a:tailEnd/>
              </a:ln>
            </p:spPr>
            <p:txBody>
              <a:bodyPr/>
              <a:lstStyle/>
              <a:p>
                <a:endParaRPr lang="es-MX"/>
              </a:p>
            </p:txBody>
          </p:sp>
          <p:sp>
            <p:nvSpPr>
              <p:cNvPr id="8531" name="Freeform 6146"/>
              <p:cNvSpPr>
                <a:spLocks/>
              </p:cNvSpPr>
              <p:nvPr/>
            </p:nvSpPr>
            <p:spPr bwMode="auto">
              <a:xfrm>
                <a:off x="1778" y="2377"/>
                <a:ext cx="50" cy="11"/>
              </a:xfrm>
              <a:custGeom>
                <a:avLst/>
                <a:gdLst>
                  <a:gd name="T0" fmla="*/ 0 w 449"/>
                  <a:gd name="T1" fmla="*/ 0 h 92"/>
                  <a:gd name="T2" fmla="*/ 0 w 449"/>
                  <a:gd name="T3" fmla="*/ 0 h 92"/>
                  <a:gd name="T4" fmla="*/ 0 w 449"/>
                  <a:gd name="T5" fmla="*/ 0 h 92"/>
                  <a:gd name="T6" fmla="*/ 0 w 449"/>
                  <a:gd name="T7" fmla="*/ 0 h 92"/>
                  <a:gd name="T8" fmla="*/ 0 w 449"/>
                  <a:gd name="T9" fmla="*/ 0 h 92"/>
                  <a:gd name="T10" fmla="*/ 0 60000 65536"/>
                  <a:gd name="T11" fmla="*/ 0 60000 65536"/>
                  <a:gd name="T12" fmla="*/ 0 60000 65536"/>
                  <a:gd name="T13" fmla="*/ 0 60000 65536"/>
                  <a:gd name="T14" fmla="*/ 0 60000 65536"/>
                  <a:gd name="T15" fmla="*/ 0 w 449"/>
                  <a:gd name="T16" fmla="*/ 0 h 92"/>
                  <a:gd name="T17" fmla="*/ 449 w 449"/>
                  <a:gd name="T18" fmla="*/ 92 h 92"/>
                </a:gdLst>
                <a:ahLst/>
                <a:cxnLst>
                  <a:cxn ang="T10">
                    <a:pos x="T0" y="T1"/>
                  </a:cxn>
                  <a:cxn ang="T11">
                    <a:pos x="T2" y="T3"/>
                  </a:cxn>
                  <a:cxn ang="T12">
                    <a:pos x="T4" y="T5"/>
                  </a:cxn>
                  <a:cxn ang="T13">
                    <a:pos x="T6" y="T7"/>
                  </a:cxn>
                  <a:cxn ang="T14">
                    <a:pos x="T8" y="T9"/>
                  </a:cxn>
                </a:cxnLst>
                <a:rect l="T15" t="T16" r="T17" b="T18"/>
                <a:pathLst>
                  <a:path w="449" h="92">
                    <a:moveTo>
                      <a:pt x="0" y="54"/>
                    </a:moveTo>
                    <a:lnTo>
                      <a:pt x="0" y="92"/>
                    </a:lnTo>
                    <a:lnTo>
                      <a:pt x="449" y="36"/>
                    </a:lnTo>
                    <a:lnTo>
                      <a:pt x="438" y="0"/>
                    </a:lnTo>
                    <a:lnTo>
                      <a:pt x="0" y="54"/>
                    </a:lnTo>
                  </a:path>
                </a:pathLst>
              </a:custGeom>
              <a:noFill/>
              <a:ln w="0">
                <a:solidFill>
                  <a:srgbClr val="663300"/>
                </a:solidFill>
                <a:round/>
                <a:headEnd/>
                <a:tailEnd/>
              </a:ln>
            </p:spPr>
            <p:txBody>
              <a:bodyPr/>
              <a:lstStyle/>
              <a:p>
                <a:endParaRPr lang="es-MX"/>
              </a:p>
            </p:txBody>
          </p:sp>
          <p:sp>
            <p:nvSpPr>
              <p:cNvPr id="8532" name="Freeform 6147"/>
              <p:cNvSpPr>
                <a:spLocks/>
              </p:cNvSpPr>
              <p:nvPr/>
            </p:nvSpPr>
            <p:spPr bwMode="auto">
              <a:xfrm>
                <a:off x="1827" y="2373"/>
                <a:ext cx="9" cy="8"/>
              </a:xfrm>
              <a:custGeom>
                <a:avLst/>
                <a:gdLst>
                  <a:gd name="T0" fmla="*/ 0 w 85"/>
                  <a:gd name="T1" fmla="*/ 0 h 79"/>
                  <a:gd name="T2" fmla="*/ 0 w 85"/>
                  <a:gd name="T3" fmla="*/ 0 h 79"/>
                  <a:gd name="T4" fmla="*/ 0 w 85"/>
                  <a:gd name="T5" fmla="*/ 0 h 79"/>
                  <a:gd name="T6" fmla="*/ 0 w 85"/>
                  <a:gd name="T7" fmla="*/ 0 h 79"/>
                  <a:gd name="T8" fmla="*/ 0 60000 65536"/>
                  <a:gd name="T9" fmla="*/ 0 60000 65536"/>
                  <a:gd name="T10" fmla="*/ 0 60000 65536"/>
                  <a:gd name="T11" fmla="*/ 0 60000 65536"/>
                  <a:gd name="T12" fmla="*/ 0 w 85"/>
                  <a:gd name="T13" fmla="*/ 0 h 79"/>
                  <a:gd name="T14" fmla="*/ 85 w 85"/>
                  <a:gd name="T15" fmla="*/ 79 h 79"/>
                </a:gdLst>
                <a:ahLst/>
                <a:cxnLst>
                  <a:cxn ang="T8">
                    <a:pos x="T0" y="T1"/>
                  </a:cxn>
                  <a:cxn ang="T9">
                    <a:pos x="T2" y="T3"/>
                  </a:cxn>
                  <a:cxn ang="T10">
                    <a:pos x="T4" y="T5"/>
                  </a:cxn>
                  <a:cxn ang="T11">
                    <a:pos x="T6" y="T7"/>
                  </a:cxn>
                </a:cxnLst>
                <a:rect l="T12" t="T13" r="T14" b="T15"/>
                <a:pathLst>
                  <a:path w="85" h="79">
                    <a:moveTo>
                      <a:pt x="0" y="43"/>
                    </a:moveTo>
                    <a:lnTo>
                      <a:pt x="11" y="79"/>
                    </a:lnTo>
                    <a:lnTo>
                      <a:pt x="85" y="0"/>
                    </a:lnTo>
                    <a:lnTo>
                      <a:pt x="0" y="43"/>
                    </a:lnTo>
                    <a:close/>
                  </a:path>
                </a:pathLst>
              </a:custGeom>
              <a:solidFill>
                <a:srgbClr val="663300"/>
              </a:solidFill>
              <a:ln w="9525">
                <a:noFill/>
                <a:round/>
                <a:headEnd/>
                <a:tailEnd/>
              </a:ln>
            </p:spPr>
            <p:txBody>
              <a:bodyPr/>
              <a:lstStyle/>
              <a:p>
                <a:endParaRPr lang="es-MX"/>
              </a:p>
            </p:txBody>
          </p:sp>
          <p:sp>
            <p:nvSpPr>
              <p:cNvPr id="8533" name="Freeform 6148"/>
              <p:cNvSpPr>
                <a:spLocks/>
              </p:cNvSpPr>
              <p:nvPr/>
            </p:nvSpPr>
            <p:spPr bwMode="auto">
              <a:xfrm>
                <a:off x="1828" y="2373"/>
                <a:ext cx="9" cy="8"/>
              </a:xfrm>
              <a:custGeom>
                <a:avLst/>
                <a:gdLst>
                  <a:gd name="T0" fmla="*/ 0 w 82"/>
                  <a:gd name="T1" fmla="*/ 0 h 79"/>
                  <a:gd name="T2" fmla="*/ 0 w 82"/>
                  <a:gd name="T3" fmla="*/ 0 h 79"/>
                  <a:gd name="T4" fmla="*/ 0 w 82"/>
                  <a:gd name="T5" fmla="*/ 0 h 79"/>
                  <a:gd name="T6" fmla="*/ 0 w 82"/>
                  <a:gd name="T7" fmla="*/ 0 h 79"/>
                  <a:gd name="T8" fmla="*/ 0 60000 65536"/>
                  <a:gd name="T9" fmla="*/ 0 60000 65536"/>
                  <a:gd name="T10" fmla="*/ 0 60000 65536"/>
                  <a:gd name="T11" fmla="*/ 0 60000 65536"/>
                  <a:gd name="T12" fmla="*/ 0 w 82"/>
                  <a:gd name="T13" fmla="*/ 0 h 79"/>
                  <a:gd name="T14" fmla="*/ 82 w 82"/>
                  <a:gd name="T15" fmla="*/ 79 h 79"/>
                </a:gdLst>
                <a:ahLst/>
                <a:cxnLst>
                  <a:cxn ang="T8">
                    <a:pos x="T0" y="T1"/>
                  </a:cxn>
                  <a:cxn ang="T9">
                    <a:pos x="T2" y="T3"/>
                  </a:cxn>
                  <a:cxn ang="T10">
                    <a:pos x="T4" y="T5"/>
                  </a:cxn>
                  <a:cxn ang="T11">
                    <a:pos x="T6" y="T7"/>
                  </a:cxn>
                </a:cxnLst>
                <a:rect l="T12" t="T13" r="T14" b="T15"/>
                <a:pathLst>
                  <a:path w="82" h="79">
                    <a:moveTo>
                      <a:pt x="0" y="79"/>
                    </a:moveTo>
                    <a:lnTo>
                      <a:pt x="74" y="0"/>
                    </a:lnTo>
                    <a:lnTo>
                      <a:pt x="82" y="38"/>
                    </a:lnTo>
                    <a:lnTo>
                      <a:pt x="0" y="79"/>
                    </a:lnTo>
                    <a:close/>
                  </a:path>
                </a:pathLst>
              </a:custGeom>
              <a:solidFill>
                <a:srgbClr val="663300"/>
              </a:solidFill>
              <a:ln w="9525">
                <a:noFill/>
                <a:round/>
                <a:headEnd/>
                <a:tailEnd/>
              </a:ln>
            </p:spPr>
            <p:txBody>
              <a:bodyPr/>
              <a:lstStyle/>
              <a:p>
                <a:endParaRPr lang="es-MX"/>
              </a:p>
            </p:txBody>
          </p:sp>
          <p:sp>
            <p:nvSpPr>
              <p:cNvPr id="8534" name="Freeform 6149"/>
              <p:cNvSpPr>
                <a:spLocks/>
              </p:cNvSpPr>
              <p:nvPr/>
            </p:nvSpPr>
            <p:spPr bwMode="auto">
              <a:xfrm>
                <a:off x="1827" y="2373"/>
                <a:ext cx="10" cy="8"/>
              </a:xfrm>
              <a:custGeom>
                <a:avLst/>
                <a:gdLst>
                  <a:gd name="T0" fmla="*/ 0 w 93"/>
                  <a:gd name="T1" fmla="*/ 0 h 79"/>
                  <a:gd name="T2" fmla="*/ 0 w 93"/>
                  <a:gd name="T3" fmla="*/ 0 h 79"/>
                  <a:gd name="T4" fmla="*/ 0 w 93"/>
                  <a:gd name="T5" fmla="*/ 0 h 79"/>
                  <a:gd name="T6" fmla="*/ 0 w 93"/>
                  <a:gd name="T7" fmla="*/ 0 h 79"/>
                  <a:gd name="T8" fmla="*/ 0 w 93"/>
                  <a:gd name="T9" fmla="*/ 0 h 79"/>
                  <a:gd name="T10" fmla="*/ 0 60000 65536"/>
                  <a:gd name="T11" fmla="*/ 0 60000 65536"/>
                  <a:gd name="T12" fmla="*/ 0 60000 65536"/>
                  <a:gd name="T13" fmla="*/ 0 60000 65536"/>
                  <a:gd name="T14" fmla="*/ 0 60000 65536"/>
                  <a:gd name="T15" fmla="*/ 0 w 93"/>
                  <a:gd name="T16" fmla="*/ 0 h 79"/>
                  <a:gd name="T17" fmla="*/ 93 w 93"/>
                  <a:gd name="T18" fmla="*/ 79 h 79"/>
                </a:gdLst>
                <a:ahLst/>
                <a:cxnLst>
                  <a:cxn ang="T10">
                    <a:pos x="T0" y="T1"/>
                  </a:cxn>
                  <a:cxn ang="T11">
                    <a:pos x="T2" y="T3"/>
                  </a:cxn>
                  <a:cxn ang="T12">
                    <a:pos x="T4" y="T5"/>
                  </a:cxn>
                  <a:cxn ang="T13">
                    <a:pos x="T6" y="T7"/>
                  </a:cxn>
                  <a:cxn ang="T14">
                    <a:pos x="T8" y="T9"/>
                  </a:cxn>
                </a:cxnLst>
                <a:rect l="T15" t="T16" r="T17" b="T18"/>
                <a:pathLst>
                  <a:path w="93" h="79">
                    <a:moveTo>
                      <a:pt x="0" y="43"/>
                    </a:moveTo>
                    <a:lnTo>
                      <a:pt x="11" y="79"/>
                    </a:lnTo>
                    <a:lnTo>
                      <a:pt x="93" y="38"/>
                    </a:lnTo>
                    <a:lnTo>
                      <a:pt x="85" y="0"/>
                    </a:lnTo>
                    <a:lnTo>
                      <a:pt x="0" y="43"/>
                    </a:lnTo>
                  </a:path>
                </a:pathLst>
              </a:custGeom>
              <a:noFill/>
              <a:ln w="0">
                <a:solidFill>
                  <a:srgbClr val="663300"/>
                </a:solidFill>
                <a:round/>
                <a:headEnd/>
                <a:tailEnd/>
              </a:ln>
            </p:spPr>
            <p:txBody>
              <a:bodyPr/>
              <a:lstStyle/>
              <a:p>
                <a:endParaRPr lang="es-MX"/>
              </a:p>
            </p:txBody>
          </p:sp>
          <p:sp>
            <p:nvSpPr>
              <p:cNvPr id="8535" name="Freeform 6150"/>
              <p:cNvSpPr>
                <a:spLocks/>
              </p:cNvSpPr>
              <p:nvPr/>
            </p:nvSpPr>
            <p:spPr bwMode="auto">
              <a:xfrm>
                <a:off x="1836" y="2373"/>
                <a:ext cx="68" cy="4"/>
              </a:xfrm>
              <a:custGeom>
                <a:avLst/>
                <a:gdLst>
                  <a:gd name="T0" fmla="*/ 0 w 615"/>
                  <a:gd name="T1" fmla="*/ 0 h 43"/>
                  <a:gd name="T2" fmla="*/ 0 w 615"/>
                  <a:gd name="T3" fmla="*/ 0 h 43"/>
                  <a:gd name="T4" fmla="*/ 0 w 615"/>
                  <a:gd name="T5" fmla="*/ 0 h 43"/>
                  <a:gd name="T6" fmla="*/ 0 w 615"/>
                  <a:gd name="T7" fmla="*/ 0 h 43"/>
                  <a:gd name="T8" fmla="*/ 0 60000 65536"/>
                  <a:gd name="T9" fmla="*/ 0 60000 65536"/>
                  <a:gd name="T10" fmla="*/ 0 60000 65536"/>
                  <a:gd name="T11" fmla="*/ 0 60000 65536"/>
                  <a:gd name="T12" fmla="*/ 0 w 615"/>
                  <a:gd name="T13" fmla="*/ 0 h 43"/>
                  <a:gd name="T14" fmla="*/ 615 w 615"/>
                  <a:gd name="T15" fmla="*/ 43 h 43"/>
                </a:gdLst>
                <a:ahLst/>
                <a:cxnLst>
                  <a:cxn ang="T8">
                    <a:pos x="T0" y="T1"/>
                  </a:cxn>
                  <a:cxn ang="T9">
                    <a:pos x="T2" y="T3"/>
                  </a:cxn>
                  <a:cxn ang="T10">
                    <a:pos x="T4" y="T5"/>
                  </a:cxn>
                  <a:cxn ang="T11">
                    <a:pos x="T6" y="T7"/>
                  </a:cxn>
                </a:cxnLst>
                <a:rect l="T12" t="T13" r="T14" b="T15"/>
                <a:pathLst>
                  <a:path w="615" h="43">
                    <a:moveTo>
                      <a:pt x="0" y="0"/>
                    </a:moveTo>
                    <a:lnTo>
                      <a:pt x="8" y="38"/>
                    </a:lnTo>
                    <a:lnTo>
                      <a:pt x="615" y="43"/>
                    </a:lnTo>
                    <a:lnTo>
                      <a:pt x="0" y="0"/>
                    </a:lnTo>
                    <a:close/>
                  </a:path>
                </a:pathLst>
              </a:custGeom>
              <a:solidFill>
                <a:srgbClr val="663300"/>
              </a:solidFill>
              <a:ln w="9525">
                <a:noFill/>
                <a:round/>
                <a:headEnd/>
                <a:tailEnd/>
              </a:ln>
            </p:spPr>
            <p:txBody>
              <a:bodyPr/>
              <a:lstStyle/>
              <a:p>
                <a:endParaRPr lang="es-MX"/>
              </a:p>
            </p:txBody>
          </p:sp>
          <p:sp>
            <p:nvSpPr>
              <p:cNvPr id="8536" name="Freeform 6151"/>
              <p:cNvSpPr>
                <a:spLocks/>
              </p:cNvSpPr>
              <p:nvPr/>
            </p:nvSpPr>
            <p:spPr bwMode="auto">
              <a:xfrm>
                <a:off x="1837" y="2377"/>
                <a:ext cx="67" cy="5"/>
              </a:xfrm>
              <a:custGeom>
                <a:avLst/>
                <a:gdLst>
                  <a:gd name="T0" fmla="*/ 0 w 607"/>
                  <a:gd name="T1" fmla="*/ 0 h 43"/>
                  <a:gd name="T2" fmla="*/ 0 w 607"/>
                  <a:gd name="T3" fmla="*/ 0 h 43"/>
                  <a:gd name="T4" fmla="*/ 0 w 607"/>
                  <a:gd name="T5" fmla="*/ 0 h 43"/>
                  <a:gd name="T6" fmla="*/ 0 w 607"/>
                  <a:gd name="T7" fmla="*/ 0 h 43"/>
                  <a:gd name="T8" fmla="*/ 0 60000 65536"/>
                  <a:gd name="T9" fmla="*/ 0 60000 65536"/>
                  <a:gd name="T10" fmla="*/ 0 60000 65536"/>
                  <a:gd name="T11" fmla="*/ 0 60000 65536"/>
                  <a:gd name="T12" fmla="*/ 0 w 607"/>
                  <a:gd name="T13" fmla="*/ 0 h 43"/>
                  <a:gd name="T14" fmla="*/ 607 w 607"/>
                  <a:gd name="T15" fmla="*/ 43 h 43"/>
                </a:gdLst>
                <a:ahLst/>
                <a:cxnLst>
                  <a:cxn ang="T8">
                    <a:pos x="T0" y="T1"/>
                  </a:cxn>
                  <a:cxn ang="T9">
                    <a:pos x="T2" y="T3"/>
                  </a:cxn>
                  <a:cxn ang="T10">
                    <a:pos x="T4" y="T5"/>
                  </a:cxn>
                  <a:cxn ang="T11">
                    <a:pos x="T6" y="T7"/>
                  </a:cxn>
                </a:cxnLst>
                <a:rect l="T12" t="T13" r="T14" b="T15"/>
                <a:pathLst>
                  <a:path w="607" h="43">
                    <a:moveTo>
                      <a:pt x="0" y="0"/>
                    </a:moveTo>
                    <a:lnTo>
                      <a:pt x="607" y="5"/>
                    </a:lnTo>
                    <a:lnTo>
                      <a:pt x="605" y="43"/>
                    </a:lnTo>
                    <a:lnTo>
                      <a:pt x="0" y="0"/>
                    </a:lnTo>
                    <a:close/>
                  </a:path>
                </a:pathLst>
              </a:custGeom>
              <a:solidFill>
                <a:srgbClr val="663300"/>
              </a:solidFill>
              <a:ln w="9525">
                <a:noFill/>
                <a:round/>
                <a:headEnd/>
                <a:tailEnd/>
              </a:ln>
            </p:spPr>
            <p:txBody>
              <a:bodyPr/>
              <a:lstStyle/>
              <a:p>
                <a:endParaRPr lang="es-MX"/>
              </a:p>
            </p:txBody>
          </p:sp>
          <p:sp>
            <p:nvSpPr>
              <p:cNvPr id="8537" name="Freeform 6152"/>
              <p:cNvSpPr>
                <a:spLocks/>
              </p:cNvSpPr>
              <p:nvPr/>
            </p:nvSpPr>
            <p:spPr bwMode="auto">
              <a:xfrm>
                <a:off x="1836" y="2373"/>
                <a:ext cx="68" cy="9"/>
              </a:xfrm>
              <a:custGeom>
                <a:avLst/>
                <a:gdLst>
                  <a:gd name="T0" fmla="*/ 0 w 615"/>
                  <a:gd name="T1" fmla="*/ 0 h 81"/>
                  <a:gd name="T2" fmla="*/ 0 w 615"/>
                  <a:gd name="T3" fmla="*/ 0 h 81"/>
                  <a:gd name="T4" fmla="*/ 0 w 615"/>
                  <a:gd name="T5" fmla="*/ 0 h 81"/>
                  <a:gd name="T6" fmla="*/ 0 w 615"/>
                  <a:gd name="T7" fmla="*/ 0 h 81"/>
                  <a:gd name="T8" fmla="*/ 0 w 615"/>
                  <a:gd name="T9" fmla="*/ 0 h 81"/>
                  <a:gd name="T10" fmla="*/ 0 60000 65536"/>
                  <a:gd name="T11" fmla="*/ 0 60000 65536"/>
                  <a:gd name="T12" fmla="*/ 0 60000 65536"/>
                  <a:gd name="T13" fmla="*/ 0 60000 65536"/>
                  <a:gd name="T14" fmla="*/ 0 60000 65536"/>
                  <a:gd name="T15" fmla="*/ 0 w 615"/>
                  <a:gd name="T16" fmla="*/ 0 h 81"/>
                  <a:gd name="T17" fmla="*/ 615 w 615"/>
                  <a:gd name="T18" fmla="*/ 81 h 81"/>
                </a:gdLst>
                <a:ahLst/>
                <a:cxnLst>
                  <a:cxn ang="T10">
                    <a:pos x="T0" y="T1"/>
                  </a:cxn>
                  <a:cxn ang="T11">
                    <a:pos x="T2" y="T3"/>
                  </a:cxn>
                  <a:cxn ang="T12">
                    <a:pos x="T4" y="T5"/>
                  </a:cxn>
                  <a:cxn ang="T13">
                    <a:pos x="T6" y="T7"/>
                  </a:cxn>
                  <a:cxn ang="T14">
                    <a:pos x="T8" y="T9"/>
                  </a:cxn>
                </a:cxnLst>
                <a:rect l="T15" t="T16" r="T17" b="T18"/>
                <a:pathLst>
                  <a:path w="615" h="81">
                    <a:moveTo>
                      <a:pt x="0" y="0"/>
                    </a:moveTo>
                    <a:lnTo>
                      <a:pt x="8" y="38"/>
                    </a:lnTo>
                    <a:lnTo>
                      <a:pt x="613" y="81"/>
                    </a:lnTo>
                    <a:lnTo>
                      <a:pt x="615" y="43"/>
                    </a:lnTo>
                    <a:lnTo>
                      <a:pt x="0" y="0"/>
                    </a:lnTo>
                  </a:path>
                </a:pathLst>
              </a:custGeom>
              <a:noFill/>
              <a:ln w="0">
                <a:solidFill>
                  <a:srgbClr val="663300"/>
                </a:solidFill>
                <a:round/>
                <a:headEnd/>
                <a:tailEnd/>
              </a:ln>
            </p:spPr>
            <p:txBody>
              <a:bodyPr/>
              <a:lstStyle/>
              <a:p>
                <a:endParaRPr lang="es-MX"/>
              </a:p>
            </p:txBody>
          </p:sp>
          <p:sp>
            <p:nvSpPr>
              <p:cNvPr id="8538" name="Freeform 6153"/>
              <p:cNvSpPr>
                <a:spLocks/>
              </p:cNvSpPr>
              <p:nvPr/>
            </p:nvSpPr>
            <p:spPr bwMode="auto">
              <a:xfrm>
                <a:off x="1904" y="2377"/>
                <a:ext cx="71" cy="5"/>
              </a:xfrm>
              <a:custGeom>
                <a:avLst/>
                <a:gdLst>
                  <a:gd name="T0" fmla="*/ 0 w 638"/>
                  <a:gd name="T1" fmla="*/ 0 h 38"/>
                  <a:gd name="T2" fmla="*/ 0 w 638"/>
                  <a:gd name="T3" fmla="*/ 0 h 38"/>
                  <a:gd name="T4" fmla="*/ 0 w 638"/>
                  <a:gd name="T5" fmla="*/ 0 h 38"/>
                  <a:gd name="T6" fmla="*/ 0 w 638"/>
                  <a:gd name="T7" fmla="*/ 0 h 38"/>
                  <a:gd name="T8" fmla="*/ 0 60000 65536"/>
                  <a:gd name="T9" fmla="*/ 0 60000 65536"/>
                  <a:gd name="T10" fmla="*/ 0 60000 65536"/>
                  <a:gd name="T11" fmla="*/ 0 60000 65536"/>
                  <a:gd name="T12" fmla="*/ 0 w 638"/>
                  <a:gd name="T13" fmla="*/ 0 h 38"/>
                  <a:gd name="T14" fmla="*/ 638 w 638"/>
                  <a:gd name="T15" fmla="*/ 38 h 38"/>
                </a:gdLst>
                <a:ahLst/>
                <a:cxnLst>
                  <a:cxn ang="T8">
                    <a:pos x="T0" y="T1"/>
                  </a:cxn>
                  <a:cxn ang="T9">
                    <a:pos x="T2" y="T3"/>
                  </a:cxn>
                  <a:cxn ang="T10">
                    <a:pos x="T4" y="T5"/>
                  </a:cxn>
                  <a:cxn ang="T11">
                    <a:pos x="T6" y="T7"/>
                  </a:cxn>
                </a:cxnLst>
                <a:rect l="T12" t="T13" r="T14" b="T15"/>
                <a:pathLst>
                  <a:path w="638" h="38">
                    <a:moveTo>
                      <a:pt x="2" y="0"/>
                    </a:moveTo>
                    <a:lnTo>
                      <a:pt x="0" y="38"/>
                    </a:lnTo>
                    <a:lnTo>
                      <a:pt x="638" y="28"/>
                    </a:lnTo>
                    <a:lnTo>
                      <a:pt x="2" y="0"/>
                    </a:lnTo>
                    <a:close/>
                  </a:path>
                </a:pathLst>
              </a:custGeom>
              <a:solidFill>
                <a:srgbClr val="663300"/>
              </a:solidFill>
              <a:ln w="9525">
                <a:noFill/>
                <a:round/>
                <a:headEnd/>
                <a:tailEnd/>
              </a:ln>
            </p:spPr>
            <p:txBody>
              <a:bodyPr/>
              <a:lstStyle/>
              <a:p>
                <a:endParaRPr lang="es-MX"/>
              </a:p>
            </p:txBody>
          </p:sp>
          <p:sp>
            <p:nvSpPr>
              <p:cNvPr id="8539" name="Freeform 6154"/>
              <p:cNvSpPr>
                <a:spLocks/>
              </p:cNvSpPr>
              <p:nvPr/>
            </p:nvSpPr>
            <p:spPr bwMode="auto">
              <a:xfrm>
                <a:off x="1904" y="2377"/>
                <a:ext cx="71" cy="8"/>
              </a:xfrm>
              <a:custGeom>
                <a:avLst/>
                <a:gdLst>
                  <a:gd name="T0" fmla="*/ 0 w 642"/>
                  <a:gd name="T1" fmla="*/ 0 h 66"/>
                  <a:gd name="T2" fmla="*/ 0 w 642"/>
                  <a:gd name="T3" fmla="*/ 0 h 66"/>
                  <a:gd name="T4" fmla="*/ 0 w 642"/>
                  <a:gd name="T5" fmla="*/ 0 h 66"/>
                  <a:gd name="T6" fmla="*/ 0 w 642"/>
                  <a:gd name="T7" fmla="*/ 0 h 66"/>
                  <a:gd name="T8" fmla="*/ 0 w 642"/>
                  <a:gd name="T9" fmla="*/ 0 h 66"/>
                  <a:gd name="T10" fmla="*/ 0 60000 65536"/>
                  <a:gd name="T11" fmla="*/ 0 60000 65536"/>
                  <a:gd name="T12" fmla="*/ 0 60000 65536"/>
                  <a:gd name="T13" fmla="*/ 0 60000 65536"/>
                  <a:gd name="T14" fmla="*/ 0 60000 65536"/>
                  <a:gd name="T15" fmla="*/ 0 w 642"/>
                  <a:gd name="T16" fmla="*/ 0 h 66"/>
                  <a:gd name="T17" fmla="*/ 642 w 642"/>
                  <a:gd name="T18" fmla="*/ 66 h 66"/>
                </a:gdLst>
                <a:ahLst/>
                <a:cxnLst>
                  <a:cxn ang="T10">
                    <a:pos x="T0" y="T1"/>
                  </a:cxn>
                  <a:cxn ang="T11">
                    <a:pos x="T2" y="T3"/>
                  </a:cxn>
                  <a:cxn ang="T12">
                    <a:pos x="T4" y="T5"/>
                  </a:cxn>
                  <a:cxn ang="T13">
                    <a:pos x="T6" y="T7"/>
                  </a:cxn>
                  <a:cxn ang="T14">
                    <a:pos x="T8" y="T9"/>
                  </a:cxn>
                </a:cxnLst>
                <a:rect l="T15" t="T16" r="T17" b="T18"/>
                <a:pathLst>
                  <a:path w="642" h="66">
                    <a:moveTo>
                      <a:pt x="2" y="0"/>
                    </a:moveTo>
                    <a:lnTo>
                      <a:pt x="0" y="38"/>
                    </a:lnTo>
                    <a:lnTo>
                      <a:pt x="642" y="66"/>
                    </a:lnTo>
                    <a:lnTo>
                      <a:pt x="638" y="28"/>
                    </a:lnTo>
                    <a:lnTo>
                      <a:pt x="2" y="0"/>
                    </a:lnTo>
                  </a:path>
                </a:pathLst>
              </a:custGeom>
              <a:noFill/>
              <a:ln w="0">
                <a:solidFill>
                  <a:srgbClr val="663300"/>
                </a:solidFill>
                <a:round/>
                <a:headEnd/>
                <a:tailEnd/>
              </a:ln>
            </p:spPr>
            <p:txBody>
              <a:bodyPr/>
              <a:lstStyle/>
              <a:p>
                <a:endParaRPr lang="es-MX"/>
              </a:p>
            </p:txBody>
          </p:sp>
          <p:sp>
            <p:nvSpPr>
              <p:cNvPr id="8540" name="Freeform 6155"/>
              <p:cNvSpPr>
                <a:spLocks/>
              </p:cNvSpPr>
              <p:nvPr/>
            </p:nvSpPr>
            <p:spPr bwMode="auto">
              <a:xfrm>
                <a:off x="1975" y="2377"/>
                <a:ext cx="13" cy="8"/>
              </a:xfrm>
              <a:custGeom>
                <a:avLst/>
                <a:gdLst>
                  <a:gd name="T0" fmla="*/ 0 w 115"/>
                  <a:gd name="T1" fmla="*/ 0 h 72"/>
                  <a:gd name="T2" fmla="*/ 0 w 115"/>
                  <a:gd name="T3" fmla="*/ 0 h 72"/>
                  <a:gd name="T4" fmla="*/ 0 w 115"/>
                  <a:gd name="T5" fmla="*/ 0 h 72"/>
                  <a:gd name="T6" fmla="*/ 0 w 115"/>
                  <a:gd name="T7" fmla="*/ 0 h 72"/>
                  <a:gd name="T8" fmla="*/ 0 60000 65536"/>
                  <a:gd name="T9" fmla="*/ 0 60000 65536"/>
                  <a:gd name="T10" fmla="*/ 0 60000 65536"/>
                  <a:gd name="T11" fmla="*/ 0 60000 65536"/>
                  <a:gd name="T12" fmla="*/ 0 w 115"/>
                  <a:gd name="T13" fmla="*/ 0 h 72"/>
                  <a:gd name="T14" fmla="*/ 115 w 115"/>
                  <a:gd name="T15" fmla="*/ 72 h 72"/>
                </a:gdLst>
                <a:ahLst/>
                <a:cxnLst>
                  <a:cxn ang="T8">
                    <a:pos x="T0" y="T1"/>
                  </a:cxn>
                  <a:cxn ang="T9">
                    <a:pos x="T2" y="T3"/>
                  </a:cxn>
                  <a:cxn ang="T10">
                    <a:pos x="T4" y="T5"/>
                  </a:cxn>
                  <a:cxn ang="T11">
                    <a:pos x="T6" y="T7"/>
                  </a:cxn>
                </a:cxnLst>
                <a:rect l="T12" t="T13" r="T14" b="T15"/>
                <a:pathLst>
                  <a:path w="115" h="72">
                    <a:moveTo>
                      <a:pt x="0" y="34"/>
                    </a:moveTo>
                    <a:lnTo>
                      <a:pt x="4" y="72"/>
                    </a:lnTo>
                    <a:lnTo>
                      <a:pt x="115" y="0"/>
                    </a:lnTo>
                    <a:lnTo>
                      <a:pt x="0" y="34"/>
                    </a:lnTo>
                    <a:close/>
                  </a:path>
                </a:pathLst>
              </a:custGeom>
              <a:solidFill>
                <a:srgbClr val="663300"/>
              </a:solidFill>
              <a:ln w="9525">
                <a:noFill/>
                <a:round/>
                <a:headEnd/>
                <a:tailEnd/>
              </a:ln>
            </p:spPr>
            <p:txBody>
              <a:bodyPr/>
              <a:lstStyle/>
              <a:p>
                <a:endParaRPr lang="es-MX"/>
              </a:p>
            </p:txBody>
          </p:sp>
          <p:sp>
            <p:nvSpPr>
              <p:cNvPr id="8541" name="Freeform 6156"/>
              <p:cNvSpPr>
                <a:spLocks/>
              </p:cNvSpPr>
              <p:nvPr/>
            </p:nvSpPr>
            <p:spPr bwMode="auto">
              <a:xfrm>
                <a:off x="1975" y="2377"/>
                <a:ext cx="13" cy="8"/>
              </a:xfrm>
              <a:custGeom>
                <a:avLst/>
                <a:gdLst>
                  <a:gd name="T0" fmla="*/ 0 w 111"/>
                  <a:gd name="T1" fmla="*/ 0 h 72"/>
                  <a:gd name="T2" fmla="*/ 0 w 111"/>
                  <a:gd name="T3" fmla="*/ 0 h 72"/>
                  <a:gd name="T4" fmla="*/ 0 w 111"/>
                  <a:gd name="T5" fmla="*/ 0 h 72"/>
                  <a:gd name="T6" fmla="*/ 0 w 111"/>
                  <a:gd name="T7" fmla="*/ 0 h 72"/>
                  <a:gd name="T8" fmla="*/ 0 60000 65536"/>
                  <a:gd name="T9" fmla="*/ 0 60000 65536"/>
                  <a:gd name="T10" fmla="*/ 0 60000 65536"/>
                  <a:gd name="T11" fmla="*/ 0 60000 65536"/>
                  <a:gd name="T12" fmla="*/ 0 w 111"/>
                  <a:gd name="T13" fmla="*/ 0 h 72"/>
                  <a:gd name="T14" fmla="*/ 111 w 111"/>
                  <a:gd name="T15" fmla="*/ 72 h 72"/>
                </a:gdLst>
                <a:ahLst/>
                <a:cxnLst>
                  <a:cxn ang="T8">
                    <a:pos x="T0" y="T1"/>
                  </a:cxn>
                  <a:cxn ang="T9">
                    <a:pos x="T2" y="T3"/>
                  </a:cxn>
                  <a:cxn ang="T10">
                    <a:pos x="T4" y="T5"/>
                  </a:cxn>
                  <a:cxn ang="T11">
                    <a:pos x="T6" y="T7"/>
                  </a:cxn>
                </a:cxnLst>
                <a:rect l="T12" t="T13" r="T14" b="T15"/>
                <a:pathLst>
                  <a:path w="111" h="72">
                    <a:moveTo>
                      <a:pt x="0" y="72"/>
                    </a:moveTo>
                    <a:lnTo>
                      <a:pt x="111" y="0"/>
                    </a:lnTo>
                    <a:lnTo>
                      <a:pt x="108" y="40"/>
                    </a:lnTo>
                    <a:lnTo>
                      <a:pt x="0" y="72"/>
                    </a:lnTo>
                    <a:close/>
                  </a:path>
                </a:pathLst>
              </a:custGeom>
              <a:solidFill>
                <a:srgbClr val="663300"/>
              </a:solidFill>
              <a:ln w="9525">
                <a:noFill/>
                <a:round/>
                <a:headEnd/>
                <a:tailEnd/>
              </a:ln>
            </p:spPr>
            <p:txBody>
              <a:bodyPr/>
              <a:lstStyle/>
              <a:p>
                <a:endParaRPr lang="es-MX"/>
              </a:p>
            </p:txBody>
          </p:sp>
          <p:sp>
            <p:nvSpPr>
              <p:cNvPr id="8542" name="Freeform 6157"/>
              <p:cNvSpPr>
                <a:spLocks/>
              </p:cNvSpPr>
              <p:nvPr/>
            </p:nvSpPr>
            <p:spPr bwMode="auto">
              <a:xfrm>
                <a:off x="1975" y="2377"/>
                <a:ext cx="13" cy="8"/>
              </a:xfrm>
              <a:custGeom>
                <a:avLst/>
                <a:gdLst>
                  <a:gd name="T0" fmla="*/ 0 w 115"/>
                  <a:gd name="T1" fmla="*/ 0 h 72"/>
                  <a:gd name="T2" fmla="*/ 0 w 115"/>
                  <a:gd name="T3" fmla="*/ 0 h 72"/>
                  <a:gd name="T4" fmla="*/ 0 w 115"/>
                  <a:gd name="T5" fmla="*/ 0 h 72"/>
                  <a:gd name="T6" fmla="*/ 0 w 115"/>
                  <a:gd name="T7" fmla="*/ 0 h 72"/>
                  <a:gd name="T8" fmla="*/ 0 w 115"/>
                  <a:gd name="T9" fmla="*/ 0 h 72"/>
                  <a:gd name="T10" fmla="*/ 0 60000 65536"/>
                  <a:gd name="T11" fmla="*/ 0 60000 65536"/>
                  <a:gd name="T12" fmla="*/ 0 60000 65536"/>
                  <a:gd name="T13" fmla="*/ 0 60000 65536"/>
                  <a:gd name="T14" fmla="*/ 0 60000 65536"/>
                  <a:gd name="T15" fmla="*/ 0 w 115"/>
                  <a:gd name="T16" fmla="*/ 0 h 72"/>
                  <a:gd name="T17" fmla="*/ 115 w 115"/>
                  <a:gd name="T18" fmla="*/ 72 h 72"/>
                </a:gdLst>
                <a:ahLst/>
                <a:cxnLst>
                  <a:cxn ang="T10">
                    <a:pos x="T0" y="T1"/>
                  </a:cxn>
                  <a:cxn ang="T11">
                    <a:pos x="T2" y="T3"/>
                  </a:cxn>
                  <a:cxn ang="T12">
                    <a:pos x="T4" y="T5"/>
                  </a:cxn>
                  <a:cxn ang="T13">
                    <a:pos x="T6" y="T7"/>
                  </a:cxn>
                  <a:cxn ang="T14">
                    <a:pos x="T8" y="T9"/>
                  </a:cxn>
                </a:cxnLst>
                <a:rect l="T15" t="T16" r="T17" b="T18"/>
                <a:pathLst>
                  <a:path w="115" h="72">
                    <a:moveTo>
                      <a:pt x="0" y="34"/>
                    </a:moveTo>
                    <a:lnTo>
                      <a:pt x="4" y="72"/>
                    </a:lnTo>
                    <a:lnTo>
                      <a:pt x="112" y="40"/>
                    </a:lnTo>
                    <a:lnTo>
                      <a:pt x="115" y="0"/>
                    </a:lnTo>
                    <a:lnTo>
                      <a:pt x="0" y="34"/>
                    </a:lnTo>
                  </a:path>
                </a:pathLst>
              </a:custGeom>
              <a:noFill/>
              <a:ln w="0">
                <a:solidFill>
                  <a:srgbClr val="663300"/>
                </a:solidFill>
                <a:round/>
                <a:headEnd/>
                <a:tailEnd/>
              </a:ln>
            </p:spPr>
            <p:txBody>
              <a:bodyPr/>
              <a:lstStyle/>
              <a:p>
                <a:endParaRPr lang="es-MX"/>
              </a:p>
            </p:txBody>
          </p:sp>
          <p:sp>
            <p:nvSpPr>
              <p:cNvPr id="8543" name="Freeform 6158"/>
              <p:cNvSpPr>
                <a:spLocks/>
              </p:cNvSpPr>
              <p:nvPr/>
            </p:nvSpPr>
            <p:spPr bwMode="auto">
              <a:xfrm>
                <a:off x="1987" y="2377"/>
                <a:ext cx="5" cy="6"/>
              </a:xfrm>
              <a:custGeom>
                <a:avLst/>
                <a:gdLst>
                  <a:gd name="T0" fmla="*/ 0 w 40"/>
                  <a:gd name="T1" fmla="*/ 0 h 57"/>
                  <a:gd name="T2" fmla="*/ 0 w 40"/>
                  <a:gd name="T3" fmla="*/ 0 h 57"/>
                  <a:gd name="T4" fmla="*/ 0 w 40"/>
                  <a:gd name="T5" fmla="*/ 0 h 57"/>
                  <a:gd name="T6" fmla="*/ 0 w 40"/>
                  <a:gd name="T7" fmla="*/ 0 h 57"/>
                  <a:gd name="T8" fmla="*/ 0 w 40"/>
                  <a:gd name="T9" fmla="*/ 0 h 57"/>
                  <a:gd name="T10" fmla="*/ 0 60000 65536"/>
                  <a:gd name="T11" fmla="*/ 0 60000 65536"/>
                  <a:gd name="T12" fmla="*/ 0 60000 65536"/>
                  <a:gd name="T13" fmla="*/ 0 60000 65536"/>
                  <a:gd name="T14" fmla="*/ 0 60000 65536"/>
                  <a:gd name="T15" fmla="*/ 0 w 40"/>
                  <a:gd name="T16" fmla="*/ 0 h 57"/>
                  <a:gd name="T17" fmla="*/ 40 w 40"/>
                  <a:gd name="T18" fmla="*/ 57 h 57"/>
                </a:gdLst>
                <a:ahLst/>
                <a:cxnLst>
                  <a:cxn ang="T10">
                    <a:pos x="T0" y="T1"/>
                  </a:cxn>
                  <a:cxn ang="T11">
                    <a:pos x="T2" y="T3"/>
                  </a:cxn>
                  <a:cxn ang="T12">
                    <a:pos x="T4" y="T5"/>
                  </a:cxn>
                  <a:cxn ang="T13">
                    <a:pos x="T6" y="T7"/>
                  </a:cxn>
                  <a:cxn ang="T14">
                    <a:pos x="T8" y="T9"/>
                  </a:cxn>
                </a:cxnLst>
                <a:rect l="T15" t="T16" r="T17" b="T18"/>
                <a:pathLst>
                  <a:path w="40" h="57">
                    <a:moveTo>
                      <a:pt x="3" y="0"/>
                    </a:moveTo>
                    <a:lnTo>
                      <a:pt x="0" y="40"/>
                    </a:lnTo>
                    <a:lnTo>
                      <a:pt x="40" y="57"/>
                    </a:lnTo>
                    <a:lnTo>
                      <a:pt x="40" y="15"/>
                    </a:lnTo>
                    <a:lnTo>
                      <a:pt x="3" y="0"/>
                    </a:lnTo>
                  </a:path>
                </a:pathLst>
              </a:custGeom>
              <a:noFill/>
              <a:ln w="0">
                <a:solidFill>
                  <a:srgbClr val="663300"/>
                </a:solidFill>
                <a:round/>
                <a:headEnd/>
                <a:tailEnd/>
              </a:ln>
            </p:spPr>
            <p:txBody>
              <a:bodyPr/>
              <a:lstStyle/>
              <a:p>
                <a:endParaRPr lang="es-MX"/>
              </a:p>
            </p:txBody>
          </p:sp>
          <p:sp>
            <p:nvSpPr>
              <p:cNvPr id="8544" name="Freeform 6159"/>
              <p:cNvSpPr>
                <a:spLocks/>
              </p:cNvSpPr>
              <p:nvPr/>
            </p:nvSpPr>
            <p:spPr bwMode="auto">
              <a:xfrm>
                <a:off x="1992" y="2376"/>
                <a:ext cx="6" cy="7"/>
              </a:xfrm>
              <a:custGeom>
                <a:avLst/>
                <a:gdLst>
                  <a:gd name="T0" fmla="*/ 0 w 57"/>
                  <a:gd name="T1" fmla="*/ 0 h 65"/>
                  <a:gd name="T2" fmla="*/ 0 w 57"/>
                  <a:gd name="T3" fmla="*/ 0 h 65"/>
                  <a:gd name="T4" fmla="*/ 0 w 57"/>
                  <a:gd name="T5" fmla="*/ 0 h 65"/>
                  <a:gd name="T6" fmla="*/ 0 w 57"/>
                  <a:gd name="T7" fmla="*/ 0 h 65"/>
                  <a:gd name="T8" fmla="*/ 0 60000 65536"/>
                  <a:gd name="T9" fmla="*/ 0 60000 65536"/>
                  <a:gd name="T10" fmla="*/ 0 60000 65536"/>
                  <a:gd name="T11" fmla="*/ 0 60000 65536"/>
                  <a:gd name="T12" fmla="*/ 0 w 57"/>
                  <a:gd name="T13" fmla="*/ 0 h 65"/>
                  <a:gd name="T14" fmla="*/ 57 w 57"/>
                  <a:gd name="T15" fmla="*/ 65 h 65"/>
                </a:gdLst>
                <a:ahLst/>
                <a:cxnLst>
                  <a:cxn ang="T8">
                    <a:pos x="T0" y="T1"/>
                  </a:cxn>
                  <a:cxn ang="T9">
                    <a:pos x="T2" y="T3"/>
                  </a:cxn>
                  <a:cxn ang="T10">
                    <a:pos x="T4" y="T5"/>
                  </a:cxn>
                  <a:cxn ang="T11">
                    <a:pos x="T6" y="T7"/>
                  </a:cxn>
                </a:cxnLst>
                <a:rect l="T12" t="T13" r="T14" b="T15"/>
                <a:pathLst>
                  <a:path w="57" h="65">
                    <a:moveTo>
                      <a:pt x="0" y="23"/>
                    </a:moveTo>
                    <a:lnTo>
                      <a:pt x="0" y="65"/>
                    </a:lnTo>
                    <a:lnTo>
                      <a:pt x="57" y="0"/>
                    </a:lnTo>
                    <a:lnTo>
                      <a:pt x="0" y="23"/>
                    </a:lnTo>
                    <a:close/>
                  </a:path>
                </a:pathLst>
              </a:custGeom>
              <a:solidFill>
                <a:srgbClr val="663300"/>
              </a:solidFill>
              <a:ln w="9525">
                <a:noFill/>
                <a:round/>
                <a:headEnd/>
                <a:tailEnd/>
              </a:ln>
            </p:spPr>
            <p:txBody>
              <a:bodyPr/>
              <a:lstStyle/>
              <a:p>
                <a:endParaRPr lang="es-MX"/>
              </a:p>
            </p:txBody>
          </p:sp>
          <p:sp>
            <p:nvSpPr>
              <p:cNvPr id="8545" name="Freeform 6160"/>
              <p:cNvSpPr>
                <a:spLocks/>
              </p:cNvSpPr>
              <p:nvPr/>
            </p:nvSpPr>
            <p:spPr bwMode="auto">
              <a:xfrm>
                <a:off x="1992" y="2376"/>
                <a:ext cx="6" cy="7"/>
              </a:xfrm>
              <a:custGeom>
                <a:avLst/>
                <a:gdLst>
                  <a:gd name="T0" fmla="*/ 0 w 57"/>
                  <a:gd name="T1" fmla="*/ 0 h 65"/>
                  <a:gd name="T2" fmla="*/ 0 w 57"/>
                  <a:gd name="T3" fmla="*/ 0 h 65"/>
                  <a:gd name="T4" fmla="*/ 0 w 57"/>
                  <a:gd name="T5" fmla="*/ 0 h 65"/>
                  <a:gd name="T6" fmla="*/ 0 w 57"/>
                  <a:gd name="T7" fmla="*/ 0 h 65"/>
                  <a:gd name="T8" fmla="*/ 0 60000 65536"/>
                  <a:gd name="T9" fmla="*/ 0 60000 65536"/>
                  <a:gd name="T10" fmla="*/ 0 60000 65536"/>
                  <a:gd name="T11" fmla="*/ 0 60000 65536"/>
                  <a:gd name="T12" fmla="*/ 0 w 57"/>
                  <a:gd name="T13" fmla="*/ 0 h 65"/>
                  <a:gd name="T14" fmla="*/ 57 w 57"/>
                  <a:gd name="T15" fmla="*/ 65 h 65"/>
                </a:gdLst>
                <a:ahLst/>
                <a:cxnLst>
                  <a:cxn ang="T8">
                    <a:pos x="T0" y="T1"/>
                  </a:cxn>
                  <a:cxn ang="T9">
                    <a:pos x="T2" y="T3"/>
                  </a:cxn>
                  <a:cxn ang="T10">
                    <a:pos x="T4" y="T5"/>
                  </a:cxn>
                  <a:cxn ang="T11">
                    <a:pos x="T6" y="T7"/>
                  </a:cxn>
                </a:cxnLst>
                <a:rect l="T12" t="T13" r="T14" b="T15"/>
                <a:pathLst>
                  <a:path w="57" h="65">
                    <a:moveTo>
                      <a:pt x="0" y="65"/>
                    </a:moveTo>
                    <a:lnTo>
                      <a:pt x="57" y="0"/>
                    </a:lnTo>
                    <a:lnTo>
                      <a:pt x="37" y="50"/>
                    </a:lnTo>
                    <a:lnTo>
                      <a:pt x="0" y="65"/>
                    </a:lnTo>
                    <a:close/>
                  </a:path>
                </a:pathLst>
              </a:custGeom>
              <a:solidFill>
                <a:srgbClr val="663300"/>
              </a:solidFill>
              <a:ln w="9525">
                <a:noFill/>
                <a:round/>
                <a:headEnd/>
                <a:tailEnd/>
              </a:ln>
            </p:spPr>
            <p:txBody>
              <a:bodyPr/>
              <a:lstStyle/>
              <a:p>
                <a:endParaRPr lang="es-MX"/>
              </a:p>
            </p:txBody>
          </p:sp>
          <p:sp>
            <p:nvSpPr>
              <p:cNvPr id="8546" name="Freeform 6161"/>
              <p:cNvSpPr>
                <a:spLocks/>
              </p:cNvSpPr>
              <p:nvPr/>
            </p:nvSpPr>
            <p:spPr bwMode="auto">
              <a:xfrm>
                <a:off x="1992" y="2376"/>
                <a:ext cx="6" cy="7"/>
              </a:xfrm>
              <a:custGeom>
                <a:avLst/>
                <a:gdLst>
                  <a:gd name="T0" fmla="*/ 0 w 57"/>
                  <a:gd name="T1" fmla="*/ 0 h 65"/>
                  <a:gd name="T2" fmla="*/ 0 w 57"/>
                  <a:gd name="T3" fmla="*/ 0 h 65"/>
                  <a:gd name="T4" fmla="*/ 0 w 57"/>
                  <a:gd name="T5" fmla="*/ 0 h 65"/>
                  <a:gd name="T6" fmla="*/ 0 w 57"/>
                  <a:gd name="T7" fmla="*/ 0 h 65"/>
                  <a:gd name="T8" fmla="*/ 0 w 57"/>
                  <a:gd name="T9" fmla="*/ 0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0" y="23"/>
                    </a:moveTo>
                    <a:lnTo>
                      <a:pt x="0" y="65"/>
                    </a:lnTo>
                    <a:lnTo>
                      <a:pt x="37" y="50"/>
                    </a:lnTo>
                    <a:lnTo>
                      <a:pt x="57" y="0"/>
                    </a:lnTo>
                    <a:lnTo>
                      <a:pt x="0" y="23"/>
                    </a:lnTo>
                  </a:path>
                </a:pathLst>
              </a:custGeom>
              <a:noFill/>
              <a:ln w="0">
                <a:solidFill>
                  <a:srgbClr val="663300"/>
                </a:solidFill>
                <a:round/>
                <a:headEnd/>
                <a:tailEnd/>
              </a:ln>
            </p:spPr>
            <p:txBody>
              <a:bodyPr/>
              <a:lstStyle/>
              <a:p>
                <a:endParaRPr lang="es-MX"/>
              </a:p>
            </p:txBody>
          </p:sp>
          <p:sp>
            <p:nvSpPr>
              <p:cNvPr id="8547" name="Freeform 6162"/>
              <p:cNvSpPr>
                <a:spLocks/>
              </p:cNvSpPr>
              <p:nvPr/>
            </p:nvSpPr>
            <p:spPr bwMode="auto">
              <a:xfrm>
                <a:off x="1996" y="2376"/>
                <a:ext cx="4" cy="9"/>
              </a:xfrm>
              <a:custGeom>
                <a:avLst/>
                <a:gdLst>
                  <a:gd name="T0" fmla="*/ 0 w 39"/>
                  <a:gd name="T1" fmla="*/ 0 h 85"/>
                  <a:gd name="T2" fmla="*/ 0 w 39"/>
                  <a:gd name="T3" fmla="*/ 0 h 85"/>
                  <a:gd name="T4" fmla="*/ 0 w 39"/>
                  <a:gd name="T5" fmla="*/ 0 h 85"/>
                  <a:gd name="T6" fmla="*/ 0 w 39"/>
                  <a:gd name="T7" fmla="*/ 0 h 85"/>
                  <a:gd name="T8" fmla="*/ 0 w 39"/>
                  <a:gd name="T9" fmla="*/ 0 h 85"/>
                  <a:gd name="T10" fmla="*/ 0 60000 65536"/>
                  <a:gd name="T11" fmla="*/ 0 60000 65536"/>
                  <a:gd name="T12" fmla="*/ 0 60000 65536"/>
                  <a:gd name="T13" fmla="*/ 0 60000 65536"/>
                  <a:gd name="T14" fmla="*/ 0 60000 65536"/>
                  <a:gd name="T15" fmla="*/ 0 w 39"/>
                  <a:gd name="T16" fmla="*/ 0 h 85"/>
                  <a:gd name="T17" fmla="*/ 39 w 39"/>
                  <a:gd name="T18" fmla="*/ 85 h 85"/>
                </a:gdLst>
                <a:ahLst/>
                <a:cxnLst>
                  <a:cxn ang="T10">
                    <a:pos x="T0" y="T1"/>
                  </a:cxn>
                  <a:cxn ang="T11">
                    <a:pos x="T2" y="T3"/>
                  </a:cxn>
                  <a:cxn ang="T12">
                    <a:pos x="T4" y="T5"/>
                  </a:cxn>
                  <a:cxn ang="T13">
                    <a:pos x="T6" y="T7"/>
                  </a:cxn>
                  <a:cxn ang="T14">
                    <a:pos x="T8" y="T9"/>
                  </a:cxn>
                </a:cxnLst>
                <a:rect l="T15" t="T16" r="T17" b="T18"/>
                <a:pathLst>
                  <a:path w="39" h="85">
                    <a:moveTo>
                      <a:pt x="20" y="0"/>
                    </a:moveTo>
                    <a:lnTo>
                      <a:pt x="0" y="50"/>
                    </a:lnTo>
                    <a:lnTo>
                      <a:pt x="14" y="85"/>
                    </a:lnTo>
                    <a:lnTo>
                      <a:pt x="39" y="47"/>
                    </a:lnTo>
                    <a:lnTo>
                      <a:pt x="20" y="0"/>
                    </a:lnTo>
                  </a:path>
                </a:pathLst>
              </a:custGeom>
              <a:noFill/>
              <a:ln w="0">
                <a:solidFill>
                  <a:srgbClr val="663300"/>
                </a:solidFill>
                <a:round/>
                <a:headEnd/>
                <a:tailEnd/>
              </a:ln>
            </p:spPr>
            <p:txBody>
              <a:bodyPr/>
              <a:lstStyle/>
              <a:p>
                <a:endParaRPr lang="es-MX"/>
              </a:p>
            </p:txBody>
          </p:sp>
          <p:sp>
            <p:nvSpPr>
              <p:cNvPr id="8548" name="Freeform 6163"/>
              <p:cNvSpPr>
                <a:spLocks/>
              </p:cNvSpPr>
              <p:nvPr/>
            </p:nvSpPr>
            <p:spPr bwMode="auto">
              <a:xfrm>
                <a:off x="1998" y="2380"/>
                <a:ext cx="51" cy="5"/>
              </a:xfrm>
              <a:custGeom>
                <a:avLst/>
                <a:gdLst>
                  <a:gd name="T0" fmla="*/ 0 w 462"/>
                  <a:gd name="T1" fmla="*/ 0 h 44"/>
                  <a:gd name="T2" fmla="*/ 0 w 462"/>
                  <a:gd name="T3" fmla="*/ 0 h 44"/>
                  <a:gd name="T4" fmla="*/ 0 w 462"/>
                  <a:gd name="T5" fmla="*/ 0 h 44"/>
                  <a:gd name="T6" fmla="*/ 0 w 462"/>
                  <a:gd name="T7" fmla="*/ 0 h 44"/>
                  <a:gd name="T8" fmla="*/ 0 60000 65536"/>
                  <a:gd name="T9" fmla="*/ 0 60000 65536"/>
                  <a:gd name="T10" fmla="*/ 0 60000 65536"/>
                  <a:gd name="T11" fmla="*/ 0 60000 65536"/>
                  <a:gd name="T12" fmla="*/ 0 w 462"/>
                  <a:gd name="T13" fmla="*/ 0 h 44"/>
                  <a:gd name="T14" fmla="*/ 462 w 462"/>
                  <a:gd name="T15" fmla="*/ 44 h 44"/>
                </a:gdLst>
                <a:ahLst/>
                <a:cxnLst>
                  <a:cxn ang="T8">
                    <a:pos x="T0" y="T1"/>
                  </a:cxn>
                  <a:cxn ang="T9">
                    <a:pos x="T2" y="T3"/>
                  </a:cxn>
                  <a:cxn ang="T10">
                    <a:pos x="T4" y="T5"/>
                  </a:cxn>
                  <a:cxn ang="T11">
                    <a:pos x="T6" y="T7"/>
                  </a:cxn>
                </a:cxnLst>
                <a:rect l="T12" t="T13" r="T14" b="T15"/>
                <a:pathLst>
                  <a:path w="462" h="44">
                    <a:moveTo>
                      <a:pt x="25" y="6"/>
                    </a:moveTo>
                    <a:lnTo>
                      <a:pt x="0" y="44"/>
                    </a:lnTo>
                    <a:lnTo>
                      <a:pt x="462" y="0"/>
                    </a:lnTo>
                    <a:lnTo>
                      <a:pt x="25" y="6"/>
                    </a:lnTo>
                    <a:close/>
                  </a:path>
                </a:pathLst>
              </a:custGeom>
              <a:solidFill>
                <a:srgbClr val="663300"/>
              </a:solidFill>
              <a:ln w="9525">
                <a:noFill/>
                <a:round/>
                <a:headEnd/>
                <a:tailEnd/>
              </a:ln>
            </p:spPr>
            <p:txBody>
              <a:bodyPr/>
              <a:lstStyle/>
              <a:p>
                <a:endParaRPr lang="es-MX"/>
              </a:p>
            </p:txBody>
          </p:sp>
          <p:sp>
            <p:nvSpPr>
              <p:cNvPr id="8549" name="Freeform 6164"/>
              <p:cNvSpPr>
                <a:spLocks/>
              </p:cNvSpPr>
              <p:nvPr/>
            </p:nvSpPr>
            <p:spPr bwMode="auto">
              <a:xfrm>
                <a:off x="1998" y="2380"/>
                <a:ext cx="51" cy="5"/>
              </a:xfrm>
              <a:custGeom>
                <a:avLst/>
                <a:gdLst>
                  <a:gd name="T0" fmla="*/ 0 w 463"/>
                  <a:gd name="T1" fmla="*/ 0 h 44"/>
                  <a:gd name="T2" fmla="*/ 0 w 463"/>
                  <a:gd name="T3" fmla="*/ 0 h 44"/>
                  <a:gd name="T4" fmla="*/ 0 w 463"/>
                  <a:gd name="T5" fmla="*/ 0 h 44"/>
                  <a:gd name="T6" fmla="*/ 0 w 463"/>
                  <a:gd name="T7" fmla="*/ 0 h 44"/>
                  <a:gd name="T8" fmla="*/ 0 w 463"/>
                  <a:gd name="T9" fmla="*/ 0 h 44"/>
                  <a:gd name="T10" fmla="*/ 0 60000 65536"/>
                  <a:gd name="T11" fmla="*/ 0 60000 65536"/>
                  <a:gd name="T12" fmla="*/ 0 60000 65536"/>
                  <a:gd name="T13" fmla="*/ 0 60000 65536"/>
                  <a:gd name="T14" fmla="*/ 0 60000 65536"/>
                  <a:gd name="T15" fmla="*/ 0 w 463"/>
                  <a:gd name="T16" fmla="*/ 0 h 44"/>
                  <a:gd name="T17" fmla="*/ 463 w 463"/>
                  <a:gd name="T18" fmla="*/ 44 h 44"/>
                </a:gdLst>
                <a:ahLst/>
                <a:cxnLst>
                  <a:cxn ang="T10">
                    <a:pos x="T0" y="T1"/>
                  </a:cxn>
                  <a:cxn ang="T11">
                    <a:pos x="T2" y="T3"/>
                  </a:cxn>
                  <a:cxn ang="T12">
                    <a:pos x="T4" y="T5"/>
                  </a:cxn>
                  <a:cxn ang="T13">
                    <a:pos x="T6" y="T7"/>
                  </a:cxn>
                  <a:cxn ang="T14">
                    <a:pos x="T8" y="T9"/>
                  </a:cxn>
                </a:cxnLst>
                <a:rect l="T15" t="T16" r="T17" b="T18"/>
                <a:pathLst>
                  <a:path w="463" h="44">
                    <a:moveTo>
                      <a:pt x="25" y="6"/>
                    </a:moveTo>
                    <a:lnTo>
                      <a:pt x="0" y="44"/>
                    </a:lnTo>
                    <a:lnTo>
                      <a:pt x="463" y="38"/>
                    </a:lnTo>
                    <a:lnTo>
                      <a:pt x="462" y="0"/>
                    </a:lnTo>
                    <a:lnTo>
                      <a:pt x="25" y="6"/>
                    </a:lnTo>
                  </a:path>
                </a:pathLst>
              </a:custGeom>
              <a:noFill/>
              <a:ln w="0">
                <a:solidFill>
                  <a:srgbClr val="663300"/>
                </a:solidFill>
                <a:round/>
                <a:headEnd/>
                <a:tailEnd/>
              </a:ln>
            </p:spPr>
            <p:txBody>
              <a:bodyPr/>
              <a:lstStyle/>
              <a:p>
                <a:endParaRPr lang="es-MX"/>
              </a:p>
            </p:txBody>
          </p:sp>
          <p:sp>
            <p:nvSpPr>
              <p:cNvPr id="8550" name="Freeform 6165"/>
              <p:cNvSpPr>
                <a:spLocks/>
              </p:cNvSpPr>
              <p:nvPr/>
            </p:nvSpPr>
            <p:spPr bwMode="auto">
              <a:xfrm>
                <a:off x="1934" y="1841"/>
                <a:ext cx="32" cy="55"/>
              </a:xfrm>
              <a:custGeom>
                <a:avLst/>
                <a:gdLst>
                  <a:gd name="T0" fmla="*/ 0 w 283"/>
                  <a:gd name="T1" fmla="*/ 0 h 496"/>
                  <a:gd name="T2" fmla="*/ 0 w 283"/>
                  <a:gd name="T3" fmla="*/ 0 h 496"/>
                  <a:gd name="T4" fmla="*/ 0 w 283"/>
                  <a:gd name="T5" fmla="*/ 0 h 496"/>
                  <a:gd name="T6" fmla="*/ 0 w 283"/>
                  <a:gd name="T7" fmla="*/ 0 h 496"/>
                  <a:gd name="T8" fmla="*/ 0 60000 65536"/>
                  <a:gd name="T9" fmla="*/ 0 60000 65536"/>
                  <a:gd name="T10" fmla="*/ 0 60000 65536"/>
                  <a:gd name="T11" fmla="*/ 0 60000 65536"/>
                  <a:gd name="T12" fmla="*/ 0 w 283"/>
                  <a:gd name="T13" fmla="*/ 0 h 496"/>
                  <a:gd name="T14" fmla="*/ 283 w 283"/>
                  <a:gd name="T15" fmla="*/ 496 h 496"/>
                </a:gdLst>
                <a:ahLst/>
                <a:cxnLst>
                  <a:cxn ang="T8">
                    <a:pos x="T0" y="T1"/>
                  </a:cxn>
                  <a:cxn ang="T9">
                    <a:pos x="T2" y="T3"/>
                  </a:cxn>
                  <a:cxn ang="T10">
                    <a:pos x="T4" y="T5"/>
                  </a:cxn>
                  <a:cxn ang="T11">
                    <a:pos x="T6" y="T7"/>
                  </a:cxn>
                </a:cxnLst>
                <a:rect l="T12" t="T13" r="T14" b="T15"/>
                <a:pathLst>
                  <a:path w="283" h="496">
                    <a:moveTo>
                      <a:pt x="0" y="0"/>
                    </a:moveTo>
                    <a:lnTo>
                      <a:pt x="1" y="496"/>
                    </a:lnTo>
                    <a:lnTo>
                      <a:pt x="283" y="110"/>
                    </a:lnTo>
                    <a:lnTo>
                      <a:pt x="0" y="0"/>
                    </a:lnTo>
                    <a:close/>
                  </a:path>
                </a:pathLst>
              </a:custGeom>
              <a:solidFill>
                <a:srgbClr val="663300"/>
              </a:solidFill>
              <a:ln w="9525">
                <a:noFill/>
                <a:round/>
                <a:headEnd/>
                <a:tailEnd/>
              </a:ln>
            </p:spPr>
            <p:txBody>
              <a:bodyPr/>
              <a:lstStyle/>
              <a:p>
                <a:endParaRPr lang="es-MX"/>
              </a:p>
            </p:txBody>
          </p:sp>
          <p:sp>
            <p:nvSpPr>
              <p:cNvPr id="8551" name="Freeform 6166"/>
              <p:cNvSpPr>
                <a:spLocks/>
              </p:cNvSpPr>
              <p:nvPr/>
            </p:nvSpPr>
            <p:spPr bwMode="auto">
              <a:xfrm>
                <a:off x="1934" y="1841"/>
                <a:ext cx="32" cy="55"/>
              </a:xfrm>
              <a:custGeom>
                <a:avLst/>
                <a:gdLst>
                  <a:gd name="T0" fmla="*/ 0 w 283"/>
                  <a:gd name="T1" fmla="*/ 0 h 496"/>
                  <a:gd name="T2" fmla="*/ 0 w 283"/>
                  <a:gd name="T3" fmla="*/ 0 h 496"/>
                  <a:gd name="T4" fmla="*/ 0 w 283"/>
                  <a:gd name="T5" fmla="*/ 0 h 496"/>
                  <a:gd name="T6" fmla="*/ 0 w 283"/>
                  <a:gd name="T7" fmla="*/ 0 h 496"/>
                  <a:gd name="T8" fmla="*/ 0 60000 65536"/>
                  <a:gd name="T9" fmla="*/ 0 60000 65536"/>
                  <a:gd name="T10" fmla="*/ 0 60000 65536"/>
                  <a:gd name="T11" fmla="*/ 0 60000 65536"/>
                  <a:gd name="T12" fmla="*/ 0 w 283"/>
                  <a:gd name="T13" fmla="*/ 0 h 496"/>
                  <a:gd name="T14" fmla="*/ 283 w 283"/>
                  <a:gd name="T15" fmla="*/ 496 h 496"/>
                </a:gdLst>
                <a:ahLst/>
                <a:cxnLst>
                  <a:cxn ang="T8">
                    <a:pos x="T0" y="T1"/>
                  </a:cxn>
                  <a:cxn ang="T9">
                    <a:pos x="T2" y="T3"/>
                  </a:cxn>
                  <a:cxn ang="T10">
                    <a:pos x="T4" y="T5"/>
                  </a:cxn>
                  <a:cxn ang="T11">
                    <a:pos x="T6" y="T7"/>
                  </a:cxn>
                </a:cxnLst>
                <a:rect l="T12" t="T13" r="T14" b="T15"/>
                <a:pathLst>
                  <a:path w="283" h="496">
                    <a:moveTo>
                      <a:pt x="0" y="0"/>
                    </a:moveTo>
                    <a:lnTo>
                      <a:pt x="1" y="496"/>
                    </a:lnTo>
                    <a:lnTo>
                      <a:pt x="283" y="110"/>
                    </a:lnTo>
                    <a:lnTo>
                      <a:pt x="0" y="0"/>
                    </a:lnTo>
                  </a:path>
                </a:pathLst>
              </a:custGeom>
              <a:noFill/>
              <a:ln w="0">
                <a:solidFill>
                  <a:srgbClr val="663300"/>
                </a:solidFill>
                <a:round/>
                <a:headEnd/>
                <a:tailEnd/>
              </a:ln>
            </p:spPr>
            <p:txBody>
              <a:bodyPr/>
              <a:lstStyle/>
              <a:p>
                <a:endParaRPr lang="es-MX"/>
              </a:p>
            </p:txBody>
          </p:sp>
          <p:sp>
            <p:nvSpPr>
              <p:cNvPr id="8552" name="Freeform 6167"/>
              <p:cNvSpPr>
                <a:spLocks/>
              </p:cNvSpPr>
              <p:nvPr/>
            </p:nvSpPr>
            <p:spPr bwMode="auto">
              <a:xfrm>
                <a:off x="1934" y="1693"/>
                <a:ext cx="179" cy="161"/>
              </a:xfrm>
              <a:custGeom>
                <a:avLst/>
                <a:gdLst>
                  <a:gd name="T0" fmla="*/ 0 w 1610"/>
                  <a:gd name="T1" fmla="*/ 0 h 1445"/>
                  <a:gd name="T2" fmla="*/ 0 w 1610"/>
                  <a:gd name="T3" fmla="*/ 0 h 1445"/>
                  <a:gd name="T4" fmla="*/ 0 w 1610"/>
                  <a:gd name="T5" fmla="*/ 0 h 1445"/>
                  <a:gd name="T6" fmla="*/ 0 w 1610"/>
                  <a:gd name="T7" fmla="*/ 0 h 1445"/>
                  <a:gd name="T8" fmla="*/ 0 60000 65536"/>
                  <a:gd name="T9" fmla="*/ 0 60000 65536"/>
                  <a:gd name="T10" fmla="*/ 0 60000 65536"/>
                  <a:gd name="T11" fmla="*/ 0 60000 65536"/>
                  <a:gd name="T12" fmla="*/ 0 w 1610"/>
                  <a:gd name="T13" fmla="*/ 0 h 1445"/>
                  <a:gd name="T14" fmla="*/ 1610 w 1610"/>
                  <a:gd name="T15" fmla="*/ 1445 h 1445"/>
                </a:gdLst>
                <a:ahLst/>
                <a:cxnLst>
                  <a:cxn ang="T8">
                    <a:pos x="T0" y="T1"/>
                  </a:cxn>
                  <a:cxn ang="T9">
                    <a:pos x="T2" y="T3"/>
                  </a:cxn>
                  <a:cxn ang="T10">
                    <a:pos x="T4" y="T5"/>
                  </a:cxn>
                  <a:cxn ang="T11">
                    <a:pos x="T6" y="T7"/>
                  </a:cxn>
                </a:cxnLst>
                <a:rect l="T12" t="T13" r="T14" b="T15"/>
                <a:pathLst>
                  <a:path w="1610" h="1445">
                    <a:moveTo>
                      <a:pt x="1610" y="0"/>
                    </a:moveTo>
                    <a:lnTo>
                      <a:pt x="0" y="1335"/>
                    </a:lnTo>
                    <a:lnTo>
                      <a:pt x="283" y="1445"/>
                    </a:lnTo>
                    <a:lnTo>
                      <a:pt x="1610" y="0"/>
                    </a:lnTo>
                    <a:close/>
                  </a:path>
                </a:pathLst>
              </a:custGeom>
              <a:solidFill>
                <a:srgbClr val="663300"/>
              </a:solidFill>
              <a:ln w="9525">
                <a:noFill/>
                <a:round/>
                <a:headEnd/>
                <a:tailEnd/>
              </a:ln>
            </p:spPr>
            <p:txBody>
              <a:bodyPr/>
              <a:lstStyle/>
              <a:p>
                <a:endParaRPr lang="es-MX"/>
              </a:p>
            </p:txBody>
          </p:sp>
          <p:sp>
            <p:nvSpPr>
              <p:cNvPr id="8553" name="Freeform 6168"/>
              <p:cNvSpPr>
                <a:spLocks/>
              </p:cNvSpPr>
              <p:nvPr/>
            </p:nvSpPr>
            <p:spPr bwMode="auto">
              <a:xfrm>
                <a:off x="1934" y="1693"/>
                <a:ext cx="179" cy="161"/>
              </a:xfrm>
              <a:custGeom>
                <a:avLst/>
                <a:gdLst>
                  <a:gd name="T0" fmla="*/ 0 w 1610"/>
                  <a:gd name="T1" fmla="*/ 0 h 1445"/>
                  <a:gd name="T2" fmla="*/ 0 w 1610"/>
                  <a:gd name="T3" fmla="*/ 0 h 1445"/>
                  <a:gd name="T4" fmla="*/ 0 w 1610"/>
                  <a:gd name="T5" fmla="*/ 0 h 1445"/>
                  <a:gd name="T6" fmla="*/ 0 w 1610"/>
                  <a:gd name="T7" fmla="*/ 0 h 1445"/>
                  <a:gd name="T8" fmla="*/ 0 60000 65536"/>
                  <a:gd name="T9" fmla="*/ 0 60000 65536"/>
                  <a:gd name="T10" fmla="*/ 0 60000 65536"/>
                  <a:gd name="T11" fmla="*/ 0 60000 65536"/>
                  <a:gd name="T12" fmla="*/ 0 w 1610"/>
                  <a:gd name="T13" fmla="*/ 0 h 1445"/>
                  <a:gd name="T14" fmla="*/ 1610 w 1610"/>
                  <a:gd name="T15" fmla="*/ 1445 h 1445"/>
                </a:gdLst>
                <a:ahLst/>
                <a:cxnLst>
                  <a:cxn ang="T8">
                    <a:pos x="T0" y="T1"/>
                  </a:cxn>
                  <a:cxn ang="T9">
                    <a:pos x="T2" y="T3"/>
                  </a:cxn>
                  <a:cxn ang="T10">
                    <a:pos x="T4" y="T5"/>
                  </a:cxn>
                  <a:cxn ang="T11">
                    <a:pos x="T6" y="T7"/>
                  </a:cxn>
                </a:cxnLst>
                <a:rect l="T12" t="T13" r="T14" b="T15"/>
                <a:pathLst>
                  <a:path w="1610" h="1445">
                    <a:moveTo>
                      <a:pt x="1610" y="0"/>
                    </a:moveTo>
                    <a:lnTo>
                      <a:pt x="0" y="1335"/>
                    </a:lnTo>
                    <a:lnTo>
                      <a:pt x="283" y="1445"/>
                    </a:lnTo>
                    <a:lnTo>
                      <a:pt x="1610" y="0"/>
                    </a:lnTo>
                  </a:path>
                </a:pathLst>
              </a:custGeom>
              <a:noFill/>
              <a:ln w="0">
                <a:solidFill>
                  <a:srgbClr val="663300"/>
                </a:solidFill>
                <a:round/>
                <a:headEnd/>
                <a:tailEnd/>
              </a:ln>
            </p:spPr>
            <p:txBody>
              <a:bodyPr/>
              <a:lstStyle/>
              <a:p>
                <a:endParaRPr lang="es-MX"/>
              </a:p>
            </p:txBody>
          </p:sp>
          <p:sp>
            <p:nvSpPr>
              <p:cNvPr id="8554" name="Freeform 6169"/>
              <p:cNvSpPr>
                <a:spLocks/>
              </p:cNvSpPr>
              <p:nvPr/>
            </p:nvSpPr>
            <p:spPr bwMode="auto">
              <a:xfrm>
                <a:off x="1934" y="1672"/>
                <a:ext cx="179" cy="169"/>
              </a:xfrm>
              <a:custGeom>
                <a:avLst/>
                <a:gdLst>
                  <a:gd name="T0" fmla="*/ 0 w 1610"/>
                  <a:gd name="T1" fmla="*/ 0 h 1520"/>
                  <a:gd name="T2" fmla="*/ 0 w 1610"/>
                  <a:gd name="T3" fmla="*/ 0 h 1520"/>
                  <a:gd name="T4" fmla="*/ 0 w 1610"/>
                  <a:gd name="T5" fmla="*/ 0 h 1520"/>
                  <a:gd name="T6" fmla="*/ 0 w 1610"/>
                  <a:gd name="T7" fmla="*/ 0 h 1520"/>
                  <a:gd name="T8" fmla="*/ 0 60000 65536"/>
                  <a:gd name="T9" fmla="*/ 0 60000 65536"/>
                  <a:gd name="T10" fmla="*/ 0 60000 65536"/>
                  <a:gd name="T11" fmla="*/ 0 60000 65536"/>
                  <a:gd name="T12" fmla="*/ 0 w 1610"/>
                  <a:gd name="T13" fmla="*/ 0 h 1520"/>
                  <a:gd name="T14" fmla="*/ 1610 w 1610"/>
                  <a:gd name="T15" fmla="*/ 1520 h 1520"/>
                </a:gdLst>
                <a:ahLst/>
                <a:cxnLst>
                  <a:cxn ang="T8">
                    <a:pos x="T0" y="T1"/>
                  </a:cxn>
                  <a:cxn ang="T9">
                    <a:pos x="T2" y="T3"/>
                  </a:cxn>
                  <a:cxn ang="T10">
                    <a:pos x="T4" y="T5"/>
                  </a:cxn>
                  <a:cxn ang="T11">
                    <a:pos x="T6" y="T7"/>
                  </a:cxn>
                </a:cxnLst>
                <a:rect l="T12" t="T13" r="T14" b="T15"/>
                <a:pathLst>
                  <a:path w="1610" h="1520">
                    <a:moveTo>
                      <a:pt x="1396" y="0"/>
                    </a:moveTo>
                    <a:lnTo>
                      <a:pt x="0" y="1520"/>
                    </a:lnTo>
                    <a:lnTo>
                      <a:pt x="1610" y="185"/>
                    </a:lnTo>
                    <a:lnTo>
                      <a:pt x="1396" y="0"/>
                    </a:lnTo>
                    <a:close/>
                  </a:path>
                </a:pathLst>
              </a:custGeom>
              <a:solidFill>
                <a:srgbClr val="663300"/>
              </a:solidFill>
              <a:ln w="9525">
                <a:noFill/>
                <a:round/>
                <a:headEnd/>
                <a:tailEnd/>
              </a:ln>
            </p:spPr>
            <p:txBody>
              <a:bodyPr/>
              <a:lstStyle/>
              <a:p>
                <a:endParaRPr lang="es-MX"/>
              </a:p>
            </p:txBody>
          </p:sp>
          <p:sp>
            <p:nvSpPr>
              <p:cNvPr id="8555" name="Freeform 6170"/>
              <p:cNvSpPr>
                <a:spLocks/>
              </p:cNvSpPr>
              <p:nvPr/>
            </p:nvSpPr>
            <p:spPr bwMode="auto">
              <a:xfrm>
                <a:off x="1934" y="1672"/>
                <a:ext cx="179" cy="169"/>
              </a:xfrm>
              <a:custGeom>
                <a:avLst/>
                <a:gdLst>
                  <a:gd name="T0" fmla="*/ 0 w 1610"/>
                  <a:gd name="T1" fmla="*/ 0 h 1520"/>
                  <a:gd name="T2" fmla="*/ 0 w 1610"/>
                  <a:gd name="T3" fmla="*/ 0 h 1520"/>
                  <a:gd name="T4" fmla="*/ 0 w 1610"/>
                  <a:gd name="T5" fmla="*/ 0 h 1520"/>
                  <a:gd name="T6" fmla="*/ 0 w 1610"/>
                  <a:gd name="T7" fmla="*/ 0 h 1520"/>
                  <a:gd name="T8" fmla="*/ 0 60000 65536"/>
                  <a:gd name="T9" fmla="*/ 0 60000 65536"/>
                  <a:gd name="T10" fmla="*/ 0 60000 65536"/>
                  <a:gd name="T11" fmla="*/ 0 60000 65536"/>
                  <a:gd name="T12" fmla="*/ 0 w 1610"/>
                  <a:gd name="T13" fmla="*/ 0 h 1520"/>
                  <a:gd name="T14" fmla="*/ 1610 w 1610"/>
                  <a:gd name="T15" fmla="*/ 1520 h 1520"/>
                </a:gdLst>
                <a:ahLst/>
                <a:cxnLst>
                  <a:cxn ang="T8">
                    <a:pos x="T0" y="T1"/>
                  </a:cxn>
                  <a:cxn ang="T9">
                    <a:pos x="T2" y="T3"/>
                  </a:cxn>
                  <a:cxn ang="T10">
                    <a:pos x="T4" y="T5"/>
                  </a:cxn>
                  <a:cxn ang="T11">
                    <a:pos x="T6" y="T7"/>
                  </a:cxn>
                </a:cxnLst>
                <a:rect l="T12" t="T13" r="T14" b="T15"/>
                <a:pathLst>
                  <a:path w="1610" h="1520">
                    <a:moveTo>
                      <a:pt x="1396" y="0"/>
                    </a:moveTo>
                    <a:lnTo>
                      <a:pt x="0" y="1520"/>
                    </a:lnTo>
                    <a:lnTo>
                      <a:pt x="1610" y="185"/>
                    </a:lnTo>
                    <a:lnTo>
                      <a:pt x="1396" y="0"/>
                    </a:lnTo>
                  </a:path>
                </a:pathLst>
              </a:custGeom>
              <a:noFill/>
              <a:ln w="0">
                <a:solidFill>
                  <a:srgbClr val="663300"/>
                </a:solidFill>
                <a:round/>
                <a:headEnd/>
                <a:tailEnd/>
              </a:ln>
            </p:spPr>
            <p:txBody>
              <a:bodyPr/>
              <a:lstStyle/>
              <a:p>
                <a:endParaRPr lang="es-MX"/>
              </a:p>
            </p:txBody>
          </p:sp>
          <p:sp>
            <p:nvSpPr>
              <p:cNvPr id="8556" name="Freeform 6171"/>
              <p:cNvSpPr>
                <a:spLocks/>
              </p:cNvSpPr>
              <p:nvPr/>
            </p:nvSpPr>
            <p:spPr bwMode="auto">
              <a:xfrm>
                <a:off x="2090" y="1528"/>
                <a:ext cx="158" cy="165"/>
              </a:xfrm>
              <a:custGeom>
                <a:avLst/>
                <a:gdLst>
                  <a:gd name="T0" fmla="*/ 0 w 1422"/>
                  <a:gd name="T1" fmla="*/ 0 h 1487"/>
                  <a:gd name="T2" fmla="*/ 0 w 1422"/>
                  <a:gd name="T3" fmla="*/ 0 h 1487"/>
                  <a:gd name="T4" fmla="*/ 0 w 1422"/>
                  <a:gd name="T5" fmla="*/ 0 h 1487"/>
                  <a:gd name="T6" fmla="*/ 0 w 1422"/>
                  <a:gd name="T7" fmla="*/ 0 h 1487"/>
                  <a:gd name="T8" fmla="*/ 0 60000 65536"/>
                  <a:gd name="T9" fmla="*/ 0 60000 65536"/>
                  <a:gd name="T10" fmla="*/ 0 60000 65536"/>
                  <a:gd name="T11" fmla="*/ 0 60000 65536"/>
                  <a:gd name="T12" fmla="*/ 0 w 1422"/>
                  <a:gd name="T13" fmla="*/ 0 h 1487"/>
                  <a:gd name="T14" fmla="*/ 1422 w 1422"/>
                  <a:gd name="T15" fmla="*/ 1487 h 1487"/>
                </a:gdLst>
                <a:ahLst/>
                <a:cxnLst>
                  <a:cxn ang="T8">
                    <a:pos x="T0" y="T1"/>
                  </a:cxn>
                  <a:cxn ang="T9">
                    <a:pos x="T2" y="T3"/>
                  </a:cxn>
                  <a:cxn ang="T10">
                    <a:pos x="T4" y="T5"/>
                  </a:cxn>
                  <a:cxn ang="T11">
                    <a:pos x="T6" y="T7"/>
                  </a:cxn>
                </a:cxnLst>
                <a:rect l="T12" t="T13" r="T14" b="T15"/>
                <a:pathLst>
                  <a:path w="1422" h="1487">
                    <a:moveTo>
                      <a:pt x="1422" y="0"/>
                    </a:moveTo>
                    <a:lnTo>
                      <a:pt x="0" y="1302"/>
                    </a:lnTo>
                    <a:lnTo>
                      <a:pt x="214" y="1487"/>
                    </a:lnTo>
                    <a:lnTo>
                      <a:pt x="1422" y="0"/>
                    </a:lnTo>
                    <a:close/>
                  </a:path>
                </a:pathLst>
              </a:custGeom>
              <a:solidFill>
                <a:srgbClr val="663300"/>
              </a:solidFill>
              <a:ln w="9525">
                <a:noFill/>
                <a:round/>
                <a:headEnd/>
                <a:tailEnd/>
              </a:ln>
            </p:spPr>
            <p:txBody>
              <a:bodyPr/>
              <a:lstStyle/>
              <a:p>
                <a:endParaRPr lang="es-MX"/>
              </a:p>
            </p:txBody>
          </p:sp>
          <p:sp>
            <p:nvSpPr>
              <p:cNvPr id="8557" name="Freeform 6172"/>
              <p:cNvSpPr>
                <a:spLocks/>
              </p:cNvSpPr>
              <p:nvPr/>
            </p:nvSpPr>
            <p:spPr bwMode="auto">
              <a:xfrm>
                <a:off x="2090" y="1528"/>
                <a:ext cx="158" cy="165"/>
              </a:xfrm>
              <a:custGeom>
                <a:avLst/>
                <a:gdLst>
                  <a:gd name="T0" fmla="*/ 0 w 1422"/>
                  <a:gd name="T1" fmla="*/ 0 h 1487"/>
                  <a:gd name="T2" fmla="*/ 0 w 1422"/>
                  <a:gd name="T3" fmla="*/ 0 h 1487"/>
                  <a:gd name="T4" fmla="*/ 0 w 1422"/>
                  <a:gd name="T5" fmla="*/ 0 h 1487"/>
                  <a:gd name="T6" fmla="*/ 0 w 1422"/>
                  <a:gd name="T7" fmla="*/ 0 h 1487"/>
                  <a:gd name="T8" fmla="*/ 0 60000 65536"/>
                  <a:gd name="T9" fmla="*/ 0 60000 65536"/>
                  <a:gd name="T10" fmla="*/ 0 60000 65536"/>
                  <a:gd name="T11" fmla="*/ 0 60000 65536"/>
                  <a:gd name="T12" fmla="*/ 0 w 1422"/>
                  <a:gd name="T13" fmla="*/ 0 h 1487"/>
                  <a:gd name="T14" fmla="*/ 1422 w 1422"/>
                  <a:gd name="T15" fmla="*/ 1487 h 1487"/>
                </a:gdLst>
                <a:ahLst/>
                <a:cxnLst>
                  <a:cxn ang="T8">
                    <a:pos x="T0" y="T1"/>
                  </a:cxn>
                  <a:cxn ang="T9">
                    <a:pos x="T2" y="T3"/>
                  </a:cxn>
                  <a:cxn ang="T10">
                    <a:pos x="T4" y="T5"/>
                  </a:cxn>
                  <a:cxn ang="T11">
                    <a:pos x="T6" y="T7"/>
                  </a:cxn>
                </a:cxnLst>
                <a:rect l="T12" t="T13" r="T14" b="T15"/>
                <a:pathLst>
                  <a:path w="1422" h="1487">
                    <a:moveTo>
                      <a:pt x="1422" y="0"/>
                    </a:moveTo>
                    <a:lnTo>
                      <a:pt x="0" y="1302"/>
                    </a:lnTo>
                    <a:lnTo>
                      <a:pt x="214" y="1487"/>
                    </a:lnTo>
                    <a:lnTo>
                      <a:pt x="1422" y="0"/>
                    </a:lnTo>
                  </a:path>
                </a:pathLst>
              </a:custGeom>
              <a:noFill/>
              <a:ln w="0">
                <a:solidFill>
                  <a:srgbClr val="663300"/>
                </a:solidFill>
                <a:round/>
                <a:headEnd/>
                <a:tailEnd/>
              </a:ln>
            </p:spPr>
            <p:txBody>
              <a:bodyPr/>
              <a:lstStyle/>
              <a:p>
                <a:endParaRPr lang="es-MX"/>
              </a:p>
            </p:txBody>
          </p:sp>
          <p:sp>
            <p:nvSpPr>
              <p:cNvPr id="8558" name="Freeform 6173"/>
              <p:cNvSpPr>
                <a:spLocks/>
              </p:cNvSpPr>
              <p:nvPr/>
            </p:nvSpPr>
            <p:spPr bwMode="auto">
              <a:xfrm>
                <a:off x="2090" y="1514"/>
                <a:ext cx="158" cy="158"/>
              </a:xfrm>
              <a:custGeom>
                <a:avLst/>
                <a:gdLst>
                  <a:gd name="T0" fmla="*/ 0 w 1422"/>
                  <a:gd name="T1" fmla="*/ 0 h 1424"/>
                  <a:gd name="T2" fmla="*/ 0 w 1422"/>
                  <a:gd name="T3" fmla="*/ 0 h 1424"/>
                  <a:gd name="T4" fmla="*/ 0 w 1422"/>
                  <a:gd name="T5" fmla="*/ 0 h 1424"/>
                  <a:gd name="T6" fmla="*/ 0 w 1422"/>
                  <a:gd name="T7" fmla="*/ 0 h 1424"/>
                  <a:gd name="T8" fmla="*/ 0 60000 65536"/>
                  <a:gd name="T9" fmla="*/ 0 60000 65536"/>
                  <a:gd name="T10" fmla="*/ 0 60000 65536"/>
                  <a:gd name="T11" fmla="*/ 0 60000 65536"/>
                  <a:gd name="T12" fmla="*/ 0 w 1422"/>
                  <a:gd name="T13" fmla="*/ 0 h 1424"/>
                  <a:gd name="T14" fmla="*/ 1422 w 1422"/>
                  <a:gd name="T15" fmla="*/ 1424 h 1424"/>
                </a:gdLst>
                <a:ahLst/>
                <a:cxnLst>
                  <a:cxn ang="T8">
                    <a:pos x="T0" y="T1"/>
                  </a:cxn>
                  <a:cxn ang="T9">
                    <a:pos x="T2" y="T3"/>
                  </a:cxn>
                  <a:cxn ang="T10">
                    <a:pos x="T4" y="T5"/>
                  </a:cxn>
                  <a:cxn ang="T11">
                    <a:pos x="T6" y="T7"/>
                  </a:cxn>
                </a:cxnLst>
                <a:rect l="T12" t="T13" r="T14" b="T15"/>
                <a:pathLst>
                  <a:path w="1422" h="1424">
                    <a:moveTo>
                      <a:pt x="1156" y="0"/>
                    </a:moveTo>
                    <a:lnTo>
                      <a:pt x="0" y="1424"/>
                    </a:lnTo>
                    <a:lnTo>
                      <a:pt x="1422" y="122"/>
                    </a:lnTo>
                    <a:lnTo>
                      <a:pt x="1156" y="0"/>
                    </a:lnTo>
                    <a:close/>
                  </a:path>
                </a:pathLst>
              </a:custGeom>
              <a:solidFill>
                <a:srgbClr val="663300"/>
              </a:solidFill>
              <a:ln w="9525">
                <a:noFill/>
                <a:round/>
                <a:headEnd/>
                <a:tailEnd/>
              </a:ln>
            </p:spPr>
            <p:txBody>
              <a:bodyPr/>
              <a:lstStyle/>
              <a:p>
                <a:endParaRPr lang="es-MX"/>
              </a:p>
            </p:txBody>
          </p:sp>
          <p:sp>
            <p:nvSpPr>
              <p:cNvPr id="8559" name="Freeform 6174"/>
              <p:cNvSpPr>
                <a:spLocks/>
              </p:cNvSpPr>
              <p:nvPr/>
            </p:nvSpPr>
            <p:spPr bwMode="auto">
              <a:xfrm>
                <a:off x="2090" y="1514"/>
                <a:ext cx="158" cy="158"/>
              </a:xfrm>
              <a:custGeom>
                <a:avLst/>
                <a:gdLst>
                  <a:gd name="T0" fmla="*/ 0 w 1422"/>
                  <a:gd name="T1" fmla="*/ 0 h 1424"/>
                  <a:gd name="T2" fmla="*/ 0 w 1422"/>
                  <a:gd name="T3" fmla="*/ 0 h 1424"/>
                  <a:gd name="T4" fmla="*/ 0 w 1422"/>
                  <a:gd name="T5" fmla="*/ 0 h 1424"/>
                  <a:gd name="T6" fmla="*/ 0 w 1422"/>
                  <a:gd name="T7" fmla="*/ 0 h 1424"/>
                  <a:gd name="T8" fmla="*/ 0 60000 65536"/>
                  <a:gd name="T9" fmla="*/ 0 60000 65536"/>
                  <a:gd name="T10" fmla="*/ 0 60000 65536"/>
                  <a:gd name="T11" fmla="*/ 0 60000 65536"/>
                  <a:gd name="T12" fmla="*/ 0 w 1422"/>
                  <a:gd name="T13" fmla="*/ 0 h 1424"/>
                  <a:gd name="T14" fmla="*/ 1422 w 1422"/>
                  <a:gd name="T15" fmla="*/ 1424 h 1424"/>
                </a:gdLst>
                <a:ahLst/>
                <a:cxnLst>
                  <a:cxn ang="T8">
                    <a:pos x="T0" y="T1"/>
                  </a:cxn>
                  <a:cxn ang="T9">
                    <a:pos x="T2" y="T3"/>
                  </a:cxn>
                  <a:cxn ang="T10">
                    <a:pos x="T4" y="T5"/>
                  </a:cxn>
                  <a:cxn ang="T11">
                    <a:pos x="T6" y="T7"/>
                  </a:cxn>
                </a:cxnLst>
                <a:rect l="T12" t="T13" r="T14" b="T15"/>
                <a:pathLst>
                  <a:path w="1422" h="1424">
                    <a:moveTo>
                      <a:pt x="1156" y="0"/>
                    </a:moveTo>
                    <a:lnTo>
                      <a:pt x="0" y="1424"/>
                    </a:lnTo>
                    <a:lnTo>
                      <a:pt x="1422" y="122"/>
                    </a:lnTo>
                    <a:lnTo>
                      <a:pt x="1156" y="0"/>
                    </a:lnTo>
                  </a:path>
                </a:pathLst>
              </a:custGeom>
              <a:noFill/>
              <a:ln w="0">
                <a:solidFill>
                  <a:srgbClr val="663300"/>
                </a:solidFill>
                <a:round/>
                <a:headEnd/>
                <a:tailEnd/>
              </a:ln>
            </p:spPr>
            <p:txBody>
              <a:bodyPr/>
              <a:lstStyle/>
              <a:p>
                <a:endParaRPr lang="es-MX"/>
              </a:p>
            </p:txBody>
          </p:sp>
          <p:sp>
            <p:nvSpPr>
              <p:cNvPr id="8560" name="Freeform 6175"/>
              <p:cNvSpPr>
                <a:spLocks/>
              </p:cNvSpPr>
              <p:nvPr/>
            </p:nvSpPr>
            <p:spPr bwMode="auto">
              <a:xfrm>
                <a:off x="2218" y="1462"/>
                <a:ext cx="41" cy="66"/>
              </a:xfrm>
              <a:custGeom>
                <a:avLst/>
                <a:gdLst>
                  <a:gd name="T0" fmla="*/ 0 w 369"/>
                  <a:gd name="T1" fmla="*/ 0 h 594"/>
                  <a:gd name="T2" fmla="*/ 0 w 369"/>
                  <a:gd name="T3" fmla="*/ 0 h 594"/>
                  <a:gd name="T4" fmla="*/ 0 w 369"/>
                  <a:gd name="T5" fmla="*/ 0 h 594"/>
                  <a:gd name="T6" fmla="*/ 0 w 369"/>
                  <a:gd name="T7" fmla="*/ 0 h 594"/>
                  <a:gd name="T8" fmla="*/ 0 60000 65536"/>
                  <a:gd name="T9" fmla="*/ 0 60000 65536"/>
                  <a:gd name="T10" fmla="*/ 0 60000 65536"/>
                  <a:gd name="T11" fmla="*/ 0 60000 65536"/>
                  <a:gd name="T12" fmla="*/ 0 w 369"/>
                  <a:gd name="T13" fmla="*/ 0 h 594"/>
                  <a:gd name="T14" fmla="*/ 369 w 369"/>
                  <a:gd name="T15" fmla="*/ 594 h 594"/>
                </a:gdLst>
                <a:ahLst/>
                <a:cxnLst>
                  <a:cxn ang="T8">
                    <a:pos x="T0" y="T1"/>
                  </a:cxn>
                  <a:cxn ang="T9">
                    <a:pos x="T2" y="T3"/>
                  </a:cxn>
                  <a:cxn ang="T10">
                    <a:pos x="T4" y="T5"/>
                  </a:cxn>
                  <a:cxn ang="T11">
                    <a:pos x="T6" y="T7"/>
                  </a:cxn>
                </a:cxnLst>
                <a:rect l="T12" t="T13" r="T14" b="T15"/>
                <a:pathLst>
                  <a:path w="369" h="594">
                    <a:moveTo>
                      <a:pt x="369" y="0"/>
                    </a:moveTo>
                    <a:lnTo>
                      <a:pt x="0" y="472"/>
                    </a:lnTo>
                    <a:lnTo>
                      <a:pt x="266" y="594"/>
                    </a:lnTo>
                    <a:lnTo>
                      <a:pt x="369" y="0"/>
                    </a:lnTo>
                    <a:close/>
                  </a:path>
                </a:pathLst>
              </a:custGeom>
              <a:solidFill>
                <a:srgbClr val="663300"/>
              </a:solidFill>
              <a:ln w="9525">
                <a:noFill/>
                <a:round/>
                <a:headEnd/>
                <a:tailEnd/>
              </a:ln>
            </p:spPr>
            <p:txBody>
              <a:bodyPr/>
              <a:lstStyle/>
              <a:p>
                <a:endParaRPr lang="es-MX"/>
              </a:p>
            </p:txBody>
          </p:sp>
          <p:sp>
            <p:nvSpPr>
              <p:cNvPr id="8561" name="Freeform 6176"/>
              <p:cNvSpPr>
                <a:spLocks/>
              </p:cNvSpPr>
              <p:nvPr/>
            </p:nvSpPr>
            <p:spPr bwMode="auto">
              <a:xfrm>
                <a:off x="2218" y="1462"/>
                <a:ext cx="41" cy="66"/>
              </a:xfrm>
              <a:custGeom>
                <a:avLst/>
                <a:gdLst>
                  <a:gd name="T0" fmla="*/ 0 w 369"/>
                  <a:gd name="T1" fmla="*/ 0 h 594"/>
                  <a:gd name="T2" fmla="*/ 0 w 369"/>
                  <a:gd name="T3" fmla="*/ 0 h 594"/>
                  <a:gd name="T4" fmla="*/ 0 w 369"/>
                  <a:gd name="T5" fmla="*/ 0 h 594"/>
                  <a:gd name="T6" fmla="*/ 0 w 369"/>
                  <a:gd name="T7" fmla="*/ 0 h 594"/>
                  <a:gd name="T8" fmla="*/ 0 60000 65536"/>
                  <a:gd name="T9" fmla="*/ 0 60000 65536"/>
                  <a:gd name="T10" fmla="*/ 0 60000 65536"/>
                  <a:gd name="T11" fmla="*/ 0 60000 65536"/>
                  <a:gd name="T12" fmla="*/ 0 w 369"/>
                  <a:gd name="T13" fmla="*/ 0 h 594"/>
                  <a:gd name="T14" fmla="*/ 369 w 369"/>
                  <a:gd name="T15" fmla="*/ 594 h 594"/>
                </a:gdLst>
                <a:ahLst/>
                <a:cxnLst>
                  <a:cxn ang="T8">
                    <a:pos x="T0" y="T1"/>
                  </a:cxn>
                  <a:cxn ang="T9">
                    <a:pos x="T2" y="T3"/>
                  </a:cxn>
                  <a:cxn ang="T10">
                    <a:pos x="T4" y="T5"/>
                  </a:cxn>
                  <a:cxn ang="T11">
                    <a:pos x="T6" y="T7"/>
                  </a:cxn>
                </a:cxnLst>
                <a:rect l="T12" t="T13" r="T14" b="T15"/>
                <a:pathLst>
                  <a:path w="369" h="594">
                    <a:moveTo>
                      <a:pt x="369" y="0"/>
                    </a:moveTo>
                    <a:lnTo>
                      <a:pt x="0" y="472"/>
                    </a:lnTo>
                    <a:lnTo>
                      <a:pt x="266" y="594"/>
                    </a:lnTo>
                    <a:lnTo>
                      <a:pt x="369" y="0"/>
                    </a:lnTo>
                  </a:path>
                </a:pathLst>
              </a:custGeom>
              <a:noFill/>
              <a:ln w="0">
                <a:solidFill>
                  <a:srgbClr val="663300"/>
                </a:solidFill>
                <a:round/>
                <a:headEnd/>
                <a:tailEnd/>
              </a:ln>
            </p:spPr>
            <p:txBody>
              <a:bodyPr/>
              <a:lstStyle/>
              <a:p>
                <a:endParaRPr lang="es-MX"/>
              </a:p>
            </p:txBody>
          </p:sp>
          <p:sp>
            <p:nvSpPr>
              <p:cNvPr id="8562" name="Freeform 6177"/>
              <p:cNvSpPr>
                <a:spLocks/>
              </p:cNvSpPr>
              <p:nvPr/>
            </p:nvSpPr>
            <p:spPr bwMode="auto">
              <a:xfrm>
                <a:off x="2218" y="1445"/>
                <a:ext cx="41" cy="69"/>
              </a:xfrm>
              <a:custGeom>
                <a:avLst/>
                <a:gdLst>
                  <a:gd name="T0" fmla="*/ 0 w 369"/>
                  <a:gd name="T1" fmla="*/ 0 h 619"/>
                  <a:gd name="T2" fmla="*/ 0 w 369"/>
                  <a:gd name="T3" fmla="*/ 0 h 619"/>
                  <a:gd name="T4" fmla="*/ 0 w 369"/>
                  <a:gd name="T5" fmla="*/ 0 h 619"/>
                  <a:gd name="T6" fmla="*/ 0 w 369"/>
                  <a:gd name="T7" fmla="*/ 0 h 619"/>
                  <a:gd name="T8" fmla="*/ 0 60000 65536"/>
                  <a:gd name="T9" fmla="*/ 0 60000 65536"/>
                  <a:gd name="T10" fmla="*/ 0 60000 65536"/>
                  <a:gd name="T11" fmla="*/ 0 60000 65536"/>
                  <a:gd name="T12" fmla="*/ 0 w 369"/>
                  <a:gd name="T13" fmla="*/ 0 h 619"/>
                  <a:gd name="T14" fmla="*/ 369 w 369"/>
                  <a:gd name="T15" fmla="*/ 619 h 619"/>
                </a:gdLst>
                <a:ahLst/>
                <a:cxnLst>
                  <a:cxn ang="T8">
                    <a:pos x="T0" y="T1"/>
                  </a:cxn>
                  <a:cxn ang="T9">
                    <a:pos x="T2" y="T3"/>
                  </a:cxn>
                  <a:cxn ang="T10">
                    <a:pos x="T4" y="T5"/>
                  </a:cxn>
                  <a:cxn ang="T11">
                    <a:pos x="T6" y="T7"/>
                  </a:cxn>
                </a:cxnLst>
                <a:rect l="T12" t="T13" r="T14" b="T15"/>
                <a:pathLst>
                  <a:path w="369" h="619">
                    <a:moveTo>
                      <a:pt x="108" y="0"/>
                    </a:moveTo>
                    <a:lnTo>
                      <a:pt x="0" y="619"/>
                    </a:lnTo>
                    <a:lnTo>
                      <a:pt x="369" y="147"/>
                    </a:lnTo>
                    <a:lnTo>
                      <a:pt x="108" y="0"/>
                    </a:lnTo>
                    <a:close/>
                  </a:path>
                </a:pathLst>
              </a:custGeom>
              <a:solidFill>
                <a:srgbClr val="663300"/>
              </a:solidFill>
              <a:ln w="9525">
                <a:noFill/>
                <a:round/>
                <a:headEnd/>
                <a:tailEnd/>
              </a:ln>
            </p:spPr>
            <p:txBody>
              <a:bodyPr/>
              <a:lstStyle/>
              <a:p>
                <a:endParaRPr lang="es-MX"/>
              </a:p>
            </p:txBody>
          </p:sp>
          <p:sp>
            <p:nvSpPr>
              <p:cNvPr id="8563" name="Freeform 6178"/>
              <p:cNvSpPr>
                <a:spLocks/>
              </p:cNvSpPr>
              <p:nvPr/>
            </p:nvSpPr>
            <p:spPr bwMode="auto">
              <a:xfrm>
                <a:off x="2218" y="1445"/>
                <a:ext cx="41" cy="69"/>
              </a:xfrm>
              <a:custGeom>
                <a:avLst/>
                <a:gdLst>
                  <a:gd name="T0" fmla="*/ 0 w 369"/>
                  <a:gd name="T1" fmla="*/ 0 h 619"/>
                  <a:gd name="T2" fmla="*/ 0 w 369"/>
                  <a:gd name="T3" fmla="*/ 0 h 619"/>
                  <a:gd name="T4" fmla="*/ 0 w 369"/>
                  <a:gd name="T5" fmla="*/ 0 h 619"/>
                  <a:gd name="T6" fmla="*/ 0 w 369"/>
                  <a:gd name="T7" fmla="*/ 0 h 619"/>
                  <a:gd name="T8" fmla="*/ 0 60000 65536"/>
                  <a:gd name="T9" fmla="*/ 0 60000 65536"/>
                  <a:gd name="T10" fmla="*/ 0 60000 65536"/>
                  <a:gd name="T11" fmla="*/ 0 60000 65536"/>
                  <a:gd name="T12" fmla="*/ 0 w 369"/>
                  <a:gd name="T13" fmla="*/ 0 h 619"/>
                  <a:gd name="T14" fmla="*/ 369 w 369"/>
                  <a:gd name="T15" fmla="*/ 619 h 619"/>
                </a:gdLst>
                <a:ahLst/>
                <a:cxnLst>
                  <a:cxn ang="T8">
                    <a:pos x="T0" y="T1"/>
                  </a:cxn>
                  <a:cxn ang="T9">
                    <a:pos x="T2" y="T3"/>
                  </a:cxn>
                  <a:cxn ang="T10">
                    <a:pos x="T4" y="T5"/>
                  </a:cxn>
                  <a:cxn ang="T11">
                    <a:pos x="T6" y="T7"/>
                  </a:cxn>
                </a:cxnLst>
                <a:rect l="T12" t="T13" r="T14" b="T15"/>
                <a:pathLst>
                  <a:path w="369" h="619">
                    <a:moveTo>
                      <a:pt x="108" y="0"/>
                    </a:moveTo>
                    <a:lnTo>
                      <a:pt x="0" y="619"/>
                    </a:lnTo>
                    <a:lnTo>
                      <a:pt x="369" y="147"/>
                    </a:lnTo>
                    <a:lnTo>
                      <a:pt x="108" y="0"/>
                    </a:lnTo>
                  </a:path>
                </a:pathLst>
              </a:custGeom>
              <a:noFill/>
              <a:ln w="0">
                <a:solidFill>
                  <a:srgbClr val="663300"/>
                </a:solidFill>
                <a:round/>
                <a:headEnd/>
                <a:tailEnd/>
              </a:ln>
            </p:spPr>
            <p:txBody>
              <a:bodyPr/>
              <a:lstStyle/>
              <a:p>
                <a:endParaRPr lang="es-MX"/>
              </a:p>
            </p:txBody>
          </p:sp>
          <p:sp>
            <p:nvSpPr>
              <p:cNvPr id="8564" name="Freeform 6179"/>
              <p:cNvSpPr>
                <a:spLocks/>
              </p:cNvSpPr>
              <p:nvPr/>
            </p:nvSpPr>
            <p:spPr bwMode="auto">
              <a:xfrm>
                <a:off x="2230" y="1395"/>
                <a:ext cx="104" cy="67"/>
              </a:xfrm>
              <a:custGeom>
                <a:avLst/>
                <a:gdLst>
                  <a:gd name="T0" fmla="*/ 0 w 940"/>
                  <a:gd name="T1" fmla="*/ 0 h 598"/>
                  <a:gd name="T2" fmla="*/ 0 w 940"/>
                  <a:gd name="T3" fmla="*/ 0 h 598"/>
                  <a:gd name="T4" fmla="*/ 0 w 940"/>
                  <a:gd name="T5" fmla="*/ 0 h 598"/>
                  <a:gd name="T6" fmla="*/ 0 w 940"/>
                  <a:gd name="T7" fmla="*/ 0 h 598"/>
                  <a:gd name="T8" fmla="*/ 0 60000 65536"/>
                  <a:gd name="T9" fmla="*/ 0 60000 65536"/>
                  <a:gd name="T10" fmla="*/ 0 60000 65536"/>
                  <a:gd name="T11" fmla="*/ 0 60000 65536"/>
                  <a:gd name="T12" fmla="*/ 0 w 940"/>
                  <a:gd name="T13" fmla="*/ 0 h 598"/>
                  <a:gd name="T14" fmla="*/ 940 w 940"/>
                  <a:gd name="T15" fmla="*/ 598 h 598"/>
                </a:gdLst>
                <a:ahLst/>
                <a:cxnLst>
                  <a:cxn ang="T8">
                    <a:pos x="T0" y="T1"/>
                  </a:cxn>
                  <a:cxn ang="T9">
                    <a:pos x="T2" y="T3"/>
                  </a:cxn>
                  <a:cxn ang="T10">
                    <a:pos x="T4" y="T5"/>
                  </a:cxn>
                  <a:cxn ang="T11">
                    <a:pos x="T6" y="T7"/>
                  </a:cxn>
                </a:cxnLst>
                <a:rect l="T12" t="T13" r="T14" b="T15"/>
                <a:pathLst>
                  <a:path w="940" h="598">
                    <a:moveTo>
                      <a:pt x="940" y="0"/>
                    </a:moveTo>
                    <a:lnTo>
                      <a:pt x="0" y="451"/>
                    </a:lnTo>
                    <a:lnTo>
                      <a:pt x="261" y="598"/>
                    </a:lnTo>
                    <a:lnTo>
                      <a:pt x="940" y="0"/>
                    </a:lnTo>
                    <a:close/>
                  </a:path>
                </a:pathLst>
              </a:custGeom>
              <a:solidFill>
                <a:srgbClr val="663300"/>
              </a:solidFill>
              <a:ln w="9525">
                <a:noFill/>
                <a:round/>
                <a:headEnd/>
                <a:tailEnd/>
              </a:ln>
            </p:spPr>
            <p:txBody>
              <a:bodyPr/>
              <a:lstStyle/>
              <a:p>
                <a:endParaRPr lang="es-MX"/>
              </a:p>
            </p:txBody>
          </p:sp>
          <p:sp>
            <p:nvSpPr>
              <p:cNvPr id="8565" name="Freeform 6180"/>
              <p:cNvSpPr>
                <a:spLocks/>
              </p:cNvSpPr>
              <p:nvPr/>
            </p:nvSpPr>
            <p:spPr bwMode="auto">
              <a:xfrm>
                <a:off x="2230" y="1395"/>
                <a:ext cx="104" cy="67"/>
              </a:xfrm>
              <a:custGeom>
                <a:avLst/>
                <a:gdLst>
                  <a:gd name="T0" fmla="*/ 0 w 940"/>
                  <a:gd name="T1" fmla="*/ 0 h 598"/>
                  <a:gd name="T2" fmla="*/ 0 w 940"/>
                  <a:gd name="T3" fmla="*/ 0 h 598"/>
                  <a:gd name="T4" fmla="*/ 0 w 940"/>
                  <a:gd name="T5" fmla="*/ 0 h 598"/>
                  <a:gd name="T6" fmla="*/ 0 w 940"/>
                  <a:gd name="T7" fmla="*/ 0 h 598"/>
                  <a:gd name="T8" fmla="*/ 0 60000 65536"/>
                  <a:gd name="T9" fmla="*/ 0 60000 65536"/>
                  <a:gd name="T10" fmla="*/ 0 60000 65536"/>
                  <a:gd name="T11" fmla="*/ 0 60000 65536"/>
                  <a:gd name="T12" fmla="*/ 0 w 940"/>
                  <a:gd name="T13" fmla="*/ 0 h 598"/>
                  <a:gd name="T14" fmla="*/ 940 w 940"/>
                  <a:gd name="T15" fmla="*/ 598 h 598"/>
                </a:gdLst>
                <a:ahLst/>
                <a:cxnLst>
                  <a:cxn ang="T8">
                    <a:pos x="T0" y="T1"/>
                  </a:cxn>
                  <a:cxn ang="T9">
                    <a:pos x="T2" y="T3"/>
                  </a:cxn>
                  <a:cxn ang="T10">
                    <a:pos x="T4" y="T5"/>
                  </a:cxn>
                  <a:cxn ang="T11">
                    <a:pos x="T6" y="T7"/>
                  </a:cxn>
                </a:cxnLst>
                <a:rect l="T12" t="T13" r="T14" b="T15"/>
                <a:pathLst>
                  <a:path w="940" h="598">
                    <a:moveTo>
                      <a:pt x="940" y="0"/>
                    </a:moveTo>
                    <a:lnTo>
                      <a:pt x="0" y="451"/>
                    </a:lnTo>
                    <a:lnTo>
                      <a:pt x="261" y="598"/>
                    </a:lnTo>
                    <a:lnTo>
                      <a:pt x="940" y="0"/>
                    </a:lnTo>
                  </a:path>
                </a:pathLst>
              </a:custGeom>
              <a:noFill/>
              <a:ln w="0">
                <a:solidFill>
                  <a:srgbClr val="663300"/>
                </a:solidFill>
                <a:round/>
                <a:headEnd/>
                <a:tailEnd/>
              </a:ln>
            </p:spPr>
            <p:txBody>
              <a:bodyPr/>
              <a:lstStyle/>
              <a:p>
                <a:endParaRPr lang="es-MX"/>
              </a:p>
            </p:txBody>
          </p:sp>
          <p:sp>
            <p:nvSpPr>
              <p:cNvPr id="8566" name="Freeform 6181"/>
              <p:cNvSpPr>
                <a:spLocks/>
              </p:cNvSpPr>
              <p:nvPr/>
            </p:nvSpPr>
            <p:spPr bwMode="auto">
              <a:xfrm>
                <a:off x="2230" y="1379"/>
                <a:ext cx="104" cy="66"/>
              </a:xfrm>
              <a:custGeom>
                <a:avLst/>
                <a:gdLst>
                  <a:gd name="T0" fmla="*/ 0 w 940"/>
                  <a:gd name="T1" fmla="*/ 0 h 602"/>
                  <a:gd name="T2" fmla="*/ 0 w 940"/>
                  <a:gd name="T3" fmla="*/ 0 h 602"/>
                  <a:gd name="T4" fmla="*/ 0 w 940"/>
                  <a:gd name="T5" fmla="*/ 0 h 602"/>
                  <a:gd name="T6" fmla="*/ 0 w 940"/>
                  <a:gd name="T7" fmla="*/ 0 h 602"/>
                  <a:gd name="T8" fmla="*/ 0 60000 65536"/>
                  <a:gd name="T9" fmla="*/ 0 60000 65536"/>
                  <a:gd name="T10" fmla="*/ 0 60000 65536"/>
                  <a:gd name="T11" fmla="*/ 0 60000 65536"/>
                  <a:gd name="T12" fmla="*/ 0 w 940"/>
                  <a:gd name="T13" fmla="*/ 0 h 602"/>
                  <a:gd name="T14" fmla="*/ 940 w 940"/>
                  <a:gd name="T15" fmla="*/ 602 h 602"/>
                </a:gdLst>
                <a:ahLst/>
                <a:cxnLst>
                  <a:cxn ang="T8">
                    <a:pos x="T0" y="T1"/>
                  </a:cxn>
                  <a:cxn ang="T9">
                    <a:pos x="T2" y="T3"/>
                  </a:cxn>
                  <a:cxn ang="T10">
                    <a:pos x="T4" y="T5"/>
                  </a:cxn>
                  <a:cxn ang="T11">
                    <a:pos x="T6" y="T7"/>
                  </a:cxn>
                </a:cxnLst>
                <a:rect l="T12" t="T13" r="T14" b="T15"/>
                <a:pathLst>
                  <a:path w="940" h="602">
                    <a:moveTo>
                      <a:pt x="685" y="0"/>
                    </a:moveTo>
                    <a:lnTo>
                      <a:pt x="0" y="602"/>
                    </a:lnTo>
                    <a:lnTo>
                      <a:pt x="940" y="151"/>
                    </a:lnTo>
                    <a:lnTo>
                      <a:pt x="685" y="0"/>
                    </a:lnTo>
                    <a:close/>
                  </a:path>
                </a:pathLst>
              </a:custGeom>
              <a:solidFill>
                <a:srgbClr val="663300"/>
              </a:solidFill>
              <a:ln w="9525">
                <a:noFill/>
                <a:round/>
                <a:headEnd/>
                <a:tailEnd/>
              </a:ln>
            </p:spPr>
            <p:txBody>
              <a:bodyPr/>
              <a:lstStyle/>
              <a:p>
                <a:endParaRPr lang="es-MX"/>
              </a:p>
            </p:txBody>
          </p:sp>
          <p:sp>
            <p:nvSpPr>
              <p:cNvPr id="8567" name="Freeform 6182"/>
              <p:cNvSpPr>
                <a:spLocks/>
              </p:cNvSpPr>
              <p:nvPr/>
            </p:nvSpPr>
            <p:spPr bwMode="auto">
              <a:xfrm>
                <a:off x="2230" y="1379"/>
                <a:ext cx="104" cy="66"/>
              </a:xfrm>
              <a:custGeom>
                <a:avLst/>
                <a:gdLst>
                  <a:gd name="T0" fmla="*/ 0 w 940"/>
                  <a:gd name="T1" fmla="*/ 0 h 602"/>
                  <a:gd name="T2" fmla="*/ 0 w 940"/>
                  <a:gd name="T3" fmla="*/ 0 h 602"/>
                  <a:gd name="T4" fmla="*/ 0 w 940"/>
                  <a:gd name="T5" fmla="*/ 0 h 602"/>
                  <a:gd name="T6" fmla="*/ 0 w 940"/>
                  <a:gd name="T7" fmla="*/ 0 h 602"/>
                  <a:gd name="T8" fmla="*/ 0 60000 65536"/>
                  <a:gd name="T9" fmla="*/ 0 60000 65536"/>
                  <a:gd name="T10" fmla="*/ 0 60000 65536"/>
                  <a:gd name="T11" fmla="*/ 0 60000 65536"/>
                  <a:gd name="T12" fmla="*/ 0 w 940"/>
                  <a:gd name="T13" fmla="*/ 0 h 602"/>
                  <a:gd name="T14" fmla="*/ 940 w 940"/>
                  <a:gd name="T15" fmla="*/ 602 h 602"/>
                </a:gdLst>
                <a:ahLst/>
                <a:cxnLst>
                  <a:cxn ang="T8">
                    <a:pos x="T0" y="T1"/>
                  </a:cxn>
                  <a:cxn ang="T9">
                    <a:pos x="T2" y="T3"/>
                  </a:cxn>
                  <a:cxn ang="T10">
                    <a:pos x="T4" y="T5"/>
                  </a:cxn>
                  <a:cxn ang="T11">
                    <a:pos x="T6" y="T7"/>
                  </a:cxn>
                </a:cxnLst>
                <a:rect l="T12" t="T13" r="T14" b="T15"/>
                <a:pathLst>
                  <a:path w="940" h="602">
                    <a:moveTo>
                      <a:pt x="685" y="0"/>
                    </a:moveTo>
                    <a:lnTo>
                      <a:pt x="0" y="602"/>
                    </a:lnTo>
                    <a:lnTo>
                      <a:pt x="940" y="151"/>
                    </a:lnTo>
                    <a:lnTo>
                      <a:pt x="685" y="0"/>
                    </a:lnTo>
                  </a:path>
                </a:pathLst>
              </a:custGeom>
              <a:noFill/>
              <a:ln w="0">
                <a:solidFill>
                  <a:srgbClr val="663300"/>
                </a:solidFill>
                <a:round/>
                <a:headEnd/>
                <a:tailEnd/>
              </a:ln>
            </p:spPr>
            <p:txBody>
              <a:bodyPr/>
              <a:lstStyle/>
              <a:p>
                <a:endParaRPr lang="es-MX"/>
              </a:p>
            </p:txBody>
          </p:sp>
          <p:sp>
            <p:nvSpPr>
              <p:cNvPr id="8568" name="Freeform 6183"/>
              <p:cNvSpPr>
                <a:spLocks/>
              </p:cNvSpPr>
              <p:nvPr/>
            </p:nvSpPr>
            <p:spPr bwMode="auto">
              <a:xfrm>
                <a:off x="1768" y="2349"/>
                <a:ext cx="50" cy="5"/>
              </a:xfrm>
              <a:custGeom>
                <a:avLst/>
                <a:gdLst>
                  <a:gd name="T0" fmla="*/ 0 w 453"/>
                  <a:gd name="T1" fmla="*/ 0 h 45"/>
                  <a:gd name="T2" fmla="*/ 0 w 453"/>
                  <a:gd name="T3" fmla="*/ 0 h 45"/>
                  <a:gd name="T4" fmla="*/ 0 w 453"/>
                  <a:gd name="T5" fmla="*/ 0 h 45"/>
                  <a:gd name="T6" fmla="*/ 0 w 453"/>
                  <a:gd name="T7" fmla="*/ 0 h 45"/>
                  <a:gd name="T8" fmla="*/ 0 60000 65536"/>
                  <a:gd name="T9" fmla="*/ 0 60000 65536"/>
                  <a:gd name="T10" fmla="*/ 0 60000 65536"/>
                  <a:gd name="T11" fmla="*/ 0 60000 65536"/>
                  <a:gd name="T12" fmla="*/ 0 w 453"/>
                  <a:gd name="T13" fmla="*/ 0 h 45"/>
                  <a:gd name="T14" fmla="*/ 453 w 453"/>
                  <a:gd name="T15" fmla="*/ 45 h 45"/>
                </a:gdLst>
                <a:ahLst/>
                <a:cxnLst>
                  <a:cxn ang="T8">
                    <a:pos x="T0" y="T1"/>
                  </a:cxn>
                  <a:cxn ang="T9">
                    <a:pos x="T2" y="T3"/>
                  </a:cxn>
                  <a:cxn ang="T10">
                    <a:pos x="T4" y="T5"/>
                  </a:cxn>
                  <a:cxn ang="T11">
                    <a:pos x="T6" y="T7"/>
                  </a:cxn>
                </a:cxnLst>
                <a:rect l="T12" t="T13" r="T14" b="T15"/>
                <a:pathLst>
                  <a:path w="453" h="45">
                    <a:moveTo>
                      <a:pt x="453" y="0"/>
                    </a:moveTo>
                    <a:lnTo>
                      <a:pt x="0" y="34"/>
                    </a:lnTo>
                    <a:lnTo>
                      <a:pt x="92" y="45"/>
                    </a:lnTo>
                    <a:lnTo>
                      <a:pt x="453" y="0"/>
                    </a:lnTo>
                    <a:close/>
                  </a:path>
                </a:pathLst>
              </a:custGeom>
              <a:solidFill>
                <a:srgbClr val="996666"/>
              </a:solidFill>
              <a:ln w="9525">
                <a:noFill/>
                <a:round/>
                <a:headEnd/>
                <a:tailEnd/>
              </a:ln>
            </p:spPr>
            <p:txBody>
              <a:bodyPr/>
              <a:lstStyle/>
              <a:p>
                <a:endParaRPr lang="es-MX"/>
              </a:p>
            </p:txBody>
          </p:sp>
          <p:sp>
            <p:nvSpPr>
              <p:cNvPr id="8569" name="Freeform 6184"/>
              <p:cNvSpPr>
                <a:spLocks/>
              </p:cNvSpPr>
              <p:nvPr/>
            </p:nvSpPr>
            <p:spPr bwMode="auto">
              <a:xfrm>
                <a:off x="1768" y="2349"/>
                <a:ext cx="50" cy="5"/>
              </a:xfrm>
              <a:custGeom>
                <a:avLst/>
                <a:gdLst>
                  <a:gd name="T0" fmla="*/ 0 w 453"/>
                  <a:gd name="T1" fmla="*/ 0 h 45"/>
                  <a:gd name="T2" fmla="*/ 0 w 453"/>
                  <a:gd name="T3" fmla="*/ 0 h 45"/>
                  <a:gd name="T4" fmla="*/ 0 w 453"/>
                  <a:gd name="T5" fmla="*/ 0 h 45"/>
                  <a:gd name="T6" fmla="*/ 0 w 453"/>
                  <a:gd name="T7" fmla="*/ 0 h 45"/>
                  <a:gd name="T8" fmla="*/ 0 60000 65536"/>
                  <a:gd name="T9" fmla="*/ 0 60000 65536"/>
                  <a:gd name="T10" fmla="*/ 0 60000 65536"/>
                  <a:gd name="T11" fmla="*/ 0 60000 65536"/>
                  <a:gd name="T12" fmla="*/ 0 w 453"/>
                  <a:gd name="T13" fmla="*/ 0 h 45"/>
                  <a:gd name="T14" fmla="*/ 453 w 453"/>
                  <a:gd name="T15" fmla="*/ 45 h 45"/>
                </a:gdLst>
                <a:ahLst/>
                <a:cxnLst>
                  <a:cxn ang="T8">
                    <a:pos x="T0" y="T1"/>
                  </a:cxn>
                  <a:cxn ang="T9">
                    <a:pos x="T2" y="T3"/>
                  </a:cxn>
                  <a:cxn ang="T10">
                    <a:pos x="T4" y="T5"/>
                  </a:cxn>
                  <a:cxn ang="T11">
                    <a:pos x="T6" y="T7"/>
                  </a:cxn>
                </a:cxnLst>
                <a:rect l="T12" t="T13" r="T14" b="T15"/>
                <a:pathLst>
                  <a:path w="453" h="45">
                    <a:moveTo>
                      <a:pt x="453" y="0"/>
                    </a:moveTo>
                    <a:lnTo>
                      <a:pt x="0" y="34"/>
                    </a:lnTo>
                    <a:lnTo>
                      <a:pt x="92" y="45"/>
                    </a:lnTo>
                    <a:lnTo>
                      <a:pt x="453" y="0"/>
                    </a:lnTo>
                  </a:path>
                </a:pathLst>
              </a:custGeom>
              <a:noFill/>
              <a:ln w="0">
                <a:solidFill>
                  <a:srgbClr val="996666"/>
                </a:solidFill>
                <a:round/>
                <a:headEnd/>
                <a:tailEnd/>
              </a:ln>
            </p:spPr>
            <p:txBody>
              <a:bodyPr/>
              <a:lstStyle/>
              <a:p>
                <a:endParaRPr lang="es-MX"/>
              </a:p>
            </p:txBody>
          </p:sp>
          <p:sp>
            <p:nvSpPr>
              <p:cNvPr id="8570" name="Freeform 6185"/>
              <p:cNvSpPr>
                <a:spLocks/>
              </p:cNvSpPr>
              <p:nvPr/>
            </p:nvSpPr>
            <p:spPr bwMode="auto">
              <a:xfrm>
                <a:off x="1906" y="2346"/>
                <a:ext cx="84" cy="5"/>
              </a:xfrm>
              <a:custGeom>
                <a:avLst/>
                <a:gdLst>
                  <a:gd name="T0" fmla="*/ 0 w 752"/>
                  <a:gd name="T1" fmla="*/ 0 h 49"/>
                  <a:gd name="T2" fmla="*/ 0 w 752"/>
                  <a:gd name="T3" fmla="*/ 0 h 49"/>
                  <a:gd name="T4" fmla="*/ 0 w 752"/>
                  <a:gd name="T5" fmla="*/ 0 h 49"/>
                  <a:gd name="T6" fmla="*/ 0 w 752"/>
                  <a:gd name="T7" fmla="*/ 0 h 49"/>
                  <a:gd name="T8" fmla="*/ 0 60000 65536"/>
                  <a:gd name="T9" fmla="*/ 0 60000 65536"/>
                  <a:gd name="T10" fmla="*/ 0 60000 65536"/>
                  <a:gd name="T11" fmla="*/ 0 60000 65536"/>
                  <a:gd name="T12" fmla="*/ 0 w 752"/>
                  <a:gd name="T13" fmla="*/ 0 h 49"/>
                  <a:gd name="T14" fmla="*/ 752 w 752"/>
                  <a:gd name="T15" fmla="*/ 49 h 49"/>
                </a:gdLst>
                <a:ahLst/>
                <a:cxnLst>
                  <a:cxn ang="T8">
                    <a:pos x="T0" y="T1"/>
                  </a:cxn>
                  <a:cxn ang="T9">
                    <a:pos x="T2" y="T3"/>
                  </a:cxn>
                  <a:cxn ang="T10">
                    <a:pos x="T4" y="T5"/>
                  </a:cxn>
                  <a:cxn ang="T11">
                    <a:pos x="T6" y="T7"/>
                  </a:cxn>
                </a:cxnLst>
                <a:rect l="T12" t="T13" r="T14" b="T15"/>
                <a:pathLst>
                  <a:path w="752" h="49">
                    <a:moveTo>
                      <a:pt x="752" y="0"/>
                    </a:moveTo>
                    <a:lnTo>
                      <a:pt x="0" y="22"/>
                    </a:lnTo>
                    <a:lnTo>
                      <a:pt x="589" y="49"/>
                    </a:lnTo>
                    <a:lnTo>
                      <a:pt x="752" y="0"/>
                    </a:lnTo>
                    <a:close/>
                  </a:path>
                </a:pathLst>
              </a:custGeom>
              <a:solidFill>
                <a:srgbClr val="996666"/>
              </a:solidFill>
              <a:ln w="9525">
                <a:noFill/>
                <a:round/>
                <a:headEnd/>
                <a:tailEnd/>
              </a:ln>
            </p:spPr>
            <p:txBody>
              <a:bodyPr/>
              <a:lstStyle/>
              <a:p>
                <a:endParaRPr lang="es-MX"/>
              </a:p>
            </p:txBody>
          </p:sp>
          <p:sp>
            <p:nvSpPr>
              <p:cNvPr id="8571" name="Freeform 6186"/>
              <p:cNvSpPr>
                <a:spLocks/>
              </p:cNvSpPr>
              <p:nvPr/>
            </p:nvSpPr>
            <p:spPr bwMode="auto">
              <a:xfrm>
                <a:off x="1906" y="2346"/>
                <a:ext cx="84" cy="5"/>
              </a:xfrm>
              <a:custGeom>
                <a:avLst/>
                <a:gdLst>
                  <a:gd name="T0" fmla="*/ 0 w 752"/>
                  <a:gd name="T1" fmla="*/ 0 h 49"/>
                  <a:gd name="T2" fmla="*/ 0 w 752"/>
                  <a:gd name="T3" fmla="*/ 0 h 49"/>
                  <a:gd name="T4" fmla="*/ 0 w 752"/>
                  <a:gd name="T5" fmla="*/ 0 h 49"/>
                  <a:gd name="T6" fmla="*/ 0 w 752"/>
                  <a:gd name="T7" fmla="*/ 0 h 49"/>
                  <a:gd name="T8" fmla="*/ 0 60000 65536"/>
                  <a:gd name="T9" fmla="*/ 0 60000 65536"/>
                  <a:gd name="T10" fmla="*/ 0 60000 65536"/>
                  <a:gd name="T11" fmla="*/ 0 60000 65536"/>
                  <a:gd name="T12" fmla="*/ 0 w 752"/>
                  <a:gd name="T13" fmla="*/ 0 h 49"/>
                  <a:gd name="T14" fmla="*/ 752 w 752"/>
                  <a:gd name="T15" fmla="*/ 49 h 49"/>
                </a:gdLst>
                <a:ahLst/>
                <a:cxnLst>
                  <a:cxn ang="T8">
                    <a:pos x="T0" y="T1"/>
                  </a:cxn>
                  <a:cxn ang="T9">
                    <a:pos x="T2" y="T3"/>
                  </a:cxn>
                  <a:cxn ang="T10">
                    <a:pos x="T4" y="T5"/>
                  </a:cxn>
                  <a:cxn ang="T11">
                    <a:pos x="T6" y="T7"/>
                  </a:cxn>
                </a:cxnLst>
                <a:rect l="T12" t="T13" r="T14" b="T15"/>
                <a:pathLst>
                  <a:path w="752" h="49">
                    <a:moveTo>
                      <a:pt x="752" y="0"/>
                    </a:moveTo>
                    <a:lnTo>
                      <a:pt x="0" y="22"/>
                    </a:lnTo>
                    <a:lnTo>
                      <a:pt x="589" y="49"/>
                    </a:lnTo>
                    <a:lnTo>
                      <a:pt x="752" y="0"/>
                    </a:lnTo>
                  </a:path>
                </a:pathLst>
              </a:custGeom>
              <a:noFill/>
              <a:ln w="0">
                <a:solidFill>
                  <a:srgbClr val="996666"/>
                </a:solidFill>
                <a:round/>
                <a:headEnd/>
                <a:tailEnd/>
              </a:ln>
            </p:spPr>
            <p:txBody>
              <a:bodyPr/>
              <a:lstStyle/>
              <a:p>
                <a:endParaRPr lang="es-MX"/>
              </a:p>
            </p:txBody>
          </p:sp>
          <p:sp>
            <p:nvSpPr>
              <p:cNvPr id="8572" name="Freeform 6187"/>
              <p:cNvSpPr>
                <a:spLocks/>
              </p:cNvSpPr>
              <p:nvPr/>
            </p:nvSpPr>
            <p:spPr bwMode="auto">
              <a:xfrm>
                <a:off x="1990" y="2346"/>
                <a:ext cx="59" cy="6"/>
              </a:xfrm>
              <a:custGeom>
                <a:avLst/>
                <a:gdLst>
                  <a:gd name="T0" fmla="*/ 0 w 534"/>
                  <a:gd name="T1" fmla="*/ 0 h 54"/>
                  <a:gd name="T2" fmla="*/ 0 w 534"/>
                  <a:gd name="T3" fmla="*/ 0 h 54"/>
                  <a:gd name="T4" fmla="*/ 0 w 534"/>
                  <a:gd name="T5" fmla="*/ 0 h 54"/>
                  <a:gd name="T6" fmla="*/ 0 w 534"/>
                  <a:gd name="T7" fmla="*/ 0 h 54"/>
                  <a:gd name="T8" fmla="*/ 0 60000 65536"/>
                  <a:gd name="T9" fmla="*/ 0 60000 65536"/>
                  <a:gd name="T10" fmla="*/ 0 60000 65536"/>
                  <a:gd name="T11" fmla="*/ 0 60000 65536"/>
                  <a:gd name="T12" fmla="*/ 0 w 534"/>
                  <a:gd name="T13" fmla="*/ 0 h 54"/>
                  <a:gd name="T14" fmla="*/ 534 w 534"/>
                  <a:gd name="T15" fmla="*/ 54 h 54"/>
                </a:gdLst>
                <a:ahLst/>
                <a:cxnLst>
                  <a:cxn ang="T8">
                    <a:pos x="T0" y="T1"/>
                  </a:cxn>
                  <a:cxn ang="T9">
                    <a:pos x="T2" y="T3"/>
                  </a:cxn>
                  <a:cxn ang="T10">
                    <a:pos x="T4" y="T5"/>
                  </a:cxn>
                  <a:cxn ang="T11">
                    <a:pos x="T6" y="T7"/>
                  </a:cxn>
                </a:cxnLst>
                <a:rect l="T12" t="T13" r="T14" b="T15"/>
                <a:pathLst>
                  <a:path w="534" h="54">
                    <a:moveTo>
                      <a:pt x="0" y="0"/>
                    </a:moveTo>
                    <a:lnTo>
                      <a:pt x="128" y="54"/>
                    </a:lnTo>
                    <a:lnTo>
                      <a:pt x="534" y="49"/>
                    </a:lnTo>
                    <a:lnTo>
                      <a:pt x="0" y="0"/>
                    </a:lnTo>
                    <a:close/>
                  </a:path>
                </a:pathLst>
              </a:custGeom>
              <a:solidFill>
                <a:srgbClr val="996666"/>
              </a:solidFill>
              <a:ln w="9525">
                <a:noFill/>
                <a:round/>
                <a:headEnd/>
                <a:tailEnd/>
              </a:ln>
            </p:spPr>
            <p:txBody>
              <a:bodyPr/>
              <a:lstStyle/>
              <a:p>
                <a:endParaRPr lang="es-MX"/>
              </a:p>
            </p:txBody>
          </p:sp>
          <p:sp>
            <p:nvSpPr>
              <p:cNvPr id="8573" name="Freeform 6188"/>
              <p:cNvSpPr>
                <a:spLocks/>
              </p:cNvSpPr>
              <p:nvPr/>
            </p:nvSpPr>
            <p:spPr bwMode="auto">
              <a:xfrm>
                <a:off x="1990" y="2346"/>
                <a:ext cx="59" cy="6"/>
              </a:xfrm>
              <a:custGeom>
                <a:avLst/>
                <a:gdLst>
                  <a:gd name="T0" fmla="*/ 0 w 534"/>
                  <a:gd name="T1" fmla="*/ 0 h 54"/>
                  <a:gd name="T2" fmla="*/ 0 w 534"/>
                  <a:gd name="T3" fmla="*/ 0 h 54"/>
                  <a:gd name="T4" fmla="*/ 0 w 534"/>
                  <a:gd name="T5" fmla="*/ 0 h 54"/>
                  <a:gd name="T6" fmla="*/ 0 w 534"/>
                  <a:gd name="T7" fmla="*/ 0 h 54"/>
                  <a:gd name="T8" fmla="*/ 0 60000 65536"/>
                  <a:gd name="T9" fmla="*/ 0 60000 65536"/>
                  <a:gd name="T10" fmla="*/ 0 60000 65536"/>
                  <a:gd name="T11" fmla="*/ 0 60000 65536"/>
                  <a:gd name="T12" fmla="*/ 0 w 534"/>
                  <a:gd name="T13" fmla="*/ 0 h 54"/>
                  <a:gd name="T14" fmla="*/ 534 w 534"/>
                  <a:gd name="T15" fmla="*/ 54 h 54"/>
                </a:gdLst>
                <a:ahLst/>
                <a:cxnLst>
                  <a:cxn ang="T8">
                    <a:pos x="T0" y="T1"/>
                  </a:cxn>
                  <a:cxn ang="T9">
                    <a:pos x="T2" y="T3"/>
                  </a:cxn>
                  <a:cxn ang="T10">
                    <a:pos x="T4" y="T5"/>
                  </a:cxn>
                  <a:cxn ang="T11">
                    <a:pos x="T6" y="T7"/>
                  </a:cxn>
                </a:cxnLst>
                <a:rect l="T12" t="T13" r="T14" b="T15"/>
                <a:pathLst>
                  <a:path w="534" h="54">
                    <a:moveTo>
                      <a:pt x="0" y="0"/>
                    </a:moveTo>
                    <a:lnTo>
                      <a:pt x="128" y="54"/>
                    </a:lnTo>
                    <a:lnTo>
                      <a:pt x="534" y="49"/>
                    </a:lnTo>
                    <a:lnTo>
                      <a:pt x="0" y="0"/>
                    </a:lnTo>
                  </a:path>
                </a:pathLst>
              </a:custGeom>
              <a:noFill/>
              <a:ln w="0">
                <a:solidFill>
                  <a:srgbClr val="996666"/>
                </a:solidFill>
                <a:round/>
                <a:headEnd/>
                <a:tailEnd/>
              </a:ln>
            </p:spPr>
            <p:txBody>
              <a:bodyPr/>
              <a:lstStyle/>
              <a:p>
                <a:endParaRPr lang="es-MX"/>
              </a:p>
            </p:txBody>
          </p:sp>
          <p:sp>
            <p:nvSpPr>
              <p:cNvPr id="8574" name="Freeform 6189"/>
              <p:cNvSpPr>
                <a:spLocks/>
              </p:cNvSpPr>
              <p:nvPr/>
            </p:nvSpPr>
            <p:spPr bwMode="auto">
              <a:xfrm>
                <a:off x="1768" y="2343"/>
                <a:ext cx="62" cy="10"/>
              </a:xfrm>
              <a:custGeom>
                <a:avLst/>
                <a:gdLst>
                  <a:gd name="T0" fmla="*/ 0 w 562"/>
                  <a:gd name="T1" fmla="*/ 0 h 88"/>
                  <a:gd name="T2" fmla="*/ 0 w 562"/>
                  <a:gd name="T3" fmla="*/ 0 h 88"/>
                  <a:gd name="T4" fmla="*/ 0 w 562"/>
                  <a:gd name="T5" fmla="*/ 0 h 88"/>
                  <a:gd name="T6" fmla="*/ 0 w 562"/>
                  <a:gd name="T7" fmla="*/ 0 h 88"/>
                  <a:gd name="T8" fmla="*/ 0 60000 65536"/>
                  <a:gd name="T9" fmla="*/ 0 60000 65536"/>
                  <a:gd name="T10" fmla="*/ 0 60000 65536"/>
                  <a:gd name="T11" fmla="*/ 0 60000 65536"/>
                  <a:gd name="T12" fmla="*/ 0 w 562"/>
                  <a:gd name="T13" fmla="*/ 0 h 88"/>
                  <a:gd name="T14" fmla="*/ 562 w 562"/>
                  <a:gd name="T15" fmla="*/ 88 h 88"/>
                </a:gdLst>
                <a:ahLst/>
                <a:cxnLst>
                  <a:cxn ang="T8">
                    <a:pos x="T0" y="T1"/>
                  </a:cxn>
                  <a:cxn ang="T9">
                    <a:pos x="T2" y="T3"/>
                  </a:cxn>
                  <a:cxn ang="T10">
                    <a:pos x="T4" y="T5"/>
                  </a:cxn>
                  <a:cxn ang="T11">
                    <a:pos x="T6" y="T7"/>
                  </a:cxn>
                </a:cxnLst>
                <a:rect l="T12" t="T13" r="T14" b="T15"/>
                <a:pathLst>
                  <a:path w="562" h="88">
                    <a:moveTo>
                      <a:pt x="562" y="0"/>
                    </a:moveTo>
                    <a:lnTo>
                      <a:pt x="0" y="88"/>
                    </a:lnTo>
                    <a:lnTo>
                      <a:pt x="453" y="54"/>
                    </a:lnTo>
                    <a:lnTo>
                      <a:pt x="562" y="0"/>
                    </a:lnTo>
                    <a:close/>
                  </a:path>
                </a:pathLst>
              </a:custGeom>
              <a:solidFill>
                <a:srgbClr val="996666"/>
              </a:solidFill>
              <a:ln w="9525">
                <a:noFill/>
                <a:round/>
                <a:headEnd/>
                <a:tailEnd/>
              </a:ln>
            </p:spPr>
            <p:txBody>
              <a:bodyPr/>
              <a:lstStyle/>
              <a:p>
                <a:endParaRPr lang="es-MX"/>
              </a:p>
            </p:txBody>
          </p:sp>
          <p:sp>
            <p:nvSpPr>
              <p:cNvPr id="8575" name="Freeform 6190"/>
              <p:cNvSpPr>
                <a:spLocks/>
              </p:cNvSpPr>
              <p:nvPr/>
            </p:nvSpPr>
            <p:spPr bwMode="auto">
              <a:xfrm>
                <a:off x="1768" y="2343"/>
                <a:ext cx="62" cy="10"/>
              </a:xfrm>
              <a:custGeom>
                <a:avLst/>
                <a:gdLst>
                  <a:gd name="T0" fmla="*/ 0 w 562"/>
                  <a:gd name="T1" fmla="*/ 0 h 88"/>
                  <a:gd name="T2" fmla="*/ 0 w 562"/>
                  <a:gd name="T3" fmla="*/ 0 h 88"/>
                  <a:gd name="T4" fmla="*/ 0 w 562"/>
                  <a:gd name="T5" fmla="*/ 0 h 88"/>
                  <a:gd name="T6" fmla="*/ 0 w 562"/>
                  <a:gd name="T7" fmla="*/ 0 h 88"/>
                  <a:gd name="T8" fmla="*/ 0 60000 65536"/>
                  <a:gd name="T9" fmla="*/ 0 60000 65536"/>
                  <a:gd name="T10" fmla="*/ 0 60000 65536"/>
                  <a:gd name="T11" fmla="*/ 0 60000 65536"/>
                  <a:gd name="T12" fmla="*/ 0 w 562"/>
                  <a:gd name="T13" fmla="*/ 0 h 88"/>
                  <a:gd name="T14" fmla="*/ 562 w 562"/>
                  <a:gd name="T15" fmla="*/ 88 h 88"/>
                </a:gdLst>
                <a:ahLst/>
                <a:cxnLst>
                  <a:cxn ang="T8">
                    <a:pos x="T0" y="T1"/>
                  </a:cxn>
                  <a:cxn ang="T9">
                    <a:pos x="T2" y="T3"/>
                  </a:cxn>
                  <a:cxn ang="T10">
                    <a:pos x="T4" y="T5"/>
                  </a:cxn>
                  <a:cxn ang="T11">
                    <a:pos x="T6" y="T7"/>
                  </a:cxn>
                </a:cxnLst>
                <a:rect l="T12" t="T13" r="T14" b="T15"/>
                <a:pathLst>
                  <a:path w="562" h="88">
                    <a:moveTo>
                      <a:pt x="562" y="0"/>
                    </a:moveTo>
                    <a:lnTo>
                      <a:pt x="0" y="88"/>
                    </a:lnTo>
                    <a:lnTo>
                      <a:pt x="453" y="54"/>
                    </a:lnTo>
                    <a:lnTo>
                      <a:pt x="562" y="0"/>
                    </a:lnTo>
                  </a:path>
                </a:pathLst>
              </a:custGeom>
              <a:noFill/>
              <a:ln w="0">
                <a:solidFill>
                  <a:srgbClr val="996666"/>
                </a:solidFill>
                <a:round/>
                <a:headEnd/>
                <a:tailEnd/>
              </a:ln>
            </p:spPr>
            <p:txBody>
              <a:bodyPr/>
              <a:lstStyle/>
              <a:p>
                <a:endParaRPr lang="es-MX"/>
              </a:p>
            </p:txBody>
          </p:sp>
          <p:sp>
            <p:nvSpPr>
              <p:cNvPr id="8576" name="Freeform 6191"/>
              <p:cNvSpPr>
                <a:spLocks/>
              </p:cNvSpPr>
              <p:nvPr/>
            </p:nvSpPr>
            <p:spPr bwMode="auto">
              <a:xfrm>
                <a:off x="1748" y="2343"/>
                <a:ext cx="82" cy="10"/>
              </a:xfrm>
              <a:custGeom>
                <a:avLst/>
                <a:gdLst>
                  <a:gd name="T0" fmla="*/ 0 w 736"/>
                  <a:gd name="T1" fmla="*/ 0 h 89"/>
                  <a:gd name="T2" fmla="*/ 0 w 736"/>
                  <a:gd name="T3" fmla="*/ 0 h 89"/>
                  <a:gd name="T4" fmla="*/ 0 w 736"/>
                  <a:gd name="T5" fmla="*/ 0 h 89"/>
                  <a:gd name="T6" fmla="*/ 0 w 736"/>
                  <a:gd name="T7" fmla="*/ 0 h 89"/>
                  <a:gd name="T8" fmla="*/ 0 60000 65536"/>
                  <a:gd name="T9" fmla="*/ 0 60000 65536"/>
                  <a:gd name="T10" fmla="*/ 0 60000 65536"/>
                  <a:gd name="T11" fmla="*/ 0 60000 65536"/>
                  <a:gd name="T12" fmla="*/ 0 w 736"/>
                  <a:gd name="T13" fmla="*/ 0 h 89"/>
                  <a:gd name="T14" fmla="*/ 736 w 736"/>
                  <a:gd name="T15" fmla="*/ 89 h 89"/>
                </a:gdLst>
                <a:ahLst/>
                <a:cxnLst>
                  <a:cxn ang="T8">
                    <a:pos x="T0" y="T1"/>
                  </a:cxn>
                  <a:cxn ang="T9">
                    <a:pos x="T2" y="T3"/>
                  </a:cxn>
                  <a:cxn ang="T10">
                    <a:pos x="T4" y="T5"/>
                  </a:cxn>
                  <a:cxn ang="T11">
                    <a:pos x="T6" y="T7"/>
                  </a:cxn>
                </a:cxnLst>
                <a:rect l="T12" t="T13" r="T14" b="T15"/>
                <a:pathLst>
                  <a:path w="736" h="89">
                    <a:moveTo>
                      <a:pt x="736" y="0"/>
                    </a:moveTo>
                    <a:lnTo>
                      <a:pt x="0" y="89"/>
                    </a:lnTo>
                    <a:lnTo>
                      <a:pt x="174" y="88"/>
                    </a:lnTo>
                    <a:lnTo>
                      <a:pt x="736" y="0"/>
                    </a:lnTo>
                    <a:close/>
                  </a:path>
                </a:pathLst>
              </a:custGeom>
              <a:solidFill>
                <a:srgbClr val="996666"/>
              </a:solidFill>
              <a:ln w="9525">
                <a:noFill/>
                <a:round/>
                <a:headEnd/>
                <a:tailEnd/>
              </a:ln>
            </p:spPr>
            <p:txBody>
              <a:bodyPr/>
              <a:lstStyle/>
              <a:p>
                <a:endParaRPr lang="es-MX"/>
              </a:p>
            </p:txBody>
          </p:sp>
          <p:sp>
            <p:nvSpPr>
              <p:cNvPr id="8577" name="Freeform 6192"/>
              <p:cNvSpPr>
                <a:spLocks/>
              </p:cNvSpPr>
              <p:nvPr/>
            </p:nvSpPr>
            <p:spPr bwMode="auto">
              <a:xfrm>
                <a:off x="1748" y="2343"/>
                <a:ext cx="82" cy="10"/>
              </a:xfrm>
              <a:custGeom>
                <a:avLst/>
                <a:gdLst>
                  <a:gd name="T0" fmla="*/ 0 w 736"/>
                  <a:gd name="T1" fmla="*/ 0 h 89"/>
                  <a:gd name="T2" fmla="*/ 0 w 736"/>
                  <a:gd name="T3" fmla="*/ 0 h 89"/>
                  <a:gd name="T4" fmla="*/ 0 w 736"/>
                  <a:gd name="T5" fmla="*/ 0 h 89"/>
                  <a:gd name="T6" fmla="*/ 0 w 736"/>
                  <a:gd name="T7" fmla="*/ 0 h 89"/>
                  <a:gd name="T8" fmla="*/ 0 60000 65536"/>
                  <a:gd name="T9" fmla="*/ 0 60000 65536"/>
                  <a:gd name="T10" fmla="*/ 0 60000 65536"/>
                  <a:gd name="T11" fmla="*/ 0 60000 65536"/>
                  <a:gd name="T12" fmla="*/ 0 w 736"/>
                  <a:gd name="T13" fmla="*/ 0 h 89"/>
                  <a:gd name="T14" fmla="*/ 736 w 736"/>
                  <a:gd name="T15" fmla="*/ 89 h 89"/>
                </a:gdLst>
                <a:ahLst/>
                <a:cxnLst>
                  <a:cxn ang="T8">
                    <a:pos x="T0" y="T1"/>
                  </a:cxn>
                  <a:cxn ang="T9">
                    <a:pos x="T2" y="T3"/>
                  </a:cxn>
                  <a:cxn ang="T10">
                    <a:pos x="T4" y="T5"/>
                  </a:cxn>
                  <a:cxn ang="T11">
                    <a:pos x="T6" y="T7"/>
                  </a:cxn>
                </a:cxnLst>
                <a:rect l="T12" t="T13" r="T14" b="T15"/>
                <a:pathLst>
                  <a:path w="736" h="89">
                    <a:moveTo>
                      <a:pt x="736" y="0"/>
                    </a:moveTo>
                    <a:lnTo>
                      <a:pt x="0" y="89"/>
                    </a:lnTo>
                    <a:lnTo>
                      <a:pt x="174" y="88"/>
                    </a:lnTo>
                    <a:lnTo>
                      <a:pt x="736" y="0"/>
                    </a:lnTo>
                  </a:path>
                </a:pathLst>
              </a:custGeom>
              <a:noFill/>
              <a:ln w="0">
                <a:solidFill>
                  <a:srgbClr val="996666"/>
                </a:solidFill>
                <a:round/>
                <a:headEnd/>
                <a:tailEnd/>
              </a:ln>
            </p:spPr>
            <p:txBody>
              <a:bodyPr/>
              <a:lstStyle/>
              <a:p>
                <a:endParaRPr lang="es-MX"/>
              </a:p>
            </p:txBody>
          </p:sp>
          <p:sp>
            <p:nvSpPr>
              <p:cNvPr id="8578" name="Freeform 6193"/>
              <p:cNvSpPr>
                <a:spLocks/>
              </p:cNvSpPr>
              <p:nvPr/>
            </p:nvSpPr>
            <p:spPr bwMode="auto">
              <a:xfrm>
                <a:off x="1830" y="2343"/>
                <a:ext cx="160" cy="5"/>
              </a:xfrm>
              <a:custGeom>
                <a:avLst/>
                <a:gdLst>
                  <a:gd name="T0" fmla="*/ 0 w 1436"/>
                  <a:gd name="T1" fmla="*/ 0 h 47"/>
                  <a:gd name="T2" fmla="*/ 0 w 1436"/>
                  <a:gd name="T3" fmla="*/ 0 h 47"/>
                  <a:gd name="T4" fmla="*/ 0 w 1436"/>
                  <a:gd name="T5" fmla="*/ 0 h 47"/>
                  <a:gd name="T6" fmla="*/ 0 w 1436"/>
                  <a:gd name="T7" fmla="*/ 0 h 47"/>
                  <a:gd name="T8" fmla="*/ 0 60000 65536"/>
                  <a:gd name="T9" fmla="*/ 0 60000 65536"/>
                  <a:gd name="T10" fmla="*/ 0 60000 65536"/>
                  <a:gd name="T11" fmla="*/ 0 60000 65536"/>
                  <a:gd name="T12" fmla="*/ 0 w 1436"/>
                  <a:gd name="T13" fmla="*/ 0 h 47"/>
                  <a:gd name="T14" fmla="*/ 1436 w 1436"/>
                  <a:gd name="T15" fmla="*/ 47 h 47"/>
                </a:gdLst>
                <a:ahLst/>
                <a:cxnLst>
                  <a:cxn ang="T8">
                    <a:pos x="T0" y="T1"/>
                  </a:cxn>
                  <a:cxn ang="T9">
                    <a:pos x="T2" y="T3"/>
                  </a:cxn>
                  <a:cxn ang="T10">
                    <a:pos x="T4" y="T5"/>
                  </a:cxn>
                  <a:cxn ang="T11">
                    <a:pos x="T6" y="T7"/>
                  </a:cxn>
                </a:cxnLst>
                <a:rect l="T12" t="T13" r="T14" b="T15"/>
                <a:pathLst>
                  <a:path w="1436" h="47">
                    <a:moveTo>
                      <a:pt x="0" y="0"/>
                    </a:moveTo>
                    <a:lnTo>
                      <a:pt x="684" y="47"/>
                    </a:lnTo>
                    <a:lnTo>
                      <a:pt x="1436" y="25"/>
                    </a:lnTo>
                    <a:lnTo>
                      <a:pt x="0" y="0"/>
                    </a:lnTo>
                    <a:close/>
                  </a:path>
                </a:pathLst>
              </a:custGeom>
              <a:solidFill>
                <a:srgbClr val="996666"/>
              </a:solidFill>
              <a:ln w="9525">
                <a:noFill/>
                <a:round/>
                <a:headEnd/>
                <a:tailEnd/>
              </a:ln>
            </p:spPr>
            <p:txBody>
              <a:bodyPr/>
              <a:lstStyle/>
              <a:p>
                <a:endParaRPr lang="es-MX"/>
              </a:p>
            </p:txBody>
          </p:sp>
          <p:sp>
            <p:nvSpPr>
              <p:cNvPr id="8579" name="Freeform 6194"/>
              <p:cNvSpPr>
                <a:spLocks/>
              </p:cNvSpPr>
              <p:nvPr/>
            </p:nvSpPr>
            <p:spPr bwMode="auto">
              <a:xfrm>
                <a:off x="1830" y="2343"/>
                <a:ext cx="160" cy="5"/>
              </a:xfrm>
              <a:custGeom>
                <a:avLst/>
                <a:gdLst>
                  <a:gd name="T0" fmla="*/ 0 w 1436"/>
                  <a:gd name="T1" fmla="*/ 0 h 47"/>
                  <a:gd name="T2" fmla="*/ 0 w 1436"/>
                  <a:gd name="T3" fmla="*/ 0 h 47"/>
                  <a:gd name="T4" fmla="*/ 0 w 1436"/>
                  <a:gd name="T5" fmla="*/ 0 h 47"/>
                  <a:gd name="T6" fmla="*/ 0 w 1436"/>
                  <a:gd name="T7" fmla="*/ 0 h 47"/>
                  <a:gd name="T8" fmla="*/ 0 60000 65536"/>
                  <a:gd name="T9" fmla="*/ 0 60000 65536"/>
                  <a:gd name="T10" fmla="*/ 0 60000 65536"/>
                  <a:gd name="T11" fmla="*/ 0 60000 65536"/>
                  <a:gd name="T12" fmla="*/ 0 w 1436"/>
                  <a:gd name="T13" fmla="*/ 0 h 47"/>
                  <a:gd name="T14" fmla="*/ 1436 w 1436"/>
                  <a:gd name="T15" fmla="*/ 47 h 47"/>
                </a:gdLst>
                <a:ahLst/>
                <a:cxnLst>
                  <a:cxn ang="T8">
                    <a:pos x="T0" y="T1"/>
                  </a:cxn>
                  <a:cxn ang="T9">
                    <a:pos x="T2" y="T3"/>
                  </a:cxn>
                  <a:cxn ang="T10">
                    <a:pos x="T4" y="T5"/>
                  </a:cxn>
                  <a:cxn ang="T11">
                    <a:pos x="T6" y="T7"/>
                  </a:cxn>
                </a:cxnLst>
                <a:rect l="T12" t="T13" r="T14" b="T15"/>
                <a:pathLst>
                  <a:path w="1436" h="47">
                    <a:moveTo>
                      <a:pt x="0" y="0"/>
                    </a:moveTo>
                    <a:lnTo>
                      <a:pt x="684" y="47"/>
                    </a:lnTo>
                    <a:lnTo>
                      <a:pt x="1436" y="25"/>
                    </a:lnTo>
                    <a:lnTo>
                      <a:pt x="0" y="0"/>
                    </a:lnTo>
                  </a:path>
                </a:pathLst>
              </a:custGeom>
              <a:noFill/>
              <a:ln w="0">
                <a:solidFill>
                  <a:srgbClr val="996666"/>
                </a:solidFill>
                <a:round/>
                <a:headEnd/>
                <a:tailEnd/>
              </a:ln>
            </p:spPr>
            <p:txBody>
              <a:bodyPr/>
              <a:lstStyle/>
              <a:p>
                <a:endParaRPr lang="es-MX"/>
              </a:p>
            </p:txBody>
          </p:sp>
          <p:sp>
            <p:nvSpPr>
              <p:cNvPr id="8580" name="Freeform 6195"/>
              <p:cNvSpPr>
                <a:spLocks/>
              </p:cNvSpPr>
              <p:nvPr/>
            </p:nvSpPr>
            <p:spPr bwMode="auto">
              <a:xfrm>
                <a:off x="1718" y="2317"/>
                <a:ext cx="112" cy="36"/>
              </a:xfrm>
              <a:custGeom>
                <a:avLst/>
                <a:gdLst>
                  <a:gd name="T0" fmla="*/ 0 w 1011"/>
                  <a:gd name="T1" fmla="*/ 0 h 325"/>
                  <a:gd name="T2" fmla="*/ 0 w 1011"/>
                  <a:gd name="T3" fmla="*/ 0 h 325"/>
                  <a:gd name="T4" fmla="*/ 0 w 1011"/>
                  <a:gd name="T5" fmla="*/ 0 h 325"/>
                  <a:gd name="T6" fmla="*/ 0 w 1011"/>
                  <a:gd name="T7" fmla="*/ 0 h 325"/>
                  <a:gd name="T8" fmla="*/ 0 60000 65536"/>
                  <a:gd name="T9" fmla="*/ 0 60000 65536"/>
                  <a:gd name="T10" fmla="*/ 0 60000 65536"/>
                  <a:gd name="T11" fmla="*/ 0 60000 65536"/>
                  <a:gd name="T12" fmla="*/ 0 w 1011"/>
                  <a:gd name="T13" fmla="*/ 0 h 325"/>
                  <a:gd name="T14" fmla="*/ 1011 w 1011"/>
                  <a:gd name="T15" fmla="*/ 325 h 325"/>
                </a:gdLst>
                <a:ahLst/>
                <a:cxnLst>
                  <a:cxn ang="T8">
                    <a:pos x="T0" y="T1"/>
                  </a:cxn>
                  <a:cxn ang="T9">
                    <a:pos x="T2" y="T3"/>
                  </a:cxn>
                  <a:cxn ang="T10">
                    <a:pos x="T4" y="T5"/>
                  </a:cxn>
                  <a:cxn ang="T11">
                    <a:pos x="T6" y="T7"/>
                  </a:cxn>
                </a:cxnLst>
                <a:rect l="T12" t="T13" r="T14" b="T15"/>
                <a:pathLst>
                  <a:path w="1011" h="325">
                    <a:moveTo>
                      <a:pt x="0" y="0"/>
                    </a:moveTo>
                    <a:lnTo>
                      <a:pt x="275" y="325"/>
                    </a:lnTo>
                    <a:lnTo>
                      <a:pt x="1011" y="236"/>
                    </a:lnTo>
                    <a:lnTo>
                      <a:pt x="0" y="0"/>
                    </a:lnTo>
                    <a:close/>
                  </a:path>
                </a:pathLst>
              </a:custGeom>
              <a:solidFill>
                <a:srgbClr val="996666"/>
              </a:solidFill>
              <a:ln w="9525">
                <a:noFill/>
                <a:round/>
                <a:headEnd/>
                <a:tailEnd/>
              </a:ln>
            </p:spPr>
            <p:txBody>
              <a:bodyPr/>
              <a:lstStyle/>
              <a:p>
                <a:endParaRPr lang="es-MX"/>
              </a:p>
            </p:txBody>
          </p:sp>
          <p:sp>
            <p:nvSpPr>
              <p:cNvPr id="8581" name="Freeform 6196"/>
              <p:cNvSpPr>
                <a:spLocks/>
              </p:cNvSpPr>
              <p:nvPr/>
            </p:nvSpPr>
            <p:spPr bwMode="auto">
              <a:xfrm>
                <a:off x="1718" y="2317"/>
                <a:ext cx="112" cy="36"/>
              </a:xfrm>
              <a:custGeom>
                <a:avLst/>
                <a:gdLst>
                  <a:gd name="T0" fmla="*/ 0 w 1011"/>
                  <a:gd name="T1" fmla="*/ 0 h 325"/>
                  <a:gd name="T2" fmla="*/ 0 w 1011"/>
                  <a:gd name="T3" fmla="*/ 0 h 325"/>
                  <a:gd name="T4" fmla="*/ 0 w 1011"/>
                  <a:gd name="T5" fmla="*/ 0 h 325"/>
                  <a:gd name="T6" fmla="*/ 0 w 1011"/>
                  <a:gd name="T7" fmla="*/ 0 h 325"/>
                  <a:gd name="T8" fmla="*/ 0 60000 65536"/>
                  <a:gd name="T9" fmla="*/ 0 60000 65536"/>
                  <a:gd name="T10" fmla="*/ 0 60000 65536"/>
                  <a:gd name="T11" fmla="*/ 0 60000 65536"/>
                  <a:gd name="T12" fmla="*/ 0 w 1011"/>
                  <a:gd name="T13" fmla="*/ 0 h 325"/>
                  <a:gd name="T14" fmla="*/ 1011 w 1011"/>
                  <a:gd name="T15" fmla="*/ 325 h 325"/>
                </a:gdLst>
                <a:ahLst/>
                <a:cxnLst>
                  <a:cxn ang="T8">
                    <a:pos x="T0" y="T1"/>
                  </a:cxn>
                  <a:cxn ang="T9">
                    <a:pos x="T2" y="T3"/>
                  </a:cxn>
                  <a:cxn ang="T10">
                    <a:pos x="T4" y="T5"/>
                  </a:cxn>
                  <a:cxn ang="T11">
                    <a:pos x="T6" y="T7"/>
                  </a:cxn>
                </a:cxnLst>
                <a:rect l="T12" t="T13" r="T14" b="T15"/>
                <a:pathLst>
                  <a:path w="1011" h="325">
                    <a:moveTo>
                      <a:pt x="0" y="0"/>
                    </a:moveTo>
                    <a:lnTo>
                      <a:pt x="275" y="325"/>
                    </a:lnTo>
                    <a:lnTo>
                      <a:pt x="1011" y="236"/>
                    </a:lnTo>
                    <a:lnTo>
                      <a:pt x="0" y="0"/>
                    </a:lnTo>
                  </a:path>
                </a:pathLst>
              </a:custGeom>
              <a:noFill/>
              <a:ln w="0">
                <a:solidFill>
                  <a:srgbClr val="996666"/>
                </a:solidFill>
                <a:round/>
                <a:headEnd/>
                <a:tailEnd/>
              </a:ln>
            </p:spPr>
            <p:txBody>
              <a:bodyPr/>
              <a:lstStyle/>
              <a:p>
                <a:endParaRPr lang="es-MX"/>
              </a:p>
            </p:txBody>
          </p:sp>
          <p:sp>
            <p:nvSpPr>
              <p:cNvPr id="8582" name="Freeform 6197"/>
              <p:cNvSpPr>
                <a:spLocks/>
              </p:cNvSpPr>
              <p:nvPr/>
            </p:nvSpPr>
            <p:spPr bwMode="auto">
              <a:xfrm>
                <a:off x="1718" y="2317"/>
                <a:ext cx="30" cy="37"/>
              </a:xfrm>
              <a:custGeom>
                <a:avLst/>
                <a:gdLst>
                  <a:gd name="T0" fmla="*/ 0 w 275"/>
                  <a:gd name="T1" fmla="*/ 0 h 338"/>
                  <a:gd name="T2" fmla="*/ 0 w 275"/>
                  <a:gd name="T3" fmla="*/ 0 h 338"/>
                  <a:gd name="T4" fmla="*/ 0 w 275"/>
                  <a:gd name="T5" fmla="*/ 0 h 338"/>
                  <a:gd name="T6" fmla="*/ 0 w 275"/>
                  <a:gd name="T7" fmla="*/ 0 h 338"/>
                  <a:gd name="T8" fmla="*/ 0 60000 65536"/>
                  <a:gd name="T9" fmla="*/ 0 60000 65536"/>
                  <a:gd name="T10" fmla="*/ 0 60000 65536"/>
                  <a:gd name="T11" fmla="*/ 0 60000 65536"/>
                  <a:gd name="T12" fmla="*/ 0 w 275"/>
                  <a:gd name="T13" fmla="*/ 0 h 338"/>
                  <a:gd name="T14" fmla="*/ 275 w 275"/>
                  <a:gd name="T15" fmla="*/ 338 h 338"/>
                </a:gdLst>
                <a:ahLst/>
                <a:cxnLst>
                  <a:cxn ang="T8">
                    <a:pos x="T0" y="T1"/>
                  </a:cxn>
                  <a:cxn ang="T9">
                    <a:pos x="T2" y="T3"/>
                  </a:cxn>
                  <a:cxn ang="T10">
                    <a:pos x="T4" y="T5"/>
                  </a:cxn>
                  <a:cxn ang="T11">
                    <a:pos x="T6" y="T7"/>
                  </a:cxn>
                </a:cxnLst>
                <a:rect l="T12" t="T13" r="T14" b="T15"/>
                <a:pathLst>
                  <a:path w="275" h="338">
                    <a:moveTo>
                      <a:pt x="0" y="0"/>
                    </a:moveTo>
                    <a:lnTo>
                      <a:pt x="219" y="338"/>
                    </a:lnTo>
                    <a:lnTo>
                      <a:pt x="275" y="325"/>
                    </a:lnTo>
                    <a:lnTo>
                      <a:pt x="0" y="0"/>
                    </a:lnTo>
                    <a:close/>
                  </a:path>
                </a:pathLst>
              </a:custGeom>
              <a:solidFill>
                <a:srgbClr val="996666"/>
              </a:solidFill>
              <a:ln w="9525">
                <a:noFill/>
                <a:round/>
                <a:headEnd/>
                <a:tailEnd/>
              </a:ln>
            </p:spPr>
            <p:txBody>
              <a:bodyPr/>
              <a:lstStyle/>
              <a:p>
                <a:endParaRPr lang="es-MX"/>
              </a:p>
            </p:txBody>
          </p:sp>
          <p:sp>
            <p:nvSpPr>
              <p:cNvPr id="8583" name="Freeform 6198"/>
              <p:cNvSpPr>
                <a:spLocks/>
              </p:cNvSpPr>
              <p:nvPr/>
            </p:nvSpPr>
            <p:spPr bwMode="auto">
              <a:xfrm>
                <a:off x="1718" y="2317"/>
                <a:ext cx="30" cy="37"/>
              </a:xfrm>
              <a:custGeom>
                <a:avLst/>
                <a:gdLst>
                  <a:gd name="T0" fmla="*/ 0 w 275"/>
                  <a:gd name="T1" fmla="*/ 0 h 338"/>
                  <a:gd name="T2" fmla="*/ 0 w 275"/>
                  <a:gd name="T3" fmla="*/ 0 h 338"/>
                  <a:gd name="T4" fmla="*/ 0 w 275"/>
                  <a:gd name="T5" fmla="*/ 0 h 338"/>
                  <a:gd name="T6" fmla="*/ 0 w 275"/>
                  <a:gd name="T7" fmla="*/ 0 h 338"/>
                  <a:gd name="T8" fmla="*/ 0 60000 65536"/>
                  <a:gd name="T9" fmla="*/ 0 60000 65536"/>
                  <a:gd name="T10" fmla="*/ 0 60000 65536"/>
                  <a:gd name="T11" fmla="*/ 0 60000 65536"/>
                  <a:gd name="T12" fmla="*/ 0 w 275"/>
                  <a:gd name="T13" fmla="*/ 0 h 338"/>
                  <a:gd name="T14" fmla="*/ 275 w 275"/>
                  <a:gd name="T15" fmla="*/ 338 h 338"/>
                </a:gdLst>
                <a:ahLst/>
                <a:cxnLst>
                  <a:cxn ang="T8">
                    <a:pos x="T0" y="T1"/>
                  </a:cxn>
                  <a:cxn ang="T9">
                    <a:pos x="T2" y="T3"/>
                  </a:cxn>
                  <a:cxn ang="T10">
                    <a:pos x="T4" y="T5"/>
                  </a:cxn>
                  <a:cxn ang="T11">
                    <a:pos x="T6" y="T7"/>
                  </a:cxn>
                </a:cxnLst>
                <a:rect l="T12" t="T13" r="T14" b="T15"/>
                <a:pathLst>
                  <a:path w="275" h="338">
                    <a:moveTo>
                      <a:pt x="0" y="0"/>
                    </a:moveTo>
                    <a:lnTo>
                      <a:pt x="219" y="338"/>
                    </a:lnTo>
                    <a:lnTo>
                      <a:pt x="275" y="325"/>
                    </a:lnTo>
                    <a:lnTo>
                      <a:pt x="0" y="0"/>
                    </a:lnTo>
                  </a:path>
                </a:pathLst>
              </a:custGeom>
              <a:noFill/>
              <a:ln w="0">
                <a:solidFill>
                  <a:srgbClr val="996666"/>
                </a:solidFill>
                <a:round/>
                <a:headEnd/>
                <a:tailEnd/>
              </a:ln>
            </p:spPr>
            <p:txBody>
              <a:bodyPr/>
              <a:lstStyle/>
              <a:p>
                <a:endParaRPr lang="es-MX"/>
              </a:p>
            </p:txBody>
          </p:sp>
          <p:sp>
            <p:nvSpPr>
              <p:cNvPr id="8584" name="Freeform 6199"/>
              <p:cNvSpPr>
                <a:spLocks/>
              </p:cNvSpPr>
              <p:nvPr/>
            </p:nvSpPr>
            <p:spPr bwMode="auto">
              <a:xfrm>
                <a:off x="1690" y="2295"/>
                <a:ext cx="140" cy="48"/>
              </a:xfrm>
              <a:custGeom>
                <a:avLst/>
                <a:gdLst>
                  <a:gd name="T0" fmla="*/ 0 w 1262"/>
                  <a:gd name="T1" fmla="*/ 0 h 433"/>
                  <a:gd name="T2" fmla="*/ 0 w 1262"/>
                  <a:gd name="T3" fmla="*/ 0 h 433"/>
                  <a:gd name="T4" fmla="*/ 0 w 1262"/>
                  <a:gd name="T5" fmla="*/ 0 h 433"/>
                  <a:gd name="T6" fmla="*/ 0 w 1262"/>
                  <a:gd name="T7" fmla="*/ 0 h 433"/>
                  <a:gd name="T8" fmla="*/ 0 60000 65536"/>
                  <a:gd name="T9" fmla="*/ 0 60000 65536"/>
                  <a:gd name="T10" fmla="*/ 0 60000 65536"/>
                  <a:gd name="T11" fmla="*/ 0 60000 65536"/>
                  <a:gd name="T12" fmla="*/ 0 w 1262"/>
                  <a:gd name="T13" fmla="*/ 0 h 433"/>
                  <a:gd name="T14" fmla="*/ 1262 w 1262"/>
                  <a:gd name="T15" fmla="*/ 433 h 433"/>
                </a:gdLst>
                <a:ahLst/>
                <a:cxnLst>
                  <a:cxn ang="T8">
                    <a:pos x="T0" y="T1"/>
                  </a:cxn>
                  <a:cxn ang="T9">
                    <a:pos x="T2" y="T3"/>
                  </a:cxn>
                  <a:cxn ang="T10">
                    <a:pos x="T4" y="T5"/>
                  </a:cxn>
                  <a:cxn ang="T11">
                    <a:pos x="T6" y="T7"/>
                  </a:cxn>
                </a:cxnLst>
                <a:rect l="T12" t="T13" r="T14" b="T15"/>
                <a:pathLst>
                  <a:path w="1262" h="433">
                    <a:moveTo>
                      <a:pt x="0" y="0"/>
                    </a:moveTo>
                    <a:lnTo>
                      <a:pt x="251" y="197"/>
                    </a:lnTo>
                    <a:lnTo>
                      <a:pt x="1262" y="433"/>
                    </a:lnTo>
                    <a:lnTo>
                      <a:pt x="0" y="0"/>
                    </a:lnTo>
                    <a:close/>
                  </a:path>
                </a:pathLst>
              </a:custGeom>
              <a:solidFill>
                <a:srgbClr val="996666"/>
              </a:solidFill>
              <a:ln w="9525">
                <a:noFill/>
                <a:round/>
                <a:headEnd/>
                <a:tailEnd/>
              </a:ln>
            </p:spPr>
            <p:txBody>
              <a:bodyPr/>
              <a:lstStyle/>
              <a:p>
                <a:endParaRPr lang="es-MX"/>
              </a:p>
            </p:txBody>
          </p:sp>
          <p:sp>
            <p:nvSpPr>
              <p:cNvPr id="8585" name="Freeform 6200"/>
              <p:cNvSpPr>
                <a:spLocks/>
              </p:cNvSpPr>
              <p:nvPr/>
            </p:nvSpPr>
            <p:spPr bwMode="auto">
              <a:xfrm>
                <a:off x="1690" y="2295"/>
                <a:ext cx="140" cy="48"/>
              </a:xfrm>
              <a:custGeom>
                <a:avLst/>
                <a:gdLst>
                  <a:gd name="T0" fmla="*/ 0 w 1262"/>
                  <a:gd name="T1" fmla="*/ 0 h 433"/>
                  <a:gd name="T2" fmla="*/ 0 w 1262"/>
                  <a:gd name="T3" fmla="*/ 0 h 433"/>
                  <a:gd name="T4" fmla="*/ 0 w 1262"/>
                  <a:gd name="T5" fmla="*/ 0 h 433"/>
                  <a:gd name="T6" fmla="*/ 0 w 1262"/>
                  <a:gd name="T7" fmla="*/ 0 h 433"/>
                  <a:gd name="T8" fmla="*/ 0 60000 65536"/>
                  <a:gd name="T9" fmla="*/ 0 60000 65536"/>
                  <a:gd name="T10" fmla="*/ 0 60000 65536"/>
                  <a:gd name="T11" fmla="*/ 0 60000 65536"/>
                  <a:gd name="T12" fmla="*/ 0 w 1262"/>
                  <a:gd name="T13" fmla="*/ 0 h 433"/>
                  <a:gd name="T14" fmla="*/ 1262 w 1262"/>
                  <a:gd name="T15" fmla="*/ 433 h 433"/>
                </a:gdLst>
                <a:ahLst/>
                <a:cxnLst>
                  <a:cxn ang="T8">
                    <a:pos x="T0" y="T1"/>
                  </a:cxn>
                  <a:cxn ang="T9">
                    <a:pos x="T2" y="T3"/>
                  </a:cxn>
                  <a:cxn ang="T10">
                    <a:pos x="T4" y="T5"/>
                  </a:cxn>
                  <a:cxn ang="T11">
                    <a:pos x="T6" y="T7"/>
                  </a:cxn>
                </a:cxnLst>
                <a:rect l="T12" t="T13" r="T14" b="T15"/>
                <a:pathLst>
                  <a:path w="1262" h="433">
                    <a:moveTo>
                      <a:pt x="0" y="0"/>
                    </a:moveTo>
                    <a:lnTo>
                      <a:pt x="251" y="197"/>
                    </a:lnTo>
                    <a:lnTo>
                      <a:pt x="1262" y="433"/>
                    </a:lnTo>
                    <a:lnTo>
                      <a:pt x="0" y="0"/>
                    </a:lnTo>
                  </a:path>
                </a:pathLst>
              </a:custGeom>
              <a:noFill/>
              <a:ln w="0">
                <a:solidFill>
                  <a:srgbClr val="996666"/>
                </a:solidFill>
                <a:round/>
                <a:headEnd/>
                <a:tailEnd/>
              </a:ln>
            </p:spPr>
            <p:txBody>
              <a:bodyPr/>
              <a:lstStyle/>
              <a:p>
                <a:endParaRPr lang="es-MX"/>
              </a:p>
            </p:txBody>
          </p:sp>
          <p:sp>
            <p:nvSpPr>
              <p:cNvPr id="8586" name="Freeform 6201"/>
              <p:cNvSpPr>
                <a:spLocks/>
              </p:cNvSpPr>
              <p:nvPr/>
            </p:nvSpPr>
            <p:spPr bwMode="auto">
              <a:xfrm>
                <a:off x="1690" y="2295"/>
                <a:ext cx="300" cy="51"/>
              </a:xfrm>
              <a:custGeom>
                <a:avLst/>
                <a:gdLst>
                  <a:gd name="T0" fmla="*/ 0 w 2698"/>
                  <a:gd name="T1" fmla="*/ 0 h 458"/>
                  <a:gd name="T2" fmla="*/ 0 w 2698"/>
                  <a:gd name="T3" fmla="*/ 0 h 458"/>
                  <a:gd name="T4" fmla="*/ 0 w 2698"/>
                  <a:gd name="T5" fmla="*/ 0 h 458"/>
                  <a:gd name="T6" fmla="*/ 0 w 2698"/>
                  <a:gd name="T7" fmla="*/ 0 h 458"/>
                  <a:gd name="T8" fmla="*/ 0 60000 65536"/>
                  <a:gd name="T9" fmla="*/ 0 60000 65536"/>
                  <a:gd name="T10" fmla="*/ 0 60000 65536"/>
                  <a:gd name="T11" fmla="*/ 0 60000 65536"/>
                  <a:gd name="T12" fmla="*/ 0 w 2698"/>
                  <a:gd name="T13" fmla="*/ 0 h 458"/>
                  <a:gd name="T14" fmla="*/ 2698 w 2698"/>
                  <a:gd name="T15" fmla="*/ 458 h 458"/>
                </a:gdLst>
                <a:ahLst/>
                <a:cxnLst>
                  <a:cxn ang="T8">
                    <a:pos x="T0" y="T1"/>
                  </a:cxn>
                  <a:cxn ang="T9">
                    <a:pos x="T2" y="T3"/>
                  </a:cxn>
                  <a:cxn ang="T10">
                    <a:pos x="T4" y="T5"/>
                  </a:cxn>
                  <a:cxn ang="T11">
                    <a:pos x="T6" y="T7"/>
                  </a:cxn>
                </a:cxnLst>
                <a:rect l="T12" t="T13" r="T14" b="T15"/>
                <a:pathLst>
                  <a:path w="2698" h="458">
                    <a:moveTo>
                      <a:pt x="0" y="0"/>
                    </a:moveTo>
                    <a:lnTo>
                      <a:pt x="1262" y="433"/>
                    </a:lnTo>
                    <a:lnTo>
                      <a:pt x="2698" y="458"/>
                    </a:lnTo>
                    <a:lnTo>
                      <a:pt x="0" y="0"/>
                    </a:lnTo>
                    <a:close/>
                  </a:path>
                </a:pathLst>
              </a:custGeom>
              <a:solidFill>
                <a:srgbClr val="996666"/>
              </a:solidFill>
              <a:ln w="9525">
                <a:noFill/>
                <a:round/>
                <a:headEnd/>
                <a:tailEnd/>
              </a:ln>
            </p:spPr>
            <p:txBody>
              <a:bodyPr/>
              <a:lstStyle/>
              <a:p>
                <a:endParaRPr lang="es-MX"/>
              </a:p>
            </p:txBody>
          </p:sp>
          <p:sp>
            <p:nvSpPr>
              <p:cNvPr id="8587" name="Freeform 6202"/>
              <p:cNvSpPr>
                <a:spLocks/>
              </p:cNvSpPr>
              <p:nvPr/>
            </p:nvSpPr>
            <p:spPr bwMode="auto">
              <a:xfrm>
                <a:off x="1690" y="2295"/>
                <a:ext cx="300" cy="51"/>
              </a:xfrm>
              <a:custGeom>
                <a:avLst/>
                <a:gdLst>
                  <a:gd name="T0" fmla="*/ 0 w 2698"/>
                  <a:gd name="T1" fmla="*/ 0 h 458"/>
                  <a:gd name="T2" fmla="*/ 0 w 2698"/>
                  <a:gd name="T3" fmla="*/ 0 h 458"/>
                  <a:gd name="T4" fmla="*/ 0 w 2698"/>
                  <a:gd name="T5" fmla="*/ 0 h 458"/>
                  <a:gd name="T6" fmla="*/ 0 w 2698"/>
                  <a:gd name="T7" fmla="*/ 0 h 458"/>
                  <a:gd name="T8" fmla="*/ 0 60000 65536"/>
                  <a:gd name="T9" fmla="*/ 0 60000 65536"/>
                  <a:gd name="T10" fmla="*/ 0 60000 65536"/>
                  <a:gd name="T11" fmla="*/ 0 60000 65536"/>
                  <a:gd name="T12" fmla="*/ 0 w 2698"/>
                  <a:gd name="T13" fmla="*/ 0 h 458"/>
                  <a:gd name="T14" fmla="*/ 2698 w 2698"/>
                  <a:gd name="T15" fmla="*/ 458 h 458"/>
                </a:gdLst>
                <a:ahLst/>
                <a:cxnLst>
                  <a:cxn ang="T8">
                    <a:pos x="T0" y="T1"/>
                  </a:cxn>
                  <a:cxn ang="T9">
                    <a:pos x="T2" y="T3"/>
                  </a:cxn>
                  <a:cxn ang="T10">
                    <a:pos x="T4" y="T5"/>
                  </a:cxn>
                  <a:cxn ang="T11">
                    <a:pos x="T6" y="T7"/>
                  </a:cxn>
                </a:cxnLst>
                <a:rect l="T12" t="T13" r="T14" b="T15"/>
                <a:pathLst>
                  <a:path w="2698" h="458">
                    <a:moveTo>
                      <a:pt x="0" y="0"/>
                    </a:moveTo>
                    <a:lnTo>
                      <a:pt x="1262" y="433"/>
                    </a:lnTo>
                    <a:lnTo>
                      <a:pt x="2698" y="458"/>
                    </a:lnTo>
                    <a:lnTo>
                      <a:pt x="0" y="0"/>
                    </a:lnTo>
                  </a:path>
                </a:pathLst>
              </a:custGeom>
              <a:noFill/>
              <a:ln w="0">
                <a:solidFill>
                  <a:srgbClr val="996666"/>
                </a:solidFill>
                <a:round/>
                <a:headEnd/>
                <a:tailEnd/>
              </a:ln>
            </p:spPr>
            <p:txBody>
              <a:bodyPr/>
              <a:lstStyle/>
              <a:p>
                <a:endParaRPr lang="es-MX"/>
              </a:p>
            </p:txBody>
          </p:sp>
          <p:sp>
            <p:nvSpPr>
              <p:cNvPr id="8588" name="Freeform 6203"/>
              <p:cNvSpPr>
                <a:spLocks/>
              </p:cNvSpPr>
              <p:nvPr/>
            </p:nvSpPr>
            <p:spPr bwMode="auto">
              <a:xfrm>
                <a:off x="1690" y="2295"/>
                <a:ext cx="359" cy="56"/>
              </a:xfrm>
              <a:custGeom>
                <a:avLst/>
                <a:gdLst>
                  <a:gd name="T0" fmla="*/ 0 w 3232"/>
                  <a:gd name="T1" fmla="*/ 0 h 507"/>
                  <a:gd name="T2" fmla="*/ 0 w 3232"/>
                  <a:gd name="T3" fmla="*/ 0 h 507"/>
                  <a:gd name="T4" fmla="*/ 0 w 3232"/>
                  <a:gd name="T5" fmla="*/ 0 h 507"/>
                  <a:gd name="T6" fmla="*/ 0 w 3232"/>
                  <a:gd name="T7" fmla="*/ 0 h 507"/>
                  <a:gd name="T8" fmla="*/ 0 60000 65536"/>
                  <a:gd name="T9" fmla="*/ 0 60000 65536"/>
                  <a:gd name="T10" fmla="*/ 0 60000 65536"/>
                  <a:gd name="T11" fmla="*/ 0 60000 65536"/>
                  <a:gd name="T12" fmla="*/ 0 w 3232"/>
                  <a:gd name="T13" fmla="*/ 0 h 507"/>
                  <a:gd name="T14" fmla="*/ 3232 w 3232"/>
                  <a:gd name="T15" fmla="*/ 507 h 507"/>
                </a:gdLst>
                <a:ahLst/>
                <a:cxnLst>
                  <a:cxn ang="T8">
                    <a:pos x="T0" y="T1"/>
                  </a:cxn>
                  <a:cxn ang="T9">
                    <a:pos x="T2" y="T3"/>
                  </a:cxn>
                  <a:cxn ang="T10">
                    <a:pos x="T4" y="T5"/>
                  </a:cxn>
                  <a:cxn ang="T11">
                    <a:pos x="T6" y="T7"/>
                  </a:cxn>
                </a:cxnLst>
                <a:rect l="T12" t="T13" r="T14" b="T15"/>
                <a:pathLst>
                  <a:path w="3232" h="507">
                    <a:moveTo>
                      <a:pt x="0" y="0"/>
                    </a:moveTo>
                    <a:lnTo>
                      <a:pt x="2698" y="458"/>
                    </a:lnTo>
                    <a:lnTo>
                      <a:pt x="3232" y="507"/>
                    </a:lnTo>
                    <a:lnTo>
                      <a:pt x="0" y="0"/>
                    </a:lnTo>
                    <a:close/>
                  </a:path>
                </a:pathLst>
              </a:custGeom>
              <a:solidFill>
                <a:srgbClr val="996666"/>
              </a:solidFill>
              <a:ln w="9525">
                <a:noFill/>
                <a:round/>
                <a:headEnd/>
                <a:tailEnd/>
              </a:ln>
            </p:spPr>
            <p:txBody>
              <a:bodyPr/>
              <a:lstStyle/>
              <a:p>
                <a:endParaRPr lang="es-MX"/>
              </a:p>
            </p:txBody>
          </p:sp>
          <p:sp>
            <p:nvSpPr>
              <p:cNvPr id="8589" name="Freeform 6204"/>
              <p:cNvSpPr>
                <a:spLocks/>
              </p:cNvSpPr>
              <p:nvPr/>
            </p:nvSpPr>
            <p:spPr bwMode="auto">
              <a:xfrm>
                <a:off x="1690" y="2295"/>
                <a:ext cx="359" cy="56"/>
              </a:xfrm>
              <a:custGeom>
                <a:avLst/>
                <a:gdLst>
                  <a:gd name="T0" fmla="*/ 0 w 3232"/>
                  <a:gd name="T1" fmla="*/ 0 h 507"/>
                  <a:gd name="T2" fmla="*/ 0 w 3232"/>
                  <a:gd name="T3" fmla="*/ 0 h 507"/>
                  <a:gd name="T4" fmla="*/ 0 w 3232"/>
                  <a:gd name="T5" fmla="*/ 0 h 507"/>
                  <a:gd name="T6" fmla="*/ 0 w 3232"/>
                  <a:gd name="T7" fmla="*/ 0 h 507"/>
                  <a:gd name="T8" fmla="*/ 0 60000 65536"/>
                  <a:gd name="T9" fmla="*/ 0 60000 65536"/>
                  <a:gd name="T10" fmla="*/ 0 60000 65536"/>
                  <a:gd name="T11" fmla="*/ 0 60000 65536"/>
                  <a:gd name="T12" fmla="*/ 0 w 3232"/>
                  <a:gd name="T13" fmla="*/ 0 h 507"/>
                  <a:gd name="T14" fmla="*/ 3232 w 3232"/>
                  <a:gd name="T15" fmla="*/ 507 h 507"/>
                </a:gdLst>
                <a:ahLst/>
                <a:cxnLst>
                  <a:cxn ang="T8">
                    <a:pos x="T0" y="T1"/>
                  </a:cxn>
                  <a:cxn ang="T9">
                    <a:pos x="T2" y="T3"/>
                  </a:cxn>
                  <a:cxn ang="T10">
                    <a:pos x="T4" y="T5"/>
                  </a:cxn>
                  <a:cxn ang="T11">
                    <a:pos x="T6" y="T7"/>
                  </a:cxn>
                </a:cxnLst>
                <a:rect l="T12" t="T13" r="T14" b="T15"/>
                <a:pathLst>
                  <a:path w="3232" h="507">
                    <a:moveTo>
                      <a:pt x="0" y="0"/>
                    </a:moveTo>
                    <a:lnTo>
                      <a:pt x="2698" y="458"/>
                    </a:lnTo>
                    <a:lnTo>
                      <a:pt x="3232" y="507"/>
                    </a:lnTo>
                    <a:lnTo>
                      <a:pt x="0" y="0"/>
                    </a:lnTo>
                  </a:path>
                </a:pathLst>
              </a:custGeom>
              <a:noFill/>
              <a:ln w="0">
                <a:solidFill>
                  <a:srgbClr val="996666"/>
                </a:solidFill>
                <a:round/>
                <a:headEnd/>
                <a:tailEnd/>
              </a:ln>
            </p:spPr>
            <p:txBody>
              <a:bodyPr/>
              <a:lstStyle/>
              <a:p>
                <a:endParaRPr lang="es-MX"/>
              </a:p>
            </p:txBody>
          </p:sp>
          <p:sp>
            <p:nvSpPr>
              <p:cNvPr id="8590" name="Freeform 6205"/>
              <p:cNvSpPr>
                <a:spLocks/>
              </p:cNvSpPr>
              <p:nvPr/>
            </p:nvSpPr>
            <p:spPr bwMode="auto">
              <a:xfrm>
                <a:off x="1690" y="2282"/>
                <a:ext cx="359" cy="69"/>
              </a:xfrm>
              <a:custGeom>
                <a:avLst/>
                <a:gdLst>
                  <a:gd name="T0" fmla="*/ 0 w 3232"/>
                  <a:gd name="T1" fmla="*/ 0 h 625"/>
                  <a:gd name="T2" fmla="*/ 0 w 3232"/>
                  <a:gd name="T3" fmla="*/ 0 h 625"/>
                  <a:gd name="T4" fmla="*/ 0 w 3232"/>
                  <a:gd name="T5" fmla="*/ 0 h 625"/>
                  <a:gd name="T6" fmla="*/ 0 w 3232"/>
                  <a:gd name="T7" fmla="*/ 0 h 625"/>
                  <a:gd name="T8" fmla="*/ 0 60000 65536"/>
                  <a:gd name="T9" fmla="*/ 0 60000 65536"/>
                  <a:gd name="T10" fmla="*/ 0 60000 65536"/>
                  <a:gd name="T11" fmla="*/ 0 60000 65536"/>
                  <a:gd name="T12" fmla="*/ 0 w 3232"/>
                  <a:gd name="T13" fmla="*/ 0 h 625"/>
                  <a:gd name="T14" fmla="*/ 3232 w 3232"/>
                  <a:gd name="T15" fmla="*/ 625 h 625"/>
                </a:gdLst>
                <a:ahLst/>
                <a:cxnLst>
                  <a:cxn ang="T8">
                    <a:pos x="T0" y="T1"/>
                  </a:cxn>
                  <a:cxn ang="T9">
                    <a:pos x="T2" y="T3"/>
                  </a:cxn>
                  <a:cxn ang="T10">
                    <a:pos x="T4" y="T5"/>
                  </a:cxn>
                  <a:cxn ang="T11">
                    <a:pos x="T6" y="T7"/>
                  </a:cxn>
                </a:cxnLst>
                <a:rect l="T12" t="T13" r="T14" b="T15"/>
                <a:pathLst>
                  <a:path w="3232" h="625">
                    <a:moveTo>
                      <a:pt x="121" y="0"/>
                    </a:moveTo>
                    <a:lnTo>
                      <a:pt x="0" y="118"/>
                    </a:lnTo>
                    <a:lnTo>
                      <a:pt x="3232" y="625"/>
                    </a:lnTo>
                    <a:lnTo>
                      <a:pt x="121" y="0"/>
                    </a:lnTo>
                    <a:close/>
                  </a:path>
                </a:pathLst>
              </a:custGeom>
              <a:solidFill>
                <a:srgbClr val="996666"/>
              </a:solidFill>
              <a:ln w="9525">
                <a:noFill/>
                <a:round/>
                <a:headEnd/>
                <a:tailEnd/>
              </a:ln>
            </p:spPr>
            <p:txBody>
              <a:bodyPr/>
              <a:lstStyle/>
              <a:p>
                <a:endParaRPr lang="es-MX"/>
              </a:p>
            </p:txBody>
          </p:sp>
          <p:sp>
            <p:nvSpPr>
              <p:cNvPr id="8591" name="Freeform 6206"/>
              <p:cNvSpPr>
                <a:spLocks/>
              </p:cNvSpPr>
              <p:nvPr/>
            </p:nvSpPr>
            <p:spPr bwMode="auto">
              <a:xfrm>
                <a:off x="1690" y="2282"/>
                <a:ext cx="359" cy="69"/>
              </a:xfrm>
              <a:custGeom>
                <a:avLst/>
                <a:gdLst>
                  <a:gd name="T0" fmla="*/ 0 w 3232"/>
                  <a:gd name="T1" fmla="*/ 0 h 625"/>
                  <a:gd name="T2" fmla="*/ 0 w 3232"/>
                  <a:gd name="T3" fmla="*/ 0 h 625"/>
                  <a:gd name="T4" fmla="*/ 0 w 3232"/>
                  <a:gd name="T5" fmla="*/ 0 h 625"/>
                  <a:gd name="T6" fmla="*/ 0 w 3232"/>
                  <a:gd name="T7" fmla="*/ 0 h 625"/>
                  <a:gd name="T8" fmla="*/ 0 60000 65536"/>
                  <a:gd name="T9" fmla="*/ 0 60000 65536"/>
                  <a:gd name="T10" fmla="*/ 0 60000 65536"/>
                  <a:gd name="T11" fmla="*/ 0 60000 65536"/>
                  <a:gd name="T12" fmla="*/ 0 w 3232"/>
                  <a:gd name="T13" fmla="*/ 0 h 625"/>
                  <a:gd name="T14" fmla="*/ 3232 w 3232"/>
                  <a:gd name="T15" fmla="*/ 625 h 625"/>
                </a:gdLst>
                <a:ahLst/>
                <a:cxnLst>
                  <a:cxn ang="T8">
                    <a:pos x="T0" y="T1"/>
                  </a:cxn>
                  <a:cxn ang="T9">
                    <a:pos x="T2" y="T3"/>
                  </a:cxn>
                  <a:cxn ang="T10">
                    <a:pos x="T4" y="T5"/>
                  </a:cxn>
                  <a:cxn ang="T11">
                    <a:pos x="T6" y="T7"/>
                  </a:cxn>
                </a:cxnLst>
                <a:rect l="T12" t="T13" r="T14" b="T15"/>
                <a:pathLst>
                  <a:path w="3232" h="625">
                    <a:moveTo>
                      <a:pt x="121" y="0"/>
                    </a:moveTo>
                    <a:lnTo>
                      <a:pt x="0" y="118"/>
                    </a:lnTo>
                    <a:lnTo>
                      <a:pt x="3232" y="625"/>
                    </a:lnTo>
                    <a:lnTo>
                      <a:pt x="121" y="0"/>
                    </a:lnTo>
                  </a:path>
                </a:pathLst>
              </a:custGeom>
              <a:noFill/>
              <a:ln w="0">
                <a:solidFill>
                  <a:srgbClr val="996666"/>
                </a:solidFill>
                <a:round/>
                <a:headEnd/>
                <a:tailEnd/>
              </a:ln>
            </p:spPr>
            <p:txBody>
              <a:bodyPr/>
              <a:lstStyle/>
              <a:p>
                <a:endParaRPr lang="es-MX"/>
              </a:p>
            </p:txBody>
          </p:sp>
          <p:sp>
            <p:nvSpPr>
              <p:cNvPr id="8592" name="Freeform 6207"/>
              <p:cNvSpPr>
                <a:spLocks/>
              </p:cNvSpPr>
              <p:nvPr/>
            </p:nvSpPr>
            <p:spPr bwMode="auto">
              <a:xfrm>
                <a:off x="1696" y="2249"/>
                <a:ext cx="353" cy="102"/>
              </a:xfrm>
              <a:custGeom>
                <a:avLst/>
                <a:gdLst>
                  <a:gd name="T0" fmla="*/ 0 w 3180"/>
                  <a:gd name="T1" fmla="*/ 0 h 922"/>
                  <a:gd name="T2" fmla="*/ 0 w 3180"/>
                  <a:gd name="T3" fmla="*/ 0 h 922"/>
                  <a:gd name="T4" fmla="*/ 0 w 3180"/>
                  <a:gd name="T5" fmla="*/ 0 h 922"/>
                  <a:gd name="T6" fmla="*/ 0 w 3180"/>
                  <a:gd name="T7" fmla="*/ 0 h 922"/>
                  <a:gd name="T8" fmla="*/ 0 60000 65536"/>
                  <a:gd name="T9" fmla="*/ 0 60000 65536"/>
                  <a:gd name="T10" fmla="*/ 0 60000 65536"/>
                  <a:gd name="T11" fmla="*/ 0 60000 65536"/>
                  <a:gd name="T12" fmla="*/ 0 w 3180"/>
                  <a:gd name="T13" fmla="*/ 0 h 922"/>
                  <a:gd name="T14" fmla="*/ 3180 w 3180"/>
                  <a:gd name="T15" fmla="*/ 922 h 922"/>
                </a:gdLst>
                <a:ahLst/>
                <a:cxnLst>
                  <a:cxn ang="T8">
                    <a:pos x="T0" y="T1"/>
                  </a:cxn>
                  <a:cxn ang="T9">
                    <a:pos x="T2" y="T3"/>
                  </a:cxn>
                  <a:cxn ang="T10">
                    <a:pos x="T4" y="T5"/>
                  </a:cxn>
                  <a:cxn ang="T11">
                    <a:pos x="T6" y="T7"/>
                  </a:cxn>
                </a:cxnLst>
                <a:rect l="T12" t="T13" r="T14" b="T15"/>
                <a:pathLst>
                  <a:path w="3180" h="922">
                    <a:moveTo>
                      <a:pt x="0" y="0"/>
                    </a:moveTo>
                    <a:lnTo>
                      <a:pt x="69" y="297"/>
                    </a:lnTo>
                    <a:lnTo>
                      <a:pt x="3180" y="922"/>
                    </a:lnTo>
                    <a:lnTo>
                      <a:pt x="0" y="0"/>
                    </a:lnTo>
                    <a:close/>
                  </a:path>
                </a:pathLst>
              </a:custGeom>
              <a:solidFill>
                <a:srgbClr val="996666"/>
              </a:solidFill>
              <a:ln w="9525">
                <a:noFill/>
                <a:round/>
                <a:headEnd/>
                <a:tailEnd/>
              </a:ln>
            </p:spPr>
            <p:txBody>
              <a:bodyPr/>
              <a:lstStyle/>
              <a:p>
                <a:endParaRPr lang="es-MX"/>
              </a:p>
            </p:txBody>
          </p:sp>
          <p:sp>
            <p:nvSpPr>
              <p:cNvPr id="8593" name="Freeform 6208"/>
              <p:cNvSpPr>
                <a:spLocks/>
              </p:cNvSpPr>
              <p:nvPr/>
            </p:nvSpPr>
            <p:spPr bwMode="auto">
              <a:xfrm>
                <a:off x="1696" y="2249"/>
                <a:ext cx="353" cy="102"/>
              </a:xfrm>
              <a:custGeom>
                <a:avLst/>
                <a:gdLst>
                  <a:gd name="T0" fmla="*/ 0 w 3180"/>
                  <a:gd name="T1" fmla="*/ 0 h 922"/>
                  <a:gd name="T2" fmla="*/ 0 w 3180"/>
                  <a:gd name="T3" fmla="*/ 0 h 922"/>
                  <a:gd name="T4" fmla="*/ 0 w 3180"/>
                  <a:gd name="T5" fmla="*/ 0 h 922"/>
                  <a:gd name="T6" fmla="*/ 0 w 3180"/>
                  <a:gd name="T7" fmla="*/ 0 h 922"/>
                  <a:gd name="T8" fmla="*/ 0 60000 65536"/>
                  <a:gd name="T9" fmla="*/ 0 60000 65536"/>
                  <a:gd name="T10" fmla="*/ 0 60000 65536"/>
                  <a:gd name="T11" fmla="*/ 0 60000 65536"/>
                  <a:gd name="T12" fmla="*/ 0 w 3180"/>
                  <a:gd name="T13" fmla="*/ 0 h 922"/>
                  <a:gd name="T14" fmla="*/ 3180 w 3180"/>
                  <a:gd name="T15" fmla="*/ 922 h 922"/>
                </a:gdLst>
                <a:ahLst/>
                <a:cxnLst>
                  <a:cxn ang="T8">
                    <a:pos x="T0" y="T1"/>
                  </a:cxn>
                  <a:cxn ang="T9">
                    <a:pos x="T2" y="T3"/>
                  </a:cxn>
                  <a:cxn ang="T10">
                    <a:pos x="T4" y="T5"/>
                  </a:cxn>
                  <a:cxn ang="T11">
                    <a:pos x="T6" y="T7"/>
                  </a:cxn>
                </a:cxnLst>
                <a:rect l="T12" t="T13" r="T14" b="T15"/>
                <a:pathLst>
                  <a:path w="3180" h="922">
                    <a:moveTo>
                      <a:pt x="0" y="0"/>
                    </a:moveTo>
                    <a:lnTo>
                      <a:pt x="69" y="297"/>
                    </a:lnTo>
                    <a:lnTo>
                      <a:pt x="3180" y="922"/>
                    </a:lnTo>
                    <a:lnTo>
                      <a:pt x="0" y="0"/>
                    </a:lnTo>
                  </a:path>
                </a:pathLst>
              </a:custGeom>
              <a:noFill/>
              <a:ln w="0">
                <a:solidFill>
                  <a:srgbClr val="996666"/>
                </a:solidFill>
                <a:round/>
                <a:headEnd/>
                <a:tailEnd/>
              </a:ln>
            </p:spPr>
            <p:txBody>
              <a:bodyPr/>
              <a:lstStyle/>
              <a:p>
                <a:endParaRPr lang="es-MX"/>
              </a:p>
            </p:txBody>
          </p:sp>
          <p:sp>
            <p:nvSpPr>
              <p:cNvPr id="8594" name="Freeform 6209"/>
              <p:cNvSpPr>
                <a:spLocks/>
              </p:cNvSpPr>
              <p:nvPr/>
            </p:nvSpPr>
            <p:spPr bwMode="auto">
              <a:xfrm>
                <a:off x="1652" y="2212"/>
                <a:ext cx="397" cy="139"/>
              </a:xfrm>
              <a:custGeom>
                <a:avLst/>
                <a:gdLst>
                  <a:gd name="T0" fmla="*/ 0 w 3570"/>
                  <a:gd name="T1" fmla="*/ 0 h 1252"/>
                  <a:gd name="T2" fmla="*/ 0 w 3570"/>
                  <a:gd name="T3" fmla="*/ 0 h 1252"/>
                  <a:gd name="T4" fmla="*/ 0 w 3570"/>
                  <a:gd name="T5" fmla="*/ 0 h 1252"/>
                  <a:gd name="T6" fmla="*/ 0 w 3570"/>
                  <a:gd name="T7" fmla="*/ 0 h 1252"/>
                  <a:gd name="T8" fmla="*/ 0 60000 65536"/>
                  <a:gd name="T9" fmla="*/ 0 60000 65536"/>
                  <a:gd name="T10" fmla="*/ 0 60000 65536"/>
                  <a:gd name="T11" fmla="*/ 0 60000 65536"/>
                  <a:gd name="T12" fmla="*/ 0 w 3570"/>
                  <a:gd name="T13" fmla="*/ 0 h 1252"/>
                  <a:gd name="T14" fmla="*/ 3570 w 3570"/>
                  <a:gd name="T15" fmla="*/ 1252 h 1252"/>
                </a:gdLst>
                <a:ahLst/>
                <a:cxnLst>
                  <a:cxn ang="T8">
                    <a:pos x="T0" y="T1"/>
                  </a:cxn>
                  <a:cxn ang="T9">
                    <a:pos x="T2" y="T3"/>
                  </a:cxn>
                  <a:cxn ang="T10">
                    <a:pos x="T4" y="T5"/>
                  </a:cxn>
                  <a:cxn ang="T11">
                    <a:pos x="T6" y="T7"/>
                  </a:cxn>
                </a:cxnLst>
                <a:rect l="T12" t="T13" r="T14" b="T15"/>
                <a:pathLst>
                  <a:path w="3570" h="1252">
                    <a:moveTo>
                      <a:pt x="0" y="0"/>
                    </a:moveTo>
                    <a:lnTo>
                      <a:pt x="390" y="330"/>
                    </a:lnTo>
                    <a:lnTo>
                      <a:pt x="3570" y="1252"/>
                    </a:lnTo>
                    <a:lnTo>
                      <a:pt x="0" y="0"/>
                    </a:lnTo>
                    <a:close/>
                  </a:path>
                </a:pathLst>
              </a:custGeom>
              <a:solidFill>
                <a:srgbClr val="996666"/>
              </a:solidFill>
              <a:ln w="9525">
                <a:noFill/>
                <a:round/>
                <a:headEnd/>
                <a:tailEnd/>
              </a:ln>
            </p:spPr>
            <p:txBody>
              <a:bodyPr/>
              <a:lstStyle/>
              <a:p>
                <a:endParaRPr lang="es-MX"/>
              </a:p>
            </p:txBody>
          </p:sp>
          <p:sp>
            <p:nvSpPr>
              <p:cNvPr id="8595" name="Freeform 6210"/>
              <p:cNvSpPr>
                <a:spLocks/>
              </p:cNvSpPr>
              <p:nvPr/>
            </p:nvSpPr>
            <p:spPr bwMode="auto">
              <a:xfrm>
                <a:off x="1652" y="2212"/>
                <a:ext cx="397" cy="139"/>
              </a:xfrm>
              <a:custGeom>
                <a:avLst/>
                <a:gdLst>
                  <a:gd name="T0" fmla="*/ 0 w 3570"/>
                  <a:gd name="T1" fmla="*/ 0 h 1252"/>
                  <a:gd name="T2" fmla="*/ 0 w 3570"/>
                  <a:gd name="T3" fmla="*/ 0 h 1252"/>
                  <a:gd name="T4" fmla="*/ 0 w 3570"/>
                  <a:gd name="T5" fmla="*/ 0 h 1252"/>
                  <a:gd name="T6" fmla="*/ 0 w 3570"/>
                  <a:gd name="T7" fmla="*/ 0 h 1252"/>
                  <a:gd name="T8" fmla="*/ 0 60000 65536"/>
                  <a:gd name="T9" fmla="*/ 0 60000 65536"/>
                  <a:gd name="T10" fmla="*/ 0 60000 65536"/>
                  <a:gd name="T11" fmla="*/ 0 60000 65536"/>
                  <a:gd name="T12" fmla="*/ 0 w 3570"/>
                  <a:gd name="T13" fmla="*/ 0 h 1252"/>
                  <a:gd name="T14" fmla="*/ 3570 w 3570"/>
                  <a:gd name="T15" fmla="*/ 1252 h 1252"/>
                </a:gdLst>
                <a:ahLst/>
                <a:cxnLst>
                  <a:cxn ang="T8">
                    <a:pos x="T0" y="T1"/>
                  </a:cxn>
                  <a:cxn ang="T9">
                    <a:pos x="T2" y="T3"/>
                  </a:cxn>
                  <a:cxn ang="T10">
                    <a:pos x="T4" y="T5"/>
                  </a:cxn>
                  <a:cxn ang="T11">
                    <a:pos x="T6" y="T7"/>
                  </a:cxn>
                </a:cxnLst>
                <a:rect l="T12" t="T13" r="T14" b="T15"/>
                <a:pathLst>
                  <a:path w="3570" h="1252">
                    <a:moveTo>
                      <a:pt x="0" y="0"/>
                    </a:moveTo>
                    <a:lnTo>
                      <a:pt x="390" y="330"/>
                    </a:lnTo>
                    <a:lnTo>
                      <a:pt x="3570" y="1252"/>
                    </a:lnTo>
                    <a:lnTo>
                      <a:pt x="0" y="0"/>
                    </a:lnTo>
                  </a:path>
                </a:pathLst>
              </a:custGeom>
              <a:noFill/>
              <a:ln w="0">
                <a:solidFill>
                  <a:srgbClr val="996666"/>
                </a:solidFill>
                <a:round/>
                <a:headEnd/>
                <a:tailEnd/>
              </a:ln>
            </p:spPr>
            <p:txBody>
              <a:bodyPr/>
              <a:lstStyle/>
              <a:p>
                <a:endParaRPr lang="es-MX"/>
              </a:p>
            </p:txBody>
          </p:sp>
          <p:sp>
            <p:nvSpPr>
              <p:cNvPr id="8596" name="Freeform 6211"/>
              <p:cNvSpPr>
                <a:spLocks/>
              </p:cNvSpPr>
              <p:nvPr/>
            </p:nvSpPr>
            <p:spPr bwMode="auto">
              <a:xfrm>
                <a:off x="1628" y="2186"/>
                <a:ext cx="421" cy="165"/>
              </a:xfrm>
              <a:custGeom>
                <a:avLst/>
                <a:gdLst>
                  <a:gd name="T0" fmla="*/ 0 w 3789"/>
                  <a:gd name="T1" fmla="*/ 0 h 1489"/>
                  <a:gd name="T2" fmla="*/ 0 w 3789"/>
                  <a:gd name="T3" fmla="*/ 0 h 1489"/>
                  <a:gd name="T4" fmla="*/ 0 w 3789"/>
                  <a:gd name="T5" fmla="*/ 0 h 1489"/>
                  <a:gd name="T6" fmla="*/ 0 w 3789"/>
                  <a:gd name="T7" fmla="*/ 0 h 1489"/>
                  <a:gd name="T8" fmla="*/ 0 60000 65536"/>
                  <a:gd name="T9" fmla="*/ 0 60000 65536"/>
                  <a:gd name="T10" fmla="*/ 0 60000 65536"/>
                  <a:gd name="T11" fmla="*/ 0 60000 65536"/>
                  <a:gd name="T12" fmla="*/ 0 w 3789"/>
                  <a:gd name="T13" fmla="*/ 0 h 1489"/>
                  <a:gd name="T14" fmla="*/ 3789 w 3789"/>
                  <a:gd name="T15" fmla="*/ 1489 h 1489"/>
                </a:gdLst>
                <a:ahLst/>
                <a:cxnLst>
                  <a:cxn ang="T8">
                    <a:pos x="T0" y="T1"/>
                  </a:cxn>
                  <a:cxn ang="T9">
                    <a:pos x="T2" y="T3"/>
                  </a:cxn>
                  <a:cxn ang="T10">
                    <a:pos x="T4" y="T5"/>
                  </a:cxn>
                  <a:cxn ang="T11">
                    <a:pos x="T6" y="T7"/>
                  </a:cxn>
                </a:cxnLst>
                <a:rect l="T12" t="T13" r="T14" b="T15"/>
                <a:pathLst>
                  <a:path w="3789" h="1489">
                    <a:moveTo>
                      <a:pt x="0" y="0"/>
                    </a:moveTo>
                    <a:lnTo>
                      <a:pt x="219" y="237"/>
                    </a:lnTo>
                    <a:lnTo>
                      <a:pt x="3789" y="1489"/>
                    </a:lnTo>
                    <a:lnTo>
                      <a:pt x="0" y="0"/>
                    </a:lnTo>
                    <a:close/>
                  </a:path>
                </a:pathLst>
              </a:custGeom>
              <a:solidFill>
                <a:srgbClr val="996666"/>
              </a:solidFill>
              <a:ln w="9525">
                <a:noFill/>
                <a:round/>
                <a:headEnd/>
                <a:tailEnd/>
              </a:ln>
            </p:spPr>
            <p:txBody>
              <a:bodyPr/>
              <a:lstStyle/>
              <a:p>
                <a:endParaRPr lang="es-MX"/>
              </a:p>
            </p:txBody>
          </p:sp>
          <p:sp>
            <p:nvSpPr>
              <p:cNvPr id="8597" name="Freeform 6212"/>
              <p:cNvSpPr>
                <a:spLocks/>
              </p:cNvSpPr>
              <p:nvPr/>
            </p:nvSpPr>
            <p:spPr bwMode="auto">
              <a:xfrm>
                <a:off x="1628" y="2186"/>
                <a:ext cx="421" cy="165"/>
              </a:xfrm>
              <a:custGeom>
                <a:avLst/>
                <a:gdLst>
                  <a:gd name="T0" fmla="*/ 0 w 3789"/>
                  <a:gd name="T1" fmla="*/ 0 h 1489"/>
                  <a:gd name="T2" fmla="*/ 0 w 3789"/>
                  <a:gd name="T3" fmla="*/ 0 h 1489"/>
                  <a:gd name="T4" fmla="*/ 0 w 3789"/>
                  <a:gd name="T5" fmla="*/ 0 h 1489"/>
                  <a:gd name="T6" fmla="*/ 0 w 3789"/>
                  <a:gd name="T7" fmla="*/ 0 h 1489"/>
                  <a:gd name="T8" fmla="*/ 0 60000 65536"/>
                  <a:gd name="T9" fmla="*/ 0 60000 65536"/>
                  <a:gd name="T10" fmla="*/ 0 60000 65536"/>
                  <a:gd name="T11" fmla="*/ 0 60000 65536"/>
                  <a:gd name="T12" fmla="*/ 0 w 3789"/>
                  <a:gd name="T13" fmla="*/ 0 h 1489"/>
                  <a:gd name="T14" fmla="*/ 3789 w 3789"/>
                  <a:gd name="T15" fmla="*/ 1489 h 1489"/>
                </a:gdLst>
                <a:ahLst/>
                <a:cxnLst>
                  <a:cxn ang="T8">
                    <a:pos x="T0" y="T1"/>
                  </a:cxn>
                  <a:cxn ang="T9">
                    <a:pos x="T2" y="T3"/>
                  </a:cxn>
                  <a:cxn ang="T10">
                    <a:pos x="T4" y="T5"/>
                  </a:cxn>
                  <a:cxn ang="T11">
                    <a:pos x="T6" y="T7"/>
                  </a:cxn>
                </a:cxnLst>
                <a:rect l="T12" t="T13" r="T14" b="T15"/>
                <a:pathLst>
                  <a:path w="3789" h="1489">
                    <a:moveTo>
                      <a:pt x="0" y="0"/>
                    </a:moveTo>
                    <a:lnTo>
                      <a:pt x="219" y="237"/>
                    </a:lnTo>
                    <a:lnTo>
                      <a:pt x="3789" y="1489"/>
                    </a:lnTo>
                    <a:lnTo>
                      <a:pt x="0" y="0"/>
                    </a:lnTo>
                  </a:path>
                </a:pathLst>
              </a:custGeom>
              <a:noFill/>
              <a:ln w="0">
                <a:solidFill>
                  <a:srgbClr val="996666"/>
                </a:solidFill>
                <a:round/>
                <a:headEnd/>
                <a:tailEnd/>
              </a:ln>
            </p:spPr>
            <p:txBody>
              <a:bodyPr/>
              <a:lstStyle/>
              <a:p>
                <a:endParaRPr lang="es-MX"/>
              </a:p>
            </p:txBody>
          </p:sp>
          <p:sp>
            <p:nvSpPr>
              <p:cNvPr id="8598" name="Freeform 6213"/>
              <p:cNvSpPr>
                <a:spLocks/>
              </p:cNvSpPr>
              <p:nvPr/>
            </p:nvSpPr>
            <p:spPr bwMode="auto">
              <a:xfrm>
                <a:off x="1437" y="2178"/>
                <a:ext cx="32" cy="8"/>
              </a:xfrm>
              <a:custGeom>
                <a:avLst/>
                <a:gdLst>
                  <a:gd name="T0" fmla="*/ 0 w 295"/>
                  <a:gd name="T1" fmla="*/ 0 h 69"/>
                  <a:gd name="T2" fmla="*/ 0 w 295"/>
                  <a:gd name="T3" fmla="*/ 0 h 69"/>
                  <a:gd name="T4" fmla="*/ 0 w 295"/>
                  <a:gd name="T5" fmla="*/ 0 h 69"/>
                  <a:gd name="T6" fmla="*/ 0 w 295"/>
                  <a:gd name="T7" fmla="*/ 0 h 69"/>
                  <a:gd name="T8" fmla="*/ 0 60000 65536"/>
                  <a:gd name="T9" fmla="*/ 0 60000 65536"/>
                  <a:gd name="T10" fmla="*/ 0 60000 65536"/>
                  <a:gd name="T11" fmla="*/ 0 60000 65536"/>
                  <a:gd name="T12" fmla="*/ 0 w 295"/>
                  <a:gd name="T13" fmla="*/ 0 h 69"/>
                  <a:gd name="T14" fmla="*/ 295 w 295"/>
                  <a:gd name="T15" fmla="*/ 69 h 69"/>
                </a:gdLst>
                <a:ahLst/>
                <a:cxnLst>
                  <a:cxn ang="T8">
                    <a:pos x="T0" y="T1"/>
                  </a:cxn>
                  <a:cxn ang="T9">
                    <a:pos x="T2" y="T3"/>
                  </a:cxn>
                  <a:cxn ang="T10">
                    <a:pos x="T4" y="T5"/>
                  </a:cxn>
                  <a:cxn ang="T11">
                    <a:pos x="T6" y="T7"/>
                  </a:cxn>
                </a:cxnLst>
                <a:rect l="T12" t="T13" r="T14" b="T15"/>
                <a:pathLst>
                  <a:path w="295" h="69">
                    <a:moveTo>
                      <a:pt x="0" y="0"/>
                    </a:moveTo>
                    <a:lnTo>
                      <a:pt x="265" y="63"/>
                    </a:lnTo>
                    <a:lnTo>
                      <a:pt x="295" y="69"/>
                    </a:lnTo>
                    <a:lnTo>
                      <a:pt x="0" y="0"/>
                    </a:lnTo>
                  </a:path>
                </a:pathLst>
              </a:custGeom>
              <a:noFill/>
              <a:ln w="0">
                <a:solidFill>
                  <a:srgbClr val="996666"/>
                </a:solidFill>
                <a:round/>
                <a:headEnd/>
                <a:tailEnd/>
              </a:ln>
            </p:spPr>
            <p:txBody>
              <a:bodyPr/>
              <a:lstStyle/>
              <a:p>
                <a:endParaRPr lang="es-MX"/>
              </a:p>
            </p:txBody>
          </p:sp>
          <p:sp>
            <p:nvSpPr>
              <p:cNvPr id="8599" name="Freeform 6214"/>
              <p:cNvSpPr>
                <a:spLocks/>
              </p:cNvSpPr>
              <p:nvPr/>
            </p:nvSpPr>
            <p:spPr bwMode="auto">
              <a:xfrm>
                <a:off x="1437" y="2177"/>
                <a:ext cx="50" cy="9"/>
              </a:xfrm>
              <a:custGeom>
                <a:avLst/>
                <a:gdLst>
                  <a:gd name="T0" fmla="*/ 0 w 455"/>
                  <a:gd name="T1" fmla="*/ 0 h 83"/>
                  <a:gd name="T2" fmla="*/ 0 w 455"/>
                  <a:gd name="T3" fmla="*/ 0 h 83"/>
                  <a:gd name="T4" fmla="*/ 0 w 455"/>
                  <a:gd name="T5" fmla="*/ 0 h 83"/>
                  <a:gd name="T6" fmla="*/ 0 w 455"/>
                  <a:gd name="T7" fmla="*/ 0 h 83"/>
                  <a:gd name="T8" fmla="*/ 0 60000 65536"/>
                  <a:gd name="T9" fmla="*/ 0 60000 65536"/>
                  <a:gd name="T10" fmla="*/ 0 60000 65536"/>
                  <a:gd name="T11" fmla="*/ 0 60000 65536"/>
                  <a:gd name="T12" fmla="*/ 0 w 455"/>
                  <a:gd name="T13" fmla="*/ 0 h 83"/>
                  <a:gd name="T14" fmla="*/ 455 w 455"/>
                  <a:gd name="T15" fmla="*/ 83 h 83"/>
                </a:gdLst>
                <a:ahLst/>
                <a:cxnLst>
                  <a:cxn ang="T8">
                    <a:pos x="T0" y="T1"/>
                  </a:cxn>
                  <a:cxn ang="T9">
                    <a:pos x="T2" y="T3"/>
                  </a:cxn>
                  <a:cxn ang="T10">
                    <a:pos x="T4" y="T5"/>
                  </a:cxn>
                  <a:cxn ang="T11">
                    <a:pos x="T6" y="T7"/>
                  </a:cxn>
                </a:cxnLst>
                <a:rect l="T12" t="T13" r="T14" b="T15"/>
                <a:pathLst>
                  <a:path w="455" h="83">
                    <a:moveTo>
                      <a:pt x="455" y="0"/>
                    </a:moveTo>
                    <a:lnTo>
                      <a:pt x="0" y="14"/>
                    </a:lnTo>
                    <a:lnTo>
                      <a:pt x="295" y="83"/>
                    </a:lnTo>
                    <a:lnTo>
                      <a:pt x="455" y="0"/>
                    </a:lnTo>
                    <a:close/>
                  </a:path>
                </a:pathLst>
              </a:custGeom>
              <a:solidFill>
                <a:srgbClr val="996666"/>
              </a:solidFill>
              <a:ln w="9525">
                <a:noFill/>
                <a:round/>
                <a:headEnd/>
                <a:tailEnd/>
              </a:ln>
            </p:spPr>
            <p:txBody>
              <a:bodyPr/>
              <a:lstStyle/>
              <a:p>
                <a:endParaRPr lang="es-MX"/>
              </a:p>
            </p:txBody>
          </p:sp>
          <p:sp>
            <p:nvSpPr>
              <p:cNvPr id="8600" name="Freeform 6215"/>
              <p:cNvSpPr>
                <a:spLocks/>
              </p:cNvSpPr>
              <p:nvPr/>
            </p:nvSpPr>
            <p:spPr bwMode="auto">
              <a:xfrm>
                <a:off x="1437" y="2177"/>
                <a:ext cx="50" cy="9"/>
              </a:xfrm>
              <a:custGeom>
                <a:avLst/>
                <a:gdLst>
                  <a:gd name="T0" fmla="*/ 0 w 455"/>
                  <a:gd name="T1" fmla="*/ 0 h 83"/>
                  <a:gd name="T2" fmla="*/ 0 w 455"/>
                  <a:gd name="T3" fmla="*/ 0 h 83"/>
                  <a:gd name="T4" fmla="*/ 0 w 455"/>
                  <a:gd name="T5" fmla="*/ 0 h 83"/>
                  <a:gd name="T6" fmla="*/ 0 w 455"/>
                  <a:gd name="T7" fmla="*/ 0 h 83"/>
                  <a:gd name="T8" fmla="*/ 0 60000 65536"/>
                  <a:gd name="T9" fmla="*/ 0 60000 65536"/>
                  <a:gd name="T10" fmla="*/ 0 60000 65536"/>
                  <a:gd name="T11" fmla="*/ 0 60000 65536"/>
                  <a:gd name="T12" fmla="*/ 0 w 455"/>
                  <a:gd name="T13" fmla="*/ 0 h 83"/>
                  <a:gd name="T14" fmla="*/ 455 w 455"/>
                  <a:gd name="T15" fmla="*/ 83 h 83"/>
                </a:gdLst>
                <a:ahLst/>
                <a:cxnLst>
                  <a:cxn ang="T8">
                    <a:pos x="T0" y="T1"/>
                  </a:cxn>
                  <a:cxn ang="T9">
                    <a:pos x="T2" y="T3"/>
                  </a:cxn>
                  <a:cxn ang="T10">
                    <a:pos x="T4" y="T5"/>
                  </a:cxn>
                  <a:cxn ang="T11">
                    <a:pos x="T6" y="T7"/>
                  </a:cxn>
                </a:cxnLst>
                <a:rect l="T12" t="T13" r="T14" b="T15"/>
                <a:pathLst>
                  <a:path w="455" h="83">
                    <a:moveTo>
                      <a:pt x="455" y="0"/>
                    </a:moveTo>
                    <a:lnTo>
                      <a:pt x="0" y="14"/>
                    </a:lnTo>
                    <a:lnTo>
                      <a:pt x="295" y="83"/>
                    </a:lnTo>
                    <a:lnTo>
                      <a:pt x="455" y="0"/>
                    </a:lnTo>
                  </a:path>
                </a:pathLst>
              </a:custGeom>
              <a:noFill/>
              <a:ln w="0">
                <a:solidFill>
                  <a:srgbClr val="996666"/>
                </a:solidFill>
                <a:round/>
                <a:headEnd/>
                <a:tailEnd/>
              </a:ln>
            </p:spPr>
            <p:txBody>
              <a:bodyPr/>
              <a:lstStyle/>
              <a:p>
                <a:endParaRPr lang="es-MX"/>
              </a:p>
            </p:txBody>
          </p:sp>
          <p:sp>
            <p:nvSpPr>
              <p:cNvPr id="8601" name="Freeform 6216"/>
              <p:cNvSpPr>
                <a:spLocks/>
              </p:cNvSpPr>
              <p:nvPr/>
            </p:nvSpPr>
            <p:spPr bwMode="auto">
              <a:xfrm>
                <a:off x="1422" y="2175"/>
                <a:ext cx="65" cy="3"/>
              </a:xfrm>
              <a:custGeom>
                <a:avLst/>
                <a:gdLst>
                  <a:gd name="T0" fmla="*/ 0 w 590"/>
                  <a:gd name="T1" fmla="*/ 0 h 29"/>
                  <a:gd name="T2" fmla="*/ 0 w 590"/>
                  <a:gd name="T3" fmla="*/ 0 h 29"/>
                  <a:gd name="T4" fmla="*/ 0 w 590"/>
                  <a:gd name="T5" fmla="*/ 0 h 29"/>
                  <a:gd name="T6" fmla="*/ 0 w 590"/>
                  <a:gd name="T7" fmla="*/ 0 h 29"/>
                  <a:gd name="T8" fmla="*/ 0 60000 65536"/>
                  <a:gd name="T9" fmla="*/ 0 60000 65536"/>
                  <a:gd name="T10" fmla="*/ 0 60000 65536"/>
                  <a:gd name="T11" fmla="*/ 0 60000 65536"/>
                  <a:gd name="T12" fmla="*/ 0 w 590"/>
                  <a:gd name="T13" fmla="*/ 0 h 29"/>
                  <a:gd name="T14" fmla="*/ 590 w 590"/>
                  <a:gd name="T15" fmla="*/ 29 h 29"/>
                </a:gdLst>
                <a:ahLst/>
                <a:cxnLst>
                  <a:cxn ang="T8">
                    <a:pos x="T0" y="T1"/>
                  </a:cxn>
                  <a:cxn ang="T9">
                    <a:pos x="T2" y="T3"/>
                  </a:cxn>
                  <a:cxn ang="T10">
                    <a:pos x="T4" y="T5"/>
                  </a:cxn>
                  <a:cxn ang="T11">
                    <a:pos x="T6" y="T7"/>
                  </a:cxn>
                </a:cxnLst>
                <a:rect l="T12" t="T13" r="T14" b="T15"/>
                <a:pathLst>
                  <a:path w="590" h="29">
                    <a:moveTo>
                      <a:pt x="0" y="0"/>
                    </a:moveTo>
                    <a:lnTo>
                      <a:pt x="135" y="29"/>
                    </a:lnTo>
                    <a:lnTo>
                      <a:pt x="590" y="15"/>
                    </a:lnTo>
                    <a:lnTo>
                      <a:pt x="0" y="0"/>
                    </a:lnTo>
                    <a:close/>
                  </a:path>
                </a:pathLst>
              </a:custGeom>
              <a:solidFill>
                <a:srgbClr val="996666"/>
              </a:solidFill>
              <a:ln w="9525">
                <a:noFill/>
                <a:round/>
                <a:headEnd/>
                <a:tailEnd/>
              </a:ln>
            </p:spPr>
            <p:txBody>
              <a:bodyPr/>
              <a:lstStyle/>
              <a:p>
                <a:endParaRPr lang="es-MX"/>
              </a:p>
            </p:txBody>
          </p:sp>
          <p:sp>
            <p:nvSpPr>
              <p:cNvPr id="8602" name="Freeform 6217"/>
              <p:cNvSpPr>
                <a:spLocks/>
              </p:cNvSpPr>
              <p:nvPr/>
            </p:nvSpPr>
            <p:spPr bwMode="auto">
              <a:xfrm>
                <a:off x="1422" y="2175"/>
                <a:ext cx="65" cy="3"/>
              </a:xfrm>
              <a:custGeom>
                <a:avLst/>
                <a:gdLst>
                  <a:gd name="T0" fmla="*/ 0 w 590"/>
                  <a:gd name="T1" fmla="*/ 0 h 29"/>
                  <a:gd name="T2" fmla="*/ 0 w 590"/>
                  <a:gd name="T3" fmla="*/ 0 h 29"/>
                  <a:gd name="T4" fmla="*/ 0 w 590"/>
                  <a:gd name="T5" fmla="*/ 0 h 29"/>
                  <a:gd name="T6" fmla="*/ 0 w 590"/>
                  <a:gd name="T7" fmla="*/ 0 h 29"/>
                  <a:gd name="T8" fmla="*/ 0 60000 65536"/>
                  <a:gd name="T9" fmla="*/ 0 60000 65536"/>
                  <a:gd name="T10" fmla="*/ 0 60000 65536"/>
                  <a:gd name="T11" fmla="*/ 0 60000 65536"/>
                  <a:gd name="T12" fmla="*/ 0 w 590"/>
                  <a:gd name="T13" fmla="*/ 0 h 29"/>
                  <a:gd name="T14" fmla="*/ 590 w 590"/>
                  <a:gd name="T15" fmla="*/ 29 h 29"/>
                </a:gdLst>
                <a:ahLst/>
                <a:cxnLst>
                  <a:cxn ang="T8">
                    <a:pos x="T0" y="T1"/>
                  </a:cxn>
                  <a:cxn ang="T9">
                    <a:pos x="T2" y="T3"/>
                  </a:cxn>
                  <a:cxn ang="T10">
                    <a:pos x="T4" y="T5"/>
                  </a:cxn>
                  <a:cxn ang="T11">
                    <a:pos x="T6" y="T7"/>
                  </a:cxn>
                </a:cxnLst>
                <a:rect l="T12" t="T13" r="T14" b="T15"/>
                <a:pathLst>
                  <a:path w="590" h="29">
                    <a:moveTo>
                      <a:pt x="0" y="0"/>
                    </a:moveTo>
                    <a:lnTo>
                      <a:pt x="135" y="29"/>
                    </a:lnTo>
                    <a:lnTo>
                      <a:pt x="590" y="15"/>
                    </a:lnTo>
                    <a:lnTo>
                      <a:pt x="0" y="0"/>
                    </a:lnTo>
                  </a:path>
                </a:pathLst>
              </a:custGeom>
              <a:noFill/>
              <a:ln w="0">
                <a:solidFill>
                  <a:srgbClr val="996666"/>
                </a:solidFill>
                <a:round/>
                <a:headEnd/>
                <a:tailEnd/>
              </a:ln>
            </p:spPr>
            <p:txBody>
              <a:bodyPr/>
              <a:lstStyle/>
              <a:p>
                <a:endParaRPr lang="es-MX"/>
              </a:p>
            </p:txBody>
          </p:sp>
          <p:sp>
            <p:nvSpPr>
              <p:cNvPr id="8603" name="Freeform 6218"/>
              <p:cNvSpPr>
                <a:spLocks/>
              </p:cNvSpPr>
              <p:nvPr/>
            </p:nvSpPr>
            <p:spPr bwMode="auto">
              <a:xfrm>
                <a:off x="1379" y="2164"/>
                <a:ext cx="108" cy="13"/>
              </a:xfrm>
              <a:custGeom>
                <a:avLst/>
                <a:gdLst>
                  <a:gd name="T0" fmla="*/ 0 w 977"/>
                  <a:gd name="T1" fmla="*/ 0 h 119"/>
                  <a:gd name="T2" fmla="*/ 0 w 977"/>
                  <a:gd name="T3" fmla="*/ 0 h 119"/>
                  <a:gd name="T4" fmla="*/ 0 w 977"/>
                  <a:gd name="T5" fmla="*/ 0 h 119"/>
                  <a:gd name="T6" fmla="*/ 0 w 977"/>
                  <a:gd name="T7" fmla="*/ 0 h 119"/>
                  <a:gd name="T8" fmla="*/ 0 60000 65536"/>
                  <a:gd name="T9" fmla="*/ 0 60000 65536"/>
                  <a:gd name="T10" fmla="*/ 0 60000 65536"/>
                  <a:gd name="T11" fmla="*/ 0 60000 65536"/>
                  <a:gd name="T12" fmla="*/ 0 w 977"/>
                  <a:gd name="T13" fmla="*/ 0 h 119"/>
                  <a:gd name="T14" fmla="*/ 977 w 977"/>
                  <a:gd name="T15" fmla="*/ 119 h 119"/>
                </a:gdLst>
                <a:ahLst/>
                <a:cxnLst>
                  <a:cxn ang="T8">
                    <a:pos x="T0" y="T1"/>
                  </a:cxn>
                  <a:cxn ang="T9">
                    <a:pos x="T2" y="T3"/>
                  </a:cxn>
                  <a:cxn ang="T10">
                    <a:pos x="T4" y="T5"/>
                  </a:cxn>
                  <a:cxn ang="T11">
                    <a:pos x="T6" y="T7"/>
                  </a:cxn>
                </a:cxnLst>
                <a:rect l="T12" t="T13" r="T14" b="T15"/>
                <a:pathLst>
                  <a:path w="977" h="119">
                    <a:moveTo>
                      <a:pt x="0" y="0"/>
                    </a:moveTo>
                    <a:lnTo>
                      <a:pt x="387" y="104"/>
                    </a:lnTo>
                    <a:lnTo>
                      <a:pt x="977" y="119"/>
                    </a:lnTo>
                    <a:lnTo>
                      <a:pt x="0" y="0"/>
                    </a:lnTo>
                    <a:close/>
                  </a:path>
                </a:pathLst>
              </a:custGeom>
              <a:solidFill>
                <a:srgbClr val="996666"/>
              </a:solidFill>
              <a:ln w="9525">
                <a:noFill/>
                <a:round/>
                <a:headEnd/>
                <a:tailEnd/>
              </a:ln>
            </p:spPr>
            <p:txBody>
              <a:bodyPr/>
              <a:lstStyle/>
              <a:p>
                <a:endParaRPr lang="es-MX"/>
              </a:p>
            </p:txBody>
          </p:sp>
          <p:sp>
            <p:nvSpPr>
              <p:cNvPr id="8604" name="Freeform 6219"/>
              <p:cNvSpPr>
                <a:spLocks/>
              </p:cNvSpPr>
              <p:nvPr/>
            </p:nvSpPr>
            <p:spPr bwMode="auto">
              <a:xfrm>
                <a:off x="1379" y="2164"/>
                <a:ext cx="108" cy="13"/>
              </a:xfrm>
              <a:custGeom>
                <a:avLst/>
                <a:gdLst>
                  <a:gd name="T0" fmla="*/ 0 w 977"/>
                  <a:gd name="T1" fmla="*/ 0 h 119"/>
                  <a:gd name="T2" fmla="*/ 0 w 977"/>
                  <a:gd name="T3" fmla="*/ 0 h 119"/>
                  <a:gd name="T4" fmla="*/ 0 w 977"/>
                  <a:gd name="T5" fmla="*/ 0 h 119"/>
                  <a:gd name="T6" fmla="*/ 0 w 977"/>
                  <a:gd name="T7" fmla="*/ 0 h 119"/>
                  <a:gd name="T8" fmla="*/ 0 60000 65536"/>
                  <a:gd name="T9" fmla="*/ 0 60000 65536"/>
                  <a:gd name="T10" fmla="*/ 0 60000 65536"/>
                  <a:gd name="T11" fmla="*/ 0 60000 65536"/>
                  <a:gd name="T12" fmla="*/ 0 w 977"/>
                  <a:gd name="T13" fmla="*/ 0 h 119"/>
                  <a:gd name="T14" fmla="*/ 977 w 977"/>
                  <a:gd name="T15" fmla="*/ 119 h 119"/>
                </a:gdLst>
                <a:ahLst/>
                <a:cxnLst>
                  <a:cxn ang="T8">
                    <a:pos x="T0" y="T1"/>
                  </a:cxn>
                  <a:cxn ang="T9">
                    <a:pos x="T2" y="T3"/>
                  </a:cxn>
                  <a:cxn ang="T10">
                    <a:pos x="T4" y="T5"/>
                  </a:cxn>
                  <a:cxn ang="T11">
                    <a:pos x="T6" y="T7"/>
                  </a:cxn>
                </a:cxnLst>
                <a:rect l="T12" t="T13" r="T14" b="T15"/>
                <a:pathLst>
                  <a:path w="977" h="119">
                    <a:moveTo>
                      <a:pt x="0" y="0"/>
                    </a:moveTo>
                    <a:lnTo>
                      <a:pt x="387" y="104"/>
                    </a:lnTo>
                    <a:lnTo>
                      <a:pt x="977" y="119"/>
                    </a:lnTo>
                    <a:lnTo>
                      <a:pt x="0" y="0"/>
                    </a:lnTo>
                  </a:path>
                </a:pathLst>
              </a:custGeom>
              <a:noFill/>
              <a:ln w="0">
                <a:solidFill>
                  <a:srgbClr val="996666"/>
                </a:solidFill>
                <a:round/>
                <a:headEnd/>
                <a:tailEnd/>
              </a:ln>
            </p:spPr>
            <p:txBody>
              <a:bodyPr/>
              <a:lstStyle/>
              <a:p>
                <a:endParaRPr lang="es-MX"/>
              </a:p>
            </p:txBody>
          </p:sp>
          <p:sp>
            <p:nvSpPr>
              <p:cNvPr id="8605" name="Freeform 6220"/>
              <p:cNvSpPr>
                <a:spLocks/>
              </p:cNvSpPr>
              <p:nvPr/>
            </p:nvSpPr>
            <p:spPr bwMode="auto">
              <a:xfrm>
                <a:off x="1379" y="2159"/>
                <a:ext cx="124" cy="18"/>
              </a:xfrm>
              <a:custGeom>
                <a:avLst/>
                <a:gdLst>
                  <a:gd name="T0" fmla="*/ 0 w 1115"/>
                  <a:gd name="T1" fmla="*/ 0 h 162"/>
                  <a:gd name="T2" fmla="*/ 0 w 1115"/>
                  <a:gd name="T3" fmla="*/ 0 h 162"/>
                  <a:gd name="T4" fmla="*/ 0 w 1115"/>
                  <a:gd name="T5" fmla="*/ 0 h 162"/>
                  <a:gd name="T6" fmla="*/ 0 w 1115"/>
                  <a:gd name="T7" fmla="*/ 0 h 162"/>
                  <a:gd name="T8" fmla="*/ 0 60000 65536"/>
                  <a:gd name="T9" fmla="*/ 0 60000 65536"/>
                  <a:gd name="T10" fmla="*/ 0 60000 65536"/>
                  <a:gd name="T11" fmla="*/ 0 60000 65536"/>
                  <a:gd name="T12" fmla="*/ 0 w 1115"/>
                  <a:gd name="T13" fmla="*/ 0 h 162"/>
                  <a:gd name="T14" fmla="*/ 1115 w 1115"/>
                  <a:gd name="T15" fmla="*/ 162 h 162"/>
                </a:gdLst>
                <a:ahLst/>
                <a:cxnLst>
                  <a:cxn ang="T8">
                    <a:pos x="T0" y="T1"/>
                  </a:cxn>
                  <a:cxn ang="T9">
                    <a:pos x="T2" y="T3"/>
                  </a:cxn>
                  <a:cxn ang="T10">
                    <a:pos x="T4" y="T5"/>
                  </a:cxn>
                  <a:cxn ang="T11">
                    <a:pos x="T6" y="T7"/>
                  </a:cxn>
                </a:cxnLst>
                <a:rect l="T12" t="T13" r="T14" b="T15"/>
                <a:pathLst>
                  <a:path w="1115" h="162">
                    <a:moveTo>
                      <a:pt x="1115" y="0"/>
                    </a:moveTo>
                    <a:lnTo>
                      <a:pt x="0" y="43"/>
                    </a:lnTo>
                    <a:lnTo>
                      <a:pt x="977" y="162"/>
                    </a:lnTo>
                    <a:lnTo>
                      <a:pt x="1115" y="0"/>
                    </a:lnTo>
                    <a:close/>
                  </a:path>
                </a:pathLst>
              </a:custGeom>
              <a:solidFill>
                <a:srgbClr val="996666"/>
              </a:solidFill>
              <a:ln w="9525">
                <a:noFill/>
                <a:round/>
                <a:headEnd/>
                <a:tailEnd/>
              </a:ln>
            </p:spPr>
            <p:txBody>
              <a:bodyPr/>
              <a:lstStyle/>
              <a:p>
                <a:endParaRPr lang="es-MX"/>
              </a:p>
            </p:txBody>
          </p:sp>
          <p:sp>
            <p:nvSpPr>
              <p:cNvPr id="8606" name="Freeform 6221"/>
              <p:cNvSpPr>
                <a:spLocks/>
              </p:cNvSpPr>
              <p:nvPr/>
            </p:nvSpPr>
            <p:spPr bwMode="auto">
              <a:xfrm>
                <a:off x="1379" y="2159"/>
                <a:ext cx="124" cy="18"/>
              </a:xfrm>
              <a:custGeom>
                <a:avLst/>
                <a:gdLst>
                  <a:gd name="T0" fmla="*/ 0 w 1115"/>
                  <a:gd name="T1" fmla="*/ 0 h 162"/>
                  <a:gd name="T2" fmla="*/ 0 w 1115"/>
                  <a:gd name="T3" fmla="*/ 0 h 162"/>
                  <a:gd name="T4" fmla="*/ 0 w 1115"/>
                  <a:gd name="T5" fmla="*/ 0 h 162"/>
                  <a:gd name="T6" fmla="*/ 0 w 1115"/>
                  <a:gd name="T7" fmla="*/ 0 h 162"/>
                  <a:gd name="T8" fmla="*/ 0 60000 65536"/>
                  <a:gd name="T9" fmla="*/ 0 60000 65536"/>
                  <a:gd name="T10" fmla="*/ 0 60000 65536"/>
                  <a:gd name="T11" fmla="*/ 0 60000 65536"/>
                  <a:gd name="T12" fmla="*/ 0 w 1115"/>
                  <a:gd name="T13" fmla="*/ 0 h 162"/>
                  <a:gd name="T14" fmla="*/ 1115 w 1115"/>
                  <a:gd name="T15" fmla="*/ 162 h 162"/>
                </a:gdLst>
                <a:ahLst/>
                <a:cxnLst>
                  <a:cxn ang="T8">
                    <a:pos x="T0" y="T1"/>
                  </a:cxn>
                  <a:cxn ang="T9">
                    <a:pos x="T2" y="T3"/>
                  </a:cxn>
                  <a:cxn ang="T10">
                    <a:pos x="T4" y="T5"/>
                  </a:cxn>
                  <a:cxn ang="T11">
                    <a:pos x="T6" y="T7"/>
                  </a:cxn>
                </a:cxnLst>
                <a:rect l="T12" t="T13" r="T14" b="T15"/>
                <a:pathLst>
                  <a:path w="1115" h="162">
                    <a:moveTo>
                      <a:pt x="1115" y="0"/>
                    </a:moveTo>
                    <a:lnTo>
                      <a:pt x="0" y="43"/>
                    </a:lnTo>
                    <a:lnTo>
                      <a:pt x="977" y="162"/>
                    </a:lnTo>
                    <a:lnTo>
                      <a:pt x="1115" y="0"/>
                    </a:lnTo>
                  </a:path>
                </a:pathLst>
              </a:custGeom>
              <a:noFill/>
              <a:ln w="0">
                <a:solidFill>
                  <a:srgbClr val="996666"/>
                </a:solidFill>
                <a:round/>
                <a:headEnd/>
                <a:tailEnd/>
              </a:ln>
            </p:spPr>
            <p:txBody>
              <a:bodyPr/>
              <a:lstStyle/>
              <a:p>
                <a:endParaRPr lang="es-MX"/>
              </a:p>
            </p:txBody>
          </p:sp>
          <p:sp>
            <p:nvSpPr>
              <p:cNvPr id="8607" name="Freeform 6222"/>
              <p:cNvSpPr>
                <a:spLocks/>
              </p:cNvSpPr>
              <p:nvPr/>
            </p:nvSpPr>
            <p:spPr bwMode="auto">
              <a:xfrm>
                <a:off x="1315" y="2147"/>
                <a:ext cx="188" cy="17"/>
              </a:xfrm>
              <a:custGeom>
                <a:avLst/>
                <a:gdLst>
                  <a:gd name="T0" fmla="*/ 0 w 1692"/>
                  <a:gd name="T1" fmla="*/ 0 h 146"/>
                  <a:gd name="T2" fmla="*/ 0 w 1692"/>
                  <a:gd name="T3" fmla="*/ 0 h 146"/>
                  <a:gd name="T4" fmla="*/ 0 w 1692"/>
                  <a:gd name="T5" fmla="*/ 0 h 146"/>
                  <a:gd name="T6" fmla="*/ 0 w 1692"/>
                  <a:gd name="T7" fmla="*/ 0 h 146"/>
                  <a:gd name="T8" fmla="*/ 0 60000 65536"/>
                  <a:gd name="T9" fmla="*/ 0 60000 65536"/>
                  <a:gd name="T10" fmla="*/ 0 60000 65536"/>
                  <a:gd name="T11" fmla="*/ 0 60000 65536"/>
                  <a:gd name="T12" fmla="*/ 0 w 1692"/>
                  <a:gd name="T13" fmla="*/ 0 h 146"/>
                  <a:gd name="T14" fmla="*/ 1692 w 1692"/>
                  <a:gd name="T15" fmla="*/ 146 h 146"/>
                </a:gdLst>
                <a:ahLst/>
                <a:cxnLst>
                  <a:cxn ang="T8">
                    <a:pos x="T0" y="T1"/>
                  </a:cxn>
                  <a:cxn ang="T9">
                    <a:pos x="T2" y="T3"/>
                  </a:cxn>
                  <a:cxn ang="T10">
                    <a:pos x="T4" y="T5"/>
                  </a:cxn>
                  <a:cxn ang="T11">
                    <a:pos x="T6" y="T7"/>
                  </a:cxn>
                </a:cxnLst>
                <a:rect l="T12" t="T13" r="T14" b="T15"/>
                <a:pathLst>
                  <a:path w="1692" h="146">
                    <a:moveTo>
                      <a:pt x="0" y="0"/>
                    </a:moveTo>
                    <a:lnTo>
                      <a:pt x="577" y="146"/>
                    </a:lnTo>
                    <a:lnTo>
                      <a:pt x="1692" y="103"/>
                    </a:lnTo>
                    <a:lnTo>
                      <a:pt x="0" y="0"/>
                    </a:lnTo>
                    <a:close/>
                  </a:path>
                </a:pathLst>
              </a:custGeom>
              <a:solidFill>
                <a:srgbClr val="996666"/>
              </a:solidFill>
              <a:ln w="9525">
                <a:noFill/>
                <a:round/>
                <a:headEnd/>
                <a:tailEnd/>
              </a:ln>
            </p:spPr>
            <p:txBody>
              <a:bodyPr/>
              <a:lstStyle/>
              <a:p>
                <a:endParaRPr lang="es-MX"/>
              </a:p>
            </p:txBody>
          </p:sp>
          <p:sp>
            <p:nvSpPr>
              <p:cNvPr id="8608" name="Freeform 6223"/>
              <p:cNvSpPr>
                <a:spLocks/>
              </p:cNvSpPr>
              <p:nvPr/>
            </p:nvSpPr>
            <p:spPr bwMode="auto">
              <a:xfrm>
                <a:off x="1315" y="2147"/>
                <a:ext cx="188" cy="17"/>
              </a:xfrm>
              <a:custGeom>
                <a:avLst/>
                <a:gdLst>
                  <a:gd name="T0" fmla="*/ 0 w 1692"/>
                  <a:gd name="T1" fmla="*/ 0 h 146"/>
                  <a:gd name="T2" fmla="*/ 0 w 1692"/>
                  <a:gd name="T3" fmla="*/ 0 h 146"/>
                  <a:gd name="T4" fmla="*/ 0 w 1692"/>
                  <a:gd name="T5" fmla="*/ 0 h 146"/>
                  <a:gd name="T6" fmla="*/ 0 w 1692"/>
                  <a:gd name="T7" fmla="*/ 0 h 146"/>
                  <a:gd name="T8" fmla="*/ 0 60000 65536"/>
                  <a:gd name="T9" fmla="*/ 0 60000 65536"/>
                  <a:gd name="T10" fmla="*/ 0 60000 65536"/>
                  <a:gd name="T11" fmla="*/ 0 60000 65536"/>
                  <a:gd name="T12" fmla="*/ 0 w 1692"/>
                  <a:gd name="T13" fmla="*/ 0 h 146"/>
                  <a:gd name="T14" fmla="*/ 1692 w 1692"/>
                  <a:gd name="T15" fmla="*/ 146 h 146"/>
                </a:gdLst>
                <a:ahLst/>
                <a:cxnLst>
                  <a:cxn ang="T8">
                    <a:pos x="T0" y="T1"/>
                  </a:cxn>
                  <a:cxn ang="T9">
                    <a:pos x="T2" y="T3"/>
                  </a:cxn>
                  <a:cxn ang="T10">
                    <a:pos x="T4" y="T5"/>
                  </a:cxn>
                  <a:cxn ang="T11">
                    <a:pos x="T6" y="T7"/>
                  </a:cxn>
                </a:cxnLst>
                <a:rect l="T12" t="T13" r="T14" b="T15"/>
                <a:pathLst>
                  <a:path w="1692" h="146">
                    <a:moveTo>
                      <a:pt x="0" y="0"/>
                    </a:moveTo>
                    <a:lnTo>
                      <a:pt x="577" y="146"/>
                    </a:lnTo>
                    <a:lnTo>
                      <a:pt x="1692" y="103"/>
                    </a:lnTo>
                    <a:lnTo>
                      <a:pt x="0" y="0"/>
                    </a:lnTo>
                  </a:path>
                </a:pathLst>
              </a:custGeom>
              <a:noFill/>
              <a:ln w="0">
                <a:solidFill>
                  <a:srgbClr val="996666"/>
                </a:solidFill>
                <a:round/>
                <a:headEnd/>
                <a:tailEnd/>
              </a:ln>
            </p:spPr>
            <p:txBody>
              <a:bodyPr/>
              <a:lstStyle/>
              <a:p>
                <a:endParaRPr lang="es-MX"/>
              </a:p>
            </p:txBody>
          </p:sp>
          <p:sp>
            <p:nvSpPr>
              <p:cNvPr id="8609" name="Freeform 6224"/>
              <p:cNvSpPr>
                <a:spLocks/>
              </p:cNvSpPr>
              <p:nvPr/>
            </p:nvSpPr>
            <p:spPr bwMode="auto">
              <a:xfrm>
                <a:off x="1314" y="2141"/>
                <a:ext cx="189" cy="18"/>
              </a:xfrm>
              <a:custGeom>
                <a:avLst/>
                <a:gdLst>
                  <a:gd name="T0" fmla="*/ 0 w 1695"/>
                  <a:gd name="T1" fmla="*/ 0 h 157"/>
                  <a:gd name="T2" fmla="*/ 0 w 1695"/>
                  <a:gd name="T3" fmla="*/ 0 h 157"/>
                  <a:gd name="T4" fmla="*/ 0 w 1695"/>
                  <a:gd name="T5" fmla="*/ 0 h 157"/>
                  <a:gd name="T6" fmla="*/ 0 w 1695"/>
                  <a:gd name="T7" fmla="*/ 0 h 157"/>
                  <a:gd name="T8" fmla="*/ 0 60000 65536"/>
                  <a:gd name="T9" fmla="*/ 0 60000 65536"/>
                  <a:gd name="T10" fmla="*/ 0 60000 65536"/>
                  <a:gd name="T11" fmla="*/ 0 60000 65536"/>
                  <a:gd name="T12" fmla="*/ 0 w 1695"/>
                  <a:gd name="T13" fmla="*/ 0 h 157"/>
                  <a:gd name="T14" fmla="*/ 1695 w 1695"/>
                  <a:gd name="T15" fmla="*/ 157 h 157"/>
                </a:gdLst>
                <a:ahLst/>
                <a:cxnLst>
                  <a:cxn ang="T8">
                    <a:pos x="T0" y="T1"/>
                  </a:cxn>
                  <a:cxn ang="T9">
                    <a:pos x="T2" y="T3"/>
                  </a:cxn>
                  <a:cxn ang="T10">
                    <a:pos x="T4" y="T5"/>
                  </a:cxn>
                  <a:cxn ang="T11">
                    <a:pos x="T6" y="T7"/>
                  </a:cxn>
                </a:cxnLst>
                <a:rect l="T12" t="T13" r="T14" b="T15"/>
                <a:pathLst>
                  <a:path w="1695" h="157">
                    <a:moveTo>
                      <a:pt x="0" y="0"/>
                    </a:moveTo>
                    <a:lnTo>
                      <a:pt x="3" y="54"/>
                    </a:lnTo>
                    <a:lnTo>
                      <a:pt x="1695" y="157"/>
                    </a:lnTo>
                    <a:lnTo>
                      <a:pt x="0" y="0"/>
                    </a:lnTo>
                    <a:close/>
                  </a:path>
                </a:pathLst>
              </a:custGeom>
              <a:solidFill>
                <a:srgbClr val="996666"/>
              </a:solidFill>
              <a:ln w="9525">
                <a:noFill/>
                <a:round/>
                <a:headEnd/>
                <a:tailEnd/>
              </a:ln>
            </p:spPr>
            <p:txBody>
              <a:bodyPr/>
              <a:lstStyle/>
              <a:p>
                <a:endParaRPr lang="es-MX"/>
              </a:p>
            </p:txBody>
          </p:sp>
          <p:sp>
            <p:nvSpPr>
              <p:cNvPr id="8610" name="Freeform 6225"/>
              <p:cNvSpPr>
                <a:spLocks/>
              </p:cNvSpPr>
              <p:nvPr/>
            </p:nvSpPr>
            <p:spPr bwMode="auto">
              <a:xfrm>
                <a:off x="1314" y="2141"/>
                <a:ext cx="189" cy="18"/>
              </a:xfrm>
              <a:custGeom>
                <a:avLst/>
                <a:gdLst>
                  <a:gd name="T0" fmla="*/ 0 w 1695"/>
                  <a:gd name="T1" fmla="*/ 0 h 157"/>
                  <a:gd name="T2" fmla="*/ 0 w 1695"/>
                  <a:gd name="T3" fmla="*/ 0 h 157"/>
                  <a:gd name="T4" fmla="*/ 0 w 1695"/>
                  <a:gd name="T5" fmla="*/ 0 h 157"/>
                  <a:gd name="T6" fmla="*/ 0 w 1695"/>
                  <a:gd name="T7" fmla="*/ 0 h 157"/>
                  <a:gd name="T8" fmla="*/ 0 60000 65536"/>
                  <a:gd name="T9" fmla="*/ 0 60000 65536"/>
                  <a:gd name="T10" fmla="*/ 0 60000 65536"/>
                  <a:gd name="T11" fmla="*/ 0 60000 65536"/>
                  <a:gd name="T12" fmla="*/ 0 w 1695"/>
                  <a:gd name="T13" fmla="*/ 0 h 157"/>
                  <a:gd name="T14" fmla="*/ 1695 w 1695"/>
                  <a:gd name="T15" fmla="*/ 157 h 157"/>
                </a:gdLst>
                <a:ahLst/>
                <a:cxnLst>
                  <a:cxn ang="T8">
                    <a:pos x="T0" y="T1"/>
                  </a:cxn>
                  <a:cxn ang="T9">
                    <a:pos x="T2" y="T3"/>
                  </a:cxn>
                  <a:cxn ang="T10">
                    <a:pos x="T4" y="T5"/>
                  </a:cxn>
                  <a:cxn ang="T11">
                    <a:pos x="T6" y="T7"/>
                  </a:cxn>
                </a:cxnLst>
                <a:rect l="T12" t="T13" r="T14" b="T15"/>
                <a:pathLst>
                  <a:path w="1695" h="157">
                    <a:moveTo>
                      <a:pt x="0" y="0"/>
                    </a:moveTo>
                    <a:lnTo>
                      <a:pt x="3" y="54"/>
                    </a:lnTo>
                    <a:lnTo>
                      <a:pt x="1695" y="157"/>
                    </a:lnTo>
                    <a:lnTo>
                      <a:pt x="0" y="0"/>
                    </a:lnTo>
                  </a:path>
                </a:pathLst>
              </a:custGeom>
              <a:noFill/>
              <a:ln w="0">
                <a:solidFill>
                  <a:srgbClr val="996666"/>
                </a:solidFill>
                <a:round/>
                <a:headEnd/>
                <a:tailEnd/>
              </a:ln>
            </p:spPr>
            <p:txBody>
              <a:bodyPr/>
              <a:lstStyle/>
              <a:p>
                <a:endParaRPr lang="es-MX"/>
              </a:p>
            </p:txBody>
          </p:sp>
          <p:sp>
            <p:nvSpPr>
              <p:cNvPr id="8611" name="Freeform 6226"/>
              <p:cNvSpPr>
                <a:spLocks/>
              </p:cNvSpPr>
              <p:nvPr/>
            </p:nvSpPr>
            <p:spPr bwMode="auto">
              <a:xfrm>
                <a:off x="1314" y="2140"/>
                <a:ext cx="221" cy="19"/>
              </a:xfrm>
              <a:custGeom>
                <a:avLst/>
                <a:gdLst>
                  <a:gd name="T0" fmla="*/ 0 w 1988"/>
                  <a:gd name="T1" fmla="*/ 0 h 169"/>
                  <a:gd name="T2" fmla="*/ 0 w 1988"/>
                  <a:gd name="T3" fmla="*/ 0 h 169"/>
                  <a:gd name="T4" fmla="*/ 0 w 1988"/>
                  <a:gd name="T5" fmla="*/ 0 h 169"/>
                  <a:gd name="T6" fmla="*/ 0 w 1988"/>
                  <a:gd name="T7" fmla="*/ 0 h 169"/>
                  <a:gd name="T8" fmla="*/ 0 60000 65536"/>
                  <a:gd name="T9" fmla="*/ 0 60000 65536"/>
                  <a:gd name="T10" fmla="*/ 0 60000 65536"/>
                  <a:gd name="T11" fmla="*/ 0 60000 65536"/>
                  <a:gd name="T12" fmla="*/ 0 w 1988"/>
                  <a:gd name="T13" fmla="*/ 0 h 169"/>
                  <a:gd name="T14" fmla="*/ 1988 w 1988"/>
                  <a:gd name="T15" fmla="*/ 169 h 169"/>
                </a:gdLst>
                <a:ahLst/>
                <a:cxnLst>
                  <a:cxn ang="T8">
                    <a:pos x="T0" y="T1"/>
                  </a:cxn>
                  <a:cxn ang="T9">
                    <a:pos x="T2" y="T3"/>
                  </a:cxn>
                  <a:cxn ang="T10">
                    <a:pos x="T4" y="T5"/>
                  </a:cxn>
                  <a:cxn ang="T11">
                    <a:pos x="T6" y="T7"/>
                  </a:cxn>
                </a:cxnLst>
                <a:rect l="T12" t="T13" r="T14" b="T15"/>
                <a:pathLst>
                  <a:path w="1988" h="169">
                    <a:moveTo>
                      <a:pt x="1988" y="0"/>
                    </a:moveTo>
                    <a:lnTo>
                      <a:pt x="0" y="12"/>
                    </a:lnTo>
                    <a:lnTo>
                      <a:pt x="1695" y="169"/>
                    </a:lnTo>
                    <a:lnTo>
                      <a:pt x="1988" y="0"/>
                    </a:lnTo>
                    <a:close/>
                  </a:path>
                </a:pathLst>
              </a:custGeom>
              <a:solidFill>
                <a:srgbClr val="996666"/>
              </a:solidFill>
              <a:ln w="9525">
                <a:noFill/>
                <a:round/>
                <a:headEnd/>
                <a:tailEnd/>
              </a:ln>
            </p:spPr>
            <p:txBody>
              <a:bodyPr/>
              <a:lstStyle/>
              <a:p>
                <a:endParaRPr lang="es-MX"/>
              </a:p>
            </p:txBody>
          </p:sp>
          <p:sp>
            <p:nvSpPr>
              <p:cNvPr id="8612" name="Freeform 6227"/>
              <p:cNvSpPr>
                <a:spLocks/>
              </p:cNvSpPr>
              <p:nvPr/>
            </p:nvSpPr>
            <p:spPr bwMode="auto">
              <a:xfrm>
                <a:off x="1314" y="2140"/>
                <a:ext cx="221" cy="19"/>
              </a:xfrm>
              <a:custGeom>
                <a:avLst/>
                <a:gdLst>
                  <a:gd name="T0" fmla="*/ 0 w 1988"/>
                  <a:gd name="T1" fmla="*/ 0 h 169"/>
                  <a:gd name="T2" fmla="*/ 0 w 1988"/>
                  <a:gd name="T3" fmla="*/ 0 h 169"/>
                  <a:gd name="T4" fmla="*/ 0 w 1988"/>
                  <a:gd name="T5" fmla="*/ 0 h 169"/>
                  <a:gd name="T6" fmla="*/ 0 w 1988"/>
                  <a:gd name="T7" fmla="*/ 0 h 169"/>
                  <a:gd name="T8" fmla="*/ 0 60000 65536"/>
                  <a:gd name="T9" fmla="*/ 0 60000 65536"/>
                  <a:gd name="T10" fmla="*/ 0 60000 65536"/>
                  <a:gd name="T11" fmla="*/ 0 60000 65536"/>
                  <a:gd name="T12" fmla="*/ 0 w 1988"/>
                  <a:gd name="T13" fmla="*/ 0 h 169"/>
                  <a:gd name="T14" fmla="*/ 1988 w 1988"/>
                  <a:gd name="T15" fmla="*/ 169 h 169"/>
                </a:gdLst>
                <a:ahLst/>
                <a:cxnLst>
                  <a:cxn ang="T8">
                    <a:pos x="T0" y="T1"/>
                  </a:cxn>
                  <a:cxn ang="T9">
                    <a:pos x="T2" y="T3"/>
                  </a:cxn>
                  <a:cxn ang="T10">
                    <a:pos x="T4" y="T5"/>
                  </a:cxn>
                  <a:cxn ang="T11">
                    <a:pos x="T6" y="T7"/>
                  </a:cxn>
                </a:cxnLst>
                <a:rect l="T12" t="T13" r="T14" b="T15"/>
                <a:pathLst>
                  <a:path w="1988" h="169">
                    <a:moveTo>
                      <a:pt x="1988" y="0"/>
                    </a:moveTo>
                    <a:lnTo>
                      <a:pt x="0" y="12"/>
                    </a:lnTo>
                    <a:lnTo>
                      <a:pt x="1695" y="169"/>
                    </a:lnTo>
                    <a:lnTo>
                      <a:pt x="1988" y="0"/>
                    </a:lnTo>
                  </a:path>
                </a:pathLst>
              </a:custGeom>
              <a:noFill/>
              <a:ln w="0">
                <a:solidFill>
                  <a:srgbClr val="996666"/>
                </a:solidFill>
                <a:round/>
                <a:headEnd/>
                <a:tailEnd/>
              </a:ln>
            </p:spPr>
            <p:txBody>
              <a:bodyPr/>
              <a:lstStyle/>
              <a:p>
                <a:endParaRPr lang="es-MX"/>
              </a:p>
            </p:txBody>
          </p:sp>
          <p:sp>
            <p:nvSpPr>
              <p:cNvPr id="8613" name="Freeform 6228"/>
              <p:cNvSpPr>
                <a:spLocks/>
              </p:cNvSpPr>
              <p:nvPr/>
            </p:nvSpPr>
            <p:spPr bwMode="auto">
              <a:xfrm>
                <a:off x="1535" y="2140"/>
                <a:ext cx="162" cy="1"/>
              </a:xfrm>
              <a:custGeom>
                <a:avLst/>
                <a:gdLst>
                  <a:gd name="T0" fmla="*/ 0 w 1457"/>
                  <a:gd name="T1" fmla="*/ 0 h 4"/>
                  <a:gd name="T2" fmla="*/ 0 w 1457"/>
                  <a:gd name="T3" fmla="*/ 0 h 4"/>
                  <a:gd name="T4" fmla="*/ 0 w 1457"/>
                  <a:gd name="T5" fmla="*/ 0 h 4"/>
                  <a:gd name="T6" fmla="*/ 0 w 1457"/>
                  <a:gd name="T7" fmla="*/ 0 h 4"/>
                  <a:gd name="T8" fmla="*/ 0 60000 65536"/>
                  <a:gd name="T9" fmla="*/ 0 60000 65536"/>
                  <a:gd name="T10" fmla="*/ 0 60000 65536"/>
                  <a:gd name="T11" fmla="*/ 0 60000 65536"/>
                  <a:gd name="T12" fmla="*/ 0 w 1457"/>
                  <a:gd name="T13" fmla="*/ 0 h 4"/>
                  <a:gd name="T14" fmla="*/ 1457 w 1457"/>
                  <a:gd name="T15" fmla="*/ 4 h 4"/>
                </a:gdLst>
                <a:ahLst/>
                <a:cxnLst>
                  <a:cxn ang="T8">
                    <a:pos x="T0" y="T1"/>
                  </a:cxn>
                  <a:cxn ang="T9">
                    <a:pos x="T2" y="T3"/>
                  </a:cxn>
                  <a:cxn ang="T10">
                    <a:pos x="T4" y="T5"/>
                  </a:cxn>
                  <a:cxn ang="T11">
                    <a:pos x="T6" y="T7"/>
                  </a:cxn>
                </a:cxnLst>
                <a:rect l="T12" t="T13" r="T14" b="T15"/>
                <a:pathLst>
                  <a:path w="1457" h="4">
                    <a:moveTo>
                      <a:pt x="1457" y="0"/>
                    </a:moveTo>
                    <a:lnTo>
                      <a:pt x="0" y="2"/>
                    </a:lnTo>
                    <a:lnTo>
                      <a:pt x="257" y="4"/>
                    </a:lnTo>
                    <a:lnTo>
                      <a:pt x="1457" y="0"/>
                    </a:lnTo>
                    <a:close/>
                  </a:path>
                </a:pathLst>
              </a:custGeom>
              <a:solidFill>
                <a:srgbClr val="996666"/>
              </a:solidFill>
              <a:ln w="9525">
                <a:noFill/>
                <a:round/>
                <a:headEnd/>
                <a:tailEnd/>
              </a:ln>
            </p:spPr>
            <p:txBody>
              <a:bodyPr/>
              <a:lstStyle/>
              <a:p>
                <a:endParaRPr lang="es-MX"/>
              </a:p>
            </p:txBody>
          </p:sp>
          <p:sp>
            <p:nvSpPr>
              <p:cNvPr id="8614" name="Freeform 6229"/>
              <p:cNvSpPr>
                <a:spLocks/>
              </p:cNvSpPr>
              <p:nvPr/>
            </p:nvSpPr>
            <p:spPr bwMode="auto">
              <a:xfrm>
                <a:off x="1535" y="2140"/>
                <a:ext cx="162" cy="1"/>
              </a:xfrm>
              <a:custGeom>
                <a:avLst/>
                <a:gdLst>
                  <a:gd name="T0" fmla="*/ 0 w 1457"/>
                  <a:gd name="T1" fmla="*/ 0 h 4"/>
                  <a:gd name="T2" fmla="*/ 0 w 1457"/>
                  <a:gd name="T3" fmla="*/ 0 h 4"/>
                  <a:gd name="T4" fmla="*/ 0 w 1457"/>
                  <a:gd name="T5" fmla="*/ 0 h 4"/>
                  <a:gd name="T6" fmla="*/ 0 w 1457"/>
                  <a:gd name="T7" fmla="*/ 0 h 4"/>
                  <a:gd name="T8" fmla="*/ 0 60000 65536"/>
                  <a:gd name="T9" fmla="*/ 0 60000 65536"/>
                  <a:gd name="T10" fmla="*/ 0 60000 65536"/>
                  <a:gd name="T11" fmla="*/ 0 60000 65536"/>
                  <a:gd name="T12" fmla="*/ 0 w 1457"/>
                  <a:gd name="T13" fmla="*/ 0 h 4"/>
                  <a:gd name="T14" fmla="*/ 1457 w 1457"/>
                  <a:gd name="T15" fmla="*/ 4 h 4"/>
                </a:gdLst>
                <a:ahLst/>
                <a:cxnLst>
                  <a:cxn ang="T8">
                    <a:pos x="T0" y="T1"/>
                  </a:cxn>
                  <a:cxn ang="T9">
                    <a:pos x="T2" y="T3"/>
                  </a:cxn>
                  <a:cxn ang="T10">
                    <a:pos x="T4" y="T5"/>
                  </a:cxn>
                  <a:cxn ang="T11">
                    <a:pos x="T6" y="T7"/>
                  </a:cxn>
                </a:cxnLst>
                <a:rect l="T12" t="T13" r="T14" b="T15"/>
                <a:pathLst>
                  <a:path w="1457" h="4">
                    <a:moveTo>
                      <a:pt x="1457" y="0"/>
                    </a:moveTo>
                    <a:lnTo>
                      <a:pt x="0" y="2"/>
                    </a:lnTo>
                    <a:lnTo>
                      <a:pt x="257" y="4"/>
                    </a:lnTo>
                    <a:lnTo>
                      <a:pt x="1457" y="0"/>
                    </a:lnTo>
                  </a:path>
                </a:pathLst>
              </a:custGeom>
              <a:noFill/>
              <a:ln w="0">
                <a:solidFill>
                  <a:srgbClr val="996666"/>
                </a:solidFill>
                <a:round/>
                <a:headEnd/>
                <a:tailEnd/>
              </a:ln>
            </p:spPr>
            <p:txBody>
              <a:bodyPr/>
              <a:lstStyle/>
              <a:p>
                <a:endParaRPr lang="es-MX"/>
              </a:p>
            </p:txBody>
          </p:sp>
          <p:sp>
            <p:nvSpPr>
              <p:cNvPr id="8615" name="Freeform 6230"/>
              <p:cNvSpPr>
                <a:spLocks/>
              </p:cNvSpPr>
              <p:nvPr/>
            </p:nvSpPr>
            <p:spPr bwMode="auto">
              <a:xfrm>
                <a:off x="1564" y="2140"/>
                <a:ext cx="133" cy="2"/>
              </a:xfrm>
              <a:custGeom>
                <a:avLst/>
                <a:gdLst>
                  <a:gd name="T0" fmla="*/ 0 w 1200"/>
                  <a:gd name="T1" fmla="*/ 0 h 16"/>
                  <a:gd name="T2" fmla="*/ 0 w 1200"/>
                  <a:gd name="T3" fmla="*/ 0 h 16"/>
                  <a:gd name="T4" fmla="*/ 0 w 1200"/>
                  <a:gd name="T5" fmla="*/ 0 h 16"/>
                  <a:gd name="T6" fmla="*/ 0 w 1200"/>
                  <a:gd name="T7" fmla="*/ 0 h 16"/>
                  <a:gd name="T8" fmla="*/ 0 60000 65536"/>
                  <a:gd name="T9" fmla="*/ 0 60000 65536"/>
                  <a:gd name="T10" fmla="*/ 0 60000 65536"/>
                  <a:gd name="T11" fmla="*/ 0 60000 65536"/>
                  <a:gd name="T12" fmla="*/ 0 w 1200"/>
                  <a:gd name="T13" fmla="*/ 0 h 16"/>
                  <a:gd name="T14" fmla="*/ 1200 w 1200"/>
                  <a:gd name="T15" fmla="*/ 16 h 16"/>
                </a:gdLst>
                <a:ahLst/>
                <a:cxnLst>
                  <a:cxn ang="T8">
                    <a:pos x="T0" y="T1"/>
                  </a:cxn>
                  <a:cxn ang="T9">
                    <a:pos x="T2" y="T3"/>
                  </a:cxn>
                  <a:cxn ang="T10">
                    <a:pos x="T4" y="T5"/>
                  </a:cxn>
                  <a:cxn ang="T11">
                    <a:pos x="T6" y="T7"/>
                  </a:cxn>
                </a:cxnLst>
                <a:rect l="T12" t="T13" r="T14" b="T15"/>
                <a:pathLst>
                  <a:path w="1200" h="16">
                    <a:moveTo>
                      <a:pt x="1200" y="0"/>
                    </a:moveTo>
                    <a:lnTo>
                      <a:pt x="0" y="4"/>
                    </a:lnTo>
                    <a:lnTo>
                      <a:pt x="54" y="16"/>
                    </a:lnTo>
                    <a:lnTo>
                      <a:pt x="1200" y="0"/>
                    </a:lnTo>
                    <a:close/>
                  </a:path>
                </a:pathLst>
              </a:custGeom>
              <a:solidFill>
                <a:srgbClr val="996666"/>
              </a:solidFill>
              <a:ln w="9525">
                <a:noFill/>
                <a:round/>
                <a:headEnd/>
                <a:tailEnd/>
              </a:ln>
            </p:spPr>
            <p:txBody>
              <a:bodyPr/>
              <a:lstStyle/>
              <a:p>
                <a:endParaRPr lang="es-MX"/>
              </a:p>
            </p:txBody>
          </p:sp>
          <p:sp>
            <p:nvSpPr>
              <p:cNvPr id="8616" name="Freeform 6231"/>
              <p:cNvSpPr>
                <a:spLocks/>
              </p:cNvSpPr>
              <p:nvPr/>
            </p:nvSpPr>
            <p:spPr bwMode="auto">
              <a:xfrm>
                <a:off x="1564" y="2140"/>
                <a:ext cx="133" cy="2"/>
              </a:xfrm>
              <a:custGeom>
                <a:avLst/>
                <a:gdLst>
                  <a:gd name="T0" fmla="*/ 0 w 1200"/>
                  <a:gd name="T1" fmla="*/ 0 h 16"/>
                  <a:gd name="T2" fmla="*/ 0 w 1200"/>
                  <a:gd name="T3" fmla="*/ 0 h 16"/>
                  <a:gd name="T4" fmla="*/ 0 w 1200"/>
                  <a:gd name="T5" fmla="*/ 0 h 16"/>
                  <a:gd name="T6" fmla="*/ 0 w 1200"/>
                  <a:gd name="T7" fmla="*/ 0 h 16"/>
                  <a:gd name="T8" fmla="*/ 0 60000 65536"/>
                  <a:gd name="T9" fmla="*/ 0 60000 65536"/>
                  <a:gd name="T10" fmla="*/ 0 60000 65536"/>
                  <a:gd name="T11" fmla="*/ 0 60000 65536"/>
                  <a:gd name="T12" fmla="*/ 0 w 1200"/>
                  <a:gd name="T13" fmla="*/ 0 h 16"/>
                  <a:gd name="T14" fmla="*/ 1200 w 1200"/>
                  <a:gd name="T15" fmla="*/ 16 h 16"/>
                </a:gdLst>
                <a:ahLst/>
                <a:cxnLst>
                  <a:cxn ang="T8">
                    <a:pos x="T0" y="T1"/>
                  </a:cxn>
                  <a:cxn ang="T9">
                    <a:pos x="T2" y="T3"/>
                  </a:cxn>
                  <a:cxn ang="T10">
                    <a:pos x="T4" y="T5"/>
                  </a:cxn>
                  <a:cxn ang="T11">
                    <a:pos x="T6" y="T7"/>
                  </a:cxn>
                </a:cxnLst>
                <a:rect l="T12" t="T13" r="T14" b="T15"/>
                <a:pathLst>
                  <a:path w="1200" h="16">
                    <a:moveTo>
                      <a:pt x="1200" y="0"/>
                    </a:moveTo>
                    <a:lnTo>
                      <a:pt x="0" y="4"/>
                    </a:lnTo>
                    <a:lnTo>
                      <a:pt x="54" y="16"/>
                    </a:lnTo>
                    <a:lnTo>
                      <a:pt x="1200" y="0"/>
                    </a:lnTo>
                  </a:path>
                </a:pathLst>
              </a:custGeom>
              <a:noFill/>
              <a:ln w="0">
                <a:solidFill>
                  <a:srgbClr val="996666"/>
                </a:solidFill>
                <a:round/>
                <a:headEnd/>
                <a:tailEnd/>
              </a:ln>
            </p:spPr>
            <p:txBody>
              <a:bodyPr/>
              <a:lstStyle/>
              <a:p>
                <a:endParaRPr lang="es-MX"/>
              </a:p>
            </p:txBody>
          </p:sp>
          <p:sp>
            <p:nvSpPr>
              <p:cNvPr id="8617" name="Freeform 6232"/>
              <p:cNvSpPr>
                <a:spLocks/>
              </p:cNvSpPr>
              <p:nvPr/>
            </p:nvSpPr>
            <p:spPr bwMode="auto">
              <a:xfrm>
                <a:off x="1628" y="2140"/>
                <a:ext cx="421" cy="211"/>
              </a:xfrm>
              <a:custGeom>
                <a:avLst/>
                <a:gdLst>
                  <a:gd name="T0" fmla="*/ 0 w 3789"/>
                  <a:gd name="T1" fmla="*/ 0 h 1900"/>
                  <a:gd name="T2" fmla="*/ 0 w 3789"/>
                  <a:gd name="T3" fmla="*/ 0 h 1900"/>
                  <a:gd name="T4" fmla="*/ 0 w 3789"/>
                  <a:gd name="T5" fmla="*/ 0 h 1900"/>
                  <a:gd name="T6" fmla="*/ 0 w 3789"/>
                  <a:gd name="T7" fmla="*/ 0 h 1900"/>
                  <a:gd name="T8" fmla="*/ 0 60000 65536"/>
                  <a:gd name="T9" fmla="*/ 0 60000 65536"/>
                  <a:gd name="T10" fmla="*/ 0 60000 65536"/>
                  <a:gd name="T11" fmla="*/ 0 60000 65536"/>
                  <a:gd name="T12" fmla="*/ 0 w 3789"/>
                  <a:gd name="T13" fmla="*/ 0 h 1900"/>
                  <a:gd name="T14" fmla="*/ 3789 w 3789"/>
                  <a:gd name="T15" fmla="*/ 1900 h 1900"/>
                </a:gdLst>
                <a:ahLst/>
                <a:cxnLst>
                  <a:cxn ang="T8">
                    <a:pos x="T0" y="T1"/>
                  </a:cxn>
                  <a:cxn ang="T9">
                    <a:pos x="T2" y="T3"/>
                  </a:cxn>
                  <a:cxn ang="T10">
                    <a:pos x="T4" y="T5"/>
                  </a:cxn>
                  <a:cxn ang="T11">
                    <a:pos x="T6" y="T7"/>
                  </a:cxn>
                </a:cxnLst>
                <a:rect l="T12" t="T13" r="T14" b="T15"/>
                <a:pathLst>
                  <a:path w="3789" h="1900">
                    <a:moveTo>
                      <a:pt x="622" y="0"/>
                    </a:moveTo>
                    <a:lnTo>
                      <a:pt x="0" y="411"/>
                    </a:lnTo>
                    <a:lnTo>
                      <a:pt x="3789" y="1900"/>
                    </a:lnTo>
                    <a:lnTo>
                      <a:pt x="622" y="0"/>
                    </a:lnTo>
                    <a:close/>
                  </a:path>
                </a:pathLst>
              </a:custGeom>
              <a:solidFill>
                <a:srgbClr val="996666"/>
              </a:solidFill>
              <a:ln w="9525">
                <a:noFill/>
                <a:round/>
                <a:headEnd/>
                <a:tailEnd/>
              </a:ln>
            </p:spPr>
            <p:txBody>
              <a:bodyPr/>
              <a:lstStyle/>
              <a:p>
                <a:endParaRPr lang="es-MX"/>
              </a:p>
            </p:txBody>
          </p:sp>
          <p:sp>
            <p:nvSpPr>
              <p:cNvPr id="8618" name="Freeform 6233"/>
              <p:cNvSpPr>
                <a:spLocks/>
              </p:cNvSpPr>
              <p:nvPr/>
            </p:nvSpPr>
            <p:spPr bwMode="auto">
              <a:xfrm>
                <a:off x="1628" y="2140"/>
                <a:ext cx="421" cy="211"/>
              </a:xfrm>
              <a:custGeom>
                <a:avLst/>
                <a:gdLst>
                  <a:gd name="T0" fmla="*/ 0 w 3789"/>
                  <a:gd name="T1" fmla="*/ 0 h 1900"/>
                  <a:gd name="T2" fmla="*/ 0 w 3789"/>
                  <a:gd name="T3" fmla="*/ 0 h 1900"/>
                  <a:gd name="T4" fmla="*/ 0 w 3789"/>
                  <a:gd name="T5" fmla="*/ 0 h 1900"/>
                  <a:gd name="T6" fmla="*/ 0 w 3789"/>
                  <a:gd name="T7" fmla="*/ 0 h 1900"/>
                  <a:gd name="T8" fmla="*/ 0 60000 65536"/>
                  <a:gd name="T9" fmla="*/ 0 60000 65536"/>
                  <a:gd name="T10" fmla="*/ 0 60000 65536"/>
                  <a:gd name="T11" fmla="*/ 0 60000 65536"/>
                  <a:gd name="T12" fmla="*/ 0 w 3789"/>
                  <a:gd name="T13" fmla="*/ 0 h 1900"/>
                  <a:gd name="T14" fmla="*/ 3789 w 3789"/>
                  <a:gd name="T15" fmla="*/ 1900 h 1900"/>
                </a:gdLst>
                <a:ahLst/>
                <a:cxnLst>
                  <a:cxn ang="T8">
                    <a:pos x="T0" y="T1"/>
                  </a:cxn>
                  <a:cxn ang="T9">
                    <a:pos x="T2" y="T3"/>
                  </a:cxn>
                  <a:cxn ang="T10">
                    <a:pos x="T4" y="T5"/>
                  </a:cxn>
                  <a:cxn ang="T11">
                    <a:pos x="T6" y="T7"/>
                  </a:cxn>
                </a:cxnLst>
                <a:rect l="T12" t="T13" r="T14" b="T15"/>
                <a:pathLst>
                  <a:path w="3789" h="1900">
                    <a:moveTo>
                      <a:pt x="622" y="0"/>
                    </a:moveTo>
                    <a:lnTo>
                      <a:pt x="0" y="411"/>
                    </a:lnTo>
                    <a:lnTo>
                      <a:pt x="3789" y="1900"/>
                    </a:lnTo>
                    <a:lnTo>
                      <a:pt x="622" y="0"/>
                    </a:lnTo>
                  </a:path>
                </a:pathLst>
              </a:custGeom>
              <a:noFill/>
              <a:ln w="0">
                <a:solidFill>
                  <a:srgbClr val="996666"/>
                </a:solidFill>
                <a:round/>
                <a:headEnd/>
                <a:tailEnd/>
              </a:ln>
            </p:spPr>
            <p:txBody>
              <a:bodyPr/>
              <a:lstStyle/>
              <a:p>
                <a:endParaRPr lang="es-MX"/>
              </a:p>
            </p:txBody>
          </p:sp>
          <p:sp>
            <p:nvSpPr>
              <p:cNvPr id="8619" name="Freeform 6234"/>
              <p:cNvSpPr>
                <a:spLocks/>
              </p:cNvSpPr>
              <p:nvPr/>
            </p:nvSpPr>
            <p:spPr bwMode="auto">
              <a:xfrm>
                <a:off x="1697" y="2107"/>
                <a:ext cx="352" cy="244"/>
              </a:xfrm>
              <a:custGeom>
                <a:avLst/>
                <a:gdLst>
                  <a:gd name="T0" fmla="*/ 0 w 3167"/>
                  <a:gd name="T1" fmla="*/ 0 h 2199"/>
                  <a:gd name="T2" fmla="*/ 0 w 3167"/>
                  <a:gd name="T3" fmla="*/ 0 h 2199"/>
                  <a:gd name="T4" fmla="*/ 0 w 3167"/>
                  <a:gd name="T5" fmla="*/ 0 h 2199"/>
                  <a:gd name="T6" fmla="*/ 0 w 3167"/>
                  <a:gd name="T7" fmla="*/ 0 h 2199"/>
                  <a:gd name="T8" fmla="*/ 0 60000 65536"/>
                  <a:gd name="T9" fmla="*/ 0 60000 65536"/>
                  <a:gd name="T10" fmla="*/ 0 60000 65536"/>
                  <a:gd name="T11" fmla="*/ 0 60000 65536"/>
                  <a:gd name="T12" fmla="*/ 0 w 3167"/>
                  <a:gd name="T13" fmla="*/ 0 h 2199"/>
                  <a:gd name="T14" fmla="*/ 3167 w 3167"/>
                  <a:gd name="T15" fmla="*/ 2199 h 2199"/>
                </a:gdLst>
                <a:ahLst/>
                <a:cxnLst>
                  <a:cxn ang="T8">
                    <a:pos x="T0" y="T1"/>
                  </a:cxn>
                  <a:cxn ang="T9">
                    <a:pos x="T2" y="T3"/>
                  </a:cxn>
                  <a:cxn ang="T10">
                    <a:pos x="T4" y="T5"/>
                  </a:cxn>
                  <a:cxn ang="T11">
                    <a:pos x="T6" y="T7"/>
                  </a:cxn>
                </a:cxnLst>
                <a:rect l="T12" t="T13" r="T14" b="T15"/>
                <a:pathLst>
                  <a:path w="3167" h="2199">
                    <a:moveTo>
                      <a:pt x="3156" y="0"/>
                    </a:moveTo>
                    <a:lnTo>
                      <a:pt x="0" y="299"/>
                    </a:lnTo>
                    <a:lnTo>
                      <a:pt x="3167" y="2199"/>
                    </a:lnTo>
                    <a:lnTo>
                      <a:pt x="3156" y="0"/>
                    </a:lnTo>
                    <a:close/>
                  </a:path>
                </a:pathLst>
              </a:custGeom>
              <a:solidFill>
                <a:srgbClr val="996666"/>
              </a:solidFill>
              <a:ln w="9525">
                <a:noFill/>
                <a:round/>
                <a:headEnd/>
                <a:tailEnd/>
              </a:ln>
            </p:spPr>
            <p:txBody>
              <a:bodyPr/>
              <a:lstStyle/>
              <a:p>
                <a:endParaRPr lang="es-MX"/>
              </a:p>
            </p:txBody>
          </p:sp>
          <p:sp>
            <p:nvSpPr>
              <p:cNvPr id="8620" name="Freeform 6235"/>
              <p:cNvSpPr>
                <a:spLocks/>
              </p:cNvSpPr>
              <p:nvPr/>
            </p:nvSpPr>
            <p:spPr bwMode="auto">
              <a:xfrm>
                <a:off x="1697" y="2107"/>
                <a:ext cx="352" cy="244"/>
              </a:xfrm>
              <a:custGeom>
                <a:avLst/>
                <a:gdLst>
                  <a:gd name="T0" fmla="*/ 0 w 3167"/>
                  <a:gd name="T1" fmla="*/ 0 h 2199"/>
                  <a:gd name="T2" fmla="*/ 0 w 3167"/>
                  <a:gd name="T3" fmla="*/ 0 h 2199"/>
                  <a:gd name="T4" fmla="*/ 0 w 3167"/>
                  <a:gd name="T5" fmla="*/ 0 h 2199"/>
                  <a:gd name="T6" fmla="*/ 0 w 3167"/>
                  <a:gd name="T7" fmla="*/ 0 h 2199"/>
                  <a:gd name="T8" fmla="*/ 0 60000 65536"/>
                  <a:gd name="T9" fmla="*/ 0 60000 65536"/>
                  <a:gd name="T10" fmla="*/ 0 60000 65536"/>
                  <a:gd name="T11" fmla="*/ 0 60000 65536"/>
                  <a:gd name="T12" fmla="*/ 0 w 3167"/>
                  <a:gd name="T13" fmla="*/ 0 h 2199"/>
                  <a:gd name="T14" fmla="*/ 3167 w 3167"/>
                  <a:gd name="T15" fmla="*/ 2199 h 2199"/>
                </a:gdLst>
                <a:ahLst/>
                <a:cxnLst>
                  <a:cxn ang="T8">
                    <a:pos x="T0" y="T1"/>
                  </a:cxn>
                  <a:cxn ang="T9">
                    <a:pos x="T2" y="T3"/>
                  </a:cxn>
                  <a:cxn ang="T10">
                    <a:pos x="T4" y="T5"/>
                  </a:cxn>
                  <a:cxn ang="T11">
                    <a:pos x="T6" y="T7"/>
                  </a:cxn>
                </a:cxnLst>
                <a:rect l="T12" t="T13" r="T14" b="T15"/>
                <a:pathLst>
                  <a:path w="3167" h="2199">
                    <a:moveTo>
                      <a:pt x="3156" y="0"/>
                    </a:moveTo>
                    <a:lnTo>
                      <a:pt x="0" y="299"/>
                    </a:lnTo>
                    <a:lnTo>
                      <a:pt x="3167" y="2199"/>
                    </a:lnTo>
                    <a:lnTo>
                      <a:pt x="3156" y="0"/>
                    </a:lnTo>
                  </a:path>
                </a:pathLst>
              </a:custGeom>
              <a:noFill/>
              <a:ln w="0">
                <a:solidFill>
                  <a:srgbClr val="996666"/>
                </a:solidFill>
                <a:round/>
                <a:headEnd/>
                <a:tailEnd/>
              </a:ln>
            </p:spPr>
            <p:txBody>
              <a:bodyPr/>
              <a:lstStyle/>
              <a:p>
                <a:endParaRPr lang="es-MX"/>
              </a:p>
            </p:txBody>
          </p:sp>
          <p:sp>
            <p:nvSpPr>
              <p:cNvPr id="8621" name="Freeform 6236"/>
              <p:cNvSpPr>
                <a:spLocks/>
              </p:cNvSpPr>
              <p:nvPr/>
            </p:nvSpPr>
            <p:spPr bwMode="auto">
              <a:xfrm>
                <a:off x="1302" y="2084"/>
                <a:ext cx="746" cy="56"/>
              </a:xfrm>
              <a:custGeom>
                <a:avLst/>
                <a:gdLst>
                  <a:gd name="T0" fmla="*/ 0 w 6707"/>
                  <a:gd name="T1" fmla="*/ 0 h 501"/>
                  <a:gd name="T2" fmla="*/ 0 w 6707"/>
                  <a:gd name="T3" fmla="*/ 0 h 501"/>
                  <a:gd name="T4" fmla="*/ 0 w 6707"/>
                  <a:gd name="T5" fmla="*/ 0 h 501"/>
                  <a:gd name="T6" fmla="*/ 0 w 6707"/>
                  <a:gd name="T7" fmla="*/ 0 h 501"/>
                  <a:gd name="T8" fmla="*/ 0 60000 65536"/>
                  <a:gd name="T9" fmla="*/ 0 60000 65536"/>
                  <a:gd name="T10" fmla="*/ 0 60000 65536"/>
                  <a:gd name="T11" fmla="*/ 0 60000 65536"/>
                  <a:gd name="T12" fmla="*/ 0 w 6707"/>
                  <a:gd name="T13" fmla="*/ 0 h 501"/>
                  <a:gd name="T14" fmla="*/ 6707 w 6707"/>
                  <a:gd name="T15" fmla="*/ 501 h 501"/>
                </a:gdLst>
                <a:ahLst/>
                <a:cxnLst>
                  <a:cxn ang="T8">
                    <a:pos x="T0" y="T1"/>
                  </a:cxn>
                  <a:cxn ang="T9">
                    <a:pos x="T2" y="T3"/>
                  </a:cxn>
                  <a:cxn ang="T10">
                    <a:pos x="T4" y="T5"/>
                  </a:cxn>
                  <a:cxn ang="T11">
                    <a:pos x="T6" y="T7"/>
                  </a:cxn>
                </a:cxnLst>
                <a:rect l="T12" t="T13" r="T14" b="T15"/>
                <a:pathLst>
                  <a:path w="6707" h="501">
                    <a:moveTo>
                      <a:pt x="0" y="0"/>
                    </a:moveTo>
                    <a:lnTo>
                      <a:pt x="3551" y="501"/>
                    </a:lnTo>
                    <a:lnTo>
                      <a:pt x="6707" y="202"/>
                    </a:lnTo>
                    <a:lnTo>
                      <a:pt x="0" y="0"/>
                    </a:lnTo>
                    <a:close/>
                  </a:path>
                </a:pathLst>
              </a:custGeom>
              <a:solidFill>
                <a:srgbClr val="996666"/>
              </a:solidFill>
              <a:ln w="9525">
                <a:noFill/>
                <a:round/>
                <a:headEnd/>
                <a:tailEnd/>
              </a:ln>
            </p:spPr>
            <p:txBody>
              <a:bodyPr/>
              <a:lstStyle/>
              <a:p>
                <a:endParaRPr lang="es-MX"/>
              </a:p>
            </p:txBody>
          </p:sp>
          <p:sp>
            <p:nvSpPr>
              <p:cNvPr id="8622" name="Freeform 6237"/>
              <p:cNvSpPr>
                <a:spLocks/>
              </p:cNvSpPr>
              <p:nvPr/>
            </p:nvSpPr>
            <p:spPr bwMode="auto">
              <a:xfrm>
                <a:off x="1302" y="2084"/>
                <a:ext cx="746" cy="56"/>
              </a:xfrm>
              <a:custGeom>
                <a:avLst/>
                <a:gdLst>
                  <a:gd name="T0" fmla="*/ 0 w 6707"/>
                  <a:gd name="T1" fmla="*/ 0 h 501"/>
                  <a:gd name="T2" fmla="*/ 0 w 6707"/>
                  <a:gd name="T3" fmla="*/ 0 h 501"/>
                  <a:gd name="T4" fmla="*/ 0 w 6707"/>
                  <a:gd name="T5" fmla="*/ 0 h 501"/>
                  <a:gd name="T6" fmla="*/ 0 w 6707"/>
                  <a:gd name="T7" fmla="*/ 0 h 501"/>
                  <a:gd name="T8" fmla="*/ 0 60000 65536"/>
                  <a:gd name="T9" fmla="*/ 0 60000 65536"/>
                  <a:gd name="T10" fmla="*/ 0 60000 65536"/>
                  <a:gd name="T11" fmla="*/ 0 60000 65536"/>
                  <a:gd name="T12" fmla="*/ 0 w 6707"/>
                  <a:gd name="T13" fmla="*/ 0 h 501"/>
                  <a:gd name="T14" fmla="*/ 6707 w 6707"/>
                  <a:gd name="T15" fmla="*/ 501 h 501"/>
                </a:gdLst>
                <a:ahLst/>
                <a:cxnLst>
                  <a:cxn ang="T8">
                    <a:pos x="T0" y="T1"/>
                  </a:cxn>
                  <a:cxn ang="T9">
                    <a:pos x="T2" y="T3"/>
                  </a:cxn>
                  <a:cxn ang="T10">
                    <a:pos x="T4" y="T5"/>
                  </a:cxn>
                  <a:cxn ang="T11">
                    <a:pos x="T6" y="T7"/>
                  </a:cxn>
                </a:cxnLst>
                <a:rect l="T12" t="T13" r="T14" b="T15"/>
                <a:pathLst>
                  <a:path w="6707" h="501">
                    <a:moveTo>
                      <a:pt x="0" y="0"/>
                    </a:moveTo>
                    <a:lnTo>
                      <a:pt x="3551" y="501"/>
                    </a:lnTo>
                    <a:lnTo>
                      <a:pt x="6707" y="202"/>
                    </a:lnTo>
                    <a:lnTo>
                      <a:pt x="0" y="0"/>
                    </a:lnTo>
                  </a:path>
                </a:pathLst>
              </a:custGeom>
              <a:noFill/>
              <a:ln w="0">
                <a:solidFill>
                  <a:srgbClr val="996666"/>
                </a:solidFill>
                <a:round/>
                <a:headEnd/>
                <a:tailEnd/>
              </a:ln>
            </p:spPr>
            <p:txBody>
              <a:bodyPr/>
              <a:lstStyle/>
              <a:p>
                <a:endParaRPr lang="es-MX"/>
              </a:p>
            </p:txBody>
          </p:sp>
          <p:sp>
            <p:nvSpPr>
              <p:cNvPr id="8623" name="Freeform 6238"/>
              <p:cNvSpPr>
                <a:spLocks/>
              </p:cNvSpPr>
              <p:nvPr/>
            </p:nvSpPr>
            <p:spPr bwMode="auto">
              <a:xfrm>
                <a:off x="1302" y="2084"/>
                <a:ext cx="395" cy="56"/>
              </a:xfrm>
              <a:custGeom>
                <a:avLst/>
                <a:gdLst>
                  <a:gd name="T0" fmla="*/ 0 w 3551"/>
                  <a:gd name="T1" fmla="*/ 0 h 503"/>
                  <a:gd name="T2" fmla="*/ 0 w 3551"/>
                  <a:gd name="T3" fmla="*/ 0 h 503"/>
                  <a:gd name="T4" fmla="*/ 0 w 3551"/>
                  <a:gd name="T5" fmla="*/ 0 h 503"/>
                  <a:gd name="T6" fmla="*/ 0 w 3551"/>
                  <a:gd name="T7" fmla="*/ 0 h 503"/>
                  <a:gd name="T8" fmla="*/ 0 60000 65536"/>
                  <a:gd name="T9" fmla="*/ 0 60000 65536"/>
                  <a:gd name="T10" fmla="*/ 0 60000 65536"/>
                  <a:gd name="T11" fmla="*/ 0 60000 65536"/>
                  <a:gd name="T12" fmla="*/ 0 w 3551"/>
                  <a:gd name="T13" fmla="*/ 0 h 503"/>
                  <a:gd name="T14" fmla="*/ 3551 w 3551"/>
                  <a:gd name="T15" fmla="*/ 503 h 503"/>
                </a:gdLst>
                <a:ahLst/>
                <a:cxnLst>
                  <a:cxn ang="T8">
                    <a:pos x="T0" y="T1"/>
                  </a:cxn>
                  <a:cxn ang="T9">
                    <a:pos x="T2" y="T3"/>
                  </a:cxn>
                  <a:cxn ang="T10">
                    <a:pos x="T4" y="T5"/>
                  </a:cxn>
                  <a:cxn ang="T11">
                    <a:pos x="T6" y="T7"/>
                  </a:cxn>
                </a:cxnLst>
                <a:rect l="T12" t="T13" r="T14" b="T15"/>
                <a:pathLst>
                  <a:path w="3551" h="503">
                    <a:moveTo>
                      <a:pt x="0" y="0"/>
                    </a:moveTo>
                    <a:lnTo>
                      <a:pt x="2094" y="503"/>
                    </a:lnTo>
                    <a:lnTo>
                      <a:pt x="3551" y="501"/>
                    </a:lnTo>
                    <a:lnTo>
                      <a:pt x="0" y="0"/>
                    </a:lnTo>
                    <a:close/>
                  </a:path>
                </a:pathLst>
              </a:custGeom>
              <a:solidFill>
                <a:srgbClr val="996666"/>
              </a:solidFill>
              <a:ln w="9525">
                <a:noFill/>
                <a:round/>
                <a:headEnd/>
                <a:tailEnd/>
              </a:ln>
            </p:spPr>
            <p:txBody>
              <a:bodyPr/>
              <a:lstStyle/>
              <a:p>
                <a:endParaRPr lang="es-MX"/>
              </a:p>
            </p:txBody>
          </p:sp>
          <p:sp>
            <p:nvSpPr>
              <p:cNvPr id="8624" name="Freeform 6239"/>
              <p:cNvSpPr>
                <a:spLocks/>
              </p:cNvSpPr>
              <p:nvPr/>
            </p:nvSpPr>
            <p:spPr bwMode="auto">
              <a:xfrm>
                <a:off x="1302" y="2084"/>
                <a:ext cx="395" cy="56"/>
              </a:xfrm>
              <a:custGeom>
                <a:avLst/>
                <a:gdLst>
                  <a:gd name="T0" fmla="*/ 0 w 3551"/>
                  <a:gd name="T1" fmla="*/ 0 h 503"/>
                  <a:gd name="T2" fmla="*/ 0 w 3551"/>
                  <a:gd name="T3" fmla="*/ 0 h 503"/>
                  <a:gd name="T4" fmla="*/ 0 w 3551"/>
                  <a:gd name="T5" fmla="*/ 0 h 503"/>
                  <a:gd name="T6" fmla="*/ 0 w 3551"/>
                  <a:gd name="T7" fmla="*/ 0 h 503"/>
                  <a:gd name="T8" fmla="*/ 0 60000 65536"/>
                  <a:gd name="T9" fmla="*/ 0 60000 65536"/>
                  <a:gd name="T10" fmla="*/ 0 60000 65536"/>
                  <a:gd name="T11" fmla="*/ 0 60000 65536"/>
                  <a:gd name="T12" fmla="*/ 0 w 3551"/>
                  <a:gd name="T13" fmla="*/ 0 h 503"/>
                  <a:gd name="T14" fmla="*/ 3551 w 3551"/>
                  <a:gd name="T15" fmla="*/ 503 h 503"/>
                </a:gdLst>
                <a:ahLst/>
                <a:cxnLst>
                  <a:cxn ang="T8">
                    <a:pos x="T0" y="T1"/>
                  </a:cxn>
                  <a:cxn ang="T9">
                    <a:pos x="T2" y="T3"/>
                  </a:cxn>
                  <a:cxn ang="T10">
                    <a:pos x="T4" y="T5"/>
                  </a:cxn>
                  <a:cxn ang="T11">
                    <a:pos x="T6" y="T7"/>
                  </a:cxn>
                </a:cxnLst>
                <a:rect l="T12" t="T13" r="T14" b="T15"/>
                <a:pathLst>
                  <a:path w="3551" h="503">
                    <a:moveTo>
                      <a:pt x="0" y="0"/>
                    </a:moveTo>
                    <a:lnTo>
                      <a:pt x="2094" y="503"/>
                    </a:lnTo>
                    <a:lnTo>
                      <a:pt x="3551" y="501"/>
                    </a:lnTo>
                    <a:lnTo>
                      <a:pt x="0" y="0"/>
                    </a:lnTo>
                  </a:path>
                </a:pathLst>
              </a:custGeom>
              <a:noFill/>
              <a:ln w="0">
                <a:solidFill>
                  <a:srgbClr val="996666"/>
                </a:solidFill>
                <a:round/>
                <a:headEnd/>
                <a:tailEnd/>
              </a:ln>
            </p:spPr>
            <p:txBody>
              <a:bodyPr/>
              <a:lstStyle/>
              <a:p>
                <a:endParaRPr lang="es-MX"/>
              </a:p>
            </p:txBody>
          </p:sp>
          <p:sp>
            <p:nvSpPr>
              <p:cNvPr id="8625" name="Freeform 6240"/>
              <p:cNvSpPr>
                <a:spLocks/>
              </p:cNvSpPr>
              <p:nvPr/>
            </p:nvSpPr>
            <p:spPr bwMode="auto">
              <a:xfrm>
                <a:off x="1302" y="2084"/>
                <a:ext cx="233" cy="57"/>
              </a:xfrm>
              <a:custGeom>
                <a:avLst/>
                <a:gdLst>
                  <a:gd name="T0" fmla="*/ 0 w 2094"/>
                  <a:gd name="T1" fmla="*/ 0 h 515"/>
                  <a:gd name="T2" fmla="*/ 0 w 2094"/>
                  <a:gd name="T3" fmla="*/ 0 h 515"/>
                  <a:gd name="T4" fmla="*/ 0 w 2094"/>
                  <a:gd name="T5" fmla="*/ 0 h 515"/>
                  <a:gd name="T6" fmla="*/ 0 w 2094"/>
                  <a:gd name="T7" fmla="*/ 0 h 515"/>
                  <a:gd name="T8" fmla="*/ 0 60000 65536"/>
                  <a:gd name="T9" fmla="*/ 0 60000 65536"/>
                  <a:gd name="T10" fmla="*/ 0 60000 65536"/>
                  <a:gd name="T11" fmla="*/ 0 60000 65536"/>
                  <a:gd name="T12" fmla="*/ 0 w 2094"/>
                  <a:gd name="T13" fmla="*/ 0 h 515"/>
                  <a:gd name="T14" fmla="*/ 2094 w 2094"/>
                  <a:gd name="T15" fmla="*/ 515 h 515"/>
                </a:gdLst>
                <a:ahLst/>
                <a:cxnLst>
                  <a:cxn ang="T8">
                    <a:pos x="T0" y="T1"/>
                  </a:cxn>
                  <a:cxn ang="T9">
                    <a:pos x="T2" y="T3"/>
                  </a:cxn>
                  <a:cxn ang="T10">
                    <a:pos x="T4" y="T5"/>
                  </a:cxn>
                  <a:cxn ang="T11">
                    <a:pos x="T6" y="T7"/>
                  </a:cxn>
                </a:cxnLst>
                <a:rect l="T12" t="T13" r="T14" b="T15"/>
                <a:pathLst>
                  <a:path w="2094" h="515">
                    <a:moveTo>
                      <a:pt x="0" y="0"/>
                    </a:moveTo>
                    <a:lnTo>
                      <a:pt x="106" y="515"/>
                    </a:lnTo>
                    <a:lnTo>
                      <a:pt x="2094" y="503"/>
                    </a:lnTo>
                    <a:lnTo>
                      <a:pt x="0" y="0"/>
                    </a:lnTo>
                    <a:close/>
                  </a:path>
                </a:pathLst>
              </a:custGeom>
              <a:solidFill>
                <a:srgbClr val="996666"/>
              </a:solidFill>
              <a:ln w="9525">
                <a:noFill/>
                <a:round/>
                <a:headEnd/>
                <a:tailEnd/>
              </a:ln>
            </p:spPr>
            <p:txBody>
              <a:bodyPr/>
              <a:lstStyle/>
              <a:p>
                <a:endParaRPr lang="es-MX"/>
              </a:p>
            </p:txBody>
          </p:sp>
          <p:sp>
            <p:nvSpPr>
              <p:cNvPr id="8626" name="Freeform 6241"/>
              <p:cNvSpPr>
                <a:spLocks/>
              </p:cNvSpPr>
              <p:nvPr/>
            </p:nvSpPr>
            <p:spPr bwMode="auto">
              <a:xfrm>
                <a:off x="1302" y="2084"/>
                <a:ext cx="233" cy="57"/>
              </a:xfrm>
              <a:custGeom>
                <a:avLst/>
                <a:gdLst>
                  <a:gd name="T0" fmla="*/ 0 w 2094"/>
                  <a:gd name="T1" fmla="*/ 0 h 515"/>
                  <a:gd name="T2" fmla="*/ 0 w 2094"/>
                  <a:gd name="T3" fmla="*/ 0 h 515"/>
                  <a:gd name="T4" fmla="*/ 0 w 2094"/>
                  <a:gd name="T5" fmla="*/ 0 h 515"/>
                  <a:gd name="T6" fmla="*/ 0 w 2094"/>
                  <a:gd name="T7" fmla="*/ 0 h 515"/>
                  <a:gd name="T8" fmla="*/ 0 60000 65536"/>
                  <a:gd name="T9" fmla="*/ 0 60000 65536"/>
                  <a:gd name="T10" fmla="*/ 0 60000 65536"/>
                  <a:gd name="T11" fmla="*/ 0 60000 65536"/>
                  <a:gd name="T12" fmla="*/ 0 w 2094"/>
                  <a:gd name="T13" fmla="*/ 0 h 515"/>
                  <a:gd name="T14" fmla="*/ 2094 w 2094"/>
                  <a:gd name="T15" fmla="*/ 515 h 515"/>
                </a:gdLst>
                <a:ahLst/>
                <a:cxnLst>
                  <a:cxn ang="T8">
                    <a:pos x="T0" y="T1"/>
                  </a:cxn>
                  <a:cxn ang="T9">
                    <a:pos x="T2" y="T3"/>
                  </a:cxn>
                  <a:cxn ang="T10">
                    <a:pos x="T4" y="T5"/>
                  </a:cxn>
                  <a:cxn ang="T11">
                    <a:pos x="T6" y="T7"/>
                  </a:cxn>
                </a:cxnLst>
                <a:rect l="T12" t="T13" r="T14" b="T15"/>
                <a:pathLst>
                  <a:path w="2094" h="515">
                    <a:moveTo>
                      <a:pt x="0" y="0"/>
                    </a:moveTo>
                    <a:lnTo>
                      <a:pt x="106" y="515"/>
                    </a:lnTo>
                    <a:lnTo>
                      <a:pt x="2094" y="503"/>
                    </a:lnTo>
                    <a:lnTo>
                      <a:pt x="0" y="0"/>
                    </a:lnTo>
                  </a:path>
                </a:pathLst>
              </a:custGeom>
              <a:noFill/>
              <a:ln w="0">
                <a:solidFill>
                  <a:srgbClr val="996666"/>
                </a:solidFill>
                <a:round/>
                <a:headEnd/>
                <a:tailEnd/>
              </a:ln>
            </p:spPr>
            <p:txBody>
              <a:bodyPr/>
              <a:lstStyle/>
              <a:p>
                <a:endParaRPr lang="es-MX"/>
              </a:p>
            </p:txBody>
          </p:sp>
          <p:sp>
            <p:nvSpPr>
              <p:cNvPr id="8627" name="Freeform 6242"/>
              <p:cNvSpPr>
                <a:spLocks/>
              </p:cNvSpPr>
              <p:nvPr/>
            </p:nvSpPr>
            <p:spPr bwMode="auto">
              <a:xfrm>
                <a:off x="1302" y="2081"/>
                <a:ext cx="746" cy="26"/>
              </a:xfrm>
              <a:custGeom>
                <a:avLst/>
                <a:gdLst>
                  <a:gd name="T0" fmla="*/ 0 w 6707"/>
                  <a:gd name="T1" fmla="*/ 0 h 227"/>
                  <a:gd name="T2" fmla="*/ 0 w 6707"/>
                  <a:gd name="T3" fmla="*/ 0 h 227"/>
                  <a:gd name="T4" fmla="*/ 0 w 6707"/>
                  <a:gd name="T5" fmla="*/ 0 h 227"/>
                  <a:gd name="T6" fmla="*/ 0 w 6707"/>
                  <a:gd name="T7" fmla="*/ 0 h 227"/>
                  <a:gd name="T8" fmla="*/ 0 60000 65536"/>
                  <a:gd name="T9" fmla="*/ 0 60000 65536"/>
                  <a:gd name="T10" fmla="*/ 0 60000 65536"/>
                  <a:gd name="T11" fmla="*/ 0 60000 65536"/>
                  <a:gd name="T12" fmla="*/ 0 w 6707"/>
                  <a:gd name="T13" fmla="*/ 0 h 227"/>
                  <a:gd name="T14" fmla="*/ 6707 w 6707"/>
                  <a:gd name="T15" fmla="*/ 227 h 227"/>
                </a:gdLst>
                <a:ahLst/>
                <a:cxnLst>
                  <a:cxn ang="T8">
                    <a:pos x="T0" y="T1"/>
                  </a:cxn>
                  <a:cxn ang="T9">
                    <a:pos x="T2" y="T3"/>
                  </a:cxn>
                  <a:cxn ang="T10">
                    <a:pos x="T4" y="T5"/>
                  </a:cxn>
                  <a:cxn ang="T11">
                    <a:pos x="T6" y="T7"/>
                  </a:cxn>
                </a:cxnLst>
                <a:rect l="T12" t="T13" r="T14" b="T15"/>
                <a:pathLst>
                  <a:path w="6707" h="227">
                    <a:moveTo>
                      <a:pt x="6542" y="0"/>
                    </a:moveTo>
                    <a:lnTo>
                      <a:pt x="0" y="25"/>
                    </a:lnTo>
                    <a:lnTo>
                      <a:pt x="6707" y="227"/>
                    </a:lnTo>
                    <a:lnTo>
                      <a:pt x="6542" y="0"/>
                    </a:lnTo>
                    <a:close/>
                  </a:path>
                </a:pathLst>
              </a:custGeom>
              <a:solidFill>
                <a:srgbClr val="996666"/>
              </a:solidFill>
              <a:ln w="9525">
                <a:noFill/>
                <a:round/>
                <a:headEnd/>
                <a:tailEnd/>
              </a:ln>
            </p:spPr>
            <p:txBody>
              <a:bodyPr/>
              <a:lstStyle/>
              <a:p>
                <a:endParaRPr lang="es-MX"/>
              </a:p>
            </p:txBody>
          </p:sp>
          <p:sp>
            <p:nvSpPr>
              <p:cNvPr id="8628" name="Freeform 6243"/>
              <p:cNvSpPr>
                <a:spLocks/>
              </p:cNvSpPr>
              <p:nvPr/>
            </p:nvSpPr>
            <p:spPr bwMode="auto">
              <a:xfrm>
                <a:off x="1302" y="2081"/>
                <a:ext cx="746" cy="26"/>
              </a:xfrm>
              <a:custGeom>
                <a:avLst/>
                <a:gdLst>
                  <a:gd name="T0" fmla="*/ 0 w 6707"/>
                  <a:gd name="T1" fmla="*/ 0 h 227"/>
                  <a:gd name="T2" fmla="*/ 0 w 6707"/>
                  <a:gd name="T3" fmla="*/ 0 h 227"/>
                  <a:gd name="T4" fmla="*/ 0 w 6707"/>
                  <a:gd name="T5" fmla="*/ 0 h 227"/>
                  <a:gd name="T6" fmla="*/ 0 w 6707"/>
                  <a:gd name="T7" fmla="*/ 0 h 227"/>
                  <a:gd name="T8" fmla="*/ 0 60000 65536"/>
                  <a:gd name="T9" fmla="*/ 0 60000 65536"/>
                  <a:gd name="T10" fmla="*/ 0 60000 65536"/>
                  <a:gd name="T11" fmla="*/ 0 60000 65536"/>
                  <a:gd name="T12" fmla="*/ 0 w 6707"/>
                  <a:gd name="T13" fmla="*/ 0 h 227"/>
                  <a:gd name="T14" fmla="*/ 6707 w 6707"/>
                  <a:gd name="T15" fmla="*/ 227 h 227"/>
                </a:gdLst>
                <a:ahLst/>
                <a:cxnLst>
                  <a:cxn ang="T8">
                    <a:pos x="T0" y="T1"/>
                  </a:cxn>
                  <a:cxn ang="T9">
                    <a:pos x="T2" y="T3"/>
                  </a:cxn>
                  <a:cxn ang="T10">
                    <a:pos x="T4" y="T5"/>
                  </a:cxn>
                  <a:cxn ang="T11">
                    <a:pos x="T6" y="T7"/>
                  </a:cxn>
                </a:cxnLst>
                <a:rect l="T12" t="T13" r="T14" b="T15"/>
                <a:pathLst>
                  <a:path w="6707" h="227">
                    <a:moveTo>
                      <a:pt x="6542" y="0"/>
                    </a:moveTo>
                    <a:lnTo>
                      <a:pt x="0" y="25"/>
                    </a:lnTo>
                    <a:lnTo>
                      <a:pt x="6707" y="227"/>
                    </a:lnTo>
                    <a:lnTo>
                      <a:pt x="6542" y="0"/>
                    </a:lnTo>
                  </a:path>
                </a:pathLst>
              </a:custGeom>
              <a:noFill/>
              <a:ln w="0">
                <a:solidFill>
                  <a:srgbClr val="996666"/>
                </a:solidFill>
                <a:round/>
                <a:headEnd/>
                <a:tailEnd/>
              </a:ln>
            </p:spPr>
            <p:txBody>
              <a:bodyPr/>
              <a:lstStyle/>
              <a:p>
                <a:endParaRPr lang="es-MX"/>
              </a:p>
            </p:txBody>
          </p:sp>
          <p:sp>
            <p:nvSpPr>
              <p:cNvPr id="8629" name="Freeform 6244"/>
              <p:cNvSpPr>
                <a:spLocks/>
              </p:cNvSpPr>
              <p:nvPr/>
            </p:nvSpPr>
            <p:spPr bwMode="auto">
              <a:xfrm>
                <a:off x="1302" y="2044"/>
                <a:ext cx="732" cy="40"/>
              </a:xfrm>
              <a:custGeom>
                <a:avLst/>
                <a:gdLst>
                  <a:gd name="T0" fmla="*/ 0 w 6582"/>
                  <a:gd name="T1" fmla="*/ 0 h 360"/>
                  <a:gd name="T2" fmla="*/ 0 w 6582"/>
                  <a:gd name="T3" fmla="*/ 0 h 360"/>
                  <a:gd name="T4" fmla="*/ 0 w 6582"/>
                  <a:gd name="T5" fmla="*/ 0 h 360"/>
                  <a:gd name="T6" fmla="*/ 0 w 6582"/>
                  <a:gd name="T7" fmla="*/ 0 h 360"/>
                  <a:gd name="T8" fmla="*/ 0 60000 65536"/>
                  <a:gd name="T9" fmla="*/ 0 60000 65536"/>
                  <a:gd name="T10" fmla="*/ 0 60000 65536"/>
                  <a:gd name="T11" fmla="*/ 0 60000 65536"/>
                  <a:gd name="T12" fmla="*/ 0 w 6582"/>
                  <a:gd name="T13" fmla="*/ 0 h 360"/>
                  <a:gd name="T14" fmla="*/ 6582 w 6582"/>
                  <a:gd name="T15" fmla="*/ 360 h 360"/>
                </a:gdLst>
                <a:ahLst/>
                <a:cxnLst>
                  <a:cxn ang="T8">
                    <a:pos x="T0" y="T1"/>
                  </a:cxn>
                  <a:cxn ang="T9">
                    <a:pos x="T2" y="T3"/>
                  </a:cxn>
                  <a:cxn ang="T10">
                    <a:pos x="T4" y="T5"/>
                  </a:cxn>
                  <a:cxn ang="T11">
                    <a:pos x="T6" y="T7"/>
                  </a:cxn>
                </a:cxnLst>
                <a:rect l="T12" t="T13" r="T14" b="T15"/>
                <a:pathLst>
                  <a:path w="6582" h="360">
                    <a:moveTo>
                      <a:pt x="6582" y="0"/>
                    </a:moveTo>
                    <a:lnTo>
                      <a:pt x="0" y="360"/>
                    </a:lnTo>
                    <a:lnTo>
                      <a:pt x="6542" y="335"/>
                    </a:lnTo>
                    <a:lnTo>
                      <a:pt x="6582" y="0"/>
                    </a:lnTo>
                    <a:close/>
                  </a:path>
                </a:pathLst>
              </a:custGeom>
              <a:solidFill>
                <a:srgbClr val="996666"/>
              </a:solidFill>
              <a:ln w="9525">
                <a:noFill/>
                <a:round/>
                <a:headEnd/>
                <a:tailEnd/>
              </a:ln>
            </p:spPr>
            <p:txBody>
              <a:bodyPr/>
              <a:lstStyle/>
              <a:p>
                <a:endParaRPr lang="es-MX"/>
              </a:p>
            </p:txBody>
          </p:sp>
          <p:sp>
            <p:nvSpPr>
              <p:cNvPr id="8630" name="Freeform 6245"/>
              <p:cNvSpPr>
                <a:spLocks/>
              </p:cNvSpPr>
              <p:nvPr/>
            </p:nvSpPr>
            <p:spPr bwMode="auto">
              <a:xfrm>
                <a:off x="1302" y="2044"/>
                <a:ext cx="732" cy="40"/>
              </a:xfrm>
              <a:custGeom>
                <a:avLst/>
                <a:gdLst>
                  <a:gd name="T0" fmla="*/ 0 w 6582"/>
                  <a:gd name="T1" fmla="*/ 0 h 360"/>
                  <a:gd name="T2" fmla="*/ 0 w 6582"/>
                  <a:gd name="T3" fmla="*/ 0 h 360"/>
                  <a:gd name="T4" fmla="*/ 0 w 6582"/>
                  <a:gd name="T5" fmla="*/ 0 h 360"/>
                  <a:gd name="T6" fmla="*/ 0 w 6582"/>
                  <a:gd name="T7" fmla="*/ 0 h 360"/>
                  <a:gd name="T8" fmla="*/ 0 60000 65536"/>
                  <a:gd name="T9" fmla="*/ 0 60000 65536"/>
                  <a:gd name="T10" fmla="*/ 0 60000 65536"/>
                  <a:gd name="T11" fmla="*/ 0 60000 65536"/>
                  <a:gd name="T12" fmla="*/ 0 w 6582"/>
                  <a:gd name="T13" fmla="*/ 0 h 360"/>
                  <a:gd name="T14" fmla="*/ 6582 w 6582"/>
                  <a:gd name="T15" fmla="*/ 360 h 360"/>
                </a:gdLst>
                <a:ahLst/>
                <a:cxnLst>
                  <a:cxn ang="T8">
                    <a:pos x="T0" y="T1"/>
                  </a:cxn>
                  <a:cxn ang="T9">
                    <a:pos x="T2" y="T3"/>
                  </a:cxn>
                  <a:cxn ang="T10">
                    <a:pos x="T4" y="T5"/>
                  </a:cxn>
                  <a:cxn ang="T11">
                    <a:pos x="T6" y="T7"/>
                  </a:cxn>
                </a:cxnLst>
                <a:rect l="T12" t="T13" r="T14" b="T15"/>
                <a:pathLst>
                  <a:path w="6582" h="360">
                    <a:moveTo>
                      <a:pt x="6582" y="0"/>
                    </a:moveTo>
                    <a:lnTo>
                      <a:pt x="0" y="360"/>
                    </a:lnTo>
                    <a:lnTo>
                      <a:pt x="6542" y="335"/>
                    </a:lnTo>
                    <a:lnTo>
                      <a:pt x="6582" y="0"/>
                    </a:lnTo>
                  </a:path>
                </a:pathLst>
              </a:custGeom>
              <a:noFill/>
              <a:ln w="0">
                <a:solidFill>
                  <a:srgbClr val="996666"/>
                </a:solidFill>
                <a:round/>
                <a:headEnd/>
                <a:tailEnd/>
              </a:ln>
            </p:spPr>
            <p:txBody>
              <a:bodyPr/>
              <a:lstStyle/>
              <a:p>
                <a:endParaRPr lang="es-MX"/>
              </a:p>
            </p:txBody>
          </p:sp>
          <p:sp>
            <p:nvSpPr>
              <p:cNvPr id="8631" name="Freeform 6246"/>
              <p:cNvSpPr>
                <a:spLocks/>
              </p:cNvSpPr>
              <p:nvPr/>
            </p:nvSpPr>
            <p:spPr bwMode="auto">
              <a:xfrm>
                <a:off x="1252" y="2035"/>
                <a:ext cx="782" cy="49"/>
              </a:xfrm>
              <a:custGeom>
                <a:avLst/>
                <a:gdLst>
                  <a:gd name="T0" fmla="*/ 0 w 7035"/>
                  <a:gd name="T1" fmla="*/ 0 h 447"/>
                  <a:gd name="T2" fmla="*/ 0 w 7035"/>
                  <a:gd name="T3" fmla="*/ 0 h 447"/>
                  <a:gd name="T4" fmla="*/ 0 w 7035"/>
                  <a:gd name="T5" fmla="*/ 0 h 447"/>
                  <a:gd name="T6" fmla="*/ 0 w 7035"/>
                  <a:gd name="T7" fmla="*/ 0 h 447"/>
                  <a:gd name="T8" fmla="*/ 0 60000 65536"/>
                  <a:gd name="T9" fmla="*/ 0 60000 65536"/>
                  <a:gd name="T10" fmla="*/ 0 60000 65536"/>
                  <a:gd name="T11" fmla="*/ 0 60000 65536"/>
                  <a:gd name="T12" fmla="*/ 0 w 7035"/>
                  <a:gd name="T13" fmla="*/ 0 h 447"/>
                  <a:gd name="T14" fmla="*/ 7035 w 7035"/>
                  <a:gd name="T15" fmla="*/ 447 h 447"/>
                </a:gdLst>
                <a:ahLst/>
                <a:cxnLst>
                  <a:cxn ang="T8">
                    <a:pos x="T0" y="T1"/>
                  </a:cxn>
                  <a:cxn ang="T9">
                    <a:pos x="T2" y="T3"/>
                  </a:cxn>
                  <a:cxn ang="T10">
                    <a:pos x="T4" y="T5"/>
                  </a:cxn>
                  <a:cxn ang="T11">
                    <a:pos x="T6" y="T7"/>
                  </a:cxn>
                </a:cxnLst>
                <a:rect l="T12" t="T13" r="T14" b="T15"/>
                <a:pathLst>
                  <a:path w="7035" h="447">
                    <a:moveTo>
                      <a:pt x="0" y="0"/>
                    </a:moveTo>
                    <a:lnTo>
                      <a:pt x="453" y="447"/>
                    </a:lnTo>
                    <a:lnTo>
                      <a:pt x="7035" y="87"/>
                    </a:lnTo>
                    <a:lnTo>
                      <a:pt x="0" y="0"/>
                    </a:lnTo>
                    <a:close/>
                  </a:path>
                </a:pathLst>
              </a:custGeom>
              <a:solidFill>
                <a:srgbClr val="996666"/>
              </a:solidFill>
              <a:ln w="9525">
                <a:noFill/>
                <a:round/>
                <a:headEnd/>
                <a:tailEnd/>
              </a:ln>
            </p:spPr>
            <p:txBody>
              <a:bodyPr/>
              <a:lstStyle/>
              <a:p>
                <a:endParaRPr lang="es-MX"/>
              </a:p>
            </p:txBody>
          </p:sp>
          <p:sp>
            <p:nvSpPr>
              <p:cNvPr id="8632" name="Freeform 6247"/>
              <p:cNvSpPr>
                <a:spLocks/>
              </p:cNvSpPr>
              <p:nvPr/>
            </p:nvSpPr>
            <p:spPr bwMode="auto">
              <a:xfrm>
                <a:off x="1252" y="2035"/>
                <a:ext cx="782" cy="49"/>
              </a:xfrm>
              <a:custGeom>
                <a:avLst/>
                <a:gdLst>
                  <a:gd name="T0" fmla="*/ 0 w 7035"/>
                  <a:gd name="T1" fmla="*/ 0 h 447"/>
                  <a:gd name="T2" fmla="*/ 0 w 7035"/>
                  <a:gd name="T3" fmla="*/ 0 h 447"/>
                  <a:gd name="T4" fmla="*/ 0 w 7035"/>
                  <a:gd name="T5" fmla="*/ 0 h 447"/>
                  <a:gd name="T6" fmla="*/ 0 w 7035"/>
                  <a:gd name="T7" fmla="*/ 0 h 447"/>
                  <a:gd name="T8" fmla="*/ 0 60000 65536"/>
                  <a:gd name="T9" fmla="*/ 0 60000 65536"/>
                  <a:gd name="T10" fmla="*/ 0 60000 65536"/>
                  <a:gd name="T11" fmla="*/ 0 60000 65536"/>
                  <a:gd name="T12" fmla="*/ 0 w 7035"/>
                  <a:gd name="T13" fmla="*/ 0 h 447"/>
                  <a:gd name="T14" fmla="*/ 7035 w 7035"/>
                  <a:gd name="T15" fmla="*/ 447 h 447"/>
                </a:gdLst>
                <a:ahLst/>
                <a:cxnLst>
                  <a:cxn ang="T8">
                    <a:pos x="T0" y="T1"/>
                  </a:cxn>
                  <a:cxn ang="T9">
                    <a:pos x="T2" y="T3"/>
                  </a:cxn>
                  <a:cxn ang="T10">
                    <a:pos x="T4" y="T5"/>
                  </a:cxn>
                  <a:cxn ang="T11">
                    <a:pos x="T6" y="T7"/>
                  </a:cxn>
                </a:cxnLst>
                <a:rect l="T12" t="T13" r="T14" b="T15"/>
                <a:pathLst>
                  <a:path w="7035" h="447">
                    <a:moveTo>
                      <a:pt x="0" y="0"/>
                    </a:moveTo>
                    <a:lnTo>
                      <a:pt x="453" y="447"/>
                    </a:lnTo>
                    <a:lnTo>
                      <a:pt x="7035" y="87"/>
                    </a:lnTo>
                    <a:lnTo>
                      <a:pt x="0" y="0"/>
                    </a:lnTo>
                  </a:path>
                </a:pathLst>
              </a:custGeom>
              <a:noFill/>
              <a:ln w="0">
                <a:solidFill>
                  <a:srgbClr val="996666"/>
                </a:solidFill>
                <a:round/>
                <a:headEnd/>
                <a:tailEnd/>
              </a:ln>
            </p:spPr>
            <p:txBody>
              <a:bodyPr/>
              <a:lstStyle/>
              <a:p>
                <a:endParaRPr lang="es-MX"/>
              </a:p>
            </p:txBody>
          </p:sp>
          <p:sp>
            <p:nvSpPr>
              <p:cNvPr id="8633" name="Freeform 6248"/>
              <p:cNvSpPr>
                <a:spLocks/>
              </p:cNvSpPr>
              <p:nvPr/>
            </p:nvSpPr>
            <p:spPr bwMode="auto">
              <a:xfrm>
                <a:off x="1241" y="2008"/>
                <a:ext cx="793" cy="36"/>
              </a:xfrm>
              <a:custGeom>
                <a:avLst/>
                <a:gdLst>
                  <a:gd name="T0" fmla="*/ 0 w 7135"/>
                  <a:gd name="T1" fmla="*/ 0 h 328"/>
                  <a:gd name="T2" fmla="*/ 0 w 7135"/>
                  <a:gd name="T3" fmla="*/ 0 h 328"/>
                  <a:gd name="T4" fmla="*/ 0 w 7135"/>
                  <a:gd name="T5" fmla="*/ 0 h 328"/>
                  <a:gd name="T6" fmla="*/ 0 w 7135"/>
                  <a:gd name="T7" fmla="*/ 0 h 328"/>
                  <a:gd name="T8" fmla="*/ 0 60000 65536"/>
                  <a:gd name="T9" fmla="*/ 0 60000 65536"/>
                  <a:gd name="T10" fmla="*/ 0 60000 65536"/>
                  <a:gd name="T11" fmla="*/ 0 60000 65536"/>
                  <a:gd name="T12" fmla="*/ 0 w 7135"/>
                  <a:gd name="T13" fmla="*/ 0 h 328"/>
                  <a:gd name="T14" fmla="*/ 7135 w 7135"/>
                  <a:gd name="T15" fmla="*/ 328 h 328"/>
                </a:gdLst>
                <a:ahLst/>
                <a:cxnLst>
                  <a:cxn ang="T8">
                    <a:pos x="T0" y="T1"/>
                  </a:cxn>
                  <a:cxn ang="T9">
                    <a:pos x="T2" y="T3"/>
                  </a:cxn>
                  <a:cxn ang="T10">
                    <a:pos x="T4" y="T5"/>
                  </a:cxn>
                  <a:cxn ang="T11">
                    <a:pos x="T6" y="T7"/>
                  </a:cxn>
                </a:cxnLst>
                <a:rect l="T12" t="T13" r="T14" b="T15"/>
                <a:pathLst>
                  <a:path w="7135" h="328">
                    <a:moveTo>
                      <a:pt x="0" y="0"/>
                    </a:moveTo>
                    <a:lnTo>
                      <a:pt x="100" y="241"/>
                    </a:lnTo>
                    <a:lnTo>
                      <a:pt x="7135" y="328"/>
                    </a:lnTo>
                    <a:lnTo>
                      <a:pt x="0" y="0"/>
                    </a:lnTo>
                    <a:close/>
                  </a:path>
                </a:pathLst>
              </a:custGeom>
              <a:solidFill>
                <a:srgbClr val="996666"/>
              </a:solidFill>
              <a:ln w="9525">
                <a:noFill/>
                <a:round/>
                <a:headEnd/>
                <a:tailEnd/>
              </a:ln>
            </p:spPr>
            <p:txBody>
              <a:bodyPr/>
              <a:lstStyle/>
              <a:p>
                <a:endParaRPr lang="es-MX"/>
              </a:p>
            </p:txBody>
          </p:sp>
          <p:sp>
            <p:nvSpPr>
              <p:cNvPr id="8634" name="Freeform 6249"/>
              <p:cNvSpPr>
                <a:spLocks/>
              </p:cNvSpPr>
              <p:nvPr/>
            </p:nvSpPr>
            <p:spPr bwMode="auto">
              <a:xfrm>
                <a:off x="1241" y="2008"/>
                <a:ext cx="793" cy="36"/>
              </a:xfrm>
              <a:custGeom>
                <a:avLst/>
                <a:gdLst>
                  <a:gd name="T0" fmla="*/ 0 w 7135"/>
                  <a:gd name="T1" fmla="*/ 0 h 328"/>
                  <a:gd name="T2" fmla="*/ 0 w 7135"/>
                  <a:gd name="T3" fmla="*/ 0 h 328"/>
                  <a:gd name="T4" fmla="*/ 0 w 7135"/>
                  <a:gd name="T5" fmla="*/ 0 h 328"/>
                  <a:gd name="T6" fmla="*/ 0 w 7135"/>
                  <a:gd name="T7" fmla="*/ 0 h 328"/>
                  <a:gd name="T8" fmla="*/ 0 60000 65536"/>
                  <a:gd name="T9" fmla="*/ 0 60000 65536"/>
                  <a:gd name="T10" fmla="*/ 0 60000 65536"/>
                  <a:gd name="T11" fmla="*/ 0 60000 65536"/>
                  <a:gd name="T12" fmla="*/ 0 w 7135"/>
                  <a:gd name="T13" fmla="*/ 0 h 328"/>
                  <a:gd name="T14" fmla="*/ 7135 w 7135"/>
                  <a:gd name="T15" fmla="*/ 328 h 328"/>
                </a:gdLst>
                <a:ahLst/>
                <a:cxnLst>
                  <a:cxn ang="T8">
                    <a:pos x="T0" y="T1"/>
                  </a:cxn>
                  <a:cxn ang="T9">
                    <a:pos x="T2" y="T3"/>
                  </a:cxn>
                  <a:cxn ang="T10">
                    <a:pos x="T4" y="T5"/>
                  </a:cxn>
                  <a:cxn ang="T11">
                    <a:pos x="T6" y="T7"/>
                  </a:cxn>
                </a:cxnLst>
                <a:rect l="T12" t="T13" r="T14" b="T15"/>
                <a:pathLst>
                  <a:path w="7135" h="328">
                    <a:moveTo>
                      <a:pt x="0" y="0"/>
                    </a:moveTo>
                    <a:lnTo>
                      <a:pt x="100" y="241"/>
                    </a:lnTo>
                    <a:lnTo>
                      <a:pt x="7135" y="328"/>
                    </a:lnTo>
                    <a:lnTo>
                      <a:pt x="0" y="0"/>
                    </a:lnTo>
                  </a:path>
                </a:pathLst>
              </a:custGeom>
              <a:noFill/>
              <a:ln w="0">
                <a:solidFill>
                  <a:srgbClr val="996666"/>
                </a:solidFill>
                <a:round/>
                <a:headEnd/>
                <a:tailEnd/>
              </a:ln>
            </p:spPr>
            <p:txBody>
              <a:bodyPr/>
              <a:lstStyle/>
              <a:p>
                <a:endParaRPr lang="es-MX"/>
              </a:p>
            </p:txBody>
          </p:sp>
          <p:sp>
            <p:nvSpPr>
              <p:cNvPr id="8635" name="Freeform 6250"/>
              <p:cNvSpPr>
                <a:spLocks/>
              </p:cNvSpPr>
              <p:nvPr/>
            </p:nvSpPr>
            <p:spPr bwMode="auto">
              <a:xfrm>
                <a:off x="1241" y="1981"/>
                <a:ext cx="793" cy="63"/>
              </a:xfrm>
              <a:custGeom>
                <a:avLst/>
                <a:gdLst>
                  <a:gd name="T0" fmla="*/ 0 w 7135"/>
                  <a:gd name="T1" fmla="*/ 0 h 571"/>
                  <a:gd name="T2" fmla="*/ 0 w 7135"/>
                  <a:gd name="T3" fmla="*/ 0 h 571"/>
                  <a:gd name="T4" fmla="*/ 0 w 7135"/>
                  <a:gd name="T5" fmla="*/ 0 h 571"/>
                  <a:gd name="T6" fmla="*/ 0 w 7135"/>
                  <a:gd name="T7" fmla="*/ 0 h 571"/>
                  <a:gd name="T8" fmla="*/ 0 60000 65536"/>
                  <a:gd name="T9" fmla="*/ 0 60000 65536"/>
                  <a:gd name="T10" fmla="*/ 0 60000 65536"/>
                  <a:gd name="T11" fmla="*/ 0 60000 65536"/>
                  <a:gd name="T12" fmla="*/ 0 w 7135"/>
                  <a:gd name="T13" fmla="*/ 0 h 571"/>
                  <a:gd name="T14" fmla="*/ 7135 w 7135"/>
                  <a:gd name="T15" fmla="*/ 571 h 571"/>
                </a:gdLst>
                <a:ahLst/>
                <a:cxnLst>
                  <a:cxn ang="T8">
                    <a:pos x="T0" y="T1"/>
                  </a:cxn>
                  <a:cxn ang="T9">
                    <a:pos x="T2" y="T3"/>
                  </a:cxn>
                  <a:cxn ang="T10">
                    <a:pos x="T4" y="T5"/>
                  </a:cxn>
                  <a:cxn ang="T11">
                    <a:pos x="T6" y="T7"/>
                  </a:cxn>
                </a:cxnLst>
                <a:rect l="T12" t="T13" r="T14" b="T15"/>
                <a:pathLst>
                  <a:path w="7135" h="571">
                    <a:moveTo>
                      <a:pt x="6244" y="0"/>
                    </a:moveTo>
                    <a:lnTo>
                      <a:pt x="0" y="243"/>
                    </a:lnTo>
                    <a:lnTo>
                      <a:pt x="7135" y="571"/>
                    </a:lnTo>
                    <a:lnTo>
                      <a:pt x="6244" y="0"/>
                    </a:lnTo>
                    <a:close/>
                  </a:path>
                </a:pathLst>
              </a:custGeom>
              <a:solidFill>
                <a:srgbClr val="996666"/>
              </a:solidFill>
              <a:ln w="9525">
                <a:noFill/>
                <a:round/>
                <a:headEnd/>
                <a:tailEnd/>
              </a:ln>
            </p:spPr>
            <p:txBody>
              <a:bodyPr/>
              <a:lstStyle/>
              <a:p>
                <a:endParaRPr lang="es-MX"/>
              </a:p>
            </p:txBody>
          </p:sp>
          <p:sp>
            <p:nvSpPr>
              <p:cNvPr id="8636" name="Freeform 6251"/>
              <p:cNvSpPr>
                <a:spLocks/>
              </p:cNvSpPr>
              <p:nvPr/>
            </p:nvSpPr>
            <p:spPr bwMode="auto">
              <a:xfrm>
                <a:off x="1241" y="1981"/>
                <a:ext cx="793" cy="63"/>
              </a:xfrm>
              <a:custGeom>
                <a:avLst/>
                <a:gdLst>
                  <a:gd name="T0" fmla="*/ 0 w 7135"/>
                  <a:gd name="T1" fmla="*/ 0 h 571"/>
                  <a:gd name="T2" fmla="*/ 0 w 7135"/>
                  <a:gd name="T3" fmla="*/ 0 h 571"/>
                  <a:gd name="T4" fmla="*/ 0 w 7135"/>
                  <a:gd name="T5" fmla="*/ 0 h 571"/>
                  <a:gd name="T6" fmla="*/ 0 w 7135"/>
                  <a:gd name="T7" fmla="*/ 0 h 571"/>
                  <a:gd name="T8" fmla="*/ 0 60000 65536"/>
                  <a:gd name="T9" fmla="*/ 0 60000 65536"/>
                  <a:gd name="T10" fmla="*/ 0 60000 65536"/>
                  <a:gd name="T11" fmla="*/ 0 60000 65536"/>
                  <a:gd name="T12" fmla="*/ 0 w 7135"/>
                  <a:gd name="T13" fmla="*/ 0 h 571"/>
                  <a:gd name="T14" fmla="*/ 7135 w 7135"/>
                  <a:gd name="T15" fmla="*/ 571 h 571"/>
                </a:gdLst>
                <a:ahLst/>
                <a:cxnLst>
                  <a:cxn ang="T8">
                    <a:pos x="T0" y="T1"/>
                  </a:cxn>
                  <a:cxn ang="T9">
                    <a:pos x="T2" y="T3"/>
                  </a:cxn>
                  <a:cxn ang="T10">
                    <a:pos x="T4" y="T5"/>
                  </a:cxn>
                  <a:cxn ang="T11">
                    <a:pos x="T6" y="T7"/>
                  </a:cxn>
                </a:cxnLst>
                <a:rect l="T12" t="T13" r="T14" b="T15"/>
                <a:pathLst>
                  <a:path w="7135" h="571">
                    <a:moveTo>
                      <a:pt x="6244" y="0"/>
                    </a:moveTo>
                    <a:lnTo>
                      <a:pt x="0" y="243"/>
                    </a:lnTo>
                    <a:lnTo>
                      <a:pt x="7135" y="571"/>
                    </a:lnTo>
                    <a:lnTo>
                      <a:pt x="6244" y="0"/>
                    </a:lnTo>
                  </a:path>
                </a:pathLst>
              </a:custGeom>
              <a:noFill/>
              <a:ln w="0">
                <a:solidFill>
                  <a:srgbClr val="996666"/>
                </a:solidFill>
                <a:round/>
                <a:headEnd/>
                <a:tailEnd/>
              </a:ln>
            </p:spPr>
            <p:txBody>
              <a:bodyPr/>
              <a:lstStyle/>
              <a:p>
                <a:endParaRPr lang="es-MX"/>
              </a:p>
            </p:txBody>
          </p:sp>
          <p:sp>
            <p:nvSpPr>
              <p:cNvPr id="8637" name="Freeform 6252"/>
              <p:cNvSpPr>
                <a:spLocks/>
              </p:cNvSpPr>
              <p:nvPr/>
            </p:nvSpPr>
            <p:spPr bwMode="auto">
              <a:xfrm>
                <a:off x="1235" y="1973"/>
                <a:ext cx="700" cy="35"/>
              </a:xfrm>
              <a:custGeom>
                <a:avLst/>
                <a:gdLst>
                  <a:gd name="T0" fmla="*/ 0 w 6295"/>
                  <a:gd name="T1" fmla="*/ 0 h 312"/>
                  <a:gd name="T2" fmla="*/ 0 w 6295"/>
                  <a:gd name="T3" fmla="*/ 0 h 312"/>
                  <a:gd name="T4" fmla="*/ 0 w 6295"/>
                  <a:gd name="T5" fmla="*/ 0 h 312"/>
                  <a:gd name="T6" fmla="*/ 0 w 6295"/>
                  <a:gd name="T7" fmla="*/ 0 h 312"/>
                  <a:gd name="T8" fmla="*/ 0 60000 65536"/>
                  <a:gd name="T9" fmla="*/ 0 60000 65536"/>
                  <a:gd name="T10" fmla="*/ 0 60000 65536"/>
                  <a:gd name="T11" fmla="*/ 0 60000 65536"/>
                  <a:gd name="T12" fmla="*/ 0 w 6295"/>
                  <a:gd name="T13" fmla="*/ 0 h 312"/>
                  <a:gd name="T14" fmla="*/ 6295 w 6295"/>
                  <a:gd name="T15" fmla="*/ 312 h 312"/>
                </a:gdLst>
                <a:ahLst/>
                <a:cxnLst>
                  <a:cxn ang="T8">
                    <a:pos x="T0" y="T1"/>
                  </a:cxn>
                  <a:cxn ang="T9">
                    <a:pos x="T2" y="T3"/>
                  </a:cxn>
                  <a:cxn ang="T10">
                    <a:pos x="T4" y="T5"/>
                  </a:cxn>
                  <a:cxn ang="T11">
                    <a:pos x="T6" y="T7"/>
                  </a:cxn>
                </a:cxnLst>
                <a:rect l="T12" t="T13" r="T14" b="T15"/>
                <a:pathLst>
                  <a:path w="6295" h="312">
                    <a:moveTo>
                      <a:pt x="0" y="0"/>
                    </a:moveTo>
                    <a:lnTo>
                      <a:pt x="51" y="312"/>
                    </a:lnTo>
                    <a:lnTo>
                      <a:pt x="6295" y="69"/>
                    </a:lnTo>
                    <a:lnTo>
                      <a:pt x="0" y="0"/>
                    </a:lnTo>
                    <a:close/>
                  </a:path>
                </a:pathLst>
              </a:custGeom>
              <a:solidFill>
                <a:srgbClr val="996666"/>
              </a:solidFill>
              <a:ln w="9525">
                <a:noFill/>
                <a:round/>
                <a:headEnd/>
                <a:tailEnd/>
              </a:ln>
            </p:spPr>
            <p:txBody>
              <a:bodyPr/>
              <a:lstStyle/>
              <a:p>
                <a:endParaRPr lang="es-MX"/>
              </a:p>
            </p:txBody>
          </p:sp>
          <p:sp>
            <p:nvSpPr>
              <p:cNvPr id="8638" name="Freeform 6253"/>
              <p:cNvSpPr>
                <a:spLocks/>
              </p:cNvSpPr>
              <p:nvPr/>
            </p:nvSpPr>
            <p:spPr bwMode="auto">
              <a:xfrm>
                <a:off x="1235" y="1973"/>
                <a:ext cx="700" cy="35"/>
              </a:xfrm>
              <a:custGeom>
                <a:avLst/>
                <a:gdLst>
                  <a:gd name="T0" fmla="*/ 0 w 6295"/>
                  <a:gd name="T1" fmla="*/ 0 h 312"/>
                  <a:gd name="T2" fmla="*/ 0 w 6295"/>
                  <a:gd name="T3" fmla="*/ 0 h 312"/>
                  <a:gd name="T4" fmla="*/ 0 w 6295"/>
                  <a:gd name="T5" fmla="*/ 0 h 312"/>
                  <a:gd name="T6" fmla="*/ 0 w 6295"/>
                  <a:gd name="T7" fmla="*/ 0 h 312"/>
                  <a:gd name="T8" fmla="*/ 0 60000 65536"/>
                  <a:gd name="T9" fmla="*/ 0 60000 65536"/>
                  <a:gd name="T10" fmla="*/ 0 60000 65536"/>
                  <a:gd name="T11" fmla="*/ 0 60000 65536"/>
                  <a:gd name="T12" fmla="*/ 0 w 6295"/>
                  <a:gd name="T13" fmla="*/ 0 h 312"/>
                  <a:gd name="T14" fmla="*/ 6295 w 6295"/>
                  <a:gd name="T15" fmla="*/ 312 h 312"/>
                </a:gdLst>
                <a:ahLst/>
                <a:cxnLst>
                  <a:cxn ang="T8">
                    <a:pos x="T0" y="T1"/>
                  </a:cxn>
                  <a:cxn ang="T9">
                    <a:pos x="T2" y="T3"/>
                  </a:cxn>
                  <a:cxn ang="T10">
                    <a:pos x="T4" y="T5"/>
                  </a:cxn>
                  <a:cxn ang="T11">
                    <a:pos x="T6" y="T7"/>
                  </a:cxn>
                </a:cxnLst>
                <a:rect l="T12" t="T13" r="T14" b="T15"/>
                <a:pathLst>
                  <a:path w="6295" h="312">
                    <a:moveTo>
                      <a:pt x="0" y="0"/>
                    </a:moveTo>
                    <a:lnTo>
                      <a:pt x="51" y="312"/>
                    </a:lnTo>
                    <a:lnTo>
                      <a:pt x="6295" y="69"/>
                    </a:lnTo>
                    <a:lnTo>
                      <a:pt x="0" y="0"/>
                    </a:lnTo>
                  </a:path>
                </a:pathLst>
              </a:custGeom>
              <a:noFill/>
              <a:ln w="0">
                <a:solidFill>
                  <a:srgbClr val="996666"/>
                </a:solidFill>
                <a:round/>
                <a:headEnd/>
                <a:tailEnd/>
              </a:ln>
            </p:spPr>
            <p:txBody>
              <a:bodyPr/>
              <a:lstStyle/>
              <a:p>
                <a:endParaRPr lang="es-MX"/>
              </a:p>
            </p:txBody>
          </p:sp>
          <p:sp>
            <p:nvSpPr>
              <p:cNvPr id="8639" name="Freeform 6254"/>
              <p:cNvSpPr>
                <a:spLocks/>
              </p:cNvSpPr>
              <p:nvPr/>
            </p:nvSpPr>
            <p:spPr bwMode="auto">
              <a:xfrm>
                <a:off x="1235" y="1859"/>
                <a:ext cx="700" cy="122"/>
              </a:xfrm>
              <a:custGeom>
                <a:avLst/>
                <a:gdLst>
                  <a:gd name="T0" fmla="*/ 0 w 6295"/>
                  <a:gd name="T1" fmla="*/ 0 h 1097"/>
                  <a:gd name="T2" fmla="*/ 0 w 6295"/>
                  <a:gd name="T3" fmla="*/ 0 h 1097"/>
                  <a:gd name="T4" fmla="*/ 0 w 6295"/>
                  <a:gd name="T5" fmla="*/ 0 h 1097"/>
                  <a:gd name="T6" fmla="*/ 0 w 6295"/>
                  <a:gd name="T7" fmla="*/ 0 h 1097"/>
                  <a:gd name="T8" fmla="*/ 0 60000 65536"/>
                  <a:gd name="T9" fmla="*/ 0 60000 65536"/>
                  <a:gd name="T10" fmla="*/ 0 60000 65536"/>
                  <a:gd name="T11" fmla="*/ 0 60000 65536"/>
                  <a:gd name="T12" fmla="*/ 0 w 6295"/>
                  <a:gd name="T13" fmla="*/ 0 h 1097"/>
                  <a:gd name="T14" fmla="*/ 6295 w 6295"/>
                  <a:gd name="T15" fmla="*/ 1097 h 1097"/>
                </a:gdLst>
                <a:ahLst/>
                <a:cxnLst>
                  <a:cxn ang="T8">
                    <a:pos x="T0" y="T1"/>
                  </a:cxn>
                  <a:cxn ang="T9">
                    <a:pos x="T2" y="T3"/>
                  </a:cxn>
                  <a:cxn ang="T10">
                    <a:pos x="T4" y="T5"/>
                  </a:cxn>
                  <a:cxn ang="T11">
                    <a:pos x="T6" y="T7"/>
                  </a:cxn>
                </a:cxnLst>
                <a:rect l="T12" t="T13" r="T14" b="T15"/>
                <a:pathLst>
                  <a:path w="6295" h="1097">
                    <a:moveTo>
                      <a:pt x="77" y="0"/>
                    </a:moveTo>
                    <a:lnTo>
                      <a:pt x="0" y="1028"/>
                    </a:lnTo>
                    <a:lnTo>
                      <a:pt x="6295" y="1097"/>
                    </a:lnTo>
                    <a:lnTo>
                      <a:pt x="77" y="0"/>
                    </a:lnTo>
                    <a:close/>
                  </a:path>
                </a:pathLst>
              </a:custGeom>
              <a:solidFill>
                <a:srgbClr val="996666"/>
              </a:solidFill>
              <a:ln w="9525">
                <a:noFill/>
                <a:round/>
                <a:headEnd/>
                <a:tailEnd/>
              </a:ln>
            </p:spPr>
            <p:txBody>
              <a:bodyPr/>
              <a:lstStyle/>
              <a:p>
                <a:endParaRPr lang="es-MX"/>
              </a:p>
            </p:txBody>
          </p:sp>
          <p:sp>
            <p:nvSpPr>
              <p:cNvPr id="8640" name="Freeform 6255"/>
              <p:cNvSpPr>
                <a:spLocks/>
              </p:cNvSpPr>
              <p:nvPr/>
            </p:nvSpPr>
            <p:spPr bwMode="auto">
              <a:xfrm>
                <a:off x="1235" y="1859"/>
                <a:ext cx="700" cy="122"/>
              </a:xfrm>
              <a:custGeom>
                <a:avLst/>
                <a:gdLst>
                  <a:gd name="T0" fmla="*/ 0 w 6295"/>
                  <a:gd name="T1" fmla="*/ 0 h 1097"/>
                  <a:gd name="T2" fmla="*/ 0 w 6295"/>
                  <a:gd name="T3" fmla="*/ 0 h 1097"/>
                  <a:gd name="T4" fmla="*/ 0 w 6295"/>
                  <a:gd name="T5" fmla="*/ 0 h 1097"/>
                  <a:gd name="T6" fmla="*/ 0 w 6295"/>
                  <a:gd name="T7" fmla="*/ 0 h 1097"/>
                  <a:gd name="T8" fmla="*/ 0 60000 65536"/>
                  <a:gd name="T9" fmla="*/ 0 60000 65536"/>
                  <a:gd name="T10" fmla="*/ 0 60000 65536"/>
                  <a:gd name="T11" fmla="*/ 0 60000 65536"/>
                  <a:gd name="T12" fmla="*/ 0 w 6295"/>
                  <a:gd name="T13" fmla="*/ 0 h 1097"/>
                  <a:gd name="T14" fmla="*/ 6295 w 6295"/>
                  <a:gd name="T15" fmla="*/ 1097 h 1097"/>
                </a:gdLst>
                <a:ahLst/>
                <a:cxnLst>
                  <a:cxn ang="T8">
                    <a:pos x="T0" y="T1"/>
                  </a:cxn>
                  <a:cxn ang="T9">
                    <a:pos x="T2" y="T3"/>
                  </a:cxn>
                  <a:cxn ang="T10">
                    <a:pos x="T4" y="T5"/>
                  </a:cxn>
                  <a:cxn ang="T11">
                    <a:pos x="T6" y="T7"/>
                  </a:cxn>
                </a:cxnLst>
                <a:rect l="T12" t="T13" r="T14" b="T15"/>
                <a:pathLst>
                  <a:path w="6295" h="1097">
                    <a:moveTo>
                      <a:pt x="77" y="0"/>
                    </a:moveTo>
                    <a:lnTo>
                      <a:pt x="0" y="1028"/>
                    </a:lnTo>
                    <a:lnTo>
                      <a:pt x="6295" y="1097"/>
                    </a:lnTo>
                    <a:lnTo>
                      <a:pt x="77" y="0"/>
                    </a:lnTo>
                  </a:path>
                </a:pathLst>
              </a:custGeom>
              <a:noFill/>
              <a:ln w="0">
                <a:solidFill>
                  <a:srgbClr val="996666"/>
                </a:solidFill>
                <a:round/>
                <a:headEnd/>
                <a:tailEnd/>
              </a:ln>
            </p:spPr>
            <p:txBody>
              <a:bodyPr/>
              <a:lstStyle/>
              <a:p>
                <a:endParaRPr lang="es-MX"/>
              </a:p>
            </p:txBody>
          </p:sp>
          <p:sp>
            <p:nvSpPr>
              <p:cNvPr id="8641" name="Freeform 6256"/>
              <p:cNvSpPr>
                <a:spLocks/>
              </p:cNvSpPr>
              <p:nvPr/>
            </p:nvSpPr>
            <p:spPr bwMode="auto">
              <a:xfrm>
                <a:off x="1107" y="1856"/>
                <a:ext cx="137" cy="3"/>
              </a:xfrm>
              <a:custGeom>
                <a:avLst/>
                <a:gdLst>
                  <a:gd name="T0" fmla="*/ 0 w 1234"/>
                  <a:gd name="T1" fmla="*/ 0 h 28"/>
                  <a:gd name="T2" fmla="*/ 0 w 1234"/>
                  <a:gd name="T3" fmla="*/ 0 h 28"/>
                  <a:gd name="T4" fmla="*/ 0 w 1234"/>
                  <a:gd name="T5" fmla="*/ 0 h 28"/>
                  <a:gd name="T6" fmla="*/ 0 w 1234"/>
                  <a:gd name="T7" fmla="*/ 0 h 28"/>
                  <a:gd name="T8" fmla="*/ 0 60000 65536"/>
                  <a:gd name="T9" fmla="*/ 0 60000 65536"/>
                  <a:gd name="T10" fmla="*/ 0 60000 65536"/>
                  <a:gd name="T11" fmla="*/ 0 60000 65536"/>
                  <a:gd name="T12" fmla="*/ 0 w 1234"/>
                  <a:gd name="T13" fmla="*/ 0 h 28"/>
                  <a:gd name="T14" fmla="*/ 1234 w 1234"/>
                  <a:gd name="T15" fmla="*/ 28 h 28"/>
                </a:gdLst>
                <a:ahLst/>
                <a:cxnLst>
                  <a:cxn ang="T8">
                    <a:pos x="T0" y="T1"/>
                  </a:cxn>
                  <a:cxn ang="T9">
                    <a:pos x="T2" y="T3"/>
                  </a:cxn>
                  <a:cxn ang="T10">
                    <a:pos x="T4" y="T5"/>
                  </a:cxn>
                  <a:cxn ang="T11">
                    <a:pos x="T6" y="T7"/>
                  </a:cxn>
                </a:cxnLst>
                <a:rect l="T12" t="T13" r="T14" b="T15"/>
                <a:pathLst>
                  <a:path w="1234" h="28">
                    <a:moveTo>
                      <a:pt x="1" y="0"/>
                    </a:moveTo>
                    <a:lnTo>
                      <a:pt x="0" y="15"/>
                    </a:lnTo>
                    <a:lnTo>
                      <a:pt x="1234" y="28"/>
                    </a:lnTo>
                    <a:lnTo>
                      <a:pt x="1" y="0"/>
                    </a:lnTo>
                    <a:close/>
                  </a:path>
                </a:pathLst>
              </a:custGeom>
              <a:solidFill>
                <a:srgbClr val="996666"/>
              </a:solidFill>
              <a:ln w="9525">
                <a:noFill/>
                <a:round/>
                <a:headEnd/>
                <a:tailEnd/>
              </a:ln>
            </p:spPr>
            <p:txBody>
              <a:bodyPr/>
              <a:lstStyle/>
              <a:p>
                <a:endParaRPr lang="es-MX"/>
              </a:p>
            </p:txBody>
          </p:sp>
          <p:sp>
            <p:nvSpPr>
              <p:cNvPr id="8642" name="Freeform 6257"/>
              <p:cNvSpPr>
                <a:spLocks/>
              </p:cNvSpPr>
              <p:nvPr/>
            </p:nvSpPr>
            <p:spPr bwMode="auto">
              <a:xfrm>
                <a:off x="1107" y="1856"/>
                <a:ext cx="137" cy="3"/>
              </a:xfrm>
              <a:custGeom>
                <a:avLst/>
                <a:gdLst>
                  <a:gd name="T0" fmla="*/ 0 w 1234"/>
                  <a:gd name="T1" fmla="*/ 0 h 28"/>
                  <a:gd name="T2" fmla="*/ 0 w 1234"/>
                  <a:gd name="T3" fmla="*/ 0 h 28"/>
                  <a:gd name="T4" fmla="*/ 0 w 1234"/>
                  <a:gd name="T5" fmla="*/ 0 h 28"/>
                  <a:gd name="T6" fmla="*/ 0 w 1234"/>
                  <a:gd name="T7" fmla="*/ 0 h 28"/>
                  <a:gd name="T8" fmla="*/ 0 60000 65536"/>
                  <a:gd name="T9" fmla="*/ 0 60000 65536"/>
                  <a:gd name="T10" fmla="*/ 0 60000 65536"/>
                  <a:gd name="T11" fmla="*/ 0 60000 65536"/>
                  <a:gd name="T12" fmla="*/ 0 w 1234"/>
                  <a:gd name="T13" fmla="*/ 0 h 28"/>
                  <a:gd name="T14" fmla="*/ 1234 w 1234"/>
                  <a:gd name="T15" fmla="*/ 28 h 28"/>
                </a:gdLst>
                <a:ahLst/>
                <a:cxnLst>
                  <a:cxn ang="T8">
                    <a:pos x="T0" y="T1"/>
                  </a:cxn>
                  <a:cxn ang="T9">
                    <a:pos x="T2" y="T3"/>
                  </a:cxn>
                  <a:cxn ang="T10">
                    <a:pos x="T4" y="T5"/>
                  </a:cxn>
                  <a:cxn ang="T11">
                    <a:pos x="T6" y="T7"/>
                  </a:cxn>
                </a:cxnLst>
                <a:rect l="T12" t="T13" r="T14" b="T15"/>
                <a:pathLst>
                  <a:path w="1234" h="28">
                    <a:moveTo>
                      <a:pt x="1" y="0"/>
                    </a:moveTo>
                    <a:lnTo>
                      <a:pt x="0" y="15"/>
                    </a:lnTo>
                    <a:lnTo>
                      <a:pt x="1234" y="28"/>
                    </a:lnTo>
                    <a:lnTo>
                      <a:pt x="1" y="0"/>
                    </a:lnTo>
                  </a:path>
                </a:pathLst>
              </a:custGeom>
              <a:noFill/>
              <a:ln w="0">
                <a:solidFill>
                  <a:srgbClr val="996666"/>
                </a:solidFill>
                <a:round/>
                <a:headEnd/>
                <a:tailEnd/>
              </a:ln>
            </p:spPr>
            <p:txBody>
              <a:bodyPr/>
              <a:lstStyle/>
              <a:p>
                <a:endParaRPr lang="es-MX"/>
              </a:p>
            </p:txBody>
          </p:sp>
          <p:sp>
            <p:nvSpPr>
              <p:cNvPr id="8643" name="Freeform 6258"/>
              <p:cNvSpPr>
                <a:spLocks/>
              </p:cNvSpPr>
              <p:nvPr/>
            </p:nvSpPr>
            <p:spPr bwMode="auto">
              <a:xfrm>
                <a:off x="1107" y="1841"/>
                <a:ext cx="827" cy="18"/>
              </a:xfrm>
              <a:custGeom>
                <a:avLst/>
                <a:gdLst>
                  <a:gd name="T0" fmla="*/ 0 w 7448"/>
                  <a:gd name="T1" fmla="*/ 0 h 158"/>
                  <a:gd name="T2" fmla="*/ 0 w 7448"/>
                  <a:gd name="T3" fmla="*/ 0 h 158"/>
                  <a:gd name="T4" fmla="*/ 0 w 7448"/>
                  <a:gd name="T5" fmla="*/ 0 h 158"/>
                  <a:gd name="T6" fmla="*/ 0 w 7448"/>
                  <a:gd name="T7" fmla="*/ 0 h 158"/>
                  <a:gd name="T8" fmla="*/ 0 60000 65536"/>
                  <a:gd name="T9" fmla="*/ 0 60000 65536"/>
                  <a:gd name="T10" fmla="*/ 0 60000 65536"/>
                  <a:gd name="T11" fmla="*/ 0 60000 65536"/>
                  <a:gd name="T12" fmla="*/ 0 w 7448"/>
                  <a:gd name="T13" fmla="*/ 0 h 158"/>
                  <a:gd name="T14" fmla="*/ 7448 w 7448"/>
                  <a:gd name="T15" fmla="*/ 158 h 158"/>
                </a:gdLst>
                <a:ahLst/>
                <a:cxnLst>
                  <a:cxn ang="T8">
                    <a:pos x="T0" y="T1"/>
                  </a:cxn>
                  <a:cxn ang="T9">
                    <a:pos x="T2" y="T3"/>
                  </a:cxn>
                  <a:cxn ang="T10">
                    <a:pos x="T4" y="T5"/>
                  </a:cxn>
                  <a:cxn ang="T11">
                    <a:pos x="T6" y="T7"/>
                  </a:cxn>
                </a:cxnLst>
                <a:rect l="T12" t="T13" r="T14" b="T15"/>
                <a:pathLst>
                  <a:path w="7448" h="158">
                    <a:moveTo>
                      <a:pt x="7448" y="0"/>
                    </a:moveTo>
                    <a:lnTo>
                      <a:pt x="0" y="130"/>
                    </a:lnTo>
                    <a:lnTo>
                      <a:pt x="1233" y="158"/>
                    </a:lnTo>
                    <a:lnTo>
                      <a:pt x="7448" y="0"/>
                    </a:lnTo>
                    <a:close/>
                  </a:path>
                </a:pathLst>
              </a:custGeom>
              <a:solidFill>
                <a:srgbClr val="996666"/>
              </a:solidFill>
              <a:ln w="9525">
                <a:noFill/>
                <a:round/>
                <a:headEnd/>
                <a:tailEnd/>
              </a:ln>
            </p:spPr>
            <p:txBody>
              <a:bodyPr/>
              <a:lstStyle/>
              <a:p>
                <a:endParaRPr lang="es-MX"/>
              </a:p>
            </p:txBody>
          </p:sp>
          <p:sp>
            <p:nvSpPr>
              <p:cNvPr id="8644" name="Freeform 6259"/>
              <p:cNvSpPr>
                <a:spLocks/>
              </p:cNvSpPr>
              <p:nvPr/>
            </p:nvSpPr>
            <p:spPr bwMode="auto">
              <a:xfrm>
                <a:off x="1107" y="1841"/>
                <a:ext cx="827" cy="18"/>
              </a:xfrm>
              <a:custGeom>
                <a:avLst/>
                <a:gdLst>
                  <a:gd name="T0" fmla="*/ 0 w 7448"/>
                  <a:gd name="T1" fmla="*/ 0 h 158"/>
                  <a:gd name="T2" fmla="*/ 0 w 7448"/>
                  <a:gd name="T3" fmla="*/ 0 h 158"/>
                  <a:gd name="T4" fmla="*/ 0 w 7448"/>
                  <a:gd name="T5" fmla="*/ 0 h 158"/>
                  <a:gd name="T6" fmla="*/ 0 w 7448"/>
                  <a:gd name="T7" fmla="*/ 0 h 158"/>
                  <a:gd name="T8" fmla="*/ 0 60000 65536"/>
                  <a:gd name="T9" fmla="*/ 0 60000 65536"/>
                  <a:gd name="T10" fmla="*/ 0 60000 65536"/>
                  <a:gd name="T11" fmla="*/ 0 60000 65536"/>
                  <a:gd name="T12" fmla="*/ 0 w 7448"/>
                  <a:gd name="T13" fmla="*/ 0 h 158"/>
                  <a:gd name="T14" fmla="*/ 7448 w 7448"/>
                  <a:gd name="T15" fmla="*/ 158 h 158"/>
                </a:gdLst>
                <a:ahLst/>
                <a:cxnLst>
                  <a:cxn ang="T8">
                    <a:pos x="T0" y="T1"/>
                  </a:cxn>
                  <a:cxn ang="T9">
                    <a:pos x="T2" y="T3"/>
                  </a:cxn>
                  <a:cxn ang="T10">
                    <a:pos x="T4" y="T5"/>
                  </a:cxn>
                  <a:cxn ang="T11">
                    <a:pos x="T6" y="T7"/>
                  </a:cxn>
                </a:cxnLst>
                <a:rect l="T12" t="T13" r="T14" b="T15"/>
                <a:pathLst>
                  <a:path w="7448" h="158">
                    <a:moveTo>
                      <a:pt x="7448" y="0"/>
                    </a:moveTo>
                    <a:lnTo>
                      <a:pt x="0" y="130"/>
                    </a:lnTo>
                    <a:lnTo>
                      <a:pt x="1233" y="158"/>
                    </a:lnTo>
                    <a:lnTo>
                      <a:pt x="7448" y="0"/>
                    </a:lnTo>
                  </a:path>
                </a:pathLst>
              </a:custGeom>
              <a:noFill/>
              <a:ln w="0">
                <a:solidFill>
                  <a:srgbClr val="996666"/>
                </a:solidFill>
                <a:round/>
                <a:headEnd/>
                <a:tailEnd/>
              </a:ln>
            </p:spPr>
            <p:txBody>
              <a:bodyPr/>
              <a:lstStyle/>
              <a:p>
                <a:endParaRPr lang="es-MX"/>
              </a:p>
            </p:txBody>
          </p:sp>
          <p:sp>
            <p:nvSpPr>
              <p:cNvPr id="8645" name="Freeform 6260"/>
              <p:cNvSpPr>
                <a:spLocks/>
              </p:cNvSpPr>
              <p:nvPr/>
            </p:nvSpPr>
            <p:spPr bwMode="auto">
              <a:xfrm>
                <a:off x="1244" y="1841"/>
                <a:ext cx="691" cy="140"/>
              </a:xfrm>
              <a:custGeom>
                <a:avLst/>
                <a:gdLst>
                  <a:gd name="T0" fmla="*/ 0 w 6218"/>
                  <a:gd name="T1" fmla="*/ 0 h 1255"/>
                  <a:gd name="T2" fmla="*/ 0 w 6218"/>
                  <a:gd name="T3" fmla="*/ 0 h 1255"/>
                  <a:gd name="T4" fmla="*/ 0 w 6218"/>
                  <a:gd name="T5" fmla="*/ 0 h 1255"/>
                  <a:gd name="T6" fmla="*/ 0 w 6218"/>
                  <a:gd name="T7" fmla="*/ 0 h 1255"/>
                  <a:gd name="T8" fmla="*/ 0 60000 65536"/>
                  <a:gd name="T9" fmla="*/ 0 60000 65536"/>
                  <a:gd name="T10" fmla="*/ 0 60000 65536"/>
                  <a:gd name="T11" fmla="*/ 0 60000 65536"/>
                  <a:gd name="T12" fmla="*/ 0 w 6218"/>
                  <a:gd name="T13" fmla="*/ 0 h 1255"/>
                  <a:gd name="T14" fmla="*/ 6218 w 6218"/>
                  <a:gd name="T15" fmla="*/ 1255 h 1255"/>
                </a:gdLst>
                <a:ahLst/>
                <a:cxnLst>
                  <a:cxn ang="T8">
                    <a:pos x="T0" y="T1"/>
                  </a:cxn>
                  <a:cxn ang="T9">
                    <a:pos x="T2" y="T3"/>
                  </a:cxn>
                  <a:cxn ang="T10">
                    <a:pos x="T4" y="T5"/>
                  </a:cxn>
                  <a:cxn ang="T11">
                    <a:pos x="T6" y="T7"/>
                  </a:cxn>
                </a:cxnLst>
                <a:rect l="T12" t="T13" r="T14" b="T15"/>
                <a:pathLst>
                  <a:path w="6218" h="1255">
                    <a:moveTo>
                      <a:pt x="6215" y="0"/>
                    </a:moveTo>
                    <a:lnTo>
                      <a:pt x="0" y="158"/>
                    </a:lnTo>
                    <a:lnTo>
                      <a:pt x="6218" y="1255"/>
                    </a:lnTo>
                    <a:lnTo>
                      <a:pt x="6215" y="0"/>
                    </a:lnTo>
                    <a:close/>
                  </a:path>
                </a:pathLst>
              </a:custGeom>
              <a:solidFill>
                <a:srgbClr val="996666"/>
              </a:solidFill>
              <a:ln w="9525">
                <a:noFill/>
                <a:round/>
                <a:headEnd/>
                <a:tailEnd/>
              </a:ln>
            </p:spPr>
            <p:txBody>
              <a:bodyPr/>
              <a:lstStyle/>
              <a:p>
                <a:endParaRPr lang="es-MX"/>
              </a:p>
            </p:txBody>
          </p:sp>
          <p:sp>
            <p:nvSpPr>
              <p:cNvPr id="8646" name="Freeform 6261"/>
              <p:cNvSpPr>
                <a:spLocks/>
              </p:cNvSpPr>
              <p:nvPr/>
            </p:nvSpPr>
            <p:spPr bwMode="auto">
              <a:xfrm>
                <a:off x="1244" y="1841"/>
                <a:ext cx="691" cy="140"/>
              </a:xfrm>
              <a:custGeom>
                <a:avLst/>
                <a:gdLst>
                  <a:gd name="T0" fmla="*/ 0 w 6218"/>
                  <a:gd name="T1" fmla="*/ 0 h 1255"/>
                  <a:gd name="T2" fmla="*/ 0 w 6218"/>
                  <a:gd name="T3" fmla="*/ 0 h 1255"/>
                  <a:gd name="T4" fmla="*/ 0 w 6218"/>
                  <a:gd name="T5" fmla="*/ 0 h 1255"/>
                  <a:gd name="T6" fmla="*/ 0 w 6218"/>
                  <a:gd name="T7" fmla="*/ 0 h 1255"/>
                  <a:gd name="T8" fmla="*/ 0 60000 65536"/>
                  <a:gd name="T9" fmla="*/ 0 60000 65536"/>
                  <a:gd name="T10" fmla="*/ 0 60000 65536"/>
                  <a:gd name="T11" fmla="*/ 0 60000 65536"/>
                  <a:gd name="T12" fmla="*/ 0 w 6218"/>
                  <a:gd name="T13" fmla="*/ 0 h 1255"/>
                  <a:gd name="T14" fmla="*/ 6218 w 6218"/>
                  <a:gd name="T15" fmla="*/ 1255 h 1255"/>
                </a:gdLst>
                <a:ahLst/>
                <a:cxnLst>
                  <a:cxn ang="T8">
                    <a:pos x="T0" y="T1"/>
                  </a:cxn>
                  <a:cxn ang="T9">
                    <a:pos x="T2" y="T3"/>
                  </a:cxn>
                  <a:cxn ang="T10">
                    <a:pos x="T4" y="T5"/>
                  </a:cxn>
                  <a:cxn ang="T11">
                    <a:pos x="T6" y="T7"/>
                  </a:cxn>
                </a:cxnLst>
                <a:rect l="T12" t="T13" r="T14" b="T15"/>
                <a:pathLst>
                  <a:path w="6218" h="1255">
                    <a:moveTo>
                      <a:pt x="6215" y="0"/>
                    </a:moveTo>
                    <a:lnTo>
                      <a:pt x="0" y="158"/>
                    </a:lnTo>
                    <a:lnTo>
                      <a:pt x="6218" y="1255"/>
                    </a:lnTo>
                    <a:lnTo>
                      <a:pt x="6215" y="0"/>
                    </a:lnTo>
                  </a:path>
                </a:pathLst>
              </a:custGeom>
              <a:noFill/>
              <a:ln w="0">
                <a:solidFill>
                  <a:srgbClr val="996666"/>
                </a:solidFill>
                <a:round/>
                <a:headEnd/>
                <a:tailEnd/>
              </a:ln>
            </p:spPr>
            <p:txBody>
              <a:bodyPr/>
              <a:lstStyle/>
              <a:p>
                <a:endParaRPr lang="es-MX"/>
              </a:p>
            </p:txBody>
          </p:sp>
          <p:sp>
            <p:nvSpPr>
              <p:cNvPr id="8647" name="Freeform 6262"/>
              <p:cNvSpPr>
                <a:spLocks/>
              </p:cNvSpPr>
              <p:nvPr/>
            </p:nvSpPr>
            <p:spPr bwMode="auto">
              <a:xfrm>
                <a:off x="1107" y="1830"/>
                <a:ext cx="827" cy="26"/>
              </a:xfrm>
              <a:custGeom>
                <a:avLst/>
                <a:gdLst>
                  <a:gd name="T0" fmla="*/ 0 w 7448"/>
                  <a:gd name="T1" fmla="*/ 0 h 230"/>
                  <a:gd name="T2" fmla="*/ 0 w 7448"/>
                  <a:gd name="T3" fmla="*/ 0 h 230"/>
                  <a:gd name="T4" fmla="*/ 0 w 7448"/>
                  <a:gd name="T5" fmla="*/ 0 h 230"/>
                  <a:gd name="T6" fmla="*/ 0 w 7448"/>
                  <a:gd name="T7" fmla="*/ 0 h 230"/>
                  <a:gd name="T8" fmla="*/ 0 60000 65536"/>
                  <a:gd name="T9" fmla="*/ 0 60000 65536"/>
                  <a:gd name="T10" fmla="*/ 0 60000 65536"/>
                  <a:gd name="T11" fmla="*/ 0 60000 65536"/>
                  <a:gd name="T12" fmla="*/ 0 w 7448"/>
                  <a:gd name="T13" fmla="*/ 0 h 230"/>
                  <a:gd name="T14" fmla="*/ 7448 w 7448"/>
                  <a:gd name="T15" fmla="*/ 230 h 230"/>
                </a:gdLst>
                <a:ahLst/>
                <a:cxnLst>
                  <a:cxn ang="T8">
                    <a:pos x="T0" y="T1"/>
                  </a:cxn>
                  <a:cxn ang="T9">
                    <a:pos x="T2" y="T3"/>
                  </a:cxn>
                  <a:cxn ang="T10">
                    <a:pos x="T4" y="T5"/>
                  </a:cxn>
                  <a:cxn ang="T11">
                    <a:pos x="T6" y="T7"/>
                  </a:cxn>
                </a:cxnLst>
                <a:rect l="T12" t="T13" r="T14" b="T15"/>
                <a:pathLst>
                  <a:path w="7448" h="230">
                    <a:moveTo>
                      <a:pt x="159" y="0"/>
                    </a:moveTo>
                    <a:lnTo>
                      <a:pt x="0" y="230"/>
                    </a:lnTo>
                    <a:lnTo>
                      <a:pt x="7448" y="100"/>
                    </a:lnTo>
                    <a:lnTo>
                      <a:pt x="159" y="0"/>
                    </a:lnTo>
                    <a:close/>
                  </a:path>
                </a:pathLst>
              </a:custGeom>
              <a:solidFill>
                <a:srgbClr val="996666"/>
              </a:solidFill>
              <a:ln w="9525">
                <a:noFill/>
                <a:round/>
                <a:headEnd/>
                <a:tailEnd/>
              </a:ln>
            </p:spPr>
            <p:txBody>
              <a:bodyPr/>
              <a:lstStyle/>
              <a:p>
                <a:endParaRPr lang="es-MX"/>
              </a:p>
            </p:txBody>
          </p:sp>
          <p:sp>
            <p:nvSpPr>
              <p:cNvPr id="8648" name="Freeform 6263"/>
              <p:cNvSpPr>
                <a:spLocks/>
              </p:cNvSpPr>
              <p:nvPr/>
            </p:nvSpPr>
            <p:spPr bwMode="auto">
              <a:xfrm>
                <a:off x="1107" y="1830"/>
                <a:ext cx="827" cy="26"/>
              </a:xfrm>
              <a:custGeom>
                <a:avLst/>
                <a:gdLst>
                  <a:gd name="T0" fmla="*/ 0 w 7448"/>
                  <a:gd name="T1" fmla="*/ 0 h 230"/>
                  <a:gd name="T2" fmla="*/ 0 w 7448"/>
                  <a:gd name="T3" fmla="*/ 0 h 230"/>
                  <a:gd name="T4" fmla="*/ 0 w 7448"/>
                  <a:gd name="T5" fmla="*/ 0 h 230"/>
                  <a:gd name="T6" fmla="*/ 0 w 7448"/>
                  <a:gd name="T7" fmla="*/ 0 h 230"/>
                  <a:gd name="T8" fmla="*/ 0 60000 65536"/>
                  <a:gd name="T9" fmla="*/ 0 60000 65536"/>
                  <a:gd name="T10" fmla="*/ 0 60000 65536"/>
                  <a:gd name="T11" fmla="*/ 0 60000 65536"/>
                  <a:gd name="T12" fmla="*/ 0 w 7448"/>
                  <a:gd name="T13" fmla="*/ 0 h 230"/>
                  <a:gd name="T14" fmla="*/ 7448 w 7448"/>
                  <a:gd name="T15" fmla="*/ 230 h 230"/>
                </a:gdLst>
                <a:ahLst/>
                <a:cxnLst>
                  <a:cxn ang="T8">
                    <a:pos x="T0" y="T1"/>
                  </a:cxn>
                  <a:cxn ang="T9">
                    <a:pos x="T2" y="T3"/>
                  </a:cxn>
                  <a:cxn ang="T10">
                    <a:pos x="T4" y="T5"/>
                  </a:cxn>
                  <a:cxn ang="T11">
                    <a:pos x="T6" y="T7"/>
                  </a:cxn>
                </a:cxnLst>
                <a:rect l="T12" t="T13" r="T14" b="T15"/>
                <a:pathLst>
                  <a:path w="7448" h="230">
                    <a:moveTo>
                      <a:pt x="159" y="0"/>
                    </a:moveTo>
                    <a:lnTo>
                      <a:pt x="0" y="230"/>
                    </a:lnTo>
                    <a:lnTo>
                      <a:pt x="7448" y="100"/>
                    </a:lnTo>
                    <a:lnTo>
                      <a:pt x="159" y="0"/>
                    </a:lnTo>
                  </a:path>
                </a:pathLst>
              </a:custGeom>
              <a:noFill/>
              <a:ln w="0">
                <a:solidFill>
                  <a:srgbClr val="996666"/>
                </a:solidFill>
                <a:round/>
                <a:headEnd/>
                <a:tailEnd/>
              </a:ln>
            </p:spPr>
            <p:txBody>
              <a:bodyPr/>
              <a:lstStyle/>
              <a:p>
                <a:endParaRPr lang="es-MX"/>
              </a:p>
            </p:txBody>
          </p:sp>
          <p:sp>
            <p:nvSpPr>
              <p:cNvPr id="8649" name="Freeform 6264"/>
              <p:cNvSpPr>
                <a:spLocks/>
              </p:cNvSpPr>
              <p:nvPr/>
            </p:nvSpPr>
            <p:spPr bwMode="auto">
              <a:xfrm>
                <a:off x="1122" y="1802"/>
                <a:ext cx="812" cy="39"/>
              </a:xfrm>
              <a:custGeom>
                <a:avLst/>
                <a:gdLst>
                  <a:gd name="T0" fmla="*/ 0 w 7309"/>
                  <a:gd name="T1" fmla="*/ 0 h 352"/>
                  <a:gd name="T2" fmla="*/ 0 w 7309"/>
                  <a:gd name="T3" fmla="*/ 0 h 352"/>
                  <a:gd name="T4" fmla="*/ 0 w 7309"/>
                  <a:gd name="T5" fmla="*/ 0 h 352"/>
                  <a:gd name="T6" fmla="*/ 0 w 7309"/>
                  <a:gd name="T7" fmla="*/ 0 h 352"/>
                  <a:gd name="T8" fmla="*/ 0 60000 65536"/>
                  <a:gd name="T9" fmla="*/ 0 60000 65536"/>
                  <a:gd name="T10" fmla="*/ 0 60000 65536"/>
                  <a:gd name="T11" fmla="*/ 0 60000 65536"/>
                  <a:gd name="T12" fmla="*/ 0 w 7309"/>
                  <a:gd name="T13" fmla="*/ 0 h 352"/>
                  <a:gd name="T14" fmla="*/ 7309 w 7309"/>
                  <a:gd name="T15" fmla="*/ 352 h 352"/>
                </a:gdLst>
                <a:ahLst/>
                <a:cxnLst>
                  <a:cxn ang="T8">
                    <a:pos x="T0" y="T1"/>
                  </a:cxn>
                  <a:cxn ang="T9">
                    <a:pos x="T2" y="T3"/>
                  </a:cxn>
                  <a:cxn ang="T10">
                    <a:pos x="T4" y="T5"/>
                  </a:cxn>
                  <a:cxn ang="T11">
                    <a:pos x="T6" y="T7"/>
                  </a:cxn>
                </a:cxnLst>
                <a:rect l="T12" t="T13" r="T14" b="T15"/>
                <a:pathLst>
                  <a:path w="7309" h="352">
                    <a:moveTo>
                      <a:pt x="0" y="0"/>
                    </a:moveTo>
                    <a:lnTo>
                      <a:pt x="20" y="252"/>
                    </a:lnTo>
                    <a:lnTo>
                      <a:pt x="7309" y="352"/>
                    </a:lnTo>
                    <a:lnTo>
                      <a:pt x="0" y="0"/>
                    </a:lnTo>
                    <a:close/>
                  </a:path>
                </a:pathLst>
              </a:custGeom>
              <a:solidFill>
                <a:srgbClr val="996666"/>
              </a:solidFill>
              <a:ln w="9525">
                <a:noFill/>
                <a:round/>
                <a:headEnd/>
                <a:tailEnd/>
              </a:ln>
            </p:spPr>
            <p:txBody>
              <a:bodyPr/>
              <a:lstStyle/>
              <a:p>
                <a:endParaRPr lang="es-MX"/>
              </a:p>
            </p:txBody>
          </p:sp>
          <p:sp>
            <p:nvSpPr>
              <p:cNvPr id="8650" name="Freeform 6265"/>
              <p:cNvSpPr>
                <a:spLocks/>
              </p:cNvSpPr>
              <p:nvPr/>
            </p:nvSpPr>
            <p:spPr bwMode="auto">
              <a:xfrm>
                <a:off x="1122" y="1802"/>
                <a:ext cx="812" cy="39"/>
              </a:xfrm>
              <a:custGeom>
                <a:avLst/>
                <a:gdLst>
                  <a:gd name="T0" fmla="*/ 0 w 7309"/>
                  <a:gd name="T1" fmla="*/ 0 h 352"/>
                  <a:gd name="T2" fmla="*/ 0 w 7309"/>
                  <a:gd name="T3" fmla="*/ 0 h 352"/>
                  <a:gd name="T4" fmla="*/ 0 w 7309"/>
                  <a:gd name="T5" fmla="*/ 0 h 352"/>
                  <a:gd name="T6" fmla="*/ 0 w 7309"/>
                  <a:gd name="T7" fmla="*/ 0 h 352"/>
                  <a:gd name="T8" fmla="*/ 0 60000 65536"/>
                  <a:gd name="T9" fmla="*/ 0 60000 65536"/>
                  <a:gd name="T10" fmla="*/ 0 60000 65536"/>
                  <a:gd name="T11" fmla="*/ 0 60000 65536"/>
                  <a:gd name="T12" fmla="*/ 0 w 7309"/>
                  <a:gd name="T13" fmla="*/ 0 h 352"/>
                  <a:gd name="T14" fmla="*/ 7309 w 7309"/>
                  <a:gd name="T15" fmla="*/ 352 h 352"/>
                </a:gdLst>
                <a:ahLst/>
                <a:cxnLst>
                  <a:cxn ang="T8">
                    <a:pos x="T0" y="T1"/>
                  </a:cxn>
                  <a:cxn ang="T9">
                    <a:pos x="T2" y="T3"/>
                  </a:cxn>
                  <a:cxn ang="T10">
                    <a:pos x="T4" y="T5"/>
                  </a:cxn>
                  <a:cxn ang="T11">
                    <a:pos x="T6" y="T7"/>
                  </a:cxn>
                </a:cxnLst>
                <a:rect l="T12" t="T13" r="T14" b="T15"/>
                <a:pathLst>
                  <a:path w="7309" h="352">
                    <a:moveTo>
                      <a:pt x="0" y="0"/>
                    </a:moveTo>
                    <a:lnTo>
                      <a:pt x="20" y="252"/>
                    </a:lnTo>
                    <a:lnTo>
                      <a:pt x="7309" y="352"/>
                    </a:lnTo>
                    <a:lnTo>
                      <a:pt x="0" y="0"/>
                    </a:lnTo>
                  </a:path>
                </a:pathLst>
              </a:custGeom>
              <a:noFill/>
              <a:ln w="0">
                <a:solidFill>
                  <a:srgbClr val="996666"/>
                </a:solidFill>
                <a:round/>
                <a:headEnd/>
                <a:tailEnd/>
              </a:ln>
            </p:spPr>
            <p:txBody>
              <a:bodyPr/>
              <a:lstStyle/>
              <a:p>
                <a:endParaRPr lang="es-MX"/>
              </a:p>
            </p:txBody>
          </p:sp>
          <p:sp>
            <p:nvSpPr>
              <p:cNvPr id="8651" name="Freeform 6266"/>
              <p:cNvSpPr>
                <a:spLocks/>
              </p:cNvSpPr>
              <p:nvPr/>
            </p:nvSpPr>
            <p:spPr bwMode="auto">
              <a:xfrm>
                <a:off x="1122" y="1800"/>
                <a:ext cx="812" cy="41"/>
              </a:xfrm>
              <a:custGeom>
                <a:avLst/>
                <a:gdLst>
                  <a:gd name="T0" fmla="*/ 0 w 7309"/>
                  <a:gd name="T1" fmla="*/ 0 h 374"/>
                  <a:gd name="T2" fmla="*/ 0 w 7309"/>
                  <a:gd name="T3" fmla="*/ 0 h 374"/>
                  <a:gd name="T4" fmla="*/ 0 w 7309"/>
                  <a:gd name="T5" fmla="*/ 0 h 374"/>
                  <a:gd name="T6" fmla="*/ 0 w 7309"/>
                  <a:gd name="T7" fmla="*/ 0 h 374"/>
                  <a:gd name="T8" fmla="*/ 0 60000 65536"/>
                  <a:gd name="T9" fmla="*/ 0 60000 65536"/>
                  <a:gd name="T10" fmla="*/ 0 60000 65536"/>
                  <a:gd name="T11" fmla="*/ 0 60000 65536"/>
                  <a:gd name="T12" fmla="*/ 0 w 7309"/>
                  <a:gd name="T13" fmla="*/ 0 h 374"/>
                  <a:gd name="T14" fmla="*/ 7309 w 7309"/>
                  <a:gd name="T15" fmla="*/ 374 h 374"/>
                </a:gdLst>
                <a:ahLst/>
                <a:cxnLst>
                  <a:cxn ang="T8">
                    <a:pos x="T0" y="T1"/>
                  </a:cxn>
                  <a:cxn ang="T9">
                    <a:pos x="T2" y="T3"/>
                  </a:cxn>
                  <a:cxn ang="T10">
                    <a:pos x="T4" y="T5"/>
                  </a:cxn>
                  <a:cxn ang="T11">
                    <a:pos x="T6" y="T7"/>
                  </a:cxn>
                </a:cxnLst>
                <a:rect l="T12" t="T13" r="T14" b="T15"/>
                <a:pathLst>
                  <a:path w="7309" h="374">
                    <a:moveTo>
                      <a:pt x="335" y="0"/>
                    </a:moveTo>
                    <a:lnTo>
                      <a:pt x="0" y="22"/>
                    </a:lnTo>
                    <a:lnTo>
                      <a:pt x="7309" y="374"/>
                    </a:lnTo>
                    <a:lnTo>
                      <a:pt x="335" y="0"/>
                    </a:lnTo>
                    <a:close/>
                  </a:path>
                </a:pathLst>
              </a:custGeom>
              <a:solidFill>
                <a:srgbClr val="996666"/>
              </a:solidFill>
              <a:ln w="9525">
                <a:noFill/>
                <a:round/>
                <a:headEnd/>
                <a:tailEnd/>
              </a:ln>
            </p:spPr>
            <p:txBody>
              <a:bodyPr/>
              <a:lstStyle/>
              <a:p>
                <a:endParaRPr lang="es-MX"/>
              </a:p>
            </p:txBody>
          </p:sp>
          <p:sp>
            <p:nvSpPr>
              <p:cNvPr id="8652" name="Freeform 6267"/>
              <p:cNvSpPr>
                <a:spLocks/>
              </p:cNvSpPr>
              <p:nvPr/>
            </p:nvSpPr>
            <p:spPr bwMode="auto">
              <a:xfrm>
                <a:off x="1122" y="1800"/>
                <a:ext cx="812" cy="41"/>
              </a:xfrm>
              <a:custGeom>
                <a:avLst/>
                <a:gdLst>
                  <a:gd name="T0" fmla="*/ 0 w 7309"/>
                  <a:gd name="T1" fmla="*/ 0 h 374"/>
                  <a:gd name="T2" fmla="*/ 0 w 7309"/>
                  <a:gd name="T3" fmla="*/ 0 h 374"/>
                  <a:gd name="T4" fmla="*/ 0 w 7309"/>
                  <a:gd name="T5" fmla="*/ 0 h 374"/>
                  <a:gd name="T6" fmla="*/ 0 w 7309"/>
                  <a:gd name="T7" fmla="*/ 0 h 374"/>
                  <a:gd name="T8" fmla="*/ 0 60000 65536"/>
                  <a:gd name="T9" fmla="*/ 0 60000 65536"/>
                  <a:gd name="T10" fmla="*/ 0 60000 65536"/>
                  <a:gd name="T11" fmla="*/ 0 60000 65536"/>
                  <a:gd name="T12" fmla="*/ 0 w 7309"/>
                  <a:gd name="T13" fmla="*/ 0 h 374"/>
                  <a:gd name="T14" fmla="*/ 7309 w 7309"/>
                  <a:gd name="T15" fmla="*/ 374 h 374"/>
                </a:gdLst>
                <a:ahLst/>
                <a:cxnLst>
                  <a:cxn ang="T8">
                    <a:pos x="T0" y="T1"/>
                  </a:cxn>
                  <a:cxn ang="T9">
                    <a:pos x="T2" y="T3"/>
                  </a:cxn>
                  <a:cxn ang="T10">
                    <a:pos x="T4" y="T5"/>
                  </a:cxn>
                  <a:cxn ang="T11">
                    <a:pos x="T6" y="T7"/>
                  </a:cxn>
                </a:cxnLst>
                <a:rect l="T12" t="T13" r="T14" b="T15"/>
                <a:pathLst>
                  <a:path w="7309" h="374">
                    <a:moveTo>
                      <a:pt x="335" y="0"/>
                    </a:moveTo>
                    <a:lnTo>
                      <a:pt x="0" y="22"/>
                    </a:lnTo>
                    <a:lnTo>
                      <a:pt x="7309" y="374"/>
                    </a:lnTo>
                    <a:lnTo>
                      <a:pt x="335" y="0"/>
                    </a:lnTo>
                  </a:path>
                </a:pathLst>
              </a:custGeom>
              <a:noFill/>
              <a:ln w="0">
                <a:solidFill>
                  <a:srgbClr val="996666"/>
                </a:solidFill>
                <a:round/>
                <a:headEnd/>
                <a:tailEnd/>
              </a:ln>
            </p:spPr>
            <p:txBody>
              <a:bodyPr/>
              <a:lstStyle/>
              <a:p>
                <a:endParaRPr lang="es-MX"/>
              </a:p>
            </p:txBody>
          </p:sp>
          <p:sp>
            <p:nvSpPr>
              <p:cNvPr id="8653" name="Freeform 6268"/>
              <p:cNvSpPr>
                <a:spLocks/>
              </p:cNvSpPr>
              <p:nvPr/>
            </p:nvSpPr>
            <p:spPr bwMode="auto">
              <a:xfrm>
                <a:off x="1160" y="1737"/>
                <a:ext cx="774" cy="104"/>
              </a:xfrm>
              <a:custGeom>
                <a:avLst/>
                <a:gdLst>
                  <a:gd name="T0" fmla="*/ 0 w 6974"/>
                  <a:gd name="T1" fmla="*/ 0 h 939"/>
                  <a:gd name="T2" fmla="*/ 0 w 6974"/>
                  <a:gd name="T3" fmla="*/ 0 h 939"/>
                  <a:gd name="T4" fmla="*/ 0 w 6974"/>
                  <a:gd name="T5" fmla="*/ 0 h 939"/>
                  <a:gd name="T6" fmla="*/ 0 w 6974"/>
                  <a:gd name="T7" fmla="*/ 0 h 939"/>
                  <a:gd name="T8" fmla="*/ 0 60000 65536"/>
                  <a:gd name="T9" fmla="*/ 0 60000 65536"/>
                  <a:gd name="T10" fmla="*/ 0 60000 65536"/>
                  <a:gd name="T11" fmla="*/ 0 60000 65536"/>
                  <a:gd name="T12" fmla="*/ 0 w 6974"/>
                  <a:gd name="T13" fmla="*/ 0 h 939"/>
                  <a:gd name="T14" fmla="*/ 6974 w 6974"/>
                  <a:gd name="T15" fmla="*/ 939 h 939"/>
                </a:gdLst>
                <a:ahLst/>
                <a:cxnLst>
                  <a:cxn ang="T8">
                    <a:pos x="T0" y="T1"/>
                  </a:cxn>
                  <a:cxn ang="T9">
                    <a:pos x="T2" y="T3"/>
                  </a:cxn>
                  <a:cxn ang="T10">
                    <a:pos x="T4" y="T5"/>
                  </a:cxn>
                  <a:cxn ang="T11">
                    <a:pos x="T6" y="T7"/>
                  </a:cxn>
                </a:cxnLst>
                <a:rect l="T12" t="T13" r="T14" b="T15"/>
                <a:pathLst>
                  <a:path w="6974" h="939">
                    <a:moveTo>
                      <a:pt x="217" y="0"/>
                    </a:moveTo>
                    <a:lnTo>
                      <a:pt x="0" y="565"/>
                    </a:lnTo>
                    <a:lnTo>
                      <a:pt x="6974" y="939"/>
                    </a:lnTo>
                    <a:lnTo>
                      <a:pt x="217" y="0"/>
                    </a:lnTo>
                    <a:close/>
                  </a:path>
                </a:pathLst>
              </a:custGeom>
              <a:solidFill>
                <a:srgbClr val="996666"/>
              </a:solidFill>
              <a:ln w="9525">
                <a:noFill/>
                <a:round/>
                <a:headEnd/>
                <a:tailEnd/>
              </a:ln>
            </p:spPr>
            <p:txBody>
              <a:bodyPr/>
              <a:lstStyle/>
              <a:p>
                <a:endParaRPr lang="es-MX"/>
              </a:p>
            </p:txBody>
          </p:sp>
          <p:sp>
            <p:nvSpPr>
              <p:cNvPr id="8654" name="Freeform 6269"/>
              <p:cNvSpPr>
                <a:spLocks/>
              </p:cNvSpPr>
              <p:nvPr/>
            </p:nvSpPr>
            <p:spPr bwMode="auto">
              <a:xfrm>
                <a:off x="1160" y="1737"/>
                <a:ext cx="774" cy="104"/>
              </a:xfrm>
              <a:custGeom>
                <a:avLst/>
                <a:gdLst>
                  <a:gd name="T0" fmla="*/ 0 w 6974"/>
                  <a:gd name="T1" fmla="*/ 0 h 939"/>
                  <a:gd name="T2" fmla="*/ 0 w 6974"/>
                  <a:gd name="T3" fmla="*/ 0 h 939"/>
                  <a:gd name="T4" fmla="*/ 0 w 6974"/>
                  <a:gd name="T5" fmla="*/ 0 h 939"/>
                  <a:gd name="T6" fmla="*/ 0 w 6974"/>
                  <a:gd name="T7" fmla="*/ 0 h 939"/>
                  <a:gd name="T8" fmla="*/ 0 60000 65536"/>
                  <a:gd name="T9" fmla="*/ 0 60000 65536"/>
                  <a:gd name="T10" fmla="*/ 0 60000 65536"/>
                  <a:gd name="T11" fmla="*/ 0 60000 65536"/>
                  <a:gd name="T12" fmla="*/ 0 w 6974"/>
                  <a:gd name="T13" fmla="*/ 0 h 939"/>
                  <a:gd name="T14" fmla="*/ 6974 w 6974"/>
                  <a:gd name="T15" fmla="*/ 939 h 939"/>
                </a:gdLst>
                <a:ahLst/>
                <a:cxnLst>
                  <a:cxn ang="T8">
                    <a:pos x="T0" y="T1"/>
                  </a:cxn>
                  <a:cxn ang="T9">
                    <a:pos x="T2" y="T3"/>
                  </a:cxn>
                  <a:cxn ang="T10">
                    <a:pos x="T4" y="T5"/>
                  </a:cxn>
                  <a:cxn ang="T11">
                    <a:pos x="T6" y="T7"/>
                  </a:cxn>
                </a:cxnLst>
                <a:rect l="T12" t="T13" r="T14" b="T15"/>
                <a:pathLst>
                  <a:path w="6974" h="939">
                    <a:moveTo>
                      <a:pt x="217" y="0"/>
                    </a:moveTo>
                    <a:lnTo>
                      <a:pt x="0" y="565"/>
                    </a:lnTo>
                    <a:lnTo>
                      <a:pt x="6974" y="939"/>
                    </a:lnTo>
                    <a:lnTo>
                      <a:pt x="217" y="0"/>
                    </a:lnTo>
                  </a:path>
                </a:pathLst>
              </a:custGeom>
              <a:noFill/>
              <a:ln w="0">
                <a:solidFill>
                  <a:srgbClr val="996666"/>
                </a:solidFill>
                <a:round/>
                <a:headEnd/>
                <a:tailEnd/>
              </a:ln>
            </p:spPr>
            <p:txBody>
              <a:bodyPr/>
              <a:lstStyle/>
              <a:p>
                <a:endParaRPr lang="es-MX"/>
              </a:p>
            </p:txBody>
          </p:sp>
          <p:sp>
            <p:nvSpPr>
              <p:cNvPr id="8655" name="Freeform 6270"/>
              <p:cNvSpPr>
                <a:spLocks/>
              </p:cNvSpPr>
              <p:nvPr/>
            </p:nvSpPr>
            <p:spPr bwMode="auto">
              <a:xfrm>
                <a:off x="1172" y="1700"/>
                <a:ext cx="762" cy="141"/>
              </a:xfrm>
              <a:custGeom>
                <a:avLst/>
                <a:gdLst>
                  <a:gd name="T0" fmla="*/ 0 w 6861"/>
                  <a:gd name="T1" fmla="*/ 0 h 1269"/>
                  <a:gd name="T2" fmla="*/ 0 w 6861"/>
                  <a:gd name="T3" fmla="*/ 0 h 1269"/>
                  <a:gd name="T4" fmla="*/ 0 w 6861"/>
                  <a:gd name="T5" fmla="*/ 0 h 1269"/>
                  <a:gd name="T6" fmla="*/ 0 w 6861"/>
                  <a:gd name="T7" fmla="*/ 0 h 1269"/>
                  <a:gd name="T8" fmla="*/ 0 60000 65536"/>
                  <a:gd name="T9" fmla="*/ 0 60000 65536"/>
                  <a:gd name="T10" fmla="*/ 0 60000 65536"/>
                  <a:gd name="T11" fmla="*/ 0 60000 65536"/>
                  <a:gd name="T12" fmla="*/ 0 w 6861"/>
                  <a:gd name="T13" fmla="*/ 0 h 1269"/>
                  <a:gd name="T14" fmla="*/ 6861 w 6861"/>
                  <a:gd name="T15" fmla="*/ 1269 h 1269"/>
                </a:gdLst>
                <a:ahLst/>
                <a:cxnLst>
                  <a:cxn ang="T8">
                    <a:pos x="T0" y="T1"/>
                  </a:cxn>
                  <a:cxn ang="T9">
                    <a:pos x="T2" y="T3"/>
                  </a:cxn>
                  <a:cxn ang="T10">
                    <a:pos x="T4" y="T5"/>
                  </a:cxn>
                  <a:cxn ang="T11">
                    <a:pos x="T6" y="T7"/>
                  </a:cxn>
                </a:cxnLst>
                <a:rect l="T12" t="T13" r="T14" b="T15"/>
                <a:pathLst>
                  <a:path w="6861" h="1269">
                    <a:moveTo>
                      <a:pt x="0" y="0"/>
                    </a:moveTo>
                    <a:lnTo>
                      <a:pt x="104" y="330"/>
                    </a:lnTo>
                    <a:lnTo>
                      <a:pt x="6861" y="1269"/>
                    </a:lnTo>
                    <a:lnTo>
                      <a:pt x="0" y="0"/>
                    </a:lnTo>
                    <a:close/>
                  </a:path>
                </a:pathLst>
              </a:custGeom>
              <a:solidFill>
                <a:srgbClr val="996666"/>
              </a:solidFill>
              <a:ln w="9525">
                <a:noFill/>
                <a:round/>
                <a:headEnd/>
                <a:tailEnd/>
              </a:ln>
            </p:spPr>
            <p:txBody>
              <a:bodyPr/>
              <a:lstStyle/>
              <a:p>
                <a:endParaRPr lang="es-MX"/>
              </a:p>
            </p:txBody>
          </p:sp>
          <p:sp>
            <p:nvSpPr>
              <p:cNvPr id="8656" name="Freeform 6271"/>
              <p:cNvSpPr>
                <a:spLocks/>
              </p:cNvSpPr>
              <p:nvPr/>
            </p:nvSpPr>
            <p:spPr bwMode="auto">
              <a:xfrm>
                <a:off x="1172" y="1700"/>
                <a:ext cx="762" cy="141"/>
              </a:xfrm>
              <a:custGeom>
                <a:avLst/>
                <a:gdLst>
                  <a:gd name="T0" fmla="*/ 0 w 6861"/>
                  <a:gd name="T1" fmla="*/ 0 h 1269"/>
                  <a:gd name="T2" fmla="*/ 0 w 6861"/>
                  <a:gd name="T3" fmla="*/ 0 h 1269"/>
                  <a:gd name="T4" fmla="*/ 0 w 6861"/>
                  <a:gd name="T5" fmla="*/ 0 h 1269"/>
                  <a:gd name="T6" fmla="*/ 0 w 6861"/>
                  <a:gd name="T7" fmla="*/ 0 h 1269"/>
                  <a:gd name="T8" fmla="*/ 0 60000 65536"/>
                  <a:gd name="T9" fmla="*/ 0 60000 65536"/>
                  <a:gd name="T10" fmla="*/ 0 60000 65536"/>
                  <a:gd name="T11" fmla="*/ 0 60000 65536"/>
                  <a:gd name="T12" fmla="*/ 0 w 6861"/>
                  <a:gd name="T13" fmla="*/ 0 h 1269"/>
                  <a:gd name="T14" fmla="*/ 6861 w 6861"/>
                  <a:gd name="T15" fmla="*/ 1269 h 1269"/>
                </a:gdLst>
                <a:ahLst/>
                <a:cxnLst>
                  <a:cxn ang="T8">
                    <a:pos x="T0" y="T1"/>
                  </a:cxn>
                  <a:cxn ang="T9">
                    <a:pos x="T2" y="T3"/>
                  </a:cxn>
                  <a:cxn ang="T10">
                    <a:pos x="T4" y="T5"/>
                  </a:cxn>
                  <a:cxn ang="T11">
                    <a:pos x="T6" y="T7"/>
                  </a:cxn>
                </a:cxnLst>
                <a:rect l="T12" t="T13" r="T14" b="T15"/>
                <a:pathLst>
                  <a:path w="6861" h="1269">
                    <a:moveTo>
                      <a:pt x="0" y="0"/>
                    </a:moveTo>
                    <a:lnTo>
                      <a:pt x="104" y="330"/>
                    </a:lnTo>
                    <a:lnTo>
                      <a:pt x="6861" y="1269"/>
                    </a:lnTo>
                    <a:lnTo>
                      <a:pt x="0" y="0"/>
                    </a:lnTo>
                  </a:path>
                </a:pathLst>
              </a:custGeom>
              <a:noFill/>
              <a:ln w="0">
                <a:solidFill>
                  <a:srgbClr val="996666"/>
                </a:solidFill>
                <a:round/>
                <a:headEnd/>
                <a:tailEnd/>
              </a:ln>
            </p:spPr>
            <p:txBody>
              <a:bodyPr/>
              <a:lstStyle/>
              <a:p>
                <a:endParaRPr lang="es-MX"/>
              </a:p>
            </p:txBody>
          </p:sp>
          <p:sp>
            <p:nvSpPr>
              <p:cNvPr id="8657" name="Freeform 6272"/>
              <p:cNvSpPr>
                <a:spLocks/>
              </p:cNvSpPr>
              <p:nvPr/>
            </p:nvSpPr>
            <p:spPr bwMode="auto">
              <a:xfrm>
                <a:off x="1172" y="1672"/>
                <a:ext cx="918" cy="169"/>
              </a:xfrm>
              <a:custGeom>
                <a:avLst/>
                <a:gdLst>
                  <a:gd name="T0" fmla="*/ 0 w 8257"/>
                  <a:gd name="T1" fmla="*/ 0 h 1520"/>
                  <a:gd name="T2" fmla="*/ 0 w 8257"/>
                  <a:gd name="T3" fmla="*/ 0 h 1520"/>
                  <a:gd name="T4" fmla="*/ 0 w 8257"/>
                  <a:gd name="T5" fmla="*/ 0 h 1520"/>
                  <a:gd name="T6" fmla="*/ 0 w 8257"/>
                  <a:gd name="T7" fmla="*/ 0 h 1520"/>
                  <a:gd name="T8" fmla="*/ 0 60000 65536"/>
                  <a:gd name="T9" fmla="*/ 0 60000 65536"/>
                  <a:gd name="T10" fmla="*/ 0 60000 65536"/>
                  <a:gd name="T11" fmla="*/ 0 60000 65536"/>
                  <a:gd name="T12" fmla="*/ 0 w 8257"/>
                  <a:gd name="T13" fmla="*/ 0 h 1520"/>
                  <a:gd name="T14" fmla="*/ 8257 w 8257"/>
                  <a:gd name="T15" fmla="*/ 1520 h 1520"/>
                </a:gdLst>
                <a:ahLst/>
                <a:cxnLst>
                  <a:cxn ang="T8">
                    <a:pos x="T0" y="T1"/>
                  </a:cxn>
                  <a:cxn ang="T9">
                    <a:pos x="T2" y="T3"/>
                  </a:cxn>
                  <a:cxn ang="T10">
                    <a:pos x="T4" y="T5"/>
                  </a:cxn>
                  <a:cxn ang="T11">
                    <a:pos x="T6" y="T7"/>
                  </a:cxn>
                </a:cxnLst>
                <a:rect l="T12" t="T13" r="T14" b="T15"/>
                <a:pathLst>
                  <a:path w="8257" h="1520">
                    <a:moveTo>
                      <a:pt x="8257" y="0"/>
                    </a:moveTo>
                    <a:lnTo>
                      <a:pt x="0" y="251"/>
                    </a:lnTo>
                    <a:lnTo>
                      <a:pt x="6861" y="1520"/>
                    </a:lnTo>
                    <a:lnTo>
                      <a:pt x="8257" y="0"/>
                    </a:lnTo>
                    <a:close/>
                  </a:path>
                </a:pathLst>
              </a:custGeom>
              <a:solidFill>
                <a:srgbClr val="996666"/>
              </a:solidFill>
              <a:ln w="9525">
                <a:noFill/>
                <a:round/>
                <a:headEnd/>
                <a:tailEnd/>
              </a:ln>
            </p:spPr>
            <p:txBody>
              <a:bodyPr/>
              <a:lstStyle/>
              <a:p>
                <a:endParaRPr lang="es-MX"/>
              </a:p>
            </p:txBody>
          </p:sp>
          <p:sp>
            <p:nvSpPr>
              <p:cNvPr id="8658" name="Freeform 6273"/>
              <p:cNvSpPr>
                <a:spLocks/>
              </p:cNvSpPr>
              <p:nvPr/>
            </p:nvSpPr>
            <p:spPr bwMode="auto">
              <a:xfrm>
                <a:off x="1172" y="1672"/>
                <a:ext cx="918" cy="169"/>
              </a:xfrm>
              <a:custGeom>
                <a:avLst/>
                <a:gdLst>
                  <a:gd name="T0" fmla="*/ 0 w 8257"/>
                  <a:gd name="T1" fmla="*/ 0 h 1520"/>
                  <a:gd name="T2" fmla="*/ 0 w 8257"/>
                  <a:gd name="T3" fmla="*/ 0 h 1520"/>
                  <a:gd name="T4" fmla="*/ 0 w 8257"/>
                  <a:gd name="T5" fmla="*/ 0 h 1520"/>
                  <a:gd name="T6" fmla="*/ 0 w 8257"/>
                  <a:gd name="T7" fmla="*/ 0 h 1520"/>
                  <a:gd name="T8" fmla="*/ 0 60000 65536"/>
                  <a:gd name="T9" fmla="*/ 0 60000 65536"/>
                  <a:gd name="T10" fmla="*/ 0 60000 65536"/>
                  <a:gd name="T11" fmla="*/ 0 60000 65536"/>
                  <a:gd name="T12" fmla="*/ 0 w 8257"/>
                  <a:gd name="T13" fmla="*/ 0 h 1520"/>
                  <a:gd name="T14" fmla="*/ 8257 w 8257"/>
                  <a:gd name="T15" fmla="*/ 1520 h 1520"/>
                </a:gdLst>
                <a:ahLst/>
                <a:cxnLst>
                  <a:cxn ang="T8">
                    <a:pos x="T0" y="T1"/>
                  </a:cxn>
                  <a:cxn ang="T9">
                    <a:pos x="T2" y="T3"/>
                  </a:cxn>
                  <a:cxn ang="T10">
                    <a:pos x="T4" y="T5"/>
                  </a:cxn>
                  <a:cxn ang="T11">
                    <a:pos x="T6" y="T7"/>
                  </a:cxn>
                </a:cxnLst>
                <a:rect l="T12" t="T13" r="T14" b="T15"/>
                <a:pathLst>
                  <a:path w="8257" h="1520">
                    <a:moveTo>
                      <a:pt x="8257" y="0"/>
                    </a:moveTo>
                    <a:lnTo>
                      <a:pt x="0" y="251"/>
                    </a:lnTo>
                    <a:lnTo>
                      <a:pt x="6861" y="1520"/>
                    </a:lnTo>
                    <a:lnTo>
                      <a:pt x="8257" y="0"/>
                    </a:lnTo>
                  </a:path>
                </a:pathLst>
              </a:custGeom>
              <a:noFill/>
              <a:ln w="0">
                <a:solidFill>
                  <a:srgbClr val="996666"/>
                </a:solidFill>
                <a:round/>
                <a:headEnd/>
                <a:tailEnd/>
              </a:ln>
            </p:spPr>
            <p:txBody>
              <a:bodyPr/>
              <a:lstStyle/>
              <a:p>
                <a:endParaRPr lang="es-MX"/>
              </a:p>
            </p:txBody>
          </p:sp>
          <p:sp>
            <p:nvSpPr>
              <p:cNvPr id="8659" name="Freeform 6274"/>
              <p:cNvSpPr>
                <a:spLocks/>
              </p:cNvSpPr>
              <p:nvPr/>
            </p:nvSpPr>
            <p:spPr bwMode="auto">
              <a:xfrm>
                <a:off x="1172" y="1610"/>
                <a:ext cx="918" cy="90"/>
              </a:xfrm>
              <a:custGeom>
                <a:avLst/>
                <a:gdLst>
                  <a:gd name="T0" fmla="*/ 0 w 8257"/>
                  <a:gd name="T1" fmla="*/ 0 h 817"/>
                  <a:gd name="T2" fmla="*/ 0 w 8257"/>
                  <a:gd name="T3" fmla="*/ 0 h 817"/>
                  <a:gd name="T4" fmla="*/ 0 w 8257"/>
                  <a:gd name="T5" fmla="*/ 0 h 817"/>
                  <a:gd name="T6" fmla="*/ 0 w 8257"/>
                  <a:gd name="T7" fmla="*/ 0 h 817"/>
                  <a:gd name="T8" fmla="*/ 0 60000 65536"/>
                  <a:gd name="T9" fmla="*/ 0 60000 65536"/>
                  <a:gd name="T10" fmla="*/ 0 60000 65536"/>
                  <a:gd name="T11" fmla="*/ 0 60000 65536"/>
                  <a:gd name="T12" fmla="*/ 0 w 8257"/>
                  <a:gd name="T13" fmla="*/ 0 h 817"/>
                  <a:gd name="T14" fmla="*/ 8257 w 8257"/>
                  <a:gd name="T15" fmla="*/ 817 h 817"/>
                </a:gdLst>
                <a:ahLst/>
                <a:cxnLst>
                  <a:cxn ang="T8">
                    <a:pos x="T0" y="T1"/>
                  </a:cxn>
                  <a:cxn ang="T9">
                    <a:pos x="T2" y="T3"/>
                  </a:cxn>
                  <a:cxn ang="T10">
                    <a:pos x="T4" y="T5"/>
                  </a:cxn>
                  <a:cxn ang="T11">
                    <a:pos x="T6" y="T7"/>
                  </a:cxn>
                </a:cxnLst>
                <a:rect l="T12" t="T13" r="T14" b="T15"/>
                <a:pathLst>
                  <a:path w="8257" h="817">
                    <a:moveTo>
                      <a:pt x="978" y="0"/>
                    </a:moveTo>
                    <a:lnTo>
                      <a:pt x="0" y="817"/>
                    </a:lnTo>
                    <a:lnTo>
                      <a:pt x="8257" y="566"/>
                    </a:lnTo>
                    <a:lnTo>
                      <a:pt x="978" y="0"/>
                    </a:lnTo>
                    <a:close/>
                  </a:path>
                </a:pathLst>
              </a:custGeom>
              <a:solidFill>
                <a:srgbClr val="996666"/>
              </a:solidFill>
              <a:ln w="9525">
                <a:noFill/>
                <a:round/>
                <a:headEnd/>
                <a:tailEnd/>
              </a:ln>
            </p:spPr>
            <p:txBody>
              <a:bodyPr/>
              <a:lstStyle/>
              <a:p>
                <a:endParaRPr lang="es-MX"/>
              </a:p>
            </p:txBody>
          </p:sp>
          <p:sp>
            <p:nvSpPr>
              <p:cNvPr id="8660" name="Freeform 6275"/>
              <p:cNvSpPr>
                <a:spLocks/>
              </p:cNvSpPr>
              <p:nvPr/>
            </p:nvSpPr>
            <p:spPr bwMode="auto">
              <a:xfrm>
                <a:off x="1172" y="1610"/>
                <a:ext cx="918" cy="90"/>
              </a:xfrm>
              <a:custGeom>
                <a:avLst/>
                <a:gdLst>
                  <a:gd name="T0" fmla="*/ 0 w 8257"/>
                  <a:gd name="T1" fmla="*/ 0 h 817"/>
                  <a:gd name="T2" fmla="*/ 0 w 8257"/>
                  <a:gd name="T3" fmla="*/ 0 h 817"/>
                  <a:gd name="T4" fmla="*/ 0 w 8257"/>
                  <a:gd name="T5" fmla="*/ 0 h 817"/>
                  <a:gd name="T6" fmla="*/ 0 w 8257"/>
                  <a:gd name="T7" fmla="*/ 0 h 817"/>
                  <a:gd name="T8" fmla="*/ 0 60000 65536"/>
                  <a:gd name="T9" fmla="*/ 0 60000 65536"/>
                  <a:gd name="T10" fmla="*/ 0 60000 65536"/>
                  <a:gd name="T11" fmla="*/ 0 60000 65536"/>
                  <a:gd name="T12" fmla="*/ 0 w 8257"/>
                  <a:gd name="T13" fmla="*/ 0 h 817"/>
                  <a:gd name="T14" fmla="*/ 8257 w 8257"/>
                  <a:gd name="T15" fmla="*/ 817 h 817"/>
                </a:gdLst>
                <a:ahLst/>
                <a:cxnLst>
                  <a:cxn ang="T8">
                    <a:pos x="T0" y="T1"/>
                  </a:cxn>
                  <a:cxn ang="T9">
                    <a:pos x="T2" y="T3"/>
                  </a:cxn>
                  <a:cxn ang="T10">
                    <a:pos x="T4" y="T5"/>
                  </a:cxn>
                  <a:cxn ang="T11">
                    <a:pos x="T6" y="T7"/>
                  </a:cxn>
                </a:cxnLst>
                <a:rect l="T12" t="T13" r="T14" b="T15"/>
                <a:pathLst>
                  <a:path w="8257" h="817">
                    <a:moveTo>
                      <a:pt x="978" y="0"/>
                    </a:moveTo>
                    <a:lnTo>
                      <a:pt x="0" y="817"/>
                    </a:lnTo>
                    <a:lnTo>
                      <a:pt x="8257" y="566"/>
                    </a:lnTo>
                    <a:lnTo>
                      <a:pt x="978" y="0"/>
                    </a:lnTo>
                  </a:path>
                </a:pathLst>
              </a:custGeom>
              <a:noFill/>
              <a:ln w="0">
                <a:solidFill>
                  <a:srgbClr val="996666"/>
                </a:solidFill>
                <a:round/>
                <a:headEnd/>
                <a:tailEnd/>
              </a:ln>
            </p:spPr>
            <p:txBody>
              <a:bodyPr/>
              <a:lstStyle/>
              <a:p>
                <a:endParaRPr lang="es-MX"/>
              </a:p>
            </p:txBody>
          </p:sp>
          <p:sp>
            <p:nvSpPr>
              <p:cNvPr id="8661" name="Freeform 6276"/>
              <p:cNvSpPr>
                <a:spLocks/>
              </p:cNvSpPr>
              <p:nvPr/>
            </p:nvSpPr>
            <p:spPr bwMode="auto">
              <a:xfrm>
                <a:off x="1275" y="1563"/>
                <a:ext cx="815" cy="109"/>
              </a:xfrm>
              <a:custGeom>
                <a:avLst/>
                <a:gdLst>
                  <a:gd name="T0" fmla="*/ 0 w 7328"/>
                  <a:gd name="T1" fmla="*/ 0 h 984"/>
                  <a:gd name="T2" fmla="*/ 0 w 7328"/>
                  <a:gd name="T3" fmla="*/ 0 h 984"/>
                  <a:gd name="T4" fmla="*/ 0 w 7328"/>
                  <a:gd name="T5" fmla="*/ 0 h 984"/>
                  <a:gd name="T6" fmla="*/ 0 w 7328"/>
                  <a:gd name="T7" fmla="*/ 0 h 984"/>
                  <a:gd name="T8" fmla="*/ 0 60000 65536"/>
                  <a:gd name="T9" fmla="*/ 0 60000 65536"/>
                  <a:gd name="T10" fmla="*/ 0 60000 65536"/>
                  <a:gd name="T11" fmla="*/ 0 60000 65536"/>
                  <a:gd name="T12" fmla="*/ 0 w 7328"/>
                  <a:gd name="T13" fmla="*/ 0 h 984"/>
                  <a:gd name="T14" fmla="*/ 7328 w 7328"/>
                  <a:gd name="T15" fmla="*/ 984 h 984"/>
                </a:gdLst>
                <a:ahLst/>
                <a:cxnLst>
                  <a:cxn ang="T8">
                    <a:pos x="T0" y="T1"/>
                  </a:cxn>
                  <a:cxn ang="T9">
                    <a:pos x="T2" y="T3"/>
                  </a:cxn>
                  <a:cxn ang="T10">
                    <a:pos x="T4" y="T5"/>
                  </a:cxn>
                  <a:cxn ang="T11">
                    <a:pos x="T6" y="T7"/>
                  </a:cxn>
                </a:cxnLst>
                <a:rect l="T12" t="T13" r="T14" b="T15"/>
                <a:pathLst>
                  <a:path w="7328" h="984">
                    <a:moveTo>
                      <a:pt x="0" y="0"/>
                    </a:moveTo>
                    <a:lnTo>
                      <a:pt x="49" y="418"/>
                    </a:lnTo>
                    <a:lnTo>
                      <a:pt x="7328" y="984"/>
                    </a:lnTo>
                    <a:lnTo>
                      <a:pt x="0" y="0"/>
                    </a:lnTo>
                    <a:close/>
                  </a:path>
                </a:pathLst>
              </a:custGeom>
              <a:solidFill>
                <a:srgbClr val="996666"/>
              </a:solidFill>
              <a:ln w="9525">
                <a:noFill/>
                <a:round/>
                <a:headEnd/>
                <a:tailEnd/>
              </a:ln>
            </p:spPr>
            <p:txBody>
              <a:bodyPr/>
              <a:lstStyle/>
              <a:p>
                <a:endParaRPr lang="es-MX"/>
              </a:p>
            </p:txBody>
          </p:sp>
          <p:sp>
            <p:nvSpPr>
              <p:cNvPr id="8662" name="Freeform 6277"/>
              <p:cNvSpPr>
                <a:spLocks/>
              </p:cNvSpPr>
              <p:nvPr/>
            </p:nvSpPr>
            <p:spPr bwMode="auto">
              <a:xfrm>
                <a:off x="1275" y="1563"/>
                <a:ext cx="815" cy="109"/>
              </a:xfrm>
              <a:custGeom>
                <a:avLst/>
                <a:gdLst>
                  <a:gd name="T0" fmla="*/ 0 w 7328"/>
                  <a:gd name="T1" fmla="*/ 0 h 984"/>
                  <a:gd name="T2" fmla="*/ 0 w 7328"/>
                  <a:gd name="T3" fmla="*/ 0 h 984"/>
                  <a:gd name="T4" fmla="*/ 0 w 7328"/>
                  <a:gd name="T5" fmla="*/ 0 h 984"/>
                  <a:gd name="T6" fmla="*/ 0 w 7328"/>
                  <a:gd name="T7" fmla="*/ 0 h 984"/>
                  <a:gd name="T8" fmla="*/ 0 60000 65536"/>
                  <a:gd name="T9" fmla="*/ 0 60000 65536"/>
                  <a:gd name="T10" fmla="*/ 0 60000 65536"/>
                  <a:gd name="T11" fmla="*/ 0 60000 65536"/>
                  <a:gd name="T12" fmla="*/ 0 w 7328"/>
                  <a:gd name="T13" fmla="*/ 0 h 984"/>
                  <a:gd name="T14" fmla="*/ 7328 w 7328"/>
                  <a:gd name="T15" fmla="*/ 984 h 984"/>
                </a:gdLst>
                <a:ahLst/>
                <a:cxnLst>
                  <a:cxn ang="T8">
                    <a:pos x="T0" y="T1"/>
                  </a:cxn>
                  <a:cxn ang="T9">
                    <a:pos x="T2" y="T3"/>
                  </a:cxn>
                  <a:cxn ang="T10">
                    <a:pos x="T4" y="T5"/>
                  </a:cxn>
                  <a:cxn ang="T11">
                    <a:pos x="T6" y="T7"/>
                  </a:cxn>
                </a:cxnLst>
                <a:rect l="T12" t="T13" r="T14" b="T15"/>
                <a:pathLst>
                  <a:path w="7328" h="984">
                    <a:moveTo>
                      <a:pt x="0" y="0"/>
                    </a:moveTo>
                    <a:lnTo>
                      <a:pt x="49" y="418"/>
                    </a:lnTo>
                    <a:lnTo>
                      <a:pt x="7328" y="984"/>
                    </a:lnTo>
                    <a:lnTo>
                      <a:pt x="0" y="0"/>
                    </a:lnTo>
                  </a:path>
                </a:pathLst>
              </a:custGeom>
              <a:noFill/>
              <a:ln w="0">
                <a:solidFill>
                  <a:srgbClr val="996666"/>
                </a:solidFill>
                <a:round/>
                <a:headEnd/>
                <a:tailEnd/>
              </a:ln>
            </p:spPr>
            <p:txBody>
              <a:bodyPr/>
              <a:lstStyle/>
              <a:p>
                <a:endParaRPr lang="es-MX"/>
              </a:p>
            </p:txBody>
          </p:sp>
          <p:sp>
            <p:nvSpPr>
              <p:cNvPr id="8663" name="Freeform 6278"/>
              <p:cNvSpPr>
                <a:spLocks/>
              </p:cNvSpPr>
              <p:nvPr/>
            </p:nvSpPr>
            <p:spPr bwMode="auto">
              <a:xfrm>
                <a:off x="1275" y="1552"/>
                <a:ext cx="815" cy="120"/>
              </a:xfrm>
              <a:custGeom>
                <a:avLst/>
                <a:gdLst>
                  <a:gd name="T0" fmla="*/ 0 w 7328"/>
                  <a:gd name="T1" fmla="*/ 0 h 1085"/>
                  <a:gd name="T2" fmla="*/ 0 w 7328"/>
                  <a:gd name="T3" fmla="*/ 0 h 1085"/>
                  <a:gd name="T4" fmla="*/ 0 w 7328"/>
                  <a:gd name="T5" fmla="*/ 0 h 1085"/>
                  <a:gd name="T6" fmla="*/ 0 w 7328"/>
                  <a:gd name="T7" fmla="*/ 0 h 1085"/>
                  <a:gd name="T8" fmla="*/ 0 60000 65536"/>
                  <a:gd name="T9" fmla="*/ 0 60000 65536"/>
                  <a:gd name="T10" fmla="*/ 0 60000 65536"/>
                  <a:gd name="T11" fmla="*/ 0 60000 65536"/>
                  <a:gd name="T12" fmla="*/ 0 w 7328"/>
                  <a:gd name="T13" fmla="*/ 0 h 1085"/>
                  <a:gd name="T14" fmla="*/ 7328 w 7328"/>
                  <a:gd name="T15" fmla="*/ 1085 h 1085"/>
                </a:gdLst>
                <a:ahLst/>
                <a:cxnLst>
                  <a:cxn ang="T8">
                    <a:pos x="T0" y="T1"/>
                  </a:cxn>
                  <a:cxn ang="T9">
                    <a:pos x="T2" y="T3"/>
                  </a:cxn>
                  <a:cxn ang="T10">
                    <a:pos x="T4" y="T5"/>
                  </a:cxn>
                  <a:cxn ang="T11">
                    <a:pos x="T6" y="T7"/>
                  </a:cxn>
                </a:cxnLst>
                <a:rect l="T12" t="T13" r="T14" b="T15"/>
                <a:pathLst>
                  <a:path w="7328" h="1085">
                    <a:moveTo>
                      <a:pt x="209" y="0"/>
                    </a:moveTo>
                    <a:lnTo>
                      <a:pt x="0" y="101"/>
                    </a:lnTo>
                    <a:lnTo>
                      <a:pt x="7328" y="1085"/>
                    </a:lnTo>
                    <a:lnTo>
                      <a:pt x="209" y="0"/>
                    </a:lnTo>
                    <a:close/>
                  </a:path>
                </a:pathLst>
              </a:custGeom>
              <a:solidFill>
                <a:srgbClr val="996666"/>
              </a:solidFill>
              <a:ln w="9525">
                <a:noFill/>
                <a:round/>
                <a:headEnd/>
                <a:tailEnd/>
              </a:ln>
            </p:spPr>
            <p:txBody>
              <a:bodyPr/>
              <a:lstStyle/>
              <a:p>
                <a:endParaRPr lang="es-MX"/>
              </a:p>
            </p:txBody>
          </p:sp>
          <p:sp>
            <p:nvSpPr>
              <p:cNvPr id="8664" name="Freeform 6279"/>
              <p:cNvSpPr>
                <a:spLocks/>
              </p:cNvSpPr>
              <p:nvPr/>
            </p:nvSpPr>
            <p:spPr bwMode="auto">
              <a:xfrm>
                <a:off x="1275" y="1552"/>
                <a:ext cx="815" cy="120"/>
              </a:xfrm>
              <a:custGeom>
                <a:avLst/>
                <a:gdLst>
                  <a:gd name="T0" fmla="*/ 0 w 7328"/>
                  <a:gd name="T1" fmla="*/ 0 h 1085"/>
                  <a:gd name="T2" fmla="*/ 0 w 7328"/>
                  <a:gd name="T3" fmla="*/ 0 h 1085"/>
                  <a:gd name="T4" fmla="*/ 0 w 7328"/>
                  <a:gd name="T5" fmla="*/ 0 h 1085"/>
                  <a:gd name="T6" fmla="*/ 0 w 7328"/>
                  <a:gd name="T7" fmla="*/ 0 h 1085"/>
                  <a:gd name="T8" fmla="*/ 0 60000 65536"/>
                  <a:gd name="T9" fmla="*/ 0 60000 65536"/>
                  <a:gd name="T10" fmla="*/ 0 60000 65536"/>
                  <a:gd name="T11" fmla="*/ 0 60000 65536"/>
                  <a:gd name="T12" fmla="*/ 0 w 7328"/>
                  <a:gd name="T13" fmla="*/ 0 h 1085"/>
                  <a:gd name="T14" fmla="*/ 7328 w 7328"/>
                  <a:gd name="T15" fmla="*/ 1085 h 1085"/>
                </a:gdLst>
                <a:ahLst/>
                <a:cxnLst>
                  <a:cxn ang="T8">
                    <a:pos x="T0" y="T1"/>
                  </a:cxn>
                  <a:cxn ang="T9">
                    <a:pos x="T2" y="T3"/>
                  </a:cxn>
                  <a:cxn ang="T10">
                    <a:pos x="T4" y="T5"/>
                  </a:cxn>
                  <a:cxn ang="T11">
                    <a:pos x="T6" y="T7"/>
                  </a:cxn>
                </a:cxnLst>
                <a:rect l="T12" t="T13" r="T14" b="T15"/>
                <a:pathLst>
                  <a:path w="7328" h="1085">
                    <a:moveTo>
                      <a:pt x="209" y="0"/>
                    </a:moveTo>
                    <a:lnTo>
                      <a:pt x="0" y="101"/>
                    </a:lnTo>
                    <a:lnTo>
                      <a:pt x="7328" y="1085"/>
                    </a:lnTo>
                    <a:lnTo>
                      <a:pt x="209" y="0"/>
                    </a:lnTo>
                  </a:path>
                </a:pathLst>
              </a:custGeom>
              <a:noFill/>
              <a:ln w="0">
                <a:solidFill>
                  <a:srgbClr val="996666"/>
                </a:solidFill>
                <a:round/>
                <a:headEnd/>
                <a:tailEnd/>
              </a:ln>
            </p:spPr>
            <p:txBody>
              <a:bodyPr/>
              <a:lstStyle/>
              <a:p>
                <a:endParaRPr lang="es-MX"/>
              </a:p>
            </p:txBody>
          </p:sp>
          <p:sp>
            <p:nvSpPr>
              <p:cNvPr id="8665" name="Freeform 6280"/>
              <p:cNvSpPr>
                <a:spLocks/>
              </p:cNvSpPr>
              <p:nvPr/>
            </p:nvSpPr>
            <p:spPr bwMode="auto">
              <a:xfrm>
                <a:off x="1299" y="1514"/>
                <a:ext cx="919" cy="158"/>
              </a:xfrm>
              <a:custGeom>
                <a:avLst/>
                <a:gdLst>
                  <a:gd name="T0" fmla="*/ 0 w 8275"/>
                  <a:gd name="T1" fmla="*/ 0 h 1424"/>
                  <a:gd name="T2" fmla="*/ 0 w 8275"/>
                  <a:gd name="T3" fmla="*/ 0 h 1424"/>
                  <a:gd name="T4" fmla="*/ 0 w 8275"/>
                  <a:gd name="T5" fmla="*/ 0 h 1424"/>
                  <a:gd name="T6" fmla="*/ 0 w 8275"/>
                  <a:gd name="T7" fmla="*/ 0 h 1424"/>
                  <a:gd name="T8" fmla="*/ 0 60000 65536"/>
                  <a:gd name="T9" fmla="*/ 0 60000 65536"/>
                  <a:gd name="T10" fmla="*/ 0 60000 65536"/>
                  <a:gd name="T11" fmla="*/ 0 60000 65536"/>
                  <a:gd name="T12" fmla="*/ 0 w 8275"/>
                  <a:gd name="T13" fmla="*/ 0 h 1424"/>
                  <a:gd name="T14" fmla="*/ 8275 w 8275"/>
                  <a:gd name="T15" fmla="*/ 1424 h 1424"/>
                </a:gdLst>
                <a:ahLst/>
                <a:cxnLst>
                  <a:cxn ang="T8">
                    <a:pos x="T0" y="T1"/>
                  </a:cxn>
                  <a:cxn ang="T9">
                    <a:pos x="T2" y="T3"/>
                  </a:cxn>
                  <a:cxn ang="T10">
                    <a:pos x="T4" y="T5"/>
                  </a:cxn>
                  <a:cxn ang="T11">
                    <a:pos x="T6" y="T7"/>
                  </a:cxn>
                </a:cxnLst>
                <a:rect l="T12" t="T13" r="T14" b="T15"/>
                <a:pathLst>
                  <a:path w="8275" h="1424">
                    <a:moveTo>
                      <a:pt x="8275" y="0"/>
                    </a:moveTo>
                    <a:lnTo>
                      <a:pt x="0" y="339"/>
                    </a:lnTo>
                    <a:lnTo>
                      <a:pt x="7119" y="1424"/>
                    </a:lnTo>
                    <a:lnTo>
                      <a:pt x="8275" y="0"/>
                    </a:lnTo>
                    <a:close/>
                  </a:path>
                </a:pathLst>
              </a:custGeom>
              <a:solidFill>
                <a:srgbClr val="996666"/>
              </a:solidFill>
              <a:ln w="9525">
                <a:noFill/>
                <a:round/>
                <a:headEnd/>
                <a:tailEnd/>
              </a:ln>
            </p:spPr>
            <p:txBody>
              <a:bodyPr/>
              <a:lstStyle/>
              <a:p>
                <a:endParaRPr lang="es-MX"/>
              </a:p>
            </p:txBody>
          </p:sp>
          <p:sp>
            <p:nvSpPr>
              <p:cNvPr id="8666" name="Freeform 6281"/>
              <p:cNvSpPr>
                <a:spLocks/>
              </p:cNvSpPr>
              <p:nvPr/>
            </p:nvSpPr>
            <p:spPr bwMode="auto">
              <a:xfrm>
                <a:off x="1299" y="1514"/>
                <a:ext cx="919" cy="158"/>
              </a:xfrm>
              <a:custGeom>
                <a:avLst/>
                <a:gdLst>
                  <a:gd name="T0" fmla="*/ 0 w 8275"/>
                  <a:gd name="T1" fmla="*/ 0 h 1424"/>
                  <a:gd name="T2" fmla="*/ 0 w 8275"/>
                  <a:gd name="T3" fmla="*/ 0 h 1424"/>
                  <a:gd name="T4" fmla="*/ 0 w 8275"/>
                  <a:gd name="T5" fmla="*/ 0 h 1424"/>
                  <a:gd name="T6" fmla="*/ 0 w 8275"/>
                  <a:gd name="T7" fmla="*/ 0 h 1424"/>
                  <a:gd name="T8" fmla="*/ 0 60000 65536"/>
                  <a:gd name="T9" fmla="*/ 0 60000 65536"/>
                  <a:gd name="T10" fmla="*/ 0 60000 65536"/>
                  <a:gd name="T11" fmla="*/ 0 60000 65536"/>
                  <a:gd name="T12" fmla="*/ 0 w 8275"/>
                  <a:gd name="T13" fmla="*/ 0 h 1424"/>
                  <a:gd name="T14" fmla="*/ 8275 w 8275"/>
                  <a:gd name="T15" fmla="*/ 1424 h 1424"/>
                </a:gdLst>
                <a:ahLst/>
                <a:cxnLst>
                  <a:cxn ang="T8">
                    <a:pos x="T0" y="T1"/>
                  </a:cxn>
                  <a:cxn ang="T9">
                    <a:pos x="T2" y="T3"/>
                  </a:cxn>
                  <a:cxn ang="T10">
                    <a:pos x="T4" y="T5"/>
                  </a:cxn>
                  <a:cxn ang="T11">
                    <a:pos x="T6" y="T7"/>
                  </a:cxn>
                </a:cxnLst>
                <a:rect l="T12" t="T13" r="T14" b="T15"/>
                <a:pathLst>
                  <a:path w="8275" h="1424">
                    <a:moveTo>
                      <a:pt x="8275" y="0"/>
                    </a:moveTo>
                    <a:lnTo>
                      <a:pt x="0" y="339"/>
                    </a:lnTo>
                    <a:lnTo>
                      <a:pt x="7119" y="1424"/>
                    </a:lnTo>
                    <a:lnTo>
                      <a:pt x="8275" y="0"/>
                    </a:lnTo>
                  </a:path>
                </a:pathLst>
              </a:custGeom>
              <a:noFill/>
              <a:ln w="0">
                <a:solidFill>
                  <a:srgbClr val="996666"/>
                </a:solidFill>
                <a:round/>
                <a:headEnd/>
                <a:tailEnd/>
              </a:ln>
            </p:spPr>
            <p:txBody>
              <a:bodyPr/>
              <a:lstStyle/>
              <a:p>
                <a:endParaRPr lang="es-MX"/>
              </a:p>
            </p:txBody>
          </p:sp>
          <p:sp>
            <p:nvSpPr>
              <p:cNvPr id="8667" name="Freeform 6282"/>
              <p:cNvSpPr>
                <a:spLocks/>
              </p:cNvSpPr>
              <p:nvPr/>
            </p:nvSpPr>
            <p:spPr bwMode="auto">
              <a:xfrm>
                <a:off x="1299" y="1509"/>
                <a:ext cx="919" cy="43"/>
              </a:xfrm>
              <a:custGeom>
                <a:avLst/>
                <a:gdLst>
                  <a:gd name="T0" fmla="*/ 0 w 8275"/>
                  <a:gd name="T1" fmla="*/ 0 h 386"/>
                  <a:gd name="T2" fmla="*/ 0 w 8275"/>
                  <a:gd name="T3" fmla="*/ 0 h 386"/>
                  <a:gd name="T4" fmla="*/ 0 w 8275"/>
                  <a:gd name="T5" fmla="*/ 0 h 386"/>
                  <a:gd name="T6" fmla="*/ 0 w 8275"/>
                  <a:gd name="T7" fmla="*/ 0 h 386"/>
                  <a:gd name="T8" fmla="*/ 0 60000 65536"/>
                  <a:gd name="T9" fmla="*/ 0 60000 65536"/>
                  <a:gd name="T10" fmla="*/ 0 60000 65536"/>
                  <a:gd name="T11" fmla="*/ 0 60000 65536"/>
                  <a:gd name="T12" fmla="*/ 0 w 8275"/>
                  <a:gd name="T13" fmla="*/ 0 h 386"/>
                  <a:gd name="T14" fmla="*/ 8275 w 8275"/>
                  <a:gd name="T15" fmla="*/ 386 h 386"/>
                </a:gdLst>
                <a:ahLst/>
                <a:cxnLst>
                  <a:cxn ang="T8">
                    <a:pos x="T0" y="T1"/>
                  </a:cxn>
                  <a:cxn ang="T9">
                    <a:pos x="T2" y="T3"/>
                  </a:cxn>
                  <a:cxn ang="T10">
                    <a:pos x="T4" y="T5"/>
                  </a:cxn>
                  <a:cxn ang="T11">
                    <a:pos x="T6" y="T7"/>
                  </a:cxn>
                </a:cxnLst>
                <a:rect l="T12" t="T13" r="T14" b="T15"/>
                <a:pathLst>
                  <a:path w="8275" h="386">
                    <a:moveTo>
                      <a:pt x="266" y="0"/>
                    </a:moveTo>
                    <a:lnTo>
                      <a:pt x="0" y="386"/>
                    </a:lnTo>
                    <a:lnTo>
                      <a:pt x="8275" y="47"/>
                    </a:lnTo>
                    <a:lnTo>
                      <a:pt x="266" y="0"/>
                    </a:lnTo>
                    <a:close/>
                  </a:path>
                </a:pathLst>
              </a:custGeom>
              <a:solidFill>
                <a:srgbClr val="996666"/>
              </a:solidFill>
              <a:ln w="9525">
                <a:noFill/>
                <a:round/>
                <a:headEnd/>
                <a:tailEnd/>
              </a:ln>
            </p:spPr>
            <p:txBody>
              <a:bodyPr/>
              <a:lstStyle/>
              <a:p>
                <a:endParaRPr lang="es-MX"/>
              </a:p>
            </p:txBody>
          </p:sp>
          <p:sp>
            <p:nvSpPr>
              <p:cNvPr id="8668" name="Freeform 6283"/>
              <p:cNvSpPr>
                <a:spLocks/>
              </p:cNvSpPr>
              <p:nvPr/>
            </p:nvSpPr>
            <p:spPr bwMode="auto">
              <a:xfrm>
                <a:off x="1299" y="1509"/>
                <a:ext cx="919" cy="43"/>
              </a:xfrm>
              <a:custGeom>
                <a:avLst/>
                <a:gdLst>
                  <a:gd name="T0" fmla="*/ 0 w 8275"/>
                  <a:gd name="T1" fmla="*/ 0 h 386"/>
                  <a:gd name="T2" fmla="*/ 0 w 8275"/>
                  <a:gd name="T3" fmla="*/ 0 h 386"/>
                  <a:gd name="T4" fmla="*/ 0 w 8275"/>
                  <a:gd name="T5" fmla="*/ 0 h 386"/>
                  <a:gd name="T6" fmla="*/ 0 w 8275"/>
                  <a:gd name="T7" fmla="*/ 0 h 386"/>
                  <a:gd name="T8" fmla="*/ 0 60000 65536"/>
                  <a:gd name="T9" fmla="*/ 0 60000 65536"/>
                  <a:gd name="T10" fmla="*/ 0 60000 65536"/>
                  <a:gd name="T11" fmla="*/ 0 60000 65536"/>
                  <a:gd name="T12" fmla="*/ 0 w 8275"/>
                  <a:gd name="T13" fmla="*/ 0 h 386"/>
                  <a:gd name="T14" fmla="*/ 8275 w 8275"/>
                  <a:gd name="T15" fmla="*/ 386 h 386"/>
                </a:gdLst>
                <a:ahLst/>
                <a:cxnLst>
                  <a:cxn ang="T8">
                    <a:pos x="T0" y="T1"/>
                  </a:cxn>
                  <a:cxn ang="T9">
                    <a:pos x="T2" y="T3"/>
                  </a:cxn>
                  <a:cxn ang="T10">
                    <a:pos x="T4" y="T5"/>
                  </a:cxn>
                  <a:cxn ang="T11">
                    <a:pos x="T6" y="T7"/>
                  </a:cxn>
                </a:cxnLst>
                <a:rect l="T12" t="T13" r="T14" b="T15"/>
                <a:pathLst>
                  <a:path w="8275" h="386">
                    <a:moveTo>
                      <a:pt x="266" y="0"/>
                    </a:moveTo>
                    <a:lnTo>
                      <a:pt x="0" y="386"/>
                    </a:lnTo>
                    <a:lnTo>
                      <a:pt x="8275" y="47"/>
                    </a:lnTo>
                    <a:lnTo>
                      <a:pt x="266" y="0"/>
                    </a:lnTo>
                  </a:path>
                </a:pathLst>
              </a:custGeom>
              <a:noFill/>
              <a:ln w="0">
                <a:solidFill>
                  <a:srgbClr val="996666"/>
                </a:solidFill>
                <a:round/>
                <a:headEnd/>
                <a:tailEnd/>
              </a:ln>
            </p:spPr>
            <p:txBody>
              <a:bodyPr/>
              <a:lstStyle/>
              <a:p>
                <a:endParaRPr lang="es-MX"/>
              </a:p>
            </p:txBody>
          </p:sp>
          <p:sp>
            <p:nvSpPr>
              <p:cNvPr id="8669" name="Freeform 6284"/>
              <p:cNvSpPr>
                <a:spLocks/>
              </p:cNvSpPr>
              <p:nvPr/>
            </p:nvSpPr>
            <p:spPr bwMode="auto">
              <a:xfrm>
                <a:off x="1328" y="1459"/>
                <a:ext cx="890" cy="55"/>
              </a:xfrm>
              <a:custGeom>
                <a:avLst/>
                <a:gdLst>
                  <a:gd name="T0" fmla="*/ 0 w 8009"/>
                  <a:gd name="T1" fmla="*/ 0 h 497"/>
                  <a:gd name="T2" fmla="*/ 0 w 8009"/>
                  <a:gd name="T3" fmla="*/ 0 h 497"/>
                  <a:gd name="T4" fmla="*/ 0 w 8009"/>
                  <a:gd name="T5" fmla="*/ 0 h 497"/>
                  <a:gd name="T6" fmla="*/ 0 w 8009"/>
                  <a:gd name="T7" fmla="*/ 0 h 497"/>
                  <a:gd name="T8" fmla="*/ 0 60000 65536"/>
                  <a:gd name="T9" fmla="*/ 0 60000 65536"/>
                  <a:gd name="T10" fmla="*/ 0 60000 65536"/>
                  <a:gd name="T11" fmla="*/ 0 60000 65536"/>
                  <a:gd name="T12" fmla="*/ 0 w 8009"/>
                  <a:gd name="T13" fmla="*/ 0 h 497"/>
                  <a:gd name="T14" fmla="*/ 8009 w 8009"/>
                  <a:gd name="T15" fmla="*/ 497 h 497"/>
                </a:gdLst>
                <a:ahLst/>
                <a:cxnLst>
                  <a:cxn ang="T8">
                    <a:pos x="T0" y="T1"/>
                  </a:cxn>
                  <a:cxn ang="T9">
                    <a:pos x="T2" y="T3"/>
                  </a:cxn>
                  <a:cxn ang="T10">
                    <a:pos x="T4" y="T5"/>
                  </a:cxn>
                  <a:cxn ang="T11">
                    <a:pos x="T6" y="T7"/>
                  </a:cxn>
                </a:cxnLst>
                <a:rect l="T12" t="T13" r="T14" b="T15"/>
                <a:pathLst>
                  <a:path w="8009" h="497">
                    <a:moveTo>
                      <a:pt x="803" y="0"/>
                    </a:moveTo>
                    <a:lnTo>
                      <a:pt x="0" y="450"/>
                    </a:lnTo>
                    <a:lnTo>
                      <a:pt x="8009" y="497"/>
                    </a:lnTo>
                    <a:lnTo>
                      <a:pt x="803" y="0"/>
                    </a:lnTo>
                    <a:close/>
                  </a:path>
                </a:pathLst>
              </a:custGeom>
              <a:solidFill>
                <a:srgbClr val="996666"/>
              </a:solidFill>
              <a:ln w="9525">
                <a:noFill/>
                <a:round/>
                <a:headEnd/>
                <a:tailEnd/>
              </a:ln>
            </p:spPr>
            <p:txBody>
              <a:bodyPr/>
              <a:lstStyle/>
              <a:p>
                <a:endParaRPr lang="es-MX"/>
              </a:p>
            </p:txBody>
          </p:sp>
          <p:sp>
            <p:nvSpPr>
              <p:cNvPr id="8670" name="Freeform 6285"/>
              <p:cNvSpPr>
                <a:spLocks/>
              </p:cNvSpPr>
              <p:nvPr/>
            </p:nvSpPr>
            <p:spPr bwMode="auto">
              <a:xfrm>
                <a:off x="1328" y="1459"/>
                <a:ext cx="890" cy="55"/>
              </a:xfrm>
              <a:custGeom>
                <a:avLst/>
                <a:gdLst>
                  <a:gd name="T0" fmla="*/ 0 w 8009"/>
                  <a:gd name="T1" fmla="*/ 0 h 497"/>
                  <a:gd name="T2" fmla="*/ 0 w 8009"/>
                  <a:gd name="T3" fmla="*/ 0 h 497"/>
                  <a:gd name="T4" fmla="*/ 0 w 8009"/>
                  <a:gd name="T5" fmla="*/ 0 h 497"/>
                  <a:gd name="T6" fmla="*/ 0 w 8009"/>
                  <a:gd name="T7" fmla="*/ 0 h 497"/>
                  <a:gd name="T8" fmla="*/ 0 60000 65536"/>
                  <a:gd name="T9" fmla="*/ 0 60000 65536"/>
                  <a:gd name="T10" fmla="*/ 0 60000 65536"/>
                  <a:gd name="T11" fmla="*/ 0 60000 65536"/>
                  <a:gd name="T12" fmla="*/ 0 w 8009"/>
                  <a:gd name="T13" fmla="*/ 0 h 497"/>
                  <a:gd name="T14" fmla="*/ 8009 w 8009"/>
                  <a:gd name="T15" fmla="*/ 497 h 497"/>
                </a:gdLst>
                <a:ahLst/>
                <a:cxnLst>
                  <a:cxn ang="T8">
                    <a:pos x="T0" y="T1"/>
                  </a:cxn>
                  <a:cxn ang="T9">
                    <a:pos x="T2" y="T3"/>
                  </a:cxn>
                  <a:cxn ang="T10">
                    <a:pos x="T4" y="T5"/>
                  </a:cxn>
                  <a:cxn ang="T11">
                    <a:pos x="T6" y="T7"/>
                  </a:cxn>
                </a:cxnLst>
                <a:rect l="T12" t="T13" r="T14" b="T15"/>
                <a:pathLst>
                  <a:path w="8009" h="497">
                    <a:moveTo>
                      <a:pt x="803" y="0"/>
                    </a:moveTo>
                    <a:lnTo>
                      <a:pt x="0" y="450"/>
                    </a:lnTo>
                    <a:lnTo>
                      <a:pt x="8009" y="497"/>
                    </a:lnTo>
                    <a:lnTo>
                      <a:pt x="803" y="0"/>
                    </a:lnTo>
                  </a:path>
                </a:pathLst>
              </a:custGeom>
              <a:noFill/>
              <a:ln w="0">
                <a:solidFill>
                  <a:srgbClr val="996666"/>
                </a:solidFill>
                <a:round/>
                <a:headEnd/>
                <a:tailEnd/>
              </a:ln>
            </p:spPr>
            <p:txBody>
              <a:bodyPr/>
              <a:lstStyle/>
              <a:p>
                <a:endParaRPr lang="es-MX"/>
              </a:p>
            </p:txBody>
          </p:sp>
          <p:sp>
            <p:nvSpPr>
              <p:cNvPr id="8671" name="Freeform 6286"/>
              <p:cNvSpPr>
                <a:spLocks/>
              </p:cNvSpPr>
              <p:nvPr/>
            </p:nvSpPr>
            <p:spPr bwMode="auto">
              <a:xfrm>
                <a:off x="1417" y="1445"/>
                <a:ext cx="813" cy="69"/>
              </a:xfrm>
              <a:custGeom>
                <a:avLst/>
                <a:gdLst>
                  <a:gd name="T0" fmla="*/ 0 w 7314"/>
                  <a:gd name="T1" fmla="*/ 0 h 619"/>
                  <a:gd name="T2" fmla="*/ 0 w 7314"/>
                  <a:gd name="T3" fmla="*/ 0 h 619"/>
                  <a:gd name="T4" fmla="*/ 0 w 7314"/>
                  <a:gd name="T5" fmla="*/ 0 h 619"/>
                  <a:gd name="T6" fmla="*/ 0 w 7314"/>
                  <a:gd name="T7" fmla="*/ 0 h 619"/>
                  <a:gd name="T8" fmla="*/ 0 60000 65536"/>
                  <a:gd name="T9" fmla="*/ 0 60000 65536"/>
                  <a:gd name="T10" fmla="*/ 0 60000 65536"/>
                  <a:gd name="T11" fmla="*/ 0 60000 65536"/>
                  <a:gd name="T12" fmla="*/ 0 w 7314"/>
                  <a:gd name="T13" fmla="*/ 0 h 619"/>
                  <a:gd name="T14" fmla="*/ 7314 w 7314"/>
                  <a:gd name="T15" fmla="*/ 619 h 619"/>
                </a:gdLst>
                <a:ahLst/>
                <a:cxnLst>
                  <a:cxn ang="T8">
                    <a:pos x="T0" y="T1"/>
                  </a:cxn>
                  <a:cxn ang="T9">
                    <a:pos x="T2" y="T3"/>
                  </a:cxn>
                  <a:cxn ang="T10">
                    <a:pos x="T4" y="T5"/>
                  </a:cxn>
                  <a:cxn ang="T11">
                    <a:pos x="T6" y="T7"/>
                  </a:cxn>
                </a:cxnLst>
                <a:rect l="T12" t="T13" r="T14" b="T15"/>
                <a:pathLst>
                  <a:path w="7314" h="619">
                    <a:moveTo>
                      <a:pt x="7314" y="0"/>
                    </a:moveTo>
                    <a:lnTo>
                      <a:pt x="0" y="122"/>
                    </a:lnTo>
                    <a:lnTo>
                      <a:pt x="7206" y="619"/>
                    </a:lnTo>
                    <a:lnTo>
                      <a:pt x="7314" y="0"/>
                    </a:lnTo>
                    <a:close/>
                  </a:path>
                </a:pathLst>
              </a:custGeom>
              <a:solidFill>
                <a:srgbClr val="996666"/>
              </a:solidFill>
              <a:ln w="9525">
                <a:noFill/>
                <a:round/>
                <a:headEnd/>
                <a:tailEnd/>
              </a:ln>
            </p:spPr>
            <p:txBody>
              <a:bodyPr/>
              <a:lstStyle/>
              <a:p>
                <a:endParaRPr lang="es-MX"/>
              </a:p>
            </p:txBody>
          </p:sp>
          <p:sp>
            <p:nvSpPr>
              <p:cNvPr id="8672" name="Freeform 6287"/>
              <p:cNvSpPr>
                <a:spLocks/>
              </p:cNvSpPr>
              <p:nvPr/>
            </p:nvSpPr>
            <p:spPr bwMode="auto">
              <a:xfrm>
                <a:off x="1417" y="1445"/>
                <a:ext cx="813" cy="69"/>
              </a:xfrm>
              <a:custGeom>
                <a:avLst/>
                <a:gdLst>
                  <a:gd name="T0" fmla="*/ 0 w 7314"/>
                  <a:gd name="T1" fmla="*/ 0 h 619"/>
                  <a:gd name="T2" fmla="*/ 0 w 7314"/>
                  <a:gd name="T3" fmla="*/ 0 h 619"/>
                  <a:gd name="T4" fmla="*/ 0 w 7314"/>
                  <a:gd name="T5" fmla="*/ 0 h 619"/>
                  <a:gd name="T6" fmla="*/ 0 w 7314"/>
                  <a:gd name="T7" fmla="*/ 0 h 619"/>
                  <a:gd name="T8" fmla="*/ 0 60000 65536"/>
                  <a:gd name="T9" fmla="*/ 0 60000 65536"/>
                  <a:gd name="T10" fmla="*/ 0 60000 65536"/>
                  <a:gd name="T11" fmla="*/ 0 60000 65536"/>
                  <a:gd name="T12" fmla="*/ 0 w 7314"/>
                  <a:gd name="T13" fmla="*/ 0 h 619"/>
                  <a:gd name="T14" fmla="*/ 7314 w 7314"/>
                  <a:gd name="T15" fmla="*/ 619 h 619"/>
                </a:gdLst>
                <a:ahLst/>
                <a:cxnLst>
                  <a:cxn ang="T8">
                    <a:pos x="T0" y="T1"/>
                  </a:cxn>
                  <a:cxn ang="T9">
                    <a:pos x="T2" y="T3"/>
                  </a:cxn>
                  <a:cxn ang="T10">
                    <a:pos x="T4" y="T5"/>
                  </a:cxn>
                  <a:cxn ang="T11">
                    <a:pos x="T6" y="T7"/>
                  </a:cxn>
                </a:cxnLst>
                <a:rect l="T12" t="T13" r="T14" b="T15"/>
                <a:pathLst>
                  <a:path w="7314" h="619">
                    <a:moveTo>
                      <a:pt x="7314" y="0"/>
                    </a:moveTo>
                    <a:lnTo>
                      <a:pt x="0" y="122"/>
                    </a:lnTo>
                    <a:lnTo>
                      <a:pt x="7206" y="619"/>
                    </a:lnTo>
                    <a:lnTo>
                      <a:pt x="7314" y="0"/>
                    </a:lnTo>
                  </a:path>
                </a:pathLst>
              </a:custGeom>
              <a:noFill/>
              <a:ln w="0">
                <a:solidFill>
                  <a:srgbClr val="996666"/>
                </a:solidFill>
                <a:round/>
                <a:headEnd/>
                <a:tailEnd/>
              </a:ln>
            </p:spPr>
            <p:txBody>
              <a:bodyPr/>
              <a:lstStyle/>
              <a:p>
                <a:endParaRPr lang="es-MX"/>
              </a:p>
            </p:txBody>
          </p:sp>
          <p:sp>
            <p:nvSpPr>
              <p:cNvPr id="8673" name="Freeform 6288"/>
              <p:cNvSpPr>
                <a:spLocks/>
              </p:cNvSpPr>
              <p:nvPr/>
            </p:nvSpPr>
            <p:spPr bwMode="auto">
              <a:xfrm>
                <a:off x="1417" y="1379"/>
                <a:ext cx="889" cy="80"/>
              </a:xfrm>
              <a:custGeom>
                <a:avLst/>
                <a:gdLst>
                  <a:gd name="T0" fmla="*/ 0 w 7999"/>
                  <a:gd name="T1" fmla="*/ 0 h 724"/>
                  <a:gd name="T2" fmla="*/ 0 w 7999"/>
                  <a:gd name="T3" fmla="*/ 0 h 724"/>
                  <a:gd name="T4" fmla="*/ 0 w 7999"/>
                  <a:gd name="T5" fmla="*/ 0 h 724"/>
                  <a:gd name="T6" fmla="*/ 0 w 7999"/>
                  <a:gd name="T7" fmla="*/ 0 h 724"/>
                  <a:gd name="T8" fmla="*/ 0 60000 65536"/>
                  <a:gd name="T9" fmla="*/ 0 60000 65536"/>
                  <a:gd name="T10" fmla="*/ 0 60000 65536"/>
                  <a:gd name="T11" fmla="*/ 0 60000 65536"/>
                  <a:gd name="T12" fmla="*/ 0 w 7999"/>
                  <a:gd name="T13" fmla="*/ 0 h 724"/>
                  <a:gd name="T14" fmla="*/ 7999 w 7999"/>
                  <a:gd name="T15" fmla="*/ 724 h 724"/>
                </a:gdLst>
                <a:ahLst/>
                <a:cxnLst>
                  <a:cxn ang="T8">
                    <a:pos x="T0" y="T1"/>
                  </a:cxn>
                  <a:cxn ang="T9">
                    <a:pos x="T2" y="T3"/>
                  </a:cxn>
                  <a:cxn ang="T10">
                    <a:pos x="T4" y="T5"/>
                  </a:cxn>
                  <a:cxn ang="T11">
                    <a:pos x="T6" y="T7"/>
                  </a:cxn>
                </a:cxnLst>
                <a:rect l="T12" t="T13" r="T14" b="T15"/>
                <a:pathLst>
                  <a:path w="7999" h="724">
                    <a:moveTo>
                      <a:pt x="7999" y="0"/>
                    </a:moveTo>
                    <a:lnTo>
                      <a:pt x="0" y="724"/>
                    </a:lnTo>
                    <a:lnTo>
                      <a:pt x="7314" y="602"/>
                    </a:lnTo>
                    <a:lnTo>
                      <a:pt x="7999" y="0"/>
                    </a:lnTo>
                    <a:close/>
                  </a:path>
                </a:pathLst>
              </a:custGeom>
              <a:solidFill>
                <a:srgbClr val="996666"/>
              </a:solidFill>
              <a:ln w="9525">
                <a:noFill/>
                <a:round/>
                <a:headEnd/>
                <a:tailEnd/>
              </a:ln>
            </p:spPr>
            <p:txBody>
              <a:bodyPr/>
              <a:lstStyle/>
              <a:p>
                <a:endParaRPr lang="es-MX"/>
              </a:p>
            </p:txBody>
          </p:sp>
          <p:sp>
            <p:nvSpPr>
              <p:cNvPr id="8674" name="Freeform 6289"/>
              <p:cNvSpPr>
                <a:spLocks/>
              </p:cNvSpPr>
              <p:nvPr/>
            </p:nvSpPr>
            <p:spPr bwMode="auto">
              <a:xfrm>
                <a:off x="1417" y="1379"/>
                <a:ext cx="889" cy="80"/>
              </a:xfrm>
              <a:custGeom>
                <a:avLst/>
                <a:gdLst>
                  <a:gd name="T0" fmla="*/ 0 w 7999"/>
                  <a:gd name="T1" fmla="*/ 0 h 724"/>
                  <a:gd name="T2" fmla="*/ 0 w 7999"/>
                  <a:gd name="T3" fmla="*/ 0 h 724"/>
                  <a:gd name="T4" fmla="*/ 0 w 7999"/>
                  <a:gd name="T5" fmla="*/ 0 h 724"/>
                  <a:gd name="T6" fmla="*/ 0 w 7999"/>
                  <a:gd name="T7" fmla="*/ 0 h 724"/>
                  <a:gd name="T8" fmla="*/ 0 60000 65536"/>
                  <a:gd name="T9" fmla="*/ 0 60000 65536"/>
                  <a:gd name="T10" fmla="*/ 0 60000 65536"/>
                  <a:gd name="T11" fmla="*/ 0 60000 65536"/>
                  <a:gd name="T12" fmla="*/ 0 w 7999"/>
                  <a:gd name="T13" fmla="*/ 0 h 724"/>
                  <a:gd name="T14" fmla="*/ 7999 w 7999"/>
                  <a:gd name="T15" fmla="*/ 724 h 724"/>
                </a:gdLst>
                <a:ahLst/>
                <a:cxnLst>
                  <a:cxn ang="T8">
                    <a:pos x="T0" y="T1"/>
                  </a:cxn>
                  <a:cxn ang="T9">
                    <a:pos x="T2" y="T3"/>
                  </a:cxn>
                  <a:cxn ang="T10">
                    <a:pos x="T4" y="T5"/>
                  </a:cxn>
                  <a:cxn ang="T11">
                    <a:pos x="T6" y="T7"/>
                  </a:cxn>
                </a:cxnLst>
                <a:rect l="T12" t="T13" r="T14" b="T15"/>
                <a:pathLst>
                  <a:path w="7999" h="724">
                    <a:moveTo>
                      <a:pt x="7999" y="0"/>
                    </a:moveTo>
                    <a:lnTo>
                      <a:pt x="0" y="724"/>
                    </a:lnTo>
                    <a:lnTo>
                      <a:pt x="7314" y="602"/>
                    </a:lnTo>
                    <a:lnTo>
                      <a:pt x="7999" y="0"/>
                    </a:lnTo>
                  </a:path>
                </a:pathLst>
              </a:custGeom>
              <a:noFill/>
              <a:ln w="0">
                <a:solidFill>
                  <a:srgbClr val="996666"/>
                </a:solidFill>
                <a:round/>
                <a:headEnd/>
                <a:tailEnd/>
              </a:ln>
            </p:spPr>
            <p:txBody>
              <a:bodyPr/>
              <a:lstStyle/>
              <a:p>
                <a:endParaRPr lang="es-MX"/>
              </a:p>
            </p:txBody>
          </p:sp>
          <p:sp>
            <p:nvSpPr>
              <p:cNvPr id="8675" name="Freeform 6290"/>
              <p:cNvSpPr>
                <a:spLocks/>
              </p:cNvSpPr>
              <p:nvPr/>
            </p:nvSpPr>
            <p:spPr bwMode="auto">
              <a:xfrm>
                <a:off x="1365" y="1334"/>
                <a:ext cx="941" cy="125"/>
              </a:xfrm>
              <a:custGeom>
                <a:avLst/>
                <a:gdLst>
                  <a:gd name="T0" fmla="*/ 0 w 8467"/>
                  <a:gd name="T1" fmla="*/ 0 h 1129"/>
                  <a:gd name="T2" fmla="*/ 0 w 8467"/>
                  <a:gd name="T3" fmla="*/ 0 h 1129"/>
                  <a:gd name="T4" fmla="*/ 0 w 8467"/>
                  <a:gd name="T5" fmla="*/ 0 h 1129"/>
                  <a:gd name="T6" fmla="*/ 0 w 8467"/>
                  <a:gd name="T7" fmla="*/ 0 h 1129"/>
                  <a:gd name="T8" fmla="*/ 0 60000 65536"/>
                  <a:gd name="T9" fmla="*/ 0 60000 65536"/>
                  <a:gd name="T10" fmla="*/ 0 60000 65536"/>
                  <a:gd name="T11" fmla="*/ 0 60000 65536"/>
                  <a:gd name="T12" fmla="*/ 0 w 8467"/>
                  <a:gd name="T13" fmla="*/ 0 h 1129"/>
                  <a:gd name="T14" fmla="*/ 8467 w 8467"/>
                  <a:gd name="T15" fmla="*/ 1129 h 1129"/>
                </a:gdLst>
                <a:ahLst/>
                <a:cxnLst>
                  <a:cxn ang="T8">
                    <a:pos x="T0" y="T1"/>
                  </a:cxn>
                  <a:cxn ang="T9">
                    <a:pos x="T2" y="T3"/>
                  </a:cxn>
                  <a:cxn ang="T10">
                    <a:pos x="T4" y="T5"/>
                  </a:cxn>
                  <a:cxn ang="T11">
                    <a:pos x="T6" y="T7"/>
                  </a:cxn>
                </a:cxnLst>
                <a:rect l="T12" t="T13" r="T14" b="T15"/>
                <a:pathLst>
                  <a:path w="8467" h="1129">
                    <a:moveTo>
                      <a:pt x="0" y="0"/>
                    </a:moveTo>
                    <a:lnTo>
                      <a:pt x="468" y="1129"/>
                    </a:lnTo>
                    <a:lnTo>
                      <a:pt x="8467" y="405"/>
                    </a:lnTo>
                    <a:lnTo>
                      <a:pt x="0" y="0"/>
                    </a:lnTo>
                    <a:close/>
                  </a:path>
                </a:pathLst>
              </a:custGeom>
              <a:solidFill>
                <a:srgbClr val="996666"/>
              </a:solidFill>
              <a:ln w="9525">
                <a:noFill/>
                <a:round/>
                <a:headEnd/>
                <a:tailEnd/>
              </a:ln>
            </p:spPr>
            <p:txBody>
              <a:bodyPr/>
              <a:lstStyle/>
              <a:p>
                <a:endParaRPr lang="es-MX"/>
              </a:p>
            </p:txBody>
          </p:sp>
          <p:sp>
            <p:nvSpPr>
              <p:cNvPr id="8676" name="Freeform 6291"/>
              <p:cNvSpPr>
                <a:spLocks/>
              </p:cNvSpPr>
              <p:nvPr/>
            </p:nvSpPr>
            <p:spPr bwMode="auto">
              <a:xfrm>
                <a:off x="1365" y="1334"/>
                <a:ext cx="941" cy="125"/>
              </a:xfrm>
              <a:custGeom>
                <a:avLst/>
                <a:gdLst>
                  <a:gd name="T0" fmla="*/ 0 w 8467"/>
                  <a:gd name="T1" fmla="*/ 0 h 1129"/>
                  <a:gd name="T2" fmla="*/ 0 w 8467"/>
                  <a:gd name="T3" fmla="*/ 0 h 1129"/>
                  <a:gd name="T4" fmla="*/ 0 w 8467"/>
                  <a:gd name="T5" fmla="*/ 0 h 1129"/>
                  <a:gd name="T6" fmla="*/ 0 w 8467"/>
                  <a:gd name="T7" fmla="*/ 0 h 1129"/>
                  <a:gd name="T8" fmla="*/ 0 60000 65536"/>
                  <a:gd name="T9" fmla="*/ 0 60000 65536"/>
                  <a:gd name="T10" fmla="*/ 0 60000 65536"/>
                  <a:gd name="T11" fmla="*/ 0 60000 65536"/>
                  <a:gd name="T12" fmla="*/ 0 w 8467"/>
                  <a:gd name="T13" fmla="*/ 0 h 1129"/>
                  <a:gd name="T14" fmla="*/ 8467 w 8467"/>
                  <a:gd name="T15" fmla="*/ 1129 h 1129"/>
                </a:gdLst>
                <a:ahLst/>
                <a:cxnLst>
                  <a:cxn ang="T8">
                    <a:pos x="T0" y="T1"/>
                  </a:cxn>
                  <a:cxn ang="T9">
                    <a:pos x="T2" y="T3"/>
                  </a:cxn>
                  <a:cxn ang="T10">
                    <a:pos x="T4" y="T5"/>
                  </a:cxn>
                  <a:cxn ang="T11">
                    <a:pos x="T6" y="T7"/>
                  </a:cxn>
                </a:cxnLst>
                <a:rect l="T12" t="T13" r="T14" b="T15"/>
                <a:pathLst>
                  <a:path w="8467" h="1129">
                    <a:moveTo>
                      <a:pt x="0" y="0"/>
                    </a:moveTo>
                    <a:lnTo>
                      <a:pt x="468" y="1129"/>
                    </a:lnTo>
                    <a:lnTo>
                      <a:pt x="8467" y="405"/>
                    </a:lnTo>
                    <a:lnTo>
                      <a:pt x="0" y="0"/>
                    </a:lnTo>
                  </a:path>
                </a:pathLst>
              </a:custGeom>
              <a:noFill/>
              <a:ln w="0">
                <a:solidFill>
                  <a:srgbClr val="996666"/>
                </a:solidFill>
                <a:round/>
                <a:headEnd/>
                <a:tailEnd/>
              </a:ln>
            </p:spPr>
            <p:txBody>
              <a:bodyPr/>
              <a:lstStyle/>
              <a:p>
                <a:endParaRPr lang="es-MX"/>
              </a:p>
            </p:txBody>
          </p:sp>
          <p:sp>
            <p:nvSpPr>
              <p:cNvPr id="8677" name="Freeform 6292"/>
              <p:cNvSpPr>
                <a:spLocks/>
              </p:cNvSpPr>
              <p:nvPr/>
            </p:nvSpPr>
            <p:spPr bwMode="auto">
              <a:xfrm>
                <a:off x="1365" y="1278"/>
                <a:ext cx="963" cy="101"/>
              </a:xfrm>
              <a:custGeom>
                <a:avLst/>
                <a:gdLst>
                  <a:gd name="T0" fmla="*/ 0 w 8667"/>
                  <a:gd name="T1" fmla="*/ 0 h 908"/>
                  <a:gd name="T2" fmla="*/ 0 w 8667"/>
                  <a:gd name="T3" fmla="*/ 0 h 908"/>
                  <a:gd name="T4" fmla="*/ 0 w 8667"/>
                  <a:gd name="T5" fmla="*/ 0 h 908"/>
                  <a:gd name="T6" fmla="*/ 0 w 8667"/>
                  <a:gd name="T7" fmla="*/ 0 h 908"/>
                  <a:gd name="T8" fmla="*/ 0 60000 65536"/>
                  <a:gd name="T9" fmla="*/ 0 60000 65536"/>
                  <a:gd name="T10" fmla="*/ 0 60000 65536"/>
                  <a:gd name="T11" fmla="*/ 0 60000 65536"/>
                  <a:gd name="T12" fmla="*/ 0 w 8667"/>
                  <a:gd name="T13" fmla="*/ 0 h 908"/>
                  <a:gd name="T14" fmla="*/ 8667 w 8667"/>
                  <a:gd name="T15" fmla="*/ 908 h 908"/>
                </a:gdLst>
                <a:ahLst/>
                <a:cxnLst>
                  <a:cxn ang="T8">
                    <a:pos x="T0" y="T1"/>
                  </a:cxn>
                  <a:cxn ang="T9">
                    <a:pos x="T2" y="T3"/>
                  </a:cxn>
                  <a:cxn ang="T10">
                    <a:pos x="T4" y="T5"/>
                  </a:cxn>
                  <a:cxn ang="T11">
                    <a:pos x="T6" y="T7"/>
                  </a:cxn>
                </a:cxnLst>
                <a:rect l="T12" t="T13" r="T14" b="T15"/>
                <a:pathLst>
                  <a:path w="8667" h="908">
                    <a:moveTo>
                      <a:pt x="8667" y="0"/>
                    </a:moveTo>
                    <a:lnTo>
                      <a:pt x="0" y="503"/>
                    </a:lnTo>
                    <a:lnTo>
                      <a:pt x="8467" y="908"/>
                    </a:lnTo>
                    <a:lnTo>
                      <a:pt x="8667" y="0"/>
                    </a:lnTo>
                    <a:close/>
                  </a:path>
                </a:pathLst>
              </a:custGeom>
              <a:solidFill>
                <a:srgbClr val="996666"/>
              </a:solidFill>
              <a:ln w="9525">
                <a:noFill/>
                <a:round/>
                <a:headEnd/>
                <a:tailEnd/>
              </a:ln>
            </p:spPr>
            <p:txBody>
              <a:bodyPr/>
              <a:lstStyle/>
              <a:p>
                <a:endParaRPr lang="es-MX"/>
              </a:p>
            </p:txBody>
          </p:sp>
          <p:sp>
            <p:nvSpPr>
              <p:cNvPr id="8678" name="Freeform 6293"/>
              <p:cNvSpPr>
                <a:spLocks/>
              </p:cNvSpPr>
              <p:nvPr/>
            </p:nvSpPr>
            <p:spPr bwMode="auto">
              <a:xfrm>
                <a:off x="1365" y="1278"/>
                <a:ext cx="963" cy="101"/>
              </a:xfrm>
              <a:custGeom>
                <a:avLst/>
                <a:gdLst>
                  <a:gd name="T0" fmla="*/ 0 w 8667"/>
                  <a:gd name="T1" fmla="*/ 0 h 908"/>
                  <a:gd name="T2" fmla="*/ 0 w 8667"/>
                  <a:gd name="T3" fmla="*/ 0 h 908"/>
                  <a:gd name="T4" fmla="*/ 0 w 8667"/>
                  <a:gd name="T5" fmla="*/ 0 h 908"/>
                  <a:gd name="T6" fmla="*/ 0 w 8667"/>
                  <a:gd name="T7" fmla="*/ 0 h 908"/>
                  <a:gd name="T8" fmla="*/ 0 60000 65536"/>
                  <a:gd name="T9" fmla="*/ 0 60000 65536"/>
                  <a:gd name="T10" fmla="*/ 0 60000 65536"/>
                  <a:gd name="T11" fmla="*/ 0 60000 65536"/>
                  <a:gd name="T12" fmla="*/ 0 w 8667"/>
                  <a:gd name="T13" fmla="*/ 0 h 908"/>
                  <a:gd name="T14" fmla="*/ 8667 w 8667"/>
                  <a:gd name="T15" fmla="*/ 908 h 908"/>
                </a:gdLst>
                <a:ahLst/>
                <a:cxnLst>
                  <a:cxn ang="T8">
                    <a:pos x="T0" y="T1"/>
                  </a:cxn>
                  <a:cxn ang="T9">
                    <a:pos x="T2" y="T3"/>
                  </a:cxn>
                  <a:cxn ang="T10">
                    <a:pos x="T4" y="T5"/>
                  </a:cxn>
                  <a:cxn ang="T11">
                    <a:pos x="T6" y="T7"/>
                  </a:cxn>
                </a:cxnLst>
                <a:rect l="T12" t="T13" r="T14" b="T15"/>
                <a:pathLst>
                  <a:path w="8667" h="908">
                    <a:moveTo>
                      <a:pt x="8667" y="0"/>
                    </a:moveTo>
                    <a:lnTo>
                      <a:pt x="0" y="503"/>
                    </a:lnTo>
                    <a:lnTo>
                      <a:pt x="8467" y="908"/>
                    </a:lnTo>
                    <a:lnTo>
                      <a:pt x="8667" y="0"/>
                    </a:lnTo>
                  </a:path>
                </a:pathLst>
              </a:custGeom>
              <a:noFill/>
              <a:ln w="0">
                <a:solidFill>
                  <a:srgbClr val="996666"/>
                </a:solidFill>
                <a:round/>
                <a:headEnd/>
                <a:tailEnd/>
              </a:ln>
            </p:spPr>
            <p:txBody>
              <a:bodyPr/>
              <a:lstStyle/>
              <a:p>
                <a:endParaRPr lang="es-MX"/>
              </a:p>
            </p:txBody>
          </p:sp>
          <p:sp>
            <p:nvSpPr>
              <p:cNvPr id="8679" name="Freeform 6294"/>
              <p:cNvSpPr>
                <a:spLocks/>
              </p:cNvSpPr>
              <p:nvPr/>
            </p:nvSpPr>
            <p:spPr bwMode="auto">
              <a:xfrm>
                <a:off x="1365" y="1274"/>
                <a:ext cx="963" cy="60"/>
              </a:xfrm>
              <a:custGeom>
                <a:avLst/>
                <a:gdLst>
                  <a:gd name="T0" fmla="*/ 0 w 8667"/>
                  <a:gd name="T1" fmla="*/ 0 h 533"/>
                  <a:gd name="T2" fmla="*/ 0 w 8667"/>
                  <a:gd name="T3" fmla="*/ 0 h 533"/>
                  <a:gd name="T4" fmla="*/ 0 w 8667"/>
                  <a:gd name="T5" fmla="*/ 0 h 533"/>
                  <a:gd name="T6" fmla="*/ 0 w 8667"/>
                  <a:gd name="T7" fmla="*/ 0 h 533"/>
                  <a:gd name="T8" fmla="*/ 0 60000 65536"/>
                  <a:gd name="T9" fmla="*/ 0 60000 65536"/>
                  <a:gd name="T10" fmla="*/ 0 60000 65536"/>
                  <a:gd name="T11" fmla="*/ 0 60000 65536"/>
                  <a:gd name="T12" fmla="*/ 0 w 8667"/>
                  <a:gd name="T13" fmla="*/ 0 h 533"/>
                  <a:gd name="T14" fmla="*/ 8667 w 8667"/>
                  <a:gd name="T15" fmla="*/ 533 h 533"/>
                </a:gdLst>
                <a:ahLst/>
                <a:cxnLst>
                  <a:cxn ang="T8">
                    <a:pos x="T0" y="T1"/>
                  </a:cxn>
                  <a:cxn ang="T9">
                    <a:pos x="T2" y="T3"/>
                  </a:cxn>
                  <a:cxn ang="T10">
                    <a:pos x="T4" y="T5"/>
                  </a:cxn>
                  <a:cxn ang="T11">
                    <a:pos x="T6" y="T7"/>
                  </a:cxn>
                </a:cxnLst>
                <a:rect l="T12" t="T13" r="T14" b="T15"/>
                <a:pathLst>
                  <a:path w="8667" h="533">
                    <a:moveTo>
                      <a:pt x="898" y="0"/>
                    </a:moveTo>
                    <a:lnTo>
                      <a:pt x="0" y="533"/>
                    </a:lnTo>
                    <a:lnTo>
                      <a:pt x="8667" y="30"/>
                    </a:lnTo>
                    <a:lnTo>
                      <a:pt x="898" y="0"/>
                    </a:lnTo>
                    <a:close/>
                  </a:path>
                </a:pathLst>
              </a:custGeom>
              <a:solidFill>
                <a:srgbClr val="996666"/>
              </a:solidFill>
              <a:ln w="9525">
                <a:noFill/>
                <a:round/>
                <a:headEnd/>
                <a:tailEnd/>
              </a:ln>
            </p:spPr>
            <p:txBody>
              <a:bodyPr/>
              <a:lstStyle/>
              <a:p>
                <a:endParaRPr lang="es-MX"/>
              </a:p>
            </p:txBody>
          </p:sp>
          <p:sp>
            <p:nvSpPr>
              <p:cNvPr id="8680" name="Freeform 6295"/>
              <p:cNvSpPr>
                <a:spLocks/>
              </p:cNvSpPr>
              <p:nvPr/>
            </p:nvSpPr>
            <p:spPr bwMode="auto">
              <a:xfrm>
                <a:off x="1365" y="1274"/>
                <a:ext cx="963" cy="60"/>
              </a:xfrm>
              <a:custGeom>
                <a:avLst/>
                <a:gdLst>
                  <a:gd name="T0" fmla="*/ 0 w 8667"/>
                  <a:gd name="T1" fmla="*/ 0 h 533"/>
                  <a:gd name="T2" fmla="*/ 0 w 8667"/>
                  <a:gd name="T3" fmla="*/ 0 h 533"/>
                  <a:gd name="T4" fmla="*/ 0 w 8667"/>
                  <a:gd name="T5" fmla="*/ 0 h 533"/>
                  <a:gd name="T6" fmla="*/ 0 w 8667"/>
                  <a:gd name="T7" fmla="*/ 0 h 533"/>
                  <a:gd name="T8" fmla="*/ 0 60000 65536"/>
                  <a:gd name="T9" fmla="*/ 0 60000 65536"/>
                  <a:gd name="T10" fmla="*/ 0 60000 65536"/>
                  <a:gd name="T11" fmla="*/ 0 60000 65536"/>
                  <a:gd name="T12" fmla="*/ 0 w 8667"/>
                  <a:gd name="T13" fmla="*/ 0 h 533"/>
                  <a:gd name="T14" fmla="*/ 8667 w 8667"/>
                  <a:gd name="T15" fmla="*/ 533 h 533"/>
                </a:gdLst>
                <a:ahLst/>
                <a:cxnLst>
                  <a:cxn ang="T8">
                    <a:pos x="T0" y="T1"/>
                  </a:cxn>
                  <a:cxn ang="T9">
                    <a:pos x="T2" y="T3"/>
                  </a:cxn>
                  <a:cxn ang="T10">
                    <a:pos x="T4" y="T5"/>
                  </a:cxn>
                  <a:cxn ang="T11">
                    <a:pos x="T6" y="T7"/>
                  </a:cxn>
                </a:cxnLst>
                <a:rect l="T12" t="T13" r="T14" b="T15"/>
                <a:pathLst>
                  <a:path w="8667" h="533">
                    <a:moveTo>
                      <a:pt x="898" y="0"/>
                    </a:moveTo>
                    <a:lnTo>
                      <a:pt x="0" y="533"/>
                    </a:lnTo>
                    <a:lnTo>
                      <a:pt x="8667" y="30"/>
                    </a:lnTo>
                    <a:lnTo>
                      <a:pt x="898" y="0"/>
                    </a:lnTo>
                  </a:path>
                </a:pathLst>
              </a:custGeom>
              <a:noFill/>
              <a:ln w="0">
                <a:solidFill>
                  <a:srgbClr val="996666"/>
                </a:solidFill>
                <a:round/>
                <a:headEnd/>
                <a:tailEnd/>
              </a:ln>
            </p:spPr>
            <p:txBody>
              <a:bodyPr/>
              <a:lstStyle/>
              <a:p>
                <a:endParaRPr lang="es-MX"/>
              </a:p>
            </p:txBody>
          </p:sp>
          <p:sp>
            <p:nvSpPr>
              <p:cNvPr id="8681" name="Freeform 6296"/>
              <p:cNvSpPr>
                <a:spLocks/>
              </p:cNvSpPr>
              <p:nvPr/>
            </p:nvSpPr>
            <p:spPr bwMode="auto">
              <a:xfrm>
                <a:off x="1465" y="1190"/>
                <a:ext cx="489" cy="84"/>
              </a:xfrm>
              <a:custGeom>
                <a:avLst/>
                <a:gdLst>
                  <a:gd name="T0" fmla="*/ 0 w 4399"/>
                  <a:gd name="T1" fmla="*/ 0 h 757"/>
                  <a:gd name="T2" fmla="*/ 0 w 4399"/>
                  <a:gd name="T3" fmla="*/ 0 h 757"/>
                  <a:gd name="T4" fmla="*/ 0 w 4399"/>
                  <a:gd name="T5" fmla="*/ 0 h 757"/>
                  <a:gd name="T6" fmla="*/ 0 w 4399"/>
                  <a:gd name="T7" fmla="*/ 0 h 757"/>
                  <a:gd name="T8" fmla="*/ 0 60000 65536"/>
                  <a:gd name="T9" fmla="*/ 0 60000 65536"/>
                  <a:gd name="T10" fmla="*/ 0 60000 65536"/>
                  <a:gd name="T11" fmla="*/ 0 60000 65536"/>
                  <a:gd name="T12" fmla="*/ 0 w 4399"/>
                  <a:gd name="T13" fmla="*/ 0 h 757"/>
                  <a:gd name="T14" fmla="*/ 4399 w 4399"/>
                  <a:gd name="T15" fmla="*/ 757 h 757"/>
                </a:gdLst>
                <a:ahLst/>
                <a:cxnLst>
                  <a:cxn ang="T8">
                    <a:pos x="T0" y="T1"/>
                  </a:cxn>
                  <a:cxn ang="T9">
                    <a:pos x="T2" y="T3"/>
                  </a:cxn>
                  <a:cxn ang="T10">
                    <a:pos x="T4" y="T5"/>
                  </a:cxn>
                  <a:cxn ang="T11">
                    <a:pos x="T6" y="T7"/>
                  </a:cxn>
                </a:cxnLst>
                <a:rect l="T12" t="T13" r="T14" b="T15"/>
                <a:pathLst>
                  <a:path w="4399" h="757">
                    <a:moveTo>
                      <a:pt x="638" y="0"/>
                    </a:moveTo>
                    <a:lnTo>
                      <a:pt x="0" y="757"/>
                    </a:lnTo>
                    <a:lnTo>
                      <a:pt x="4399" y="169"/>
                    </a:lnTo>
                    <a:lnTo>
                      <a:pt x="638" y="0"/>
                    </a:lnTo>
                    <a:close/>
                  </a:path>
                </a:pathLst>
              </a:custGeom>
              <a:solidFill>
                <a:srgbClr val="996666"/>
              </a:solidFill>
              <a:ln w="9525">
                <a:noFill/>
                <a:round/>
                <a:headEnd/>
                <a:tailEnd/>
              </a:ln>
            </p:spPr>
            <p:txBody>
              <a:bodyPr/>
              <a:lstStyle/>
              <a:p>
                <a:endParaRPr lang="es-MX"/>
              </a:p>
            </p:txBody>
          </p:sp>
          <p:sp>
            <p:nvSpPr>
              <p:cNvPr id="8682" name="Freeform 6297"/>
              <p:cNvSpPr>
                <a:spLocks/>
              </p:cNvSpPr>
              <p:nvPr/>
            </p:nvSpPr>
            <p:spPr bwMode="auto">
              <a:xfrm>
                <a:off x="1465" y="1190"/>
                <a:ext cx="489" cy="84"/>
              </a:xfrm>
              <a:custGeom>
                <a:avLst/>
                <a:gdLst>
                  <a:gd name="T0" fmla="*/ 0 w 4399"/>
                  <a:gd name="T1" fmla="*/ 0 h 757"/>
                  <a:gd name="T2" fmla="*/ 0 w 4399"/>
                  <a:gd name="T3" fmla="*/ 0 h 757"/>
                  <a:gd name="T4" fmla="*/ 0 w 4399"/>
                  <a:gd name="T5" fmla="*/ 0 h 757"/>
                  <a:gd name="T6" fmla="*/ 0 w 4399"/>
                  <a:gd name="T7" fmla="*/ 0 h 757"/>
                  <a:gd name="T8" fmla="*/ 0 60000 65536"/>
                  <a:gd name="T9" fmla="*/ 0 60000 65536"/>
                  <a:gd name="T10" fmla="*/ 0 60000 65536"/>
                  <a:gd name="T11" fmla="*/ 0 60000 65536"/>
                  <a:gd name="T12" fmla="*/ 0 w 4399"/>
                  <a:gd name="T13" fmla="*/ 0 h 757"/>
                  <a:gd name="T14" fmla="*/ 4399 w 4399"/>
                  <a:gd name="T15" fmla="*/ 757 h 757"/>
                </a:gdLst>
                <a:ahLst/>
                <a:cxnLst>
                  <a:cxn ang="T8">
                    <a:pos x="T0" y="T1"/>
                  </a:cxn>
                  <a:cxn ang="T9">
                    <a:pos x="T2" y="T3"/>
                  </a:cxn>
                  <a:cxn ang="T10">
                    <a:pos x="T4" y="T5"/>
                  </a:cxn>
                  <a:cxn ang="T11">
                    <a:pos x="T6" y="T7"/>
                  </a:cxn>
                </a:cxnLst>
                <a:rect l="T12" t="T13" r="T14" b="T15"/>
                <a:pathLst>
                  <a:path w="4399" h="757">
                    <a:moveTo>
                      <a:pt x="638" y="0"/>
                    </a:moveTo>
                    <a:lnTo>
                      <a:pt x="0" y="757"/>
                    </a:lnTo>
                    <a:lnTo>
                      <a:pt x="4399" y="169"/>
                    </a:lnTo>
                    <a:lnTo>
                      <a:pt x="638" y="0"/>
                    </a:lnTo>
                  </a:path>
                </a:pathLst>
              </a:custGeom>
              <a:noFill/>
              <a:ln w="0">
                <a:solidFill>
                  <a:srgbClr val="996666"/>
                </a:solidFill>
                <a:round/>
                <a:headEnd/>
                <a:tailEnd/>
              </a:ln>
            </p:spPr>
            <p:txBody>
              <a:bodyPr/>
              <a:lstStyle/>
              <a:p>
                <a:endParaRPr lang="es-MX"/>
              </a:p>
            </p:txBody>
          </p:sp>
          <p:sp>
            <p:nvSpPr>
              <p:cNvPr id="8683" name="Freeform 6298"/>
              <p:cNvSpPr>
                <a:spLocks/>
              </p:cNvSpPr>
              <p:nvPr/>
            </p:nvSpPr>
            <p:spPr bwMode="auto">
              <a:xfrm>
                <a:off x="2120" y="1164"/>
                <a:ext cx="80" cy="26"/>
              </a:xfrm>
              <a:custGeom>
                <a:avLst/>
                <a:gdLst>
                  <a:gd name="T0" fmla="*/ 0 w 725"/>
                  <a:gd name="T1" fmla="*/ 0 h 236"/>
                  <a:gd name="T2" fmla="*/ 0 w 725"/>
                  <a:gd name="T3" fmla="*/ 0 h 236"/>
                  <a:gd name="T4" fmla="*/ 0 w 725"/>
                  <a:gd name="T5" fmla="*/ 0 h 236"/>
                  <a:gd name="T6" fmla="*/ 0 w 725"/>
                  <a:gd name="T7" fmla="*/ 0 h 236"/>
                  <a:gd name="T8" fmla="*/ 0 60000 65536"/>
                  <a:gd name="T9" fmla="*/ 0 60000 65536"/>
                  <a:gd name="T10" fmla="*/ 0 60000 65536"/>
                  <a:gd name="T11" fmla="*/ 0 60000 65536"/>
                  <a:gd name="T12" fmla="*/ 0 w 725"/>
                  <a:gd name="T13" fmla="*/ 0 h 236"/>
                  <a:gd name="T14" fmla="*/ 725 w 725"/>
                  <a:gd name="T15" fmla="*/ 236 h 236"/>
                </a:gdLst>
                <a:ahLst/>
                <a:cxnLst>
                  <a:cxn ang="T8">
                    <a:pos x="T0" y="T1"/>
                  </a:cxn>
                  <a:cxn ang="T9">
                    <a:pos x="T2" y="T3"/>
                  </a:cxn>
                  <a:cxn ang="T10">
                    <a:pos x="T4" y="T5"/>
                  </a:cxn>
                  <a:cxn ang="T11">
                    <a:pos x="T6" y="T7"/>
                  </a:cxn>
                </a:cxnLst>
                <a:rect l="T12" t="T13" r="T14" b="T15"/>
                <a:pathLst>
                  <a:path w="725" h="236">
                    <a:moveTo>
                      <a:pt x="429" y="0"/>
                    </a:moveTo>
                    <a:lnTo>
                      <a:pt x="0" y="236"/>
                    </a:lnTo>
                    <a:lnTo>
                      <a:pt x="725" y="76"/>
                    </a:lnTo>
                    <a:lnTo>
                      <a:pt x="429" y="0"/>
                    </a:lnTo>
                    <a:close/>
                  </a:path>
                </a:pathLst>
              </a:custGeom>
              <a:solidFill>
                <a:srgbClr val="996666"/>
              </a:solidFill>
              <a:ln w="9525">
                <a:noFill/>
                <a:round/>
                <a:headEnd/>
                <a:tailEnd/>
              </a:ln>
            </p:spPr>
            <p:txBody>
              <a:bodyPr/>
              <a:lstStyle/>
              <a:p>
                <a:endParaRPr lang="es-MX"/>
              </a:p>
            </p:txBody>
          </p:sp>
          <p:sp>
            <p:nvSpPr>
              <p:cNvPr id="8684" name="Freeform 6299"/>
              <p:cNvSpPr>
                <a:spLocks/>
              </p:cNvSpPr>
              <p:nvPr/>
            </p:nvSpPr>
            <p:spPr bwMode="auto">
              <a:xfrm>
                <a:off x="2120" y="1164"/>
                <a:ext cx="80" cy="26"/>
              </a:xfrm>
              <a:custGeom>
                <a:avLst/>
                <a:gdLst>
                  <a:gd name="T0" fmla="*/ 0 w 725"/>
                  <a:gd name="T1" fmla="*/ 0 h 236"/>
                  <a:gd name="T2" fmla="*/ 0 w 725"/>
                  <a:gd name="T3" fmla="*/ 0 h 236"/>
                  <a:gd name="T4" fmla="*/ 0 w 725"/>
                  <a:gd name="T5" fmla="*/ 0 h 236"/>
                  <a:gd name="T6" fmla="*/ 0 w 725"/>
                  <a:gd name="T7" fmla="*/ 0 h 236"/>
                  <a:gd name="T8" fmla="*/ 0 60000 65536"/>
                  <a:gd name="T9" fmla="*/ 0 60000 65536"/>
                  <a:gd name="T10" fmla="*/ 0 60000 65536"/>
                  <a:gd name="T11" fmla="*/ 0 60000 65536"/>
                  <a:gd name="T12" fmla="*/ 0 w 725"/>
                  <a:gd name="T13" fmla="*/ 0 h 236"/>
                  <a:gd name="T14" fmla="*/ 725 w 725"/>
                  <a:gd name="T15" fmla="*/ 236 h 236"/>
                </a:gdLst>
                <a:ahLst/>
                <a:cxnLst>
                  <a:cxn ang="T8">
                    <a:pos x="T0" y="T1"/>
                  </a:cxn>
                  <a:cxn ang="T9">
                    <a:pos x="T2" y="T3"/>
                  </a:cxn>
                  <a:cxn ang="T10">
                    <a:pos x="T4" y="T5"/>
                  </a:cxn>
                  <a:cxn ang="T11">
                    <a:pos x="T6" y="T7"/>
                  </a:cxn>
                </a:cxnLst>
                <a:rect l="T12" t="T13" r="T14" b="T15"/>
                <a:pathLst>
                  <a:path w="725" h="236">
                    <a:moveTo>
                      <a:pt x="429" y="0"/>
                    </a:moveTo>
                    <a:lnTo>
                      <a:pt x="0" y="236"/>
                    </a:lnTo>
                    <a:lnTo>
                      <a:pt x="725" y="76"/>
                    </a:lnTo>
                    <a:lnTo>
                      <a:pt x="429" y="0"/>
                    </a:lnTo>
                  </a:path>
                </a:pathLst>
              </a:custGeom>
              <a:noFill/>
              <a:ln w="0">
                <a:solidFill>
                  <a:srgbClr val="996666"/>
                </a:solidFill>
                <a:round/>
                <a:headEnd/>
                <a:tailEnd/>
              </a:ln>
            </p:spPr>
            <p:txBody>
              <a:bodyPr/>
              <a:lstStyle/>
              <a:p>
                <a:endParaRPr lang="es-MX"/>
              </a:p>
            </p:txBody>
          </p:sp>
          <p:sp>
            <p:nvSpPr>
              <p:cNvPr id="8685" name="Freeform 6300"/>
              <p:cNvSpPr>
                <a:spLocks/>
              </p:cNvSpPr>
              <p:nvPr/>
            </p:nvSpPr>
            <p:spPr bwMode="auto">
              <a:xfrm>
                <a:off x="1536" y="1124"/>
                <a:ext cx="418" cy="85"/>
              </a:xfrm>
              <a:custGeom>
                <a:avLst/>
                <a:gdLst>
                  <a:gd name="T0" fmla="*/ 0 w 3761"/>
                  <a:gd name="T1" fmla="*/ 0 h 763"/>
                  <a:gd name="T2" fmla="*/ 0 w 3761"/>
                  <a:gd name="T3" fmla="*/ 0 h 763"/>
                  <a:gd name="T4" fmla="*/ 0 w 3761"/>
                  <a:gd name="T5" fmla="*/ 0 h 763"/>
                  <a:gd name="T6" fmla="*/ 0 w 3761"/>
                  <a:gd name="T7" fmla="*/ 0 h 763"/>
                  <a:gd name="T8" fmla="*/ 0 60000 65536"/>
                  <a:gd name="T9" fmla="*/ 0 60000 65536"/>
                  <a:gd name="T10" fmla="*/ 0 60000 65536"/>
                  <a:gd name="T11" fmla="*/ 0 60000 65536"/>
                  <a:gd name="T12" fmla="*/ 0 w 3761"/>
                  <a:gd name="T13" fmla="*/ 0 h 763"/>
                  <a:gd name="T14" fmla="*/ 3761 w 3761"/>
                  <a:gd name="T15" fmla="*/ 763 h 763"/>
                </a:gdLst>
                <a:ahLst/>
                <a:cxnLst>
                  <a:cxn ang="T8">
                    <a:pos x="T0" y="T1"/>
                  </a:cxn>
                  <a:cxn ang="T9">
                    <a:pos x="T2" y="T3"/>
                  </a:cxn>
                  <a:cxn ang="T10">
                    <a:pos x="T4" y="T5"/>
                  </a:cxn>
                  <a:cxn ang="T11">
                    <a:pos x="T6" y="T7"/>
                  </a:cxn>
                </a:cxnLst>
                <a:rect l="T12" t="T13" r="T14" b="T15"/>
                <a:pathLst>
                  <a:path w="3761" h="763">
                    <a:moveTo>
                      <a:pt x="96" y="0"/>
                    </a:moveTo>
                    <a:lnTo>
                      <a:pt x="0" y="594"/>
                    </a:lnTo>
                    <a:lnTo>
                      <a:pt x="3761" y="763"/>
                    </a:lnTo>
                    <a:lnTo>
                      <a:pt x="96" y="0"/>
                    </a:lnTo>
                    <a:close/>
                  </a:path>
                </a:pathLst>
              </a:custGeom>
              <a:solidFill>
                <a:srgbClr val="996666"/>
              </a:solidFill>
              <a:ln w="9525">
                <a:noFill/>
                <a:round/>
                <a:headEnd/>
                <a:tailEnd/>
              </a:ln>
            </p:spPr>
            <p:txBody>
              <a:bodyPr/>
              <a:lstStyle/>
              <a:p>
                <a:endParaRPr lang="es-MX"/>
              </a:p>
            </p:txBody>
          </p:sp>
          <p:sp>
            <p:nvSpPr>
              <p:cNvPr id="8686" name="Freeform 6301"/>
              <p:cNvSpPr>
                <a:spLocks/>
              </p:cNvSpPr>
              <p:nvPr/>
            </p:nvSpPr>
            <p:spPr bwMode="auto">
              <a:xfrm>
                <a:off x="1536" y="1124"/>
                <a:ext cx="418" cy="85"/>
              </a:xfrm>
              <a:custGeom>
                <a:avLst/>
                <a:gdLst>
                  <a:gd name="T0" fmla="*/ 0 w 3761"/>
                  <a:gd name="T1" fmla="*/ 0 h 763"/>
                  <a:gd name="T2" fmla="*/ 0 w 3761"/>
                  <a:gd name="T3" fmla="*/ 0 h 763"/>
                  <a:gd name="T4" fmla="*/ 0 w 3761"/>
                  <a:gd name="T5" fmla="*/ 0 h 763"/>
                  <a:gd name="T6" fmla="*/ 0 w 3761"/>
                  <a:gd name="T7" fmla="*/ 0 h 763"/>
                  <a:gd name="T8" fmla="*/ 0 60000 65536"/>
                  <a:gd name="T9" fmla="*/ 0 60000 65536"/>
                  <a:gd name="T10" fmla="*/ 0 60000 65536"/>
                  <a:gd name="T11" fmla="*/ 0 60000 65536"/>
                  <a:gd name="T12" fmla="*/ 0 w 3761"/>
                  <a:gd name="T13" fmla="*/ 0 h 763"/>
                  <a:gd name="T14" fmla="*/ 3761 w 3761"/>
                  <a:gd name="T15" fmla="*/ 763 h 763"/>
                </a:gdLst>
                <a:ahLst/>
                <a:cxnLst>
                  <a:cxn ang="T8">
                    <a:pos x="T0" y="T1"/>
                  </a:cxn>
                  <a:cxn ang="T9">
                    <a:pos x="T2" y="T3"/>
                  </a:cxn>
                  <a:cxn ang="T10">
                    <a:pos x="T4" y="T5"/>
                  </a:cxn>
                  <a:cxn ang="T11">
                    <a:pos x="T6" y="T7"/>
                  </a:cxn>
                </a:cxnLst>
                <a:rect l="T12" t="T13" r="T14" b="T15"/>
                <a:pathLst>
                  <a:path w="3761" h="763">
                    <a:moveTo>
                      <a:pt x="96" y="0"/>
                    </a:moveTo>
                    <a:lnTo>
                      <a:pt x="0" y="594"/>
                    </a:lnTo>
                    <a:lnTo>
                      <a:pt x="3761" y="763"/>
                    </a:lnTo>
                    <a:lnTo>
                      <a:pt x="96" y="0"/>
                    </a:lnTo>
                  </a:path>
                </a:pathLst>
              </a:custGeom>
              <a:noFill/>
              <a:ln w="0">
                <a:solidFill>
                  <a:srgbClr val="996666"/>
                </a:solidFill>
                <a:round/>
                <a:headEnd/>
                <a:tailEnd/>
              </a:ln>
            </p:spPr>
            <p:txBody>
              <a:bodyPr/>
              <a:lstStyle/>
              <a:p>
                <a:endParaRPr lang="es-MX"/>
              </a:p>
            </p:txBody>
          </p:sp>
          <p:sp>
            <p:nvSpPr>
              <p:cNvPr id="8687" name="Freeform 6302"/>
              <p:cNvSpPr>
                <a:spLocks/>
              </p:cNvSpPr>
              <p:nvPr/>
            </p:nvSpPr>
            <p:spPr bwMode="auto">
              <a:xfrm>
                <a:off x="1547" y="1089"/>
                <a:ext cx="407" cy="120"/>
              </a:xfrm>
              <a:custGeom>
                <a:avLst/>
                <a:gdLst>
                  <a:gd name="T0" fmla="*/ 0 w 3665"/>
                  <a:gd name="T1" fmla="*/ 0 h 1081"/>
                  <a:gd name="T2" fmla="*/ 0 w 3665"/>
                  <a:gd name="T3" fmla="*/ 0 h 1081"/>
                  <a:gd name="T4" fmla="*/ 0 w 3665"/>
                  <a:gd name="T5" fmla="*/ 0 h 1081"/>
                  <a:gd name="T6" fmla="*/ 0 w 3665"/>
                  <a:gd name="T7" fmla="*/ 0 h 1081"/>
                  <a:gd name="T8" fmla="*/ 0 60000 65536"/>
                  <a:gd name="T9" fmla="*/ 0 60000 65536"/>
                  <a:gd name="T10" fmla="*/ 0 60000 65536"/>
                  <a:gd name="T11" fmla="*/ 0 60000 65536"/>
                  <a:gd name="T12" fmla="*/ 0 w 3665"/>
                  <a:gd name="T13" fmla="*/ 0 h 1081"/>
                  <a:gd name="T14" fmla="*/ 3665 w 3665"/>
                  <a:gd name="T15" fmla="*/ 1081 h 1081"/>
                </a:gdLst>
                <a:ahLst/>
                <a:cxnLst>
                  <a:cxn ang="T8">
                    <a:pos x="T0" y="T1"/>
                  </a:cxn>
                  <a:cxn ang="T9">
                    <a:pos x="T2" y="T3"/>
                  </a:cxn>
                  <a:cxn ang="T10">
                    <a:pos x="T4" y="T5"/>
                  </a:cxn>
                  <a:cxn ang="T11">
                    <a:pos x="T6" y="T7"/>
                  </a:cxn>
                </a:cxnLst>
                <a:rect l="T12" t="T13" r="T14" b="T15"/>
                <a:pathLst>
                  <a:path w="3665" h="1081">
                    <a:moveTo>
                      <a:pt x="473" y="0"/>
                    </a:moveTo>
                    <a:lnTo>
                      <a:pt x="0" y="318"/>
                    </a:lnTo>
                    <a:lnTo>
                      <a:pt x="3665" y="1081"/>
                    </a:lnTo>
                    <a:lnTo>
                      <a:pt x="473" y="0"/>
                    </a:lnTo>
                    <a:close/>
                  </a:path>
                </a:pathLst>
              </a:custGeom>
              <a:solidFill>
                <a:srgbClr val="996666"/>
              </a:solidFill>
              <a:ln w="9525">
                <a:noFill/>
                <a:round/>
                <a:headEnd/>
                <a:tailEnd/>
              </a:ln>
            </p:spPr>
            <p:txBody>
              <a:bodyPr/>
              <a:lstStyle/>
              <a:p>
                <a:endParaRPr lang="es-MX"/>
              </a:p>
            </p:txBody>
          </p:sp>
          <p:sp>
            <p:nvSpPr>
              <p:cNvPr id="8688" name="Freeform 6303"/>
              <p:cNvSpPr>
                <a:spLocks/>
              </p:cNvSpPr>
              <p:nvPr/>
            </p:nvSpPr>
            <p:spPr bwMode="auto">
              <a:xfrm>
                <a:off x="1547" y="1089"/>
                <a:ext cx="407" cy="120"/>
              </a:xfrm>
              <a:custGeom>
                <a:avLst/>
                <a:gdLst>
                  <a:gd name="T0" fmla="*/ 0 w 3665"/>
                  <a:gd name="T1" fmla="*/ 0 h 1081"/>
                  <a:gd name="T2" fmla="*/ 0 w 3665"/>
                  <a:gd name="T3" fmla="*/ 0 h 1081"/>
                  <a:gd name="T4" fmla="*/ 0 w 3665"/>
                  <a:gd name="T5" fmla="*/ 0 h 1081"/>
                  <a:gd name="T6" fmla="*/ 0 w 3665"/>
                  <a:gd name="T7" fmla="*/ 0 h 1081"/>
                  <a:gd name="T8" fmla="*/ 0 60000 65536"/>
                  <a:gd name="T9" fmla="*/ 0 60000 65536"/>
                  <a:gd name="T10" fmla="*/ 0 60000 65536"/>
                  <a:gd name="T11" fmla="*/ 0 60000 65536"/>
                  <a:gd name="T12" fmla="*/ 0 w 3665"/>
                  <a:gd name="T13" fmla="*/ 0 h 1081"/>
                  <a:gd name="T14" fmla="*/ 3665 w 3665"/>
                  <a:gd name="T15" fmla="*/ 1081 h 1081"/>
                </a:gdLst>
                <a:ahLst/>
                <a:cxnLst>
                  <a:cxn ang="T8">
                    <a:pos x="T0" y="T1"/>
                  </a:cxn>
                  <a:cxn ang="T9">
                    <a:pos x="T2" y="T3"/>
                  </a:cxn>
                  <a:cxn ang="T10">
                    <a:pos x="T4" y="T5"/>
                  </a:cxn>
                  <a:cxn ang="T11">
                    <a:pos x="T6" y="T7"/>
                  </a:cxn>
                </a:cxnLst>
                <a:rect l="T12" t="T13" r="T14" b="T15"/>
                <a:pathLst>
                  <a:path w="3665" h="1081">
                    <a:moveTo>
                      <a:pt x="473" y="0"/>
                    </a:moveTo>
                    <a:lnTo>
                      <a:pt x="0" y="318"/>
                    </a:lnTo>
                    <a:lnTo>
                      <a:pt x="3665" y="1081"/>
                    </a:lnTo>
                    <a:lnTo>
                      <a:pt x="473" y="0"/>
                    </a:lnTo>
                  </a:path>
                </a:pathLst>
              </a:custGeom>
              <a:noFill/>
              <a:ln w="0">
                <a:solidFill>
                  <a:srgbClr val="996666"/>
                </a:solidFill>
                <a:round/>
                <a:headEnd/>
                <a:tailEnd/>
              </a:ln>
            </p:spPr>
            <p:txBody>
              <a:bodyPr/>
              <a:lstStyle/>
              <a:p>
                <a:endParaRPr lang="es-MX"/>
              </a:p>
            </p:txBody>
          </p:sp>
          <p:sp>
            <p:nvSpPr>
              <p:cNvPr id="8689" name="Freeform 6304"/>
              <p:cNvSpPr>
                <a:spLocks/>
              </p:cNvSpPr>
              <p:nvPr/>
            </p:nvSpPr>
            <p:spPr bwMode="auto">
              <a:xfrm>
                <a:off x="1599" y="1085"/>
                <a:ext cx="355" cy="124"/>
              </a:xfrm>
              <a:custGeom>
                <a:avLst/>
                <a:gdLst>
                  <a:gd name="T0" fmla="*/ 0 w 3192"/>
                  <a:gd name="T1" fmla="*/ 0 h 1112"/>
                  <a:gd name="T2" fmla="*/ 0 w 3192"/>
                  <a:gd name="T3" fmla="*/ 0 h 1112"/>
                  <a:gd name="T4" fmla="*/ 0 w 3192"/>
                  <a:gd name="T5" fmla="*/ 0 h 1112"/>
                  <a:gd name="T6" fmla="*/ 0 w 3192"/>
                  <a:gd name="T7" fmla="*/ 0 h 1112"/>
                  <a:gd name="T8" fmla="*/ 0 60000 65536"/>
                  <a:gd name="T9" fmla="*/ 0 60000 65536"/>
                  <a:gd name="T10" fmla="*/ 0 60000 65536"/>
                  <a:gd name="T11" fmla="*/ 0 60000 65536"/>
                  <a:gd name="T12" fmla="*/ 0 w 3192"/>
                  <a:gd name="T13" fmla="*/ 0 h 1112"/>
                  <a:gd name="T14" fmla="*/ 3192 w 3192"/>
                  <a:gd name="T15" fmla="*/ 1112 h 1112"/>
                </a:gdLst>
                <a:ahLst/>
                <a:cxnLst>
                  <a:cxn ang="T8">
                    <a:pos x="T0" y="T1"/>
                  </a:cxn>
                  <a:cxn ang="T9">
                    <a:pos x="T2" y="T3"/>
                  </a:cxn>
                  <a:cxn ang="T10">
                    <a:pos x="T4" y="T5"/>
                  </a:cxn>
                  <a:cxn ang="T11">
                    <a:pos x="T6" y="T7"/>
                  </a:cxn>
                </a:cxnLst>
                <a:rect l="T12" t="T13" r="T14" b="T15"/>
                <a:pathLst>
                  <a:path w="3192" h="1112">
                    <a:moveTo>
                      <a:pt x="1409" y="0"/>
                    </a:moveTo>
                    <a:lnTo>
                      <a:pt x="0" y="31"/>
                    </a:lnTo>
                    <a:lnTo>
                      <a:pt x="3192" y="1112"/>
                    </a:lnTo>
                    <a:lnTo>
                      <a:pt x="1409" y="0"/>
                    </a:lnTo>
                    <a:close/>
                  </a:path>
                </a:pathLst>
              </a:custGeom>
              <a:solidFill>
                <a:srgbClr val="996666"/>
              </a:solidFill>
              <a:ln w="9525">
                <a:noFill/>
                <a:round/>
                <a:headEnd/>
                <a:tailEnd/>
              </a:ln>
            </p:spPr>
            <p:txBody>
              <a:bodyPr/>
              <a:lstStyle/>
              <a:p>
                <a:endParaRPr lang="es-MX"/>
              </a:p>
            </p:txBody>
          </p:sp>
          <p:sp>
            <p:nvSpPr>
              <p:cNvPr id="8690" name="Freeform 6305"/>
              <p:cNvSpPr>
                <a:spLocks/>
              </p:cNvSpPr>
              <p:nvPr/>
            </p:nvSpPr>
            <p:spPr bwMode="auto">
              <a:xfrm>
                <a:off x="1599" y="1085"/>
                <a:ext cx="355" cy="124"/>
              </a:xfrm>
              <a:custGeom>
                <a:avLst/>
                <a:gdLst>
                  <a:gd name="T0" fmla="*/ 0 w 3192"/>
                  <a:gd name="T1" fmla="*/ 0 h 1112"/>
                  <a:gd name="T2" fmla="*/ 0 w 3192"/>
                  <a:gd name="T3" fmla="*/ 0 h 1112"/>
                  <a:gd name="T4" fmla="*/ 0 w 3192"/>
                  <a:gd name="T5" fmla="*/ 0 h 1112"/>
                  <a:gd name="T6" fmla="*/ 0 w 3192"/>
                  <a:gd name="T7" fmla="*/ 0 h 1112"/>
                  <a:gd name="T8" fmla="*/ 0 60000 65536"/>
                  <a:gd name="T9" fmla="*/ 0 60000 65536"/>
                  <a:gd name="T10" fmla="*/ 0 60000 65536"/>
                  <a:gd name="T11" fmla="*/ 0 60000 65536"/>
                  <a:gd name="T12" fmla="*/ 0 w 3192"/>
                  <a:gd name="T13" fmla="*/ 0 h 1112"/>
                  <a:gd name="T14" fmla="*/ 3192 w 3192"/>
                  <a:gd name="T15" fmla="*/ 1112 h 1112"/>
                </a:gdLst>
                <a:ahLst/>
                <a:cxnLst>
                  <a:cxn ang="T8">
                    <a:pos x="T0" y="T1"/>
                  </a:cxn>
                  <a:cxn ang="T9">
                    <a:pos x="T2" y="T3"/>
                  </a:cxn>
                  <a:cxn ang="T10">
                    <a:pos x="T4" y="T5"/>
                  </a:cxn>
                  <a:cxn ang="T11">
                    <a:pos x="T6" y="T7"/>
                  </a:cxn>
                </a:cxnLst>
                <a:rect l="T12" t="T13" r="T14" b="T15"/>
                <a:pathLst>
                  <a:path w="3192" h="1112">
                    <a:moveTo>
                      <a:pt x="1409" y="0"/>
                    </a:moveTo>
                    <a:lnTo>
                      <a:pt x="0" y="31"/>
                    </a:lnTo>
                    <a:lnTo>
                      <a:pt x="3192" y="1112"/>
                    </a:lnTo>
                    <a:lnTo>
                      <a:pt x="1409" y="0"/>
                    </a:lnTo>
                  </a:path>
                </a:pathLst>
              </a:custGeom>
              <a:noFill/>
              <a:ln w="0">
                <a:solidFill>
                  <a:srgbClr val="996666"/>
                </a:solidFill>
                <a:round/>
                <a:headEnd/>
                <a:tailEnd/>
              </a:ln>
            </p:spPr>
            <p:txBody>
              <a:bodyPr/>
              <a:lstStyle/>
              <a:p>
                <a:endParaRPr lang="es-MX"/>
              </a:p>
            </p:txBody>
          </p:sp>
          <p:sp>
            <p:nvSpPr>
              <p:cNvPr id="8691" name="Freeform 6306"/>
              <p:cNvSpPr>
                <a:spLocks/>
              </p:cNvSpPr>
              <p:nvPr/>
            </p:nvSpPr>
            <p:spPr bwMode="auto">
              <a:xfrm>
                <a:off x="1595" y="889"/>
                <a:ext cx="161" cy="200"/>
              </a:xfrm>
              <a:custGeom>
                <a:avLst/>
                <a:gdLst>
                  <a:gd name="T0" fmla="*/ 0 w 1450"/>
                  <a:gd name="T1" fmla="*/ 0 h 1802"/>
                  <a:gd name="T2" fmla="*/ 0 w 1450"/>
                  <a:gd name="T3" fmla="*/ 0 h 1802"/>
                  <a:gd name="T4" fmla="*/ 0 w 1450"/>
                  <a:gd name="T5" fmla="*/ 0 h 1802"/>
                  <a:gd name="T6" fmla="*/ 0 w 1450"/>
                  <a:gd name="T7" fmla="*/ 0 h 1802"/>
                  <a:gd name="T8" fmla="*/ 0 60000 65536"/>
                  <a:gd name="T9" fmla="*/ 0 60000 65536"/>
                  <a:gd name="T10" fmla="*/ 0 60000 65536"/>
                  <a:gd name="T11" fmla="*/ 0 60000 65536"/>
                  <a:gd name="T12" fmla="*/ 0 w 1450"/>
                  <a:gd name="T13" fmla="*/ 0 h 1802"/>
                  <a:gd name="T14" fmla="*/ 1450 w 1450"/>
                  <a:gd name="T15" fmla="*/ 1802 h 1802"/>
                </a:gdLst>
                <a:ahLst/>
                <a:cxnLst>
                  <a:cxn ang="T8">
                    <a:pos x="T0" y="T1"/>
                  </a:cxn>
                  <a:cxn ang="T9">
                    <a:pos x="T2" y="T3"/>
                  </a:cxn>
                  <a:cxn ang="T10">
                    <a:pos x="T4" y="T5"/>
                  </a:cxn>
                  <a:cxn ang="T11">
                    <a:pos x="T6" y="T7"/>
                  </a:cxn>
                </a:cxnLst>
                <a:rect l="T12" t="T13" r="T14" b="T15"/>
                <a:pathLst>
                  <a:path w="1450" h="1802">
                    <a:moveTo>
                      <a:pt x="0" y="0"/>
                    </a:moveTo>
                    <a:lnTo>
                      <a:pt x="41" y="1802"/>
                    </a:lnTo>
                    <a:lnTo>
                      <a:pt x="1450" y="1771"/>
                    </a:lnTo>
                    <a:lnTo>
                      <a:pt x="0" y="0"/>
                    </a:lnTo>
                    <a:close/>
                  </a:path>
                </a:pathLst>
              </a:custGeom>
              <a:solidFill>
                <a:srgbClr val="996666"/>
              </a:solidFill>
              <a:ln w="9525">
                <a:noFill/>
                <a:round/>
                <a:headEnd/>
                <a:tailEnd/>
              </a:ln>
            </p:spPr>
            <p:txBody>
              <a:bodyPr/>
              <a:lstStyle/>
              <a:p>
                <a:endParaRPr lang="es-MX"/>
              </a:p>
            </p:txBody>
          </p:sp>
          <p:sp>
            <p:nvSpPr>
              <p:cNvPr id="8692" name="Freeform 6307"/>
              <p:cNvSpPr>
                <a:spLocks/>
              </p:cNvSpPr>
              <p:nvPr/>
            </p:nvSpPr>
            <p:spPr bwMode="auto">
              <a:xfrm>
                <a:off x="1595" y="889"/>
                <a:ext cx="161" cy="200"/>
              </a:xfrm>
              <a:custGeom>
                <a:avLst/>
                <a:gdLst>
                  <a:gd name="T0" fmla="*/ 0 w 1450"/>
                  <a:gd name="T1" fmla="*/ 0 h 1802"/>
                  <a:gd name="T2" fmla="*/ 0 w 1450"/>
                  <a:gd name="T3" fmla="*/ 0 h 1802"/>
                  <a:gd name="T4" fmla="*/ 0 w 1450"/>
                  <a:gd name="T5" fmla="*/ 0 h 1802"/>
                  <a:gd name="T6" fmla="*/ 0 w 1450"/>
                  <a:gd name="T7" fmla="*/ 0 h 1802"/>
                  <a:gd name="T8" fmla="*/ 0 60000 65536"/>
                  <a:gd name="T9" fmla="*/ 0 60000 65536"/>
                  <a:gd name="T10" fmla="*/ 0 60000 65536"/>
                  <a:gd name="T11" fmla="*/ 0 60000 65536"/>
                  <a:gd name="T12" fmla="*/ 0 w 1450"/>
                  <a:gd name="T13" fmla="*/ 0 h 1802"/>
                  <a:gd name="T14" fmla="*/ 1450 w 1450"/>
                  <a:gd name="T15" fmla="*/ 1802 h 1802"/>
                </a:gdLst>
                <a:ahLst/>
                <a:cxnLst>
                  <a:cxn ang="T8">
                    <a:pos x="T0" y="T1"/>
                  </a:cxn>
                  <a:cxn ang="T9">
                    <a:pos x="T2" y="T3"/>
                  </a:cxn>
                  <a:cxn ang="T10">
                    <a:pos x="T4" y="T5"/>
                  </a:cxn>
                  <a:cxn ang="T11">
                    <a:pos x="T6" y="T7"/>
                  </a:cxn>
                </a:cxnLst>
                <a:rect l="T12" t="T13" r="T14" b="T15"/>
                <a:pathLst>
                  <a:path w="1450" h="1802">
                    <a:moveTo>
                      <a:pt x="0" y="0"/>
                    </a:moveTo>
                    <a:lnTo>
                      <a:pt x="41" y="1802"/>
                    </a:lnTo>
                    <a:lnTo>
                      <a:pt x="1450" y="1771"/>
                    </a:lnTo>
                    <a:lnTo>
                      <a:pt x="0" y="0"/>
                    </a:lnTo>
                  </a:path>
                </a:pathLst>
              </a:custGeom>
              <a:noFill/>
              <a:ln w="0">
                <a:solidFill>
                  <a:srgbClr val="996666"/>
                </a:solidFill>
                <a:round/>
                <a:headEnd/>
                <a:tailEnd/>
              </a:ln>
            </p:spPr>
            <p:txBody>
              <a:bodyPr/>
              <a:lstStyle/>
              <a:p>
                <a:endParaRPr lang="es-MX"/>
              </a:p>
            </p:txBody>
          </p:sp>
          <p:sp>
            <p:nvSpPr>
              <p:cNvPr id="8693" name="Freeform 6308"/>
              <p:cNvSpPr>
                <a:spLocks/>
              </p:cNvSpPr>
              <p:nvPr/>
            </p:nvSpPr>
            <p:spPr bwMode="auto">
              <a:xfrm>
                <a:off x="1595" y="858"/>
                <a:ext cx="177" cy="227"/>
              </a:xfrm>
              <a:custGeom>
                <a:avLst/>
                <a:gdLst>
                  <a:gd name="T0" fmla="*/ 0 w 1595"/>
                  <a:gd name="T1" fmla="*/ 0 h 2044"/>
                  <a:gd name="T2" fmla="*/ 0 w 1595"/>
                  <a:gd name="T3" fmla="*/ 0 h 2044"/>
                  <a:gd name="T4" fmla="*/ 0 w 1595"/>
                  <a:gd name="T5" fmla="*/ 0 h 2044"/>
                  <a:gd name="T6" fmla="*/ 0 w 1595"/>
                  <a:gd name="T7" fmla="*/ 0 h 2044"/>
                  <a:gd name="T8" fmla="*/ 0 60000 65536"/>
                  <a:gd name="T9" fmla="*/ 0 60000 65536"/>
                  <a:gd name="T10" fmla="*/ 0 60000 65536"/>
                  <a:gd name="T11" fmla="*/ 0 60000 65536"/>
                  <a:gd name="T12" fmla="*/ 0 w 1595"/>
                  <a:gd name="T13" fmla="*/ 0 h 2044"/>
                  <a:gd name="T14" fmla="*/ 1595 w 1595"/>
                  <a:gd name="T15" fmla="*/ 2044 h 2044"/>
                </a:gdLst>
                <a:ahLst/>
                <a:cxnLst>
                  <a:cxn ang="T8">
                    <a:pos x="T0" y="T1"/>
                  </a:cxn>
                  <a:cxn ang="T9">
                    <a:pos x="T2" y="T3"/>
                  </a:cxn>
                  <a:cxn ang="T10">
                    <a:pos x="T4" y="T5"/>
                  </a:cxn>
                  <a:cxn ang="T11">
                    <a:pos x="T6" y="T7"/>
                  </a:cxn>
                </a:cxnLst>
                <a:rect l="T12" t="T13" r="T14" b="T15"/>
                <a:pathLst>
                  <a:path w="1595" h="2044">
                    <a:moveTo>
                      <a:pt x="1595" y="0"/>
                    </a:moveTo>
                    <a:lnTo>
                      <a:pt x="0" y="273"/>
                    </a:lnTo>
                    <a:lnTo>
                      <a:pt x="1450" y="2044"/>
                    </a:lnTo>
                    <a:lnTo>
                      <a:pt x="1595" y="0"/>
                    </a:lnTo>
                    <a:close/>
                  </a:path>
                </a:pathLst>
              </a:custGeom>
              <a:solidFill>
                <a:srgbClr val="996666"/>
              </a:solidFill>
              <a:ln w="9525">
                <a:noFill/>
                <a:round/>
                <a:headEnd/>
                <a:tailEnd/>
              </a:ln>
            </p:spPr>
            <p:txBody>
              <a:bodyPr/>
              <a:lstStyle/>
              <a:p>
                <a:endParaRPr lang="es-MX"/>
              </a:p>
            </p:txBody>
          </p:sp>
          <p:sp>
            <p:nvSpPr>
              <p:cNvPr id="8694" name="Freeform 6309"/>
              <p:cNvSpPr>
                <a:spLocks/>
              </p:cNvSpPr>
              <p:nvPr/>
            </p:nvSpPr>
            <p:spPr bwMode="auto">
              <a:xfrm>
                <a:off x="1595" y="858"/>
                <a:ext cx="177" cy="227"/>
              </a:xfrm>
              <a:custGeom>
                <a:avLst/>
                <a:gdLst>
                  <a:gd name="T0" fmla="*/ 0 w 1595"/>
                  <a:gd name="T1" fmla="*/ 0 h 2044"/>
                  <a:gd name="T2" fmla="*/ 0 w 1595"/>
                  <a:gd name="T3" fmla="*/ 0 h 2044"/>
                  <a:gd name="T4" fmla="*/ 0 w 1595"/>
                  <a:gd name="T5" fmla="*/ 0 h 2044"/>
                  <a:gd name="T6" fmla="*/ 0 w 1595"/>
                  <a:gd name="T7" fmla="*/ 0 h 2044"/>
                  <a:gd name="T8" fmla="*/ 0 60000 65536"/>
                  <a:gd name="T9" fmla="*/ 0 60000 65536"/>
                  <a:gd name="T10" fmla="*/ 0 60000 65536"/>
                  <a:gd name="T11" fmla="*/ 0 60000 65536"/>
                  <a:gd name="T12" fmla="*/ 0 w 1595"/>
                  <a:gd name="T13" fmla="*/ 0 h 2044"/>
                  <a:gd name="T14" fmla="*/ 1595 w 1595"/>
                  <a:gd name="T15" fmla="*/ 2044 h 2044"/>
                </a:gdLst>
                <a:ahLst/>
                <a:cxnLst>
                  <a:cxn ang="T8">
                    <a:pos x="T0" y="T1"/>
                  </a:cxn>
                  <a:cxn ang="T9">
                    <a:pos x="T2" y="T3"/>
                  </a:cxn>
                  <a:cxn ang="T10">
                    <a:pos x="T4" y="T5"/>
                  </a:cxn>
                  <a:cxn ang="T11">
                    <a:pos x="T6" y="T7"/>
                  </a:cxn>
                </a:cxnLst>
                <a:rect l="T12" t="T13" r="T14" b="T15"/>
                <a:pathLst>
                  <a:path w="1595" h="2044">
                    <a:moveTo>
                      <a:pt x="1595" y="0"/>
                    </a:moveTo>
                    <a:lnTo>
                      <a:pt x="0" y="273"/>
                    </a:lnTo>
                    <a:lnTo>
                      <a:pt x="1450" y="2044"/>
                    </a:lnTo>
                    <a:lnTo>
                      <a:pt x="1595" y="0"/>
                    </a:lnTo>
                  </a:path>
                </a:pathLst>
              </a:custGeom>
              <a:noFill/>
              <a:ln w="0">
                <a:solidFill>
                  <a:srgbClr val="996666"/>
                </a:solidFill>
                <a:round/>
                <a:headEnd/>
                <a:tailEnd/>
              </a:ln>
            </p:spPr>
            <p:txBody>
              <a:bodyPr/>
              <a:lstStyle/>
              <a:p>
                <a:endParaRPr lang="es-MX"/>
              </a:p>
            </p:txBody>
          </p:sp>
          <p:sp>
            <p:nvSpPr>
              <p:cNvPr id="8695" name="Freeform 6310"/>
              <p:cNvSpPr>
                <a:spLocks/>
              </p:cNvSpPr>
              <p:nvPr/>
            </p:nvSpPr>
            <p:spPr bwMode="auto">
              <a:xfrm>
                <a:off x="1595" y="843"/>
                <a:ext cx="177" cy="46"/>
              </a:xfrm>
              <a:custGeom>
                <a:avLst/>
                <a:gdLst>
                  <a:gd name="T0" fmla="*/ 0 w 1595"/>
                  <a:gd name="T1" fmla="*/ 0 h 408"/>
                  <a:gd name="T2" fmla="*/ 0 w 1595"/>
                  <a:gd name="T3" fmla="*/ 0 h 408"/>
                  <a:gd name="T4" fmla="*/ 0 w 1595"/>
                  <a:gd name="T5" fmla="*/ 0 h 408"/>
                  <a:gd name="T6" fmla="*/ 0 w 1595"/>
                  <a:gd name="T7" fmla="*/ 0 h 408"/>
                  <a:gd name="T8" fmla="*/ 0 60000 65536"/>
                  <a:gd name="T9" fmla="*/ 0 60000 65536"/>
                  <a:gd name="T10" fmla="*/ 0 60000 65536"/>
                  <a:gd name="T11" fmla="*/ 0 60000 65536"/>
                  <a:gd name="T12" fmla="*/ 0 w 1595"/>
                  <a:gd name="T13" fmla="*/ 0 h 408"/>
                  <a:gd name="T14" fmla="*/ 1595 w 1595"/>
                  <a:gd name="T15" fmla="*/ 408 h 408"/>
                </a:gdLst>
                <a:ahLst/>
                <a:cxnLst>
                  <a:cxn ang="T8">
                    <a:pos x="T0" y="T1"/>
                  </a:cxn>
                  <a:cxn ang="T9">
                    <a:pos x="T2" y="T3"/>
                  </a:cxn>
                  <a:cxn ang="T10">
                    <a:pos x="T4" y="T5"/>
                  </a:cxn>
                  <a:cxn ang="T11">
                    <a:pos x="T6" y="T7"/>
                  </a:cxn>
                </a:cxnLst>
                <a:rect l="T12" t="T13" r="T14" b="T15"/>
                <a:pathLst>
                  <a:path w="1595" h="408">
                    <a:moveTo>
                      <a:pt x="1504" y="0"/>
                    </a:moveTo>
                    <a:lnTo>
                      <a:pt x="0" y="408"/>
                    </a:lnTo>
                    <a:lnTo>
                      <a:pt x="1595" y="135"/>
                    </a:lnTo>
                    <a:lnTo>
                      <a:pt x="1504" y="0"/>
                    </a:lnTo>
                    <a:close/>
                  </a:path>
                </a:pathLst>
              </a:custGeom>
              <a:solidFill>
                <a:srgbClr val="996666"/>
              </a:solidFill>
              <a:ln w="9525">
                <a:noFill/>
                <a:round/>
                <a:headEnd/>
                <a:tailEnd/>
              </a:ln>
            </p:spPr>
            <p:txBody>
              <a:bodyPr/>
              <a:lstStyle/>
              <a:p>
                <a:endParaRPr lang="es-MX"/>
              </a:p>
            </p:txBody>
          </p:sp>
          <p:sp>
            <p:nvSpPr>
              <p:cNvPr id="8696" name="Freeform 6311"/>
              <p:cNvSpPr>
                <a:spLocks/>
              </p:cNvSpPr>
              <p:nvPr/>
            </p:nvSpPr>
            <p:spPr bwMode="auto">
              <a:xfrm>
                <a:off x="1595" y="843"/>
                <a:ext cx="177" cy="46"/>
              </a:xfrm>
              <a:custGeom>
                <a:avLst/>
                <a:gdLst>
                  <a:gd name="T0" fmla="*/ 0 w 1595"/>
                  <a:gd name="T1" fmla="*/ 0 h 408"/>
                  <a:gd name="T2" fmla="*/ 0 w 1595"/>
                  <a:gd name="T3" fmla="*/ 0 h 408"/>
                  <a:gd name="T4" fmla="*/ 0 w 1595"/>
                  <a:gd name="T5" fmla="*/ 0 h 408"/>
                  <a:gd name="T6" fmla="*/ 0 w 1595"/>
                  <a:gd name="T7" fmla="*/ 0 h 408"/>
                  <a:gd name="T8" fmla="*/ 0 60000 65536"/>
                  <a:gd name="T9" fmla="*/ 0 60000 65536"/>
                  <a:gd name="T10" fmla="*/ 0 60000 65536"/>
                  <a:gd name="T11" fmla="*/ 0 60000 65536"/>
                  <a:gd name="T12" fmla="*/ 0 w 1595"/>
                  <a:gd name="T13" fmla="*/ 0 h 408"/>
                  <a:gd name="T14" fmla="*/ 1595 w 1595"/>
                  <a:gd name="T15" fmla="*/ 408 h 408"/>
                </a:gdLst>
                <a:ahLst/>
                <a:cxnLst>
                  <a:cxn ang="T8">
                    <a:pos x="T0" y="T1"/>
                  </a:cxn>
                  <a:cxn ang="T9">
                    <a:pos x="T2" y="T3"/>
                  </a:cxn>
                  <a:cxn ang="T10">
                    <a:pos x="T4" y="T5"/>
                  </a:cxn>
                  <a:cxn ang="T11">
                    <a:pos x="T6" y="T7"/>
                  </a:cxn>
                </a:cxnLst>
                <a:rect l="T12" t="T13" r="T14" b="T15"/>
                <a:pathLst>
                  <a:path w="1595" h="408">
                    <a:moveTo>
                      <a:pt x="1504" y="0"/>
                    </a:moveTo>
                    <a:lnTo>
                      <a:pt x="0" y="408"/>
                    </a:lnTo>
                    <a:lnTo>
                      <a:pt x="1595" y="135"/>
                    </a:lnTo>
                    <a:lnTo>
                      <a:pt x="1504" y="0"/>
                    </a:lnTo>
                  </a:path>
                </a:pathLst>
              </a:custGeom>
              <a:noFill/>
              <a:ln w="0">
                <a:solidFill>
                  <a:srgbClr val="996666"/>
                </a:solidFill>
                <a:round/>
                <a:headEnd/>
                <a:tailEnd/>
              </a:ln>
            </p:spPr>
            <p:txBody>
              <a:bodyPr/>
              <a:lstStyle/>
              <a:p>
                <a:endParaRPr lang="es-MX"/>
              </a:p>
            </p:txBody>
          </p:sp>
          <p:sp>
            <p:nvSpPr>
              <p:cNvPr id="8697" name="Freeform 6312"/>
              <p:cNvSpPr>
                <a:spLocks/>
              </p:cNvSpPr>
              <p:nvPr/>
            </p:nvSpPr>
            <p:spPr bwMode="auto">
              <a:xfrm>
                <a:off x="1595" y="837"/>
                <a:ext cx="167" cy="52"/>
              </a:xfrm>
              <a:custGeom>
                <a:avLst/>
                <a:gdLst>
                  <a:gd name="T0" fmla="*/ 0 w 1504"/>
                  <a:gd name="T1" fmla="*/ 0 h 461"/>
                  <a:gd name="T2" fmla="*/ 0 w 1504"/>
                  <a:gd name="T3" fmla="*/ 0 h 461"/>
                  <a:gd name="T4" fmla="*/ 0 w 1504"/>
                  <a:gd name="T5" fmla="*/ 0 h 461"/>
                  <a:gd name="T6" fmla="*/ 0 w 1504"/>
                  <a:gd name="T7" fmla="*/ 0 h 461"/>
                  <a:gd name="T8" fmla="*/ 0 60000 65536"/>
                  <a:gd name="T9" fmla="*/ 0 60000 65536"/>
                  <a:gd name="T10" fmla="*/ 0 60000 65536"/>
                  <a:gd name="T11" fmla="*/ 0 60000 65536"/>
                  <a:gd name="T12" fmla="*/ 0 w 1504"/>
                  <a:gd name="T13" fmla="*/ 0 h 461"/>
                  <a:gd name="T14" fmla="*/ 1504 w 1504"/>
                  <a:gd name="T15" fmla="*/ 461 h 461"/>
                </a:gdLst>
                <a:ahLst/>
                <a:cxnLst>
                  <a:cxn ang="T8">
                    <a:pos x="T0" y="T1"/>
                  </a:cxn>
                  <a:cxn ang="T9">
                    <a:pos x="T2" y="T3"/>
                  </a:cxn>
                  <a:cxn ang="T10">
                    <a:pos x="T4" y="T5"/>
                  </a:cxn>
                  <a:cxn ang="T11">
                    <a:pos x="T6" y="T7"/>
                  </a:cxn>
                </a:cxnLst>
                <a:rect l="T12" t="T13" r="T14" b="T15"/>
                <a:pathLst>
                  <a:path w="1504" h="461">
                    <a:moveTo>
                      <a:pt x="774" y="0"/>
                    </a:moveTo>
                    <a:lnTo>
                      <a:pt x="0" y="461"/>
                    </a:lnTo>
                    <a:lnTo>
                      <a:pt x="1504" y="53"/>
                    </a:lnTo>
                    <a:lnTo>
                      <a:pt x="774" y="0"/>
                    </a:lnTo>
                    <a:close/>
                  </a:path>
                </a:pathLst>
              </a:custGeom>
              <a:solidFill>
                <a:srgbClr val="996666"/>
              </a:solidFill>
              <a:ln w="9525">
                <a:noFill/>
                <a:round/>
                <a:headEnd/>
                <a:tailEnd/>
              </a:ln>
            </p:spPr>
            <p:txBody>
              <a:bodyPr/>
              <a:lstStyle/>
              <a:p>
                <a:endParaRPr lang="es-MX"/>
              </a:p>
            </p:txBody>
          </p:sp>
          <p:sp>
            <p:nvSpPr>
              <p:cNvPr id="8698" name="Freeform 6313"/>
              <p:cNvSpPr>
                <a:spLocks/>
              </p:cNvSpPr>
              <p:nvPr/>
            </p:nvSpPr>
            <p:spPr bwMode="auto">
              <a:xfrm>
                <a:off x="1595" y="837"/>
                <a:ext cx="167" cy="52"/>
              </a:xfrm>
              <a:custGeom>
                <a:avLst/>
                <a:gdLst>
                  <a:gd name="T0" fmla="*/ 0 w 1504"/>
                  <a:gd name="T1" fmla="*/ 0 h 461"/>
                  <a:gd name="T2" fmla="*/ 0 w 1504"/>
                  <a:gd name="T3" fmla="*/ 0 h 461"/>
                  <a:gd name="T4" fmla="*/ 0 w 1504"/>
                  <a:gd name="T5" fmla="*/ 0 h 461"/>
                  <a:gd name="T6" fmla="*/ 0 w 1504"/>
                  <a:gd name="T7" fmla="*/ 0 h 461"/>
                  <a:gd name="T8" fmla="*/ 0 60000 65536"/>
                  <a:gd name="T9" fmla="*/ 0 60000 65536"/>
                  <a:gd name="T10" fmla="*/ 0 60000 65536"/>
                  <a:gd name="T11" fmla="*/ 0 60000 65536"/>
                  <a:gd name="T12" fmla="*/ 0 w 1504"/>
                  <a:gd name="T13" fmla="*/ 0 h 461"/>
                  <a:gd name="T14" fmla="*/ 1504 w 1504"/>
                  <a:gd name="T15" fmla="*/ 461 h 461"/>
                </a:gdLst>
                <a:ahLst/>
                <a:cxnLst>
                  <a:cxn ang="T8">
                    <a:pos x="T0" y="T1"/>
                  </a:cxn>
                  <a:cxn ang="T9">
                    <a:pos x="T2" y="T3"/>
                  </a:cxn>
                  <a:cxn ang="T10">
                    <a:pos x="T4" y="T5"/>
                  </a:cxn>
                  <a:cxn ang="T11">
                    <a:pos x="T6" y="T7"/>
                  </a:cxn>
                </a:cxnLst>
                <a:rect l="T12" t="T13" r="T14" b="T15"/>
                <a:pathLst>
                  <a:path w="1504" h="461">
                    <a:moveTo>
                      <a:pt x="774" y="0"/>
                    </a:moveTo>
                    <a:lnTo>
                      <a:pt x="0" y="461"/>
                    </a:lnTo>
                    <a:lnTo>
                      <a:pt x="1504" y="53"/>
                    </a:lnTo>
                    <a:lnTo>
                      <a:pt x="774" y="0"/>
                    </a:lnTo>
                  </a:path>
                </a:pathLst>
              </a:custGeom>
              <a:noFill/>
              <a:ln w="0">
                <a:solidFill>
                  <a:srgbClr val="996666"/>
                </a:solidFill>
                <a:round/>
                <a:headEnd/>
                <a:tailEnd/>
              </a:ln>
            </p:spPr>
            <p:txBody>
              <a:bodyPr/>
              <a:lstStyle/>
              <a:p>
                <a:endParaRPr lang="es-MX"/>
              </a:p>
            </p:txBody>
          </p:sp>
          <p:sp>
            <p:nvSpPr>
              <p:cNvPr id="8699" name="Freeform 6314"/>
              <p:cNvSpPr>
                <a:spLocks/>
              </p:cNvSpPr>
              <p:nvPr/>
            </p:nvSpPr>
            <p:spPr bwMode="auto">
              <a:xfrm>
                <a:off x="1595" y="816"/>
                <a:ext cx="86" cy="73"/>
              </a:xfrm>
              <a:custGeom>
                <a:avLst/>
                <a:gdLst>
                  <a:gd name="T0" fmla="*/ 0 w 774"/>
                  <a:gd name="T1" fmla="*/ 0 h 653"/>
                  <a:gd name="T2" fmla="*/ 0 w 774"/>
                  <a:gd name="T3" fmla="*/ 0 h 653"/>
                  <a:gd name="T4" fmla="*/ 0 w 774"/>
                  <a:gd name="T5" fmla="*/ 0 h 653"/>
                  <a:gd name="T6" fmla="*/ 0 w 774"/>
                  <a:gd name="T7" fmla="*/ 0 h 653"/>
                  <a:gd name="T8" fmla="*/ 0 60000 65536"/>
                  <a:gd name="T9" fmla="*/ 0 60000 65536"/>
                  <a:gd name="T10" fmla="*/ 0 60000 65536"/>
                  <a:gd name="T11" fmla="*/ 0 60000 65536"/>
                  <a:gd name="T12" fmla="*/ 0 w 774"/>
                  <a:gd name="T13" fmla="*/ 0 h 653"/>
                  <a:gd name="T14" fmla="*/ 774 w 774"/>
                  <a:gd name="T15" fmla="*/ 653 h 653"/>
                </a:gdLst>
                <a:ahLst/>
                <a:cxnLst>
                  <a:cxn ang="T8">
                    <a:pos x="T0" y="T1"/>
                  </a:cxn>
                  <a:cxn ang="T9">
                    <a:pos x="T2" y="T3"/>
                  </a:cxn>
                  <a:cxn ang="T10">
                    <a:pos x="T4" y="T5"/>
                  </a:cxn>
                  <a:cxn ang="T11">
                    <a:pos x="T6" y="T7"/>
                  </a:cxn>
                </a:cxnLst>
                <a:rect l="T12" t="T13" r="T14" b="T15"/>
                <a:pathLst>
                  <a:path w="774" h="653">
                    <a:moveTo>
                      <a:pt x="312" y="0"/>
                    </a:moveTo>
                    <a:lnTo>
                      <a:pt x="0" y="653"/>
                    </a:lnTo>
                    <a:lnTo>
                      <a:pt x="774" y="192"/>
                    </a:lnTo>
                    <a:lnTo>
                      <a:pt x="312" y="0"/>
                    </a:lnTo>
                    <a:close/>
                  </a:path>
                </a:pathLst>
              </a:custGeom>
              <a:solidFill>
                <a:srgbClr val="996666"/>
              </a:solidFill>
              <a:ln w="9525">
                <a:noFill/>
                <a:round/>
                <a:headEnd/>
                <a:tailEnd/>
              </a:ln>
            </p:spPr>
            <p:txBody>
              <a:bodyPr/>
              <a:lstStyle/>
              <a:p>
                <a:endParaRPr lang="es-MX"/>
              </a:p>
            </p:txBody>
          </p:sp>
          <p:sp>
            <p:nvSpPr>
              <p:cNvPr id="8700" name="Freeform 6315"/>
              <p:cNvSpPr>
                <a:spLocks/>
              </p:cNvSpPr>
              <p:nvPr/>
            </p:nvSpPr>
            <p:spPr bwMode="auto">
              <a:xfrm>
                <a:off x="1595" y="816"/>
                <a:ext cx="86" cy="73"/>
              </a:xfrm>
              <a:custGeom>
                <a:avLst/>
                <a:gdLst>
                  <a:gd name="T0" fmla="*/ 0 w 774"/>
                  <a:gd name="T1" fmla="*/ 0 h 653"/>
                  <a:gd name="T2" fmla="*/ 0 w 774"/>
                  <a:gd name="T3" fmla="*/ 0 h 653"/>
                  <a:gd name="T4" fmla="*/ 0 w 774"/>
                  <a:gd name="T5" fmla="*/ 0 h 653"/>
                  <a:gd name="T6" fmla="*/ 0 w 774"/>
                  <a:gd name="T7" fmla="*/ 0 h 653"/>
                  <a:gd name="T8" fmla="*/ 0 60000 65536"/>
                  <a:gd name="T9" fmla="*/ 0 60000 65536"/>
                  <a:gd name="T10" fmla="*/ 0 60000 65536"/>
                  <a:gd name="T11" fmla="*/ 0 60000 65536"/>
                  <a:gd name="T12" fmla="*/ 0 w 774"/>
                  <a:gd name="T13" fmla="*/ 0 h 653"/>
                  <a:gd name="T14" fmla="*/ 774 w 774"/>
                  <a:gd name="T15" fmla="*/ 653 h 653"/>
                </a:gdLst>
                <a:ahLst/>
                <a:cxnLst>
                  <a:cxn ang="T8">
                    <a:pos x="T0" y="T1"/>
                  </a:cxn>
                  <a:cxn ang="T9">
                    <a:pos x="T2" y="T3"/>
                  </a:cxn>
                  <a:cxn ang="T10">
                    <a:pos x="T4" y="T5"/>
                  </a:cxn>
                  <a:cxn ang="T11">
                    <a:pos x="T6" y="T7"/>
                  </a:cxn>
                </a:cxnLst>
                <a:rect l="T12" t="T13" r="T14" b="T15"/>
                <a:pathLst>
                  <a:path w="774" h="653">
                    <a:moveTo>
                      <a:pt x="312" y="0"/>
                    </a:moveTo>
                    <a:lnTo>
                      <a:pt x="0" y="653"/>
                    </a:lnTo>
                    <a:lnTo>
                      <a:pt x="774" y="192"/>
                    </a:lnTo>
                    <a:lnTo>
                      <a:pt x="312" y="0"/>
                    </a:lnTo>
                  </a:path>
                </a:pathLst>
              </a:custGeom>
              <a:noFill/>
              <a:ln w="0">
                <a:solidFill>
                  <a:srgbClr val="996666"/>
                </a:solidFill>
                <a:round/>
                <a:headEnd/>
                <a:tailEnd/>
              </a:ln>
            </p:spPr>
            <p:txBody>
              <a:bodyPr/>
              <a:lstStyle/>
              <a:p>
                <a:endParaRPr lang="es-MX"/>
              </a:p>
            </p:txBody>
          </p:sp>
          <p:sp>
            <p:nvSpPr>
              <p:cNvPr id="8701" name="Freeform 6316"/>
              <p:cNvSpPr>
                <a:spLocks/>
              </p:cNvSpPr>
              <p:nvPr/>
            </p:nvSpPr>
            <p:spPr bwMode="auto">
              <a:xfrm>
                <a:off x="1717" y="2384"/>
                <a:ext cx="35" cy="8"/>
              </a:xfrm>
              <a:custGeom>
                <a:avLst/>
                <a:gdLst>
                  <a:gd name="T0" fmla="*/ 0 w 317"/>
                  <a:gd name="T1" fmla="*/ 0 h 73"/>
                  <a:gd name="T2" fmla="*/ 0 w 317"/>
                  <a:gd name="T3" fmla="*/ 0 h 73"/>
                  <a:gd name="T4" fmla="*/ 0 w 317"/>
                  <a:gd name="T5" fmla="*/ 0 h 73"/>
                  <a:gd name="T6" fmla="*/ 0 w 317"/>
                  <a:gd name="T7" fmla="*/ 0 h 73"/>
                  <a:gd name="T8" fmla="*/ 0 60000 65536"/>
                  <a:gd name="T9" fmla="*/ 0 60000 65536"/>
                  <a:gd name="T10" fmla="*/ 0 60000 65536"/>
                  <a:gd name="T11" fmla="*/ 0 60000 65536"/>
                  <a:gd name="T12" fmla="*/ 0 w 317"/>
                  <a:gd name="T13" fmla="*/ 0 h 73"/>
                  <a:gd name="T14" fmla="*/ 317 w 317"/>
                  <a:gd name="T15" fmla="*/ 73 h 73"/>
                </a:gdLst>
                <a:ahLst/>
                <a:cxnLst>
                  <a:cxn ang="T8">
                    <a:pos x="T0" y="T1"/>
                  </a:cxn>
                  <a:cxn ang="T9">
                    <a:pos x="T2" y="T3"/>
                  </a:cxn>
                  <a:cxn ang="T10">
                    <a:pos x="T4" y="T5"/>
                  </a:cxn>
                  <a:cxn ang="T11">
                    <a:pos x="T6" y="T7"/>
                  </a:cxn>
                </a:cxnLst>
                <a:rect l="T12" t="T13" r="T14" b="T15"/>
                <a:pathLst>
                  <a:path w="317" h="73">
                    <a:moveTo>
                      <a:pt x="317" y="0"/>
                    </a:moveTo>
                    <a:lnTo>
                      <a:pt x="0" y="32"/>
                    </a:lnTo>
                    <a:lnTo>
                      <a:pt x="18" y="73"/>
                    </a:lnTo>
                    <a:lnTo>
                      <a:pt x="317" y="0"/>
                    </a:lnTo>
                    <a:close/>
                  </a:path>
                </a:pathLst>
              </a:custGeom>
              <a:solidFill>
                <a:srgbClr val="663300"/>
              </a:solidFill>
              <a:ln w="9525">
                <a:noFill/>
                <a:round/>
                <a:headEnd/>
                <a:tailEnd/>
              </a:ln>
            </p:spPr>
            <p:txBody>
              <a:bodyPr/>
              <a:lstStyle/>
              <a:p>
                <a:endParaRPr lang="es-MX"/>
              </a:p>
            </p:txBody>
          </p:sp>
          <p:sp>
            <p:nvSpPr>
              <p:cNvPr id="8702" name="Freeform 6317"/>
              <p:cNvSpPr>
                <a:spLocks/>
              </p:cNvSpPr>
              <p:nvPr/>
            </p:nvSpPr>
            <p:spPr bwMode="auto">
              <a:xfrm>
                <a:off x="1717" y="2384"/>
                <a:ext cx="35" cy="8"/>
              </a:xfrm>
              <a:custGeom>
                <a:avLst/>
                <a:gdLst>
                  <a:gd name="T0" fmla="*/ 0 w 317"/>
                  <a:gd name="T1" fmla="*/ 0 h 73"/>
                  <a:gd name="T2" fmla="*/ 0 w 317"/>
                  <a:gd name="T3" fmla="*/ 0 h 73"/>
                  <a:gd name="T4" fmla="*/ 0 w 317"/>
                  <a:gd name="T5" fmla="*/ 0 h 73"/>
                  <a:gd name="T6" fmla="*/ 0 w 317"/>
                  <a:gd name="T7" fmla="*/ 0 h 73"/>
                  <a:gd name="T8" fmla="*/ 0 60000 65536"/>
                  <a:gd name="T9" fmla="*/ 0 60000 65536"/>
                  <a:gd name="T10" fmla="*/ 0 60000 65536"/>
                  <a:gd name="T11" fmla="*/ 0 60000 65536"/>
                  <a:gd name="T12" fmla="*/ 0 w 317"/>
                  <a:gd name="T13" fmla="*/ 0 h 73"/>
                  <a:gd name="T14" fmla="*/ 317 w 317"/>
                  <a:gd name="T15" fmla="*/ 73 h 73"/>
                </a:gdLst>
                <a:ahLst/>
                <a:cxnLst>
                  <a:cxn ang="T8">
                    <a:pos x="T0" y="T1"/>
                  </a:cxn>
                  <a:cxn ang="T9">
                    <a:pos x="T2" y="T3"/>
                  </a:cxn>
                  <a:cxn ang="T10">
                    <a:pos x="T4" y="T5"/>
                  </a:cxn>
                  <a:cxn ang="T11">
                    <a:pos x="T6" y="T7"/>
                  </a:cxn>
                </a:cxnLst>
                <a:rect l="T12" t="T13" r="T14" b="T15"/>
                <a:pathLst>
                  <a:path w="317" h="73">
                    <a:moveTo>
                      <a:pt x="317" y="0"/>
                    </a:moveTo>
                    <a:lnTo>
                      <a:pt x="0" y="32"/>
                    </a:lnTo>
                    <a:lnTo>
                      <a:pt x="18" y="73"/>
                    </a:lnTo>
                    <a:lnTo>
                      <a:pt x="317" y="0"/>
                    </a:lnTo>
                  </a:path>
                </a:pathLst>
              </a:custGeom>
              <a:noFill/>
              <a:ln w="0">
                <a:solidFill>
                  <a:srgbClr val="663300"/>
                </a:solidFill>
                <a:round/>
                <a:headEnd/>
                <a:tailEnd/>
              </a:ln>
            </p:spPr>
            <p:txBody>
              <a:bodyPr/>
              <a:lstStyle/>
              <a:p>
                <a:endParaRPr lang="es-MX"/>
              </a:p>
            </p:txBody>
          </p:sp>
          <p:sp>
            <p:nvSpPr>
              <p:cNvPr id="8703" name="Freeform 6318"/>
              <p:cNvSpPr>
                <a:spLocks/>
              </p:cNvSpPr>
              <p:nvPr/>
            </p:nvSpPr>
            <p:spPr bwMode="auto">
              <a:xfrm>
                <a:off x="1766" y="2379"/>
                <a:ext cx="61" cy="6"/>
              </a:xfrm>
              <a:custGeom>
                <a:avLst/>
                <a:gdLst>
                  <a:gd name="T0" fmla="*/ 0 w 554"/>
                  <a:gd name="T1" fmla="*/ 0 h 55"/>
                  <a:gd name="T2" fmla="*/ 0 w 554"/>
                  <a:gd name="T3" fmla="*/ 0 h 55"/>
                  <a:gd name="T4" fmla="*/ 0 w 554"/>
                  <a:gd name="T5" fmla="*/ 0 h 55"/>
                  <a:gd name="T6" fmla="*/ 0 w 554"/>
                  <a:gd name="T7" fmla="*/ 0 h 55"/>
                  <a:gd name="T8" fmla="*/ 0 60000 65536"/>
                  <a:gd name="T9" fmla="*/ 0 60000 65536"/>
                  <a:gd name="T10" fmla="*/ 0 60000 65536"/>
                  <a:gd name="T11" fmla="*/ 0 60000 65536"/>
                  <a:gd name="T12" fmla="*/ 0 w 554"/>
                  <a:gd name="T13" fmla="*/ 0 h 55"/>
                  <a:gd name="T14" fmla="*/ 554 w 554"/>
                  <a:gd name="T15" fmla="*/ 55 h 55"/>
                </a:gdLst>
                <a:ahLst/>
                <a:cxnLst>
                  <a:cxn ang="T8">
                    <a:pos x="T0" y="T1"/>
                  </a:cxn>
                  <a:cxn ang="T9">
                    <a:pos x="T2" y="T3"/>
                  </a:cxn>
                  <a:cxn ang="T10">
                    <a:pos x="T4" y="T5"/>
                  </a:cxn>
                  <a:cxn ang="T11">
                    <a:pos x="T6" y="T7"/>
                  </a:cxn>
                </a:cxnLst>
                <a:rect l="T12" t="T13" r="T14" b="T15"/>
                <a:pathLst>
                  <a:path w="554" h="55">
                    <a:moveTo>
                      <a:pt x="554" y="0"/>
                    </a:moveTo>
                    <a:lnTo>
                      <a:pt x="0" y="42"/>
                    </a:lnTo>
                    <a:lnTo>
                      <a:pt x="110" y="55"/>
                    </a:lnTo>
                    <a:lnTo>
                      <a:pt x="554" y="0"/>
                    </a:lnTo>
                    <a:close/>
                  </a:path>
                </a:pathLst>
              </a:custGeom>
              <a:solidFill>
                <a:srgbClr val="663300"/>
              </a:solidFill>
              <a:ln w="9525">
                <a:noFill/>
                <a:round/>
                <a:headEnd/>
                <a:tailEnd/>
              </a:ln>
            </p:spPr>
            <p:txBody>
              <a:bodyPr/>
              <a:lstStyle/>
              <a:p>
                <a:endParaRPr lang="es-MX"/>
              </a:p>
            </p:txBody>
          </p:sp>
          <p:sp>
            <p:nvSpPr>
              <p:cNvPr id="8704" name="Freeform 6319"/>
              <p:cNvSpPr>
                <a:spLocks/>
              </p:cNvSpPr>
              <p:nvPr/>
            </p:nvSpPr>
            <p:spPr bwMode="auto">
              <a:xfrm>
                <a:off x="1766" y="2379"/>
                <a:ext cx="61" cy="6"/>
              </a:xfrm>
              <a:custGeom>
                <a:avLst/>
                <a:gdLst>
                  <a:gd name="T0" fmla="*/ 0 w 554"/>
                  <a:gd name="T1" fmla="*/ 0 h 55"/>
                  <a:gd name="T2" fmla="*/ 0 w 554"/>
                  <a:gd name="T3" fmla="*/ 0 h 55"/>
                  <a:gd name="T4" fmla="*/ 0 w 554"/>
                  <a:gd name="T5" fmla="*/ 0 h 55"/>
                  <a:gd name="T6" fmla="*/ 0 w 554"/>
                  <a:gd name="T7" fmla="*/ 0 h 55"/>
                  <a:gd name="T8" fmla="*/ 0 60000 65536"/>
                  <a:gd name="T9" fmla="*/ 0 60000 65536"/>
                  <a:gd name="T10" fmla="*/ 0 60000 65536"/>
                  <a:gd name="T11" fmla="*/ 0 60000 65536"/>
                  <a:gd name="T12" fmla="*/ 0 w 554"/>
                  <a:gd name="T13" fmla="*/ 0 h 55"/>
                  <a:gd name="T14" fmla="*/ 554 w 554"/>
                  <a:gd name="T15" fmla="*/ 55 h 55"/>
                </a:gdLst>
                <a:ahLst/>
                <a:cxnLst>
                  <a:cxn ang="T8">
                    <a:pos x="T0" y="T1"/>
                  </a:cxn>
                  <a:cxn ang="T9">
                    <a:pos x="T2" y="T3"/>
                  </a:cxn>
                  <a:cxn ang="T10">
                    <a:pos x="T4" y="T5"/>
                  </a:cxn>
                  <a:cxn ang="T11">
                    <a:pos x="T6" y="T7"/>
                  </a:cxn>
                </a:cxnLst>
                <a:rect l="T12" t="T13" r="T14" b="T15"/>
                <a:pathLst>
                  <a:path w="554" h="55">
                    <a:moveTo>
                      <a:pt x="554" y="0"/>
                    </a:moveTo>
                    <a:lnTo>
                      <a:pt x="0" y="42"/>
                    </a:lnTo>
                    <a:lnTo>
                      <a:pt x="110" y="55"/>
                    </a:lnTo>
                    <a:lnTo>
                      <a:pt x="554" y="0"/>
                    </a:lnTo>
                  </a:path>
                </a:pathLst>
              </a:custGeom>
              <a:noFill/>
              <a:ln w="0">
                <a:solidFill>
                  <a:srgbClr val="663300"/>
                </a:solidFill>
                <a:round/>
                <a:headEnd/>
                <a:tailEnd/>
              </a:ln>
            </p:spPr>
            <p:txBody>
              <a:bodyPr/>
              <a:lstStyle/>
              <a:p>
                <a:endParaRPr lang="es-MX"/>
              </a:p>
            </p:txBody>
          </p:sp>
          <p:sp>
            <p:nvSpPr>
              <p:cNvPr id="8705" name="Freeform 6320"/>
              <p:cNvSpPr>
                <a:spLocks/>
              </p:cNvSpPr>
              <p:nvPr/>
            </p:nvSpPr>
            <p:spPr bwMode="auto">
              <a:xfrm>
                <a:off x="1904" y="2379"/>
                <a:ext cx="84" cy="4"/>
              </a:xfrm>
              <a:custGeom>
                <a:avLst/>
                <a:gdLst>
                  <a:gd name="T0" fmla="*/ 0 w 751"/>
                  <a:gd name="T1" fmla="*/ 0 h 33"/>
                  <a:gd name="T2" fmla="*/ 0 w 751"/>
                  <a:gd name="T3" fmla="*/ 0 h 33"/>
                  <a:gd name="T4" fmla="*/ 0 w 751"/>
                  <a:gd name="T5" fmla="*/ 0 h 33"/>
                  <a:gd name="T6" fmla="*/ 0 w 751"/>
                  <a:gd name="T7" fmla="*/ 0 h 33"/>
                  <a:gd name="T8" fmla="*/ 0 60000 65536"/>
                  <a:gd name="T9" fmla="*/ 0 60000 65536"/>
                  <a:gd name="T10" fmla="*/ 0 60000 65536"/>
                  <a:gd name="T11" fmla="*/ 0 60000 65536"/>
                  <a:gd name="T12" fmla="*/ 0 w 751"/>
                  <a:gd name="T13" fmla="*/ 0 h 33"/>
                  <a:gd name="T14" fmla="*/ 751 w 751"/>
                  <a:gd name="T15" fmla="*/ 33 h 33"/>
                </a:gdLst>
                <a:ahLst/>
                <a:cxnLst>
                  <a:cxn ang="T8">
                    <a:pos x="T0" y="T1"/>
                  </a:cxn>
                  <a:cxn ang="T9">
                    <a:pos x="T2" y="T3"/>
                  </a:cxn>
                  <a:cxn ang="T10">
                    <a:pos x="T4" y="T5"/>
                  </a:cxn>
                  <a:cxn ang="T11">
                    <a:pos x="T6" y="T7"/>
                  </a:cxn>
                </a:cxnLst>
                <a:rect l="T12" t="T13" r="T14" b="T15"/>
                <a:pathLst>
                  <a:path w="751" h="33">
                    <a:moveTo>
                      <a:pt x="751" y="0"/>
                    </a:moveTo>
                    <a:lnTo>
                      <a:pt x="0" y="4"/>
                    </a:lnTo>
                    <a:lnTo>
                      <a:pt x="639" y="33"/>
                    </a:lnTo>
                    <a:lnTo>
                      <a:pt x="751" y="0"/>
                    </a:lnTo>
                    <a:close/>
                  </a:path>
                </a:pathLst>
              </a:custGeom>
              <a:solidFill>
                <a:srgbClr val="663300"/>
              </a:solidFill>
              <a:ln w="9525">
                <a:noFill/>
                <a:round/>
                <a:headEnd/>
                <a:tailEnd/>
              </a:ln>
            </p:spPr>
            <p:txBody>
              <a:bodyPr/>
              <a:lstStyle/>
              <a:p>
                <a:endParaRPr lang="es-MX"/>
              </a:p>
            </p:txBody>
          </p:sp>
          <p:sp>
            <p:nvSpPr>
              <p:cNvPr id="8706" name="Freeform 6321"/>
              <p:cNvSpPr>
                <a:spLocks/>
              </p:cNvSpPr>
              <p:nvPr/>
            </p:nvSpPr>
            <p:spPr bwMode="auto">
              <a:xfrm>
                <a:off x="1904" y="2379"/>
                <a:ext cx="84" cy="4"/>
              </a:xfrm>
              <a:custGeom>
                <a:avLst/>
                <a:gdLst>
                  <a:gd name="T0" fmla="*/ 0 w 751"/>
                  <a:gd name="T1" fmla="*/ 0 h 33"/>
                  <a:gd name="T2" fmla="*/ 0 w 751"/>
                  <a:gd name="T3" fmla="*/ 0 h 33"/>
                  <a:gd name="T4" fmla="*/ 0 w 751"/>
                  <a:gd name="T5" fmla="*/ 0 h 33"/>
                  <a:gd name="T6" fmla="*/ 0 w 751"/>
                  <a:gd name="T7" fmla="*/ 0 h 33"/>
                  <a:gd name="T8" fmla="*/ 0 60000 65536"/>
                  <a:gd name="T9" fmla="*/ 0 60000 65536"/>
                  <a:gd name="T10" fmla="*/ 0 60000 65536"/>
                  <a:gd name="T11" fmla="*/ 0 60000 65536"/>
                  <a:gd name="T12" fmla="*/ 0 w 751"/>
                  <a:gd name="T13" fmla="*/ 0 h 33"/>
                  <a:gd name="T14" fmla="*/ 751 w 751"/>
                  <a:gd name="T15" fmla="*/ 33 h 33"/>
                </a:gdLst>
                <a:ahLst/>
                <a:cxnLst>
                  <a:cxn ang="T8">
                    <a:pos x="T0" y="T1"/>
                  </a:cxn>
                  <a:cxn ang="T9">
                    <a:pos x="T2" y="T3"/>
                  </a:cxn>
                  <a:cxn ang="T10">
                    <a:pos x="T4" y="T5"/>
                  </a:cxn>
                  <a:cxn ang="T11">
                    <a:pos x="T6" y="T7"/>
                  </a:cxn>
                </a:cxnLst>
                <a:rect l="T12" t="T13" r="T14" b="T15"/>
                <a:pathLst>
                  <a:path w="751" h="33">
                    <a:moveTo>
                      <a:pt x="751" y="0"/>
                    </a:moveTo>
                    <a:lnTo>
                      <a:pt x="0" y="4"/>
                    </a:lnTo>
                    <a:lnTo>
                      <a:pt x="639" y="33"/>
                    </a:lnTo>
                    <a:lnTo>
                      <a:pt x="751" y="0"/>
                    </a:lnTo>
                  </a:path>
                </a:pathLst>
              </a:custGeom>
              <a:noFill/>
              <a:ln w="0">
                <a:solidFill>
                  <a:srgbClr val="663300"/>
                </a:solidFill>
                <a:round/>
                <a:headEnd/>
                <a:tailEnd/>
              </a:ln>
            </p:spPr>
            <p:txBody>
              <a:bodyPr/>
              <a:lstStyle/>
              <a:p>
                <a:endParaRPr lang="es-MX"/>
              </a:p>
            </p:txBody>
          </p:sp>
          <p:sp>
            <p:nvSpPr>
              <p:cNvPr id="8707" name="Freeform 6322"/>
              <p:cNvSpPr>
                <a:spLocks/>
              </p:cNvSpPr>
              <p:nvPr/>
            </p:nvSpPr>
            <p:spPr bwMode="auto">
              <a:xfrm>
                <a:off x="1988" y="2379"/>
                <a:ext cx="9" cy="2"/>
              </a:xfrm>
              <a:custGeom>
                <a:avLst/>
                <a:gdLst>
                  <a:gd name="T0" fmla="*/ 0 w 86"/>
                  <a:gd name="T1" fmla="*/ 0 h 19"/>
                  <a:gd name="T2" fmla="*/ 0 w 86"/>
                  <a:gd name="T3" fmla="*/ 0 h 19"/>
                  <a:gd name="T4" fmla="*/ 0 w 86"/>
                  <a:gd name="T5" fmla="*/ 0 h 19"/>
                  <a:gd name="T6" fmla="*/ 0 w 86"/>
                  <a:gd name="T7" fmla="*/ 0 h 19"/>
                  <a:gd name="T8" fmla="*/ 0 60000 65536"/>
                  <a:gd name="T9" fmla="*/ 0 60000 65536"/>
                  <a:gd name="T10" fmla="*/ 0 60000 65536"/>
                  <a:gd name="T11" fmla="*/ 0 60000 65536"/>
                  <a:gd name="T12" fmla="*/ 0 w 86"/>
                  <a:gd name="T13" fmla="*/ 0 h 19"/>
                  <a:gd name="T14" fmla="*/ 86 w 86"/>
                  <a:gd name="T15" fmla="*/ 19 h 19"/>
                </a:gdLst>
                <a:ahLst/>
                <a:cxnLst>
                  <a:cxn ang="T8">
                    <a:pos x="T0" y="T1"/>
                  </a:cxn>
                  <a:cxn ang="T9">
                    <a:pos x="T2" y="T3"/>
                  </a:cxn>
                  <a:cxn ang="T10">
                    <a:pos x="T4" y="T5"/>
                  </a:cxn>
                  <a:cxn ang="T11">
                    <a:pos x="T6" y="T7"/>
                  </a:cxn>
                </a:cxnLst>
                <a:rect l="T12" t="T13" r="T14" b="T15"/>
                <a:pathLst>
                  <a:path w="86" h="19">
                    <a:moveTo>
                      <a:pt x="86" y="0"/>
                    </a:moveTo>
                    <a:lnTo>
                      <a:pt x="0" y="3"/>
                    </a:lnTo>
                    <a:lnTo>
                      <a:pt x="38" y="19"/>
                    </a:lnTo>
                    <a:lnTo>
                      <a:pt x="86" y="0"/>
                    </a:lnTo>
                  </a:path>
                </a:pathLst>
              </a:custGeom>
              <a:noFill/>
              <a:ln w="0">
                <a:solidFill>
                  <a:srgbClr val="663300"/>
                </a:solidFill>
                <a:round/>
                <a:headEnd/>
                <a:tailEnd/>
              </a:ln>
            </p:spPr>
            <p:txBody>
              <a:bodyPr/>
              <a:lstStyle/>
              <a:p>
                <a:endParaRPr lang="es-MX"/>
              </a:p>
            </p:txBody>
          </p:sp>
          <p:sp>
            <p:nvSpPr>
              <p:cNvPr id="8708" name="Freeform 6323"/>
              <p:cNvSpPr>
                <a:spLocks/>
              </p:cNvSpPr>
              <p:nvPr/>
            </p:nvSpPr>
            <p:spPr bwMode="auto">
              <a:xfrm>
                <a:off x="1997" y="2379"/>
                <a:ext cx="52" cy="4"/>
              </a:xfrm>
              <a:custGeom>
                <a:avLst/>
                <a:gdLst>
                  <a:gd name="T0" fmla="*/ 0 w 465"/>
                  <a:gd name="T1" fmla="*/ 0 h 41"/>
                  <a:gd name="T2" fmla="*/ 0 w 465"/>
                  <a:gd name="T3" fmla="*/ 0 h 41"/>
                  <a:gd name="T4" fmla="*/ 0 w 465"/>
                  <a:gd name="T5" fmla="*/ 0 h 41"/>
                  <a:gd name="T6" fmla="*/ 0 w 465"/>
                  <a:gd name="T7" fmla="*/ 0 h 41"/>
                  <a:gd name="T8" fmla="*/ 0 60000 65536"/>
                  <a:gd name="T9" fmla="*/ 0 60000 65536"/>
                  <a:gd name="T10" fmla="*/ 0 60000 65536"/>
                  <a:gd name="T11" fmla="*/ 0 60000 65536"/>
                  <a:gd name="T12" fmla="*/ 0 w 465"/>
                  <a:gd name="T13" fmla="*/ 0 h 41"/>
                  <a:gd name="T14" fmla="*/ 465 w 465"/>
                  <a:gd name="T15" fmla="*/ 41 h 41"/>
                </a:gdLst>
                <a:ahLst/>
                <a:cxnLst>
                  <a:cxn ang="T8">
                    <a:pos x="T0" y="T1"/>
                  </a:cxn>
                  <a:cxn ang="T9">
                    <a:pos x="T2" y="T3"/>
                  </a:cxn>
                  <a:cxn ang="T10">
                    <a:pos x="T4" y="T5"/>
                  </a:cxn>
                  <a:cxn ang="T11">
                    <a:pos x="T6" y="T7"/>
                  </a:cxn>
                </a:cxnLst>
                <a:rect l="T12" t="T13" r="T14" b="T15"/>
                <a:pathLst>
                  <a:path w="465" h="41">
                    <a:moveTo>
                      <a:pt x="0" y="0"/>
                    </a:moveTo>
                    <a:lnTo>
                      <a:pt x="15" y="41"/>
                    </a:lnTo>
                    <a:lnTo>
                      <a:pt x="465" y="35"/>
                    </a:lnTo>
                    <a:lnTo>
                      <a:pt x="0" y="0"/>
                    </a:lnTo>
                    <a:close/>
                  </a:path>
                </a:pathLst>
              </a:custGeom>
              <a:solidFill>
                <a:srgbClr val="663300"/>
              </a:solidFill>
              <a:ln w="9525">
                <a:noFill/>
                <a:round/>
                <a:headEnd/>
                <a:tailEnd/>
              </a:ln>
            </p:spPr>
            <p:txBody>
              <a:bodyPr/>
              <a:lstStyle/>
              <a:p>
                <a:endParaRPr lang="es-MX"/>
              </a:p>
            </p:txBody>
          </p:sp>
          <p:sp>
            <p:nvSpPr>
              <p:cNvPr id="8709" name="Freeform 6324"/>
              <p:cNvSpPr>
                <a:spLocks/>
              </p:cNvSpPr>
              <p:nvPr/>
            </p:nvSpPr>
            <p:spPr bwMode="auto">
              <a:xfrm>
                <a:off x="1997" y="2379"/>
                <a:ext cx="52" cy="4"/>
              </a:xfrm>
              <a:custGeom>
                <a:avLst/>
                <a:gdLst>
                  <a:gd name="T0" fmla="*/ 0 w 465"/>
                  <a:gd name="T1" fmla="*/ 0 h 41"/>
                  <a:gd name="T2" fmla="*/ 0 w 465"/>
                  <a:gd name="T3" fmla="*/ 0 h 41"/>
                  <a:gd name="T4" fmla="*/ 0 w 465"/>
                  <a:gd name="T5" fmla="*/ 0 h 41"/>
                  <a:gd name="T6" fmla="*/ 0 w 465"/>
                  <a:gd name="T7" fmla="*/ 0 h 41"/>
                  <a:gd name="T8" fmla="*/ 0 60000 65536"/>
                  <a:gd name="T9" fmla="*/ 0 60000 65536"/>
                  <a:gd name="T10" fmla="*/ 0 60000 65536"/>
                  <a:gd name="T11" fmla="*/ 0 60000 65536"/>
                  <a:gd name="T12" fmla="*/ 0 w 465"/>
                  <a:gd name="T13" fmla="*/ 0 h 41"/>
                  <a:gd name="T14" fmla="*/ 465 w 465"/>
                  <a:gd name="T15" fmla="*/ 41 h 41"/>
                </a:gdLst>
                <a:ahLst/>
                <a:cxnLst>
                  <a:cxn ang="T8">
                    <a:pos x="T0" y="T1"/>
                  </a:cxn>
                  <a:cxn ang="T9">
                    <a:pos x="T2" y="T3"/>
                  </a:cxn>
                  <a:cxn ang="T10">
                    <a:pos x="T4" y="T5"/>
                  </a:cxn>
                  <a:cxn ang="T11">
                    <a:pos x="T6" y="T7"/>
                  </a:cxn>
                </a:cxnLst>
                <a:rect l="T12" t="T13" r="T14" b="T15"/>
                <a:pathLst>
                  <a:path w="465" h="41">
                    <a:moveTo>
                      <a:pt x="0" y="0"/>
                    </a:moveTo>
                    <a:lnTo>
                      <a:pt x="15" y="41"/>
                    </a:lnTo>
                    <a:lnTo>
                      <a:pt x="465" y="35"/>
                    </a:lnTo>
                    <a:lnTo>
                      <a:pt x="0" y="0"/>
                    </a:lnTo>
                  </a:path>
                </a:pathLst>
              </a:custGeom>
              <a:noFill/>
              <a:ln w="0">
                <a:solidFill>
                  <a:srgbClr val="663300"/>
                </a:solidFill>
                <a:round/>
                <a:headEnd/>
                <a:tailEnd/>
              </a:ln>
            </p:spPr>
            <p:txBody>
              <a:bodyPr/>
              <a:lstStyle/>
              <a:p>
                <a:endParaRPr lang="es-MX"/>
              </a:p>
            </p:txBody>
          </p:sp>
          <p:sp>
            <p:nvSpPr>
              <p:cNvPr id="8710" name="Freeform 6325"/>
              <p:cNvSpPr>
                <a:spLocks/>
              </p:cNvSpPr>
              <p:nvPr/>
            </p:nvSpPr>
            <p:spPr bwMode="auto">
              <a:xfrm>
                <a:off x="1766" y="2375"/>
                <a:ext cx="70" cy="9"/>
              </a:xfrm>
              <a:custGeom>
                <a:avLst/>
                <a:gdLst>
                  <a:gd name="T0" fmla="*/ 0 w 636"/>
                  <a:gd name="T1" fmla="*/ 0 h 84"/>
                  <a:gd name="T2" fmla="*/ 0 w 636"/>
                  <a:gd name="T3" fmla="*/ 0 h 84"/>
                  <a:gd name="T4" fmla="*/ 0 w 636"/>
                  <a:gd name="T5" fmla="*/ 0 h 84"/>
                  <a:gd name="T6" fmla="*/ 0 w 636"/>
                  <a:gd name="T7" fmla="*/ 0 h 84"/>
                  <a:gd name="T8" fmla="*/ 0 60000 65536"/>
                  <a:gd name="T9" fmla="*/ 0 60000 65536"/>
                  <a:gd name="T10" fmla="*/ 0 60000 65536"/>
                  <a:gd name="T11" fmla="*/ 0 60000 65536"/>
                  <a:gd name="T12" fmla="*/ 0 w 636"/>
                  <a:gd name="T13" fmla="*/ 0 h 84"/>
                  <a:gd name="T14" fmla="*/ 636 w 636"/>
                  <a:gd name="T15" fmla="*/ 84 h 84"/>
                </a:gdLst>
                <a:ahLst/>
                <a:cxnLst>
                  <a:cxn ang="T8">
                    <a:pos x="T0" y="T1"/>
                  </a:cxn>
                  <a:cxn ang="T9">
                    <a:pos x="T2" y="T3"/>
                  </a:cxn>
                  <a:cxn ang="T10">
                    <a:pos x="T4" y="T5"/>
                  </a:cxn>
                  <a:cxn ang="T11">
                    <a:pos x="T6" y="T7"/>
                  </a:cxn>
                </a:cxnLst>
                <a:rect l="T12" t="T13" r="T14" b="T15"/>
                <a:pathLst>
                  <a:path w="636" h="84">
                    <a:moveTo>
                      <a:pt x="636" y="0"/>
                    </a:moveTo>
                    <a:lnTo>
                      <a:pt x="0" y="84"/>
                    </a:lnTo>
                    <a:lnTo>
                      <a:pt x="554" y="42"/>
                    </a:lnTo>
                    <a:lnTo>
                      <a:pt x="636" y="0"/>
                    </a:lnTo>
                    <a:close/>
                  </a:path>
                </a:pathLst>
              </a:custGeom>
              <a:solidFill>
                <a:srgbClr val="663300"/>
              </a:solidFill>
              <a:ln w="9525">
                <a:noFill/>
                <a:round/>
                <a:headEnd/>
                <a:tailEnd/>
              </a:ln>
            </p:spPr>
            <p:txBody>
              <a:bodyPr/>
              <a:lstStyle/>
              <a:p>
                <a:endParaRPr lang="es-MX"/>
              </a:p>
            </p:txBody>
          </p:sp>
          <p:sp>
            <p:nvSpPr>
              <p:cNvPr id="8711" name="Freeform 6326"/>
              <p:cNvSpPr>
                <a:spLocks/>
              </p:cNvSpPr>
              <p:nvPr/>
            </p:nvSpPr>
            <p:spPr bwMode="auto">
              <a:xfrm>
                <a:off x="1766" y="2375"/>
                <a:ext cx="70" cy="9"/>
              </a:xfrm>
              <a:custGeom>
                <a:avLst/>
                <a:gdLst>
                  <a:gd name="T0" fmla="*/ 0 w 636"/>
                  <a:gd name="T1" fmla="*/ 0 h 84"/>
                  <a:gd name="T2" fmla="*/ 0 w 636"/>
                  <a:gd name="T3" fmla="*/ 0 h 84"/>
                  <a:gd name="T4" fmla="*/ 0 w 636"/>
                  <a:gd name="T5" fmla="*/ 0 h 84"/>
                  <a:gd name="T6" fmla="*/ 0 w 636"/>
                  <a:gd name="T7" fmla="*/ 0 h 84"/>
                  <a:gd name="T8" fmla="*/ 0 60000 65536"/>
                  <a:gd name="T9" fmla="*/ 0 60000 65536"/>
                  <a:gd name="T10" fmla="*/ 0 60000 65536"/>
                  <a:gd name="T11" fmla="*/ 0 60000 65536"/>
                  <a:gd name="T12" fmla="*/ 0 w 636"/>
                  <a:gd name="T13" fmla="*/ 0 h 84"/>
                  <a:gd name="T14" fmla="*/ 636 w 636"/>
                  <a:gd name="T15" fmla="*/ 84 h 84"/>
                </a:gdLst>
                <a:ahLst/>
                <a:cxnLst>
                  <a:cxn ang="T8">
                    <a:pos x="T0" y="T1"/>
                  </a:cxn>
                  <a:cxn ang="T9">
                    <a:pos x="T2" y="T3"/>
                  </a:cxn>
                  <a:cxn ang="T10">
                    <a:pos x="T4" y="T5"/>
                  </a:cxn>
                  <a:cxn ang="T11">
                    <a:pos x="T6" y="T7"/>
                  </a:cxn>
                </a:cxnLst>
                <a:rect l="T12" t="T13" r="T14" b="T15"/>
                <a:pathLst>
                  <a:path w="636" h="84">
                    <a:moveTo>
                      <a:pt x="636" y="0"/>
                    </a:moveTo>
                    <a:lnTo>
                      <a:pt x="0" y="84"/>
                    </a:lnTo>
                    <a:lnTo>
                      <a:pt x="554" y="42"/>
                    </a:lnTo>
                    <a:lnTo>
                      <a:pt x="636" y="0"/>
                    </a:lnTo>
                  </a:path>
                </a:pathLst>
              </a:custGeom>
              <a:noFill/>
              <a:ln w="0">
                <a:solidFill>
                  <a:srgbClr val="663300"/>
                </a:solidFill>
                <a:round/>
                <a:headEnd/>
                <a:tailEnd/>
              </a:ln>
            </p:spPr>
            <p:txBody>
              <a:bodyPr/>
              <a:lstStyle/>
              <a:p>
                <a:endParaRPr lang="es-MX"/>
              </a:p>
            </p:txBody>
          </p:sp>
          <p:sp>
            <p:nvSpPr>
              <p:cNvPr id="8712" name="Freeform 6327"/>
              <p:cNvSpPr>
                <a:spLocks/>
              </p:cNvSpPr>
              <p:nvPr/>
            </p:nvSpPr>
            <p:spPr bwMode="auto">
              <a:xfrm>
                <a:off x="1752" y="2375"/>
                <a:ext cx="84" cy="9"/>
              </a:xfrm>
              <a:custGeom>
                <a:avLst/>
                <a:gdLst>
                  <a:gd name="T0" fmla="*/ 0 w 759"/>
                  <a:gd name="T1" fmla="*/ 0 h 84"/>
                  <a:gd name="T2" fmla="*/ 0 w 759"/>
                  <a:gd name="T3" fmla="*/ 0 h 84"/>
                  <a:gd name="T4" fmla="*/ 0 w 759"/>
                  <a:gd name="T5" fmla="*/ 0 h 84"/>
                  <a:gd name="T6" fmla="*/ 0 w 759"/>
                  <a:gd name="T7" fmla="*/ 0 h 84"/>
                  <a:gd name="T8" fmla="*/ 0 60000 65536"/>
                  <a:gd name="T9" fmla="*/ 0 60000 65536"/>
                  <a:gd name="T10" fmla="*/ 0 60000 65536"/>
                  <a:gd name="T11" fmla="*/ 0 60000 65536"/>
                  <a:gd name="T12" fmla="*/ 0 w 759"/>
                  <a:gd name="T13" fmla="*/ 0 h 84"/>
                  <a:gd name="T14" fmla="*/ 759 w 759"/>
                  <a:gd name="T15" fmla="*/ 84 h 84"/>
                </a:gdLst>
                <a:ahLst/>
                <a:cxnLst>
                  <a:cxn ang="T8">
                    <a:pos x="T0" y="T1"/>
                  </a:cxn>
                  <a:cxn ang="T9">
                    <a:pos x="T2" y="T3"/>
                  </a:cxn>
                  <a:cxn ang="T10">
                    <a:pos x="T4" y="T5"/>
                  </a:cxn>
                  <a:cxn ang="T11">
                    <a:pos x="T6" y="T7"/>
                  </a:cxn>
                </a:cxnLst>
                <a:rect l="T12" t="T13" r="T14" b="T15"/>
                <a:pathLst>
                  <a:path w="759" h="84">
                    <a:moveTo>
                      <a:pt x="759" y="0"/>
                    </a:moveTo>
                    <a:lnTo>
                      <a:pt x="0" y="84"/>
                    </a:lnTo>
                    <a:lnTo>
                      <a:pt x="123" y="84"/>
                    </a:lnTo>
                    <a:lnTo>
                      <a:pt x="759" y="0"/>
                    </a:lnTo>
                    <a:close/>
                  </a:path>
                </a:pathLst>
              </a:custGeom>
              <a:solidFill>
                <a:srgbClr val="663300"/>
              </a:solidFill>
              <a:ln w="9525">
                <a:noFill/>
                <a:round/>
                <a:headEnd/>
                <a:tailEnd/>
              </a:ln>
            </p:spPr>
            <p:txBody>
              <a:bodyPr/>
              <a:lstStyle/>
              <a:p>
                <a:endParaRPr lang="es-MX"/>
              </a:p>
            </p:txBody>
          </p:sp>
          <p:sp>
            <p:nvSpPr>
              <p:cNvPr id="8713" name="Freeform 6328"/>
              <p:cNvSpPr>
                <a:spLocks/>
              </p:cNvSpPr>
              <p:nvPr/>
            </p:nvSpPr>
            <p:spPr bwMode="auto">
              <a:xfrm>
                <a:off x="1752" y="2375"/>
                <a:ext cx="84" cy="9"/>
              </a:xfrm>
              <a:custGeom>
                <a:avLst/>
                <a:gdLst>
                  <a:gd name="T0" fmla="*/ 0 w 759"/>
                  <a:gd name="T1" fmla="*/ 0 h 84"/>
                  <a:gd name="T2" fmla="*/ 0 w 759"/>
                  <a:gd name="T3" fmla="*/ 0 h 84"/>
                  <a:gd name="T4" fmla="*/ 0 w 759"/>
                  <a:gd name="T5" fmla="*/ 0 h 84"/>
                  <a:gd name="T6" fmla="*/ 0 w 759"/>
                  <a:gd name="T7" fmla="*/ 0 h 84"/>
                  <a:gd name="T8" fmla="*/ 0 60000 65536"/>
                  <a:gd name="T9" fmla="*/ 0 60000 65536"/>
                  <a:gd name="T10" fmla="*/ 0 60000 65536"/>
                  <a:gd name="T11" fmla="*/ 0 60000 65536"/>
                  <a:gd name="T12" fmla="*/ 0 w 759"/>
                  <a:gd name="T13" fmla="*/ 0 h 84"/>
                  <a:gd name="T14" fmla="*/ 759 w 759"/>
                  <a:gd name="T15" fmla="*/ 84 h 84"/>
                </a:gdLst>
                <a:ahLst/>
                <a:cxnLst>
                  <a:cxn ang="T8">
                    <a:pos x="T0" y="T1"/>
                  </a:cxn>
                  <a:cxn ang="T9">
                    <a:pos x="T2" y="T3"/>
                  </a:cxn>
                  <a:cxn ang="T10">
                    <a:pos x="T4" y="T5"/>
                  </a:cxn>
                  <a:cxn ang="T11">
                    <a:pos x="T6" y="T7"/>
                  </a:cxn>
                </a:cxnLst>
                <a:rect l="T12" t="T13" r="T14" b="T15"/>
                <a:pathLst>
                  <a:path w="759" h="84">
                    <a:moveTo>
                      <a:pt x="759" y="0"/>
                    </a:moveTo>
                    <a:lnTo>
                      <a:pt x="0" y="84"/>
                    </a:lnTo>
                    <a:lnTo>
                      <a:pt x="123" y="84"/>
                    </a:lnTo>
                    <a:lnTo>
                      <a:pt x="759" y="0"/>
                    </a:lnTo>
                  </a:path>
                </a:pathLst>
              </a:custGeom>
              <a:noFill/>
              <a:ln w="0">
                <a:solidFill>
                  <a:srgbClr val="663300"/>
                </a:solidFill>
                <a:round/>
                <a:headEnd/>
                <a:tailEnd/>
              </a:ln>
            </p:spPr>
            <p:txBody>
              <a:bodyPr/>
              <a:lstStyle/>
              <a:p>
                <a:endParaRPr lang="es-MX"/>
              </a:p>
            </p:txBody>
          </p:sp>
          <p:sp>
            <p:nvSpPr>
              <p:cNvPr id="8714" name="Freeform 6329"/>
              <p:cNvSpPr>
                <a:spLocks/>
              </p:cNvSpPr>
              <p:nvPr/>
            </p:nvSpPr>
            <p:spPr bwMode="auto">
              <a:xfrm>
                <a:off x="1717" y="2375"/>
                <a:ext cx="119" cy="13"/>
              </a:xfrm>
              <a:custGeom>
                <a:avLst/>
                <a:gdLst>
                  <a:gd name="T0" fmla="*/ 0 w 1076"/>
                  <a:gd name="T1" fmla="*/ 0 h 116"/>
                  <a:gd name="T2" fmla="*/ 0 w 1076"/>
                  <a:gd name="T3" fmla="*/ 0 h 116"/>
                  <a:gd name="T4" fmla="*/ 0 w 1076"/>
                  <a:gd name="T5" fmla="*/ 0 h 116"/>
                  <a:gd name="T6" fmla="*/ 0 w 1076"/>
                  <a:gd name="T7" fmla="*/ 0 h 116"/>
                  <a:gd name="T8" fmla="*/ 0 60000 65536"/>
                  <a:gd name="T9" fmla="*/ 0 60000 65536"/>
                  <a:gd name="T10" fmla="*/ 0 60000 65536"/>
                  <a:gd name="T11" fmla="*/ 0 60000 65536"/>
                  <a:gd name="T12" fmla="*/ 0 w 1076"/>
                  <a:gd name="T13" fmla="*/ 0 h 116"/>
                  <a:gd name="T14" fmla="*/ 1076 w 1076"/>
                  <a:gd name="T15" fmla="*/ 116 h 116"/>
                </a:gdLst>
                <a:ahLst/>
                <a:cxnLst>
                  <a:cxn ang="T8">
                    <a:pos x="T0" y="T1"/>
                  </a:cxn>
                  <a:cxn ang="T9">
                    <a:pos x="T2" y="T3"/>
                  </a:cxn>
                  <a:cxn ang="T10">
                    <a:pos x="T4" y="T5"/>
                  </a:cxn>
                  <a:cxn ang="T11">
                    <a:pos x="T6" y="T7"/>
                  </a:cxn>
                </a:cxnLst>
                <a:rect l="T12" t="T13" r="T14" b="T15"/>
                <a:pathLst>
                  <a:path w="1076" h="116">
                    <a:moveTo>
                      <a:pt x="1076" y="0"/>
                    </a:moveTo>
                    <a:lnTo>
                      <a:pt x="0" y="116"/>
                    </a:lnTo>
                    <a:lnTo>
                      <a:pt x="317" y="84"/>
                    </a:lnTo>
                    <a:lnTo>
                      <a:pt x="1076" y="0"/>
                    </a:lnTo>
                    <a:close/>
                  </a:path>
                </a:pathLst>
              </a:custGeom>
              <a:solidFill>
                <a:srgbClr val="663300"/>
              </a:solidFill>
              <a:ln w="9525">
                <a:noFill/>
                <a:round/>
                <a:headEnd/>
                <a:tailEnd/>
              </a:ln>
            </p:spPr>
            <p:txBody>
              <a:bodyPr/>
              <a:lstStyle/>
              <a:p>
                <a:endParaRPr lang="es-MX"/>
              </a:p>
            </p:txBody>
          </p:sp>
          <p:sp>
            <p:nvSpPr>
              <p:cNvPr id="8715" name="Freeform 6330"/>
              <p:cNvSpPr>
                <a:spLocks/>
              </p:cNvSpPr>
              <p:nvPr/>
            </p:nvSpPr>
            <p:spPr bwMode="auto">
              <a:xfrm>
                <a:off x="1717" y="2375"/>
                <a:ext cx="119" cy="13"/>
              </a:xfrm>
              <a:custGeom>
                <a:avLst/>
                <a:gdLst>
                  <a:gd name="T0" fmla="*/ 0 w 1076"/>
                  <a:gd name="T1" fmla="*/ 0 h 116"/>
                  <a:gd name="T2" fmla="*/ 0 w 1076"/>
                  <a:gd name="T3" fmla="*/ 0 h 116"/>
                  <a:gd name="T4" fmla="*/ 0 w 1076"/>
                  <a:gd name="T5" fmla="*/ 0 h 116"/>
                  <a:gd name="T6" fmla="*/ 0 w 1076"/>
                  <a:gd name="T7" fmla="*/ 0 h 116"/>
                  <a:gd name="T8" fmla="*/ 0 60000 65536"/>
                  <a:gd name="T9" fmla="*/ 0 60000 65536"/>
                  <a:gd name="T10" fmla="*/ 0 60000 65536"/>
                  <a:gd name="T11" fmla="*/ 0 60000 65536"/>
                  <a:gd name="T12" fmla="*/ 0 w 1076"/>
                  <a:gd name="T13" fmla="*/ 0 h 116"/>
                  <a:gd name="T14" fmla="*/ 1076 w 1076"/>
                  <a:gd name="T15" fmla="*/ 116 h 116"/>
                </a:gdLst>
                <a:ahLst/>
                <a:cxnLst>
                  <a:cxn ang="T8">
                    <a:pos x="T0" y="T1"/>
                  </a:cxn>
                  <a:cxn ang="T9">
                    <a:pos x="T2" y="T3"/>
                  </a:cxn>
                  <a:cxn ang="T10">
                    <a:pos x="T4" y="T5"/>
                  </a:cxn>
                  <a:cxn ang="T11">
                    <a:pos x="T6" y="T7"/>
                  </a:cxn>
                </a:cxnLst>
                <a:rect l="T12" t="T13" r="T14" b="T15"/>
                <a:pathLst>
                  <a:path w="1076" h="116">
                    <a:moveTo>
                      <a:pt x="1076" y="0"/>
                    </a:moveTo>
                    <a:lnTo>
                      <a:pt x="0" y="116"/>
                    </a:lnTo>
                    <a:lnTo>
                      <a:pt x="317" y="84"/>
                    </a:lnTo>
                    <a:lnTo>
                      <a:pt x="1076" y="0"/>
                    </a:lnTo>
                  </a:path>
                </a:pathLst>
              </a:custGeom>
              <a:noFill/>
              <a:ln w="0">
                <a:solidFill>
                  <a:srgbClr val="663300"/>
                </a:solidFill>
                <a:round/>
                <a:headEnd/>
                <a:tailEnd/>
              </a:ln>
            </p:spPr>
            <p:txBody>
              <a:bodyPr/>
              <a:lstStyle/>
              <a:p>
                <a:endParaRPr lang="es-MX"/>
              </a:p>
            </p:txBody>
          </p:sp>
          <p:sp>
            <p:nvSpPr>
              <p:cNvPr id="8716" name="Freeform 6331"/>
              <p:cNvSpPr>
                <a:spLocks/>
              </p:cNvSpPr>
              <p:nvPr/>
            </p:nvSpPr>
            <p:spPr bwMode="auto">
              <a:xfrm>
                <a:off x="1836" y="2375"/>
                <a:ext cx="161" cy="4"/>
              </a:xfrm>
              <a:custGeom>
                <a:avLst/>
                <a:gdLst>
                  <a:gd name="T0" fmla="*/ 0 w 1448"/>
                  <a:gd name="T1" fmla="*/ 0 h 38"/>
                  <a:gd name="T2" fmla="*/ 0 w 1448"/>
                  <a:gd name="T3" fmla="*/ 0 h 38"/>
                  <a:gd name="T4" fmla="*/ 0 w 1448"/>
                  <a:gd name="T5" fmla="*/ 0 h 38"/>
                  <a:gd name="T6" fmla="*/ 0 w 1448"/>
                  <a:gd name="T7" fmla="*/ 0 h 38"/>
                  <a:gd name="T8" fmla="*/ 0 60000 65536"/>
                  <a:gd name="T9" fmla="*/ 0 60000 65536"/>
                  <a:gd name="T10" fmla="*/ 0 60000 65536"/>
                  <a:gd name="T11" fmla="*/ 0 60000 65536"/>
                  <a:gd name="T12" fmla="*/ 0 w 1448"/>
                  <a:gd name="T13" fmla="*/ 0 h 38"/>
                  <a:gd name="T14" fmla="*/ 1448 w 1448"/>
                  <a:gd name="T15" fmla="*/ 38 h 38"/>
                </a:gdLst>
                <a:ahLst/>
                <a:cxnLst>
                  <a:cxn ang="T8">
                    <a:pos x="T0" y="T1"/>
                  </a:cxn>
                  <a:cxn ang="T9">
                    <a:pos x="T2" y="T3"/>
                  </a:cxn>
                  <a:cxn ang="T10">
                    <a:pos x="T4" y="T5"/>
                  </a:cxn>
                  <a:cxn ang="T11">
                    <a:pos x="T6" y="T7"/>
                  </a:cxn>
                </a:cxnLst>
                <a:rect l="T12" t="T13" r="T14" b="T15"/>
                <a:pathLst>
                  <a:path w="1448" h="38">
                    <a:moveTo>
                      <a:pt x="0" y="0"/>
                    </a:moveTo>
                    <a:lnTo>
                      <a:pt x="1362" y="38"/>
                    </a:lnTo>
                    <a:lnTo>
                      <a:pt x="1448" y="35"/>
                    </a:lnTo>
                    <a:lnTo>
                      <a:pt x="0" y="0"/>
                    </a:lnTo>
                    <a:close/>
                  </a:path>
                </a:pathLst>
              </a:custGeom>
              <a:solidFill>
                <a:srgbClr val="663300"/>
              </a:solidFill>
              <a:ln w="9525">
                <a:noFill/>
                <a:round/>
                <a:headEnd/>
                <a:tailEnd/>
              </a:ln>
            </p:spPr>
            <p:txBody>
              <a:bodyPr/>
              <a:lstStyle/>
              <a:p>
                <a:endParaRPr lang="es-MX"/>
              </a:p>
            </p:txBody>
          </p:sp>
          <p:sp>
            <p:nvSpPr>
              <p:cNvPr id="8717" name="Freeform 6332"/>
              <p:cNvSpPr>
                <a:spLocks/>
              </p:cNvSpPr>
              <p:nvPr/>
            </p:nvSpPr>
            <p:spPr bwMode="auto">
              <a:xfrm>
                <a:off x="1836" y="2375"/>
                <a:ext cx="161" cy="4"/>
              </a:xfrm>
              <a:custGeom>
                <a:avLst/>
                <a:gdLst>
                  <a:gd name="T0" fmla="*/ 0 w 1448"/>
                  <a:gd name="T1" fmla="*/ 0 h 38"/>
                  <a:gd name="T2" fmla="*/ 0 w 1448"/>
                  <a:gd name="T3" fmla="*/ 0 h 38"/>
                  <a:gd name="T4" fmla="*/ 0 w 1448"/>
                  <a:gd name="T5" fmla="*/ 0 h 38"/>
                  <a:gd name="T6" fmla="*/ 0 w 1448"/>
                  <a:gd name="T7" fmla="*/ 0 h 38"/>
                  <a:gd name="T8" fmla="*/ 0 60000 65536"/>
                  <a:gd name="T9" fmla="*/ 0 60000 65536"/>
                  <a:gd name="T10" fmla="*/ 0 60000 65536"/>
                  <a:gd name="T11" fmla="*/ 0 60000 65536"/>
                  <a:gd name="T12" fmla="*/ 0 w 1448"/>
                  <a:gd name="T13" fmla="*/ 0 h 38"/>
                  <a:gd name="T14" fmla="*/ 1448 w 1448"/>
                  <a:gd name="T15" fmla="*/ 38 h 38"/>
                </a:gdLst>
                <a:ahLst/>
                <a:cxnLst>
                  <a:cxn ang="T8">
                    <a:pos x="T0" y="T1"/>
                  </a:cxn>
                  <a:cxn ang="T9">
                    <a:pos x="T2" y="T3"/>
                  </a:cxn>
                  <a:cxn ang="T10">
                    <a:pos x="T4" y="T5"/>
                  </a:cxn>
                  <a:cxn ang="T11">
                    <a:pos x="T6" y="T7"/>
                  </a:cxn>
                </a:cxnLst>
                <a:rect l="T12" t="T13" r="T14" b="T15"/>
                <a:pathLst>
                  <a:path w="1448" h="38">
                    <a:moveTo>
                      <a:pt x="0" y="0"/>
                    </a:moveTo>
                    <a:lnTo>
                      <a:pt x="1362" y="38"/>
                    </a:lnTo>
                    <a:lnTo>
                      <a:pt x="1448" y="35"/>
                    </a:lnTo>
                    <a:lnTo>
                      <a:pt x="0" y="0"/>
                    </a:lnTo>
                  </a:path>
                </a:pathLst>
              </a:custGeom>
              <a:noFill/>
              <a:ln w="0">
                <a:solidFill>
                  <a:srgbClr val="663300"/>
                </a:solidFill>
                <a:round/>
                <a:headEnd/>
                <a:tailEnd/>
              </a:ln>
            </p:spPr>
            <p:txBody>
              <a:bodyPr/>
              <a:lstStyle/>
              <a:p>
                <a:endParaRPr lang="es-MX"/>
              </a:p>
            </p:txBody>
          </p:sp>
          <p:sp>
            <p:nvSpPr>
              <p:cNvPr id="8718" name="Freeform 6333"/>
              <p:cNvSpPr>
                <a:spLocks/>
              </p:cNvSpPr>
              <p:nvPr/>
            </p:nvSpPr>
            <p:spPr bwMode="auto">
              <a:xfrm>
                <a:off x="1836" y="2375"/>
                <a:ext cx="152" cy="4"/>
              </a:xfrm>
              <a:custGeom>
                <a:avLst/>
                <a:gdLst>
                  <a:gd name="T0" fmla="*/ 0 w 1362"/>
                  <a:gd name="T1" fmla="*/ 0 h 42"/>
                  <a:gd name="T2" fmla="*/ 0 w 1362"/>
                  <a:gd name="T3" fmla="*/ 0 h 42"/>
                  <a:gd name="T4" fmla="*/ 0 w 1362"/>
                  <a:gd name="T5" fmla="*/ 0 h 42"/>
                  <a:gd name="T6" fmla="*/ 0 w 1362"/>
                  <a:gd name="T7" fmla="*/ 0 h 42"/>
                  <a:gd name="T8" fmla="*/ 0 60000 65536"/>
                  <a:gd name="T9" fmla="*/ 0 60000 65536"/>
                  <a:gd name="T10" fmla="*/ 0 60000 65536"/>
                  <a:gd name="T11" fmla="*/ 0 60000 65536"/>
                  <a:gd name="T12" fmla="*/ 0 w 1362"/>
                  <a:gd name="T13" fmla="*/ 0 h 42"/>
                  <a:gd name="T14" fmla="*/ 1362 w 1362"/>
                  <a:gd name="T15" fmla="*/ 42 h 42"/>
                </a:gdLst>
                <a:ahLst/>
                <a:cxnLst>
                  <a:cxn ang="T8">
                    <a:pos x="T0" y="T1"/>
                  </a:cxn>
                  <a:cxn ang="T9">
                    <a:pos x="T2" y="T3"/>
                  </a:cxn>
                  <a:cxn ang="T10">
                    <a:pos x="T4" y="T5"/>
                  </a:cxn>
                  <a:cxn ang="T11">
                    <a:pos x="T6" y="T7"/>
                  </a:cxn>
                </a:cxnLst>
                <a:rect l="T12" t="T13" r="T14" b="T15"/>
                <a:pathLst>
                  <a:path w="1362" h="42">
                    <a:moveTo>
                      <a:pt x="0" y="0"/>
                    </a:moveTo>
                    <a:lnTo>
                      <a:pt x="611" y="42"/>
                    </a:lnTo>
                    <a:lnTo>
                      <a:pt x="1362" y="38"/>
                    </a:lnTo>
                    <a:lnTo>
                      <a:pt x="0" y="0"/>
                    </a:lnTo>
                    <a:close/>
                  </a:path>
                </a:pathLst>
              </a:custGeom>
              <a:solidFill>
                <a:srgbClr val="663300"/>
              </a:solidFill>
              <a:ln w="9525">
                <a:noFill/>
                <a:round/>
                <a:headEnd/>
                <a:tailEnd/>
              </a:ln>
            </p:spPr>
            <p:txBody>
              <a:bodyPr/>
              <a:lstStyle/>
              <a:p>
                <a:endParaRPr lang="es-MX"/>
              </a:p>
            </p:txBody>
          </p:sp>
          <p:sp>
            <p:nvSpPr>
              <p:cNvPr id="8719" name="Freeform 6334"/>
              <p:cNvSpPr>
                <a:spLocks/>
              </p:cNvSpPr>
              <p:nvPr/>
            </p:nvSpPr>
            <p:spPr bwMode="auto">
              <a:xfrm>
                <a:off x="1836" y="2375"/>
                <a:ext cx="152" cy="4"/>
              </a:xfrm>
              <a:custGeom>
                <a:avLst/>
                <a:gdLst>
                  <a:gd name="T0" fmla="*/ 0 w 1362"/>
                  <a:gd name="T1" fmla="*/ 0 h 42"/>
                  <a:gd name="T2" fmla="*/ 0 w 1362"/>
                  <a:gd name="T3" fmla="*/ 0 h 42"/>
                  <a:gd name="T4" fmla="*/ 0 w 1362"/>
                  <a:gd name="T5" fmla="*/ 0 h 42"/>
                  <a:gd name="T6" fmla="*/ 0 w 1362"/>
                  <a:gd name="T7" fmla="*/ 0 h 42"/>
                  <a:gd name="T8" fmla="*/ 0 60000 65536"/>
                  <a:gd name="T9" fmla="*/ 0 60000 65536"/>
                  <a:gd name="T10" fmla="*/ 0 60000 65536"/>
                  <a:gd name="T11" fmla="*/ 0 60000 65536"/>
                  <a:gd name="T12" fmla="*/ 0 w 1362"/>
                  <a:gd name="T13" fmla="*/ 0 h 42"/>
                  <a:gd name="T14" fmla="*/ 1362 w 1362"/>
                  <a:gd name="T15" fmla="*/ 42 h 42"/>
                </a:gdLst>
                <a:ahLst/>
                <a:cxnLst>
                  <a:cxn ang="T8">
                    <a:pos x="T0" y="T1"/>
                  </a:cxn>
                  <a:cxn ang="T9">
                    <a:pos x="T2" y="T3"/>
                  </a:cxn>
                  <a:cxn ang="T10">
                    <a:pos x="T4" y="T5"/>
                  </a:cxn>
                  <a:cxn ang="T11">
                    <a:pos x="T6" y="T7"/>
                  </a:cxn>
                </a:cxnLst>
                <a:rect l="T12" t="T13" r="T14" b="T15"/>
                <a:pathLst>
                  <a:path w="1362" h="42">
                    <a:moveTo>
                      <a:pt x="0" y="0"/>
                    </a:moveTo>
                    <a:lnTo>
                      <a:pt x="611" y="42"/>
                    </a:lnTo>
                    <a:lnTo>
                      <a:pt x="1362" y="38"/>
                    </a:lnTo>
                    <a:lnTo>
                      <a:pt x="0" y="0"/>
                    </a:lnTo>
                  </a:path>
                </a:pathLst>
              </a:custGeom>
              <a:noFill/>
              <a:ln w="0">
                <a:solidFill>
                  <a:srgbClr val="663300"/>
                </a:solidFill>
                <a:round/>
                <a:headEnd/>
                <a:tailEnd/>
              </a:ln>
            </p:spPr>
            <p:txBody>
              <a:bodyPr/>
              <a:lstStyle/>
              <a:p>
                <a:endParaRPr lang="es-MX"/>
              </a:p>
            </p:txBody>
          </p:sp>
          <p:sp>
            <p:nvSpPr>
              <p:cNvPr id="8720" name="Freeform 6335"/>
              <p:cNvSpPr>
                <a:spLocks/>
              </p:cNvSpPr>
              <p:nvPr/>
            </p:nvSpPr>
            <p:spPr bwMode="auto">
              <a:xfrm>
                <a:off x="1713" y="2367"/>
                <a:ext cx="123" cy="21"/>
              </a:xfrm>
              <a:custGeom>
                <a:avLst/>
                <a:gdLst>
                  <a:gd name="T0" fmla="*/ 0 w 1113"/>
                  <a:gd name="T1" fmla="*/ 0 h 189"/>
                  <a:gd name="T2" fmla="*/ 0 w 1113"/>
                  <a:gd name="T3" fmla="*/ 0 h 189"/>
                  <a:gd name="T4" fmla="*/ 0 w 1113"/>
                  <a:gd name="T5" fmla="*/ 0 h 189"/>
                  <a:gd name="T6" fmla="*/ 0 w 1113"/>
                  <a:gd name="T7" fmla="*/ 0 h 189"/>
                  <a:gd name="T8" fmla="*/ 0 60000 65536"/>
                  <a:gd name="T9" fmla="*/ 0 60000 65536"/>
                  <a:gd name="T10" fmla="*/ 0 60000 65536"/>
                  <a:gd name="T11" fmla="*/ 0 60000 65536"/>
                  <a:gd name="T12" fmla="*/ 0 w 1113"/>
                  <a:gd name="T13" fmla="*/ 0 h 189"/>
                  <a:gd name="T14" fmla="*/ 1113 w 1113"/>
                  <a:gd name="T15" fmla="*/ 189 h 189"/>
                </a:gdLst>
                <a:ahLst/>
                <a:cxnLst>
                  <a:cxn ang="T8">
                    <a:pos x="T0" y="T1"/>
                  </a:cxn>
                  <a:cxn ang="T9">
                    <a:pos x="T2" y="T3"/>
                  </a:cxn>
                  <a:cxn ang="T10">
                    <a:pos x="T4" y="T5"/>
                  </a:cxn>
                  <a:cxn ang="T11">
                    <a:pos x="T6" y="T7"/>
                  </a:cxn>
                </a:cxnLst>
                <a:rect l="T12" t="T13" r="T14" b="T15"/>
                <a:pathLst>
                  <a:path w="1113" h="189">
                    <a:moveTo>
                      <a:pt x="0" y="0"/>
                    </a:moveTo>
                    <a:lnTo>
                      <a:pt x="37" y="189"/>
                    </a:lnTo>
                    <a:lnTo>
                      <a:pt x="1113" y="73"/>
                    </a:lnTo>
                    <a:lnTo>
                      <a:pt x="0" y="0"/>
                    </a:lnTo>
                    <a:close/>
                  </a:path>
                </a:pathLst>
              </a:custGeom>
              <a:solidFill>
                <a:srgbClr val="663300"/>
              </a:solidFill>
              <a:ln w="9525">
                <a:noFill/>
                <a:round/>
                <a:headEnd/>
                <a:tailEnd/>
              </a:ln>
            </p:spPr>
            <p:txBody>
              <a:bodyPr/>
              <a:lstStyle/>
              <a:p>
                <a:endParaRPr lang="es-MX"/>
              </a:p>
            </p:txBody>
          </p:sp>
          <p:sp>
            <p:nvSpPr>
              <p:cNvPr id="8721" name="Freeform 6336"/>
              <p:cNvSpPr>
                <a:spLocks/>
              </p:cNvSpPr>
              <p:nvPr/>
            </p:nvSpPr>
            <p:spPr bwMode="auto">
              <a:xfrm>
                <a:off x="1713" y="2367"/>
                <a:ext cx="123" cy="21"/>
              </a:xfrm>
              <a:custGeom>
                <a:avLst/>
                <a:gdLst>
                  <a:gd name="T0" fmla="*/ 0 w 1113"/>
                  <a:gd name="T1" fmla="*/ 0 h 189"/>
                  <a:gd name="T2" fmla="*/ 0 w 1113"/>
                  <a:gd name="T3" fmla="*/ 0 h 189"/>
                  <a:gd name="T4" fmla="*/ 0 w 1113"/>
                  <a:gd name="T5" fmla="*/ 0 h 189"/>
                  <a:gd name="T6" fmla="*/ 0 w 1113"/>
                  <a:gd name="T7" fmla="*/ 0 h 189"/>
                  <a:gd name="T8" fmla="*/ 0 60000 65536"/>
                  <a:gd name="T9" fmla="*/ 0 60000 65536"/>
                  <a:gd name="T10" fmla="*/ 0 60000 65536"/>
                  <a:gd name="T11" fmla="*/ 0 60000 65536"/>
                  <a:gd name="T12" fmla="*/ 0 w 1113"/>
                  <a:gd name="T13" fmla="*/ 0 h 189"/>
                  <a:gd name="T14" fmla="*/ 1113 w 1113"/>
                  <a:gd name="T15" fmla="*/ 189 h 189"/>
                </a:gdLst>
                <a:ahLst/>
                <a:cxnLst>
                  <a:cxn ang="T8">
                    <a:pos x="T0" y="T1"/>
                  </a:cxn>
                  <a:cxn ang="T9">
                    <a:pos x="T2" y="T3"/>
                  </a:cxn>
                  <a:cxn ang="T10">
                    <a:pos x="T4" y="T5"/>
                  </a:cxn>
                  <a:cxn ang="T11">
                    <a:pos x="T6" y="T7"/>
                  </a:cxn>
                </a:cxnLst>
                <a:rect l="T12" t="T13" r="T14" b="T15"/>
                <a:pathLst>
                  <a:path w="1113" h="189">
                    <a:moveTo>
                      <a:pt x="0" y="0"/>
                    </a:moveTo>
                    <a:lnTo>
                      <a:pt x="37" y="189"/>
                    </a:lnTo>
                    <a:lnTo>
                      <a:pt x="1113" y="73"/>
                    </a:lnTo>
                    <a:lnTo>
                      <a:pt x="0" y="0"/>
                    </a:lnTo>
                  </a:path>
                </a:pathLst>
              </a:custGeom>
              <a:noFill/>
              <a:ln w="0">
                <a:solidFill>
                  <a:srgbClr val="663300"/>
                </a:solidFill>
                <a:round/>
                <a:headEnd/>
                <a:tailEnd/>
              </a:ln>
            </p:spPr>
            <p:txBody>
              <a:bodyPr/>
              <a:lstStyle/>
              <a:p>
                <a:endParaRPr lang="es-MX"/>
              </a:p>
            </p:txBody>
          </p:sp>
          <p:sp>
            <p:nvSpPr>
              <p:cNvPr id="8722" name="Freeform 6337"/>
              <p:cNvSpPr>
                <a:spLocks/>
              </p:cNvSpPr>
              <p:nvPr/>
            </p:nvSpPr>
            <p:spPr bwMode="auto">
              <a:xfrm>
                <a:off x="1713" y="2354"/>
                <a:ext cx="123" cy="21"/>
              </a:xfrm>
              <a:custGeom>
                <a:avLst/>
                <a:gdLst>
                  <a:gd name="T0" fmla="*/ 0 w 1113"/>
                  <a:gd name="T1" fmla="*/ 0 h 185"/>
                  <a:gd name="T2" fmla="*/ 0 w 1113"/>
                  <a:gd name="T3" fmla="*/ 0 h 185"/>
                  <a:gd name="T4" fmla="*/ 0 w 1113"/>
                  <a:gd name="T5" fmla="*/ 0 h 185"/>
                  <a:gd name="T6" fmla="*/ 0 w 1113"/>
                  <a:gd name="T7" fmla="*/ 0 h 185"/>
                  <a:gd name="T8" fmla="*/ 0 60000 65536"/>
                  <a:gd name="T9" fmla="*/ 0 60000 65536"/>
                  <a:gd name="T10" fmla="*/ 0 60000 65536"/>
                  <a:gd name="T11" fmla="*/ 0 60000 65536"/>
                  <a:gd name="T12" fmla="*/ 0 w 1113"/>
                  <a:gd name="T13" fmla="*/ 0 h 185"/>
                  <a:gd name="T14" fmla="*/ 1113 w 1113"/>
                  <a:gd name="T15" fmla="*/ 185 h 185"/>
                </a:gdLst>
                <a:ahLst/>
                <a:cxnLst>
                  <a:cxn ang="T8">
                    <a:pos x="T0" y="T1"/>
                  </a:cxn>
                  <a:cxn ang="T9">
                    <a:pos x="T2" y="T3"/>
                  </a:cxn>
                  <a:cxn ang="T10">
                    <a:pos x="T4" y="T5"/>
                  </a:cxn>
                  <a:cxn ang="T11">
                    <a:pos x="T6" y="T7"/>
                  </a:cxn>
                </a:cxnLst>
                <a:rect l="T12" t="T13" r="T14" b="T15"/>
                <a:pathLst>
                  <a:path w="1113" h="185">
                    <a:moveTo>
                      <a:pt x="264" y="0"/>
                    </a:moveTo>
                    <a:lnTo>
                      <a:pt x="0" y="112"/>
                    </a:lnTo>
                    <a:lnTo>
                      <a:pt x="1113" y="185"/>
                    </a:lnTo>
                    <a:lnTo>
                      <a:pt x="264" y="0"/>
                    </a:lnTo>
                    <a:close/>
                  </a:path>
                </a:pathLst>
              </a:custGeom>
              <a:solidFill>
                <a:srgbClr val="663300"/>
              </a:solidFill>
              <a:ln w="9525">
                <a:noFill/>
                <a:round/>
                <a:headEnd/>
                <a:tailEnd/>
              </a:ln>
            </p:spPr>
            <p:txBody>
              <a:bodyPr/>
              <a:lstStyle/>
              <a:p>
                <a:endParaRPr lang="es-MX"/>
              </a:p>
            </p:txBody>
          </p:sp>
          <p:sp>
            <p:nvSpPr>
              <p:cNvPr id="8723" name="Freeform 6338"/>
              <p:cNvSpPr>
                <a:spLocks/>
              </p:cNvSpPr>
              <p:nvPr/>
            </p:nvSpPr>
            <p:spPr bwMode="auto">
              <a:xfrm>
                <a:off x="1713" y="2354"/>
                <a:ext cx="123" cy="21"/>
              </a:xfrm>
              <a:custGeom>
                <a:avLst/>
                <a:gdLst>
                  <a:gd name="T0" fmla="*/ 0 w 1113"/>
                  <a:gd name="T1" fmla="*/ 0 h 185"/>
                  <a:gd name="T2" fmla="*/ 0 w 1113"/>
                  <a:gd name="T3" fmla="*/ 0 h 185"/>
                  <a:gd name="T4" fmla="*/ 0 w 1113"/>
                  <a:gd name="T5" fmla="*/ 0 h 185"/>
                  <a:gd name="T6" fmla="*/ 0 w 1113"/>
                  <a:gd name="T7" fmla="*/ 0 h 185"/>
                  <a:gd name="T8" fmla="*/ 0 60000 65536"/>
                  <a:gd name="T9" fmla="*/ 0 60000 65536"/>
                  <a:gd name="T10" fmla="*/ 0 60000 65536"/>
                  <a:gd name="T11" fmla="*/ 0 60000 65536"/>
                  <a:gd name="T12" fmla="*/ 0 w 1113"/>
                  <a:gd name="T13" fmla="*/ 0 h 185"/>
                  <a:gd name="T14" fmla="*/ 1113 w 1113"/>
                  <a:gd name="T15" fmla="*/ 185 h 185"/>
                </a:gdLst>
                <a:ahLst/>
                <a:cxnLst>
                  <a:cxn ang="T8">
                    <a:pos x="T0" y="T1"/>
                  </a:cxn>
                  <a:cxn ang="T9">
                    <a:pos x="T2" y="T3"/>
                  </a:cxn>
                  <a:cxn ang="T10">
                    <a:pos x="T4" y="T5"/>
                  </a:cxn>
                  <a:cxn ang="T11">
                    <a:pos x="T6" y="T7"/>
                  </a:cxn>
                </a:cxnLst>
                <a:rect l="T12" t="T13" r="T14" b="T15"/>
                <a:pathLst>
                  <a:path w="1113" h="185">
                    <a:moveTo>
                      <a:pt x="264" y="0"/>
                    </a:moveTo>
                    <a:lnTo>
                      <a:pt x="0" y="112"/>
                    </a:lnTo>
                    <a:lnTo>
                      <a:pt x="1113" y="185"/>
                    </a:lnTo>
                    <a:lnTo>
                      <a:pt x="264" y="0"/>
                    </a:lnTo>
                  </a:path>
                </a:pathLst>
              </a:custGeom>
              <a:noFill/>
              <a:ln w="0">
                <a:solidFill>
                  <a:srgbClr val="663300"/>
                </a:solidFill>
                <a:round/>
                <a:headEnd/>
                <a:tailEnd/>
              </a:ln>
            </p:spPr>
            <p:txBody>
              <a:bodyPr/>
              <a:lstStyle/>
              <a:p>
                <a:endParaRPr lang="es-MX"/>
              </a:p>
            </p:txBody>
          </p:sp>
          <p:sp>
            <p:nvSpPr>
              <p:cNvPr id="8724" name="Freeform 6339"/>
              <p:cNvSpPr>
                <a:spLocks/>
              </p:cNvSpPr>
              <p:nvPr/>
            </p:nvSpPr>
            <p:spPr bwMode="auto">
              <a:xfrm>
                <a:off x="1742" y="2354"/>
                <a:ext cx="255" cy="25"/>
              </a:xfrm>
              <a:custGeom>
                <a:avLst/>
                <a:gdLst>
                  <a:gd name="T0" fmla="*/ 0 w 2297"/>
                  <a:gd name="T1" fmla="*/ 0 h 220"/>
                  <a:gd name="T2" fmla="*/ 0 w 2297"/>
                  <a:gd name="T3" fmla="*/ 0 h 220"/>
                  <a:gd name="T4" fmla="*/ 0 w 2297"/>
                  <a:gd name="T5" fmla="*/ 0 h 220"/>
                  <a:gd name="T6" fmla="*/ 0 w 2297"/>
                  <a:gd name="T7" fmla="*/ 0 h 220"/>
                  <a:gd name="T8" fmla="*/ 0 60000 65536"/>
                  <a:gd name="T9" fmla="*/ 0 60000 65536"/>
                  <a:gd name="T10" fmla="*/ 0 60000 65536"/>
                  <a:gd name="T11" fmla="*/ 0 60000 65536"/>
                  <a:gd name="T12" fmla="*/ 0 w 2297"/>
                  <a:gd name="T13" fmla="*/ 0 h 220"/>
                  <a:gd name="T14" fmla="*/ 2297 w 2297"/>
                  <a:gd name="T15" fmla="*/ 220 h 220"/>
                </a:gdLst>
                <a:ahLst/>
                <a:cxnLst>
                  <a:cxn ang="T8">
                    <a:pos x="T0" y="T1"/>
                  </a:cxn>
                  <a:cxn ang="T9">
                    <a:pos x="T2" y="T3"/>
                  </a:cxn>
                  <a:cxn ang="T10">
                    <a:pos x="T4" y="T5"/>
                  </a:cxn>
                  <a:cxn ang="T11">
                    <a:pos x="T6" y="T7"/>
                  </a:cxn>
                </a:cxnLst>
                <a:rect l="T12" t="T13" r="T14" b="T15"/>
                <a:pathLst>
                  <a:path w="2297" h="220">
                    <a:moveTo>
                      <a:pt x="0" y="0"/>
                    </a:moveTo>
                    <a:lnTo>
                      <a:pt x="849" y="185"/>
                    </a:lnTo>
                    <a:lnTo>
                      <a:pt x="2297" y="220"/>
                    </a:lnTo>
                    <a:lnTo>
                      <a:pt x="0" y="0"/>
                    </a:lnTo>
                    <a:close/>
                  </a:path>
                </a:pathLst>
              </a:custGeom>
              <a:solidFill>
                <a:srgbClr val="663300"/>
              </a:solidFill>
              <a:ln w="9525">
                <a:noFill/>
                <a:round/>
                <a:headEnd/>
                <a:tailEnd/>
              </a:ln>
            </p:spPr>
            <p:txBody>
              <a:bodyPr/>
              <a:lstStyle/>
              <a:p>
                <a:endParaRPr lang="es-MX"/>
              </a:p>
            </p:txBody>
          </p:sp>
          <p:sp>
            <p:nvSpPr>
              <p:cNvPr id="8725" name="Freeform 6340"/>
              <p:cNvSpPr>
                <a:spLocks/>
              </p:cNvSpPr>
              <p:nvPr/>
            </p:nvSpPr>
            <p:spPr bwMode="auto">
              <a:xfrm>
                <a:off x="1742" y="2354"/>
                <a:ext cx="255" cy="25"/>
              </a:xfrm>
              <a:custGeom>
                <a:avLst/>
                <a:gdLst>
                  <a:gd name="T0" fmla="*/ 0 w 2297"/>
                  <a:gd name="T1" fmla="*/ 0 h 220"/>
                  <a:gd name="T2" fmla="*/ 0 w 2297"/>
                  <a:gd name="T3" fmla="*/ 0 h 220"/>
                  <a:gd name="T4" fmla="*/ 0 w 2297"/>
                  <a:gd name="T5" fmla="*/ 0 h 220"/>
                  <a:gd name="T6" fmla="*/ 0 w 2297"/>
                  <a:gd name="T7" fmla="*/ 0 h 220"/>
                  <a:gd name="T8" fmla="*/ 0 60000 65536"/>
                  <a:gd name="T9" fmla="*/ 0 60000 65536"/>
                  <a:gd name="T10" fmla="*/ 0 60000 65536"/>
                  <a:gd name="T11" fmla="*/ 0 60000 65536"/>
                  <a:gd name="T12" fmla="*/ 0 w 2297"/>
                  <a:gd name="T13" fmla="*/ 0 h 220"/>
                  <a:gd name="T14" fmla="*/ 2297 w 2297"/>
                  <a:gd name="T15" fmla="*/ 220 h 220"/>
                </a:gdLst>
                <a:ahLst/>
                <a:cxnLst>
                  <a:cxn ang="T8">
                    <a:pos x="T0" y="T1"/>
                  </a:cxn>
                  <a:cxn ang="T9">
                    <a:pos x="T2" y="T3"/>
                  </a:cxn>
                  <a:cxn ang="T10">
                    <a:pos x="T4" y="T5"/>
                  </a:cxn>
                  <a:cxn ang="T11">
                    <a:pos x="T6" y="T7"/>
                  </a:cxn>
                </a:cxnLst>
                <a:rect l="T12" t="T13" r="T14" b="T15"/>
                <a:pathLst>
                  <a:path w="2297" h="220">
                    <a:moveTo>
                      <a:pt x="0" y="0"/>
                    </a:moveTo>
                    <a:lnTo>
                      <a:pt x="849" y="185"/>
                    </a:lnTo>
                    <a:lnTo>
                      <a:pt x="2297" y="220"/>
                    </a:lnTo>
                    <a:lnTo>
                      <a:pt x="0" y="0"/>
                    </a:lnTo>
                  </a:path>
                </a:pathLst>
              </a:custGeom>
              <a:noFill/>
              <a:ln w="0">
                <a:solidFill>
                  <a:srgbClr val="663300"/>
                </a:solidFill>
                <a:round/>
                <a:headEnd/>
                <a:tailEnd/>
              </a:ln>
            </p:spPr>
            <p:txBody>
              <a:bodyPr/>
              <a:lstStyle/>
              <a:p>
                <a:endParaRPr lang="es-MX"/>
              </a:p>
            </p:txBody>
          </p:sp>
          <p:sp>
            <p:nvSpPr>
              <p:cNvPr id="8726" name="Freeform 6341"/>
              <p:cNvSpPr>
                <a:spLocks/>
              </p:cNvSpPr>
              <p:nvPr/>
            </p:nvSpPr>
            <p:spPr bwMode="auto">
              <a:xfrm>
                <a:off x="1742" y="2354"/>
                <a:ext cx="307" cy="28"/>
              </a:xfrm>
              <a:custGeom>
                <a:avLst/>
                <a:gdLst>
                  <a:gd name="T0" fmla="*/ 0 w 2762"/>
                  <a:gd name="T1" fmla="*/ 0 h 255"/>
                  <a:gd name="T2" fmla="*/ 0 w 2762"/>
                  <a:gd name="T3" fmla="*/ 0 h 255"/>
                  <a:gd name="T4" fmla="*/ 0 w 2762"/>
                  <a:gd name="T5" fmla="*/ 0 h 255"/>
                  <a:gd name="T6" fmla="*/ 0 w 2762"/>
                  <a:gd name="T7" fmla="*/ 0 h 255"/>
                  <a:gd name="T8" fmla="*/ 0 60000 65536"/>
                  <a:gd name="T9" fmla="*/ 0 60000 65536"/>
                  <a:gd name="T10" fmla="*/ 0 60000 65536"/>
                  <a:gd name="T11" fmla="*/ 0 60000 65536"/>
                  <a:gd name="T12" fmla="*/ 0 w 2762"/>
                  <a:gd name="T13" fmla="*/ 0 h 255"/>
                  <a:gd name="T14" fmla="*/ 2762 w 2762"/>
                  <a:gd name="T15" fmla="*/ 255 h 255"/>
                </a:gdLst>
                <a:ahLst/>
                <a:cxnLst>
                  <a:cxn ang="T8">
                    <a:pos x="T0" y="T1"/>
                  </a:cxn>
                  <a:cxn ang="T9">
                    <a:pos x="T2" y="T3"/>
                  </a:cxn>
                  <a:cxn ang="T10">
                    <a:pos x="T4" y="T5"/>
                  </a:cxn>
                  <a:cxn ang="T11">
                    <a:pos x="T6" y="T7"/>
                  </a:cxn>
                </a:cxnLst>
                <a:rect l="T12" t="T13" r="T14" b="T15"/>
                <a:pathLst>
                  <a:path w="2762" h="255">
                    <a:moveTo>
                      <a:pt x="0" y="0"/>
                    </a:moveTo>
                    <a:lnTo>
                      <a:pt x="2297" y="220"/>
                    </a:lnTo>
                    <a:lnTo>
                      <a:pt x="2762" y="255"/>
                    </a:lnTo>
                    <a:lnTo>
                      <a:pt x="0" y="0"/>
                    </a:lnTo>
                    <a:close/>
                  </a:path>
                </a:pathLst>
              </a:custGeom>
              <a:solidFill>
                <a:srgbClr val="663300"/>
              </a:solidFill>
              <a:ln w="9525">
                <a:noFill/>
                <a:round/>
                <a:headEnd/>
                <a:tailEnd/>
              </a:ln>
            </p:spPr>
            <p:txBody>
              <a:bodyPr/>
              <a:lstStyle/>
              <a:p>
                <a:endParaRPr lang="es-MX"/>
              </a:p>
            </p:txBody>
          </p:sp>
          <p:sp>
            <p:nvSpPr>
              <p:cNvPr id="8727" name="Freeform 6342"/>
              <p:cNvSpPr>
                <a:spLocks/>
              </p:cNvSpPr>
              <p:nvPr/>
            </p:nvSpPr>
            <p:spPr bwMode="auto">
              <a:xfrm>
                <a:off x="1742" y="2354"/>
                <a:ext cx="307" cy="28"/>
              </a:xfrm>
              <a:custGeom>
                <a:avLst/>
                <a:gdLst>
                  <a:gd name="T0" fmla="*/ 0 w 2762"/>
                  <a:gd name="T1" fmla="*/ 0 h 255"/>
                  <a:gd name="T2" fmla="*/ 0 w 2762"/>
                  <a:gd name="T3" fmla="*/ 0 h 255"/>
                  <a:gd name="T4" fmla="*/ 0 w 2762"/>
                  <a:gd name="T5" fmla="*/ 0 h 255"/>
                  <a:gd name="T6" fmla="*/ 0 w 2762"/>
                  <a:gd name="T7" fmla="*/ 0 h 255"/>
                  <a:gd name="T8" fmla="*/ 0 60000 65536"/>
                  <a:gd name="T9" fmla="*/ 0 60000 65536"/>
                  <a:gd name="T10" fmla="*/ 0 60000 65536"/>
                  <a:gd name="T11" fmla="*/ 0 60000 65536"/>
                  <a:gd name="T12" fmla="*/ 0 w 2762"/>
                  <a:gd name="T13" fmla="*/ 0 h 255"/>
                  <a:gd name="T14" fmla="*/ 2762 w 2762"/>
                  <a:gd name="T15" fmla="*/ 255 h 255"/>
                </a:gdLst>
                <a:ahLst/>
                <a:cxnLst>
                  <a:cxn ang="T8">
                    <a:pos x="T0" y="T1"/>
                  </a:cxn>
                  <a:cxn ang="T9">
                    <a:pos x="T2" y="T3"/>
                  </a:cxn>
                  <a:cxn ang="T10">
                    <a:pos x="T4" y="T5"/>
                  </a:cxn>
                  <a:cxn ang="T11">
                    <a:pos x="T6" y="T7"/>
                  </a:cxn>
                </a:cxnLst>
                <a:rect l="T12" t="T13" r="T14" b="T15"/>
                <a:pathLst>
                  <a:path w="2762" h="255">
                    <a:moveTo>
                      <a:pt x="0" y="0"/>
                    </a:moveTo>
                    <a:lnTo>
                      <a:pt x="2297" y="220"/>
                    </a:lnTo>
                    <a:lnTo>
                      <a:pt x="2762" y="255"/>
                    </a:lnTo>
                    <a:lnTo>
                      <a:pt x="0" y="0"/>
                    </a:lnTo>
                  </a:path>
                </a:pathLst>
              </a:custGeom>
              <a:noFill/>
              <a:ln w="0">
                <a:solidFill>
                  <a:srgbClr val="663300"/>
                </a:solidFill>
                <a:round/>
                <a:headEnd/>
                <a:tailEnd/>
              </a:ln>
            </p:spPr>
            <p:txBody>
              <a:bodyPr/>
              <a:lstStyle/>
              <a:p>
                <a:endParaRPr lang="es-MX"/>
              </a:p>
            </p:txBody>
          </p:sp>
          <p:sp>
            <p:nvSpPr>
              <p:cNvPr id="8728" name="Freeform 6343"/>
              <p:cNvSpPr>
                <a:spLocks/>
              </p:cNvSpPr>
              <p:nvPr/>
            </p:nvSpPr>
            <p:spPr bwMode="auto">
              <a:xfrm>
                <a:off x="1742" y="2354"/>
                <a:ext cx="307" cy="28"/>
              </a:xfrm>
              <a:custGeom>
                <a:avLst/>
                <a:gdLst>
                  <a:gd name="T0" fmla="*/ 0 w 2762"/>
                  <a:gd name="T1" fmla="*/ 0 h 258"/>
                  <a:gd name="T2" fmla="*/ 0 w 2762"/>
                  <a:gd name="T3" fmla="*/ 0 h 258"/>
                  <a:gd name="T4" fmla="*/ 0 w 2762"/>
                  <a:gd name="T5" fmla="*/ 0 h 258"/>
                  <a:gd name="T6" fmla="*/ 0 w 2762"/>
                  <a:gd name="T7" fmla="*/ 0 h 258"/>
                  <a:gd name="T8" fmla="*/ 0 60000 65536"/>
                  <a:gd name="T9" fmla="*/ 0 60000 65536"/>
                  <a:gd name="T10" fmla="*/ 0 60000 65536"/>
                  <a:gd name="T11" fmla="*/ 0 60000 65536"/>
                  <a:gd name="T12" fmla="*/ 0 w 2762"/>
                  <a:gd name="T13" fmla="*/ 0 h 258"/>
                  <a:gd name="T14" fmla="*/ 2762 w 2762"/>
                  <a:gd name="T15" fmla="*/ 258 h 258"/>
                </a:gdLst>
                <a:ahLst/>
                <a:cxnLst>
                  <a:cxn ang="T8">
                    <a:pos x="T0" y="T1"/>
                  </a:cxn>
                  <a:cxn ang="T9">
                    <a:pos x="T2" y="T3"/>
                  </a:cxn>
                  <a:cxn ang="T10">
                    <a:pos x="T4" y="T5"/>
                  </a:cxn>
                  <a:cxn ang="T11">
                    <a:pos x="T6" y="T7"/>
                  </a:cxn>
                </a:cxnLst>
                <a:rect l="T12" t="T13" r="T14" b="T15"/>
                <a:pathLst>
                  <a:path w="2762" h="258">
                    <a:moveTo>
                      <a:pt x="322" y="0"/>
                    </a:moveTo>
                    <a:lnTo>
                      <a:pt x="0" y="3"/>
                    </a:lnTo>
                    <a:lnTo>
                      <a:pt x="2762" y="258"/>
                    </a:lnTo>
                    <a:lnTo>
                      <a:pt x="322" y="0"/>
                    </a:lnTo>
                    <a:close/>
                  </a:path>
                </a:pathLst>
              </a:custGeom>
              <a:solidFill>
                <a:srgbClr val="663300"/>
              </a:solidFill>
              <a:ln w="9525">
                <a:noFill/>
                <a:round/>
                <a:headEnd/>
                <a:tailEnd/>
              </a:ln>
            </p:spPr>
            <p:txBody>
              <a:bodyPr/>
              <a:lstStyle/>
              <a:p>
                <a:endParaRPr lang="es-MX"/>
              </a:p>
            </p:txBody>
          </p:sp>
          <p:sp>
            <p:nvSpPr>
              <p:cNvPr id="8729" name="Freeform 6344"/>
              <p:cNvSpPr>
                <a:spLocks/>
              </p:cNvSpPr>
              <p:nvPr/>
            </p:nvSpPr>
            <p:spPr bwMode="auto">
              <a:xfrm>
                <a:off x="1742" y="2354"/>
                <a:ext cx="307" cy="28"/>
              </a:xfrm>
              <a:custGeom>
                <a:avLst/>
                <a:gdLst>
                  <a:gd name="T0" fmla="*/ 0 w 2762"/>
                  <a:gd name="T1" fmla="*/ 0 h 258"/>
                  <a:gd name="T2" fmla="*/ 0 w 2762"/>
                  <a:gd name="T3" fmla="*/ 0 h 258"/>
                  <a:gd name="T4" fmla="*/ 0 w 2762"/>
                  <a:gd name="T5" fmla="*/ 0 h 258"/>
                  <a:gd name="T6" fmla="*/ 0 w 2762"/>
                  <a:gd name="T7" fmla="*/ 0 h 258"/>
                  <a:gd name="T8" fmla="*/ 0 60000 65536"/>
                  <a:gd name="T9" fmla="*/ 0 60000 65536"/>
                  <a:gd name="T10" fmla="*/ 0 60000 65536"/>
                  <a:gd name="T11" fmla="*/ 0 60000 65536"/>
                  <a:gd name="T12" fmla="*/ 0 w 2762"/>
                  <a:gd name="T13" fmla="*/ 0 h 258"/>
                  <a:gd name="T14" fmla="*/ 2762 w 2762"/>
                  <a:gd name="T15" fmla="*/ 258 h 258"/>
                </a:gdLst>
                <a:ahLst/>
                <a:cxnLst>
                  <a:cxn ang="T8">
                    <a:pos x="T0" y="T1"/>
                  </a:cxn>
                  <a:cxn ang="T9">
                    <a:pos x="T2" y="T3"/>
                  </a:cxn>
                  <a:cxn ang="T10">
                    <a:pos x="T4" y="T5"/>
                  </a:cxn>
                  <a:cxn ang="T11">
                    <a:pos x="T6" y="T7"/>
                  </a:cxn>
                </a:cxnLst>
                <a:rect l="T12" t="T13" r="T14" b="T15"/>
                <a:pathLst>
                  <a:path w="2762" h="258">
                    <a:moveTo>
                      <a:pt x="322" y="0"/>
                    </a:moveTo>
                    <a:lnTo>
                      <a:pt x="0" y="3"/>
                    </a:lnTo>
                    <a:lnTo>
                      <a:pt x="2762" y="258"/>
                    </a:lnTo>
                    <a:lnTo>
                      <a:pt x="322" y="0"/>
                    </a:lnTo>
                  </a:path>
                </a:pathLst>
              </a:custGeom>
              <a:noFill/>
              <a:ln w="0">
                <a:solidFill>
                  <a:srgbClr val="663300"/>
                </a:solidFill>
                <a:round/>
                <a:headEnd/>
                <a:tailEnd/>
              </a:ln>
            </p:spPr>
            <p:txBody>
              <a:bodyPr/>
              <a:lstStyle/>
              <a:p>
                <a:endParaRPr lang="es-MX"/>
              </a:p>
            </p:txBody>
          </p:sp>
          <p:sp>
            <p:nvSpPr>
              <p:cNvPr id="8730" name="Freeform 6345"/>
              <p:cNvSpPr>
                <a:spLocks/>
              </p:cNvSpPr>
              <p:nvPr/>
            </p:nvSpPr>
            <p:spPr bwMode="auto">
              <a:xfrm>
                <a:off x="1742" y="2353"/>
                <a:ext cx="36" cy="1"/>
              </a:xfrm>
              <a:custGeom>
                <a:avLst/>
                <a:gdLst>
                  <a:gd name="T0" fmla="*/ 0 w 322"/>
                  <a:gd name="T1" fmla="*/ 0 h 13"/>
                  <a:gd name="T2" fmla="*/ 0 w 322"/>
                  <a:gd name="T3" fmla="*/ 0 h 13"/>
                  <a:gd name="T4" fmla="*/ 0 w 322"/>
                  <a:gd name="T5" fmla="*/ 0 h 13"/>
                  <a:gd name="T6" fmla="*/ 0 w 322"/>
                  <a:gd name="T7" fmla="*/ 0 h 13"/>
                  <a:gd name="T8" fmla="*/ 0 60000 65536"/>
                  <a:gd name="T9" fmla="*/ 0 60000 65536"/>
                  <a:gd name="T10" fmla="*/ 0 60000 65536"/>
                  <a:gd name="T11" fmla="*/ 0 60000 65536"/>
                  <a:gd name="T12" fmla="*/ 0 w 322"/>
                  <a:gd name="T13" fmla="*/ 0 h 13"/>
                  <a:gd name="T14" fmla="*/ 322 w 322"/>
                  <a:gd name="T15" fmla="*/ 13 h 13"/>
                </a:gdLst>
                <a:ahLst/>
                <a:cxnLst>
                  <a:cxn ang="T8">
                    <a:pos x="T0" y="T1"/>
                  </a:cxn>
                  <a:cxn ang="T9">
                    <a:pos x="T2" y="T3"/>
                  </a:cxn>
                  <a:cxn ang="T10">
                    <a:pos x="T4" y="T5"/>
                  </a:cxn>
                  <a:cxn ang="T11">
                    <a:pos x="T6" y="T7"/>
                  </a:cxn>
                </a:cxnLst>
                <a:rect l="T12" t="T13" r="T14" b="T15"/>
                <a:pathLst>
                  <a:path w="322" h="13">
                    <a:moveTo>
                      <a:pt x="56" y="0"/>
                    </a:moveTo>
                    <a:lnTo>
                      <a:pt x="0" y="13"/>
                    </a:lnTo>
                    <a:lnTo>
                      <a:pt x="322" y="10"/>
                    </a:lnTo>
                    <a:lnTo>
                      <a:pt x="56" y="0"/>
                    </a:lnTo>
                    <a:close/>
                  </a:path>
                </a:pathLst>
              </a:custGeom>
              <a:solidFill>
                <a:srgbClr val="663300"/>
              </a:solidFill>
              <a:ln w="9525">
                <a:noFill/>
                <a:round/>
                <a:headEnd/>
                <a:tailEnd/>
              </a:ln>
            </p:spPr>
            <p:txBody>
              <a:bodyPr/>
              <a:lstStyle/>
              <a:p>
                <a:endParaRPr lang="es-MX"/>
              </a:p>
            </p:txBody>
          </p:sp>
          <p:sp>
            <p:nvSpPr>
              <p:cNvPr id="8731" name="Freeform 6346"/>
              <p:cNvSpPr>
                <a:spLocks/>
              </p:cNvSpPr>
              <p:nvPr/>
            </p:nvSpPr>
            <p:spPr bwMode="auto">
              <a:xfrm>
                <a:off x="1742" y="2353"/>
                <a:ext cx="36" cy="1"/>
              </a:xfrm>
              <a:custGeom>
                <a:avLst/>
                <a:gdLst>
                  <a:gd name="T0" fmla="*/ 0 w 322"/>
                  <a:gd name="T1" fmla="*/ 0 h 13"/>
                  <a:gd name="T2" fmla="*/ 0 w 322"/>
                  <a:gd name="T3" fmla="*/ 0 h 13"/>
                  <a:gd name="T4" fmla="*/ 0 w 322"/>
                  <a:gd name="T5" fmla="*/ 0 h 13"/>
                  <a:gd name="T6" fmla="*/ 0 w 322"/>
                  <a:gd name="T7" fmla="*/ 0 h 13"/>
                  <a:gd name="T8" fmla="*/ 0 60000 65536"/>
                  <a:gd name="T9" fmla="*/ 0 60000 65536"/>
                  <a:gd name="T10" fmla="*/ 0 60000 65536"/>
                  <a:gd name="T11" fmla="*/ 0 60000 65536"/>
                  <a:gd name="T12" fmla="*/ 0 w 322"/>
                  <a:gd name="T13" fmla="*/ 0 h 13"/>
                  <a:gd name="T14" fmla="*/ 322 w 322"/>
                  <a:gd name="T15" fmla="*/ 13 h 13"/>
                </a:gdLst>
                <a:ahLst/>
                <a:cxnLst>
                  <a:cxn ang="T8">
                    <a:pos x="T0" y="T1"/>
                  </a:cxn>
                  <a:cxn ang="T9">
                    <a:pos x="T2" y="T3"/>
                  </a:cxn>
                  <a:cxn ang="T10">
                    <a:pos x="T4" y="T5"/>
                  </a:cxn>
                  <a:cxn ang="T11">
                    <a:pos x="T6" y="T7"/>
                  </a:cxn>
                </a:cxnLst>
                <a:rect l="T12" t="T13" r="T14" b="T15"/>
                <a:pathLst>
                  <a:path w="322" h="13">
                    <a:moveTo>
                      <a:pt x="56" y="0"/>
                    </a:moveTo>
                    <a:lnTo>
                      <a:pt x="0" y="13"/>
                    </a:lnTo>
                    <a:lnTo>
                      <a:pt x="322" y="10"/>
                    </a:lnTo>
                    <a:lnTo>
                      <a:pt x="56" y="0"/>
                    </a:lnTo>
                  </a:path>
                </a:pathLst>
              </a:custGeom>
              <a:noFill/>
              <a:ln w="0">
                <a:solidFill>
                  <a:srgbClr val="663300"/>
                </a:solidFill>
                <a:round/>
                <a:headEnd/>
                <a:tailEnd/>
              </a:ln>
            </p:spPr>
            <p:txBody>
              <a:bodyPr/>
              <a:lstStyle/>
              <a:p>
                <a:endParaRPr lang="es-MX"/>
              </a:p>
            </p:txBody>
          </p:sp>
          <p:sp>
            <p:nvSpPr>
              <p:cNvPr id="8732" name="Freeform 6347"/>
              <p:cNvSpPr>
                <a:spLocks/>
              </p:cNvSpPr>
              <p:nvPr/>
            </p:nvSpPr>
            <p:spPr bwMode="auto">
              <a:xfrm>
                <a:off x="1748" y="2353"/>
                <a:ext cx="30" cy="1"/>
              </a:xfrm>
              <a:custGeom>
                <a:avLst/>
                <a:gdLst>
                  <a:gd name="T0" fmla="*/ 0 w 266"/>
                  <a:gd name="T1" fmla="*/ 0 h 11"/>
                  <a:gd name="T2" fmla="*/ 0 w 266"/>
                  <a:gd name="T3" fmla="*/ 0 h 11"/>
                  <a:gd name="T4" fmla="*/ 0 w 266"/>
                  <a:gd name="T5" fmla="*/ 0 h 11"/>
                  <a:gd name="T6" fmla="*/ 0 w 266"/>
                  <a:gd name="T7" fmla="*/ 0 h 11"/>
                  <a:gd name="T8" fmla="*/ 0 60000 65536"/>
                  <a:gd name="T9" fmla="*/ 0 60000 65536"/>
                  <a:gd name="T10" fmla="*/ 0 60000 65536"/>
                  <a:gd name="T11" fmla="*/ 0 60000 65536"/>
                  <a:gd name="T12" fmla="*/ 0 w 266"/>
                  <a:gd name="T13" fmla="*/ 0 h 11"/>
                  <a:gd name="T14" fmla="*/ 266 w 266"/>
                  <a:gd name="T15" fmla="*/ 11 h 11"/>
                </a:gdLst>
                <a:ahLst/>
                <a:cxnLst>
                  <a:cxn ang="T8">
                    <a:pos x="T0" y="T1"/>
                  </a:cxn>
                  <a:cxn ang="T9">
                    <a:pos x="T2" y="T3"/>
                  </a:cxn>
                  <a:cxn ang="T10">
                    <a:pos x="T4" y="T5"/>
                  </a:cxn>
                  <a:cxn ang="T11">
                    <a:pos x="T6" y="T7"/>
                  </a:cxn>
                </a:cxnLst>
                <a:rect l="T12" t="T13" r="T14" b="T15"/>
                <a:pathLst>
                  <a:path w="266" h="11">
                    <a:moveTo>
                      <a:pt x="174" y="0"/>
                    </a:moveTo>
                    <a:lnTo>
                      <a:pt x="0" y="1"/>
                    </a:lnTo>
                    <a:lnTo>
                      <a:pt x="266" y="11"/>
                    </a:lnTo>
                    <a:lnTo>
                      <a:pt x="174" y="0"/>
                    </a:lnTo>
                    <a:close/>
                  </a:path>
                </a:pathLst>
              </a:custGeom>
              <a:solidFill>
                <a:srgbClr val="663300"/>
              </a:solidFill>
              <a:ln w="9525">
                <a:noFill/>
                <a:round/>
                <a:headEnd/>
                <a:tailEnd/>
              </a:ln>
            </p:spPr>
            <p:txBody>
              <a:bodyPr/>
              <a:lstStyle/>
              <a:p>
                <a:endParaRPr lang="es-MX"/>
              </a:p>
            </p:txBody>
          </p:sp>
          <p:sp>
            <p:nvSpPr>
              <p:cNvPr id="8733" name="Freeform 6348"/>
              <p:cNvSpPr>
                <a:spLocks/>
              </p:cNvSpPr>
              <p:nvPr/>
            </p:nvSpPr>
            <p:spPr bwMode="auto">
              <a:xfrm>
                <a:off x="1748" y="2353"/>
                <a:ext cx="30" cy="1"/>
              </a:xfrm>
              <a:custGeom>
                <a:avLst/>
                <a:gdLst>
                  <a:gd name="T0" fmla="*/ 0 w 266"/>
                  <a:gd name="T1" fmla="*/ 0 h 11"/>
                  <a:gd name="T2" fmla="*/ 0 w 266"/>
                  <a:gd name="T3" fmla="*/ 0 h 11"/>
                  <a:gd name="T4" fmla="*/ 0 w 266"/>
                  <a:gd name="T5" fmla="*/ 0 h 11"/>
                  <a:gd name="T6" fmla="*/ 0 w 266"/>
                  <a:gd name="T7" fmla="*/ 0 h 11"/>
                  <a:gd name="T8" fmla="*/ 0 60000 65536"/>
                  <a:gd name="T9" fmla="*/ 0 60000 65536"/>
                  <a:gd name="T10" fmla="*/ 0 60000 65536"/>
                  <a:gd name="T11" fmla="*/ 0 60000 65536"/>
                  <a:gd name="T12" fmla="*/ 0 w 266"/>
                  <a:gd name="T13" fmla="*/ 0 h 11"/>
                  <a:gd name="T14" fmla="*/ 266 w 266"/>
                  <a:gd name="T15" fmla="*/ 11 h 11"/>
                </a:gdLst>
                <a:ahLst/>
                <a:cxnLst>
                  <a:cxn ang="T8">
                    <a:pos x="T0" y="T1"/>
                  </a:cxn>
                  <a:cxn ang="T9">
                    <a:pos x="T2" y="T3"/>
                  </a:cxn>
                  <a:cxn ang="T10">
                    <a:pos x="T4" y="T5"/>
                  </a:cxn>
                  <a:cxn ang="T11">
                    <a:pos x="T6" y="T7"/>
                  </a:cxn>
                </a:cxnLst>
                <a:rect l="T12" t="T13" r="T14" b="T15"/>
                <a:pathLst>
                  <a:path w="266" h="11">
                    <a:moveTo>
                      <a:pt x="174" y="0"/>
                    </a:moveTo>
                    <a:lnTo>
                      <a:pt x="0" y="1"/>
                    </a:lnTo>
                    <a:lnTo>
                      <a:pt x="266" y="11"/>
                    </a:lnTo>
                    <a:lnTo>
                      <a:pt x="174" y="0"/>
                    </a:lnTo>
                  </a:path>
                </a:pathLst>
              </a:custGeom>
              <a:noFill/>
              <a:ln w="0">
                <a:solidFill>
                  <a:srgbClr val="663300"/>
                </a:solidFill>
                <a:round/>
                <a:headEnd/>
                <a:tailEnd/>
              </a:ln>
            </p:spPr>
            <p:txBody>
              <a:bodyPr/>
              <a:lstStyle/>
              <a:p>
                <a:endParaRPr lang="es-MX"/>
              </a:p>
            </p:txBody>
          </p:sp>
          <p:sp>
            <p:nvSpPr>
              <p:cNvPr id="8734" name="Freeform 6349"/>
              <p:cNvSpPr>
                <a:spLocks/>
              </p:cNvSpPr>
              <p:nvPr/>
            </p:nvSpPr>
            <p:spPr bwMode="auto">
              <a:xfrm>
                <a:off x="1778" y="2352"/>
                <a:ext cx="271" cy="30"/>
              </a:xfrm>
              <a:custGeom>
                <a:avLst/>
                <a:gdLst>
                  <a:gd name="T0" fmla="*/ 0 w 2440"/>
                  <a:gd name="T1" fmla="*/ 0 h 278"/>
                  <a:gd name="T2" fmla="*/ 0 w 2440"/>
                  <a:gd name="T3" fmla="*/ 0 h 278"/>
                  <a:gd name="T4" fmla="*/ 0 w 2440"/>
                  <a:gd name="T5" fmla="*/ 0 h 278"/>
                  <a:gd name="T6" fmla="*/ 0 w 2440"/>
                  <a:gd name="T7" fmla="*/ 0 h 278"/>
                  <a:gd name="T8" fmla="*/ 0 60000 65536"/>
                  <a:gd name="T9" fmla="*/ 0 60000 65536"/>
                  <a:gd name="T10" fmla="*/ 0 60000 65536"/>
                  <a:gd name="T11" fmla="*/ 0 60000 65536"/>
                  <a:gd name="T12" fmla="*/ 0 w 2440"/>
                  <a:gd name="T13" fmla="*/ 0 h 278"/>
                  <a:gd name="T14" fmla="*/ 2440 w 2440"/>
                  <a:gd name="T15" fmla="*/ 278 h 278"/>
                </a:gdLst>
                <a:ahLst/>
                <a:cxnLst>
                  <a:cxn ang="T8">
                    <a:pos x="T0" y="T1"/>
                  </a:cxn>
                  <a:cxn ang="T9">
                    <a:pos x="T2" y="T3"/>
                  </a:cxn>
                  <a:cxn ang="T10">
                    <a:pos x="T4" y="T5"/>
                  </a:cxn>
                  <a:cxn ang="T11">
                    <a:pos x="T6" y="T7"/>
                  </a:cxn>
                </a:cxnLst>
                <a:rect l="T12" t="T13" r="T14" b="T15"/>
                <a:pathLst>
                  <a:path w="2440" h="278">
                    <a:moveTo>
                      <a:pt x="2034" y="0"/>
                    </a:moveTo>
                    <a:lnTo>
                      <a:pt x="0" y="20"/>
                    </a:lnTo>
                    <a:lnTo>
                      <a:pt x="2440" y="278"/>
                    </a:lnTo>
                    <a:lnTo>
                      <a:pt x="2034" y="0"/>
                    </a:lnTo>
                    <a:close/>
                  </a:path>
                </a:pathLst>
              </a:custGeom>
              <a:solidFill>
                <a:srgbClr val="663300"/>
              </a:solidFill>
              <a:ln w="9525">
                <a:noFill/>
                <a:round/>
                <a:headEnd/>
                <a:tailEnd/>
              </a:ln>
            </p:spPr>
            <p:txBody>
              <a:bodyPr/>
              <a:lstStyle/>
              <a:p>
                <a:endParaRPr lang="es-MX"/>
              </a:p>
            </p:txBody>
          </p:sp>
          <p:sp>
            <p:nvSpPr>
              <p:cNvPr id="8735" name="Freeform 6350"/>
              <p:cNvSpPr>
                <a:spLocks/>
              </p:cNvSpPr>
              <p:nvPr/>
            </p:nvSpPr>
            <p:spPr bwMode="auto">
              <a:xfrm>
                <a:off x="1778" y="2352"/>
                <a:ext cx="271" cy="30"/>
              </a:xfrm>
              <a:custGeom>
                <a:avLst/>
                <a:gdLst>
                  <a:gd name="T0" fmla="*/ 0 w 2440"/>
                  <a:gd name="T1" fmla="*/ 0 h 278"/>
                  <a:gd name="T2" fmla="*/ 0 w 2440"/>
                  <a:gd name="T3" fmla="*/ 0 h 278"/>
                  <a:gd name="T4" fmla="*/ 0 w 2440"/>
                  <a:gd name="T5" fmla="*/ 0 h 278"/>
                  <a:gd name="T6" fmla="*/ 0 w 2440"/>
                  <a:gd name="T7" fmla="*/ 0 h 278"/>
                  <a:gd name="T8" fmla="*/ 0 60000 65536"/>
                  <a:gd name="T9" fmla="*/ 0 60000 65536"/>
                  <a:gd name="T10" fmla="*/ 0 60000 65536"/>
                  <a:gd name="T11" fmla="*/ 0 60000 65536"/>
                  <a:gd name="T12" fmla="*/ 0 w 2440"/>
                  <a:gd name="T13" fmla="*/ 0 h 278"/>
                  <a:gd name="T14" fmla="*/ 2440 w 2440"/>
                  <a:gd name="T15" fmla="*/ 278 h 278"/>
                </a:gdLst>
                <a:ahLst/>
                <a:cxnLst>
                  <a:cxn ang="T8">
                    <a:pos x="T0" y="T1"/>
                  </a:cxn>
                  <a:cxn ang="T9">
                    <a:pos x="T2" y="T3"/>
                  </a:cxn>
                  <a:cxn ang="T10">
                    <a:pos x="T4" y="T5"/>
                  </a:cxn>
                  <a:cxn ang="T11">
                    <a:pos x="T6" y="T7"/>
                  </a:cxn>
                </a:cxnLst>
                <a:rect l="T12" t="T13" r="T14" b="T15"/>
                <a:pathLst>
                  <a:path w="2440" h="278">
                    <a:moveTo>
                      <a:pt x="2034" y="0"/>
                    </a:moveTo>
                    <a:lnTo>
                      <a:pt x="0" y="20"/>
                    </a:lnTo>
                    <a:lnTo>
                      <a:pt x="2440" y="278"/>
                    </a:lnTo>
                    <a:lnTo>
                      <a:pt x="2034" y="0"/>
                    </a:lnTo>
                  </a:path>
                </a:pathLst>
              </a:custGeom>
              <a:noFill/>
              <a:ln w="0">
                <a:solidFill>
                  <a:srgbClr val="663300"/>
                </a:solidFill>
                <a:round/>
                <a:headEnd/>
                <a:tailEnd/>
              </a:ln>
            </p:spPr>
            <p:txBody>
              <a:bodyPr/>
              <a:lstStyle/>
              <a:p>
                <a:endParaRPr lang="es-MX"/>
              </a:p>
            </p:txBody>
          </p:sp>
          <p:sp>
            <p:nvSpPr>
              <p:cNvPr id="8736" name="Freeform 6351"/>
              <p:cNvSpPr>
                <a:spLocks/>
              </p:cNvSpPr>
              <p:nvPr/>
            </p:nvSpPr>
            <p:spPr bwMode="auto">
              <a:xfrm>
                <a:off x="2004" y="2351"/>
                <a:ext cx="45" cy="31"/>
              </a:xfrm>
              <a:custGeom>
                <a:avLst/>
                <a:gdLst>
                  <a:gd name="T0" fmla="*/ 0 w 406"/>
                  <a:gd name="T1" fmla="*/ 0 h 283"/>
                  <a:gd name="T2" fmla="*/ 0 w 406"/>
                  <a:gd name="T3" fmla="*/ 0 h 283"/>
                  <a:gd name="T4" fmla="*/ 0 w 406"/>
                  <a:gd name="T5" fmla="*/ 0 h 283"/>
                  <a:gd name="T6" fmla="*/ 0 w 406"/>
                  <a:gd name="T7" fmla="*/ 0 h 283"/>
                  <a:gd name="T8" fmla="*/ 0 60000 65536"/>
                  <a:gd name="T9" fmla="*/ 0 60000 65536"/>
                  <a:gd name="T10" fmla="*/ 0 60000 65536"/>
                  <a:gd name="T11" fmla="*/ 0 60000 65536"/>
                  <a:gd name="T12" fmla="*/ 0 w 406"/>
                  <a:gd name="T13" fmla="*/ 0 h 283"/>
                  <a:gd name="T14" fmla="*/ 406 w 406"/>
                  <a:gd name="T15" fmla="*/ 283 h 283"/>
                </a:gdLst>
                <a:ahLst/>
                <a:cxnLst>
                  <a:cxn ang="T8">
                    <a:pos x="T0" y="T1"/>
                  </a:cxn>
                  <a:cxn ang="T9">
                    <a:pos x="T2" y="T3"/>
                  </a:cxn>
                  <a:cxn ang="T10">
                    <a:pos x="T4" y="T5"/>
                  </a:cxn>
                  <a:cxn ang="T11">
                    <a:pos x="T6" y="T7"/>
                  </a:cxn>
                </a:cxnLst>
                <a:rect l="T12" t="T13" r="T14" b="T15"/>
                <a:pathLst>
                  <a:path w="406" h="283">
                    <a:moveTo>
                      <a:pt x="406" y="0"/>
                    </a:moveTo>
                    <a:lnTo>
                      <a:pt x="0" y="5"/>
                    </a:lnTo>
                    <a:lnTo>
                      <a:pt x="406" y="283"/>
                    </a:lnTo>
                    <a:lnTo>
                      <a:pt x="406" y="0"/>
                    </a:lnTo>
                    <a:close/>
                  </a:path>
                </a:pathLst>
              </a:custGeom>
              <a:solidFill>
                <a:srgbClr val="663300"/>
              </a:solidFill>
              <a:ln w="9525">
                <a:noFill/>
                <a:round/>
                <a:headEnd/>
                <a:tailEnd/>
              </a:ln>
            </p:spPr>
            <p:txBody>
              <a:bodyPr/>
              <a:lstStyle/>
              <a:p>
                <a:endParaRPr lang="es-MX"/>
              </a:p>
            </p:txBody>
          </p:sp>
          <p:sp>
            <p:nvSpPr>
              <p:cNvPr id="8737" name="Freeform 6352"/>
              <p:cNvSpPr>
                <a:spLocks/>
              </p:cNvSpPr>
              <p:nvPr/>
            </p:nvSpPr>
            <p:spPr bwMode="auto">
              <a:xfrm>
                <a:off x="2004" y="2351"/>
                <a:ext cx="45" cy="31"/>
              </a:xfrm>
              <a:custGeom>
                <a:avLst/>
                <a:gdLst>
                  <a:gd name="T0" fmla="*/ 0 w 406"/>
                  <a:gd name="T1" fmla="*/ 0 h 283"/>
                  <a:gd name="T2" fmla="*/ 0 w 406"/>
                  <a:gd name="T3" fmla="*/ 0 h 283"/>
                  <a:gd name="T4" fmla="*/ 0 w 406"/>
                  <a:gd name="T5" fmla="*/ 0 h 283"/>
                  <a:gd name="T6" fmla="*/ 0 w 406"/>
                  <a:gd name="T7" fmla="*/ 0 h 283"/>
                  <a:gd name="T8" fmla="*/ 0 60000 65536"/>
                  <a:gd name="T9" fmla="*/ 0 60000 65536"/>
                  <a:gd name="T10" fmla="*/ 0 60000 65536"/>
                  <a:gd name="T11" fmla="*/ 0 60000 65536"/>
                  <a:gd name="T12" fmla="*/ 0 w 406"/>
                  <a:gd name="T13" fmla="*/ 0 h 283"/>
                  <a:gd name="T14" fmla="*/ 406 w 406"/>
                  <a:gd name="T15" fmla="*/ 283 h 283"/>
                </a:gdLst>
                <a:ahLst/>
                <a:cxnLst>
                  <a:cxn ang="T8">
                    <a:pos x="T0" y="T1"/>
                  </a:cxn>
                  <a:cxn ang="T9">
                    <a:pos x="T2" y="T3"/>
                  </a:cxn>
                  <a:cxn ang="T10">
                    <a:pos x="T4" y="T5"/>
                  </a:cxn>
                  <a:cxn ang="T11">
                    <a:pos x="T6" y="T7"/>
                  </a:cxn>
                </a:cxnLst>
                <a:rect l="T12" t="T13" r="T14" b="T15"/>
                <a:pathLst>
                  <a:path w="406" h="283">
                    <a:moveTo>
                      <a:pt x="406" y="0"/>
                    </a:moveTo>
                    <a:lnTo>
                      <a:pt x="0" y="5"/>
                    </a:lnTo>
                    <a:lnTo>
                      <a:pt x="406" y="283"/>
                    </a:lnTo>
                    <a:lnTo>
                      <a:pt x="406" y="0"/>
                    </a:lnTo>
                  </a:path>
                </a:pathLst>
              </a:custGeom>
              <a:noFill/>
              <a:ln w="0">
                <a:solidFill>
                  <a:srgbClr val="663300"/>
                </a:solidFill>
                <a:round/>
                <a:headEnd/>
                <a:tailEnd/>
              </a:ln>
            </p:spPr>
            <p:txBody>
              <a:bodyPr/>
              <a:lstStyle/>
              <a:p>
                <a:endParaRPr lang="es-MX"/>
              </a:p>
            </p:txBody>
          </p:sp>
          <p:sp>
            <p:nvSpPr>
              <p:cNvPr id="8738" name="Freeform 6353"/>
              <p:cNvSpPr>
                <a:spLocks/>
              </p:cNvSpPr>
              <p:nvPr/>
            </p:nvSpPr>
            <p:spPr bwMode="auto">
              <a:xfrm>
                <a:off x="1778" y="2351"/>
                <a:ext cx="226" cy="3"/>
              </a:xfrm>
              <a:custGeom>
                <a:avLst/>
                <a:gdLst>
                  <a:gd name="T0" fmla="*/ 0 w 2034"/>
                  <a:gd name="T1" fmla="*/ 0 h 25"/>
                  <a:gd name="T2" fmla="*/ 0 w 2034"/>
                  <a:gd name="T3" fmla="*/ 0 h 25"/>
                  <a:gd name="T4" fmla="*/ 0 w 2034"/>
                  <a:gd name="T5" fmla="*/ 0 h 25"/>
                  <a:gd name="T6" fmla="*/ 0 w 2034"/>
                  <a:gd name="T7" fmla="*/ 0 h 25"/>
                  <a:gd name="T8" fmla="*/ 0 60000 65536"/>
                  <a:gd name="T9" fmla="*/ 0 60000 65536"/>
                  <a:gd name="T10" fmla="*/ 0 60000 65536"/>
                  <a:gd name="T11" fmla="*/ 0 60000 65536"/>
                  <a:gd name="T12" fmla="*/ 0 w 2034"/>
                  <a:gd name="T13" fmla="*/ 0 h 25"/>
                  <a:gd name="T14" fmla="*/ 2034 w 2034"/>
                  <a:gd name="T15" fmla="*/ 25 h 25"/>
                </a:gdLst>
                <a:ahLst/>
                <a:cxnLst>
                  <a:cxn ang="T8">
                    <a:pos x="T0" y="T1"/>
                  </a:cxn>
                  <a:cxn ang="T9">
                    <a:pos x="T2" y="T3"/>
                  </a:cxn>
                  <a:cxn ang="T10">
                    <a:pos x="T4" y="T5"/>
                  </a:cxn>
                  <a:cxn ang="T11">
                    <a:pos x="T6" y="T7"/>
                  </a:cxn>
                </a:cxnLst>
                <a:rect l="T12" t="T13" r="T14" b="T15"/>
                <a:pathLst>
                  <a:path w="2034" h="25">
                    <a:moveTo>
                      <a:pt x="1743" y="0"/>
                    </a:moveTo>
                    <a:lnTo>
                      <a:pt x="0" y="25"/>
                    </a:lnTo>
                    <a:lnTo>
                      <a:pt x="2034" y="5"/>
                    </a:lnTo>
                    <a:lnTo>
                      <a:pt x="1743" y="0"/>
                    </a:lnTo>
                    <a:close/>
                  </a:path>
                </a:pathLst>
              </a:custGeom>
              <a:solidFill>
                <a:srgbClr val="663300"/>
              </a:solidFill>
              <a:ln w="9525">
                <a:noFill/>
                <a:round/>
                <a:headEnd/>
                <a:tailEnd/>
              </a:ln>
            </p:spPr>
            <p:txBody>
              <a:bodyPr/>
              <a:lstStyle/>
              <a:p>
                <a:endParaRPr lang="es-MX"/>
              </a:p>
            </p:txBody>
          </p:sp>
          <p:sp>
            <p:nvSpPr>
              <p:cNvPr id="8739" name="Freeform 6354"/>
              <p:cNvSpPr>
                <a:spLocks/>
              </p:cNvSpPr>
              <p:nvPr/>
            </p:nvSpPr>
            <p:spPr bwMode="auto">
              <a:xfrm>
                <a:off x="1778" y="2351"/>
                <a:ext cx="226" cy="3"/>
              </a:xfrm>
              <a:custGeom>
                <a:avLst/>
                <a:gdLst>
                  <a:gd name="T0" fmla="*/ 0 w 2034"/>
                  <a:gd name="T1" fmla="*/ 0 h 25"/>
                  <a:gd name="T2" fmla="*/ 0 w 2034"/>
                  <a:gd name="T3" fmla="*/ 0 h 25"/>
                  <a:gd name="T4" fmla="*/ 0 w 2034"/>
                  <a:gd name="T5" fmla="*/ 0 h 25"/>
                  <a:gd name="T6" fmla="*/ 0 w 2034"/>
                  <a:gd name="T7" fmla="*/ 0 h 25"/>
                  <a:gd name="T8" fmla="*/ 0 60000 65536"/>
                  <a:gd name="T9" fmla="*/ 0 60000 65536"/>
                  <a:gd name="T10" fmla="*/ 0 60000 65536"/>
                  <a:gd name="T11" fmla="*/ 0 60000 65536"/>
                  <a:gd name="T12" fmla="*/ 0 w 2034"/>
                  <a:gd name="T13" fmla="*/ 0 h 25"/>
                  <a:gd name="T14" fmla="*/ 2034 w 2034"/>
                  <a:gd name="T15" fmla="*/ 25 h 25"/>
                </a:gdLst>
                <a:ahLst/>
                <a:cxnLst>
                  <a:cxn ang="T8">
                    <a:pos x="T0" y="T1"/>
                  </a:cxn>
                  <a:cxn ang="T9">
                    <a:pos x="T2" y="T3"/>
                  </a:cxn>
                  <a:cxn ang="T10">
                    <a:pos x="T4" y="T5"/>
                  </a:cxn>
                  <a:cxn ang="T11">
                    <a:pos x="T6" y="T7"/>
                  </a:cxn>
                </a:cxnLst>
                <a:rect l="T12" t="T13" r="T14" b="T15"/>
                <a:pathLst>
                  <a:path w="2034" h="25">
                    <a:moveTo>
                      <a:pt x="1743" y="0"/>
                    </a:moveTo>
                    <a:lnTo>
                      <a:pt x="0" y="25"/>
                    </a:lnTo>
                    <a:lnTo>
                      <a:pt x="2034" y="5"/>
                    </a:lnTo>
                    <a:lnTo>
                      <a:pt x="1743" y="0"/>
                    </a:lnTo>
                  </a:path>
                </a:pathLst>
              </a:custGeom>
              <a:noFill/>
              <a:ln w="0">
                <a:solidFill>
                  <a:srgbClr val="663300"/>
                </a:solidFill>
                <a:round/>
                <a:headEnd/>
                <a:tailEnd/>
              </a:ln>
            </p:spPr>
            <p:txBody>
              <a:bodyPr/>
              <a:lstStyle/>
              <a:p>
                <a:endParaRPr lang="es-MX"/>
              </a:p>
            </p:txBody>
          </p:sp>
          <p:sp>
            <p:nvSpPr>
              <p:cNvPr id="8740" name="Freeform 6355"/>
              <p:cNvSpPr>
                <a:spLocks/>
              </p:cNvSpPr>
              <p:nvPr/>
            </p:nvSpPr>
            <p:spPr bwMode="auto">
              <a:xfrm>
                <a:off x="1778" y="2349"/>
                <a:ext cx="193" cy="5"/>
              </a:xfrm>
              <a:custGeom>
                <a:avLst/>
                <a:gdLst>
                  <a:gd name="T0" fmla="*/ 0 w 1743"/>
                  <a:gd name="T1" fmla="*/ 0 h 45"/>
                  <a:gd name="T2" fmla="*/ 0 w 1743"/>
                  <a:gd name="T3" fmla="*/ 0 h 45"/>
                  <a:gd name="T4" fmla="*/ 0 w 1743"/>
                  <a:gd name="T5" fmla="*/ 0 h 45"/>
                  <a:gd name="T6" fmla="*/ 0 w 1743"/>
                  <a:gd name="T7" fmla="*/ 0 h 45"/>
                  <a:gd name="T8" fmla="*/ 0 60000 65536"/>
                  <a:gd name="T9" fmla="*/ 0 60000 65536"/>
                  <a:gd name="T10" fmla="*/ 0 60000 65536"/>
                  <a:gd name="T11" fmla="*/ 0 60000 65536"/>
                  <a:gd name="T12" fmla="*/ 0 w 1743"/>
                  <a:gd name="T13" fmla="*/ 0 h 45"/>
                  <a:gd name="T14" fmla="*/ 1743 w 1743"/>
                  <a:gd name="T15" fmla="*/ 45 h 45"/>
                </a:gdLst>
                <a:ahLst/>
                <a:cxnLst>
                  <a:cxn ang="T8">
                    <a:pos x="T0" y="T1"/>
                  </a:cxn>
                  <a:cxn ang="T9">
                    <a:pos x="T2" y="T3"/>
                  </a:cxn>
                  <a:cxn ang="T10">
                    <a:pos x="T4" y="T5"/>
                  </a:cxn>
                  <a:cxn ang="T11">
                    <a:pos x="T6" y="T7"/>
                  </a:cxn>
                </a:cxnLst>
                <a:rect l="T12" t="T13" r="T14" b="T15"/>
                <a:pathLst>
                  <a:path w="1743" h="45">
                    <a:moveTo>
                      <a:pt x="361" y="0"/>
                    </a:moveTo>
                    <a:lnTo>
                      <a:pt x="0" y="45"/>
                    </a:lnTo>
                    <a:lnTo>
                      <a:pt x="1743" y="20"/>
                    </a:lnTo>
                    <a:lnTo>
                      <a:pt x="361" y="0"/>
                    </a:lnTo>
                    <a:close/>
                  </a:path>
                </a:pathLst>
              </a:custGeom>
              <a:solidFill>
                <a:srgbClr val="663300"/>
              </a:solidFill>
              <a:ln w="9525">
                <a:noFill/>
                <a:round/>
                <a:headEnd/>
                <a:tailEnd/>
              </a:ln>
            </p:spPr>
            <p:txBody>
              <a:bodyPr/>
              <a:lstStyle/>
              <a:p>
                <a:endParaRPr lang="es-MX"/>
              </a:p>
            </p:txBody>
          </p:sp>
          <p:sp>
            <p:nvSpPr>
              <p:cNvPr id="8741" name="Freeform 6356"/>
              <p:cNvSpPr>
                <a:spLocks/>
              </p:cNvSpPr>
              <p:nvPr/>
            </p:nvSpPr>
            <p:spPr bwMode="auto">
              <a:xfrm>
                <a:off x="1778" y="2349"/>
                <a:ext cx="193" cy="5"/>
              </a:xfrm>
              <a:custGeom>
                <a:avLst/>
                <a:gdLst>
                  <a:gd name="T0" fmla="*/ 0 w 1743"/>
                  <a:gd name="T1" fmla="*/ 0 h 45"/>
                  <a:gd name="T2" fmla="*/ 0 w 1743"/>
                  <a:gd name="T3" fmla="*/ 0 h 45"/>
                  <a:gd name="T4" fmla="*/ 0 w 1743"/>
                  <a:gd name="T5" fmla="*/ 0 h 45"/>
                  <a:gd name="T6" fmla="*/ 0 w 1743"/>
                  <a:gd name="T7" fmla="*/ 0 h 45"/>
                  <a:gd name="T8" fmla="*/ 0 60000 65536"/>
                  <a:gd name="T9" fmla="*/ 0 60000 65536"/>
                  <a:gd name="T10" fmla="*/ 0 60000 65536"/>
                  <a:gd name="T11" fmla="*/ 0 60000 65536"/>
                  <a:gd name="T12" fmla="*/ 0 w 1743"/>
                  <a:gd name="T13" fmla="*/ 0 h 45"/>
                  <a:gd name="T14" fmla="*/ 1743 w 1743"/>
                  <a:gd name="T15" fmla="*/ 45 h 45"/>
                </a:gdLst>
                <a:ahLst/>
                <a:cxnLst>
                  <a:cxn ang="T8">
                    <a:pos x="T0" y="T1"/>
                  </a:cxn>
                  <a:cxn ang="T9">
                    <a:pos x="T2" y="T3"/>
                  </a:cxn>
                  <a:cxn ang="T10">
                    <a:pos x="T4" y="T5"/>
                  </a:cxn>
                  <a:cxn ang="T11">
                    <a:pos x="T6" y="T7"/>
                  </a:cxn>
                </a:cxnLst>
                <a:rect l="T12" t="T13" r="T14" b="T15"/>
                <a:pathLst>
                  <a:path w="1743" h="45">
                    <a:moveTo>
                      <a:pt x="361" y="0"/>
                    </a:moveTo>
                    <a:lnTo>
                      <a:pt x="0" y="45"/>
                    </a:lnTo>
                    <a:lnTo>
                      <a:pt x="1743" y="20"/>
                    </a:lnTo>
                    <a:lnTo>
                      <a:pt x="361" y="0"/>
                    </a:lnTo>
                  </a:path>
                </a:pathLst>
              </a:custGeom>
              <a:noFill/>
              <a:ln w="0">
                <a:solidFill>
                  <a:srgbClr val="663300"/>
                </a:solidFill>
                <a:round/>
                <a:headEnd/>
                <a:tailEnd/>
              </a:ln>
            </p:spPr>
            <p:txBody>
              <a:bodyPr/>
              <a:lstStyle/>
              <a:p>
                <a:endParaRPr lang="es-MX"/>
              </a:p>
            </p:txBody>
          </p:sp>
          <p:sp>
            <p:nvSpPr>
              <p:cNvPr id="8742" name="Freeform 6357"/>
              <p:cNvSpPr>
                <a:spLocks/>
              </p:cNvSpPr>
              <p:nvPr/>
            </p:nvSpPr>
            <p:spPr bwMode="auto">
              <a:xfrm>
                <a:off x="1818" y="2348"/>
                <a:ext cx="153" cy="3"/>
              </a:xfrm>
              <a:custGeom>
                <a:avLst/>
                <a:gdLst>
                  <a:gd name="T0" fmla="*/ 0 w 1382"/>
                  <a:gd name="T1" fmla="*/ 0 h 27"/>
                  <a:gd name="T2" fmla="*/ 0 w 1382"/>
                  <a:gd name="T3" fmla="*/ 0 h 27"/>
                  <a:gd name="T4" fmla="*/ 0 w 1382"/>
                  <a:gd name="T5" fmla="*/ 0 h 27"/>
                  <a:gd name="T6" fmla="*/ 0 w 1382"/>
                  <a:gd name="T7" fmla="*/ 0 h 27"/>
                  <a:gd name="T8" fmla="*/ 0 60000 65536"/>
                  <a:gd name="T9" fmla="*/ 0 60000 65536"/>
                  <a:gd name="T10" fmla="*/ 0 60000 65536"/>
                  <a:gd name="T11" fmla="*/ 0 60000 65536"/>
                  <a:gd name="T12" fmla="*/ 0 w 1382"/>
                  <a:gd name="T13" fmla="*/ 0 h 27"/>
                  <a:gd name="T14" fmla="*/ 1382 w 1382"/>
                  <a:gd name="T15" fmla="*/ 27 h 27"/>
                </a:gdLst>
                <a:ahLst/>
                <a:cxnLst>
                  <a:cxn ang="T8">
                    <a:pos x="T0" y="T1"/>
                  </a:cxn>
                  <a:cxn ang="T9">
                    <a:pos x="T2" y="T3"/>
                  </a:cxn>
                  <a:cxn ang="T10">
                    <a:pos x="T4" y="T5"/>
                  </a:cxn>
                  <a:cxn ang="T11">
                    <a:pos x="T6" y="T7"/>
                  </a:cxn>
                </a:cxnLst>
                <a:rect l="T12" t="T13" r="T14" b="T15"/>
                <a:pathLst>
                  <a:path w="1382" h="27">
                    <a:moveTo>
                      <a:pt x="793" y="0"/>
                    </a:moveTo>
                    <a:lnTo>
                      <a:pt x="0" y="7"/>
                    </a:lnTo>
                    <a:lnTo>
                      <a:pt x="1382" y="27"/>
                    </a:lnTo>
                    <a:lnTo>
                      <a:pt x="793" y="0"/>
                    </a:lnTo>
                    <a:close/>
                  </a:path>
                </a:pathLst>
              </a:custGeom>
              <a:solidFill>
                <a:srgbClr val="663300"/>
              </a:solidFill>
              <a:ln w="9525">
                <a:noFill/>
                <a:round/>
                <a:headEnd/>
                <a:tailEnd/>
              </a:ln>
            </p:spPr>
            <p:txBody>
              <a:bodyPr/>
              <a:lstStyle/>
              <a:p>
                <a:endParaRPr lang="es-MX"/>
              </a:p>
            </p:txBody>
          </p:sp>
          <p:sp>
            <p:nvSpPr>
              <p:cNvPr id="8743" name="Freeform 6358"/>
              <p:cNvSpPr>
                <a:spLocks/>
              </p:cNvSpPr>
              <p:nvPr/>
            </p:nvSpPr>
            <p:spPr bwMode="auto">
              <a:xfrm>
                <a:off x="1818" y="2348"/>
                <a:ext cx="153" cy="3"/>
              </a:xfrm>
              <a:custGeom>
                <a:avLst/>
                <a:gdLst>
                  <a:gd name="T0" fmla="*/ 0 w 1382"/>
                  <a:gd name="T1" fmla="*/ 0 h 27"/>
                  <a:gd name="T2" fmla="*/ 0 w 1382"/>
                  <a:gd name="T3" fmla="*/ 0 h 27"/>
                  <a:gd name="T4" fmla="*/ 0 w 1382"/>
                  <a:gd name="T5" fmla="*/ 0 h 27"/>
                  <a:gd name="T6" fmla="*/ 0 w 1382"/>
                  <a:gd name="T7" fmla="*/ 0 h 27"/>
                  <a:gd name="T8" fmla="*/ 0 60000 65536"/>
                  <a:gd name="T9" fmla="*/ 0 60000 65536"/>
                  <a:gd name="T10" fmla="*/ 0 60000 65536"/>
                  <a:gd name="T11" fmla="*/ 0 60000 65536"/>
                  <a:gd name="T12" fmla="*/ 0 w 1382"/>
                  <a:gd name="T13" fmla="*/ 0 h 27"/>
                  <a:gd name="T14" fmla="*/ 1382 w 1382"/>
                  <a:gd name="T15" fmla="*/ 27 h 27"/>
                </a:gdLst>
                <a:ahLst/>
                <a:cxnLst>
                  <a:cxn ang="T8">
                    <a:pos x="T0" y="T1"/>
                  </a:cxn>
                  <a:cxn ang="T9">
                    <a:pos x="T2" y="T3"/>
                  </a:cxn>
                  <a:cxn ang="T10">
                    <a:pos x="T4" y="T5"/>
                  </a:cxn>
                  <a:cxn ang="T11">
                    <a:pos x="T6" y="T7"/>
                  </a:cxn>
                </a:cxnLst>
                <a:rect l="T12" t="T13" r="T14" b="T15"/>
                <a:pathLst>
                  <a:path w="1382" h="27">
                    <a:moveTo>
                      <a:pt x="793" y="0"/>
                    </a:moveTo>
                    <a:lnTo>
                      <a:pt x="0" y="7"/>
                    </a:lnTo>
                    <a:lnTo>
                      <a:pt x="1382" y="27"/>
                    </a:lnTo>
                    <a:lnTo>
                      <a:pt x="793" y="0"/>
                    </a:lnTo>
                  </a:path>
                </a:pathLst>
              </a:custGeom>
              <a:noFill/>
              <a:ln w="0">
                <a:solidFill>
                  <a:srgbClr val="663300"/>
                </a:solidFill>
                <a:round/>
                <a:headEnd/>
                <a:tailEnd/>
              </a:ln>
            </p:spPr>
            <p:txBody>
              <a:bodyPr/>
              <a:lstStyle/>
              <a:p>
                <a:endParaRPr lang="es-MX"/>
              </a:p>
            </p:txBody>
          </p:sp>
          <p:sp>
            <p:nvSpPr>
              <p:cNvPr id="8744" name="Freeform 6359"/>
              <p:cNvSpPr>
                <a:spLocks/>
              </p:cNvSpPr>
              <p:nvPr/>
            </p:nvSpPr>
            <p:spPr bwMode="auto">
              <a:xfrm>
                <a:off x="1971" y="2346"/>
                <a:ext cx="33" cy="6"/>
              </a:xfrm>
              <a:custGeom>
                <a:avLst/>
                <a:gdLst>
                  <a:gd name="T0" fmla="*/ 0 w 291"/>
                  <a:gd name="T1" fmla="*/ 0 h 54"/>
                  <a:gd name="T2" fmla="*/ 0 w 291"/>
                  <a:gd name="T3" fmla="*/ 0 h 54"/>
                  <a:gd name="T4" fmla="*/ 0 w 291"/>
                  <a:gd name="T5" fmla="*/ 0 h 54"/>
                  <a:gd name="T6" fmla="*/ 0 w 291"/>
                  <a:gd name="T7" fmla="*/ 0 h 54"/>
                  <a:gd name="T8" fmla="*/ 0 60000 65536"/>
                  <a:gd name="T9" fmla="*/ 0 60000 65536"/>
                  <a:gd name="T10" fmla="*/ 0 60000 65536"/>
                  <a:gd name="T11" fmla="*/ 0 60000 65536"/>
                  <a:gd name="T12" fmla="*/ 0 w 291"/>
                  <a:gd name="T13" fmla="*/ 0 h 54"/>
                  <a:gd name="T14" fmla="*/ 291 w 291"/>
                  <a:gd name="T15" fmla="*/ 54 h 54"/>
                </a:gdLst>
                <a:ahLst/>
                <a:cxnLst>
                  <a:cxn ang="T8">
                    <a:pos x="T0" y="T1"/>
                  </a:cxn>
                  <a:cxn ang="T9">
                    <a:pos x="T2" y="T3"/>
                  </a:cxn>
                  <a:cxn ang="T10">
                    <a:pos x="T4" y="T5"/>
                  </a:cxn>
                  <a:cxn ang="T11">
                    <a:pos x="T6" y="T7"/>
                  </a:cxn>
                </a:cxnLst>
                <a:rect l="T12" t="T13" r="T14" b="T15"/>
                <a:pathLst>
                  <a:path w="291" h="54">
                    <a:moveTo>
                      <a:pt x="163" y="0"/>
                    </a:moveTo>
                    <a:lnTo>
                      <a:pt x="0" y="49"/>
                    </a:lnTo>
                    <a:lnTo>
                      <a:pt x="291" y="54"/>
                    </a:lnTo>
                    <a:lnTo>
                      <a:pt x="163" y="0"/>
                    </a:lnTo>
                    <a:close/>
                  </a:path>
                </a:pathLst>
              </a:custGeom>
              <a:solidFill>
                <a:srgbClr val="663300"/>
              </a:solidFill>
              <a:ln w="9525">
                <a:noFill/>
                <a:round/>
                <a:headEnd/>
                <a:tailEnd/>
              </a:ln>
            </p:spPr>
            <p:txBody>
              <a:bodyPr/>
              <a:lstStyle/>
              <a:p>
                <a:endParaRPr lang="es-MX"/>
              </a:p>
            </p:txBody>
          </p:sp>
          <p:sp>
            <p:nvSpPr>
              <p:cNvPr id="8745" name="Freeform 6360"/>
              <p:cNvSpPr>
                <a:spLocks/>
              </p:cNvSpPr>
              <p:nvPr/>
            </p:nvSpPr>
            <p:spPr bwMode="auto">
              <a:xfrm>
                <a:off x="1971" y="2346"/>
                <a:ext cx="33" cy="6"/>
              </a:xfrm>
              <a:custGeom>
                <a:avLst/>
                <a:gdLst>
                  <a:gd name="T0" fmla="*/ 0 w 291"/>
                  <a:gd name="T1" fmla="*/ 0 h 54"/>
                  <a:gd name="T2" fmla="*/ 0 w 291"/>
                  <a:gd name="T3" fmla="*/ 0 h 54"/>
                  <a:gd name="T4" fmla="*/ 0 w 291"/>
                  <a:gd name="T5" fmla="*/ 0 h 54"/>
                  <a:gd name="T6" fmla="*/ 0 w 291"/>
                  <a:gd name="T7" fmla="*/ 0 h 54"/>
                  <a:gd name="T8" fmla="*/ 0 60000 65536"/>
                  <a:gd name="T9" fmla="*/ 0 60000 65536"/>
                  <a:gd name="T10" fmla="*/ 0 60000 65536"/>
                  <a:gd name="T11" fmla="*/ 0 60000 65536"/>
                  <a:gd name="T12" fmla="*/ 0 w 291"/>
                  <a:gd name="T13" fmla="*/ 0 h 54"/>
                  <a:gd name="T14" fmla="*/ 291 w 291"/>
                  <a:gd name="T15" fmla="*/ 54 h 54"/>
                </a:gdLst>
                <a:ahLst/>
                <a:cxnLst>
                  <a:cxn ang="T8">
                    <a:pos x="T0" y="T1"/>
                  </a:cxn>
                  <a:cxn ang="T9">
                    <a:pos x="T2" y="T3"/>
                  </a:cxn>
                  <a:cxn ang="T10">
                    <a:pos x="T4" y="T5"/>
                  </a:cxn>
                  <a:cxn ang="T11">
                    <a:pos x="T6" y="T7"/>
                  </a:cxn>
                </a:cxnLst>
                <a:rect l="T12" t="T13" r="T14" b="T15"/>
                <a:pathLst>
                  <a:path w="291" h="54">
                    <a:moveTo>
                      <a:pt x="163" y="0"/>
                    </a:moveTo>
                    <a:lnTo>
                      <a:pt x="0" y="49"/>
                    </a:lnTo>
                    <a:lnTo>
                      <a:pt x="291" y="54"/>
                    </a:lnTo>
                    <a:lnTo>
                      <a:pt x="163" y="0"/>
                    </a:lnTo>
                  </a:path>
                </a:pathLst>
              </a:custGeom>
              <a:noFill/>
              <a:ln w="0">
                <a:solidFill>
                  <a:srgbClr val="663300"/>
                </a:solidFill>
                <a:round/>
                <a:headEnd/>
                <a:tailEnd/>
              </a:ln>
            </p:spPr>
            <p:txBody>
              <a:bodyPr/>
              <a:lstStyle/>
              <a:p>
                <a:endParaRPr lang="es-MX"/>
              </a:p>
            </p:txBody>
          </p:sp>
          <p:sp>
            <p:nvSpPr>
              <p:cNvPr id="8746" name="Freeform 6361"/>
              <p:cNvSpPr>
                <a:spLocks/>
              </p:cNvSpPr>
              <p:nvPr/>
            </p:nvSpPr>
            <p:spPr bwMode="auto">
              <a:xfrm>
                <a:off x="1818" y="2343"/>
                <a:ext cx="88" cy="6"/>
              </a:xfrm>
              <a:custGeom>
                <a:avLst/>
                <a:gdLst>
                  <a:gd name="T0" fmla="*/ 0 w 793"/>
                  <a:gd name="T1" fmla="*/ 0 h 54"/>
                  <a:gd name="T2" fmla="*/ 0 w 793"/>
                  <a:gd name="T3" fmla="*/ 0 h 54"/>
                  <a:gd name="T4" fmla="*/ 0 w 793"/>
                  <a:gd name="T5" fmla="*/ 0 h 54"/>
                  <a:gd name="T6" fmla="*/ 0 w 793"/>
                  <a:gd name="T7" fmla="*/ 0 h 54"/>
                  <a:gd name="T8" fmla="*/ 0 60000 65536"/>
                  <a:gd name="T9" fmla="*/ 0 60000 65536"/>
                  <a:gd name="T10" fmla="*/ 0 60000 65536"/>
                  <a:gd name="T11" fmla="*/ 0 60000 65536"/>
                  <a:gd name="T12" fmla="*/ 0 w 793"/>
                  <a:gd name="T13" fmla="*/ 0 h 54"/>
                  <a:gd name="T14" fmla="*/ 793 w 793"/>
                  <a:gd name="T15" fmla="*/ 54 h 54"/>
                </a:gdLst>
                <a:ahLst/>
                <a:cxnLst>
                  <a:cxn ang="T8">
                    <a:pos x="T0" y="T1"/>
                  </a:cxn>
                  <a:cxn ang="T9">
                    <a:pos x="T2" y="T3"/>
                  </a:cxn>
                  <a:cxn ang="T10">
                    <a:pos x="T4" y="T5"/>
                  </a:cxn>
                  <a:cxn ang="T11">
                    <a:pos x="T6" y="T7"/>
                  </a:cxn>
                </a:cxnLst>
                <a:rect l="T12" t="T13" r="T14" b="T15"/>
                <a:pathLst>
                  <a:path w="793" h="54">
                    <a:moveTo>
                      <a:pt x="109" y="0"/>
                    </a:moveTo>
                    <a:lnTo>
                      <a:pt x="0" y="54"/>
                    </a:lnTo>
                    <a:lnTo>
                      <a:pt x="793" y="47"/>
                    </a:lnTo>
                    <a:lnTo>
                      <a:pt x="109" y="0"/>
                    </a:lnTo>
                    <a:close/>
                  </a:path>
                </a:pathLst>
              </a:custGeom>
              <a:solidFill>
                <a:srgbClr val="663300"/>
              </a:solidFill>
              <a:ln w="9525">
                <a:noFill/>
                <a:round/>
                <a:headEnd/>
                <a:tailEnd/>
              </a:ln>
            </p:spPr>
            <p:txBody>
              <a:bodyPr/>
              <a:lstStyle/>
              <a:p>
                <a:endParaRPr lang="es-MX"/>
              </a:p>
            </p:txBody>
          </p:sp>
          <p:sp>
            <p:nvSpPr>
              <p:cNvPr id="8747" name="Freeform 6362"/>
              <p:cNvSpPr>
                <a:spLocks/>
              </p:cNvSpPr>
              <p:nvPr/>
            </p:nvSpPr>
            <p:spPr bwMode="auto">
              <a:xfrm>
                <a:off x="1818" y="2343"/>
                <a:ext cx="88" cy="6"/>
              </a:xfrm>
              <a:custGeom>
                <a:avLst/>
                <a:gdLst>
                  <a:gd name="T0" fmla="*/ 0 w 793"/>
                  <a:gd name="T1" fmla="*/ 0 h 54"/>
                  <a:gd name="T2" fmla="*/ 0 w 793"/>
                  <a:gd name="T3" fmla="*/ 0 h 54"/>
                  <a:gd name="T4" fmla="*/ 0 w 793"/>
                  <a:gd name="T5" fmla="*/ 0 h 54"/>
                  <a:gd name="T6" fmla="*/ 0 w 793"/>
                  <a:gd name="T7" fmla="*/ 0 h 54"/>
                  <a:gd name="T8" fmla="*/ 0 60000 65536"/>
                  <a:gd name="T9" fmla="*/ 0 60000 65536"/>
                  <a:gd name="T10" fmla="*/ 0 60000 65536"/>
                  <a:gd name="T11" fmla="*/ 0 60000 65536"/>
                  <a:gd name="T12" fmla="*/ 0 w 793"/>
                  <a:gd name="T13" fmla="*/ 0 h 54"/>
                  <a:gd name="T14" fmla="*/ 793 w 793"/>
                  <a:gd name="T15" fmla="*/ 54 h 54"/>
                </a:gdLst>
                <a:ahLst/>
                <a:cxnLst>
                  <a:cxn ang="T8">
                    <a:pos x="T0" y="T1"/>
                  </a:cxn>
                  <a:cxn ang="T9">
                    <a:pos x="T2" y="T3"/>
                  </a:cxn>
                  <a:cxn ang="T10">
                    <a:pos x="T4" y="T5"/>
                  </a:cxn>
                  <a:cxn ang="T11">
                    <a:pos x="T6" y="T7"/>
                  </a:cxn>
                </a:cxnLst>
                <a:rect l="T12" t="T13" r="T14" b="T15"/>
                <a:pathLst>
                  <a:path w="793" h="54">
                    <a:moveTo>
                      <a:pt x="109" y="0"/>
                    </a:moveTo>
                    <a:lnTo>
                      <a:pt x="0" y="54"/>
                    </a:lnTo>
                    <a:lnTo>
                      <a:pt x="793" y="47"/>
                    </a:lnTo>
                    <a:lnTo>
                      <a:pt x="109" y="0"/>
                    </a:lnTo>
                  </a:path>
                </a:pathLst>
              </a:custGeom>
              <a:noFill/>
              <a:ln w="0">
                <a:solidFill>
                  <a:srgbClr val="663300"/>
                </a:solidFill>
                <a:round/>
                <a:headEnd/>
                <a:tailEnd/>
              </a:ln>
            </p:spPr>
            <p:txBody>
              <a:bodyPr/>
              <a:lstStyle/>
              <a:p>
                <a:endParaRPr lang="es-MX"/>
              </a:p>
            </p:txBody>
          </p:sp>
          <p:sp>
            <p:nvSpPr>
              <p:cNvPr id="8748" name="Freeform 6363"/>
              <p:cNvSpPr>
                <a:spLocks/>
              </p:cNvSpPr>
              <p:nvPr/>
            </p:nvSpPr>
            <p:spPr bwMode="auto">
              <a:xfrm>
                <a:off x="1694" y="2338"/>
                <a:ext cx="48" cy="29"/>
              </a:xfrm>
              <a:custGeom>
                <a:avLst/>
                <a:gdLst>
                  <a:gd name="T0" fmla="*/ 0 w 429"/>
                  <a:gd name="T1" fmla="*/ 0 h 257"/>
                  <a:gd name="T2" fmla="*/ 0 w 429"/>
                  <a:gd name="T3" fmla="*/ 0 h 257"/>
                  <a:gd name="T4" fmla="*/ 0 w 429"/>
                  <a:gd name="T5" fmla="*/ 0 h 257"/>
                  <a:gd name="T6" fmla="*/ 0 w 429"/>
                  <a:gd name="T7" fmla="*/ 0 h 257"/>
                  <a:gd name="T8" fmla="*/ 0 60000 65536"/>
                  <a:gd name="T9" fmla="*/ 0 60000 65536"/>
                  <a:gd name="T10" fmla="*/ 0 60000 65536"/>
                  <a:gd name="T11" fmla="*/ 0 60000 65536"/>
                  <a:gd name="T12" fmla="*/ 0 w 429"/>
                  <a:gd name="T13" fmla="*/ 0 h 257"/>
                  <a:gd name="T14" fmla="*/ 429 w 429"/>
                  <a:gd name="T15" fmla="*/ 257 h 257"/>
                </a:gdLst>
                <a:ahLst/>
                <a:cxnLst>
                  <a:cxn ang="T8">
                    <a:pos x="T0" y="T1"/>
                  </a:cxn>
                  <a:cxn ang="T9">
                    <a:pos x="T2" y="T3"/>
                  </a:cxn>
                  <a:cxn ang="T10">
                    <a:pos x="T4" y="T5"/>
                  </a:cxn>
                  <a:cxn ang="T11">
                    <a:pos x="T6" y="T7"/>
                  </a:cxn>
                </a:cxnLst>
                <a:rect l="T12" t="T13" r="T14" b="T15"/>
                <a:pathLst>
                  <a:path w="429" h="257">
                    <a:moveTo>
                      <a:pt x="0" y="0"/>
                    </a:moveTo>
                    <a:lnTo>
                      <a:pt x="165" y="257"/>
                    </a:lnTo>
                    <a:lnTo>
                      <a:pt x="429" y="145"/>
                    </a:lnTo>
                    <a:lnTo>
                      <a:pt x="0" y="0"/>
                    </a:lnTo>
                    <a:close/>
                  </a:path>
                </a:pathLst>
              </a:custGeom>
              <a:solidFill>
                <a:srgbClr val="663300"/>
              </a:solidFill>
              <a:ln w="9525">
                <a:noFill/>
                <a:round/>
                <a:headEnd/>
                <a:tailEnd/>
              </a:ln>
            </p:spPr>
            <p:txBody>
              <a:bodyPr/>
              <a:lstStyle/>
              <a:p>
                <a:endParaRPr lang="es-MX"/>
              </a:p>
            </p:txBody>
          </p:sp>
          <p:sp>
            <p:nvSpPr>
              <p:cNvPr id="8749" name="Freeform 6364"/>
              <p:cNvSpPr>
                <a:spLocks/>
              </p:cNvSpPr>
              <p:nvPr/>
            </p:nvSpPr>
            <p:spPr bwMode="auto">
              <a:xfrm>
                <a:off x="1694" y="2338"/>
                <a:ext cx="48" cy="29"/>
              </a:xfrm>
              <a:custGeom>
                <a:avLst/>
                <a:gdLst>
                  <a:gd name="T0" fmla="*/ 0 w 429"/>
                  <a:gd name="T1" fmla="*/ 0 h 257"/>
                  <a:gd name="T2" fmla="*/ 0 w 429"/>
                  <a:gd name="T3" fmla="*/ 0 h 257"/>
                  <a:gd name="T4" fmla="*/ 0 w 429"/>
                  <a:gd name="T5" fmla="*/ 0 h 257"/>
                  <a:gd name="T6" fmla="*/ 0 w 429"/>
                  <a:gd name="T7" fmla="*/ 0 h 257"/>
                  <a:gd name="T8" fmla="*/ 0 60000 65536"/>
                  <a:gd name="T9" fmla="*/ 0 60000 65536"/>
                  <a:gd name="T10" fmla="*/ 0 60000 65536"/>
                  <a:gd name="T11" fmla="*/ 0 60000 65536"/>
                  <a:gd name="T12" fmla="*/ 0 w 429"/>
                  <a:gd name="T13" fmla="*/ 0 h 257"/>
                  <a:gd name="T14" fmla="*/ 429 w 429"/>
                  <a:gd name="T15" fmla="*/ 257 h 257"/>
                </a:gdLst>
                <a:ahLst/>
                <a:cxnLst>
                  <a:cxn ang="T8">
                    <a:pos x="T0" y="T1"/>
                  </a:cxn>
                  <a:cxn ang="T9">
                    <a:pos x="T2" y="T3"/>
                  </a:cxn>
                  <a:cxn ang="T10">
                    <a:pos x="T4" y="T5"/>
                  </a:cxn>
                  <a:cxn ang="T11">
                    <a:pos x="T6" y="T7"/>
                  </a:cxn>
                </a:cxnLst>
                <a:rect l="T12" t="T13" r="T14" b="T15"/>
                <a:pathLst>
                  <a:path w="429" h="257">
                    <a:moveTo>
                      <a:pt x="0" y="0"/>
                    </a:moveTo>
                    <a:lnTo>
                      <a:pt x="165" y="257"/>
                    </a:lnTo>
                    <a:lnTo>
                      <a:pt x="429" y="145"/>
                    </a:lnTo>
                    <a:lnTo>
                      <a:pt x="0" y="0"/>
                    </a:lnTo>
                  </a:path>
                </a:pathLst>
              </a:custGeom>
              <a:noFill/>
              <a:ln w="0">
                <a:solidFill>
                  <a:srgbClr val="663300"/>
                </a:solidFill>
                <a:round/>
                <a:headEnd/>
                <a:tailEnd/>
              </a:ln>
            </p:spPr>
            <p:txBody>
              <a:bodyPr/>
              <a:lstStyle/>
              <a:p>
                <a:endParaRPr lang="es-MX"/>
              </a:p>
            </p:txBody>
          </p:sp>
          <p:sp>
            <p:nvSpPr>
              <p:cNvPr id="8750" name="Freeform 6365"/>
              <p:cNvSpPr>
                <a:spLocks/>
              </p:cNvSpPr>
              <p:nvPr/>
            </p:nvSpPr>
            <p:spPr bwMode="auto">
              <a:xfrm>
                <a:off x="1694" y="2317"/>
                <a:ext cx="48" cy="37"/>
              </a:xfrm>
              <a:custGeom>
                <a:avLst/>
                <a:gdLst>
                  <a:gd name="T0" fmla="*/ 0 w 429"/>
                  <a:gd name="T1" fmla="*/ 0 h 338"/>
                  <a:gd name="T2" fmla="*/ 0 w 429"/>
                  <a:gd name="T3" fmla="*/ 0 h 338"/>
                  <a:gd name="T4" fmla="*/ 0 w 429"/>
                  <a:gd name="T5" fmla="*/ 0 h 338"/>
                  <a:gd name="T6" fmla="*/ 0 w 429"/>
                  <a:gd name="T7" fmla="*/ 0 h 338"/>
                  <a:gd name="T8" fmla="*/ 0 60000 65536"/>
                  <a:gd name="T9" fmla="*/ 0 60000 65536"/>
                  <a:gd name="T10" fmla="*/ 0 60000 65536"/>
                  <a:gd name="T11" fmla="*/ 0 60000 65536"/>
                  <a:gd name="T12" fmla="*/ 0 w 429"/>
                  <a:gd name="T13" fmla="*/ 0 h 338"/>
                  <a:gd name="T14" fmla="*/ 429 w 429"/>
                  <a:gd name="T15" fmla="*/ 338 h 338"/>
                </a:gdLst>
                <a:ahLst/>
                <a:cxnLst>
                  <a:cxn ang="T8">
                    <a:pos x="T0" y="T1"/>
                  </a:cxn>
                  <a:cxn ang="T9">
                    <a:pos x="T2" y="T3"/>
                  </a:cxn>
                  <a:cxn ang="T10">
                    <a:pos x="T4" y="T5"/>
                  </a:cxn>
                  <a:cxn ang="T11">
                    <a:pos x="T6" y="T7"/>
                  </a:cxn>
                </a:cxnLst>
                <a:rect l="T12" t="T13" r="T14" b="T15"/>
                <a:pathLst>
                  <a:path w="429" h="338">
                    <a:moveTo>
                      <a:pt x="210" y="0"/>
                    </a:moveTo>
                    <a:lnTo>
                      <a:pt x="0" y="193"/>
                    </a:lnTo>
                    <a:lnTo>
                      <a:pt x="429" y="338"/>
                    </a:lnTo>
                    <a:lnTo>
                      <a:pt x="210" y="0"/>
                    </a:lnTo>
                    <a:close/>
                  </a:path>
                </a:pathLst>
              </a:custGeom>
              <a:solidFill>
                <a:srgbClr val="663300"/>
              </a:solidFill>
              <a:ln w="9525">
                <a:noFill/>
                <a:round/>
                <a:headEnd/>
                <a:tailEnd/>
              </a:ln>
            </p:spPr>
            <p:txBody>
              <a:bodyPr/>
              <a:lstStyle/>
              <a:p>
                <a:endParaRPr lang="es-MX"/>
              </a:p>
            </p:txBody>
          </p:sp>
          <p:sp>
            <p:nvSpPr>
              <p:cNvPr id="8751" name="Freeform 6366"/>
              <p:cNvSpPr>
                <a:spLocks/>
              </p:cNvSpPr>
              <p:nvPr/>
            </p:nvSpPr>
            <p:spPr bwMode="auto">
              <a:xfrm>
                <a:off x="1694" y="2317"/>
                <a:ext cx="48" cy="37"/>
              </a:xfrm>
              <a:custGeom>
                <a:avLst/>
                <a:gdLst>
                  <a:gd name="T0" fmla="*/ 0 w 429"/>
                  <a:gd name="T1" fmla="*/ 0 h 338"/>
                  <a:gd name="T2" fmla="*/ 0 w 429"/>
                  <a:gd name="T3" fmla="*/ 0 h 338"/>
                  <a:gd name="T4" fmla="*/ 0 w 429"/>
                  <a:gd name="T5" fmla="*/ 0 h 338"/>
                  <a:gd name="T6" fmla="*/ 0 w 429"/>
                  <a:gd name="T7" fmla="*/ 0 h 338"/>
                  <a:gd name="T8" fmla="*/ 0 60000 65536"/>
                  <a:gd name="T9" fmla="*/ 0 60000 65536"/>
                  <a:gd name="T10" fmla="*/ 0 60000 65536"/>
                  <a:gd name="T11" fmla="*/ 0 60000 65536"/>
                  <a:gd name="T12" fmla="*/ 0 w 429"/>
                  <a:gd name="T13" fmla="*/ 0 h 338"/>
                  <a:gd name="T14" fmla="*/ 429 w 429"/>
                  <a:gd name="T15" fmla="*/ 338 h 338"/>
                </a:gdLst>
                <a:ahLst/>
                <a:cxnLst>
                  <a:cxn ang="T8">
                    <a:pos x="T0" y="T1"/>
                  </a:cxn>
                  <a:cxn ang="T9">
                    <a:pos x="T2" y="T3"/>
                  </a:cxn>
                  <a:cxn ang="T10">
                    <a:pos x="T4" y="T5"/>
                  </a:cxn>
                  <a:cxn ang="T11">
                    <a:pos x="T6" y="T7"/>
                  </a:cxn>
                </a:cxnLst>
                <a:rect l="T12" t="T13" r="T14" b="T15"/>
                <a:pathLst>
                  <a:path w="429" h="338">
                    <a:moveTo>
                      <a:pt x="210" y="0"/>
                    </a:moveTo>
                    <a:lnTo>
                      <a:pt x="0" y="193"/>
                    </a:lnTo>
                    <a:lnTo>
                      <a:pt x="429" y="338"/>
                    </a:lnTo>
                    <a:lnTo>
                      <a:pt x="210" y="0"/>
                    </a:lnTo>
                  </a:path>
                </a:pathLst>
              </a:custGeom>
              <a:noFill/>
              <a:ln w="0">
                <a:solidFill>
                  <a:srgbClr val="663300"/>
                </a:solidFill>
                <a:round/>
                <a:headEnd/>
                <a:tailEnd/>
              </a:ln>
            </p:spPr>
            <p:txBody>
              <a:bodyPr/>
              <a:lstStyle/>
              <a:p>
                <a:endParaRPr lang="es-MX"/>
              </a:p>
            </p:txBody>
          </p:sp>
          <p:sp>
            <p:nvSpPr>
              <p:cNvPr id="8752" name="Freeform 6367"/>
              <p:cNvSpPr>
                <a:spLocks/>
              </p:cNvSpPr>
              <p:nvPr/>
            </p:nvSpPr>
            <p:spPr bwMode="auto">
              <a:xfrm>
                <a:off x="1666" y="2316"/>
                <a:ext cx="52" cy="22"/>
              </a:xfrm>
              <a:custGeom>
                <a:avLst/>
                <a:gdLst>
                  <a:gd name="T0" fmla="*/ 0 w 462"/>
                  <a:gd name="T1" fmla="*/ 0 h 196"/>
                  <a:gd name="T2" fmla="*/ 0 w 462"/>
                  <a:gd name="T3" fmla="*/ 0 h 196"/>
                  <a:gd name="T4" fmla="*/ 0 w 462"/>
                  <a:gd name="T5" fmla="*/ 0 h 196"/>
                  <a:gd name="T6" fmla="*/ 0 w 462"/>
                  <a:gd name="T7" fmla="*/ 0 h 196"/>
                  <a:gd name="T8" fmla="*/ 0 60000 65536"/>
                  <a:gd name="T9" fmla="*/ 0 60000 65536"/>
                  <a:gd name="T10" fmla="*/ 0 60000 65536"/>
                  <a:gd name="T11" fmla="*/ 0 60000 65536"/>
                  <a:gd name="T12" fmla="*/ 0 w 462"/>
                  <a:gd name="T13" fmla="*/ 0 h 196"/>
                  <a:gd name="T14" fmla="*/ 462 w 462"/>
                  <a:gd name="T15" fmla="*/ 196 h 196"/>
                </a:gdLst>
                <a:ahLst/>
                <a:cxnLst>
                  <a:cxn ang="T8">
                    <a:pos x="T0" y="T1"/>
                  </a:cxn>
                  <a:cxn ang="T9">
                    <a:pos x="T2" y="T3"/>
                  </a:cxn>
                  <a:cxn ang="T10">
                    <a:pos x="T4" y="T5"/>
                  </a:cxn>
                  <a:cxn ang="T11">
                    <a:pos x="T6" y="T7"/>
                  </a:cxn>
                </a:cxnLst>
                <a:rect l="T12" t="T13" r="T14" b="T15"/>
                <a:pathLst>
                  <a:path w="462" h="196">
                    <a:moveTo>
                      <a:pt x="0" y="0"/>
                    </a:moveTo>
                    <a:lnTo>
                      <a:pt x="252" y="196"/>
                    </a:lnTo>
                    <a:lnTo>
                      <a:pt x="462" y="3"/>
                    </a:lnTo>
                    <a:lnTo>
                      <a:pt x="0" y="0"/>
                    </a:lnTo>
                    <a:close/>
                  </a:path>
                </a:pathLst>
              </a:custGeom>
              <a:solidFill>
                <a:srgbClr val="663300"/>
              </a:solidFill>
              <a:ln w="9525">
                <a:noFill/>
                <a:round/>
                <a:headEnd/>
                <a:tailEnd/>
              </a:ln>
            </p:spPr>
            <p:txBody>
              <a:bodyPr/>
              <a:lstStyle/>
              <a:p>
                <a:endParaRPr lang="es-MX"/>
              </a:p>
            </p:txBody>
          </p:sp>
          <p:sp>
            <p:nvSpPr>
              <p:cNvPr id="8753" name="Freeform 6368"/>
              <p:cNvSpPr>
                <a:spLocks/>
              </p:cNvSpPr>
              <p:nvPr/>
            </p:nvSpPr>
            <p:spPr bwMode="auto">
              <a:xfrm>
                <a:off x="1666" y="2316"/>
                <a:ext cx="52" cy="22"/>
              </a:xfrm>
              <a:custGeom>
                <a:avLst/>
                <a:gdLst>
                  <a:gd name="T0" fmla="*/ 0 w 462"/>
                  <a:gd name="T1" fmla="*/ 0 h 196"/>
                  <a:gd name="T2" fmla="*/ 0 w 462"/>
                  <a:gd name="T3" fmla="*/ 0 h 196"/>
                  <a:gd name="T4" fmla="*/ 0 w 462"/>
                  <a:gd name="T5" fmla="*/ 0 h 196"/>
                  <a:gd name="T6" fmla="*/ 0 w 462"/>
                  <a:gd name="T7" fmla="*/ 0 h 196"/>
                  <a:gd name="T8" fmla="*/ 0 60000 65536"/>
                  <a:gd name="T9" fmla="*/ 0 60000 65536"/>
                  <a:gd name="T10" fmla="*/ 0 60000 65536"/>
                  <a:gd name="T11" fmla="*/ 0 60000 65536"/>
                  <a:gd name="T12" fmla="*/ 0 w 462"/>
                  <a:gd name="T13" fmla="*/ 0 h 196"/>
                  <a:gd name="T14" fmla="*/ 462 w 462"/>
                  <a:gd name="T15" fmla="*/ 196 h 196"/>
                </a:gdLst>
                <a:ahLst/>
                <a:cxnLst>
                  <a:cxn ang="T8">
                    <a:pos x="T0" y="T1"/>
                  </a:cxn>
                  <a:cxn ang="T9">
                    <a:pos x="T2" y="T3"/>
                  </a:cxn>
                  <a:cxn ang="T10">
                    <a:pos x="T4" y="T5"/>
                  </a:cxn>
                  <a:cxn ang="T11">
                    <a:pos x="T6" y="T7"/>
                  </a:cxn>
                </a:cxnLst>
                <a:rect l="T12" t="T13" r="T14" b="T15"/>
                <a:pathLst>
                  <a:path w="462" h="196">
                    <a:moveTo>
                      <a:pt x="0" y="0"/>
                    </a:moveTo>
                    <a:lnTo>
                      <a:pt x="252" y="196"/>
                    </a:lnTo>
                    <a:lnTo>
                      <a:pt x="462" y="3"/>
                    </a:lnTo>
                    <a:lnTo>
                      <a:pt x="0" y="0"/>
                    </a:lnTo>
                  </a:path>
                </a:pathLst>
              </a:custGeom>
              <a:noFill/>
              <a:ln w="0">
                <a:solidFill>
                  <a:srgbClr val="663300"/>
                </a:solidFill>
                <a:round/>
                <a:headEnd/>
                <a:tailEnd/>
              </a:ln>
            </p:spPr>
            <p:txBody>
              <a:bodyPr/>
              <a:lstStyle/>
              <a:p>
                <a:endParaRPr lang="es-MX"/>
              </a:p>
            </p:txBody>
          </p:sp>
          <p:sp>
            <p:nvSpPr>
              <p:cNvPr id="8754" name="Freeform 6369"/>
              <p:cNvSpPr>
                <a:spLocks/>
              </p:cNvSpPr>
              <p:nvPr/>
            </p:nvSpPr>
            <p:spPr bwMode="auto">
              <a:xfrm>
                <a:off x="1666" y="2312"/>
                <a:ext cx="52" cy="5"/>
              </a:xfrm>
              <a:custGeom>
                <a:avLst/>
                <a:gdLst>
                  <a:gd name="T0" fmla="*/ 0 w 462"/>
                  <a:gd name="T1" fmla="*/ 0 h 40"/>
                  <a:gd name="T2" fmla="*/ 0 w 462"/>
                  <a:gd name="T3" fmla="*/ 0 h 40"/>
                  <a:gd name="T4" fmla="*/ 0 w 462"/>
                  <a:gd name="T5" fmla="*/ 0 h 40"/>
                  <a:gd name="T6" fmla="*/ 0 w 462"/>
                  <a:gd name="T7" fmla="*/ 0 h 40"/>
                  <a:gd name="T8" fmla="*/ 0 60000 65536"/>
                  <a:gd name="T9" fmla="*/ 0 60000 65536"/>
                  <a:gd name="T10" fmla="*/ 0 60000 65536"/>
                  <a:gd name="T11" fmla="*/ 0 60000 65536"/>
                  <a:gd name="T12" fmla="*/ 0 w 462"/>
                  <a:gd name="T13" fmla="*/ 0 h 40"/>
                  <a:gd name="T14" fmla="*/ 462 w 462"/>
                  <a:gd name="T15" fmla="*/ 40 h 40"/>
                </a:gdLst>
                <a:ahLst/>
                <a:cxnLst>
                  <a:cxn ang="T8">
                    <a:pos x="T0" y="T1"/>
                  </a:cxn>
                  <a:cxn ang="T9">
                    <a:pos x="T2" y="T3"/>
                  </a:cxn>
                  <a:cxn ang="T10">
                    <a:pos x="T4" y="T5"/>
                  </a:cxn>
                  <a:cxn ang="T11">
                    <a:pos x="T6" y="T7"/>
                  </a:cxn>
                </a:cxnLst>
                <a:rect l="T12" t="T13" r="T14" b="T15"/>
                <a:pathLst>
                  <a:path w="462" h="40">
                    <a:moveTo>
                      <a:pt x="13" y="0"/>
                    </a:moveTo>
                    <a:lnTo>
                      <a:pt x="0" y="37"/>
                    </a:lnTo>
                    <a:lnTo>
                      <a:pt x="462" y="40"/>
                    </a:lnTo>
                    <a:lnTo>
                      <a:pt x="13" y="0"/>
                    </a:lnTo>
                    <a:close/>
                  </a:path>
                </a:pathLst>
              </a:custGeom>
              <a:solidFill>
                <a:srgbClr val="663300"/>
              </a:solidFill>
              <a:ln w="9525">
                <a:noFill/>
                <a:round/>
                <a:headEnd/>
                <a:tailEnd/>
              </a:ln>
            </p:spPr>
            <p:txBody>
              <a:bodyPr/>
              <a:lstStyle/>
              <a:p>
                <a:endParaRPr lang="es-MX"/>
              </a:p>
            </p:txBody>
          </p:sp>
          <p:sp>
            <p:nvSpPr>
              <p:cNvPr id="8755" name="Freeform 6370"/>
              <p:cNvSpPr>
                <a:spLocks/>
              </p:cNvSpPr>
              <p:nvPr/>
            </p:nvSpPr>
            <p:spPr bwMode="auto">
              <a:xfrm>
                <a:off x="1666" y="2312"/>
                <a:ext cx="52" cy="5"/>
              </a:xfrm>
              <a:custGeom>
                <a:avLst/>
                <a:gdLst>
                  <a:gd name="T0" fmla="*/ 0 w 462"/>
                  <a:gd name="T1" fmla="*/ 0 h 40"/>
                  <a:gd name="T2" fmla="*/ 0 w 462"/>
                  <a:gd name="T3" fmla="*/ 0 h 40"/>
                  <a:gd name="T4" fmla="*/ 0 w 462"/>
                  <a:gd name="T5" fmla="*/ 0 h 40"/>
                  <a:gd name="T6" fmla="*/ 0 w 462"/>
                  <a:gd name="T7" fmla="*/ 0 h 40"/>
                  <a:gd name="T8" fmla="*/ 0 60000 65536"/>
                  <a:gd name="T9" fmla="*/ 0 60000 65536"/>
                  <a:gd name="T10" fmla="*/ 0 60000 65536"/>
                  <a:gd name="T11" fmla="*/ 0 60000 65536"/>
                  <a:gd name="T12" fmla="*/ 0 w 462"/>
                  <a:gd name="T13" fmla="*/ 0 h 40"/>
                  <a:gd name="T14" fmla="*/ 462 w 462"/>
                  <a:gd name="T15" fmla="*/ 40 h 40"/>
                </a:gdLst>
                <a:ahLst/>
                <a:cxnLst>
                  <a:cxn ang="T8">
                    <a:pos x="T0" y="T1"/>
                  </a:cxn>
                  <a:cxn ang="T9">
                    <a:pos x="T2" y="T3"/>
                  </a:cxn>
                  <a:cxn ang="T10">
                    <a:pos x="T4" y="T5"/>
                  </a:cxn>
                  <a:cxn ang="T11">
                    <a:pos x="T6" y="T7"/>
                  </a:cxn>
                </a:cxnLst>
                <a:rect l="T12" t="T13" r="T14" b="T15"/>
                <a:pathLst>
                  <a:path w="462" h="40">
                    <a:moveTo>
                      <a:pt x="13" y="0"/>
                    </a:moveTo>
                    <a:lnTo>
                      <a:pt x="0" y="37"/>
                    </a:lnTo>
                    <a:lnTo>
                      <a:pt x="462" y="40"/>
                    </a:lnTo>
                    <a:lnTo>
                      <a:pt x="13" y="0"/>
                    </a:lnTo>
                  </a:path>
                </a:pathLst>
              </a:custGeom>
              <a:noFill/>
              <a:ln w="0">
                <a:solidFill>
                  <a:srgbClr val="663300"/>
                </a:solidFill>
                <a:round/>
                <a:headEnd/>
                <a:tailEnd/>
              </a:ln>
            </p:spPr>
            <p:txBody>
              <a:bodyPr/>
              <a:lstStyle/>
              <a:p>
                <a:endParaRPr lang="es-MX"/>
              </a:p>
            </p:txBody>
          </p:sp>
          <p:sp>
            <p:nvSpPr>
              <p:cNvPr id="8756" name="Freeform 6371"/>
              <p:cNvSpPr>
                <a:spLocks/>
              </p:cNvSpPr>
              <p:nvPr/>
            </p:nvSpPr>
            <p:spPr bwMode="auto">
              <a:xfrm>
                <a:off x="1668" y="2306"/>
                <a:ext cx="50" cy="11"/>
              </a:xfrm>
              <a:custGeom>
                <a:avLst/>
                <a:gdLst>
                  <a:gd name="T0" fmla="*/ 0 w 449"/>
                  <a:gd name="T1" fmla="*/ 0 h 97"/>
                  <a:gd name="T2" fmla="*/ 0 w 449"/>
                  <a:gd name="T3" fmla="*/ 0 h 97"/>
                  <a:gd name="T4" fmla="*/ 0 w 449"/>
                  <a:gd name="T5" fmla="*/ 0 h 97"/>
                  <a:gd name="T6" fmla="*/ 0 w 449"/>
                  <a:gd name="T7" fmla="*/ 0 h 97"/>
                  <a:gd name="T8" fmla="*/ 0 60000 65536"/>
                  <a:gd name="T9" fmla="*/ 0 60000 65536"/>
                  <a:gd name="T10" fmla="*/ 0 60000 65536"/>
                  <a:gd name="T11" fmla="*/ 0 60000 65536"/>
                  <a:gd name="T12" fmla="*/ 0 w 449"/>
                  <a:gd name="T13" fmla="*/ 0 h 97"/>
                  <a:gd name="T14" fmla="*/ 449 w 449"/>
                  <a:gd name="T15" fmla="*/ 97 h 97"/>
                </a:gdLst>
                <a:ahLst/>
                <a:cxnLst>
                  <a:cxn ang="T8">
                    <a:pos x="T0" y="T1"/>
                  </a:cxn>
                  <a:cxn ang="T9">
                    <a:pos x="T2" y="T3"/>
                  </a:cxn>
                  <a:cxn ang="T10">
                    <a:pos x="T4" y="T5"/>
                  </a:cxn>
                  <a:cxn ang="T11">
                    <a:pos x="T6" y="T7"/>
                  </a:cxn>
                </a:cxnLst>
                <a:rect l="T12" t="T13" r="T14" b="T15"/>
                <a:pathLst>
                  <a:path w="449" h="97">
                    <a:moveTo>
                      <a:pt x="2" y="0"/>
                    </a:moveTo>
                    <a:lnTo>
                      <a:pt x="0" y="57"/>
                    </a:lnTo>
                    <a:lnTo>
                      <a:pt x="449" y="97"/>
                    </a:lnTo>
                    <a:lnTo>
                      <a:pt x="2" y="0"/>
                    </a:lnTo>
                    <a:close/>
                  </a:path>
                </a:pathLst>
              </a:custGeom>
              <a:solidFill>
                <a:srgbClr val="663300"/>
              </a:solidFill>
              <a:ln w="9525">
                <a:noFill/>
                <a:round/>
                <a:headEnd/>
                <a:tailEnd/>
              </a:ln>
            </p:spPr>
            <p:txBody>
              <a:bodyPr/>
              <a:lstStyle/>
              <a:p>
                <a:endParaRPr lang="es-MX"/>
              </a:p>
            </p:txBody>
          </p:sp>
          <p:sp>
            <p:nvSpPr>
              <p:cNvPr id="8757" name="Freeform 6372"/>
              <p:cNvSpPr>
                <a:spLocks/>
              </p:cNvSpPr>
              <p:nvPr/>
            </p:nvSpPr>
            <p:spPr bwMode="auto">
              <a:xfrm>
                <a:off x="1668" y="2306"/>
                <a:ext cx="50" cy="11"/>
              </a:xfrm>
              <a:custGeom>
                <a:avLst/>
                <a:gdLst>
                  <a:gd name="T0" fmla="*/ 0 w 449"/>
                  <a:gd name="T1" fmla="*/ 0 h 97"/>
                  <a:gd name="T2" fmla="*/ 0 w 449"/>
                  <a:gd name="T3" fmla="*/ 0 h 97"/>
                  <a:gd name="T4" fmla="*/ 0 w 449"/>
                  <a:gd name="T5" fmla="*/ 0 h 97"/>
                  <a:gd name="T6" fmla="*/ 0 w 449"/>
                  <a:gd name="T7" fmla="*/ 0 h 97"/>
                  <a:gd name="T8" fmla="*/ 0 60000 65536"/>
                  <a:gd name="T9" fmla="*/ 0 60000 65536"/>
                  <a:gd name="T10" fmla="*/ 0 60000 65536"/>
                  <a:gd name="T11" fmla="*/ 0 60000 65536"/>
                  <a:gd name="T12" fmla="*/ 0 w 449"/>
                  <a:gd name="T13" fmla="*/ 0 h 97"/>
                  <a:gd name="T14" fmla="*/ 449 w 449"/>
                  <a:gd name="T15" fmla="*/ 97 h 97"/>
                </a:gdLst>
                <a:ahLst/>
                <a:cxnLst>
                  <a:cxn ang="T8">
                    <a:pos x="T0" y="T1"/>
                  </a:cxn>
                  <a:cxn ang="T9">
                    <a:pos x="T2" y="T3"/>
                  </a:cxn>
                  <a:cxn ang="T10">
                    <a:pos x="T4" y="T5"/>
                  </a:cxn>
                  <a:cxn ang="T11">
                    <a:pos x="T6" y="T7"/>
                  </a:cxn>
                </a:cxnLst>
                <a:rect l="T12" t="T13" r="T14" b="T15"/>
                <a:pathLst>
                  <a:path w="449" h="97">
                    <a:moveTo>
                      <a:pt x="2" y="0"/>
                    </a:moveTo>
                    <a:lnTo>
                      <a:pt x="0" y="57"/>
                    </a:lnTo>
                    <a:lnTo>
                      <a:pt x="449" y="97"/>
                    </a:lnTo>
                    <a:lnTo>
                      <a:pt x="2" y="0"/>
                    </a:lnTo>
                  </a:path>
                </a:pathLst>
              </a:custGeom>
              <a:noFill/>
              <a:ln w="0">
                <a:solidFill>
                  <a:srgbClr val="663300"/>
                </a:solidFill>
                <a:round/>
                <a:headEnd/>
                <a:tailEnd/>
              </a:ln>
            </p:spPr>
            <p:txBody>
              <a:bodyPr/>
              <a:lstStyle/>
              <a:p>
                <a:endParaRPr lang="es-MX"/>
              </a:p>
            </p:txBody>
          </p:sp>
          <p:sp>
            <p:nvSpPr>
              <p:cNvPr id="8758" name="Freeform 6373"/>
              <p:cNvSpPr>
                <a:spLocks/>
              </p:cNvSpPr>
              <p:nvPr/>
            </p:nvSpPr>
            <p:spPr bwMode="auto">
              <a:xfrm>
                <a:off x="1668" y="2295"/>
                <a:ext cx="50" cy="22"/>
              </a:xfrm>
              <a:custGeom>
                <a:avLst/>
                <a:gdLst>
                  <a:gd name="T0" fmla="*/ 0 w 447"/>
                  <a:gd name="T1" fmla="*/ 0 h 197"/>
                  <a:gd name="T2" fmla="*/ 0 w 447"/>
                  <a:gd name="T3" fmla="*/ 0 h 197"/>
                  <a:gd name="T4" fmla="*/ 0 w 447"/>
                  <a:gd name="T5" fmla="*/ 0 h 197"/>
                  <a:gd name="T6" fmla="*/ 0 w 447"/>
                  <a:gd name="T7" fmla="*/ 0 h 197"/>
                  <a:gd name="T8" fmla="*/ 0 60000 65536"/>
                  <a:gd name="T9" fmla="*/ 0 60000 65536"/>
                  <a:gd name="T10" fmla="*/ 0 60000 65536"/>
                  <a:gd name="T11" fmla="*/ 0 60000 65536"/>
                  <a:gd name="T12" fmla="*/ 0 w 447"/>
                  <a:gd name="T13" fmla="*/ 0 h 197"/>
                  <a:gd name="T14" fmla="*/ 447 w 447"/>
                  <a:gd name="T15" fmla="*/ 197 h 197"/>
                </a:gdLst>
                <a:ahLst/>
                <a:cxnLst>
                  <a:cxn ang="T8">
                    <a:pos x="T0" y="T1"/>
                  </a:cxn>
                  <a:cxn ang="T9">
                    <a:pos x="T2" y="T3"/>
                  </a:cxn>
                  <a:cxn ang="T10">
                    <a:pos x="T4" y="T5"/>
                  </a:cxn>
                  <a:cxn ang="T11">
                    <a:pos x="T6" y="T7"/>
                  </a:cxn>
                </a:cxnLst>
                <a:rect l="T12" t="T13" r="T14" b="T15"/>
                <a:pathLst>
                  <a:path w="447" h="197">
                    <a:moveTo>
                      <a:pt x="196" y="0"/>
                    </a:moveTo>
                    <a:lnTo>
                      <a:pt x="0" y="100"/>
                    </a:lnTo>
                    <a:lnTo>
                      <a:pt x="447" y="197"/>
                    </a:lnTo>
                    <a:lnTo>
                      <a:pt x="196" y="0"/>
                    </a:lnTo>
                    <a:close/>
                  </a:path>
                </a:pathLst>
              </a:custGeom>
              <a:solidFill>
                <a:srgbClr val="663300"/>
              </a:solidFill>
              <a:ln w="9525">
                <a:noFill/>
                <a:round/>
                <a:headEnd/>
                <a:tailEnd/>
              </a:ln>
            </p:spPr>
            <p:txBody>
              <a:bodyPr/>
              <a:lstStyle/>
              <a:p>
                <a:endParaRPr lang="es-MX"/>
              </a:p>
            </p:txBody>
          </p:sp>
          <p:sp>
            <p:nvSpPr>
              <p:cNvPr id="8759" name="Freeform 6374"/>
              <p:cNvSpPr>
                <a:spLocks/>
              </p:cNvSpPr>
              <p:nvPr/>
            </p:nvSpPr>
            <p:spPr bwMode="auto">
              <a:xfrm>
                <a:off x="1668" y="2295"/>
                <a:ext cx="50" cy="22"/>
              </a:xfrm>
              <a:custGeom>
                <a:avLst/>
                <a:gdLst>
                  <a:gd name="T0" fmla="*/ 0 w 447"/>
                  <a:gd name="T1" fmla="*/ 0 h 197"/>
                  <a:gd name="T2" fmla="*/ 0 w 447"/>
                  <a:gd name="T3" fmla="*/ 0 h 197"/>
                  <a:gd name="T4" fmla="*/ 0 w 447"/>
                  <a:gd name="T5" fmla="*/ 0 h 197"/>
                  <a:gd name="T6" fmla="*/ 0 w 447"/>
                  <a:gd name="T7" fmla="*/ 0 h 197"/>
                  <a:gd name="T8" fmla="*/ 0 60000 65536"/>
                  <a:gd name="T9" fmla="*/ 0 60000 65536"/>
                  <a:gd name="T10" fmla="*/ 0 60000 65536"/>
                  <a:gd name="T11" fmla="*/ 0 60000 65536"/>
                  <a:gd name="T12" fmla="*/ 0 w 447"/>
                  <a:gd name="T13" fmla="*/ 0 h 197"/>
                  <a:gd name="T14" fmla="*/ 447 w 447"/>
                  <a:gd name="T15" fmla="*/ 197 h 197"/>
                </a:gdLst>
                <a:ahLst/>
                <a:cxnLst>
                  <a:cxn ang="T8">
                    <a:pos x="T0" y="T1"/>
                  </a:cxn>
                  <a:cxn ang="T9">
                    <a:pos x="T2" y="T3"/>
                  </a:cxn>
                  <a:cxn ang="T10">
                    <a:pos x="T4" y="T5"/>
                  </a:cxn>
                  <a:cxn ang="T11">
                    <a:pos x="T6" y="T7"/>
                  </a:cxn>
                </a:cxnLst>
                <a:rect l="T12" t="T13" r="T14" b="T15"/>
                <a:pathLst>
                  <a:path w="447" h="197">
                    <a:moveTo>
                      <a:pt x="196" y="0"/>
                    </a:moveTo>
                    <a:lnTo>
                      <a:pt x="0" y="100"/>
                    </a:lnTo>
                    <a:lnTo>
                      <a:pt x="447" y="197"/>
                    </a:lnTo>
                    <a:lnTo>
                      <a:pt x="196" y="0"/>
                    </a:lnTo>
                  </a:path>
                </a:pathLst>
              </a:custGeom>
              <a:noFill/>
              <a:ln w="0">
                <a:solidFill>
                  <a:srgbClr val="663300"/>
                </a:solidFill>
                <a:round/>
                <a:headEnd/>
                <a:tailEnd/>
              </a:ln>
            </p:spPr>
            <p:txBody>
              <a:bodyPr/>
              <a:lstStyle/>
              <a:p>
                <a:endParaRPr lang="es-MX"/>
              </a:p>
            </p:txBody>
          </p:sp>
          <p:sp>
            <p:nvSpPr>
              <p:cNvPr id="8760" name="Freeform 6375"/>
              <p:cNvSpPr>
                <a:spLocks/>
              </p:cNvSpPr>
              <p:nvPr/>
            </p:nvSpPr>
            <p:spPr bwMode="auto">
              <a:xfrm>
                <a:off x="1661" y="2290"/>
                <a:ext cx="29" cy="16"/>
              </a:xfrm>
              <a:custGeom>
                <a:avLst/>
                <a:gdLst>
                  <a:gd name="T0" fmla="*/ 0 w 257"/>
                  <a:gd name="T1" fmla="*/ 0 h 145"/>
                  <a:gd name="T2" fmla="*/ 0 w 257"/>
                  <a:gd name="T3" fmla="*/ 0 h 145"/>
                  <a:gd name="T4" fmla="*/ 0 w 257"/>
                  <a:gd name="T5" fmla="*/ 0 h 145"/>
                  <a:gd name="T6" fmla="*/ 0 w 257"/>
                  <a:gd name="T7" fmla="*/ 0 h 145"/>
                  <a:gd name="T8" fmla="*/ 0 60000 65536"/>
                  <a:gd name="T9" fmla="*/ 0 60000 65536"/>
                  <a:gd name="T10" fmla="*/ 0 60000 65536"/>
                  <a:gd name="T11" fmla="*/ 0 60000 65536"/>
                  <a:gd name="T12" fmla="*/ 0 w 257"/>
                  <a:gd name="T13" fmla="*/ 0 h 145"/>
                  <a:gd name="T14" fmla="*/ 257 w 257"/>
                  <a:gd name="T15" fmla="*/ 145 h 145"/>
                </a:gdLst>
                <a:ahLst/>
                <a:cxnLst>
                  <a:cxn ang="T8">
                    <a:pos x="T0" y="T1"/>
                  </a:cxn>
                  <a:cxn ang="T9">
                    <a:pos x="T2" y="T3"/>
                  </a:cxn>
                  <a:cxn ang="T10">
                    <a:pos x="T4" y="T5"/>
                  </a:cxn>
                  <a:cxn ang="T11">
                    <a:pos x="T6" y="T7"/>
                  </a:cxn>
                </a:cxnLst>
                <a:rect l="T12" t="T13" r="T14" b="T15"/>
                <a:pathLst>
                  <a:path w="257" h="145">
                    <a:moveTo>
                      <a:pt x="0" y="0"/>
                    </a:moveTo>
                    <a:lnTo>
                      <a:pt x="61" y="145"/>
                    </a:lnTo>
                    <a:lnTo>
                      <a:pt x="257" y="45"/>
                    </a:lnTo>
                    <a:lnTo>
                      <a:pt x="0" y="0"/>
                    </a:lnTo>
                    <a:close/>
                  </a:path>
                </a:pathLst>
              </a:custGeom>
              <a:solidFill>
                <a:srgbClr val="663300"/>
              </a:solidFill>
              <a:ln w="9525">
                <a:noFill/>
                <a:round/>
                <a:headEnd/>
                <a:tailEnd/>
              </a:ln>
            </p:spPr>
            <p:txBody>
              <a:bodyPr/>
              <a:lstStyle/>
              <a:p>
                <a:endParaRPr lang="es-MX"/>
              </a:p>
            </p:txBody>
          </p:sp>
          <p:sp>
            <p:nvSpPr>
              <p:cNvPr id="8761" name="Freeform 6376"/>
              <p:cNvSpPr>
                <a:spLocks/>
              </p:cNvSpPr>
              <p:nvPr/>
            </p:nvSpPr>
            <p:spPr bwMode="auto">
              <a:xfrm>
                <a:off x="1661" y="2290"/>
                <a:ext cx="29" cy="16"/>
              </a:xfrm>
              <a:custGeom>
                <a:avLst/>
                <a:gdLst>
                  <a:gd name="T0" fmla="*/ 0 w 257"/>
                  <a:gd name="T1" fmla="*/ 0 h 145"/>
                  <a:gd name="T2" fmla="*/ 0 w 257"/>
                  <a:gd name="T3" fmla="*/ 0 h 145"/>
                  <a:gd name="T4" fmla="*/ 0 w 257"/>
                  <a:gd name="T5" fmla="*/ 0 h 145"/>
                  <a:gd name="T6" fmla="*/ 0 w 257"/>
                  <a:gd name="T7" fmla="*/ 0 h 145"/>
                  <a:gd name="T8" fmla="*/ 0 60000 65536"/>
                  <a:gd name="T9" fmla="*/ 0 60000 65536"/>
                  <a:gd name="T10" fmla="*/ 0 60000 65536"/>
                  <a:gd name="T11" fmla="*/ 0 60000 65536"/>
                  <a:gd name="T12" fmla="*/ 0 w 257"/>
                  <a:gd name="T13" fmla="*/ 0 h 145"/>
                  <a:gd name="T14" fmla="*/ 257 w 257"/>
                  <a:gd name="T15" fmla="*/ 145 h 145"/>
                </a:gdLst>
                <a:ahLst/>
                <a:cxnLst>
                  <a:cxn ang="T8">
                    <a:pos x="T0" y="T1"/>
                  </a:cxn>
                  <a:cxn ang="T9">
                    <a:pos x="T2" y="T3"/>
                  </a:cxn>
                  <a:cxn ang="T10">
                    <a:pos x="T4" y="T5"/>
                  </a:cxn>
                  <a:cxn ang="T11">
                    <a:pos x="T6" y="T7"/>
                  </a:cxn>
                </a:cxnLst>
                <a:rect l="T12" t="T13" r="T14" b="T15"/>
                <a:pathLst>
                  <a:path w="257" h="145">
                    <a:moveTo>
                      <a:pt x="0" y="0"/>
                    </a:moveTo>
                    <a:lnTo>
                      <a:pt x="61" y="145"/>
                    </a:lnTo>
                    <a:lnTo>
                      <a:pt x="257" y="45"/>
                    </a:lnTo>
                    <a:lnTo>
                      <a:pt x="0" y="0"/>
                    </a:lnTo>
                  </a:path>
                </a:pathLst>
              </a:custGeom>
              <a:noFill/>
              <a:ln w="0">
                <a:solidFill>
                  <a:srgbClr val="663300"/>
                </a:solidFill>
                <a:round/>
                <a:headEnd/>
                <a:tailEnd/>
              </a:ln>
            </p:spPr>
            <p:txBody>
              <a:bodyPr/>
              <a:lstStyle/>
              <a:p>
                <a:endParaRPr lang="es-MX"/>
              </a:p>
            </p:txBody>
          </p:sp>
          <p:sp>
            <p:nvSpPr>
              <p:cNvPr id="8762" name="Freeform 6377"/>
              <p:cNvSpPr>
                <a:spLocks/>
              </p:cNvSpPr>
              <p:nvPr/>
            </p:nvSpPr>
            <p:spPr bwMode="auto">
              <a:xfrm>
                <a:off x="1661" y="2282"/>
                <a:ext cx="42" cy="13"/>
              </a:xfrm>
              <a:custGeom>
                <a:avLst/>
                <a:gdLst>
                  <a:gd name="T0" fmla="*/ 0 w 378"/>
                  <a:gd name="T1" fmla="*/ 0 h 118"/>
                  <a:gd name="T2" fmla="*/ 0 w 378"/>
                  <a:gd name="T3" fmla="*/ 0 h 118"/>
                  <a:gd name="T4" fmla="*/ 0 w 378"/>
                  <a:gd name="T5" fmla="*/ 0 h 118"/>
                  <a:gd name="T6" fmla="*/ 0 w 378"/>
                  <a:gd name="T7" fmla="*/ 0 h 118"/>
                  <a:gd name="T8" fmla="*/ 0 60000 65536"/>
                  <a:gd name="T9" fmla="*/ 0 60000 65536"/>
                  <a:gd name="T10" fmla="*/ 0 60000 65536"/>
                  <a:gd name="T11" fmla="*/ 0 60000 65536"/>
                  <a:gd name="T12" fmla="*/ 0 w 378"/>
                  <a:gd name="T13" fmla="*/ 0 h 118"/>
                  <a:gd name="T14" fmla="*/ 378 w 378"/>
                  <a:gd name="T15" fmla="*/ 118 h 118"/>
                </a:gdLst>
                <a:ahLst/>
                <a:cxnLst>
                  <a:cxn ang="T8">
                    <a:pos x="T0" y="T1"/>
                  </a:cxn>
                  <a:cxn ang="T9">
                    <a:pos x="T2" y="T3"/>
                  </a:cxn>
                  <a:cxn ang="T10">
                    <a:pos x="T4" y="T5"/>
                  </a:cxn>
                  <a:cxn ang="T11">
                    <a:pos x="T6" y="T7"/>
                  </a:cxn>
                </a:cxnLst>
                <a:rect l="T12" t="T13" r="T14" b="T15"/>
                <a:pathLst>
                  <a:path w="378" h="118">
                    <a:moveTo>
                      <a:pt x="378" y="0"/>
                    </a:moveTo>
                    <a:lnTo>
                      <a:pt x="0" y="73"/>
                    </a:lnTo>
                    <a:lnTo>
                      <a:pt x="257" y="118"/>
                    </a:lnTo>
                    <a:lnTo>
                      <a:pt x="378" y="0"/>
                    </a:lnTo>
                    <a:close/>
                  </a:path>
                </a:pathLst>
              </a:custGeom>
              <a:solidFill>
                <a:srgbClr val="663300"/>
              </a:solidFill>
              <a:ln w="9525">
                <a:noFill/>
                <a:round/>
                <a:headEnd/>
                <a:tailEnd/>
              </a:ln>
            </p:spPr>
            <p:txBody>
              <a:bodyPr/>
              <a:lstStyle/>
              <a:p>
                <a:endParaRPr lang="es-MX"/>
              </a:p>
            </p:txBody>
          </p:sp>
          <p:sp>
            <p:nvSpPr>
              <p:cNvPr id="8763" name="Freeform 6378"/>
              <p:cNvSpPr>
                <a:spLocks/>
              </p:cNvSpPr>
              <p:nvPr/>
            </p:nvSpPr>
            <p:spPr bwMode="auto">
              <a:xfrm>
                <a:off x="1661" y="2282"/>
                <a:ext cx="42" cy="13"/>
              </a:xfrm>
              <a:custGeom>
                <a:avLst/>
                <a:gdLst>
                  <a:gd name="T0" fmla="*/ 0 w 378"/>
                  <a:gd name="T1" fmla="*/ 0 h 118"/>
                  <a:gd name="T2" fmla="*/ 0 w 378"/>
                  <a:gd name="T3" fmla="*/ 0 h 118"/>
                  <a:gd name="T4" fmla="*/ 0 w 378"/>
                  <a:gd name="T5" fmla="*/ 0 h 118"/>
                  <a:gd name="T6" fmla="*/ 0 w 378"/>
                  <a:gd name="T7" fmla="*/ 0 h 118"/>
                  <a:gd name="T8" fmla="*/ 0 60000 65536"/>
                  <a:gd name="T9" fmla="*/ 0 60000 65536"/>
                  <a:gd name="T10" fmla="*/ 0 60000 65536"/>
                  <a:gd name="T11" fmla="*/ 0 60000 65536"/>
                  <a:gd name="T12" fmla="*/ 0 w 378"/>
                  <a:gd name="T13" fmla="*/ 0 h 118"/>
                  <a:gd name="T14" fmla="*/ 378 w 378"/>
                  <a:gd name="T15" fmla="*/ 118 h 118"/>
                </a:gdLst>
                <a:ahLst/>
                <a:cxnLst>
                  <a:cxn ang="T8">
                    <a:pos x="T0" y="T1"/>
                  </a:cxn>
                  <a:cxn ang="T9">
                    <a:pos x="T2" y="T3"/>
                  </a:cxn>
                  <a:cxn ang="T10">
                    <a:pos x="T4" y="T5"/>
                  </a:cxn>
                  <a:cxn ang="T11">
                    <a:pos x="T6" y="T7"/>
                  </a:cxn>
                </a:cxnLst>
                <a:rect l="T12" t="T13" r="T14" b="T15"/>
                <a:pathLst>
                  <a:path w="378" h="118">
                    <a:moveTo>
                      <a:pt x="378" y="0"/>
                    </a:moveTo>
                    <a:lnTo>
                      <a:pt x="0" y="73"/>
                    </a:lnTo>
                    <a:lnTo>
                      <a:pt x="257" y="118"/>
                    </a:lnTo>
                    <a:lnTo>
                      <a:pt x="378" y="0"/>
                    </a:lnTo>
                  </a:path>
                </a:pathLst>
              </a:custGeom>
              <a:noFill/>
              <a:ln w="0">
                <a:solidFill>
                  <a:srgbClr val="663300"/>
                </a:solidFill>
                <a:round/>
                <a:headEnd/>
                <a:tailEnd/>
              </a:ln>
            </p:spPr>
            <p:txBody>
              <a:bodyPr/>
              <a:lstStyle/>
              <a:p>
                <a:endParaRPr lang="es-MX"/>
              </a:p>
            </p:txBody>
          </p:sp>
          <p:sp>
            <p:nvSpPr>
              <p:cNvPr id="8764" name="Freeform 6379"/>
              <p:cNvSpPr>
                <a:spLocks/>
              </p:cNvSpPr>
              <p:nvPr/>
            </p:nvSpPr>
            <p:spPr bwMode="auto">
              <a:xfrm>
                <a:off x="1659" y="2281"/>
                <a:ext cx="44" cy="9"/>
              </a:xfrm>
              <a:custGeom>
                <a:avLst/>
                <a:gdLst>
                  <a:gd name="T0" fmla="*/ 0 w 396"/>
                  <a:gd name="T1" fmla="*/ 0 h 82"/>
                  <a:gd name="T2" fmla="*/ 0 w 396"/>
                  <a:gd name="T3" fmla="*/ 0 h 82"/>
                  <a:gd name="T4" fmla="*/ 0 w 396"/>
                  <a:gd name="T5" fmla="*/ 0 h 82"/>
                  <a:gd name="T6" fmla="*/ 0 w 396"/>
                  <a:gd name="T7" fmla="*/ 0 h 82"/>
                  <a:gd name="T8" fmla="*/ 0 60000 65536"/>
                  <a:gd name="T9" fmla="*/ 0 60000 65536"/>
                  <a:gd name="T10" fmla="*/ 0 60000 65536"/>
                  <a:gd name="T11" fmla="*/ 0 60000 65536"/>
                  <a:gd name="T12" fmla="*/ 0 w 396"/>
                  <a:gd name="T13" fmla="*/ 0 h 82"/>
                  <a:gd name="T14" fmla="*/ 396 w 396"/>
                  <a:gd name="T15" fmla="*/ 82 h 82"/>
                </a:gdLst>
                <a:ahLst/>
                <a:cxnLst>
                  <a:cxn ang="T8">
                    <a:pos x="T0" y="T1"/>
                  </a:cxn>
                  <a:cxn ang="T9">
                    <a:pos x="T2" y="T3"/>
                  </a:cxn>
                  <a:cxn ang="T10">
                    <a:pos x="T4" y="T5"/>
                  </a:cxn>
                  <a:cxn ang="T11">
                    <a:pos x="T6" y="T7"/>
                  </a:cxn>
                </a:cxnLst>
                <a:rect l="T12" t="T13" r="T14" b="T15"/>
                <a:pathLst>
                  <a:path w="396" h="82">
                    <a:moveTo>
                      <a:pt x="0" y="0"/>
                    </a:moveTo>
                    <a:lnTo>
                      <a:pt x="18" y="82"/>
                    </a:lnTo>
                    <a:lnTo>
                      <a:pt x="396" y="9"/>
                    </a:lnTo>
                    <a:lnTo>
                      <a:pt x="0" y="0"/>
                    </a:lnTo>
                    <a:close/>
                  </a:path>
                </a:pathLst>
              </a:custGeom>
              <a:solidFill>
                <a:srgbClr val="663300"/>
              </a:solidFill>
              <a:ln w="9525">
                <a:noFill/>
                <a:round/>
                <a:headEnd/>
                <a:tailEnd/>
              </a:ln>
            </p:spPr>
            <p:txBody>
              <a:bodyPr/>
              <a:lstStyle/>
              <a:p>
                <a:endParaRPr lang="es-MX"/>
              </a:p>
            </p:txBody>
          </p:sp>
          <p:sp>
            <p:nvSpPr>
              <p:cNvPr id="8765" name="Freeform 6380"/>
              <p:cNvSpPr>
                <a:spLocks/>
              </p:cNvSpPr>
              <p:nvPr/>
            </p:nvSpPr>
            <p:spPr bwMode="auto">
              <a:xfrm>
                <a:off x="1659" y="2281"/>
                <a:ext cx="44" cy="9"/>
              </a:xfrm>
              <a:custGeom>
                <a:avLst/>
                <a:gdLst>
                  <a:gd name="T0" fmla="*/ 0 w 396"/>
                  <a:gd name="T1" fmla="*/ 0 h 82"/>
                  <a:gd name="T2" fmla="*/ 0 w 396"/>
                  <a:gd name="T3" fmla="*/ 0 h 82"/>
                  <a:gd name="T4" fmla="*/ 0 w 396"/>
                  <a:gd name="T5" fmla="*/ 0 h 82"/>
                  <a:gd name="T6" fmla="*/ 0 w 396"/>
                  <a:gd name="T7" fmla="*/ 0 h 82"/>
                  <a:gd name="T8" fmla="*/ 0 60000 65536"/>
                  <a:gd name="T9" fmla="*/ 0 60000 65536"/>
                  <a:gd name="T10" fmla="*/ 0 60000 65536"/>
                  <a:gd name="T11" fmla="*/ 0 60000 65536"/>
                  <a:gd name="T12" fmla="*/ 0 w 396"/>
                  <a:gd name="T13" fmla="*/ 0 h 82"/>
                  <a:gd name="T14" fmla="*/ 396 w 396"/>
                  <a:gd name="T15" fmla="*/ 82 h 82"/>
                </a:gdLst>
                <a:ahLst/>
                <a:cxnLst>
                  <a:cxn ang="T8">
                    <a:pos x="T0" y="T1"/>
                  </a:cxn>
                  <a:cxn ang="T9">
                    <a:pos x="T2" y="T3"/>
                  </a:cxn>
                  <a:cxn ang="T10">
                    <a:pos x="T4" y="T5"/>
                  </a:cxn>
                  <a:cxn ang="T11">
                    <a:pos x="T6" y="T7"/>
                  </a:cxn>
                </a:cxnLst>
                <a:rect l="T12" t="T13" r="T14" b="T15"/>
                <a:pathLst>
                  <a:path w="396" h="82">
                    <a:moveTo>
                      <a:pt x="0" y="0"/>
                    </a:moveTo>
                    <a:lnTo>
                      <a:pt x="18" y="82"/>
                    </a:lnTo>
                    <a:lnTo>
                      <a:pt x="396" y="9"/>
                    </a:lnTo>
                    <a:lnTo>
                      <a:pt x="0" y="0"/>
                    </a:lnTo>
                  </a:path>
                </a:pathLst>
              </a:custGeom>
              <a:noFill/>
              <a:ln w="0">
                <a:solidFill>
                  <a:srgbClr val="663300"/>
                </a:solidFill>
                <a:round/>
                <a:headEnd/>
                <a:tailEnd/>
              </a:ln>
            </p:spPr>
            <p:txBody>
              <a:bodyPr/>
              <a:lstStyle/>
              <a:p>
                <a:endParaRPr lang="es-MX"/>
              </a:p>
            </p:txBody>
          </p:sp>
          <p:sp>
            <p:nvSpPr>
              <p:cNvPr id="8766" name="Freeform 6381"/>
              <p:cNvSpPr>
                <a:spLocks/>
              </p:cNvSpPr>
              <p:nvPr/>
            </p:nvSpPr>
            <p:spPr bwMode="auto">
              <a:xfrm>
                <a:off x="1659" y="2271"/>
                <a:ext cx="44" cy="11"/>
              </a:xfrm>
              <a:custGeom>
                <a:avLst/>
                <a:gdLst>
                  <a:gd name="T0" fmla="*/ 0 w 396"/>
                  <a:gd name="T1" fmla="*/ 0 h 92"/>
                  <a:gd name="T2" fmla="*/ 0 w 396"/>
                  <a:gd name="T3" fmla="*/ 0 h 92"/>
                  <a:gd name="T4" fmla="*/ 0 w 396"/>
                  <a:gd name="T5" fmla="*/ 0 h 92"/>
                  <a:gd name="T6" fmla="*/ 0 w 396"/>
                  <a:gd name="T7" fmla="*/ 0 h 92"/>
                  <a:gd name="T8" fmla="*/ 0 60000 65536"/>
                  <a:gd name="T9" fmla="*/ 0 60000 65536"/>
                  <a:gd name="T10" fmla="*/ 0 60000 65536"/>
                  <a:gd name="T11" fmla="*/ 0 60000 65536"/>
                  <a:gd name="T12" fmla="*/ 0 w 396"/>
                  <a:gd name="T13" fmla="*/ 0 h 92"/>
                  <a:gd name="T14" fmla="*/ 396 w 396"/>
                  <a:gd name="T15" fmla="*/ 92 h 92"/>
                </a:gdLst>
                <a:ahLst/>
                <a:cxnLst>
                  <a:cxn ang="T8">
                    <a:pos x="T0" y="T1"/>
                  </a:cxn>
                  <a:cxn ang="T9">
                    <a:pos x="T2" y="T3"/>
                  </a:cxn>
                  <a:cxn ang="T10">
                    <a:pos x="T4" y="T5"/>
                  </a:cxn>
                  <a:cxn ang="T11">
                    <a:pos x="T6" y="T7"/>
                  </a:cxn>
                </a:cxnLst>
                <a:rect l="T12" t="T13" r="T14" b="T15"/>
                <a:pathLst>
                  <a:path w="396" h="92">
                    <a:moveTo>
                      <a:pt x="84" y="0"/>
                    </a:moveTo>
                    <a:lnTo>
                      <a:pt x="0" y="83"/>
                    </a:lnTo>
                    <a:lnTo>
                      <a:pt x="396" y="92"/>
                    </a:lnTo>
                    <a:lnTo>
                      <a:pt x="84" y="0"/>
                    </a:lnTo>
                    <a:close/>
                  </a:path>
                </a:pathLst>
              </a:custGeom>
              <a:solidFill>
                <a:srgbClr val="663300"/>
              </a:solidFill>
              <a:ln w="9525">
                <a:noFill/>
                <a:round/>
                <a:headEnd/>
                <a:tailEnd/>
              </a:ln>
            </p:spPr>
            <p:txBody>
              <a:bodyPr/>
              <a:lstStyle/>
              <a:p>
                <a:endParaRPr lang="es-MX"/>
              </a:p>
            </p:txBody>
          </p:sp>
          <p:sp>
            <p:nvSpPr>
              <p:cNvPr id="8767" name="Freeform 6382"/>
              <p:cNvSpPr>
                <a:spLocks/>
              </p:cNvSpPr>
              <p:nvPr/>
            </p:nvSpPr>
            <p:spPr bwMode="auto">
              <a:xfrm>
                <a:off x="1659" y="2271"/>
                <a:ext cx="44" cy="11"/>
              </a:xfrm>
              <a:custGeom>
                <a:avLst/>
                <a:gdLst>
                  <a:gd name="T0" fmla="*/ 0 w 396"/>
                  <a:gd name="T1" fmla="*/ 0 h 92"/>
                  <a:gd name="T2" fmla="*/ 0 w 396"/>
                  <a:gd name="T3" fmla="*/ 0 h 92"/>
                  <a:gd name="T4" fmla="*/ 0 w 396"/>
                  <a:gd name="T5" fmla="*/ 0 h 92"/>
                  <a:gd name="T6" fmla="*/ 0 w 396"/>
                  <a:gd name="T7" fmla="*/ 0 h 92"/>
                  <a:gd name="T8" fmla="*/ 0 60000 65536"/>
                  <a:gd name="T9" fmla="*/ 0 60000 65536"/>
                  <a:gd name="T10" fmla="*/ 0 60000 65536"/>
                  <a:gd name="T11" fmla="*/ 0 60000 65536"/>
                  <a:gd name="T12" fmla="*/ 0 w 396"/>
                  <a:gd name="T13" fmla="*/ 0 h 92"/>
                  <a:gd name="T14" fmla="*/ 396 w 396"/>
                  <a:gd name="T15" fmla="*/ 92 h 92"/>
                </a:gdLst>
                <a:ahLst/>
                <a:cxnLst>
                  <a:cxn ang="T8">
                    <a:pos x="T0" y="T1"/>
                  </a:cxn>
                  <a:cxn ang="T9">
                    <a:pos x="T2" y="T3"/>
                  </a:cxn>
                  <a:cxn ang="T10">
                    <a:pos x="T4" y="T5"/>
                  </a:cxn>
                  <a:cxn ang="T11">
                    <a:pos x="T6" y="T7"/>
                  </a:cxn>
                </a:cxnLst>
                <a:rect l="T12" t="T13" r="T14" b="T15"/>
                <a:pathLst>
                  <a:path w="396" h="92">
                    <a:moveTo>
                      <a:pt x="84" y="0"/>
                    </a:moveTo>
                    <a:lnTo>
                      <a:pt x="0" y="83"/>
                    </a:lnTo>
                    <a:lnTo>
                      <a:pt x="396" y="92"/>
                    </a:lnTo>
                    <a:lnTo>
                      <a:pt x="84" y="0"/>
                    </a:lnTo>
                  </a:path>
                </a:pathLst>
              </a:custGeom>
              <a:noFill/>
              <a:ln w="0">
                <a:solidFill>
                  <a:srgbClr val="663300"/>
                </a:solidFill>
                <a:round/>
                <a:headEnd/>
                <a:tailEnd/>
              </a:ln>
            </p:spPr>
            <p:txBody>
              <a:bodyPr/>
              <a:lstStyle/>
              <a:p>
                <a:endParaRPr lang="es-MX"/>
              </a:p>
            </p:txBody>
          </p:sp>
          <p:sp>
            <p:nvSpPr>
              <p:cNvPr id="8768" name="Freeform 6383"/>
              <p:cNvSpPr>
                <a:spLocks/>
              </p:cNvSpPr>
              <p:nvPr/>
            </p:nvSpPr>
            <p:spPr bwMode="auto">
              <a:xfrm>
                <a:off x="1667" y="2266"/>
                <a:ext cx="36" cy="16"/>
              </a:xfrm>
              <a:custGeom>
                <a:avLst/>
                <a:gdLst>
                  <a:gd name="T0" fmla="*/ 0 w 323"/>
                  <a:gd name="T1" fmla="*/ 0 h 141"/>
                  <a:gd name="T2" fmla="*/ 0 w 323"/>
                  <a:gd name="T3" fmla="*/ 0 h 141"/>
                  <a:gd name="T4" fmla="*/ 0 w 323"/>
                  <a:gd name="T5" fmla="*/ 0 h 141"/>
                  <a:gd name="T6" fmla="*/ 0 w 323"/>
                  <a:gd name="T7" fmla="*/ 0 h 141"/>
                  <a:gd name="T8" fmla="*/ 0 60000 65536"/>
                  <a:gd name="T9" fmla="*/ 0 60000 65536"/>
                  <a:gd name="T10" fmla="*/ 0 60000 65536"/>
                  <a:gd name="T11" fmla="*/ 0 60000 65536"/>
                  <a:gd name="T12" fmla="*/ 0 w 323"/>
                  <a:gd name="T13" fmla="*/ 0 h 141"/>
                  <a:gd name="T14" fmla="*/ 323 w 323"/>
                  <a:gd name="T15" fmla="*/ 141 h 141"/>
                </a:gdLst>
                <a:ahLst/>
                <a:cxnLst>
                  <a:cxn ang="T8">
                    <a:pos x="T0" y="T1"/>
                  </a:cxn>
                  <a:cxn ang="T9">
                    <a:pos x="T2" y="T3"/>
                  </a:cxn>
                  <a:cxn ang="T10">
                    <a:pos x="T4" y="T5"/>
                  </a:cxn>
                  <a:cxn ang="T11">
                    <a:pos x="T6" y="T7"/>
                  </a:cxn>
                </a:cxnLst>
                <a:rect l="T12" t="T13" r="T14" b="T15"/>
                <a:pathLst>
                  <a:path w="323" h="141">
                    <a:moveTo>
                      <a:pt x="0" y="0"/>
                    </a:moveTo>
                    <a:lnTo>
                      <a:pt x="11" y="49"/>
                    </a:lnTo>
                    <a:lnTo>
                      <a:pt x="323" y="141"/>
                    </a:lnTo>
                    <a:lnTo>
                      <a:pt x="0" y="0"/>
                    </a:lnTo>
                    <a:close/>
                  </a:path>
                </a:pathLst>
              </a:custGeom>
              <a:solidFill>
                <a:srgbClr val="663300"/>
              </a:solidFill>
              <a:ln w="9525">
                <a:noFill/>
                <a:round/>
                <a:headEnd/>
                <a:tailEnd/>
              </a:ln>
            </p:spPr>
            <p:txBody>
              <a:bodyPr/>
              <a:lstStyle/>
              <a:p>
                <a:endParaRPr lang="es-MX"/>
              </a:p>
            </p:txBody>
          </p:sp>
          <p:sp>
            <p:nvSpPr>
              <p:cNvPr id="8769" name="Freeform 6384"/>
              <p:cNvSpPr>
                <a:spLocks/>
              </p:cNvSpPr>
              <p:nvPr/>
            </p:nvSpPr>
            <p:spPr bwMode="auto">
              <a:xfrm>
                <a:off x="1667" y="2266"/>
                <a:ext cx="36" cy="16"/>
              </a:xfrm>
              <a:custGeom>
                <a:avLst/>
                <a:gdLst>
                  <a:gd name="T0" fmla="*/ 0 w 323"/>
                  <a:gd name="T1" fmla="*/ 0 h 141"/>
                  <a:gd name="T2" fmla="*/ 0 w 323"/>
                  <a:gd name="T3" fmla="*/ 0 h 141"/>
                  <a:gd name="T4" fmla="*/ 0 w 323"/>
                  <a:gd name="T5" fmla="*/ 0 h 141"/>
                  <a:gd name="T6" fmla="*/ 0 w 323"/>
                  <a:gd name="T7" fmla="*/ 0 h 141"/>
                  <a:gd name="T8" fmla="*/ 0 60000 65536"/>
                  <a:gd name="T9" fmla="*/ 0 60000 65536"/>
                  <a:gd name="T10" fmla="*/ 0 60000 65536"/>
                  <a:gd name="T11" fmla="*/ 0 60000 65536"/>
                  <a:gd name="T12" fmla="*/ 0 w 323"/>
                  <a:gd name="T13" fmla="*/ 0 h 141"/>
                  <a:gd name="T14" fmla="*/ 323 w 323"/>
                  <a:gd name="T15" fmla="*/ 141 h 141"/>
                </a:gdLst>
                <a:ahLst/>
                <a:cxnLst>
                  <a:cxn ang="T8">
                    <a:pos x="T0" y="T1"/>
                  </a:cxn>
                  <a:cxn ang="T9">
                    <a:pos x="T2" y="T3"/>
                  </a:cxn>
                  <a:cxn ang="T10">
                    <a:pos x="T4" y="T5"/>
                  </a:cxn>
                  <a:cxn ang="T11">
                    <a:pos x="T6" y="T7"/>
                  </a:cxn>
                </a:cxnLst>
                <a:rect l="T12" t="T13" r="T14" b="T15"/>
                <a:pathLst>
                  <a:path w="323" h="141">
                    <a:moveTo>
                      <a:pt x="0" y="0"/>
                    </a:moveTo>
                    <a:lnTo>
                      <a:pt x="11" y="49"/>
                    </a:lnTo>
                    <a:lnTo>
                      <a:pt x="323" y="141"/>
                    </a:lnTo>
                    <a:lnTo>
                      <a:pt x="0" y="0"/>
                    </a:lnTo>
                  </a:path>
                </a:pathLst>
              </a:custGeom>
              <a:noFill/>
              <a:ln w="0">
                <a:solidFill>
                  <a:srgbClr val="663300"/>
                </a:solidFill>
                <a:round/>
                <a:headEnd/>
                <a:tailEnd/>
              </a:ln>
            </p:spPr>
            <p:txBody>
              <a:bodyPr/>
              <a:lstStyle/>
              <a:p>
                <a:endParaRPr lang="es-MX"/>
              </a:p>
            </p:txBody>
          </p:sp>
          <p:sp>
            <p:nvSpPr>
              <p:cNvPr id="8770" name="Freeform 6385"/>
              <p:cNvSpPr>
                <a:spLocks/>
              </p:cNvSpPr>
              <p:nvPr/>
            </p:nvSpPr>
            <p:spPr bwMode="auto">
              <a:xfrm>
                <a:off x="1667" y="2249"/>
                <a:ext cx="36" cy="33"/>
              </a:xfrm>
              <a:custGeom>
                <a:avLst/>
                <a:gdLst>
                  <a:gd name="T0" fmla="*/ 0 w 323"/>
                  <a:gd name="T1" fmla="*/ 0 h 297"/>
                  <a:gd name="T2" fmla="*/ 0 w 323"/>
                  <a:gd name="T3" fmla="*/ 0 h 297"/>
                  <a:gd name="T4" fmla="*/ 0 w 323"/>
                  <a:gd name="T5" fmla="*/ 0 h 297"/>
                  <a:gd name="T6" fmla="*/ 0 w 323"/>
                  <a:gd name="T7" fmla="*/ 0 h 297"/>
                  <a:gd name="T8" fmla="*/ 0 60000 65536"/>
                  <a:gd name="T9" fmla="*/ 0 60000 65536"/>
                  <a:gd name="T10" fmla="*/ 0 60000 65536"/>
                  <a:gd name="T11" fmla="*/ 0 60000 65536"/>
                  <a:gd name="T12" fmla="*/ 0 w 323"/>
                  <a:gd name="T13" fmla="*/ 0 h 297"/>
                  <a:gd name="T14" fmla="*/ 323 w 323"/>
                  <a:gd name="T15" fmla="*/ 297 h 297"/>
                </a:gdLst>
                <a:ahLst/>
                <a:cxnLst>
                  <a:cxn ang="T8">
                    <a:pos x="T0" y="T1"/>
                  </a:cxn>
                  <a:cxn ang="T9">
                    <a:pos x="T2" y="T3"/>
                  </a:cxn>
                  <a:cxn ang="T10">
                    <a:pos x="T4" y="T5"/>
                  </a:cxn>
                  <a:cxn ang="T11">
                    <a:pos x="T6" y="T7"/>
                  </a:cxn>
                </a:cxnLst>
                <a:rect l="T12" t="T13" r="T14" b="T15"/>
                <a:pathLst>
                  <a:path w="323" h="297">
                    <a:moveTo>
                      <a:pt x="254" y="0"/>
                    </a:moveTo>
                    <a:lnTo>
                      <a:pt x="0" y="156"/>
                    </a:lnTo>
                    <a:lnTo>
                      <a:pt x="323" y="297"/>
                    </a:lnTo>
                    <a:lnTo>
                      <a:pt x="254" y="0"/>
                    </a:lnTo>
                    <a:close/>
                  </a:path>
                </a:pathLst>
              </a:custGeom>
              <a:solidFill>
                <a:srgbClr val="663300"/>
              </a:solidFill>
              <a:ln w="9525">
                <a:noFill/>
                <a:round/>
                <a:headEnd/>
                <a:tailEnd/>
              </a:ln>
            </p:spPr>
            <p:txBody>
              <a:bodyPr/>
              <a:lstStyle/>
              <a:p>
                <a:endParaRPr lang="es-MX"/>
              </a:p>
            </p:txBody>
          </p:sp>
          <p:sp>
            <p:nvSpPr>
              <p:cNvPr id="8771" name="Freeform 6386"/>
              <p:cNvSpPr>
                <a:spLocks/>
              </p:cNvSpPr>
              <p:nvPr/>
            </p:nvSpPr>
            <p:spPr bwMode="auto">
              <a:xfrm>
                <a:off x="1667" y="2249"/>
                <a:ext cx="36" cy="33"/>
              </a:xfrm>
              <a:custGeom>
                <a:avLst/>
                <a:gdLst>
                  <a:gd name="T0" fmla="*/ 0 w 323"/>
                  <a:gd name="T1" fmla="*/ 0 h 297"/>
                  <a:gd name="T2" fmla="*/ 0 w 323"/>
                  <a:gd name="T3" fmla="*/ 0 h 297"/>
                  <a:gd name="T4" fmla="*/ 0 w 323"/>
                  <a:gd name="T5" fmla="*/ 0 h 297"/>
                  <a:gd name="T6" fmla="*/ 0 w 323"/>
                  <a:gd name="T7" fmla="*/ 0 h 297"/>
                  <a:gd name="T8" fmla="*/ 0 60000 65536"/>
                  <a:gd name="T9" fmla="*/ 0 60000 65536"/>
                  <a:gd name="T10" fmla="*/ 0 60000 65536"/>
                  <a:gd name="T11" fmla="*/ 0 60000 65536"/>
                  <a:gd name="T12" fmla="*/ 0 w 323"/>
                  <a:gd name="T13" fmla="*/ 0 h 297"/>
                  <a:gd name="T14" fmla="*/ 323 w 323"/>
                  <a:gd name="T15" fmla="*/ 297 h 297"/>
                </a:gdLst>
                <a:ahLst/>
                <a:cxnLst>
                  <a:cxn ang="T8">
                    <a:pos x="T0" y="T1"/>
                  </a:cxn>
                  <a:cxn ang="T9">
                    <a:pos x="T2" y="T3"/>
                  </a:cxn>
                  <a:cxn ang="T10">
                    <a:pos x="T4" y="T5"/>
                  </a:cxn>
                  <a:cxn ang="T11">
                    <a:pos x="T6" y="T7"/>
                  </a:cxn>
                </a:cxnLst>
                <a:rect l="T12" t="T13" r="T14" b="T15"/>
                <a:pathLst>
                  <a:path w="323" h="297">
                    <a:moveTo>
                      <a:pt x="254" y="0"/>
                    </a:moveTo>
                    <a:lnTo>
                      <a:pt x="0" y="156"/>
                    </a:lnTo>
                    <a:lnTo>
                      <a:pt x="323" y="297"/>
                    </a:lnTo>
                    <a:lnTo>
                      <a:pt x="254" y="0"/>
                    </a:lnTo>
                  </a:path>
                </a:pathLst>
              </a:custGeom>
              <a:noFill/>
              <a:ln w="0">
                <a:solidFill>
                  <a:srgbClr val="663300"/>
                </a:solidFill>
                <a:round/>
                <a:headEnd/>
                <a:tailEnd/>
              </a:ln>
            </p:spPr>
            <p:txBody>
              <a:bodyPr/>
              <a:lstStyle/>
              <a:p>
                <a:endParaRPr lang="es-MX"/>
              </a:p>
            </p:txBody>
          </p:sp>
          <p:sp>
            <p:nvSpPr>
              <p:cNvPr id="8772" name="Freeform 6387"/>
              <p:cNvSpPr>
                <a:spLocks/>
              </p:cNvSpPr>
              <p:nvPr/>
            </p:nvSpPr>
            <p:spPr bwMode="auto">
              <a:xfrm>
                <a:off x="1631" y="2235"/>
                <a:ext cx="65" cy="31"/>
              </a:xfrm>
              <a:custGeom>
                <a:avLst/>
                <a:gdLst>
                  <a:gd name="T0" fmla="*/ 0 w 585"/>
                  <a:gd name="T1" fmla="*/ 0 h 281"/>
                  <a:gd name="T2" fmla="*/ 0 w 585"/>
                  <a:gd name="T3" fmla="*/ 0 h 281"/>
                  <a:gd name="T4" fmla="*/ 0 w 585"/>
                  <a:gd name="T5" fmla="*/ 0 h 281"/>
                  <a:gd name="T6" fmla="*/ 0 w 585"/>
                  <a:gd name="T7" fmla="*/ 0 h 281"/>
                  <a:gd name="T8" fmla="*/ 0 60000 65536"/>
                  <a:gd name="T9" fmla="*/ 0 60000 65536"/>
                  <a:gd name="T10" fmla="*/ 0 60000 65536"/>
                  <a:gd name="T11" fmla="*/ 0 60000 65536"/>
                  <a:gd name="T12" fmla="*/ 0 w 585"/>
                  <a:gd name="T13" fmla="*/ 0 h 281"/>
                  <a:gd name="T14" fmla="*/ 585 w 585"/>
                  <a:gd name="T15" fmla="*/ 281 h 281"/>
                </a:gdLst>
                <a:ahLst/>
                <a:cxnLst>
                  <a:cxn ang="T8">
                    <a:pos x="T0" y="T1"/>
                  </a:cxn>
                  <a:cxn ang="T9">
                    <a:pos x="T2" y="T3"/>
                  </a:cxn>
                  <a:cxn ang="T10">
                    <a:pos x="T4" y="T5"/>
                  </a:cxn>
                  <a:cxn ang="T11">
                    <a:pos x="T6" y="T7"/>
                  </a:cxn>
                </a:cxnLst>
                <a:rect l="T12" t="T13" r="T14" b="T15"/>
                <a:pathLst>
                  <a:path w="585" h="281">
                    <a:moveTo>
                      <a:pt x="0" y="0"/>
                    </a:moveTo>
                    <a:lnTo>
                      <a:pt x="331" y="281"/>
                    </a:lnTo>
                    <a:lnTo>
                      <a:pt x="585" y="125"/>
                    </a:lnTo>
                    <a:lnTo>
                      <a:pt x="0" y="0"/>
                    </a:lnTo>
                    <a:close/>
                  </a:path>
                </a:pathLst>
              </a:custGeom>
              <a:solidFill>
                <a:srgbClr val="663300"/>
              </a:solidFill>
              <a:ln w="9525">
                <a:noFill/>
                <a:round/>
                <a:headEnd/>
                <a:tailEnd/>
              </a:ln>
            </p:spPr>
            <p:txBody>
              <a:bodyPr/>
              <a:lstStyle/>
              <a:p>
                <a:endParaRPr lang="es-MX"/>
              </a:p>
            </p:txBody>
          </p:sp>
          <p:sp>
            <p:nvSpPr>
              <p:cNvPr id="8773" name="Freeform 6388"/>
              <p:cNvSpPr>
                <a:spLocks/>
              </p:cNvSpPr>
              <p:nvPr/>
            </p:nvSpPr>
            <p:spPr bwMode="auto">
              <a:xfrm>
                <a:off x="1631" y="2235"/>
                <a:ext cx="65" cy="31"/>
              </a:xfrm>
              <a:custGeom>
                <a:avLst/>
                <a:gdLst>
                  <a:gd name="T0" fmla="*/ 0 w 585"/>
                  <a:gd name="T1" fmla="*/ 0 h 281"/>
                  <a:gd name="T2" fmla="*/ 0 w 585"/>
                  <a:gd name="T3" fmla="*/ 0 h 281"/>
                  <a:gd name="T4" fmla="*/ 0 w 585"/>
                  <a:gd name="T5" fmla="*/ 0 h 281"/>
                  <a:gd name="T6" fmla="*/ 0 w 585"/>
                  <a:gd name="T7" fmla="*/ 0 h 281"/>
                  <a:gd name="T8" fmla="*/ 0 60000 65536"/>
                  <a:gd name="T9" fmla="*/ 0 60000 65536"/>
                  <a:gd name="T10" fmla="*/ 0 60000 65536"/>
                  <a:gd name="T11" fmla="*/ 0 60000 65536"/>
                  <a:gd name="T12" fmla="*/ 0 w 585"/>
                  <a:gd name="T13" fmla="*/ 0 h 281"/>
                  <a:gd name="T14" fmla="*/ 585 w 585"/>
                  <a:gd name="T15" fmla="*/ 281 h 281"/>
                </a:gdLst>
                <a:ahLst/>
                <a:cxnLst>
                  <a:cxn ang="T8">
                    <a:pos x="T0" y="T1"/>
                  </a:cxn>
                  <a:cxn ang="T9">
                    <a:pos x="T2" y="T3"/>
                  </a:cxn>
                  <a:cxn ang="T10">
                    <a:pos x="T4" y="T5"/>
                  </a:cxn>
                  <a:cxn ang="T11">
                    <a:pos x="T6" y="T7"/>
                  </a:cxn>
                </a:cxnLst>
                <a:rect l="T12" t="T13" r="T14" b="T15"/>
                <a:pathLst>
                  <a:path w="585" h="281">
                    <a:moveTo>
                      <a:pt x="0" y="0"/>
                    </a:moveTo>
                    <a:lnTo>
                      <a:pt x="331" y="281"/>
                    </a:lnTo>
                    <a:lnTo>
                      <a:pt x="585" y="125"/>
                    </a:lnTo>
                    <a:lnTo>
                      <a:pt x="0" y="0"/>
                    </a:lnTo>
                  </a:path>
                </a:pathLst>
              </a:custGeom>
              <a:noFill/>
              <a:ln w="0">
                <a:solidFill>
                  <a:srgbClr val="663300"/>
                </a:solidFill>
                <a:round/>
                <a:headEnd/>
                <a:tailEnd/>
              </a:ln>
            </p:spPr>
            <p:txBody>
              <a:bodyPr/>
              <a:lstStyle/>
              <a:p>
                <a:endParaRPr lang="es-MX"/>
              </a:p>
            </p:txBody>
          </p:sp>
          <p:sp>
            <p:nvSpPr>
              <p:cNvPr id="8774" name="Freeform 6389"/>
              <p:cNvSpPr>
                <a:spLocks/>
              </p:cNvSpPr>
              <p:nvPr/>
            </p:nvSpPr>
            <p:spPr bwMode="auto">
              <a:xfrm>
                <a:off x="1631" y="2212"/>
                <a:ext cx="65" cy="37"/>
              </a:xfrm>
              <a:custGeom>
                <a:avLst/>
                <a:gdLst>
                  <a:gd name="T0" fmla="*/ 0 w 585"/>
                  <a:gd name="T1" fmla="*/ 0 h 330"/>
                  <a:gd name="T2" fmla="*/ 0 w 585"/>
                  <a:gd name="T3" fmla="*/ 0 h 330"/>
                  <a:gd name="T4" fmla="*/ 0 w 585"/>
                  <a:gd name="T5" fmla="*/ 0 h 330"/>
                  <a:gd name="T6" fmla="*/ 0 w 585"/>
                  <a:gd name="T7" fmla="*/ 0 h 330"/>
                  <a:gd name="T8" fmla="*/ 0 60000 65536"/>
                  <a:gd name="T9" fmla="*/ 0 60000 65536"/>
                  <a:gd name="T10" fmla="*/ 0 60000 65536"/>
                  <a:gd name="T11" fmla="*/ 0 60000 65536"/>
                  <a:gd name="T12" fmla="*/ 0 w 585"/>
                  <a:gd name="T13" fmla="*/ 0 h 330"/>
                  <a:gd name="T14" fmla="*/ 585 w 585"/>
                  <a:gd name="T15" fmla="*/ 330 h 330"/>
                </a:gdLst>
                <a:ahLst/>
                <a:cxnLst>
                  <a:cxn ang="T8">
                    <a:pos x="T0" y="T1"/>
                  </a:cxn>
                  <a:cxn ang="T9">
                    <a:pos x="T2" y="T3"/>
                  </a:cxn>
                  <a:cxn ang="T10">
                    <a:pos x="T4" y="T5"/>
                  </a:cxn>
                  <a:cxn ang="T11">
                    <a:pos x="T6" y="T7"/>
                  </a:cxn>
                </a:cxnLst>
                <a:rect l="T12" t="T13" r="T14" b="T15"/>
                <a:pathLst>
                  <a:path w="585" h="330">
                    <a:moveTo>
                      <a:pt x="195" y="0"/>
                    </a:moveTo>
                    <a:lnTo>
                      <a:pt x="0" y="205"/>
                    </a:lnTo>
                    <a:lnTo>
                      <a:pt x="585" y="330"/>
                    </a:lnTo>
                    <a:lnTo>
                      <a:pt x="195" y="0"/>
                    </a:lnTo>
                    <a:close/>
                  </a:path>
                </a:pathLst>
              </a:custGeom>
              <a:solidFill>
                <a:srgbClr val="663300"/>
              </a:solidFill>
              <a:ln w="9525">
                <a:noFill/>
                <a:round/>
                <a:headEnd/>
                <a:tailEnd/>
              </a:ln>
            </p:spPr>
            <p:txBody>
              <a:bodyPr/>
              <a:lstStyle/>
              <a:p>
                <a:endParaRPr lang="es-MX"/>
              </a:p>
            </p:txBody>
          </p:sp>
          <p:sp>
            <p:nvSpPr>
              <p:cNvPr id="8775" name="Freeform 6390"/>
              <p:cNvSpPr>
                <a:spLocks/>
              </p:cNvSpPr>
              <p:nvPr/>
            </p:nvSpPr>
            <p:spPr bwMode="auto">
              <a:xfrm>
                <a:off x="1631" y="2212"/>
                <a:ext cx="65" cy="37"/>
              </a:xfrm>
              <a:custGeom>
                <a:avLst/>
                <a:gdLst>
                  <a:gd name="T0" fmla="*/ 0 w 585"/>
                  <a:gd name="T1" fmla="*/ 0 h 330"/>
                  <a:gd name="T2" fmla="*/ 0 w 585"/>
                  <a:gd name="T3" fmla="*/ 0 h 330"/>
                  <a:gd name="T4" fmla="*/ 0 w 585"/>
                  <a:gd name="T5" fmla="*/ 0 h 330"/>
                  <a:gd name="T6" fmla="*/ 0 w 585"/>
                  <a:gd name="T7" fmla="*/ 0 h 330"/>
                  <a:gd name="T8" fmla="*/ 0 60000 65536"/>
                  <a:gd name="T9" fmla="*/ 0 60000 65536"/>
                  <a:gd name="T10" fmla="*/ 0 60000 65536"/>
                  <a:gd name="T11" fmla="*/ 0 60000 65536"/>
                  <a:gd name="T12" fmla="*/ 0 w 585"/>
                  <a:gd name="T13" fmla="*/ 0 h 330"/>
                  <a:gd name="T14" fmla="*/ 585 w 585"/>
                  <a:gd name="T15" fmla="*/ 330 h 330"/>
                </a:gdLst>
                <a:ahLst/>
                <a:cxnLst>
                  <a:cxn ang="T8">
                    <a:pos x="T0" y="T1"/>
                  </a:cxn>
                  <a:cxn ang="T9">
                    <a:pos x="T2" y="T3"/>
                  </a:cxn>
                  <a:cxn ang="T10">
                    <a:pos x="T4" y="T5"/>
                  </a:cxn>
                  <a:cxn ang="T11">
                    <a:pos x="T6" y="T7"/>
                  </a:cxn>
                </a:cxnLst>
                <a:rect l="T12" t="T13" r="T14" b="T15"/>
                <a:pathLst>
                  <a:path w="585" h="330">
                    <a:moveTo>
                      <a:pt x="195" y="0"/>
                    </a:moveTo>
                    <a:lnTo>
                      <a:pt x="0" y="205"/>
                    </a:lnTo>
                    <a:lnTo>
                      <a:pt x="585" y="330"/>
                    </a:lnTo>
                    <a:lnTo>
                      <a:pt x="195" y="0"/>
                    </a:lnTo>
                  </a:path>
                </a:pathLst>
              </a:custGeom>
              <a:noFill/>
              <a:ln w="0">
                <a:solidFill>
                  <a:srgbClr val="663300"/>
                </a:solidFill>
                <a:round/>
                <a:headEnd/>
                <a:tailEnd/>
              </a:ln>
            </p:spPr>
            <p:txBody>
              <a:bodyPr/>
              <a:lstStyle/>
              <a:p>
                <a:endParaRPr lang="es-MX"/>
              </a:p>
            </p:txBody>
          </p:sp>
          <p:sp>
            <p:nvSpPr>
              <p:cNvPr id="8776" name="Freeform 6391"/>
              <p:cNvSpPr>
                <a:spLocks/>
              </p:cNvSpPr>
              <p:nvPr/>
            </p:nvSpPr>
            <p:spPr bwMode="auto">
              <a:xfrm>
                <a:off x="1430" y="2209"/>
                <a:ext cx="44" cy="10"/>
              </a:xfrm>
              <a:custGeom>
                <a:avLst/>
                <a:gdLst>
                  <a:gd name="T0" fmla="*/ 0 w 392"/>
                  <a:gd name="T1" fmla="*/ 0 h 93"/>
                  <a:gd name="T2" fmla="*/ 0 w 392"/>
                  <a:gd name="T3" fmla="*/ 0 h 93"/>
                  <a:gd name="T4" fmla="*/ 0 w 392"/>
                  <a:gd name="T5" fmla="*/ 0 h 93"/>
                  <a:gd name="T6" fmla="*/ 0 w 392"/>
                  <a:gd name="T7" fmla="*/ 0 h 93"/>
                  <a:gd name="T8" fmla="*/ 0 60000 65536"/>
                  <a:gd name="T9" fmla="*/ 0 60000 65536"/>
                  <a:gd name="T10" fmla="*/ 0 60000 65536"/>
                  <a:gd name="T11" fmla="*/ 0 60000 65536"/>
                  <a:gd name="T12" fmla="*/ 0 w 392"/>
                  <a:gd name="T13" fmla="*/ 0 h 93"/>
                  <a:gd name="T14" fmla="*/ 392 w 392"/>
                  <a:gd name="T15" fmla="*/ 93 h 93"/>
                </a:gdLst>
                <a:ahLst/>
                <a:cxnLst>
                  <a:cxn ang="T8">
                    <a:pos x="T0" y="T1"/>
                  </a:cxn>
                  <a:cxn ang="T9">
                    <a:pos x="T2" y="T3"/>
                  </a:cxn>
                  <a:cxn ang="T10">
                    <a:pos x="T4" y="T5"/>
                  </a:cxn>
                  <a:cxn ang="T11">
                    <a:pos x="T6" y="T7"/>
                  </a:cxn>
                </a:cxnLst>
                <a:rect l="T12" t="T13" r="T14" b="T15"/>
                <a:pathLst>
                  <a:path w="392" h="93">
                    <a:moveTo>
                      <a:pt x="0" y="0"/>
                    </a:moveTo>
                    <a:lnTo>
                      <a:pt x="260" y="62"/>
                    </a:lnTo>
                    <a:lnTo>
                      <a:pt x="392" y="93"/>
                    </a:lnTo>
                    <a:lnTo>
                      <a:pt x="0" y="0"/>
                    </a:lnTo>
                    <a:close/>
                  </a:path>
                </a:pathLst>
              </a:custGeom>
              <a:solidFill>
                <a:srgbClr val="663300"/>
              </a:solidFill>
              <a:ln w="9525">
                <a:noFill/>
                <a:round/>
                <a:headEnd/>
                <a:tailEnd/>
              </a:ln>
            </p:spPr>
            <p:txBody>
              <a:bodyPr/>
              <a:lstStyle/>
              <a:p>
                <a:endParaRPr lang="es-MX"/>
              </a:p>
            </p:txBody>
          </p:sp>
          <p:sp>
            <p:nvSpPr>
              <p:cNvPr id="8777" name="Freeform 6392"/>
              <p:cNvSpPr>
                <a:spLocks/>
              </p:cNvSpPr>
              <p:nvPr/>
            </p:nvSpPr>
            <p:spPr bwMode="auto">
              <a:xfrm>
                <a:off x="1430" y="2209"/>
                <a:ext cx="44" cy="10"/>
              </a:xfrm>
              <a:custGeom>
                <a:avLst/>
                <a:gdLst>
                  <a:gd name="T0" fmla="*/ 0 w 392"/>
                  <a:gd name="T1" fmla="*/ 0 h 93"/>
                  <a:gd name="T2" fmla="*/ 0 w 392"/>
                  <a:gd name="T3" fmla="*/ 0 h 93"/>
                  <a:gd name="T4" fmla="*/ 0 w 392"/>
                  <a:gd name="T5" fmla="*/ 0 h 93"/>
                  <a:gd name="T6" fmla="*/ 0 w 392"/>
                  <a:gd name="T7" fmla="*/ 0 h 93"/>
                  <a:gd name="T8" fmla="*/ 0 60000 65536"/>
                  <a:gd name="T9" fmla="*/ 0 60000 65536"/>
                  <a:gd name="T10" fmla="*/ 0 60000 65536"/>
                  <a:gd name="T11" fmla="*/ 0 60000 65536"/>
                  <a:gd name="T12" fmla="*/ 0 w 392"/>
                  <a:gd name="T13" fmla="*/ 0 h 93"/>
                  <a:gd name="T14" fmla="*/ 392 w 392"/>
                  <a:gd name="T15" fmla="*/ 93 h 93"/>
                </a:gdLst>
                <a:ahLst/>
                <a:cxnLst>
                  <a:cxn ang="T8">
                    <a:pos x="T0" y="T1"/>
                  </a:cxn>
                  <a:cxn ang="T9">
                    <a:pos x="T2" y="T3"/>
                  </a:cxn>
                  <a:cxn ang="T10">
                    <a:pos x="T4" y="T5"/>
                  </a:cxn>
                  <a:cxn ang="T11">
                    <a:pos x="T6" y="T7"/>
                  </a:cxn>
                </a:cxnLst>
                <a:rect l="T12" t="T13" r="T14" b="T15"/>
                <a:pathLst>
                  <a:path w="392" h="93">
                    <a:moveTo>
                      <a:pt x="0" y="0"/>
                    </a:moveTo>
                    <a:lnTo>
                      <a:pt x="260" y="62"/>
                    </a:lnTo>
                    <a:lnTo>
                      <a:pt x="392" y="93"/>
                    </a:lnTo>
                    <a:lnTo>
                      <a:pt x="0" y="0"/>
                    </a:lnTo>
                  </a:path>
                </a:pathLst>
              </a:custGeom>
              <a:noFill/>
              <a:ln w="0">
                <a:solidFill>
                  <a:srgbClr val="663300"/>
                </a:solidFill>
                <a:round/>
                <a:headEnd/>
                <a:tailEnd/>
              </a:ln>
            </p:spPr>
            <p:txBody>
              <a:bodyPr/>
              <a:lstStyle/>
              <a:p>
                <a:endParaRPr lang="es-MX"/>
              </a:p>
            </p:txBody>
          </p:sp>
          <p:sp>
            <p:nvSpPr>
              <p:cNvPr id="8778" name="Freeform 6393"/>
              <p:cNvSpPr>
                <a:spLocks/>
              </p:cNvSpPr>
              <p:nvPr/>
            </p:nvSpPr>
            <p:spPr bwMode="auto">
              <a:xfrm>
                <a:off x="1414" y="2202"/>
                <a:ext cx="93" cy="7"/>
              </a:xfrm>
              <a:custGeom>
                <a:avLst/>
                <a:gdLst>
                  <a:gd name="T0" fmla="*/ 0 w 834"/>
                  <a:gd name="T1" fmla="*/ 0 h 65"/>
                  <a:gd name="T2" fmla="*/ 0 w 834"/>
                  <a:gd name="T3" fmla="*/ 0 h 65"/>
                  <a:gd name="T4" fmla="*/ 0 w 834"/>
                  <a:gd name="T5" fmla="*/ 0 h 65"/>
                  <a:gd name="T6" fmla="*/ 0 w 834"/>
                  <a:gd name="T7" fmla="*/ 0 h 65"/>
                  <a:gd name="T8" fmla="*/ 0 60000 65536"/>
                  <a:gd name="T9" fmla="*/ 0 60000 65536"/>
                  <a:gd name="T10" fmla="*/ 0 60000 65536"/>
                  <a:gd name="T11" fmla="*/ 0 60000 65536"/>
                  <a:gd name="T12" fmla="*/ 0 w 834"/>
                  <a:gd name="T13" fmla="*/ 0 h 65"/>
                  <a:gd name="T14" fmla="*/ 834 w 834"/>
                  <a:gd name="T15" fmla="*/ 65 h 65"/>
                </a:gdLst>
                <a:ahLst/>
                <a:cxnLst>
                  <a:cxn ang="T8">
                    <a:pos x="T0" y="T1"/>
                  </a:cxn>
                  <a:cxn ang="T9">
                    <a:pos x="T2" y="T3"/>
                  </a:cxn>
                  <a:cxn ang="T10">
                    <a:pos x="T4" y="T5"/>
                  </a:cxn>
                  <a:cxn ang="T11">
                    <a:pos x="T6" y="T7"/>
                  </a:cxn>
                </a:cxnLst>
                <a:rect l="T12" t="T13" r="T14" b="T15"/>
                <a:pathLst>
                  <a:path w="834" h="65">
                    <a:moveTo>
                      <a:pt x="834" y="0"/>
                    </a:moveTo>
                    <a:lnTo>
                      <a:pt x="0" y="37"/>
                    </a:lnTo>
                    <a:lnTo>
                      <a:pt x="140" y="65"/>
                    </a:lnTo>
                    <a:lnTo>
                      <a:pt x="834" y="0"/>
                    </a:lnTo>
                    <a:close/>
                  </a:path>
                </a:pathLst>
              </a:custGeom>
              <a:solidFill>
                <a:srgbClr val="663300"/>
              </a:solidFill>
              <a:ln w="9525">
                <a:noFill/>
                <a:round/>
                <a:headEnd/>
                <a:tailEnd/>
              </a:ln>
            </p:spPr>
            <p:txBody>
              <a:bodyPr/>
              <a:lstStyle/>
              <a:p>
                <a:endParaRPr lang="es-MX"/>
              </a:p>
            </p:txBody>
          </p:sp>
          <p:sp>
            <p:nvSpPr>
              <p:cNvPr id="8779" name="Freeform 6394"/>
              <p:cNvSpPr>
                <a:spLocks/>
              </p:cNvSpPr>
              <p:nvPr/>
            </p:nvSpPr>
            <p:spPr bwMode="auto">
              <a:xfrm>
                <a:off x="1414" y="2202"/>
                <a:ext cx="93" cy="7"/>
              </a:xfrm>
              <a:custGeom>
                <a:avLst/>
                <a:gdLst>
                  <a:gd name="T0" fmla="*/ 0 w 834"/>
                  <a:gd name="T1" fmla="*/ 0 h 65"/>
                  <a:gd name="T2" fmla="*/ 0 w 834"/>
                  <a:gd name="T3" fmla="*/ 0 h 65"/>
                  <a:gd name="T4" fmla="*/ 0 w 834"/>
                  <a:gd name="T5" fmla="*/ 0 h 65"/>
                  <a:gd name="T6" fmla="*/ 0 w 834"/>
                  <a:gd name="T7" fmla="*/ 0 h 65"/>
                  <a:gd name="T8" fmla="*/ 0 60000 65536"/>
                  <a:gd name="T9" fmla="*/ 0 60000 65536"/>
                  <a:gd name="T10" fmla="*/ 0 60000 65536"/>
                  <a:gd name="T11" fmla="*/ 0 60000 65536"/>
                  <a:gd name="T12" fmla="*/ 0 w 834"/>
                  <a:gd name="T13" fmla="*/ 0 h 65"/>
                  <a:gd name="T14" fmla="*/ 834 w 834"/>
                  <a:gd name="T15" fmla="*/ 65 h 65"/>
                </a:gdLst>
                <a:ahLst/>
                <a:cxnLst>
                  <a:cxn ang="T8">
                    <a:pos x="T0" y="T1"/>
                  </a:cxn>
                  <a:cxn ang="T9">
                    <a:pos x="T2" y="T3"/>
                  </a:cxn>
                  <a:cxn ang="T10">
                    <a:pos x="T4" y="T5"/>
                  </a:cxn>
                  <a:cxn ang="T11">
                    <a:pos x="T6" y="T7"/>
                  </a:cxn>
                </a:cxnLst>
                <a:rect l="T12" t="T13" r="T14" b="T15"/>
                <a:pathLst>
                  <a:path w="834" h="65">
                    <a:moveTo>
                      <a:pt x="834" y="0"/>
                    </a:moveTo>
                    <a:lnTo>
                      <a:pt x="0" y="37"/>
                    </a:lnTo>
                    <a:lnTo>
                      <a:pt x="140" y="65"/>
                    </a:lnTo>
                    <a:lnTo>
                      <a:pt x="834" y="0"/>
                    </a:lnTo>
                  </a:path>
                </a:pathLst>
              </a:custGeom>
              <a:noFill/>
              <a:ln w="0">
                <a:solidFill>
                  <a:srgbClr val="663300"/>
                </a:solidFill>
                <a:round/>
                <a:headEnd/>
                <a:tailEnd/>
              </a:ln>
            </p:spPr>
            <p:txBody>
              <a:bodyPr/>
              <a:lstStyle/>
              <a:p>
                <a:endParaRPr lang="es-MX"/>
              </a:p>
            </p:txBody>
          </p:sp>
          <p:sp>
            <p:nvSpPr>
              <p:cNvPr id="8780" name="Freeform 6395"/>
              <p:cNvSpPr>
                <a:spLocks/>
              </p:cNvSpPr>
              <p:nvPr/>
            </p:nvSpPr>
            <p:spPr bwMode="auto">
              <a:xfrm>
                <a:off x="1430" y="2202"/>
                <a:ext cx="77" cy="17"/>
              </a:xfrm>
              <a:custGeom>
                <a:avLst/>
                <a:gdLst>
                  <a:gd name="T0" fmla="*/ 0 w 694"/>
                  <a:gd name="T1" fmla="*/ 0 h 158"/>
                  <a:gd name="T2" fmla="*/ 0 w 694"/>
                  <a:gd name="T3" fmla="*/ 0 h 158"/>
                  <a:gd name="T4" fmla="*/ 0 w 694"/>
                  <a:gd name="T5" fmla="*/ 0 h 158"/>
                  <a:gd name="T6" fmla="*/ 0 w 694"/>
                  <a:gd name="T7" fmla="*/ 0 h 158"/>
                  <a:gd name="T8" fmla="*/ 0 60000 65536"/>
                  <a:gd name="T9" fmla="*/ 0 60000 65536"/>
                  <a:gd name="T10" fmla="*/ 0 60000 65536"/>
                  <a:gd name="T11" fmla="*/ 0 60000 65536"/>
                  <a:gd name="T12" fmla="*/ 0 w 694"/>
                  <a:gd name="T13" fmla="*/ 0 h 158"/>
                  <a:gd name="T14" fmla="*/ 694 w 694"/>
                  <a:gd name="T15" fmla="*/ 158 h 158"/>
                </a:gdLst>
                <a:ahLst/>
                <a:cxnLst>
                  <a:cxn ang="T8">
                    <a:pos x="T0" y="T1"/>
                  </a:cxn>
                  <a:cxn ang="T9">
                    <a:pos x="T2" y="T3"/>
                  </a:cxn>
                  <a:cxn ang="T10">
                    <a:pos x="T4" y="T5"/>
                  </a:cxn>
                  <a:cxn ang="T11">
                    <a:pos x="T6" y="T7"/>
                  </a:cxn>
                </a:cxnLst>
                <a:rect l="T12" t="T13" r="T14" b="T15"/>
                <a:pathLst>
                  <a:path w="694" h="158">
                    <a:moveTo>
                      <a:pt x="694" y="0"/>
                    </a:moveTo>
                    <a:lnTo>
                      <a:pt x="0" y="65"/>
                    </a:lnTo>
                    <a:lnTo>
                      <a:pt x="392" y="158"/>
                    </a:lnTo>
                    <a:lnTo>
                      <a:pt x="694" y="0"/>
                    </a:lnTo>
                    <a:close/>
                  </a:path>
                </a:pathLst>
              </a:custGeom>
              <a:solidFill>
                <a:srgbClr val="663300"/>
              </a:solidFill>
              <a:ln w="9525">
                <a:noFill/>
                <a:round/>
                <a:headEnd/>
                <a:tailEnd/>
              </a:ln>
            </p:spPr>
            <p:txBody>
              <a:bodyPr/>
              <a:lstStyle/>
              <a:p>
                <a:endParaRPr lang="es-MX"/>
              </a:p>
            </p:txBody>
          </p:sp>
          <p:sp>
            <p:nvSpPr>
              <p:cNvPr id="8781" name="Freeform 6396"/>
              <p:cNvSpPr>
                <a:spLocks/>
              </p:cNvSpPr>
              <p:nvPr/>
            </p:nvSpPr>
            <p:spPr bwMode="auto">
              <a:xfrm>
                <a:off x="1430" y="2202"/>
                <a:ext cx="77" cy="17"/>
              </a:xfrm>
              <a:custGeom>
                <a:avLst/>
                <a:gdLst>
                  <a:gd name="T0" fmla="*/ 0 w 694"/>
                  <a:gd name="T1" fmla="*/ 0 h 158"/>
                  <a:gd name="T2" fmla="*/ 0 w 694"/>
                  <a:gd name="T3" fmla="*/ 0 h 158"/>
                  <a:gd name="T4" fmla="*/ 0 w 694"/>
                  <a:gd name="T5" fmla="*/ 0 h 158"/>
                  <a:gd name="T6" fmla="*/ 0 w 694"/>
                  <a:gd name="T7" fmla="*/ 0 h 158"/>
                  <a:gd name="T8" fmla="*/ 0 60000 65536"/>
                  <a:gd name="T9" fmla="*/ 0 60000 65536"/>
                  <a:gd name="T10" fmla="*/ 0 60000 65536"/>
                  <a:gd name="T11" fmla="*/ 0 60000 65536"/>
                  <a:gd name="T12" fmla="*/ 0 w 694"/>
                  <a:gd name="T13" fmla="*/ 0 h 158"/>
                  <a:gd name="T14" fmla="*/ 694 w 694"/>
                  <a:gd name="T15" fmla="*/ 158 h 158"/>
                </a:gdLst>
                <a:ahLst/>
                <a:cxnLst>
                  <a:cxn ang="T8">
                    <a:pos x="T0" y="T1"/>
                  </a:cxn>
                  <a:cxn ang="T9">
                    <a:pos x="T2" y="T3"/>
                  </a:cxn>
                  <a:cxn ang="T10">
                    <a:pos x="T4" y="T5"/>
                  </a:cxn>
                  <a:cxn ang="T11">
                    <a:pos x="T6" y="T7"/>
                  </a:cxn>
                </a:cxnLst>
                <a:rect l="T12" t="T13" r="T14" b="T15"/>
                <a:pathLst>
                  <a:path w="694" h="158">
                    <a:moveTo>
                      <a:pt x="694" y="0"/>
                    </a:moveTo>
                    <a:lnTo>
                      <a:pt x="0" y="65"/>
                    </a:lnTo>
                    <a:lnTo>
                      <a:pt x="392" y="158"/>
                    </a:lnTo>
                    <a:lnTo>
                      <a:pt x="694" y="0"/>
                    </a:lnTo>
                  </a:path>
                </a:pathLst>
              </a:custGeom>
              <a:noFill/>
              <a:ln w="0">
                <a:solidFill>
                  <a:srgbClr val="663300"/>
                </a:solidFill>
                <a:round/>
                <a:headEnd/>
                <a:tailEnd/>
              </a:ln>
            </p:spPr>
            <p:txBody>
              <a:bodyPr/>
              <a:lstStyle/>
              <a:p>
                <a:endParaRPr lang="es-MX"/>
              </a:p>
            </p:txBody>
          </p:sp>
          <p:sp>
            <p:nvSpPr>
              <p:cNvPr id="8782" name="Freeform 6397"/>
              <p:cNvSpPr>
                <a:spLocks/>
              </p:cNvSpPr>
              <p:nvPr/>
            </p:nvSpPr>
            <p:spPr bwMode="auto">
              <a:xfrm>
                <a:off x="1371" y="2194"/>
                <a:ext cx="136" cy="12"/>
              </a:xfrm>
              <a:custGeom>
                <a:avLst/>
                <a:gdLst>
                  <a:gd name="T0" fmla="*/ 0 w 1228"/>
                  <a:gd name="T1" fmla="*/ 0 h 107"/>
                  <a:gd name="T2" fmla="*/ 0 w 1228"/>
                  <a:gd name="T3" fmla="*/ 0 h 107"/>
                  <a:gd name="T4" fmla="*/ 0 w 1228"/>
                  <a:gd name="T5" fmla="*/ 0 h 107"/>
                  <a:gd name="T6" fmla="*/ 0 w 1228"/>
                  <a:gd name="T7" fmla="*/ 0 h 107"/>
                  <a:gd name="T8" fmla="*/ 0 60000 65536"/>
                  <a:gd name="T9" fmla="*/ 0 60000 65536"/>
                  <a:gd name="T10" fmla="*/ 0 60000 65536"/>
                  <a:gd name="T11" fmla="*/ 0 60000 65536"/>
                  <a:gd name="T12" fmla="*/ 0 w 1228"/>
                  <a:gd name="T13" fmla="*/ 0 h 107"/>
                  <a:gd name="T14" fmla="*/ 1228 w 1228"/>
                  <a:gd name="T15" fmla="*/ 107 h 107"/>
                </a:gdLst>
                <a:ahLst/>
                <a:cxnLst>
                  <a:cxn ang="T8">
                    <a:pos x="T0" y="T1"/>
                  </a:cxn>
                  <a:cxn ang="T9">
                    <a:pos x="T2" y="T3"/>
                  </a:cxn>
                  <a:cxn ang="T10">
                    <a:pos x="T4" y="T5"/>
                  </a:cxn>
                  <a:cxn ang="T11">
                    <a:pos x="T6" y="T7"/>
                  </a:cxn>
                </a:cxnLst>
                <a:rect l="T12" t="T13" r="T14" b="T15"/>
                <a:pathLst>
                  <a:path w="1228" h="107">
                    <a:moveTo>
                      <a:pt x="0" y="0"/>
                    </a:moveTo>
                    <a:lnTo>
                      <a:pt x="394" y="107"/>
                    </a:lnTo>
                    <a:lnTo>
                      <a:pt x="1228" y="70"/>
                    </a:lnTo>
                    <a:lnTo>
                      <a:pt x="0" y="0"/>
                    </a:lnTo>
                    <a:close/>
                  </a:path>
                </a:pathLst>
              </a:custGeom>
              <a:solidFill>
                <a:srgbClr val="663300"/>
              </a:solidFill>
              <a:ln w="9525">
                <a:noFill/>
                <a:round/>
                <a:headEnd/>
                <a:tailEnd/>
              </a:ln>
            </p:spPr>
            <p:txBody>
              <a:bodyPr/>
              <a:lstStyle/>
              <a:p>
                <a:endParaRPr lang="es-MX"/>
              </a:p>
            </p:txBody>
          </p:sp>
          <p:sp>
            <p:nvSpPr>
              <p:cNvPr id="8783" name="Freeform 6398"/>
              <p:cNvSpPr>
                <a:spLocks/>
              </p:cNvSpPr>
              <p:nvPr/>
            </p:nvSpPr>
            <p:spPr bwMode="auto">
              <a:xfrm>
                <a:off x="1371" y="2194"/>
                <a:ext cx="136" cy="12"/>
              </a:xfrm>
              <a:custGeom>
                <a:avLst/>
                <a:gdLst>
                  <a:gd name="T0" fmla="*/ 0 w 1228"/>
                  <a:gd name="T1" fmla="*/ 0 h 107"/>
                  <a:gd name="T2" fmla="*/ 0 w 1228"/>
                  <a:gd name="T3" fmla="*/ 0 h 107"/>
                  <a:gd name="T4" fmla="*/ 0 w 1228"/>
                  <a:gd name="T5" fmla="*/ 0 h 107"/>
                  <a:gd name="T6" fmla="*/ 0 w 1228"/>
                  <a:gd name="T7" fmla="*/ 0 h 107"/>
                  <a:gd name="T8" fmla="*/ 0 60000 65536"/>
                  <a:gd name="T9" fmla="*/ 0 60000 65536"/>
                  <a:gd name="T10" fmla="*/ 0 60000 65536"/>
                  <a:gd name="T11" fmla="*/ 0 60000 65536"/>
                  <a:gd name="T12" fmla="*/ 0 w 1228"/>
                  <a:gd name="T13" fmla="*/ 0 h 107"/>
                  <a:gd name="T14" fmla="*/ 1228 w 1228"/>
                  <a:gd name="T15" fmla="*/ 107 h 107"/>
                </a:gdLst>
                <a:ahLst/>
                <a:cxnLst>
                  <a:cxn ang="T8">
                    <a:pos x="T0" y="T1"/>
                  </a:cxn>
                  <a:cxn ang="T9">
                    <a:pos x="T2" y="T3"/>
                  </a:cxn>
                  <a:cxn ang="T10">
                    <a:pos x="T4" y="T5"/>
                  </a:cxn>
                  <a:cxn ang="T11">
                    <a:pos x="T6" y="T7"/>
                  </a:cxn>
                </a:cxnLst>
                <a:rect l="T12" t="T13" r="T14" b="T15"/>
                <a:pathLst>
                  <a:path w="1228" h="107">
                    <a:moveTo>
                      <a:pt x="0" y="0"/>
                    </a:moveTo>
                    <a:lnTo>
                      <a:pt x="394" y="107"/>
                    </a:lnTo>
                    <a:lnTo>
                      <a:pt x="1228" y="70"/>
                    </a:lnTo>
                    <a:lnTo>
                      <a:pt x="0" y="0"/>
                    </a:lnTo>
                  </a:path>
                </a:pathLst>
              </a:custGeom>
              <a:noFill/>
              <a:ln w="0">
                <a:solidFill>
                  <a:srgbClr val="663300"/>
                </a:solidFill>
                <a:round/>
                <a:headEnd/>
                <a:tailEnd/>
              </a:ln>
            </p:spPr>
            <p:txBody>
              <a:bodyPr/>
              <a:lstStyle/>
              <a:p>
                <a:endParaRPr lang="es-MX"/>
              </a:p>
            </p:txBody>
          </p:sp>
          <p:sp>
            <p:nvSpPr>
              <p:cNvPr id="8784" name="Freeform 6399"/>
              <p:cNvSpPr>
                <a:spLocks/>
              </p:cNvSpPr>
              <p:nvPr/>
            </p:nvSpPr>
            <p:spPr bwMode="auto">
              <a:xfrm>
                <a:off x="1591" y="2192"/>
                <a:ext cx="61" cy="43"/>
              </a:xfrm>
              <a:custGeom>
                <a:avLst/>
                <a:gdLst>
                  <a:gd name="T0" fmla="*/ 0 w 551"/>
                  <a:gd name="T1" fmla="*/ 0 h 385"/>
                  <a:gd name="T2" fmla="*/ 0 w 551"/>
                  <a:gd name="T3" fmla="*/ 0 h 385"/>
                  <a:gd name="T4" fmla="*/ 0 w 551"/>
                  <a:gd name="T5" fmla="*/ 0 h 385"/>
                  <a:gd name="T6" fmla="*/ 0 w 551"/>
                  <a:gd name="T7" fmla="*/ 0 h 385"/>
                  <a:gd name="T8" fmla="*/ 0 60000 65536"/>
                  <a:gd name="T9" fmla="*/ 0 60000 65536"/>
                  <a:gd name="T10" fmla="*/ 0 60000 65536"/>
                  <a:gd name="T11" fmla="*/ 0 60000 65536"/>
                  <a:gd name="T12" fmla="*/ 0 w 551"/>
                  <a:gd name="T13" fmla="*/ 0 h 385"/>
                  <a:gd name="T14" fmla="*/ 551 w 551"/>
                  <a:gd name="T15" fmla="*/ 385 h 385"/>
                </a:gdLst>
                <a:ahLst/>
                <a:cxnLst>
                  <a:cxn ang="T8">
                    <a:pos x="T0" y="T1"/>
                  </a:cxn>
                  <a:cxn ang="T9">
                    <a:pos x="T2" y="T3"/>
                  </a:cxn>
                  <a:cxn ang="T10">
                    <a:pos x="T4" y="T5"/>
                  </a:cxn>
                  <a:cxn ang="T11">
                    <a:pos x="T6" y="T7"/>
                  </a:cxn>
                </a:cxnLst>
                <a:rect l="T12" t="T13" r="T14" b="T15"/>
                <a:pathLst>
                  <a:path w="551" h="385">
                    <a:moveTo>
                      <a:pt x="0" y="0"/>
                    </a:moveTo>
                    <a:lnTo>
                      <a:pt x="356" y="385"/>
                    </a:lnTo>
                    <a:lnTo>
                      <a:pt x="551" y="180"/>
                    </a:lnTo>
                    <a:lnTo>
                      <a:pt x="0" y="0"/>
                    </a:lnTo>
                    <a:close/>
                  </a:path>
                </a:pathLst>
              </a:custGeom>
              <a:solidFill>
                <a:srgbClr val="663300"/>
              </a:solidFill>
              <a:ln w="9525">
                <a:noFill/>
                <a:round/>
                <a:headEnd/>
                <a:tailEnd/>
              </a:ln>
            </p:spPr>
            <p:txBody>
              <a:bodyPr/>
              <a:lstStyle/>
              <a:p>
                <a:endParaRPr lang="es-MX"/>
              </a:p>
            </p:txBody>
          </p:sp>
          <p:sp>
            <p:nvSpPr>
              <p:cNvPr id="8785" name="Freeform 6400"/>
              <p:cNvSpPr>
                <a:spLocks/>
              </p:cNvSpPr>
              <p:nvPr/>
            </p:nvSpPr>
            <p:spPr bwMode="auto">
              <a:xfrm>
                <a:off x="1591" y="2192"/>
                <a:ext cx="61" cy="43"/>
              </a:xfrm>
              <a:custGeom>
                <a:avLst/>
                <a:gdLst>
                  <a:gd name="T0" fmla="*/ 0 w 551"/>
                  <a:gd name="T1" fmla="*/ 0 h 385"/>
                  <a:gd name="T2" fmla="*/ 0 w 551"/>
                  <a:gd name="T3" fmla="*/ 0 h 385"/>
                  <a:gd name="T4" fmla="*/ 0 w 551"/>
                  <a:gd name="T5" fmla="*/ 0 h 385"/>
                  <a:gd name="T6" fmla="*/ 0 w 551"/>
                  <a:gd name="T7" fmla="*/ 0 h 385"/>
                  <a:gd name="T8" fmla="*/ 0 60000 65536"/>
                  <a:gd name="T9" fmla="*/ 0 60000 65536"/>
                  <a:gd name="T10" fmla="*/ 0 60000 65536"/>
                  <a:gd name="T11" fmla="*/ 0 60000 65536"/>
                  <a:gd name="T12" fmla="*/ 0 w 551"/>
                  <a:gd name="T13" fmla="*/ 0 h 385"/>
                  <a:gd name="T14" fmla="*/ 551 w 551"/>
                  <a:gd name="T15" fmla="*/ 385 h 385"/>
                </a:gdLst>
                <a:ahLst/>
                <a:cxnLst>
                  <a:cxn ang="T8">
                    <a:pos x="T0" y="T1"/>
                  </a:cxn>
                  <a:cxn ang="T9">
                    <a:pos x="T2" y="T3"/>
                  </a:cxn>
                  <a:cxn ang="T10">
                    <a:pos x="T4" y="T5"/>
                  </a:cxn>
                  <a:cxn ang="T11">
                    <a:pos x="T6" y="T7"/>
                  </a:cxn>
                </a:cxnLst>
                <a:rect l="T12" t="T13" r="T14" b="T15"/>
                <a:pathLst>
                  <a:path w="551" h="385">
                    <a:moveTo>
                      <a:pt x="0" y="0"/>
                    </a:moveTo>
                    <a:lnTo>
                      <a:pt x="356" y="385"/>
                    </a:lnTo>
                    <a:lnTo>
                      <a:pt x="551" y="180"/>
                    </a:lnTo>
                    <a:lnTo>
                      <a:pt x="0" y="0"/>
                    </a:lnTo>
                  </a:path>
                </a:pathLst>
              </a:custGeom>
              <a:noFill/>
              <a:ln w="0">
                <a:solidFill>
                  <a:srgbClr val="663300"/>
                </a:solidFill>
                <a:round/>
                <a:headEnd/>
                <a:tailEnd/>
              </a:ln>
            </p:spPr>
            <p:txBody>
              <a:bodyPr/>
              <a:lstStyle/>
              <a:p>
                <a:endParaRPr lang="es-MX"/>
              </a:p>
            </p:txBody>
          </p:sp>
          <p:sp>
            <p:nvSpPr>
              <p:cNvPr id="8786" name="Freeform 6401"/>
              <p:cNvSpPr>
                <a:spLocks/>
              </p:cNvSpPr>
              <p:nvPr/>
            </p:nvSpPr>
            <p:spPr bwMode="auto">
              <a:xfrm>
                <a:off x="1583" y="2188"/>
                <a:ext cx="69" cy="24"/>
              </a:xfrm>
              <a:custGeom>
                <a:avLst/>
                <a:gdLst>
                  <a:gd name="T0" fmla="*/ 0 w 626"/>
                  <a:gd name="T1" fmla="*/ 0 h 215"/>
                  <a:gd name="T2" fmla="*/ 0 w 626"/>
                  <a:gd name="T3" fmla="*/ 0 h 215"/>
                  <a:gd name="T4" fmla="*/ 0 w 626"/>
                  <a:gd name="T5" fmla="*/ 0 h 215"/>
                  <a:gd name="T6" fmla="*/ 0 w 626"/>
                  <a:gd name="T7" fmla="*/ 0 h 215"/>
                  <a:gd name="T8" fmla="*/ 0 60000 65536"/>
                  <a:gd name="T9" fmla="*/ 0 60000 65536"/>
                  <a:gd name="T10" fmla="*/ 0 60000 65536"/>
                  <a:gd name="T11" fmla="*/ 0 60000 65536"/>
                  <a:gd name="T12" fmla="*/ 0 w 626"/>
                  <a:gd name="T13" fmla="*/ 0 h 215"/>
                  <a:gd name="T14" fmla="*/ 626 w 626"/>
                  <a:gd name="T15" fmla="*/ 215 h 215"/>
                </a:gdLst>
                <a:ahLst/>
                <a:cxnLst>
                  <a:cxn ang="T8">
                    <a:pos x="T0" y="T1"/>
                  </a:cxn>
                  <a:cxn ang="T9">
                    <a:pos x="T2" y="T3"/>
                  </a:cxn>
                  <a:cxn ang="T10">
                    <a:pos x="T4" y="T5"/>
                  </a:cxn>
                  <a:cxn ang="T11">
                    <a:pos x="T6" y="T7"/>
                  </a:cxn>
                </a:cxnLst>
                <a:rect l="T12" t="T13" r="T14" b="T15"/>
                <a:pathLst>
                  <a:path w="626" h="215">
                    <a:moveTo>
                      <a:pt x="0" y="0"/>
                    </a:moveTo>
                    <a:lnTo>
                      <a:pt x="75" y="35"/>
                    </a:lnTo>
                    <a:lnTo>
                      <a:pt x="626" y="215"/>
                    </a:lnTo>
                    <a:lnTo>
                      <a:pt x="0" y="0"/>
                    </a:lnTo>
                    <a:close/>
                  </a:path>
                </a:pathLst>
              </a:custGeom>
              <a:solidFill>
                <a:srgbClr val="663300"/>
              </a:solidFill>
              <a:ln w="9525">
                <a:noFill/>
                <a:round/>
                <a:headEnd/>
                <a:tailEnd/>
              </a:ln>
            </p:spPr>
            <p:txBody>
              <a:bodyPr/>
              <a:lstStyle/>
              <a:p>
                <a:endParaRPr lang="es-MX"/>
              </a:p>
            </p:txBody>
          </p:sp>
          <p:sp>
            <p:nvSpPr>
              <p:cNvPr id="8787" name="Freeform 6402"/>
              <p:cNvSpPr>
                <a:spLocks/>
              </p:cNvSpPr>
              <p:nvPr/>
            </p:nvSpPr>
            <p:spPr bwMode="auto">
              <a:xfrm>
                <a:off x="1583" y="2188"/>
                <a:ext cx="69" cy="24"/>
              </a:xfrm>
              <a:custGeom>
                <a:avLst/>
                <a:gdLst>
                  <a:gd name="T0" fmla="*/ 0 w 626"/>
                  <a:gd name="T1" fmla="*/ 0 h 215"/>
                  <a:gd name="T2" fmla="*/ 0 w 626"/>
                  <a:gd name="T3" fmla="*/ 0 h 215"/>
                  <a:gd name="T4" fmla="*/ 0 w 626"/>
                  <a:gd name="T5" fmla="*/ 0 h 215"/>
                  <a:gd name="T6" fmla="*/ 0 w 626"/>
                  <a:gd name="T7" fmla="*/ 0 h 215"/>
                  <a:gd name="T8" fmla="*/ 0 60000 65536"/>
                  <a:gd name="T9" fmla="*/ 0 60000 65536"/>
                  <a:gd name="T10" fmla="*/ 0 60000 65536"/>
                  <a:gd name="T11" fmla="*/ 0 60000 65536"/>
                  <a:gd name="T12" fmla="*/ 0 w 626"/>
                  <a:gd name="T13" fmla="*/ 0 h 215"/>
                  <a:gd name="T14" fmla="*/ 626 w 626"/>
                  <a:gd name="T15" fmla="*/ 215 h 215"/>
                </a:gdLst>
                <a:ahLst/>
                <a:cxnLst>
                  <a:cxn ang="T8">
                    <a:pos x="T0" y="T1"/>
                  </a:cxn>
                  <a:cxn ang="T9">
                    <a:pos x="T2" y="T3"/>
                  </a:cxn>
                  <a:cxn ang="T10">
                    <a:pos x="T4" y="T5"/>
                  </a:cxn>
                  <a:cxn ang="T11">
                    <a:pos x="T6" y="T7"/>
                  </a:cxn>
                </a:cxnLst>
                <a:rect l="T12" t="T13" r="T14" b="T15"/>
                <a:pathLst>
                  <a:path w="626" h="215">
                    <a:moveTo>
                      <a:pt x="0" y="0"/>
                    </a:moveTo>
                    <a:lnTo>
                      <a:pt x="75" y="35"/>
                    </a:lnTo>
                    <a:lnTo>
                      <a:pt x="626" y="215"/>
                    </a:lnTo>
                    <a:lnTo>
                      <a:pt x="0" y="0"/>
                    </a:lnTo>
                  </a:path>
                </a:pathLst>
              </a:custGeom>
              <a:noFill/>
              <a:ln w="0">
                <a:solidFill>
                  <a:srgbClr val="663300"/>
                </a:solidFill>
                <a:round/>
                <a:headEnd/>
                <a:tailEnd/>
              </a:ln>
            </p:spPr>
            <p:txBody>
              <a:bodyPr/>
              <a:lstStyle/>
              <a:p>
                <a:endParaRPr lang="es-MX"/>
              </a:p>
            </p:txBody>
          </p:sp>
          <p:sp>
            <p:nvSpPr>
              <p:cNvPr id="8788" name="Freeform 6403"/>
              <p:cNvSpPr>
                <a:spLocks/>
              </p:cNvSpPr>
              <p:nvPr/>
            </p:nvSpPr>
            <p:spPr bwMode="auto">
              <a:xfrm>
                <a:off x="1371" y="2186"/>
                <a:ext cx="136" cy="16"/>
              </a:xfrm>
              <a:custGeom>
                <a:avLst/>
                <a:gdLst>
                  <a:gd name="T0" fmla="*/ 0 w 1228"/>
                  <a:gd name="T1" fmla="*/ 0 h 141"/>
                  <a:gd name="T2" fmla="*/ 0 w 1228"/>
                  <a:gd name="T3" fmla="*/ 0 h 141"/>
                  <a:gd name="T4" fmla="*/ 0 w 1228"/>
                  <a:gd name="T5" fmla="*/ 0 h 141"/>
                  <a:gd name="T6" fmla="*/ 0 w 1228"/>
                  <a:gd name="T7" fmla="*/ 0 h 141"/>
                  <a:gd name="T8" fmla="*/ 0 60000 65536"/>
                  <a:gd name="T9" fmla="*/ 0 60000 65536"/>
                  <a:gd name="T10" fmla="*/ 0 60000 65536"/>
                  <a:gd name="T11" fmla="*/ 0 60000 65536"/>
                  <a:gd name="T12" fmla="*/ 0 w 1228"/>
                  <a:gd name="T13" fmla="*/ 0 h 141"/>
                  <a:gd name="T14" fmla="*/ 1228 w 1228"/>
                  <a:gd name="T15" fmla="*/ 141 h 141"/>
                </a:gdLst>
                <a:ahLst/>
                <a:cxnLst>
                  <a:cxn ang="T8">
                    <a:pos x="T0" y="T1"/>
                  </a:cxn>
                  <a:cxn ang="T9">
                    <a:pos x="T2" y="T3"/>
                  </a:cxn>
                  <a:cxn ang="T10">
                    <a:pos x="T4" y="T5"/>
                  </a:cxn>
                  <a:cxn ang="T11">
                    <a:pos x="T6" y="T7"/>
                  </a:cxn>
                </a:cxnLst>
                <a:rect l="T12" t="T13" r="T14" b="T15"/>
                <a:pathLst>
                  <a:path w="1228" h="141">
                    <a:moveTo>
                      <a:pt x="889" y="0"/>
                    </a:moveTo>
                    <a:lnTo>
                      <a:pt x="0" y="71"/>
                    </a:lnTo>
                    <a:lnTo>
                      <a:pt x="1228" y="141"/>
                    </a:lnTo>
                    <a:lnTo>
                      <a:pt x="889" y="0"/>
                    </a:lnTo>
                    <a:close/>
                  </a:path>
                </a:pathLst>
              </a:custGeom>
              <a:solidFill>
                <a:srgbClr val="663300"/>
              </a:solidFill>
              <a:ln w="9525">
                <a:noFill/>
                <a:round/>
                <a:headEnd/>
                <a:tailEnd/>
              </a:ln>
            </p:spPr>
            <p:txBody>
              <a:bodyPr/>
              <a:lstStyle/>
              <a:p>
                <a:endParaRPr lang="es-MX"/>
              </a:p>
            </p:txBody>
          </p:sp>
          <p:sp>
            <p:nvSpPr>
              <p:cNvPr id="8789" name="Freeform 6404"/>
              <p:cNvSpPr>
                <a:spLocks/>
              </p:cNvSpPr>
              <p:nvPr/>
            </p:nvSpPr>
            <p:spPr bwMode="auto">
              <a:xfrm>
                <a:off x="1371" y="2186"/>
                <a:ext cx="136" cy="16"/>
              </a:xfrm>
              <a:custGeom>
                <a:avLst/>
                <a:gdLst>
                  <a:gd name="T0" fmla="*/ 0 w 1228"/>
                  <a:gd name="T1" fmla="*/ 0 h 141"/>
                  <a:gd name="T2" fmla="*/ 0 w 1228"/>
                  <a:gd name="T3" fmla="*/ 0 h 141"/>
                  <a:gd name="T4" fmla="*/ 0 w 1228"/>
                  <a:gd name="T5" fmla="*/ 0 h 141"/>
                  <a:gd name="T6" fmla="*/ 0 w 1228"/>
                  <a:gd name="T7" fmla="*/ 0 h 141"/>
                  <a:gd name="T8" fmla="*/ 0 60000 65536"/>
                  <a:gd name="T9" fmla="*/ 0 60000 65536"/>
                  <a:gd name="T10" fmla="*/ 0 60000 65536"/>
                  <a:gd name="T11" fmla="*/ 0 60000 65536"/>
                  <a:gd name="T12" fmla="*/ 0 w 1228"/>
                  <a:gd name="T13" fmla="*/ 0 h 141"/>
                  <a:gd name="T14" fmla="*/ 1228 w 1228"/>
                  <a:gd name="T15" fmla="*/ 141 h 141"/>
                </a:gdLst>
                <a:ahLst/>
                <a:cxnLst>
                  <a:cxn ang="T8">
                    <a:pos x="T0" y="T1"/>
                  </a:cxn>
                  <a:cxn ang="T9">
                    <a:pos x="T2" y="T3"/>
                  </a:cxn>
                  <a:cxn ang="T10">
                    <a:pos x="T4" y="T5"/>
                  </a:cxn>
                  <a:cxn ang="T11">
                    <a:pos x="T6" y="T7"/>
                  </a:cxn>
                </a:cxnLst>
                <a:rect l="T12" t="T13" r="T14" b="T15"/>
                <a:pathLst>
                  <a:path w="1228" h="141">
                    <a:moveTo>
                      <a:pt x="889" y="0"/>
                    </a:moveTo>
                    <a:lnTo>
                      <a:pt x="0" y="71"/>
                    </a:lnTo>
                    <a:lnTo>
                      <a:pt x="1228" y="141"/>
                    </a:lnTo>
                    <a:lnTo>
                      <a:pt x="889" y="0"/>
                    </a:lnTo>
                  </a:path>
                </a:pathLst>
              </a:custGeom>
              <a:noFill/>
              <a:ln w="0">
                <a:solidFill>
                  <a:srgbClr val="663300"/>
                </a:solidFill>
                <a:round/>
                <a:headEnd/>
                <a:tailEnd/>
              </a:ln>
            </p:spPr>
            <p:txBody>
              <a:bodyPr/>
              <a:lstStyle/>
              <a:p>
                <a:endParaRPr lang="es-MX"/>
              </a:p>
            </p:txBody>
          </p:sp>
          <p:sp>
            <p:nvSpPr>
              <p:cNvPr id="8790" name="Freeform 6405"/>
              <p:cNvSpPr>
                <a:spLocks/>
              </p:cNvSpPr>
              <p:nvPr/>
            </p:nvSpPr>
            <p:spPr bwMode="auto">
              <a:xfrm>
                <a:off x="1583" y="2186"/>
                <a:ext cx="69" cy="26"/>
              </a:xfrm>
              <a:custGeom>
                <a:avLst/>
                <a:gdLst>
                  <a:gd name="T0" fmla="*/ 0 w 626"/>
                  <a:gd name="T1" fmla="*/ 0 h 237"/>
                  <a:gd name="T2" fmla="*/ 0 w 626"/>
                  <a:gd name="T3" fmla="*/ 0 h 237"/>
                  <a:gd name="T4" fmla="*/ 0 w 626"/>
                  <a:gd name="T5" fmla="*/ 0 h 237"/>
                  <a:gd name="T6" fmla="*/ 0 w 626"/>
                  <a:gd name="T7" fmla="*/ 0 h 237"/>
                  <a:gd name="T8" fmla="*/ 0 60000 65536"/>
                  <a:gd name="T9" fmla="*/ 0 60000 65536"/>
                  <a:gd name="T10" fmla="*/ 0 60000 65536"/>
                  <a:gd name="T11" fmla="*/ 0 60000 65536"/>
                  <a:gd name="T12" fmla="*/ 0 w 626"/>
                  <a:gd name="T13" fmla="*/ 0 h 237"/>
                  <a:gd name="T14" fmla="*/ 626 w 626"/>
                  <a:gd name="T15" fmla="*/ 237 h 237"/>
                </a:gdLst>
                <a:ahLst/>
                <a:cxnLst>
                  <a:cxn ang="T8">
                    <a:pos x="T0" y="T1"/>
                  </a:cxn>
                  <a:cxn ang="T9">
                    <a:pos x="T2" y="T3"/>
                  </a:cxn>
                  <a:cxn ang="T10">
                    <a:pos x="T4" y="T5"/>
                  </a:cxn>
                  <a:cxn ang="T11">
                    <a:pos x="T6" y="T7"/>
                  </a:cxn>
                </a:cxnLst>
                <a:rect l="T12" t="T13" r="T14" b="T15"/>
                <a:pathLst>
                  <a:path w="626" h="237">
                    <a:moveTo>
                      <a:pt x="407" y="0"/>
                    </a:moveTo>
                    <a:lnTo>
                      <a:pt x="0" y="22"/>
                    </a:lnTo>
                    <a:lnTo>
                      <a:pt x="626" y="237"/>
                    </a:lnTo>
                    <a:lnTo>
                      <a:pt x="407" y="0"/>
                    </a:lnTo>
                    <a:close/>
                  </a:path>
                </a:pathLst>
              </a:custGeom>
              <a:solidFill>
                <a:srgbClr val="663300"/>
              </a:solidFill>
              <a:ln w="9525">
                <a:noFill/>
                <a:round/>
                <a:headEnd/>
                <a:tailEnd/>
              </a:ln>
            </p:spPr>
            <p:txBody>
              <a:bodyPr/>
              <a:lstStyle/>
              <a:p>
                <a:endParaRPr lang="es-MX"/>
              </a:p>
            </p:txBody>
          </p:sp>
          <p:sp>
            <p:nvSpPr>
              <p:cNvPr id="8791" name="Freeform 6406"/>
              <p:cNvSpPr>
                <a:spLocks/>
              </p:cNvSpPr>
              <p:nvPr/>
            </p:nvSpPr>
            <p:spPr bwMode="auto">
              <a:xfrm>
                <a:off x="1583" y="2186"/>
                <a:ext cx="69" cy="26"/>
              </a:xfrm>
              <a:custGeom>
                <a:avLst/>
                <a:gdLst>
                  <a:gd name="T0" fmla="*/ 0 w 626"/>
                  <a:gd name="T1" fmla="*/ 0 h 237"/>
                  <a:gd name="T2" fmla="*/ 0 w 626"/>
                  <a:gd name="T3" fmla="*/ 0 h 237"/>
                  <a:gd name="T4" fmla="*/ 0 w 626"/>
                  <a:gd name="T5" fmla="*/ 0 h 237"/>
                  <a:gd name="T6" fmla="*/ 0 w 626"/>
                  <a:gd name="T7" fmla="*/ 0 h 237"/>
                  <a:gd name="T8" fmla="*/ 0 60000 65536"/>
                  <a:gd name="T9" fmla="*/ 0 60000 65536"/>
                  <a:gd name="T10" fmla="*/ 0 60000 65536"/>
                  <a:gd name="T11" fmla="*/ 0 60000 65536"/>
                  <a:gd name="T12" fmla="*/ 0 w 626"/>
                  <a:gd name="T13" fmla="*/ 0 h 237"/>
                  <a:gd name="T14" fmla="*/ 626 w 626"/>
                  <a:gd name="T15" fmla="*/ 237 h 237"/>
                </a:gdLst>
                <a:ahLst/>
                <a:cxnLst>
                  <a:cxn ang="T8">
                    <a:pos x="T0" y="T1"/>
                  </a:cxn>
                  <a:cxn ang="T9">
                    <a:pos x="T2" y="T3"/>
                  </a:cxn>
                  <a:cxn ang="T10">
                    <a:pos x="T4" y="T5"/>
                  </a:cxn>
                  <a:cxn ang="T11">
                    <a:pos x="T6" y="T7"/>
                  </a:cxn>
                </a:cxnLst>
                <a:rect l="T12" t="T13" r="T14" b="T15"/>
                <a:pathLst>
                  <a:path w="626" h="237">
                    <a:moveTo>
                      <a:pt x="407" y="0"/>
                    </a:moveTo>
                    <a:lnTo>
                      <a:pt x="0" y="22"/>
                    </a:lnTo>
                    <a:lnTo>
                      <a:pt x="626" y="237"/>
                    </a:lnTo>
                    <a:lnTo>
                      <a:pt x="407" y="0"/>
                    </a:lnTo>
                  </a:path>
                </a:pathLst>
              </a:custGeom>
              <a:noFill/>
              <a:ln w="0">
                <a:solidFill>
                  <a:srgbClr val="663300"/>
                </a:solidFill>
                <a:round/>
                <a:headEnd/>
                <a:tailEnd/>
              </a:ln>
            </p:spPr>
            <p:txBody>
              <a:bodyPr/>
              <a:lstStyle/>
              <a:p>
                <a:endParaRPr lang="es-MX"/>
              </a:p>
            </p:txBody>
          </p:sp>
          <p:sp>
            <p:nvSpPr>
              <p:cNvPr id="8792" name="Freeform 6407"/>
              <p:cNvSpPr>
                <a:spLocks/>
              </p:cNvSpPr>
              <p:nvPr/>
            </p:nvSpPr>
            <p:spPr bwMode="auto">
              <a:xfrm>
                <a:off x="1371" y="2185"/>
                <a:ext cx="98" cy="9"/>
              </a:xfrm>
              <a:custGeom>
                <a:avLst/>
                <a:gdLst>
                  <a:gd name="T0" fmla="*/ 0 w 889"/>
                  <a:gd name="T1" fmla="*/ 0 h 77"/>
                  <a:gd name="T2" fmla="*/ 0 w 889"/>
                  <a:gd name="T3" fmla="*/ 0 h 77"/>
                  <a:gd name="T4" fmla="*/ 0 w 889"/>
                  <a:gd name="T5" fmla="*/ 0 h 77"/>
                  <a:gd name="T6" fmla="*/ 0 w 889"/>
                  <a:gd name="T7" fmla="*/ 0 h 77"/>
                  <a:gd name="T8" fmla="*/ 0 60000 65536"/>
                  <a:gd name="T9" fmla="*/ 0 60000 65536"/>
                  <a:gd name="T10" fmla="*/ 0 60000 65536"/>
                  <a:gd name="T11" fmla="*/ 0 60000 65536"/>
                  <a:gd name="T12" fmla="*/ 0 w 889"/>
                  <a:gd name="T13" fmla="*/ 0 h 77"/>
                  <a:gd name="T14" fmla="*/ 889 w 889"/>
                  <a:gd name="T15" fmla="*/ 77 h 77"/>
                </a:gdLst>
                <a:ahLst/>
                <a:cxnLst>
                  <a:cxn ang="T8">
                    <a:pos x="T0" y="T1"/>
                  </a:cxn>
                  <a:cxn ang="T9">
                    <a:pos x="T2" y="T3"/>
                  </a:cxn>
                  <a:cxn ang="T10">
                    <a:pos x="T4" y="T5"/>
                  </a:cxn>
                  <a:cxn ang="T11">
                    <a:pos x="T6" y="T7"/>
                  </a:cxn>
                </a:cxnLst>
                <a:rect l="T12" t="T13" r="T14" b="T15"/>
                <a:pathLst>
                  <a:path w="889" h="77">
                    <a:moveTo>
                      <a:pt x="859" y="0"/>
                    </a:moveTo>
                    <a:lnTo>
                      <a:pt x="0" y="77"/>
                    </a:lnTo>
                    <a:lnTo>
                      <a:pt x="889" y="6"/>
                    </a:lnTo>
                    <a:lnTo>
                      <a:pt x="859" y="0"/>
                    </a:lnTo>
                    <a:close/>
                  </a:path>
                </a:pathLst>
              </a:custGeom>
              <a:solidFill>
                <a:srgbClr val="663300"/>
              </a:solidFill>
              <a:ln w="9525">
                <a:noFill/>
                <a:round/>
                <a:headEnd/>
                <a:tailEnd/>
              </a:ln>
            </p:spPr>
            <p:txBody>
              <a:bodyPr/>
              <a:lstStyle/>
              <a:p>
                <a:endParaRPr lang="es-MX"/>
              </a:p>
            </p:txBody>
          </p:sp>
          <p:sp>
            <p:nvSpPr>
              <p:cNvPr id="8793" name="Freeform 6408"/>
              <p:cNvSpPr>
                <a:spLocks/>
              </p:cNvSpPr>
              <p:nvPr/>
            </p:nvSpPr>
            <p:spPr bwMode="auto">
              <a:xfrm>
                <a:off x="1371" y="2185"/>
                <a:ext cx="98" cy="9"/>
              </a:xfrm>
              <a:custGeom>
                <a:avLst/>
                <a:gdLst>
                  <a:gd name="T0" fmla="*/ 0 w 889"/>
                  <a:gd name="T1" fmla="*/ 0 h 77"/>
                  <a:gd name="T2" fmla="*/ 0 w 889"/>
                  <a:gd name="T3" fmla="*/ 0 h 77"/>
                  <a:gd name="T4" fmla="*/ 0 w 889"/>
                  <a:gd name="T5" fmla="*/ 0 h 77"/>
                  <a:gd name="T6" fmla="*/ 0 w 889"/>
                  <a:gd name="T7" fmla="*/ 0 h 77"/>
                  <a:gd name="T8" fmla="*/ 0 60000 65536"/>
                  <a:gd name="T9" fmla="*/ 0 60000 65536"/>
                  <a:gd name="T10" fmla="*/ 0 60000 65536"/>
                  <a:gd name="T11" fmla="*/ 0 60000 65536"/>
                  <a:gd name="T12" fmla="*/ 0 w 889"/>
                  <a:gd name="T13" fmla="*/ 0 h 77"/>
                  <a:gd name="T14" fmla="*/ 889 w 889"/>
                  <a:gd name="T15" fmla="*/ 77 h 77"/>
                </a:gdLst>
                <a:ahLst/>
                <a:cxnLst>
                  <a:cxn ang="T8">
                    <a:pos x="T0" y="T1"/>
                  </a:cxn>
                  <a:cxn ang="T9">
                    <a:pos x="T2" y="T3"/>
                  </a:cxn>
                  <a:cxn ang="T10">
                    <a:pos x="T4" y="T5"/>
                  </a:cxn>
                  <a:cxn ang="T11">
                    <a:pos x="T6" y="T7"/>
                  </a:cxn>
                </a:cxnLst>
                <a:rect l="T12" t="T13" r="T14" b="T15"/>
                <a:pathLst>
                  <a:path w="889" h="77">
                    <a:moveTo>
                      <a:pt x="859" y="0"/>
                    </a:moveTo>
                    <a:lnTo>
                      <a:pt x="0" y="77"/>
                    </a:lnTo>
                    <a:lnTo>
                      <a:pt x="889" y="6"/>
                    </a:lnTo>
                    <a:lnTo>
                      <a:pt x="859" y="0"/>
                    </a:lnTo>
                  </a:path>
                </a:pathLst>
              </a:custGeom>
              <a:noFill/>
              <a:ln w="0">
                <a:solidFill>
                  <a:srgbClr val="663300"/>
                </a:solidFill>
                <a:round/>
                <a:headEnd/>
                <a:tailEnd/>
              </a:ln>
            </p:spPr>
            <p:txBody>
              <a:bodyPr/>
              <a:lstStyle/>
              <a:p>
                <a:endParaRPr lang="es-MX"/>
              </a:p>
            </p:txBody>
          </p:sp>
          <p:sp>
            <p:nvSpPr>
              <p:cNvPr id="8794" name="Freeform 6409"/>
              <p:cNvSpPr>
                <a:spLocks/>
              </p:cNvSpPr>
              <p:nvPr/>
            </p:nvSpPr>
            <p:spPr bwMode="auto">
              <a:xfrm>
                <a:off x="1577" y="2185"/>
                <a:ext cx="51" cy="3"/>
              </a:xfrm>
              <a:custGeom>
                <a:avLst/>
                <a:gdLst>
                  <a:gd name="T0" fmla="*/ 0 w 456"/>
                  <a:gd name="T1" fmla="*/ 0 h 30"/>
                  <a:gd name="T2" fmla="*/ 0 w 456"/>
                  <a:gd name="T3" fmla="*/ 0 h 30"/>
                  <a:gd name="T4" fmla="*/ 0 w 456"/>
                  <a:gd name="T5" fmla="*/ 0 h 30"/>
                  <a:gd name="T6" fmla="*/ 0 w 456"/>
                  <a:gd name="T7" fmla="*/ 0 h 30"/>
                  <a:gd name="T8" fmla="*/ 0 60000 65536"/>
                  <a:gd name="T9" fmla="*/ 0 60000 65536"/>
                  <a:gd name="T10" fmla="*/ 0 60000 65536"/>
                  <a:gd name="T11" fmla="*/ 0 60000 65536"/>
                  <a:gd name="T12" fmla="*/ 0 w 456"/>
                  <a:gd name="T13" fmla="*/ 0 h 30"/>
                  <a:gd name="T14" fmla="*/ 456 w 456"/>
                  <a:gd name="T15" fmla="*/ 30 h 30"/>
                </a:gdLst>
                <a:ahLst/>
                <a:cxnLst>
                  <a:cxn ang="T8">
                    <a:pos x="T0" y="T1"/>
                  </a:cxn>
                  <a:cxn ang="T9">
                    <a:pos x="T2" y="T3"/>
                  </a:cxn>
                  <a:cxn ang="T10">
                    <a:pos x="T4" y="T5"/>
                  </a:cxn>
                  <a:cxn ang="T11">
                    <a:pos x="T6" y="T7"/>
                  </a:cxn>
                </a:cxnLst>
                <a:rect l="T12" t="T13" r="T14" b="T15"/>
                <a:pathLst>
                  <a:path w="456" h="30">
                    <a:moveTo>
                      <a:pt x="0" y="0"/>
                    </a:moveTo>
                    <a:lnTo>
                      <a:pt x="49" y="30"/>
                    </a:lnTo>
                    <a:lnTo>
                      <a:pt x="456" y="8"/>
                    </a:lnTo>
                    <a:lnTo>
                      <a:pt x="0" y="0"/>
                    </a:lnTo>
                    <a:close/>
                  </a:path>
                </a:pathLst>
              </a:custGeom>
              <a:solidFill>
                <a:srgbClr val="663300"/>
              </a:solidFill>
              <a:ln w="9525">
                <a:noFill/>
                <a:round/>
                <a:headEnd/>
                <a:tailEnd/>
              </a:ln>
            </p:spPr>
            <p:txBody>
              <a:bodyPr/>
              <a:lstStyle/>
              <a:p>
                <a:endParaRPr lang="es-MX"/>
              </a:p>
            </p:txBody>
          </p:sp>
          <p:sp>
            <p:nvSpPr>
              <p:cNvPr id="8795" name="Freeform 6410"/>
              <p:cNvSpPr>
                <a:spLocks/>
              </p:cNvSpPr>
              <p:nvPr/>
            </p:nvSpPr>
            <p:spPr bwMode="auto">
              <a:xfrm>
                <a:off x="1577" y="2185"/>
                <a:ext cx="51" cy="3"/>
              </a:xfrm>
              <a:custGeom>
                <a:avLst/>
                <a:gdLst>
                  <a:gd name="T0" fmla="*/ 0 w 456"/>
                  <a:gd name="T1" fmla="*/ 0 h 30"/>
                  <a:gd name="T2" fmla="*/ 0 w 456"/>
                  <a:gd name="T3" fmla="*/ 0 h 30"/>
                  <a:gd name="T4" fmla="*/ 0 w 456"/>
                  <a:gd name="T5" fmla="*/ 0 h 30"/>
                  <a:gd name="T6" fmla="*/ 0 w 456"/>
                  <a:gd name="T7" fmla="*/ 0 h 30"/>
                  <a:gd name="T8" fmla="*/ 0 60000 65536"/>
                  <a:gd name="T9" fmla="*/ 0 60000 65536"/>
                  <a:gd name="T10" fmla="*/ 0 60000 65536"/>
                  <a:gd name="T11" fmla="*/ 0 60000 65536"/>
                  <a:gd name="T12" fmla="*/ 0 w 456"/>
                  <a:gd name="T13" fmla="*/ 0 h 30"/>
                  <a:gd name="T14" fmla="*/ 456 w 456"/>
                  <a:gd name="T15" fmla="*/ 30 h 30"/>
                </a:gdLst>
                <a:ahLst/>
                <a:cxnLst>
                  <a:cxn ang="T8">
                    <a:pos x="T0" y="T1"/>
                  </a:cxn>
                  <a:cxn ang="T9">
                    <a:pos x="T2" y="T3"/>
                  </a:cxn>
                  <a:cxn ang="T10">
                    <a:pos x="T4" y="T5"/>
                  </a:cxn>
                  <a:cxn ang="T11">
                    <a:pos x="T6" y="T7"/>
                  </a:cxn>
                </a:cxnLst>
                <a:rect l="T12" t="T13" r="T14" b="T15"/>
                <a:pathLst>
                  <a:path w="456" h="30">
                    <a:moveTo>
                      <a:pt x="0" y="0"/>
                    </a:moveTo>
                    <a:lnTo>
                      <a:pt x="49" y="30"/>
                    </a:lnTo>
                    <a:lnTo>
                      <a:pt x="456" y="8"/>
                    </a:lnTo>
                    <a:lnTo>
                      <a:pt x="0" y="0"/>
                    </a:lnTo>
                  </a:path>
                </a:pathLst>
              </a:custGeom>
              <a:noFill/>
              <a:ln w="0">
                <a:solidFill>
                  <a:srgbClr val="663300"/>
                </a:solidFill>
                <a:round/>
                <a:headEnd/>
                <a:tailEnd/>
              </a:ln>
            </p:spPr>
            <p:txBody>
              <a:bodyPr/>
              <a:lstStyle/>
              <a:p>
                <a:endParaRPr lang="es-MX"/>
              </a:p>
            </p:txBody>
          </p:sp>
          <p:sp>
            <p:nvSpPr>
              <p:cNvPr id="8796" name="Freeform 6411"/>
              <p:cNvSpPr>
                <a:spLocks/>
              </p:cNvSpPr>
              <p:nvPr/>
            </p:nvSpPr>
            <p:spPr bwMode="auto">
              <a:xfrm>
                <a:off x="1469" y="2183"/>
                <a:ext cx="54" cy="19"/>
              </a:xfrm>
              <a:custGeom>
                <a:avLst/>
                <a:gdLst>
                  <a:gd name="T0" fmla="*/ 0 w 481"/>
                  <a:gd name="T1" fmla="*/ 0 h 166"/>
                  <a:gd name="T2" fmla="*/ 0 w 481"/>
                  <a:gd name="T3" fmla="*/ 0 h 166"/>
                  <a:gd name="T4" fmla="*/ 0 w 481"/>
                  <a:gd name="T5" fmla="*/ 0 h 166"/>
                  <a:gd name="T6" fmla="*/ 0 w 481"/>
                  <a:gd name="T7" fmla="*/ 0 h 166"/>
                  <a:gd name="T8" fmla="*/ 0 60000 65536"/>
                  <a:gd name="T9" fmla="*/ 0 60000 65536"/>
                  <a:gd name="T10" fmla="*/ 0 60000 65536"/>
                  <a:gd name="T11" fmla="*/ 0 60000 65536"/>
                  <a:gd name="T12" fmla="*/ 0 w 481"/>
                  <a:gd name="T13" fmla="*/ 0 h 166"/>
                  <a:gd name="T14" fmla="*/ 481 w 481"/>
                  <a:gd name="T15" fmla="*/ 166 h 166"/>
                </a:gdLst>
                <a:ahLst/>
                <a:cxnLst>
                  <a:cxn ang="T8">
                    <a:pos x="T0" y="T1"/>
                  </a:cxn>
                  <a:cxn ang="T9">
                    <a:pos x="T2" y="T3"/>
                  </a:cxn>
                  <a:cxn ang="T10">
                    <a:pos x="T4" y="T5"/>
                  </a:cxn>
                  <a:cxn ang="T11">
                    <a:pos x="T6" y="T7"/>
                  </a:cxn>
                </a:cxnLst>
                <a:rect l="T12" t="T13" r="T14" b="T15"/>
                <a:pathLst>
                  <a:path w="481" h="166">
                    <a:moveTo>
                      <a:pt x="481" y="0"/>
                    </a:moveTo>
                    <a:lnTo>
                      <a:pt x="0" y="25"/>
                    </a:lnTo>
                    <a:lnTo>
                      <a:pt x="339" y="166"/>
                    </a:lnTo>
                    <a:lnTo>
                      <a:pt x="481" y="0"/>
                    </a:lnTo>
                    <a:close/>
                  </a:path>
                </a:pathLst>
              </a:custGeom>
              <a:solidFill>
                <a:srgbClr val="663300"/>
              </a:solidFill>
              <a:ln w="9525">
                <a:noFill/>
                <a:round/>
                <a:headEnd/>
                <a:tailEnd/>
              </a:ln>
            </p:spPr>
            <p:txBody>
              <a:bodyPr/>
              <a:lstStyle/>
              <a:p>
                <a:endParaRPr lang="es-MX"/>
              </a:p>
            </p:txBody>
          </p:sp>
          <p:sp>
            <p:nvSpPr>
              <p:cNvPr id="8797" name="Freeform 6412"/>
              <p:cNvSpPr>
                <a:spLocks/>
              </p:cNvSpPr>
              <p:nvPr/>
            </p:nvSpPr>
            <p:spPr bwMode="auto">
              <a:xfrm>
                <a:off x="1469" y="2183"/>
                <a:ext cx="54" cy="19"/>
              </a:xfrm>
              <a:custGeom>
                <a:avLst/>
                <a:gdLst>
                  <a:gd name="T0" fmla="*/ 0 w 481"/>
                  <a:gd name="T1" fmla="*/ 0 h 166"/>
                  <a:gd name="T2" fmla="*/ 0 w 481"/>
                  <a:gd name="T3" fmla="*/ 0 h 166"/>
                  <a:gd name="T4" fmla="*/ 0 w 481"/>
                  <a:gd name="T5" fmla="*/ 0 h 166"/>
                  <a:gd name="T6" fmla="*/ 0 w 481"/>
                  <a:gd name="T7" fmla="*/ 0 h 166"/>
                  <a:gd name="T8" fmla="*/ 0 60000 65536"/>
                  <a:gd name="T9" fmla="*/ 0 60000 65536"/>
                  <a:gd name="T10" fmla="*/ 0 60000 65536"/>
                  <a:gd name="T11" fmla="*/ 0 60000 65536"/>
                  <a:gd name="T12" fmla="*/ 0 w 481"/>
                  <a:gd name="T13" fmla="*/ 0 h 166"/>
                  <a:gd name="T14" fmla="*/ 481 w 481"/>
                  <a:gd name="T15" fmla="*/ 166 h 166"/>
                </a:gdLst>
                <a:ahLst/>
                <a:cxnLst>
                  <a:cxn ang="T8">
                    <a:pos x="T0" y="T1"/>
                  </a:cxn>
                  <a:cxn ang="T9">
                    <a:pos x="T2" y="T3"/>
                  </a:cxn>
                  <a:cxn ang="T10">
                    <a:pos x="T4" y="T5"/>
                  </a:cxn>
                  <a:cxn ang="T11">
                    <a:pos x="T6" y="T7"/>
                  </a:cxn>
                </a:cxnLst>
                <a:rect l="T12" t="T13" r="T14" b="T15"/>
                <a:pathLst>
                  <a:path w="481" h="166">
                    <a:moveTo>
                      <a:pt x="481" y="0"/>
                    </a:moveTo>
                    <a:lnTo>
                      <a:pt x="0" y="25"/>
                    </a:lnTo>
                    <a:lnTo>
                      <a:pt x="339" y="166"/>
                    </a:lnTo>
                    <a:lnTo>
                      <a:pt x="481" y="0"/>
                    </a:lnTo>
                  </a:path>
                </a:pathLst>
              </a:custGeom>
              <a:noFill/>
              <a:ln w="0">
                <a:solidFill>
                  <a:srgbClr val="663300"/>
                </a:solidFill>
                <a:round/>
                <a:headEnd/>
                <a:tailEnd/>
              </a:ln>
            </p:spPr>
            <p:txBody>
              <a:bodyPr/>
              <a:lstStyle/>
              <a:p>
                <a:endParaRPr lang="es-MX"/>
              </a:p>
            </p:txBody>
          </p:sp>
          <p:sp>
            <p:nvSpPr>
              <p:cNvPr id="8798" name="Freeform 6413"/>
              <p:cNvSpPr>
                <a:spLocks/>
              </p:cNvSpPr>
              <p:nvPr/>
            </p:nvSpPr>
            <p:spPr bwMode="auto">
              <a:xfrm>
                <a:off x="1577" y="2181"/>
                <a:ext cx="51" cy="5"/>
              </a:xfrm>
              <a:custGeom>
                <a:avLst/>
                <a:gdLst>
                  <a:gd name="T0" fmla="*/ 0 w 456"/>
                  <a:gd name="T1" fmla="*/ 0 h 39"/>
                  <a:gd name="T2" fmla="*/ 0 w 456"/>
                  <a:gd name="T3" fmla="*/ 0 h 39"/>
                  <a:gd name="T4" fmla="*/ 0 w 456"/>
                  <a:gd name="T5" fmla="*/ 0 h 39"/>
                  <a:gd name="T6" fmla="*/ 0 w 456"/>
                  <a:gd name="T7" fmla="*/ 0 h 39"/>
                  <a:gd name="T8" fmla="*/ 0 60000 65536"/>
                  <a:gd name="T9" fmla="*/ 0 60000 65536"/>
                  <a:gd name="T10" fmla="*/ 0 60000 65536"/>
                  <a:gd name="T11" fmla="*/ 0 60000 65536"/>
                  <a:gd name="T12" fmla="*/ 0 w 456"/>
                  <a:gd name="T13" fmla="*/ 0 h 39"/>
                  <a:gd name="T14" fmla="*/ 456 w 456"/>
                  <a:gd name="T15" fmla="*/ 39 h 39"/>
                </a:gdLst>
                <a:ahLst/>
                <a:cxnLst>
                  <a:cxn ang="T8">
                    <a:pos x="T0" y="T1"/>
                  </a:cxn>
                  <a:cxn ang="T9">
                    <a:pos x="T2" y="T3"/>
                  </a:cxn>
                  <a:cxn ang="T10">
                    <a:pos x="T4" y="T5"/>
                  </a:cxn>
                  <a:cxn ang="T11">
                    <a:pos x="T6" y="T7"/>
                  </a:cxn>
                </a:cxnLst>
                <a:rect l="T12" t="T13" r="T14" b="T15"/>
                <a:pathLst>
                  <a:path w="456" h="39">
                    <a:moveTo>
                      <a:pt x="1" y="0"/>
                    </a:moveTo>
                    <a:lnTo>
                      <a:pt x="0" y="31"/>
                    </a:lnTo>
                    <a:lnTo>
                      <a:pt x="456" y="39"/>
                    </a:lnTo>
                    <a:lnTo>
                      <a:pt x="1" y="0"/>
                    </a:lnTo>
                    <a:close/>
                  </a:path>
                </a:pathLst>
              </a:custGeom>
              <a:solidFill>
                <a:srgbClr val="663300"/>
              </a:solidFill>
              <a:ln w="9525">
                <a:noFill/>
                <a:round/>
                <a:headEnd/>
                <a:tailEnd/>
              </a:ln>
            </p:spPr>
            <p:txBody>
              <a:bodyPr/>
              <a:lstStyle/>
              <a:p>
                <a:endParaRPr lang="es-MX"/>
              </a:p>
            </p:txBody>
          </p:sp>
          <p:sp>
            <p:nvSpPr>
              <p:cNvPr id="8799" name="Freeform 6414"/>
              <p:cNvSpPr>
                <a:spLocks/>
              </p:cNvSpPr>
              <p:nvPr/>
            </p:nvSpPr>
            <p:spPr bwMode="auto">
              <a:xfrm>
                <a:off x="1577" y="2181"/>
                <a:ext cx="51" cy="5"/>
              </a:xfrm>
              <a:custGeom>
                <a:avLst/>
                <a:gdLst>
                  <a:gd name="T0" fmla="*/ 0 w 456"/>
                  <a:gd name="T1" fmla="*/ 0 h 39"/>
                  <a:gd name="T2" fmla="*/ 0 w 456"/>
                  <a:gd name="T3" fmla="*/ 0 h 39"/>
                  <a:gd name="T4" fmla="*/ 0 w 456"/>
                  <a:gd name="T5" fmla="*/ 0 h 39"/>
                  <a:gd name="T6" fmla="*/ 0 w 456"/>
                  <a:gd name="T7" fmla="*/ 0 h 39"/>
                  <a:gd name="T8" fmla="*/ 0 60000 65536"/>
                  <a:gd name="T9" fmla="*/ 0 60000 65536"/>
                  <a:gd name="T10" fmla="*/ 0 60000 65536"/>
                  <a:gd name="T11" fmla="*/ 0 60000 65536"/>
                  <a:gd name="T12" fmla="*/ 0 w 456"/>
                  <a:gd name="T13" fmla="*/ 0 h 39"/>
                  <a:gd name="T14" fmla="*/ 456 w 456"/>
                  <a:gd name="T15" fmla="*/ 39 h 39"/>
                </a:gdLst>
                <a:ahLst/>
                <a:cxnLst>
                  <a:cxn ang="T8">
                    <a:pos x="T0" y="T1"/>
                  </a:cxn>
                  <a:cxn ang="T9">
                    <a:pos x="T2" y="T3"/>
                  </a:cxn>
                  <a:cxn ang="T10">
                    <a:pos x="T4" y="T5"/>
                  </a:cxn>
                  <a:cxn ang="T11">
                    <a:pos x="T6" y="T7"/>
                  </a:cxn>
                </a:cxnLst>
                <a:rect l="T12" t="T13" r="T14" b="T15"/>
                <a:pathLst>
                  <a:path w="456" h="39">
                    <a:moveTo>
                      <a:pt x="1" y="0"/>
                    </a:moveTo>
                    <a:lnTo>
                      <a:pt x="0" y="31"/>
                    </a:lnTo>
                    <a:lnTo>
                      <a:pt x="456" y="39"/>
                    </a:lnTo>
                    <a:lnTo>
                      <a:pt x="1" y="0"/>
                    </a:lnTo>
                  </a:path>
                </a:pathLst>
              </a:custGeom>
              <a:noFill/>
              <a:ln w="0">
                <a:solidFill>
                  <a:srgbClr val="663300"/>
                </a:solidFill>
                <a:round/>
                <a:headEnd/>
                <a:tailEnd/>
              </a:ln>
            </p:spPr>
            <p:txBody>
              <a:bodyPr/>
              <a:lstStyle/>
              <a:p>
                <a:endParaRPr lang="es-MX"/>
              </a:p>
            </p:txBody>
          </p:sp>
          <p:sp>
            <p:nvSpPr>
              <p:cNvPr id="8800" name="Freeform 6415"/>
              <p:cNvSpPr>
                <a:spLocks/>
              </p:cNvSpPr>
              <p:nvPr/>
            </p:nvSpPr>
            <p:spPr bwMode="auto">
              <a:xfrm>
                <a:off x="1371" y="2178"/>
                <a:ext cx="95" cy="16"/>
              </a:xfrm>
              <a:custGeom>
                <a:avLst/>
                <a:gdLst>
                  <a:gd name="T0" fmla="*/ 0 w 859"/>
                  <a:gd name="T1" fmla="*/ 0 h 140"/>
                  <a:gd name="T2" fmla="*/ 0 w 859"/>
                  <a:gd name="T3" fmla="*/ 0 h 140"/>
                  <a:gd name="T4" fmla="*/ 0 w 859"/>
                  <a:gd name="T5" fmla="*/ 0 h 140"/>
                  <a:gd name="T6" fmla="*/ 0 w 859"/>
                  <a:gd name="T7" fmla="*/ 0 h 140"/>
                  <a:gd name="T8" fmla="*/ 0 60000 65536"/>
                  <a:gd name="T9" fmla="*/ 0 60000 65536"/>
                  <a:gd name="T10" fmla="*/ 0 60000 65536"/>
                  <a:gd name="T11" fmla="*/ 0 60000 65536"/>
                  <a:gd name="T12" fmla="*/ 0 w 859"/>
                  <a:gd name="T13" fmla="*/ 0 h 140"/>
                  <a:gd name="T14" fmla="*/ 859 w 859"/>
                  <a:gd name="T15" fmla="*/ 140 h 140"/>
                </a:gdLst>
                <a:ahLst/>
                <a:cxnLst>
                  <a:cxn ang="T8">
                    <a:pos x="T0" y="T1"/>
                  </a:cxn>
                  <a:cxn ang="T9">
                    <a:pos x="T2" y="T3"/>
                  </a:cxn>
                  <a:cxn ang="T10">
                    <a:pos x="T4" y="T5"/>
                  </a:cxn>
                  <a:cxn ang="T11">
                    <a:pos x="T6" y="T7"/>
                  </a:cxn>
                </a:cxnLst>
                <a:rect l="T12" t="T13" r="T14" b="T15"/>
                <a:pathLst>
                  <a:path w="859" h="140">
                    <a:moveTo>
                      <a:pt x="594" y="0"/>
                    </a:moveTo>
                    <a:lnTo>
                      <a:pt x="0" y="140"/>
                    </a:lnTo>
                    <a:lnTo>
                      <a:pt x="859" y="63"/>
                    </a:lnTo>
                    <a:lnTo>
                      <a:pt x="594" y="0"/>
                    </a:lnTo>
                    <a:close/>
                  </a:path>
                </a:pathLst>
              </a:custGeom>
              <a:solidFill>
                <a:srgbClr val="663300"/>
              </a:solidFill>
              <a:ln w="9525">
                <a:noFill/>
                <a:round/>
                <a:headEnd/>
                <a:tailEnd/>
              </a:ln>
            </p:spPr>
            <p:txBody>
              <a:bodyPr/>
              <a:lstStyle/>
              <a:p>
                <a:endParaRPr lang="es-MX"/>
              </a:p>
            </p:txBody>
          </p:sp>
          <p:sp>
            <p:nvSpPr>
              <p:cNvPr id="8801" name="Freeform 6416"/>
              <p:cNvSpPr>
                <a:spLocks/>
              </p:cNvSpPr>
              <p:nvPr/>
            </p:nvSpPr>
            <p:spPr bwMode="auto">
              <a:xfrm>
                <a:off x="1371" y="2178"/>
                <a:ext cx="95" cy="16"/>
              </a:xfrm>
              <a:custGeom>
                <a:avLst/>
                <a:gdLst>
                  <a:gd name="T0" fmla="*/ 0 w 859"/>
                  <a:gd name="T1" fmla="*/ 0 h 140"/>
                  <a:gd name="T2" fmla="*/ 0 w 859"/>
                  <a:gd name="T3" fmla="*/ 0 h 140"/>
                  <a:gd name="T4" fmla="*/ 0 w 859"/>
                  <a:gd name="T5" fmla="*/ 0 h 140"/>
                  <a:gd name="T6" fmla="*/ 0 w 859"/>
                  <a:gd name="T7" fmla="*/ 0 h 140"/>
                  <a:gd name="T8" fmla="*/ 0 60000 65536"/>
                  <a:gd name="T9" fmla="*/ 0 60000 65536"/>
                  <a:gd name="T10" fmla="*/ 0 60000 65536"/>
                  <a:gd name="T11" fmla="*/ 0 60000 65536"/>
                  <a:gd name="T12" fmla="*/ 0 w 859"/>
                  <a:gd name="T13" fmla="*/ 0 h 140"/>
                  <a:gd name="T14" fmla="*/ 859 w 859"/>
                  <a:gd name="T15" fmla="*/ 140 h 140"/>
                </a:gdLst>
                <a:ahLst/>
                <a:cxnLst>
                  <a:cxn ang="T8">
                    <a:pos x="T0" y="T1"/>
                  </a:cxn>
                  <a:cxn ang="T9">
                    <a:pos x="T2" y="T3"/>
                  </a:cxn>
                  <a:cxn ang="T10">
                    <a:pos x="T4" y="T5"/>
                  </a:cxn>
                  <a:cxn ang="T11">
                    <a:pos x="T6" y="T7"/>
                  </a:cxn>
                </a:cxnLst>
                <a:rect l="T12" t="T13" r="T14" b="T15"/>
                <a:pathLst>
                  <a:path w="859" h="140">
                    <a:moveTo>
                      <a:pt x="594" y="0"/>
                    </a:moveTo>
                    <a:lnTo>
                      <a:pt x="0" y="140"/>
                    </a:lnTo>
                    <a:lnTo>
                      <a:pt x="859" y="63"/>
                    </a:lnTo>
                    <a:lnTo>
                      <a:pt x="594" y="0"/>
                    </a:lnTo>
                  </a:path>
                </a:pathLst>
              </a:custGeom>
              <a:noFill/>
              <a:ln w="0">
                <a:solidFill>
                  <a:srgbClr val="663300"/>
                </a:solidFill>
                <a:round/>
                <a:headEnd/>
                <a:tailEnd/>
              </a:ln>
            </p:spPr>
            <p:txBody>
              <a:bodyPr/>
              <a:lstStyle/>
              <a:p>
                <a:endParaRPr lang="es-MX"/>
              </a:p>
            </p:txBody>
          </p:sp>
          <p:sp>
            <p:nvSpPr>
              <p:cNvPr id="8802" name="Freeform 6417"/>
              <p:cNvSpPr>
                <a:spLocks/>
              </p:cNvSpPr>
              <p:nvPr/>
            </p:nvSpPr>
            <p:spPr bwMode="auto">
              <a:xfrm>
                <a:off x="1469" y="2177"/>
                <a:ext cx="54" cy="9"/>
              </a:xfrm>
              <a:custGeom>
                <a:avLst/>
                <a:gdLst>
                  <a:gd name="T0" fmla="*/ 0 w 481"/>
                  <a:gd name="T1" fmla="*/ 0 h 83"/>
                  <a:gd name="T2" fmla="*/ 0 w 481"/>
                  <a:gd name="T3" fmla="*/ 0 h 83"/>
                  <a:gd name="T4" fmla="*/ 0 w 481"/>
                  <a:gd name="T5" fmla="*/ 0 h 83"/>
                  <a:gd name="T6" fmla="*/ 0 w 481"/>
                  <a:gd name="T7" fmla="*/ 0 h 83"/>
                  <a:gd name="T8" fmla="*/ 0 60000 65536"/>
                  <a:gd name="T9" fmla="*/ 0 60000 65536"/>
                  <a:gd name="T10" fmla="*/ 0 60000 65536"/>
                  <a:gd name="T11" fmla="*/ 0 60000 65536"/>
                  <a:gd name="T12" fmla="*/ 0 w 481"/>
                  <a:gd name="T13" fmla="*/ 0 h 83"/>
                  <a:gd name="T14" fmla="*/ 481 w 481"/>
                  <a:gd name="T15" fmla="*/ 83 h 83"/>
                </a:gdLst>
                <a:ahLst/>
                <a:cxnLst>
                  <a:cxn ang="T8">
                    <a:pos x="T0" y="T1"/>
                  </a:cxn>
                  <a:cxn ang="T9">
                    <a:pos x="T2" y="T3"/>
                  </a:cxn>
                  <a:cxn ang="T10">
                    <a:pos x="T4" y="T5"/>
                  </a:cxn>
                  <a:cxn ang="T11">
                    <a:pos x="T6" y="T7"/>
                  </a:cxn>
                </a:cxnLst>
                <a:rect l="T12" t="T13" r="T14" b="T15"/>
                <a:pathLst>
                  <a:path w="481" h="83">
                    <a:moveTo>
                      <a:pt x="160" y="0"/>
                    </a:moveTo>
                    <a:lnTo>
                      <a:pt x="0" y="83"/>
                    </a:lnTo>
                    <a:lnTo>
                      <a:pt x="481" y="58"/>
                    </a:lnTo>
                    <a:lnTo>
                      <a:pt x="160" y="0"/>
                    </a:lnTo>
                    <a:close/>
                  </a:path>
                </a:pathLst>
              </a:custGeom>
              <a:solidFill>
                <a:srgbClr val="663300"/>
              </a:solidFill>
              <a:ln w="9525">
                <a:noFill/>
                <a:round/>
                <a:headEnd/>
                <a:tailEnd/>
              </a:ln>
            </p:spPr>
            <p:txBody>
              <a:bodyPr/>
              <a:lstStyle/>
              <a:p>
                <a:endParaRPr lang="es-MX"/>
              </a:p>
            </p:txBody>
          </p:sp>
          <p:sp>
            <p:nvSpPr>
              <p:cNvPr id="8803" name="Freeform 6418"/>
              <p:cNvSpPr>
                <a:spLocks/>
              </p:cNvSpPr>
              <p:nvPr/>
            </p:nvSpPr>
            <p:spPr bwMode="auto">
              <a:xfrm>
                <a:off x="1469" y="2177"/>
                <a:ext cx="54" cy="9"/>
              </a:xfrm>
              <a:custGeom>
                <a:avLst/>
                <a:gdLst>
                  <a:gd name="T0" fmla="*/ 0 w 481"/>
                  <a:gd name="T1" fmla="*/ 0 h 83"/>
                  <a:gd name="T2" fmla="*/ 0 w 481"/>
                  <a:gd name="T3" fmla="*/ 0 h 83"/>
                  <a:gd name="T4" fmla="*/ 0 w 481"/>
                  <a:gd name="T5" fmla="*/ 0 h 83"/>
                  <a:gd name="T6" fmla="*/ 0 w 481"/>
                  <a:gd name="T7" fmla="*/ 0 h 83"/>
                  <a:gd name="T8" fmla="*/ 0 60000 65536"/>
                  <a:gd name="T9" fmla="*/ 0 60000 65536"/>
                  <a:gd name="T10" fmla="*/ 0 60000 65536"/>
                  <a:gd name="T11" fmla="*/ 0 60000 65536"/>
                  <a:gd name="T12" fmla="*/ 0 w 481"/>
                  <a:gd name="T13" fmla="*/ 0 h 83"/>
                  <a:gd name="T14" fmla="*/ 481 w 481"/>
                  <a:gd name="T15" fmla="*/ 83 h 83"/>
                </a:gdLst>
                <a:ahLst/>
                <a:cxnLst>
                  <a:cxn ang="T8">
                    <a:pos x="T0" y="T1"/>
                  </a:cxn>
                  <a:cxn ang="T9">
                    <a:pos x="T2" y="T3"/>
                  </a:cxn>
                  <a:cxn ang="T10">
                    <a:pos x="T4" y="T5"/>
                  </a:cxn>
                  <a:cxn ang="T11">
                    <a:pos x="T6" y="T7"/>
                  </a:cxn>
                </a:cxnLst>
                <a:rect l="T12" t="T13" r="T14" b="T15"/>
                <a:pathLst>
                  <a:path w="481" h="83">
                    <a:moveTo>
                      <a:pt x="160" y="0"/>
                    </a:moveTo>
                    <a:lnTo>
                      <a:pt x="0" y="83"/>
                    </a:lnTo>
                    <a:lnTo>
                      <a:pt x="481" y="58"/>
                    </a:lnTo>
                    <a:lnTo>
                      <a:pt x="160" y="0"/>
                    </a:lnTo>
                  </a:path>
                </a:pathLst>
              </a:custGeom>
              <a:noFill/>
              <a:ln w="0">
                <a:solidFill>
                  <a:srgbClr val="663300"/>
                </a:solidFill>
                <a:round/>
                <a:headEnd/>
                <a:tailEnd/>
              </a:ln>
            </p:spPr>
            <p:txBody>
              <a:bodyPr/>
              <a:lstStyle/>
              <a:p>
                <a:endParaRPr lang="es-MX"/>
              </a:p>
            </p:txBody>
          </p:sp>
          <p:sp>
            <p:nvSpPr>
              <p:cNvPr id="8804" name="Freeform 6419"/>
              <p:cNvSpPr>
                <a:spLocks/>
              </p:cNvSpPr>
              <p:nvPr/>
            </p:nvSpPr>
            <p:spPr bwMode="auto">
              <a:xfrm>
                <a:off x="1371" y="2175"/>
                <a:ext cx="66" cy="19"/>
              </a:xfrm>
              <a:custGeom>
                <a:avLst/>
                <a:gdLst>
                  <a:gd name="T0" fmla="*/ 0 w 594"/>
                  <a:gd name="T1" fmla="*/ 0 h 169"/>
                  <a:gd name="T2" fmla="*/ 0 w 594"/>
                  <a:gd name="T3" fmla="*/ 0 h 169"/>
                  <a:gd name="T4" fmla="*/ 0 w 594"/>
                  <a:gd name="T5" fmla="*/ 0 h 169"/>
                  <a:gd name="T6" fmla="*/ 0 w 594"/>
                  <a:gd name="T7" fmla="*/ 0 h 169"/>
                  <a:gd name="T8" fmla="*/ 0 60000 65536"/>
                  <a:gd name="T9" fmla="*/ 0 60000 65536"/>
                  <a:gd name="T10" fmla="*/ 0 60000 65536"/>
                  <a:gd name="T11" fmla="*/ 0 60000 65536"/>
                  <a:gd name="T12" fmla="*/ 0 w 594"/>
                  <a:gd name="T13" fmla="*/ 0 h 169"/>
                  <a:gd name="T14" fmla="*/ 594 w 594"/>
                  <a:gd name="T15" fmla="*/ 169 h 169"/>
                </a:gdLst>
                <a:ahLst/>
                <a:cxnLst>
                  <a:cxn ang="T8">
                    <a:pos x="T0" y="T1"/>
                  </a:cxn>
                  <a:cxn ang="T9">
                    <a:pos x="T2" y="T3"/>
                  </a:cxn>
                  <a:cxn ang="T10">
                    <a:pos x="T4" y="T5"/>
                  </a:cxn>
                  <a:cxn ang="T11">
                    <a:pos x="T6" y="T7"/>
                  </a:cxn>
                </a:cxnLst>
                <a:rect l="T12" t="T13" r="T14" b="T15"/>
                <a:pathLst>
                  <a:path w="594" h="169">
                    <a:moveTo>
                      <a:pt x="459" y="0"/>
                    </a:moveTo>
                    <a:lnTo>
                      <a:pt x="0" y="169"/>
                    </a:lnTo>
                    <a:lnTo>
                      <a:pt x="594" y="29"/>
                    </a:lnTo>
                    <a:lnTo>
                      <a:pt x="459" y="0"/>
                    </a:lnTo>
                    <a:close/>
                  </a:path>
                </a:pathLst>
              </a:custGeom>
              <a:solidFill>
                <a:srgbClr val="663300"/>
              </a:solidFill>
              <a:ln w="9525">
                <a:noFill/>
                <a:round/>
                <a:headEnd/>
                <a:tailEnd/>
              </a:ln>
            </p:spPr>
            <p:txBody>
              <a:bodyPr/>
              <a:lstStyle/>
              <a:p>
                <a:endParaRPr lang="es-MX"/>
              </a:p>
            </p:txBody>
          </p:sp>
          <p:sp>
            <p:nvSpPr>
              <p:cNvPr id="8805" name="Freeform 6420"/>
              <p:cNvSpPr>
                <a:spLocks/>
              </p:cNvSpPr>
              <p:nvPr/>
            </p:nvSpPr>
            <p:spPr bwMode="auto">
              <a:xfrm>
                <a:off x="1371" y="2175"/>
                <a:ext cx="66" cy="19"/>
              </a:xfrm>
              <a:custGeom>
                <a:avLst/>
                <a:gdLst>
                  <a:gd name="T0" fmla="*/ 0 w 594"/>
                  <a:gd name="T1" fmla="*/ 0 h 169"/>
                  <a:gd name="T2" fmla="*/ 0 w 594"/>
                  <a:gd name="T3" fmla="*/ 0 h 169"/>
                  <a:gd name="T4" fmla="*/ 0 w 594"/>
                  <a:gd name="T5" fmla="*/ 0 h 169"/>
                  <a:gd name="T6" fmla="*/ 0 w 594"/>
                  <a:gd name="T7" fmla="*/ 0 h 169"/>
                  <a:gd name="T8" fmla="*/ 0 60000 65536"/>
                  <a:gd name="T9" fmla="*/ 0 60000 65536"/>
                  <a:gd name="T10" fmla="*/ 0 60000 65536"/>
                  <a:gd name="T11" fmla="*/ 0 60000 65536"/>
                  <a:gd name="T12" fmla="*/ 0 w 594"/>
                  <a:gd name="T13" fmla="*/ 0 h 169"/>
                  <a:gd name="T14" fmla="*/ 594 w 594"/>
                  <a:gd name="T15" fmla="*/ 169 h 169"/>
                </a:gdLst>
                <a:ahLst/>
                <a:cxnLst>
                  <a:cxn ang="T8">
                    <a:pos x="T0" y="T1"/>
                  </a:cxn>
                  <a:cxn ang="T9">
                    <a:pos x="T2" y="T3"/>
                  </a:cxn>
                  <a:cxn ang="T10">
                    <a:pos x="T4" y="T5"/>
                  </a:cxn>
                  <a:cxn ang="T11">
                    <a:pos x="T6" y="T7"/>
                  </a:cxn>
                </a:cxnLst>
                <a:rect l="T12" t="T13" r="T14" b="T15"/>
                <a:pathLst>
                  <a:path w="594" h="169">
                    <a:moveTo>
                      <a:pt x="459" y="0"/>
                    </a:moveTo>
                    <a:lnTo>
                      <a:pt x="0" y="169"/>
                    </a:lnTo>
                    <a:lnTo>
                      <a:pt x="594" y="29"/>
                    </a:lnTo>
                    <a:lnTo>
                      <a:pt x="459" y="0"/>
                    </a:lnTo>
                  </a:path>
                </a:pathLst>
              </a:custGeom>
              <a:noFill/>
              <a:ln w="0">
                <a:solidFill>
                  <a:srgbClr val="663300"/>
                </a:solidFill>
                <a:round/>
                <a:headEnd/>
                <a:tailEnd/>
              </a:ln>
            </p:spPr>
            <p:txBody>
              <a:bodyPr/>
              <a:lstStyle/>
              <a:p>
                <a:endParaRPr lang="es-MX"/>
              </a:p>
            </p:txBody>
          </p:sp>
          <p:sp>
            <p:nvSpPr>
              <p:cNvPr id="8806" name="Freeform 6421"/>
              <p:cNvSpPr>
                <a:spLocks/>
              </p:cNvSpPr>
              <p:nvPr/>
            </p:nvSpPr>
            <p:spPr bwMode="auto">
              <a:xfrm>
                <a:off x="1289" y="2173"/>
                <a:ext cx="133" cy="21"/>
              </a:xfrm>
              <a:custGeom>
                <a:avLst/>
                <a:gdLst>
                  <a:gd name="T0" fmla="*/ 0 w 1197"/>
                  <a:gd name="T1" fmla="*/ 0 h 186"/>
                  <a:gd name="T2" fmla="*/ 0 w 1197"/>
                  <a:gd name="T3" fmla="*/ 0 h 186"/>
                  <a:gd name="T4" fmla="*/ 0 w 1197"/>
                  <a:gd name="T5" fmla="*/ 0 h 186"/>
                  <a:gd name="T6" fmla="*/ 0 w 1197"/>
                  <a:gd name="T7" fmla="*/ 0 h 186"/>
                  <a:gd name="T8" fmla="*/ 0 60000 65536"/>
                  <a:gd name="T9" fmla="*/ 0 60000 65536"/>
                  <a:gd name="T10" fmla="*/ 0 60000 65536"/>
                  <a:gd name="T11" fmla="*/ 0 60000 65536"/>
                  <a:gd name="T12" fmla="*/ 0 w 1197"/>
                  <a:gd name="T13" fmla="*/ 0 h 186"/>
                  <a:gd name="T14" fmla="*/ 1197 w 1197"/>
                  <a:gd name="T15" fmla="*/ 186 h 186"/>
                </a:gdLst>
                <a:ahLst/>
                <a:cxnLst>
                  <a:cxn ang="T8">
                    <a:pos x="T0" y="T1"/>
                  </a:cxn>
                  <a:cxn ang="T9">
                    <a:pos x="T2" y="T3"/>
                  </a:cxn>
                  <a:cxn ang="T10">
                    <a:pos x="T4" y="T5"/>
                  </a:cxn>
                  <a:cxn ang="T11">
                    <a:pos x="T6" y="T7"/>
                  </a:cxn>
                </a:cxnLst>
                <a:rect l="T12" t="T13" r="T14" b="T15"/>
                <a:pathLst>
                  <a:path w="1197" h="186">
                    <a:moveTo>
                      <a:pt x="0" y="0"/>
                    </a:moveTo>
                    <a:lnTo>
                      <a:pt x="738" y="186"/>
                    </a:lnTo>
                    <a:lnTo>
                      <a:pt x="1197" y="17"/>
                    </a:lnTo>
                    <a:lnTo>
                      <a:pt x="0" y="0"/>
                    </a:lnTo>
                    <a:close/>
                  </a:path>
                </a:pathLst>
              </a:custGeom>
              <a:solidFill>
                <a:srgbClr val="663300"/>
              </a:solidFill>
              <a:ln w="9525">
                <a:noFill/>
                <a:round/>
                <a:headEnd/>
                <a:tailEnd/>
              </a:ln>
            </p:spPr>
            <p:txBody>
              <a:bodyPr/>
              <a:lstStyle/>
              <a:p>
                <a:endParaRPr lang="es-MX"/>
              </a:p>
            </p:txBody>
          </p:sp>
          <p:sp>
            <p:nvSpPr>
              <p:cNvPr id="8807" name="Freeform 6422"/>
              <p:cNvSpPr>
                <a:spLocks/>
              </p:cNvSpPr>
              <p:nvPr/>
            </p:nvSpPr>
            <p:spPr bwMode="auto">
              <a:xfrm>
                <a:off x="1289" y="2173"/>
                <a:ext cx="133" cy="21"/>
              </a:xfrm>
              <a:custGeom>
                <a:avLst/>
                <a:gdLst>
                  <a:gd name="T0" fmla="*/ 0 w 1197"/>
                  <a:gd name="T1" fmla="*/ 0 h 186"/>
                  <a:gd name="T2" fmla="*/ 0 w 1197"/>
                  <a:gd name="T3" fmla="*/ 0 h 186"/>
                  <a:gd name="T4" fmla="*/ 0 w 1197"/>
                  <a:gd name="T5" fmla="*/ 0 h 186"/>
                  <a:gd name="T6" fmla="*/ 0 w 1197"/>
                  <a:gd name="T7" fmla="*/ 0 h 186"/>
                  <a:gd name="T8" fmla="*/ 0 60000 65536"/>
                  <a:gd name="T9" fmla="*/ 0 60000 65536"/>
                  <a:gd name="T10" fmla="*/ 0 60000 65536"/>
                  <a:gd name="T11" fmla="*/ 0 60000 65536"/>
                  <a:gd name="T12" fmla="*/ 0 w 1197"/>
                  <a:gd name="T13" fmla="*/ 0 h 186"/>
                  <a:gd name="T14" fmla="*/ 1197 w 1197"/>
                  <a:gd name="T15" fmla="*/ 186 h 186"/>
                </a:gdLst>
                <a:ahLst/>
                <a:cxnLst>
                  <a:cxn ang="T8">
                    <a:pos x="T0" y="T1"/>
                  </a:cxn>
                  <a:cxn ang="T9">
                    <a:pos x="T2" y="T3"/>
                  </a:cxn>
                  <a:cxn ang="T10">
                    <a:pos x="T4" y="T5"/>
                  </a:cxn>
                  <a:cxn ang="T11">
                    <a:pos x="T6" y="T7"/>
                  </a:cxn>
                </a:cxnLst>
                <a:rect l="T12" t="T13" r="T14" b="T15"/>
                <a:pathLst>
                  <a:path w="1197" h="186">
                    <a:moveTo>
                      <a:pt x="0" y="0"/>
                    </a:moveTo>
                    <a:lnTo>
                      <a:pt x="738" y="186"/>
                    </a:lnTo>
                    <a:lnTo>
                      <a:pt x="1197" y="17"/>
                    </a:lnTo>
                    <a:lnTo>
                      <a:pt x="0" y="0"/>
                    </a:lnTo>
                  </a:path>
                </a:pathLst>
              </a:custGeom>
              <a:noFill/>
              <a:ln w="0">
                <a:solidFill>
                  <a:srgbClr val="663300"/>
                </a:solidFill>
                <a:round/>
                <a:headEnd/>
                <a:tailEnd/>
              </a:ln>
            </p:spPr>
            <p:txBody>
              <a:bodyPr/>
              <a:lstStyle/>
              <a:p>
                <a:endParaRPr lang="es-MX"/>
              </a:p>
            </p:txBody>
          </p:sp>
          <p:sp>
            <p:nvSpPr>
              <p:cNvPr id="8808" name="Freeform 6423"/>
              <p:cNvSpPr>
                <a:spLocks/>
              </p:cNvSpPr>
              <p:nvPr/>
            </p:nvSpPr>
            <p:spPr bwMode="auto">
              <a:xfrm>
                <a:off x="1577" y="2173"/>
                <a:ext cx="51" cy="13"/>
              </a:xfrm>
              <a:custGeom>
                <a:avLst/>
                <a:gdLst>
                  <a:gd name="T0" fmla="*/ 0 w 455"/>
                  <a:gd name="T1" fmla="*/ 0 h 115"/>
                  <a:gd name="T2" fmla="*/ 0 w 455"/>
                  <a:gd name="T3" fmla="*/ 0 h 115"/>
                  <a:gd name="T4" fmla="*/ 0 w 455"/>
                  <a:gd name="T5" fmla="*/ 0 h 115"/>
                  <a:gd name="T6" fmla="*/ 0 w 455"/>
                  <a:gd name="T7" fmla="*/ 0 h 115"/>
                  <a:gd name="T8" fmla="*/ 0 60000 65536"/>
                  <a:gd name="T9" fmla="*/ 0 60000 65536"/>
                  <a:gd name="T10" fmla="*/ 0 60000 65536"/>
                  <a:gd name="T11" fmla="*/ 0 60000 65536"/>
                  <a:gd name="T12" fmla="*/ 0 w 455"/>
                  <a:gd name="T13" fmla="*/ 0 h 115"/>
                  <a:gd name="T14" fmla="*/ 455 w 455"/>
                  <a:gd name="T15" fmla="*/ 115 h 115"/>
                </a:gdLst>
                <a:ahLst/>
                <a:cxnLst>
                  <a:cxn ang="T8">
                    <a:pos x="T0" y="T1"/>
                  </a:cxn>
                  <a:cxn ang="T9">
                    <a:pos x="T2" y="T3"/>
                  </a:cxn>
                  <a:cxn ang="T10">
                    <a:pos x="T4" y="T5"/>
                  </a:cxn>
                  <a:cxn ang="T11">
                    <a:pos x="T6" y="T7"/>
                  </a:cxn>
                </a:cxnLst>
                <a:rect l="T12" t="T13" r="T14" b="T15"/>
                <a:pathLst>
                  <a:path w="455" h="115">
                    <a:moveTo>
                      <a:pt x="114" y="0"/>
                    </a:moveTo>
                    <a:lnTo>
                      <a:pt x="0" y="76"/>
                    </a:lnTo>
                    <a:lnTo>
                      <a:pt x="455" y="115"/>
                    </a:lnTo>
                    <a:lnTo>
                      <a:pt x="114" y="0"/>
                    </a:lnTo>
                    <a:close/>
                  </a:path>
                </a:pathLst>
              </a:custGeom>
              <a:solidFill>
                <a:srgbClr val="663300"/>
              </a:solidFill>
              <a:ln w="9525">
                <a:noFill/>
                <a:round/>
                <a:headEnd/>
                <a:tailEnd/>
              </a:ln>
            </p:spPr>
            <p:txBody>
              <a:bodyPr/>
              <a:lstStyle/>
              <a:p>
                <a:endParaRPr lang="es-MX"/>
              </a:p>
            </p:txBody>
          </p:sp>
          <p:sp>
            <p:nvSpPr>
              <p:cNvPr id="8809" name="Freeform 6424"/>
              <p:cNvSpPr>
                <a:spLocks/>
              </p:cNvSpPr>
              <p:nvPr/>
            </p:nvSpPr>
            <p:spPr bwMode="auto">
              <a:xfrm>
                <a:off x="1577" y="2173"/>
                <a:ext cx="51" cy="13"/>
              </a:xfrm>
              <a:custGeom>
                <a:avLst/>
                <a:gdLst>
                  <a:gd name="T0" fmla="*/ 0 w 455"/>
                  <a:gd name="T1" fmla="*/ 0 h 115"/>
                  <a:gd name="T2" fmla="*/ 0 w 455"/>
                  <a:gd name="T3" fmla="*/ 0 h 115"/>
                  <a:gd name="T4" fmla="*/ 0 w 455"/>
                  <a:gd name="T5" fmla="*/ 0 h 115"/>
                  <a:gd name="T6" fmla="*/ 0 w 455"/>
                  <a:gd name="T7" fmla="*/ 0 h 115"/>
                  <a:gd name="T8" fmla="*/ 0 60000 65536"/>
                  <a:gd name="T9" fmla="*/ 0 60000 65536"/>
                  <a:gd name="T10" fmla="*/ 0 60000 65536"/>
                  <a:gd name="T11" fmla="*/ 0 60000 65536"/>
                  <a:gd name="T12" fmla="*/ 0 w 455"/>
                  <a:gd name="T13" fmla="*/ 0 h 115"/>
                  <a:gd name="T14" fmla="*/ 455 w 455"/>
                  <a:gd name="T15" fmla="*/ 115 h 115"/>
                </a:gdLst>
                <a:ahLst/>
                <a:cxnLst>
                  <a:cxn ang="T8">
                    <a:pos x="T0" y="T1"/>
                  </a:cxn>
                  <a:cxn ang="T9">
                    <a:pos x="T2" y="T3"/>
                  </a:cxn>
                  <a:cxn ang="T10">
                    <a:pos x="T4" y="T5"/>
                  </a:cxn>
                  <a:cxn ang="T11">
                    <a:pos x="T6" y="T7"/>
                  </a:cxn>
                </a:cxnLst>
                <a:rect l="T12" t="T13" r="T14" b="T15"/>
                <a:pathLst>
                  <a:path w="455" h="115">
                    <a:moveTo>
                      <a:pt x="114" y="0"/>
                    </a:moveTo>
                    <a:lnTo>
                      <a:pt x="0" y="76"/>
                    </a:lnTo>
                    <a:lnTo>
                      <a:pt x="455" y="115"/>
                    </a:lnTo>
                    <a:lnTo>
                      <a:pt x="114" y="0"/>
                    </a:lnTo>
                  </a:path>
                </a:pathLst>
              </a:custGeom>
              <a:noFill/>
              <a:ln w="0">
                <a:solidFill>
                  <a:srgbClr val="663300"/>
                </a:solidFill>
                <a:round/>
                <a:headEnd/>
                <a:tailEnd/>
              </a:ln>
            </p:spPr>
            <p:txBody>
              <a:bodyPr/>
              <a:lstStyle/>
              <a:p>
                <a:endParaRPr lang="es-MX"/>
              </a:p>
            </p:txBody>
          </p:sp>
          <p:sp>
            <p:nvSpPr>
              <p:cNvPr id="8810" name="Freeform 6425"/>
              <p:cNvSpPr>
                <a:spLocks/>
              </p:cNvSpPr>
              <p:nvPr/>
            </p:nvSpPr>
            <p:spPr bwMode="auto">
              <a:xfrm>
                <a:off x="1560" y="2172"/>
                <a:ext cx="30" cy="1"/>
              </a:xfrm>
              <a:custGeom>
                <a:avLst/>
                <a:gdLst>
                  <a:gd name="T0" fmla="*/ 0 w 269"/>
                  <a:gd name="T1" fmla="*/ 0 h 12"/>
                  <a:gd name="T2" fmla="*/ 0 w 269"/>
                  <a:gd name="T3" fmla="*/ 0 h 12"/>
                  <a:gd name="T4" fmla="*/ 0 w 269"/>
                  <a:gd name="T5" fmla="*/ 0 h 12"/>
                  <a:gd name="T6" fmla="*/ 0 w 269"/>
                  <a:gd name="T7" fmla="*/ 0 h 12"/>
                  <a:gd name="T8" fmla="*/ 0 60000 65536"/>
                  <a:gd name="T9" fmla="*/ 0 60000 65536"/>
                  <a:gd name="T10" fmla="*/ 0 60000 65536"/>
                  <a:gd name="T11" fmla="*/ 0 60000 65536"/>
                  <a:gd name="T12" fmla="*/ 0 w 269"/>
                  <a:gd name="T13" fmla="*/ 0 h 12"/>
                  <a:gd name="T14" fmla="*/ 269 w 269"/>
                  <a:gd name="T15" fmla="*/ 12 h 12"/>
                </a:gdLst>
                <a:ahLst/>
                <a:cxnLst>
                  <a:cxn ang="T8">
                    <a:pos x="T0" y="T1"/>
                  </a:cxn>
                  <a:cxn ang="T9">
                    <a:pos x="T2" y="T3"/>
                  </a:cxn>
                  <a:cxn ang="T10">
                    <a:pos x="T4" y="T5"/>
                  </a:cxn>
                  <a:cxn ang="T11">
                    <a:pos x="T6" y="T7"/>
                  </a:cxn>
                </a:cxnLst>
                <a:rect l="T12" t="T13" r="T14" b="T15"/>
                <a:pathLst>
                  <a:path w="269" h="12">
                    <a:moveTo>
                      <a:pt x="0" y="0"/>
                    </a:moveTo>
                    <a:lnTo>
                      <a:pt x="59" y="12"/>
                    </a:lnTo>
                    <a:lnTo>
                      <a:pt x="269" y="9"/>
                    </a:lnTo>
                    <a:lnTo>
                      <a:pt x="0" y="0"/>
                    </a:lnTo>
                    <a:close/>
                  </a:path>
                </a:pathLst>
              </a:custGeom>
              <a:solidFill>
                <a:srgbClr val="663300"/>
              </a:solidFill>
              <a:ln w="9525">
                <a:noFill/>
                <a:round/>
                <a:headEnd/>
                <a:tailEnd/>
              </a:ln>
            </p:spPr>
            <p:txBody>
              <a:bodyPr/>
              <a:lstStyle/>
              <a:p>
                <a:endParaRPr lang="es-MX"/>
              </a:p>
            </p:txBody>
          </p:sp>
          <p:sp>
            <p:nvSpPr>
              <p:cNvPr id="8811" name="Freeform 6426"/>
              <p:cNvSpPr>
                <a:spLocks/>
              </p:cNvSpPr>
              <p:nvPr/>
            </p:nvSpPr>
            <p:spPr bwMode="auto">
              <a:xfrm>
                <a:off x="1560" y="2172"/>
                <a:ext cx="30" cy="1"/>
              </a:xfrm>
              <a:custGeom>
                <a:avLst/>
                <a:gdLst>
                  <a:gd name="T0" fmla="*/ 0 w 269"/>
                  <a:gd name="T1" fmla="*/ 0 h 12"/>
                  <a:gd name="T2" fmla="*/ 0 w 269"/>
                  <a:gd name="T3" fmla="*/ 0 h 12"/>
                  <a:gd name="T4" fmla="*/ 0 w 269"/>
                  <a:gd name="T5" fmla="*/ 0 h 12"/>
                  <a:gd name="T6" fmla="*/ 0 w 269"/>
                  <a:gd name="T7" fmla="*/ 0 h 12"/>
                  <a:gd name="T8" fmla="*/ 0 60000 65536"/>
                  <a:gd name="T9" fmla="*/ 0 60000 65536"/>
                  <a:gd name="T10" fmla="*/ 0 60000 65536"/>
                  <a:gd name="T11" fmla="*/ 0 60000 65536"/>
                  <a:gd name="T12" fmla="*/ 0 w 269"/>
                  <a:gd name="T13" fmla="*/ 0 h 12"/>
                  <a:gd name="T14" fmla="*/ 269 w 269"/>
                  <a:gd name="T15" fmla="*/ 12 h 12"/>
                </a:gdLst>
                <a:ahLst/>
                <a:cxnLst>
                  <a:cxn ang="T8">
                    <a:pos x="T0" y="T1"/>
                  </a:cxn>
                  <a:cxn ang="T9">
                    <a:pos x="T2" y="T3"/>
                  </a:cxn>
                  <a:cxn ang="T10">
                    <a:pos x="T4" y="T5"/>
                  </a:cxn>
                  <a:cxn ang="T11">
                    <a:pos x="T6" y="T7"/>
                  </a:cxn>
                </a:cxnLst>
                <a:rect l="T12" t="T13" r="T14" b="T15"/>
                <a:pathLst>
                  <a:path w="269" h="12">
                    <a:moveTo>
                      <a:pt x="0" y="0"/>
                    </a:moveTo>
                    <a:lnTo>
                      <a:pt x="59" y="12"/>
                    </a:lnTo>
                    <a:lnTo>
                      <a:pt x="269" y="9"/>
                    </a:lnTo>
                    <a:lnTo>
                      <a:pt x="0" y="0"/>
                    </a:lnTo>
                  </a:path>
                </a:pathLst>
              </a:custGeom>
              <a:noFill/>
              <a:ln w="0">
                <a:solidFill>
                  <a:srgbClr val="663300"/>
                </a:solidFill>
                <a:round/>
                <a:headEnd/>
                <a:tailEnd/>
              </a:ln>
            </p:spPr>
            <p:txBody>
              <a:bodyPr/>
              <a:lstStyle/>
              <a:p>
                <a:endParaRPr lang="es-MX"/>
              </a:p>
            </p:txBody>
          </p:sp>
          <p:sp>
            <p:nvSpPr>
              <p:cNvPr id="8812" name="Freeform 6427"/>
              <p:cNvSpPr>
                <a:spLocks/>
              </p:cNvSpPr>
              <p:nvPr/>
            </p:nvSpPr>
            <p:spPr bwMode="auto">
              <a:xfrm>
                <a:off x="1487" y="2172"/>
                <a:ext cx="56" cy="11"/>
              </a:xfrm>
              <a:custGeom>
                <a:avLst/>
                <a:gdLst>
                  <a:gd name="T0" fmla="*/ 0 w 505"/>
                  <a:gd name="T1" fmla="*/ 0 h 106"/>
                  <a:gd name="T2" fmla="*/ 0 w 505"/>
                  <a:gd name="T3" fmla="*/ 0 h 106"/>
                  <a:gd name="T4" fmla="*/ 0 w 505"/>
                  <a:gd name="T5" fmla="*/ 0 h 106"/>
                  <a:gd name="T6" fmla="*/ 0 w 505"/>
                  <a:gd name="T7" fmla="*/ 0 h 106"/>
                  <a:gd name="T8" fmla="*/ 0 60000 65536"/>
                  <a:gd name="T9" fmla="*/ 0 60000 65536"/>
                  <a:gd name="T10" fmla="*/ 0 60000 65536"/>
                  <a:gd name="T11" fmla="*/ 0 60000 65536"/>
                  <a:gd name="T12" fmla="*/ 0 w 505"/>
                  <a:gd name="T13" fmla="*/ 0 h 106"/>
                  <a:gd name="T14" fmla="*/ 505 w 505"/>
                  <a:gd name="T15" fmla="*/ 106 h 106"/>
                </a:gdLst>
                <a:ahLst/>
                <a:cxnLst>
                  <a:cxn ang="T8">
                    <a:pos x="T0" y="T1"/>
                  </a:cxn>
                  <a:cxn ang="T9">
                    <a:pos x="T2" y="T3"/>
                  </a:cxn>
                  <a:cxn ang="T10">
                    <a:pos x="T4" y="T5"/>
                  </a:cxn>
                  <a:cxn ang="T11">
                    <a:pos x="T6" y="T7"/>
                  </a:cxn>
                </a:cxnLst>
                <a:rect l="T12" t="T13" r="T14" b="T15"/>
                <a:pathLst>
                  <a:path w="505" h="106">
                    <a:moveTo>
                      <a:pt x="505" y="0"/>
                    </a:moveTo>
                    <a:lnTo>
                      <a:pt x="0" y="48"/>
                    </a:lnTo>
                    <a:lnTo>
                      <a:pt x="321" y="106"/>
                    </a:lnTo>
                    <a:lnTo>
                      <a:pt x="505" y="0"/>
                    </a:lnTo>
                    <a:close/>
                  </a:path>
                </a:pathLst>
              </a:custGeom>
              <a:solidFill>
                <a:srgbClr val="663300"/>
              </a:solidFill>
              <a:ln w="9525">
                <a:noFill/>
                <a:round/>
                <a:headEnd/>
                <a:tailEnd/>
              </a:ln>
            </p:spPr>
            <p:txBody>
              <a:bodyPr/>
              <a:lstStyle/>
              <a:p>
                <a:endParaRPr lang="es-MX"/>
              </a:p>
            </p:txBody>
          </p:sp>
          <p:sp>
            <p:nvSpPr>
              <p:cNvPr id="8813" name="Freeform 6428"/>
              <p:cNvSpPr>
                <a:spLocks/>
              </p:cNvSpPr>
              <p:nvPr/>
            </p:nvSpPr>
            <p:spPr bwMode="auto">
              <a:xfrm>
                <a:off x="1487" y="2172"/>
                <a:ext cx="56" cy="11"/>
              </a:xfrm>
              <a:custGeom>
                <a:avLst/>
                <a:gdLst>
                  <a:gd name="T0" fmla="*/ 0 w 505"/>
                  <a:gd name="T1" fmla="*/ 0 h 106"/>
                  <a:gd name="T2" fmla="*/ 0 w 505"/>
                  <a:gd name="T3" fmla="*/ 0 h 106"/>
                  <a:gd name="T4" fmla="*/ 0 w 505"/>
                  <a:gd name="T5" fmla="*/ 0 h 106"/>
                  <a:gd name="T6" fmla="*/ 0 w 505"/>
                  <a:gd name="T7" fmla="*/ 0 h 106"/>
                  <a:gd name="T8" fmla="*/ 0 60000 65536"/>
                  <a:gd name="T9" fmla="*/ 0 60000 65536"/>
                  <a:gd name="T10" fmla="*/ 0 60000 65536"/>
                  <a:gd name="T11" fmla="*/ 0 60000 65536"/>
                  <a:gd name="T12" fmla="*/ 0 w 505"/>
                  <a:gd name="T13" fmla="*/ 0 h 106"/>
                  <a:gd name="T14" fmla="*/ 505 w 505"/>
                  <a:gd name="T15" fmla="*/ 106 h 106"/>
                </a:gdLst>
                <a:ahLst/>
                <a:cxnLst>
                  <a:cxn ang="T8">
                    <a:pos x="T0" y="T1"/>
                  </a:cxn>
                  <a:cxn ang="T9">
                    <a:pos x="T2" y="T3"/>
                  </a:cxn>
                  <a:cxn ang="T10">
                    <a:pos x="T4" y="T5"/>
                  </a:cxn>
                  <a:cxn ang="T11">
                    <a:pos x="T6" y="T7"/>
                  </a:cxn>
                </a:cxnLst>
                <a:rect l="T12" t="T13" r="T14" b="T15"/>
                <a:pathLst>
                  <a:path w="505" h="106">
                    <a:moveTo>
                      <a:pt x="505" y="0"/>
                    </a:moveTo>
                    <a:lnTo>
                      <a:pt x="0" y="48"/>
                    </a:lnTo>
                    <a:lnTo>
                      <a:pt x="321" y="106"/>
                    </a:lnTo>
                    <a:lnTo>
                      <a:pt x="505" y="0"/>
                    </a:lnTo>
                  </a:path>
                </a:pathLst>
              </a:custGeom>
              <a:noFill/>
              <a:ln w="0">
                <a:solidFill>
                  <a:srgbClr val="663300"/>
                </a:solidFill>
                <a:round/>
                <a:headEnd/>
                <a:tailEnd/>
              </a:ln>
            </p:spPr>
            <p:txBody>
              <a:bodyPr/>
              <a:lstStyle/>
              <a:p>
                <a:endParaRPr lang="es-MX"/>
              </a:p>
            </p:txBody>
          </p:sp>
          <p:sp>
            <p:nvSpPr>
              <p:cNvPr id="8814" name="Freeform 6429"/>
              <p:cNvSpPr>
                <a:spLocks/>
              </p:cNvSpPr>
              <p:nvPr/>
            </p:nvSpPr>
            <p:spPr bwMode="auto">
              <a:xfrm>
                <a:off x="1284" y="2167"/>
                <a:ext cx="138" cy="8"/>
              </a:xfrm>
              <a:custGeom>
                <a:avLst/>
                <a:gdLst>
                  <a:gd name="T0" fmla="*/ 0 w 1235"/>
                  <a:gd name="T1" fmla="*/ 0 h 70"/>
                  <a:gd name="T2" fmla="*/ 0 w 1235"/>
                  <a:gd name="T3" fmla="*/ 0 h 70"/>
                  <a:gd name="T4" fmla="*/ 0 w 1235"/>
                  <a:gd name="T5" fmla="*/ 0 h 70"/>
                  <a:gd name="T6" fmla="*/ 0 w 1235"/>
                  <a:gd name="T7" fmla="*/ 0 h 70"/>
                  <a:gd name="T8" fmla="*/ 0 60000 65536"/>
                  <a:gd name="T9" fmla="*/ 0 60000 65536"/>
                  <a:gd name="T10" fmla="*/ 0 60000 65536"/>
                  <a:gd name="T11" fmla="*/ 0 60000 65536"/>
                  <a:gd name="T12" fmla="*/ 0 w 1235"/>
                  <a:gd name="T13" fmla="*/ 0 h 70"/>
                  <a:gd name="T14" fmla="*/ 1235 w 1235"/>
                  <a:gd name="T15" fmla="*/ 70 h 70"/>
                </a:gdLst>
                <a:ahLst/>
                <a:cxnLst>
                  <a:cxn ang="T8">
                    <a:pos x="T0" y="T1"/>
                  </a:cxn>
                  <a:cxn ang="T9">
                    <a:pos x="T2" y="T3"/>
                  </a:cxn>
                  <a:cxn ang="T10">
                    <a:pos x="T4" y="T5"/>
                  </a:cxn>
                  <a:cxn ang="T11">
                    <a:pos x="T6" y="T7"/>
                  </a:cxn>
                </a:cxnLst>
                <a:rect l="T12" t="T13" r="T14" b="T15"/>
                <a:pathLst>
                  <a:path w="1235" h="70">
                    <a:moveTo>
                      <a:pt x="0" y="0"/>
                    </a:moveTo>
                    <a:lnTo>
                      <a:pt x="38" y="53"/>
                    </a:lnTo>
                    <a:lnTo>
                      <a:pt x="1235" y="70"/>
                    </a:lnTo>
                    <a:lnTo>
                      <a:pt x="0" y="0"/>
                    </a:lnTo>
                    <a:close/>
                  </a:path>
                </a:pathLst>
              </a:custGeom>
              <a:solidFill>
                <a:srgbClr val="663300"/>
              </a:solidFill>
              <a:ln w="9525">
                <a:noFill/>
                <a:round/>
                <a:headEnd/>
                <a:tailEnd/>
              </a:ln>
            </p:spPr>
            <p:txBody>
              <a:bodyPr/>
              <a:lstStyle/>
              <a:p>
                <a:endParaRPr lang="es-MX"/>
              </a:p>
            </p:txBody>
          </p:sp>
          <p:sp>
            <p:nvSpPr>
              <p:cNvPr id="8815" name="Freeform 6430"/>
              <p:cNvSpPr>
                <a:spLocks/>
              </p:cNvSpPr>
              <p:nvPr/>
            </p:nvSpPr>
            <p:spPr bwMode="auto">
              <a:xfrm>
                <a:off x="1284" y="2167"/>
                <a:ext cx="138" cy="8"/>
              </a:xfrm>
              <a:custGeom>
                <a:avLst/>
                <a:gdLst>
                  <a:gd name="T0" fmla="*/ 0 w 1235"/>
                  <a:gd name="T1" fmla="*/ 0 h 70"/>
                  <a:gd name="T2" fmla="*/ 0 w 1235"/>
                  <a:gd name="T3" fmla="*/ 0 h 70"/>
                  <a:gd name="T4" fmla="*/ 0 w 1235"/>
                  <a:gd name="T5" fmla="*/ 0 h 70"/>
                  <a:gd name="T6" fmla="*/ 0 w 1235"/>
                  <a:gd name="T7" fmla="*/ 0 h 70"/>
                  <a:gd name="T8" fmla="*/ 0 60000 65536"/>
                  <a:gd name="T9" fmla="*/ 0 60000 65536"/>
                  <a:gd name="T10" fmla="*/ 0 60000 65536"/>
                  <a:gd name="T11" fmla="*/ 0 60000 65536"/>
                  <a:gd name="T12" fmla="*/ 0 w 1235"/>
                  <a:gd name="T13" fmla="*/ 0 h 70"/>
                  <a:gd name="T14" fmla="*/ 1235 w 1235"/>
                  <a:gd name="T15" fmla="*/ 70 h 70"/>
                </a:gdLst>
                <a:ahLst/>
                <a:cxnLst>
                  <a:cxn ang="T8">
                    <a:pos x="T0" y="T1"/>
                  </a:cxn>
                  <a:cxn ang="T9">
                    <a:pos x="T2" y="T3"/>
                  </a:cxn>
                  <a:cxn ang="T10">
                    <a:pos x="T4" y="T5"/>
                  </a:cxn>
                  <a:cxn ang="T11">
                    <a:pos x="T6" y="T7"/>
                  </a:cxn>
                </a:cxnLst>
                <a:rect l="T12" t="T13" r="T14" b="T15"/>
                <a:pathLst>
                  <a:path w="1235" h="70">
                    <a:moveTo>
                      <a:pt x="0" y="0"/>
                    </a:moveTo>
                    <a:lnTo>
                      <a:pt x="38" y="53"/>
                    </a:lnTo>
                    <a:lnTo>
                      <a:pt x="1235" y="70"/>
                    </a:lnTo>
                    <a:lnTo>
                      <a:pt x="0" y="0"/>
                    </a:lnTo>
                  </a:path>
                </a:pathLst>
              </a:custGeom>
              <a:noFill/>
              <a:ln w="0">
                <a:solidFill>
                  <a:srgbClr val="663300"/>
                </a:solidFill>
                <a:round/>
                <a:headEnd/>
                <a:tailEnd/>
              </a:ln>
            </p:spPr>
            <p:txBody>
              <a:bodyPr/>
              <a:lstStyle/>
              <a:p>
                <a:endParaRPr lang="es-MX"/>
              </a:p>
            </p:txBody>
          </p:sp>
          <p:sp>
            <p:nvSpPr>
              <p:cNvPr id="8816" name="Freeform 6431"/>
              <p:cNvSpPr>
                <a:spLocks/>
              </p:cNvSpPr>
              <p:nvPr/>
            </p:nvSpPr>
            <p:spPr bwMode="auto">
              <a:xfrm>
                <a:off x="1284" y="2164"/>
                <a:ext cx="138" cy="11"/>
              </a:xfrm>
              <a:custGeom>
                <a:avLst/>
                <a:gdLst>
                  <a:gd name="T0" fmla="*/ 0 w 1235"/>
                  <a:gd name="T1" fmla="*/ 0 h 104"/>
                  <a:gd name="T2" fmla="*/ 0 w 1235"/>
                  <a:gd name="T3" fmla="*/ 0 h 104"/>
                  <a:gd name="T4" fmla="*/ 0 w 1235"/>
                  <a:gd name="T5" fmla="*/ 0 h 104"/>
                  <a:gd name="T6" fmla="*/ 0 w 1235"/>
                  <a:gd name="T7" fmla="*/ 0 h 104"/>
                  <a:gd name="T8" fmla="*/ 0 60000 65536"/>
                  <a:gd name="T9" fmla="*/ 0 60000 65536"/>
                  <a:gd name="T10" fmla="*/ 0 60000 65536"/>
                  <a:gd name="T11" fmla="*/ 0 60000 65536"/>
                  <a:gd name="T12" fmla="*/ 0 w 1235"/>
                  <a:gd name="T13" fmla="*/ 0 h 104"/>
                  <a:gd name="T14" fmla="*/ 1235 w 1235"/>
                  <a:gd name="T15" fmla="*/ 104 h 104"/>
                </a:gdLst>
                <a:ahLst/>
                <a:cxnLst>
                  <a:cxn ang="T8">
                    <a:pos x="T0" y="T1"/>
                  </a:cxn>
                  <a:cxn ang="T9">
                    <a:pos x="T2" y="T3"/>
                  </a:cxn>
                  <a:cxn ang="T10">
                    <a:pos x="T4" y="T5"/>
                  </a:cxn>
                  <a:cxn ang="T11">
                    <a:pos x="T6" y="T7"/>
                  </a:cxn>
                </a:cxnLst>
                <a:rect l="T12" t="T13" r="T14" b="T15"/>
                <a:pathLst>
                  <a:path w="1235" h="104">
                    <a:moveTo>
                      <a:pt x="848" y="0"/>
                    </a:moveTo>
                    <a:lnTo>
                      <a:pt x="0" y="34"/>
                    </a:lnTo>
                    <a:lnTo>
                      <a:pt x="1235" y="104"/>
                    </a:lnTo>
                    <a:lnTo>
                      <a:pt x="848" y="0"/>
                    </a:lnTo>
                    <a:close/>
                  </a:path>
                </a:pathLst>
              </a:custGeom>
              <a:solidFill>
                <a:srgbClr val="663300"/>
              </a:solidFill>
              <a:ln w="9525">
                <a:noFill/>
                <a:round/>
                <a:headEnd/>
                <a:tailEnd/>
              </a:ln>
            </p:spPr>
            <p:txBody>
              <a:bodyPr/>
              <a:lstStyle/>
              <a:p>
                <a:endParaRPr lang="es-MX"/>
              </a:p>
            </p:txBody>
          </p:sp>
          <p:sp>
            <p:nvSpPr>
              <p:cNvPr id="8817" name="Freeform 6432"/>
              <p:cNvSpPr>
                <a:spLocks/>
              </p:cNvSpPr>
              <p:nvPr/>
            </p:nvSpPr>
            <p:spPr bwMode="auto">
              <a:xfrm>
                <a:off x="1284" y="2164"/>
                <a:ext cx="138" cy="11"/>
              </a:xfrm>
              <a:custGeom>
                <a:avLst/>
                <a:gdLst>
                  <a:gd name="T0" fmla="*/ 0 w 1235"/>
                  <a:gd name="T1" fmla="*/ 0 h 104"/>
                  <a:gd name="T2" fmla="*/ 0 w 1235"/>
                  <a:gd name="T3" fmla="*/ 0 h 104"/>
                  <a:gd name="T4" fmla="*/ 0 w 1235"/>
                  <a:gd name="T5" fmla="*/ 0 h 104"/>
                  <a:gd name="T6" fmla="*/ 0 w 1235"/>
                  <a:gd name="T7" fmla="*/ 0 h 104"/>
                  <a:gd name="T8" fmla="*/ 0 60000 65536"/>
                  <a:gd name="T9" fmla="*/ 0 60000 65536"/>
                  <a:gd name="T10" fmla="*/ 0 60000 65536"/>
                  <a:gd name="T11" fmla="*/ 0 60000 65536"/>
                  <a:gd name="T12" fmla="*/ 0 w 1235"/>
                  <a:gd name="T13" fmla="*/ 0 h 104"/>
                  <a:gd name="T14" fmla="*/ 1235 w 1235"/>
                  <a:gd name="T15" fmla="*/ 104 h 104"/>
                </a:gdLst>
                <a:ahLst/>
                <a:cxnLst>
                  <a:cxn ang="T8">
                    <a:pos x="T0" y="T1"/>
                  </a:cxn>
                  <a:cxn ang="T9">
                    <a:pos x="T2" y="T3"/>
                  </a:cxn>
                  <a:cxn ang="T10">
                    <a:pos x="T4" y="T5"/>
                  </a:cxn>
                  <a:cxn ang="T11">
                    <a:pos x="T6" y="T7"/>
                  </a:cxn>
                </a:cxnLst>
                <a:rect l="T12" t="T13" r="T14" b="T15"/>
                <a:pathLst>
                  <a:path w="1235" h="104">
                    <a:moveTo>
                      <a:pt x="848" y="0"/>
                    </a:moveTo>
                    <a:lnTo>
                      <a:pt x="0" y="34"/>
                    </a:lnTo>
                    <a:lnTo>
                      <a:pt x="1235" y="104"/>
                    </a:lnTo>
                    <a:lnTo>
                      <a:pt x="848" y="0"/>
                    </a:lnTo>
                  </a:path>
                </a:pathLst>
              </a:custGeom>
              <a:noFill/>
              <a:ln w="0">
                <a:solidFill>
                  <a:srgbClr val="663300"/>
                </a:solidFill>
                <a:round/>
                <a:headEnd/>
                <a:tailEnd/>
              </a:ln>
            </p:spPr>
            <p:txBody>
              <a:bodyPr/>
              <a:lstStyle/>
              <a:p>
                <a:endParaRPr lang="es-MX"/>
              </a:p>
            </p:txBody>
          </p:sp>
          <p:sp>
            <p:nvSpPr>
              <p:cNvPr id="8818" name="Freeform 6433"/>
              <p:cNvSpPr>
                <a:spLocks/>
              </p:cNvSpPr>
              <p:nvPr/>
            </p:nvSpPr>
            <p:spPr bwMode="auto">
              <a:xfrm>
                <a:off x="1487" y="2159"/>
                <a:ext cx="56" cy="18"/>
              </a:xfrm>
              <a:custGeom>
                <a:avLst/>
                <a:gdLst>
                  <a:gd name="T0" fmla="*/ 0 w 505"/>
                  <a:gd name="T1" fmla="*/ 0 h 162"/>
                  <a:gd name="T2" fmla="*/ 0 w 505"/>
                  <a:gd name="T3" fmla="*/ 0 h 162"/>
                  <a:gd name="T4" fmla="*/ 0 w 505"/>
                  <a:gd name="T5" fmla="*/ 0 h 162"/>
                  <a:gd name="T6" fmla="*/ 0 w 505"/>
                  <a:gd name="T7" fmla="*/ 0 h 162"/>
                  <a:gd name="T8" fmla="*/ 0 60000 65536"/>
                  <a:gd name="T9" fmla="*/ 0 60000 65536"/>
                  <a:gd name="T10" fmla="*/ 0 60000 65536"/>
                  <a:gd name="T11" fmla="*/ 0 60000 65536"/>
                  <a:gd name="T12" fmla="*/ 0 w 505"/>
                  <a:gd name="T13" fmla="*/ 0 h 162"/>
                  <a:gd name="T14" fmla="*/ 505 w 505"/>
                  <a:gd name="T15" fmla="*/ 162 h 162"/>
                </a:gdLst>
                <a:ahLst/>
                <a:cxnLst>
                  <a:cxn ang="T8">
                    <a:pos x="T0" y="T1"/>
                  </a:cxn>
                  <a:cxn ang="T9">
                    <a:pos x="T2" y="T3"/>
                  </a:cxn>
                  <a:cxn ang="T10">
                    <a:pos x="T4" y="T5"/>
                  </a:cxn>
                  <a:cxn ang="T11">
                    <a:pos x="T6" y="T7"/>
                  </a:cxn>
                </a:cxnLst>
                <a:rect l="T12" t="T13" r="T14" b="T15"/>
                <a:pathLst>
                  <a:path w="505" h="162">
                    <a:moveTo>
                      <a:pt x="138" y="0"/>
                    </a:moveTo>
                    <a:lnTo>
                      <a:pt x="0" y="162"/>
                    </a:lnTo>
                    <a:lnTo>
                      <a:pt x="505" y="114"/>
                    </a:lnTo>
                    <a:lnTo>
                      <a:pt x="138" y="0"/>
                    </a:lnTo>
                    <a:close/>
                  </a:path>
                </a:pathLst>
              </a:custGeom>
              <a:solidFill>
                <a:srgbClr val="663300"/>
              </a:solidFill>
              <a:ln w="9525">
                <a:noFill/>
                <a:round/>
                <a:headEnd/>
                <a:tailEnd/>
              </a:ln>
            </p:spPr>
            <p:txBody>
              <a:bodyPr/>
              <a:lstStyle/>
              <a:p>
                <a:endParaRPr lang="es-MX"/>
              </a:p>
            </p:txBody>
          </p:sp>
          <p:sp>
            <p:nvSpPr>
              <p:cNvPr id="8819" name="Freeform 6434"/>
              <p:cNvSpPr>
                <a:spLocks/>
              </p:cNvSpPr>
              <p:nvPr/>
            </p:nvSpPr>
            <p:spPr bwMode="auto">
              <a:xfrm>
                <a:off x="1487" y="2159"/>
                <a:ext cx="56" cy="18"/>
              </a:xfrm>
              <a:custGeom>
                <a:avLst/>
                <a:gdLst>
                  <a:gd name="T0" fmla="*/ 0 w 505"/>
                  <a:gd name="T1" fmla="*/ 0 h 162"/>
                  <a:gd name="T2" fmla="*/ 0 w 505"/>
                  <a:gd name="T3" fmla="*/ 0 h 162"/>
                  <a:gd name="T4" fmla="*/ 0 w 505"/>
                  <a:gd name="T5" fmla="*/ 0 h 162"/>
                  <a:gd name="T6" fmla="*/ 0 w 505"/>
                  <a:gd name="T7" fmla="*/ 0 h 162"/>
                  <a:gd name="T8" fmla="*/ 0 60000 65536"/>
                  <a:gd name="T9" fmla="*/ 0 60000 65536"/>
                  <a:gd name="T10" fmla="*/ 0 60000 65536"/>
                  <a:gd name="T11" fmla="*/ 0 60000 65536"/>
                  <a:gd name="T12" fmla="*/ 0 w 505"/>
                  <a:gd name="T13" fmla="*/ 0 h 162"/>
                  <a:gd name="T14" fmla="*/ 505 w 505"/>
                  <a:gd name="T15" fmla="*/ 162 h 162"/>
                </a:gdLst>
                <a:ahLst/>
                <a:cxnLst>
                  <a:cxn ang="T8">
                    <a:pos x="T0" y="T1"/>
                  </a:cxn>
                  <a:cxn ang="T9">
                    <a:pos x="T2" y="T3"/>
                  </a:cxn>
                  <a:cxn ang="T10">
                    <a:pos x="T4" y="T5"/>
                  </a:cxn>
                  <a:cxn ang="T11">
                    <a:pos x="T6" y="T7"/>
                  </a:cxn>
                </a:cxnLst>
                <a:rect l="T12" t="T13" r="T14" b="T15"/>
                <a:pathLst>
                  <a:path w="505" h="162">
                    <a:moveTo>
                      <a:pt x="138" y="0"/>
                    </a:moveTo>
                    <a:lnTo>
                      <a:pt x="0" y="162"/>
                    </a:lnTo>
                    <a:lnTo>
                      <a:pt x="505" y="114"/>
                    </a:lnTo>
                    <a:lnTo>
                      <a:pt x="138" y="0"/>
                    </a:lnTo>
                  </a:path>
                </a:pathLst>
              </a:custGeom>
              <a:noFill/>
              <a:ln w="0">
                <a:solidFill>
                  <a:srgbClr val="663300"/>
                </a:solidFill>
                <a:round/>
                <a:headEnd/>
                <a:tailEnd/>
              </a:ln>
            </p:spPr>
            <p:txBody>
              <a:bodyPr/>
              <a:lstStyle/>
              <a:p>
                <a:endParaRPr lang="es-MX"/>
              </a:p>
            </p:txBody>
          </p:sp>
          <p:sp>
            <p:nvSpPr>
              <p:cNvPr id="8820" name="Freeform 6435"/>
              <p:cNvSpPr>
                <a:spLocks/>
              </p:cNvSpPr>
              <p:nvPr/>
            </p:nvSpPr>
            <p:spPr bwMode="auto">
              <a:xfrm>
                <a:off x="1284" y="2147"/>
                <a:ext cx="95" cy="20"/>
              </a:xfrm>
              <a:custGeom>
                <a:avLst/>
                <a:gdLst>
                  <a:gd name="T0" fmla="*/ 0 w 848"/>
                  <a:gd name="T1" fmla="*/ 0 h 180"/>
                  <a:gd name="T2" fmla="*/ 0 w 848"/>
                  <a:gd name="T3" fmla="*/ 0 h 180"/>
                  <a:gd name="T4" fmla="*/ 0 w 848"/>
                  <a:gd name="T5" fmla="*/ 0 h 180"/>
                  <a:gd name="T6" fmla="*/ 0 w 848"/>
                  <a:gd name="T7" fmla="*/ 0 h 180"/>
                  <a:gd name="T8" fmla="*/ 0 60000 65536"/>
                  <a:gd name="T9" fmla="*/ 0 60000 65536"/>
                  <a:gd name="T10" fmla="*/ 0 60000 65536"/>
                  <a:gd name="T11" fmla="*/ 0 60000 65536"/>
                  <a:gd name="T12" fmla="*/ 0 w 848"/>
                  <a:gd name="T13" fmla="*/ 0 h 180"/>
                  <a:gd name="T14" fmla="*/ 848 w 848"/>
                  <a:gd name="T15" fmla="*/ 180 h 180"/>
                </a:gdLst>
                <a:ahLst/>
                <a:cxnLst>
                  <a:cxn ang="T8">
                    <a:pos x="T0" y="T1"/>
                  </a:cxn>
                  <a:cxn ang="T9">
                    <a:pos x="T2" y="T3"/>
                  </a:cxn>
                  <a:cxn ang="T10">
                    <a:pos x="T4" y="T5"/>
                  </a:cxn>
                  <a:cxn ang="T11">
                    <a:pos x="T6" y="T7"/>
                  </a:cxn>
                </a:cxnLst>
                <a:rect l="T12" t="T13" r="T14" b="T15"/>
                <a:pathLst>
                  <a:path w="848" h="180">
                    <a:moveTo>
                      <a:pt x="271" y="0"/>
                    </a:moveTo>
                    <a:lnTo>
                      <a:pt x="0" y="180"/>
                    </a:lnTo>
                    <a:lnTo>
                      <a:pt x="848" y="146"/>
                    </a:lnTo>
                    <a:lnTo>
                      <a:pt x="271" y="0"/>
                    </a:lnTo>
                    <a:close/>
                  </a:path>
                </a:pathLst>
              </a:custGeom>
              <a:solidFill>
                <a:srgbClr val="663300"/>
              </a:solidFill>
              <a:ln w="9525">
                <a:noFill/>
                <a:round/>
                <a:headEnd/>
                <a:tailEnd/>
              </a:ln>
            </p:spPr>
            <p:txBody>
              <a:bodyPr/>
              <a:lstStyle/>
              <a:p>
                <a:endParaRPr lang="es-MX"/>
              </a:p>
            </p:txBody>
          </p:sp>
          <p:sp>
            <p:nvSpPr>
              <p:cNvPr id="8821" name="Freeform 6436"/>
              <p:cNvSpPr>
                <a:spLocks/>
              </p:cNvSpPr>
              <p:nvPr/>
            </p:nvSpPr>
            <p:spPr bwMode="auto">
              <a:xfrm>
                <a:off x="1284" y="2147"/>
                <a:ext cx="95" cy="20"/>
              </a:xfrm>
              <a:custGeom>
                <a:avLst/>
                <a:gdLst>
                  <a:gd name="T0" fmla="*/ 0 w 848"/>
                  <a:gd name="T1" fmla="*/ 0 h 180"/>
                  <a:gd name="T2" fmla="*/ 0 w 848"/>
                  <a:gd name="T3" fmla="*/ 0 h 180"/>
                  <a:gd name="T4" fmla="*/ 0 w 848"/>
                  <a:gd name="T5" fmla="*/ 0 h 180"/>
                  <a:gd name="T6" fmla="*/ 0 w 848"/>
                  <a:gd name="T7" fmla="*/ 0 h 180"/>
                  <a:gd name="T8" fmla="*/ 0 60000 65536"/>
                  <a:gd name="T9" fmla="*/ 0 60000 65536"/>
                  <a:gd name="T10" fmla="*/ 0 60000 65536"/>
                  <a:gd name="T11" fmla="*/ 0 60000 65536"/>
                  <a:gd name="T12" fmla="*/ 0 w 848"/>
                  <a:gd name="T13" fmla="*/ 0 h 180"/>
                  <a:gd name="T14" fmla="*/ 848 w 848"/>
                  <a:gd name="T15" fmla="*/ 180 h 180"/>
                </a:gdLst>
                <a:ahLst/>
                <a:cxnLst>
                  <a:cxn ang="T8">
                    <a:pos x="T0" y="T1"/>
                  </a:cxn>
                  <a:cxn ang="T9">
                    <a:pos x="T2" y="T3"/>
                  </a:cxn>
                  <a:cxn ang="T10">
                    <a:pos x="T4" y="T5"/>
                  </a:cxn>
                  <a:cxn ang="T11">
                    <a:pos x="T6" y="T7"/>
                  </a:cxn>
                </a:cxnLst>
                <a:rect l="T12" t="T13" r="T14" b="T15"/>
                <a:pathLst>
                  <a:path w="848" h="180">
                    <a:moveTo>
                      <a:pt x="271" y="0"/>
                    </a:moveTo>
                    <a:lnTo>
                      <a:pt x="0" y="180"/>
                    </a:lnTo>
                    <a:lnTo>
                      <a:pt x="848" y="146"/>
                    </a:lnTo>
                    <a:lnTo>
                      <a:pt x="271" y="0"/>
                    </a:lnTo>
                  </a:path>
                </a:pathLst>
              </a:custGeom>
              <a:noFill/>
              <a:ln w="0">
                <a:solidFill>
                  <a:srgbClr val="663300"/>
                </a:solidFill>
                <a:round/>
                <a:headEnd/>
                <a:tailEnd/>
              </a:ln>
            </p:spPr>
            <p:txBody>
              <a:bodyPr/>
              <a:lstStyle/>
              <a:p>
                <a:endParaRPr lang="es-MX"/>
              </a:p>
            </p:txBody>
          </p:sp>
          <p:sp>
            <p:nvSpPr>
              <p:cNvPr id="8822" name="Freeform 6437"/>
              <p:cNvSpPr>
                <a:spLocks/>
              </p:cNvSpPr>
              <p:nvPr/>
            </p:nvSpPr>
            <p:spPr bwMode="auto">
              <a:xfrm>
                <a:off x="1283" y="2146"/>
                <a:ext cx="32" cy="21"/>
              </a:xfrm>
              <a:custGeom>
                <a:avLst/>
                <a:gdLst>
                  <a:gd name="T0" fmla="*/ 0 w 283"/>
                  <a:gd name="T1" fmla="*/ 0 h 196"/>
                  <a:gd name="T2" fmla="*/ 0 w 283"/>
                  <a:gd name="T3" fmla="*/ 0 h 196"/>
                  <a:gd name="T4" fmla="*/ 0 w 283"/>
                  <a:gd name="T5" fmla="*/ 0 h 196"/>
                  <a:gd name="T6" fmla="*/ 0 w 283"/>
                  <a:gd name="T7" fmla="*/ 0 h 196"/>
                  <a:gd name="T8" fmla="*/ 0 60000 65536"/>
                  <a:gd name="T9" fmla="*/ 0 60000 65536"/>
                  <a:gd name="T10" fmla="*/ 0 60000 65536"/>
                  <a:gd name="T11" fmla="*/ 0 60000 65536"/>
                  <a:gd name="T12" fmla="*/ 0 w 283"/>
                  <a:gd name="T13" fmla="*/ 0 h 196"/>
                  <a:gd name="T14" fmla="*/ 283 w 283"/>
                  <a:gd name="T15" fmla="*/ 196 h 196"/>
                </a:gdLst>
                <a:ahLst/>
                <a:cxnLst>
                  <a:cxn ang="T8">
                    <a:pos x="T0" y="T1"/>
                  </a:cxn>
                  <a:cxn ang="T9">
                    <a:pos x="T2" y="T3"/>
                  </a:cxn>
                  <a:cxn ang="T10">
                    <a:pos x="T4" y="T5"/>
                  </a:cxn>
                  <a:cxn ang="T11">
                    <a:pos x="T6" y="T7"/>
                  </a:cxn>
                </a:cxnLst>
                <a:rect l="T12" t="T13" r="T14" b="T15"/>
                <a:pathLst>
                  <a:path w="283" h="196">
                    <a:moveTo>
                      <a:pt x="0" y="0"/>
                    </a:moveTo>
                    <a:lnTo>
                      <a:pt x="12" y="196"/>
                    </a:lnTo>
                    <a:lnTo>
                      <a:pt x="283" y="16"/>
                    </a:lnTo>
                    <a:lnTo>
                      <a:pt x="0" y="0"/>
                    </a:lnTo>
                    <a:close/>
                  </a:path>
                </a:pathLst>
              </a:custGeom>
              <a:solidFill>
                <a:srgbClr val="663300"/>
              </a:solidFill>
              <a:ln w="9525">
                <a:noFill/>
                <a:round/>
                <a:headEnd/>
                <a:tailEnd/>
              </a:ln>
            </p:spPr>
            <p:txBody>
              <a:bodyPr/>
              <a:lstStyle/>
              <a:p>
                <a:endParaRPr lang="es-MX"/>
              </a:p>
            </p:txBody>
          </p:sp>
          <p:sp>
            <p:nvSpPr>
              <p:cNvPr id="8823" name="Freeform 6438"/>
              <p:cNvSpPr>
                <a:spLocks/>
              </p:cNvSpPr>
              <p:nvPr/>
            </p:nvSpPr>
            <p:spPr bwMode="auto">
              <a:xfrm>
                <a:off x="1283" y="2146"/>
                <a:ext cx="32" cy="21"/>
              </a:xfrm>
              <a:custGeom>
                <a:avLst/>
                <a:gdLst>
                  <a:gd name="T0" fmla="*/ 0 w 283"/>
                  <a:gd name="T1" fmla="*/ 0 h 196"/>
                  <a:gd name="T2" fmla="*/ 0 w 283"/>
                  <a:gd name="T3" fmla="*/ 0 h 196"/>
                  <a:gd name="T4" fmla="*/ 0 w 283"/>
                  <a:gd name="T5" fmla="*/ 0 h 196"/>
                  <a:gd name="T6" fmla="*/ 0 w 283"/>
                  <a:gd name="T7" fmla="*/ 0 h 196"/>
                  <a:gd name="T8" fmla="*/ 0 60000 65536"/>
                  <a:gd name="T9" fmla="*/ 0 60000 65536"/>
                  <a:gd name="T10" fmla="*/ 0 60000 65536"/>
                  <a:gd name="T11" fmla="*/ 0 60000 65536"/>
                  <a:gd name="T12" fmla="*/ 0 w 283"/>
                  <a:gd name="T13" fmla="*/ 0 h 196"/>
                  <a:gd name="T14" fmla="*/ 283 w 283"/>
                  <a:gd name="T15" fmla="*/ 196 h 196"/>
                </a:gdLst>
                <a:ahLst/>
                <a:cxnLst>
                  <a:cxn ang="T8">
                    <a:pos x="T0" y="T1"/>
                  </a:cxn>
                  <a:cxn ang="T9">
                    <a:pos x="T2" y="T3"/>
                  </a:cxn>
                  <a:cxn ang="T10">
                    <a:pos x="T4" y="T5"/>
                  </a:cxn>
                  <a:cxn ang="T11">
                    <a:pos x="T6" y="T7"/>
                  </a:cxn>
                </a:cxnLst>
                <a:rect l="T12" t="T13" r="T14" b="T15"/>
                <a:pathLst>
                  <a:path w="283" h="196">
                    <a:moveTo>
                      <a:pt x="0" y="0"/>
                    </a:moveTo>
                    <a:lnTo>
                      <a:pt x="12" y="196"/>
                    </a:lnTo>
                    <a:lnTo>
                      <a:pt x="283" y="16"/>
                    </a:lnTo>
                    <a:lnTo>
                      <a:pt x="0" y="0"/>
                    </a:lnTo>
                  </a:path>
                </a:pathLst>
              </a:custGeom>
              <a:noFill/>
              <a:ln w="0">
                <a:solidFill>
                  <a:srgbClr val="663300"/>
                </a:solidFill>
                <a:round/>
                <a:headEnd/>
                <a:tailEnd/>
              </a:ln>
            </p:spPr>
            <p:txBody>
              <a:bodyPr/>
              <a:lstStyle/>
              <a:p>
                <a:endParaRPr lang="es-MX"/>
              </a:p>
            </p:txBody>
          </p:sp>
          <p:sp>
            <p:nvSpPr>
              <p:cNvPr id="8824" name="Freeform 6439"/>
              <p:cNvSpPr>
                <a:spLocks/>
              </p:cNvSpPr>
              <p:nvPr/>
            </p:nvSpPr>
            <p:spPr bwMode="auto">
              <a:xfrm>
                <a:off x="1503" y="2142"/>
                <a:ext cx="67" cy="30"/>
              </a:xfrm>
              <a:custGeom>
                <a:avLst/>
                <a:gdLst>
                  <a:gd name="T0" fmla="*/ 0 w 604"/>
                  <a:gd name="T1" fmla="*/ 0 h 269"/>
                  <a:gd name="T2" fmla="*/ 0 w 604"/>
                  <a:gd name="T3" fmla="*/ 0 h 269"/>
                  <a:gd name="T4" fmla="*/ 0 w 604"/>
                  <a:gd name="T5" fmla="*/ 0 h 269"/>
                  <a:gd name="T6" fmla="*/ 0 w 604"/>
                  <a:gd name="T7" fmla="*/ 0 h 269"/>
                  <a:gd name="T8" fmla="*/ 0 60000 65536"/>
                  <a:gd name="T9" fmla="*/ 0 60000 65536"/>
                  <a:gd name="T10" fmla="*/ 0 60000 65536"/>
                  <a:gd name="T11" fmla="*/ 0 60000 65536"/>
                  <a:gd name="T12" fmla="*/ 0 w 604"/>
                  <a:gd name="T13" fmla="*/ 0 h 269"/>
                  <a:gd name="T14" fmla="*/ 604 w 604"/>
                  <a:gd name="T15" fmla="*/ 269 h 269"/>
                </a:gdLst>
                <a:ahLst/>
                <a:cxnLst>
                  <a:cxn ang="T8">
                    <a:pos x="T0" y="T1"/>
                  </a:cxn>
                  <a:cxn ang="T9">
                    <a:pos x="T2" y="T3"/>
                  </a:cxn>
                  <a:cxn ang="T10">
                    <a:pos x="T4" y="T5"/>
                  </a:cxn>
                  <a:cxn ang="T11">
                    <a:pos x="T6" y="T7"/>
                  </a:cxn>
                </a:cxnLst>
                <a:rect l="T12" t="T13" r="T14" b="T15"/>
                <a:pathLst>
                  <a:path w="604" h="269">
                    <a:moveTo>
                      <a:pt x="604" y="0"/>
                    </a:moveTo>
                    <a:lnTo>
                      <a:pt x="0" y="155"/>
                    </a:lnTo>
                    <a:lnTo>
                      <a:pt x="367" y="269"/>
                    </a:lnTo>
                    <a:lnTo>
                      <a:pt x="604" y="0"/>
                    </a:lnTo>
                    <a:close/>
                  </a:path>
                </a:pathLst>
              </a:custGeom>
              <a:solidFill>
                <a:srgbClr val="663300"/>
              </a:solidFill>
              <a:ln w="9525">
                <a:noFill/>
                <a:round/>
                <a:headEnd/>
                <a:tailEnd/>
              </a:ln>
            </p:spPr>
            <p:txBody>
              <a:bodyPr/>
              <a:lstStyle/>
              <a:p>
                <a:endParaRPr lang="es-MX"/>
              </a:p>
            </p:txBody>
          </p:sp>
          <p:sp>
            <p:nvSpPr>
              <p:cNvPr id="8825" name="Freeform 6440"/>
              <p:cNvSpPr>
                <a:spLocks/>
              </p:cNvSpPr>
              <p:nvPr/>
            </p:nvSpPr>
            <p:spPr bwMode="auto">
              <a:xfrm>
                <a:off x="1503" y="2142"/>
                <a:ext cx="67" cy="30"/>
              </a:xfrm>
              <a:custGeom>
                <a:avLst/>
                <a:gdLst>
                  <a:gd name="T0" fmla="*/ 0 w 604"/>
                  <a:gd name="T1" fmla="*/ 0 h 269"/>
                  <a:gd name="T2" fmla="*/ 0 w 604"/>
                  <a:gd name="T3" fmla="*/ 0 h 269"/>
                  <a:gd name="T4" fmla="*/ 0 w 604"/>
                  <a:gd name="T5" fmla="*/ 0 h 269"/>
                  <a:gd name="T6" fmla="*/ 0 w 604"/>
                  <a:gd name="T7" fmla="*/ 0 h 269"/>
                  <a:gd name="T8" fmla="*/ 0 60000 65536"/>
                  <a:gd name="T9" fmla="*/ 0 60000 65536"/>
                  <a:gd name="T10" fmla="*/ 0 60000 65536"/>
                  <a:gd name="T11" fmla="*/ 0 60000 65536"/>
                  <a:gd name="T12" fmla="*/ 0 w 604"/>
                  <a:gd name="T13" fmla="*/ 0 h 269"/>
                  <a:gd name="T14" fmla="*/ 604 w 604"/>
                  <a:gd name="T15" fmla="*/ 269 h 269"/>
                </a:gdLst>
                <a:ahLst/>
                <a:cxnLst>
                  <a:cxn ang="T8">
                    <a:pos x="T0" y="T1"/>
                  </a:cxn>
                  <a:cxn ang="T9">
                    <a:pos x="T2" y="T3"/>
                  </a:cxn>
                  <a:cxn ang="T10">
                    <a:pos x="T4" y="T5"/>
                  </a:cxn>
                  <a:cxn ang="T11">
                    <a:pos x="T6" y="T7"/>
                  </a:cxn>
                </a:cxnLst>
                <a:rect l="T12" t="T13" r="T14" b="T15"/>
                <a:pathLst>
                  <a:path w="604" h="269">
                    <a:moveTo>
                      <a:pt x="604" y="0"/>
                    </a:moveTo>
                    <a:lnTo>
                      <a:pt x="0" y="155"/>
                    </a:lnTo>
                    <a:lnTo>
                      <a:pt x="367" y="269"/>
                    </a:lnTo>
                    <a:lnTo>
                      <a:pt x="604" y="0"/>
                    </a:lnTo>
                  </a:path>
                </a:pathLst>
              </a:custGeom>
              <a:noFill/>
              <a:ln w="0">
                <a:solidFill>
                  <a:srgbClr val="663300"/>
                </a:solidFill>
                <a:round/>
                <a:headEnd/>
                <a:tailEnd/>
              </a:ln>
            </p:spPr>
            <p:txBody>
              <a:bodyPr/>
              <a:lstStyle/>
              <a:p>
                <a:endParaRPr lang="es-MX"/>
              </a:p>
            </p:txBody>
          </p:sp>
          <p:sp>
            <p:nvSpPr>
              <p:cNvPr id="8826" name="Freeform 6441"/>
              <p:cNvSpPr>
                <a:spLocks/>
              </p:cNvSpPr>
              <p:nvPr/>
            </p:nvSpPr>
            <p:spPr bwMode="auto">
              <a:xfrm>
                <a:off x="1543" y="2142"/>
                <a:ext cx="27" cy="30"/>
              </a:xfrm>
              <a:custGeom>
                <a:avLst/>
                <a:gdLst>
                  <a:gd name="T0" fmla="*/ 0 w 237"/>
                  <a:gd name="T1" fmla="*/ 0 h 271"/>
                  <a:gd name="T2" fmla="*/ 0 w 237"/>
                  <a:gd name="T3" fmla="*/ 0 h 271"/>
                  <a:gd name="T4" fmla="*/ 0 w 237"/>
                  <a:gd name="T5" fmla="*/ 0 h 271"/>
                  <a:gd name="T6" fmla="*/ 0 w 237"/>
                  <a:gd name="T7" fmla="*/ 0 h 271"/>
                  <a:gd name="T8" fmla="*/ 0 60000 65536"/>
                  <a:gd name="T9" fmla="*/ 0 60000 65536"/>
                  <a:gd name="T10" fmla="*/ 0 60000 65536"/>
                  <a:gd name="T11" fmla="*/ 0 60000 65536"/>
                  <a:gd name="T12" fmla="*/ 0 w 237"/>
                  <a:gd name="T13" fmla="*/ 0 h 271"/>
                  <a:gd name="T14" fmla="*/ 237 w 237"/>
                  <a:gd name="T15" fmla="*/ 271 h 271"/>
                </a:gdLst>
                <a:ahLst/>
                <a:cxnLst>
                  <a:cxn ang="T8">
                    <a:pos x="T0" y="T1"/>
                  </a:cxn>
                  <a:cxn ang="T9">
                    <a:pos x="T2" y="T3"/>
                  </a:cxn>
                  <a:cxn ang="T10">
                    <a:pos x="T4" y="T5"/>
                  </a:cxn>
                  <a:cxn ang="T11">
                    <a:pos x="T6" y="T7"/>
                  </a:cxn>
                </a:cxnLst>
                <a:rect l="T12" t="T13" r="T14" b="T15"/>
                <a:pathLst>
                  <a:path w="237" h="271">
                    <a:moveTo>
                      <a:pt x="237" y="0"/>
                    </a:moveTo>
                    <a:lnTo>
                      <a:pt x="0" y="269"/>
                    </a:lnTo>
                    <a:lnTo>
                      <a:pt x="151" y="271"/>
                    </a:lnTo>
                    <a:lnTo>
                      <a:pt x="237" y="0"/>
                    </a:lnTo>
                    <a:close/>
                  </a:path>
                </a:pathLst>
              </a:custGeom>
              <a:solidFill>
                <a:srgbClr val="663300"/>
              </a:solidFill>
              <a:ln w="9525">
                <a:noFill/>
                <a:round/>
                <a:headEnd/>
                <a:tailEnd/>
              </a:ln>
            </p:spPr>
            <p:txBody>
              <a:bodyPr/>
              <a:lstStyle/>
              <a:p>
                <a:endParaRPr lang="es-MX"/>
              </a:p>
            </p:txBody>
          </p:sp>
          <p:sp>
            <p:nvSpPr>
              <p:cNvPr id="8827" name="Freeform 6442"/>
              <p:cNvSpPr>
                <a:spLocks/>
              </p:cNvSpPr>
              <p:nvPr/>
            </p:nvSpPr>
            <p:spPr bwMode="auto">
              <a:xfrm>
                <a:off x="1543" y="2142"/>
                <a:ext cx="27" cy="30"/>
              </a:xfrm>
              <a:custGeom>
                <a:avLst/>
                <a:gdLst>
                  <a:gd name="T0" fmla="*/ 0 w 237"/>
                  <a:gd name="T1" fmla="*/ 0 h 271"/>
                  <a:gd name="T2" fmla="*/ 0 w 237"/>
                  <a:gd name="T3" fmla="*/ 0 h 271"/>
                  <a:gd name="T4" fmla="*/ 0 w 237"/>
                  <a:gd name="T5" fmla="*/ 0 h 271"/>
                  <a:gd name="T6" fmla="*/ 0 w 237"/>
                  <a:gd name="T7" fmla="*/ 0 h 271"/>
                  <a:gd name="T8" fmla="*/ 0 60000 65536"/>
                  <a:gd name="T9" fmla="*/ 0 60000 65536"/>
                  <a:gd name="T10" fmla="*/ 0 60000 65536"/>
                  <a:gd name="T11" fmla="*/ 0 60000 65536"/>
                  <a:gd name="T12" fmla="*/ 0 w 237"/>
                  <a:gd name="T13" fmla="*/ 0 h 271"/>
                  <a:gd name="T14" fmla="*/ 237 w 237"/>
                  <a:gd name="T15" fmla="*/ 271 h 271"/>
                </a:gdLst>
                <a:ahLst/>
                <a:cxnLst>
                  <a:cxn ang="T8">
                    <a:pos x="T0" y="T1"/>
                  </a:cxn>
                  <a:cxn ang="T9">
                    <a:pos x="T2" y="T3"/>
                  </a:cxn>
                  <a:cxn ang="T10">
                    <a:pos x="T4" y="T5"/>
                  </a:cxn>
                  <a:cxn ang="T11">
                    <a:pos x="T6" y="T7"/>
                  </a:cxn>
                </a:cxnLst>
                <a:rect l="T12" t="T13" r="T14" b="T15"/>
                <a:pathLst>
                  <a:path w="237" h="271">
                    <a:moveTo>
                      <a:pt x="237" y="0"/>
                    </a:moveTo>
                    <a:lnTo>
                      <a:pt x="0" y="269"/>
                    </a:lnTo>
                    <a:lnTo>
                      <a:pt x="151" y="271"/>
                    </a:lnTo>
                    <a:lnTo>
                      <a:pt x="237" y="0"/>
                    </a:lnTo>
                  </a:path>
                </a:pathLst>
              </a:custGeom>
              <a:noFill/>
              <a:ln w="0">
                <a:solidFill>
                  <a:srgbClr val="663300"/>
                </a:solidFill>
                <a:round/>
                <a:headEnd/>
                <a:tailEnd/>
              </a:ln>
            </p:spPr>
            <p:txBody>
              <a:bodyPr/>
              <a:lstStyle/>
              <a:p>
                <a:endParaRPr lang="es-MX"/>
              </a:p>
            </p:txBody>
          </p:sp>
          <p:sp>
            <p:nvSpPr>
              <p:cNvPr id="8828" name="Freeform 6443"/>
              <p:cNvSpPr>
                <a:spLocks/>
              </p:cNvSpPr>
              <p:nvPr/>
            </p:nvSpPr>
            <p:spPr bwMode="auto">
              <a:xfrm>
                <a:off x="1560" y="2142"/>
                <a:ext cx="30" cy="31"/>
              </a:xfrm>
              <a:custGeom>
                <a:avLst/>
                <a:gdLst>
                  <a:gd name="T0" fmla="*/ 0 w 269"/>
                  <a:gd name="T1" fmla="*/ 0 h 280"/>
                  <a:gd name="T2" fmla="*/ 0 w 269"/>
                  <a:gd name="T3" fmla="*/ 0 h 280"/>
                  <a:gd name="T4" fmla="*/ 0 w 269"/>
                  <a:gd name="T5" fmla="*/ 0 h 280"/>
                  <a:gd name="T6" fmla="*/ 0 w 269"/>
                  <a:gd name="T7" fmla="*/ 0 h 280"/>
                  <a:gd name="T8" fmla="*/ 0 60000 65536"/>
                  <a:gd name="T9" fmla="*/ 0 60000 65536"/>
                  <a:gd name="T10" fmla="*/ 0 60000 65536"/>
                  <a:gd name="T11" fmla="*/ 0 60000 65536"/>
                  <a:gd name="T12" fmla="*/ 0 w 269"/>
                  <a:gd name="T13" fmla="*/ 0 h 280"/>
                  <a:gd name="T14" fmla="*/ 269 w 269"/>
                  <a:gd name="T15" fmla="*/ 280 h 280"/>
                </a:gdLst>
                <a:ahLst/>
                <a:cxnLst>
                  <a:cxn ang="T8">
                    <a:pos x="T0" y="T1"/>
                  </a:cxn>
                  <a:cxn ang="T9">
                    <a:pos x="T2" y="T3"/>
                  </a:cxn>
                  <a:cxn ang="T10">
                    <a:pos x="T4" y="T5"/>
                  </a:cxn>
                  <a:cxn ang="T11">
                    <a:pos x="T6" y="T7"/>
                  </a:cxn>
                </a:cxnLst>
                <a:rect l="T12" t="T13" r="T14" b="T15"/>
                <a:pathLst>
                  <a:path w="269" h="280">
                    <a:moveTo>
                      <a:pt x="86" y="0"/>
                    </a:moveTo>
                    <a:lnTo>
                      <a:pt x="0" y="271"/>
                    </a:lnTo>
                    <a:lnTo>
                      <a:pt x="269" y="280"/>
                    </a:lnTo>
                    <a:lnTo>
                      <a:pt x="86" y="0"/>
                    </a:lnTo>
                    <a:close/>
                  </a:path>
                </a:pathLst>
              </a:custGeom>
              <a:solidFill>
                <a:srgbClr val="663300"/>
              </a:solidFill>
              <a:ln w="9525">
                <a:noFill/>
                <a:round/>
                <a:headEnd/>
                <a:tailEnd/>
              </a:ln>
            </p:spPr>
            <p:txBody>
              <a:bodyPr/>
              <a:lstStyle/>
              <a:p>
                <a:endParaRPr lang="es-MX"/>
              </a:p>
            </p:txBody>
          </p:sp>
          <p:sp>
            <p:nvSpPr>
              <p:cNvPr id="8829" name="Freeform 6444"/>
              <p:cNvSpPr>
                <a:spLocks/>
              </p:cNvSpPr>
              <p:nvPr/>
            </p:nvSpPr>
            <p:spPr bwMode="auto">
              <a:xfrm>
                <a:off x="1560" y="2142"/>
                <a:ext cx="30" cy="31"/>
              </a:xfrm>
              <a:custGeom>
                <a:avLst/>
                <a:gdLst>
                  <a:gd name="T0" fmla="*/ 0 w 269"/>
                  <a:gd name="T1" fmla="*/ 0 h 280"/>
                  <a:gd name="T2" fmla="*/ 0 w 269"/>
                  <a:gd name="T3" fmla="*/ 0 h 280"/>
                  <a:gd name="T4" fmla="*/ 0 w 269"/>
                  <a:gd name="T5" fmla="*/ 0 h 280"/>
                  <a:gd name="T6" fmla="*/ 0 w 269"/>
                  <a:gd name="T7" fmla="*/ 0 h 280"/>
                  <a:gd name="T8" fmla="*/ 0 60000 65536"/>
                  <a:gd name="T9" fmla="*/ 0 60000 65536"/>
                  <a:gd name="T10" fmla="*/ 0 60000 65536"/>
                  <a:gd name="T11" fmla="*/ 0 60000 65536"/>
                  <a:gd name="T12" fmla="*/ 0 w 269"/>
                  <a:gd name="T13" fmla="*/ 0 h 280"/>
                  <a:gd name="T14" fmla="*/ 269 w 269"/>
                  <a:gd name="T15" fmla="*/ 280 h 280"/>
                </a:gdLst>
                <a:ahLst/>
                <a:cxnLst>
                  <a:cxn ang="T8">
                    <a:pos x="T0" y="T1"/>
                  </a:cxn>
                  <a:cxn ang="T9">
                    <a:pos x="T2" y="T3"/>
                  </a:cxn>
                  <a:cxn ang="T10">
                    <a:pos x="T4" y="T5"/>
                  </a:cxn>
                  <a:cxn ang="T11">
                    <a:pos x="T6" y="T7"/>
                  </a:cxn>
                </a:cxnLst>
                <a:rect l="T12" t="T13" r="T14" b="T15"/>
                <a:pathLst>
                  <a:path w="269" h="280">
                    <a:moveTo>
                      <a:pt x="86" y="0"/>
                    </a:moveTo>
                    <a:lnTo>
                      <a:pt x="0" y="271"/>
                    </a:lnTo>
                    <a:lnTo>
                      <a:pt x="269" y="280"/>
                    </a:lnTo>
                    <a:lnTo>
                      <a:pt x="86" y="0"/>
                    </a:lnTo>
                  </a:path>
                </a:pathLst>
              </a:custGeom>
              <a:noFill/>
              <a:ln w="0">
                <a:solidFill>
                  <a:srgbClr val="663300"/>
                </a:solidFill>
                <a:round/>
                <a:headEnd/>
                <a:tailEnd/>
              </a:ln>
            </p:spPr>
            <p:txBody>
              <a:bodyPr/>
              <a:lstStyle/>
              <a:p>
                <a:endParaRPr lang="es-MX"/>
              </a:p>
            </p:txBody>
          </p:sp>
          <p:sp>
            <p:nvSpPr>
              <p:cNvPr id="8830" name="Freeform 6445"/>
              <p:cNvSpPr>
                <a:spLocks/>
              </p:cNvSpPr>
              <p:nvPr/>
            </p:nvSpPr>
            <p:spPr bwMode="auto">
              <a:xfrm>
                <a:off x="1570" y="2142"/>
                <a:ext cx="58" cy="44"/>
              </a:xfrm>
              <a:custGeom>
                <a:avLst/>
                <a:gdLst>
                  <a:gd name="T0" fmla="*/ 0 w 524"/>
                  <a:gd name="T1" fmla="*/ 0 h 395"/>
                  <a:gd name="T2" fmla="*/ 0 w 524"/>
                  <a:gd name="T3" fmla="*/ 0 h 395"/>
                  <a:gd name="T4" fmla="*/ 0 w 524"/>
                  <a:gd name="T5" fmla="*/ 0 h 395"/>
                  <a:gd name="T6" fmla="*/ 0 w 524"/>
                  <a:gd name="T7" fmla="*/ 0 h 395"/>
                  <a:gd name="T8" fmla="*/ 0 60000 65536"/>
                  <a:gd name="T9" fmla="*/ 0 60000 65536"/>
                  <a:gd name="T10" fmla="*/ 0 60000 65536"/>
                  <a:gd name="T11" fmla="*/ 0 60000 65536"/>
                  <a:gd name="T12" fmla="*/ 0 w 524"/>
                  <a:gd name="T13" fmla="*/ 0 h 395"/>
                  <a:gd name="T14" fmla="*/ 524 w 524"/>
                  <a:gd name="T15" fmla="*/ 395 h 395"/>
                </a:gdLst>
                <a:ahLst/>
                <a:cxnLst>
                  <a:cxn ang="T8">
                    <a:pos x="T0" y="T1"/>
                  </a:cxn>
                  <a:cxn ang="T9">
                    <a:pos x="T2" y="T3"/>
                  </a:cxn>
                  <a:cxn ang="T10">
                    <a:pos x="T4" y="T5"/>
                  </a:cxn>
                  <a:cxn ang="T11">
                    <a:pos x="T6" y="T7"/>
                  </a:cxn>
                </a:cxnLst>
                <a:rect l="T12" t="T13" r="T14" b="T15"/>
                <a:pathLst>
                  <a:path w="524" h="395">
                    <a:moveTo>
                      <a:pt x="0" y="0"/>
                    </a:moveTo>
                    <a:lnTo>
                      <a:pt x="183" y="280"/>
                    </a:lnTo>
                    <a:lnTo>
                      <a:pt x="524" y="395"/>
                    </a:lnTo>
                    <a:lnTo>
                      <a:pt x="0" y="0"/>
                    </a:lnTo>
                    <a:close/>
                  </a:path>
                </a:pathLst>
              </a:custGeom>
              <a:solidFill>
                <a:srgbClr val="663300"/>
              </a:solidFill>
              <a:ln w="9525">
                <a:noFill/>
                <a:round/>
                <a:headEnd/>
                <a:tailEnd/>
              </a:ln>
            </p:spPr>
            <p:txBody>
              <a:bodyPr/>
              <a:lstStyle/>
              <a:p>
                <a:endParaRPr lang="es-MX"/>
              </a:p>
            </p:txBody>
          </p:sp>
          <p:sp>
            <p:nvSpPr>
              <p:cNvPr id="8831" name="Freeform 6446"/>
              <p:cNvSpPr>
                <a:spLocks/>
              </p:cNvSpPr>
              <p:nvPr/>
            </p:nvSpPr>
            <p:spPr bwMode="auto">
              <a:xfrm>
                <a:off x="1570" y="2142"/>
                <a:ext cx="58" cy="44"/>
              </a:xfrm>
              <a:custGeom>
                <a:avLst/>
                <a:gdLst>
                  <a:gd name="T0" fmla="*/ 0 w 524"/>
                  <a:gd name="T1" fmla="*/ 0 h 395"/>
                  <a:gd name="T2" fmla="*/ 0 w 524"/>
                  <a:gd name="T3" fmla="*/ 0 h 395"/>
                  <a:gd name="T4" fmla="*/ 0 w 524"/>
                  <a:gd name="T5" fmla="*/ 0 h 395"/>
                  <a:gd name="T6" fmla="*/ 0 w 524"/>
                  <a:gd name="T7" fmla="*/ 0 h 395"/>
                  <a:gd name="T8" fmla="*/ 0 60000 65536"/>
                  <a:gd name="T9" fmla="*/ 0 60000 65536"/>
                  <a:gd name="T10" fmla="*/ 0 60000 65536"/>
                  <a:gd name="T11" fmla="*/ 0 60000 65536"/>
                  <a:gd name="T12" fmla="*/ 0 w 524"/>
                  <a:gd name="T13" fmla="*/ 0 h 395"/>
                  <a:gd name="T14" fmla="*/ 524 w 524"/>
                  <a:gd name="T15" fmla="*/ 395 h 395"/>
                </a:gdLst>
                <a:ahLst/>
                <a:cxnLst>
                  <a:cxn ang="T8">
                    <a:pos x="T0" y="T1"/>
                  </a:cxn>
                  <a:cxn ang="T9">
                    <a:pos x="T2" y="T3"/>
                  </a:cxn>
                  <a:cxn ang="T10">
                    <a:pos x="T4" y="T5"/>
                  </a:cxn>
                  <a:cxn ang="T11">
                    <a:pos x="T6" y="T7"/>
                  </a:cxn>
                </a:cxnLst>
                <a:rect l="T12" t="T13" r="T14" b="T15"/>
                <a:pathLst>
                  <a:path w="524" h="395">
                    <a:moveTo>
                      <a:pt x="0" y="0"/>
                    </a:moveTo>
                    <a:lnTo>
                      <a:pt x="183" y="280"/>
                    </a:lnTo>
                    <a:lnTo>
                      <a:pt x="524" y="395"/>
                    </a:lnTo>
                    <a:lnTo>
                      <a:pt x="0" y="0"/>
                    </a:lnTo>
                  </a:path>
                </a:pathLst>
              </a:custGeom>
              <a:noFill/>
              <a:ln w="0">
                <a:solidFill>
                  <a:srgbClr val="663300"/>
                </a:solidFill>
                <a:round/>
                <a:headEnd/>
                <a:tailEnd/>
              </a:ln>
            </p:spPr>
            <p:txBody>
              <a:bodyPr/>
              <a:lstStyle/>
              <a:p>
                <a:endParaRPr lang="es-MX"/>
              </a:p>
            </p:txBody>
          </p:sp>
          <p:sp>
            <p:nvSpPr>
              <p:cNvPr id="8832" name="Freeform 6447"/>
              <p:cNvSpPr>
                <a:spLocks/>
              </p:cNvSpPr>
              <p:nvPr/>
            </p:nvSpPr>
            <p:spPr bwMode="auto">
              <a:xfrm>
                <a:off x="1283" y="2141"/>
                <a:ext cx="32" cy="6"/>
              </a:xfrm>
              <a:custGeom>
                <a:avLst/>
                <a:gdLst>
                  <a:gd name="T0" fmla="*/ 0 w 283"/>
                  <a:gd name="T1" fmla="*/ 0 h 54"/>
                  <a:gd name="T2" fmla="*/ 0 w 283"/>
                  <a:gd name="T3" fmla="*/ 0 h 54"/>
                  <a:gd name="T4" fmla="*/ 0 w 283"/>
                  <a:gd name="T5" fmla="*/ 0 h 54"/>
                  <a:gd name="T6" fmla="*/ 0 w 283"/>
                  <a:gd name="T7" fmla="*/ 0 h 54"/>
                  <a:gd name="T8" fmla="*/ 0 60000 65536"/>
                  <a:gd name="T9" fmla="*/ 0 60000 65536"/>
                  <a:gd name="T10" fmla="*/ 0 60000 65536"/>
                  <a:gd name="T11" fmla="*/ 0 60000 65536"/>
                  <a:gd name="T12" fmla="*/ 0 w 283"/>
                  <a:gd name="T13" fmla="*/ 0 h 54"/>
                  <a:gd name="T14" fmla="*/ 283 w 283"/>
                  <a:gd name="T15" fmla="*/ 54 h 54"/>
                </a:gdLst>
                <a:ahLst/>
                <a:cxnLst>
                  <a:cxn ang="T8">
                    <a:pos x="T0" y="T1"/>
                  </a:cxn>
                  <a:cxn ang="T9">
                    <a:pos x="T2" y="T3"/>
                  </a:cxn>
                  <a:cxn ang="T10">
                    <a:pos x="T4" y="T5"/>
                  </a:cxn>
                  <a:cxn ang="T11">
                    <a:pos x="T6" y="T7"/>
                  </a:cxn>
                </a:cxnLst>
                <a:rect l="T12" t="T13" r="T14" b="T15"/>
                <a:pathLst>
                  <a:path w="283" h="54">
                    <a:moveTo>
                      <a:pt x="280" y="0"/>
                    </a:moveTo>
                    <a:lnTo>
                      <a:pt x="0" y="38"/>
                    </a:lnTo>
                    <a:lnTo>
                      <a:pt x="283" y="54"/>
                    </a:lnTo>
                    <a:lnTo>
                      <a:pt x="280" y="0"/>
                    </a:lnTo>
                    <a:close/>
                  </a:path>
                </a:pathLst>
              </a:custGeom>
              <a:solidFill>
                <a:srgbClr val="663300"/>
              </a:solidFill>
              <a:ln w="9525">
                <a:noFill/>
                <a:round/>
                <a:headEnd/>
                <a:tailEnd/>
              </a:ln>
            </p:spPr>
            <p:txBody>
              <a:bodyPr/>
              <a:lstStyle/>
              <a:p>
                <a:endParaRPr lang="es-MX"/>
              </a:p>
            </p:txBody>
          </p:sp>
          <p:sp>
            <p:nvSpPr>
              <p:cNvPr id="8833" name="Freeform 6448"/>
              <p:cNvSpPr>
                <a:spLocks/>
              </p:cNvSpPr>
              <p:nvPr/>
            </p:nvSpPr>
            <p:spPr bwMode="auto">
              <a:xfrm>
                <a:off x="1283" y="2141"/>
                <a:ext cx="32" cy="6"/>
              </a:xfrm>
              <a:custGeom>
                <a:avLst/>
                <a:gdLst>
                  <a:gd name="T0" fmla="*/ 0 w 283"/>
                  <a:gd name="T1" fmla="*/ 0 h 54"/>
                  <a:gd name="T2" fmla="*/ 0 w 283"/>
                  <a:gd name="T3" fmla="*/ 0 h 54"/>
                  <a:gd name="T4" fmla="*/ 0 w 283"/>
                  <a:gd name="T5" fmla="*/ 0 h 54"/>
                  <a:gd name="T6" fmla="*/ 0 w 283"/>
                  <a:gd name="T7" fmla="*/ 0 h 54"/>
                  <a:gd name="T8" fmla="*/ 0 60000 65536"/>
                  <a:gd name="T9" fmla="*/ 0 60000 65536"/>
                  <a:gd name="T10" fmla="*/ 0 60000 65536"/>
                  <a:gd name="T11" fmla="*/ 0 60000 65536"/>
                  <a:gd name="T12" fmla="*/ 0 w 283"/>
                  <a:gd name="T13" fmla="*/ 0 h 54"/>
                  <a:gd name="T14" fmla="*/ 283 w 283"/>
                  <a:gd name="T15" fmla="*/ 54 h 54"/>
                </a:gdLst>
                <a:ahLst/>
                <a:cxnLst>
                  <a:cxn ang="T8">
                    <a:pos x="T0" y="T1"/>
                  </a:cxn>
                  <a:cxn ang="T9">
                    <a:pos x="T2" y="T3"/>
                  </a:cxn>
                  <a:cxn ang="T10">
                    <a:pos x="T4" y="T5"/>
                  </a:cxn>
                  <a:cxn ang="T11">
                    <a:pos x="T6" y="T7"/>
                  </a:cxn>
                </a:cxnLst>
                <a:rect l="T12" t="T13" r="T14" b="T15"/>
                <a:pathLst>
                  <a:path w="283" h="54">
                    <a:moveTo>
                      <a:pt x="280" y="0"/>
                    </a:moveTo>
                    <a:lnTo>
                      <a:pt x="0" y="38"/>
                    </a:lnTo>
                    <a:lnTo>
                      <a:pt x="283" y="54"/>
                    </a:lnTo>
                    <a:lnTo>
                      <a:pt x="280" y="0"/>
                    </a:lnTo>
                  </a:path>
                </a:pathLst>
              </a:custGeom>
              <a:noFill/>
              <a:ln w="0">
                <a:solidFill>
                  <a:srgbClr val="663300"/>
                </a:solidFill>
                <a:round/>
                <a:headEnd/>
                <a:tailEnd/>
              </a:ln>
            </p:spPr>
            <p:txBody>
              <a:bodyPr/>
              <a:lstStyle/>
              <a:p>
                <a:endParaRPr lang="es-MX"/>
              </a:p>
            </p:txBody>
          </p:sp>
          <p:sp>
            <p:nvSpPr>
              <p:cNvPr id="8834" name="Freeform 6449"/>
              <p:cNvSpPr>
                <a:spLocks/>
              </p:cNvSpPr>
              <p:nvPr/>
            </p:nvSpPr>
            <p:spPr bwMode="auto">
              <a:xfrm>
                <a:off x="1503" y="2140"/>
                <a:ext cx="67" cy="19"/>
              </a:xfrm>
              <a:custGeom>
                <a:avLst/>
                <a:gdLst>
                  <a:gd name="T0" fmla="*/ 0 w 604"/>
                  <a:gd name="T1" fmla="*/ 0 h 167"/>
                  <a:gd name="T2" fmla="*/ 0 w 604"/>
                  <a:gd name="T3" fmla="*/ 0 h 167"/>
                  <a:gd name="T4" fmla="*/ 0 w 604"/>
                  <a:gd name="T5" fmla="*/ 0 h 167"/>
                  <a:gd name="T6" fmla="*/ 0 w 604"/>
                  <a:gd name="T7" fmla="*/ 0 h 167"/>
                  <a:gd name="T8" fmla="*/ 0 60000 65536"/>
                  <a:gd name="T9" fmla="*/ 0 60000 65536"/>
                  <a:gd name="T10" fmla="*/ 0 60000 65536"/>
                  <a:gd name="T11" fmla="*/ 0 60000 65536"/>
                  <a:gd name="T12" fmla="*/ 0 w 604"/>
                  <a:gd name="T13" fmla="*/ 0 h 167"/>
                  <a:gd name="T14" fmla="*/ 604 w 604"/>
                  <a:gd name="T15" fmla="*/ 167 h 167"/>
                </a:gdLst>
                <a:ahLst/>
                <a:cxnLst>
                  <a:cxn ang="T8">
                    <a:pos x="T0" y="T1"/>
                  </a:cxn>
                  <a:cxn ang="T9">
                    <a:pos x="T2" y="T3"/>
                  </a:cxn>
                  <a:cxn ang="T10">
                    <a:pos x="T4" y="T5"/>
                  </a:cxn>
                  <a:cxn ang="T11">
                    <a:pos x="T6" y="T7"/>
                  </a:cxn>
                </a:cxnLst>
                <a:rect l="T12" t="T13" r="T14" b="T15"/>
                <a:pathLst>
                  <a:path w="604" h="167">
                    <a:moveTo>
                      <a:pt x="550" y="0"/>
                    </a:moveTo>
                    <a:lnTo>
                      <a:pt x="0" y="167"/>
                    </a:lnTo>
                    <a:lnTo>
                      <a:pt x="604" y="12"/>
                    </a:lnTo>
                    <a:lnTo>
                      <a:pt x="550" y="0"/>
                    </a:lnTo>
                    <a:close/>
                  </a:path>
                </a:pathLst>
              </a:custGeom>
              <a:solidFill>
                <a:srgbClr val="663300"/>
              </a:solidFill>
              <a:ln w="9525">
                <a:noFill/>
                <a:round/>
                <a:headEnd/>
                <a:tailEnd/>
              </a:ln>
            </p:spPr>
            <p:txBody>
              <a:bodyPr/>
              <a:lstStyle/>
              <a:p>
                <a:endParaRPr lang="es-MX"/>
              </a:p>
            </p:txBody>
          </p:sp>
          <p:sp>
            <p:nvSpPr>
              <p:cNvPr id="8835" name="Freeform 6450"/>
              <p:cNvSpPr>
                <a:spLocks/>
              </p:cNvSpPr>
              <p:nvPr/>
            </p:nvSpPr>
            <p:spPr bwMode="auto">
              <a:xfrm>
                <a:off x="1503" y="2140"/>
                <a:ext cx="67" cy="19"/>
              </a:xfrm>
              <a:custGeom>
                <a:avLst/>
                <a:gdLst>
                  <a:gd name="T0" fmla="*/ 0 w 604"/>
                  <a:gd name="T1" fmla="*/ 0 h 167"/>
                  <a:gd name="T2" fmla="*/ 0 w 604"/>
                  <a:gd name="T3" fmla="*/ 0 h 167"/>
                  <a:gd name="T4" fmla="*/ 0 w 604"/>
                  <a:gd name="T5" fmla="*/ 0 h 167"/>
                  <a:gd name="T6" fmla="*/ 0 w 604"/>
                  <a:gd name="T7" fmla="*/ 0 h 167"/>
                  <a:gd name="T8" fmla="*/ 0 60000 65536"/>
                  <a:gd name="T9" fmla="*/ 0 60000 65536"/>
                  <a:gd name="T10" fmla="*/ 0 60000 65536"/>
                  <a:gd name="T11" fmla="*/ 0 60000 65536"/>
                  <a:gd name="T12" fmla="*/ 0 w 604"/>
                  <a:gd name="T13" fmla="*/ 0 h 167"/>
                  <a:gd name="T14" fmla="*/ 604 w 604"/>
                  <a:gd name="T15" fmla="*/ 167 h 167"/>
                </a:gdLst>
                <a:ahLst/>
                <a:cxnLst>
                  <a:cxn ang="T8">
                    <a:pos x="T0" y="T1"/>
                  </a:cxn>
                  <a:cxn ang="T9">
                    <a:pos x="T2" y="T3"/>
                  </a:cxn>
                  <a:cxn ang="T10">
                    <a:pos x="T4" y="T5"/>
                  </a:cxn>
                  <a:cxn ang="T11">
                    <a:pos x="T6" y="T7"/>
                  </a:cxn>
                </a:cxnLst>
                <a:rect l="T12" t="T13" r="T14" b="T15"/>
                <a:pathLst>
                  <a:path w="604" h="167">
                    <a:moveTo>
                      <a:pt x="550" y="0"/>
                    </a:moveTo>
                    <a:lnTo>
                      <a:pt x="0" y="167"/>
                    </a:lnTo>
                    <a:lnTo>
                      <a:pt x="604" y="12"/>
                    </a:lnTo>
                    <a:lnTo>
                      <a:pt x="550" y="0"/>
                    </a:lnTo>
                  </a:path>
                </a:pathLst>
              </a:custGeom>
              <a:noFill/>
              <a:ln w="0">
                <a:solidFill>
                  <a:srgbClr val="663300"/>
                </a:solidFill>
                <a:round/>
                <a:headEnd/>
                <a:tailEnd/>
              </a:ln>
            </p:spPr>
            <p:txBody>
              <a:bodyPr/>
              <a:lstStyle/>
              <a:p>
                <a:endParaRPr lang="es-MX"/>
              </a:p>
            </p:txBody>
          </p:sp>
          <p:sp>
            <p:nvSpPr>
              <p:cNvPr id="8836" name="Freeform 6451"/>
              <p:cNvSpPr>
                <a:spLocks/>
              </p:cNvSpPr>
              <p:nvPr/>
            </p:nvSpPr>
            <p:spPr bwMode="auto">
              <a:xfrm>
                <a:off x="1503" y="2140"/>
                <a:ext cx="61" cy="19"/>
              </a:xfrm>
              <a:custGeom>
                <a:avLst/>
                <a:gdLst>
                  <a:gd name="T0" fmla="*/ 0 w 550"/>
                  <a:gd name="T1" fmla="*/ 0 h 169"/>
                  <a:gd name="T2" fmla="*/ 0 w 550"/>
                  <a:gd name="T3" fmla="*/ 0 h 169"/>
                  <a:gd name="T4" fmla="*/ 0 w 550"/>
                  <a:gd name="T5" fmla="*/ 0 h 169"/>
                  <a:gd name="T6" fmla="*/ 0 w 550"/>
                  <a:gd name="T7" fmla="*/ 0 h 169"/>
                  <a:gd name="T8" fmla="*/ 0 60000 65536"/>
                  <a:gd name="T9" fmla="*/ 0 60000 65536"/>
                  <a:gd name="T10" fmla="*/ 0 60000 65536"/>
                  <a:gd name="T11" fmla="*/ 0 60000 65536"/>
                  <a:gd name="T12" fmla="*/ 0 w 550"/>
                  <a:gd name="T13" fmla="*/ 0 h 169"/>
                  <a:gd name="T14" fmla="*/ 550 w 550"/>
                  <a:gd name="T15" fmla="*/ 169 h 169"/>
                </a:gdLst>
                <a:ahLst/>
                <a:cxnLst>
                  <a:cxn ang="T8">
                    <a:pos x="T0" y="T1"/>
                  </a:cxn>
                  <a:cxn ang="T9">
                    <a:pos x="T2" y="T3"/>
                  </a:cxn>
                  <a:cxn ang="T10">
                    <a:pos x="T4" y="T5"/>
                  </a:cxn>
                  <a:cxn ang="T11">
                    <a:pos x="T6" y="T7"/>
                  </a:cxn>
                </a:cxnLst>
                <a:rect l="T12" t="T13" r="T14" b="T15"/>
                <a:pathLst>
                  <a:path w="550" h="169">
                    <a:moveTo>
                      <a:pt x="293" y="0"/>
                    </a:moveTo>
                    <a:lnTo>
                      <a:pt x="0" y="169"/>
                    </a:lnTo>
                    <a:lnTo>
                      <a:pt x="550" y="2"/>
                    </a:lnTo>
                    <a:lnTo>
                      <a:pt x="293" y="0"/>
                    </a:lnTo>
                    <a:close/>
                  </a:path>
                </a:pathLst>
              </a:custGeom>
              <a:solidFill>
                <a:srgbClr val="663300"/>
              </a:solidFill>
              <a:ln w="9525">
                <a:noFill/>
                <a:round/>
                <a:headEnd/>
                <a:tailEnd/>
              </a:ln>
            </p:spPr>
            <p:txBody>
              <a:bodyPr/>
              <a:lstStyle/>
              <a:p>
                <a:endParaRPr lang="es-MX"/>
              </a:p>
            </p:txBody>
          </p:sp>
          <p:sp>
            <p:nvSpPr>
              <p:cNvPr id="8837" name="Freeform 6452"/>
              <p:cNvSpPr>
                <a:spLocks/>
              </p:cNvSpPr>
              <p:nvPr/>
            </p:nvSpPr>
            <p:spPr bwMode="auto">
              <a:xfrm>
                <a:off x="1503" y="2140"/>
                <a:ext cx="61" cy="19"/>
              </a:xfrm>
              <a:custGeom>
                <a:avLst/>
                <a:gdLst>
                  <a:gd name="T0" fmla="*/ 0 w 550"/>
                  <a:gd name="T1" fmla="*/ 0 h 169"/>
                  <a:gd name="T2" fmla="*/ 0 w 550"/>
                  <a:gd name="T3" fmla="*/ 0 h 169"/>
                  <a:gd name="T4" fmla="*/ 0 w 550"/>
                  <a:gd name="T5" fmla="*/ 0 h 169"/>
                  <a:gd name="T6" fmla="*/ 0 w 550"/>
                  <a:gd name="T7" fmla="*/ 0 h 169"/>
                  <a:gd name="T8" fmla="*/ 0 60000 65536"/>
                  <a:gd name="T9" fmla="*/ 0 60000 65536"/>
                  <a:gd name="T10" fmla="*/ 0 60000 65536"/>
                  <a:gd name="T11" fmla="*/ 0 60000 65536"/>
                  <a:gd name="T12" fmla="*/ 0 w 550"/>
                  <a:gd name="T13" fmla="*/ 0 h 169"/>
                  <a:gd name="T14" fmla="*/ 550 w 550"/>
                  <a:gd name="T15" fmla="*/ 169 h 169"/>
                </a:gdLst>
                <a:ahLst/>
                <a:cxnLst>
                  <a:cxn ang="T8">
                    <a:pos x="T0" y="T1"/>
                  </a:cxn>
                  <a:cxn ang="T9">
                    <a:pos x="T2" y="T3"/>
                  </a:cxn>
                  <a:cxn ang="T10">
                    <a:pos x="T4" y="T5"/>
                  </a:cxn>
                  <a:cxn ang="T11">
                    <a:pos x="T6" y="T7"/>
                  </a:cxn>
                </a:cxnLst>
                <a:rect l="T12" t="T13" r="T14" b="T15"/>
                <a:pathLst>
                  <a:path w="550" h="169">
                    <a:moveTo>
                      <a:pt x="293" y="0"/>
                    </a:moveTo>
                    <a:lnTo>
                      <a:pt x="0" y="169"/>
                    </a:lnTo>
                    <a:lnTo>
                      <a:pt x="550" y="2"/>
                    </a:lnTo>
                    <a:lnTo>
                      <a:pt x="293" y="0"/>
                    </a:lnTo>
                  </a:path>
                </a:pathLst>
              </a:custGeom>
              <a:noFill/>
              <a:ln w="0">
                <a:solidFill>
                  <a:srgbClr val="663300"/>
                </a:solidFill>
                <a:round/>
                <a:headEnd/>
                <a:tailEnd/>
              </a:ln>
            </p:spPr>
            <p:txBody>
              <a:bodyPr/>
              <a:lstStyle/>
              <a:p>
                <a:endParaRPr lang="es-MX"/>
              </a:p>
            </p:txBody>
          </p:sp>
          <p:sp>
            <p:nvSpPr>
              <p:cNvPr id="8838" name="Freeform 6453"/>
              <p:cNvSpPr>
                <a:spLocks/>
              </p:cNvSpPr>
              <p:nvPr/>
            </p:nvSpPr>
            <p:spPr bwMode="auto">
              <a:xfrm>
                <a:off x="1570" y="2140"/>
                <a:ext cx="127" cy="46"/>
              </a:xfrm>
              <a:custGeom>
                <a:avLst/>
                <a:gdLst>
                  <a:gd name="T0" fmla="*/ 0 w 1146"/>
                  <a:gd name="T1" fmla="*/ 0 h 411"/>
                  <a:gd name="T2" fmla="*/ 0 w 1146"/>
                  <a:gd name="T3" fmla="*/ 0 h 411"/>
                  <a:gd name="T4" fmla="*/ 0 w 1146"/>
                  <a:gd name="T5" fmla="*/ 0 h 411"/>
                  <a:gd name="T6" fmla="*/ 0 w 1146"/>
                  <a:gd name="T7" fmla="*/ 0 h 411"/>
                  <a:gd name="T8" fmla="*/ 0 60000 65536"/>
                  <a:gd name="T9" fmla="*/ 0 60000 65536"/>
                  <a:gd name="T10" fmla="*/ 0 60000 65536"/>
                  <a:gd name="T11" fmla="*/ 0 60000 65536"/>
                  <a:gd name="T12" fmla="*/ 0 w 1146"/>
                  <a:gd name="T13" fmla="*/ 0 h 411"/>
                  <a:gd name="T14" fmla="*/ 1146 w 1146"/>
                  <a:gd name="T15" fmla="*/ 411 h 411"/>
                </a:gdLst>
                <a:ahLst/>
                <a:cxnLst>
                  <a:cxn ang="T8">
                    <a:pos x="T0" y="T1"/>
                  </a:cxn>
                  <a:cxn ang="T9">
                    <a:pos x="T2" y="T3"/>
                  </a:cxn>
                  <a:cxn ang="T10">
                    <a:pos x="T4" y="T5"/>
                  </a:cxn>
                  <a:cxn ang="T11">
                    <a:pos x="T6" y="T7"/>
                  </a:cxn>
                </a:cxnLst>
                <a:rect l="T12" t="T13" r="T14" b="T15"/>
                <a:pathLst>
                  <a:path w="1146" h="411">
                    <a:moveTo>
                      <a:pt x="1146" y="0"/>
                    </a:moveTo>
                    <a:lnTo>
                      <a:pt x="0" y="16"/>
                    </a:lnTo>
                    <a:lnTo>
                      <a:pt x="524" y="411"/>
                    </a:lnTo>
                    <a:lnTo>
                      <a:pt x="1146" y="0"/>
                    </a:lnTo>
                    <a:close/>
                  </a:path>
                </a:pathLst>
              </a:custGeom>
              <a:solidFill>
                <a:srgbClr val="663300"/>
              </a:solidFill>
              <a:ln w="9525">
                <a:noFill/>
                <a:round/>
                <a:headEnd/>
                <a:tailEnd/>
              </a:ln>
            </p:spPr>
            <p:txBody>
              <a:bodyPr/>
              <a:lstStyle/>
              <a:p>
                <a:endParaRPr lang="es-MX"/>
              </a:p>
            </p:txBody>
          </p:sp>
          <p:sp>
            <p:nvSpPr>
              <p:cNvPr id="8839" name="Freeform 6454"/>
              <p:cNvSpPr>
                <a:spLocks/>
              </p:cNvSpPr>
              <p:nvPr/>
            </p:nvSpPr>
            <p:spPr bwMode="auto">
              <a:xfrm>
                <a:off x="1570" y="2140"/>
                <a:ext cx="127" cy="46"/>
              </a:xfrm>
              <a:custGeom>
                <a:avLst/>
                <a:gdLst>
                  <a:gd name="T0" fmla="*/ 0 w 1146"/>
                  <a:gd name="T1" fmla="*/ 0 h 411"/>
                  <a:gd name="T2" fmla="*/ 0 w 1146"/>
                  <a:gd name="T3" fmla="*/ 0 h 411"/>
                  <a:gd name="T4" fmla="*/ 0 w 1146"/>
                  <a:gd name="T5" fmla="*/ 0 h 411"/>
                  <a:gd name="T6" fmla="*/ 0 w 1146"/>
                  <a:gd name="T7" fmla="*/ 0 h 411"/>
                  <a:gd name="T8" fmla="*/ 0 60000 65536"/>
                  <a:gd name="T9" fmla="*/ 0 60000 65536"/>
                  <a:gd name="T10" fmla="*/ 0 60000 65536"/>
                  <a:gd name="T11" fmla="*/ 0 60000 65536"/>
                  <a:gd name="T12" fmla="*/ 0 w 1146"/>
                  <a:gd name="T13" fmla="*/ 0 h 411"/>
                  <a:gd name="T14" fmla="*/ 1146 w 1146"/>
                  <a:gd name="T15" fmla="*/ 411 h 411"/>
                </a:gdLst>
                <a:ahLst/>
                <a:cxnLst>
                  <a:cxn ang="T8">
                    <a:pos x="T0" y="T1"/>
                  </a:cxn>
                  <a:cxn ang="T9">
                    <a:pos x="T2" y="T3"/>
                  </a:cxn>
                  <a:cxn ang="T10">
                    <a:pos x="T4" y="T5"/>
                  </a:cxn>
                  <a:cxn ang="T11">
                    <a:pos x="T6" y="T7"/>
                  </a:cxn>
                </a:cxnLst>
                <a:rect l="T12" t="T13" r="T14" b="T15"/>
                <a:pathLst>
                  <a:path w="1146" h="411">
                    <a:moveTo>
                      <a:pt x="1146" y="0"/>
                    </a:moveTo>
                    <a:lnTo>
                      <a:pt x="0" y="16"/>
                    </a:lnTo>
                    <a:lnTo>
                      <a:pt x="524" y="411"/>
                    </a:lnTo>
                    <a:lnTo>
                      <a:pt x="1146" y="0"/>
                    </a:lnTo>
                  </a:path>
                </a:pathLst>
              </a:custGeom>
              <a:noFill/>
              <a:ln w="0">
                <a:solidFill>
                  <a:srgbClr val="663300"/>
                </a:solidFill>
                <a:round/>
                <a:headEnd/>
                <a:tailEnd/>
              </a:ln>
            </p:spPr>
            <p:txBody>
              <a:bodyPr/>
              <a:lstStyle/>
              <a:p>
                <a:endParaRPr lang="es-MX"/>
              </a:p>
            </p:txBody>
          </p:sp>
          <p:sp>
            <p:nvSpPr>
              <p:cNvPr id="8840" name="Freeform 6455"/>
              <p:cNvSpPr>
                <a:spLocks/>
              </p:cNvSpPr>
              <p:nvPr/>
            </p:nvSpPr>
            <p:spPr bwMode="auto">
              <a:xfrm>
                <a:off x="1274" y="2100"/>
                <a:ext cx="40" cy="46"/>
              </a:xfrm>
              <a:custGeom>
                <a:avLst/>
                <a:gdLst>
                  <a:gd name="T0" fmla="*/ 0 w 366"/>
                  <a:gd name="T1" fmla="*/ 0 h 412"/>
                  <a:gd name="T2" fmla="*/ 0 w 366"/>
                  <a:gd name="T3" fmla="*/ 0 h 412"/>
                  <a:gd name="T4" fmla="*/ 0 w 366"/>
                  <a:gd name="T5" fmla="*/ 0 h 412"/>
                  <a:gd name="T6" fmla="*/ 0 w 366"/>
                  <a:gd name="T7" fmla="*/ 0 h 412"/>
                  <a:gd name="T8" fmla="*/ 0 60000 65536"/>
                  <a:gd name="T9" fmla="*/ 0 60000 65536"/>
                  <a:gd name="T10" fmla="*/ 0 60000 65536"/>
                  <a:gd name="T11" fmla="*/ 0 60000 65536"/>
                  <a:gd name="T12" fmla="*/ 0 w 366"/>
                  <a:gd name="T13" fmla="*/ 0 h 412"/>
                  <a:gd name="T14" fmla="*/ 366 w 366"/>
                  <a:gd name="T15" fmla="*/ 412 h 412"/>
                </a:gdLst>
                <a:ahLst/>
                <a:cxnLst>
                  <a:cxn ang="T8">
                    <a:pos x="T0" y="T1"/>
                  </a:cxn>
                  <a:cxn ang="T9">
                    <a:pos x="T2" y="T3"/>
                  </a:cxn>
                  <a:cxn ang="T10">
                    <a:pos x="T4" y="T5"/>
                  </a:cxn>
                  <a:cxn ang="T11">
                    <a:pos x="T6" y="T7"/>
                  </a:cxn>
                </a:cxnLst>
                <a:rect l="T12" t="T13" r="T14" b="T15"/>
                <a:pathLst>
                  <a:path w="366" h="412">
                    <a:moveTo>
                      <a:pt x="0" y="0"/>
                    </a:moveTo>
                    <a:lnTo>
                      <a:pt x="86" y="412"/>
                    </a:lnTo>
                    <a:lnTo>
                      <a:pt x="366" y="374"/>
                    </a:lnTo>
                    <a:lnTo>
                      <a:pt x="0" y="0"/>
                    </a:lnTo>
                    <a:close/>
                  </a:path>
                </a:pathLst>
              </a:custGeom>
              <a:solidFill>
                <a:srgbClr val="663300"/>
              </a:solidFill>
              <a:ln w="9525">
                <a:noFill/>
                <a:round/>
                <a:headEnd/>
                <a:tailEnd/>
              </a:ln>
            </p:spPr>
            <p:txBody>
              <a:bodyPr/>
              <a:lstStyle/>
              <a:p>
                <a:endParaRPr lang="es-MX"/>
              </a:p>
            </p:txBody>
          </p:sp>
          <p:sp>
            <p:nvSpPr>
              <p:cNvPr id="8841" name="Freeform 6456"/>
              <p:cNvSpPr>
                <a:spLocks/>
              </p:cNvSpPr>
              <p:nvPr/>
            </p:nvSpPr>
            <p:spPr bwMode="auto">
              <a:xfrm>
                <a:off x="1274" y="2100"/>
                <a:ext cx="40" cy="46"/>
              </a:xfrm>
              <a:custGeom>
                <a:avLst/>
                <a:gdLst>
                  <a:gd name="T0" fmla="*/ 0 w 366"/>
                  <a:gd name="T1" fmla="*/ 0 h 412"/>
                  <a:gd name="T2" fmla="*/ 0 w 366"/>
                  <a:gd name="T3" fmla="*/ 0 h 412"/>
                  <a:gd name="T4" fmla="*/ 0 w 366"/>
                  <a:gd name="T5" fmla="*/ 0 h 412"/>
                  <a:gd name="T6" fmla="*/ 0 w 366"/>
                  <a:gd name="T7" fmla="*/ 0 h 412"/>
                  <a:gd name="T8" fmla="*/ 0 60000 65536"/>
                  <a:gd name="T9" fmla="*/ 0 60000 65536"/>
                  <a:gd name="T10" fmla="*/ 0 60000 65536"/>
                  <a:gd name="T11" fmla="*/ 0 60000 65536"/>
                  <a:gd name="T12" fmla="*/ 0 w 366"/>
                  <a:gd name="T13" fmla="*/ 0 h 412"/>
                  <a:gd name="T14" fmla="*/ 366 w 366"/>
                  <a:gd name="T15" fmla="*/ 412 h 412"/>
                </a:gdLst>
                <a:ahLst/>
                <a:cxnLst>
                  <a:cxn ang="T8">
                    <a:pos x="T0" y="T1"/>
                  </a:cxn>
                  <a:cxn ang="T9">
                    <a:pos x="T2" y="T3"/>
                  </a:cxn>
                  <a:cxn ang="T10">
                    <a:pos x="T4" y="T5"/>
                  </a:cxn>
                  <a:cxn ang="T11">
                    <a:pos x="T6" y="T7"/>
                  </a:cxn>
                </a:cxnLst>
                <a:rect l="T12" t="T13" r="T14" b="T15"/>
                <a:pathLst>
                  <a:path w="366" h="412">
                    <a:moveTo>
                      <a:pt x="0" y="0"/>
                    </a:moveTo>
                    <a:lnTo>
                      <a:pt x="86" y="412"/>
                    </a:lnTo>
                    <a:lnTo>
                      <a:pt x="366" y="374"/>
                    </a:lnTo>
                    <a:lnTo>
                      <a:pt x="0" y="0"/>
                    </a:lnTo>
                  </a:path>
                </a:pathLst>
              </a:custGeom>
              <a:noFill/>
              <a:ln w="0">
                <a:solidFill>
                  <a:srgbClr val="663300"/>
                </a:solidFill>
                <a:round/>
                <a:headEnd/>
                <a:tailEnd/>
              </a:ln>
            </p:spPr>
            <p:txBody>
              <a:bodyPr/>
              <a:lstStyle/>
              <a:p>
                <a:endParaRPr lang="es-MX"/>
              </a:p>
            </p:txBody>
          </p:sp>
          <p:sp>
            <p:nvSpPr>
              <p:cNvPr id="8842" name="Freeform 6457"/>
              <p:cNvSpPr>
                <a:spLocks/>
              </p:cNvSpPr>
              <p:nvPr/>
            </p:nvSpPr>
            <p:spPr bwMode="auto">
              <a:xfrm>
                <a:off x="1274" y="2084"/>
                <a:ext cx="40" cy="57"/>
              </a:xfrm>
              <a:custGeom>
                <a:avLst/>
                <a:gdLst>
                  <a:gd name="T0" fmla="*/ 0 w 366"/>
                  <a:gd name="T1" fmla="*/ 0 h 515"/>
                  <a:gd name="T2" fmla="*/ 0 w 366"/>
                  <a:gd name="T3" fmla="*/ 0 h 515"/>
                  <a:gd name="T4" fmla="*/ 0 w 366"/>
                  <a:gd name="T5" fmla="*/ 0 h 515"/>
                  <a:gd name="T6" fmla="*/ 0 w 366"/>
                  <a:gd name="T7" fmla="*/ 0 h 515"/>
                  <a:gd name="T8" fmla="*/ 0 60000 65536"/>
                  <a:gd name="T9" fmla="*/ 0 60000 65536"/>
                  <a:gd name="T10" fmla="*/ 0 60000 65536"/>
                  <a:gd name="T11" fmla="*/ 0 60000 65536"/>
                  <a:gd name="T12" fmla="*/ 0 w 366"/>
                  <a:gd name="T13" fmla="*/ 0 h 515"/>
                  <a:gd name="T14" fmla="*/ 366 w 366"/>
                  <a:gd name="T15" fmla="*/ 515 h 515"/>
                </a:gdLst>
                <a:ahLst/>
                <a:cxnLst>
                  <a:cxn ang="T8">
                    <a:pos x="T0" y="T1"/>
                  </a:cxn>
                  <a:cxn ang="T9">
                    <a:pos x="T2" y="T3"/>
                  </a:cxn>
                  <a:cxn ang="T10">
                    <a:pos x="T4" y="T5"/>
                  </a:cxn>
                  <a:cxn ang="T11">
                    <a:pos x="T6" y="T7"/>
                  </a:cxn>
                </a:cxnLst>
                <a:rect l="T12" t="T13" r="T14" b="T15"/>
                <a:pathLst>
                  <a:path w="366" h="515">
                    <a:moveTo>
                      <a:pt x="260" y="0"/>
                    </a:moveTo>
                    <a:lnTo>
                      <a:pt x="0" y="141"/>
                    </a:lnTo>
                    <a:lnTo>
                      <a:pt x="366" y="515"/>
                    </a:lnTo>
                    <a:lnTo>
                      <a:pt x="260" y="0"/>
                    </a:lnTo>
                    <a:close/>
                  </a:path>
                </a:pathLst>
              </a:custGeom>
              <a:solidFill>
                <a:srgbClr val="663300"/>
              </a:solidFill>
              <a:ln w="9525">
                <a:noFill/>
                <a:round/>
                <a:headEnd/>
                <a:tailEnd/>
              </a:ln>
            </p:spPr>
            <p:txBody>
              <a:bodyPr/>
              <a:lstStyle/>
              <a:p>
                <a:endParaRPr lang="es-MX"/>
              </a:p>
            </p:txBody>
          </p:sp>
          <p:sp>
            <p:nvSpPr>
              <p:cNvPr id="8843" name="Freeform 6458"/>
              <p:cNvSpPr>
                <a:spLocks/>
              </p:cNvSpPr>
              <p:nvPr/>
            </p:nvSpPr>
            <p:spPr bwMode="auto">
              <a:xfrm>
                <a:off x="1274" y="2084"/>
                <a:ext cx="40" cy="57"/>
              </a:xfrm>
              <a:custGeom>
                <a:avLst/>
                <a:gdLst>
                  <a:gd name="T0" fmla="*/ 0 w 366"/>
                  <a:gd name="T1" fmla="*/ 0 h 515"/>
                  <a:gd name="T2" fmla="*/ 0 w 366"/>
                  <a:gd name="T3" fmla="*/ 0 h 515"/>
                  <a:gd name="T4" fmla="*/ 0 w 366"/>
                  <a:gd name="T5" fmla="*/ 0 h 515"/>
                  <a:gd name="T6" fmla="*/ 0 w 366"/>
                  <a:gd name="T7" fmla="*/ 0 h 515"/>
                  <a:gd name="T8" fmla="*/ 0 60000 65536"/>
                  <a:gd name="T9" fmla="*/ 0 60000 65536"/>
                  <a:gd name="T10" fmla="*/ 0 60000 65536"/>
                  <a:gd name="T11" fmla="*/ 0 60000 65536"/>
                  <a:gd name="T12" fmla="*/ 0 w 366"/>
                  <a:gd name="T13" fmla="*/ 0 h 515"/>
                  <a:gd name="T14" fmla="*/ 366 w 366"/>
                  <a:gd name="T15" fmla="*/ 515 h 515"/>
                </a:gdLst>
                <a:ahLst/>
                <a:cxnLst>
                  <a:cxn ang="T8">
                    <a:pos x="T0" y="T1"/>
                  </a:cxn>
                  <a:cxn ang="T9">
                    <a:pos x="T2" y="T3"/>
                  </a:cxn>
                  <a:cxn ang="T10">
                    <a:pos x="T4" y="T5"/>
                  </a:cxn>
                  <a:cxn ang="T11">
                    <a:pos x="T6" y="T7"/>
                  </a:cxn>
                </a:cxnLst>
                <a:rect l="T12" t="T13" r="T14" b="T15"/>
                <a:pathLst>
                  <a:path w="366" h="515">
                    <a:moveTo>
                      <a:pt x="260" y="0"/>
                    </a:moveTo>
                    <a:lnTo>
                      <a:pt x="0" y="141"/>
                    </a:lnTo>
                    <a:lnTo>
                      <a:pt x="366" y="515"/>
                    </a:lnTo>
                    <a:lnTo>
                      <a:pt x="260" y="0"/>
                    </a:lnTo>
                  </a:path>
                </a:pathLst>
              </a:custGeom>
              <a:noFill/>
              <a:ln w="0">
                <a:solidFill>
                  <a:srgbClr val="663300"/>
                </a:solidFill>
                <a:round/>
                <a:headEnd/>
                <a:tailEnd/>
              </a:ln>
            </p:spPr>
            <p:txBody>
              <a:bodyPr/>
              <a:lstStyle/>
              <a:p>
                <a:endParaRPr lang="es-MX"/>
              </a:p>
            </p:txBody>
          </p:sp>
          <p:sp>
            <p:nvSpPr>
              <p:cNvPr id="8844" name="Freeform 6459"/>
              <p:cNvSpPr>
                <a:spLocks/>
              </p:cNvSpPr>
              <p:nvPr/>
            </p:nvSpPr>
            <p:spPr bwMode="auto">
              <a:xfrm>
                <a:off x="1226" y="2052"/>
                <a:ext cx="76" cy="48"/>
              </a:xfrm>
              <a:custGeom>
                <a:avLst/>
                <a:gdLst>
                  <a:gd name="T0" fmla="*/ 0 w 692"/>
                  <a:gd name="T1" fmla="*/ 0 h 427"/>
                  <a:gd name="T2" fmla="*/ 0 w 692"/>
                  <a:gd name="T3" fmla="*/ 0 h 427"/>
                  <a:gd name="T4" fmla="*/ 0 w 692"/>
                  <a:gd name="T5" fmla="*/ 0 h 427"/>
                  <a:gd name="T6" fmla="*/ 0 w 692"/>
                  <a:gd name="T7" fmla="*/ 0 h 427"/>
                  <a:gd name="T8" fmla="*/ 0 60000 65536"/>
                  <a:gd name="T9" fmla="*/ 0 60000 65536"/>
                  <a:gd name="T10" fmla="*/ 0 60000 65536"/>
                  <a:gd name="T11" fmla="*/ 0 60000 65536"/>
                  <a:gd name="T12" fmla="*/ 0 w 692"/>
                  <a:gd name="T13" fmla="*/ 0 h 427"/>
                  <a:gd name="T14" fmla="*/ 692 w 692"/>
                  <a:gd name="T15" fmla="*/ 427 h 427"/>
                </a:gdLst>
                <a:ahLst/>
                <a:cxnLst>
                  <a:cxn ang="T8">
                    <a:pos x="T0" y="T1"/>
                  </a:cxn>
                  <a:cxn ang="T9">
                    <a:pos x="T2" y="T3"/>
                  </a:cxn>
                  <a:cxn ang="T10">
                    <a:pos x="T4" y="T5"/>
                  </a:cxn>
                  <a:cxn ang="T11">
                    <a:pos x="T6" y="T7"/>
                  </a:cxn>
                </a:cxnLst>
                <a:rect l="T12" t="T13" r="T14" b="T15"/>
                <a:pathLst>
                  <a:path w="692" h="427">
                    <a:moveTo>
                      <a:pt x="0" y="0"/>
                    </a:moveTo>
                    <a:lnTo>
                      <a:pt x="432" y="427"/>
                    </a:lnTo>
                    <a:lnTo>
                      <a:pt x="692" y="286"/>
                    </a:lnTo>
                    <a:lnTo>
                      <a:pt x="0" y="0"/>
                    </a:lnTo>
                    <a:close/>
                  </a:path>
                </a:pathLst>
              </a:custGeom>
              <a:solidFill>
                <a:srgbClr val="663300"/>
              </a:solidFill>
              <a:ln w="9525">
                <a:noFill/>
                <a:round/>
                <a:headEnd/>
                <a:tailEnd/>
              </a:ln>
            </p:spPr>
            <p:txBody>
              <a:bodyPr/>
              <a:lstStyle/>
              <a:p>
                <a:endParaRPr lang="es-MX"/>
              </a:p>
            </p:txBody>
          </p:sp>
          <p:sp>
            <p:nvSpPr>
              <p:cNvPr id="8845" name="Freeform 6460"/>
              <p:cNvSpPr>
                <a:spLocks/>
              </p:cNvSpPr>
              <p:nvPr/>
            </p:nvSpPr>
            <p:spPr bwMode="auto">
              <a:xfrm>
                <a:off x="1226" y="2052"/>
                <a:ext cx="76" cy="48"/>
              </a:xfrm>
              <a:custGeom>
                <a:avLst/>
                <a:gdLst>
                  <a:gd name="T0" fmla="*/ 0 w 692"/>
                  <a:gd name="T1" fmla="*/ 0 h 427"/>
                  <a:gd name="T2" fmla="*/ 0 w 692"/>
                  <a:gd name="T3" fmla="*/ 0 h 427"/>
                  <a:gd name="T4" fmla="*/ 0 w 692"/>
                  <a:gd name="T5" fmla="*/ 0 h 427"/>
                  <a:gd name="T6" fmla="*/ 0 w 692"/>
                  <a:gd name="T7" fmla="*/ 0 h 427"/>
                  <a:gd name="T8" fmla="*/ 0 60000 65536"/>
                  <a:gd name="T9" fmla="*/ 0 60000 65536"/>
                  <a:gd name="T10" fmla="*/ 0 60000 65536"/>
                  <a:gd name="T11" fmla="*/ 0 60000 65536"/>
                  <a:gd name="T12" fmla="*/ 0 w 692"/>
                  <a:gd name="T13" fmla="*/ 0 h 427"/>
                  <a:gd name="T14" fmla="*/ 692 w 692"/>
                  <a:gd name="T15" fmla="*/ 427 h 427"/>
                </a:gdLst>
                <a:ahLst/>
                <a:cxnLst>
                  <a:cxn ang="T8">
                    <a:pos x="T0" y="T1"/>
                  </a:cxn>
                  <a:cxn ang="T9">
                    <a:pos x="T2" y="T3"/>
                  </a:cxn>
                  <a:cxn ang="T10">
                    <a:pos x="T4" y="T5"/>
                  </a:cxn>
                  <a:cxn ang="T11">
                    <a:pos x="T6" y="T7"/>
                  </a:cxn>
                </a:cxnLst>
                <a:rect l="T12" t="T13" r="T14" b="T15"/>
                <a:pathLst>
                  <a:path w="692" h="427">
                    <a:moveTo>
                      <a:pt x="0" y="0"/>
                    </a:moveTo>
                    <a:lnTo>
                      <a:pt x="432" y="427"/>
                    </a:lnTo>
                    <a:lnTo>
                      <a:pt x="692" y="286"/>
                    </a:lnTo>
                    <a:lnTo>
                      <a:pt x="0" y="0"/>
                    </a:lnTo>
                  </a:path>
                </a:pathLst>
              </a:custGeom>
              <a:noFill/>
              <a:ln w="0">
                <a:solidFill>
                  <a:srgbClr val="663300"/>
                </a:solidFill>
                <a:round/>
                <a:headEnd/>
                <a:tailEnd/>
              </a:ln>
            </p:spPr>
            <p:txBody>
              <a:bodyPr/>
              <a:lstStyle/>
              <a:p>
                <a:endParaRPr lang="es-MX"/>
              </a:p>
            </p:txBody>
          </p:sp>
          <p:sp>
            <p:nvSpPr>
              <p:cNvPr id="8846" name="Freeform 6461"/>
              <p:cNvSpPr>
                <a:spLocks/>
              </p:cNvSpPr>
              <p:nvPr/>
            </p:nvSpPr>
            <p:spPr bwMode="auto">
              <a:xfrm>
                <a:off x="1226" y="2035"/>
                <a:ext cx="76" cy="49"/>
              </a:xfrm>
              <a:custGeom>
                <a:avLst/>
                <a:gdLst>
                  <a:gd name="T0" fmla="*/ 0 w 692"/>
                  <a:gd name="T1" fmla="*/ 0 h 447"/>
                  <a:gd name="T2" fmla="*/ 0 w 692"/>
                  <a:gd name="T3" fmla="*/ 0 h 447"/>
                  <a:gd name="T4" fmla="*/ 0 w 692"/>
                  <a:gd name="T5" fmla="*/ 0 h 447"/>
                  <a:gd name="T6" fmla="*/ 0 w 692"/>
                  <a:gd name="T7" fmla="*/ 0 h 447"/>
                  <a:gd name="T8" fmla="*/ 0 60000 65536"/>
                  <a:gd name="T9" fmla="*/ 0 60000 65536"/>
                  <a:gd name="T10" fmla="*/ 0 60000 65536"/>
                  <a:gd name="T11" fmla="*/ 0 60000 65536"/>
                  <a:gd name="T12" fmla="*/ 0 w 692"/>
                  <a:gd name="T13" fmla="*/ 0 h 447"/>
                  <a:gd name="T14" fmla="*/ 692 w 692"/>
                  <a:gd name="T15" fmla="*/ 447 h 447"/>
                </a:gdLst>
                <a:ahLst/>
                <a:cxnLst>
                  <a:cxn ang="T8">
                    <a:pos x="T0" y="T1"/>
                  </a:cxn>
                  <a:cxn ang="T9">
                    <a:pos x="T2" y="T3"/>
                  </a:cxn>
                  <a:cxn ang="T10">
                    <a:pos x="T4" y="T5"/>
                  </a:cxn>
                  <a:cxn ang="T11">
                    <a:pos x="T6" y="T7"/>
                  </a:cxn>
                </a:cxnLst>
                <a:rect l="T12" t="T13" r="T14" b="T15"/>
                <a:pathLst>
                  <a:path w="692" h="447">
                    <a:moveTo>
                      <a:pt x="239" y="0"/>
                    </a:moveTo>
                    <a:lnTo>
                      <a:pt x="0" y="161"/>
                    </a:lnTo>
                    <a:lnTo>
                      <a:pt x="692" y="447"/>
                    </a:lnTo>
                    <a:lnTo>
                      <a:pt x="239" y="0"/>
                    </a:lnTo>
                    <a:close/>
                  </a:path>
                </a:pathLst>
              </a:custGeom>
              <a:solidFill>
                <a:srgbClr val="663300"/>
              </a:solidFill>
              <a:ln w="9525">
                <a:noFill/>
                <a:round/>
                <a:headEnd/>
                <a:tailEnd/>
              </a:ln>
            </p:spPr>
            <p:txBody>
              <a:bodyPr/>
              <a:lstStyle/>
              <a:p>
                <a:endParaRPr lang="es-MX"/>
              </a:p>
            </p:txBody>
          </p:sp>
          <p:sp>
            <p:nvSpPr>
              <p:cNvPr id="8847" name="Freeform 6462"/>
              <p:cNvSpPr>
                <a:spLocks/>
              </p:cNvSpPr>
              <p:nvPr/>
            </p:nvSpPr>
            <p:spPr bwMode="auto">
              <a:xfrm>
                <a:off x="1226" y="2035"/>
                <a:ext cx="76" cy="49"/>
              </a:xfrm>
              <a:custGeom>
                <a:avLst/>
                <a:gdLst>
                  <a:gd name="T0" fmla="*/ 0 w 692"/>
                  <a:gd name="T1" fmla="*/ 0 h 447"/>
                  <a:gd name="T2" fmla="*/ 0 w 692"/>
                  <a:gd name="T3" fmla="*/ 0 h 447"/>
                  <a:gd name="T4" fmla="*/ 0 w 692"/>
                  <a:gd name="T5" fmla="*/ 0 h 447"/>
                  <a:gd name="T6" fmla="*/ 0 w 692"/>
                  <a:gd name="T7" fmla="*/ 0 h 447"/>
                  <a:gd name="T8" fmla="*/ 0 60000 65536"/>
                  <a:gd name="T9" fmla="*/ 0 60000 65536"/>
                  <a:gd name="T10" fmla="*/ 0 60000 65536"/>
                  <a:gd name="T11" fmla="*/ 0 60000 65536"/>
                  <a:gd name="T12" fmla="*/ 0 w 692"/>
                  <a:gd name="T13" fmla="*/ 0 h 447"/>
                  <a:gd name="T14" fmla="*/ 692 w 692"/>
                  <a:gd name="T15" fmla="*/ 447 h 447"/>
                </a:gdLst>
                <a:ahLst/>
                <a:cxnLst>
                  <a:cxn ang="T8">
                    <a:pos x="T0" y="T1"/>
                  </a:cxn>
                  <a:cxn ang="T9">
                    <a:pos x="T2" y="T3"/>
                  </a:cxn>
                  <a:cxn ang="T10">
                    <a:pos x="T4" y="T5"/>
                  </a:cxn>
                  <a:cxn ang="T11">
                    <a:pos x="T6" y="T7"/>
                  </a:cxn>
                </a:cxnLst>
                <a:rect l="T12" t="T13" r="T14" b="T15"/>
                <a:pathLst>
                  <a:path w="692" h="447">
                    <a:moveTo>
                      <a:pt x="239" y="0"/>
                    </a:moveTo>
                    <a:lnTo>
                      <a:pt x="0" y="161"/>
                    </a:lnTo>
                    <a:lnTo>
                      <a:pt x="692" y="447"/>
                    </a:lnTo>
                    <a:lnTo>
                      <a:pt x="239" y="0"/>
                    </a:lnTo>
                  </a:path>
                </a:pathLst>
              </a:custGeom>
              <a:noFill/>
              <a:ln w="0">
                <a:solidFill>
                  <a:srgbClr val="663300"/>
                </a:solidFill>
                <a:round/>
                <a:headEnd/>
                <a:tailEnd/>
              </a:ln>
            </p:spPr>
            <p:txBody>
              <a:bodyPr/>
              <a:lstStyle/>
              <a:p>
                <a:endParaRPr lang="es-MX"/>
              </a:p>
            </p:txBody>
          </p:sp>
          <p:sp>
            <p:nvSpPr>
              <p:cNvPr id="8848" name="Freeform 6463"/>
              <p:cNvSpPr>
                <a:spLocks/>
              </p:cNvSpPr>
              <p:nvPr/>
            </p:nvSpPr>
            <p:spPr bwMode="auto">
              <a:xfrm>
                <a:off x="1210" y="2016"/>
                <a:ext cx="42" cy="36"/>
              </a:xfrm>
              <a:custGeom>
                <a:avLst/>
                <a:gdLst>
                  <a:gd name="T0" fmla="*/ 0 w 375"/>
                  <a:gd name="T1" fmla="*/ 0 h 324"/>
                  <a:gd name="T2" fmla="*/ 0 w 375"/>
                  <a:gd name="T3" fmla="*/ 0 h 324"/>
                  <a:gd name="T4" fmla="*/ 0 w 375"/>
                  <a:gd name="T5" fmla="*/ 0 h 324"/>
                  <a:gd name="T6" fmla="*/ 0 w 375"/>
                  <a:gd name="T7" fmla="*/ 0 h 324"/>
                  <a:gd name="T8" fmla="*/ 0 60000 65536"/>
                  <a:gd name="T9" fmla="*/ 0 60000 65536"/>
                  <a:gd name="T10" fmla="*/ 0 60000 65536"/>
                  <a:gd name="T11" fmla="*/ 0 60000 65536"/>
                  <a:gd name="T12" fmla="*/ 0 w 375"/>
                  <a:gd name="T13" fmla="*/ 0 h 324"/>
                  <a:gd name="T14" fmla="*/ 375 w 375"/>
                  <a:gd name="T15" fmla="*/ 324 h 324"/>
                </a:gdLst>
                <a:ahLst/>
                <a:cxnLst>
                  <a:cxn ang="T8">
                    <a:pos x="T0" y="T1"/>
                  </a:cxn>
                  <a:cxn ang="T9">
                    <a:pos x="T2" y="T3"/>
                  </a:cxn>
                  <a:cxn ang="T10">
                    <a:pos x="T4" y="T5"/>
                  </a:cxn>
                  <a:cxn ang="T11">
                    <a:pos x="T6" y="T7"/>
                  </a:cxn>
                </a:cxnLst>
                <a:rect l="T12" t="T13" r="T14" b="T15"/>
                <a:pathLst>
                  <a:path w="375" h="324">
                    <a:moveTo>
                      <a:pt x="0" y="0"/>
                    </a:moveTo>
                    <a:lnTo>
                      <a:pt x="136" y="324"/>
                    </a:lnTo>
                    <a:lnTo>
                      <a:pt x="375" y="163"/>
                    </a:lnTo>
                    <a:lnTo>
                      <a:pt x="0" y="0"/>
                    </a:lnTo>
                    <a:close/>
                  </a:path>
                </a:pathLst>
              </a:custGeom>
              <a:solidFill>
                <a:srgbClr val="663300"/>
              </a:solidFill>
              <a:ln w="9525">
                <a:noFill/>
                <a:round/>
                <a:headEnd/>
                <a:tailEnd/>
              </a:ln>
            </p:spPr>
            <p:txBody>
              <a:bodyPr/>
              <a:lstStyle/>
              <a:p>
                <a:endParaRPr lang="es-MX"/>
              </a:p>
            </p:txBody>
          </p:sp>
          <p:sp>
            <p:nvSpPr>
              <p:cNvPr id="8849" name="Freeform 6464"/>
              <p:cNvSpPr>
                <a:spLocks/>
              </p:cNvSpPr>
              <p:nvPr/>
            </p:nvSpPr>
            <p:spPr bwMode="auto">
              <a:xfrm>
                <a:off x="1210" y="2016"/>
                <a:ext cx="42" cy="36"/>
              </a:xfrm>
              <a:custGeom>
                <a:avLst/>
                <a:gdLst>
                  <a:gd name="T0" fmla="*/ 0 w 375"/>
                  <a:gd name="T1" fmla="*/ 0 h 324"/>
                  <a:gd name="T2" fmla="*/ 0 w 375"/>
                  <a:gd name="T3" fmla="*/ 0 h 324"/>
                  <a:gd name="T4" fmla="*/ 0 w 375"/>
                  <a:gd name="T5" fmla="*/ 0 h 324"/>
                  <a:gd name="T6" fmla="*/ 0 w 375"/>
                  <a:gd name="T7" fmla="*/ 0 h 324"/>
                  <a:gd name="T8" fmla="*/ 0 60000 65536"/>
                  <a:gd name="T9" fmla="*/ 0 60000 65536"/>
                  <a:gd name="T10" fmla="*/ 0 60000 65536"/>
                  <a:gd name="T11" fmla="*/ 0 60000 65536"/>
                  <a:gd name="T12" fmla="*/ 0 w 375"/>
                  <a:gd name="T13" fmla="*/ 0 h 324"/>
                  <a:gd name="T14" fmla="*/ 375 w 375"/>
                  <a:gd name="T15" fmla="*/ 324 h 324"/>
                </a:gdLst>
                <a:ahLst/>
                <a:cxnLst>
                  <a:cxn ang="T8">
                    <a:pos x="T0" y="T1"/>
                  </a:cxn>
                  <a:cxn ang="T9">
                    <a:pos x="T2" y="T3"/>
                  </a:cxn>
                  <a:cxn ang="T10">
                    <a:pos x="T4" y="T5"/>
                  </a:cxn>
                  <a:cxn ang="T11">
                    <a:pos x="T6" y="T7"/>
                  </a:cxn>
                </a:cxnLst>
                <a:rect l="T12" t="T13" r="T14" b="T15"/>
                <a:pathLst>
                  <a:path w="375" h="324">
                    <a:moveTo>
                      <a:pt x="0" y="0"/>
                    </a:moveTo>
                    <a:lnTo>
                      <a:pt x="136" y="324"/>
                    </a:lnTo>
                    <a:lnTo>
                      <a:pt x="375" y="163"/>
                    </a:lnTo>
                    <a:lnTo>
                      <a:pt x="0" y="0"/>
                    </a:lnTo>
                  </a:path>
                </a:pathLst>
              </a:custGeom>
              <a:noFill/>
              <a:ln w="0">
                <a:solidFill>
                  <a:srgbClr val="663300"/>
                </a:solidFill>
                <a:round/>
                <a:headEnd/>
                <a:tailEnd/>
              </a:ln>
            </p:spPr>
            <p:txBody>
              <a:bodyPr/>
              <a:lstStyle/>
              <a:p>
                <a:endParaRPr lang="es-MX"/>
              </a:p>
            </p:txBody>
          </p:sp>
          <p:sp>
            <p:nvSpPr>
              <p:cNvPr id="8850" name="Freeform 6465"/>
              <p:cNvSpPr>
                <a:spLocks/>
              </p:cNvSpPr>
              <p:nvPr/>
            </p:nvSpPr>
            <p:spPr bwMode="auto">
              <a:xfrm>
                <a:off x="1210" y="2008"/>
                <a:ext cx="42" cy="27"/>
              </a:xfrm>
              <a:custGeom>
                <a:avLst/>
                <a:gdLst>
                  <a:gd name="T0" fmla="*/ 0 w 375"/>
                  <a:gd name="T1" fmla="*/ 0 h 241"/>
                  <a:gd name="T2" fmla="*/ 0 w 375"/>
                  <a:gd name="T3" fmla="*/ 0 h 241"/>
                  <a:gd name="T4" fmla="*/ 0 w 375"/>
                  <a:gd name="T5" fmla="*/ 0 h 241"/>
                  <a:gd name="T6" fmla="*/ 0 w 375"/>
                  <a:gd name="T7" fmla="*/ 0 h 241"/>
                  <a:gd name="T8" fmla="*/ 0 60000 65536"/>
                  <a:gd name="T9" fmla="*/ 0 60000 65536"/>
                  <a:gd name="T10" fmla="*/ 0 60000 65536"/>
                  <a:gd name="T11" fmla="*/ 0 60000 65536"/>
                  <a:gd name="T12" fmla="*/ 0 w 375"/>
                  <a:gd name="T13" fmla="*/ 0 h 241"/>
                  <a:gd name="T14" fmla="*/ 375 w 375"/>
                  <a:gd name="T15" fmla="*/ 241 h 241"/>
                </a:gdLst>
                <a:ahLst/>
                <a:cxnLst>
                  <a:cxn ang="T8">
                    <a:pos x="T0" y="T1"/>
                  </a:cxn>
                  <a:cxn ang="T9">
                    <a:pos x="T2" y="T3"/>
                  </a:cxn>
                  <a:cxn ang="T10">
                    <a:pos x="T4" y="T5"/>
                  </a:cxn>
                  <a:cxn ang="T11">
                    <a:pos x="T6" y="T7"/>
                  </a:cxn>
                </a:cxnLst>
                <a:rect l="T12" t="T13" r="T14" b="T15"/>
                <a:pathLst>
                  <a:path w="375" h="241">
                    <a:moveTo>
                      <a:pt x="275" y="0"/>
                    </a:moveTo>
                    <a:lnTo>
                      <a:pt x="0" y="78"/>
                    </a:lnTo>
                    <a:lnTo>
                      <a:pt x="375" y="241"/>
                    </a:lnTo>
                    <a:lnTo>
                      <a:pt x="275" y="0"/>
                    </a:lnTo>
                    <a:close/>
                  </a:path>
                </a:pathLst>
              </a:custGeom>
              <a:solidFill>
                <a:srgbClr val="663300"/>
              </a:solidFill>
              <a:ln w="9525">
                <a:noFill/>
                <a:round/>
                <a:headEnd/>
                <a:tailEnd/>
              </a:ln>
            </p:spPr>
            <p:txBody>
              <a:bodyPr/>
              <a:lstStyle/>
              <a:p>
                <a:endParaRPr lang="es-MX"/>
              </a:p>
            </p:txBody>
          </p:sp>
          <p:sp>
            <p:nvSpPr>
              <p:cNvPr id="8851" name="Freeform 6466"/>
              <p:cNvSpPr>
                <a:spLocks/>
              </p:cNvSpPr>
              <p:nvPr/>
            </p:nvSpPr>
            <p:spPr bwMode="auto">
              <a:xfrm>
                <a:off x="1210" y="2008"/>
                <a:ext cx="42" cy="27"/>
              </a:xfrm>
              <a:custGeom>
                <a:avLst/>
                <a:gdLst>
                  <a:gd name="T0" fmla="*/ 0 w 375"/>
                  <a:gd name="T1" fmla="*/ 0 h 241"/>
                  <a:gd name="T2" fmla="*/ 0 w 375"/>
                  <a:gd name="T3" fmla="*/ 0 h 241"/>
                  <a:gd name="T4" fmla="*/ 0 w 375"/>
                  <a:gd name="T5" fmla="*/ 0 h 241"/>
                  <a:gd name="T6" fmla="*/ 0 w 375"/>
                  <a:gd name="T7" fmla="*/ 0 h 241"/>
                  <a:gd name="T8" fmla="*/ 0 60000 65536"/>
                  <a:gd name="T9" fmla="*/ 0 60000 65536"/>
                  <a:gd name="T10" fmla="*/ 0 60000 65536"/>
                  <a:gd name="T11" fmla="*/ 0 60000 65536"/>
                  <a:gd name="T12" fmla="*/ 0 w 375"/>
                  <a:gd name="T13" fmla="*/ 0 h 241"/>
                  <a:gd name="T14" fmla="*/ 375 w 375"/>
                  <a:gd name="T15" fmla="*/ 241 h 241"/>
                </a:gdLst>
                <a:ahLst/>
                <a:cxnLst>
                  <a:cxn ang="T8">
                    <a:pos x="T0" y="T1"/>
                  </a:cxn>
                  <a:cxn ang="T9">
                    <a:pos x="T2" y="T3"/>
                  </a:cxn>
                  <a:cxn ang="T10">
                    <a:pos x="T4" y="T5"/>
                  </a:cxn>
                  <a:cxn ang="T11">
                    <a:pos x="T6" y="T7"/>
                  </a:cxn>
                </a:cxnLst>
                <a:rect l="T12" t="T13" r="T14" b="T15"/>
                <a:pathLst>
                  <a:path w="375" h="241">
                    <a:moveTo>
                      <a:pt x="275" y="0"/>
                    </a:moveTo>
                    <a:lnTo>
                      <a:pt x="0" y="78"/>
                    </a:lnTo>
                    <a:lnTo>
                      <a:pt x="375" y="241"/>
                    </a:lnTo>
                    <a:lnTo>
                      <a:pt x="275" y="0"/>
                    </a:lnTo>
                  </a:path>
                </a:pathLst>
              </a:custGeom>
              <a:noFill/>
              <a:ln w="0">
                <a:solidFill>
                  <a:srgbClr val="663300"/>
                </a:solidFill>
                <a:round/>
                <a:headEnd/>
                <a:tailEnd/>
              </a:ln>
            </p:spPr>
            <p:txBody>
              <a:bodyPr/>
              <a:lstStyle/>
              <a:p>
                <a:endParaRPr lang="es-MX"/>
              </a:p>
            </p:txBody>
          </p:sp>
          <p:sp>
            <p:nvSpPr>
              <p:cNvPr id="8852" name="Freeform 6467"/>
              <p:cNvSpPr>
                <a:spLocks/>
              </p:cNvSpPr>
              <p:nvPr/>
            </p:nvSpPr>
            <p:spPr bwMode="auto">
              <a:xfrm>
                <a:off x="1204" y="1974"/>
                <a:ext cx="37" cy="42"/>
              </a:xfrm>
              <a:custGeom>
                <a:avLst/>
                <a:gdLst>
                  <a:gd name="T0" fmla="*/ 0 w 335"/>
                  <a:gd name="T1" fmla="*/ 0 h 378"/>
                  <a:gd name="T2" fmla="*/ 0 w 335"/>
                  <a:gd name="T3" fmla="*/ 0 h 378"/>
                  <a:gd name="T4" fmla="*/ 0 w 335"/>
                  <a:gd name="T5" fmla="*/ 0 h 378"/>
                  <a:gd name="T6" fmla="*/ 0 w 335"/>
                  <a:gd name="T7" fmla="*/ 0 h 378"/>
                  <a:gd name="T8" fmla="*/ 0 60000 65536"/>
                  <a:gd name="T9" fmla="*/ 0 60000 65536"/>
                  <a:gd name="T10" fmla="*/ 0 60000 65536"/>
                  <a:gd name="T11" fmla="*/ 0 60000 65536"/>
                  <a:gd name="T12" fmla="*/ 0 w 335"/>
                  <a:gd name="T13" fmla="*/ 0 h 378"/>
                  <a:gd name="T14" fmla="*/ 335 w 335"/>
                  <a:gd name="T15" fmla="*/ 378 h 378"/>
                </a:gdLst>
                <a:ahLst/>
                <a:cxnLst>
                  <a:cxn ang="T8">
                    <a:pos x="T0" y="T1"/>
                  </a:cxn>
                  <a:cxn ang="T9">
                    <a:pos x="T2" y="T3"/>
                  </a:cxn>
                  <a:cxn ang="T10">
                    <a:pos x="T4" y="T5"/>
                  </a:cxn>
                  <a:cxn ang="T11">
                    <a:pos x="T6" y="T7"/>
                  </a:cxn>
                </a:cxnLst>
                <a:rect l="T12" t="T13" r="T14" b="T15"/>
                <a:pathLst>
                  <a:path w="335" h="378">
                    <a:moveTo>
                      <a:pt x="0" y="0"/>
                    </a:moveTo>
                    <a:lnTo>
                      <a:pt x="60" y="378"/>
                    </a:lnTo>
                    <a:lnTo>
                      <a:pt x="335" y="300"/>
                    </a:lnTo>
                    <a:lnTo>
                      <a:pt x="0" y="0"/>
                    </a:lnTo>
                    <a:close/>
                  </a:path>
                </a:pathLst>
              </a:custGeom>
              <a:solidFill>
                <a:srgbClr val="663300"/>
              </a:solidFill>
              <a:ln w="9525">
                <a:noFill/>
                <a:round/>
                <a:headEnd/>
                <a:tailEnd/>
              </a:ln>
            </p:spPr>
            <p:txBody>
              <a:bodyPr/>
              <a:lstStyle/>
              <a:p>
                <a:endParaRPr lang="es-MX"/>
              </a:p>
            </p:txBody>
          </p:sp>
          <p:sp>
            <p:nvSpPr>
              <p:cNvPr id="8853" name="Freeform 6468"/>
              <p:cNvSpPr>
                <a:spLocks/>
              </p:cNvSpPr>
              <p:nvPr/>
            </p:nvSpPr>
            <p:spPr bwMode="auto">
              <a:xfrm>
                <a:off x="1204" y="1974"/>
                <a:ext cx="37" cy="42"/>
              </a:xfrm>
              <a:custGeom>
                <a:avLst/>
                <a:gdLst>
                  <a:gd name="T0" fmla="*/ 0 w 335"/>
                  <a:gd name="T1" fmla="*/ 0 h 378"/>
                  <a:gd name="T2" fmla="*/ 0 w 335"/>
                  <a:gd name="T3" fmla="*/ 0 h 378"/>
                  <a:gd name="T4" fmla="*/ 0 w 335"/>
                  <a:gd name="T5" fmla="*/ 0 h 378"/>
                  <a:gd name="T6" fmla="*/ 0 w 335"/>
                  <a:gd name="T7" fmla="*/ 0 h 378"/>
                  <a:gd name="T8" fmla="*/ 0 60000 65536"/>
                  <a:gd name="T9" fmla="*/ 0 60000 65536"/>
                  <a:gd name="T10" fmla="*/ 0 60000 65536"/>
                  <a:gd name="T11" fmla="*/ 0 60000 65536"/>
                  <a:gd name="T12" fmla="*/ 0 w 335"/>
                  <a:gd name="T13" fmla="*/ 0 h 378"/>
                  <a:gd name="T14" fmla="*/ 335 w 335"/>
                  <a:gd name="T15" fmla="*/ 378 h 378"/>
                </a:gdLst>
                <a:ahLst/>
                <a:cxnLst>
                  <a:cxn ang="T8">
                    <a:pos x="T0" y="T1"/>
                  </a:cxn>
                  <a:cxn ang="T9">
                    <a:pos x="T2" y="T3"/>
                  </a:cxn>
                  <a:cxn ang="T10">
                    <a:pos x="T4" y="T5"/>
                  </a:cxn>
                  <a:cxn ang="T11">
                    <a:pos x="T6" y="T7"/>
                  </a:cxn>
                </a:cxnLst>
                <a:rect l="T12" t="T13" r="T14" b="T15"/>
                <a:pathLst>
                  <a:path w="335" h="378">
                    <a:moveTo>
                      <a:pt x="0" y="0"/>
                    </a:moveTo>
                    <a:lnTo>
                      <a:pt x="60" y="378"/>
                    </a:lnTo>
                    <a:lnTo>
                      <a:pt x="335" y="300"/>
                    </a:lnTo>
                    <a:lnTo>
                      <a:pt x="0" y="0"/>
                    </a:lnTo>
                  </a:path>
                </a:pathLst>
              </a:custGeom>
              <a:noFill/>
              <a:ln w="0">
                <a:solidFill>
                  <a:srgbClr val="663300"/>
                </a:solidFill>
                <a:round/>
                <a:headEnd/>
                <a:tailEnd/>
              </a:ln>
            </p:spPr>
            <p:txBody>
              <a:bodyPr/>
              <a:lstStyle/>
              <a:p>
                <a:endParaRPr lang="es-MX"/>
              </a:p>
            </p:txBody>
          </p:sp>
          <p:sp>
            <p:nvSpPr>
              <p:cNvPr id="8854" name="Freeform 6469"/>
              <p:cNvSpPr>
                <a:spLocks/>
              </p:cNvSpPr>
              <p:nvPr/>
            </p:nvSpPr>
            <p:spPr bwMode="auto">
              <a:xfrm>
                <a:off x="1204" y="1973"/>
                <a:ext cx="37" cy="35"/>
              </a:xfrm>
              <a:custGeom>
                <a:avLst/>
                <a:gdLst>
                  <a:gd name="T0" fmla="*/ 0 w 335"/>
                  <a:gd name="T1" fmla="*/ 0 h 312"/>
                  <a:gd name="T2" fmla="*/ 0 w 335"/>
                  <a:gd name="T3" fmla="*/ 0 h 312"/>
                  <a:gd name="T4" fmla="*/ 0 w 335"/>
                  <a:gd name="T5" fmla="*/ 0 h 312"/>
                  <a:gd name="T6" fmla="*/ 0 w 335"/>
                  <a:gd name="T7" fmla="*/ 0 h 312"/>
                  <a:gd name="T8" fmla="*/ 0 60000 65536"/>
                  <a:gd name="T9" fmla="*/ 0 60000 65536"/>
                  <a:gd name="T10" fmla="*/ 0 60000 65536"/>
                  <a:gd name="T11" fmla="*/ 0 60000 65536"/>
                  <a:gd name="T12" fmla="*/ 0 w 335"/>
                  <a:gd name="T13" fmla="*/ 0 h 312"/>
                  <a:gd name="T14" fmla="*/ 335 w 335"/>
                  <a:gd name="T15" fmla="*/ 312 h 312"/>
                </a:gdLst>
                <a:ahLst/>
                <a:cxnLst>
                  <a:cxn ang="T8">
                    <a:pos x="T0" y="T1"/>
                  </a:cxn>
                  <a:cxn ang="T9">
                    <a:pos x="T2" y="T3"/>
                  </a:cxn>
                  <a:cxn ang="T10">
                    <a:pos x="T4" y="T5"/>
                  </a:cxn>
                  <a:cxn ang="T11">
                    <a:pos x="T6" y="T7"/>
                  </a:cxn>
                </a:cxnLst>
                <a:rect l="T12" t="T13" r="T14" b="T15"/>
                <a:pathLst>
                  <a:path w="335" h="312">
                    <a:moveTo>
                      <a:pt x="284" y="0"/>
                    </a:moveTo>
                    <a:lnTo>
                      <a:pt x="0" y="12"/>
                    </a:lnTo>
                    <a:lnTo>
                      <a:pt x="335" y="312"/>
                    </a:lnTo>
                    <a:lnTo>
                      <a:pt x="284" y="0"/>
                    </a:lnTo>
                    <a:close/>
                  </a:path>
                </a:pathLst>
              </a:custGeom>
              <a:solidFill>
                <a:srgbClr val="663300"/>
              </a:solidFill>
              <a:ln w="9525">
                <a:noFill/>
                <a:round/>
                <a:headEnd/>
                <a:tailEnd/>
              </a:ln>
            </p:spPr>
            <p:txBody>
              <a:bodyPr/>
              <a:lstStyle/>
              <a:p>
                <a:endParaRPr lang="es-MX"/>
              </a:p>
            </p:txBody>
          </p:sp>
          <p:sp>
            <p:nvSpPr>
              <p:cNvPr id="8855" name="Freeform 6470"/>
              <p:cNvSpPr>
                <a:spLocks/>
              </p:cNvSpPr>
              <p:nvPr/>
            </p:nvSpPr>
            <p:spPr bwMode="auto">
              <a:xfrm>
                <a:off x="1204" y="1973"/>
                <a:ext cx="37" cy="35"/>
              </a:xfrm>
              <a:custGeom>
                <a:avLst/>
                <a:gdLst>
                  <a:gd name="T0" fmla="*/ 0 w 335"/>
                  <a:gd name="T1" fmla="*/ 0 h 312"/>
                  <a:gd name="T2" fmla="*/ 0 w 335"/>
                  <a:gd name="T3" fmla="*/ 0 h 312"/>
                  <a:gd name="T4" fmla="*/ 0 w 335"/>
                  <a:gd name="T5" fmla="*/ 0 h 312"/>
                  <a:gd name="T6" fmla="*/ 0 w 335"/>
                  <a:gd name="T7" fmla="*/ 0 h 312"/>
                  <a:gd name="T8" fmla="*/ 0 60000 65536"/>
                  <a:gd name="T9" fmla="*/ 0 60000 65536"/>
                  <a:gd name="T10" fmla="*/ 0 60000 65536"/>
                  <a:gd name="T11" fmla="*/ 0 60000 65536"/>
                  <a:gd name="T12" fmla="*/ 0 w 335"/>
                  <a:gd name="T13" fmla="*/ 0 h 312"/>
                  <a:gd name="T14" fmla="*/ 335 w 335"/>
                  <a:gd name="T15" fmla="*/ 312 h 312"/>
                </a:gdLst>
                <a:ahLst/>
                <a:cxnLst>
                  <a:cxn ang="T8">
                    <a:pos x="T0" y="T1"/>
                  </a:cxn>
                  <a:cxn ang="T9">
                    <a:pos x="T2" y="T3"/>
                  </a:cxn>
                  <a:cxn ang="T10">
                    <a:pos x="T4" y="T5"/>
                  </a:cxn>
                  <a:cxn ang="T11">
                    <a:pos x="T6" y="T7"/>
                  </a:cxn>
                </a:cxnLst>
                <a:rect l="T12" t="T13" r="T14" b="T15"/>
                <a:pathLst>
                  <a:path w="335" h="312">
                    <a:moveTo>
                      <a:pt x="284" y="0"/>
                    </a:moveTo>
                    <a:lnTo>
                      <a:pt x="0" y="12"/>
                    </a:lnTo>
                    <a:lnTo>
                      <a:pt x="335" y="312"/>
                    </a:lnTo>
                    <a:lnTo>
                      <a:pt x="284" y="0"/>
                    </a:lnTo>
                  </a:path>
                </a:pathLst>
              </a:custGeom>
              <a:noFill/>
              <a:ln w="0">
                <a:solidFill>
                  <a:srgbClr val="663300"/>
                </a:solidFill>
                <a:round/>
                <a:headEnd/>
                <a:tailEnd/>
              </a:ln>
            </p:spPr>
            <p:txBody>
              <a:bodyPr/>
              <a:lstStyle/>
              <a:p>
                <a:endParaRPr lang="es-MX"/>
              </a:p>
            </p:txBody>
          </p:sp>
          <p:sp>
            <p:nvSpPr>
              <p:cNvPr id="8856" name="Freeform 6471"/>
              <p:cNvSpPr>
                <a:spLocks/>
              </p:cNvSpPr>
              <p:nvPr/>
            </p:nvSpPr>
            <p:spPr bwMode="auto">
              <a:xfrm>
                <a:off x="1204" y="1890"/>
                <a:ext cx="31" cy="84"/>
              </a:xfrm>
              <a:custGeom>
                <a:avLst/>
                <a:gdLst>
                  <a:gd name="T0" fmla="*/ 0 w 284"/>
                  <a:gd name="T1" fmla="*/ 0 h 761"/>
                  <a:gd name="T2" fmla="*/ 0 w 284"/>
                  <a:gd name="T3" fmla="*/ 0 h 761"/>
                  <a:gd name="T4" fmla="*/ 0 w 284"/>
                  <a:gd name="T5" fmla="*/ 0 h 761"/>
                  <a:gd name="T6" fmla="*/ 0 w 284"/>
                  <a:gd name="T7" fmla="*/ 0 h 761"/>
                  <a:gd name="T8" fmla="*/ 0 60000 65536"/>
                  <a:gd name="T9" fmla="*/ 0 60000 65536"/>
                  <a:gd name="T10" fmla="*/ 0 60000 65536"/>
                  <a:gd name="T11" fmla="*/ 0 60000 65536"/>
                  <a:gd name="T12" fmla="*/ 0 w 284"/>
                  <a:gd name="T13" fmla="*/ 0 h 761"/>
                  <a:gd name="T14" fmla="*/ 284 w 284"/>
                  <a:gd name="T15" fmla="*/ 761 h 761"/>
                </a:gdLst>
                <a:ahLst/>
                <a:cxnLst>
                  <a:cxn ang="T8">
                    <a:pos x="T0" y="T1"/>
                  </a:cxn>
                  <a:cxn ang="T9">
                    <a:pos x="T2" y="T3"/>
                  </a:cxn>
                  <a:cxn ang="T10">
                    <a:pos x="T4" y="T5"/>
                  </a:cxn>
                  <a:cxn ang="T11">
                    <a:pos x="T6" y="T7"/>
                  </a:cxn>
                </a:cxnLst>
                <a:rect l="T12" t="T13" r="T14" b="T15"/>
                <a:pathLst>
                  <a:path w="284" h="761">
                    <a:moveTo>
                      <a:pt x="57" y="0"/>
                    </a:moveTo>
                    <a:lnTo>
                      <a:pt x="0" y="761"/>
                    </a:lnTo>
                    <a:lnTo>
                      <a:pt x="284" y="749"/>
                    </a:lnTo>
                    <a:lnTo>
                      <a:pt x="57" y="0"/>
                    </a:lnTo>
                    <a:close/>
                  </a:path>
                </a:pathLst>
              </a:custGeom>
              <a:solidFill>
                <a:srgbClr val="663300"/>
              </a:solidFill>
              <a:ln w="9525">
                <a:noFill/>
                <a:round/>
                <a:headEnd/>
                <a:tailEnd/>
              </a:ln>
            </p:spPr>
            <p:txBody>
              <a:bodyPr/>
              <a:lstStyle/>
              <a:p>
                <a:endParaRPr lang="es-MX"/>
              </a:p>
            </p:txBody>
          </p:sp>
          <p:sp>
            <p:nvSpPr>
              <p:cNvPr id="8857" name="Freeform 6472"/>
              <p:cNvSpPr>
                <a:spLocks/>
              </p:cNvSpPr>
              <p:nvPr/>
            </p:nvSpPr>
            <p:spPr bwMode="auto">
              <a:xfrm>
                <a:off x="1204" y="1890"/>
                <a:ext cx="31" cy="84"/>
              </a:xfrm>
              <a:custGeom>
                <a:avLst/>
                <a:gdLst>
                  <a:gd name="T0" fmla="*/ 0 w 284"/>
                  <a:gd name="T1" fmla="*/ 0 h 761"/>
                  <a:gd name="T2" fmla="*/ 0 w 284"/>
                  <a:gd name="T3" fmla="*/ 0 h 761"/>
                  <a:gd name="T4" fmla="*/ 0 w 284"/>
                  <a:gd name="T5" fmla="*/ 0 h 761"/>
                  <a:gd name="T6" fmla="*/ 0 w 284"/>
                  <a:gd name="T7" fmla="*/ 0 h 761"/>
                  <a:gd name="T8" fmla="*/ 0 60000 65536"/>
                  <a:gd name="T9" fmla="*/ 0 60000 65536"/>
                  <a:gd name="T10" fmla="*/ 0 60000 65536"/>
                  <a:gd name="T11" fmla="*/ 0 60000 65536"/>
                  <a:gd name="T12" fmla="*/ 0 w 284"/>
                  <a:gd name="T13" fmla="*/ 0 h 761"/>
                  <a:gd name="T14" fmla="*/ 284 w 284"/>
                  <a:gd name="T15" fmla="*/ 761 h 761"/>
                </a:gdLst>
                <a:ahLst/>
                <a:cxnLst>
                  <a:cxn ang="T8">
                    <a:pos x="T0" y="T1"/>
                  </a:cxn>
                  <a:cxn ang="T9">
                    <a:pos x="T2" y="T3"/>
                  </a:cxn>
                  <a:cxn ang="T10">
                    <a:pos x="T4" y="T5"/>
                  </a:cxn>
                  <a:cxn ang="T11">
                    <a:pos x="T6" y="T7"/>
                  </a:cxn>
                </a:cxnLst>
                <a:rect l="T12" t="T13" r="T14" b="T15"/>
                <a:pathLst>
                  <a:path w="284" h="761">
                    <a:moveTo>
                      <a:pt x="57" y="0"/>
                    </a:moveTo>
                    <a:lnTo>
                      <a:pt x="0" y="761"/>
                    </a:lnTo>
                    <a:lnTo>
                      <a:pt x="284" y="749"/>
                    </a:lnTo>
                    <a:lnTo>
                      <a:pt x="57" y="0"/>
                    </a:lnTo>
                  </a:path>
                </a:pathLst>
              </a:custGeom>
              <a:noFill/>
              <a:ln w="0">
                <a:solidFill>
                  <a:srgbClr val="663300"/>
                </a:solidFill>
                <a:round/>
                <a:headEnd/>
                <a:tailEnd/>
              </a:ln>
            </p:spPr>
            <p:txBody>
              <a:bodyPr/>
              <a:lstStyle/>
              <a:p>
                <a:endParaRPr lang="es-MX"/>
              </a:p>
            </p:txBody>
          </p:sp>
          <p:sp>
            <p:nvSpPr>
              <p:cNvPr id="8858" name="Freeform 6473"/>
              <p:cNvSpPr>
                <a:spLocks/>
              </p:cNvSpPr>
              <p:nvPr/>
            </p:nvSpPr>
            <p:spPr bwMode="auto">
              <a:xfrm>
                <a:off x="1107" y="1859"/>
                <a:ext cx="137" cy="31"/>
              </a:xfrm>
              <a:custGeom>
                <a:avLst/>
                <a:gdLst>
                  <a:gd name="T0" fmla="*/ 0 w 1234"/>
                  <a:gd name="T1" fmla="*/ 0 h 279"/>
                  <a:gd name="T2" fmla="*/ 0 w 1234"/>
                  <a:gd name="T3" fmla="*/ 0 h 279"/>
                  <a:gd name="T4" fmla="*/ 0 w 1234"/>
                  <a:gd name="T5" fmla="*/ 0 h 279"/>
                  <a:gd name="T6" fmla="*/ 0 w 1234"/>
                  <a:gd name="T7" fmla="*/ 0 h 279"/>
                  <a:gd name="T8" fmla="*/ 0 60000 65536"/>
                  <a:gd name="T9" fmla="*/ 0 60000 65536"/>
                  <a:gd name="T10" fmla="*/ 0 60000 65536"/>
                  <a:gd name="T11" fmla="*/ 0 60000 65536"/>
                  <a:gd name="T12" fmla="*/ 0 w 1234"/>
                  <a:gd name="T13" fmla="*/ 0 h 279"/>
                  <a:gd name="T14" fmla="*/ 1234 w 1234"/>
                  <a:gd name="T15" fmla="*/ 279 h 279"/>
                </a:gdLst>
                <a:ahLst/>
                <a:cxnLst>
                  <a:cxn ang="T8">
                    <a:pos x="T0" y="T1"/>
                  </a:cxn>
                  <a:cxn ang="T9">
                    <a:pos x="T2" y="T3"/>
                  </a:cxn>
                  <a:cxn ang="T10">
                    <a:pos x="T4" y="T5"/>
                  </a:cxn>
                  <a:cxn ang="T11">
                    <a:pos x="T6" y="T7"/>
                  </a:cxn>
                </a:cxnLst>
                <a:rect l="T12" t="T13" r="T14" b="T15"/>
                <a:pathLst>
                  <a:path w="1234" h="279">
                    <a:moveTo>
                      <a:pt x="1234" y="0"/>
                    </a:moveTo>
                    <a:lnTo>
                      <a:pt x="0" y="271"/>
                    </a:lnTo>
                    <a:lnTo>
                      <a:pt x="930" y="279"/>
                    </a:lnTo>
                    <a:lnTo>
                      <a:pt x="1234" y="0"/>
                    </a:lnTo>
                    <a:close/>
                  </a:path>
                </a:pathLst>
              </a:custGeom>
              <a:solidFill>
                <a:srgbClr val="663300"/>
              </a:solidFill>
              <a:ln w="9525">
                <a:noFill/>
                <a:round/>
                <a:headEnd/>
                <a:tailEnd/>
              </a:ln>
            </p:spPr>
            <p:txBody>
              <a:bodyPr/>
              <a:lstStyle/>
              <a:p>
                <a:endParaRPr lang="es-MX"/>
              </a:p>
            </p:txBody>
          </p:sp>
          <p:sp>
            <p:nvSpPr>
              <p:cNvPr id="8859" name="Freeform 6474"/>
              <p:cNvSpPr>
                <a:spLocks/>
              </p:cNvSpPr>
              <p:nvPr/>
            </p:nvSpPr>
            <p:spPr bwMode="auto">
              <a:xfrm>
                <a:off x="1107" y="1859"/>
                <a:ext cx="137" cy="31"/>
              </a:xfrm>
              <a:custGeom>
                <a:avLst/>
                <a:gdLst>
                  <a:gd name="T0" fmla="*/ 0 w 1234"/>
                  <a:gd name="T1" fmla="*/ 0 h 279"/>
                  <a:gd name="T2" fmla="*/ 0 w 1234"/>
                  <a:gd name="T3" fmla="*/ 0 h 279"/>
                  <a:gd name="T4" fmla="*/ 0 w 1234"/>
                  <a:gd name="T5" fmla="*/ 0 h 279"/>
                  <a:gd name="T6" fmla="*/ 0 w 1234"/>
                  <a:gd name="T7" fmla="*/ 0 h 279"/>
                  <a:gd name="T8" fmla="*/ 0 60000 65536"/>
                  <a:gd name="T9" fmla="*/ 0 60000 65536"/>
                  <a:gd name="T10" fmla="*/ 0 60000 65536"/>
                  <a:gd name="T11" fmla="*/ 0 60000 65536"/>
                  <a:gd name="T12" fmla="*/ 0 w 1234"/>
                  <a:gd name="T13" fmla="*/ 0 h 279"/>
                  <a:gd name="T14" fmla="*/ 1234 w 1234"/>
                  <a:gd name="T15" fmla="*/ 279 h 279"/>
                </a:gdLst>
                <a:ahLst/>
                <a:cxnLst>
                  <a:cxn ang="T8">
                    <a:pos x="T0" y="T1"/>
                  </a:cxn>
                  <a:cxn ang="T9">
                    <a:pos x="T2" y="T3"/>
                  </a:cxn>
                  <a:cxn ang="T10">
                    <a:pos x="T4" y="T5"/>
                  </a:cxn>
                  <a:cxn ang="T11">
                    <a:pos x="T6" y="T7"/>
                  </a:cxn>
                </a:cxnLst>
                <a:rect l="T12" t="T13" r="T14" b="T15"/>
                <a:pathLst>
                  <a:path w="1234" h="279">
                    <a:moveTo>
                      <a:pt x="1234" y="0"/>
                    </a:moveTo>
                    <a:lnTo>
                      <a:pt x="0" y="271"/>
                    </a:lnTo>
                    <a:lnTo>
                      <a:pt x="930" y="279"/>
                    </a:lnTo>
                    <a:lnTo>
                      <a:pt x="1234" y="0"/>
                    </a:lnTo>
                  </a:path>
                </a:pathLst>
              </a:custGeom>
              <a:noFill/>
              <a:ln w="0">
                <a:solidFill>
                  <a:srgbClr val="663300"/>
                </a:solidFill>
                <a:round/>
                <a:headEnd/>
                <a:tailEnd/>
              </a:ln>
            </p:spPr>
            <p:txBody>
              <a:bodyPr/>
              <a:lstStyle/>
              <a:p>
                <a:endParaRPr lang="es-MX"/>
              </a:p>
            </p:txBody>
          </p:sp>
          <p:sp>
            <p:nvSpPr>
              <p:cNvPr id="8860" name="Freeform 6475"/>
              <p:cNvSpPr>
                <a:spLocks/>
              </p:cNvSpPr>
              <p:nvPr/>
            </p:nvSpPr>
            <p:spPr bwMode="auto">
              <a:xfrm>
                <a:off x="1210" y="1859"/>
                <a:ext cx="34" cy="114"/>
              </a:xfrm>
              <a:custGeom>
                <a:avLst/>
                <a:gdLst>
                  <a:gd name="T0" fmla="*/ 0 w 304"/>
                  <a:gd name="T1" fmla="*/ 0 h 1028"/>
                  <a:gd name="T2" fmla="*/ 0 w 304"/>
                  <a:gd name="T3" fmla="*/ 0 h 1028"/>
                  <a:gd name="T4" fmla="*/ 0 w 304"/>
                  <a:gd name="T5" fmla="*/ 0 h 1028"/>
                  <a:gd name="T6" fmla="*/ 0 w 304"/>
                  <a:gd name="T7" fmla="*/ 0 h 1028"/>
                  <a:gd name="T8" fmla="*/ 0 60000 65536"/>
                  <a:gd name="T9" fmla="*/ 0 60000 65536"/>
                  <a:gd name="T10" fmla="*/ 0 60000 65536"/>
                  <a:gd name="T11" fmla="*/ 0 60000 65536"/>
                  <a:gd name="T12" fmla="*/ 0 w 304"/>
                  <a:gd name="T13" fmla="*/ 0 h 1028"/>
                  <a:gd name="T14" fmla="*/ 304 w 304"/>
                  <a:gd name="T15" fmla="*/ 1028 h 1028"/>
                </a:gdLst>
                <a:ahLst/>
                <a:cxnLst>
                  <a:cxn ang="T8">
                    <a:pos x="T0" y="T1"/>
                  </a:cxn>
                  <a:cxn ang="T9">
                    <a:pos x="T2" y="T3"/>
                  </a:cxn>
                  <a:cxn ang="T10">
                    <a:pos x="T4" y="T5"/>
                  </a:cxn>
                  <a:cxn ang="T11">
                    <a:pos x="T6" y="T7"/>
                  </a:cxn>
                </a:cxnLst>
                <a:rect l="T12" t="T13" r="T14" b="T15"/>
                <a:pathLst>
                  <a:path w="304" h="1028">
                    <a:moveTo>
                      <a:pt x="304" y="0"/>
                    </a:moveTo>
                    <a:lnTo>
                      <a:pt x="0" y="279"/>
                    </a:lnTo>
                    <a:lnTo>
                      <a:pt x="227" y="1028"/>
                    </a:lnTo>
                    <a:lnTo>
                      <a:pt x="304" y="0"/>
                    </a:lnTo>
                    <a:close/>
                  </a:path>
                </a:pathLst>
              </a:custGeom>
              <a:solidFill>
                <a:srgbClr val="663300"/>
              </a:solidFill>
              <a:ln w="9525">
                <a:noFill/>
                <a:round/>
                <a:headEnd/>
                <a:tailEnd/>
              </a:ln>
            </p:spPr>
            <p:txBody>
              <a:bodyPr/>
              <a:lstStyle/>
              <a:p>
                <a:endParaRPr lang="es-MX"/>
              </a:p>
            </p:txBody>
          </p:sp>
          <p:sp>
            <p:nvSpPr>
              <p:cNvPr id="8861" name="Freeform 6476"/>
              <p:cNvSpPr>
                <a:spLocks/>
              </p:cNvSpPr>
              <p:nvPr/>
            </p:nvSpPr>
            <p:spPr bwMode="auto">
              <a:xfrm>
                <a:off x="1210" y="1859"/>
                <a:ext cx="34" cy="114"/>
              </a:xfrm>
              <a:custGeom>
                <a:avLst/>
                <a:gdLst>
                  <a:gd name="T0" fmla="*/ 0 w 304"/>
                  <a:gd name="T1" fmla="*/ 0 h 1028"/>
                  <a:gd name="T2" fmla="*/ 0 w 304"/>
                  <a:gd name="T3" fmla="*/ 0 h 1028"/>
                  <a:gd name="T4" fmla="*/ 0 w 304"/>
                  <a:gd name="T5" fmla="*/ 0 h 1028"/>
                  <a:gd name="T6" fmla="*/ 0 w 304"/>
                  <a:gd name="T7" fmla="*/ 0 h 1028"/>
                  <a:gd name="T8" fmla="*/ 0 60000 65536"/>
                  <a:gd name="T9" fmla="*/ 0 60000 65536"/>
                  <a:gd name="T10" fmla="*/ 0 60000 65536"/>
                  <a:gd name="T11" fmla="*/ 0 60000 65536"/>
                  <a:gd name="T12" fmla="*/ 0 w 304"/>
                  <a:gd name="T13" fmla="*/ 0 h 1028"/>
                  <a:gd name="T14" fmla="*/ 304 w 304"/>
                  <a:gd name="T15" fmla="*/ 1028 h 1028"/>
                </a:gdLst>
                <a:ahLst/>
                <a:cxnLst>
                  <a:cxn ang="T8">
                    <a:pos x="T0" y="T1"/>
                  </a:cxn>
                  <a:cxn ang="T9">
                    <a:pos x="T2" y="T3"/>
                  </a:cxn>
                  <a:cxn ang="T10">
                    <a:pos x="T4" y="T5"/>
                  </a:cxn>
                  <a:cxn ang="T11">
                    <a:pos x="T6" y="T7"/>
                  </a:cxn>
                </a:cxnLst>
                <a:rect l="T12" t="T13" r="T14" b="T15"/>
                <a:pathLst>
                  <a:path w="304" h="1028">
                    <a:moveTo>
                      <a:pt x="304" y="0"/>
                    </a:moveTo>
                    <a:lnTo>
                      <a:pt x="0" y="279"/>
                    </a:lnTo>
                    <a:lnTo>
                      <a:pt x="227" y="1028"/>
                    </a:lnTo>
                    <a:lnTo>
                      <a:pt x="304" y="0"/>
                    </a:lnTo>
                  </a:path>
                </a:pathLst>
              </a:custGeom>
              <a:noFill/>
              <a:ln w="0">
                <a:solidFill>
                  <a:srgbClr val="663300"/>
                </a:solidFill>
                <a:round/>
                <a:headEnd/>
                <a:tailEnd/>
              </a:ln>
            </p:spPr>
            <p:txBody>
              <a:bodyPr/>
              <a:lstStyle/>
              <a:p>
                <a:endParaRPr lang="es-MX"/>
              </a:p>
            </p:txBody>
          </p:sp>
          <p:sp>
            <p:nvSpPr>
              <p:cNvPr id="8862" name="Freeform 6477"/>
              <p:cNvSpPr>
                <a:spLocks/>
              </p:cNvSpPr>
              <p:nvPr/>
            </p:nvSpPr>
            <p:spPr bwMode="auto">
              <a:xfrm>
                <a:off x="1107" y="1857"/>
                <a:ext cx="137" cy="32"/>
              </a:xfrm>
              <a:custGeom>
                <a:avLst/>
                <a:gdLst>
                  <a:gd name="T0" fmla="*/ 0 w 1234"/>
                  <a:gd name="T1" fmla="*/ 0 h 284"/>
                  <a:gd name="T2" fmla="*/ 0 w 1234"/>
                  <a:gd name="T3" fmla="*/ 0 h 284"/>
                  <a:gd name="T4" fmla="*/ 0 w 1234"/>
                  <a:gd name="T5" fmla="*/ 0 h 284"/>
                  <a:gd name="T6" fmla="*/ 0 w 1234"/>
                  <a:gd name="T7" fmla="*/ 0 h 284"/>
                  <a:gd name="T8" fmla="*/ 0 60000 65536"/>
                  <a:gd name="T9" fmla="*/ 0 60000 65536"/>
                  <a:gd name="T10" fmla="*/ 0 60000 65536"/>
                  <a:gd name="T11" fmla="*/ 0 60000 65536"/>
                  <a:gd name="T12" fmla="*/ 0 w 1234"/>
                  <a:gd name="T13" fmla="*/ 0 h 284"/>
                  <a:gd name="T14" fmla="*/ 1234 w 1234"/>
                  <a:gd name="T15" fmla="*/ 284 h 284"/>
                </a:gdLst>
                <a:ahLst/>
                <a:cxnLst>
                  <a:cxn ang="T8">
                    <a:pos x="T0" y="T1"/>
                  </a:cxn>
                  <a:cxn ang="T9">
                    <a:pos x="T2" y="T3"/>
                  </a:cxn>
                  <a:cxn ang="T10">
                    <a:pos x="T4" y="T5"/>
                  </a:cxn>
                  <a:cxn ang="T11">
                    <a:pos x="T6" y="T7"/>
                  </a:cxn>
                </a:cxnLst>
                <a:rect l="T12" t="T13" r="T14" b="T15"/>
                <a:pathLst>
                  <a:path w="1234" h="284">
                    <a:moveTo>
                      <a:pt x="0" y="0"/>
                    </a:moveTo>
                    <a:lnTo>
                      <a:pt x="0" y="284"/>
                    </a:lnTo>
                    <a:lnTo>
                      <a:pt x="1234" y="13"/>
                    </a:lnTo>
                    <a:lnTo>
                      <a:pt x="0" y="0"/>
                    </a:lnTo>
                    <a:close/>
                  </a:path>
                </a:pathLst>
              </a:custGeom>
              <a:solidFill>
                <a:srgbClr val="663300"/>
              </a:solidFill>
              <a:ln w="9525">
                <a:noFill/>
                <a:round/>
                <a:headEnd/>
                <a:tailEnd/>
              </a:ln>
            </p:spPr>
            <p:txBody>
              <a:bodyPr/>
              <a:lstStyle/>
              <a:p>
                <a:endParaRPr lang="es-MX"/>
              </a:p>
            </p:txBody>
          </p:sp>
          <p:sp>
            <p:nvSpPr>
              <p:cNvPr id="8863" name="Freeform 6478"/>
              <p:cNvSpPr>
                <a:spLocks/>
              </p:cNvSpPr>
              <p:nvPr/>
            </p:nvSpPr>
            <p:spPr bwMode="auto">
              <a:xfrm>
                <a:off x="1107" y="1857"/>
                <a:ext cx="137" cy="32"/>
              </a:xfrm>
              <a:custGeom>
                <a:avLst/>
                <a:gdLst>
                  <a:gd name="T0" fmla="*/ 0 w 1234"/>
                  <a:gd name="T1" fmla="*/ 0 h 284"/>
                  <a:gd name="T2" fmla="*/ 0 w 1234"/>
                  <a:gd name="T3" fmla="*/ 0 h 284"/>
                  <a:gd name="T4" fmla="*/ 0 w 1234"/>
                  <a:gd name="T5" fmla="*/ 0 h 284"/>
                  <a:gd name="T6" fmla="*/ 0 w 1234"/>
                  <a:gd name="T7" fmla="*/ 0 h 284"/>
                  <a:gd name="T8" fmla="*/ 0 60000 65536"/>
                  <a:gd name="T9" fmla="*/ 0 60000 65536"/>
                  <a:gd name="T10" fmla="*/ 0 60000 65536"/>
                  <a:gd name="T11" fmla="*/ 0 60000 65536"/>
                  <a:gd name="T12" fmla="*/ 0 w 1234"/>
                  <a:gd name="T13" fmla="*/ 0 h 284"/>
                  <a:gd name="T14" fmla="*/ 1234 w 1234"/>
                  <a:gd name="T15" fmla="*/ 284 h 284"/>
                </a:gdLst>
                <a:ahLst/>
                <a:cxnLst>
                  <a:cxn ang="T8">
                    <a:pos x="T0" y="T1"/>
                  </a:cxn>
                  <a:cxn ang="T9">
                    <a:pos x="T2" y="T3"/>
                  </a:cxn>
                  <a:cxn ang="T10">
                    <a:pos x="T4" y="T5"/>
                  </a:cxn>
                  <a:cxn ang="T11">
                    <a:pos x="T6" y="T7"/>
                  </a:cxn>
                </a:cxnLst>
                <a:rect l="T12" t="T13" r="T14" b="T15"/>
                <a:pathLst>
                  <a:path w="1234" h="284">
                    <a:moveTo>
                      <a:pt x="0" y="0"/>
                    </a:moveTo>
                    <a:lnTo>
                      <a:pt x="0" y="284"/>
                    </a:lnTo>
                    <a:lnTo>
                      <a:pt x="1234" y="13"/>
                    </a:lnTo>
                    <a:lnTo>
                      <a:pt x="0" y="0"/>
                    </a:lnTo>
                  </a:path>
                </a:pathLst>
              </a:custGeom>
              <a:noFill/>
              <a:ln w="0">
                <a:solidFill>
                  <a:srgbClr val="663300"/>
                </a:solidFill>
                <a:round/>
                <a:headEnd/>
                <a:tailEnd/>
              </a:ln>
            </p:spPr>
            <p:txBody>
              <a:bodyPr/>
              <a:lstStyle/>
              <a:p>
                <a:endParaRPr lang="es-MX"/>
              </a:p>
            </p:txBody>
          </p:sp>
          <p:sp>
            <p:nvSpPr>
              <p:cNvPr id="8864" name="Freeform 6479"/>
              <p:cNvSpPr>
                <a:spLocks/>
              </p:cNvSpPr>
              <p:nvPr/>
            </p:nvSpPr>
            <p:spPr bwMode="auto">
              <a:xfrm>
                <a:off x="2049" y="2351"/>
                <a:ext cx="1" cy="31"/>
              </a:xfrm>
              <a:custGeom>
                <a:avLst/>
                <a:gdLst>
                  <a:gd name="T0" fmla="*/ 0 w 1"/>
                  <a:gd name="T1" fmla="*/ 0 h 283"/>
                  <a:gd name="T2" fmla="*/ 0 w 1"/>
                  <a:gd name="T3" fmla="*/ 0 h 283"/>
                  <a:gd name="T4" fmla="*/ 1 w 1"/>
                  <a:gd name="T5" fmla="*/ 0 h 283"/>
                  <a:gd name="T6" fmla="*/ 0 60000 65536"/>
                  <a:gd name="T7" fmla="*/ 0 60000 65536"/>
                  <a:gd name="T8" fmla="*/ 0 60000 65536"/>
                  <a:gd name="T9" fmla="*/ 0 w 1"/>
                  <a:gd name="T10" fmla="*/ 0 h 283"/>
                  <a:gd name="T11" fmla="*/ 1 w 1"/>
                  <a:gd name="T12" fmla="*/ 283 h 283"/>
                </a:gdLst>
                <a:ahLst/>
                <a:cxnLst>
                  <a:cxn ang="T6">
                    <a:pos x="T0" y="T1"/>
                  </a:cxn>
                  <a:cxn ang="T7">
                    <a:pos x="T2" y="T3"/>
                  </a:cxn>
                  <a:cxn ang="T8">
                    <a:pos x="T4" y="T5"/>
                  </a:cxn>
                </a:cxnLst>
                <a:rect l="T9" t="T10" r="T11" b="T12"/>
                <a:pathLst>
                  <a:path w="1" h="283">
                    <a:moveTo>
                      <a:pt x="0" y="0"/>
                    </a:moveTo>
                    <a:lnTo>
                      <a:pt x="0" y="283"/>
                    </a:lnTo>
                    <a:lnTo>
                      <a:pt x="1" y="283"/>
                    </a:lnTo>
                  </a:path>
                </a:pathLst>
              </a:custGeom>
              <a:noFill/>
              <a:ln w="0">
                <a:solidFill>
                  <a:srgbClr val="000000"/>
                </a:solidFill>
                <a:round/>
                <a:headEnd/>
                <a:tailEnd/>
              </a:ln>
            </p:spPr>
            <p:txBody>
              <a:bodyPr/>
              <a:lstStyle/>
              <a:p>
                <a:endParaRPr lang="es-MX"/>
              </a:p>
            </p:txBody>
          </p:sp>
          <p:sp>
            <p:nvSpPr>
              <p:cNvPr id="8865" name="Freeform 6480"/>
              <p:cNvSpPr>
                <a:spLocks/>
              </p:cNvSpPr>
              <p:nvPr/>
            </p:nvSpPr>
            <p:spPr bwMode="auto">
              <a:xfrm>
                <a:off x="1756" y="858"/>
                <a:ext cx="16" cy="227"/>
              </a:xfrm>
              <a:custGeom>
                <a:avLst/>
                <a:gdLst>
                  <a:gd name="T0" fmla="*/ 0 w 145"/>
                  <a:gd name="T1" fmla="*/ 0 h 2044"/>
                  <a:gd name="T2" fmla="*/ 0 w 145"/>
                  <a:gd name="T3" fmla="*/ 0 h 2044"/>
                  <a:gd name="T4" fmla="*/ 0 w 145"/>
                  <a:gd name="T5" fmla="*/ 0 h 2044"/>
                  <a:gd name="T6" fmla="*/ 0 w 145"/>
                  <a:gd name="T7" fmla="*/ 0 h 2044"/>
                  <a:gd name="T8" fmla="*/ 0 60000 65536"/>
                  <a:gd name="T9" fmla="*/ 0 60000 65536"/>
                  <a:gd name="T10" fmla="*/ 0 60000 65536"/>
                  <a:gd name="T11" fmla="*/ 0 60000 65536"/>
                  <a:gd name="T12" fmla="*/ 0 w 145"/>
                  <a:gd name="T13" fmla="*/ 0 h 2044"/>
                  <a:gd name="T14" fmla="*/ 145 w 145"/>
                  <a:gd name="T15" fmla="*/ 2044 h 2044"/>
                </a:gdLst>
                <a:ahLst/>
                <a:cxnLst>
                  <a:cxn ang="T8">
                    <a:pos x="T0" y="T1"/>
                  </a:cxn>
                  <a:cxn ang="T9">
                    <a:pos x="T2" y="T3"/>
                  </a:cxn>
                  <a:cxn ang="T10">
                    <a:pos x="T4" y="T5"/>
                  </a:cxn>
                  <a:cxn ang="T11">
                    <a:pos x="T6" y="T7"/>
                  </a:cxn>
                </a:cxnLst>
                <a:rect l="T12" t="T13" r="T14" b="T15"/>
                <a:pathLst>
                  <a:path w="145" h="2044">
                    <a:moveTo>
                      <a:pt x="97" y="1393"/>
                    </a:moveTo>
                    <a:lnTo>
                      <a:pt x="145" y="0"/>
                    </a:lnTo>
                    <a:lnTo>
                      <a:pt x="0" y="2044"/>
                    </a:lnTo>
                    <a:lnTo>
                      <a:pt x="97" y="1393"/>
                    </a:lnTo>
                    <a:close/>
                  </a:path>
                </a:pathLst>
              </a:custGeom>
              <a:solidFill>
                <a:srgbClr val="663300"/>
              </a:solidFill>
              <a:ln w="9525">
                <a:noFill/>
                <a:round/>
                <a:headEnd/>
                <a:tailEnd/>
              </a:ln>
            </p:spPr>
            <p:txBody>
              <a:bodyPr/>
              <a:lstStyle/>
              <a:p>
                <a:endParaRPr lang="es-MX"/>
              </a:p>
            </p:txBody>
          </p:sp>
          <p:sp>
            <p:nvSpPr>
              <p:cNvPr id="8866" name="Freeform 6481"/>
              <p:cNvSpPr>
                <a:spLocks/>
              </p:cNvSpPr>
              <p:nvPr/>
            </p:nvSpPr>
            <p:spPr bwMode="auto">
              <a:xfrm>
                <a:off x="1756" y="858"/>
                <a:ext cx="16" cy="227"/>
              </a:xfrm>
              <a:custGeom>
                <a:avLst/>
                <a:gdLst>
                  <a:gd name="T0" fmla="*/ 0 w 145"/>
                  <a:gd name="T1" fmla="*/ 0 h 2044"/>
                  <a:gd name="T2" fmla="*/ 0 w 145"/>
                  <a:gd name="T3" fmla="*/ 0 h 2044"/>
                  <a:gd name="T4" fmla="*/ 0 w 145"/>
                  <a:gd name="T5" fmla="*/ 0 h 2044"/>
                  <a:gd name="T6" fmla="*/ 0 w 145"/>
                  <a:gd name="T7" fmla="*/ 0 h 2044"/>
                  <a:gd name="T8" fmla="*/ 0 60000 65536"/>
                  <a:gd name="T9" fmla="*/ 0 60000 65536"/>
                  <a:gd name="T10" fmla="*/ 0 60000 65536"/>
                  <a:gd name="T11" fmla="*/ 0 60000 65536"/>
                  <a:gd name="T12" fmla="*/ 0 w 145"/>
                  <a:gd name="T13" fmla="*/ 0 h 2044"/>
                  <a:gd name="T14" fmla="*/ 145 w 145"/>
                  <a:gd name="T15" fmla="*/ 2044 h 2044"/>
                </a:gdLst>
                <a:ahLst/>
                <a:cxnLst>
                  <a:cxn ang="T8">
                    <a:pos x="T0" y="T1"/>
                  </a:cxn>
                  <a:cxn ang="T9">
                    <a:pos x="T2" y="T3"/>
                  </a:cxn>
                  <a:cxn ang="T10">
                    <a:pos x="T4" y="T5"/>
                  </a:cxn>
                  <a:cxn ang="T11">
                    <a:pos x="T6" y="T7"/>
                  </a:cxn>
                </a:cxnLst>
                <a:rect l="T12" t="T13" r="T14" b="T15"/>
                <a:pathLst>
                  <a:path w="145" h="2044">
                    <a:moveTo>
                      <a:pt x="97" y="1393"/>
                    </a:moveTo>
                    <a:lnTo>
                      <a:pt x="145" y="0"/>
                    </a:lnTo>
                    <a:lnTo>
                      <a:pt x="0" y="2044"/>
                    </a:lnTo>
                    <a:lnTo>
                      <a:pt x="97" y="1393"/>
                    </a:lnTo>
                  </a:path>
                </a:pathLst>
              </a:custGeom>
              <a:noFill/>
              <a:ln w="0">
                <a:solidFill>
                  <a:srgbClr val="663300"/>
                </a:solidFill>
                <a:round/>
                <a:headEnd/>
                <a:tailEnd/>
              </a:ln>
            </p:spPr>
            <p:txBody>
              <a:bodyPr/>
              <a:lstStyle/>
              <a:p>
                <a:endParaRPr lang="es-MX"/>
              </a:p>
            </p:txBody>
          </p:sp>
          <p:sp>
            <p:nvSpPr>
              <p:cNvPr id="8867" name="Freeform 6482"/>
              <p:cNvSpPr>
                <a:spLocks/>
              </p:cNvSpPr>
              <p:nvPr/>
            </p:nvSpPr>
            <p:spPr bwMode="auto">
              <a:xfrm>
                <a:off x="1756" y="1013"/>
                <a:ext cx="16" cy="82"/>
              </a:xfrm>
              <a:custGeom>
                <a:avLst/>
                <a:gdLst>
                  <a:gd name="T0" fmla="*/ 0 w 145"/>
                  <a:gd name="T1" fmla="*/ 0 h 741"/>
                  <a:gd name="T2" fmla="*/ 0 w 145"/>
                  <a:gd name="T3" fmla="*/ 0 h 741"/>
                  <a:gd name="T4" fmla="*/ 0 w 145"/>
                  <a:gd name="T5" fmla="*/ 0 h 741"/>
                  <a:gd name="T6" fmla="*/ 0 w 145"/>
                  <a:gd name="T7" fmla="*/ 0 h 741"/>
                  <a:gd name="T8" fmla="*/ 0 60000 65536"/>
                  <a:gd name="T9" fmla="*/ 0 60000 65536"/>
                  <a:gd name="T10" fmla="*/ 0 60000 65536"/>
                  <a:gd name="T11" fmla="*/ 0 60000 65536"/>
                  <a:gd name="T12" fmla="*/ 0 w 145"/>
                  <a:gd name="T13" fmla="*/ 0 h 741"/>
                  <a:gd name="T14" fmla="*/ 145 w 145"/>
                  <a:gd name="T15" fmla="*/ 741 h 741"/>
                </a:gdLst>
                <a:ahLst/>
                <a:cxnLst>
                  <a:cxn ang="T8">
                    <a:pos x="T0" y="T1"/>
                  </a:cxn>
                  <a:cxn ang="T9">
                    <a:pos x="T2" y="T3"/>
                  </a:cxn>
                  <a:cxn ang="T10">
                    <a:pos x="T4" y="T5"/>
                  </a:cxn>
                  <a:cxn ang="T11">
                    <a:pos x="T6" y="T7"/>
                  </a:cxn>
                </a:cxnLst>
                <a:rect l="T12" t="T13" r="T14" b="T15"/>
                <a:pathLst>
                  <a:path w="145" h="741">
                    <a:moveTo>
                      <a:pt x="97" y="0"/>
                    </a:moveTo>
                    <a:lnTo>
                      <a:pt x="0" y="651"/>
                    </a:lnTo>
                    <a:lnTo>
                      <a:pt x="145" y="741"/>
                    </a:lnTo>
                    <a:lnTo>
                      <a:pt x="97" y="0"/>
                    </a:lnTo>
                    <a:close/>
                  </a:path>
                </a:pathLst>
              </a:custGeom>
              <a:solidFill>
                <a:srgbClr val="663300"/>
              </a:solidFill>
              <a:ln w="9525">
                <a:noFill/>
                <a:round/>
                <a:headEnd/>
                <a:tailEnd/>
              </a:ln>
            </p:spPr>
            <p:txBody>
              <a:bodyPr/>
              <a:lstStyle/>
              <a:p>
                <a:endParaRPr lang="es-MX"/>
              </a:p>
            </p:txBody>
          </p:sp>
          <p:sp>
            <p:nvSpPr>
              <p:cNvPr id="8868" name="Freeform 6483"/>
              <p:cNvSpPr>
                <a:spLocks/>
              </p:cNvSpPr>
              <p:nvPr/>
            </p:nvSpPr>
            <p:spPr bwMode="auto">
              <a:xfrm>
                <a:off x="1756" y="1013"/>
                <a:ext cx="16" cy="82"/>
              </a:xfrm>
              <a:custGeom>
                <a:avLst/>
                <a:gdLst>
                  <a:gd name="T0" fmla="*/ 0 w 145"/>
                  <a:gd name="T1" fmla="*/ 0 h 741"/>
                  <a:gd name="T2" fmla="*/ 0 w 145"/>
                  <a:gd name="T3" fmla="*/ 0 h 741"/>
                  <a:gd name="T4" fmla="*/ 0 w 145"/>
                  <a:gd name="T5" fmla="*/ 0 h 741"/>
                  <a:gd name="T6" fmla="*/ 0 w 145"/>
                  <a:gd name="T7" fmla="*/ 0 h 741"/>
                  <a:gd name="T8" fmla="*/ 0 60000 65536"/>
                  <a:gd name="T9" fmla="*/ 0 60000 65536"/>
                  <a:gd name="T10" fmla="*/ 0 60000 65536"/>
                  <a:gd name="T11" fmla="*/ 0 60000 65536"/>
                  <a:gd name="T12" fmla="*/ 0 w 145"/>
                  <a:gd name="T13" fmla="*/ 0 h 741"/>
                  <a:gd name="T14" fmla="*/ 145 w 145"/>
                  <a:gd name="T15" fmla="*/ 741 h 741"/>
                </a:gdLst>
                <a:ahLst/>
                <a:cxnLst>
                  <a:cxn ang="T8">
                    <a:pos x="T0" y="T1"/>
                  </a:cxn>
                  <a:cxn ang="T9">
                    <a:pos x="T2" y="T3"/>
                  </a:cxn>
                  <a:cxn ang="T10">
                    <a:pos x="T4" y="T5"/>
                  </a:cxn>
                  <a:cxn ang="T11">
                    <a:pos x="T6" y="T7"/>
                  </a:cxn>
                </a:cxnLst>
                <a:rect l="T12" t="T13" r="T14" b="T15"/>
                <a:pathLst>
                  <a:path w="145" h="741">
                    <a:moveTo>
                      <a:pt x="97" y="0"/>
                    </a:moveTo>
                    <a:lnTo>
                      <a:pt x="0" y="651"/>
                    </a:lnTo>
                    <a:lnTo>
                      <a:pt x="145" y="741"/>
                    </a:lnTo>
                    <a:lnTo>
                      <a:pt x="97" y="0"/>
                    </a:lnTo>
                  </a:path>
                </a:pathLst>
              </a:custGeom>
              <a:noFill/>
              <a:ln w="0">
                <a:solidFill>
                  <a:srgbClr val="663300"/>
                </a:solidFill>
                <a:round/>
                <a:headEnd/>
                <a:tailEnd/>
              </a:ln>
            </p:spPr>
            <p:txBody>
              <a:bodyPr/>
              <a:lstStyle/>
              <a:p>
                <a:endParaRPr lang="es-MX"/>
              </a:p>
            </p:txBody>
          </p:sp>
          <p:sp>
            <p:nvSpPr>
              <p:cNvPr id="8869" name="Freeform 6484"/>
              <p:cNvSpPr>
                <a:spLocks/>
              </p:cNvSpPr>
              <p:nvPr/>
            </p:nvSpPr>
            <p:spPr bwMode="auto">
              <a:xfrm>
                <a:off x="1767" y="858"/>
                <a:ext cx="5" cy="237"/>
              </a:xfrm>
              <a:custGeom>
                <a:avLst/>
                <a:gdLst>
                  <a:gd name="T0" fmla="*/ 0 w 48"/>
                  <a:gd name="T1" fmla="*/ 0 h 2134"/>
                  <a:gd name="T2" fmla="*/ 0 w 48"/>
                  <a:gd name="T3" fmla="*/ 0 h 2134"/>
                  <a:gd name="T4" fmla="*/ 0 w 48"/>
                  <a:gd name="T5" fmla="*/ 0 h 2134"/>
                  <a:gd name="T6" fmla="*/ 0 w 48"/>
                  <a:gd name="T7" fmla="*/ 0 h 2134"/>
                  <a:gd name="T8" fmla="*/ 0 60000 65536"/>
                  <a:gd name="T9" fmla="*/ 0 60000 65536"/>
                  <a:gd name="T10" fmla="*/ 0 60000 65536"/>
                  <a:gd name="T11" fmla="*/ 0 60000 65536"/>
                  <a:gd name="T12" fmla="*/ 0 w 48"/>
                  <a:gd name="T13" fmla="*/ 0 h 2134"/>
                  <a:gd name="T14" fmla="*/ 48 w 48"/>
                  <a:gd name="T15" fmla="*/ 2134 h 2134"/>
                </a:gdLst>
                <a:ahLst/>
                <a:cxnLst>
                  <a:cxn ang="T8">
                    <a:pos x="T0" y="T1"/>
                  </a:cxn>
                  <a:cxn ang="T9">
                    <a:pos x="T2" y="T3"/>
                  </a:cxn>
                  <a:cxn ang="T10">
                    <a:pos x="T4" y="T5"/>
                  </a:cxn>
                  <a:cxn ang="T11">
                    <a:pos x="T6" y="T7"/>
                  </a:cxn>
                </a:cxnLst>
                <a:rect l="T12" t="T13" r="T14" b="T15"/>
                <a:pathLst>
                  <a:path w="48" h="2134">
                    <a:moveTo>
                      <a:pt x="0" y="1393"/>
                    </a:moveTo>
                    <a:lnTo>
                      <a:pt x="48" y="2134"/>
                    </a:lnTo>
                    <a:lnTo>
                      <a:pt x="48" y="0"/>
                    </a:lnTo>
                    <a:lnTo>
                      <a:pt x="0" y="1393"/>
                    </a:lnTo>
                    <a:close/>
                  </a:path>
                </a:pathLst>
              </a:custGeom>
              <a:solidFill>
                <a:srgbClr val="663300"/>
              </a:solidFill>
              <a:ln w="9525">
                <a:noFill/>
                <a:round/>
                <a:headEnd/>
                <a:tailEnd/>
              </a:ln>
            </p:spPr>
            <p:txBody>
              <a:bodyPr/>
              <a:lstStyle/>
              <a:p>
                <a:endParaRPr lang="es-MX"/>
              </a:p>
            </p:txBody>
          </p:sp>
          <p:sp>
            <p:nvSpPr>
              <p:cNvPr id="8870" name="Freeform 6485"/>
              <p:cNvSpPr>
                <a:spLocks/>
              </p:cNvSpPr>
              <p:nvPr/>
            </p:nvSpPr>
            <p:spPr bwMode="auto">
              <a:xfrm>
                <a:off x="1767" y="858"/>
                <a:ext cx="5" cy="237"/>
              </a:xfrm>
              <a:custGeom>
                <a:avLst/>
                <a:gdLst>
                  <a:gd name="T0" fmla="*/ 0 w 48"/>
                  <a:gd name="T1" fmla="*/ 0 h 2134"/>
                  <a:gd name="T2" fmla="*/ 0 w 48"/>
                  <a:gd name="T3" fmla="*/ 0 h 2134"/>
                  <a:gd name="T4" fmla="*/ 0 w 48"/>
                  <a:gd name="T5" fmla="*/ 0 h 2134"/>
                  <a:gd name="T6" fmla="*/ 0 w 48"/>
                  <a:gd name="T7" fmla="*/ 0 h 2134"/>
                  <a:gd name="T8" fmla="*/ 0 60000 65536"/>
                  <a:gd name="T9" fmla="*/ 0 60000 65536"/>
                  <a:gd name="T10" fmla="*/ 0 60000 65536"/>
                  <a:gd name="T11" fmla="*/ 0 60000 65536"/>
                  <a:gd name="T12" fmla="*/ 0 w 48"/>
                  <a:gd name="T13" fmla="*/ 0 h 2134"/>
                  <a:gd name="T14" fmla="*/ 48 w 48"/>
                  <a:gd name="T15" fmla="*/ 2134 h 2134"/>
                </a:gdLst>
                <a:ahLst/>
                <a:cxnLst>
                  <a:cxn ang="T8">
                    <a:pos x="T0" y="T1"/>
                  </a:cxn>
                  <a:cxn ang="T9">
                    <a:pos x="T2" y="T3"/>
                  </a:cxn>
                  <a:cxn ang="T10">
                    <a:pos x="T4" y="T5"/>
                  </a:cxn>
                  <a:cxn ang="T11">
                    <a:pos x="T6" y="T7"/>
                  </a:cxn>
                </a:cxnLst>
                <a:rect l="T12" t="T13" r="T14" b="T15"/>
                <a:pathLst>
                  <a:path w="48" h="2134">
                    <a:moveTo>
                      <a:pt x="0" y="1393"/>
                    </a:moveTo>
                    <a:lnTo>
                      <a:pt x="48" y="2134"/>
                    </a:lnTo>
                    <a:lnTo>
                      <a:pt x="48" y="0"/>
                    </a:lnTo>
                    <a:lnTo>
                      <a:pt x="0" y="1393"/>
                    </a:lnTo>
                  </a:path>
                </a:pathLst>
              </a:custGeom>
              <a:noFill/>
              <a:ln w="0">
                <a:solidFill>
                  <a:srgbClr val="663300"/>
                </a:solidFill>
                <a:round/>
                <a:headEnd/>
                <a:tailEnd/>
              </a:ln>
            </p:spPr>
            <p:txBody>
              <a:bodyPr/>
              <a:lstStyle/>
              <a:p>
                <a:endParaRPr lang="es-MX"/>
              </a:p>
            </p:txBody>
          </p:sp>
          <p:sp>
            <p:nvSpPr>
              <p:cNvPr id="8871" name="Freeform 6486"/>
              <p:cNvSpPr>
                <a:spLocks/>
              </p:cNvSpPr>
              <p:nvPr/>
            </p:nvSpPr>
            <p:spPr bwMode="auto">
              <a:xfrm>
                <a:off x="1772" y="858"/>
                <a:ext cx="1" cy="230"/>
              </a:xfrm>
              <a:custGeom>
                <a:avLst/>
                <a:gdLst>
                  <a:gd name="T0" fmla="*/ 0 w 2"/>
                  <a:gd name="T1" fmla="*/ 0 h 2070"/>
                  <a:gd name="T2" fmla="*/ 0 w 2"/>
                  <a:gd name="T3" fmla="*/ 0 h 2070"/>
                  <a:gd name="T4" fmla="*/ 1 w 2"/>
                  <a:gd name="T5" fmla="*/ 0 h 2070"/>
                  <a:gd name="T6" fmla="*/ 0 60000 65536"/>
                  <a:gd name="T7" fmla="*/ 0 60000 65536"/>
                  <a:gd name="T8" fmla="*/ 0 60000 65536"/>
                  <a:gd name="T9" fmla="*/ 0 w 2"/>
                  <a:gd name="T10" fmla="*/ 0 h 2070"/>
                  <a:gd name="T11" fmla="*/ 2 w 2"/>
                  <a:gd name="T12" fmla="*/ 2070 h 2070"/>
                </a:gdLst>
                <a:ahLst/>
                <a:cxnLst>
                  <a:cxn ang="T6">
                    <a:pos x="T0" y="T1"/>
                  </a:cxn>
                  <a:cxn ang="T7">
                    <a:pos x="T2" y="T3"/>
                  </a:cxn>
                  <a:cxn ang="T8">
                    <a:pos x="T4" y="T5"/>
                  </a:cxn>
                </a:cxnLst>
                <a:rect l="T9" t="T10" r="T11" b="T12"/>
                <a:pathLst>
                  <a:path w="2" h="2070">
                    <a:moveTo>
                      <a:pt x="0" y="0"/>
                    </a:moveTo>
                    <a:lnTo>
                      <a:pt x="0" y="2070"/>
                    </a:lnTo>
                    <a:lnTo>
                      <a:pt x="2" y="2070"/>
                    </a:lnTo>
                  </a:path>
                </a:pathLst>
              </a:custGeom>
              <a:noFill/>
              <a:ln w="0">
                <a:solidFill>
                  <a:srgbClr val="663300"/>
                </a:solidFill>
                <a:round/>
                <a:headEnd/>
                <a:tailEnd/>
              </a:ln>
            </p:spPr>
            <p:txBody>
              <a:bodyPr/>
              <a:lstStyle/>
              <a:p>
                <a:endParaRPr lang="es-MX"/>
              </a:p>
            </p:txBody>
          </p:sp>
          <p:sp>
            <p:nvSpPr>
              <p:cNvPr id="8872" name="Freeform 6487"/>
              <p:cNvSpPr>
                <a:spLocks/>
              </p:cNvSpPr>
              <p:nvPr/>
            </p:nvSpPr>
            <p:spPr bwMode="auto">
              <a:xfrm>
                <a:off x="2306" y="1292"/>
                <a:ext cx="51" cy="103"/>
              </a:xfrm>
              <a:custGeom>
                <a:avLst/>
                <a:gdLst>
                  <a:gd name="T0" fmla="*/ 0 w 460"/>
                  <a:gd name="T1" fmla="*/ 0 h 930"/>
                  <a:gd name="T2" fmla="*/ 0 w 460"/>
                  <a:gd name="T3" fmla="*/ 0 h 930"/>
                  <a:gd name="T4" fmla="*/ 0 w 460"/>
                  <a:gd name="T5" fmla="*/ 0 h 930"/>
                  <a:gd name="T6" fmla="*/ 0 w 460"/>
                  <a:gd name="T7" fmla="*/ 0 h 930"/>
                  <a:gd name="T8" fmla="*/ 0 60000 65536"/>
                  <a:gd name="T9" fmla="*/ 0 60000 65536"/>
                  <a:gd name="T10" fmla="*/ 0 60000 65536"/>
                  <a:gd name="T11" fmla="*/ 0 60000 65536"/>
                  <a:gd name="T12" fmla="*/ 0 w 460"/>
                  <a:gd name="T13" fmla="*/ 0 h 930"/>
                  <a:gd name="T14" fmla="*/ 460 w 460"/>
                  <a:gd name="T15" fmla="*/ 930 h 930"/>
                </a:gdLst>
                <a:ahLst/>
                <a:cxnLst>
                  <a:cxn ang="T8">
                    <a:pos x="T0" y="T1"/>
                  </a:cxn>
                  <a:cxn ang="T9">
                    <a:pos x="T2" y="T3"/>
                  </a:cxn>
                  <a:cxn ang="T10">
                    <a:pos x="T4" y="T5"/>
                  </a:cxn>
                  <a:cxn ang="T11">
                    <a:pos x="T6" y="T7"/>
                  </a:cxn>
                </a:cxnLst>
                <a:rect l="T12" t="T13" r="T14" b="T15"/>
                <a:pathLst>
                  <a:path w="460" h="930">
                    <a:moveTo>
                      <a:pt x="460" y="0"/>
                    </a:moveTo>
                    <a:lnTo>
                      <a:pt x="0" y="779"/>
                    </a:lnTo>
                    <a:lnTo>
                      <a:pt x="255" y="930"/>
                    </a:lnTo>
                    <a:lnTo>
                      <a:pt x="460" y="0"/>
                    </a:lnTo>
                    <a:close/>
                  </a:path>
                </a:pathLst>
              </a:custGeom>
              <a:solidFill>
                <a:srgbClr val="663300"/>
              </a:solidFill>
              <a:ln w="9525">
                <a:noFill/>
                <a:round/>
                <a:headEnd/>
                <a:tailEnd/>
              </a:ln>
            </p:spPr>
            <p:txBody>
              <a:bodyPr/>
              <a:lstStyle/>
              <a:p>
                <a:endParaRPr lang="es-MX"/>
              </a:p>
            </p:txBody>
          </p:sp>
          <p:sp>
            <p:nvSpPr>
              <p:cNvPr id="8873" name="Freeform 6488"/>
              <p:cNvSpPr>
                <a:spLocks/>
              </p:cNvSpPr>
              <p:nvPr/>
            </p:nvSpPr>
            <p:spPr bwMode="auto">
              <a:xfrm>
                <a:off x="2306" y="1292"/>
                <a:ext cx="51" cy="103"/>
              </a:xfrm>
              <a:custGeom>
                <a:avLst/>
                <a:gdLst>
                  <a:gd name="T0" fmla="*/ 0 w 460"/>
                  <a:gd name="T1" fmla="*/ 0 h 930"/>
                  <a:gd name="T2" fmla="*/ 0 w 460"/>
                  <a:gd name="T3" fmla="*/ 0 h 930"/>
                  <a:gd name="T4" fmla="*/ 0 w 460"/>
                  <a:gd name="T5" fmla="*/ 0 h 930"/>
                  <a:gd name="T6" fmla="*/ 0 w 460"/>
                  <a:gd name="T7" fmla="*/ 0 h 930"/>
                  <a:gd name="T8" fmla="*/ 0 60000 65536"/>
                  <a:gd name="T9" fmla="*/ 0 60000 65536"/>
                  <a:gd name="T10" fmla="*/ 0 60000 65536"/>
                  <a:gd name="T11" fmla="*/ 0 60000 65536"/>
                  <a:gd name="T12" fmla="*/ 0 w 460"/>
                  <a:gd name="T13" fmla="*/ 0 h 930"/>
                  <a:gd name="T14" fmla="*/ 460 w 460"/>
                  <a:gd name="T15" fmla="*/ 930 h 930"/>
                </a:gdLst>
                <a:ahLst/>
                <a:cxnLst>
                  <a:cxn ang="T8">
                    <a:pos x="T0" y="T1"/>
                  </a:cxn>
                  <a:cxn ang="T9">
                    <a:pos x="T2" y="T3"/>
                  </a:cxn>
                  <a:cxn ang="T10">
                    <a:pos x="T4" y="T5"/>
                  </a:cxn>
                  <a:cxn ang="T11">
                    <a:pos x="T6" y="T7"/>
                  </a:cxn>
                </a:cxnLst>
                <a:rect l="T12" t="T13" r="T14" b="T15"/>
                <a:pathLst>
                  <a:path w="460" h="930">
                    <a:moveTo>
                      <a:pt x="460" y="0"/>
                    </a:moveTo>
                    <a:lnTo>
                      <a:pt x="0" y="779"/>
                    </a:lnTo>
                    <a:lnTo>
                      <a:pt x="255" y="930"/>
                    </a:lnTo>
                    <a:lnTo>
                      <a:pt x="460" y="0"/>
                    </a:lnTo>
                  </a:path>
                </a:pathLst>
              </a:custGeom>
              <a:noFill/>
              <a:ln w="0">
                <a:solidFill>
                  <a:srgbClr val="663300"/>
                </a:solidFill>
                <a:round/>
                <a:headEnd/>
                <a:tailEnd/>
              </a:ln>
            </p:spPr>
            <p:txBody>
              <a:bodyPr/>
              <a:lstStyle/>
              <a:p>
                <a:endParaRPr lang="es-MX"/>
              </a:p>
            </p:txBody>
          </p:sp>
          <p:sp>
            <p:nvSpPr>
              <p:cNvPr id="8874" name="Freeform 6489"/>
              <p:cNvSpPr>
                <a:spLocks/>
              </p:cNvSpPr>
              <p:nvPr/>
            </p:nvSpPr>
            <p:spPr bwMode="auto">
              <a:xfrm>
                <a:off x="2306" y="1278"/>
                <a:ext cx="51" cy="101"/>
              </a:xfrm>
              <a:custGeom>
                <a:avLst/>
                <a:gdLst>
                  <a:gd name="T0" fmla="*/ 0 w 460"/>
                  <a:gd name="T1" fmla="*/ 0 h 908"/>
                  <a:gd name="T2" fmla="*/ 0 w 460"/>
                  <a:gd name="T3" fmla="*/ 0 h 908"/>
                  <a:gd name="T4" fmla="*/ 0 w 460"/>
                  <a:gd name="T5" fmla="*/ 0 h 908"/>
                  <a:gd name="T6" fmla="*/ 0 w 460"/>
                  <a:gd name="T7" fmla="*/ 0 h 908"/>
                  <a:gd name="T8" fmla="*/ 0 60000 65536"/>
                  <a:gd name="T9" fmla="*/ 0 60000 65536"/>
                  <a:gd name="T10" fmla="*/ 0 60000 65536"/>
                  <a:gd name="T11" fmla="*/ 0 60000 65536"/>
                  <a:gd name="T12" fmla="*/ 0 w 460"/>
                  <a:gd name="T13" fmla="*/ 0 h 908"/>
                  <a:gd name="T14" fmla="*/ 460 w 460"/>
                  <a:gd name="T15" fmla="*/ 908 h 908"/>
                </a:gdLst>
                <a:ahLst/>
                <a:cxnLst>
                  <a:cxn ang="T8">
                    <a:pos x="T0" y="T1"/>
                  </a:cxn>
                  <a:cxn ang="T9">
                    <a:pos x="T2" y="T3"/>
                  </a:cxn>
                  <a:cxn ang="T10">
                    <a:pos x="T4" y="T5"/>
                  </a:cxn>
                  <a:cxn ang="T11">
                    <a:pos x="T6" y="T7"/>
                  </a:cxn>
                </a:cxnLst>
                <a:rect l="T12" t="T13" r="T14" b="T15"/>
                <a:pathLst>
                  <a:path w="460" h="908">
                    <a:moveTo>
                      <a:pt x="200" y="0"/>
                    </a:moveTo>
                    <a:lnTo>
                      <a:pt x="0" y="908"/>
                    </a:lnTo>
                    <a:lnTo>
                      <a:pt x="460" y="129"/>
                    </a:lnTo>
                    <a:lnTo>
                      <a:pt x="200" y="0"/>
                    </a:lnTo>
                    <a:close/>
                  </a:path>
                </a:pathLst>
              </a:custGeom>
              <a:solidFill>
                <a:srgbClr val="663300"/>
              </a:solidFill>
              <a:ln w="9525">
                <a:noFill/>
                <a:round/>
                <a:headEnd/>
                <a:tailEnd/>
              </a:ln>
            </p:spPr>
            <p:txBody>
              <a:bodyPr/>
              <a:lstStyle/>
              <a:p>
                <a:endParaRPr lang="es-MX"/>
              </a:p>
            </p:txBody>
          </p:sp>
          <p:sp>
            <p:nvSpPr>
              <p:cNvPr id="8875" name="Freeform 6490"/>
              <p:cNvSpPr>
                <a:spLocks/>
              </p:cNvSpPr>
              <p:nvPr/>
            </p:nvSpPr>
            <p:spPr bwMode="auto">
              <a:xfrm>
                <a:off x="2306" y="1278"/>
                <a:ext cx="51" cy="101"/>
              </a:xfrm>
              <a:custGeom>
                <a:avLst/>
                <a:gdLst>
                  <a:gd name="T0" fmla="*/ 0 w 460"/>
                  <a:gd name="T1" fmla="*/ 0 h 908"/>
                  <a:gd name="T2" fmla="*/ 0 w 460"/>
                  <a:gd name="T3" fmla="*/ 0 h 908"/>
                  <a:gd name="T4" fmla="*/ 0 w 460"/>
                  <a:gd name="T5" fmla="*/ 0 h 908"/>
                  <a:gd name="T6" fmla="*/ 0 w 460"/>
                  <a:gd name="T7" fmla="*/ 0 h 908"/>
                  <a:gd name="T8" fmla="*/ 0 60000 65536"/>
                  <a:gd name="T9" fmla="*/ 0 60000 65536"/>
                  <a:gd name="T10" fmla="*/ 0 60000 65536"/>
                  <a:gd name="T11" fmla="*/ 0 60000 65536"/>
                  <a:gd name="T12" fmla="*/ 0 w 460"/>
                  <a:gd name="T13" fmla="*/ 0 h 908"/>
                  <a:gd name="T14" fmla="*/ 460 w 460"/>
                  <a:gd name="T15" fmla="*/ 908 h 908"/>
                </a:gdLst>
                <a:ahLst/>
                <a:cxnLst>
                  <a:cxn ang="T8">
                    <a:pos x="T0" y="T1"/>
                  </a:cxn>
                  <a:cxn ang="T9">
                    <a:pos x="T2" y="T3"/>
                  </a:cxn>
                  <a:cxn ang="T10">
                    <a:pos x="T4" y="T5"/>
                  </a:cxn>
                  <a:cxn ang="T11">
                    <a:pos x="T6" y="T7"/>
                  </a:cxn>
                </a:cxnLst>
                <a:rect l="T12" t="T13" r="T14" b="T15"/>
                <a:pathLst>
                  <a:path w="460" h="908">
                    <a:moveTo>
                      <a:pt x="200" y="0"/>
                    </a:moveTo>
                    <a:lnTo>
                      <a:pt x="0" y="908"/>
                    </a:lnTo>
                    <a:lnTo>
                      <a:pt x="460" y="129"/>
                    </a:lnTo>
                    <a:lnTo>
                      <a:pt x="200" y="0"/>
                    </a:lnTo>
                  </a:path>
                </a:pathLst>
              </a:custGeom>
              <a:noFill/>
              <a:ln w="0">
                <a:solidFill>
                  <a:srgbClr val="663300"/>
                </a:solidFill>
                <a:round/>
                <a:headEnd/>
                <a:tailEnd/>
              </a:ln>
            </p:spPr>
            <p:txBody>
              <a:bodyPr/>
              <a:lstStyle/>
              <a:p>
                <a:endParaRPr lang="es-MX"/>
              </a:p>
            </p:txBody>
          </p:sp>
          <p:sp>
            <p:nvSpPr>
              <p:cNvPr id="8876" name="Freeform 6491"/>
              <p:cNvSpPr>
                <a:spLocks/>
              </p:cNvSpPr>
              <p:nvPr/>
            </p:nvSpPr>
            <p:spPr bwMode="auto">
              <a:xfrm>
                <a:off x="2328" y="1271"/>
                <a:ext cx="47" cy="21"/>
              </a:xfrm>
              <a:custGeom>
                <a:avLst/>
                <a:gdLst>
                  <a:gd name="T0" fmla="*/ 0 w 424"/>
                  <a:gd name="T1" fmla="*/ 0 h 190"/>
                  <a:gd name="T2" fmla="*/ 0 w 424"/>
                  <a:gd name="T3" fmla="*/ 0 h 190"/>
                  <a:gd name="T4" fmla="*/ 0 w 424"/>
                  <a:gd name="T5" fmla="*/ 0 h 190"/>
                  <a:gd name="T6" fmla="*/ 0 w 424"/>
                  <a:gd name="T7" fmla="*/ 0 h 190"/>
                  <a:gd name="T8" fmla="*/ 0 60000 65536"/>
                  <a:gd name="T9" fmla="*/ 0 60000 65536"/>
                  <a:gd name="T10" fmla="*/ 0 60000 65536"/>
                  <a:gd name="T11" fmla="*/ 0 60000 65536"/>
                  <a:gd name="T12" fmla="*/ 0 w 424"/>
                  <a:gd name="T13" fmla="*/ 0 h 190"/>
                  <a:gd name="T14" fmla="*/ 424 w 424"/>
                  <a:gd name="T15" fmla="*/ 190 h 190"/>
                </a:gdLst>
                <a:ahLst/>
                <a:cxnLst>
                  <a:cxn ang="T8">
                    <a:pos x="T0" y="T1"/>
                  </a:cxn>
                  <a:cxn ang="T9">
                    <a:pos x="T2" y="T3"/>
                  </a:cxn>
                  <a:cxn ang="T10">
                    <a:pos x="T4" y="T5"/>
                  </a:cxn>
                  <a:cxn ang="T11">
                    <a:pos x="T6" y="T7"/>
                  </a:cxn>
                </a:cxnLst>
                <a:rect l="T12" t="T13" r="T14" b="T15"/>
                <a:pathLst>
                  <a:path w="424" h="190">
                    <a:moveTo>
                      <a:pt x="424" y="0"/>
                    </a:moveTo>
                    <a:lnTo>
                      <a:pt x="0" y="61"/>
                    </a:lnTo>
                    <a:lnTo>
                      <a:pt x="260" y="190"/>
                    </a:lnTo>
                    <a:lnTo>
                      <a:pt x="424" y="0"/>
                    </a:lnTo>
                    <a:close/>
                  </a:path>
                </a:pathLst>
              </a:custGeom>
              <a:solidFill>
                <a:srgbClr val="663300"/>
              </a:solidFill>
              <a:ln w="9525">
                <a:noFill/>
                <a:round/>
                <a:headEnd/>
                <a:tailEnd/>
              </a:ln>
            </p:spPr>
            <p:txBody>
              <a:bodyPr/>
              <a:lstStyle/>
              <a:p>
                <a:endParaRPr lang="es-MX"/>
              </a:p>
            </p:txBody>
          </p:sp>
          <p:sp>
            <p:nvSpPr>
              <p:cNvPr id="8877" name="Freeform 6492"/>
              <p:cNvSpPr>
                <a:spLocks/>
              </p:cNvSpPr>
              <p:nvPr/>
            </p:nvSpPr>
            <p:spPr bwMode="auto">
              <a:xfrm>
                <a:off x="2328" y="1271"/>
                <a:ext cx="47" cy="21"/>
              </a:xfrm>
              <a:custGeom>
                <a:avLst/>
                <a:gdLst>
                  <a:gd name="T0" fmla="*/ 0 w 424"/>
                  <a:gd name="T1" fmla="*/ 0 h 190"/>
                  <a:gd name="T2" fmla="*/ 0 w 424"/>
                  <a:gd name="T3" fmla="*/ 0 h 190"/>
                  <a:gd name="T4" fmla="*/ 0 w 424"/>
                  <a:gd name="T5" fmla="*/ 0 h 190"/>
                  <a:gd name="T6" fmla="*/ 0 w 424"/>
                  <a:gd name="T7" fmla="*/ 0 h 190"/>
                  <a:gd name="T8" fmla="*/ 0 60000 65536"/>
                  <a:gd name="T9" fmla="*/ 0 60000 65536"/>
                  <a:gd name="T10" fmla="*/ 0 60000 65536"/>
                  <a:gd name="T11" fmla="*/ 0 60000 65536"/>
                  <a:gd name="T12" fmla="*/ 0 w 424"/>
                  <a:gd name="T13" fmla="*/ 0 h 190"/>
                  <a:gd name="T14" fmla="*/ 424 w 424"/>
                  <a:gd name="T15" fmla="*/ 190 h 190"/>
                </a:gdLst>
                <a:ahLst/>
                <a:cxnLst>
                  <a:cxn ang="T8">
                    <a:pos x="T0" y="T1"/>
                  </a:cxn>
                  <a:cxn ang="T9">
                    <a:pos x="T2" y="T3"/>
                  </a:cxn>
                  <a:cxn ang="T10">
                    <a:pos x="T4" y="T5"/>
                  </a:cxn>
                  <a:cxn ang="T11">
                    <a:pos x="T6" y="T7"/>
                  </a:cxn>
                </a:cxnLst>
                <a:rect l="T12" t="T13" r="T14" b="T15"/>
                <a:pathLst>
                  <a:path w="424" h="190">
                    <a:moveTo>
                      <a:pt x="424" y="0"/>
                    </a:moveTo>
                    <a:lnTo>
                      <a:pt x="0" y="61"/>
                    </a:lnTo>
                    <a:lnTo>
                      <a:pt x="260" y="190"/>
                    </a:lnTo>
                    <a:lnTo>
                      <a:pt x="424" y="0"/>
                    </a:lnTo>
                  </a:path>
                </a:pathLst>
              </a:custGeom>
              <a:noFill/>
              <a:ln w="0">
                <a:solidFill>
                  <a:srgbClr val="663300"/>
                </a:solidFill>
                <a:round/>
                <a:headEnd/>
                <a:tailEnd/>
              </a:ln>
            </p:spPr>
            <p:txBody>
              <a:bodyPr/>
              <a:lstStyle/>
              <a:p>
                <a:endParaRPr lang="es-MX"/>
              </a:p>
            </p:txBody>
          </p:sp>
          <p:sp>
            <p:nvSpPr>
              <p:cNvPr id="8878" name="Freeform 6493"/>
              <p:cNvSpPr>
                <a:spLocks/>
              </p:cNvSpPr>
              <p:nvPr/>
            </p:nvSpPr>
            <p:spPr bwMode="auto">
              <a:xfrm>
                <a:off x="2328" y="1232"/>
                <a:ext cx="47" cy="46"/>
              </a:xfrm>
              <a:custGeom>
                <a:avLst/>
                <a:gdLst>
                  <a:gd name="T0" fmla="*/ 0 w 424"/>
                  <a:gd name="T1" fmla="*/ 0 h 414"/>
                  <a:gd name="T2" fmla="*/ 0 w 424"/>
                  <a:gd name="T3" fmla="*/ 0 h 414"/>
                  <a:gd name="T4" fmla="*/ 0 w 424"/>
                  <a:gd name="T5" fmla="*/ 0 h 414"/>
                  <a:gd name="T6" fmla="*/ 0 w 424"/>
                  <a:gd name="T7" fmla="*/ 0 h 414"/>
                  <a:gd name="T8" fmla="*/ 0 60000 65536"/>
                  <a:gd name="T9" fmla="*/ 0 60000 65536"/>
                  <a:gd name="T10" fmla="*/ 0 60000 65536"/>
                  <a:gd name="T11" fmla="*/ 0 60000 65536"/>
                  <a:gd name="T12" fmla="*/ 0 w 424"/>
                  <a:gd name="T13" fmla="*/ 0 h 414"/>
                  <a:gd name="T14" fmla="*/ 424 w 424"/>
                  <a:gd name="T15" fmla="*/ 414 h 414"/>
                </a:gdLst>
                <a:ahLst/>
                <a:cxnLst>
                  <a:cxn ang="T8">
                    <a:pos x="T0" y="T1"/>
                  </a:cxn>
                  <a:cxn ang="T9">
                    <a:pos x="T2" y="T3"/>
                  </a:cxn>
                  <a:cxn ang="T10">
                    <a:pos x="T4" y="T5"/>
                  </a:cxn>
                  <a:cxn ang="T11">
                    <a:pos x="T6" y="T7"/>
                  </a:cxn>
                </a:cxnLst>
                <a:rect l="T12" t="T13" r="T14" b="T15"/>
                <a:pathLst>
                  <a:path w="424" h="414">
                    <a:moveTo>
                      <a:pt x="353" y="0"/>
                    </a:moveTo>
                    <a:lnTo>
                      <a:pt x="0" y="414"/>
                    </a:lnTo>
                    <a:lnTo>
                      <a:pt x="424" y="353"/>
                    </a:lnTo>
                    <a:lnTo>
                      <a:pt x="353" y="0"/>
                    </a:lnTo>
                    <a:close/>
                  </a:path>
                </a:pathLst>
              </a:custGeom>
              <a:solidFill>
                <a:srgbClr val="663300"/>
              </a:solidFill>
              <a:ln w="9525">
                <a:noFill/>
                <a:round/>
                <a:headEnd/>
                <a:tailEnd/>
              </a:ln>
            </p:spPr>
            <p:txBody>
              <a:bodyPr/>
              <a:lstStyle/>
              <a:p>
                <a:endParaRPr lang="es-MX"/>
              </a:p>
            </p:txBody>
          </p:sp>
          <p:sp>
            <p:nvSpPr>
              <p:cNvPr id="8879" name="Freeform 6494"/>
              <p:cNvSpPr>
                <a:spLocks/>
              </p:cNvSpPr>
              <p:nvPr/>
            </p:nvSpPr>
            <p:spPr bwMode="auto">
              <a:xfrm>
                <a:off x="2328" y="1232"/>
                <a:ext cx="47" cy="46"/>
              </a:xfrm>
              <a:custGeom>
                <a:avLst/>
                <a:gdLst>
                  <a:gd name="T0" fmla="*/ 0 w 424"/>
                  <a:gd name="T1" fmla="*/ 0 h 414"/>
                  <a:gd name="T2" fmla="*/ 0 w 424"/>
                  <a:gd name="T3" fmla="*/ 0 h 414"/>
                  <a:gd name="T4" fmla="*/ 0 w 424"/>
                  <a:gd name="T5" fmla="*/ 0 h 414"/>
                  <a:gd name="T6" fmla="*/ 0 w 424"/>
                  <a:gd name="T7" fmla="*/ 0 h 414"/>
                  <a:gd name="T8" fmla="*/ 0 60000 65536"/>
                  <a:gd name="T9" fmla="*/ 0 60000 65536"/>
                  <a:gd name="T10" fmla="*/ 0 60000 65536"/>
                  <a:gd name="T11" fmla="*/ 0 60000 65536"/>
                  <a:gd name="T12" fmla="*/ 0 w 424"/>
                  <a:gd name="T13" fmla="*/ 0 h 414"/>
                  <a:gd name="T14" fmla="*/ 424 w 424"/>
                  <a:gd name="T15" fmla="*/ 414 h 414"/>
                </a:gdLst>
                <a:ahLst/>
                <a:cxnLst>
                  <a:cxn ang="T8">
                    <a:pos x="T0" y="T1"/>
                  </a:cxn>
                  <a:cxn ang="T9">
                    <a:pos x="T2" y="T3"/>
                  </a:cxn>
                  <a:cxn ang="T10">
                    <a:pos x="T4" y="T5"/>
                  </a:cxn>
                  <a:cxn ang="T11">
                    <a:pos x="T6" y="T7"/>
                  </a:cxn>
                </a:cxnLst>
                <a:rect l="T12" t="T13" r="T14" b="T15"/>
                <a:pathLst>
                  <a:path w="424" h="414">
                    <a:moveTo>
                      <a:pt x="353" y="0"/>
                    </a:moveTo>
                    <a:lnTo>
                      <a:pt x="0" y="414"/>
                    </a:lnTo>
                    <a:lnTo>
                      <a:pt x="424" y="353"/>
                    </a:lnTo>
                    <a:lnTo>
                      <a:pt x="353" y="0"/>
                    </a:lnTo>
                  </a:path>
                </a:pathLst>
              </a:custGeom>
              <a:noFill/>
              <a:ln w="0">
                <a:solidFill>
                  <a:srgbClr val="663300"/>
                </a:solidFill>
                <a:round/>
                <a:headEnd/>
                <a:tailEnd/>
              </a:ln>
            </p:spPr>
            <p:txBody>
              <a:bodyPr/>
              <a:lstStyle/>
              <a:p>
                <a:endParaRPr lang="es-MX"/>
              </a:p>
            </p:txBody>
          </p:sp>
          <p:sp>
            <p:nvSpPr>
              <p:cNvPr id="8880" name="Freeform 6495"/>
              <p:cNvSpPr>
                <a:spLocks/>
              </p:cNvSpPr>
              <p:nvPr/>
            </p:nvSpPr>
            <p:spPr bwMode="auto">
              <a:xfrm>
                <a:off x="2368" y="1180"/>
                <a:ext cx="7" cy="91"/>
              </a:xfrm>
              <a:custGeom>
                <a:avLst/>
                <a:gdLst>
                  <a:gd name="T0" fmla="*/ 0 w 71"/>
                  <a:gd name="T1" fmla="*/ 0 h 818"/>
                  <a:gd name="T2" fmla="*/ 0 w 71"/>
                  <a:gd name="T3" fmla="*/ 0 h 818"/>
                  <a:gd name="T4" fmla="*/ 0 w 71"/>
                  <a:gd name="T5" fmla="*/ 0 h 818"/>
                  <a:gd name="T6" fmla="*/ 0 w 71"/>
                  <a:gd name="T7" fmla="*/ 0 h 818"/>
                  <a:gd name="T8" fmla="*/ 0 60000 65536"/>
                  <a:gd name="T9" fmla="*/ 0 60000 65536"/>
                  <a:gd name="T10" fmla="*/ 0 60000 65536"/>
                  <a:gd name="T11" fmla="*/ 0 60000 65536"/>
                  <a:gd name="T12" fmla="*/ 0 w 71"/>
                  <a:gd name="T13" fmla="*/ 0 h 818"/>
                  <a:gd name="T14" fmla="*/ 71 w 71"/>
                  <a:gd name="T15" fmla="*/ 818 h 818"/>
                </a:gdLst>
                <a:ahLst/>
                <a:cxnLst>
                  <a:cxn ang="T8">
                    <a:pos x="T0" y="T1"/>
                  </a:cxn>
                  <a:cxn ang="T9">
                    <a:pos x="T2" y="T3"/>
                  </a:cxn>
                  <a:cxn ang="T10">
                    <a:pos x="T4" y="T5"/>
                  </a:cxn>
                  <a:cxn ang="T11">
                    <a:pos x="T6" y="T7"/>
                  </a:cxn>
                </a:cxnLst>
                <a:rect l="T12" t="T13" r="T14" b="T15"/>
                <a:pathLst>
                  <a:path w="71" h="818">
                    <a:moveTo>
                      <a:pt x="68" y="0"/>
                    </a:moveTo>
                    <a:lnTo>
                      <a:pt x="0" y="465"/>
                    </a:lnTo>
                    <a:lnTo>
                      <a:pt x="71" y="818"/>
                    </a:lnTo>
                    <a:lnTo>
                      <a:pt x="68" y="0"/>
                    </a:lnTo>
                    <a:close/>
                  </a:path>
                </a:pathLst>
              </a:custGeom>
              <a:solidFill>
                <a:srgbClr val="663300"/>
              </a:solidFill>
              <a:ln w="9525">
                <a:noFill/>
                <a:round/>
                <a:headEnd/>
                <a:tailEnd/>
              </a:ln>
            </p:spPr>
            <p:txBody>
              <a:bodyPr/>
              <a:lstStyle/>
              <a:p>
                <a:endParaRPr lang="es-MX"/>
              </a:p>
            </p:txBody>
          </p:sp>
          <p:sp>
            <p:nvSpPr>
              <p:cNvPr id="8881" name="Freeform 6496"/>
              <p:cNvSpPr>
                <a:spLocks/>
              </p:cNvSpPr>
              <p:nvPr/>
            </p:nvSpPr>
            <p:spPr bwMode="auto">
              <a:xfrm>
                <a:off x="2368" y="1180"/>
                <a:ext cx="7" cy="91"/>
              </a:xfrm>
              <a:custGeom>
                <a:avLst/>
                <a:gdLst>
                  <a:gd name="T0" fmla="*/ 0 w 71"/>
                  <a:gd name="T1" fmla="*/ 0 h 818"/>
                  <a:gd name="T2" fmla="*/ 0 w 71"/>
                  <a:gd name="T3" fmla="*/ 0 h 818"/>
                  <a:gd name="T4" fmla="*/ 0 w 71"/>
                  <a:gd name="T5" fmla="*/ 0 h 818"/>
                  <a:gd name="T6" fmla="*/ 0 w 71"/>
                  <a:gd name="T7" fmla="*/ 0 h 818"/>
                  <a:gd name="T8" fmla="*/ 0 60000 65536"/>
                  <a:gd name="T9" fmla="*/ 0 60000 65536"/>
                  <a:gd name="T10" fmla="*/ 0 60000 65536"/>
                  <a:gd name="T11" fmla="*/ 0 60000 65536"/>
                  <a:gd name="T12" fmla="*/ 0 w 71"/>
                  <a:gd name="T13" fmla="*/ 0 h 818"/>
                  <a:gd name="T14" fmla="*/ 71 w 71"/>
                  <a:gd name="T15" fmla="*/ 818 h 818"/>
                </a:gdLst>
                <a:ahLst/>
                <a:cxnLst>
                  <a:cxn ang="T8">
                    <a:pos x="T0" y="T1"/>
                  </a:cxn>
                  <a:cxn ang="T9">
                    <a:pos x="T2" y="T3"/>
                  </a:cxn>
                  <a:cxn ang="T10">
                    <a:pos x="T4" y="T5"/>
                  </a:cxn>
                  <a:cxn ang="T11">
                    <a:pos x="T6" y="T7"/>
                  </a:cxn>
                </a:cxnLst>
                <a:rect l="T12" t="T13" r="T14" b="T15"/>
                <a:pathLst>
                  <a:path w="71" h="818">
                    <a:moveTo>
                      <a:pt x="68" y="0"/>
                    </a:moveTo>
                    <a:lnTo>
                      <a:pt x="0" y="465"/>
                    </a:lnTo>
                    <a:lnTo>
                      <a:pt x="71" y="818"/>
                    </a:lnTo>
                    <a:lnTo>
                      <a:pt x="68" y="0"/>
                    </a:lnTo>
                  </a:path>
                </a:pathLst>
              </a:custGeom>
              <a:noFill/>
              <a:ln w="0">
                <a:solidFill>
                  <a:srgbClr val="663300"/>
                </a:solidFill>
                <a:round/>
                <a:headEnd/>
                <a:tailEnd/>
              </a:ln>
            </p:spPr>
            <p:txBody>
              <a:bodyPr/>
              <a:lstStyle/>
              <a:p>
                <a:endParaRPr lang="es-MX"/>
              </a:p>
            </p:txBody>
          </p:sp>
          <p:sp>
            <p:nvSpPr>
              <p:cNvPr id="8882" name="Freeform 6497"/>
              <p:cNvSpPr>
                <a:spLocks/>
              </p:cNvSpPr>
              <p:nvPr/>
            </p:nvSpPr>
            <p:spPr bwMode="auto">
              <a:xfrm>
                <a:off x="2375" y="1161"/>
                <a:ext cx="1" cy="110"/>
              </a:xfrm>
              <a:custGeom>
                <a:avLst/>
                <a:gdLst>
                  <a:gd name="T0" fmla="*/ 0 w 3"/>
                  <a:gd name="T1" fmla="*/ 0 h 989"/>
                  <a:gd name="T2" fmla="*/ 0 w 3"/>
                  <a:gd name="T3" fmla="*/ 0 h 989"/>
                  <a:gd name="T4" fmla="*/ 0 w 3"/>
                  <a:gd name="T5" fmla="*/ 0 h 989"/>
                  <a:gd name="T6" fmla="*/ 0 w 3"/>
                  <a:gd name="T7" fmla="*/ 0 h 989"/>
                  <a:gd name="T8" fmla="*/ 0 60000 65536"/>
                  <a:gd name="T9" fmla="*/ 0 60000 65536"/>
                  <a:gd name="T10" fmla="*/ 0 60000 65536"/>
                  <a:gd name="T11" fmla="*/ 0 60000 65536"/>
                  <a:gd name="T12" fmla="*/ 0 w 3"/>
                  <a:gd name="T13" fmla="*/ 0 h 989"/>
                  <a:gd name="T14" fmla="*/ 3 w 3"/>
                  <a:gd name="T15" fmla="*/ 989 h 989"/>
                </a:gdLst>
                <a:ahLst/>
                <a:cxnLst>
                  <a:cxn ang="T8">
                    <a:pos x="T0" y="T1"/>
                  </a:cxn>
                  <a:cxn ang="T9">
                    <a:pos x="T2" y="T3"/>
                  </a:cxn>
                  <a:cxn ang="T10">
                    <a:pos x="T4" y="T5"/>
                  </a:cxn>
                  <a:cxn ang="T11">
                    <a:pos x="T6" y="T7"/>
                  </a:cxn>
                </a:cxnLst>
                <a:rect l="T12" t="T13" r="T14" b="T15"/>
                <a:pathLst>
                  <a:path w="3" h="989">
                    <a:moveTo>
                      <a:pt x="3" y="0"/>
                    </a:moveTo>
                    <a:lnTo>
                      <a:pt x="0" y="171"/>
                    </a:lnTo>
                    <a:lnTo>
                      <a:pt x="3" y="989"/>
                    </a:lnTo>
                    <a:lnTo>
                      <a:pt x="3" y="0"/>
                    </a:lnTo>
                    <a:close/>
                  </a:path>
                </a:pathLst>
              </a:custGeom>
              <a:solidFill>
                <a:srgbClr val="663300"/>
              </a:solidFill>
              <a:ln w="9525">
                <a:noFill/>
                <a:round/>
                <a:headEnd/>
                <a:tailEnd/>
              </a:ln>
            </p:spPr>
            <p:txBody>
              <a:bodyPr/>
              <a:lstStyle/>
              <a:p>
                <a:endParaRPr lang="es-MX"/>
              </a:p>
            </p:txBody>
          </p:sp>
          <p:sp>
            <p:nvSpPr>
              <p:cNvPr id="8883" name="Freeform 6498"/>
              <p:cNvSpPr>
                <a:spLocks/>
              </p:cNvSpPr>
              <p:nvPr/>
            </p:nvSpPr>
            <p:spPr bwMode="auto">
              <a:xfrm>
                <a:off x="2375" y="1161"/>
                <a:ext cx="1" cy="110"/>
              </a:xfrm>
              <a:custGeom>
                <a:avLst/>
                <a:gdLst>
                  <a:gd name="T0" fmla="*/ 0 w 3"/>
                  <a:gd name="T1" fmla="*/ 0 h 989"/>
                  <a:gd name="T2" fmla="*/ 0 w 3"/>
                  <a:gd name="T3" fmla="*/ 0 h 989"/>
                  <a:gd name="T4" fmla="*/ 0 w 3"/>
                  <a:gd name="T5" fmla="*/ 0 h 989"/>
                  <a:gd name="T6" fmla="*/ 0 w 3"/>
                  <a:gd name="T7" fmla="*/ 0 h 989"/>
                  <a:gd name="T8" fmla="*/ 0 60000 65536"/>
                  <a:gd name="T9" fmla="*/ 0 60000 65536"/>
                  <a:gd name="T10" fmla="*/ 0 60000 65536"/>
                  <a:gd name="T11" fmla="*/ 0 60000 65536"/>
                  <a:gd name="T12" fmla="*/ 0 w 3"/>
                  <a:gd name="T13" fmla="*/ 0 h 989"/>
                  <a:gd name="T14" fmla="*/ 3 w 3"/>
                  <a:gd name="T15" fmla="*/ 989 h 989"/>
                </a:gdLst>
                <a:ahLst/>
                <a:cxnLst>
                  <a:cxn ang="T8">
                    <a:pos x="T0" y="T1"/>
                  </a:cxn>
                  <a:cxn ang="T9">
                    <a:pos x="T2" y="T3"/>
                  </a:cxn>
                  <a:cxn ang="T10">
                    <a:pos x="T4" y="T5"/>
                  </a:cxn>
                  <a:cxn ang="T11">
                    <a:pos x="T6" y="T7"/>
                  </a:cxn>
                </a:cxnLst>
                <a:rect l="T12" t="T13" r="T14" b="T15"/>
                <a:pathLst>
                  <a:path w="3" h="989">
                    <a:moveTo>
                      <a:pt x="3" y="0"/>
                    </a:moveTo>
                    <a:lnTo>
                      <a:pt x="0" y="171"/>
                    </a:lnTo>
                    <a:lnTo>
                      <a:pt x="3" y="989"/>
                    </a:lnTo>
                    <a:lnTo>
                      <a:pt x="3" y="0"/>
                    </a:lnTo>
                  </a:path>
                </a:pathLst>
              </a:custGeom>
              <a:noFill/>
              <a:ln w="0">
                <a:solidFill>
                  <a:srgbClr val="663300"/>
                </a:solidFill>
                <a:round/>
                <a:headEnd/>
                <a:tailEnd/>
              </a:ln>
            </p:spPr>
            <p:txBody>
              <a:bodyPr/>
              <a:lstStyle/>
              <a:p>
                <a:endParaRPr lang="es-MX"/>
              </a:p>
            </p:txBody>
          </p:sp>
          <p:sp>
            <p:nvSpPr>
              <p:cNvPr id="8884" name="Freeform 6499"/>
              <p:cNvSpPr>
                <a:spLocks/>
              </p:cNvSpPr>
              <p:nvPr/>
            </p:nvSpPr>
            <p:spPr bwMode="auto">
              <a:xfrm>
                <a:off x="1465" y="1209"/>
                <a:ext cx="903" cy="65"/>
              </a:xfrm>
              <a:custGeom>
                <a:avLst/>
                <a:gdLst>
                  <a:gd name="T0" fmla="*/ 0 w 8122"/>
                  <a:gd name="T1" fmla="*/ 0 h 588"/>
                  <a:gd name="T2" fmla="*/ 0 w 8122"/>
                  <a:gd name="T3" fmla="*/ 0 h 588"/>
                  <a:gd name="T4" fmla="*/ 0 w 8122"/>
                  <a:gd name="T5" fmla="*/ 0 h 588"/>
                  <a:gd name="T6" fmla="*/ 0 w 8122"/>
                  <a:gd name="T7" fmla="*/ 0 h 588"/>
                  <a:gd name="T8" fmla="*/ 0 60000 65536"/>
                  <a:gd name="T9" fmla="*/ 0 60000 65536"/>
                  <a:gd name="T10" fmla="*/ 0 60000 65536"/>
                  <a:gd name="T11" fmla="*/ 0 60000 65536"/>
                  <a:gd name="T12" fmla="*/ 0 w 8122"/>
                  <a:gd name="T13" fmla="*/ 0 h 588"/>
                  <a:gd name="T14" fmla="*/ 8122 w 8122"/>
                  <a:gd name="T15" fmla="*/ 588 h 588"/>
                </a:gdLst>
                <a:ahLst/>
                <a:cxnLst>
                  <a:cxn ang="T8">
                    <a:pos x="T0" y="T1"/>
                  </a:cxn>
                  <a:cxn ang="T9">
                    <a:pos x="T2" y="T3"/>
                  </a:cxn>
                  <a:cxn ang="T10">
                    <a:pos x="T4" y="T5"/>
                  </a:cxn>
                  <a:cxn ang="T11">
                    <a:pos x="T6" y="T7"/>
                  </a:cxn>
                </a:cxnLst>
                <a:rect l="T12" t="T13" r="T14" b="T15"/>
                <a:pathLst>
                  <a:path w="8122" h="588">
                    <a:moveTo>
                      <a:pt x="4399" y="0"/>
                    </a:moveTo>
                    <a:lnTo>
                      <a:pt x="0" y="588"/>
                    </a:lnTo>
                    <a:lnTo>
                      <a:pt x="8122" y="204"/>
                    </a:lnTo>
                    <a:lnTo>
                      <a:pt x="4399" y="0"/>
                    </a:lnTo>
                  </a:path>
                </a:pathLst>
              </a:custGeom>
              <a:noFill/>
              <a:ln w="0">
                <a:solidFill>
                  <a:srgbClr val="996666"/>
                </a:solidFill>
                <a:round/>
                <a:headEnd/>
                <a:tailEnd/>
              </a:ln>
            </p:spPr>
            <p:txBody>
              <a:bodyPr/>
              <a:lstStyle/>
              <a:p>
                <a:endParaRPr lang="es-MX"/>
              </a:p>
            </p:txBody>
          </p:sp>
          <p:sp>
            <p:nvSpPr>
              <p:cNvPr id="8885" name="Freeform 6500"/>
              <p:cNvSpPr>
                <a:spLocks/>
              </p:cNvSpPr>
              <p:nvPr/>
            </p:nvSpPr>
            <p:spPr bwMode="auto">
              <a:xfrm>
                <a:off x="1954" y="1190"/>
                <a:ext cx="414" cy="42"/>
              </a:xfrm>
              <a:custGeom>
                <a:avLst/>
                <a:gdLst>
                  <a:gd name="T0" fmla="*/ 0 w 3723"/>
                  <a:gd name="T1" fmla="*/ 0 h 376"/>
                  <a:gd name="T2" fmla="*/ 0 w 3723"/>
                  <a:gd name="T3" fmla="*/ 0 h 376"/>
                  <a:gd name="T4" fmla="*/ 0 w 3723"/>
                  <a:gd name="T5" fmla="*/ 0 h 376"/>
                  <a:gd name="T6" fmla="*/ 0 w 3723"/>
                  <a:gd name="T7" fmla="*/ 0 h 376"/>
                  <a:gd name="T8" fmla="*/ 0 60000 65536"/>
                  <a:gd name="T9" fmla="*/ 0 60000 65536"/>
                  <a:gd name="T10" fmla="*/ 0 60000 65536"/>
                  <a:gd name="T11" fmla="*/ 0 60000 65536"/>
                  <a:gd name="T12" fmla="*/ 0 w 3723"/>
                  <a:gd name="T13" fmla="*/ 0 h 376"/>
                  <a:gd name="T14" fmla="*/ 3723 w 3723"/>
                  <a:gd name="T15" fmla="*/ 376 h 376"/>
                </a:gdLst>
                <a:ahLst/>
                <a:cxnLst>
                  <a:cxn ang="T8">
                    <a:pos x="T0" y="T1"/>
                  </a:cxn>
                  <a:cxn ang="T9">
                    <a:pos x="T2" y="T3"/>
                  </a:cxn>
                  <a:cxn ang="T10">
                    <a:pos x="T4" y="T5"/>
                  </a:cxn>
                  <a:cxn ang="T11">
                    <a:pos x="T6" y="T7"/>
                  </a:cxn>
                </a:cxnLst>
                <a:rect l="T12" t="T13" r="T14" b="T15"/>
                <a:pathLst>
                  <a:path w="3723" h="376">
                    <a:moveTo>
                      <a:pt x="1493" y="0"/>
                    </a:moveTo>
                    <a:lnTo>
                      <a:pt x="0" y="172"/>
                    </a:lnTo>
                    <a:lnTo>
                      <a:pt x="3723" y="376"/>
                    </a:lnTo>
                    <a:lnTo>
                      <a:pt x="1493" y="0"/>
                    </a:lnTo>
                    <a:close/>
                  </a:path>
                </a:pathLst>
              </a:custGeom>
              <a:solidFill>
                <a:srgbClr val="996666"/>
              </a:solidFill>
              <a:ln w="9525">
                <a:noFill/>
                <a:round/>
                <a:headEnd/>
                <a:tailEnd/>
              </a:ln>
            </p:spPr>
            <p:txBody>
              <a:bodyPr/>
              <a:lstStyle/>
              <a:p>
                <a:endParaRPr lang="es-MX"/>
              </a:p>
            </p:txBody>
          </p:sp>
          <p:sp>
            <p:nvSpPr>
              <p:cNvPr id="8886" name="Freeform 6501"/>
              <p:cNvSpPr>
                <a:spLocks/>
              </p:cNvSpPr>
              <p:nvPr/>
            </p:nvSpPr>
            <p:spPr bwMode="auto">
              <a:xfrm>
                <a:off x="1954" y="1190"/>
                <a:ext cx="414" cy="42"/>
              </a:xfrm>
              <a:custGeom>
                <a:avLst/>
                <a:gdLst>
                  <a:gd name="T0" fmla="*/ 0 w 3723"/>
                  <a:gd name="T1" fmla="*/ 0 h 376"/>
                  <a:gd name="T2" fmla="*/ 0 w 3723"/>
                  <a:gd name="T3" fmla="*/ 0 h 376"/>
                  <a:gd name="T4" fmla="*/ 0 w 3723"/>
                  <a:gd name="T5" fmla="*/ 0 h 376"/>
                  <a:gd name="T6" fmla="*/ 0 w 3723"/>
                  <a:gd name="T7" fmla="*/ 0 h 376"/>
                  <a:gd name="T8" fmla="*/ 0 60000 65536"/>
                  <a:gd name="T9" fmla="*/ 0 60000 65536"/>
                  <a:gd name="T10" fmla="*/ 0 60000 65536"/>
                  <a:gd name="T11" fmla="*/ 0 60000 65536"/>
                  <a:gd name="T12" fmla="*/ 0 w 3723"/>
                  <a:gd name="T13" fmla="*/ 0 h 376"/>
                  <a:gd name="T14" fmla="*/ 3723 w 3723"/>
                  <a:gd name="T15" fmla="*/ 376 h 376"/>
                </a:gdLst>
                <a:ahLst/>
                <a:cxnLst>
                  <a:cxn ang="T8">
                    <a:pos x="T0" y="T1"/>
                  </a:cxn>
                  <a:cxn ang="T9">
                    <a:pos x="T2" y="T3"/>
                  </a:cxn>
                  <a:cxn ang="T10">
                    <a:pos x="T4" y="T5"/>
                  </a:cxn>
                  <a:cxn ang="T11">
                    <a:pos x="T6" y="T7"/>
                  </a:cxn>
                </a:cxnLst>
                <a:rect l="T12" t="T13" r="T14" b="T15"/>
                <a:pathLst>
                  <a:path w="3723" h="376">
                    <a:moveTo>
                      <a:pt x="1493" y="0"/>
                    </a:moveTo>
                    <a:lnTo>
                      <a:pt x="0" y="172"/>
                    </a:lnTo>
                    <a:lnTo>
                      <a:pt x="3723" y="376"/>
                    </a:lnTo>
                    <a:lnTo>
                      <a:pt x="1493" y="0"/>
                    </a:lnTo>
                  </a:path>
                </a:pathLst>
              </a:custGeom>
              <a:noFill/>
              <a:ln w="0">
                <a:solidFill>
                  <a:srgbClr val="996666"/>
                </a:solidFill>
                <a:round/>
                <a:headEnd/>
                <a:tailEnd/>
              </a:ln>
            </p:spPr>
            <p:txBody>
              <a:bodyPr/>
              <a:lstStyle/>
              <a:p>
                <a:endParaRPr lang="es-MX"/>
              </a:p>
            </p:txBody>
          </p:sp>
          <p:sp>
            <p:nvSpPr>
              <p:cNvPr id="8887" name="Freeform 6502"/>
              <p:cNvSpPr>
                <a:spLocks/>
              </p:cNvSpPr>
              <p:nvPr/>
            </p:nvSpPr>
            <p:spPr bwMode="auto">
              <a:xfrm>
                <a:off x="2120" y="1180"/>
                <a:ext cx="255" cy="52"/>
              </a:xfrm>
              <a:custGeom>
                <a:avLst/>
                <a:gdLst>
                  <a:gd name="T0" fmla="*/ 0 w 2298"/>
                  <a:gd name="T1" fmla="*/ 0 h 465"/>
                  <a:gd name="T2" fmla="*/ 0 w 2298"/>
                  <a:gd name="T3" fmla="*/ 0 h 465"/>
                  <a:gd name="T4" fmla="*/ 0 w 2298"/>
                  <a:gd name="T5" fmla="*/ 0 h 465"/>
                  <a:gd name="T6" fmla="*/ 0 w 2298"/>
                  <a:gd name="T7" fmla="*/ 0 h 465"/>
                  <a:gd name="T8" fmla="*/ 0 60000 65536"/>
                  <a:gd name="T9" fmla="*/ 0 60000 65536"/>
                  <a:gd name="T10" fmla="*/ 0 60000 65536"/>
                  <a:gd name="T11" fmla="*/ 0 60000 65536"/>
                  <a:gd name="T12" fmla="*/ 0 w 2298"/>
                  <a:gd name="T13" fmla="*/ 0 h 465"/>
                  <a:gd name="T14" fmla="*/ 2298 w 2298"/>
                  <a:gd name="T15" fmla="*/ 465 h 465"/>
                </a:gdLst>
                <a:ahLst/>
                <a:cxnLst>
                  <a:cxn ang="T8">
                    <a:pos x="T0" y="T1"/>
                  </a:cxn>
                  <a:cxn ang="T9">
                    <a:pos x="T2" y="T3"/>
                  </a:cxn>
                  <a:cxn ang="T10">
                    <a:pos x="T4" y="T5"/>
                  </a:cxn>
                  <a:cxn ang="T11">
                    <a:pos x="T6" y="T7"/>
                  </a:cxn>
                </a:cxnLst>
                <a:rect l="T12" t="T13" r="T14" b="T15"/>
                <a:pathLst>
                  <a:path w="2298" h="465">
                    <a:moveTo>
                      <a:pt x="2298" y="0"/>
                    </a:moveTo>
                    <a:lnTo>
                      <a:pt x="0" y="89"/>
                    </a:lnTo>
                    <a:lnTo>
                      <a:pt x="2230" y="465"/>
                    </a:lnTo>
                    <a:lnTo>
                      <a:pt x="2298" y="0"/>
                    </a:lnTo>
                    <a:close/>
                  </a:path>
                </a:pathLst>
              </a:custGeom>
              <a:solidFill>
                <a:srgbClr val="996666"/>
              </a:solidFill>
              <a:ln w="9525">
                <a:noFill/>
                <a:round/>
                <a:headEnd/>
                <a:tailEnd/>
              </a:ln>
            </p:spPr>
            <p:txBody>
              <a:bodyPr/>
              <a:lstStyle/>
              <a:p>
                <a:endParaRPr lang="es-MX"/>
              </a:p>
            </p:txBody>
          </p:sp>
          <p:sp>
            <p:nvSpPr>
              <p:cNvPr id="8888" name="Freeform 6503"/>
              <p:cNvSpPr>
                <a:spLocks/>
              </p:cNvSpPr>
              <p:nvPr/>
            </p:nvSpPr>
            <p:spPr bwMode="auto">
              <a:xfrm>
                <a:off x="2120" y="1180"/>
                <a:ext cx="255" cy="52"/>
              </a:xfrm>
              <a:custGeom>
                <a:avLst/>
                <a:gdLst>
                  <a:gd name="T0" fmla="*/ 0 w 2298"/>
                  <a:gd name="T1" fmla="*/ 0 h 465"/>
                  <a:gd name="T2" fmla="*/ 0 w 2298"/>
                  <a:gd name="T3" fmla="*/ 0 h 465"/>
                  <a:gd name="T4" fmla="*/ 0 w 2298"/>
                  <a:gd name="T5" fmla="*/ 0 h 465"/>
                  <a:gd name="T6" fmla="*/ 0 w 2298"/>
                  <a:gd name="T7" fmla="*/ 0 h 465"/>
                  <a:gd name="T8" fmla="*/ 0 60000 65536"/>
                  <a:gd name="T9" fmla="*/ 0 60000 65536"/>
                  <a:gd name="T10" fmla="*/ 0 60000 65536"/>
                  <a:gd name="T11" fmla="*/ 0 60000 65536"/>
                  <a:gd name="T12" fmla="*/ 0 w 2298"/>
                  <a:gd name="T13" fmla="*/ 0 h 465"/>
                  <a:gd name="T14" fmla="*/ 2298 w 2298"/>
                  <a:gd name="T15" fmla="*/ 465 h 465"/>
                </a:gdLst>
                <a:ahLst/>
                <a:cxnLst>
                  <a:cxn ang="T8">
                    <a:pos x="T0" y="T1"/>
                  </a:cxn>
                  <a:cxn ang="T9">
                    <a:pos x="T2" y="T3"/>
                  </a:cxn>
                  <a:cxn ang="T10">
                    <a:pos x="T4" y="T5"/>
                  </a:cxn>
                  <a:cxn ang="T11">
                    <a:pos x="T6" y="T7"/>
                  </a:cxn>
                </a:cxnLst>
                <a:rect l="T12" t="T13" r="T14" b="T15"/>
                <a:pathLst>
                  <a:path w="2298" h="465">
                    <a:moveTo>
                      <a:pt x="2298" y="0"/>
                    </a:moveTo>
                    <a:lnTo>
                      <a:pt x="0" y="89"/>
                    </a:lnTo>
                    <a:lnTo>
                      <a:pt x="2230" y="465"/>
                    </a:lnTo>
                    <a:lnTo>
                      <a:pt x="2298" y="0"/>
                    </a:lnTo>
                  </a:path>
                </a:pathLst>
              </a:custGeom>
              <a:noFill/>
              <a:ln w="0">
                <a:solidFill>
                  <a:srgbClr val="996666"/>
                </a:solidFill>
                <a:round/>
                <a:headEnd/>
                <a:tailEnd/>
              </a:ln>
            </p:spPr>
            <p:txBody>
              <a:bodyPr/>
              <a:lstStyle/>
              <a:p>
                <a:endParaRPr lang="es-MX"/>
              </a:p>
            </p:txBody>
          </p:sp>
          <p:sp>
            <p:nvSpPr>
              <p:cNvPr id="8889" name="Freeform 6504"/>
              <p:cNvSpPr>
                <a:spLocks/>
              </p:cNvSpPr>
              <p:nvPr/>
            </p:nvSpPr>
            <p:spPr bwMode="auto">
              <a:xfrm>
                <a:off x="2120" y="1172"/>
                <a:ext cx="255" cy="18"/>
              </a:xfrm>
              <a:custGeom>
                <a:avLst/>
                <a:gdLst>
                  <a:gd name="T0" fmla="*/ 0 w 2298"/>
                  <a:gd name="T1" fmla="*/ 0 h 160"/>
                  <a:gd name="T2" fmla="*/ 0 w 2298"/>
                  <a:gd name="T3" fmla="*/ 0 h 160"/>
                  <a:gd name="T4" fmla="*/ 0 w 2298"/>
                  <a:gd name="T5" fmla="*/ 0 h 160"/>
                  <a:gd name="T6" fmla="*/ 0 w 2298"/>
                  <a:gd name="T7" fmla="*/ 0 h 160"/>
                  <a:gd name="T8" fmla="*/ 0 60000 65536"/>
                  <a:gd name="T9" fmla="*/ 0 60000 65536"/>
                  <a:gd name="T10" fmla="*/ 0 60000 65536"/>
                  <a:gd name="T11" fmla="*/ 0 60000 65536"/>
                  <a:gd name="T12" fmla="*/ 0 w 2298"/>
                  <a:gd name="T13" fmla="*/ 0 h 160"/>
                  <a:gd name="T14" fmla="*/ 2298 w 2298"/>
                  <a:gd name="T15" fmla="*/ 160 h 160"/>
                </a:gdLst>
                <a:ahLst/>
                <a:cxnLst>
                  <a:cxn ang="T8">
                    <a:pos x="T0" y="T1"/>
                  </a:cxn>
                  <a:cxn ang="T9">
                    <a:pos x="T2" y="T3"/>
                  </a:cxn>
                  <a:cxn ang="T10">
                    <a:pos x="T4" y="T5"/>
                  </a:cxn>
                  <a:cxn ang="T11">
                    <a:pos x="T6" y="T7"/>
                  </a:cxn>
                </a:cxnLst>
                <a:rect l="T12" t="T13" r="T14" b="T15"/>
                <a:pathLst>
                  <a:path w="2298" h="160">
                    <a:moveTo>
                      <a:pt x="725" y="0"/>
                    </a:moveTo>
                    <a:lnTo>
                      <a:pt x="0" y="160"/>
                    </a:lnTo>
                    <a:lnTo>
                      <a:pt x="2298" y="71"/>
                    </a:lnTo>
                    <a:lnTo>
                      <a:pt x="725" y="0"/>
                    </a:lnTo>
                    <a:close/>
                  </a:path>
                </a:pathLst>
              </a:custGeom>
              <a:solidFill>
                <a:srgbClr val="996666"/>
              </a:solidFill>
              <a:ln w="9525">
                <a:noFill/>
                <a:round/>
                <a:headEnd/>
                <a:tailEnd/>
              </a:ln>
            </p:spPr>
            <p:txBody>
              <a:bodyPr/>
              <a:lstStyle/>
              <a:p>
                <a:endParaRPr lang="es-MX"/>
              </a:p>
            </p:txBody>
          </p:sp>
          <p:sp>
            <p:nvSpPr>
              <p:cNvPr id="8890" name="Freeform 6505"/>
              <p:cNvSpPr>
                <a:spLocks/>
              </p:cNvSpPr>
              <p:nvPr/>
            </p:nvSpPr>
            <p:spPr bwMode="auto">
              <a:xfrm>
                <a:off x="2120" y="1172"/>
                <a:ext cx="255" cy="18"/>
              </a:xfrm>
              <a:custGeom>
                <a:avLst/>
                <a:gdLst>
                  <a:gd name="T0" fmla="*/ 0 w 2298"/>
                  <a:gd name="T1" fmla="*/ 0 h 160"/>
                  <a:gd name="T2" fmla="*/ 0 w 2298"/>
                  <a:gd name="T3" fmla="*/ 0 h 160"/>
                  <a:gd name="T4" fmla="*/ 0 w 2298"/>
                  <a:gd name="T5" fmla="*/ 0 h 160"/>
                  <a:gd name="T6" fmla="*/ 0 w 2298"/>
                  <a:gd name="T7" fmla="*/ 0 h 160"/>
                  <a:gd name="T8" fmla="*/ 0 60000 65536"/>
                  <a:gd name="T9" fmla="*/ 0 60000 65536"/>
                  <a:gd name="T10" fmla="*/ 0 60000 65536"/>
                  <a:gd name="T11" fmla="*/ 0 60000 65536"/>
                  <a:gd name="T12" fmla="*/ 0 w 2298"/>
                  <a:gd name="T13" fmla="*/ 0 h 160"/>
                  <a:gd name="T14" fmla="*/ 2298 w 2298"/>
                  <a:gd name="T15" fmla="*/ 160 h 160"/>
                </a:gdLst>
                <a:ahLst/>
                <a:cxnLst>
                  <a:cxn ang="T8">
                    <a:pos x="T0" y="T1"/>
                  </a:cxn>
                  <a:cxn ang="T9">
                    <a:pos x="T2" y="T3"/>
                  </a:cxn>
                  <a:cxn ang="T10">
                    <a:pos x="T4" y="T5"/>
                  </a:cxn>
                  <a:cxn ang="T11">
                    <a:pos x="T6" y="T7"/>
                  </a:cxn>
                </a:cxnLst>
                <a:rect l="T12" t="T13" r="T14" b="T15"/>
                <a:pathLst>
                  <a:path w="2298" h="160">
                    <a:moveTo>
                      <a:pt x="725" y="0"/>
                    </a:moveTo>
                    <a:lnTo>
                      <a:pt x="0" y="160"/>
                    </a:lnTo>
                    <a:lnTo>
                      <a:pt x="2298" y="71"/>
                    </a:lnTo>
                    <a:lnTo>
                      <a:pt x="725" y="0"/>
                    </a:lnTo>
                  </a:path>
                </a:pathLst>
              </a:custGeom>
              <a:noFill/>
              <a:ln w="0">
                <a:solidFill>
                  <a:srgbClr val="996666"/>
                </a:solidFill>
                <a:round/>
                <a:headEnd/>
                <a:tailEnd/>
              </a:ln>
            </p:spPr>
            <p:txBody>
              <a:bodyPr/>
              <a:lstStyle/>
              <a:p>
                <a:endParaRPr lang="es-MX"/>
              </a:p>
            </p:txBody>
          </p:sp>
          <p:sp>
            <p:nvSpPr>
              <p:cNvPr id="8891" name="Freeform 6506"/>
              <p:cNvSpPr>
                <a:spLocks/>
              </p:cNvSpPr>
              <p:nvPr/>
            </p:nvSpPr>
            <p:spPr bwMode="auto">
              <a:xfrm>
                <a:off x="2200" y="1163"/>
                <a:ext cx="175" cy="17"/>
              </a:xfrm>
              <a:custGeom>
                <a:avLst/>
                <a:gdLst>
                  <a:gd name="T0" fmla="*/ 0 w 1573"/>
                  <a:gd name="T1" fmla="*/ 0 h 150"/>
                  <a:gd name="T2" fmla="*/ 0 w 1573"/>
                  <a:gd name="T3" fmla="*/ 0 h 150"/>
                  <a:gd name="T4" fmla="*/ 0 w 1573"/>
                  <a:gd name="T5" fmla="*/ 0 h 150"/>
                  <a:gd name="T6" fmla="*/ 0 w 1573"/>
                  <a:gd name="T7" fmla="*/ 0 h 150"/>
                  <a:gd name="T8" fmla="*/ 0 60000 65536"/>
                  <a:gd name="T9" fmla="*/ 0 60000 65536"/>
                  <a:gd name="T10" fmla="*/ 0 60000 65536"/>
                  <a:gd name="T11" fmla="*/ 0 60000 65536"/>
                  <a:gd name="T12" fmla="*/ 0 w 1573"/>
                  <a:gd name="T13" fmla="*/ 0 h 150"/>
                  <a:gd name="T14" fmla="*/ 1573 w 1573"/>
                  <a:gd name="T15" fmla="*/ 150 h 150"/>
                </a:gdLst>
                <a:ahLst/>
                <a:cxnLst>
                  <a:cxn ang="T8">
                    <a:pos x="T0" y="T1"/>
                  </a:cxn>
                  <a:cxn ang="T9">
                    <a:pos x="T2" y="T3"/>
                  </a:cxn>
                  <a:cxn ang="T10">
                    <a:pos x="T4" y="T5"/>
                  </a:cxn>
                  <a:cxn ang="T11">
                    <a:pos x="T6" y="T7"/>
                  </a:cxn>
                </a:cxnLst>
                <a:rect l="T12" t="T13" r="T14" b="T15"/>
                <a:pathLst>
                  <a:path w="1573" h="150">
                    <a:moveTo>
                      <a:pt x="1544" y="0"/>
                    </a:moveTo>
                    <a:lnTo>
                      <a:pt x="0" y="79"/>
                    </a:lnTo>
                    <a:lnTo>
                      <a:pt x="1573" y="150"/>
                    </a:lnTo>
                    <a:lnTo>
                      <a:pt x="1544" y="0"/>
                    </a:lnTo>
                    <a:close/>
                  </a:path>
                </a:pathLst>
              </a:custGeom>
              <a:solidFill>
                <a:srgbClr val="996666"/>
              </a:solidFill>
              <a:ln w="9525">
                <a:noFill/>
                <a:round/>
                <a:headEnd/>
                <a:tailEnd/>
              </a:ln>
            </p:spPr>
            <p:txBody>
              <a:bodyPr/>
              <a:lstStyle/>
              <a:p>
                <a:endParaRPr lang="es-MX"/>
              </a:p>
            </p:txBody>
          </p:sp>
          <p:sp>
            <p:nvSpPr>
              <p:cNvPr id="8892" name="Freeform 6507"/>
              <p:cNvSpPr>
                <a:spLocks/>
              </p:cNvSpPr>
              <p:nvPr/>
            </p:nvSpPr>
            <p:spPr bwMode="auto">
              <a:xfrm>
                <a:off x="2200" y="1163"/>
                <a:ext cx="175" cy="17"/>
              </a:xfrm>
              <a:custGeom>
                <a:avLst/>
                <a:gdLst>
                  <a:gd name="T0" fmla="*/ 0 w 1573"/>
                  <a:gd name="T1" fmla="*/ 0 h 150"/>
                  <a:gd name="T2" fmla="*/ 0 w 1573"/>
                  <a:gd name="T3" fmla="*/ 0 h 150"/>
                  <a:gd name="T4" fmla="*/ 0 w 1573"/>
                  <a:gd name="T5" fmla="*/ 0 h 150"/>
                  <a:gd name="T6" fmla="*/ 0 w 1573"/>
                  <a:gd name="T7" fmla="*/ 0 h 150"/>
                  <a:gd name="T8" fmla="*/ 0 60000 65536"/>
                  <a:gd name="T9" fmla="*/ 0 60000 65536"/>
                  <a:gd name="T10" fmla="*/ 0 60000 65536"/>
                  <a:gd name="T11" fmla="*/ 0 60000 65536"/>
                  <a:gd name="T12" fmla="*/ 0 w 1573"/>
                  <a:gd name="T13" fmla="*/ 0 h 150"/>
                  <a:gd name="T14" fmla="*/ 1573 w 1573"/>
                  <a:gd name="T15" fmla="*/ 150 h 150"/>
                </a:gdLst>
                <a:ahLst/>
                <a:cxnLst>
                  <a:cxn ang="T8">
                    <a:pos x="T0" y="T1"/>
                  </a:cxn>
                  <a:cxn ang="T9">
                    <a:pos x="T2" y="T3"/>
                  </a:cxn>
                  <a:cxn ang="T10">
                    <a:pos x="T4" y="T5"/>
                  </a:cxn>
                  <a:cxn ang="T11">
                    <a:pos x="T6" y="T7"/>
                  </a:cxn>
                </a:cxnLst>
                <a:rect l="T12" t="T13" r="T14" b="T15"/>
                <a:pathLst>
                  <a:path w="1573" h="150">
                    <a:moveTo>
                      <a:pt x="1544" y="0"/>
                    </a:moveTo>
                    <a:lnTo>
                      <a:pt x="0" y="79"/>
                    </a:lnTo>
                    <a:lnTo>
                      <a:pt x="1573" y="150"/>
                    </a:lnTo>
                    <a:lnTo>
                      <a:pt x="1544" y="0"/>
                    </a:lnTo>
                  </a:path>
                </a:pathLst>
              </a:custGeom>
              <a:noFill/>
              <a:ln w="0">
                <a:solidFill>
                  <a:srgbClr val="996666"/>
                </a:solidFill>
                <a:round/>
                <a:headEnd/>
                <a:tailEnd/>
              </a:ln>
            </p:spPr>
            <p:txBody>
              <a:bodyPr/>
              <a:lstStyle/>
              <a:p>
                <a:endParaRPr lang="es-MX"/>
              </a:p>
            </p:txBody>
          </p:sp>
          <p:sp>
            <p:nvSpPr>
              <p:cNvPr id="8893" name="Freeform 6508"/>
              <p:cNvSpPr>
                <a:spLocks/>
              </p:cNvSpPr>
              <p:nvPr/>
            </p:nvSpPr>
            <p:spPr bwMode="auto">
              <a:xfrm>
                <a:off x="2372" y="1161"/>
                <a:ext cx="3" cy="19"/>
              </a:xfrm>
              <a:custGeom>
                <a:avLst/>
                <a:gdLst>
                  <a:gd name="T0" fmla="*/ 0 w 32"/>
                  <a:gd name="T1" fmla="*/ 0 h 171"/>
                  <a:gd name="T2" fmla="*/ 0 w 32"/>
                  <a:gd name="T3" fmla="*/ 0 h 171"/>
                  <a:gd name="T4" fmla="*/ 0 w 32"/>
                  <a:gd name="T5" fmla="*/ 0 h 171"/>
                  <a:gd name="T6" fmla="*/ 0 w 32"/>
                  <a:gd name="T7" fmla="*/ 0 h 171"/>
                  <a:gd name="T8" fmla="*/ 0 60000 65536"/>
                  <a:gd name="T9" fmla="*/ 0 60000 65536"/>
                  <a:gd name="T10" fmla="*/ 0 60000 65536"/>
                  <a:gd name="T11" fmla="*/ 0 60000 65536"/>
                  <a:gd name="T12" fmla="*/ 0 w 32"/>
                  <a:gd name="T13" fmla="*/ 0 h 171"/>
                  <a:gd name="T14" fmla="*/ 32 w 32"/>
                  <a:gd name="T15" fmla="*/ 171 h 171"/>
                </a:gdLst>
                <a:ahLst/>
                <a:cxnLst>
                  <a:cxn ang="T8">
                    <a:pos x="T0" y="T1"/>
                  </a:cxn>
                  <a:cxn ang="T9">
                    <a:pos x="T2" y="T3"/>
                  </a:cxn>
                  <a:cxn ang="T10">
                    <a:pos x="T4" y="T5"/>
                  </a:cxn>
                  <a:cxn ang="T11">
                    <a:pos x="T6" y="T7"/>
                  </a:cxn>
                </a:cxnLst>
                <a:rect l="T12" t="T13" r="T14" b="T15"/>
                <a:pathLst>
                  <a:path w="32" h="171">
                    <a:moveTo>
                      <a:pt x="32" y="0"/>
                    </a:moveTo>
                    <a:lnTo>
                      <a:pt x="0" y="21"/>
                    </a:lnTo>
                    <a:lnTo>
                      <a:pt x="29" y="171"/>
                    </a:lnTo>
                    <a:lnTo>
                      <a:pt x="32" y="0"/>
                    </a:lnTo>
                    <a:close/>
                  </a:path>
                </a:pathLst>
              </a:custGeom>
              <a:solidFill>
                <a:srgbClr val="996666"/>
              </a:solidFill>
              <a:ln w="9525">
                <a:noFill/>
                <a:round/>
                <a:headEnd/>
                <a:tailEnd/>
              </a:ln>
            </p:spPr>
            <p:txBody>
              <a:bodyPr/>
              <a:lstStyle/>
              <a:p>
                <a:endParaRPr lang="es-MX"/>
              </a:p>
            </p:txBody>
          </p:sp>
          <p:sp>
            <p:nvSpPr>
              <p:cNvPr id="8894" name="Freeform 6509"/>
              <p:cNvSpPr>
                <a:spLocks/>
              </p:cNvSpPr>
              <p:nvPr/>
            </p:nvSpPr>
            <p:spPr bwMode="auto">
              <a:xfrm>
                <a:off x="2372" y="1161"/>
                <a:ext cx="3" cy="19"/>
              </a:xfrm>
              <a:custGeom>
                <a:avLst/>
                <a:gdLst>
                  <a:gd name="T0" fmla="*/ 0 w 32"/>
                  <a:gd name="T1" fmla="*/ 0 h 171"/>
                  <a:gd name="T2" fmla="*/ 0 w 32"/>
                  <a:gd name="T3" fmla="*/ 0 h 171"/>
                  <a:gd name="T4" fmla="*/ 0 w 32"/>
                  <a:gd name="T5" fmla="*/ 0 h 171"/>
                  <a:gd name="T6" fmla="*/ 0 w 32"/>
                  <a:gd name="T7" fmla="*/ 0 h 171"/>
                  <a:gd name="T8" fmla="*/ 0 60000 65536"/>
                  <a:gd name="T9" fmla="*/ 0 60000 65536"/>
                  <a:gd name="T10" fmla="*/ 0 60000 65536"/>
                  <a:gd name="T11" fmla="*/ 0 60000 65536"/>
                  <a:gd name="T12" fmla="*/ 0 w 32"/>
                  <a:gd name="T13" fmla="*/ 0 h 171"/>
                  <a:gd name="T14" fmla="*/ 32 w 32"/>
                  <a:gd name="T15" fmla="*/ 171 h 171"/>
                </a:gdLst>
                <a:ahLst/>
                <a:cxnLst>
                  <a:cxn ang="T8">
                    <a:pos x="T0" y="T1"/>
                  </a:cxn>
                  <a:cxn ang="T9">
                    <a:pos x="T2" y="T3"/>
                  </a:cxn>
                  <a:cxn ang="T10">
                    <a:pos x="T4" y="T5"/>
                  </a:cxn>
                  <a:cxn ang="T11">
                    <a:pos x="T6" y="T7"/>
                  </a:cxn>
                </a:cxnLst>
                <a:rect l="T12" t="T13" r="T14" b="T15"/>
                <a:pathLst>
                  <a:path w="32" h="171">
                    <a:moveTo>
                      <a:pt x="32" y="0"/>
                    </a:moveTo>
                    <a:lnTo>
                      <a:pt x="0" y="21"/>
                    </a:lnTo>
                    <a:lnTo>
                      <a:pt x="29" y="171"/>
                    </a:lnTo>
                    <a:lnTo>
                      <a:pt x="32" y="0"/>
                    </a:lnTo>
                  </a:path>
                </a:pathLst>
              </a:custGeom>
              <a:noFill/>
              <a:ln w="0">
                <a:solidFill>
                  <a:srgbClr val="996666"/>
                </a:solidFill>
                <a:round/>
                <a:headEnd/>
                <a:tailEnd/>
              </a:ln>
            </p:spPr>
            <p:txBody>
              <a:bodyPr/>
              <a:lstStyle/>
              <a:p>
                <a:endParaRPr lang="es-MX"/>
              </a:p>
            </p:txBody>
          </p:sp>
          <p:sp>
            <p:nvSpPr>
              <p:cNvPr id="8895" name="Freeform 6510"/>
              <p:cNvSpPr>
                <a:spLocks/>
              </p:cNvSpPr>
              <p:nvPr/>
            </p:nvSpPr>
            <p:spPr bwMode="auto">
              <a:xfrm>
                <a:off x="2200" y="1157"/>
                <a:ext cx="172" cy="15"/>
              </a:xfrm>
              <a:custGeom>
                <a:avLst/>
                <a:gdLst>
                  <a:gd name="T0" fmla="*/ 0 w 1544"/>
                  <a:gd name="T1" fmla="*/ 0 h 140"/>
                  <a:gd name="T2" fmla="*/ 0 w 1544"/>
                  <a:gd name="T3" fmla="*/ 0 h 140"/>
                  <a:gd name="T4" fmla="*/ 0 w 1544"/>
                  <a:gd name="T5" fmla="*/ 0 h 140"/>
                  <a:gd name="T6" fmla="*/ 0 w 1544"/>
                  <a:gd name="T7" fmla="*/ 0 h 140"/>
                  <a:gd name="T8" fmla="*/ 0 60000 65536"/>
                  <a:gd name="T9" fmla="*/ 0 60000 65536"/>
                  <a:gd name="T10" fmla="*/ 0 60000 65536"/>
                  <a:gd name="T11" fmla="*/ 0 60000 65536"/>
                  <a:gd name="T12" fmla="*/ 0 w 1544"/>
                  <a:gd name="T13" fmla="*/ 0 h 140"/>
                  <a:gd name="T14" fmla="*/ 1544 w 1544"/>
                  <a:gd name="T15" fmla="*/ 140 h 140"/>
                </a:gdLst>
                <a:ahLst/>
                <a:cxnLst>
                  <a:cxn ang="T8">
                    <a:pos x="T0" y="T1"/>
                  </a:cxn>
                  <a:cxn ang="T9">
                    <a:pos x="T2" y="T3"/>
                  </a:cxn>
                  <a:cxn ang="T10">
                    <a:pos x="T4" y="T5"/>
                  </a:cxn>
                  <a:cxn ang="T11">
                    <a:pos x="T6" y="T7"/>
                  </a:cxn>
                </a:cxnLst>
                <a:rect l="T12" t="T13" r="T14" b="T15"/>
                <a:pathLst>
                  <a:path w="1544" h="140">
                    <a:moveTo>
                      <a:pt x="1041" y="0"/>
                    </a:moveTo>
                    <a:lnTo>
                      <a:pt x="0" y="140"/>
                    </a:lnTo>
                    <a:lnTo>
                      <a:pt x="1544" y="61"/>
                    </a:lnTo>
                    <a:lnTo>
                      <a:pt x="1041" y="0"/>
                    </a:lnTo>
                    <a:close/>
                  </a:path>
                </a:pathLst>
              </a:custGeom>
              <a:solidFill>
                <a:srgbClr val="996666"/>
              </a:solidFill>
              <a:ln w="9525">
                <a:noFill/>
                <a:round/>
                <a:headEnd/>
                <a:tailEnd/>
              </a:ln>
            </p:spPr>
            <p:txBody>
              <a:bodyPr/>
              <a:lstStyle/>
              <a:p>
                <a:endParaRPr lang="es-MX"/>
              </a:p>
            </p:txBody>
          </p:sp>
          <p:sp>
            <p:nvSpPr>
              <p:cNvPr id="8896" name="Freeform 6511"/>
              <p:cNvSpPr>
                <a:spLocks/>
              </p:cNvSpPr>
              <p:nvPr/>
            </p:nvSpPr>
            <p:spPr bwMode="auto">
              <a:xfrm>
                <a:off x="2200" y="1157"/>
                <a:ext cx="172" cy="15"/>
              </a:xfrm>
              <a:custGeom>
                <a:avLst/>
                <a:gdLst>
                  <a:gd name="T0" fmla="*/ 0 w 1544"/>
                  <a:gd name="T1" fmla="*/ 0 h 140"/>
                  <a:gd name="T2" fmla="*/ 0 w 1544"/>
                  <a:gd name="T3" fmla="*/ 0 h 140"/>
                  <a:gd name="T4" fmla="*/ 0 w 1544"/>
                  <a:gd name="T5" fmla="*/ 0 h 140"/>
                  <a:gd name="T6" fmla="*/ 0 w 1544"/>
                  <a:gd name="T7" fmla="*/ 0 h 140"/>
                  <a:gd name="T8" fmla="*/ 0 60000 65536"/>
                  <a:gd name="T9" fmla="*/ 0 60000 65536"/>
                  <a:gd name="T10" fmla="*/ 0 60000 65536"/>
                  <a:gd name="T11" fmla="*/ 0 60000 65536"/>
                  <a:gd name="T12" fmla="*/ 0 w 1544"/>
                  <a:gd name="T13" fmla="*/ 0 h 140"/>
                  <a:gd name="T14" fmla="*/ 1544 w 1544"/>
                  <a:gd name="T15" fmla="*/ 140 h 140"/>
                </a:gdLst>
                <a:ahLst/>
                <a:cxnLst>
                  <a:cxn ang="T8">
                    <a:pos x="T0" y="T1"/>
                  </a:cxn>
                  <a:cxn ang="T9">
                    <a:pos x="T2" y="T3"/>
                  </a:cxn>
                  <a:cxn ang="T10">
                    <a:pos x="T4" y="T5"/>
                  </a:cxn>
                  <a:cxn ang="T11">
                    <a:pos x="T6" y="T7"/>
                  </a:cxn>
                </a:cxnLst>
                <a:rect l="T12" t="T13" r="T14" b="T15"/>
                <a:pathLst>
                  <a:path w="1544" h="140">
                    <a:moveTo>
                      <a:pt x="1041" y="0"/>
                    </a:moveTo>
                    <a:lnTo>
                      <a:pt x="0" y="140"/>
                    </a:lnTo>
                    <a:lnTo>
                      <a:pt x="1544" y="61"/>
                    </a:lnTo>
                    <a:lnTo>
                      <a:pt x="1041" y="0"/>
                    </a:lnTo>
                  </a:path>
                </a:pathLst>
              </a:custGeom>
              <a:noFill/>
              <a:ln w="0">
                <a:solidFill>
                  <a:srgbClr val="996666"/>
                </a:solidFill>
                <a:round/>
                <a:headEnd/>
                <a:tailEnd/>
              </a:ln>
            </p:spPr>
            <p:txBody>
              <a:bodyPr/>
              <a:lstStyle/>
              <a:p>
                <a:endParaRPr lang="es-MX"/>
              </a:p>
            </p:txBody>
          </p:sp>
          <p:sp>
            <p:nvSpPr>
              <p:cNvPr id="8897" name="Freeform 6512"/>
              <p:cNvSpPr>
                <a:spLocks/>
              </p:cNvSpPr>
              <p:nvPr/>
            </p:nvSpPr>
            <p:spPr bwMode="auto">
              <a:xfrm>
                <a:off x="1465" y="1232"/>
                <a:ext cx="903" cy="46"/>
              </a:xfrm>
              <a:custGeom>
                <a:avLst/>
                <a:gdLst>
                  <a:gd name="T0" fmla="*/ 0 w 8122"/>
                  <a:gd name="T1" fmla="*/ 0 h 414"/>
                  <a:gd name="T2" fmla="*/ 0 w 8122"/>
                  <a:gd name="T3" fmla="*/ 0 h 414"/>
                  <a:gd name="T4" fmla="*/ 0 w 8122"/>
                  <a:gd name="T5" fmla="*/ 0 h 414"/>
                  <a:gd name="T6" fmla="*/ 0 w 8122"/>
                  <a:gd name="T7" fmla="*/ 0 h 414"/>
                  <a:gd name="T8" fmla="*/ 0 60000 65536"/>
                  <a:gd name="T9" fmla="*/ 0 60000 65536"/>
                  <a:gd name="T10" fmla="*/ 0 60000 65536"/>
                  <a:gd name="T11" fmla="*/ 0 60000 65536"/>
                  <a:gd name="T12" fmla="*/ 0 w 8122"/>
                  <a:gd name="T13" fmla="*/ 0 h 414"/>
                  <a:gd name="T14" fmla="*/ 8122 w 8122"/>
                  <a:gd name="T15" fmla="*/ 414 h 414"/>
                </a:gdLst>
                <a:ahLst/>
                <a:cxnLst>
                  <a:cxn ang="T8">
                    <a:pos x="T0" y="T1"/>
                  </a:cxn>
                  <a:cxn ang="T9">
                    <a:pos x="T2" y="T3"/>
                  </a:cxn>
                  <a:cxn ang="T10">
                    <a:pos x="T4" y="T5"/>
                  </a:cxn>
                  <a:cxn ang="T11">
                    <a:pos x="T6" y="T7"/>
                  </a:cxn>
                </a:cxnLst>
                <a:rect l="T12" t="T13" r="T14" b="T15"/>
                <a:pathLst>
                  <a:path w="8122" h="414">
                    <a:moveTo>
                      <a:pt x="8122" y="0"/>
                    </a:moveTo>
                    <a:lnTo>
                      <a:pt x="0" y="384"/>
                    </a:lnTo>
                    <a:lnTo>
                      <a:pt x="7769" y="414"/>
                    </a:lnTo>
                    <a:lnTo>
                      <a:pt x="8122" y="0"/>
                    </a:lnTo>
                  </a:path>
                </a:pathLst>
              </a:custGeom>
              <a:noFill/>
              <a:ln w="0">
                <a:solidFill>
                  <a:srgbClr val="996666"/>
                </a:solidFill>
                <a:round/>
                <a:headEnd/>
                <a:tailEnd/>
              </a:ln>
            </p:spPr>
            <p:txBody>
              <a:bodyPr/>
              <a:lstStyle/>
              <a:p>
                <a:endParaRPr lang="es-MX"/>
              </a:p>
            </p:txBody>
          </p:sp>
          <p:sp>
            <p:nvSpPr>
              <p:cNvPr id="8898" name="Freeform 6513"/>
              <p:cNvSpPr>
                <a:spLocks/>
              </p:cNvSpPr>
              <p:nvPr/>
            </p:nvSpPr>
            <p:spPr bwMode="auto">
              <a:xfrm>
                <a:off x="1465" y="1209"/>
                <a:ext cx="903" cy="65"/>
              </a:xfrm>
              <a:custGeom>
                <a:avLst/>
                <a:gdLst>
                  <a:gd name="T0" fmla="*/ 0 w 8122"/>
                  <a:gd name="T1" fmla="*/ 0 h 588"/>
                  <a:gd name="T2" fmla="*/ 0 w 8122"/>
                  <a:gd name="T3" fmla="*/ 0 h 588"/>
                  <a:gd name="T4" fmla="*/ 0 w 8122"/>
                  <a:gd name="T5" fmla="*/ 0 h 588"/>
                  <a:gd name="T6" fmla="*/ 0 w 8122"/>
                  <a:gd name="T7" fmla="*/ 0 h 588"/>
                  <a:gd name="T8" fmla="*/ 0 60000 65536"/>
                  <a:gd name="T9" fmla="*/ 0 60000 65536"/>
                  <a:gd name="T10" fmla="*/ 0 60000 65536"/>
                  <a:gd name="T11" fmla="*/ 0 60000 65536"/>
                  <a:gd name="T12" fmla="*/ 0 w 8122"/>
                  <a:gd name="T13" fmla="*/ 0 h 588"/>
                  <a:gd name="T14" fmla="*/ 8122 w 8122"/>
                  <a:gd name="T15" fmla="*/ 588 h 588"/>
                </a:gdLst>
                <a:ahLst/>
                <a:cxnLst>
                  <a:cxn ang="T8">
                    <a:pos x="T0" y="T1"/>
                  </a:cxn>
                  <a:cxn ang="T9">
                    <a:pos x="T2" y="T3"/>
                  </a:cxn>
                  <a:cxn ang="T10">
                    <a:pos x="T4" y="T5"/>
                  </a:cxn>
                  <a:cxn ang="T11">
                    <a:pos x="T6" y="T7"/>
                  </a:cxn>
                </a:cxnLst>
                <a:rect l="T12" t="T13" r="T14" b="T15"/>
                <a:pathLst>
                  <a:path w="8122" h="588">
                    <a:moveTo>
                      <a:pt x="4399" y="0"/>
                    </a:moveTo>
                    <a:lnTo>
                      <a:pt x="0" y="588"/>
                    </a:lnTo>
                    <a:lnTo>
                      <a:pt x="8122" y="204"/>
                    </a:lnTo>
                    <a:lnTo>
                      <a:pt x="4399" y="0"/>
                    </a:lnTo>
                    <a:close/>
                  </a:path>
                </a:pathLst>
              </a:custGeom>
              <a:solidFill>
                <a:srgbClr val="996666"/>
              </a:solidFill>
              <a:ln w="9525">
                <a:noFill/>
                <a:round/>
                <a:headEnd/>
                <a:tailEnd/>
              </a:ln>
            </p:spPr>
            <p:txBody>
              <a:bodyPr/>
              <a:lstStyle/>
              <a:p>
                <a:endParaRPr lang="es-MX"/>
              </a:p>
            </p:txBody>
          </p:sp>
          <p:sp>
            <p:nvSpPr>
              <p:cNvPr id="8899" name="Freeform 6514"/>
              <p:cNvSpPr>
                <a:spLocks/>
              </p:cNvSpPr>
              <p:nvPr/>
            </p:nvSpPr>
            <p:spPr bwMode="auto">
              <a:xfrm>
                <a:off x="1465" y="1232"/>
                <a:ext cx="903" cy="46"/>
              </a:xfrm>
              <a:custGeom>
                <a:avLst/>
                <a:gdLst>
                  <a:gd name="T0" fmla="*/ 0 w 8122"/>
                  <a:gd name="T1" fmla="*/ 0 h 414"/>
                  <a:gd name="T2" fmla="*/ 0 w 8122"/>
                  <a:gd name="T3" fmla="*/ 0 h 414"/>
                  <a:gd name="T4" fmla="*/ 0 w 8122"/>
                  <a:gd name="T5" fmla="*/ 0 h 414"/>
                  <a:gd name="T6" fmla="*/ 0 w 8122"/>
                  <a:gd name="T7" fmla="*/ 0 h 414"/>
                  <a:gd name="T8" fmla="*/ 0 60000 65536"/>
                  <a:gd name="T9" fmla="*/ 0 60000 65536"/>
                  <a:gd name="T10" fmla="*/ 0 60000 65536"/>
                  <a:gd name="T11" fmla="*/ 0 60000 65536"/>
                  <a:gd name="T12" fmla="*/ 0 w 8122"/>
                  <a:gd name="T13" fmla="*/ 0 h 414"/>
                  <a:gd name="T14" fmla="*/ 8122 w 8122"/>
                  <a:gd name="T15" fmla="*/ 414 h 414"/>
                </a:gdLst>
                <a:ahLst/>
                <a:cxnLst>
                  <a:cxn ang="T8">
                    <a:pos x="T0" y="T1"/>
                  </a:cxn>
                  <a:cxn ang="T9">
                    <a:pos x="T2" y="T3"/>
                  </a:cxn>
                  <a:cxn ang="T10">
                    <a:pos x="T4" y="T5"/>
                  </a:cxn>
                  <a:cxn ang="T11">
                    <a:pos x="T6" y="T7"/>
                  </a:cxn>
                </a:cxnLst>
                <a:rect l="T12" t="T13" r="T14" b="T15"/>
                <a:pathLst>
                  <a:path w="8122" h="414">
                    <a:moveTo>
                      <a:pt x="8122" y="0"/>
                    </a:moveTo>
                    <a:lnTo>
                      <a:pt x="0" y="384"/>
                    </a:lnTo>
                    <a:lnTo>
                      <a:pt x="7769" y="414"/>
                    </a:lnTo>
                    <a:lnTo>
                      <a:pt x="8122" y="0"/>
                    </a:lnTo>
                    <a:close/>
                  </a:path>
                </a:pathLst>
              </a:custGeom>
              <a:solidFill>
                <a:srgbClr val="996666"/>
              </a:solidFill>
              <a:ln w="9525">
                <a:noFill/>
                <a:round/>
                <a:headEnd/>
                <a:tailEnd/>
              </a:ln>
            </p:spPr>
            <p:txBody>
              <a:bodyPr/>
              <a:lstStyle/>
              <a:p>
                <a:endParaRPr lang="es-MX"/>
              </a:p>
            </p:txBody>
          </p:sp>
        </p:grpSp>
        <p:sp>
          <p:nvSpPr>
            <p:cNvPr id="8224" name="Text Box 6515"/>
            <p:cNvSpPr txBox="1">
              <a:spLocks noChangeArrowheads="1"/>
            </p:cNvSpPr>
            <p:nvPr/>
          </p:nvSpPr>
          <p:spPr bwMode="auto">
            <a:xfrm>
              <a:off x="5507038" y="5768975"/>
              <a:ext cx="1944687" cy="288925"/>
            </a:xfrm>
            <a:prstGeom prst="rect">
              <a:avLst/>
            </a:prstGeom>
            <a:solidFill>
              <a:srgbClr val="00FF00"/>
            </a:solidFill>
            <a:ln w="9525">
              <a:solidFill>
                <a:schemeClr val="tx1"/>
              </a:solidFill>
              <a:miter lim="800000"/>
              <a:headEnd/>
              <a:tailEnd/>
            </a:ln>
          </p:spPr>
          <p:txBody>
            <a:bodyPr wrap="none" anchor="ctr"/>
            <a:lstStyle/>
            <a:p>
              <a:pPr algn="ctr" eaLnBrk="0" hangingPunct="0"/>
              <a:r>
                <a:rPr lang="es-ES_tradnl" sz="1200">
                  <a:solidFill>
                    <a:schemeClr val="bg1"/>
                  </a:solidFill>
                </a:rPr>
                <a:t>CENTRO HISTÓRICO</a:t>
              </a:r>
            </a:p>
          </p:txBody>
        </p:sp>
        <p:grpSp>
          <p:nvGrpSpPr>
            <p:cNvPr id="8225" name="Group 6516"/>
            <p:cNvGrpSpPr>
              <a:grpSpLocks/>
            </p:cNvGrpSpPr>
            <p:nvPr/>
          </p:nvGrpSpPr>
          <p:grpSpPr bwMode="auto">
            <a:xfrm>
              <a:off x="5086350" y="4808538"/>
              <a:ext cx="457200" cy="1608137"/>
              <a:chOff x="3120" y="3012"/>
              <a:chExt cx="288" cy="1013"/>
            </a:xfrm>
          </p:grpSpPr>
          <p:grpSp>
            <p:nvGrpSpPr>
              <p:cNvPr id="8227" name="Group 6517"/>
              <p:cNvGrpSpPr>
                <a:grpSpLocks/>
              </p:cNvGrpSpPr>
              <p:nvPr/>
            </p:nvGrpSpPr>
            <p:grpSpPr bwMode="auto">
              <a:xfrm>
                <a:off x="3120" y="3744"/>
                <a:ext cx="288" cy="281"/>
                <a:chOff x="1610" y="1532"/>
                <a:chExt cx="288" cy="281"/>
              </a:xfrm>
            </p:grpSpPr>
            <p:sp>
              <p:nvSpPr>
                <p:cNvPr id="8232" name="Freeform 6518"/>
                <p:cNvSpPr>
                  <a:spLocks/>
                </p:cNvSpPr>
                <p:nvPr/>
              </p:nvSpPr>
              <p:spPr bwMode="auto">
                <a:xfrm>
                  <a:off x="1724" y="1772"/>
                  <a:ext cx="107" cy="25"/>
                </a:xfrm>
                <a:custGeom>
                  <a:avLst/>
                  <a:gdLst>
                    <a:gd name="T0" fmla="*/ 0 w 968"/>
                    <a:gd name="T1" fmla="*/ 0 h 222"/>
                    <a:gd name="T2" fmla="*/ 0 w 968"/>
                    <a:gd name="T3" fmla="*/ 0 h 222"/>
                    <a:gd name="T4" fmla="*/ 0 w 968"/>
                    <a:gd name="T5" fmla="*/ 0 h 222"/>
                    <a:gd name="T6" fmla="*/ 0 w 968"/>
                    <a:gd name="T7" fmla="*/ 0 h 222"/>
                    <a:gd name="T8" fmla="*/ 0 60000 65536"/>
                    <a:gd name="T9" fmla="*/ 0 60000 65536"/>
                    <a:gd name="T10" fmla="*/ 0 60000 65536"/>
                    <a:gd name="T11" fmla="*/ 0 60000 65536"/>
                    <a:gd name="T12" fmla="*/ 0 w 968"/>
                    <a:gd name="T13" fmla="*/ 0 h 222"/>
                    <a:gd name="T14" fmla="*/ 968 w 968"/>
                    <a:gd name="T15" fmla="*/ 222 h 222"/>
                  </a:gdLst>
                  <a:ahLst/>
                  <a:cxnLst>
                    <a:cxn ang="T8">
                      <a:pos x="T0" y="T1"/>
                    </a:cxn>
                    <a:cxn ang="T9">
                      <a:pos x="T2" y="T3"/>
                    </a:cxn>
                    <a:cxn ang="T10">
                      <a:pos x="T4" y="T5"/>
                    </a:cxn>
                    <a:cxn ang="T11">
                      <a:pos x="T6" y="T7"/>
                    </a:cxn>
                  </a:cxnLst>
                  <a:rect l="T12" t="T13" r="T14" b="T15"/>
                  <a:pathLst>
                    <a:path w="968" h="222">
                      <a:moveTo>
                        <a:pt x="0" y="0"/>
                      </a:moveTo>
                      <a:lnTo>
                        <a:pt x="190" y="222"/>
                      </a:lnTo>
                      <a:lnTo>
                        <a:pt x="968" y="54"/>
                      </a:lnTo>
                      <a:lnTo>
                        <a:pt x="0" y="0"/>
                      </a:lnTo>
                      <a:close/>
                    </a:path>
                  </a:pathLst>
                </a:custGeom>
                <a:solidFill>
                  <a:srgbClr val="008000"/>
                </a:solidFill>
                <a:ln w="9525">
                  <a:noFill/>
                  <a:round/>
                  <a:headEnd/>
                  <a:tailEnd/>
                </a:ln>
              </p:spPr>
              <p:txBody>
                <a:bodyPr/>
                <a:lstStyle/>
                <a:p>
                  <a:endParaRPr lang="es-MX"/>
                </a:p>
              </p:txBody>
            </p:sp>
            <p:sp>
              <p:nvSpPr>
                <p:cNvPr id="8233" name="Freeform 6519"/>
                <p:cNvSpPr>
                  <a:spLocks/>
                </p:cNvSpPr>
                <p:nvPr/>
              </p:nvSpPr>
              <p:spPr bwMode="auto">
                <a:xfrm>
                  <a:off x="1724" y="1772"/>
                  <a:ext cx="107" cy="25"/>
                </a:xfrm>
                <a:custGeom>
                  <a:avLst/>
                  <a:gdLst>
                    <a:gd name="T0" fmla="*/ 0 w 968"/>
                    <a:gd name="T1" fmla="*/ 0 h 222"/>
                    <a:gd name="T2" fmla="*/ 0 w 968"/>
                    <a:gd name="T3" fmla="*/ 0 h 222"/>
                    <a:gd name="T4" fmla="*/ 0 w 968"/>
                    <a:gd name="T5" fmla="*/ 0 h 222"/>
                    <a:gd name="T6" fmla="*/ 0 w 968"/>
                    <a:gd name="T7" fmla="*/ 0 h 222"/>
                    <a:gd name="T8" fmla="*/ 0 60000 65536"/>
                    <a:gd name="T9" fmla="*/ 0 60000 65536"/>
                    <a:gd name="T10" fmla="*/ 0 60000 65536"/>
                    <a:gd name="T11" fmla="*/ 0 60000 65536"/>
                    <a:gd name="T12" fmla="*/ 0 w 968"/>
                    <a:gd name="T13" fmla="*/ 0 h 222"/>
                    <a:gd name="T14" fmla="*/ 968 w 968"/>
                    <a:gd name="T15" fmla="*/ 222 h 222"/>
                  </a:gdLst>
                  <a:ahLst/>
                  <a:cxnLst>
                    <a:cxn ang="T8">
                      <a:pos x="T0" y="T1"/>
                    </a:cxn>
                    <a:cxn ang="T9">
                      <a:pos x="T2" y="T3"/>
                    </a:cxn>
                    <a:cxn ang="T10">
                      <a:pos x="T4" y="T5"/>
                    </a:cxn>
                    <a:cxn ang="T11">
                      <a:pos x="T6" y="T7"/>
                    </a:cxn>
                  </a:cxnLst>
                  <a:rect l="T12" t="T13" r="T14" b="T15"/>
                  <a:pathLst>
                    <a:path w="968" h="222">
                      <a:moveTo>
                        <a:pt x="0" y="0"/>
                      </a:moveTo>
                      <a:lnTo>
                        <a:pt x="190" y="222"/>
                      </a:lnTo>
                      <a:lnTo>
                        <a:pt x="968" y="54"/>
                      </a:lnTo>
                      <a:lnTo>
                        <a:pt x="0" y="0"/>
                      </a:lnTo>
                    </a:path>
                  </a:pathLst>
                </a:custGeom>
                <a:noFill/>
                <a:ln w="0">
                  <a:solidFill>
                    <a:srgbClr val="008000"/>
                  </a:solidFill>
                  <a:round/>
                  <a:headEnd/>
                  <a:tailEnd/>
                </a:ln>
              </p:spPr>
              <p:txBody>
                <a:bodyPr/>
                <a:lstStyle/>
                <a:p>
                  <a:endParaRPr lang="es-MX"/>
                </a:p>
              </p:txBody>
            </p:sp>
            <p:sp>
              <p:nvSpPr>
                <p:cNvPr id="8234" name="Freeform 6520"/>
                <p:cNvSpPr>
                  <a:spLocks/>
                </p:cNvSpPr>
                <p:nvPr/>
              </p:nvSpPr>
              <p:spPr bwMode="auto">
                <a:xfrm>
                  <a:off x="1718" y="1772"/>
                  <a:ext cx="27" cy="38"/>
                </a:xfrm>
                <a:custGeom>
                  <a:avLst/>
                  <a:gdLst>
                    <a:gd name="T0" fmla="*/ 0 w 241"/>
                    <a:gd name="T1" fmla="*/ 0 h 344"/>
                    <a:gd name="T2" fmla="*/ 0 w 241"/>
                    <a:gd name="T3" fmla="*/ 0 h 344"/>
                    <a:gd name="T4" fmla="*/ 0 w 241"/>
                    <a:gd name="T5" fmla="*/ 0 h 344"/>
                    <a:gd name="T6" fmla="*/ 0 w 241"/>
                    <a:gd name="T7" fmla="*/ 0 h 344"/>
                    <a:gd name="T8" fmla="*/ 0 60000 65536"/>
                    <a:gd name="T9" fmla="*/ 0 60000 65536"/>
                    <a:gd name="T10" fmla="*/ 0 60000 65536"/>
                    <a:gd name="T11" fmla="*/ 0 60000 65536"/>
                    <a:gd name="T12" fmla="*/ 0 w 241"/>
                    <a:gd name="T13" fmla="*/ 0 h 344"/>
                    <a:gd name="T14" fmla="*/ 241 w 241"/>
                    <a:gd name="T15" fmla="*/ 344 h 344"/>
                  </a:gdLst>
                  <a:ahLst/>
                  <a:cxnLst>
                    <a:cxn ang="T8">
                      <a:pos x="T0" y="T1"/>
                    </a:cxn>
                    <a:cxn ang="T9">
                      <a:pos x="T2" y="T3"/>
                    </a:cxn>
                    <a:cxn ang="T10">
                      <a:pos x="T4" y="T5"/>
                    </a:cxn>
                    <a:cxn ang="T11">
                      <a:pos x="T6" y="T7"/>
                    </a:cxn>
                  </a:cxnLst>
                  <a:rect l="T12" t="T13" r="T14" b="T15"/>
                  <a:pathLst>
                    <a:path w="241" h="344">
                      <a:moveTo>
                        <a:pt x="51" y="0"/>
                      </a:moveTo>
                      <a:lnTo>
                        <a:pt x="0" y="344"/>
                      </a:lnTo>
                      <a:lnTo>
                        <a:pt x="241" y="222"/>
                      </a:lnTo>
                      <a:lnTo>
                        <a:pt x="51" y="0"/>
                      </a:lnTo>
                      <a:close/>
                    </a:path>
                  </a:pathLst>
                </a:custGeom>
                <a:solidFill>
                  <a:srgbClr val="008000"/>
                </a:solidFill>
                <a:ln w="9525">
                  <a:noFill/>
                  <a:round/>
                  <a:headEnd/>
                  <a:tailEnd/>
                </a:ln>
              </p:spPr>
              <p:txBody>
                <a:bodyPr/>
                <a:lstStyle/>
                <a:p>
                  <a:endParaRPr lang="es-MX"/>
                </a:p>
              </p:txBody>
            </p:sp>
            <p:sp>
              <p:nvSpPr>
                <p:cNvPr id="8235" name="Freeform 6521"/>
                <p:cNvSpPr>
                  <a:spLocks/>
                </p:cNvSpPr>
                <p:nvPr/>
              </p:nvSpPr>
              <p:spPr bwMode="auto">
                <a:xfrm>
                  <a:off x="1718" y="1772"/>
                  <a:ext cx="27" cy="38"/>
                </a:xfrm>
                <a:custGeom>
                  <a:avLst/>
                  <a:gdLst>
                    <a:gd name="T0" fmla="*/ 0 w 241"/>
                    <a:gd name="T1" fmla="*/ 0 h 344"/>
                    <a:gd name="T2" fmla="*/ 0 w 241"/>
                    <a:gd name="T3" fmla="*/ 0 h 344"/>
                    <a:gd name="T4" fmla="*/ 0 w 241"/>
                    <a:gd name="T5" fmla="*/ 0 h 344"/>
                    <a:gd name="T6" fmla="*/ 0 w 241"/>
                    <a:gd name="T7" fmla="*/ 0 h 344"/>
                    <a:gd name="T8" fmla="*/ 0 60000 65536"/>
                    <a:gd name="T9" fmla="*/ 0 60000 65536"/>
                    <a:gd name="T10" fmla="*/ 0 60000 65536"/>
                    <a:gd name="T11" fmla="*/ 0 60000 65536"/>
                    <a:gd name="T12" fmla="*/ 0 w 241"/>
                    <a:gd name="T13" fmla="*/ 0 h 344"/>
                    <a:gd name="T14" fmla="*/ 241 w 241"/>
                    <a:gd name="T15" fmla="*/ 344 h 344"/>
                  </a:gdLst>
                  <a:ahLst/>
                  <a:cxnLst>
                    <a:cxn ang="T8">
                      <a:pos x="T0" y="T1"/>
                    </a:cxn>
                    <a:cxn ang="T9">
                      <a:pos x="T2" y="T3"/>
                    </a:cxn>
                    <a:cxn ang="T10">
                      <a:pos x="T4" y="T5"/>
                    </a:cxn>
                    <a:cxn ang="T11">
                      <a:pos x="T6" y="T7"/>
                    </a:cxn>
                  </a:cxnLst>
                  <a:rect l="T12" t="T13" r="T14" b="T15"/>
                  <a:pathLst>
                    <a:path w="241" h="344">
                      <a:moveTo>
                        <a:pt x="51" y="0"/>
                      </a:moveTo>
                      <a:lnTo>
                        <a:pt x="0" y="344"/>
                      </a:lnTo>
                      <a:lnTo>
                        <a:pt x="241" y="222"/>
                      </a:lnTo>
                      <a:lnTo>
                        <a:pt x="51" y="0"/>
                      </a:lnTo>
                    </a:path>
                  </a:pathLst>
                </a:custGeom>
                <a:noFill/>
                <a:ln w="0">
                  <a:solidFill>
                    <a:srgbClr val="008000"/>
                  </a:solidFill>
                  <a:round/>
                  <a:headEnd/>
                  <a:tailEnd/>
                </a:ln>
              </p:spPr>
              <p:txBody>
                <a:bodyPr/>
                <a:lstStyle/>
                <a:p>
                  <a:endParaRPr lang="es-MX"/>
                </a:p>
              </p:txBody>
            </p:sp>
            <p:sp>
              <p:nvSpPr>
                <p:cNvPr id="8236" name="Freeform 6522"/>
                <p:cNvSpPr>
                  <a:spLocks/>
                </p:cNvSpPr>
                <p:nvPr/>
              </p:nvSpPr>
              <p:spPr bwMode="auto">
                <a:xfrm>
                  <a:off x="1724" y="1767"/>
                  <a:ext cx="107" cy="11"/>
                </a:xfrm>
                <a:custGeom>
                  <a:avLst/>
                  <a:gdLst>
                    <a:gd name="T0" fmla="*/ 0 w 968"/>
                    <a:gd name="T1" fmla="*/ 0 h 101"/>
                    <a:gd name="T2" fmla="*/ 0 w 968"/>
                    <a:gd name="T3" fmla="*/ 0 h 101"/>
                    <a:gd name="T4" fmla="*/ 0 w 968"/>
                    <a:gd name="T5" fmla="*/ 0 h 101"/>
                    <a:gd name="T6" fmla="*/ 0 w 968"/>
                    <a:gd name="T7" fmla="*/ 0 h 101"/>
                    <a:gd name="T8" fmla="*/ 0 60000 65536"/>
                    <a:gd name="T9" fmla="*/ 0 60000 65536"/>
                    <a:gd name="T10" fmla="*/ 0 60000 65536"/>
                    <a:gd name="T11" fmla="*/ 0 60000 65536"/>
                    <a:gd name="T12" fmla="*/ 0 w 968"/>
                    <a:gd name="T13" fmla="*/ 0 h 101"/>
                    <a:gd name="T14" fmla="*/ 968 w 968"/>
                    <a:gd name="T15" fmla="*/ 101 h 101"/>
                  </a:gdLst>
                  <a:ahLst/>
                  <a:cxnLst>
                    <a:cxn ang="T8">
                      <a:pos x="T0" y="T1"/>
                    </a:cxn>
                    <a:cxn ang="T9">
                      <a:pos x="T2" y="T3"/>
                    </a:cxn>
                    <a:cxn ang="T10">
                      <a:pos x="T4" y="T5"/>
                    </a:cxn>
                    <a:cxn ang="T11">
                      <a:pos x="T6" y="T7"/>
                    </a:cxn>
                  </a:cxnLst>
                  <a:rect l="T12" t="T13" r="T14" b="T15"/>
                  <a:pathLst>
                    <a:path w="968" h="101">
                      <a:moveTo>
                        <a:pt x="94" y="0"/>
                      </a:moveTo>
                      <a:lnTo>
                        <a:pt x="0" y="47"/>
                      </a:lnTo>
                      <a:lnTo>
                        <a:pt x="968" y="101"/>
                      </a:lnTo>
                      <a:lnTo>
                        <a:pt x="94" y="0"/>
                      </a:lnTo>
                      <a:close/>
                    </a:path>
                  </a:pathLst>
                </a:custGeom>
                <a:solidFill>
                  <a:srgbClr val="008000"/>
                </a:solidFill>
                <a:ln w="9525">
                  <a:noFill/>
                  <a:round/>
                  <a:headEnd/>
                  <a:tailEnd/>
                </a:ln>
              </p:spPr>
              <p:txBody>
                <a:bodyPr/>
                <a:lstStyle/>
                <a:p>
                  <a:endParaRPr lang="es-MX"/>
                </a:p>
              </p:txBody>
            </p:sp>
            <p:sp>
              <p:nvSpPr>
                <p:cNvPr id="8237" name="Freeform 6523"/>
                <p:cNvSpPr>
                  <a:spLocks/>
                </p:cNvSpPr>
                <p:nvPr/>
              </p:nvSpPr>
              <p:spPr bwMode="auto">
                <a:xfrm>
                  <a:off x="1724" y="1767"/>
                  <a:ext cx="107" cy="11"/>
                </a:xfrm>
                <a:custGeom>
                  <a:avLst/>
                  <a:gdLst>
                    <a:gd name="T0" fmla="*/ 0 w 968"/>
                    <a:gd name="T1" fmla="*/ 0 h 101"/>
                    <a:gd name="T2" fmla="*/ 0 w 968"/>
                    <a:gd name="T3" fmla="*/ 0 h 101"/>
                    <a:gd name="T4" fmla="*/ 0 w 968"/>
                    <a:gd name="T5" fmla="*/ 0 h 101"/>
                    <a:gd name="T6" fmla="*/ 0 w 968"/>
                    <a:gd name="T7" fmla="*/ 0 h 101"/>
                    <a:gd name="T8" fmla="*/ 0 60000 65536"/>
                    <a:gd name="T9" fmla="*/ 0 60000 65536"/>
                    <a:gd name="T10" fmla="*/ 0 60000 65536"/>
                    <a:gd name="T11" fmla="*/ 0 60000 65536"/>
                    <a:gd name="T12" fmla="*/ 0 w 968"/>
                    <a:gd name="T13" fmla="*/ 0 h 101"/>
                    <a:gd name="T14" fmla="*/ 968 w 968"/>
                    <a:gd name="T15" fmla="*/ 101 h 101"/>
                  </a:gdLst>
                  <a:ahLst/>
                  <a:cxnLst>
                    <a:cxn ang="T8">
                      <a:pos x="T0" y="T1"/>
                    </a:cxn>
                    <a:cxn ang="T9">
                      <a:pos x="T2" y="T3"/>
                    </a:cxn>
                    <a:cxn ang="T10">
                      <a:pos x="T4" y="T5"/>
                    </a:cxn>
                    <a:cxn ang="T11">
                      <a:pos x="T6" y="T7"/>
                    </a:cxn>
                  </a:cxnLst>
                  <a:rect l="T12" t="T13" r="T14" b="T15"/>
                  <a:pathLst>
                    <a:path w="968" h="101">
                      <a:moveTo>
                        <a:pt x="94" y="0"/>
                      </a:moveTo>
                      <a:lnTo>
                        <a:pt x="0" y="47"/>
                      </a:lnTo>
                      <a:lnTo>
                        <a:pt x="968" y="101"/>
                      </a:lnTo>
                      <a:lnTo>
                        <a:pt x="94" y="0"/>
                      </a:lnTo>
                    </a:path>
                  </a:pathLst>
                </a:custGeom>
                <a:noFill/>
                <a:ln w="0">
                  <a:solidFill>
                    <a:srgbClr val="008000"/>
                  </a:solidFill>
                  <a:round/>
                  <a:headEnd/>
                  <a:tailEnd/>
                </a:ln>
              </p:spPr>
              <p:txBody>
                <a:bodyPr/>
                <a:lstStyle/>
                <a:p>
                  <a:endParaRPr lang="es-MX"/>
                </a:p>
              </p:txBody>
            </p:sp>
            <p:sp>
              <p:nvSpPr>
                <p:cNvPr id="8238" name="Freeform 6524"/>
                <p:cNvSpPr>
                  <a:spLocks/>
                </p:cNvSpPr>
                <p:nvPr/>
              </p:nvSpPr>
              <p:spPr bwMode="auto">
                <a:xfrm>
                  <a:off x="1734" y="1765"/>
                  <a:ext cx="159" cy="13"/>
                </a:xfrm>
                <a:custGeom>
                  <a:avLst/>
                  <a:gdLst>
                    <a:gd name="T0" fmla="*/ 0 w 1429"/>
                    <a:gd name="T1" fmla="*/ 0 h 113"/>
                    <a:gd name="T2" fmla="*/ 0 w 1429"/>
                    <a:gd name="T3" fmla="*/ 0 h 113"/>
                    <a:gd name="T4" fmla="*/ 0 w 1429"/>
                    <a:gd name="T5" fmla="*/ 0 h 113"/>
                    <a:gd name="T6" fmla="*/ 0 w 1429"/>
                    <a:gd name="T7" fmla="*/ 0 h 113"/>
                    <a:gd name="T8" fmla="*/ 0 60000 65536"/>
                    <a:gd name="T9" fmla="*/ 0 60000 65536"/>
                    <a:gd name="T10" fmla="*/ 0 60000 65536"/>
                    <a:gd name="T11" fmla="*/ 0 60000 65536"/>
                    <a:gd name="T12" fmla="*/ 0 w 1429"/>
                    <a:gd name="T13" fmla="*/ 0 h 113"/>
                    <a:gd name="T14" fmla="*/ 1429 w 1429"/>
                    <a:gd name="T15" fmla="*/ 113 h 113"/>
                  </a:gdLst>
                  <a:ahLst/>
                  <a:cxnLst>
                    <a:cxn ang="T8">
                      <a:pos x="T0" y="T1"/>
                    </a:cxn>
                    <a:cxn ang="T9">
                      <a:pos x="T2" y="T3"/>
                    </a:cxn>
                    <a:cxn ang="T10">
                      <a:pos x="T4" y="T5"/>
                    </a:cxn>
                    <a:cxn ang="T11">
                      <a:pos x="T6" y="T7"/>
                    </a:cxn>
                  </a:cxnLst>
                  <a:rect l="T12" t="T13" r="T14" b="T15"/>
                  <a:pathLst>
                    <a:path w="1429" h="113">
                      <a:moveTo>
                        <a:pt x="1429" y="0"/>
                      </a:moveTo>
                      <a:lnTo>
                        <a:pt x="0" y="12"/>
                      </a:lnTo>
                      <a:lnTo>
                        <a:pt x="874" y="113"/>
                      </a:lnTo>
                      <a:lnTo>
                        <a:pt x="1429" y="0"/>
                      </a:lnTo>
                      <a:close/>
                    </a:path>
                  </a:pathLst>
                </a:custGeom>
                <a:solidFill>
                  <a:srgbClr val="008000"/>
                </a:solidFill>
                <a:ln w="9525">
                  <a:noFill/>
                  <a:round/>
                  <a:headEnd/>
                  <a:tailEnd/>
                </a:ln>
              </p:spPr>
              <p:txBody>
                <a:bodyPr/>
                <a:lstStyle/>
                <a:p>
                  <a:endParaRPr lang="es-MX"/>
                </a:p>
              </p:txBody>
            </p:sp>
            <p:sp>
              <p:nvSpPr>
                <p:cNvPr id="8239" name="Freeform 6525"/>
                <p:cNvSpPr>
                  <a:spLocks/>
                </p:cNvSpPr>
                <p:nvPr/>
              </p:nvSpPr>
              <p:spPr bwMode="auto">
                <a:xfrm>
                  <a:off x="1734" y="1765"/>
                  <a:ext cx="159" cy="13"/>
                </a:xfrm>
                <a:custGeom>
                  <a:avLst/>
                  <a:gdLst>
                    <a:gd name="T0" fmla="*/ 0 w 1429"/>
                    <a:gd name="T1" fmla="*/ 0 h 113"/>
                    <a:gd name="T2" fmla="*/ 0 w 1429"/>
                    <a:gd name="T3" fmla="*/ 0 h 113"/>
                    <a:gd name="T4" fmla="*/ 0 w 1429"/>
                    <a:gd name="T5" fmla="*/ 0 h 113"/>
                    <a:gd name="T6" fmla="*/ 0 w 1429"/>
                    <a:gd name="T7" fmla="*/ 0 h 113"/>
                    <a:gd name="T8" fmla="*/ 0 60000 65536"/>
                    <a:gd name="T9" fmla="*/ 0 60000 65536"/>
                    <a:gd name="T10" fmla="*/ 0 60000 65536"/>
                    <a:gd name="T11" fmla="*/ 0 60000 65536"/>
                    <a:gd name="T12" fmla="*/ 0 w 1429"/>
                    <a:gd name="T13" fmla="*/ 0 h 113"/>
                    <a:gd name="T14" fmla="*/ 1429 w 1429"/>
                    <a:gd name="T15" fmla="*/ 113 h 113"/>
                  </a:gdLst>
                  <a:ahLst/>
                  <a:cxnLst>
                    <a:cxn ang="T8">
                      <a:pos x="T0" y="T1"/>
                    </a:cxn>
                    <a:cxn ang="T9">
                      <a:pos x="T2" y="T3"/>
                    </a:cxn>
                    <a:cxn ang="T10">
                      <a:pos x="T4" y="T5"/>
                    </a:cxn>
                    <a:cxn ang="T11">
                      <a:pos x="T6" y="T7"/>
                    </a:cxn>
                  </a:cxnLst>
                  <a:rect l="T12" t="T13" r="T14" b="T15"/>
                  <a:pathLst>
                    <a:path w="1429" h="113">
                      <a:moveTo>
                        <a:pt x="1429" y="0"/>
                      </a:moveTo>
                      <a:lnTo>
                        <a:pt x="0" y="12"/>
                      </a:lnTo>
                      <a:lnTo>
                        <a:pt x="874" y="113"/>
                      </a:lnTo>
                      <a:lnTo>
                        <a:pt x="1429" y="0"/>
                      </a:lnTo>
                    </a:path>
                  </a:pathLst>
                </a:custGeom>
                <a:noFill/>
                <a:ln w="0">
                  <a:solidFill>
                    <a:srgbClr val="008000"/>
                  </a:solidFill>
                  <a:round/>
                  <a:headEnd/>
                  <a:tailEnd/>
                </a:ln>
              </p:spPr>
              <p:txBody>
                <a:bodyPr/>
                <a:lstStyle/>
                <a:p>
                  <a:endParaRPr lang="es-MX"/>
                </a:p>
              </p:txBody>
            </p:sp>
            <p:sp>
              <p:nvSpPr>
                <p:cNvPr id="8240" name="Freeform 6526"/>
                <p:cNvSpPr>
                  <a:spLocks/>
                </p:cNvSpPr>
                <p:nvPr/>
              </p:nvSpPr>
              <p:spPr bwMode="auto">
                <a:xfrm>
                  <a:off x="1734" y="1747"/>
                  <a:ext cx="159" cy="20"/>
                </a:xfrm>
                <a:custGeom>
                  <a:avLst/>
                  <a:gdLst>
                    <a:gd name="T0" fmla="*/ 0 w 1429"/>
                    <a:gd name="T1" fmla="*/ 0 h 175"/>
                    <a:gd name="T2" fmla="*/ 0 w 1429"/>
                    <a:gd name="T3" fmla="*/ 0 h 175"/>
                    <a:gd name="T4" fmla="*/ 0 w 1429"/>
                    <a:gd name="T5" fmla="*/ 0 h 175"/>
                    <a:gd name="T6" fmla="*/ 0 w 1429"/>
                    <a:gd name="T7" fmla="*/ 0 h 175"/>
                    <a:gd name="T8" fmla="*/ 0 60000 65536"/>
                    <a:gd name="T9" fmla="*/ 0 60000 65536"/>
                    <a:gd name="T10" fmla="*/ 0 60000 65536"/>
                    <a:gd name="T11" fmla="*/ 0 60000 65536"/>
                    <a:gd name="T12" fmla="*/ 0 w 1429"/>
                    <a:gd name="T13" fmla="*/ 0 h 175"/>
                    <a:gd name="T14" fmla="*/ 1429 w 1429"/>
                    <a:gd name="T15" fmla="*/ 175 h 175"/>
                  </a:gdLst>
                  <a:ahLst/>
                  <a:cxnLst>
                    <a:cxn ang="T8">
                      <a:pos x="T0" y="T1"/>
                    </a:cxn>
                    <a:cxn ang="T9">
                      <a:pos x="T2" y="T3"/>
                    </a:cxn>
                    <a:cxn ang="T10">
                      <a:pos x="T4" y="T5"/>
                    </a:cxn>
                    <a:cxn ang="T11">
                      <a:pos x="T6" y="T7"/>
                    </a:cxn>
                  </a:cxnLst>
                  <a:rect l="T12" t="T13" r="T14" b="T15"/>
                  <a:pathLst>
                    <a:path w="1429" h="175">
                      <a:moveTo>
                        <a:pt x="816" y="0"/>
                      </a:moveTo>
                      <a:lnTo>
                        <a:pt x="0" y="175"/>
                      </a:lnTo>
                      <a:lnTo>
                        <a:pt x="1429" y="163"/>
                      </a:lnTo>
                      <a:lnTo>
                        <a:pt x="816" y="0"/>
                      </a:lnTo>
                      <a:close/>
                    </a:path>
                  </a:pathLst>
                </a:custGeom>
                <a:solidFill>
                  <a:srgbClr val="008000"/>
                </a:solidFill>
                <a:ln w="9525">
                  <a:noFill/>
                  <a:round/>
                  <a:headEnd/>
                  <a:tailEnd/>
                </a:ln>
              </p:spPr>
              <p:txBody>
                <a:bodyPr/>
                <a:lstStyle/>
                <a:p>
                  <a:endParaRPr lang="es-MX"/>
                </a:p>
              </p:txBody>
            </p:sp>
            <p:sp>
              <p:nvSpPr>
                <p:cNvPr id="8241" name="Freeform 6527"/>
                <p:cNvSpPr>
                  <a:spLocks/>
                </p:cNvSpPr>
                <p:nvPr/>
              </p:nvSpPr>
              <p:spPr bwMode="auto">
                <a:xfrm>
                  <a:off x="1734" y="1747"/>
                  <a:ext cx="159" cy="20"/>
                </a:xfrm>
                <a:custGeom>
                  <a:avLst/>
                  <a:gdLst>
                    <a:gd name="T0" fmla="*/ 0 w 1429"/>
                    <a:gd name="T1" fmla="*/ 0 h 175"/>
                    <a:gd name="T2" fmla="*/ 0 w 1429"/>
                    <a:gd name="T3" fmla="*/ 0 h 175"/>
                    <a:gd name="T4" fmla="*/ 0 w 1429"/>
                    <a:gd name="T5" fmla="*/ 0 h 175"/>
                    <a:gd name="T6" fmla="*/ 0 w 1429"/>
                    <a:gd name="T7" fmla="*/ 0 h 175"/>
                    <a:gd name="T8" fmla="*/ 0 60000 65536"/>
                    <a:gd name="T9" fmla="*/ 0 60000 65536"/>
                    <a:gd name="T10" fmla="*/ 0 60000 65536"/>
                    <a:gd name="T11" fmla="*/ 0 60000 65536"/>
                    <a:gd name="T12" fmla="*/ 0 w 1429"/>
                    <a:gd name="T13" fmla="*/ 0 h 175"/>
                    <a:gd name="T14" fmla="*/ 1429 w 1429"/>
                    <a:gd name="T15" fmla="*/ 175 h 175"/>
                  </a:gdLst>
                  <a:ahLst/>
                  <a:cxnLst>
                    <a:cxn ang="T8">
                      <a:pos x="T0" y="T1"/>
                    </a:cxn>
                    <a:cxn ang="T9">
                      <a:pos x="T2" y="T3"/>
                    </a:cxn>
                    <a:cxn ang="T10">
                      <a:pos x="T4" y="T5"/>
                    </a:cxn>
                    <a:cxn ang="T11">
                      <a:pos x="T6" y="T7"/>
                    </a:cxn>
                  </a:cxnLst>
                  <a:rect l="T12" t="T13" r="T14" b="T15"/>
                  <a:pathLst>
                    <a:path w="1429" h="175">
                      <a:moveTo>
                        <a:pt x="816" y="0"/>
                      </a:moveTo>
                      <a:lnTo>
                        <a:pt x="0" y="175"/>
                      </a:lnTo>
                      <a:lnTo>
                        <a:pt x="1429" y="163"/>
                      </a:lnTo>
                      <a:lnTo>
                        <a:pt x="816" y="0"/>
                      </a:lnTo>
                    </a:path>
                  </a:pathLst>
                </a:custGeom>
                <a:noFill/>
                <a:ln w="0">
                  <a:solidFill>
                    <a:srgbClr val="008000"/>
                  </a:solidFill>
                  <a:round/>
                  <a:headEnd/>
                  <a:tailEnd/>
                </a:ln>
              </p:spPr>
              <p:txBody>
                <a:bodyPr/>
                <a:lstStyle/>
                <a:p>
                  <a:endParaRPr lang="es-MX"/>
                </a:p>
              </p:txBody>
            </p:sp>
            <p:sp>
              <p:nvSpPr>
                <p:cNvPr id="8242" name="Freeform 6528"/>
                <p:cNvSpPr>
                  <a:spLocks/>
                </p:cNvSpPr>
                <p:nvPr/>
              </p:nvSpPr>
              <p:spPr bwMode="auto">
                <a:xfrm>
                  <a:off x="1825" y="1735"/>
                  <a:ext cx="68" cy="30"/>
                </a:xfrm>
                <a:custGeom>
                  <a:avLst/>
                  <a:gdLst>
                    <a:gd name="T0" fmla="*/ 0 w 613"/>
                    <a:gd name="T1" fmla="*/ 0 h 278"/>
                    <a:gd name="T2" fmla="*/ 0 w 613"/>
                    <a:gd name="T3" fmla="*/ 0 h 278"/>
                    <a:gd name="T4" fmla="*/ 0 w 613"/>
                    <a:gd name="T5" fmla="*/ 0 h 278"/>
                    <a:gd name="T6" fmla="*/ 0 w 613"/>
                    <a:gd name="T7" fmla="*/ 0 h 278"/>
                    <a:gd name="T8" fmla="*/ 0 60000 65536"/>
                    <a:gd name="T9" fmla="*/ 0 60000 65536"/>
                    <a:gd name="T10" fmla="*/ 0 60000 65536"/>
                    <a:gd name="T11" fmla="*/ 0 60000 65536"/>
                    <a:gd name="T12" fmla="*/ 0 w 613"/>
                    <a:gd name="T13" fmla="*/ 0 h 278"/>
                    <a:gd name="T14" fmla="*/ 613 w 613"/>
                    <a:gd name="T15" fmla="*/ 278 h 278"/>
                  </a:gdLst>
                  <a:ahLst/>
                  <a:cxnLst>
                    <a:cxn ang="T8">
                      <a:pos x="T0" y="T1"/>
                    </a:cxn>
                    <a:cxn ang="T9">
                      <a:pos x="T2" y="T3"/>
                    </a:cxn>
                    <a:cxn ang="T10">
                      <a:pos x="T4" y="T5"/>
                    </a:cxn>
                    <a:cxn ang="T11">
                      <a:pos x="T6" y="T7"/>
                    </a:cxn>
                  </a:cxnLst>
                  <a:rect l="T12" t="T13" r="T14" b="T15"/>
                  <a:pathLst>
                    <a:path w="613" h="278">
                      <a:moveTo>
                        <a:pt x="560" y="0"/>
                      </a:moveTo>
                      <a:lnTo>
                        <a:pt x="0" y="115"/>
                      </a:lnTo>
                      <a:lnTo>
                        <a:pt x="613" y="278"/>
                      </a:lnTo>
                      <a:lnTo>
                        <a:pt x="560" y="0"/>
                      </a:lnTo>
                      <a:close/>
                    </a:path>
                  </a:pathLst>
                </a:custGeom>
                <a:solidFill>
                  <a:srgbClr val="008000"/>
                </a:solidFill>
                <a:ln w="9525">
                  <a:noFill/>
                  <a:round/>
                  <a:headEnd/>
                  <a:tailEnd/>
                </a:ln>
              </p:spPr>
              <p:txBody>
                <a:bodyPr/>
                <a:lstStyle/>
                <a:p>
                  <a:endParaRPr lang="es-MX"/>
                </a:p>
              </p:txBody>
            </p:sp>
            <p:sp>
              <p:nvSpPr>
                <p:cNvPr id="8243" name="Freeform 6529"/>
                <p:cNvSpPr>
                  <a:spLocks/>
                </p:cNvSpPr>
                <p:nvPr/>
              </p:nvSpPr>
              <p:spPr bwMode="auto">
                <a:xfrm>
                  <a:off x="1825" y="1735"/>
                  <a:ext cx="68" cy="30"/>
                </a:xfrm>
                <a:custGeom>
                  <a:avLst/>
                  <a:gdLst>
                    <a:gd name="T0" fmla="*/ 0 w 613"/>
                    <a:gd name="T1" fmla="*/ 0 h 278"/>
                    <a:gd name="T2" fmla="*/ 0 w 613"/>
                    <a:gd name="T3" fmla="*/ 0 h 278"/>
                    <a:gd name="T4" fmla="*/ 0 w 613"/>
                    <a:gd name="T5" fmla="*/ 0 h 278"/>
                    <a:gd name="T6" fmla="*/ 0 w 613"/>
                    <a:gd name="T7" fmla="*/ 0 h 278"/>
                    <a:gd name="T8" fmla="*/ 0 60000 65536"/>
                    <a:gd name="T9" fmla="*/ 0 60000 65536"/>
                    <a:gd name="T10" fmla="*/ 0 60000 65536"/>
                    <a:gd name="T11" fmla="*/ 0 60000 65536"/>
                    <a:gd name="T12" fmla="*/ 0 w 613"/>
                    <a:gd name="T13" fmla="*/ 0 h 278"/>
                    <a:gd name="T14" fmla="*/ 613 w 613"/>
                    <a:gd name="T15" fmla="*/ 278 h 278"/>
                  </a:gdLst>
                  <a:ahLst/>
                  <a:cxnLst>
                    <a:cxn ang="T8">
                      <a:pos x="T0" y="T1"/>
                    </a:cxn>
                    <a:cxn ang="T9">
                      <a:pos x="T2" y="T3"/>
                    </a:cxn>
                    <a:cxn ang="T10">
                      <a:pos x="T4" y="T5"/>
                    </a:cxn>
                    <a:cxn ang="T11">
                      <a:pos x="T6" y="T7"/>
                    </a:cxn>
                  </a:cxnLst>
                  <a:rect l="T12" t="T13" r="T14" b="T15"/>
                  <a:pathLst>
                    <a:path w="613" h="278">
                      <a:moveTo>
                        <a:pt x="560" y="0"/>
                      </a:moveTo>
                      <a:lnTo>
                        <a:pt x="0" y="115"/>
                      </a:lnTo>
                      <a:lnTo>
                        <a:pt x="613" y="278"/>
                      </a:lnTo>
                      <a:lnTo>
                        <a:pt x="560" y="0"/>
                      </a:lnTo>
                    </a:path>
                  </a:pathLst>
                </a:custGeom>
                <a:noFill/>
                <a:ln w="0">
                  <a:solidFill>
                    <a:srgbClr val="008000"/>
                  </a:solidFill>
                  <a:round/>
                  <a:headEnd/>
                  <a:tailEnd/>
                </a:ln>
              </p:spPr>
              <p:txBody>
                <a:bodyPr/>
                <a:lstStyle/>
                <a:p>
                  <a:endParaRPr lang="es-MX"/>
                </a:p>
              </p:txBody>
            </p:sp>
            <p:sp>
              <p:nvSpPr>
                <p:cNvPr id="8244" name="Freeform 6530"/>
                <p:cNvSpPr>
                  <a:spLocks/>
                </p:cNvSpPr>
                <p:nvPr/>
              </p:nvSpPr>
              <p:spPr bwMode="auto">
                <a:xfrm>
                  <a:off x="1887" y="1732"/>
                  <a:ext cx="6" cy="33"/>
                </a:xfrm>
                <a:custGeom>
                  <a:avLst/>
                  <a:gdLst>
                    <a:gd name="T0" fmla="*/ 0 w 53"/>
                    <a:gd name="T1" fmla="*/ 0 h 303"/>
                    <a:gd name="T2" fmla="*/ 0 w 53"/>
                    <a:gd name="T3" fmla="*/ 0 h 303"/>
                    <a:gd name="T4" fmla="*/ 0 w 53"/>
                    <a:gd name="T5" fmla="*/ 0 h 303"/>
                    <a:gd name="T6" fmla="*/ 0 w 53"/>
                    <a:gd name="T7" fmla="*/ 0 h 303"/>
                    <a:gd name="T8" fmla="*/ 0 60000 65536"/>
                    <a:gd name="T9" fmla="*/ 0 60000 65536"/>
                    <a:gd name="T10" fmla="*/ 0 60000 65536"/>
                    <a:gd name="T11" fmla="*/ 0 60000 65536"/>
                    <a:gd name="T12" fmla="*/ 0 w 53"/>
                    <a:gd name="T13" fmla="*/ 0 h 303"/>
                    <a:gd name="T14" fmla="*/ 53 w 53"/>
                    <a:gd name="T15" fmla="*/ 303 h 303"/>
                  </a:gdLst>
                  <a:ahLst/>
                  <a:cxnLst>
                    <a:cxn ang="T8">
                      <a:pos x="T0" y="T1"/>
                    </a:cxn>
                    <a:cxn ang="T9">
                      <a:pos x="T2" y="T3"/>
                    </a:cxn>
                    <a:cxn ang="T10">
                      <a:pos x="T4" y="T5"/>
                    </a:cxn>
                    <a:cxn ang="T11">
                      <a:pos x="T6" y="T7"/>
                    </a:cxn>
                  </a:cxnLst>
                  <a:rect l="T12" t="T13" r="T14" b="T15"/>
                  <a:pathLst>
                    <a:path w="53" h="303">
                      <a:moveTo>
                        <a:pt x="53" y="0"/>
                      </a:moveTo>
                      <a:lnTo>
                        <a:pt x="0" y="25"/>
                      </a:lnTo>
                      <a:lnTo>
                        <a:pt x="53" y="303"/>
                      </a:lnTo>
                      <a:lnTo>
                        <a:pt x="53" y="0"/>
                      </a:lnTo>
                      <a:close/>
                    </a:path>
                  </a:pathLst>
                </a:custGeom>
                <a:solidFill>
                  <a:srgbClr val="008000"/>
                </a:solidFill>
                <a:ln w="9525">
                  <a:noFill/>
                  <a:round/>
                  <a:headEnd/>
                  <a:tailEnd/>
                </a:ln>
              </p:spPr>
              <p:txBody>
                <a:bodyPr/>
                <a:lstStyle/>
                <a:p>
                  <a:endParaRPr lang="es-MX"/>
                </a:p>
              </p:txBody>
            </p:sp>
            <p:sp>
              <p:nvSpPr>
                <p:cNvPr id="8245" name="Freeform 6531"/>
                <p:cNvSpPr>
                  <a:spLocks/>
                </p:cNvSpPr>
                <p:nvPr/>
              </p:nvSpPr>
              <p:spPr bwMode="auto">
                <a:xfrm>
                  <a:off x="1887" y="1732"/>
                  <a:ext cx="6" cy="33"/>
                </a:xfrm>
                <a:custGeom>
                  <a:avLst/>
                  <a:gdLst>
                    <a:gd name="T0" fmla="*/ 0 w 53"/>
                    <a:gd name="T1" fmla="*/ 0 h 303"/>
                    <a:gd name="T2" fmla="*/ 0 w 53"/>
                    <a:gd name="T3" fmla="*/ 0 h 303"/>
                    <a:gd name="T4" fmla="*/ 0 w 53"/>
                    <a:gd name="T5" fmla="*/ 0 h 303"/>
                    <a:gd name="T6" fmla="*/ 0 w 53"/>
                    <a:gd name="T7" fmla="*/ 0 h 303"/>
                    <a:gd name="T8" fmla="*/ 0 60000 65536"/>
                    <a:gd name="T9" fmla="*/ 0 60000 65536"/>
                    <a:gd name="T10" fmla="*/ 0 60000 65536"/>
                    <a:gd name="T11" fmla="*/ 0 60000 65536"/>
                    <a:gd name="T12" fmla="*/ 0 w 53"/>
                    <a:gd name="T13" fmla="*/ 0 h 303"/>
                    <a:gd name="T14" fmla="*/ 53 w 53"/>
                    <a:gd name="T15" fmla="*/ 303 h 303"/>
                  </a:gdLst>
                  <a:ahLst/>
                  <a:cxnLst>
                    <a:cxn ang="T8">
                      <a:pos x="T0" y="T1"/>
                    </a:cxn>
                    <a:cxn ang="T9">
                      <a:pos x="T2" y="T3"/>
                    </a:cxn>
                    <a:cxn ang="T10">
                      <a:pos x="T4" y="T5"/>
                    </a:cxn>
                    <a:cxn ang="T11">
                      <a:pos x="T6" y="T7"/>
                    </a:cxn>
                  </a:cxnLst>
                  <a:rect l="T12" t="T13" r="T14" b="T15"/>
                  <a:pathLst>
                    <a:path w="53" h="303">
                      <a:moveTo>
                        <a:pt x="53" y="0"/>
                      </a:moveTo>
                      <a:lnTo>
                        <a:pt x="0" y="25"/>
                      </a:lnTo>
                      <a:lnTo>
                        <a:pt x="53" y="303"/>
                      </a:lnTo>
                      <a:lnTo>
                        <a:pt x="53" y="0"/>
                      </a:lnTo>
                    </a:path>
                  </a:pathLst>
                </a:custGeom>
                <a:noFill/>
                <a:ln w="0">
                  <a:solidFill>
                    <a:srgbClr val="008000"/>
                  </a:solidFill>
                  <a:round/>
                  <a:headEnd/>
                  <a:tailEnd/>
                </a:ln>
              </p:spPr>
              <p:txBody>
                <a:bodyPr/>
                <a:lstStyle/>
                <a:p>
                  <a:endParaRPr lang="es-MX"/>
                </a:p>
              </p:txBody>
            </p:sp>
            <p:sp>
              <p:nvSpPr>
                <p:cNvPr id="8246" name="Freeform 6532"/>
                <p:cNvSpPr>
                  <a:spLocks/>
                </p:cNvSpPr>
                <p:nvPr/>
              </p:nvSpPr>
              <p:spPr bwMode="auto">
                <a:xfrm>
                  <a:off x="1634" y="1728"/>
                  <a:ext cx="90" cy="82"/>
                </a:xfrm>
                <a:custGeom>
                  <a:avLst/>
                  <a:gdLst>
                    <a:gd name="T0" fmla="*/ 0 w 812"/>
                    <a:gd name="T1" fmla="*/ 0 h 741"/>
                    <a:gd name="T2" fmla="*/ 0 w 812"/>
                    <a:gd name="T3" fmla="*/ 0 h 741"/>
                    <a:gd name="T4" fmla="*/ 0 w 812"/>
                    <a:gd name="T5" fmla="*/ 0 h 741"/>
                    <a:gd name="T6" fmla="*/ 0 w 812"/>
                    <a:gd name="T7" fmla="*/ 0 h 741"/>
                    <a:gd name="T8" fmla="*/ 0 60000 65536"/>
                    <a:gd name="T9" fmla="*/ 0 60000 65536"/>
                    <a:gd name="T10" fmla="*/ 0 60000 65536"/>
                    <a:gd name="T11" fmla="*/ 0 60000 65536"/>
                    <a:gd name="T12" fmla="*/ 0 w 812"/>
                    <a:gd name="T13" fmla="*/ 0 h 741"/>
                    <a:gd name="T14" fmla="*/ 812 w 812"/>
                    <a:gd name="T15" fmla="*/ 741 h 741"/>
                  </a:gdLst>
                  <a:ahLst/>
                  <a:cxnLst>
                    <a:cxn ang="T8">
                      <a:pos x="T0" y="T1"/>
                    </a:cxn>
                    <a:cxn ang="T9">
                      <a:pos x="T2" y="T3"/>
                    </a:cxn>
                    <a:cxn ang="T10">
                      <a:pos x="T4" y="T5"/>
                    </a:cxn>
                    <a:cxn ang="T11">
                      <a:pos x="T6" y="T7"/>
                    </a:cxn>
                  </a:cxnLst>
                  <a:rect l="T12" t="T13" r="T14" b="T15"/>
                  <a:pathLst>
                    <a:path w="812" h="741">
                      <a:moveTo>
                        <a:pt x="0" y="0"/>
                      </a:moveTo>
                      <a:lnTo>
                        <a:pt x="761" y="741"/>
                      </a:lnTo>
                      <a:lnTo>
                        <a:pt x="812" y="397"/>
                      </a:lnTo>
                      <a:lnTo>
                        <a:pt x="0" y="0"/>
                      </a:lnTo>
                      <a:close/>
                    </a:path>
                  </a:pathLst>
                </a:custGeom>
                <a:solidFill>
                  <a:srgbClr val="008000"/>
                </a:solidFill>
                <a:ln w="9525">
                  <a:noFill/>
                  <a:round/>
                  <a:headEnd/>
                  <a:tailEnd/>
                </a:ln>
              </p:spPr>
              <p:txBody>
                <a:bodyPr/>
                <a:lstStyle/>
                <a:p>
                  <a:endParaRPr lang="es-MX"/>
                </a:p>
              </p:txBody>
            </p:sp>
            <p:sp>
              <p:nvSpPr>
                <p:cNvPr id="8247" name="Freeform 6533"/>
                <p:cNvSpPr>
                  <a:spLocks/>
                </p:cNvSpPr>
                <p:nvPr/>
              </p:nvSpPr>
              <p:spPr bwMode="auto">
                <a:xfrm>
                  <a:off x="1634" y="1728"/>
                  <a:ext cx="90" cy="82"/>
                </a:xfrm>
                <a:custGeom>
                  <a:avLst/>
                  <a:gdLst>
                    <a:gd name="T0" fmla="*/ 0 w 812"/>
                    <a:gd name="T1" fmla="*/ 0 h 741"/>
                    <a:gd name="T2" fmla="*/ 0 w 812"/>
                    <a:gd name="T3" fmla="*/ 0 h 741"/>
                    <a:gd name="T4" fmla="*/ 0 w 812"/>
                    <a:gd name="T5" fmla="*/ 0 h 741"/>
                    <a:gd name="T6" fmla="*/ 0 w 812"/>
                    <a:gd name="T7" fmla="*/ 0 h 741"/>
                    <a:gd name="T8" fmla="*/ 0 60000 65536"/>
                    <a:gd name="T9" fmla="*/ 0 60000 65536"/>
                    <a:gd name="T10" fmla="*/ 0 60000 65536"/>
                    <a:gd name="T11" fmla="*/ 0 60000 65536"/>
                    <a:gd name="T12" fmla="*/ 0 w 812"/>
                    <a:gd name="T13" fmla="*/ 0 h 741"/>
                    <a:gd name="T14" fmla="*/ 812 w 812"/>
                    <a:gd name="T15" fmla="*/ 741 h 741"/>
                  </a:gdLst>
                  <a:ahLst/>
                  <a:cxnLst>
                    <a:cxn ang="T8">
                      <a:pos x="T0" y="T1"/>
                    </a:cxn>
                    <a:cxn ang="T9">
                      <a:pos x="T2" y="T3"/>
                    </a:cxn>
                    <a:cxn ang="T10">
                      <a:pos x="T4" y="T5"/>
                    </a:cxn>
                    <a:cxn ang="T11">
                      <a:pos x="T6" y="T7"/>
                    </a:cxn>
                  </a:cxnLst>
                  <a:rect l="T12" t="T13" r="T14" b="T15"/>
                  <a:pathLst>
                    <a:path w="812" h="741">
                      <a:moveTo>
                        <a:pt x="0" y="0"/>
                      </a:moveTo>
                      <a:lnTo>
                        <a:pt x="761" y="741"/>
                      </a:lnTo>
                      <a:lnTo>
                        <a:pt x="812" y="397"/>
                      </a:lnTo>
                      <a:lnTo>
                        <a:pt x="0" y="0"/>
                      </a:lnTo>
                    </a:path>
                  </a:pathLst>
                </a:custGeom>
                <a:noFill/>
                <a:ln w="0">
                  <a:solidFill>
                    <a:srgbClr val="008000"/>
                  </a:solidFill>
                  <a:round/>
                  <a:headEnd/>
                  <a:tailEnd/>
                </a:ln>
              </p:spPr>
              <p:txBody>
                <a:bodyPr/>
                <a:lstStyle/>
                <a:p>
                  <a:endParaRPr lang="es-MX"/>
                </a:p>
              </p:txBody>
            </p:sp>
            <p:sp>
              <p:nvSpPr>
                <p:cNvPr id="8248" name="Freeform 6534"/>
                <p:cNvSpPr>
                  <a:spLocks/>
                </p:cNvSpPr>
                <p:nvPr/>
              </p:nvSpPr>
              <p:spPr bwMode="auto">
                <a:xfrm>
                  <a:off x="1634" y="1712"/>
                  <a:ext cx="90" cy="60"/>
                </a:xfrm>
                <a:custGeom>
                  <a:avLst/>
                  <a:gdLst>
                    <a:gd name="T0" fmla="*/ 0 w 812"/>
                    <a:gd name="T1" fmla="*/ 0 h 544"/>
                    <a:gd name="T2" fmla="*/ 0 w 812"/>
                    <a:gd name="T3" fmla="*/ 0 h 544"/>
                    <a:gd name="T4" fmla="*/ 0 w 812"/>
                    <a:gd name="T5" fmla="*/ 0 h 544"/>
                    <a:gd name="T6" fmla="*/ 0 w 812"/>
                    <a:gd name="T7" fmla="*/ 0 h 544"/>
                    <a:gd name="T8" fmla="*/ 0 60000 65536"/>
                    <a:gd name="T9" fmla="*/ 0 60000 65536"/>
                    <a:gd name="T10" fmla="*/ 0 60000 65536"/>
                    <a:gd name="T11" fmla="*/ 0 60000 65536"/>
                    <a:gd name="T12" fmla="*/ 0 w 812"/>
                    <a:gd name="T13" fmla="*/ 0 h 544"/>
                    <a:gd name="T14" fmla="*/ 812 w 812"/>
                    <a:gd name="T15" fmla="*/ 544 h 544"/>
                  </a:gdLst>
                  <a:ahLst/>
                  <a:cxnLst>
                    <a:cxn ang="T8">
                      <a:pos x="T0" y="T1"/>
                    </a:cxn>
                    <a:cxn ang="T9">
                      <a:pos x="T2" y="T3"/>
                    </a:cxn>
                    <a:cxn ang="T10">
                      <a:pos x="T4" y="T5"/>
                    </a:cxn>
                    <a:cxn ang="T11">
                      <a:pos x="T6" y="T7"/>
                    </a:cxn>
                  </a:cxnLst>
                  <a:rect l="T12" t="T13" r="T14" b="T15"/>
                  <a:pathLst>
                    <a:path w="812" h="544">
                      <a:moveTo>
                        <a:pt x="253" y="0"/>
                      </a:moveTo>
                      <a:lnTo>
                        <a:pt x="0" y="147"/>
                      </a:lnTo>
                      <a:lnTo>
                        <a:pt x="812" y="544"/>
                      </a:lnTo>
                      <a:lnTo>
                        <a:pt x="253" y="0"/>
                      </a:lnTo>
                      <a:close/>
                    </a:path>
                  </a:pathLst>
                </a:custGeom>
                <a:solidFill>
                  <a:srgbClr val="008000"/>
                </a:solidFill>
                <a:ln w="9525">
                  <a:noFill/>
                  <a:round/>
                  <a:headEnd/>
                  <a:tailEnd/>
                </a:ln>
              </p:spPr>
              <p:txBody>
                <a:bodyPr/>
                <a:lstStyle/>
                <a:p>
                  <a:endParaRPr lang="es-MX"/>
                </a:p>
              </p:txBody>
            </p:sp>
            <p:sp>
              <p:nvSpPr>
                <p:cNvPr id="8249" name="Freeform 6535"/>
                <p:cNvSpPr>
                  <a:spLocks/>
                </p:cNvSpPr>
                <p:nvPr/>
              </p:nvSpPr>
              <p:spPr bwMode="auto">
                <a:xfrm>
                  <a:off x="1634" y="1712"/>
                  <a:ext cx="90" cy="60"/>
                </a:xfrm>
                <a:custGeom>
                  <a:avLst/>
                  <a:gdLst>
                    <a:gd name="T0" fmla="*/ 0 w 812"/>
                    <a:gd name="T1" fmla="*/ 0 h 544"/>
                    <a:gd name="T2" fmla="*/ 0 w 812"/>
                    <a:gd name="T3" fmla="*/ 0 h 544"/>
                    <a:gd name="T4" fmla="*/ 0 w 812"/>
                    <a:gd name="T5" fmla="*/ 0 h 544"/>
                    <a:gd name="T6" fmla="*/ 0 w 812"/>
                    <a:gd name="T7" fmla="*/ 0 h 544"/>
                    <a:gd name="T8" fmla="*/ 0 60000 65536"/>
                    <a:gd name="T9" fmla="*/ 0 60000 65536"/>
                    <a:gd name="T10" fmla="*/ 0 60000 65536"/>
                    <a:gd name="T11" fmla="*/ 0 60000 65536"/>
                    <a:gd name="T12" fmla="*/ 0 w 812"/>
                    <a:gd name="T13" fmla="*/ 0 h 544"/>
                    <a:gd name="T14" fmla="*/ 812 w 812"/>
                    <a:gd name="T15" fmla="*/ 544 h 544"/>
                  </a:gdLst>
                  <a:ahLst/>
                  <a:cxnLst>
                    <a:cxn ang="T8">
                      <a:pos x="T0" y="T1"/>
                    </a:cxn>
                    <a:cxn ang="T9">
                      <a:pos x="T2" y="T3"/>
                    </a:cxn>
                    <a:cxn ang="T10">
                      <a:pos x="T4" y="T5"/>
                    </a:cxn>
                    <a:cxn ang="T11">
                      <a:pos x="T6" y="T7"/>
                    </a:cxn>
                  </a:cxnLst>
                  <a:rect l="T12" t="T13" r="T14" b="T15"/>
                  <a:pathLst>
                    <a:path w="812" h="544">
                      <a:moveTo>
                        <a:pt x="253" y="0"/>
                      </a:moveTo>
                      <a:lnTo>
                        <a:pt x="0" y="147"/>
                      </a:lnTo>
                      <a:lnTo>
                        <a:pt x="812" y="544"/>
                      </a:lnTo>
                      <a:lnTo>
                        <a:pt x="253" y="0"/>
                      </a:lnTo>
                    </a:path>
                  </a:pathLst>
                </a:custGeom>
                <a:noFill/>
                <a:ln w="0">
                  <a:solidFill>
                    <a:srgbClr val="008000"/>
                  </a:solidFill>
                  <a:round/>
                  <a:headEnd/>
                  <a:tailEnd/>
                </a:ln>
              </p:spPr>
              <p:txBody>
                <a:bodyPr/>
                <a:lstStyle/>
                <a:p>
                  <a:endParaRPr lang="es-MX"/>
                </a:p>
              </p:txBody>
            </p:sp>
            <p:sp>
              <p:nvSpPr>
                <p:cNvPr id="8250" name="Freeform 6536"/>
                <p:cNvSpPr>
                  <a:spLocks/>
                </p:cNvSpPr>
                <p:nvPr/>
              </p:nvSpPr>
              <p:spPr bwMode="auto">
                <a:xfrm>
                  <a:off x="1614" y="1651"/>
                  <a:ext cx="48" cy="77"/>
                </a:xfrm>
                <a:custGeom>
                  <a:avLst/>
                  <a:gdLst>
                    <a:gd name="T0" fmla="*/ 0 w 434"/>
                    <a:gd name="T1" fmla="*/ 0 h 694"/>
                    <a:gd name="T2" fmla="*/ 0 w 434"/>
                    <a:gd name="T3" fmla="*/ 0 h 694"/>
                    <a:gd name="T4" fmla="*/ 0 w 434"/>
                    <a:gd name="T5" fmla="*/ 0 h 694"/>
                    <a:gd name="T6" fmla="*/ 0 w 434"/>
                    <a:gd name="T7" fmla="*/ 0 h 694"/>
                    <a:gd name="T8" fmla="*/ 0 60000 65536"/>
                    <a:gd name="T9" fmla="*/ 0 60000 65536"/>
                    <a:gd name="T10" fmla="*/ 0 60000 65536"/>
                    <a:gd name="T11" fmla="*/ 0 60000 65536"/>
                    <a:gd name="T12" fmla="*/ 0 w 434"/>
                    <a:gd name="T13" fmla="*/ 0 h 694"/>
                    <a:gd name="T14" fmla="*/ 434 w 434"/>
                    <a:gd name="T15" fmla="*/ 694 h 694"/>
                  </a:gdLst>
                  <a:ahLst/>
                  <a:cxnLst>
                    <a:cxn ang="T8">
                      <a:pos x="T0" y="T1"/>
                    </a:cxn>
                    <a:cxn ang="T9">
                      <a:pos x="T2" y="T3"/>
                    </a:cxn>
                    <a:cxn ang="T10">
                      <a:pos x="T4" y="T5"/>
                    </a:cxn>
                    <a:cxn ang="T11">
                      <a:pos x="T6" y="T7"/>
                    </a:cxn>
                  </a:cxnLst>
                  <a:rect l="T12" t="T13" r="T14" b="T15"/>
                  <a:pathLst>
                    <a:path w="434" h="694">
                      <a:moveTo>
                        <a:pt x="0" y="0"/>
                      </a:moveTo>
                      <a:lnTo>
                        <a:pt x="181" y="694"/>
                      </a:lnTo>
                      <a:lnTo>
                        <a:pt x="434" y="547"/>
                      </a:lnTo>
                      <a:lnTo>
                        <a:pt x="0" y="0"/>
                      </a:lnTo>
                      <a:close/>
                    </a:path>
                  </a:pathLst>
                </a:custGeom>
                <a:solidFill>
                  <a:srgbClr val="008000"/>
                </a:solidFill>
                <a:ln w="9525">
                  <a:noFill/>
                  <a:round/>
                  <a:headEnd/>
                  <a:tailEnd/>
                </a:ln>
              </p:spPr>
              <p:txBody>
                <a:bodyPr/>
                <a:lstStyle/>
                <a:p>
                  <a:endParaRPr lang="es-MX"/>
                </a:p>
              </p:txBody>
            </p:sp>
            <p:sp>
              <p:nvSpPr>
                <p:cNvPr id="8251" name="Freeform 6537"/>
                <p:cNvSpPr>
                  <a:spLocks/>
                </p:cNvSpPr>
                <p:nvPr/>
              </p:nvSpPr>
              <p:spPr bwMode="auto">
                <a:xfrm>
                  <a:off x="1614" y="1651"/>
                  <a:ext cx="48" cy="77"/>
                </a:xfrm>
                <a:custGeom>
                  <a:avLst/>
                  <a:gdLst>
                    <a:gd name="T0" fmla="*/ 0 w 434"/>
                    <a:gd name="T1" fmla="*/ 0 h 694"/>
                    <a:gd name="T2" fmla="*/ 0 w 434"/>
                    <a:gd name="T3" fmla="*/ 0 h 694"/>
                    <a:gd name="T4" fmla="*/ 0 w 434"/>
                    <a:gd name="T5" fmla="*/ 0 h 694"/>
                    <a:gd name="T6" fmla="*/ 0 w 434"/>
                    <a:gd name="T7" fmla="*/ 0 h 694"/>
                    <a:gd name="T8" fmla="*/ 0 60000 65536"/>
                    <a:gd name="T9" fmla="*/ 0 60000 65536"/>
                    <a:gd name="T10" fmla="*/ 0 60000 65536"/>
                    <a:gd name="T11" fmla="*/ 0 60000 65536"/>
                    <a:gd name="T12" fmla="*/ 0 w 434"/>
                    <a:gd name="T13" fmla="*/ 0 h 694"/>
                    <a:gd name="T14" fmla="*/ 434 w 434"/>
                    <a:gd name="T15" fmla="*/ 694 h 694"/>
                  </a:gdLst>
                  <a:ahLst/>
                  <a:cxnLst>
                    <a:cxn ang="T8">
                      <a:pos x="T0" y="T1"/>
                    </a:cxn>
                    <a:cxn ang="T9">
                      <a:pos x="T2" y="T3"/>
                    </a:cxn>
                    <a:cxn ang="T10">
                      <a:pos x="T4" y="T5"/>
                    </a:cxn>
                    <a:cxn ang="T11">
                      <a:pos x="T6" y="T7"/>
                    </a:cxn>
                  </a:cxnLst>
                  <a:rect l="T12" t="T13" r="T14" b="T15"/>
                  <a:pathLst>
                    <a:path w="434" h="694">
                      <a:moveTo>
                        <a:pt x="0" y="0"/>
                      </a:moveTo>
                      <a:lnTo>
                        <a:pt x="181" y="694"/>
                      </a:lnTo>
                      <a:lnTo>
                        <a:pt x="434" y="547"/>
                      </a:lnTo>
                      <a:lnTo>
                        <a:pt x="0" y="0"/>
                      </a:lnTo>
                    </a:path>
                  </a:pathLst>
                </a:custGeom>
                <a:noFill/>
                <a:ln w="0">
                  <a:solidFill>
                    <a:srgbClr val="008000"/>
                  </a:solidFill>
                  <a:round/>
                  <a:headEnd/>
                  <a:tailEnd/>
                </a:ln>
              </p:spPr>
              <p:txBody>
                <a:bodyPr/>
                <a:lstStyle/>
                <a:p>
                  <a:endParaRPr lang="es-MX"/>
                </a:p>
              </p:txBody>
            </p:sp>
            <p:sp>
              <p:nvSpPr>
                <p:cNvPr id="8252" name="Freeform 6538"/>
                <p:cNvSpPr>
                  <a:spLocks/>
                </p:cNvSpPr>
                <p:nvPr/>
              </p:nvSpPr>
              <p:spPr bwMode="auto">
                <a:xfrm>
                  <a:off x="1614" y="1571"/>
                  <a:ext cx="48" cy="141"/>
                </a:xfrm>
                <a:custGeom>
                  <a:avLst/>
                  <a:gdLst>
                    <a:gd name="T0" fmla="*/ 0 w 434"/>
                    <a:gd name="T1" fmla="*/ 0 h 1266"/>
                    <a:gd name="T2" fmla="*/ 0 w 434"/>
                    <a:gd name="T3" fmla="*/ 0 h 1266"/>
                    <a:gd name="T4" fmla="*/ 0 w 434"/>
                    <a:gd name="T5" fmla="*/ 0 h 1266"/>
                    <a:gd name="T6" fmla="*/ 0 w 434"/>
                    <a:gd name="T7" fmla="*/ 0 h 1266"/>
                    <a:gd name="T8" fmla="*/ 0 60000 65536"/>
                    <a:gd name="T9" fmla="*/ 0 60000 65536"/>
                    <a:gd name="T10" fmla="*/ 0 60000 65536"/>
                    <a:gd name="T11" fmla="*/ 0 60000 65536"/>
                    <a:gd name="T12" fmla="*/ 0 w 434"/>
                    <a:gd name="T13" fmla="*/ 0 h 1266"/>
                    <a:gd name="T14" fmla="*/ 434 w 434"/>
                    <a:gd name="T15" fmla="*/ 1266 h 1266"/>
                  </a:gdLst>
                  <a:ahLst/>
                  <a:cxnLst>
                    <a:cxn ang="T8">
                      <a:pos x="T0" y="T1"/>
                    </a:cxn>
                    <a:cxn ang="T9">
                      <a:pos x="T2" y="T3"/>
                    </a:cxn>
                    <a:cxn ang="T10">
                      <a:pos x="T4" y="T5"/>
                    </a:cxn>
                    <a:cxn ang="T11">
                      <a:pos x="T6" y="T7"/>
                    </a:cxn>
                  </a:cxnLst>
                  <a:rect l="T12" t="T13" r="T14" b="T15"/>
                  <a:pathLst>
                    <a:path w="434" h="1266">
                      <a:moveTo>
                        <a:pt x="106" y="0"/>
                      </a:moveTo>
                      <a:lnTo>
                        <a:pt x="0" y="719"/>
                      </a:lnTo>
                      <a:lnTo>
                        <a:pt x="434" y="1266"/>
                      </a:lnTo>
                      <a:lnTo>
                        <a:pt x="106" y="0"/>
                      </a:lnTo>
                      <a:close/>
                    </a:path>
                  </a:pathLst>
                </a:custGeom>
                <a:solidFill>
                  <a:srgbClr val="008000"/>
                </a:solidFill>
                <a:ln w="9525">
                  <a:noFill/>
                  <a:round/>
                  <a:headEnd/>
                  <a:tailEnd/>
                </a:ln>
              </p:spPr>
              <p:txBody>
                <a:bodyPr/>
                <a:lstStyle/>
                <a:p>
                  <a:endParaRPr lang="es-MX"/>
                </a:p>
              </p:txBody>
            </p:sp>
            <p:sp>
              <p:nvSpPr>
                <p:cNvPr id="8253" name="Freeform 6539"/>
                <p:cNvSpPr>
                  <a:spLocks/>
                </p:cNvSpPr>
                <p:nvPr/>
              </p:nvSpPr>
              <p:spPr bwMode="auto">
                <a:xfrm>
                  <a:off x="1614" y="1571"/>
                  <a:ext cx="48" cy="141"/>
                </a:xfrm>
                <a:custGeom>
                  <a:avLst/>
                  <a:gdLst>
                    <a:gd name="T0" fmla="*/ 0 w 434"/>
                    <a:gd name="T1" fmla="*/ 0 h 1266"/>
                    <a:gd name="T2" fmla="*/ 0 w 434"/>
                    <a:gd name="T3" fmla="*/ 0 h 1266"/>
                    <a:gd name="T4" fmla="*/ 0 w 434"/>
                    <a:gd name="T5" fmla="*/ 0 h 1266"/>
                    <a:gd name="T6" fmla="*/ 0 w 434"/>
                    <a:gd name="T7" fmla="*/ 0 h 1266"/>
                    <a:gd name="T8" fmla="*/ 0 60000 65536"/>
                    <a:gd name="T9" fmla="*/ 0 60000 65536"/>
                    <a:gd name="T10" fmla="*/ 0 60000 65536"/>
                    <a:gd name="T11" fmla="*/ 0 60000 65536"/>
                    <a:gd name="T12" fmla="*/ 0 w 434"/>
                    <a:gd name="T13" fmla="*/ 0 h 1266"/>
                    <a:gd name="T14" fmla="*/ 434 w 434"/>
                    <a:gd name="T15" fmla="*/ 1266 h 1266"/>
                  </a:gdLst>
                  <a:ahLst/>
                  <a:cxnLst>
                    <a:cxn ang="T8">
                      <a:pos x="T0" y="T1"/>
                    </a:cxn>
                    <a:cxn ang="T9">
                      <a:pos x="T2" y="T3"/>
                    </a:cxn>
                    <a:cxn ang="T10">
                      <a:pos x="T4" y="T5"/>
                    </a:cxn>
                    <a:cxn ang="T11">
                      <a:pos x="T6" y="T7"/>
                    </a:cxn>
                  </a:cxnLst>
                  <a:rect l="T12" t="T13" r="T14" b="T15"/>
                  <a:pathLst>
                    <a:path w="434" h="1266">
                      <a:moveTo>
                        <a:pt x="106" y="0"/>
                      </a:moveTo>
                      <a:lnTo>
                        <a:pt x="0" y="719"/>
                      </a:lnTo>
                      <a:lnTo>
                        <a:pt x="434" y="1266"/>
                      </a:lnTo>
                      <a:lnTo>
                        <a:pt x="106" y="0"/>
                      </a:lnTo>
                    </a:path>
                  </a:pathLst>
                </a:custGeom>
                <a:noFill/>
                <a:ln w="0">
                  <a:solidFill>
                    <a:srgbClr val="008000"/>
                  </a:solidFill>
                  <a:round/>
                  <a:headEnd/>
                  <a:tailEnd/>
                </a:ln>
              </p:spPr>
              <p:txBody>
                <a:bodyPr/>
                <a:lstStyle/>
                <a:p>
                  <a:endParaRPr lang="es-MX"/>
                </a:p>
              </p:txBody>
            </p:sp>
            <p:sp>
              <p:nvSpPr>
                <p:cNvPr id="8254" name="Freeform 6540"/>
                <p:cNvSpPr>
                  <a:spLocks/>
                </p:cNvSpPr>
                <p:nvPr/>
              </p:nvSpPr>
              <p:spPr bwMode="auto">
                <a:xfrm>
                  <a:off x="1614" y="1537"/>
                  <a:ext cx="11" cy="114"/>
                </a:xfrm>
                <a:custGeom>
                  <a:avLst/>
                  <a:gdLst>
                    <a:gd name="T0" fmla="*/ 0 w 106"/>
                    <a:gd name="T1" fmla="*/ 0 h 1024"/>
                    <a:gd name="T2" fmla="*/ 0 w 106"/>
                    <a:gd name="T3" fmla="*/ 0 h 1024"/>
                    <a:gd name="T4" fmla="*/ 0 w 106"/>
                    <a:gd name="T5" fmla="*/ 0 h 1024"/>
                    <a:gd name="T6" fmla="*/ 0 w 106"/>
                    <a:gd name="T7" fmla="*/ 0 h 1024"/>
                    <a:gd name="T8" fmla="*/ 0 60000 65536"/>
                    <a:gd name="T9" fmla="*/ 0 60000 65536"/>
                    <a:gd name="T10" fmla="*/ 0 60000 65536"/>
                    <a:gd name="T11" fmla="*/ 0 60000 65536"/>
                    <a:gd name="T12" fmla="*/ 0 w 106"/>
                    <a:gd name="T13" fmla="*/ 0 h 1024"/>
                    <a:gd name="T14" fmla="*/ 106 w 106"/>
                    <a:gd name="T15" fmla="*/ 1024 h 1024"/>
                  </a:gdLst>
                  <a:ahLst/>
                  <a:cxnLst>
                    <a:cxn ang="T8">
                      <a:pos x="T0" y="T1"/>
                    </a:cxn>
                    <a:cxn ang="T9">
                      <a:pos x="T2" y="T3"/>
                    </a:cxn>
                    <a:cxn ang="T10">
                      <a:pos x="T4" y="T5"/>
                    </a:cxn>
                    <a:cxn ang="T11">
                      <a:pos x="T6" y="T7"/>
                    </a:cxn>
                  </a:cxnLst>
                  <a:rect l="T12" t="T13" r="T14" b="T15"/>
                  <a:pathLst>
                    <a:path w="106" h="1024">
                      <a:moveTo>
                        <a:pt x="0" y="0"/>
                      </a:moveTo>
                      <a:lnTo>
                        <a:pt x="0" y="1024"/>
                      </a:lnTo>
                      <a:lnTo>
                        <a:pt x="106" y="305"/>
                      </a:lnTo>
                      <a:lnTo>
                        <a:pt x="0" y="0"/>
                      </a:lnTo>
                      <a:close/>
                    </a:path>
                  </a:pathLst>
                </a:custGeom>
                <a:solidFill>
                  <a:srgbClr val="008000"/>
                </a:solidFill>
                <a:ln w="9525">
                  <a:noFill/>
                  <a:round/>
                  <a:headEnd/>
                  <a:tailEnd/>
                </a:ln>
              </p:spPr>
              <p:txBody>
                <a:bodyPr/>
                <a:lstStyle/>
                <a:p>
                  <a:endParaRPr lang="es-MX"/>
                </a:p>
              </p:txBody>
            </p:sp>
            <p:sp>
              <p:nvSpPr>
                <p:cNvPr id="8255" name="Freeform 6541"/>
                <p:cNvSpPr>
                  <a:spLocks/>
                </p:cNvSpPr>
                <p:nvPr/>
              </p:nvSpPr>
              <p:spPr bwMode="auto">
                <a:xfrm>
                  <a:off x="1614" y="1537"/>
                  <a:ext cx="11" cy="114"/>
                </a:xfrm>
                <a:custGeom>
                  <a:avLst/>
                  <a:gdLst>
                    <a:gd name="T0" fmla="*/ 0 w 106"/>
                    <a:gd name="T1" fmla="*/ 0 h 1024"/>
                    <a:gd name="T2" fmla="*/ 0 w 106"/>
                    <a:gd name="T3" fmla="*/ 0 h 1024"/>
                    <a:gd name="T4" fmla="*/ 0 w 106"/>
                    <a:gd name="T5" fmla="*/ 0 h 1024"/>
                    <a:gd name="T6" fmla="*/ 0 w 106"/>
                    <a:gd name="T7" fmla="*/ 0 h 1024"/>
                    <a:gd name="T8" fmla="*/ 0 60000 65536"/>
                    <a:gd name="T9" fmla="*/ 0 60000 65536"/>
                    <a:gd name="T10" fmla="*/ 0 60000 65536"/>
                    <a:gd name="T11" fmla="*/ 0 60000 65536"/>
                    <a:gd name="T12" fmla="*/ 0 w 106"/>
                    <a:gd name="T13" fmla="*/ 0 h 1024"/>
                    <a:gd name="T14" fmla="*/ 106 w 106"/>
                    <a:gd name="T15" fmla="*/ 1024 h 1024"/>
                  </a:gdLst>
                  <a:ahLst/>
                  <a:cxnLst>
                    <a:cxn ang="T8">
                      <a:pos x="T0" y="T1"/>
                    </a:cxn>
                    <a:cxn ang="T9">
                      <a:pos x="T2" y="T3"/>
                    </a:cxn>
                    <a:cxn ang="T10">
                      <a:pos x="T4" y="T5"/>
                    </a:cxn>
                    <a:cxn ang="T11">
                      <a:pos x="T6" y="T7"/>
                    </a:cxn>
                  </a:cxnLst>
                  <a:rect l="T12" t="T13" r="T14" b="T15"/>
                  <a:pathLst>
                    <a:path w="106" h="1024">
                      <a:moveTo>
                        <a:pt x="0" y="0"/>
                      </a:moveTo>
                      <a:lnTo>
                        <a:pt x="0" y="1024"/>
                      </a:lnTo>
                      <a:lnTo>
                        <a:pt x="106" y="305"/>
                      </a:lnTo>
                      <a:lnTo>
                        <a:pt x="0" y="0"/>
                      </a:lnTo>
                    </a:path>
                  </a:pathLst>
                </a:custGeom>
                <a:noFill/>
                <a:ln w="0">
                  <a:solidFill>
                    <a:srgbClr val="008000"/>
                  </a:solidFill>
                  <a:round/>
                  <a:headEnd/>
                  <a:tailEnd/>
                </a:ln>
              </p:spPr>
              <p:txBody>
                <a:bodyPr/>
                <a:lstStyle/>
                <a:p>
                  <a:endParaRPr lang="es-MX"/>
                </a:p>
              </p:txBody>
            </p:sp>
            <p:sp>
              <p:nvSpPr>
                <p:cNvPr id="8256" name="Freeform 6542"/>
                <p:cNvSpPr>
                  <a:spLocks/>
                </p:cNvSpPr>
                <p:nvPr/>
              </p:nvSpPr>
              <p:spPr bwMode="auto">
                <a:xfrm>
                  <a:off x="1825" y="1732"/>
                  <a:ext cx="68" cy="15"/>
                </a:xfrm>
                <a:custGeom>
                  <a:avLst/>
                  <a:gdLst>
                    <a:gd name="T0" fmla="*/ 0 w 613"/>
                    <a:gd name="T1" fmla="*/ 0 h 140"/>
                    <a:gd name="T2" fmla="*/ 0 w 613"/>
                    <a:gd name="T3" fmla="*/ 0 h 140"/>
                    <a:gd name="T4" fmla="*/ 0 w 613"/>
                    <a:gd name="T5" fmla="*/ 0 h 140"/>
                    <a:gd name="T6" fmla="*/ 0 w 613"/>
                    <a:gd name="T7" fmla="*/ 0 h 140"/>
                    <a:gd name="T8" fmla="*/ 0 60000 65536"/>
                    <a:gd name="T9" fmla="*/ 0 60000 65536"/>
                    <a:gd name="T10" fmla="*/ 0 60000 65536"/>
                    <a:gd name="T11" fmla="*/ 0 60000 65536"/>
                    <a:gd name="T12" fmla="*/ 0 w 613"/>
                    <a:gd name="T13" fmla="*/ 0 h 140"/>
                    <a:gd name="T14" fmla="*/ 613 w 613"/>
                    <a:gd name="T15" fmla="*/ 140 h 140"/>
                  </a:gdLst>
                  <a:ahLst/>
                  <a:cxnLst>
                    <a:cxn ang="T8">
                      <a:pos x="T0" y="T1"/>
                    </a:cxn>
                    <a:cxn ang="T9">
                      <a:pos x="T2" y="T3"/>
                    </a:cxn>
                    <a:cxn ang="T10">
                      <a:pos x="T4" y="T5"/>
                    </a:cxn>
                    <a:cxn ang="T11">
                      <a:pos x="T6" y="T7"/>
                    </a:cxn>
                  </a:cxnLst>
                  <a:rect l="T12" t="T13" r="T14" b="T15"/>
                  <a:pathLst>
                    <a:path w="613" h="140">
                      <a:moveTo>
                        <a:pt x="613" y="0"/>
                      </a:moveTo>
                      <a:lnTo>
                        <a:pt x="0" y="140"/>
                      </a:lnTo>
                      <a:lnTo>
                        <a:pt x="560" y="25"/>
                      </a:lnTo>
                      <a:lnTo>
                        <a:pt x="613" y="0"/>
                      </a:lnTo>
                      <a:close/>
                    </a:path>
                  </a:pathLst>
                </a:custGeom>
                <a:solidFill>
                  <a:srgbClr val="00FF00"/>
                </a:solidFill>
                <a:ln w="9525">
                  <a:noFill/>
                  <a:round/>
                  <a:headEnd/>
                  <a:tailEnd/>
                </a:ln>
              </p:spPr>
              <p:txBody>
                <a:bodyPr/>
                <a:lstStyle/>
                <a:p>
                  <a:endParaRPr lang="es-MX"/>
                </a:p>
              </p:txBody>
            </p:sp>
            <p:sp>
              <p:nvSpPr>
                <p:cNvPr id="8257" name="Freeform 6543"/>
                <p:cNvSpPr>
                  <a:spLocks/>
                </p:cNvSpPr>
                <p:nvPr/>
              </p:nvSpPr>
              <p:spPr bwMode="auto">
                <a:xfrm>
                  <a:off x="1825" y="1732"/>
                  <a:ext cx="68" cy="15"/>
                </a:xfrm>
                <a:custGeom>
                  <a:avLst/>
                  <a:gdLst>
                    <a:gd name="T0" fmla="*/ 0 w 613"/>
                    <a:gd name="T1" fmla="*/ 0 h 140"/>
                    <a:gd name="T2" fmla="*/ 0 w 613"/>
                    <a:gd name="T3" fmla="*/ 0 h 140"/>
                    <a:gd name="T4" fmla="*/ 0 w 613"/>
                    <a:gd name="T5" fmla="*/ 0 h 140"/>
                    <a:gd name="T6" fmla="*/ 0 w 613"/>
                    <a:gd name="T7" fmla="*/ 0 h 140"/>
                    <a:gd name="T8" fmla="*/ 0 60000 65536"/>
                    <a:gd name="T9" fmla="*/ 0 60000 65536"/>
                    <a:gd name="T10" fmla="*/ 0 60000 65536"/>
                    <a:gd name="T11" fmla="*/ 0 60000 65536"/>
                    <a:gd name="T12" fmla="*/ 0 w 613"/>
                    <a:gd name="T13" fmla="*/ 0 h 140"/>
                    <a:gd name="T14" fmla="*/ 613 w 613"/>
                    <a:gd name="T15" fmla="*/ 140 h 140"/>
                  </a:gdLst>
                  <a:ahLst/>
                  <a:cxnLst>
                    <a:cxn ang="T8">
                      <a:pos x="T0" y="T1"/>
                    </a:cxn>
                    <a:cxn ang="T9">
                      <a:pos x="T2" y="T3"/>
                    </a:cxn>
                    <a:cxn ang="T10">
                      <a:pos x="T4" y="T5"/>
                    </a:cxn>
                    <a:cxn ang="T11">
                      <a:pos x="T6" y="T7"/>
                    </a:cxn>
                  </a:cxnLst>
                  <a:rect l="T12" t="T13" r="T14" b="T15"/>
                  <a:pathLst>
                    <a:path w="613" h="140">
                      <a:moveTo>
                        <a:pt x="613" y="0"/>
                      </a:moveTo>
                      <a:lnTo>
                        <a:pt x="0" y="140"/>
                      </a:lnTo>
                      <a:lnTo>
                        <a:pt x="560" y="25"/>
                      </a:lnTo>
                      <a:lnTo>
                        <a:pt x="613" y="0"/>
                      </a:lnTo>
                    </a:path>
                  </a:pathLst>
                </a:custGeom>
                <a:noFill/>
                <a:ln w="0">
                  <a:solidFill>
                    <a:srgbClr val="00FF00"/>
                  </a:solidFill>
                  <a:round/>
                  <a:headEnd/>
                  <a:tailEnd/>
                </a:ln>
              </p:spPr>
              <p:txBody>
                <a:bodyPr/>
                <a:lstStyle/>
                <a:p>
                  <a:endParaRPr lang="es-MX"/>
                </a:p>
              </p:txBody>
            </p:sp>
            <p:sp>
              <p:nvSpPr>
                <p:cNvPr id="8258" name="Freeform 6544"/>
                <p:cNvSpPr>
                  <a:spLocks/>
                </p:cNvSpPr>
                <p:nvPr/>
              </p:nvSpPr>
              <p:spPr bwMode="auto">
                <a:xfrm>
                  <a:off x="1734" y="1732"/>
                  <a:ext cx="159" cy="35"/>
                </a:xfrm>
                <a:custGeom>
                  <a:avLst/>
                  <a:gdLst>
                    <a:gd name="T0" fmla="*/ 0 w 1429"/>
                    <a:gd name="T1" fmla="*/ 0 h 315"/>
                    <a:gd name="T2" fmla="*/ 0 w 1429"/>
                    <a:gd name="T3" fmla="*/ 0 h 315"/>
                    <a:gd name="T4" fmla="*/ 0 w 1429"/>
                    <a:gd name="T5" fmla="*/ 0 h 315"/>
                    <a:gd name="T6" fmla="*/ 0 w 1429"/>
                    <a:gd name="T7" fmla="*/ 0 h 315"/>
                    <a:gd name="T8" fmla="*/ 0 60000 65536"/>
                    <a:gd name="T9" fmla="*/ 0 60000 65536"/>
                    <a:gd name="T10" fmla="*/ 0 60000 65536"/>
                    <a:gd name="T11" fmla="*/ 0 60000 65536"/>
                    <a:gd name="T12" fmla="*/ 0 w 1429"/>
                    <a:gd name="T13" fmla="*/ 0 h 315"/>
                    <a:gd name="T14" fmla="*/ 1429 w 1429"/>
                    <a:gd name="T15" fmla="*/ 315 h 315"/>
                  </a:gdLst>
                  <a:ahLst/>
                  <a:cxnLst>
                    <a:cxn ang="T8">
                      <a:pos x="T0" y="T1"/>
                    </a:cxn>
                    <a:cxn ang="T9">
                      <a:pos x="T2" y="T3"/>
                    </a:cxn>
                    <a:cxn ang="T10">
                      <a:pos x="T4" y="T5"/>
                    </a:cxn>
                    <a:cxn ang="T11">
                      <a:pos x="T6" y="T7"/>
                    </a:cxn>
                  </a:cxnLst>
                  <a:rect l="T12" t="T13" r="T14" b="T15"/>
                  <a:pathLst>
                    <a:path w="1429" h="315">
                      <a:moveTo>
                        <a:pt x="1429" y="0"/>
                      </a:moveTo>
                      <a:lnTo>
                        <a:pt x="0" y="315"/>
                      </a:lnTo>
                      <a:lnTo>
                        <a:pt x="816" y="140"/>
                      </a:lnTo>
                      <a:lnTo>
                        <a:pt x="1429" y="0"/>
                      </a:lnTo>
                      <a:close/>
                    </a:path>
                  </a:pathLst>
                </a:custGeom>
                <a:solidFill>
                  <a:srgbClr val="00FF00"/>
                </a:solidFill>
                <a:ln w="9525">
                  <a:noFill/>
                  <a:round/>
                  <a:headEnd/>
                  <a:tailEnd/>
                </a:ln>
              </p:spPr>
              <p:txBody>
                <a:bodyPr/>
                <a:lstStyle/>
                <a:p>
                  <a:endParaRPr lang="es-MX"/>
                </a:p>
              </p:txBody>
            </p:sp>
            <p:sp>
              <p:nvSpPr>
                <p:cNvPr id="8259" name="Freeform 6545"/>
                <p:cNvSpPr>
                  <a:spLocks/>
                </p:cNvSpPr>
                <p:nvPr/>
              </p:nvSpPr>
              <p:spPr bwMode="auto">
                <a:xfrm>
                  <a:off x="1734" y="1732"/>
                  <a:ext cx="159" cy="35"/>
                </a:xfrm>
                <a:custGeom>
                  <a:avLst/>
                  <a:gdLst>
                    <a:gd name="T0" fmla="*/ 0 w 1429"/>
                    <a:gd name="T1" fmla="*/ 0 h 315"/>
                    <a:gd name="T2" fmla="*/ 0 w 1429"/>
                    <a:gd name="T3" fmla="*/ 0 h 315"/>
                    <a:gd name="T4" fmla="*/ 0 w 1429"/>
                    <a:gd name="T5" fmla="*/ 0 h 315"/>
                    <a:gd name="T6" fmla="*/ 0 w 1429"/>
                    <a:gd name="T7" fmla="*/ 0 h 315"/>
                    <a:gd name="T8" fmla="*/ 0 60000 65536"/>
                    <a:gd name="T9" fmla="*/ 0 60000 65536"/>
                    <a:gd name="T10" fmla="*/ 0 60000 65536"/>
                    <a:gd name="T11" fmla="*/ 0 60000 65536"/>
                    <a:gd name="T12" fmla="*/ 0 w 1429"/>
                    <a:gd name="T13" fmla="*/ 0 h 315"/>
                    <a:gd name="T14" fmla="*/ 1429 w 1429"/>
                    <a:gd name="T15" fmla="*/ 315 h 315"/>
                  </a:gdLst>
                  <a:ahLst/>
                  <a:cxnLst>
                    <a:cxn ang="T8">
                      <a:pos x="T0" y="T1"/>
                    </a:cxn>
                    <a:cxn ang="T9">
                      <a:pos x="T2" y="T3"/>
                    </a:cxn>
                    <a:cxn ang="T10">
                      <a:pos x="T4" y="T5"/>
                    </a:cxn>
                    <a:cxn ang="T11">
                      <a:pos x="T6" y="T7"/>
                    </a:cxn>
                  </a:cxnLst>
                  <a:rect l="T12" t="T13" r="T14" b="T15"/>
                  <a:pathLst>
                    <a:path w="1429" h="315">
                      <a:moveTo>
                        <a:pt x="1429" y="0"/>
                      </a:moveTo>
                      <a:lnTo>
                        <a:pt x="0" y="315"/>
                      </a:lnTo>
                      <a:lnTo>
                        <a:pt x="816" y="140"/>
                      </a:lnTo>
                      <a:lnTo>
                        <a:pt x="1429" y="0"/>
                      </a:lnTo>
                    </a:path>
                  </a:pathLst>
                </a:custGeom>
                <a:noFill/>
                <a:ln w="0">
                  <a:solidFill>
                    <a:srgbClr val="00FF00"/>
                  </a:solidFill>
                  <a:round/>
                  <a:headEnd/>
                  <a:tailEnd/>
                </a:ln>
              </p:spPr>
              <p:txBody>
                <a:bodyPr/>
                <a:lstStyle/>
                <a:p>
                  <a:endParaRPr lang="es-MX"/>
                </a:p>
              </p:txBody>
            </p:sp>
            <p:sp>
              <p:nvSpPr>
                <p:cNvPr id="8260" name="Freeform 6546"/>
                <p:cNvSpPr>
                  <a:spLocks/>
                </p:cNvSpPr>
                <p:nvPr/>
              </p:nvSpPr>
              <p:spPr bwMode="auto">
                <a:xfrm>
                  <a:off x="1734" y="1725"/>
                  <a:ext cx="159" cy="42"/>
                </a:xfrm>
                <a:custGeom>
                  <a:avLst/>
                  <a:gdLst>
                    <a:gd name="T0" fmla="*/ 0 w 1429"/>
                    <a:gd name="T1" fmla="*/ 0 h 374"/>
                    <a:gd name="T2" fmla="*/ 0 w 1429"/>
                    <a:gd name="T3" fmla="*/ 0 h 374"/>
                    <a:gd name="T4" fmla="*/ 0 w 1429"/>
                    <a:gd name="T5" fmla="*/ 0 h 374"/>
                    <a:gd name="T6" fmla="*/ 0 w 1429"/>
                    <a:gd name="T7" fmla="*/ 0 h 374"/>
                    <a:gd name="T8" fmla="*/ 0 60000 65536"/>
                    <a:gd name="T9" fmla="*/ 0 60000 65536"/>
                    <a:gd name="T10" fmla="*/ 0 60000 65536"/>
                    <a:gd name="T11" fmla="*/ 0 60000 65536"/>
                    <a:gd name="T12" fmla="*/ 0 w 1429"/>
                    <a:gd name="T13" fmla="*/ 0 h 374"/>
                    <a:gd name="T14" fmla="*/ 1429 w 1429"/>
                    <a:gd name="T15" fmla="*/ 374 h 374"/>
                  </a:gdLst>
                  <a:ahLst/>
                  <a:cxnLst>
                    <a:cxn ang="T8">
                      <a:pos x="T0" y="T1"/>
                    </a:cxn>
                    <a:cxn ang="T9">
                      <a:pos x="T2" y="T3"/>
                    </a:cxn>
                    <a:cxn ang="T10">
                      <a:pos x="T4" y="T5"/>
                    </a:cxn>
                    <a:cxn ang="T11">
                      <a:pos x="T6" y="T7"/>
                    </a:cxn>
                  </a:cxnLst>
                  <a:rect l="T12" t="T13" r="T14" b="T15"/>
                  <a:pathLst>
                    <a:path w="1429" h="374">
                      <a:moveTo>
                        <a:pt x="1286" y="0"/>
                      </a:moveTo>
                      <a:lnTo>
                        <a:pt x="0" y="374"/>
                      </a:lnTo>
                      <a:lnTo>
                        <a:pt x="1429" y="59"/>
                      </a:lnTo>
                      <a:lnTo>
                        <a:pt x="1286" y="0"/>
                      </a:lnTo>
                      <a:close/>
                    </a:path>
                  </a:pathLst>
                </a:custGeom>
                <a:solidFill>
                  <a:srgbClr val="00FF00"/>
                </a:solidFill>
                <a:ln w="9525">
                  <a:noFill/>
                  <a:round/>
                  <a:headEnd/>
                  <a:tailEnd/>
                </a:ln>
              </p:spPr>
              <p:txBody>
                <a:bodyPr/>
                <a:lstStyle/>
                <a:p>
                  <a:endParaRPr lang="es-MX"/>
                </a:p>
              </p:txBody>
            </p:sp>
            <p:sp>
              <p:nvSpPr>
                <p:cNvPr id="8261" name="Freeform 6547"/>
                <p:cNvSpPr>
                  <a:spLocks/>
                </p:cNvSpPr>
                <p:nvPr/>
              </p:nvSpPr>
              <p:spPr bwMode="auto">
                <a:xfrm>
                  <a:off x="1734" y="1725"/>
                  <a:ext cx="159" cy="42"/>
                </a:xfrm>
                <a:custGeom>
                  <a:avLst/>
                  <a:gdLst>
                    <a:gd name="T0" fmla="*/ 0 w 1429"/>
                    <a:gd name="T1" fmla="*/ 0 h 374"/>
                    <a:gd name="T2" fmla="*/ 0 w 1429"/>
                    <a:gd name="T3" fmla="*/ 0 h 374"/>
                    <a:gd name="T4" fmla="*/ 0 w 1429"/>
                    <a:gd name="T5" fmla="*/ 0 h 374"/>
                    <a:gd name="T6" fmla="*/ 0 w 1429"/>
                    <a:gd name="T7" fmla="*/ 0 h 374"/>
                    <a:gd name="T8" fmla="*/ 0 60000 65536"/>
                    <a:gd name="T9" fmla="*/ 0 60000 65536"/>
                    <a:gd name="T10" fmla="*/ 0 60000 65536"/>
                    <a:gd name="T11" fmla="*/ 0 60000 65536"/>
                    <a:gd name="T12" fmla="*/ 0 w 1429"/>
                    <a:gd name="T13" fmla="*/ 0 h 374"/>
                    <a:gd name="T14" fmla="*/ 1429 w 1429"/>
                    <a:gd name="T15" fmla="*/ 374 h 374"/>
                  </a:gdLst>
                  <a:ahLst/>
                  <a:cxnLst>
                    <a:cxn ang="T8">
                      <a:pos x="T0" y="T1"/>
                    </a:cxn>
                    <a:cxn ang="T9">
                      <a:pos x="T2" y="T3"/>
                    </a:cxn>
                    <a:cxn ang="T10">
                      <a:pos x="T4" y="T5"/>
                    </a:cxn>
                    <a:cxn ang="T11">
                      <a:pos x="T6" y="T7"/>
                    </a:cxn>
                  </a:cxnLst>
                  <a:rect l="T12" t="T13" r="T14" b="T15"/>
                  <a:pathLst>
                    <a:path w="1429" h="374">
                      <a:moveTo>
                        <a:pt x="1286" y="0"/>
                      </a:moveTo>
                      <a:lnTo>
                        <a:pt x="0" y="374"/>
                      </a:lnTo>
                      <a:lnTo>
                        <a:pt x="1429" y="59"/>
                      </a:lnTo>
                      <a:lnTo>
                        <a:pt x="1286" y="0"/>
                      </a:lnTo>
                    </a:path>
                  </a:pathLst>
                </a:custGeom>
                <a:noFill/>
                <a:ln w="0">
                  <a:solidFill>
                    <a:srgbClr val="00FF00"/>
                  </a:solidFill>
                  <a:round/>
                  <a:headEnd/>
                  <a:tailEnd/>
                </a:ln>
              </p:spPr>
              <p:txBody>
                <a:bodyPr/>
                <a:lstStyle/>
                <a:p>
                  <a:endParaRPr lang="es-MX"/>
                </a:p>
              </p:txBody>
            </p:sp>
            <p:sp>
              <p:nvSpPr>
                <p:cNvPr id="8262" name="Freeform 6548"/>
                <p:cNvSpPr>
                  <a:spLocks/>
                </p:cNvSpPr>
                <p:nvPr/>
              </p:nvSpPr>
              <p:spPr bwMode="auto">
                <a:xfrm>
                  <a:off x="1662" y="1712"/>
                  <a:ext cx="215" cy="55"/>
                </a:xfrm>
                <a:custGeom>
                  <a:avLst/>
                  <a:gdLst>
                    <a:gd name="T0" fmla="*/ 0 w 1939"/>
                    <a:gd name="T1" fmla="*/ 0 h 497"/>
                    <a:gd name="T2" fmla="*/ 0 w 1939"/>
                    <a:gd name="T3" fmla="*/ 0 h 497"/>
                    <a:gd name="T4" fmla="*/ 0 w 1939"/>
                    <a:gd name="T5" fmla="*/ 0 h 497"/>
                    <a:gd name="T6" fmla="*/ 0 w 1939"/>
                    <a:gd name="T7" fmla="*/ 0 h 497"/>
                    <a:gd name="T8" fmla="*/ 0 60000 65536"/>
                    <a:gd name="T9" fmla="*/ 0 60000 65536"/>
                    <a:gd name="T10" fmla="*/ 0 60000 65536"/>
                    <a:gd name="T11" fmla="*/ 0 60000 65536"/>
                    <a:gd name="T12" fmla="*/ 0 w 1939"/>
                    <a:gd name="T13" fmla="*/ 0 h 497"/>
                    <a:gd name="T14" fmla="*/ 1939 w 1939"/>
                    <a:gd name="T15" fmla="*/ 497 h 497"/>
                  </a:gdLst>
                  <a:ahLst/>
                  <a:cxnLst>
                    <a:cxn ang="T8">
                      <a:pos x="T0" y="T1"/>
                    </a:cxn>
                    <a:cxn ang="T9">
                      <a:pos x="T2" y="T3"/>
                    </a:cxn>
                    <a:cxn ang="T10">
                      <a:pos x="T4" y="T5"/>
                    </a:cxn>
                    <a:cxn ang="T11">
                      <a:pos x="T6" y="T7"/>
                    </a:cxn>
                  </a:cxnLst>
                  <a:rect l="T12" t="T13" r="T14" b="T15"/>
                  <a:pathLst>
                    <a:path w="1939" h="497">
                      <a:moveTo>
                        <a:pt x="0" y="0"/>
                      </a:moveTo>
                      <a:lnTo>
                        <a:pt x="653" y="497"/>
                      </a:lnTo>
                      <a:lnTo>
                        <a:pt x="1939" y="123"/>
                      </a:lnTo>
                      <a:lnTo>
                        <a:pt x="0" y="0"/>
                      </a:lnTo>
                      <a:close/>
                    </a:path>
                  </a:pathLst>
                </a:custGeom>
                <a:solidFill>
                  <a:srgbClr val="00FF00"/>
                </a:solidFill>
                <a:ln w="9525">
                  <a:noFill/>
                  <a:round/>
                  <a:headEnd/>
                  <a:tailEnd/>
                </a:ln>
              </p:spPr>
              <p:txBody>
                <a:bodyPr/>
                <a:lstStyle/>
                <a:p>
                  <a:endParaRPr lang="es-MX"/>
                </a:p>
              </p:txBody>
            </p:sp>
            <p:sp>
              <p:nvSpPr>
                <p:cNvPr id="8263" name="Freeform 6549"/>
                <p:cNvSpPr>
                  <a:spLocks/>
                </p:cNvSpPr>
                <p:nvPr/>
              </p:nvSpPr>
              <p:spPr bwMode="auto">
                <a:xfrm>
                  <a:off x="1662" y="1712"/>
                  <a:ext cx="215" cy="55"/>
                </a:xfrm>
                <a:custGeom>
                  <a:avLst/>
                  <a:gdLst>
                    <a:gd name="T0" fmla="*/ 0 w 1939"/>
                    <a:gd name="T1" fmla="*/ 0 h 497"/>
                    <a:gd name="T2" fmla="*/ 0 w 1939"/>
                    <a:gd name="T3" fmla="*/ 0 h 497"/>
                    <a:gd name="T4" fmla="*/ 0 w 1939"/>
                    <a:gd name="T5" fmla="*/ 0 h 497"/>
                    <a:gd name="T6" fmla="*/ 0 w 1939"/>
                    <a:gd name="T7" fmla="*/ 0 h 497"/>
                    <a:gd name="T8" fmla="*/ 0 60000 65536"/>
                    <a:gd name="T9" fmla="*/ 0 60000 65536"/>
                    <a:gd name="T10" fmla="*/ 0 60000 65536"/>
                    <a:gd name="T11" fmla="*/ 0 60000 65536"/>
                    <a:gd name="T12" fmla="*/ 0 w 1939"/>
                    <a:gd name="T13" fmla="*/ 0 h 497"/>
                    <a:gd name="T14" fmla="*/ 1939 w 1939"/>
                    <a:gd name="T15" fmla="*/ 497 h 497"/>
                  </a:gdLst>
                  <a:ahLst/>
                  <a:cxnLst>
                    <a:cxn ang="T8">
                      <a:pos x="T0" y="T1"/>
                    </a:cxn>
                    <a:cxn ang="T9">
                      <a:pos x="T2" y="T3"/>
                    </a:cxn>
                    <a:cxn ang="T10">
                      <a:pos x="T4" y="T5"/>
                    </a:cxn>
                    <a:cxn ang="T11">
                      <a:pos x="T6" y="T7"/>
                    </a:cxn>
                  </a:cxnLst>
                  <a:rect l="T12" t="T13" r="T14" b="T15"/>
                  <a:pathLst>
                    <a:path w="1939" h="497">
                      <a:moveTo>
                        <a:pt x="0" y="0"/>
                      </a:moveTo>
                      <a:lnTo>
                        <a:pt x="653" y="497"/>
                      </a:lnTo>
                      <a:lnTo>
                        <a:pt x="1939" y="123"/>
                      </a:lnTo>
                      <a:lnTo>
                        <a:pt x="0" y="0"/>
                      </a:lnTo>
                    </a:path>
                  </a:pathLst>
                </a:custGeom>
                <a:noFill/>
                <a:ln w="0">
                  <a:solidFill>
                    <a:srgbClr val="00FF00"/>
                  </a:solidFill>
                  <a:round/>
                  <a:headEnd/>
                  <a:tailEnd/>
                </a:ln>
              </p:spPr>
              <p:txBody>
                <a:bodyPr/>
                <a:lstStyle/>
                <a:p>
                  <a:endParaRPr lang="es-MX"/>
                </a:p>
              </p:txBody>
            </p:sp>
            <p:sp>
              <p:nvSpPr>
                <p:cNvPr id="8264" name="Freeform 6550"/>
                <p:cNvSpPr>
                  <a:spLocks/>
                </p:cNvSpPr>
                <p:nvPr/>
              </p:nvSpPr>
              <p:spPr bwMode="auto">
                <a:xfrm>
                  <a:off x="1662" y="1712"/>
                  <a:ext cx="72" cy="60"/>
                </a:xfrm>
                <a:custGeom>
                  <a:avLst/>
                  <a:gdLst>
                    <a:gd name="T0" fmla="*/ 0 w 653"/>
                    <a:gd name="T1" fmla="*/ 0 h 544"/>
                    <a:gd name="T2" fmla="*/ 0 w 653"/>
                    <a:gd name="T3" fmla="*/ 0 h 544"/>
                    <a:gd name="T4" fmla="*/ 0 w 653"/>
                    <a:gd name="T5" fmla="*/ 0 h 544"/>
                    <a:gd name="T6" fmla="*/ 0 w 653"/>
                    <a:gd name="T7" fmla="*/ 0 h 544"/>
                    <a:gd name="T8" fmla="*/ 0 60000 65536"/>
                    <a:gd name="T9" fmla="*/ 0 60000 65536"/>
                    <a:gd name="T10" fmla="*/ 0 60000 65536"/>
                    <a:gd name="T11" fmla="*/ 0 60000 65536"/>
                    <a:gd name="T12" fmla="*/ 0 w 653"/>
                    <a:gd name="T13" fmla="*/ 0 h 544"/>
                    <a:gd name="T14" fmla="*/ 653 w 653"/>
                    <a:gd name="T15" fmla="*/ 544 h 544"/>
                  </a:gdLst>
                  <a:ahLst/>
                  <a:cxnLst>
                    <a:cxn ang="T8">
                      <a:pos x="T0" y="T1"/>
                    </a:cxn>
                    <a:cxn ang="T9">
                      <a:pos x="T2" y="T3"/>
                    </a:cxn>
                    <a:cxn ang="T10">
                      <a:pos x="T4" y="T5"/>
                    </a:cxn>
                    <a:cxn ang="T11">
                      <a:pos x="T6" y="T7"/>
                    </a:cxn>
                  </a:cxnLst>
                  <a:rect l="T12" t="T13" r="T14" b="T15"/>
                  <a:pathLst>
                    <a:path w="653" h="544">
                      <a:moveTo>
                        <a:pt x="0" y="0"/>
                      </a:moveTo>
                      <a:lnTo>
                        <a:pt x="559" y="544"/>
                      </a:lnTo>
                      <a:lnTo>
                        <a:pt x="653" y="497"/>
                      </a:lnTo>
                      <a:lnTo>
                        <a:pt x="0" y="0"/>
                      </a:lnTo>
                      <a:close/>
                    </a:path>
                  </a:pathLst>
                </a:custGeom>
                <a:solidFill>
                  <a:srgbClr val="00FF00"/>
                </a:solidFill>
                <a:ln w="9525">
                  <a:noFill/>
                  <a:round/>
                  <a:headEnd/>
                  <a:tailEnd/>
                </a:ln>
              </p:spPr>
              <p:txBody>
                <a:bodyPr/>
                <a:lstStyle/>
                <a:p>
                  <a:endParaRPr lang="es-MX"/>
                </a:p>
              </p:txBody>
            </p:sp>
            <p:sp>
              <p:nvSpPr>
                <p:cNvPr id="8265" name="Freeform 6551"/>
                <p:cNvSpPr>
                  <a:spLocks/>
                </p:cNvSpPr>
                <p:nvPr/>
              </p:nvSpPr>
              <p:spPr bwMode="auto">
                <a:xfrm>
                  <a:off x="1662" y="1712"/>
                  <a:ext cx="72" cy="60"/>
                </a:xfrm>
                <a:custGeom>
                  <a:avLst/>
                  <a:gdLst>
                    <a:gd name="T0" fmla="*/ 0 w 653"/>
                    <a:gd name="T1" fmla="*/ 0 h 544"/>
                    <a:gd name="T2" fmla="*/ 0 w 653"/>
                    <a:gd name="T3" fmla="*/ 0 h 544"/>
                    <a:gd name="T4" fmla="*/ 0 w 653"/>
                    <a:gd name="T5" fmla="*/ 0 h 544"/>
                    <a:gd name="T6" fmla="*/ 0 w 653"/>
                    <a:gd name="T7" fmla="*/ 0 h 544"/>
                    <a:gd name="T8" fmla="*/ 0 60000 65536"/>
                    <a:gd name="T9" fmla="*/ 0 60000 65536"/>
                    <a:gd name="T10" fmla="*/ 0 60000 65536"/>
                    <a:gd name="T11" fmla="*/ 0 60000 65536"/>
                    <a:gd name="T12" fmla="*/ 0 w 653"/>
                    <a:gd name="T13" fmla="*/ 0 h 544"/>
                    <a:gd name="T14" fmla="*/ 653 w 653"/>
                    <a:gd name="T15" fmla="*/ 544 h 544"/>
                  </a:gdLst>
                  <a:ahLst/>
                  <a:cxnLst>
                    <a:cxn ang="T8">
                      <a:pos x="T0" y="T1"/>
                    </a:cxn>
                    <a:cxn ang="T9">
                      <a:pos x="T2" y="T3"/>
                    </a:cxn>
                    <a:cxn ang="T10">
                      <a:pos x="T4" y="T5"/>
                    </a:cxn>
                    <a:cxn ang="T11">
                      <a:pos x="T6" y="T7"/>
                    </a:cxn>
                  </a:cxnLst>
                  <a:rect l="T12" t="T13" r="T14" b="T15"/>
                  <a:pathLst>
                    <a:path w="653" h="544">
                      <a:moveTo>
                        <a:pt x="0" y="0"/>
                      </a:moveTo>
                      <a:lnTo>
                        <a:pt x="559" y="544"/>
                      </a:lnTo>
                      <a:lnTo>
                        <a:pt x="653" y="497"/>
                      </a:lnTo>
                      <a:lnTo>
                        <a:pt x="0" y="0"/>
                      </a:lnTo>
                    </a:path>
                  </a:pathLst>
                </a:custGeom>
                <a:noFill/>
                <a:ln w="0">
                  <a:solidFill>
                    <a:srgbClr val="00FF00"/>
                  </a:solidFill>
                  <a:round/>
                  <a:headEnd/>
                  <a:tailEnd/>
                </a:ln>
              </p:spPr>
              <p:txBody>
                <a:bodyPr/>
                <a:lstStyle/>
                <a:p>
                  <a:endParaRPr lang="es-MX"/>
                </a:p>
              </p:txBody>
            </p:sp>
            <p:sp>
              <p:nvSpPr>
                <p:cNvPr id="8266" name="Freeform 6552"/>
                <p:cNvSpPr>
                  <a:spLocks/>
                </p:cNvSpPr>
                <p:nvPr/>
              </p:nvSpPr>
              <p:spPr bwMode="auto">
                <a:xfrm>
                  <a:off x="1662" y="1708"/>
                  <a:ext cx="215" cy="17"/>
                </a:xfrm>
                <a:custGeom>
                  <a:avLst/>
                  <a:gdLst>
                    <a:gd name="T0" fmla="*/ 0 w 1939"/>
                    <a:gd name="T1" fmla="*/ 0 h 153"/>
                    <a:gd name="T2" fmla="*/ 0 w 1939"/>
                    <a:gd name="T3" fmla="*/ 0 h 153"/>
                    <a:gd name="T4" fmla="*/ 0 w 1939"/>
                    <a:gd name="T5" fmla="*/ 0 h 153"/>
                    <a:gd name="T6" fmla="*/ 0 w 1939"/>
                    <a:gd name="T7" fmla="*/ 0 h 153"/>
                    <a:gd name="T8" fmla="*/ 0 60000 65536"/>
                    <a:gd name="T9" fmla="*/ 0 60000 65536"/>
                    <a:gd name="T10" fmla="*/ 0 60000 65536"/>
                    <a:gd name="T11" fmla="*/ 0 60000 65536"/>
                    <a:gd name="T12" fmla="*/ 0 w 1939"/>
                    <a:gd name="T13" fmla="*/ 0 h 153"/>
                    <a:gd name="T14" fmla="*/ 1939 w 1939"/>
                    <a:gd name="T15" fmla="*/ 153 h 153"/>
                  </a:gdLst>
                  <a:ahLst/>
                  <a:cxnLst>
                    <a:cxn ang="T8">
                      <a:pos x="T0" y="T1"/>
                    </a:cxn>
                    <a:cxn ang="T9">
                      <a:pos x="T2" y="T3"/>
                    </a:cxn>
                    <a:cxn ang="T10">
                      <a:pos x="T4" y="T5"/>
                    </a:cxn>
                    <a:cxn ang="T11">
                      <a:pos x="T6" y="T7"/>
                    </a:cxn>
                  </a:cxnLst>
                  <a:rect l="T12" t="T13" r="T14" b="T15"/>
                  <a:pathLst>
                    <a:path w="1939" h="153">
                      <a:moveTo>
                        <a:pt x="1875" y="0"/>
                      </a:moveTo>
                      <a:lnTo>
                        <a:pt x="0" y="30"/>
                      </a:lnTo>
                      <a:lnTo>
                        <a:pt x="1939" y="153"/>
                      </a:lnTo>
                      <a:lnTo>
                        <a:pt x="1875" y="0"/>
                      </a:lnTo>
                      <a:close/>
                    </a:path>
                  </a:pathLst>
                </a:custGeom>
                <a:solidFill>
                  <a:srgbClr val="00FF00"/>
                </a:solidFill>
                <a:ln w="9525">
                  <a:noFill/>
                  <a:round/>
                  <a:headEnd/>
                  <a:tailEnd/>
                </a:ln>
              </p:spPr>
              <p:txBody>
                <a:bodyPr/>
                <a:lstStyle/>
                <a:p>
                  <a:endParaRPr lang="es-MX"/>
                </a:p>
              </p:txBody>
            </p:sp>
            <p:sp>
              <p:nvSpPr>
                <p:cNvPr id="8267" name="Freeform 6553"/>
                <p:cNvSpPr>
                  <a:spLocks/>
                </p:cNvSpPr>
                <p:nvPr/>
              </p:nvSpPr>
              <p:spPr bwMode="auto">
                <a:xfrm>
                  <a:off x="1662" y="1708"/>
                  <a:ext cx="215" cy="17"/>
                </a:xfrm>
                <a:custGeom>
                  <a:avLst/>
                  <a:gdLst>
                    <a:gd name="T0" fmla="*/ 0 w 1939"/>
                    <a:gd name="T1" fmla="*/ 0 h 153"/>
                    <a:gd name="T2" fmla="*/ 0 w 1939"/>
                    <a:gd name="T3" fmla="*/ 0 h 153"/>
                    <a:gd name="T4" fmla="*/ 0 w 1939"/>
                    <a:gd name="T5" fmla="*/ 0 h 153"/>
                    <a:gd name="T6" fmla="*/ 0 w 1939"/>
                    <a:gd name="T7" fmla="*/ 0 h 153"/>
                    <a:gd name="T8" fmla="*/ 0 60000 65536"/>
                    <a:gd name="T9" fmla="*/ 0 60000 65536"/>
                    <a:gd name="T10" fmla="*/ 0 60000 65536"/>
                    <a:gd name="T11" fmla="*/ 0 60000 65536"/>
                    <a:gd name="T12" fmla="*/ 0 w 1939"/>
                    <a:gd name="T13" fmla="*/ 0 h 153"/>
                    <a:gd name="T14" fmla="*/ 1939 w 1939"/>
                    <a:gd name="T15" fmla="*/ 153 h 153"/>
                  </a:gdLst>
                  <a:ahLst/>
                  <a:cxnLst>
                    <a:cxn ang="T8">
                      <a:pos x="T0" y="T1"/>
                    </a:cxn>
                    <a:cxn ang="T9">
                      <a:pos x="T2" y="T3"/>
                    </a:cxn>
                    <a:cxn ang="T10">
                      <a:pos x="T4" y="T5"/>
                    </a:cxn>
                    <a:cxn ang="T11">
                      <a:pos x="T6" y="T7"/>
                    </a:cxn>
                  </a:cxnLst>
                  <a:rect l="T12" t="T13" r="T14" b="T15"/>
                  <a:pathLst>
                    <a:path w="1939" h="153">
                      <a:moveTo>
                        <a:pt x="1875" y="0"/>
                      </a:moveTo>
                      <a:lnTo>
                        <a:pt x="0" y="30"/>
                      </a:lnTo>
                      <a:lnTo>
                        <a:pt x="1939" y="153"/>
                      </a:lnTo>
                      <a:lnTo>
                        <a:pt x="1875" y="0"/>
                      </a:lnTo>
                    </a:path>
                  </a:pathLst>
                </a:custGeom>
                <a:noFill/>
                <a:ln w="0">
                  <a:solidFill>
                    <a:srgbClr val="00FF00"/>
                  </a:solidFill>
                  <a:round/>
                  <a:headEnd/>
                  <a:tailEnd/>
                </a:ln>
              </p:spPr>
              <p:txBody>
                <a:bodyPr/>
                <a:lstStyle/>
                <a:p>
                  <a:endParaRPr lang="es-MX"/>
                </a:p>
              </p:txBody>
            </p:sp>
            <p:sp>
              <p:nvSpPr>
                <p:cNvPr id="8268" name="Freeform 6554"/>
                <p:cNvSpPr>
                  <a:spLocks/>
                </p:cNvSpPr>
                <p:nvPr/>
              </p:nvSpPr>
              <p:spPr bwMode="auto">
                <a:xfrm>
                  <a:off x="1662" y="1698"/>
                  <a:ext cx="208" cy="14"/>
                </a:xfrm>
                <a:custGeom>
                  <a:avLst/>
                  <a:gdLst>
                    <a:gd name="T0" fmla="*/ 0 w 1875"/>
                    <a:gd name="T1" fmla="*/ 0 h 124"/>
                    <a:gd name="T2" fmla="*/ 0 w 1875"/>
                    <a:gd name="T3" fmla="*/ 0 h 124"/>
                    <a:gd name="T4" fmla="*/ 0 w 1875"/>
                    <a:gd name="T5" fmla="*/ 0 h 124"/>
                    <a:gd name="T6" fmla="*/ 0 w 1875"/>
                    <a:gd name="T7" fmla="*/ 0 h 124"/>
                    <a:gd name="T8" fmla="*/ 0 60000 65536"/>
                    <a:gd name="T9" fmla="*/ 0 60000 65536"/>
                    <a:gd name="T10" fmla="*/ 0 60000 65536"/>
                    <a:gd name="T11" fmla="*/ 0 60000 65536"/>
                    <a:gd name="T12" fmla="*/ 0 w 1875"/>
                    <a:gd name="T13" fmla="*/ 0 h 124"/>
                    <a:gd name="T14" fmla="*/ 1875 w 1875"/>
                    <a:gd name="T15" fmla="*/ 124 h 124"/>
                  </a:gdLst>
                  <a:ahLst/>
                  <a:cxnLst>
                    <a:cxn ang="T8">
                      <a:pos x="T0" y="T1"/>
                    </a:cxn>
                    <a:cxn ang="T9">
                      <a:pos x="T2" y="T3"/>
                    </a:cxn>
                    <a:cxn ang="T10">
                      <a:pos x="T4" y="T5"/>
                    </a:cxn>
                    <a:cxn ang="T11">
                      <a:pos x="T6" y="T7"/>
                    </a:cxn>
                  </a:cxnLst>
                  <a:rect l="T12" t="T13" r="T14" b="T15"/>
                  <a:pathLst>
                    <a:path w="1875" h="124">
                      <a:moveTo>
                        <a:pt x="1790" y="0"/>
                      </a:moveTo>
                      <a:lnTo>
                        <a:pt x="0" y="124"/>
                      </a:lnTo>
                      <a:lnTo>
                        <a:pt x="1875" y="94"/>
                      </a:lnTo>
                      <a:lnTo>
                        <a:pt x="1790" y="0"/>
                      </a:lnTo>
                      <a:close/>
                    </a:path>
                  </a:pathLst>
                </a:custGeom>
                <a:solidFill>
                  <a:srgbClr val="00FF00"/>
                </a:solidFill>
                <a:ln w="9525">
                  <a:noFill/>
                  <a:round/>
                  <a:headEnd/>
                  <a:tailEnd/>
                </a:ln>
              </p:spPr>
              <p:txBody>
                <a:bodyPr/>
                <a:lstStyle/>
                <a:p>
                  <a:endParaRPr lang="es-MX"/>
                </a:p>
              </p:txBody>
            </p:sp>
            <p:sp>
              <p:nvSpPr>
                <p:cNvPr id="8269" name="Freeform 6555"/>
                <p:cNvSpPr>
                  <a:spLocks/>
                </p:cNvSpPr>
                <p:nvPr/>
              </p:nvSpPr>
              <p:spPr bwMode="auto">
                <a:xfrm>
                  <a:off x="1662" y="1698"/>
                  <a:ext cx="208" cy="14"/>
                </a:xfrm>
                <a:custGeom>
                  <a:avLst/>
                  <a:gdLst>
                    <a:gd name="T0" fmla="*/ 0 w 1875"/>
                    <a:gd name="T1" fmla="*/ 0 h 124"/>
                    <a:gd name="T2" fmla="*/ 0 w 1875"/>
                    <a:gd name="T3" fmla="*/ 0 h 124"/>
                    <a:gd name="T4" fmla="*/ 0 w 1875"/>
                    <a:gd name="T5" fmla="*/ 0 h 124"/>
                    <a:gd name="T6" fmla="*/ 0 w 1875"/>
                    <a:gd name="T7" fmla="*/ 0 h 124"/>
                    <a:gd name="T8" fmla="*/ 0 60000 65536"/>
                    <a:gd name="T9" fmla="*/ 0 60000 65536"/>
                    <a:gd name="T10" fmla="*/ 0 60000 65536"/>
                    <a:gd name="T11" fmla="*/ 0 60000 65536"/>
                    <a:gd name="T12" fmla="*/ 0 w 1875"/>
                    <a:gd name="T13" fmla="*/ 0 h 124"/>
                    <a:gd name="T14" fmla="*/ 1875 w 1875"/>
                    <a:gd name="T15" fmla="*/ 124 h 124"/>
                  </a:gdLst>
                  <a:ahLst/>
                  <a:cxnLst>
                    <a:cxn ang="T8">
                      <a:pos x="T0" y="T1"/>
                    </a:cxn>
                    <a:cxn ang="T9">
                      <a:pos x="T2" y="T3"/>
                    </a:cxn>
                    <a:cxn ang="T10">
                      <a:pos x="T4" y="T5"/>
                    </a:cxn>
                    <a:cxn ang="T11">
                      <a:pos x="T6" y="T7"/>
                    </a:cxn>
                  </a:cxnLst>
                  <a:rect l="T12" t="T13" r="T14" b="T15"/>
                  <a:pathLst>
                    <a:path w="1875" h="124">
                      <a:moveTo>
                        <a:pt x="1790" y="0"/>
                      </a:moveTo>
                      <a:lnTo>
                        <a:pt x="0" y="124"/>
                      </a:lnTo>
                      <a:lnTo>
                        <a:pt x="1875" y="94"/>
                      </a:lnTo>
                      <a:lnTo>
                        <a:pt x="1790" y="0"/>
                      </a:lnTo>
                    </a:path>
                  </a:pathLst>
                </a:custGeom>
                <a:noFill/>
                <a:ln w="0">
                  <a:solidFill>
                    <a:srgbClr val="00FF00"/>
                  </a:solidFill>
                  <a:round/>
                  <a:headEnd/>
                  <a:tailEnd/>
                </a:ln>
              </p:spPr>
              <p:txBody>
                <a:bodyPr/>
                <a:lstStyle/>
                <a:p>
                  <a:endParaRPr lang="es-MX"/>
                </a:p>
              </p:txBody>
            </p:sp>
            <p:sp>
              <p:nvSpPr>
                <p:cNvPr id="8270" name="Freeform 6556"/>
                <p:cNvSpPr>
                  <a:spLocks/>
                </p:cNvSpPr>
                <p:nvPr/>
              </p:nvSpPr>
              <p:spPr bwMode="auto">
                <a:xfrm>
                  <a:off x="1662" y="1654"/>
                  <a:ext cx="199" cy="58"/>
                </a:xfrm>
                <a:custGeom>
                  <a:avLst/>
                  <a:gdLst>
                    <a:gd name="T0" fmla="*/ 0 w 1790"/>
                    <a:gd name="T1" fmla="*/ 0 h 518"/>
                    <a:gd name="T2" fmla="*/ 0 w 1790"/>
                    <a:gd name="T3" fmla="*/ 0 h 518"/>
                    <a:gd name="T4" fmla="*/ 0 w 1790"/>
                    <a:gd name="T5" fmla="*/ 0 h 518"/>
                    <a:gd name="T6" fmla="*/ 0 w 1790"/>
                    <a:gd name="T7" fmla="*/ 0 h 518"/>
                    <a:gd name="T8" fmla="*/ 0 60000 65536"/>
                    <a:gd name="T9" fmla="*/ 0 60000 65536"/>
                    <a:gd name="T10" fmla="*/ 0 60000 65536"/>
                    <a:gd name="T11" fmla="*/ 0 60000 65536"/>
                    <a:gd name="T12" fmla="*/ 0 w 1790"/>
                    <a:gd name="T13" fmla="*/ 0 h 518"/>
                    <a:gd name="T14" fmla="*/ 1790 w 1790"/>
                    <a:gd name="T15" fmla="*/ 518 h 518"/>
                  </a:gdLst>
                  <a:ahLst/>
                  <a:cxnLst>
                    <a:cxn ang="T8">
                      <a:pos x="T0" y="T1"/>
                    </a:cxn>
                    <a:cxn ang="T9">
                      <a:pos x="T2" y="T3"/>
                    </a:cxn>
                    <a:cxn ang="T10">
                      <a:pos x="T4" y="T5"/>
                    </a:cxn>
                    <a:cxn ang="T11">
                      <a:pos x="T6" y="T7"/>
                    </a:cxn>
                  </a:cxnLst>
                  <a:rect l="T12" t="T13" r="T14" b="T15"/>
                  <a:pathLst>
                    <a:path w="1790" h="518">
                      <a:moveTo>
                        <a:pt x="1431" y="0"/>
                      </a:moveTo>
                      <a:lnTo>
                        <a:pt x="0" y="518"/>
                      </a:lnTo>
                      <a:lnTo>
                        <a:pt x="1790" y="394"/>
                      </a:lnTo>
                      <a:lnTo>
                        <a:pt x="1431" y="0"/>
                      </a:lnTo>
                      <a:close/>
                    </a:path>
                  </a:pathLst>
                </a:custGeom>
                <a:solidFill>
                  <a:srgbClr val="00FF00"/>
                </a:solidFill>
                <a:ln w="9525">
                  <a:noFill/>
                  <a:round/>
                  <a:headEnd/>
                  <a:tailEnd/>
                </a:ln>
              </p:spPr>
              <p:txBody>
                <a:bodyPr/>
                <a:lstStyle/>
                <a:p>
                  <a:endParaRPr lang="es-MX"/>
                </a:p>
              </p:txBody>
            </p:sp>
            <p:sp>
              <p:nvSpPr>
                <p:cNvPr id="8271" name="Freeform 6557"/>
                <p:cNvSpPr>
                  <a:spLocks/>
                </p:cNvSpPr>
                <p:nvPr/>
              </p:nvSpPr>
              <p:spPr bwMode="auto">
                <a:xfrm>
                  <a:off x="1662" y="1654"/>
                  <a:ext cx="199" cy="58"/>
                </a:xfrm>
                <a:custGeom>
                  <a:avLst/>
                  <a:gdLst>
                    <a:gd name="T0" fmla="*/ 0 w 1790"/>
                    <a:gd name="T1" fmla="*/ 0 h 518"/>
                    <a:gd name="T2" fmla="*/ 0 w 1790"/>
                    <a:gd name="T3" fmla="*/ 0 h 518"/>
                    <a:gd name="T4" fmla="*/ 0 w 1790"/>
                    <a:gd name="T5" fmla="*/ 0 h 518"/>
                    <a:gd name="T6" fmla="*/ 0 w 1790"/>
                    <a:gd name="T7" fmla="*/ 0 h 518"/>
                    <a:gd name="T8" fmla="*/ 0 60000 65536"/>
                    <a:gd name="T9" fmla="*/ 0 60000 65536"/>
                    <a:gd name="T10" fmla="*/ 0 60000 65536"/>
                    <a:gd name="T11" fmla="*/ 0 60000 65536"/>
                    <a:gd name="T12" fmla="*/ 0 w 1790"/>
                    <a:gd name="T13" fmla="*/ 0 h 518"/>
                    <a:gd name="T14" fmla="*/ 1790 w 1790"/>
                    <a:gd name="T15" fmla="*/ 518 h 518"/>
                  </a:gdLst>
                  <a:ahLst/>
                  <a:cxnLst>
                    <a:cxn ang="T8">
                      <a:pos x="T0" y="T1"/>
                    </a:cxn>
                    <a:cxn ang="T9">
                      <a:pos x="T2" y="T3"/>
                    </a:cxn>
                    <a:cxn ang="T10">
                      <a:pos x="T4" y="T5"/>
                    </a:cxn>
                    <a:cxn ang="T11">
                      <a:pos x="T6" y="T7"/>
                    </a:cxn>
                  </a:cxnLst>
                  <a:rect l="T12" t="T13" r="T14" b="T15"/>
                  <a:pathLst>
                    <a:path w="1790" h="518">
                      <a:moveTo>
                        <a:pt x="1431" y="0"/>
                      </a:moveTo>
                      <a:lnTo>
                        <a:pt x="0" y="518"/>
                      </a:lnTo>
                      <a:lnTo>
                        <a:pt x="1790" y="394"/>
                      </a:lnTo>
                      <a:lnTo>
                        <a:pt x="1431" y="0"/>
                      </a:lnTo>
                    </a:path>
                  </a:pathLst>
                </a:custGeom>
                <a:noFill/>
                <a:ln w="0">
                  <a:solidFill>
                    <a:srgbClr val="00FF00"/>
                  </a:solidFill>
                  <a:round/>
                  <a:headEnd/>
                  <a:tailEnd/>
                </a:ln>
              </p:spPr>
              <p:txBody>
                <a:bodyPr/>
                <a:lstStyle/>
                <a:p>
                  <a:endParaRPr lang="es-MX"/>
                </a:p>
              </p:txBody>
            </p:sp>
            <p:sp>
              <p:nvSpPr>
                <p:cNvPr id="8272" name="Freeform 6558"/>
                <p:cNvSpPr>
                  <a:spLocks/>
                </p:cNvSpPr>
                <p:nvPr/>
              </p:nvSpPr>
              <p:spPr bwMode="auto">
                <a:xfrm>
                  <a:off x="1662" y="1624"/>
                  <a:ext cx="159" cy="88"/>
                </a:xfrm>
                <a:custGeom>
                  <a:avLst/>
                  <a:gdLst>
                    <a:gd name="T0" fmla="*/ 0 w 1431"/>
                    <a:gd name="T1" fmla="*/ 0 h 791"/>
                    <a:gd name="T2" fmla="*/ 0 w 1431"/>
                    <a:gd name="T3" fmla="*/ 0 h 791"/>
                    <a:gd name="T4" fmla="*/ 0 w 1431"/>
                    <a:gd name="T5" fmla="*/ 0 h 791"/>
                    <a:gd name="T6" fmla="*/ 0 w 1431"/>
                    <a:gd name="T7" fmla="*/ 0 h 791"/>
                    <a:gd name="T8" fmla="*/ 0 60000 65536"/>
                    <a:gd name="T9" fmla="*/ 0 60000 65536"/>
                    <a:gd name="T10" fmla="*/ 0 60000 65536"/>
                    <a:gd name="T11" fmla="*/ 0 60000 65536"/>
                    <a:gd name="T12" fmla="*/ 0 w 1431"/>
                    <a:gd name="T13" fmla="*/ 0 h 791"/>
                    <a:gd name="T14" fmla="*/ 1431 w 1431"/>
                    <a:gd name="T15" fmla="*/ 791 h 791"/>
                  </a:gdLst>
                  <a:ahLst/>
                  <a:cxnLst>
                    <a:cxn ang="T8">
                      <a:pos x="T0" y="T1"/>
                    </a:cxn>
                    <a:cxn ang="T9">
                      <a:pos x="T2" y="T3"/>
                    </a:cxn>
                    <a:cxn ang="T10">
                      <a:pos x="T4" y="T5"/>
                    </a:cxn>
                    <a:cxn ang="T11">
                      <a:pos x="T6" y="T7"/>
                    </a:cxn>
                  </a:cxnLst>
                  <a:rect l="T12" t="T13" r="T14" b="T15"/>
                  <a:pathLst>
                    <a:path w="1431" h="791">
                      <a:moveTo>
                        <a:pt x="1342" y="0"/>
                      </a:moveTo>
                      <a:lnTo>
                        <a:pt x="0" y="791"/>
                      </a:lnTo>
                      <a:lnTo>
                        <a:pt x="1431" y="273"/>
                      </a:lnTo>
                      <a:lnTo>
                        <a:pt x="1342" y="0"/>
                      </a:lnTo>
                      <a:close/>
                    </a:path>
                  </a:pathLst>
                </a:custGeom>
                <a:solidFill>
                  <a:srgbClr val="00FF00"/>
                </a:solidFill>
                <a:ln w="9525">
                  <a:noFill/>
                  <a:round/>
                  <a:headEnd/>
                  <a:tailEnd/>
                </a:ln>
              </p:spPr>
              <p:txBody>
                <a:bodyPr/>
                <a:lstStyle/>
                <a:p>
                  <a:endParaRPr lang="es-MX"/>
                </a:p>
              </p:txBody>
            </p:sp>
            <p:sp>
              <p:nvSpPr>
                <p:cNvPr id="8273" name="Freeform 6559"/>
                <p:cNvSpPr>
                  <a:spLocks/>
                </p:cNvSpPr>
                <p:nvPr/>
              </p:nvSpPr>
              <p:spPr bwMode="auto">
                <a:xfrm>
                  <a:off x="1662" y="1624"/>
                  <a:ext cx="159" cy="88"/>
                </a:xfrm>
                <a:custGeom>
                  <a:avLst/>
                  <a:gdLst>
                    <a:gd name="T0" fmla="*/ 0 w 1431"/>
                    <a:gd name="T1" fmla="*/ 0 h 791"/>
                    <a:gd name="T2" fmla="*/ 0 w 1431"/>
                    <a:gd name="T3" fmla="*/ 0 h 791"/>
                    <a:gd name="T4" fmla="*/ 0 w 1431"/>
                    <a:gd name="T5" fmla="*/ 0 h 791"/>
                    <a:gd name="T6" fmla="*/ 0 w 1431"/>
                    <a:gd name="T7" fmla="*/ 0 h 791"/>
                    <a:gd name="T8" fmla="*/ 0 60000 65536"/>
                    <a:gd name="T9" fmla="*/ 0 60000 65536"/>
                    <a:gd name="T10" fmla="*/ 0 60000 65536"/>
                    <a:gd name="T11" fmla="*/ 0 60000 65536"/>
                    <a:gd name="T12" fmla="*/ 0 w 1431"/>
                    <a:gd name="T13" fmla="*/ 0 h 791"/>
                    <a:gd name="T14" fmla="*/ 1431 w 1431"/>
                    <a:gd name="T15" fmla="*/ 791 h 791"/>
                  </a:gdLst>
                  <a:ahLst/>
                  <a:cxnLst>
                    <a:cxn ang="T8">
                      <a:pos x="T0" y="T1"/>
                    </a:cxn>
                    <a:cxn ang="T9">
                      <a:pos x="T2" y="T3"/>
                    </a:cxn>
                    <a:cxn ang="T10">
                      <a:pos x="T4" y="T5"/>
                    </a:cxn>
                    <a:cxn ang="T11">
                      <a:pos x="T6" y="T7"/>
                    </a:cxn>
                  </a:cxnLst>
                  <a:rect l="T12" t="T13" r="T14" b="T15"/>
                  <a:pathLst>
                    <a:path w="1431" h="791">
                      <a:moveTo>
                        <a:pt x="1342" y="0"/>
                      </a:moveTo>
                      <a:lnTo>
                        <a:pt x="0" y="791"/>
                      </a:lnTo>
                      <a:lnTo>
                        <a:pt x="1431" y="273"/>
                      </a:lnTo>
                      <a:lnTo>
                        <a:pt x="1342" y="0"/>
                      </a:lnTo>
                    </a:path>
                  </a:pathLst>
                </a:custGeom>
                <a:noFill/>
                <a:ln w="0">
                  <a:solidFill>
                    <a:srgbClr val="00FF00"/>
                  </a:solidFill>
                  <a:round/>
                  <a:headEnd/>
                  <a:tailEnd/>
                </a:ln>
              </p:spPr>
              <p:txBody>
                <a:bodyPr/>
                <a:lstStyle/>
                <a:p>
                  <a:endParaRPr lang="es-MX"/>
                </a:p>
              </p:txBody>
            </p:sp>
            <p:sp>
              <p:nvSpPr>
                <p:cNvPr id="8274" name="Freeform 6560"/>
                <p:cNvSpPr>
                  <a:spLocks/>
                </p:cNvSpPr>
                <p:nvPr/>
              </p:nvSpPr>
              <p:spPr bwMode="auto">
                <a:xfrm>
                  <a:off x="1662" y="1614"/>
                  <a:ext cx="149" cy="98"/>
                </a:xfrm>
                <a:custGeom>
                  <a:avLst/>
                  <a:gdLst>
                    <a:gd name="T0" fmla="*/ 0 w 1342"/>
                    <a:gd name="T1" fmla="*/ 0 h 879"/>
                    <a:gd name="T2" fmla="*/ 0 w 1342"/>
                    <a:gd name="T3" fmla="*/ 0 h 879"/>
                    <a:gd name="T4" fmla="*/ 0 w 1342"/>
                    <a:gd name="T5" fmla="*/ 0 h 879"/>
                    <a:gd name="T6" fmla="*/ 0 w 1342"/>
                    <a:gd name="T7" fmla="*/ 0 h 879"/>
                    <a:gd name="T8" fmla="*/ 0 60000 65536"/>
                    <a:gd name="T9" fmla="*/ 0 60000 65536"/>
                    <a:gd name="T10" fmla="*/ 0 60000 65536"/>
                    <a:gd name="T11" fmla="*/ 0 60000 65536"/>
                    <a:gd name="T12" fmla="*/ 0 w 1342"/>
                    <a:gd name="T13" fmla="*/ 0 h 879"/>
                    <a:gd name="T14" fmla="*/ 1342 w 1342"/>
                    <a:gd name="T15" fmla="*/ 879 h 879"/>
                  </a:gdLst>
                  <a:ahLst/>
                  <a:cxnLst>
                    <a:cxn ang="T8">
                      <a:pos x="T0" y="T1"/>
                    </a:cxn>
                    <a:cxn ang="T9">
                      <a:pos x="T2" y="T3"/>
                    </a:cxn>
                    <a:cxn ang="T10">
                      <a:pos x="T4" y="T5"/>
                    </a:cxn>
                    <a:cxn ang="T11">
                      <a:pos x="T6" y="T7"/>
                    </a:cxn>
                  </a:cxnLst>
                  <a:rect l="T12" t="T13" r="T14" b="T15"/>
                  <a:pathLst>
                    <a:path w="1342" h="879">
                      <a:moveTo>
                        <a:pt x="1291" y="0"/>
                      </a:moveTo>
                      <a:lnTo>
                        <a:pt x="0" y="879"/>
                      </a:lnTo>
                      <a:lnTo>
                        <a:pt x="1342" y="88"/>
                      </a:lnTo>
                      <a:lnTo>
                        <a:pt x="1291" y="0"/>
                      </a:lnTo>
                      <a:close/>
                    </a:path>
                  </a:pathLst>
                </a:custGeom>
                <a:solidFill>
                  <a:srgbClr val="00FF00"/>
                </a:solidFill>
                <a:ln w="9525">
                  <a:noFill/>
                  <a:round/>
                  <a:headEnd/>
                  <a:tailEnd/>
                </a:ln>
              </p:spPr>
              <p:txBody>
                <a:bodyPr/>
                <a:lstStyle/>
                <a:p>
                  <a:endParaRPr lang="es-MX"/>
                </a:p>
              </p:txBody>
            </p:sp>
            <p:sp>
              <p:nvSpPr>
                <p:cNvPr id="8275" name="Freeform 6561"/>
                <p:cNvSpPr>
                  <a:spLocks/>
                </p:cNvSpPr>
                <p:nvPr/>
              </p:nvSpPr>
              <p:spPr bwMode="auto">
                <a:xfrm>
                  <a:off x="1662" y="1614"/>
                  <a:ext cx="149" cy="98"/>
                </a:xfrm>
                <a:custGeom>
                  <a:avLst/>
                  <a:gdLst>
                    <a:gd name="T0" fmla="*/ 0 w 1342"/>
                    <a:gd name="T1" fmla="*/ 0 h 879"/>
                    <a:gd name="T2" fmla="*/ 0 w 1342"/>
                    <a:gd name="T3" fmla="*/ 0 h 879"/>
                    <a:gd name="T4" fmla="*/ 0 w 1342"/>
                    <a:gd name="T5" fmla="*/ 0 h 879"/>
                    <a:gd name="T6" fmla="*/ 0 w 1342"/>
                    <a:gd name="T7" fmla="*/ 0 h 879"/>
                    <a:gd name="T8" fmla="*/ 0 60000 65536"/>
                    <a:gd name="T9" fmla="*/ 0 60000 65536"/>
                    <a:gd name="T10" fmla="*/ 0 60000 65536"/>
                    <a:gd name="T11" fmla="*/ 0 60000 65536"/>
                    <a:gd name="T12" fmla="*/ 0 w 1342"/>
                    <a:gd name="T13" fmla="*/ 0 h 879"/>
                    <a:gd name="T14" fmla="*/ 1342 w 1342"/>
                    <a:gd name="T15" fmla="*/ 879 h 879"/>
                  </a:gdLst>
                  <a:ahLst/>
                  <a:cxnLst>
                    <a:cxn ang="T8">
                      <a:pos x="T0" y="T1"/>
                    </a:cxn>
                    <a:cxn ang="T9">
                      <a:pos x="T2" y="T3"/>
                    </a:cxn>
                    <a:cxn ang="T10">
                      <a:pos x="T4" y="T5"/>
                    </a:cxn>
                    <a:cxn ang="T11">
                      <a:pos x="T6" y="T7"/>
                    </a:cxn>
                  </a:cxnLst>
                  <a:rect l="T12" t="T13" r="T14" b="T15"/>
                  <a:pathLst>
                    <a:path w="1342" h="879">
                      <a:moveTo>
                        <a:pt x="1291" y="0"/>
                      </a:moveTo>
                      <a:lnTo>
                        <a:pt x="0" y="879"/>
                      </a:lnTo>
                      <a:lnTo>
                        <a:pt x="1342" y="88"/>
                      </a:lnTo>
                      <a:lnTo>
                        <a:pt x="1291" y="0"/>
                      </a:lnTo>
                    </a:path>
                  </a:pathLst>
                </a:custGeom>
                <a:noFill/>
                <a:ln w="0">
                  <a:solidFill>
                    <a:srgbClr val="00FF00"/>
                  </a:solidFill>
                  <a:round/>
                  <a:headEnd/>
                  <a:tailEnd/>
                </a:ln>
              </p:spPr>
              <p:txBody>
                <a:bodyPr/>
                <a:lstStyle/>
                <a:p>
                  <a:endParaRPr lang="es-MX"/>
                </a:p>
              </p:txBody>
            </p:sp>
            <p:sp>
              <p:nvSpPr>
                <p:cNvPr id="8276" name="Freeform 6562"/>
                <p:cNvSpPr>
                  <a:spLocks/>
                </p:cNvSpPr>
                <p:nvPr/>
              </p:nvSpPr>
              <p:spPr bwMode="auto">
                <a:xfrm>
                  <a:off x="1662" y="1604"/>
                  <a:ext cx="143" cy="108"/>
                </a:xfrm>
                <a:custGeom>
                  <a:avLst/>
                  <a:gdLst>
                    <a:gd name="T0" fmla="*/ 0 w 1291"/>
                    <a:gd name="T1" fmla="*/ 0 h 972"/>
                    <a:gd name="T2" fmla="*/ 0 w 1291"/>
                    <a:gd name="T3" fmla="*/ 0 h 972"/>
                    <a:gd name="T4" fmla="*/ 0 w 1291"/>
                    <a:gd name="T5" fmla="*/ 0 h 972"/>
                    <a:gd name="T6" fmla="*/ 0 w 1291"/>
                    <a:gd name="T7" fmla="*/ 0 h 972"/>
                    <a:gd name="T8" fmla="*/ 0 60000 65536"/>
                    <a:gd name="T9" fmla="*/ 0 60000 65536"/>
                    <a:gd name="T10" fmla="*/ 0 60000 65536"/>
                    <a:gd name="T11" fmla="*/ 0 60000 65536"/>
                    <a:gd name="T12" fmla="*/ 0 w 1291"/>
                    <a:gd name="T13" fmla="*/ 0 h 972"/>
                    <a:gd name="T14" fmla="*/ 1291 w 1291"/>
                    <a:gd name="T15" fmla="*/ 972 h 972"/>
                  </a:gdLst>
                  <a:ahLst/>
                  <a:cxnLst>
                    <a:cxn ang="T8">
                      <a:pos x="T0" y="T1"/>
                    </a:cxn>
                    <a:cxn ang="T9">
                      <a:pos x="T2" y="T3"/>
                    </a:cxn>
                    <a:cxn ang="T10">
                      <a:pos x="T4" y="T5"/>
                    </a:cxn>
                    <a:cxn ang="T11">
                      <a:pos x="T6" y="T7"/>
                    </a:cxn>
                  </a:cxnLst>
                  <a:rect l="T12" t="T13" r="T14" b="T15"/>
                  <a:pathLst>
                    <a:path w="1291" h="972">
                      <a:moveTo>
                        <a:pt x="1239" y="0"/>
                      </a:moveTo>
                      <a:lnTo>
                        <a:pt x="0" y="972"/>
                      </a:lnTo>
                      <a:lnTo>
                        <a:pt x="1291" y="93"/>
                      </a:lnTo>
                      <a:lnTo>
                        <a:pt x="1239" y="0"/>
                      </a:lnTo>
                      <a:close/>
                    </a:path>
                  </a:pathLst>
                </a:custGeom>
                <a:solidFill>
                  <a:srgbClr val="00FF00"/>
                </a:solidFill>
                <a:ln w="9525">
                  <a:noFill/>
                  <a:round/>
                  <a:headEnd/>
                  <a:tailEnd/>
                </a:ln>
              </p:spPr>
              <p:txBody>
                <a:bodyPr/>
                <a:lstStyle/>
                <a:p>
                  <a:endParaRPr lang="es-MX"/>
                </a:p>
              </p:txBody>
            </p:sp>
            <p:sp>
              <p:nvSpPr>
                <p:cNvPr id="8277" name="Freeform 6563"/>
                <p:cNvSpPr>
                  <a:spLocks/>
                </p:cNvSpPr>
                <p:nvPr/>
              </p:nvSpPr>
              <p:spPr bwMode="auto">
                <a:xfrm>
                  <a:off x="1662" y="1604"/>
                  <a:ext cx="143" cy="108"/>
                </a:xfrm>
                <a:custGeom>
                  <a:avLst/>
                  <a:gdLst>
                    <a:gd name="T0" fmla="*/ 0 w 1291"/>
                    <a:gd name="T1" fmla="*/ 0 h 972"/>
                    <a:gd name="T2" fmla="*/ 0 w 1291"/>
                    <a:gd name="T3" fmla="*/ 0 h 972"/>
                    <a:gd name="T4" fmla="*/ 0 w 1291"/>
                    <a:gd name="T5" fmla="*/ 0 h 972"/>
                    <a:gd name="T6" fmla="*/ 0 w 1291"/>
                    <a:gd name="T7" fmla="*/ 0 h 972"/>
                    <a:gd name="T8" fmla="*/ 0 60000 65536"/>
                    <a:gd name="T9" fmla="*/ 0 60000 65536"/>
                    <a:gd name="T10" fmla="*/ 0 60000 65536"/>
                    <a:gd name="T11" fmla="*/ 0 60000 65536"/>
                    <a:gd name="T12" fmla="*/ 0 w 1291"/>
                    <a:gd name="T13" fmla="*/ 0 h 972"/>
                    <a:gd name="T14" fmla="*/ 1291 w 1291"/>
                    <a:gd name="T15" fmla="*/ 972 h 972"/>
                  </a:gdLst>
                  <a:ahLst/>
                  <a:cxnLst>
                    <a:cxn ang="T8">
                      <a:pos x="T0" y="T1"/>
                    </a:cxn>
                    <a:cxn ang="T9">
                      <a:pos x="T2" y="T3"/>
                    </a:cxn>
                    <a:cxn ang="T10">
                      <a:pos x="T4" y="T5"/>
                    </a:cxn>
                    <a:cxn ang="T11">
                      <a:pos x="T6" y="T7"/>
                    </a:cxn>
                  </a:cxnLst>
                  <a:rect l="T12" t="T13" r="T14" b="T15"/>
                  <a:pathLst>
                    <a:path w="1291" h="972">
                      <a:moveTo>
                        <a:pt x="1239" y="0"/>
                      </a:moveTo>
                      <a:lnTo>
                        <a:pt x="0" y="972"/>
                      </a:lnTo>
                      <a:lnTo>
                        <a:pt x="1291" y="93"/>
                      </a:lnTo>
                      <a:lnTo>
                        <a:pt x="1239" y="0"/>
                      </a:lnTo>
                    </a:path>
                  </a:pathLst>
                </a:custGeom>
                <a:noFill/>
                <a:ln w="0">
                  <a:solidFill>
                    <a:srgbClr val="00FF00"/>
                  </a:solidFill>
                  <a:round/>
                  <a:headEnd/>
                  <a:tailEnd/>
                </a:ln>
              </p:spPr>
              <p:txBody>
                <a:bodyPr/>
                <a:lstStyle/>
                <a:p>
                  <a:endParaRPr lang="es-MX"/>
                </a:p>
              </p:txBody>
            </p:sp>
            <p:sp>
              <p:nvSpPr>
                <p:cNvPr id="8278" name="Freeform 6564"/>
                <p:cNvSpPr>
                  <a:spLocks/>
                </p:cNvSpPr>
                <p:nvPr/>
              </p:nvSpPr>
              <p:spPr bwMode="auto">
                <a:xfrm>
                  <a:off x="1662" y="1586"/>
                  <a:ext cx="137" cy="126"/>
                </a:xfrm>
                <a:custGeom>
                  <a:avLst/>
                  <a:gdLst>
                    <a:gd name="T0" fmla="*/ 0 w 1239"/>
                    <a:gd name="T1" fmla="*/ 0 h 1129"/>
                    <a:gd name="T2" fmla="*/ 0 w 1239"/>
                    <a:gd name="T3" fmla="*/ 0 h 1129"/>
                    <a:gd name="T4" fmla="*/ 0 w 1239"/>
                    <a:gd name="T5" fmla="*/ 0 h 1129"/>
                    <a:gd name="T6" fmla="*/ 0 w 1239"/>
                    <a:gd name="T7" fmla="*/ 0 h 1129"/>
                    <a:gd name="T8" fmla="*/ 0 60000 65536"/>
                    <a:gd name="T9" fmla="*/ 0 60000 65536"/>
                    <a:gd name="T10" fmla="*/ 0 60000 65536"/>
                    <a:gd name="T11" fmla="*/ 0 60000 65536"/>
                    <a:gd name="T12" fmla="*/ 0 w 1239"/>
                    <a:gd name="T13" fmla="*/ 0 h 1129"/>
                    <a:gd name="T14" fmla="*/ 1239 w 1239"/>
                    <a:gd name="T15" fmla="*/ 1129 h 1129"/>
                  </a:gdLst>
                  <a:ahLst/>
                  <a:cxnLst>
                    <a:cxn ang="T8">
                      <a:pos x="T0" y="T1"/>
                    </a:cxn>
                    <a:cxn ang="T9">
                      <a:pos x="T2" y="T3"/>
                    </a:cxn>
                    <a:cxn ang="T10">
                      <a:pos x="T4" y="T5"/>
                    </a:cxn>
                    <a:cxn ang="T11">
                      <a:pos x="T6" y="T7"/>
                    </a:cxn>
                  </a:cxnLst>
                  <a:rect l="T12" t="T13" r="T14" b="T15"/>
                  <a:pathLst>
                    <a:path w="1239" h="1129">
                      <a:moveTo>
                        <a:pt x="1031" y="0"/>
                      </a:moveTo>
                      <a:lnTo>
                        <a:pt x="0" y="1129"/>
                      </a:lnTo>
                      <a:lnTo>
                        <a:pt x="1239" y="157"/>
                      </a:lnTo>
                      <a:lnTo>
                        <a:pt x="1031" y="0"/>
                      </a:lnTo>
                      <a:close/>
                    </a:path>
                  </a:pathLst>
                </a:custGeom>
                <a:solidFill>
                  <a:srgbClr val="00FF00"/>
                </a:solidFill>
                <a:ln w="9525">
                  <a:noFill/>
                  <a:round/>
                  <a:headEnd/>
                  <a:tailEnd/>
                </a:ln>
              </p:spPr>
              <p:txBody>
                <a:bodyPr/>
                <a:lstStyle/>
                <a:p>
                  <a:endParaRPr lang="es-MX"/>
                </a:p>
              </p:txBody>
            </p:sp>
            <p:sp>
              <p:nvSpPr>
                <p:cNvPr id="8279" name="Freeform 6565"/>
                <p:cNvSpPr>
                  <a:spLocks/>
                </p:cNvSpPr>
                <p:nvPr/>
              </p:nvSpPr>
              <p:spPr bwMode="auto">
                <a:xfrm>
                  <a:off x="1662" y="1586"/>
                  <a:ext cx="137" cy="126"/>
                </a:xfrm>
                <a:custGeom>
                  <a:avLst/>
                  <a:gdLst>
                    <a:gd name="T0" fmla="*/ 0 w 1239"/>
                    <a:gd name="T1" fmla="*/ 0 h 1129"/>
                    <a:gd name="T2" fmla="*/ 0 w 1239"/>
                    <a:gd name="T3" fmla="*/ 0 h 1129"/>
                    <a:gd name="T4" fmla="*/ 0 w 1239"/>
                    <a:gd name="T5" fmla="*/ 0 h 1129"/>
                    <a:gd name="T6" fmla="*/ 0 w 1239"/>
                    <a:gd name="T7" fmla="*/ 0 h 1129"/>
                    <a:gd name="T8" fmla="*/ 0 60000 65536"/>
                    <a:gd name="T9" fmla="*/ 0 60000 65536"/>
                    <a:gd name="T10" fmla="*/ 0 60000 65536"/>
                    <a:gd name="T11" fmla="*/ 0 60000 65536"/>
                    <a:gd name="T12" fmla="*/ 0 w 1239"/>
                    <a:gd name="T13" fmla="*/ 0 h 1129"/>
                    <a:gd name="T14" fmla="*/ 1239 w 1239"/>
                    <a:gd name="T15" fmla="*/ 1129 h 1129"/>
                  </a:gdLst>
                  <a:ahLst/>
                  <a:cxnLst>
                    <a:cxn ang="T8">
                      <a:pos x="T0" y="T1"/>
                    </a:cxn>
                    <a:cxn ang="T9">
                      <a:pos x="T2" y="T3"/>
                    </a:cxn>
                    <a:cxn ang="T10">
                      <a:pos x="T4" y="T5"/>
                    </a:cxn>
                    <a:cxn ang="T11">
                      <a:pos x="T6" y="T7"/>
                    </a:cxn>
                  </a:cxnLst>
                  <a:rect l="T12" t="T13" r="T14" b="T15"/>
                  <a:pathLst>
                    <a:path w="1239" h="1129">
                      <a:moveTo>
                        <a:pt x="1031" y="0"/>
                      </a:moveTo>
                      <a:lnTo>
                        <a:pt x="0" y="1129"/>
                      </a:lnTo>
                      <a:lnTo>
                        <a:pt x="1239" y="157"/>
                      </a:lnTo>
                      <a:lnTo>
                        <a:pt x="1031" y="0"/>
                      </a:lnTo>
                    </a:path>
                  </a:pathLst>
                </a:custGeom>
                <a:noFill/>
                <a:ln w="0">
                  <a:solidFill>
                    <a:srgbClr val="00FF00"/>
                  </a:solidFill>
                  <a:round/>
                  <a:headEnd/>
                  <a:tailEnd/>
                </a:ln>
              </p:spPr>
              <p:txBody>
                <a:bodyPr/>
                <a:lstStyle/>
                <a:p>
                  <a:endParaRPr lang="es-MX"/>
                </a:p>
              </p:txBody>
            </p:sp>
            <p:sp>
              <p:nvSpPr>
                <p:cNvPr id="8280" name="Freeform 6566"/>
                <p:cNvSpPr>
                  <a:spLocks/>
                </p:cNvSpPr>
                <p:nvPr/>
              </p:nvSpPr>
              <p:spPr bwMode="auto">
                <a:xfrm>
                  <a:off x="1662" y="1578"/>
                  <a:ext cx="114" cy="134"/>
                </a:xfrm>
                <a:custGeom>
                  <a:avLst/>
                  <a:gdLst>
                    <a:gd name="T0" fmla="*/ 0 w 1031"/>
                    <a:gd name="T1" fmla="*/ 0 h 1200"/>
                    <a:gd name="T2" fmla="*/ 0 w 1031"/>
                    <a:gd name="T3" fmla="*/ 0 h 1200"/>
                    <a:gd name="T4" fmla="*/ 0 w 1031"/>
                    <a:gd name="T5" fmla="*/ 0 h 1200"/>
                    <a:gd name="T6" fmla="*/ 0 w 1031"/>
                    <a:gd name="T7" fmla="*/ 0 h 1200"/>
                    <a:gd name="T8" fmla="*/ 0 60000 65536"/>
                    <a:gd name="T9" fmla="*/ 0 60000 65536"/>
                    <a:gd name="T10" fmla="*/ 0 60000 65536"/>
                    <a:gd name="T11" fmla="*/ 0 60000 65536"/>
                    <a:gd name="T12" fmla="*/ 0 w 1031"/>
                    <a:gd name="T13" fmla="*/ 0 h 1200"/>
                    <a:gd name="T14" fmla="*/ 1031 w 1031"/>
                    <a:gd name="T15" fmla="*/ 1200 h 1200"/>
                  </a:gdLst>
                  <a:ahLst/>
                  <a:cxnLst>
                    <a:cxn ang="T8">
                      <a:pos x="T0" y="T1"/>
                    </a:cxn>
                    <a:cxn ang="T9">
                      <a:pos x="T2" y="T3"/>
                    </a:cxn>
                    <a:cxn ang="T10">
                      <a:pos x="T4" y="T5"/>
                    </a:cxn>
                    <a:cxn ang="T11">
                      <a:pos x="T6" y="T7"/>
                    </a:cxn>
                  </a:cxnLst>
                  <a:rect l="T12" t="T13" r="T14" b="T15"/>
                  <a:pathLst>
                    <a:path w="1031" h="1200">
                      <a:moveTo>
                        <a:pt x="915" y="0"/>
                      </a:moveTo>
                      <a:lnTo>
                        <a:pt x="0" y="1200"/>
                      </a:lnTo>
                      <a:lnTo>
                        <a:pt x="1031" y="71"/>
                      </a:lnTo>
                      <a:lnTo>
                        <a:pt x="915" y="0"/>
                      </a:lnTo>
                      <a:close/>
                    </a:path>
                  </a:pathLst>
                </a:custGeom>
                <a:solidFill>
                  <a:srgbClr val="00FF00"/>
                </a:solidFill>
                <a:ln w="9525">
                  <a:noFill/>
                  <a:round/>
                  <a:headEnd/>
                  <a:tailEnd/>
                </a:ln>
              </p:spPr>
              <p:txBody>
                <a:bodyPr/>
                <a:lstStyle/>
                <a:p>
                  <a:endParaRPr lang="es-MX"/>
                </a:p>
              </p:txBody>
            </p:sp>
            <p:sp>
              <p:nvSpPr>
                <p:cNvPr id="8281" name="Freeform 6567"/>
                <p:cNvSpPr>
                  <a:spLocks/>
                </p:cNvSpPr>
                <p:nvPr/>
              </p:nvSpPr>
              <p:spPr bwMode="auto">
                <a:xfrm>
                  <a:off x="1662" y="1578"/>
                  <a:ext cx="114" cy="134"/>
                </a:xfrm>
                <a:custGeom>
                  <a:avLst/>
                  <a:gdLst>
                    <a:gd name="T0" fmla="*/ 0 w 1031"/>
                    <a:gd name="T1" fmla="*/ 0 h 1200"/>
                    <a:gd name="T2" fmla="*/ 0 w 1031"/>
                    <a:gd name="T3" fmla="*/ 0 h 1200"/>
                    <a:gd name="T4" fmla="*/ 0 w 1031"/>
                    <a:gd name="T5" fmla="*/ 0 h 1200"/>
                    <a:gd name="T6" fmla="*/ 0 w 1031"/>
                    <a:gd name="T7" fmla="*/ 0 h 1200"/>
                    <a:gd name="T8" fmla="*/ 0 60000 65536"/>
                    <a:gd name="T9" fmla="*/ 0 60000 65536"/>
                    <a:gd name="T10" fmla="*/ 0 60000 65536"/>
                    <a:gd name="T11" fmla="*/ 0 60000 65536"/>
                    <a:gd name="T12" fmla="*/ 0 w 1031"/>
                    <a:gd name="T13" fmla="*/ 0 h 1200"/>
                    <a:gd name="T14" fmla="*/ 1031 w 1031"/>
                    <a:gd name="T15" fmla="*/ 1200 h 1200"/>
                  </a:gdLst>
                  <a:ahLst/>
                  <a:cxnLst>
                    <a:cxn ang="T8">
                      <a:pos x="T0" y="T1"/>
                    </a:cxn>
                    <a:cxn ang="T9">
                      <a:pos x="T2" y="T3"/>
                    </a:cxn>
                    <a:cxn ang="T10">
                      <a:pos x="T4" y="T5"/>
                    </a:cxn>
                    <a:cxn ang="T11">
                      <a:pos x="T6" y="T7"/>
                    </a:cxn>
                  </a:cxnLst>
                  <a:rect l="T12" t="T13" r="T14" b="T15"/>
                  <a:pathLst>
                    <a:path w="1031" h="1200">
                      <a:moveTo>
                        <a:pt x="915" y="0"/>
                      </a:moveTo>
                      <a:lnTo>
                        <a:pt x="0" y="1200"/>
                      </a:lnTo>
                      <a:lnTo>
                        <a:pt x="1031" y="71"/>
                      </a:lnTo>
                      <a:lnTo>
                        <a:pt x="915" y="0"/>
                      </a:lnTo>
                    </a:path>
                  </a:pathLst>
                </a:custGeom>
                <a:noFill/>
                <a:ln w="0">
                  <a:solidFill>
                    <a:srgbClr val="00FF00"/>
                  </a:solidFill>
                  <a:round/>
                  <a:headEnd/>
                  <a:tailEnd/>
                </a:ln>
              </p:spPr>
              <p:txBody>
                <a:bodyPr/>
                <a:lstStyle/>
                <a:p>
                  <a:endParaRPr lang="es-MX"/>
                </a:p>
              </p:txBody>
            </p:sp>
            <p:sp>
              <p:nvSpPr>
                <p:cNvPr id="8282" name="Freeform 6568"/>
                <p:cNvSpPr>
                  <a:spLocks/>
                </p:cNvSpPr>
                <p:nvPr/>
              </p:nvSpPr>
              <p:spPr bwMode="auto">
                <a:xfrm>
                  <a:off x="1662" y="1575"/>
                  <a:ext cx="101" cy="137"/>
                </a:xfrm>
                <a:custGeom>
                  <a:avLst/>
                  <a:gdLst>
                    <a:gd name="T0" fmla="*/ 0 w 915"/>
                    <a:gd name="T1" fmla="*/ 0 h 1232"/>
                    <a:gd name="T2" fmla="*/ 0 w 915"/>
                    <a:gd name="T3" fmla="*/ 0 h 1232"/>
                    <a:gd name="T4" fmla="*/ 0 w 915"/>
                    <a:gd name="T5" fmla="*/ 0 h 1232"/>
                    <a:gd name="T6" fmla="*/ 0 w 915"/>
                    <a:gd name="T7" fmla="*/ 0 h 1232"/>
                    <a:gd name="T8" fmla="*/ 0 60000 65536"/>
                    <a:gd name="T9" fmla="*/ 0 60000 65536"/>
                    <a:gd name="T10" fmla="*/ 0 60000 65536"/>
                    <a:gd name="T11" fmla="*/ 0 60000 65536"/>
                    <a:gd name="T12" fmla="*/ 0 w 915"/>
                    <a:gd name="T13" fmla="*/ 0 h 1232"/>
                    <a:gd name="T14" fmla="*/ 915 w 915"/>
                    <a:gd name="T15" fmla="*/ 1232 h 1232"/>
                  </a:gdLst>
                  <a:ahLst/>
                  <a:cxnLst>
                    <a:cxn ang="T8">
                      <a:pos x="T0" y="T1"/>
                    </a:cxn>
                    <a:cxn ang="T9">
                      <a:pos x="T2" y="T3"/>
                    </a:cxn>
                    <a:cxn ang="T10">
                      <a:pos x="T4" y="T5"/>
                    </a:cxn>
                    <a:cxn ang="T11">
                      <a:pos x="T6" y="T7"/>
                    </a:cxn>
                  </a:cxnLst>
                  <a:rect l="T12" t="T13" r="T14" b="T15"/>
                  <a:pathLst>
                    <a:path w="915" h="1232">
                      <a:moveTo>
                        <a:pt x="754" y="0"/>
                      </a:moveTo>
                      <a:lnTo>
                        <a:pt x="0" y="1232"/>
                      </a:lnTo>
                      <a:lnTo>
                        <a:pt x="915" y="32"/>
                      </a:lnTo>
                      <a:lnTo>
                        <a:pt x="754" y="0"/>
                      </a:lnTo>
                      <a:close/>
                    </a:path>
                  </a:pathLst>
                </a:custGeom>
                <a:solidFill>
                  <a:srgbClr val="00FF00"/>
                </a:solidFill>
                <a:ln w="9525">
                  <a:noFill/>
                  <a:round/>
                  <a:headEnd/>
                  <a:tailEnd/>
                </a:ln>
              </p:spPr>
              <p:txBody>
                <a:bodyPr/>
                <a:lstStyle/>
                <a:p>
                  <a:endParaRPr lang="es-MX"/>
                </a:p>
              </p:txBody>
            </p:sp>
            <p:sp>
              <p:nvSpPr>
                <p:cNvPr id="8283" name="Freeform 6569"/>
                <p:cNvSpPr>
                  <a:spLocks/>
                </p:cNvSpPr>
                <p:nvPr/>
              </p:nvSpPr>
              <p:spPr bwMode="auto">
                <a:xfrm>
                  <a:off x="1662" y="1575"/>
                  <a:ext cx="101" cy="137"/>
                </a:xfrm>
                <a:custGeom>
                  <a:avLst/>
                  <a:gdLst>
                    <a:gd name="T0" fmla="*/ 0 w 915"/>
                    <a:gd name="T1" fmla="*/ 0 h 1232"/>
                    <a:gd name="T2" fmla="*/ 0 w 915"/>
                    <a:gd name="T3" fmla="*/ 0 h 1232"/>
                    <a:gd name="T4" fmla="*/ 0 w 915"/>
                    <a:gd name="T5" fmla="*/ 0 h 1232"/>
                    <a:gd name="T6" fmla="*/ 0 w 915"/>
                    <a:gd name="T7" fmla="*/ 0 h 1232"/>
                    <a:gd name="T8" fmla="*/ 0 60000 65536"/>
                    <a:gd name="T9" fmla="*/ 0 60000 65536"/>
                    <a:gd name="T10" fmla="*/ 0 60000 65536"/>
                    <a:gd name="T11" fmla="*/ 0 60000 65536"/>
                    <a:gd name="T12" fmla="*/ 0 w 915"/>
                    <a:gd name="T13" fmla="*/ 0 h 1232"/>
                    <a:gd name="T14" fmla="*/ 915 w 915"/>
                    <a:gd name="T15" fmla="*/ 1232 h 1232"/>
                  </a:gdLst>
                  <a:ahLst/>
                  <a:cxnLst>
                    <a:cxn ang="T8">
                      <a:pos x="T0" y="T1"/>
                    </a:cxn>
                    <a:cxn ang="T9">
                      <a:pos x="T2" y="T3"/>
                    </a:cxn>
                    <a:cxn ang="T10">
                      <a:pos x="T4" y="T5"/>
                    </a:cxn>
                    <a:cxn ang="T11">
                      <a:pos x="T6" y="T7"/>
                    </a:cxn>
                  </a:cxnLst>
                  <a:rect l="T12" t="T13" r="T14" b="T15"/>
                  <a:pathLst>
                    <a:path w="915" h="1232">
                      <a:moveTo>
                        <a:pt x="754" y="0"/>
                      </a:moveTo>
                      <a:lnTo>
                        <a:pt x="0" y="1232"/>
                      </a:lnTo>
                      <a:lnTo>
                        <a:pt x="915" y="32"/>
                      </a:lnTo>
                      <a:lnTo>
                        <a:pt x="754" y="0"/>
                      </a:lnTo>
                    </a:path>
                  </a:pathLst>
                </a:custGeom>
                <a:noFill/>
                <a:ln w="0">
                  <a:solidFill>
                    <a:srgbClr val="00FF00"/>
                  </a:solidFill>
                  <a:round/>
                  <a:headEnd/>
                  <a:tailEnd/>
                </a:ln>
              </p:spPr>
              <p:txBody>
                <a:bodyPr/>
                <a:lstStyle/>
                <a:p>
                  <a:endParaRPr lang="es-MX"/>
                </a:p>
              </p:txBody>
            </p:sp>
            <p:sp>
              <p:nvSpPr>
                <p:cNvPr id="8284" name="Freeform 6570"/>
                <p:cNvSpPr>
                  <a:spLocks/>
                </p:cNvSpPr>
                <p:nvPr/>
              </p:nvSpPr>
              <p:spPr bwMode="auto">
                <a:xfrm>
                  <a:off x="1662" y="1573"/>
                  <a:ext cx="84" cy="139"/>
                </a:xfrm>
                <a:custGeom>
                  <a:avLst/>
                  <a:gdLst>
                    <a:gd name="T0" fmla="*/ 0 w 754"/>
                    <a:gd name="T1" fmla="*/ 0 h 1246"/>
                    <a:gd name="T2" fmla="*/ 0 w 754"/>
                    <a:gd name="T3" fmla="*/ 0 h 1246"/>
                    <a:gd name="T4" fmla="*/ 0 w 754"/>
                    <a:gd name="T5" fmla="*/ 0 h 1246"/>
                    <a:gd name="T6" fmla="*/ 0 w 754"/>
                    <a:gd name="T7" fmla="*/ 0 h 1246"/>
                    <a:gd name="T8" fmla="*/ 0 60000 65536"/>
                    <a:gd name="T9" fmla="*/ 0 60000 65536"/>
                    <a:gd name="T10" fmla="*/ 0 60000 65536"/>
                    <a:gd name="T11" fmla="*/ 0 60000 65536"/>
                    <a:gd name="T12" fmla="*/ 0 w 754"/>
                    <a:gd name="T13" fmla="*/ 0 h 1246"/>
                    <a:gd name="T14" fmla="*/ 754 w 754"/>
                    <a:gd name="T15" fmla="*/ 1246 h 1246"/>
                  </a:gdLst>
                  <a:ahLst/>
                  <a:cxnLst>
                    <a:cxn ang="T8">
                      <a:pos x="T0" y="T1"/>
                    </a:cxn>
                    <a:cxn ang="T9">
                      <a:pos x="T2" y="T3"/>
                    </a:cxn>
                    <a:cxn ang="T10">
                      <a:pos x="T4" y="T5"/>
                    </a:cxn>
                    <a:cxn ang="T11">
                      <a:pos x="T6" y="T7"/>
                    </a:cxn>
                  </a:cxnLst>
                  <a:rect l="T12" t="T13" r="T14" b="T15"/>
                  <a:pathLst>
                    <a:path w="754" h="1246">
                      <a:moveTo>
                        <a:pt x="397" y="0"/>
                      </a:moveTo>
                      <a:lnTo>
                        <a:pt x="0" y="1246"/>
                      </a:lnTo>
                      <a:lnTo>
                        <a:pt x="754" y="14"/>
                      </a:lnTo>
                      <a:lnTo>
                        <a:pt x="397" y="0"/>
                      </a:lnTo>
                      <a:close/>
                    </a:path>
                  </a:pathLst>
                </a:custGeom>
                <a:solidFill>
                  <a:srgbClr val="00FF00"/>
                </a:solidFill>
                <a:ln w="9525">
                  <a:noFill/>
                  <a:round/>
                  <a:headEnd/>
                  <a:tailEnd/>
                </a:ln>
              </p:spPr>
              <p:txBody>
                <a:bodyPr/>
                <a:lstStyle/>
                <a:p>
                  <a:endParaRPr lang="es-MX"/>
                </a:p>
              </p:txBody>
            </p:sp>
            <p:sp>
              <p:nvSpPr>
                <p:cNvPr id="8285" name="Freeform 6571"/>
                <p:cNvSpPr>
                  <a:spLocks/>
                </p:cNvSpPr>
                <p:nvPr/>
              </p:nvSpPr>
              <p:spPr bwMode="auto">
                <a:xfrm>
                  <a:off x="1662" y="1573"/>
                  <a:ext cx="84" cy="139"/>
                </a:xfrm>
                <a:custGeom>
                  <a:avLst/>
                  <a:gdLst>
                    <a:gd name="T0" fmla="*/ 0 w 754"/>
                    <a:gd name="T1" fmla="*/ 0 h 1246"/>
                    <a:gd name="T2" fmla="*/ 0 w 754"/>
                    <a:gd name="T3" fmla="*/ 0 h 1246"/>
                    <a:gd name="T4" fmla="*/ 0 w 754"/>
                    <a:gd name="T5" fmla="*/ 0 h 1246"/>
                    <a:gd name="T6" fmla="*/ 0 w 754"/>
                    <a:gd name="T7" fmla="*/ 0 h 1246"/>
                    <a:gd name="T8" fmla="*/ 0 60000 65536"/>
                    <a:gd name="T9" fmla="*/ 0 60000 65536"/>
                    <a:gd name="T10" fmla="*/ 0 60000 65536"/>
                    <a:gd name="T11" fmla="*/ 0 60000 65536"/>
                    <a:gd name="T12" fmla="*/ 0 w 754"/>
                    <a:gd name="T13" fmla="*/ 0 h 1246"/>
                    <a:gd name="T14" fmla="*/ 754 w 754"/>
                    <a:gd name="T15" fmla="*/ 1246 h 1246"/>
                  </a:gdLst>
                  <a:ahLst/>
                  <a:cxnLst>
                    <a:cxn ang="T8">
                      <a:pos x="T0" y="T1"/>
                    </a:cxn>
                    <a:cxn ang="T9">
                      <a:pos x="T2" y="T3"/>
                    </a:cxn>
                    <a:cxn ang="T10">
                      <a:pos x="T4" y="T5"/>
                    </a:cxn>
                    <a:cxn ang="T11">
                      <a:pos x="T6" y="T7"/>
                    </a:cxn>
                  </a:cxnLst>
                  <a:rect l="T12" t="T13" r="T14" b="T15"/>
                  <a:pathLst>
                    <a:path w="754" h="1246">
                      <a:moveTo>
                        <a:pt x="397" y="0"/>
                      </a:moveTo>
                      <a:lnTo>
                        <a:pt x="0" y="1246"/>
                      </a:lnTo>
                      <a:lnTo>
                        <a:pt x="754" y="14"/>
                      </a:lnTo>
                      <a:lnTo>
                        <a:pt x="397" y="0"/>
                      </a:lnTo>
                    </a:path>
                  </a:pathLst>
                </a:custGeom>
                <a:noFill/>
                <a:ln w="0">
                  <a:solidFill>
                    <a:srgbClr val="00FF00"/>
                  </a:solidFill>
                  <a:round/>
                  <a:headEnd/>
                  <a:tailEnd/>
                </a:ln>
              </p:spPr>
              <p:txBody>
                <a:bodyPr/>
                <a:lstStyle/>
                <a:p>
                  <a:endParaRPr lang="es-MX"/>
                </a:p>
              </p:txBody>
            </p:sp>
            <p:sp>
              <p:nvSpPr>
                <p:cNvPr id="8286" name="Freeform 6572"/>
                <p:cNvSpPr>
                  <a:spLocks/>
                </p:cNvSpPr>
                <p:nvPr/>
              </p:nvSpPr>
              <p:spPr bwMode="auto">
                <a:xfrm>
                  <a:off x="1625" y="1571"/>
                  <a:ext cx="81" cy="141"/>
                </a:xfrm>
                <a:custGeom>
                  <a:avLst/>
                  <a:gdLst>
                    <a:gd name="T0" fmla="*/ 0 w 725"/>
                    <a:gd name="T1" fmla="*/ 0 h 1266"/>
                    <a:gd name="T2" fmla="*/ 0 w 725"/>
                    <a:gd name="T3" fmla="*/ 0 h 1266"/>
                    <a:gd name="T4" fmla="*/ 0 w 725"/>
                    <a:gd name="T5" fmla="*/ 0 h 1266"/>
                    <a:gd name="T6" fmla="*/ 0 w 725"/>
                    <a:gd name="T7" fmla="*/ 0 h 1266"/>
                    <a:gd name="T8" fmla="*/ 0 60000 65536"/>
                    <a:gd name="T9" fmla="*/ 0 60000 65536"/>
                    <a:gd name="T10" fmla="*/ 0 60000 65536"/>
                    <a:gd name="T11" fmla="*/ 0 60000 65536"/>
                    <a:gd name="T12" fmla="*/ 0 w 725"/>
                    <a:gd name="T13" fmla="*/ 0 h 1266"/>
                    <a:gd name="T14" fmla="*/ 725 w 725"/>
                    <a:gd name="T15" fmla="*/ 1266 h 1266"/>
                  </a:gdLst>
                  <a:ahLst/>
                  <a:cxnLst>
                    <a:cxn ang="T8">
                      <a:pos x="T0" y="T1"/>
                    </a:cxn>
                    <a:cxn ang="T9">
                      <a:pos x="T2" y="T3"/>
                    </a:cxn>
                    <a:cxn ang="T10">
                      <a:pos x="T4" y="T5"/>
                    </a:cxn>
                    <a:cxn ang="T11">
                      <a:pos x="T6" y="T7"/>
                    </a:cxn>
                  </a:cxnLst>
                  <a:rect l="T12" t="T13" r="T14" b="T15"/>
                  <a:pathLst>
                    <a:path w="725" h="1266">
                      <a:moveTo>
                        <a:pt x="0" y="0"/>
                      </a:moveTo>
                      <a:lnTo>
                        <a:pt x="328" y="1266"/>
                      </a:lnTo>
                      <a:lnTo>
                        <a:pt x="725" y="20"/>
                      </a:lnTo>
                      <a:lnTo>
                        <a:pt x="0" y="0"/>
                      </a:lnTo>
                      <a:close/>
                    </a:path>
                  </a:pathLst>
                </a:custGeom>
                <a:solidFill>
                  <a:srgbClr val="00FF00"/>
                </a:solidFill>
                <a:ln w="9525">
                  <a:noFill/>
                  <a:round/>
                  <a:headEnd/>
                  <a:tailEnd/>
                </a:ln>
              </p:spPr>
              <p:txBody>
                <a:bodyPr/>
                <a:lstStyle/>
                <a:p>
                  <a:endParaRPr lang="es-MX"/>
                </a:p>
              </p:txBody>
            </p:sp>
            <p:sp>
              <p:nvSpPr>
                <p:cNvPr id="8287" name="Freeform 6573"/>
                <p:cNvSpPr>
                  <a:spLocks/>
                </p:cNvSpPr>
                <p:nvPr/>
              </p:nvSpPr>
              <p:spPr bwMode="auto">
                <a:xfrm>
                  <a:off x="1625" y="1571"/>
                  <a:ext cx="81" cy="141"/>
                </a:xfrm>
                <a:custGeom>
                  <a:avLst/>
                  <a:gdLst>
                    <a:gd name="T0" fmla="*/ 0 w 725"/>
                    <a:gd name="T1" fmla="*/ 0 h 1266"/>
                    <a:gd name="T2" fmla="*/ 0 w 725"/>
                    <a:gd name="T3" fmla="*/ 0 h 1266"/>
                    <a:gd name="T4" fmla="*/ 0 w 725"/>
                    <a:gd name="T5" fmla="*/ 0 h 1266"/>
                    <a:gd name="T6" fmla="*/ 0 w 725"/>
                    <a:gd name="T7" fmla="*/ 0 h 1266"/>
                    <a:gd name="T8" fmla="*/ 0 60000 65536"/>
                    <a:gd name="T9" fmla="*/ 0 60000 65536"/>
                    <a:gd name="T10" fmla="*/ 0 60000 65536"/>
                    <a:gd name="T11" fmla="*/ 0 60000 65536"/>
                    <a:gd name="T12" fmla="*/ 0 w 725"/>
                    <a:gd name="T13" fmla="*/ 0 h 1266"/>
                    <a:gd name="T14" fmla="*/ 725 w 725"/>
                    <a:gd name="T15" fmla="*/ 1266 h 1266"/>
                  </a:gdLst>
                  <a:ahLst/>
                  <a:cxnLst>
                    <a:cxn ang="T8">
                      <a:pos x="T0" y="T1"/>
                    </a:cxn>
                    <a:cxn ang="T9">
                      <a:pos x="T2" y="T3"/>
                    </a:cxn>
                    <a:cxn ang="T10">
                      <a:pos x="T4" y="T5"/>
                    </a:cxn>
                    <a:cxn ang="T11">
                      <a:pos x="T6" y="T7"/>
                    </a:cxn>
                  </a:cxnLst>
                  <a:rect l="T12" t="T13" r="T14" b="T15"/>
                  <a:pathLst>
                    <a:path w="725" h="1266">
                      <a:moveTo>
                        <a:pt x="0" y="0"/>
                      </a:moveTo>
                      <a:lnTo>
                        <a:pt x="328" y="1266"/>
                      </a:lnTo>
                      <a:lnTo>
                        <a:pt x="725" y="20"/>
                      </a:lnTo>
                      <a:lnTo>
                        <a:pt x="0" y="0"/>
                      </a:lnTo>
                    </a:path>
                  </a:pathLst>
                </a:custGeom>
                <a:noFill/>
                <a:ln w="0">
                  <a:solidFill>
                    <a:srgbClr val="00FF00"/>
                  </a:solidFill>
                  <a:round/>
                  <a:headEnd/>
                  <a:tailEnd/>
                </a:ln>
              </p:spPr>
              <p:txBody>
                <a:bodyPr/>
                <a:lstStyle/>
                <a:p>
                  <a:endParaRPr lang="es-MX"/>
                </a:p>
              </p:txBody>
            </p:sp>
            <p:sp>
              <p:nvSpPr>
                <p:cNvPr id="8288" name="Freeform 6574"/>
                <p:cNvSpPr>
                  <a:spLocks/>
                </p:cNvSpPr>
                <p:nvPr/>
              </p:nvSpPr>
              <p:spPr bwMode="auto">
                <a:xfrm>
                  <a:off x="1625" y="1570"/>
                  <a:ext cx="81" cy="3"/>
                </a:xfrm>
                <a:custGeom>
                  <a:avLst/>
                  <a:gdLst>
                    <a:gd name="T0" fmla="*/ 0 w 725"/>
                    <a:gd name="T1" fmla="*/ 0 h 26"/>
                    <a:gd name="T2" fmla="*/ 0 w 725"/>
                    <a:gd name="T3" fmla="*/ 0 h 26"/>
                    <a:gd name="T4" fmla="*/ 0 w 725"/>
                    <a:gd name="T5" fmla="*/ 0 h 26"/>
                    <a:gd name="T6" fmla="*/ 0 w 725"/>
                    <a:gd name="T7" fmla="*/ 0 h 26"/>
                    <a:gd name="T8" fmla="*/ 0 60000 65536"/>
                    <a:gd name="T9" fmla="*/ 0 60000 65536"/>
                    <a:gd name="T10" fmla="*/ 0 60000 65536"/>
                    <a:gd name="T11" fmla="*/ 0 60000 65536"/>
                    <a:gd name="T12" fmla="*/ 0 w 725"/>
                    <a:gd name="T13" fmla="*/ 0 h 26"/>
                    <a:gd name="T14" fmla="*/ 725 w 725"/>
                    <a:gd name="T15" fmla="*/ 26 h 26"/>
                  </a:gdLst>
                  <a:ahLst/>
                  <a:cxnLst>
                    <a:cxn ang="T8">
                      <a:pos x="T0" y="T1"/>
                    </a:cxn>
                    <a:cxn ang="T9">
                      <a:pos x="T2" y="T3"/>
                    </a:cxn>
                    <a:cxn ang="T10">
                      <a:pos x="T4" y="T5"/>
                    </a:cxn>
                    <a:cxn ang="T11">
                      <a:pos x="T6" y="T7"/>
                    </a:cxn>
                  </a:cxnLst>
                  <a:rect l="T12" t="T13" r="T14" b="T15"/>
                  <a:pathLst>
                    <a:path w="725" h="26">
                      <a:moveTo>
                        <a:pt x="650" y="0"/>
                      </a:moveTo>
                      <a:lnTo>
                        <a:pt x="0" y="6"/>
                      </a:lnTo>
                      <a:lnTo>
                        <a:pt x="725" y="26"/>
                      </a:lnTo>
                      <a:lnTo>
                        <a:pt x="650" y="0"/>
                      </a:lnTo>
                      <a:close/>
                    </a:path>
                  </a:pathLst>
                </a:custGeom>
                <a:solidFill>
                  <a:srgbClr val="00FF00"/>
                </a:solidFill>
                <a:ln w="9525">
                  <a:noFill/>
                  <a:round/>
                  <a:headEnd/>
                  <a:tailEnd/>
                </a:ln>
              </p:spPr>
              <p:txBody>
                <a:bodyPr/>
                <a:lstStyle/>
                <a:p>
                  <a:endParaRPr lang="es-MX"/>
                </a:p>
              </p:txBody>
            </p:sp>
            <p:sp>
              <p:nvSpPr>
                <p:cNvPr id="8289" name="Freeform 6575"/>
                <p:cNvSpPr>
                  <a:spLocks/>
                </p:cNvSpPr>
                <p:nvPr/>
              </p:nvSpPr>
              <p:spPr bwMode="auto">
                <a:xfrm>
                  <a:off x="1625" y="1570"/>
                  <a:ext cx="81" cy="3"/>
                </a:xfrm>
                <a:custGeom>
                  <a:avLst/>
                  <a:gdLst>
                    <a:gd name="T0" fmla="*/ 0 w 725"/>
                    <a:gd name="T1" fmla="*/ 0 h 26"/>
                    <a:gd name="T2" fmla="*/ 0 w 725"/>
                    <a:gd name="T3" fmla="*/ 0 h 26"/>
                    <a:gd name="T4" fmla="*/ 0 w 725"/>
                    <a:gd name="T5" fmla="*/ 0 h 26"/>
                    <a:gd name="T6" fmla="*/ 0 w 725"/>
                    <a:gd name="T7" fmla="*/ 0 h 26"/>
                    <a:gd name="T8" fmla="*/ 0 60000 65536"/>
                    <a:gd name="T9" fmla="*/ 0 60000 65536"/>
                    <a:gd name="T10" fmla="*/ 0 60000 65536"/>
                    <a:gd name="T11" fmla="*/ 0 60000 65536"/>
                    <a:gd name="T12" fmla="*/ 0 w 725"/>
                    <a:gd name="T13" fmla="*/ 0 h 26"/>
                    <a:gd name="T14" fmla="*/ 725 w 725"/>
                    <a:gd name="T15" fmla="*/ 26 h 26"/>
                  </a:gdLst>
                  <a:ahLst/>
                  <a:cxnLst>
                    <a:cxn ang="T8">
                      <a:pos x="T0" y="T1"/>
                    </a:cxn>
                    <a:cxn ang="T9">
                      <a:pos x="T2" y="T3"/>
                    </a:cxn>
                    <a:cxn ang="T10">
                      <a:pos x="T4" y="T5"/>
                    </a:cxn>
                    <a:cxn ang="T11">
                      <a:pos x="T6" y="T7"/>
                    </a:cxn>
                  </a:cxnLst>
                  <a:rect l="T12" t="T13" r="T14" b="T15"/>
                  <a:pathLst>
                    <a:path w="725" h="26">
                      <a:moveTo>
                        <a:pt x="650" y="0"/>
                      </a:moveTo>
                      <a:lnTo>
                        <a:pt x="0" y="6"/>
                      </a:lnTo>
                      <a:lnTo>
                        <a:pt x="725" y="26"/>
                      </a:lnTo>
                      <a:lnTo>
                        <a:pt x="650" y="0"/>
                      </a:lnTo>
                    </a:path>
                  </a:pathLst>
                </a:custGeom>
                <a:noFill/>
                <a:ln w="0">
                  <a:solidFill>
                    <a:srgbClr val="00FF00"/>
                  </a:solidFill>
                  <a:round/>
                  <a:headEnd/>
                  <a:tailEnd/>
                </a:ln>
              </p:spPr>
              <p:txBody>
                <a:bodyPr/>
                <a:lstStyle/>
                <a:p>
                  <a:endParaRPr lang="es-MX"/>
                </a:p>
              </p:txBody>
            </p:sp>
            <p:sp>
              <p:nvSpPr>
                <p:cNvPr id="8290" name="Freeform 6576"/>
                <p:cNvSpPr>
                  <a:spLocks/>
                </p:cNvSpPr>
                <p:nvPr/>
              </p:nvSpPr>
              <p:spPr bwMode="auto">
                <a:xfrm>
                  <a:off x="1625" y="1555"/>
                  <a:ext cx="73" cy="16"/>
                </a:xfrm>
                <a:custGeom>
                  <a:avLst/>
                  <a:gdLst>
                    <a:gd name="T0" fmla="*/ 0 w 650"/>
                    <a:gd name="T1" fmla="*/ 0 h 147"/>
                    <a:gd name="T2" fmla="*/ 0 w 650"/>
                    <a:gd name="T3" fmla="*/ 0 h 147"/>
                    <a:gd name="T4" fmla="*/ 0 w 650"/>
                    <a:gd name="T5" fmla="*/ 0 h 147"/>
                    <a:gd name="T6" fmla="*/ 0 w 650"/>
                    <a:gd name="T7" fmla="*/ 0 h 147"/>
                    <a:gd name="T8" fmla="*/ 0 60000 65536"/>
                    <a:gd name="T9" fmla="*/ 0 60000 65536"/>
                    <a:gd name="T10" fmla="*/ 0 60000 65536"/>
                    <a:gd name="T11" fmla="*/ 0 60000 65536"/>
                    <a:gd name="T12" fmla="*/ 0 w 650"/>
                    <a:gd name="T13" fmla="*/ 0 h 147"/>
                    <a:gd name="T14" fmla="*/ 650 w 650"/>
                    <a:gd name="T15" fmla="*/ 147 h 147"/>
                  </a:gdLst>
                  <a:ahLst/>
                  <a:cxnLst>
                    <a:cxn ang="T8">
                      <a:pos x="T0" y="T1"/>
                    </a:cxn>
                    <a:cxn ang="T9">
                      <a:pos x="T2" y="T3"/>
                    </a:cxn>
                    <a:cxn ang="T10">
                      <a:pos x="T4" y="T5"/>
                    </a:cxn>
                    <a:cxn ang="T11">
                      <a:pos x="T6" y="T7"/>
                    </a:cxn>
                  </a:cxnLst>
                  <a:rect l="T12" t="T13" r="T14" b="T15"/>
                  <a:pathLst>
                    <a:path w="650" h="147">
                      <a:moveTo>
                        <a:pt x="245" y="0"/>
                      </a:moveTo>
                      <a:lnTo>
                        <a:pt x="0" y="147"/>
                      </a:lnTo>
                      <a:lnTo>
                        <a:pt x="650" y="141"/>
                      </a:lnTo>
                      <a:lnTo>
                        <a:pt x="245" y="0"/>
                      </a:lnTo>
                      <a:close/>
                    </a:path>
                  </a:pathLst>
                </a:custGeom>
                <a:solidFill>
                  <a:srgbClr val="00FF00"/>
                </a:solidFill>
                <a:ln w="9525">
                  <a:noFill/>
                  <a:round/>
                  <a:headEnd/>
                  <a:tailEnd/>
                </a:ln>
              </p:spPr>
              <p:txBody>
                <a:bodyPr/>
                <a:lstStyle/>
                <a:p>
                  <a:endParaRPr lang="es-MX"/>
                </a:p>
              </p:txBody>
            </p:sp>
            <p:sp>
              <p:nvSpPr>
                <p:cNvPr id="8291" name="Freeform 6577"/>
                <p:cNvSpPr>
                  <a:spLocks/>
                </p:cNvSpPr>
                <p:nvPr/>
              </p:nvSpPr>
              <p:spPr bwMode="auto">
                <a:xfrm>
                  <a:off x="1625" y="1555"/>
                  <a:ext cx="73" cy="16"/>
                </a:xfrm>
                <a:custGeom>
                  <a:avLst/>
                  <a:gdLst>
                    <a:gd name="T0" fmla="*/ 0 w 650"/>
                    <a:gd name="T1" fmla="*/ 0 h 147"/>
                    <a:gd name="T2" fmla="*/ 0 w 650"/>
                    <a:gd name="T3" fmla="*/ 0 h 147"/>
                    <a:gd name="T4" fmla="*/ 0 w 650"/>
                    <a:gd name="T5" fmla="*/ 0 h 147"/>
                    <a:gd name="T6" fmla="*/ 0 w 650"/>
                    <a:gd name="T7" fmla="*/ 0 h 147"/>
                    <a:gd name="T8" fmla="*/ 0 60000 65536"/>
                    <a:gd name="T9" fmla="*/ 0 60000 65536"/>
                    <a:gd name="T10" fmla="*/ 0 60000 65536"/>
                    <a:gd name="T11" fmla="*/ 0 60000 65536"/>
                    <a:gd name="T12" fmla="*/ 0 w 650"/>
                    <a:gd name="T13" fmla="*/ 0 h 147"/>
                    <a:gd name="T14" fmla="*/ 650 w 650"/>
                    <a:gd name="T15" fmla="*/ 147 h 147"/>
                  </a:gdLst>
                  <a:ahLst/>
                  <a:cxnLst>
                    <a:cxn ang="T8">
                      <a:pos x="T0" y="T1"/>
                    </a:cxn>
                    <a:cxn ang="T9">
                      <a:pos x="T2" y="T3"/>
                    </a:cxn>
                    <a:cxn ang="T10">
                      <a:pos x="T4" y="T5"/>
                    </a:cxn>
                    <a:cxn ang="T11">
                      <a:pos x="T6" y="T7"/>
                    </a:cxn>
                  </a:cxnLst>
                  <a:rect l="T12" t="T13" r="T14" b="T15"/>
                  <a:pathLst>
                    <a:path w="650" h="147">
                      <a:moveTo>
                        <a:pt x="245" y="0"/>
                      </a:moveTo>
                      <a:lnTo>
                        <a:pt x="0" y="147"/>
                      </a:lnTo>
                      <a:lnTo>
                        <a:pt x="650" y="141"/>
                      </a:lnTo>
                      <a:lnTo>
                        <a:pt x="245" y="0"/>
                      </a:lnTo>
                    </a:path>
                  </a:pathLst>
                </a:custGeom>
                <a:noFill/>
                <a:ln w="0">
                  <a:solidFill>
                    <a:srgbClr val="00FF00"/>
                  </a:solidFill>
                  <a:round/>
                  <a:headEnd/>
                  <a:tailEnd/>
                </a:ln>
              </p:spPr>
              <p:txBody>
                <a:bodyPr/>
                <a:lstStyle/>
                <a:p>
                  <a:endParaRPr lang="es-MX"/>
                </a:p>
              </p:txBody>
            </p:sp>
            <p:sp>
              <p:nvSpPr>
                <p:cNvPr id="8292" name="Freeform 6578"/>
                <p:cNvSpPr>
                  <a:spLocks/>
                </p:cNvSpPr>
                <p:nvPr/>
              </p:nvSpPr>
              <p:spPr bwMode="auto">
                <a:xfrm>
                  <a:off x="1625" y="1552"/>
                  <a:ext cx="28" cy="19"/>
                </a:xfrm>
                <a:custGeom>
                  <a:avLst/>
                  <a:gdLst>
                    <a:gd name="T0" fmla="*/ 0 w 245"/>
                    <a:gd name="T1" fmla="*/ 0 h 166"/>
                    <a:gd name="T2" fmla="*/ 0 w 245"/>
                    <a:gd name="T3" fmla="*/ 0 h 166"/>
                    <a:gd name="T4" fmla="*/ 0 w 245"/>
                    <a:gd name="T5" fmla="*/ 0 h 166"/>
                    <a:gd name="T6" fmla="*/ 0 w 245"/>
                    <a:gd name="T7" fmla="*/ 0 h 166"/>
                    <a:gd name="T8" fmla="*/ 0 60000 65536"/>
                    <a:gd name="T9" fmla="*/ 0 60000 65536"/>
                    <a:gd name="T10" fmla="*/ 0 60000 65536"/>
                    <a:gd name="T11" fmla="*/ 0 60000 65536"/>
                    <a:gd name="T12" fmla="*/ 0 w 245"/>
                    <a:gd name="T13" fmla="*/ 0 h 166"/>
                    <a:gd name="T14" fmla="*/ 245 w 245"/>
                    <a:gd name="T15" fmla="*/ 166 h 166"/>
                  </a:gdLst>
                  <a:ahLst/>
                  <a:cxnLst>
                    <a:cxn ang="T8">
                      <a:pos x="T0" y="T1"/>
                    </a:cxn>
                    <a:cxn ang="T9">
                      <a:pos x="T2" y="T3"/>
                    </a:cxn>
                    <a:cxn ang="T10">
                      <a:pos x="T4" y="T5"/>
                    </a:cxn>
                    <a:cxn ang="T11">
                      <a:pos x="T6" y="T7"/>
                    </a:cxn>
                  </a:cxnLst>
                  <a:rect l="T12" t="T13" r="T14" b="T15"/>
                  <a:pathLst>
                    <a:path w="245" h="166">
                      <a:moveTo>
                        <a:pt x="174" y="0"/>
                      </a:moveTo>
                      <a:lnTo>
                        <a:pt x="0" y="166"/>
                      </a:lnTo>
                      <a:lnTo>
                        <a:pt x="245" y="19"/>
                      </a:lnTo>
                      <a:lnTo>
                        <a:pt x="174" y="0"/>
                      </a:lnTo>
                      <a:close/>
                    </a:path>
                  </a:pathLst>
                </a:custGeom>
                <a:solidFill>
                  <a:srgbClr val="00FF00"/>
                </a:solidFill>
                <a:ln w="9525">
                  <a:noFill/>
                  <a:round/>
                  <a:headEnd/>
                  <a:tailEnd/>
                </a:ln>
              </p:spPr>
              <p:txBody>
                <a:bodyPr/>
                <a:lstStyle/>
                <a:p>
                  <a:endParaRPr lang="es-MX"/>
                </a:p>
              </p:txBody>
            </p:sp>
            <p:sp>
              <p:nvSpPr>
                <p:cNvPr id="8293" name="Freeform 6579"/>
                <p:cNvSpPr>
                  <a:spLocks/>
                </p:cNvSpPr>
                <p:nvPr/>
              </p:nvSpPr>
              <p:spPr bwMode="auto">
                <a:xfrm>
                  <a:off x="1625" y="1552"/>
                  <a:ext cx="28" cy="19"/>
                </a:xfrm>
                <a:custGeom>
                  <a:avLst/>
                  <a:gdLst>
                    <a:gd name="T0" fmla="*/ 0 w 245"/>
                    <a:gd name="T1" fmla="*/ 0 h 166"/>
                    <a:gd name="T2" fmla="*/ 0 w 245"/>
                    <a:gd name="T3" fmla="*/ 0 h 166"/>
                    <a:gd name="T4" fmla="*/ 0 w 245"/>
                    <a:gd name="T5" fmla="*/ 0 h 166"/>
                    <a:gd name="T6" fmla="*/ 0 w 245"/>
                    <a:gd name="T7" fmla="*/ 0 h 166"/>
                    <a:gd name="T8" fmla="*/ 0 60000 65536"/>
                    <a:gd name="T9" fmla="*/ 0 60000 65536"/>
                    <a:gd name="T10" fmla="*/ 0 60000 65536"/>
                    <a:gd name="T11" fmla="*/ 0 60000 65536"/>
                    <a:gd name="T12" fmla="*/ 0 w 245"/>
                    <a:gd name="T13" fmla="*/ 0 h 166"/>
                    <a:gd name="T14" fmla="*/ 245 w 245"/>
                    <a:gd name="T15" fmla="*/ 166 h 166"/>
                  </a:gdLst>
                  <a:ahLst/>
                  <a:cxnLst>
                    <a:cxn ang="T8">
                      <a:pos x="T0" y="T1"/>
                    </a:cxn>
                    <a:cxn ang="T9">
                      <a:pos x="T2" y="T3"/>
                    </a:cxn>
                    <a:cxn ang="T10">
                      <a:pos x="T4" y="T5"/>
                    </a:cxn>
                    <a:cxn ang="T11">
                      <a:pos x="T6" y="T7"/>
                    </a:cxn>
                  </a:cxnLst>
                  <a:rect l="T12" t="T13" r="T14" b="T15"/>
                  <a:pathLst>
                    <a:path w="245" h="166">
                      <a:moveTo>
                        <a:pt x="174" y="0"/>
                      </a:moveTo>
                      <a:lnTo>
                        <a:pt x="0" y="166"/>
                      </a:lnTo>
                      <a:lnTo>
                        <a:pt x="245" y="19"/>
                      </a:lnTo>
                      <a:lnTo>
                        <a:pt x="174" y="0"/>
                      </a:lnTo>
                    </a:path>
                  </a:pathLst>
                </a:custGeom>
                <a:noFill/>
                <a:ln w="0">
                  <a:solidFill>
                    <a:srgbClr val="00FF00"/>
                  </a:solidFill>
                  <a:round/>
                  <a:headEnd/>
                  <a:tailEnd/>
                </a:ln>
              </p:spPr>
              <p:txBody>
                <a:bodyPr/>
                <a:lstStyle/>
                <a:p>
                  <a:endParaRPr lang="es-MX"/>
                </a:p>
              </p:txBody>
            </p:sp>
            <p:sp>
              <p:nvSpPr>
                <p:cNvPr id="8294" name="Freeform 6580"/>
                <p:cNvSpPr>
                  <a:spLocks/>
                </p:cNvSpPr>
                <p:nvPr/>
              </p:nvSpPr>
              <p:spPr bwMode="auto">
                <a:xfrm>
                  <a:off x="1625" y="1548"/>
                  <a:ext cx="20" cy="23"/>
                </a:xfrm>
                <a:custGeom>
                  <a:avLst/>
                  <a:gdLst>
                    <a:gd name="T0" fmla="*/ 0 w 174"/>
                    <a:gd name="T1" fmla="*/ 0 h 204"/>
                    <a:gd name="T2" fmla="*/ 0 w 174"/>
                    <a:gd name="T3" fmla="*/ 0 h 204"/>
                    <a:gd name="T4" fmla="*/ 0 w 174"/>
                    <a:gd name="T5" fmla="*/ 0 h 204"/>
                    <a:gd name="T6" fmla="*/ 0 w 174"/>
                    <a:gd name="T7" fmla="*/ 0 h 204"/>
                    <a:gd name="T8" fmla="*/ 0 60000 65536"/>
                    <a:gd name="T9" fmla="*/ 0 60000 65536"/>
                    <a:gd name="T10" fmla="*/ 0 60000 65536"/>
                    <a:gd name="T11" fmla="*/ 0 60000 65536"/>
                    <a:gd name="T12" fmla="*/ 0 w 174"/>
                    <a:gd name="T13" fmla="*/ 0 h 204"/>
                    <a:gd name="T14" fmla="*/ 174 w 174"/>
                    <a:gd name="T15" fmla="*/ 204 h 204"/>
                  </a:gdLst>
                  <a:ahLst/>
                  <a:cxnLst>
                    <a:cxn ang="T8">
                      <a:pos x="T0" y="T1"/>
                    </a:cxn>
                    <a:cxn ang="T9">
                      <a:pos x="T2" y="T3"/>
                    </a:cxn>
                    <a:cxn ang="T10">
                      <a:pos x="T4" y="T5"/>
                    </a:cxn>
                    <a:cxn ang="T11">
                      <a:pos x="T6" y="T7"/>
                    </a:cxn>
                  </a:cxnLst>
                  <a:rect l="T12" t="T13" r="T14" b="T15"/>
                  <a:pathLst>
                    <a:path w="174" h="204">
                      <a:moveTo>
                        <a:pt x="36" y="0"/>
                      </a:moveTo>
                      <a:lnTo>
                        <a:pt x="0" y="204"/>
                      </a:lnTo>
                      <a:lnTo>
                        <a:pt x="174" y="38"/>
                      </a:lnTo>
                      <a:lnTo>
                        <a:pt x="36" y="0"/>
                      </a:lnTo>
                      <a:close/>
                    </a:path>
                  </a:pathLst>
                </a:custGeom>
                <a:solidFill>
                  <a:srgbClr val="00FF00"/>
                </a:solidFill>
                <a:ln w="9525">
                  <a:noFill/>
                  <a:round/>
                  <a:headEnd/>
                  <a:tailEnd/>
                </a:ln>
              </p:spPr>
              <p:txBody>
                <a:bodyPr/>
                <a:lstStyle/>
                <a:p>
                  <a:endParaRPr lang="es-MX"/>
                </a:p>
              </p:txBody>
            </p:sp>
            <p:sp>
              <p:nvSpPr>
                <p:cNvPr id="8295" name="Freeform 6581"/>
                <p:cNvSpPr>
                  <a:spLocks/>
                </p:cNvSpPr>
                <p:nvPr/>
              </p:nvSpPr>
              <p:spPr bwMode="auto">
                <a:xfrm>
                  <a:off x="1625" y="1548"/>
                  <a:ext cx="20" cy="23"/>
                </a:xfrm>
                <a:custGeom>
                  <a:avLst/>
                  <a:gdLst>
                    <a:gd name="T0" fmla="*/ 0 w 174"/>
                    <a:gd name="T1" fmla="*/ 0 h 204"/>
                    <a:gd name="T2" fmla="*/ 0 w 174"/>
                    <a:gd name="T3" fmla="*/ 0 h 204"/>
                    <a:gd name="T4" fmla="*/ 0 w 174"/>
                    <a:gd name="T5" fmla="*/ 0 h 204"/>
                    <a:gd name="T6" fmla="*/ 0 w 174"/>
                    <a:gd name="T7" fmla="*/ 0 h 204"/>
                    <a:gd name="T8" fmla="*/ 0 60000 65536"/>
                    <a:gd name="T9" fmla="*/ 0 60000 65536"/>
                    <a:gd name="T10" fmla="*/ 0 60000 65536"/>
                    <a:gd name="T11" fmla="*/ 0 60000 65536"/>
                    <a:gd name="T12" fmla="*/ 0 w 174"/>
                    <a:gd name="T13" fmla="*/ 0 h 204"/>
                    <a:gd name="T14" fmla="*/ 174 w 174"/>
                    <a:gd name="T15" fmla="*/ 204 h 204"/>
                  </a:gdLst>
                  <a:ahLst/>
                  <a:cxnLst>
                    <a:cxn ang="T8">
                      <a:pos x="T0" y="T1"/>
                    </a:cxn>
                    <a:cxn ang="T9">
                      <a:pos x="T2" y="T3"/>
                    </a:cxn>
                    <a:cxn ang="T10">
                      <a:pos x="T4" y="T5"/>
                    </a:cxn>
                    <a:cxn ang="T11">
                      <a:pos x="T6" y="T7"/>
                    </a:cxn>
                  </a:cxnLst>
                  <a:rect l="T12" t="T13" r="T14" b="T15"/>
                  <a:pathLst>
                    <a:path w="174" h="204">
                      <a:moveTo>
                        <a:pt x="36" y="0"/>
                      </a:moveTo>
                      <a:lnTo>
                        <a:pt x="0" y="204"/>
                      </a:lnTo>
                      <a:lnTo>
                        <a:pt x="174" y="38"/>
                      </a:lnTo>
                      <a:lnTo>
                        <a:pt x="36" y="0"/>
                      </a:lnTo>
                    </a:path>
                  </a:pathLst>
                </a:custGeom>
                <a:noFill/>
                <a:ln w="0">
                  <a:solidFill>
                    <a:srgbClr val="00FF00"/>
                  </a:solidFill>
                  <a:round/>
                  <a:headEnd/>
                  <a:tailEnd/>
                </a:ln>
              </p:spPr>
              <p:txBody>
                <a:bodyPr/>
                <a:lstStyle/>
                <a:p>
                  <a:endParaRPr lang="es-MX"/>
                </a:p>
              </p:txBody>
            </p:sp>
            <p:sp>
              <p:nvSpPr>
                <p:cNvPr id="8296" name="Freeform 6582"/>
                <p:cNvSpPr>
                  <a:spLocks/>
                </p:cNvSpPr>
                <p:nvPr/>
              </p:nvSpPr>
              <p:spPr bwMode="auto">
                <a:xfrm>
                  <a:off x="1614" y="1537"/>
                  <a:ext cx="15" cy="34"/>
                </a:xfrm>
                <a:custGeom>
                  <a:avLst/>
                  <a:gdLst>
                    <a:gd name="T0" fmla="*/ 0 w 142"/>
                    <a:gd name="T1" fmla="*/ 0 h 305"/>
                    <a:gd name="T2" fmla="*/ 0 w 142"/>
                    <a:gd name="T3" fmla="*/ 0 h 305"/>
                    <a:gd name="T4" fmla="*/ 0 w 142"/>
                    <a:gd name="T5" fmla="*/ 0 h 305"/>
                    <a:gd name="T6" fmla="*/ 0 w 142"/>
                    <a:gd name="T7" fmla="*/ 0 h 305"/>
                    <a:gd name="T8" fmla="*/ 0 60000 65536"/>
                    <a:gd name="T9" fmla="*/ 0 60000 65536"/>
                    <a:gd name="T10" fmla="*/ 0 60000 65536"/>
                    <a:gd name="T11" fmla="*/ 0 60000 65536"/>
                    <a:gd name="T12" fmla="*/ 0 w 142"/>
                    <a:gd name="T13" fmla="*/ 0 h 305"/>
                    <a:gd name="T14" fmla="*/ 142 w 142"/>
                    <a:gd name="T15" fmla="*/ 305 h 305"/>
                  </a:gdLst>
                  <a:ahLst/>
                  <a:cxnLst>
                    <a:cxn ang="T8">
                      <a:pos x="T0" y="T1"/>
                    </a:cxn>
                    <a:cxn ang="T9">
                      <a:pos x="T2" y="T3"/>
                    </a:cxn>
                    <a:cxn ang="T10">
                      <a:pos x="T4" y="T5"/>
                    </a:cxn>
                    <a:cxn ang="T11">
                      <a:pos x="T6" y="T7"/>
                    </a:cxn>
                  </a:cxnLst>
                  <a:rect l="T12" t="T13" r="T14" b="T15"/>
                  <a:pathLst>
                    <a:path w="142" h="305">
                      <a:moveTo>
                        <a:pt x="0" y="0"/>
                      </a:moveTo>
                      <a:lnTo>
                        <a:pt x="106" y="305"/>
                      </a:lnTo>
                      <a:lnTo>
                        <a:pt x="142" y="101"/>
                      </a:lnTo>
                      <a:lnTo>
                        <a:pt x="0" y="0"/>
                      </a:lnTo>
                      <a:close/>
                    </a:path>
                  </a:pathLst>
                </a:custGeom>
                <a:solidFill>
                  <a:srgbClr val="00FF00"/>
                </a:solidFill>
                <a:ln w="9525">
                  <a:noFill/>
                  <a:round/>
                  <a:headEnd/>
                  <a:tailEnd/>
                </a:ln>
              </p:spPr>
              <p:txBody>
                <a:bodyPr/>
                <a:lstStyle/>
                <a:p>
                  <a:endParaRPr lang="es-MX"/>
                </a:p>
              </p:txBody>
            </p:sp>
            <p:sp>
              <p:nvSpPr>
                <p:cNvPr id="8297" name="Freeform 6583"/>
                <p:cNvSpPr>
                  <a:spLocks/>
                </p:cNvSpPr>
                <p:nvPr/>
              </p:nvSpPr>
              <p:spPr bwMode="auto">
                <a:xfrm>
                  <a:off x="1614" y="1537"/>
                  <a:ext cx="15" cy="34"/>
                </a:xfrm>
                <a:custGeom>
                  <a:avLst/>
                  <a:gdLst>
                    <a:gd name="T0" fmla="*/ 0 w 142"/>
                    <a:gd name="T1" fmla="*/ 0 h 305"/>
                    <a:gd name="T2" fmla="*/ 0 w 142"/>
                    <a:gd name="T3" fmla="*/ 0 h 305"/>
                    <a:gd name="T4" fmla="*/ 0 w 142"/>
                    <a:gd name="T5" fmla="*/ 0 h 305"/>
                    <a:gd name="T6" fmla="*/ 0 w 142"/>
                    <a:gd name="T7" fmla="*/ 0 h 305"/>
                    <a:gd name="T8" fmla="*/ 0 60000 65536"/>
                    <a:gd name="T9" fmla="*/ 0 60000 65536"/>
                    <a:gd name="T10" fmla="*/ 0 60000 65536"/>
                    <a:gd name="T11" fmla="*/ 0 60000 65536"/>
                    <a:gd name="T12" fmla="*/ 0 w 142"/>
                    <a:gd name="T13" fmla="*/ 0 h 305"/>
                    <a:gd name="T14" fmla="*/ 142 w 142"/>
                    <a:gd name="T15" fmla="*/ 305 h 305"/>
                  </a:gdLst>
                  <a:ahLst/>
                  <a:cxnLst>
                    <a:cxn ang="T8">
                      <a:pos x="T0" y="T1"/>
                    </a:cxn>
                    <a:cxn ang="T9">
                      <a:pos x="T2" y="T3"/>
                    </a:cxn>
                    <a:cxn ang="T10">
                      <a:pos x="T4" y="T5"/>
                    </a:cxn>
                    <a:cxn ang="T11">
                      <a:pos x="T6" y="T7"/>
                    </a:cxn>
                  </a:cxnLst>
                  <a:rect l="T12" t="T13" r="T14" b="T15"/>
                  <a:pathLst>
                    <a:path w="142" h="305">
                      <a:moveTo>
                        <a:pt x="0" y="0"/>
                      </a:moveTo>
                      <a:lnTo>
                        <a:pt x="106" y="305"/>
                      </a:lnTo>
                      <a:lnTo>
                        <a:pt x="142" y="101"/>
                      </a:lnTo>
                      <a:lnTo>
                        <a:pt x="0" y="0"/>
                      </a:lnTo>
                    </a:path>
                  </a:pathLst>
                </a:custGeom>
                <a:noFill/>
                <a:ln w="0">
                  <a:solidFill>
                    <a:srgbClr val="00FF00"/>
                  </a:solidFill>
                  <a:round/>
                  <a:headEnd/>
                  <a:tailEnd/>
                </a:ln>
              </p:spPr>
              <p:txBody>
                <a:bodyPr/>
                <a:lstStyle/>
                <a:p>
                  <a:endParaRPr lang="es-MX"/>
                </a:p>
              </p:txBody>
            </p:sp>
            <p:sp>
              <p:nvSpPr>
                <p:cNvPr id="8298" name="Freeform 6584"/>
                <p:cNvSpPr>
                  <a:spLocks/>
                </p:cNvSpPr>
                <p:nvPr/>
              </p:nvSpPr>
              <p:spPr bwMode="auto">
                <a:xfrm>
                  <a:off x="1614" y="1537"/>
                  <a:ext cx="1" cy="114"/>
                </a:xfrm>
                <a:custGeom>
                  <a:avLst/>
                  <a:gdLst>
                    <a:gd name="T0" fmla="*/ 0 w 1"/>
                    <a:gd name="T1" fmla="*/ 0 h 1024"/>
                    <a:gd name="T2" fmla="*/ 0 w 1"/>
                    <a:gd name="T3" fmla="*/ 0 h 1024"/>
                    <a:gd name="T4" fmla="*/ 1 w 1"/>
                    <a:gd name="T5" fmla="*/ 0 h 1024"/>
                    <a:gd name="T6" fmla="*/ 0 60000 65536"/>
                    <a:gd name="T7" fmla="*/ 0 60000 65536"/>
                    <a:gd name="T8" fmla="*/ 0 60000 65536"/>
                    <a:gd name="T9" fmla="*/ 0 w 1"/>
                    <a:gd name="T10" fmla="*/ 0 h 1024"/>
                    <a:gd name="T11" fmla="*/ 1 w 1"/>
                    <a:gd name="T12" fmla="*/ 1024 h 1024"/>
                  </a:gdLst>
                  <a:ahLst/>
                  <a:cxnLst>
                    <a:cxn ang="T6">
                      <a:pos x="T0" y="T1"/>
                    </a:cxn>
                    <a:cxn ang="T7">
                      <a:pos x="T2" y="T3"/>
                    </a:cxn>
                    <a:cxn ang="T8">
                      <a:pos x="T4" y="T5"/>
                    </a:cxn>
                  </a:cxnLst>
                  <a:rect l="T9" t="T10" r="T11" b="T12"/>
                  <a:pathLst>
                    <a:path w="1" h="1024">
                      <a:moveTo>
                        <a:pt x="0" y="0"/>
                      </a:moveTo>
                      <a:lnTo>
                        <a:pt x="0" y="1024"/>
                      </a:lnTo>
                      <a:lnTo>
                        <a:pt x="1" y="1024"/>
                      </a:lnTo>
                    </a:path>
                  </a:pathLst>
                </a:custGeom>
                <a:noFill/>
                <a:ln w="0">
                  <a:solidFill>
                    <a:srgbClr val="336666"/>
                  </a:solidFill>
                  <a:round/>
                  <a:headEnd/>
                  <a:tailEnd/>
                </a:ln>
              </p:spPr>
              <p:txBody>
                <a:bodyPr/>
                <a:lstStyle/>
                <a:p>
                  <a:endParaRPr lang="es-MX"/>
                </a:p>
              </p:txBody>
            </p:sp>
            <p:sp>
              <p:nvSpPr>
                <p:cNvPr id="8299" name="Freeform 6585"/>
                <p:cNvSpPr>
                  <a:spLocks/>
                </p:cNvSpPr>
                <p:nvPr/>
              </p:nvSpPr>
              <p:spPr bwMode="auto">
                <a:xfrm>
                  <a:off x="1763" y="1580"/>
                  <a:ext cx="14" cy="8"/>
                </a:xfrm>
                <a:custGeom>
                  <a:avLst/>
                  <a:gdLst>
                    <a:gd name="T0" fmla="*/ 0 w 132"/>
                    <a:gd name="T1" fmla="*/ 0 h 69"/>
                    <a:gd name="T2" fmla="*/ 0 w 132"/>
                    <a:gd name="T3" fmla="*/ 0 h 69"/>
                    <a:gd name="T4" fmla="*/ 0 w 132"/>
                    <a:gd name="T5" fmla="*/ 0 h 69"/>
                    <a:gd name="T6" fmla="*/ 0 w 132"/>
                    <a:gd name="T7" fmla="*/ 0 h 69"/>
                    <a:gd name="T8" fmla="*/ 0 60000 65536"/>
                    <a:gd name="T9" fmla="*/ 0 60000 65536"/>
                    <a:gd name="T10" fmla="*/ 0 60000 65536"/>
                    <a:gd name="T11" fmla="*/ 0 60000 65536"/>
                    <a:gd name="T12" fmla="*/ 0 w 132"/>
                    <a:gd name="T13" fmla="*/ 0 h 69"/>
                    <a:gd name="T14" fmla="*/ 132 w 132"/>
                    <a:gd name="T15" fmla="*/ 69 h 69"/>
                  </a:gdLst>
                  <a:ahLst/>
                  <a:cxnLst>
                    <a:cxn ang="T8">
                      <a:pos x="T0" y="T1"/>
                    </a:cxn>
                    <a:cxn ang="T9">
                      <a:pos x="T2" y="T3"/>
                    </a:cxn>
                    <a:cxn ang="T10">
                      <a:pos x="T4" y="T5"/>
                    </a:cxn>
                    <a:cxn ang="T11">
                      <a:pos x="T6" y="T7"/>
                    </a:cxn>
                  </a:cxnLst>
                  <a:rect l="T12" t="T13" r="T14" b="T15"/>
                  <a:pathLst>
                    <a:path w="132" h="69">
                      <a:moveTo>
                        <a:pt x="111" y="69"/>
                      </a:moveTo>
                      <a:lnTo>
                        <a:pt x="132" y="38"/>
                      </a:lnTo>
                      <a:lnTo>
                        <a:pt x="0" y="0"/>
                      </a:lnTo>
                      <a:lnTo>
                        <a:pt x="111" y="69"/>
                      </a:lnTo>
                      <a:close/>
                    </a:path>
                  </a:pathLst>
                </a:custGeom>
                <a:solidFill>
                  <a:srgbClr val="00FF00"/>
                </a:solidFill>
                <a:ln w="9525">
                  <a:noFill/>
                  <a:round/>
                  <a:headEnd/>
                  <a:tailEnd/>
                </a:ln>
              </p:spPr>
              <p:txBody>
                <a:bodyPr/>
                <a:lstStyle/>
                <a:p>
                  <a:endParaRPr lang="es-MX"/>
                </a:p>
              </p:txBody>
            </p:sp>
            <p:sp>
              <p:nvSpPr>
                <p:cNvPr id="8300" name="Freeform 6586"/>
                <p:cNvSpPr>
                  <a:spLocks/>
                </p:cNvSpPr>
                <p:nvPr/>
              </p:nvSpPr>
              <p:spPr bwMode="auto">
                <a:xfrm>
                  <a:off x="1763" y="1576"/>
                  <a:ext cx="14" cy="8"/>
                </a:xfrm>
                <a:custGeom>
                  <a:avLst/>
                  <a:gdLst>
                    <a:gd name="T0" fmla="*/ 0 w 132"/>
                    <a:gd name="T1" fmla="*/ 0 h 74"/>
                    <a:gd name="T2" fmla="*/ 0 w 132"/>
                    <a:gd name="T3" fmla="*/ 0 h 74"/>
                    <a:gd name="T4" fmla="*/ 0 w 132"/>
                    <a:gd name="T5" fmla="*/ 0 h 74"/>
                    <a:gd name="T6" fmla="*/ 0 w 132"/>
                    <a:gd name="T7" fmla="*/ 0 h 74"/>
                    <a:gd name="T8" fmla="*/ 0 60000 65536"/>
                    <a:gd name="T9" fmla="*/ 0 60000 65536"/>
                    <a:gd name="T10" fmla="*/ 0 60000 65536"/>
                    <a:gd name="T11" fmla="*/ 0 60000 65536"/>
                    <a:gd name="T12" fmla="*/ 0 w 132"/>
                    <a:gd name="T13" fmla="*/ 0 h 74"/>
                    <a:gd name="T14" fmla="*/ 132 w 132"/>
                    <a:gd name="T15" fmla="*/ 74 h 74"/>
                  </a:gdLst>
                  <a:ahLst/>
                  <a:cxnLst>
                    <a:cxn ang="T8">
                      <a:pos x="T0" y="T1"/>
                    </a:cxn>
                    <a:cxn ang="T9">
                      <a:pos x="T2" y="T3"/>
                    </a:cxn>
                    <a:cxn ang="T10">
                      <a:pos x="T4" y="T5"/>
                    </a:cxn>
                    <a:cxn ang="T11">
                      <a:pos x="T6" y="T7"/>
                    </a:cxn>
                  </a:cxnLst>
                  <a:rect l="T12" t="T13" r="T14" b="T15"/>
                  <a:pathLst>
                    <a:path w="132" h="74">
                      <a:moveTo>
                        <a:pt x="132" y="74"/>
                      </a:moveTo>
                      <a:lnTo>
                        <a:pt x="0" y="36"/>
                      </a:lnTo>
                      <a:lnTo>
                        <a:pt x="14" y="0"/>
                      </a:lnTo>
                      <a:lnTo>
                        <a:pt x="132" y="74"/>
                      </a:lnTo>
                      <a:close/>
                    </a:path>
                  </a:pathLst>
                </a:custGeom>
                <a:solidFill>
                  <a:srgbClr val="00FF00"/>
                </a:solidFill>
                <a:ln w="9525">
                  <a:noFill/>
                  <a:round/>
                  <a:headEnd/>
                  <a:tailEnd/>
                </a:ln>
              </p:spPr>
              <p:txBody>
                <a:bodyPr/>
                <a:lstStyle/>
                <a:p>
                  <a:endParaRPr lang="es-MX"/>
                </a:p>
              </p:txBody>
            </p:sp>
            <p:sp>
              <p:nvSpPr>
                <p:cNvPr id="8301" name="Freeform 6587"/>
                <p:cNvSpPr>
                  <a:spLocks/>
                </p:cNvSpPr>
                <p:nvPr/>
              </p:nvSpPr>
              <p:spPr bwMode="auto">
                <a:xfrm>
                  <a:off x="1763" y="1576"/>
                  <a:ext cx="14" cy="12"/>
                </a:xfrm>
                <a:custGeom>
                  <a:avLst/>
                  <a:gdLst>
                    <a:gd name="T0" fmla="*/ 0 w 132"/>
                    <a:gd name="T1" fmla="*/ 0 h 105"/>
                    <a:gd name="T2" fmla="*/ 0 w 132"/>
                    <a:gd name="T3" fmla="*/ 0 h 105"/>
                    <a:gd name="T4" fmla="*/ 0 w 132"/>
                    <a:gd name="T5" fmla="*/ 0 h 105"/>
                    <a:gd name="T6" fmla="*/ 0 w 132"/>
                    <a:gd name="T7" fmla="*/ 0 h 105"/>
                    <a:gd name="T8" fmla="*/ 0 w 132"/>
                    <a:gd name="T9" fmla="*/ 0 h 105"/>
                    <a:gd name="T10" fmla="*/ 0 60000 65536"/>
                    <a:gd name="T11" fmla="*/ 0 60000 65536"/>
                    <a:gd name="T12" fmla="*/ 0 60000 65536"/>
                    <a:gd name="T13" fmla="*/ 0 60000 65536"/>
                    <a:gd name="T14" fmla="*/ 0 60000 65536"/>
                    <a:gd name="T15" fmla="*/ 0 w 132"/>
                    <a:gd name="T16" fmla="*/ 0 h 105"/>
                    <a:gd name="T17" fmla="*/ 132 w 132"/>
                    <a:gd name="T18" fmla="*/ 105 h 105"/>
                  </a:gdLst>
                  <a:ahLst/>
                  <a:cxnLst>
                    <a:cxn ang="T10">
                      <a:pos x="T0" y="T1"/>
                    </a:cxn>
                    <a:cxn ang="T11">
                      <a:pos x="T2" y="T3"/>
                    </a:cxn>
                    <a:cxn ang="T12">
                      <a:pos x="T4" y="T5"/>
                    </a:cxn>
                    <a:cxn ang="T13">
                      <a:pos x="T6" y="T7"/>
                    </a:cxn>
                    <a:cxn ang="T14">
                      <a:pos x="T8" y="T9"/>
                    </a:cxn>
                  </a:cxnLst>
                  <a:rect l="T15" t="T16" r="T17" b="T18"/>
                  <a:pathLst>
                    <a:path w="132" h="105">
                      <a:moveTo>
                        <a:pt x="111" y="105"/>
                      </a:moveTo>
                      <a:lnTo>
                        <a:pt x="132" y="74"/>
                      </a:lnTo>
                      <a:lnTo>
                        <a:pt x="14" y="0"/>
                      </a:lnTo>
                      <a:lnTo>
                        <a:pt x="0" y="36"/>
                      </a:lnTo>
                      <a:lnTo>
                        <a:pt x="111" y="105"/>
                      </a:lnTo>
                    </a:path>
                  </a:pathLst>
                </a:custGeom>
                <a:noFill/>
                <a:ln w="0">
                  <a:solidFill>
                    <a:srgbClr val="00FF00"/>
                  </a:solidFill>
                  <a:round/>
                  <a:headEnd/>
                  <a:tailEnd/>
                </a:ln>
              </p:spPr>
              <p:txBody>
                <a:bodyPr/>
                <a:lstStyle/>
                <a:p>
                  <a:endParaRPr lang="es-MX"/>
                </a:p>
              </p:txBody>
            </p:sp>
            <p:sp>
              <p:nvSpPr>
                <p:cNvPr id="8302" name="Freeform 6588"/>
                <p:cNvSpPr>
                  <a:spLocks/>
                </p:cNvSpPr>
                <p:nvPr/>
              </p:nvSpPr>
              <p:spPr bwMode="auto">
                <a:xfrm>
                  <a:off x="1745" y="1576"/>
                  <a:ext cx="19" cy="4"/>
                </a:xfrm>
                <a:custGeom>
                  <a:avLst/>
                  <a:gdLst>
                    <a:gd name="T0" fmla="*/ 0 w 171"/>
                    <a:gd name="T1" fmla="*/ 0 h 36"/>
                    <a:gd name="T2" fmla="*/ 0 w 171"/>
                    <a:gd name="T3" fmla="*/ 0 h 36"/>
                    <a:gd name="T4" fmla="*/ 0 w 171"/>
                    <a:gd name="T5" fmla="*/ 0 h 36"/>
                    <a:gd name="T6" fmla="*/ 0 w 171"/>
                    <a:gd name="T7" fmla="*/ 0 h 36"/>
                    <a:gd name="T8" fmla="*/ 0 60000 65536"/>
                    <a:gd name="T9" fmla="*/ 0 60000 65536"/>
                    <a:gd name="T10" fmla="*/ 0 60000 65536"/>
                    <a:gd name="T11" fmla="*/ 0 60000 65536"/>
                    <a:gd name="T12" fmla="*/ 0 w 171"/>
                    <a:gd name="T13" fmla="*/ 0 h 36"/>
                    <a:gd name="T14" fmla="*/ 171 w 171"/>
                    <a:gd name="T15" fmla="*/ 36 h 36"/>
                  </a:gdLst>
                  <a:ahLst/>
                  <a:cxnLst>
                    <a:cxn ang="T8">
                      <a:pos x="T0" y="T1"/>
                    </a:cxn>
                    <a:cxn ang="T9">
                      <a:pos x="T2" y="T3"/>
                    </a:cxn>
                    <a:cxn ang="T10">
                      <a:pos x="T4" y="T5"/>
                    </a:cxn>
                    <a:cxn ang="T11">
                      <a:pos x="T6" y="T7"/>
                    </a:cxn>
                  </a:cxnLst>
                  <a:rect l="T12" t="T13" r="T14" b="T15"/>
                  <a:pathLst>
                    <a:path w="171" h="36">
                      <a:moveTo>
                        <a:pt x="157" y="36"/>
                      </a:moveTo>
                      <a:lnTo>
                        <a:pt x="171" y="0"/>
                      </a:lnTo>
                      <a:lnTo>
                        <a:pt x="0" y="4"/>
                      </a:lnTo>
                      <a:lnTo>
                        <a:pt x="157" y="36"/>
                      </a:lnTo>
                      <a:close/>
                    </a:path>
                  </a:pathLst>
                </a:custGeom>
                <a:solidFill>
                  <a:srgbClr val="00FF00"/>
                </a:solidFill>
                <a:ln w="9525">
                  <a:noFill/>
                  <a:round/>
                  <a:headEnd/>
                  <a:tailEnd/>
                </a:ln>
              </p:spPr>
              <p:txBody>
                <a:bodyPr/>
                <a:lstStyle/>
                <a:p>
                  <a:endParaRPr lang="es-MX"/>
                </a:p>
              </p:txBody>
            </p:sp>
            <p:sp>
              <p:nvSpPr>
                <p:cNvPr id="8303" name="Freeform 6589"/>
                <p:cNvSpPr>
                  <a:spLocks/>
                </p:cNvSpPr>
                <p:nvPr/>
              </p:nvSpPr>
              <p:spPr bwMode="auto">
                <a:xfrm>
                  <a:off x="1745" y="1573"/>
                  <a:ext cx="19" cy="7"/>
                </a:xfrm>
                <a:custGeom>
                  <a:avLst/>
                  <a:gdLst>
                    <a:gd name="T0" fmla="*/ 0 w 171"/>
                    <a:gd name="T1" fmla="*/ 0 h 69"/>
                    <a:gd name="T2" fmla="*/ 0 w 171"/>
                    <a:gd name="T3" fmla="*/ 0 h 69"/>
                    <a:gd name="T4" fmla="*/ 0 w 171"/>
                    <a:gd name="T5" fmla="*/ 0 h 69"/>
                    <a:gd name="T6" fmla="*/ 0 w 171"/>
                    <a:gd name="T7" fmla="*/ 0 h 69"/>
                    <a:gd name="T8" fmla="*/ 0 w 171"/>
                    <a:gd name="T9" fmla="*/ 0 h 69"/>
                    <a:gd name="T10" fmla="*/ 0 60000 65536"/>
                    <a:gd name="T11" fmla="*/ 0 60000 65536"/>
                    <a:gd name="T12" fmla="*/ 0 60000 65536"/>
                    <a:gd name="T13" fmla="*/ 0 60000 65536"/>
                    <a:gd name="T14" fmla="*/ 0 60000 65536"/>
                    <a:gd name="T15" fmla="*/ 0 w 171"/>
                    <a:gd name="T16" fmla="*/ 0 h 69"/>
                    <a:gd name="T17" fmla="*/ 171 w 171"/>
                    <a:gd name="T18" fmla="*/ 69 h 69"/>
                  </a:gdLst>
                  <a:ahLst/>
                  <a:cxnLst>
                    <a:cxn ang="T10">
                      <a:pos x="T0" y="T1"/>
                    </a:cxn>
                    <a:cxn ang="T11">
                      <a:pos x="T2" y="T3"/>
                    </a:cxn>
                    <a:cxn ang="T12">
                      <a:pos x="T4" y="T5"/>
                    </a:cxn>
                    <a:cxn ang="T13">
                      <a:pos x="T6" y="T7"/>
                    </a:cxn>
                    <a:cxn ang="T14">
                      <a:pos x="T8" y="T9"/>
                    </a:cxn>
                  </a:cxnLst>
                  <a:rect l="T15" t="T16" r="T17" b="T18"/>
                  <a:pathLst>
                    <a:path w="171" h="69">
                      <a:moveTo>
                        <a:pt x="157" y="69"/>
                      </a:moveTo>
                      <a:lnTo>
                        <a:pt x="171" y="33"/>
                      </a:lnTo>
                      <a:lnTo>
                        <a:pt x="5" y="0"/>
                      </a:lnTo>
                      <a:lnTo>
                        <a:pt x="0" y="37"/>
                      </a:lnTo>
                      <a:lnTo>
                        <a:pt x="157" y="69"/>
                      </a:lnTo>
                    </a:path>
                  </a:pathLst>
                </a:custGeom>
                <a:noFill/>
                <a:ln w="0">
                  <a:solidFill>
                    <a:srgbClr val="00FF00"/>
                  </a:solidFill>
                  <a:round/>
                  <a:headEnd/>
                  <a:tailEnd/>
                </a:ln>
              </p:spPr>
              <p:txBody>
                <a:bodyPr/>
                <a:lstStyle/>
                <a:p>
                  <a:endParaRPr lang="es-MX"/>
                </a:p>
              </p:txBody>
            </p:sp>
            <p:sp>
              <p:nvSpPr>
                <p:cNvPr id="8304" name="Freeform 6590"/>
                <p:cNvSpPr>
                  <a:spLocks/>
                </p:cNvSpPr>
                <p:nvPr/>
              </p:nvSpPr>
              <p:spPr bwMode="auto">
                <a:xfrm>
                  <a:off x="1706" y="1573"/>
                  <a:ext cx="40" cy="4"/>
                </a:xfrm>
                <a:custGeom>
                  <a:avLst/>
                  <a:gdLst>
                    <a:gd name="T0" fmla="*/ 0 w 363"/>
                    <a:gd name="T1" fmla="*/ 0 h 37"/>
                    <a:gd name="T2" fmla="*/ 0 w 363"/>
                    <a:gd name="T3" fmla="*/ 0 h 37"/>
                    <a:gd name="T4" fmla="*/ 0 w 363"/>
                    <a:gd name="T5" fmla="*/ 0 h 37"/>
                    <a:gd name="T6" fmla="*/ 0 w 363"/>
                    <a:gd name="T7" fmla="*/ 0 h 37"/>
                    <a:gd name="T8" fmla="*/ 0 60000 65536"/>
                    <a:gd name="T9" fmla="*/ 0 60000 65536"/>
                    <a:gd name="T10" fmla="*/ 0 60000 65536"/>
                    <a:gd name="T11" fmla="*/ 0 60000 65536"/>
                    <a:gd name="T12" fmla="*/ 0 w 363"/>
                    <a:gd name="T13" fmla="*/ 0 h 37"/>
                    <a:gd name="T14" fmla="*/ 363 w 363"/>
                    <a:gd name="T15" fmla="*/ 37 h 37"/>
                  </a:gdLst>
                  <a:ahLst/>
                  <a:cxnLst>
                    <a:cxn ang="T8">
                      <a:pos x="T0" y="T1"/>
                    </a:cxn>
                    <a:cxn ang="T9">
                      <a:pos x="T2" y="T3"/>
                    </a:cxn>
                    <a:cxn ang="T10">
                      <a:pos x="T4" y="T5"/>
                    </a:cxn>
                    <a:cxn ang="T11">
                      <a:pos x="T6" y="T7"/>
                    </a:cxn>
                  </a:cxnLst>
                  <a:rect l="T12" t="T13" r="T14" b="T15"/>
                  <a:pathLst>
                    <a:path w="363" h="37">
                      <a:moveTo>
                        <a:pt x="358" y="37"/>
                      </a:moveTo>
                      <a:lnTo>
                        <a:pt x="363" y="0"/>
                      </a:lnTo>
                      <a:lnTo>
                        <a:pt x="0" y="24"/>
                      </a:lnTo>
                      <a:lnTo>
                        <a:pt x="358" y="37"/>
                      </a:lnTo>
                      <a:close/>
                    </a:path>
                  </a:pathLst>
                </a:custGeom>
                <a:solidFill>
                  <a:srgbClr val="00FF00"/>
                </a:solidFill>
                <a:ln w="9525">
                  <a:noFill/>
                  <a:round/>
                  <a:headEnd/>
                  <a:tailEnd/>
                </a:ln>
              </p:spPr>
              <p:txBody>
                <a:bodyPr/>
                <a:lstStyle/>
                <a:p>
                  <a:endParaRPr lang="es-MX"/>
                </a:p>
              </p:txBody>
            </p:sp>
            <p:sp>
              <p:nvSpPr>
                <p:cNvPr id="8305" name="Freeform 6591"/>
                <p:cNvSpPr>
                  <a:spLocks/>
                </p:cNvSpPr>
                <p:nvPr/>
              </p:nvSpPr>
              <p:spPr bwMode="auto">
                <a:xfrm>
                  <a:off x="1706" y="1571"/>
                  <a:ext cx="40" cy="6"/>
                </a:xfrm>
                <a:custGeom>
                  <a:avLst/>
                  <a:gdLst>
                    <a:gd name="T0" fmla="*/ 0 w 363"/>
                    <a:gd name="T1" fmla="*/ 0 h 50"/>
                    <a:gd name="T2" fmla="*/ 0 w 363"/>
                    <a:gd name="T3" fmla="*/ 0 h 50"/>
                    <a:gd name="T4" fmla="*/ 0 w 363"/>
                    <a:gd name="T5" fmla="*/ 0 h 50"/>
                    <a:gd name="T6" fmla="*/ 0 w 363"/>
                    <a:gd name="T7" fmla="*/ 0 h 50"/>
                    <a:gd name="T8" fmla="*/ 0 w 363"/>
                    <a:gd name="T9" fmla="*/ 0 h 50"/>
                    <a:gd name="T10" fmla="*/ 0 60000 65536"/>
                    <a:gd name="T11" fmla="*/ 0 60000 65536"/>
                    <a:gd name="T12" fmla="*/ 0 60000 65536"/>
                    <a:gd name="T13" fmla="*/ 0 60000 65536"/>
                    <a:gd name="T14" fmla="*/ 0 60000 65536"/>
                    <a:gd name="T15" fmla="*/ 0 w 363"/>
                    <a:gd name="T16" fmla="*/ 0 h 50"/>
                    <a:gd name="T17" fmla="*/ 363 w 363"/>
                    <a:gd name="T18" fmla="*/ 50 h 50"/>
                  </a:gdLst>
                  <a:ahLst/>
                  <a:cxnLst>
                    <a:cxn ang="T10">
                      <a:pos x="T0" y="T1"/>
                    </a:cxn>
                    <a:cxn ang="T11">
                      <a:pos x="T2" y="T3"/>
                    </a:cxn>
                    <a:cxn ang="T12">
                      <a:pos x="T4" y="T5"/>
                    </a:cxn>
                    <a:cxn ang="T13">
                      <a:pos x="T6" y="T7"/>
                    </a:cxn>
                    <a:cxn ang="T14">
                      <a:pos x="T8" y="T9"/>
                    </a:cxn>
                  </a:cxnLst>
                  <a:rect l="T15" t="T16" r="T17" b="T18"/>
                  <a:pathLst>
                    <a:path w="363" h="50">
                      <a:moveTo>
                        <a:pt x="358" y="50"/>
                      </a:moveTo>
                      <a:lnTo>
                        <a:pt x="363" y="13"/>
                      </a:lnTo>
                      <a:lnTo>
                        <a:pt x="7" y="0"/>
                      </a:lnTo>
                      <a:lnTo>
                        <a:pt x="0" y="37"/>
                      </a:lnTo>
                      <a:lnTo>
                        <a:pt x="358" y="50"/>
                      </a:lnTo>
                    </a:path>
                  </a:pathLst>
                </a:custGeom>
                <a:noFill/>
                <a:ln w="0">
                  <a:solidFill>
                    <a:srgbClr val="00FF00"/>
                  </a:solidFill>
                  <a:round/>
                  <a:headEnd/>
                  <a:tailEnd/>
                </a:ln>
              </p:spPr>
              <p:txBody>
                <a:bodyPr/>
                <a:lstStyle/>
                <a:p>
                  <a:endParaRPr lang="es-MX"/>
                </a:p>
              </p:txBody>
            </p:sp>
            <p:sp>
              <p:nvSpPr>
                <p:cNvPr id="8306" name="Freeform 6592"/>
                <p:cNvSpPr>
                  <a:spLocks/>
                </p:cNvSpPr>
                <p:nvPr/>
              </p:nvSpPr>
              <p:spPr bwMode="auto">
                <a:xfrm>
                  <a:off x="1697" y="1571"/>
                  <a:ext cx="9" cy="4"/>
                </a:xfrm>
                <a:custGeom>
                  <a:avLst/>
                  <a:gdLst>
                    <a:gd name="T0" fmla="*/ 0 w 85"/>
                    <a:gd name="T1" fmla="*/ 0 h 37"/>
                    <a:gd name="T2" fmla="*/ 0 w 85"/>
                    <a:gd name="T3" fmla="*/ 0 h 37"/>
                    <a:gd name="T4" fmla="*/ 0 w 85"/>
                    <a:gd name="T5" fmla="*/ 0 h 37"/>
                    <a:gd name="T6" fmla="*/ 0 w 85"/>
                    <a:gd name="T7" fmla="*/ 0 h 37"/>
                    <a:gd name="T8" fmla="*/ 0 60000 65536"/>
                    <a:gd name="T9" fmla="*/ 0 60000 65536"/>
                    <a:gd name="T10" fmla="*/ 0 60000 65536"/>
                    <a:gd name="T11" fmla="*/ 0 60000 65536"/>
                    <a:gd name="T12" fmla="*/ 0 w 85"/>
                    <a:gd name="T13" fmla="*/ 0 h 37"/>
                    <a:gd name="T14" fmla="*/ 85 w 85"/>
                    <a:gd name="T15" fmla="*/ 37 h 37"/>
                  </a:gdLst>
                  <a:ahLst/>
                  <a:cxnLst>
                    <a:cxn ang="T8">
                      <a:pos x="T0" y="T1"/>
                    </a:cxn>
                    <a:cxn ang="T9">
                      <a:pos x="T2" y="T3"/>
                    </a:cxn>
                    <a:cxn ang="T10">
                      <a:pos x="T4" y="T5"/>
                    </a:cxn>
                    <a:cxn ang="T11">
                      <a:pos x="T6" y="T7"/>
                    </a:cxn>
                  </a:cxnLst>
                  <a:rect l="T12" t="T13" r="T14" b="T15"/>
                  <a:pathLst>
                    <a:path w="85" h="37">
                      <a:moveTo>
                        <a:pt x="78" y="37"/>
                      </a:moveTo>
                      <a:lnTo>
                        <a:pt x="85" y="0"/>
                      </a:lnTo>
                      <a:lnTo>
                        <a:pt x="0" y="10"/>
                      </a:lnTo>
                      <a:lnTo>
                        <a:pt x="78" y="37"/>
                      </a:lnTo>
                      <a:close/>
                    </a:path>
                  </a:pathLst>
                </a:custGeom>
                <a:solidFill>
                  <a:srgbClr val="00FF00"/>
                </a:solidFill>
                <a:ln w="9525">
                  <a:noFill/>
                  <a:round/>
                  <a:headEnd/>
                  <a:tailEnd/>
                </a:ln>
              </p:spPr>
              <p:txBody>
                <a:bodyPr/>
                <a:lstStyle/>
                <a:p>
                  <a:endParaRPr lang="es-MX"/>
                </a:p>
              </p:txBody>
            </p:sp>
            <p:sp>
              <p:nvSpPr>
                <p:cNvPr id="8307" name="Freeform 6593"/>
                <p:cNvSpPr>
                  <a:spLocks/>
                </p:cNvSpPr>
                <p:nvPr/>
              </p:nvSpPr>
              <p:spPr bwMode="auto">
                <a:xfrm>
                  <a:off x="1697" y="1568"/>
                  <a:ext cx="9" cy="4"/>
                </a:xfrm>
                <a:custGeom>
                  <a:avLst/>
                  <a:gdLst>
                    <a:gd name="T0" fmla="*/ 0 w 85"/>
                    <a:gd name="T1" fmla="*/ 0 h 36"/>
                    <a:gd name="T2" fmla="*/ 0 w 85"/>
                    <a:gd name="T3" fmla="*/ 0 h 36"/>
                    <a:gd name="T4" fmla="*/ 0 w 85"/>
                    <a:gd name="T5" fmla="*/ 0 h 36"/>
                    <a:gd name="T6" fmla="*/ 0 w 85"/>
                    <a:gd name="T7" fmla="*/ 0 h 36"/>
                    <a:gd name="T8" fmla="*/ 0 60000 65536"/>
                    <a:gd name="T9" fmla="*/ 0 60000 65536"/>
                    <a:gd name="T10" fmla="*/ 0 60000 65536"/>
                    <a:gd name="T11" fmla="*/ 0 60000 65536"/>
                    <a:gd name="T12" fmla="*/ 0 w 85"/>
                    <a:gd name="T13" fmla="*/ 0 h 36"/>
                    <a:gd name="T14" fmla="*/ 85 w 85"/>
                    <a:gd name="T15" fmla="*/ 36 h 36"/>
                  </a:gdLst>
                  <a:ahLst/>
                  <a:cxnLst>
                    <a:cxn ang="T8">
                      <a:pos x="T0" y="T1"/>
                    </a:cxn>
                    <a:cxn ang="T9">
                      <a:pos x="T2" y="T3"/>
                    </a:cxn>
                    <a:cxn ang="T10">
                      <a:pos x="T4" y="T5"/>
                    </a:cxn>
                    <a:cxn ang="T11">
                      <a:pos x="T6" y="T7"/>
                    </a:cxn>
                  </a:cxnLst>
                  <a:rect l="T12" t="T13" r="T14" b="T15"/>
                  <a:pathLst>
                    <a:path w="85" h="36">
                      <a:moveTo>
                        <a:pt x="85" y="26"/>
                      </a:moveTo>
                      <a:lnTo>
                        <a:pt x="0" y="36"/>
                      </a:lnTo>
                      <a:lnTo>
                        <a:pt x="13" y="0"/>
                      </a:lnTo>
                      <a:lnTo>
                        <a:pt x="85" y="26"/>
                      </a:lnTo>
                      <a:close/>
                    </a:path>
                  </a:pathLst>
                </a:custGeom>
                <a:solidFill>
                  <a:srgbClr val="00FF00"/>
                </a:solidFill>
                <a:ln w="9525">
                  <a:noFill/>
                  <a:round/>
                  <a:headEnd/>
                  <a:tailEnd/>
                </a:ln>
              </p:spPr>
              <p:txBody>
                <a:bodyPr/>
                <a:lstStyle/>
                <a:p>
                  <a:endParaRPr lang="es-MX"/>
                </a:p>
              </p:txBody>
            </p:sp>
            <p:sp>
              <p:nvSpPr>
                <p:cNvPr id="8308" name="Freeform 6594"/>
                <p:cNvSpPr>
                  <a:spLocks/>
                </p:cNvSpPr>
                <p:nvPr/>
              </p:nvSpPr>
              <p:spPr bwMode="auto">
                <a:xfrm>
                  <a:off x="1697" y="1568"/>
                  <a:ext cx="9" cy="7"/>
                </a:xfrm>
                <a:custGeom>
                  <a:avLst/>
                  <a:gdLst>
                    <a:gd name="T0" fmla="*/ 0 w 85"/>
                    <a:gd name="T1" fmla="*/ 0 h 63"/>
                    <a:gd name="T2" fmla="*/ 0 w 85"/>
                    <a:gd name="T3" fmla="*/ 0 h 63"/>
                    <a:gd name="T4" fmla="*/ 0 w 85"/>
                    <a:gd name="T5" fmla="*/ 0 h 63"/>
                    <a:gd name="T6" fmla="*/ 0 w 85"/>
                    <a:gd name="T7" fmla="*/ 0 h 63"/>
                    <a:gd name="T8" fmla="*/ 0 w 85"/>
                    <a:gd name="T9" fmla="*/ 0 h 63"/>
                    <a:gd name="T10" fmla="*/ 0 60000 65536"/>
                    <a:gd name="T11" fmla="*/ 0 60000 65536"/>
                    <a:gd name="T12" fmla="*/ 0 60000 65536"/>
                    <a:gd name="T13" fmla="*/ 0 60000 65536"/>
                    <a:gd name="T14" fmla="*/ 0 60000 65536"/>
                    <a:gd name="T15" fmla="*/ 0 w 85"/>
                    <a:gd name="T16" fmla="*/ 0 h 63"/>
                    <a:gd name="T17" fmla="*/ 85 w 85"/>
                    <a:gd name="T18" fmla="*/ 63 h 63"/>
                  </a:gdLst>
                  <a:ahLst/>
                  <a:cxnLst>
                    <a:cxn ang="T10">
                      <a:pos x="T0" y="T1"/>
                    </a:cxn>
                    <a:cxn ang="T11">
                      <a:pos x="T2" y="T3"/>
                    </a:cxn>
                    <a:cxn ang="T12">
                      <a:pos x="T4" y="T5"/>
                    </a:cxn>
                    <a:cxn ang="T13">
                      <a:pos x="T6" y="T7"/>
                    </a:cxn>
                    <a:cxn ang="T14">
                      <a:pos x="T8" y="T9"/>
                    </a:cxn>
                  </a:cxnLst>
                  <a:rect l="T15" t="T16" r="T17" b="T18"/>
                  <a:pathLst>
                    <a:path w="85" h="63">
                      <a:moveTo>
                        <a:pt x="78" y="63"/>
                      </a:moveTo>
                      <a:lnTo>
                        <a:pt x="85" y="26"/>
                      </a:lnTo>
                      <a:lnTo>
                        <a:pt x="13" y="0"/>
                      </a:lnTo>
                      <a:lnTo>
                        <a:pt x="0" y="36"/>
                      </a:lnTo>
                      <a:lnTo>
                        <a:pt x="78" y="63"/>
                      </a:lnTo>
                    </a:path>
                  </a:pathLst>
                </a:custGeom>
                <a:noFill/>
                <a:ln w="0">
                  <a:solidFill>
                    <a:srgbClr val="00FF00"/>
                  </a:solidFill>
                  <a:round/>
                  <a:headEnd/>
                  <a:tailEnd/>
                </a:ln>
              </p:spPr>
              <p:txBody>
                <a:bodyPr/>
                <a:lstStyle/>
                <a:p>
                  <a:endParaRPr lang="es-MX"/>
                </a:p>
              </p:txBody>
            </p:sp>
            <p:sp>
              <p:nvSpPr>
                <p:cNvPr id="8309" name="Freeform 6595"/>
                <p:cNvSpPr>
                  <a:spLocks/>
                </p:cNvSpPr>
                <p:nvPr/>
              </p:nvSpPr>
              <p:spPr bwMode="auto">
                <a:xfrm>
                  <a:off x="1652" y="1557"/>
                  <a:ext cx="46" cy="15"/>
                </a:xfrm>
                <a:custGeom>
                  <a:avLst/>
                  <a:gdLst>
                    <a:gd name="T0" fmla="*/ 0 w 418"/>
                    <a:gd name="T1" fmla="*/ 0 h 140"/>
                    <a:gd name="T2" fmla="*/ 0 w 418"/>
                    <a:gd name="T3" fmla="*/ 0 h 140"/>
                    <a:gd name="T4" fmla="*/ 0 w 418"/>
                    <a:gd name="T5" fmla="*/ 0 h 140"/>
                    <a:gd name="T6" fmla="*/ 0 w 418"/>
                    <a:gd name="T7" fmla="*/ 0 h 140"/>
                    <a:gd name="T8" fmla="*/ 0 60000 65536"/>
                    <a:gd name="T9" fmla="*/ 0 60000 65536"/>
                    <a:gd name="T10" fmla="*/ 0 60000 65536"/>
                    <a:gd name="T11" fmla="*/ 0 60000 65536"/>
                    <a:gd name="T12" fmla="*/ 0 w 418"/>
                    <a:gd name="T13" fmla="*/ 0 h 140"/>
                    <a:gd name="T14" fmla="*/ 418 w 418"/>
                    <a:gd name="T15" fmla="*/ 140 h 140"/>
                  </a:gdLst>
                  <a:ahLst/>
                  <a:cxnLst>
                    <a:cxn ang="T8">
                      <a:pos x="T0" y="T1"/>
                    </a:cxn>
                    <a:cxn ang="T9">
                      <a:pos x="T2" y="T3"/>
                    </a:cxn>
                    <a:cxn ang="T10">
                      <a:pos x="T4" y="T5"/>
                    </a:cxn>
                    <a:cxn ang="T11">
                      <a:pos x="T6" y="T7"/>
                    </a:cxn>
                  </a:cxnLst>
                  <a:rect l="T12" t="T13" r="T14" b="T15"/>
                  <a:pathLst>
                    <a:path w="418" h="140">
                      <a:moveTo>
                        <a:pt x="406" y="140"/>
                      </a:moveTo>
                      <a:lnTo>
                        <a:pt x="418" y="103"/>
                      </a:lnTo>
                      <a:lnTo>
                        <a:pt x="0" y="0"/>
                      </a:lnTo>
                      <a:lnTo>
                        <a:pt x="406" y="140"/>
                      </a:lnTo>
                      <a:close/>
                    </a:path>
                  </a:pathLst>
                </a:custGeom>
                <a:solidFill>
                  <a:srgbClr val="00FF00"/>
                </a:solidFill>
                <a:ln w="9525">
                  <a:noFill/>
                  <a:round/>
                  <a:headEnd/>
                  <a:tailEnd/>
                </a:ln>
              </p:spPr>
              <p:txBody>
                <a:bodyPr/>
                <a:lstStyle/>
                <a:p>
                  <a:endParaRPr lang="es-MX"/>
                </a:p>
              </p:txBody>
            </p:sp>
            <p:sp>
              <p:nvSpPr>
                <p:cNvPr id="8310" name="Freeform 6596"/>
                <p:cNvSpPr>
                  <a:spLocks/>
                </p:cNvSpPr>
                <p:nvPr/>
              </p:nvSpPr>
              <p:spPr bwMode="auto">
                <a:xfrm>
                  <a:off x="1652" y="1553"/>
                  <a:ext cx="46" cy="15"/>
                </a:xfrm>
                <a:custGeom>
                  <a:avLst/>
                  <a:gdLst>
                    <a:gd name="T0" fmla="*/ 0 w 418"/>
                    <a:gd name="T1" fmla="*/ 0 h 140"/>
                    <a:gd name="T2" fmla="*/ 0 w 418"/>
                    <a:gd name="T3" fmla="*/ 0 h 140"/>
                    <a:gd name="T4" fmla="*/ 0 w 418"/>
                    <a:gd name="T5" fmla="*/ 0 h 140"/>
                    <a:gd name="T6" fmla="*/ 0 w 418"/>
                    <a:gd name="T7" fmla="*/ 0 h 140"/>
                    <a:gd name="T8" fmla="*/ 0 60000 65536"/>
                    <a:gd name="T9" fmla="*/ 0 60000 65536"/>
                    <a:gd name="T10" fmla="*/ 0 60000 65536"/>
                    <a:gd name="T11" fmla="*/ 0 60000 65536"/>
                    <a:gd name="T12" fmla="*/ 0 w 418"/>
                    <a:gd name="T13" fmla="*/ 0 h 140"/>
                    <a:gd name="T14" fmla="*/ 418 w 418"/>
                    <a:gd name="T15" fmla="*/ 140 h 140"/>
                  </a:gdLst>
                  <a:ahLst/>
                  <a:cxnLst>
                    <a:cxn ang="T8">
                      <a:pos x="T0" y="T1"/>
                    </a:cxn>
                    <a:cxn ang="T9">
                      <a:pos x="T2" y="T3"/>
                    </a:cxn>
                    <a:cxn ang="T10">
                      <a:pos x="T4" y="T5"/>
                    </a:cxn>
                    <a:cxn ang="T11">
                      <a:pos x="T6" y="T7"/>
                    </a:cxn>
                  </a:cxnLst>
                  <a:rect l="T12" t="T13" r="T14" b="T15"/>
                  <a:pathLst>
                    <a:path w="418" h="140">
                      <a:moveTo>
                        <a:pt x="418" y="140"/>
                      </a:moveTo>
                      <a:lnTo>
                        <a:pt x="0" y="37"/>
                      </a:lnTo>
                      <a:lnTo>
                        <a:pt x="11" y="0"/>
                      </a:lnTo>
                      <a:lnTo>
                        <a:pt x="418" y="140"/>
                      </a:lnTo>
                      <a:close/>
                    </a:path>
                  </a:pathLst>
                </a:custGeom>
                <a:solidFill>
                  <a:srgbClr val="00FF00"/>
                </a:solidFill>
                <a:ln w="9525">
                  <a:noFill/>
                  <a:round/>
                  <a:headEnd/>
                  <a:tailEnd/>
                </a:ln>
              </p:spPr>
              <p:txBody>
                <a:bodyPr/>
                <a:lstStyle/>
                <a:p>
                  <a:endParaRPr lang="es-MX"/>
                </a:p>
              </p:txBody>
            </p:sp>
            <p:sp>
              <p:nvSpPr>
                <p:cNvPr id="8311" name="Freeform 6597"/>
                <p:cNvSpPr>
                  <a:spLocks/>
                </p:cNvSpPr>
                <p:nvPr/>
              </p:nvSpPr>
              <p:spPr bwMode="auto">
                <a:xfrm>
                  <a:off x="1652" y="1553"/>
                  <a:ext cx="46" cy="19"/>
                </a:xfrm>
                <a:custGeom>
                  <a:avLst/>
                  <a:gdLst>
                    <a:gd name="T0" fmla="*/ 0 w 418"/>
                    <a:gd name="T1" fmla="*/ 0 h 177"/>
                    <a:gd name="T2" fmla="*/ 0 w 418"/>
                    <a:gd name="T3" fmla="*/ 0 h 177"/>
                    <a:gd name="T4" fmla="*/ 0 w 418"/>
                    <a:gd name="T5" fmla="*/ 0 h 177"/>
                    <a:gd name="T6" fmla="*/ 0 w 418"/>
                    <a:gd name="T7" fmla="*/ 0 h 177"/>
                    <a:gd name="T8" fmla="*/ 0 w 418"/>
                    <a:gd name="T9" fmla="*/ 0 h 177"/>
                    <a:gd name="T10" fmla="*/ 0 60000 65536"/>
                    <a:gd name="T11" fmla="*/ 0 60000 65536"/>
                    <a:gd name="T12" fmla="*/ 0 60000 65536"/>
                    <a:gd name="T13" fmla="*/ 0 60000 65536"/>
                    <a:gd name="T14" fmla="*/ 0 60000 65536"/>
                    <a:gd name="T15" fmla="*/ 0 w 418"/>
                    <a:gd name="T16" fmla="*/ 0 h 177"/>
                    <a:gd name="T17" fmla="*/ 418 w 418"/>
                    <a:gd name="T18" fmla="*/ 177 h 177"/>
                  </a:gdLst>
                  <a:ahLst/>
                  <a:cxnLst>
                    <a:cxn ang="T10">
                      <a:pos x="T0" y="T1"/>
                    </a:cxn>
                    <a:cxn ang="T11">
                      <a:pos x="T2" y="T3"/>
                    </a:cxn>
                    <a:cxn ang="T12">
                      <a:pos x="T4" y="T5"/>
                    </a:cxn>
                    <a:cxn ang="T13">
                      <a:pos x="T6" y="T7"/>
                    </a:cxn>
                    <a:cxn ang="T14">
                      <a:pos x="T8" y="T9"/>
                    </a:cxn>
                  </a:cxnLst>
                  <a:rect l="T15" t="T16" r="T17" b="T18"/>
                  <a:pathLst>
                    <a:path w="418" h="177">
                      <a:moveTo>
                        <a:pt x="406" y="177"/>
                      </a:moveTo>
                      <a:lnTo>
                        <a:pt x="418" y="140"/>
                      </a:lnTo>
                      <a:lnTo>
                        <a:pt x="11" y="0"/>
                      </a:lnTo>
                      <a:lnTo>
                        <a:pt x="0" y="37"/>
                      </a:lnTo>
                      <a:lnTo>
                        <a:pt x="406" y="177"/>
                      </a:lnTo>
                    </a:path>
                  </a:pathLst>
                </a:custGeom>
                <a:noFill/>
                <a:ln w="0">
                  <a:solidFill>
                    <a:srgbClr val="00FF00"/>
                  </a:solidFill>
                  <a:round/>
                  <a:headEnd/>
                  <a:tailEnd/>
                </a:ln>
              </p:spPr>
              <p:txBody>
                <a:bodyPr/>
                <a:lstStyle/>
                <a:p>
                  <a:endParaRPr lang="es-MX"/>
                </a:p>
              </p:txBody>
            </p:sp>
            <p:sp>
              <p:nvSpPr>
                <p:cNvPr id="8312" name="Freeform 6598"/>
                <p:cNvSpPr>
                  <a:spLocks/>
                </p:cNvSpPr>
                <p:nvPr/>
              </p:nvSpPr>
              <p:spPr bwMode="auto">
                <a:xfrm>
                  <a:off x="1644" y="1553"/>
                  <a:ext cx="9" cy="4"/>
                </a:xfrm>
                <a:custGeom>
                  <a:avLst/>
                  <a:gdLst>
                    <a:gd name="T0" fmla="*/ 0 w 81"/>
                    <a:gd name="T1" fmla="*/ 0 h 37"/>
                    <a:gd name="T2" fmla="*/ 0 w 81"/>
                    <a:gd name="T3" fmla="*/ 0 h 37"/>
                    <a:gd name="T4" fmla="*/ 0 w 81"/>
                    <a:gd name="T5" fmla="*/ 0 h 37"/>
                    <a:gd name="T6" fmla="*/ 0 w 81"/>
                    <a:gd name="T7" fmla="*/ 0 h 37"/>
                    <a:gd name="T8" fmla="*/ 0 60000 65536"/>
                    <a:gd name="T9" fmla="*/ 0 60000 65536"/>
                    <a:gd name="T10" fmla="*/ 0 60000 65536"/>
                    <a:gd name="T11" fmla="*/ 0 60000 65536"/>
                    <a:gd name="T12" fmla="*/ 0 w 81"/>
                    <a:gd name="T13" fmla="*/ 0 h 37"/>
                    <a:gd name="T14" fmla="*/ 81 w 81"/>
                    <a:gd name="T15" fmla="*/ 37 h 37"/>
                  </a:gdLst>
                  <a:ahLst/>
                  <a:cxnLst>
                    <a:cxn ang="T8">
                      <a:pos x="T0" y="T1"/>
                    </a:cxn>
                    <a:cxn ang="T9">
                      <a:pos x="T2" y="T3"/>
                    </a:cxn>
                    <a:cxn ang="T10">
                      <a:pos x="T4" y="T5"/>
                    </a:cxn>
                    <a:cxn ang="T11">
                      <a:pos x="T6" y="T7"/>
                    </a:cxn>
                  </a:cxnLst>
                  <a:rect l="T12" t="T13" r="T14" b="T15"/>
                  <a:pathLst>
                    <a:path w="81" h="37">
                      <a:moveTo>
                        <a:pt x="70" y="37"/>
                      </a:moveTo>
                      <a:lnTo>
                        <a:pt x="81" y="0"/>
                      </a:lnTo>
                      <a:lnTo>
                        <a:pt x="0" y="17"/>
                      </a:lnTo>
                      <a:lnTo>
                        <a:pt x="70" y="37"/>
                      </a:lnTo>
                      <a:close/>
                    </a:path>
                  </a:pathLst>
                </a:custGeom>
                <a:solidFill>
                  <a:srgbClr val="00FF00"/>
                </a:solidFill>
                <a:ln w="9525">
                  <a:noFill/>
                  <a:round/>
                  <a:headEnd/>
                  <a:tailEnd/>
                </a:ln>
              </p:spPr>
              <p:txBody>
                <a:bodyPr/>
                <a:lstStyle/>
                <a:p>
                  <a:endParaRPr lang="es-MX"/>
                </a:p>
              </p:txBody>
            </p:sp>
            <p:sp>
              <p:nvSpPr>
                <p:cNvPr id="8313" name="Freeform 6599"/>
                <p:cNvSpPr>
                  <a:spLocks/>
                </p:cNvSpPr>
                <p:nvPr/>
              </p:nvSpPr>
              <p:spPr bwMode="auto">
                <a:xfrm>
                  <a:off x="1644" y="1550"/>
                  <a:ext cx="9" cy="4"/>
                </a:xfrm>
                <a:custGeom>
                  <a:avLst/>
                  <a:gdLst>
                    <a:gd name="T0" fmla="*/ 0 w 81"/>
                    <a:gd name="T1" fmla="*/ 0 h 37"/>
                    <a:gd name="T2" fmla="*/ 0 w 81"/>
                    <a:gd name="T3" fmla="*/ 0 h 37"/>
                    <a:gd name="T4" fmla="*/ 0 w 81"/>
                    <a:gd name="T5" fmla="*/ 0 h 37"/>
                    <a:gd name="T6" fmla="*/ 0 w 81"/>
                    <a:gd name="T7" fmla="*/ 0 h 37"/>
                    <a:gd name="T8" fmla="*/ 0 60000 65536"/>
                    <a:gd name="T9" fmla="*/ 0 60000 65536"/>
                    <a:gd name="T10" fmla="*/ 0 60000 65536"/>
                    <a:gd name="T11" fmla="*/ 0 60000 65536"/>
                    <a:gd name="T12" fmla="*/ 0 w 81"/>
                    <a:gd name="T13" fmla="*/ 0 h 37"/>
                    <a:gd name="T14" fmla="*/ 81 w 81"/>
                    <a:gd name="T15" fmla="*/ 37 h 37"/>
                  </a:gdLst>
                  <a:ahLst/>
                  <a:cxnLst>
                    <a:cxn ang="T8">
                      <a:pos x="T0" y="T1"/>
                    </a:cxn>
                    <a:cxn ang="T9">
                      <a:pos x="T2" y="T3"/>
                    </a:cxn>
                    <a:cxn ang="T10">
                      <a:pos x="T4" y="T5"/>
                    </a:cxn>
                    <a:cxn ang="T11">
                      <a:pos x="T6" y="T7"/>
                    </a:cxn>
                  </a:cxnLst>
                  <a:rect l="T12" t="T13" r="T14" b="T15"/>
                  <a:pathLst>
                    <a:path w="81" h="37">
                      <a:moveTo>
                        <a:pt x="81" y="20"/>
                      </a:moveTo>
                      <a:lnTo>
                        <a:pt x="0" y="37"/>
                      </a:lnTo>
                      <a:lnTo>
                        <a:pt x="10" y="0"/>
                      </a:lnTo>
                      <a:lnTo>
                        <a:pt x="81" y="20"/>
                      </a:lnTo>
                      <a:close/>
                    </a:path>
                  </a:pathLst>
                </a:custGeom>
                <a:solidFill>
                  <a:srgbClr val="00FF00"/>
                </a:solidFill>
                <a:ln w="9525">
                  <a:noFill/>
                  <a:round/>
                  <a:headEnd/>
                  <a:tailEnd/>
                </a:ln>
              </p:spPr>
              <p:txBody>
                <a:bodyPr/>
                <a:lstStyle/>
                <a:p>
                  <a:endParaRPr lang="es-MX"/>
                </a:p>
              </p:txBody>
            </p:sp>
            <p:sp>
              <p:nvSpPr>
                <p:cNvPr id="8314" name="Freeform 6600"/>
                <p:cNvSpPr>
                  <a:spLocks/>
                </p:cNvSpPr>
                <p:nvPr/>
              </p:nvSpPr>
              <p:spPr bwMode="auto">
                <a:xfrm>
                  <a:off x="1644" y="1550"/>
                  <a:ext cx="9" cy="7"/>
                </a:xfrm>
                <a:custGeom>
                  <a:avLst/>
                  <a:gdLst>
                    <a:gd name="T0" fmla="*/ 0 w 81"/>
                    <a:gd name="T1" fmla="*/ 0 h 57"/>
                    <a:gd name="T2" fmla="*/ 0 w 81"/>
                    <a:gd name="T3" fmla="*/ 0 h 57"/>
                    <a:gd name="T4" fmla="*/ 0 w 81"/>
                    <a:gd name="T5" fmla="*/ 0 h 57"/>
                    <a:gd name="T6" fmla="*/ 0 w 81"/>
                    <a:gd name="T7" fmla="*/ 0 h 57"/>
                    <a:gd name="T8" fmla="*/ 0 w 81"/>
                    <a:gd name="T9" fmla="*/ 0 h 57"/>
                    <a:gd name="T10" fmla="*/ 0 60000 65536"/>
                    <a:gd name="T11" fmla="*/ 0 60000 65536"/>
                    <a:gd name="T12" fmla="*/ 0 60000 65536"/>
                    <a:gd name="T13" fmla="*/ 0 60000 65536"/>
                    <a:gd name="T14" fmla="*/ 0 60000 65536"/>
                    <a:gd name="T15" fmla="*/ 0 w 81"/>
                    <a:gd name="T16" fmla="*/ 0 h 57"/>
                    <a:gd name="T17" fmla="*/ 81 w 81"/>
                    <a:gd name="T18" fmla="*/ 57 h 57"/>
                  </a:gdLst>
                  <a:ahLst/>
                  <a:cxnLst>
                    <a:cxn ang="T10">
                      <a:pos x="T0" y="T1"/>
                    </a:cxn>
                    <a:cxn ang="T11">
                      <a:pos x="T2" y="T3"/>
                    </a:cxn>
                    <a:cxn ang="T12">
                      <a:pos x="T4" y="T5"/>
                    </a:cxn>
                    <a:cxn ang="T13">
                      <a:pos x="T6" y="T7"/>
                    </a:cxn>
                    <a:cxn ang="T14">
                      <a:pos x="T8" y="T9"/>
                    </a:cxn>
                  </a:cxnLst>
                  <a:rect l="T15" t="T16" r="T17" b="T18"/>
                  <a:pathLst>
                    <a:path w="81" h="57">
                      <a:moveTo>
                        <a:pt x="70" y="57"/>
                      </a:moveTo>
                      <a:lnTo>
                        <a:pt x="81" y="20"/>
                      </a:lnTo>
                      <a:lnTo>
                        <a:pt x="10" y="0"/>
                      </a:lnTo>
                      <a:lnTo>
                        <a:pt x="0" y="37"/>
                      </a:lnTo>
                      <a:lnTo>
                        <a:pt x="70" y="57"/>
                      </a:lnTo>
                    </a:path>
                  </a:pathLst>
                </a:custGeom>
                <a:noFill/>
                <a:ln w="0">
                  <a:solidFill>
                    <a:srgbClr val="00FF00"/>
                  </a:solidFill>
                  <a:round/>
                  <a:headEnd/>
                  <a:tailEnd/>
                </a:ln>
              </p:spPr>
              <p:txBody>
                <a:bodyPr/>
                <a:lstStyle/>
                <a:p>
                  <a:endParaRPr lang="es-MX"/>
                </a:p>
              </p:txBody>
            </p:sp>
            <p:sp>
              <p:nvSpPr>
                <p:cNvPr id="8315" name="Freeform 6601"/>
                <p:cNvSpPr>
                  <a:spLocks/>
                </p:cNvSpPr>
                <p:nvPr/>
              </p:nvSpPr>
              <p:spPr bwMode="auto">
                <a:xfrm>
                  <a:off x="1628" y="1550"/>
                  <a:ext cx="17" cy="4"/>
                </a:xfrm>
                <a:custGeom>
                  <a:avLst/>
                  <a:gdLst>
                    <a:gd name="T0" fmla="*/ 0 w 151"/>
                    <a:gd name="T1" fmla="*/ 0 h 39"/>
                    <a:gd name="T2" fmla="*/ 0 w 151"/>
                    <a:gd name="T3" fmla="*/ 0 h 39"/>
                    <a:gd name="T4" fmla="*/ 0 w 151"/>
                    <a:gd name="T5" fmla="*/ 0 h 39"/>
                    <a:gd name="T6" fmla="*/ 0 w 151"/>
                    <a:gd name="T7" fmla="*/ 0 h 39"/>
                    <a:gd name="T8" fmla="*/ 0 60000 65536"/>
                    <a:gd name="T9" fmla="*/ 0 60000 65536"/>
                    <a:gd name="T10" fmla="*/ 0 60000 65536"/>
                    <a:gd name="T11" fmla="*/ 0 60000 65536"/>
                    <a:gd name="T12" fmla="*/ 0 w 151"/>
                    <a:gd name="T13" fmla="*/ 0 h 39"/>
                    <a:gd name="T14" fmla="*/ 151 w 151"/>
                    <a:gd name="T15" fmla="*/ 39 h 39"/>
                  </a:gdLst>
                  <a:ahLst/>
                  <a:cxnLst>
                    <a:cxn ang="T8">
                      <a:pos x="T0" y="T1"/>
                    </a:cxn>
                    <a:cxn ang="T9">
                      <a:pos x="T2" y="T3"/>
                    </a:cxn>
                    <a:cxn ang="T10">
                      <a:pos x="T4" y="T5"/>
                    </a:cxn>
                    <a:cxn ang="T11">
                      <a:pos x="T6" y="T7"/>
                    </a:cxn>
                  </a:cxnLst>
                  <a:rect l="T12" t="T13" r="T14" b="T15"/>
                  <a:pathLst>
                    <a:path w="151" h="39">
                      <a:moveTo>
                        <a:pt x="141" y="39"/>
                      </a:moveTo>
                      <a:lnTo>
                        <a:pt x="151" y="2"/>
                      </a:lnTo>
                      <a:lnTo>
                        <a:pt x="0" y="0"/>
                      </a:lnTo>
                      <a:lnTo>
                        <a:pt x="141" y="39"/>
                      </a:lnTo>
                      <a:close/>
                    </a:path>
                  </a:pathLst>
                </a:custGeom>
                <a:solidFill>
                  <a:srgbClr val="00FF00"/>
                </a:solidFill>
                <a:ln w="9525">
                  <a:noFill/>
                  <a:round/>
                  <a:headEnd/>
                  <a:tailEnd/>
                </a:ln>
              </p:spPr>
              <p:txBody>
                <a:bodyPr/>
                <a:lstStyle/>
                <a:p>
                  <a:endParaRPr lang="es-MX"/>
                </a:p>
              </p:txBody>
            </p:sp>
            <p:sp>
              <p:nvSpPr>
                <p:cNvPr id="8316" name="Freeform 6602"/>
                <p:cNvSpPr>
                  <a:spLocks/>
                </p:cNvSpPr>
                <p:nvPr/>
              </p:nvSpPr>
              <p:spPr bwMode="auto">
                <a:xfrm>
                  <a:off x="1628" y="1546"/>
                  <a:ext cx="17" cy="8"/>
                </a:xfrm>
                <a:custGeom>
                  <a:avLst/>
                  <a:gdLst>
                    <a:gd name="T0" fmla="*/ 0 w 151"/>
                    <a:gd name="T1" fmla="*/ 0 h 74"/>
                    <a:gd name="T2" fmla="*/ 0 w 151"/>
                    <a:gd name="T3" fmla="*/ 0 h 74"/>
                    <a:gd name="T4" fmla="*/ 0 w 151"/>
                    <a:gd name="T5" fmla="*/ 0 h 74"/>
                    <a:gd name="T6" fmla="*/ 0 w 151"/>
                    <a:gd name="T7" fmla="*/ 0 h 74"/>
                    <a:gd name="T8" fmla="*/ 0 w 151"/>
                    <a:gd name="T9" fmla="*/ 0 h 74"/>
                    <a:gd name="T10" fmla="*/ 0 60000 65536"/>
                    <a:gd name="T11" fmla="*/ 0 60000 65536"/>
                    <a:gd name="T12" fmla="*/ 0 60000 65536"/>
                    <a:gd name="T13" fmla="*/ 0 60000 65536"/>
                    <a:gd name="T14" fmla="*/ 0 60000 65536"/>
                    <a:gd name="T15" fmla="*/ 0 w 151"/>
                    <a:gd name="T16" fmla="*/ 0 h 74"/>
                    <a:gd name="T17" fmla="*/ 151 w 151"/>
                    <a:gd name="T18" fmla="*/ 74 h 74"/>
                  </a:gdLst>
                  <a:ahLst/>
                  <a:cxnLst>
                    <a:cxn ang="T10">
                      <a:pos x="T0" y="T1"/>
                    </a:cxn>
                    <a:cxn ang="T11">
                      <a:pos x="T2" y="T3"/>
                    </a:cxn>
                    <a:cxn ang="T12">
                      <a:pos x="T4" y="T5"/>
                    </a:cxn>
                    <a:cxn ang="T13">
                      <a:pos x="T6" y="T7"/>
                    </a:cxn>
                    <a:cxn ang="T14">
                      <a:pos x="T8" y="T9"/>
                    </a:cxn>
                  </a:cxnLst>
                  <a:rect l="T15" t="T16" r="T17" b="T18"/>
                  <a:pathLst>
                    <a:path w="151" h="74">
                      <a:moveTo>
                        <a:pt x="141" y="74"/>
                      </a:moveTo>
                      <a:lnTo>
                        <a:pt x="151" y="37"/>
                      </a:lnTo>
                      <a:lnTo>
                        <a:pt x="16" y="0"/>
                      </a:lnTo>
                      <a:lnTo>
                        <a:pt x="0" y="35"/>
                      </a:lnTo>
                      <a:lnTo>
                        <a:pt x="141" y="74"/>
                      </a:lnTo>
                    </a:path>
                  </a:pathLst>
                </a:custGeom>
                <a:noFill/>
                <a:ln w="0">
                  <a:solidFill>
                    <a:srgbClr val="00FF00"/>
                  </a:solidFill>
                  <a:round/>
                  <a:headEnd/>
                  <a:tailEnd/>
                </a:ln>
              </p:spPr>
              <p:txBody>
                <a:bodyPr/>
                <a:lstStyle/>
                <a:p>
                  <a:endParaRPr lang="es-MX"/>
                </a:p>
              </p:txBody>
            </p:sp>
            <p:sp>
              <p:nvSpPr>
                <p:cNvPr id="8317" name="Freeform 6603"/>
                <p:cNvSpPr>
                  <a:spLocks/>
                </p:cNvSpPr>
                <p:nvPr/>
              </p:nvSpPr>
              <p:spPr bwMode="auto">
                <a:xfrm>
                  <a:off x="1618" y="1543"/>
                  <a:ext cx="12" cy="7"/>
                </a:xfrm>
                <a:custGeom>
                  <a:avLst/>
                  <a:gdLst>
                    <a:gd name="T0" fmla="*/ 0 w 112"/>
                    <a:gd name="T1" fmla="*/ 0 h 68"/>
                    <a:gd name="T2" fmla="*/ 0 w 112"/>
                    <a:gd name="T3" fmla="*/ 0 h 68"/>
                    <a:gd name="T4" fmla="*/ 0 w 112"/>
                    <a:gd name="T5" fmla="*/ 0 h 68"/>
                    <a:gd name="T6" fmla="*/ 0 w 112"/>
                    <a:gd name="T7" fmla="*/ 0 h 68"/>
                    <a:gd name="T8" fmla="*/ 0 60000 65536"/>
                    <a:gd name="T9" fmla="*/ 0 60000 65536"/>
                    <a:gd name="T10" fmla="*/ 0 60000 65536"/>
                    <a:gd name="T11" fmla="*/ 0 60000 65536"/>
                    <a:gd name="T12" fmla="*/ 0 w 112"/>
                    <a:gd name="T13" fmla="*/ 0 h 68"/>
                    <a:gd name="T14" fmla="*/ 112 w 112"/>
                    <a:gd name="T15" fmla="*/ 68 h 68"/>
                  </a:gdLst>
                  <a:ahLst/>
                  <a:cxnLst>
                    <a:cxn ang="T8">
                      <a:pos x="T0" y="T1"/>
                    </a:cxn>
                    <a:cxn ang="T9">
                      <a:pos x="T2" y="T3"/>
                    </a:cxn>
                    <a:cxn ang="T10">
                      <a:pos x="T4" y="T5"/>
                    </a:cxn>
                    <a:cxn ang="T11">
                      <a:pos x="T6" y="T7"/>
                    </a:cxn>
                  </a:cxnLst>
                  <a:rect l="T12" t="T13" r="T14" b="T15"/>
                  <a:pathLst>
                    <a:path w="112" h="68">
                      <a:moveTo>
                        <a:pt x="96" y="68"/>
                      </a:moveTo>
                      <a:lnTo>
                        <a:pt x="112" y="33"/>
                      </a:lnTo>
                      <a:lnTo>
                        <a:pt x="0" y="0"/>
                      </a:lnTo>
                      <a:lnTo>
                        <a:pt x="96" y="68"/>
                      </a:lnTo>
                      <a:close/>
                    </a:path>
                  </a:pathLst>
                </a:custGeom>
                <a:solidFill>
                  <a:srgbClr val="00FF00"/>
                </a:solidFill>
                <a:ln w="9525">
                  <a:noFill/>
                  <a:round/>
                  <a:headEnd/>
                  <a:tailEnd/>
                </a:ln>
              </p:spPr>
              <p:txBody>
                <a:bodyPr/>
                <a:lstStyle/>
                <a:p>
                  <a:endParaRPr lang="es-MX"/>
                </a:p>
              </p:txBody>
            </p:sp>
            <p:sp>
              <p:nvSpPr>
                <p:cNvPr id="8318" name="Freeform 6604"/>
                <p:cNvSpPr>
                  <a:spLocks/>
                </p:cNvSpPr>
                <p:nvPr/>
              </p:nvSpPr>
              <p:spPr bwMode="auto">
                <a:xfrm>
                  <a:off x="1610" y="1532"/>
                  <a:ext cx="20" cy="14"/>
                </a:xfrm>
                <a:custGeom>
                  <a:avLst/>
                  <a:gdLst>
                    <a:gd name="T0" fmla="*/ 0 w 186"/>
                    <a:gd name="T1" fmla="*/ 0 h 132"/>
                    <a:gd name="T2" fmla="*/ 0 w 186"/>
                    <a:gd name="T3" fmla="*/ 0 h 132"/>
                    <a:gd name="T4" fmla="*/ 0 w 186"/>
                    <a:gd name="T5" fmla="*/ 0 h 132"/>
                    <a:gd name="T6" fmla="*/ 0 w 186"/>
                    <a:gd name="T7" fmla="*/ 0 h 132"/>
                    <a:gd name="T8" fmla="*/ 0 60000 65536"/>
                    <a:gd name="T9" fmla="*/ 0 60000 65536"/>
                    <a:gd name="T10" fmla="*/ 0 60000 65536"/>
                    <a:gd name="T11" fmla="*/ 0 60000 65536"/>
                    <a:gd name="T12" fmla="*/ 0 w 186"/>
                    <a:gd name="T13" fmla="*/ 0 h 132"/>
                    <a:gd name="T14" fmla="*/ 186 w 186"/>
                    <a:gd name="T15" fmla="*/ 132 h 132"/>
                  </a:gdLst>
                  <a:ahLst/>
                  <a:cxnLst>
                    <a:cxn ang="T8">
                      <a:pos x="T0" y="T1"/>
                    </a:cxn>
                    <a:cxn ang="T9">
                      <a:pos x="T2" y="T3"/>
                    </a:cxn>
                    <a:cxn ang="T10">
                      <a:pos x="T4" y="T5"/>
                    </a:cxn>
                    <a:cxn ang="T11">
                      <a:pos x="T6" y="T7"/>
                    </a:cxn>
                  </a:cxnLst>
                  <a:rect l="T12" t="T13" r="T14" b="T15"/>
                  <a:pathLst>
                    <a:path w="186" h="132">
                      <a:moveTo>
                        <a:pt x="186" y="132"/>
                      </a:moveTo>
                      <a:lnTo>
                        <a:pt x="74" y="99"/>
                      </a:lnTo>
                      <a:lnTo>
                        <a:pt x="0" y="0"/>
                      </a:lnTo>
                      <a:lnTo>
                        <a:pt x="186" y="132"/>
                      </a:lnTo>
                      <a:close/>
                    </a:path>
                  </a:pathLst>
                </a:custGeom>
                <a:solidFill>
                  <a:srgbClr val="00FF00"/>
                </a:solidFill>
                <a:ln w="9525">
                  <a:noFill/>
                  <a:round/>
                  <a:headEnd/>
                  <a:tailEnd/>
                </a:ln>
              </p:spPr>
              <p:txBody>
                <a:bodyPr/>
                <a:lstStyle/>
                <a:p>
                  <a:endParaRPr lang="es-MX"/>
                </a:p>
              </p:txBody>
            </p:sp>
            <p:sp>
              <p:nvSpPr>
                <p:cNvPr id="8319" name="Freeform 6605"/>
                <p:cNvSpPr>
                  <a:spLocks/>
                </p:cNvSpPr>
                <p:nvPr/>
              </p:nvSpPr>
              <p:spPr bwMode="auto">
                <a:xfrm>
                  <a:off x="1610" y="1532"/>
                  <a:ext cx="20" cy="18"/>
                </a:xfrm>
                <a:custGeom>
                  <a:avLst/>
                  <a:gdLst>
                    <a:gd name="T0" fmla="*/ 0 w 186"/>
                    <a:gd name="T1" fmla="*/ 0 h 167"/>
                    <a:gd name="T2" fmla="*/ 0 w 186"/>
                    <a:gd name="T3" fmla="*/ 0 h 167"/>
                    <a:gd name="T4" fmla="*/ 0 w 186"/>
                    <a:gd name="T5" fmla="*/ 0 h 167"/>
                    <a:gd name="T6" fmla="*/ 0 w 186"/>
                    <a:gd name="T7" fmla="*/ 0 h 167"/>
                    <a:gd name="T8" fmla="*/ 0 w 186"/>
                    <a:gd name="T9" fmla="*/ 0 h 167"/>
                    <a:gd name="T10" fmla="*/ 0 60000 65536"/>
                    <a:gd name="T11" fmla="*/ 0 60000 65536"/>
                    <a:gd name="T12" fmla="*/ 0 60000 65536"/>
                    <a:gd name="T13" fmla="*/ 0 60000 65536"/>
                    <a:gd name="T14" fmla="*/ 0 60000 65536"/>
                    <a:gd name="T15" fmla="*/ 0 w 186"/>
                    <a:gd name="T16" fmla="*/ 0 h 167"/>
                    <a:gd name="T17" fmla="*/ 186 w 186"/>
                    <a:gd name="T18" fmla="*/ 167 h 167"/>
                  </a:gdLst>
                  <a:ahLst/>
                  <a:cxnLst>
                    <a:cxn ang="T10">
                      <a:pos x="T0" y="T1"/>
                    </a:cxn>
                    <a:cxn ang="T11">
                      <a:pos x="T2" y="T3"/>
                    </a:cxn>
                    <a:cxn ang="T12">
                      <a:pos x="T4" y="T5"/>
                    </a:cxn>
                    <a:cxn ang="T13">
                      <a:pos x="T6" y="T7"/>
                    </a:cxn>
                    <a:cxn ang="T14">
                      <a:pos x="T8" y="T9"/>
                    </a:cxn>
                  </a:cxnLst>
                  <a:rect l="T15" t="T16" r="T17" b="T18"/>
                  <a:pathLst>
                    <a:path w="186" h="167">
                      <a:moveTo>
                        <a:pt x="170" y="167"/>
                      </a:moveTo>
                      <a:lnTo>
                        <a:pt x="186" y="132"/>
                      </a:lnTo>
                      <a:lnTo>
                        <a:pt x="0" y="0"/>
                      </a:lnTo>
                      <a:lnTo>
                        <a:pt x="74" y="99"/>
                      </a:lnTo>
                      <a:lnTo>
                        <a:pt x="170" y="167"/>
                      </a:lnTo>
                    </a:path>
                  </a:pathLst>
                </a:custGeom>
                <a:noFill/>
                <a:ln w="0">
                  <a:solidFill>
                    <a:srgbClr val="00FF00"/>
                  </a:solidFill>
                  <a:round/>
                  <a:headEnd/>
                  <a:tailEnd/>
                </a:ln>
              </p:spPr>
              <p:txBody>
                <a:bodyPr/>
                <a:lstStyle/>
                <a:p>
                  <a:endParaRPr lang="es-MX"/>
                </a:p>
              </p:txBody>
            </p:sp>
            <p:sp>
              <p:nvSpPr>
                <p:cNvPr id="8320" name="Freeform 6606"/>
                <p:cNvSpPr>
                  <a:spLocks/>
                </p:cNvSpPr>
                <p:nvPr/>
              </p:nvSpPr>
              <p:spPr bwMode="auto">
                <a:xfrm>
                  <a:off x="1610" y="1532"/>
                  <a:ext cx="17" cy="38"/>
                </a:xfrm>
                <a:custGeom>
                  <a:avLst/>
                  <a:gdLst>
                    <a:gd name="T0" fmla="*/ 0 w 160"/>
                    <a:gd name="T1" fmla="*/ 0 h 348"/>
                    <a:gd name="T2" fmla="*/ 0 w 160"/>
                    <a:gd name="T3" fmla="*/ 0 h 348"/>
                    <a:gd name="T4" fmla="*/ 0 w 160"/>
                    <a:gd name="T5" fmla="*/ 0 h 348"/>
                    <a:gd name="T6" fmla="*/ 0 w 160"/>
                    <a:gd name="T7" fmla="*/ 0 h 348"/>
                    <a:gd name="T8" fmla="*/ 0 60000 65536"/>
                    <a:gd name="T9" fmla="*/ 0 60000 65536"/>
                    <a:gd name="T10" fmla="*/ 0 60000 65536"/>
                    <a:gd name="T11" fmla="*/ 0 60000 65536"/>
                    <a:gd name="T12" fmla="*/ 0 w 160"/>
                    <a:gd name="T13" fmla="*/ 0 h 348"/>
                    <a:gd name="T14" fmla="*/ 160 w 160"/>
                    <a:gd name="T15" fmla="*/ 348 h 348"/>
                  </a:gdLst>
                  <a:ahLst/>
                  <a:cxnLst>
                    <a:cxn ang="T8">
                      <a:pos x="T0" y="T1"/>
                    </a:cxn>
                    <a:cxn ang="T9">
                      <a:pos x="T2" y="T3"/>
                    </a:cxn>
                    <a:cxn ang="T10">
                      <a:pos x="T4" y="T5"/>
                    </a:cxn>
                    <a:cxn ang="T11">
                      <a:pos x="T6" y="T7"/>
                    </a:cxn>
                  </a:cxnLst>
                  <a:rect l="T12" t="T13" r="T14" b="T15"/>
                  <a:pathLst>
                    <a:path w="160" h="348">
                      <a:moveTo>
                        <a:pt x="74" y="99"/>
                      </a:moveTo>
                      <a:lnTo>
                        <a:pt x="0" y="0"/>
                      </a:lnTo>
                      <a:lnTo>
                        <a:pt x="160" y="348"/>
                      </a:lnTo>
                      <a:lnTo>
                        <a:pt x="74" y="99"/>
                      </a:lnTo>
                      <a:close/>
                    </a:path>
                  </a:pathLst>
                </a:custGeom>
                <a:solidFill>
                  <a:srgbClr val="00FF00"/>
                </a:solidFill>
                <a:ln w="9525">
                  <a:noFill/>
                  <a:round/>
                  <a:headEnd/>
                  <a:tailEnd/>
                </a:ln>
              </p:spPr>
              <p:txBody>
                <a:bodyPr/>
                <a:lstStyle/>
                <a:p>
                  <a:endParaRPr lang="es-MX"/>
                </a:p>
              </p:txBody>
            </p:sp>
            <p:sp>
              <p:nvSpPr>
                <p:cNvPr id="8321" name="Freeform 6607"/>
                <p:cNvSpPr>
                  <a:spLocks/>
                </p:cNvSpPr>
                <p:nvPr/>
              </p:nvSpPr>
              <p:spPr bwMode="auto">
                <a:xfrm>
                  <a:off x="1610" y="1532"/>
                  <a:ext cx="17" cy="39"/>
                </a:xfrm>
                <a:custGeom>
                  <a:avLst/>
                  <a:gdLst>
                    <a:gd name="T0" fmla="*/ 0 w 160"/>
                    <a:gd name="T1" fmla="*/ 0 h 359"/>
                    <a:gd name="T2" fmla="*/ 0 w 160"/>
                    <a:gd name="T3" fmla="*/ 0 h 359"/>
                    <a:gd name="T4" fmla="*/ 0 w 160"/>
                    <a:gd name="T5" fmla="*/ 0 h 359"/>
                    <a:gd name="T6" fmla="*/ 0 w 160"/>
                    <a:gd name="T7" fmla="*/ 0 h 359"/>
                    <a:gd name="T8" fmla="*/ 0 60000 65536"/>
                    <a:gd name="T9" fmla="*/ 0 60000 65536"/>
                    <a:gd name="T10" fmla="*/ 0 60000 65536"/>
                    <a:gd name="T11" fmla="*/ 0 60000 65536"/>
                    <a:gd name="T12" fmla="*/ 0 w 160"/>
                    <a:gd name="T13" fmla="*/ 0 h 359"/>
                    <a:gd name="T14" fmla="*/ 160 w 160"/>
                    <a:gd name="T15" fmla="*/ 359 h 359"/>
                  </a:gdLst>
                  <a:ahLst/>
                  <a:cxnLst>
                    <a:cxn ang="T8">
                      <a:pos x="T0" y="T1"/>
                    </a:cxn>
                    <a:cxn ang="T9">
                      <a:pos x="T2" y="T3"/>
                    </a:cxn>
                    <a:cxn ang="T10">
                      <a:pos x="T4" y="T5"/>
                    </a:cxn>
                    <a:cxn ang="T11">
                      <a:pos x="T6" y="T7"/>
                    </a:cxn>
                  </a:cxnLst>
                  <a:rect l="T12" t="T13" r="T14" b="T15"/>
                  <a:pathLst>
                    <a:path w="160" h="359">
                      <a:moveTo>
                        <a:pt x="0" y="0"/>
                      </a:moveTo>
                      <a:lnTo>
                        <a:pt x="160" y="348"/>
                      </a:lnTo>
                      <a:lnTo>
                        <a:pt x="124" y="359"/>
                      </a:lnTo>
                      <a:lnTo>
                        <a:pt x="0" y="0"/>
                      </a:lnTo>
                      <a:close/>
                    </a:path>
                  </a:pathLst>
                </a:custGeom>
                <a:solidFill>
                  <a:srgbClr val="00FF00"/>
                </a:solidFill>
                <a:ln w="9525">
                  <a:noFill/>
                  <a:round/>
                  <a:headEnd/>
                  <a:tailEnd/>
                </a:ln>
              </p:spPr>
              <p:txBody>
                <a:bodyPr/>
                <a:lstStyle/>
                <a:p>
                  <a:endParaRPr lang="es-MX"/>
                </a:p>
              </p:txBody>
            </p:sp>
            <p:sp>
              <p:nvSpPr>
                <p:cNvPr id="8322" name="Freeform 6608"/>
                <p:cNvSpPr>
                  <a:spLocks/>
                </p:cNvSpPr>
                <p:nvPr/>
              </p:nvSpPr>
              <p:spPr bwMode="auto">
                <a:xfrm>
                  <a:off x="1610" y="1532"/>
                  <a:ext cx="17" cy="39"/>
                </a:xfrm>
                <a:custGeom>
                  <a:avLst/>
                  <a:gdLst>
                    <a:gd name="T0" fmla="*/ 0 w 160"/>
                    <a:gd name="T1" fmla="*/ 0 h 359"/>
                    <a:gd name="T2" fmla="*/ 0 w 160"/>
                    <a:gd name="T3" fmla="*/ 0 h 359"/>
                    <a:gd name="T4" fmla="*/ 0 w 160"/>
                    <a:gd name="T5" fmla="*/ 0 h 359"/>
                    <a:gd name="T6" fmla="*/ 0 w 160"/>
                    <a:gd name="T7" fmla="*/ 0 h 359"/>
                    <a:gd name="T8" fmla="*/ 0 w 160"/>
                    <a:gd name="T9" fmla="*/ 0 h 359"/>
                    <a:gd name="T10" fmla="*/ 0 60000 65536"/>
                    <a:gd name="T11" fmla="*/ 0 60000 65536"/>
                    <a:gd name="T12" fmla="*/ 0 60000 65536"/>
                    <a:gd name="T13" fmla="*/ 0 60000 65536"/>
                    <a:gd name="T14" fmla="*/ 0 60000 65536"/>
                    <a:gd name="T15" fmla="*/ 0 w 160"/>
                    <a:gd name="T16" fmla="*/ 0 h 359"/>
                    <a:gd name="T17" fmla="*/ 160 w 160"/>
                    <a:gd name="T18" fmla="*/ 359 h 359"/>
                  </a:gdLst>
                  <a:ahLst/>
                  <a:cxnLst>
                    <a:cxn ang="T10">
                      <a:pos x="T0" y="T1"/>
                    </a:cxn>
                    <a:cxn ang="T11">
                      <a:pos x="T2" y="T3"/>
                    </a:cxn>
                    <a:cxn ang="T12">
                      <a:pos x="T4" y="T5"/>
                    </a:cxn>
                    <a:cxn ang="T13">
                      <a:pos x="T6" y="T7"/>
                    </a:cxn>
                    <a:cxn ang="T14">
                      <a:pos x="T8" y="T9"/>
                    </a:cxn>
                  </a:cxnLst>
                  <a:rect l="T15" t="T16" r="T17" b="T18"/>
                  <a:pathLst>
                    <a:path w="160" h="359">
                      <a:moveTo>
                        <a:pt x="74" y="99"/>
                      </a:moveTo>
                      <a:lnTo>
                        <a:pt x="0" y="0"/>
                      </a:lnTo>
                      <a:lnTo>
                        <a:pt x="124" y="359"/>
                      </a:lnTo>
                      <a:lnTo>
                        <a:pt x="160" y="348"/>
                      </a:lnTo>
                      <a:lnTo>
                        <a:pt x="74" y="99"/>
                      </a:lnTo>
                    </a:path>
                  </a:pathLst>
                </a:custGeom>
                <a:noFill/>
                <a:ln w="0">
                  <a:solidFill>
                    <a:srgbClr val="00FF00"/>
                  </a:solidFill>
                  <a:round/>
                  <a:headEnd/>
                  <a:tailEnd/>
                </a:ln>
              </p:spPr>
              <p:txBody>
                <a:bodyPr/>
                <a:lstStyle/>
                <a:p>
                  <a:endParaRPr lang="es-MX"/>
                </a:p>
              </p:txBody>
            </p:sp>
            <p:sp>
              <p:nvSpPr>
                <p:cNvPr id="8323" name="Freeform 6609"/>
                <p:cNvSpPr>
                  <a:spLocks/>
                </p:cNvSpPr>
                <p:nvPr/>
              </p:nvSpPr>
              <p:spPr bwMode="auto">
                <a:xfrm>
                  <a:off x="1623" y="1570"/>
                  <a:ext cx="41" cy="140"/>
                </a:xfrm>
                <a:custGeom>
                  <a:avLst/>
                  <a:gdLst>
                    <a:gd name="T0" fmla="*/ 0 w 363"/>
                    <a:gd name="T1" fmla="*/ 0 h 1262"/>
                    <a:gd name="T2" fmla="*/ 0 w 363"/>
                    <a:gd name="T3" fmla="*/ 0 h 1262"/>
                    <a:gd name="T4" fmla="*/ 0 w 363"/>
                    <a:gd name="T5" fmla="*/ 0 h 1262"/>
                    <a:gd name="T6" fmla="*/ 0 w 363"/>
                    <a:gd name="T7" fmla="*/ 0 h 1262"/>
                    <a:gd name="T8" fmla="*/ 0 60000 65536"/>
                    <a:gd name="T9" fmla="*/ 0 60000 65536"/>
                    <a:gd name="T10" fmla="*/ 0 60000 65536"/>
                    <a:gd name="T11" fmla="*/ 0 60000 65536"/>
                    <a:gd name="T12" fmla="*/ 0 w 363"/>
                    <a:gd name="T13" fmla="*/ 0 h 1262"/>
                    <a:gd name="T14" fmla="*/ 363 w 363"/>
                    <a:gd name="T15" fmla="*/ 1262 h 1262"/>
                  </a:gdLst>
                  <a:ahLst/>
                  <a:cxnLst>
                    <a:cxn ang="T8">
                      <a:pos x="T0" y="T1"/>
                    </a:cxn>
                    <a:cxn ang="T9">
                      <a:pos x="T2" y="T3"/>
                    </a:cxn>
                    <a:cxn ang="T10">
                      <a:pos x="T4" y="T5"/>
                    </a:cxn>
                    <a:cxn ang="T11">
                      <a:pos x="T6" y="T7"/>
                    </a:cxn>
                  </a:cxnLst>
                  <a:rect l="T12" t="T13" r="T14" b="T15"/>
                  <a:pathLst>
                    <a:path w="363" h="1262">
                      <a:moveTo>
                        <a:pt x="36" y="0"/>
                      </a:moveTo>
                      <a:lnTo>
                        <a:pt x="0" y="11"/>
                      </a:lnTo>
                      <a:lnTo>
                        <a:pt x="363" y="1262"/>
                      </a:lnTo>
                      <a:lnTo>
                        <a:pt x="36" y="0"/>
                      </a:lnTo>
                      <a:close/>
                    </a:path>
                  </a:pathLst>
                </a:custGeom>
                <a:solidFill>
                  <a:srgbClr val="00FF00"/>
                </a:solidFill>
                <a:ln w="9525">
                  <a:noFill/>
                  <a:round/>
                  <a:headEnd/>
                  <a:tailEnd/>
                </a:ln>
              </p:spPr>
              <p:txBody>
                <a:bodyPr/>
                <a:lstStyle/>
                <a:p>
                  <a:endParaRPr lang="es-MX"/>
                </a:p>
              </p:txBody>
            </p:sp>
            <p:sp>
              <p:nvSpPr>
                <p:cNvPr id="8324" name="Freeform 6610"/>
                <p:cNvSpPr>
                  <a:spLocks/>
                </p:cNvSpPr>
                <p:nvPr/>
              </p:nvSpPr>
              <p:spPr bwMode="auto">
                <a:xfrm>
                  <a:off x="1623" y="1571"/>
                  <a:ext cx="41" cy="142"/>
                </a:xfrm>
                <a:custGeom>
                  <a:avLst/>
                  <a:gdLst>
                    <a:gd name="T0" fmla="*/ 0 w 363"/>
                    <a:gd name="T1" fmla="*/ 0 h 1271"/>
                    <a:gd name="T2" fmla="*/ 0 w 363"/>
                    <a:gd name="T3" fmla="*/ 0 h 1271"/>
                    <a:gd name="T4" fmla="*/ 0 w 363"/>
                    <a:gd name="T5" fmla="*/ 0 h 1271"/>
                    <a:gd name="T6" fmla="*/ 0 w 363"/>
                    <a:gd name="T7" fmla="*/ 0 h 1271"/>
                    <a:gd name="T8" fmla="*/ 0 60000 65536"/>
                    <a:gd name="T9" fmla="*/ 0 60000 65536"/>
                    <a:gd name="T10" fmla="*/ 0 60000 65536"/>
                    <a:gd name="T11" fmla="*/ 0 60000 65536"/>
                    <a:gd name="T12" fmla="*/ 0 w 363"/>
                    <a:gd name="T13" fmla="*/ 0 h 1271"/>
                    <a:gd name="T14" fmla="*/ 363 w 363"/>
                    <a:gd name="T15" fmla="*/ 1271 h 1271"/>
                  </a:gdLst>
                  <a:ahLst/>
                  <a:cxnLst>
                    <a:cxn ang="T8">
                      <a:pos x="T0" y="T1"/>
                    </a:cxn>
                    <a:cxn ang="T9">
                      <a:pos x="T2" y="T3"/>
                    </a:cxn>
                    <a:cxn ang="T10">
                      <a:pos x="T4" y="T5"/>
                    </a:cxn>
                    <a:cxn ang="T11">
                      <a:pos x="T6" y="T7"/>
                    </a:cxn>
                  </a:cxnLst>
                  <a:rect l="T12" t="T13" r="T14" b="T15"/>
                  <a:pathLst>
                    <a:path w="363" h="1271">
                      <a:moveTo>
                        <a:pt x="0" y="0"/>
                      </a:moveTo>
                      <a:lnTo>
                        <a:pt x="363" y="1251"/>
                      </a:lnTo>
                      <a:lnTo>
                        <a:pt x="329" y="1271"/>
                      </a:lnTo>
                      <a:lnTo>
                        <a:pt x="0" y="0"/>
                      </a:lnTo>
                      <a:close/>
                    </a:path>
                  </a:pathLst>
                </a:custGeom>
                <a:solidFill>
                  <a:srgbClr val="00FF00"/>
                </a:solidFill>
                <a:ln w="9525">
                  <a:noFill/>
                  <a:round/>
                  <a:headEnd/>
                  <a:tailEnd/>
                </a:ln>
              </p:spPr>
              <p:txBody>
                <a:bodyPr/>
                <a:lstStyle/>
                <a:p>
                  <a:endParaRPr lang="es-MX"/>
                </a:p>
              </p:txBody>
            </p:sp>
            <p:sp>
              <p:nvSpPr>
                <p:cNvPr id="8325" name="Freeform 6611"/>
                <p:cNvSpPr>
                  <a:spLocks/>
                </p:cNvSpPr>
                <p:nvPr/>
              </p:nvSpPr>
              <p:spPr bwMode="auto">
                <a:xfrm>
                  <a:off x="1623" y="1570"/>
                  <a:ext cx="41" cy="143"/>
                </a:xfrm>
                <a:custGeom>
                  <a:avLst/>
                  <a:gdLst>
                    <a:gd name="T0" fmla="*/ 0 w 363"/>
                    <a:gd name="T1" fmla="*/ 0 h 1282"/>
                    <a:gd name="T2" fmla="*/ 0 w 363"/>
                    <a:gd name="T3" fmla="*/ 0 h 1282"/>
                    <a:gd name="T4" fmla="*/ 0 w 363"/>
                    <a:gd name="T5" fmla="*/ 0 h 1282"/>
                    <a:gd name="T6" fmla="*/ 0 w 363"/>
                    <a:gd name="T7" fmla="*/ 0 h 1282"/>
                    <a:gd name="T8" fmla="*/ 0 w 363"/>
                    <a:gd name="T9" fmla="*/ 0 h 1282"/>
                    <a:gd name="T10" fmla="*/ 0 60000 65536"/>
                    <a:gd name="T11" fmla="*/ 0 60000 65536"/>
                    <a:gd name="T12" fmla="*/ 0 60000 65536"/>
                    <a:gd name="T13" fmla="*/ 0 60000 65536"/>
                    <a:gd name="T14" fmla="*/ 0 60000 65536"/>
                    <a:gd name="T15" fmla="*/ 0 w 363"/>
                    <a:gd name="T16" fmla="*/ 0 h 1282"/>
                    <a:gd name="T17" fmla="*/ 363 w 363"/>
                    <a:gd name="T18" fmla="*/ 1282 h 1282"/>
                  </a:gdLst>
                  <a:ahLst/>
                  <a:cxnLst>
                    <a:cxn ang="T10">
                      <a:pos x="T0" y="T1"/>
                    </a:cxn>
                    <a:cxn ang="T11">
                      <a:pos x="T2" y="T3"/>
                    </a:cxn>
                    <a:cxn ang="T12">
                      <a:pos x="T4" y="T5"/>
                    </a:cxn>
                    <a:cxn ang="T13">
                      <a:pos x="T6" y="T7"/>
                    </a:cxn>
                    <a:cxn ang="T14">
                      <a:pos x="T8" y="T9"/>
                    </a:cxn>
                  </a:cxnLst>
                  <a:rect l="T15" t="T16" r="T17" b="T18"/>
                  <a:pathLst>
                    <a:path w="363" h="1282">
                      <a:moveTo>
                        <a:pt x="36" y="0"/>
                      </a:moveTo>
                      <a:lnTo>
                        <a:pt x="0" y="11"/>
                      </a:lnTo>
                      <a:lnTo>
                        <a:pt x="329" y="1282"/>
                      </a:lnTo>
                      <a:lnTo>
                        <a:pt x="363" y="1262"/>
                      </a:lnTo>
                      <a:lnTo>
                        <a:pt x="36" y="0"/>
                      </a:lnTo>
                    </a:path>
                  </a:pathLst>
                </a:custGeom>
                <a:noFill/>
                <a:ln w="0">
                  <a:solidFill>
                    <a:srgbClr val="00FF00"/>
                  </a:solidFill>
                  <a:round/>
                  <a:headEnd/>
                  <a:tailEnd/>
                </a:ln>
              </p:spPr>
              <p:txBody>
                <a:bodyPr/>
                <a:lstStyle/>
                <a:p>
                  <a:endParaRPr lang="es-MX"/>
                </a:p>
              </p:txBody>
            </p:sp>
            <p:sp>
              <p:nvSpPr>
                <p:cNvPr id="8326" name="Freeform 6612"/>
                <p:cNvSpPr>
                  <a:spLocks/>
                </p:cNvSpPr>
                <p:nvPr/>
              </p:nvSpPr>
              <p:spPr bwMode="auto">
                <a:xfrm>
                  <a:off x="1660" y="1710"/>
                  <a:ext cx="64" cy="59"/>
                </a:xfrm>
                <a:custGeom>
                  <a:avLst/>
                  <a:gdLst>
                    <a:gd name="T0" fmla="*/ 0 w 580"/>
                    <a:gd name="T1" fmla="*/ 0 h 531"/>
                    <a:gd name="T2" fmla="*/ 0 w 580"/>
                    <a:gd name="T3" fmla="*/ 0 h 531"/>
                    <a:gd name="T4" fmla="*/ 0 w 580"/>
                    <a:gd name="T5" fmla="*/ 0 h 531"/>
                    <a:gd name="T6" fmla="*/ 0 w 580"/>
                    <a:gd name="T7" fmla="*/ 0 h 531"/>
                    <a:gd name="T8" fmla="*/ 0 60000 65536"/>
                    <a:gd name="T9" fmla="*/ 0 60000 65536"/>
                    <a:gd name="T10" fmla="*/ 0 60000 65536"/>
                    <a:gd name="T11" fmla="*/ 0 60000 65536"/>
                    <a:gd name="T12" fmla="*/ 0 w 580"/>
                    <a:gd name="T13" fmla="*/ 0 h 531"/>
                    <a:gd name="T14" fmla="*/ 580 w 580"/>
                    <a:gd name="T15" fmla="*/ 531 h 531"/>
                  </a:gdLst>
                  <a:ahLst/>
                  <a:cxnLst>
                    <a:cxn ang="T8">
                      <a:pos x="T0" y="T1"/>
                    </a:cxn>
                    <a:cxn ang="T9">
                      <a:pos x="T2" y="T3"/>
                    </a:cxn>
                    <a:cxn ang="T10">
                      <a:pos x="T4" y="T5"/>
                    </a:cxn>
                    <a:cxn ang="T11">
                      <a:pos x="T6" y="T7"/>
                    </a:cxn>
                  </a:cxnLst>
                  <a:rect l="T12" t="T13" r="T14" b="T15"/>
                  <a:pathLst>
                    <a:path w="580" h="531">
                      <a:moveTo>
                        <a:pt x="34" y="0"/>
                      </a:moveTo>
                      <a:lnTo>
                        <a:pt x="0" y="20"/>
                      </a:lnTo>
                      <a:lnTo>
                        <a:pt x="580" y="531"/>
                      </a:lnTo>
                      <a:lnTo>
                        <a:pt x="34" y="0"/>
                      </a:lnTo>
                      <a:close/>
                    </a:path>
                  </a:pathLst>
                </a:custGeom>
                <a:solidFill>
                  <a:srgbClr val="00FF00"/>
                </a:solidFill>
                <a:ln w="9525">
                  <a:noFill/>
                  <a:round/>
                  <a:headEnd/>
                  <a:tailEnd/>
                </a:ln>
              </p:spPr>
              <p:txBody>
                <a:bodyPr/>
                <a:lstStyle/>
                <a:p>
                  <a:endParaRPr lang="es-MX"/>
                </a:p>
              </p:txBody>
            </p:sp>
            <p:sp>
              <p:nvSpPr>
                <p:cNvPr id="8327" name="Freeform 6613"/>
                <p:cNvSpPr>
                  <a:spLocks/>
                </p:cNvSpPr>
                <p:nvPr/>
              </p:nvSpPr>
              <p:spPr bwMode="auto">
                <a:xfrm>
                  <a:off x="1660" y="1713"/>
                  <a:ext cx="64" cy="62"/>
                </a:xfrm>
                <a:custGeom>
                  <a:avLst/>
                  <a:gdLst>
                    <a:gd name="T0" fmla="*/ 0 w 580"/>
                    <a:gd name="T1" fmla="*/ 0 h 557"/>
                    <a:gd name="T2" fmla="*/ 0 w 580"/>
                    <a:gd name="T3" fmla="*/ 0 h 557"/>
                    <a:gd name="T4" fmla="*/ 0 w 580"/>
                    <a:gd name="T5" fmla="*/ 0 h 557"/>
                    <a:gd name="T6" fmla="*/ 0 w 580"/>
                    <a:gd name="T7" fmla="*/ 0 h 557"/>
                    <a:gd name="T8" fmla="*/ 0 60000 65536"/>
                    <a:gd name="T9" fmla="*/ 0 60000 65536"/>
                    <a:gd name="T10" fmla="*/ 0 60000 65536"/>
                    <a:gd name="T11" fmla="*/ 0 60000 65536"/>
                    <a:gd name="T12" fmla="*/ 0 w 580"/>
                    <a:gd name="T13" fmla="*/ 0 h 557"/>
                    <a:gd name="T14" fmla="*/ 580 w 580"/>
                    <a:gd name="T15" fmla="*/ 557 h 557"/>
                  </a:gdLst>
                  <a:ahLst/>
                  <a:cxnLst>
                    <a:cxn ang="T8">
                      <a:pos x="T0" y="T1"/>
                    </a:cxn>
                    <a:cxn ang="T9">
                      <a:pos x="T2" y="T3"/>
                    </a:cxn>
                    <a:cxn ang="T10">
                      <a:pos x="T4" y="T5"/>
                    </a:cxn>
                    <a:cxn ang="T11">
                      <a:pos x="T6" y="T7"/>
                    </a:cxn>
                  </a:cxnLst>
                  <a:rect l="T12" t="T13" r="T14" b="T15"/>
                  <a:pathLst>
                    <a:path w="580" h="557">
                      <a:moveTo>
                        <a:pt x="0" y="0"/>
                      </a:moveTo>
                      <a:lnTo>
                        <a:pt x="580" y="511"/>
                      </a:lnTo>
                      <a:lnTo>
                        <a:pt x="573" y="557"/>
                      </a:lnTo>
                      <a:lnTo>
                        <a:pt x="0" y="0"/>
                      </a:lnTo>
                      <a:close/>
                    </a:path>
                  </a:pathLst>
                </a:custGeom>
                <a:solidFill>
                  <a:srgbClr val="00FF00"/>
                </a:solidFill>
                <a:ln w="9525">
                  <a:noFill/>
                  <a:round/>
                  <a:headEnd/>
                  <a:tailEnd/>
                </a:ln>
              </p:spPr>
              <p:txBody>
                <a:bodyPr/>
                <a:lstStyle/>
                <a:p>
                  <a:endParaRPr lang="es-MX"/>
                </a:p>
              </p:txBody>
            </p:sp>
            <p:sp>
              <p:nvSpPr>
                <p:cNvPr id="8328" name="Freeform 6614"/>
                <p:cNvSpPr>
                  <a:spLocks/>
                </p:cNvSpPr>
                <p:nvPr/>
              </p:nvSpPr>
              <p:spPr bwMode="auto">
                <a:xfrm>
                  <a:off x="1660" y="1710"/>
                  <a:ext cx="64" cy="65"/>
                </a:xfrm>
                <a:custGeom>
                  <a:avLst/>
                  <a:gdLst>
                    <a:gd name="T0" fmla="*/ 0 w 580"/>
                    <a:gd name="T1" fmla="*/ 0 h 577"/>
                    <a:gd name="T2" fmla="*/ 0 w 580"/>
                    <a:gd name="T3" fmla="*/ 0 h 577"/>
                    <a:gd name="T4" fmla="*/ 0 w 580"/>
                    <a:gd name="T5" fmla="*/ 0 h 577"/>
                    <a:gd name="T6" fmla="*/ 0 w 580"/>
                    <a:gd name="T7" fmla="*/ 0 h 577"/>
                    <a:gd name="T8" fmla="*/ 0 w 580"/>
                    <a:gd name="T9" fmla="*/ 0 h 577"/>
                    <a:gd name="T10" fmla="*/ 0 60000 65536"/>
                    <a:gd name="T11" fmla="*/ 0 60000 65536"/>
                    <a:gd name="T12" fmla="*/ 0 60000 65536"/>
                    <a:gd name="T13" fmla="*/ 0 60000 65536"/>
                    <a:gd name="T14" fmla="*/ 0 60000 65536"/>
                    <a:gd name="T15" fmla="*/ 0 w 580"/>
                    <a:gd name="T16" fmla="*/ 0 h 577"/>
                    <a:gd name="T17" fmla="*/ 580 w 580"/>
                    <a:gd name="T18" fmla="*/ 577 h 577"/>
                  </a:gdLst>
                  <a:ahLst/>
                  <a:cxnLst>
                    <a:cxn ang="T10">
                      <a:pos x="T0" y="T1"/>
                    </a:cxn>
                    <a:cxn ang="T11">
                      <a:pos x="T2" y="T3"/>
                    </a:cxn>
                    <a:cxn ang="T12">
                      <a:pos x="T4" y="T5"/>
                    </a:cxn>
                    <a:cxn ang="T13">
                      <a:pos x="T6" y="T7"/>
                    </a:cxn>
                    <a:cxn ang="T14">
                      <a:pos x="T8" y="T9"/>
                    </a:cxn>
                  </a:cxnLst>
                  <a:rect l="T15" t="T16" r="T17" b="T18"/>
                  <a:pathLst>
                    <a:path w="580" h="577">
                      <a:moveTo>
                        <a:pt x="34" y="0"/>
                      </a:moveTo>
                      <a:lnTo>
                        <a:pt x="0" y="20"/>
                      </a:lnTo>
                      <a:lnTo>
                        <a:pt x="573" y="577"/>
                      </a:lnTo>
                      <a:lnTo>
                        <a:pt x="580" y="531"/>
                      </a:lnTo>
                      <a:lnTo>
                        <a:pt x="34" y="0"/>
                      </a:lnTo>
                    </a:path>
                  </a:pathLst>
                </a:custGeom>
                <a:noFill/>
                <a:ln w="0">
                  <a:solidFill>
                    <a:srgbClr val="00FF00"/>
                  </a:solidFill>
                  <a:round/>
                  <a:headEnd/>
                  <a:tailEnd/>
                </a:ln>
              </p:spPr>
              <p:txBody>
                <a:bodyPr/>
                <a:lstStyle/>
                <a:p>
                  <a:endParaRPr lang="es-MX"/>
                </a:p>
              </p:txBody>
            </p:sp>
            <p:sp>
              <p:nvSpPr>
                <p:cNvPr id="8329" name="Freeform 6615"/>
                <p:cNvSpPr>
                  <a:spLocks/>
                </p:cNvSpPr>
                <p:nvPr/>
              </p:nvSpPr>
              <p:spPr bwMode="auto">
                <a:xfrm>
                  <a:off x="1724" y="1765"/>
                  <a:ext cx="10" cy="10"/>
                </a:xfrm>
                <a:custGeom>
                  <a:avLst/>
                  <a:gdLst>
                    <a:gd name="T0" fmla="*/ 0 w 90"/>
                    <a:gd name="T1" fmla="*/ 0 h 89"/>
                    <a:gd name="T2" fmla="*/ 0 w 90"/>
                    <a:gd name="T3" fmla="*/ 0 h 89"/>
                    <a:gd name="T4" fmla="*/ 0 w 90"/>
                    <a:gd name="T5" fmla="*/ 0 h 89"/>
                    <a:gd name="T6" fmla="*/ 0 w 90"/>
                    <a:gd name="T7" fmla="*/ 0 h 89"/>
                    <a:gd name="T8" fmla="*/ 0 60000 65536"/>
                    <a:gd name="T9" fmla="*/ 0 60000 65536"/>
                    <a:gd name="T10" fmla="*/ 0 60000 65536"/>
                    <a:gd name="T11" fmla="*/ 0 60000 65536"/>
                    <a:gd name="T12" fmla="*/ 0 w 90"/>
                    <a:gd name="T13" fmla="*/ 0 h 89"/>
                    <a:gd name="T14" fmla="*/ 90 w 90"/>
                    <a:gd name="T15" fmla="*/ 89 h 89"/>
                  </a:gdLst>
                  <a:ahLst/>
                  <a:cxnLst>
                    <a:cxn ang="T8">
                      <a:pos x="T0" y="T1"/>
                    </a:cxn>
                    <a:cxn ang="T9">
                      <a:pos x="T2" y="T3"/>
                    </a:cxn>
                    <a:cxn ang="T10">
                      <a:pos x="T4" y="T5"/>
                    </a:cxn>
                    <a:cxn ang="T11">
                      <a:pos x="T6" y="T7"/>
                    </a:cxn>
                  </a:cxnLst>
                  <a:rect l="T12" t="T13" r="T14" b="T15"/>
                  <a:pathLst>
                    <a:path w="90" h="89">
                      <a:moveTo>
                        <a:pt x="7" y="43"/>
                      </a:moveTo>
                      <a:lnTo>
                        <a:pt x="0" y="89"/>
                      </a:lnTo>
                      <a:lnTo>
                        <a:pt x="90" y="0"/>
                      </a:lnTo>
                      <a:lnTo>
                        <a:pt x="7" y="43"/>
                      </a:lnTo>
                      <a:close/>
                    </a:path>
                  </a:pathLst>
                </a:custGeom>
                <a:solidFill>
                  <a:srgbClr val="00FF00"/>
                </a:solidFill>
                <a:ln w="9525">
                  <a:noFill/>
                  <a:round/>
                  <a:headEnd/>
                  <a:tailEnd/>
                </a:ln>
              </p:spPr>
              <p:txBody>
                <a:bodyPr/>
                <a:lstStyle/>
                <a:p>
                  <a:endParaRPr lang="es-MX"/>
                </a:p>
              </p:txBody>
            </p:sp>
            <p:sp>
              <p:nvSpPr>
                <p:cNvPr id="8330" name="Freeform 6616"/>
                <p:cNvSpPr>
                  <a:spLocks/>
                </p:cNvSpPr>
                <p:nvPr/>
              </p:nvSpPr>
              <p:spPr bwMode="auto">
                <a:xfrm>
                  <a:off x="1724" y="1765"/>
                  <a:ext cx="11" cy="10"/>
                </a:xfrm>
                <a:custGeom>
                  <a:avLst/>
                  <a:gdLst>
                    <a:gd name="T0" fmla="*/ 0 w 104"/>
                    <a:gd name="T1" fmla="*/ 0 h 89"/>
                    <a:gd name="T2" fmla="*/ 0 w 104"/>
                    <a:gd name="T3" fmla="*/ 0 h 89"/>
                    <a:gd name="T4" fmla="*/ 0 w 104"/>
                    <a:gd name="T5" fmla="*/ 0 h 89"/>
                    <a:gd name="T6" fmla="*/ 0 w 104"/>
                    <a:gd name="T7" fmla="*/ 0 h 89"/>
                    <a:gd name="T8" fmla="*/ 0 60000 65536"/>
                    <a:gd name="T9" fmla="*/ 0 60000 65536"/>
                    <a:gd name="T10" fmla="*/ 0 60000 65536"/>
                    <a:gd name="T11" fmla="*/ 0 60000 65536"/>
                    <a:gd name="T12" fmla="*/ 0 w 104"/>
                    <a:gd name="T13" fmla="*/ 0 h 89"/>
                    <a:gd name="T14" fmla="*/ 104 w 104"/>
                    <a:gd name="T15" fmla="*/ 89 h 89"/>
                  </a:gdLst>
                  <a:ahLst/>
                  <a:cxnLst>
                    <a:cxn ang="T8">
                      <a:pos x="T0" y="T1"/>
                    </a:cxn>
                    <a:cxn ang="T9">
                      <a:pos x="T2" y="T3"/>
                    </a:cxn>
                    <a:cxn ang="T10">
                      <a:pos x="T4" y="T5"/>
                    </a:cxn>
                    <a:cxn ang="T11">
                      <a:pos x="T6" y="T7"/>
                    </a:cxn>
                  </a:cxnLst>
                  <a:rect l="T12" t="T13" r="T14" b="T15"/>
                  <a:pathLst>
                    <a:path w="104" h="89">
                      <a:moveTo>
                        <a:pt x="0" y="89"/>
                      </a:moveTo>
                      <a:lnTo>
                        <a:pt x="90" y="0"/>
                      </a:lnTo>
                      <a:lnTo>
                        <a:pt x="104" y="36"/>
                      </a:lnTo>
                      <a:lnTo>
                        <a:pt x="0" y="89"/>
                      </a:lnTo>
                      <a:close/>
                    </a:path>
                  </a:pathLst>
                </a:custGeom>
                <a:solidFill>
                  <a:srgbClr val="00FF00"/>
                </a:solidFill>
                <a:ln w="9525">
                  <a:noFill/>
                  <a:round/>
                  <a:headEnd/>
                  <a:tailEnd/>
                </a:ln>
              </p:spPr>
              <p:txBody>
                <a:bodyPr/>
                <a:lstStyle/>
                <a:p>
                  <a:endParaRPr lang="es-MX"/>
                </a:p>
              </p:txBody>
            </p:sp>
            <p:sp>
              <p:nvSpPr>
                <p:cNvPr id="8331" name="Freeform 6617"/>
                <p:cNvSpPr>
                  <a:spLocks/>
                </p:cNvSpPr>
                <p:nvPr/>
              </p:nvSpPr>
              <p:spPr bwMode="auto">
                <a:xfrm>
                  <a:off x="1724" y="1765"/>
                  <a:ext cx="11" cy="10"/>
                </a:xfrm>
                <a:custGeom>
                  <a:avLst/>
                  <a:gdLst>
                    <a:gd name="T0" fmla="*/ 0 w 104"/>
                    <a:gd name="T1" fmla="*/ 0 h 89"/>
                    <a:gd name="T2" fmla="*/ 0 w 104"/>
                    <a:gd name="T3" fmla="*/ 0 h 89"/>
                    <a:gd name="T4" fmla="*/ 0 w 104"/>
                    <a:gd name="T5" fmla="*/ 0 h 89"/>
                    <a:gd name="T6" fmla="*/ 0 w 104"/>
                    <a:gd name="T7" fmla="*/ 0 h 89"/>
                    <a:gd name="T8" fmla="*/ 0 w 104"/>
                    <a:gd name="T9" fmla="*/ 0 h 89"/>
                    <a:gd name="T10" fmla="*/ 0 60000 65536"/>
                    <a:gd name="T11" fmla="*/ 0 60000 65536"/>
                    <a:gd name="T12" fmla="*/ 0 60000 65536"/>
                    <a:gd name="T13" fmla="*/ 0 60000 65536"/>
                    <a:gd name="T14" fmla="*/ 0 60000 65536"/>
                    <a:gd name="T15" fmla="*/ 0 w 104"/>
                    <a:gd name="T16" fmla="*/ 0 h 89"/>
                    <a:gd name="T17" fmla="*/ 104 w 104"/>
                    <a:gd name="T18" fmla="*/ 89 h 89"/>
                  </a:gdLst>
                  <a:ahLst/>
                  <a:cxnLst>
                    <a:cxn ang="T10">
                      <a:pos x="T0" y="T1"/>
                    </a:cxn>
                    <a:cxn ang="T11">
                      <a:pos x="T2" y="T3"/>
                    </a:cxn>
                    <a:cxn ang="T12">
                      <a:pos x="T4" y="T5"/>
                    </a:cxn>
                    <a:cxn ang="T13">
                      <a:pos x="T6" y="T7"/>
                    </a:cxn>
                    <a:cxn ang="T14">
                      <a:pos x="T8" y="T9"/>
                    </a:cxn>
                  </a:cxnLst>
                  <a:rect l="T15" t="T16" r="T17" b="T18"/>
                  <a:pathLst>
                    <a:path w="104" h="89">
                      <a:moveTo>
                        <a:pt x="7" y="43"/>
                      </a:moveTo>
                      <a:lnTo>
                        <a:pt x="0" y="89"/>
                      </a:lnTo>
                      <a:lnTo>
                        <a:pt x="104" y="36"/>
                      </a:lnTo>
                      <a:lnTo>
                        <a:pt x="90" y="0"/>
                      </a:lnTo>
                      <a:lnTo>
                        <a:pt x="7" y="43"/>
                      </a:lnTo>
                    </a:path>
                  </a:pathLst>
                </a:custGeom>
                <a:noFill/>
                <a:ln w="0">
                  <a:solidFill>
                    <a:srgbClr val="00FF00"/>
                  </a:solidFill>
                  <a:round/>
                  <a:headEnd/>
                  <a:tailEnd/>
                </a:ln>
              </p:spPr>
              <p:txBody>
                <a:bodyPr/>
                <a:lstStyle/>
                <a:p>
                  <a:endParaRPr lang="es-MX"/>
                </a:p>
              </p:txBody>
            </p:sp>
            <p:sp>
              <p:nvSpPr>
                <p:cNvPr id="8332" name="Freeform 6618"/>
                <p:cNvSpPr>
                  <a:spLocks/>
                </p:cNvSpPr>
                <p:nvPr/>
              </p:nvSpPr>
              <p:spPr bwMode="auto">
                <a:xfrm>
                  <a:off x="1734" y="1745"/>
                  <a:ext cx="91" cy="24"/>
                </a:xfrm>
                <a:custGeom>
                  <a:avLst/>
                  <a:gdLst>
                    <a:gd name="T0" fmla="*/ 0 w 819"/>
                    <a:gd name="T1" fmla="*/ 0 h 211"/>
                    <a:gd name="T2" fmla="*/ 0 w 819"/>
                    <a:gd name="T3" fmla="*/ 0 h 211"/>
                    <a:gd name="T4" fmla="*/ 0 w 819"/>
                    <a:gd name="T5" fmla="*/ 0 h 211"/>
                    <a:gd name="T6" fmla="*/ 0 w 819"/>
                    <a:gd name="T7" fmla="*/ 0 h 211"/>
                    <a:gd name="T8" fmla="*/ 0 60000 65536"/>
                    <a:gd name="T9" fmla="*/ 0 60000 65536"/>
                    <a:gd name="T10" fmla="*/ 0 60000 65536"/>
                    <a:gd name="T11" fmla="*/ 0 60000 65536"/>
                    <a:gd name="T12" fmla="*/ 0 w 819"/>
                    <a:gd name="T13" fmla="*/ 0 h 211"/>
                    <a:gd name="T14" fmla="*/ 819 w 819"/>
                    <a:gd name="T15" fmla="*/ 211 h 211"/>
                  </a:gdLst>
                  <a:ahLst/>
                  <a:cxnLst>
                    <a:cxn ang="T8">
                      <a:pos x="T0" y="T1"/>
                    </a:cxn>
                    <a:cxn ang="T9">
                      <a:pos x="T2" y="T3"/>
                    </a:cxn>
                    <a:cxn ang="T10">
                      <a:pos x="T4" y="T5"/>
                    </a:cxn>
                    <a:cxn ang="T11">
                      <a:pos x="T6" y="T7"/>
                    </a:cxn>
                  </a:cxnLst>
                  <a:rect l="T12" t="T13" r="T14" b="T15"/>
                  <a:pathLst>
                    <a:path w="819" h="211">
                      <a:moveTo>
                        <a:pt x="0" y="175"/>
                      </a:moveTo>
                      <a:lnTo>
                        <a:pt x="14" y="211"/>
                      </a:lnTo>
                      <a:lnTo>
                        <a:pt x="819" y="0"/>
                      </a:lnTo>
                      <a:lnTo>
                        <a:pt x="0" y="175"/>
                      </a:lnTo>
                      <a:close/>
                    </a:path>
                  </a:pathLst>
                </a:custGeom>
                <a:solidFill>
                  <a:srgbClr val="00FF00"/>
                </a:solidFill>
                <a:ln w="9525">
                  <a:noFill/>
                  <a:round/>
                  <a:headEnd/>
                  <a:tailEnd/>
                </a:ln>
              </p:spPr>
              <p:txBody>
                <a:bodyPr/>
                <a:lstStyle/>
                <a:p>
                  <a:endParaRPr lang="es-MX"/>
                </a:p>
              </p:txBody>
            </p:sp>
            <p:sp>
              <p:nvSpPr>
                <p:cNvPr id="8333" name="Freeform 6619"/>
                <p:cNvSpPr>
                  <a:spLocks/>
                </p:cNvSpPr>
                <p:nvPr/>
              </p:nvSpPr>
              <p:spPr bwMode="auto">
                <a:xfrm>
                  <a:off x="1735" y="1745"/>
                  <a:ext cx="90" cy="24"/>
                </a:xfrm>
                <a:custGeom>
                  <a:avLst/>
                  <a:gdLst>
                    <a:gd name="T0" fmla="*/ 0 w 813"/>
                    <a:gd name="T1" fmla="*/ 0 h 211"/>
                    <a:gd name="T2" fmla="*/ 0 w 813"/>
                    <a:gd name="T3" fmla="*/ 0 h 211"/>
                    <a:gd name="T4" fmla="*/ 0 w 813"/>
                    <a:gd name="T5" fmla="*/ 0 h 211"/>
                    <a:gd name="T6" fmla="*/ 0 w 813"/>
                    <a:gd name="T7" fmla="*/ 0 h 211"/>
                    <a:gd name="T8" fmla="*/ 0 60000 65536"/>
                    <a:gd name="T9" fmla="*/ 0 60000 65536"/>
                    <a:gd name="T10" fmla="*/ 0 60000 65536"/>
                    <a:gd name="T11" fmla="*/ 0 60000 65536"/>
                    <a:gd name="T12" fmla="*/ 0 w 813"/>
                    <a:gd name="T13" fmla="*/ 0 h 211"/>
                    <a:gd name="T14" fmla="*/ 813 w 813"/>
                    <a:gd name="T15" fmla="*/ 211 h 211"/>
                  </a:gdLst>
                  <a:ahLst/>
                  <a:cxnLst>
                    <a:cxn ang="T8">
                      <a:pos x="T0" y="T1"/>
                    </a:cxn>
                    <a:cxn ang="T9">
                      <a:pos x="T2" y="T3"/>
                    </a:cxn>
                    <a:cxn ang="T10">
                      <a:pos x="T4" y="T5"/>
                    </a:cxn>
                    <a:cxn ang="T11">
                      <a:pos x="T6" y="T7"/>
                    </a:cxn>
                  </a:cxnLst>
                  <a:rect l="T12" t="T13" r="T14" b="T15"/>
                  <a:pathLst>
                    <a:path w="813" h="211">
                      <a:moveTo>
                        <a:pt x="0" y="211"/>
                      </a:moveTo>
                      <a:lnTo>
                        <a:pt x="805" y="0"/>
                      </a:lnTo>
                      <a:lnTo>
                        <a:pt x="813" y="36"/>
                      </a:lnTo>
                      <a:lnTo>
                        <a:pt x="0" y="211"/>
                      </a:lnTo>
                      <a:close/>
                    </a:path>
                  </a:pathLst>
                </a:custGeom>
                <a:solidFill>
                  <a:srgbClr val="00FF00"/>
                </a:solidFill>
                <a:ln w="9525">
                  <a:noFill/>
                  <a:round/>
                  <a:headEnd/>
                  <a:tailEnd/>
                </a:ln>
              </p:spPr>
              <p:txBody>
                <a:bodyPr/>
                <a:lstStyle/>
                <a:p>
                  <a:endParaRPr lang="es-MX"/>
                </a:p>
              </p:txBody>
            </p:sp>
            <p:sp>
              <p:nvSpPr>
                <p:cNvPr id="8334" name="Freeform 6620"/>
                <p:cNvSpPr>
                  <a:spLocks/>
                </p:cNvSpPr>
                <p:nvPr/>
              </p:nvSpPr>
              <p:spPr bwMode="auto">
                <a:xfrm>
                  <a:off x="1734" y="1745"/>
                  <a:ext cx="91" cy="24"/>
                </a:xfrm>
                <a:custGeom>
                  <a:avLst/>
                  <a:gdLst>
                    <a:gd name="T0" fmla="*/ 0 w 827"/>
                    <a:gd name="T1" fmla="*/ 0 h 211"/>
                    <a:gd name="T2" fmla="*/ 0 w 827"/>
                    <a:gd name="T3" fmla="*/ 0 h 211"/>
                    <a:gd name="T4" fmla="*/ 0 w 827"/>
                    <a:gd name="T5" fmla="*/ 0 h 211"/>
                    <a:gd name="T6" fmla="*/ 0 w 827"/>
                    <a:gd name="T7" fmla="*/ 0 h 211"/>
                    <a:gd name="T8" fmla="*/ 0 w 827"/>
                    <a:gd name="T9" fmla="*/ 0 h 211"/>
                    <a:gd name="T10" fmla="*/ 0 60000 65536"/>
                    <a:gd name="T11" fmla="*/ 0 60000 65536"/>
                    <a:gd name="T12" fmla="*/ 0 60000 65536"/>
                    <a:gd name="T13" fmla="*/ 0 60000 65536"/>
                    <a:gd name="T14" fmla="*/ 0 60000 65536"/>
                    <a:gd name="T15" fmla="*/ 0 w 827"/>
                    <a:gd name="T16" fmla="*/ 0 h 211"/>
                    <a:gd name="T17" fmla="*/ 827 w 827"/>
                    <a:gd name="T18" fmla="*/ 211 h 211"/>
                  </a:gdLst>
                  <a:ahLst/>
                  <a:cxnLst>
                    <a:cxn ang="T10">
                      <a:pos x="T0" y="T1"/>
                    </a:cxn>
                    <a:cxn ang="T11">
                      <a:pos x="T2" y="T3"/>
                    </a:cxn>
                    <a:cxn ang="T12">
                      <a:pos x="T4" y="T5"/>
                    </a:cxn>
                    <a:cxn ang="T13">
                      <a:pos x="T6" y="T7"/>
                    </a:cxn>
                    <a:cxn ang="T14">
                      <a:pos x="T8" y="T9"/>
                    </a:cxn>
                  </a:cxnLst>
                  <a:rect l="T15" t="T16" r="T17" b="T18"/>
                  <a:pathLst>
                    <a:path w="827" h="211">
                      <a:moveTo>
                        <a:pt x="0" y="175"/>
                      </a:moveTo>
                      <a:lnTo>
                        <a:pt x="14" y="211"/>
                      </a:lnTo>
                      <a:lnTo>
                        <a:pt x="827" y="36"/>
                      </a:lnTo>
                      <a:lnTo>
                        <a:pt x="819" y="0"/>
                      </a:lnTo>
                      <a:lnTo>
                        <a:pt x="0" y="175"/>
                      </a:lnTo>
                    </a:path>
                  </a:pathLst>
                </a:custGeom>
                <a:noFill/>
                <a:ln w="0">
                  <a:solidFill>
                    <a:srgbClr val="00FF00"/>
                  </a:solidFill>
                  <a:round/>
                  <a:headEnd/>
                  <a:tailEnd/>
                </a:ln>
              </p:spPr>
              <p:txBody>
                <a:bodyPr/>
                <a:lstStyle/>
                <a:p>
                  <a:endParaRPr lang="es-MX"/>
                </a:p>
              </p:txBody>
            </p:sp>
            <p:sp>
              <p:nvSpPr>
                <p:cNvPr id="8335" name="Freeform 6621"/>
                <p:cNvSpPr>
                  <a:spLocks/>
                </p:cNvSpPr>
                <p:nvPr/>
              </p:nvSpPr>
              <p:spPr bwMode="auto">
                <a:xfrm>
                  <a:off x="1825" y="1732"/>
                  <a:ext cx="61" cy="17"/>
                </a:xfrm>
                <a:custGeom>
                  <a:avLst/>
                  <a:gdLst>
                    <a:gd name="T0" fmla="*/ 0 w 557"/>
                    <a:gd name="T1" fmla="*/ 0 h 151"/>
                    <a:gd name="T2" fmla="*/ 0 w 557"/>
                    <a:gd name="T3" fmla="*/ 0 h 151"/>
                    <a:gd name="T4" fmla="*/ 0 w 557"/>
                    <a:gd name="T5" fmla="*/ 0 h 151"/>
                    <a:gd name="T6" fmla="*/ 0 w 557"/>
                    <a:gd name="T7" fmla="*/ 0 h 151"/>
                    <a:gd name="T8" fmla="*/ 0 60000 65536"/>
                    <a:gd name="T9" fmla="*/ 0 60000 65536"/>
                    <a:gd name="T10" fmla="*/ 0 60000 65536"/>
                    <a:gd name="T11" fmla="*/ 0 60000 65536"/>
                    <a:gd name="T12" fmla="*/ 0 w 557"/>
                    <a:gd name="T13" fmla="*/ 0 h 151"/>
                    <a:gd name="T14" fmla="*/ 557 w 557"/>
                    <a:gd name="T15" fmla="*/ 151 h 151"/>
                  </a:gdLst>
                  <a:ahLst/>
                  <a:cxnLst>
                    <a:cxn ang="T8">
                      <a:pos x="T0" y="T1"/>
                    </a:cxn>
                    <a:cxn ang="T9">
                      <a:pos x="T2" y="T3"/>
                    </a:cxn>
                    <a:cxn ang="T10">
                      <a:pos x="T4" y="T5"/>
                    </a:cxn>
                    <a:cxn ang="T11">
                      <a:pos x="T6" y="T7"/>
                    </a:cxn>
                  </a:cxnLst>
                  <a:rect l="T12" t="T13" r="T14" b="T15"/>
                  <a:pathLst>
                    <a:path w="557" h="151">
                      <a:moveTo>
                        <a:pt x="0" y="115"/>
                      </a:moveTo>
                      <a:lnTo>
                        <a:pt x="8" y="151"/>
                      </a:lnTo>
                      <a:lnTo>
                        <a:pt x="557" y="0"/>
                      </a:lnTo>
                      <a:lnTo>
                        <a:pt x="0" y="115"/>
                      </a:lnTo>
                      <a:close/>
                    </a:path>
                  </a:pathLst>
                </a:custGeom>
                <a:solidFill>
                  <a:srgbClr val="00FF00"/>
                </a:solidFill>
                <a:ln w="9525">
                  <a:noFill/>
                  <a:round/>
                  <a:headEnd/>
                  <a:tailEnd/>
                </a:ln>
              </p:spPr>
              <p:txBody>
                <a:bodyPr/>
                <a:lstStyle/>
                <a:p>
                  <a:endParaRPr lang="es-MX"/>
                </a:p>
              </p:txBody>
            </p:sp>
            <p:sp>
              <p:nvSpPr>
                <p:cNvPr id="8336" name="Freeform 6622"/>
                <p:cNvSpPr>
                  <a:spLocks/>
                </p:cNvSpPr>
                <p:nvPr/>
              </p:nvSpPr>
              <p:spPr bwMode="auto">
                <a:xfrm>
                  <a:off x="1825" y="1732"/>
                  <a:ext cx="63" cy="17"/>
                </a:xfrm>
                <a:custGeom>
                  <a:avLst/>
                  <a:gdLst>
                    <a:gd name="T0" fmla="*/ 0 w 561"/>
                    <a:gd name="T1" fmla="*/ 0 h 151"/>
                    <a:gd name="T2" fmla="*/ 0 w 561"/>
                    <a:gd name="T3" fmla="*/ 0 h 151"/>
                    <a:gd name="T4" fmla="*/ 0 w 561"/>
                    <a:gd name="T5" fmla="*/ 0 h 151"/>
                    <a:gd name="T6" fmla="*/ 0 w 561"/>
                    <a:gd name="T7" fmla="*/ 0 h 151"/>
                    <a:gd name="T8" fmla="*/ 0 60000 65536"/>
                    <a:gd name="T9" fmla="*/ 0 60000 65536"/>
                    <a:gd name="T10" fmla="*/ 0 60000 65536"/>
                    <a:gd name="T11" fmla="*/ 0 60000 65536"/>
                    <a:gd name="T12" fmla="*/ 0 w 561"/>
                    <a:gd name="T13" fmla="*/ 0 h 151"/>
                    <a:gd name="T14" fmla="*/ 561 w 561"/>
                    <a:gd name="T15" fmla="*/ 151 h 151"/>
                  </a:gdLst>
                  <a:ahLst/>
                  <a:cxnLst>
                    <a:cxn ang="T8">
                      <a:pos x="T0" y="T1"/>
                    </a:cxn>
                    <a:cxn ang="T9">
                      <a:pos x="T2" y="T3"/>
                    </a:cxn>
                    <a:cxn ang="T10">
                      <a:pos x="T4" y="T5"/>
                    </a:cxn>
                    <a:cxn ang="T11">
                      <a:pos x="T6" y="T7"/>
                    </a:cxn>
                  </a:cxnLst>
                  <a:rect l="T12" t="T13" r="T14" b="T15"/>
                  <a:pathLst>
                    <a:path w="561" h="151">
                      <a:moveTo>
                        <a:pt x="0" y="151"/>
                      </a:moveTo>
                      <a:lnTo>
                        <a:pt x="549" y="0"/>
                      </a:lnTo>
                      <a:lnTo>
                        <a:pt x="561" y="37"/>
                      </a:lnTo>
                      <a:lnTo>
                        <a:pt x="0" y="151"/>
                      </a:lnTo>
                      <a:close/>
                    </a:path>
                  </a:pathLst>
                </a:custGeom>
                <a:solidFill>
                  <a:srgbClr val="00FF00"/>
                </a:solidFill>
                <a:ln w="9525">
                  <a:noFill/>
                  <a:round/>
                  <a:headEnd/>
                  <a:tailEnd/>
                </a:ln>
              </p:spPr>
              <p:txBody>
                <a:bodyPr/>
                <a:lstStyle/>
                <a:p>
                  <a:endParaRPr lang="es-MX"/>
                </a:p>
              </p:txBody>
            </p:sp>
            <p:sp>
              <p:nvSpPr>
                <p:cNvPr id="8337" name="Freeform 6623"/>
                <p:cNvSpPr>
                  <a:spLocks/>
                </p:cNvSpPr>
                <p:nvPr/>
              </p:nvSpPr>
              <p:spPr bwMode="auto">
                <a:xfrm>
                  <a:off x="1825" y="1732"/>
                  <a:ext cx="63" cy="17"/>
                </a:xfrm>
                <a:custGeom>
                  <a:avLst/>
                  <a:gdLst>
                    <a:gd name="T0" fmla="*/ 0 w 569"/>
                    <a:gd name="T1" fmla="*/ 0 h 151"/>
                    <a:gd name="T2" fmla="*/ 0 w 569"/>
                    <a:gd name="T3" fmla="*/ 0 h 151"/>
                    <a:gd name="T4" fmla="*/ 0 w 569"/>
                    <a:gd name="T5" fmla="*/ 0 h 151"/>
                    <a:gd name="T6" fmla="*/ 0 w 569"/>
                    <a:gd name="T7" fmla="*/ 0 h 151"/>
                    <a:gd name="T8" fmla="*/ 0 w 569"/>
                    <a:gd name="T9" fmla="*/ 0 h 151"/>
                    <a:gd name="T10" fmla="*/ 0 60000 65536"/>
                    <a:gd name="T11" fmla="*/ 0 60000 65536"/>
                    <a:gd name="T12" fmla="*/ 0 60000 65536"/>
                    <a:gd name="T13" fmla="*/ 0 60000 65536"/>
                    <a:gd name="T14" fmla="*/ 0 60000 65536"/>
                    <a:gd name="T15" fmla="*/ 0 w 569"/>
                    <a:gd name="T16" fmla="*/ 0 h 151"/>
                    <a:gd name="T17" fmla="*/ 569 w 569"/>
                    <a:gd name="T18" fmla="*/ 151 h 151"/>
                  </a:gdLst>
                  <a:ahLst/>
                  <a:cxnLst>
                    <a:cxn ang="T10">
                      <a:pos x="T0" y="T1"/>
                    </a:cxn>
                    <a:cxn ang="T11">
                      <a:pos x="T2" y="T3"/>
                    </a:cxn>
                    <a:cxn ang="T12">
                      <a:pos x="T4" y="T5"/>
                    </a:cxn>
                    <a:cxn ang="T13">
                      <a:pos x="T6" y="T7"/>
                    </a:cxn>
                    <a:cxn ang="T14">
                      <a:pos x="T8" y="T9"/>
                    </a:cxn>
                  </a:cxnLst>
                  <a:rect l="T15" t="T16" r="T17" b="T18"/>
                  <a:pathLst>
                    <a:path w="569" h="151">
                      <a:moveTo>
                        <a:pt x="0" y="115"/>
                      </a:moveTo>
                      <a:lnTo>
                        <a:pt x="8" y="151"/>
                      </a:lnTo>
                      <a:lnTo>
                        <a:pt x="569" y="37"/>
                      </a:lnTo>
                      <a:lnTo>
                        <a:pt x="557" y="0"/>
                      </a:lnTo>
                      <a:lnTo>
                        <a:pt x="0" y="115"/>
                      </a:lnTo>
                    </a:path>
                  </a:pathLst>
                </a:custGeom>
                <a:noFill/>
                <a:ln w="0">
                  <a:solidFill>
                    <a:srgbClr val="00FF00"/>
                  </a:solidFill>
                  <a:round/>
                  <a:headEnd/>
                  <a:tailEnd/>
                </a:ln>
              </p:spPr>
              <p:txBody>
                <a:bodyPr/>
                <a:lstStyle/>
                <a:p>
                  <a:endParaRPr lang="es-MX"/>
                </a:p>
              </p:txBody>
            </p:sp>
            <p:sp>
              <p:nvSpPr>
                <p:cNvPr id="8338" name="Freeform 6624"/>
                <p:cNvSpPr>
                  <a:spLocks/>
                </p:cNvSpPr>
                <p:nvPr/>
              </p:nvSpPr>
              <p:spPr bwMode="auto">
                <a:xfrm>
                  <a:off x="1888" y="1731"/>
                  <a:ext cx="10" cy="6"/>
                </a:xfrm>
                <a:custGeom>
                  <a:avLst/>
                  <a:gdLst>
                    <a:gd name="T0" fmla="*/ 0 w 94"/>
                    <a:gd name="T1" fmla="*/ 0 h 46"/>
                    <a:gd name="T2" fmla="*/ 0 w 94"/>
                    <a:gd name="T3" fmla="*/ 0 h 46"/>
                    <a:gd name="T4" fmla="*/ 0 w 94"/>
                    <a:gd name="T5" fmla="*/ 0 h 46"/>
                    <a:gd name="T6" fmla="*/ 0 w 94"/>
                    <a:gd name="T7" fmla="*/ 0 h 46"/>
                    <a:gd name="T8" fmla="*/ 0 60000 65536"/>
                    <a:gd name="T9" fmla="*/ 0 60000 65536"/>
                    <a:gd name="T10" fmla="*/ 0 60000 65536"/>
                    <a:gd name="T11" fmla="*/ 0 60000 65536"/>
                    <a:gd name="T12" fmla="*/ 0 w 94"/>
                    <a:gd name="T13" fmla="*/ 0 h 46"/>
                    <a:gd name="T14" fmla="*/ 94 w 94"/>
                    <a:gd name="T15" fmla="*/ 46 h 46"/>
                  </a:gdLst>
                  <a:ahLst/>
                  <a:cxnLst>
                    <a:cxn ang="T8">
                      <a:pos x="T0" y="T1"/>
                    </a:cxn>
                    <a:cxn ang="T9">
                      <a:pos x="T2" y="T3"/>
                    </a:cxn>
                    <a:cxn ang="T10">
                      <a:pos x="T4" y="T5"/>
                    </a:cxn>
                    <a:cxn ang="T11">
                      <a:pos x="T6" y="T7"/>
                    </a:cxn>
                  </a:cxnLst>
                  <a:rect l="T12" t="T13" r="T14" b="T15"/>
                  <a:pathLst>
                    <a:path w="94" h="46">
                      <a:moveTo>
                        <a:pt x="0" y="46"/>
                      </a:moveTo>
                      <a:lnTo>
                        <a:pt x="1" y="4"/>
                      </a:lnTo>
                      <a:lnTo>
                        <a:pt x="94" y="0"/>
                      </a:lnTo>
                      <a:lnTo>
                        <a:pt x="0" y="46"/>
                      </a:lnTo>
                      <a:close/>
                    </a:path>
                  </a:pathLst>
                </a:custGeom>
                <a:solidFill>
                  <a:srgbClr val="00FF00"/>
                </a:solidFill>
                <a:ln w="9525">
                  <a:noFill/>
                  <a:round/>
                  <a:headEnd/>
                  <a:tailEnd/>
                </a:ln>
              </p:spPr>
              <p:txBody>
                <a:bodyPr/>
                <a:lstStyle/>
                <a:p>
                  <a:endParaRPr lang="es-MX"/>
                </a:p>
              </p:txBody>
            </p:sp>
            <p:sp>
              <p:nvSpPr>
                <p:cNvPr id="8339" name="Freeform 6625"/>
                <p:cNvSpPr>
                  <a:spLocks/>
                </p:cNvSpPr>
                <p:nvPr/>
              </p:nvSpPr>
              <p:spPr bwMode="auto">
                <a:xfrm>
                  <a:off x="1886" y="1731"/>
                  <a:ext cx="12" cy="6"/>
                </a:xfrm>
                <a:custGeom>
                  <a:avLst/>
                  <a:gdLst>
                    <a:gd name="T0" fmla="*/ 0 w 106"/>
                    <a:gd name="T1" fmla="*/ 0 h 46"/>
                    <a:gd name="T2" fmla="*/ 0 w 106"/>
                    <a:gd name="T3" fmla="*/ 0 h 46"/>
                    <a:gd name="T4" fmla="*/ 0 w 106"/>
                    <a:gd name="T5" fmla="*/ 0 h 46"/>
                    <a:gd name="T6" fmla="*/ 0 w 106"/>
                    <a:gd name="T7" fmla="*/ 0 h 46"/>
                    <a:gd name="T8" fmla="*/ 0 w 106"/>
                    <a:gd name="T9" fmla="*/ 0 h 46"/>
                    <a:gd name="T10" fmla="*/ 0 60000 65536"/>
                    <a:gd name="T11" fmla="*/ 0 60000 65536"/>
                    <a:gd name="T12" fmla="*/ 0 60000 65536"/>
                    <a:gd name="T13" fmla="*/ 0 60000 65536"/>
                    <a:gd name="T14" fmla="*/ 0 60000 65536"/>
                    <a:gd name="T15" fmla="*/ 0 w 106"/>
                    <a:gd name="T16" fmla="*/ 0 h 46"/>
                    <a:gd name="T17" fmla="*/ 106 w 106"/>
                    <a:gd name="T18" fmla="*/ 46 h 46"/>
                  </a:gdLst>
                  <a:ahLst/>
                  <a:cxnLst>
                    <a:cxn ang="T10">
                      <a:pos x="T0" y="T1"/>
                    </a:cxn>
                    <a:cxn ang="T11">
                      <a:pos x="T2" y="T3"/>
                    </a:cxn>
                    <a:cxn ang="T12">
                      <a:pos x="T4" y="T5"/>
                    </a:cxn>
                    <a:cxn ang="T13">
                      <a:pos x="T6" y="T7"/>
                    </a:cxn>
                    <a:cxn ang="T14">
                      <a:pos x="T8" y="T9"/>
                    </a:cxn>
                  </a:cxnLst>
                  <a:rect l="T15" t="T16" r="T17" b="T18"/>
                  <a:pathLst>
                    <a:path w="106" h="46">
                      <a:moveTo>
                        <a:pt x="0" y="9"/>
                      </a:moveTo>
                      <a:lnTo>
                        <a:pt x="12" y="46"/>
                      </a:lnTo>
                      <a:lnTo>
                        <a:pt x="106" y="0"/>
                      </a:lnTo>
                      <a:lnTo>
                        <a:pt x="13" y="4"/>
                      </a:lnTo>
                      <a:lnTo>
                        <a:pt x="0" y="9"/>
                      </a:lnTo>
                    </a:path>
                  </a:pathLst>
                </a:custGeom>
                <a:noFill/>
                <a:ln w="0">
                  <a:solidFill>
                    <a:srgbClr val="00FF00"/>
                  </a:solidFill>
                  <a:round/>
                  <a:headEnd/>
                  <a:tailEnd/>
                </a:ln>
              </p:spPr>
              <p:txBody>
                <a:bodyPr/>
                <a:lstStyle/>
                <a:p>
                  <a:endParaRPr lang="es-MX"/>
                </a:p>
              </p:txBody>
            </p:sp>
            <p:sp>
              <p:nvSpPr>
                <p:cNvPr id="8340" name="Freeform 6626"/>
                <p:cNvSpPr>
                  <a:spLocks/>
                </p:cNvSpPr>
                <p:nvPr/>
              </p:nvSpPr>
              <p:spPr bwMode="auto">
                <a:xfrm>
                  <a:off x="1876" y="1727"/>
                  <a:ext cx="22" cy="5"/>
                </a:xfrm>
                <a:custGeom>
                  <a:avLst/>
                  <a:gdLst>
                    <a:gd name="T0" fmla="*/ 0 w 203"/>
                    <a:gd name="T1" fmla="*/ 0 h 45"/>
                    <a:gd name="T2" fmla="*/ 0 w 203"/>
                    <a:gd name="T3" fmla="*/ 0 h 45"/>
                    <a:gd name="T4" fmla="*/ 0 w 203"/>
                    <a:gd name="T5" fmla="*/ 0 h 45"/>
                    <a:gd name="T6" fmla="*/ 0 w 203"/>
                    <a:gd name="T7" fmla="*/ 0 h 45"/>
                    <a:gd name="T8" fmla="*/ 0 60000 65536"/>
                    <a:gd name="T9" fmla="*/ 0 60000 65536"/>
                    <a:gd name="T10" fmla="*/ 0 60000 65536"/>
                    <a:gd name="T11" fmla="*/ 0 60000 65536"/>
                    <a:gd name="T12" fmla="*/ 0 w 203"/>
                    <a:gd name="T13" fmla="*/ 0 h 45"/>
                    <a:gd name="T14" fmla="*/ 203 w 203"/>
                    <a:gd name="T15" fmla="*/ 45 h 45"/>
                  </a:gdLst>
                  <a:ahLst/>
                  <a:cxnLst>
                    <a:cxn ang="T8">
                      <a:pos x="T0" y="T1"/>
                    </a:cxn>
                    <a:cxn ang="T9">
                      <a:pos x="T2" y="T3"/>
                    </a:cxn>
                    <a:cxn ang="T10">
                      <a:pos x="T4" y="T5"/>
                    </a:cxn>
                    <a:cxn ang="T11">
                      <a:pos x="T6" y="T7"/>
                    </a:cxn>
                  </a:cxnLst>
                  <a:rect l="T12" t="T13" r="T14" b="T15"/>
                  <a:pathLst>
                    <a:path w="203" h="45">
                      <a:moveTo>
                        <a:pt x="110" y="45"/>
                      </a:moveTo>
                      <a:lnTo>
                        <a:pt x="203" y="41"/>
                      </a:lnTo>
                      <a:lnTo>
                        <a:pt x="0" y="0"/>
                      </a:lnTo>
                      <a:lnTo>
                        <a:pt x="110" y="45"/>
                      </a:lnTo>
                      <a:close/>
                    </a:path>
                  </a:pathLst>
                </a:custGeom>
                <a:solidFill>
                  <a:srgbClr val="00FF00"/>
                </a:solidFill>
                <a:ln w="9525">
                  <a:noFill/>
                  <a:round/>
                  <a:headEnd/>
                  <a:tailEnd/>
                </a:ln>
              </p:spPr>
              <p:txBody>
                <a:bodyPr/>
                <a:lstStyle/>
                <a:p>
                  <a:endParaRPr lang="es-MX"/>
                </a:p>
              </p:txBody>
            </p:sp>
            <p:sp>
              <p:nvSpPr>
                <p:cNvPr id="8341" name="Freeform 6627"/>
                <p:cNvSpPr>
                  <a:spLocks/>
                </p:cNvSpPr>
                <p:nvPr/>
              </p:nvSpPr>
              <p:spPr bwMode="auto">
                <a:xfrm>
                  <a:off x="1876" y="1724"/>
                  <a:ext cx="22" cy="7"/>
                </a:xfrm>
                <a:custGeom>
                  <a:avLst/>
                  <a:gdLst>
                    <a:gd name="T0" fmla="*/ 0 w 203"/>
                    <a:gd name="T1" fmla="*/ 0 h 70"/>
                    <a:gd name="T2" fmla="*/ 0 w 203"/>
                    <a:gd name="T3" fmla="*/ 0 h 70"/>
                    <a:gd name="T4" fmla="*/ 0 w 203"/>
                    <a:gd name="T5" fmla="*/ 0 h 70"/>
                    <a:gd name="T6" fmla="*/ 0 w 203"/>
                    <a:gd name="T7" fmla="*/ 0 h 70"/>
                    <a:gd name="T8" fmla="*/ 0 60000 65536"/>
                    <a:gd name="T9" fmla="*/ 0 60000 65536"/>
                    <a:gd name="T10" fmla="*/ 0 60000 65536"/>
                    <a:gd name="T11" fmla="*/ 0 60000 65536"/>
                    <a:gd name="T12" fmla="*/ 0 w 203"/>
                    <a:gd name="T13" fmla="*/ 0 h 70"/>
                    <a:gd name="T14" fmla="*/ 203 w 203"/>
                    <a:gd name="T15" fmla="*/ 70 h 70"/>
                  </a:gdLst>
                  <a:ahLst/>
                  <a:cxnLst>
                    <a:cxn ang="T8">
                      <a:pos x="T0" y="T1"/>
                    </a:cxn>
                    <a:cxn ang="T9">
                      <a:pos x="T2" y="T3"/>
                    </a:cxn>
                    <a:cxn ang="T10">
                      <a:pos x="T4" y="T5"/>
                    </a:cxn>
                    <a:cxn ang="T11">
                      <a:pos x="T6" y="T7"/>
                    </a:cxn>
                  </a:cxnLst>
                  <a:rect l="T12" t="T13" r="T14" b="T15"/>
                  <a:pathLst>
                    <a:path w="203" h="70">
                      <a:moveTo>
                        <a:pt x="203" y="70"/>
                      </a:moveTo>
                      <a:lnTo>
                        <a:pt x="0" y="29"/>
                      </a:lnTo>
                      <a:lnTo>
                        <a:pt x="29" y="0"/>
                      </a:lnTo>
                      <a:lnTo>
                        <a:pt x="203" y="70"/>
                      </a:lnTo>
                      <a:close/>
                    </a:path>
                  </a:pathLst>
                </a:custGeom>
                <a:solidFill>
                  <a:srgbClr val="00FF00"/>
                </a:solidFill>
                <a:ln w="9525">
                  <a:noFill/>
                  <a:round/>
                  <a:headEnd/>
                  <a:tailEnd/>
                </a:ln>
              </p:spPr>
              <p:txBody>
                <a:bodyPr/>
                <a:lstStyle/>
                <a:p>
                  <a:endParaRPr lang="es-MX"/>
                </a:p>
              </p:txBody>
            </p:sp>
            <p:sp>
              <p:nvSpPr>
                <p:cNvPr id="8342" name="Freeform 6628"/>
                <p:cNvSpPr>
                  <a:spLocks/>
                </p:cNvSpPr>
                <p:nvPr/>
              </p:nvSpPr>
              <p:spPr bwMode="auto">
                <a:xfrm>
                  <a:off x="1876" y="1724"/>
                  <a:ext cx="22" cy="8"/>
                </a:xfrm>
                <a:custGeom>
                  <a:avLst/>
                  <a:gdLst>
                    <a:gd name="T0" fmla="*/ 0 w 203"/>
                    <a:gd name="T1" fmla="*/ 0 h 74"/>
                    <a:gd name="T2" fmla="*/ 0 w 203"/>
                    <a:gd name="T3" fmla="*/ 0 h 74"/>
                    <a:gd name="T4" fmla="*/ 0 w 203"/>
                    <a:gd name="T5" fmla="*/ 0 h 74"/>
                    <a:gd name="T6" fmla="*/ 0 w 203"/>
                    <a:gd name="T7" fmla="*/ 0 h 74"/>
                    <a:gd name="T8" fmla="*/ 0 w 203"/>
                    <a:gd name="T9" fmla="*/ 0 h 74"/>
                    <a:gd name="T10" fmla="*/ 0 60000 65536"/>
                    <a:gd name="T11" fmla="*/ 0 60000 65536"/>
                    <a:gd name="T12" fmla="*/ 0 60000 65536"/>
                    <a:gd name="T13" fmla="*/ 0 60000 65536"/>
                    <a:gd name="T14" fmla="*/ 0 60000 65536"/>
                    <a:gd name="T15" fmla="*/ 0 w 203"/>
                    <a:gd name="T16" fmla="*/ 0 h 74"/>
                    <a:gd name="T17" fmla="*/ 203 w 203"/>
                    <a:gd name="T18" fmla="*/ 74 h 74"/>
                  </a:gdLst>
                  <a:ahLst/>
                  <a:cxnLst>
                    <a:cxn ang="T10">
                      <a:pos x="T0" y="T1"/>
                    </a:cxn>
                    <a:cxn ang="T11">
                      <a:pos x="T2" y="T3"/>
                    </a:cxn>
                    <a:cxn ang="T12">
                      <a:pos x="T4" y="T5"/>
                    </a:cxn>
                    <a:cxn ang="T13">
                      <a:pos x="T6" y="T7"/>
                    </a:cxn>
                    <a:cxn ang="T14">
                      <a:pos x="T8" y="T9"/>
                    </a:cxn>
                  </a:cxnLst>
                  <a:rect l="T15" t="T16" r="T17" b="T18"/>
                  <a:pathLst>
                    <a:path w="203" h="74">
                      <a:moveTo>
                        <a:pt x="110" y="74"/>
                      </a:moveTo>
                      <a:lnTo>
                        <a:pt x="203" y="70"/>
                      </a:lnTo>
                      <a:lnTo>
                        <a:pt x="29" y="0"/>
                      </a:lnTo>
                      <a:lnTo>
                        <a:pt x="0" y="29"/>
                      </a:lnTo>
                      <a:lnTo>
                        <a:pt x="110" y="74"/>
                      </a:lnTo>
                    </a:path>
                  </a:pathLst>
                </a:custGeom>
                <a:noFill/>
                <a:ln w="0">
                  <a:solidFill>
                    <a:srgbClr val="00FF00"/>
                  </a:solidFill>
                  <a:round/>
                  <a:headEnd/>
                  <a:tailEnd/>
                </a:ln>
              </p:spPr>
              <p:txBody>
                <a:bodyPr/>
                <a:lstStyle/>
                <a:p>
                  <a:endParaRPr lang="es-MX"/>
                </a:p>
              </p:txBody>
            </p:sp>
            <p:sp>
              <p:nvSpPr>
                <p:cNvPr id="8343" name="Freeform 6629"/>
                <p:cNvSpPr>
                  <a:spLocks/>
                </p:cNvSpPr>
                <p:nvPr/>
              </p:nvSpPr>
              <p:spPr bwMode="auto">
                <a:xfrm>
                  <a:off x="1868" y="1709"/>
                  <a:ext cx="11" cy="18"/>
                </a:xfrm>
                <a:custGeom>
                  <a:avLst/>
                  <a:gdLst>
                    <a:gd name="T0" fmla="*/ 0 w 94"/>
                    <a:gd name="T1" fmla="*/ 0 h 158"/>
                    <a:gd name="T2" fmla="*/ 0 w 94"/>
                    <a:gd name="T3" fmla="*/ 0 h 158"/>
                    <a:gd name="T4" fmla="*/ 0 w 94"/>
                    <a:gd name="T5" fmla="*/ 0 h 158"/>
                    <a:gd name="T6" fmla="*/ 0 w 94"/>
                    <a:gd name="T7" fmla="*/ 0 h 158"/>
                    <a:gd name="T8" fmla="*/ 0 60000 65536"/>
                    <a:gd name="T9" fmla="*/ 0 60000 65536"/>
                    <a:gd name="T10" fmla="*/ 0 60000 65536"/>
                    <a:gd name="T11" fmla="*/ 0 60000 65536"/>
                    <a:gd name="T12" fmla="*/ 0 w 94"/>
                    <a:gd name="T13" fmla="*/ 0 h 158"/>
                    <a:gd name="T14" fmla="*/ 94 w 94"/>
                    <a:gd name="T15" fmla="*/ 158 h 158"/>
                  </a:gdLst>
                  <a:ahLst/>
                  <a:cxnLst>
                    <a:cxn ang="T8">
                      <a:pos x="T0" y="T1"/>
                    </a:cxn>
                    <a:cxn ang="T9">
                      <a:pos x="T2" y="T3"/>
                    </a:cxn>
                    <a:cxn ang="T10">
                      <a:pos x="T4" y="T5"/>
                    </a:cxn>
                    <a:cxn ang="T11">
                      <a:pos x="T6" y="T7"/>
                    </a:cxn>
                  </a:cxnLst>
                  <a:rect l="T12" t="T13" r="T14" b="T15"/>
                  <a:pathLst>
                    <a:path w="94" h="158">
                      <a:moveTo>
                        <a:pt x="65" y="158"/>
                      </a:moveTo>
                      <a:lnTo>
                        <a:pt x="94" y="129"/>
                      </a:lnTo>
                      <a:lnTo>
                        <a:pt x="0" y="0"/>
                      </a:lnTo>
                      <a:lnTo>
                        <a:pt x="65" y="158"/>
                      </a:lnTo>
                      <a:close/>
                    </a:path>
                  </a:pathLst>
                </a:custGeom>
                <a:solidFill>
                  <a:srgbClr val="00FF00"/>
                </a:solidFill>
                <a:ln w="9525">
                  <a:noFill/>
                  <a:round/>
                  <a:headEnd/>
                  <a:tailEnd/>
                </a:ln>
              </p:spPr>
              <p:txBody>
                <a:bodyPr/>
                <a:lstStyle/>
                <a:p>
                  <a:endParaRPr lang="es-MX"/>
                </a:p>
              </p:txBody>
            </p:sp>
            <p:sp>
              <p:nvSpPr>
                <p:cNvPr id="8344" name="Freeform 6630"/>
                <p:cNvSpPr>
                  <a:spLocks/>
                </p:cNvSpPr>
                <p:nvPr/>
              </p:nvSpPr>
              <p:spPr bwMode="auto">
                <a:xfrm>
                  <a:off x="1868" y="1707"/>
                  <a:ext cx="11" cy="17"/>
                </a:xfrm>
                <a:custGeom>
                  <a:avLst/>
                  <a:gdLst>
                    <a:gd name="T0" fmla="*/ 0 w 94"/>
                    <a:gd name="T1" fmla="*/ 0 h 149"/>
                    <a:gd name="T2" fmla="*/ 0 w 94"/>
                    <a:gd name="T3" fmla="*/ 0 h 149"/>
                    <a:gd name="T4" fmla="*/ 0 w 94"/>
                    <a:gd name="T5" fmla="*/ 0 h 149"/>
                    <a:gd name="T6" fmla="*/ 0 w 94"/>
                    <a:gd name="T7" fmla="*/ 0 h 149"/>
                    <a:gd name="T8" fmla="*/ 0 60000 65536"/>
                    <a:gd name="T9" fmla="*/ 0 60000 65536"/>
                    <a:gd name="T10" fmla="*/ 0 60000 65536"/>
                    <a:gd name="T11" fmla="*/ 0 60000 65536"/>
                    <a:gd name="T12" fmla="*/ 0 w 94"/>
                    <a:gd name="T13" fmla="*/ 0 h 149"/>
                    <a:gd name="T14" fmla="*/ 94 w 94"/>
                    <a:gd name="T15" fmla="*/ 149 h 149"/>
                  </a:gdLst>
                  <a:ahLst/>
                  <a:cxnLst>
                    <a:cxn ang="T8">
                      <a:pos x="T0" y="T1"/>
                    </a:cxn>
                    <a:cxn ang="T9">
                      <a:pos x="T2" y="T3"/>
                    </a:cxn>
                    <a:cxn ang="T10">
                      <a:pos x="T4" y="T5"/>
                    </a:cxn>
                    <a:cxn ang="T11">
                      <a:pos x="T6" y="T7"/>
                    </a:cxn>
                  </a:cxnLst>
                  <a:rect l="T12" t="T13" r="T14" b="T15"/>
                  <a:pathLst>
                    <a:path w="94" h="149">
                      <a:moveTo>
                        <a:pt x="94" y="149"/>
                      </a:moveTo>
                      <a:lnTo>
                        <a:pt x="0" y="20"/>
                      </a:lnTo>
                      <a:lnTo>
                        <a:pt x="32" y="0"/>
                      </a:lnTo>
                      <a:lnTo>
                        <a:pt x="94" y="149"/>
                      </a:lnTo>
                      <a:close/>
                    </a:path>
                  </a:pathLst>
                </a:custGeom>
                <a:solidFill>
                  <a:srgbClr val="00FF00"/>
                </a:solidFill>
                <a:ln w="9525">
                  <a:noFill/>
                  <a:round/>
                  <a:headEnd/>
                  <a:tailEnd/>
                </a:ln>
              </p:spPr>
              <p:txBody>
                <a:bodyPr/>
                <a:lstStyle/>
                <a:p>
                  <a:endParaRPr lang="es-MX"/>
                </a:p>
              </p:txBody>
            </p:sp>
            <p:sp>
              <p:nvSpPr>
                <p:cNvPr id="8345" name="Freeform 6631"/>
                <p:cNvSpPr>
                  <a:spLocks/>
                </p:cNvSpPr>
                <p:nvPr/>
              </p:nvSpPr>
              <p:spPr bwMode="auto">
                <a:xfrm>
                  <a:off x="1868" y="1707"/>
                  <a:ext cx="11" cy="20"/>
                </a:xfrm>
                <a:custGeom>
                  <a:avLst/>
                  <a:gdLst>
                    <a:gd name="T0" fmla="*/ 0 w 94"/>
                    <a:gd name="T1" fmla="*/ 0 h 178"/>
                    <a:gd name="T2" fmla="*/ 0 w 94"/>
                    <a:gd name="T3" fmla="*/ 0 h 178"/>
                    <a:gd name="T4" fmla="*/ 0 w 94"/>
                    <a:gd name="T5" fmla="*/ 0 h 178"/>
                    <a:gd name="T6" fmla="*/ 0 w 94"/>
                    <a:gd name="T7" fmla="*/ 0 h 178"/>
                    <a:gd name="T8" fmla="*/ 0 w 94"/>
                    <a:gd name="T9" fmla="*/ 0 h 178"/>
                    <a:gd name="T10" fmla="*/ 0 60000 65536"/>
                    <a:gd name="T11" fmla="*/ 0 60000 65536"/>
                    <a:gd name="T12" fmla="*/ 0 60000 65536"/>
                    <a:gd name="T13" fmla="*/ 0 60000 65536"/>
                    <a:gd name="T14" fmla="*/ 0 60000 65536"/>
                    <a:gd name="T15" fmla="*/ 0 w 94"/>
                    <a:gd name="T16" fmla="*/ 0 h 178"/>
                    <a:gd name="T17" fmla="*/ 94 w 94"/>
                    <a:gd name="T18" fmla="*/ 178 h 178"/>
                  </a:gdLst>
                  <a:ahLst/>
                  <a:cxnLst>
                    <a:cxn ang="T10">
                      <a:pos x="T0" y="T1"/>
                    </a:cxn>
                    <a:cxn ang="T11">
                      <a:pos x="T2" y="T3"/>
                    </a:cxn>
                    <a:cxn ang="T12">
                      <a:pos x="T4" y="T5"/>
                    </a:cxn>
                    <a:cxn ang="T13">
                      <a:pos x="T6" y="T7"/>
                    </a:cxn>
                    <a:cxn ang="T14">
                      <a:pos x="T8" y="T9"/>
                    </a:cxn>
                  </a:cxnLst>
                  <a:rect l="T15" t="T16" r="T17" b="T18"/>
                  <a:pathLst>
                    <a:path w="94" h="178">
                      <a:moveTo>
                        <a:pt x="65" y="178"/>
                      </a:moveTo>
                      <a:lnTo>
                        <a:pt x="94" y="149"/>
                      </a:lnTo>
                      <a:lnTo>
                        <a:pt x="32" y="0"/>
                      </a:lnTo>
                      <a:lnTo>
                        <a:pt x="0" y="20"/>
                      </a:lnTo>
                      <a:lnTo>
                        <a:pt x="65" y="178"/>
                      </a:lnTo>
                    </a:path>
                  </a:pathLst>
                </a:custGeom>
                <a:noFill/>
                <a:ln w="0">
                  <a:solidFill>
                    <a:srgbClr val="00FF00"/>
                  </a:solidFill>
                  <a:round/>
                  <a:headEnd/>
                  <a:tailEnd/>
                </a:ln>
              </p:spPr>
              <p:txBody>
                <a:bodyPr/>
                <a:lstStyle/>
                <a:p>
                  <a:endParaRPr lang="es-MX"/>
                </a:p>
              </p:txBody>
            </p:sp>
            <p:sp>
              <p:nvSpPr>
                <p:cNvPr id="8346" name="Freeform 6632"/>
                <p:cNvSpPr>
                  <a:spLocks/>
                </p:cNvSpPr>
                <p:nvPr/>
              </p:nvSpPr>
              <p:spPr bwMode="auto">
                <a:xfrm>
                  <a:off x="1859" y="1699"/>
                  <a:ext cx="13" cy="10"/>
                </a:xfrm>
                <a:custGeom>
                  <a:avLst/>
                  <a:gdLst>
                    <a:gd name="T0" fmla="*/ 0 w 117"/>
                    <a:gd name="T1" fmla="*/ 0 h 90"/>
                    <a:gd name="T2" fmla="*/ 0 w 117"/>
                    <a:gd name="T3" fmla="*/ 0 h 90"/>
                    <a:gd name="T4" fmla="*/ 0 w 117"/>
                    <a:gd name="T5" fmla="*/ 0 h 90"/>
                    <a:gd name="T6" fmla="*/ 0 w 117"/>
                    <a:gd name="T7" fmla="*/ 0 h 90"/>
                    <a:gd name="T8" fmla="*/ 0 60000 65536"/>
                    <a:gd name="T9" fmla="*/ 0 60000 65536"/>
                    <a:gd name="T10" fmla="*/ 0 60000 65536"/>
                    <a:gd name="T11" fmla="*/ 0 60000 65536"/>
                    <a:gd name="T12" fmla="*/ 0 w 117"/>
                    <a:gd name="T13" fmla="*/ 0 h 90"/>
                    <a:gd name="T14" fmla="*/ 117 w 117"/>
                    <a:gd name="T15" fmla="*/ 90 h 90"/>
                  </a:gdLst>
                  <a:ahLst/>
                  <a:cxnLst>
                    <a:cxn ang="T8">
                      <a:pos x="T0" y="T1"/>
                    </a:cxn>
                    <a:cxn ang="T9">
                      <a:pos x="T2" y="T3"/>
                    </a:cxn>
                    <a:cxn ang="T10">
                      <a:pos x="T4" y="T5"/>
                    </a:cxn>
                    <a:cxn ang="T11">
                      <a:pos x="T6" y="T7"/>
                    </a:cxn>
                  </a:cxnLst>
                  <a:rect l="T12" t="T13" r="T14" b="T15"/>
                  <a:pathLst>
                    <a:path w="117" h="90">
                      <a:moveTo>
                        <a:pt x="85" y="90"/>
                      </a:moveTo>
                      <a:lnTo>
                        <a:pt x="117" y="70"/>
                      </a:lnTo>
                      <a:lnTo>
                        <a:pt x="0" y="0"/>
                      </a:lnTo>
                      <a:lnTo>
                        <a:pt x="85" y="90"/>
                      </a:lnTo>
                      <a:close/>
                    </a:path>
                  </a:pathLst>
                </a:custGeom>
                <a:solidFill>
                  <a:srgbClr val="00FF00"/>
                </a:solidFill>
                <a:ln w="9525">
                  <a:noFill/>
                  <a:round/>
                  <a:headEnd/>
                  <a:tailEnd/>
                </a:ln>
              </p:spPr>
              <p:txBody>
                <a:bodyPr/>
                <a:lstStyle/>
                <a:p>
                  <a:endParaRPr lang="es-MX"/>
                </a:p>
              </p:txBody>
            </p:sp>
            <p:sp>
              <p:nvSpPr>
                <p:cNvPr id="8347" name="Freeform 6633"/>
                <p:cNvSpPr>
                  <a:spLocks/>
                </p:cNvSpPr>
                <p:nvPr/>
              </p:nvSpPr>
              <p:spPr bwMode="auto">
                <a:xfrm>
                  <a:off x="1859" y="1696"/>
                  <a:ext cx="13" cy="11"/>
                </a:xfrm>
                <a:custGeom>
                  <a:avLst/>
                  <a:gdLst>
                    <a:gd name="T0" fmla="*/ 0 w 117"/>
                    <a:gd name="T1" fmla="*/ 0 h 96"/>
                    <a:gd name="T2" fmla="*/ 0 w 117"/>
                    <a:gd name="T3" fmla="*/ 0 h 96"/>
                    <a:gd name="T4" fmla="*/ 0 w 117"/>
                    <a:gd name="T5" fmla="*/ 0 h 96"/>
                    <a:gd name="T6" fmla="*/ 0 w 117"/>
                    <a:gd name="T7" fmla="*/ 0 h 96"/>
                    <a:gd name="T8" fmla="*/ 0 60000 65536"/>
                    <a:gd name="T9" fmla="*/ 0 60000 65536"/>
                    <a:gd name="T10" fmla="*/ 0 60000 65536"/>
                    <a:gd name="T11" fmla="*/ 0 60000 65536"/>
                    <a:gd name="T12" fmla="*/ 0 w 117"/>
                    <a:gd name="T13" fmla="*/ 0 h 96"/>
                    <a:gd name="T14" fmla="*/ 117 w 117"/>
                    <a:gd name="T15" fmla="*/ 96 h 96"/>
                  </a:gdLst>
                  <a:ahLst/>
                  <a:cxnLst>
                    <a:cxn ang="T8">
                      <a:pos x="T0" y="T1"/>
                    </a:cxn>
                    <a:cxn ang="T9">
                      <a:pos x="T2" y="T3"/>
                    </a:cxn>
                    <a:cxn ang="T10">
                      <a:pos x="T4" y="T5"/>
                    </a:cxn>
                    <a:cxn ang="T11">
                      <a:pos x="T6" y="T7"/>
                    </a:cxn>
                  </a:cxnLst>
                  <a:rect l="T12" t="T13" r="T14" b="T15"/>
                  <a:pathLst>
                    <a:path w="117" h="96">
                      <a:moveTo>
                        <a:pt x="117" y="96"/>
                      </a:moveTo>
                      <a:lnTo>
                        <a:pt x="0" y="26"/>
                      </a:lnTo>
                      <a:lnTo>
                        <a:pt x="29" y="0"/>
                      </a:lnTo>
                      <a:lnTo>
                        <a:pt x="117" y="96"/>
                      </a:lnTo>
                      <a:close/>
                    </a:path>
                  </a:pathLst>
                </a:custGeom>
                <a:solidFill>
                  <a:srgbClr val="00FF00"/>
                </a:solidFill>
                <a:ln w="9525">
                  <a:noFill/>
                  <a:round/>
                  <a:headEnd/>
                  <a:tailEnd/>
                </a:ln>
              </p:spPr>
              <p:txBody>
                <a:bodyPr/>
                <a:lstStyle/>
                <a:p>
                  <a:endParaRPr lang="es-MX"/>
                </a:p>
              </p:txBody>
            </p:sp>
            <p:sp>
              <p:nvSpPr>
                <p:cNvPr id="8348" name="Freeform 6634"/>
                <p:cNvSpPr>
                  <a:spLocks/>
                </p:cNvSpPr>
                <p:nvPr/>
              </p:nvSpPr>
              <p:spPr bwMode="auto">
                <a:xfrm>
                  <a:off x="1859" y="1696"/>
                  <a:ext cx="13" cy="13"/>
                </a:xfrm>
                <a:custGeom>
                  <a:avLst/>
                  <a:gdLst>
                    <a:gd name="T0" fmla="*/ 0 w 117"/>
                    <a:gd name="T1" fmla="*/ 0 h 116"/>
                    <a:gd name="T2" fmla="*/ 0 w 117"/>
                    <a:gd name="T3" fmla="*/ 0 h 116"/>
                    <a:gd name="T4" fmla="*/ 0 w 117"/>
                    <a:gd name="T5" fmla="*/ 0 h 116"/>
                    <a:gd name="T6" fmla="*/ 0 w 117"/>
                    <a:gd name="T7" fmla="*/ 0 h 116"/>
                    <a:gd name="T8" fmla="*/ 0 w 117"/>
                    <a:gd name="T9" fmla="*/ 0 h 116"/>
                    <a:gd name="T10" fmla="*/ 0 60000 65536"/>
                    <a:gd name="T11" fmla="*/ 0 60000 65536"/>
                    <a:gd name="T12" fmla="*/ 0 60000 65536"/>
                    <a:gd name="T13" fmla="*/ 0 60000 65536"/>
                    <a:gd name="T14" fmla="*/ 0 60000 65536"/>
                    <a:gd name="T15" fmla="*/ 0 w 117"/>
                    <a:gd name="T16" fmla="*/ 0 h 116"/>
                    <a:gd name="T17" fmla="*/ 117 w 117"/>
                    <a:gd name="T18" fmla="*/ 116 h 116"/>
                  </a:gdLst>
                  <a:ahLst/>
                  <a:cxnLst>
                    <a:cxn ang="T10">
                      <a:pos x="T0" y="T1"/>
                    </a:cxn>
                    <a:cxn ang="T11">
                      <a:pos x="T2" y="T3"/>
                    </a:cxn>
                    <a:cxn ang="T12">
                      <a:pos x="T4" y="T5"/>
                    </a:cxn>
                    <a:cxn ang="T13">
                      <a:pos x="T6" y="T7"/>
                    </a:cxn>
                    <a:cxn ang="T14">
                      <a:pos x="T8" y="T9"/>
                    </a:cxn>
                  </a:cxnLst>
                  <a:rect l="T15" t="T16" r="T17" b="T18"/>
                  <a:pathLst>
                    <a:path w="117" h="116">
                      <a:moveTo>
                        <a:pt x="85" y="116"/>
                      </a:moveTo>
                      <a:lnTo>
                        <a:pt x="117" y="96"/>
                      </a:lnTo>
                      <a:lnTo>
                        <a:pt x="29" y="0"/>
                      </a:lnTo>
                      <a:lnTo>
                        <a:pt x="0" y="26"/>
                      </a:lnTo>
                      <a:lnTo>
                        <a:pt x="85" y="116"/>
                      </a:lnTo>
                    </a:path>
                  </a:pathLst>
                </a:custGeom>
                <a:noFill/>
                <a:ln w="0">
                  <a:solidFill>
                    <a:srgbClr val="00FF00"/>
                  </a:solidFill>
                  <a:round/>
                  <a:headEnd/>
                  <a:tailEnd/>
                </a:ln>
              </p:spPr>
              <p:txBody>
                <a:bodyPr/>
                <a:lstStyle/>
                <a:p>
                  <a:endParaRPr lang="es-MX"/>
                </a:p>
              </p:txBody>
            </p:sp>
            <p:sp>
              <p:nvSpPr>
                <p:cNvPr id="8349" name="Freeform 6635"/>
                <p:cNvSpPr>
                  <a:spLocks/>
                </p:cNvSpPr>
                <p:nvPr/>
              </p:nvSpPr>
              <p:spPr bwMode="auto">
                <a:xfrm>
                  <a:off x="1819" y="1655"/>
                  <a:ext cx="43" cy="44"/>
                </a:xfrm>
                <a:custGeom>
                  <a:avLst/>
                  <a:gdLst>
                    <a:gd name="T0" fmla="*/ 0 w 389"/>
                    <a:gd name="T1" fmla="*/ 0 h 398"/>
                    <a:gd name="T2" fmla="*/ 0 w 389"/>
                    <a:gd name="T3" fmla="*/ 0 h 398"/>
                    <a:gd name="T4" fmla="*/ 0 w 389"/>
                    <a:gd name="T5" fmla="*/ 0 h 398"/>
                    <a:gd name="T6" fmla="*/ 0 w 389"/>
                    <a:gd name="T7" fmla="*/ 0 h 398"/>
                    <a:gd name="T8" fmla="*/ 0 60000 65536"/>
                    <a:gd name="T9" fmla="*/ 0 60000 65536"/>
                    <a:gd name="T10" fmla="*/ 0 60000 65536"/>
                    <a:gd name="T11" fmla="*/ 0 60000 65536"/>
                    <a:gd name="T12" fmla="*/ 0 w 389"/>
                    <a:gd name="T13" fmla="*/ 0 h 398"/>
                    <a:gd name="T14" fmla="*/ 389 w 389"/>
                    <a:gd name="T15" fmla="*/ 398 h 398"/>
                  </a:gdLst>
                  <a:ahLst/>
                  <a:cxnLst>
                    <a:cxn ang="T8">
                      <a:pos x="T0" y="T1"/>
                    </a:cxn>
                    <a:cxn ang="T9">
                      <a:pos x="T2" y="T3"/>
                    </a:cxn>
                    <a:cxn ang="T10">
                      <a:pos x="T4" y="T5"/>
                    </a:cxn>
                    <a:cxn ang="T11">
                      <a:pos x="T6" y="T7"/>
                    </a:cxn>
                  </a:cxnLst>
                  <a:rect l="T12" t="T13" r="T14" b="T15"/>
                  <a:pathLst>
                    <a:path w="389" h="398">
                      <a:moveTo>
                        <a:pt x="360" y="398"/>
                      </a:moveTo>
                      <a:lnTo>
                        <a:pt x="389" y="372"/>
                      </a:lnTo>
                      <a:lnTo>
                        <a:pt x="0" y="0"/>
                      </a:lnTo>
                      <a:lnTo>
                        <a:pt x="360" y="398"/>
                      </a:lnTo>
                      <a:close/>
                    </a:path>
                  </a:pathLst>
                </a:custGeom>
                <a:solidFill>
                  <a:srgbClr val="00FF00"/>
                </a:solidFill>
                <a:ln w="9525">
                  <a:noFill/>
                  <a:round/>
                  <a:headEnd/>
                  <a:tailEnd/>
                </a:ln>
              </p:spPr>
              <p:txBody>
                <a:bodyPr/>
                <a:lstStyle/>
                <a:p>
                  <a:endParaRPr lang="es-MX"/>
                </a:p>
              </p:txBody>
            </p:sp>
            <p:sp>
              <p:nvSpPr>
                <p:cNvPr id="8350" name="Freeform 6636"/>
                <p:cNvSpPr>
                  <a:spLocks/>
                </p:cNvSpPr>
                <p:nvPr/>
              </p:nvSpPr>
              <p:spPr bwMode="auto">
                <a:xfrm>
                  <a:off x="1819" y="1653"/>
                  <a:ext cx="43" cy="43"/>
                </a:xfrm>
                <a:custGeom>
                  <a:avLst/>
                  <a:gdLst>
                    <a:gd name="T0" fmla="*/ 0 w 389"/>
                    <a:gd name="T1" fmla="*/ 0 h 391"/>
                    <a:gd name="T2" fmla="*/ 0 w 389"/>
                    <a:gd name="T3" fmla="*/ 0 h 391"/>
                    <a:gd name="T4" fmla="*/ 0 w 389"/>
                    <a:gd name="T5" fmla="*/ 0 h 391"/>
                    <a:gd name="T6" fmla="*/ 0 w 389"/>
                    <a:gd name="T7" fmla="*/ 0 h 391"/>
                    <a:gd name="T8" fmla="*/ 0 60000 65536"/>
                    <a:gd name="T9" fmla="*/ 0 60000 65536"/>
                    <a:gd name="T10" fmla="*/ 0 60000 65536"/>
                    <a:gd name="T11" fmla="*/ 0 60000 65536"/>
                    <a:gd name="T12" fmla="*/ 0 w 389"/>
                    <a:gd name="T13" fmla="*/ 0 h 391"/>
                    <a:gd name="T14" fmla="*/ 389 w 389"/>
                    <a:gd name="T15" fmla="*/ 391 h 391"/>
                  </a:gdLst>
                  <a:ahLst/>
                  <a:cxnLst>
                    <a:cxn ang="T8">
                      <a:pos x="T0" y="T1"/>
                    </a:cxn>
                    <a:cxn ang="T9">
                      <a:pos x="T2" y="T3"/>
                    </a:cxn>
                    <a:cxn ang="T10">
                      <a:pos x="T4" y="T5"/>
                    </a:cxn>
                    <a:cxn ang="T11">
                      <a:pos x="T6" y="T7"/>
                    </a:cxn>
                  </a:cxnLst>
                  <a:rect l="T12" t="T13" r="T14" b="T15"/>
                  <a:pathLst>
                    <a:path w="389" h="391">
                      <a:moveTo>
                        <a:pt x="389" y="391"/>
                      </a:moveTo>
                      <a:lnTo>
                        <a:pt x="0" y="19"/>
                      </a:lnTo>
                      <a:lnTo>
                        <a:pt x="33" y="0"/>
                      </a:lnTo>
                      <a:lnTo>
                        <a:pt x="389" y="391"/>
                      </a:lnTo>
                      <a:close/>
                    </a:path>
                  </a:pathLst>
                </a:custGeom>
                <a:solidFill>
                  <a:srgbClr val="00FF00"/>
                </a:solidFill>
                <a:ln w="9525">
                  <a:noFill/>
                  <a:round/>
                  <a:headEnd/>
                  <a:tailEnd/>
                </a:ln>
              </p:spPr>
              <p:txBody>
                <a:bodyPr/>
                <a:lstStyle/>
                <a:p>
                  <a:endParaRPr lang="es-MX"/>
                </a:p>
              </p:txBody>
            </p:sp>
            <p:sp>
              <p:nvSpPr>
                <p:cNvPr id="8351" name="Freeform 6637"/>
                <p:cNvSpPr>
                  <a:spLocks/>
                </p:cNvSpPr>
                <p:nvPr/>
              </p:nvSpPr>
              <p:spPr bwMode="auto">
                <a:xfrm>
                  <a:off x="1819" y="1653"/>
                  <a:ext cx="43" cy="46"/>
                </a:xfrm>
                <a:custGeom>
                  <a:avLst/>
                  <a:gdLst>
                    <a:gd name="T0" fmla="*/ 0 w 389"/>
                    <a:gd name="T1" fmla="*/ 0 h 417"/>
                    <a:gd name="T2" fmla="*/ 0 w 389"/>
                    <a:gd name="T3" fmla="*/ 0 h 417"/>
                    <a:gd name="T4" fmla="*/ 0 w 389"/>
                    <a:gd name="T5" fmla="*/ 0 h 417"/>
                    <a:gd name="T6" fmla="*/ 0 w 389"/>
                    <a:gd name="T7" fmla="*/ 0 h 417"/>
                    <a:gd name="T8" fmla="*/ 0 w 389"/>
                    <a:gd name="T9" fmla="*/ 0 h 417"/>
                    <a:gd name="T10" fmla="*/ 0 60000 65536"/>
                    <a:gd name="T11" fmla="*/ 0 60000 65536"/>
                    <a:gd name="T12" fmla="*/ 0 60000 65536"/>
                    <a:gd name="T13" fmla="*/ 0 60000 65536"/>
                    <a:gd name="T14" fmla="*/ 0 60000 65536"/>
                    <a:gd name="T15" fmla="*/ 0 w 389"/>
                    <a:gd name="T16" fmla="*/ 0 h 417"/>
                    <a:gd name="T17" fmla="*/ 389 w 389"/>
                    <a:gd name="T18" fmla="*/ 417 h 417"/>
                  </a:gdLst>
                  <a:ahLst/>
                  <a:cxnLst>
                    <a:cxn ang="T10">
                      <a:pos x="T0" y="T1"/>
                    </a:cxn>
                    <a:cxn ang="T11">
                      <a:pos x="T2" y="T3"/>
                    </a:cxn>
                    <a:cxn ang="T12">
                      <a:pos x="T4" y="T5"/>
                    </a:cxn>
                    <a:cxn ang="T13">
                      <a:pos x="T6" y="T7"/>
                    </a:cxn>
                    <a:cxn ang="T14">
                      <a:pos x="T8" y="T9"/>
                    </a:cxn>
                  </a:cxnLst>
                  <a:rect l="T15" t="T16" r="T17" b="T18"/>
                  <a:pathLst>
                    <a:path w="389" h="417">
                      <a:moveTo>
                        <a:pt x="360" y="417"/>
                      </a:moveTo>
                      <a:lnTo>
                        <a:pt x="389" y="391"/>
                      </a:lnTo>
                      <a:lnTo>
                        <a:pt x="33" y="0"/>
                      </a:lnTo>
                      <a:lnTo>
                        <a:pt x="0" y="19"/>
                      </a:lnTo>
                      <a:lnTo>
                        <a:pt x="360" y="417"/>
                      </a:lnTo>
                    </a:path>
                  </a:pathLst>
                </a:custGeom>
                <a:noFill/>
                <a:ln w="0">
                  <a:solidFill>
                    <a:srgbClr val="00FF00"/>
                  </a:solidFill>
                  <a:round/>
                  <a:headEnd/>
                  <a:tailEnd/>
                </a:ln>
              </p:spPr>
              <p:txBody>
                <a:bodyPr/>
                <a:lstStyle/>
                <a:p>
                  <a:endParaRPr lang="es-MX"/>
                </a:p>
              </p:txBody>
            </p:sp>
            <p:sp>
              <p:nvSpPr>
                <p:cNvPr id="8352" name="Freeform 6638"/>
                <p:cNvSpPr>
                  <a:spLocks/>
                </p:cNvSpPr>
                <p:nvPr/>
              </p:nvSpPr>
              <p:spPr bwMode="auto">
                <a:xfrm>
                  <a:off x="1809" y="1624"/>
                  <a:ext cx="14" cy="31"/>
                </a:xfrm>
                <a:custGeom>
                  <a:avLst/>
                  <a:gdLst>
                    <a:gd name="T0" fmla="*/ 0 w 124"/>
                    <a:gd name="T1" fmla="*/ 0 h 276"/>
                    <a:gd name="T2" fmla="*/ 0 w 124"/>
                    <a:gd name="T3" fmla="*/ 0 h 276"/>
                    <a:gd name="T4" fmla="*/ 0 w 124"/>
                    <a:gd name="T5" fmla="*/ 0 h 276"/>
                    <a:gd name="T6" fmla="*/ 0 w 124"/>
                    <a:gd name="T7" fmla="*/ 0 h 276"/>
                    <a:gd name="T8" fmla="*/ 0 60000 65536"/>
                    <a:gd name="T9" fmla="*/ 0 60000 65536"/>
                    <a:gd name="T10" fmla="*/ 0 60000 65536"/>
                    <a:gd name="T11" fmla="*/ 0 60000 65536"/>
                    <a:gd name="T12" fmla="*/ 0 w 124"/>
                    <a:gd name="T13" fmla="*/ 0 h 276"/>
                    <a:gd name="T14" fmla="*/ 124 w 124"/>
                    <a:gd name="T15" fmla="*/ 276 h 276"/>
                  </a:gdLst>
                  <a:ahLst/>
                  <a:cxnLst>
                    <a:cxn ang="T8">
                      <a:pos x="T0" y="T1"/>
                    </a:cxn>
                    <a:cxn ang="T9">
                      <a:pos x="T2" y="T3"/>
                    </a:cxn>
                    <a:cxn ang="T10">
                      <a:pos x="T4" y="T5"/>
                    </a:cxn>
                    <a:cxn ang="T11">
                      <a:pos x="T6" y="T7"/>
                    </a:cxn>
                  </a:cxnLst>
                  <a:rect l="T12" t="T13" r="T14" b="T15"/>
                  <a:pathLst>
                    <a:path w="124" h="276">
                      <a:moveTo>
                        <a:pt x="91" y="276"/>
                      </a:moveTo>
                      <a:lnTo>
                        <a:pt x="124" y="257"/>
                      </a:lnTo>
                      <a:lnTo>
                        <a:pt x="0" y="0"/>
                      </a:lnTo>
                      <a:lnTo>
                        <a:pt x="91" y="276"/>
                      </a:lnTo>
                      <a:close/>
                    </a:path>
                  </a:pathLst>
                </a:custGeom>
                <a:solidFill>
                  <a:srgbClr val="00FF00"/>
                </a:solidFill>
                <a:ln w="9525">
                  <a:noFill/>
                  <a:round/>
                  <a:headEnd/>
                  <a:tailEnd/>
                </a:ln>
              </p:spPr>
              <p:txBody>
                <a:bodyPr/>
                <a:lstStyle/>
                <a:p>
                  <a:endParaRPr lang="es-MX"/>
                </a:p>
              </p:txBody>
            </p:sp>
            <p:sp>
              <p:nvSpPr>
                <p:cNvPr id="8353" name="Freeform 6639"/>
                <p:cNvSpPr>
                  <a:spLocks/>
                </p:cNvSpPr>
                <p:nvPr/>
              </p:nvSpPr>
              <p:spPr bwMode="auto">
                <a:xfrm>
                  <a:off x="1809" y="1623"/>
                  <a:ext cx="14" cy="30"/>
                </a:xfrm>
                <a:custGeom>
                  <a:avLst/>
                  <a:gdLst>
                    <a:gd name="T0" fmla="*/ 0 w 124"/>
                    <a:gd name="T1" fmla="*/ 0 h 272"/>
                    <a:gd name="T2" fmla="*/ 0 w 124"/>
                    <a:gd name="T3" fmla="*/ 0 h 272"/>
                    <a:gd name="T4" fmla="*/ 0 w 124"/>
                    <a:gd name="T5" fmla="*/ 0 h 272"/>
                    <a:gd name="T6" fmla="*/ 0 w 124"/>
                    <a:gd name="T7" fmla="*/ 0 h 272"/>
                    <a:gd name="T8" fmla="*/ 0 60000 65536"/>
                    <a:gd name="T9" fmla="*/ 0 60000 65536"/>
                    <a:gd name="T10" fmla="*/ 0 60000 65536"/>
                    <a:gd name="T11" fmla="*/ 0 60000 65536"/>
                    <a:gd name="T12" fmla="*/ 0 w 124"/>
                    <a:gd name="T13" fmla="*/ 0 h 272"/>
                    <a:gd name="T14" fmla="*/ 124 w 124"/>
                    <a:gd name="T15" fmla="*/ 272 h 272"/>
                  </a:gdLst>
                  <a:ahLst/>
                  <a:cxnLst>
                    <a:cxn ang="T8">
                      <a:pos x="T0" y="T1"/>
                    </a:cxn>
                    <a:cxn ang="T9">
                      <a:pos x="T2" y="T3"/>
                    </a:cxn>
                    <a:cxn ang="T10">
                      <a:pos x="T4" y="T5"/>
                    </a:cxn>
                    <a:cxn ang="T11">
                      <a:pos x="T6" y="T7"/>
                    </a:cxn>
                  </a:cxnLst>
                  <a:rect l="T12" t="T13" r="T14" b="T15"/>
                  <a:pathLst>
                    <a:path w="124" h="272">
                      <a:moveTo>
                        <a:pt x="124" y="272"/>
                      </a:moveTo>
                      <a:lnTo>
                        <a:pt x="0" y="15"/>
                      </a:lnTo>
                      <a:lnTo>
                        <a:pt x="36" y="0"/>
                      </a:lnTo>
                      <a:lnTo>
                        <a:pt x="124" y="272"/>
                      </a:lnTo>
                      <a:close/>
                    </a:path>
                  </a:pathLst>
                </a:custGeom>
                <a:solidFill>
                  <a:srgbClr val="00FF00"/>
                </a:solidFill>
                <a:ln w="9525">
                  <a:noFill/>
                  <a:round/>
                  <a:headEnd/>
                  <a:tailEnd/>
                </a:ln>
              </p:spPr>
              <p:txBody>
                <a:bodyPr/>
                <a:lstStyle/>
                <a:p>
                  <a:endParaRPr lang="es-MX"/>
                </a:p>
              </p:txBody>
            </p:sp>
            <p:sp>
              <p:nvSpPr>
                <p:cNvPr id="8354" name="Freeform 6640"/>
                <p:cNvSpPr>
                  <a:spLocks/>
                </p:cNvSpPr>
                <p:nvPr/>
              </p:nvSpPr>
              <p:spPr bwMode="auto">
                <a:xfrm>
                  <a:off x="1809" y="1623"/>
                  <a:ext cx="14" cy="32"/>
                </a:xfrm>
                <a:custGeom>
                  <a:avLst/>
                  <a:gdLst>
                    <a:gd name="T0" fmla="*/ 0 w 124"/>
                    <a:gd name="T1" fmla="*/ 0 h 291"/>
                    <a:gd name="T2" fmla="*/ 0 w 124"/>
                    <a:gd name="T3" fmla="*/ 0 h 291"/>
                    <a:gd name="T4" fmla="*/ 0 w 124"/>
                    <a:gd name="T5" fmla="*/ 0 h 291"/>
                    <a:gd name="T6" fmla="*/ 0 w 124"/>
                    <a:gd name="T7" fmla="*/ 0 h 291"/>
                    <a:gd name="T8" fmla="*/ 0 w 124"/>
                    <a:gd name="T9" fmla="*/ 0 h 291"/>
                    <a:gd name="T10" fmla="*/ 0 60000 65536"/>
                    <a:gd name="T11" fmla="*/ 0 60000 65536"/>
                    <a:gd name="T12" fmla="*/ 0 60000 65536"/>
                    <a:gd name="T13" fmla="*/ 0 60000 65536"/>
                    <a:gd name="T14" fmla="*/ 0 60000 65536"/>
                    <a:gd name="T15" fmla="*/ 0 w 124"/>
                    <a:gd name="T16" fmla="*/ 0 h 291"/>
                    <a:gd name="T17" fmla="*/ 124 w 124"/>
                    <a:gd name="T18" fmla="*/ 291 h 291"/>
                  </a:gdLst>
                  <a:ahLst/>
                  <a:cxnLst>
                    <a:cxn ang="T10">
                      <a:pos x="T0" y="T1"/>
                    </a:cxn>
                    <a:cxn ang="T11">
                      <a:pos x="T2" y="T3"/>
                    </a:cxn>
                    <a:cxn ang="T12">
                      <a:pos x="T4" y="T5"/>
                    </a:cxn>
                    <a:cxn ang="T13">
                      <a:pos x="T6" y="T7"/>
                    </a:cxn>
                    <a:cxn ang="T14">
                      <a:pos x="T8" y="T9"/>
                    </a:cxn>
                  </a:cxnLst>
                  <a:rect l="T15" t="T16" r="T17" b="T18"/>
                  <a:pathLst>
                    <a:path w="124" h="291">
                      <a:moveTo>
                        <a:pt x="91" y="291"/>
                      </a:moveTo>
                      <a:lnTo>
                        <a:pt x="124" y="272"/>
                      </a:lnTo>
                      <a:lnTo>
                        <a:pt x="36" y="0"/>
                      </a:lnTo>
                      <a:lnTo>
                        <a:pt x="0" y="15"/>
                      </a:lnTo>
                      <a:lnTo>
                        <a:pt x="91" y="291"/>
                      </a:lnTo>
                    </a:path>
                  </a:pathLst>
                </a:custGeom>
                <a:noFill/>
                <a:ln w="0">
                  <a:solidFill>
                    <a:srgbClr val="00FF00"/>
                  </a:solidFill>
                  <a:round/>
                  <a:headEnd/>
                  <a:tailEnd/>
                </a:ln>
              </p:spPr>
              <p:txBody>
                <a:bodyPr/>
                <a:lstStyle/>
                <a:p>
                  <a:endParaRPr lang="es-MX"/>
                </a:p>
              </p:txBody>
            </p:sp>
            <p:sp>
              <p:nvSpPr>
                <p:cNvPr id="8355" name="Freeform 6641"/>
                <p:cNvSpPr>
                  <a:spLocks/>
                </p:cNvSpPr>
                <p:nvPr/>
              </p:nvSpPr>
              <p:spPr bwMode="auto">
                <a:xfrm>
                  <a:off x="1803" y="1615"/>
                  <a:ext cx="10" cy="9"/>
                </a:xfrm>
                <a:custGeom>
                  <a:avLst/>
                  <a:gdLst>
                    <a:gd name="T0" fmla="*/ 0 w 85"/>
                    <a:gd name="T1" fmla="*/ 0 h 85"/>
                    <a:gd name="T2" fmla="*/ 0 w 85"/>
                    <a:gd name="T3" fmla="*/ 0 h 85"/>
                    <a:gd name="T4" fmla="*/ 0 w 85"/>
                    <a:gd name="T5" fmla="*/ 0 h 85"/>
                    <a:gd name="T6" fmla="*/ 0 w 85"/>
                    <a:gd name="T7" fmla="*/ 0 h 85"/>
                    <a:gd name="T8" fmla="*/ 0 60000 65536"/>
                    <a:gd name="T9" fmla="*/ 0 60000 65536"/>
                    <a:gd name="T10" fmla="*/ 0 60000 65536"/>
                    <a:gd name="T11" fmla="*/ 0 60000 65536"/>
                    <a:gd name="T12" fmla="*/ 0 w 85"/>
                    <a:gd name="T13" fmla="*/ 0 h 85"/>
                    <a:gd name="T14" fmla="*/ 85 w 85"/>
                    <a:gd name="T15" fmla="*/ 85 h 85"/>
                  </a:gdLst>
                  <a:ahLst/>
                  <a:cxnLst>
                    <a:cxn ang="T8">
                      <a:pos x="T0" y="T1"/>
                    </a:cxn>
                    <a:cxn ang="T9">
                      <a:pos x="T2" y="T3"/>
                    </a:cxn>
                    <a:cxn ang="T10">
                      <a:pos x="T4" y="T5"/>
                    </a:cxn>
                    <a:cxn ang="T11">
                      <a:pos x="T6" y="T7"/>
                    </a:cxn>
                  </a:cxnLst>
                  <a:rect l="T12" t="T13" r="T14" b="T15"/>
                  <a:pathLst>
                    <a:path w="85" h="85">
                      <a:moveTo>
                        <a:pt x="49" y="85"/>
                      </a:moveTo>
                      <a:lnTo>
                        <a:pt x="85" y="70"/>
                      </a:lnTo>
                      <a:lnTo>
                        <a:pt x="0" y="0"/>
                      </a:lnTo>
                      <a:lnTo>
                        <a:pt x="49" y="85"/>
                      </a:lnTo>
                      <a:close/>
                    </a:path>
                  </a:pathLst>
                </a:custGeom>
                <a:solidFill>
                  <a:srgbClr val="00FF00"/>
                </a:solidFill>
                <a:ln w="9525">
                  <a:noFill/>
                  <a:round/>
                  <a:headEnd/>
                  <a:tailEnd/>
                </a:ln>
              </p:spPr>
              <p:txBody>
                <a:bodyPr/>
                <a:lstStyle/>
                <a:p>
                  <a:endParaRPr lang="es-MX"/>
                </a:p>
              </p:txBody>
            </p:sp>
            <p:sp>
              <p:nvSpPr>
                <p:cNvPr id="8356" name="Freeform 6642"/>
                <p:cNvSpPr>
                  <a:spLocks/>
                </p:cNvSpPr>
                <p:nvPr/>
              </p:nvSpPr>
              <p:spPr bwMode="auto">
                <a:xfrm>
                  <a:off x="1803" y="1613"/>
                  <a:ext cx="10" cy="10"/>
                </a:xfrm>
                <a:custGeom>
                  <a:avLst/>
                  <a:gdLst>
                    <a:gd name="T0" fmla="*/ 0 w 85"/>
                    <a:gd name="T1" fmla="*/ 0 h 88"/>
                    <a:gd name="T2" fmla="*/ 0 w 85"/>
                    <a:gd name="T3" fmla="*/ 0 h 88"/>
                    <a:gd name="T4" fmla="*/ 0 w 85"/>
                    <a:gd name="T5" fmla="*/ 0 h 88"/>
                    <a:gd name="T6" fmla="*/ 0 w 85"/>
                    <a:gd name="T7" fmla="*/ 0 h 88"/>
                    <a:gd name="T8" fmla="*/ 0 60000 65536"/>
                    <a:gd name="T9" fmla="*/ 0 60000 65536"/>
                    <a:gd name="T10" fmla="*/ 0 60000 65536"/>
                    <a:gd name="T11" fmla="*/ 0 60000 65536"/>
                    <a:gd name="T12" fmla="*/ 0 w 85"/>
                    <a:gd name="T13" fmla="*/ 0 h 88"/>
                    <a:gd name="T14" fmla="*/ 85 w 85"/>
                    <a:gd name="T15" fmla="*/ 88 h 88"/>
                  </a:gdLst>
                  <a:ahLst/>
                  <a:cxnLst>
                    <a:cxn ang="T8">
                      <a:pos x="T0" y="T1"/>
                    </a:cxn>
                    <a:cxn ang="T9">
                      <a:pos x="T2" y="T3"/>
                    </a:cxn>
                    <a:cxn ang="T10">
                      <a:pos x="T4" y="T5"/>
                    </a:cxn>
                    <a:cxn ang="T11">
                      <a:pos x="T6" y="T7"/>
                    </a:cxn>
                  </a:cxnLst>
                  <a:rect l="T12" t="T13" r="T14" b="T15"/>
                  <a:pathLst>
                    <a:path w="85" h="88">
                      <a:moveTo>
                        <a:pt x="85" y="88"/>
                      </a:moveTo>
                      <a:lnTo>
                        <a:pt x="0" y="18"/>
                      </a:lnTo>
                      <a:lnTo>
                        <a:pt x="33" y="0"/>
                      </a:lnTo>
                      <a:lnTo>
                        <a:pt x="85" y="88"/>
                      </a:lnTo>
                      <a:close/>
                    </a:path>
                  </a:pathLst>
                </a:custGeom>
                <a:solidFill>
                  <a:srgbClr val="00FF00"/>
                </a:solidFill>
                <a:ln w="9525">
                  <a:noFill/>
                  <a:round/>
                  <a:headEnd/>
                  <a:tailEnd/>
                </a:ln>
              </p:spPr>
              <p:txBody>
                <a:bodyPr/>
                <a:lstStyle/>
                <a:p>
                  <a:endParaRPr lang="es-MX"/>
                </a:p>
              </p:txBody>
            </p:sp>
            <p:sp>
              <p:nvSpPr>
                <p:cNvPr id="8357" name="Freeform 6643"/>
                <p:cNvSpPr>
                  <a:spLocks/>
                </p:cNvSpPr>
                <p:nvPr/>
              </p:nvSpPr>
              <p:spPr bwMode="auto">
                <a:xfrm>
                  <a:off x="1803" y="1613"/>
                  <a:ext cx="10" cy="11"/>
                </a:xfrm>
                <a:custGeom>
                  <a:avLst/>
                  <a:gdLst>
                    <a:gd name="T0" fmla="*/ 0 w 85"/>
                    <a:gd name="T1" fmla="*/ 0 h 103"/>
                    <a:gd name="T2" fmla="*/ 0 w 85"/>
                    <a:gd name="T3" fmla="*/ 0 h 103"/>
                    <a:gd name="T4" fmla="*/ 0 w 85"/>
                    <a:gd name="T5" fmla="*/ 0 h 103"/>
                    <a:gd name="T6" fmla="*/ 0 w 85"/>
                    <a:gd name="T7" fmla="*/ 0 h 103"/>
                    <a:gd name="T8" fmla="*/ 0 w 85"/>
                    <a:gd name="T9" fmla="*/ 0 h 103"/>
                    <a:gd name="T10" fmla="*/ 0 60000 65536"/>
                    <a:gd name="T11" fmla="*/ 0 60000 65536"/>
                    <a:gd name="T12" fmla="*/ 0 60000 65536"/>
                    <a:gd name="T13" fmla="*/ 0 60000 65536"/>
                    <a:gd name="T14" fmla="*/ 0 60000 65536"/>
                    <a:gd name="T15" fmla="*/ 0 w 85"/>
                    <a:gd name="T16" fmla="*/ 0 h 103"/>
                    <a:gd name="T17" fmla="*/ 85 w 85"/>
                    <a:gd name="T18" fmla="*/ 103 h 103"/>
                  </a:gdLst>
                  <a:ahLst/>
                  <a:cxnLst>
                    <a:cxn ang="T10">
                      <a:pos x="T0" y="T1"/>
                    </a:cxn>
                    <a:cxn ang="T11">
                      <a:pos x="T2" y="T3"/>
                    </a:cxn>
                    <a:cxn ang="T12">
                      <a:pos x="T4" y="T5"/>
                    </a:cxn>
                    <a:cxn ang="T13">
                      <a:pos x="T6" y="T7"/>
                    </a:cxn>
                    <a:cxn ang="T14">
                      <a:pos x="T8" y="T9"/>
                    </a:cxn>
                  </a:cxnLst>
                  <a:rect l="T15" t="T16" r="T17" b="T18"/>
                  <a:pathLst>
                    <a:path w="85" h="103">
                      <a:moveTo>
                        <a:pt x="49" y="103"/>
                      </a:moveTo>
                      <a:lnTo>
                        <a:pt x="85" y="88"/>
                      </a:lnTo>
                      <a:lnTo>
                        <a:pt x="33" y="0"/>
                      </a:lnTo>
                      <a:lnTo>
                        <a:pt x="0" y="18"/>
                      </a:lnTo>
                      <a:lnTo>
                        <a:pt x="49" y="103"/>
                      </a:lnTo>
                    </a:path>
                  </a:pathLst>
                </a:custGeom>
                <a:noFill/>
                <a:ln w="0">
                  <a:solidFill>
                    <a:srgbClr val="00FF00"/>
                  </a:solidFill>
                  <a:round/>
                  <a:headEnd/>
                  <a:tailEnd/>
                </a:ln>
              </p:spPr>
              <p:txBody>
                <a:bodyPr/>
                <a:lstStyle/>
                <a:p>
                  <a:endParaRPr lang="es-MX"/>
                </a:p>
              </p:txBody>
            </p:sp>
            <p:sp>
              <p:nvSpPr>
                <p:cNvPr id="8358" name="Freeform 6644"/>
                <p:cNvSpPr>
                  <a:spLocks/>
                </p:cNvSpPr>
                <p:nvPr/>
              </p:nvSpPr>
              <p:spPr bwMode="auto">
                <a:xfrm>
                  <a:off x="1798" y="1605"/>
                  <a:ext cx="9" cy="10"/>
                </a:xfrm>
                <a:custGeom>
                  <a:avLst/>
                  <a:gdLst>
                    <a:gd name="T0" fmla="*/ 0 w 83"/>
                    <a:gd name="T1" fmla="*/ 0 h 90"/>
                    <a:gd name="T2" fmla="*/ 0 w 83"/>
                    <a:gd name="T3" fmla="*/ 0 h 90"/>
                    <a:gd name="T4" fmla="*/ 0 w 83"/>
                    <a:gd name="T5" fmla="*/ 0 h 90"/>
                    <a:gd name="T6" fmla="*/ 0 w 83"/>
                    <a:gd name="T7" fmla="*/ 0 h 90"/>
                    <a:gd name="T8" fmla="*/ 0 60000 65536"/>
                    <a:gd name="T9" fmla="*/ 0 60000 65536"/>
                    <a:gd name="T10" fmla="*/ 0 60000 65536"/>
                    <a:gd name="T11" fmla="*/ 0 60000 65536"/>
                    <a:gd name="T12" fmla="*/ 0 w 83"/>
                    <a:gd name="T13" fmla="*/ 0 h 90"/>
                    <a:gd name="T14" fmla="*/ 83 w 83"/>
                    <a:gd name="T15" fmla="*/ 90 h 90"/>
                  </a:gdLst>
                  <a:ahLst/>
                  <a:cxnLst>
                    <a:cxn ang="T8">
                      <a:pos x="T0" y="T1"/>
                    </a:cxn>
                    <a:cxn ang="T9">
                      <a:pos x="T2" y="T3"/>
                    </a:cxn>
                    <a:cxn ang="T10">
                      <a:pos x="T4" y="T5"/>
                    </a:cxn>
                    <a:cxn ang="T11">
                      <a:pos x="T6" y="T7"/>
                    </a:cxn>
                  </a:cxnLst>
                  <a:rect l="T12" t="T13" r="T14" b="T15"/>
                  <a:pathLst>
                    <a:path w="83" h="90">
                      <a:moveTo>
                        <a:pt x="50" y="90"/>
                      </a:moveTo>
                      <a:lnTo>
                        <a:pt x="83" y="72"/>
                      </a:lnTo>
                      <a:lnTo>
                        <a:pt x="0" y="0"/>
                      </a:lnTo>
                      <a:lnTo>
                        <a:pt x="50" y="90"/>
                      </a:lnTo>
                      <a:close/>
                    </a:path>
                  </a:pathLst>
                </a:custGeom>
                <a:solidFill>
                  <a:srgbClr val="00FF00"/>
                </a:solidFill>
                <a:ln w="9525">
                  <a:noFill/>
                  <a:round/>
                  <a:headEnd/>
                  <a:tailEnd/>
                </a:ln>
              </p:spPr>
              <p:txBody>
                <a:bodyPr/>
                <a:lstStyle/>
                <a:p>
                  <a:endParaRPr lang="es-MX"/>
                </a:p>
              </p:txBody>
            </p:sp>
            <p:sp>
              <p:nvSpPr>
                <p:cNvPr id="8359" name="Freeform 6645"/>
                <p:cNvSpPr>
                  <a:spLocks/>
                </p:cNvSpPr>
                <p:nvPr/>
              </p:nvSpPr>
              <p:spPr bwMode="auto">
                <a:xfrm>
                  <a:off x="1798" y="1602"/>
                  <a:ext cx="9" cy="11"/>
                </a:xfrm>
                <a:custGeom>
                  <a:avLst/>
                  <a:gdLst>
                    <a:gd name="T0" fmla="*/ 0 w 83"/>
                    <a:gd name="T1" fmla="*/ 0 h 97"/>
                    <a:gd name="T2" fmla="*/ 0 w 83"/>
                    <a:gd name="T3" fmla="*/ 0 h 97"/>
                    <a:gd name="T4" fmla="*/ 0 w 83"/>
                    <a:gd name="T5" fmla="*/ 0 h 97"/>
                    <a:gd name="T6" fmla="*/ 0 w 83"/>
                    <a:gd name="T7" fmla="*/ 0 h 97"/>
                    <a:gd name="T8" fmla="*/ 0 60000 65536"/>
                    <a:gd name="T9" fmla="*/ 0 60000 65536"/>
                    <a:gd name="T10" fmla="*/ 0 60000 65536"/>
                    <a:gd name="T11" fmla="*/ 0 60000 65536"/>
                    <a:gd name="T12" fmla="*/ 0 w 83"/>
                    <a:gd name="T13" fmla="*/ 0 h 97"/>
                    <a:gd name="T14" fmla="*/ 83 w 83"/>
                    <a:gd name="T15" fmla="*/ 97 h 97"/>
                  </a:gdLst>
                  <a:ahLst/>
                  <a:cxnLst>
                    <a:cxn ang="T8">
                      <a:pos x="T0" y="T1"/>
                    </a:cxn>
                    <a:cxn ang="T9">
                      <a:pos x="T2" y="T3"/>
                    </a:cxn>
                    <a:cxn ang="T10">
                      <a:pos x="T4" y="T5"/>
                    </a:cxn>
                    <a:cxn ang="T11">
                      <a:pos x="T6" y="T7"/>
                    </a:cxn>
                  </a:cxnLst>
                  <a:rect l="T12" t="T13" r="T14" b="T15"/>
                  <a:pathLst>
                    <a:path w="83" h="97">
                      <a:moveTo>
                        <a:pt x="83" y="97"/>
                      </a:moveTo>
                      <a:lnTo>
                        <a:pt x="0" y="25"/>
                      </a:lnTo>
                      <a:lnTo>
                        <a:pt x="30" y="0"/>
                      </a:lnTo>
                      <a:lnTo>
                        <a:pt x="83" y="97"/>
                      </a:lnTo>
                      <a:close/>
                    </a:path>
                  </a:pathLst>
                </a:custGeom>
                <a:solidFill>
                  <a:srgbClr val="00FF00"/>
                </a:solidFill>
                <a:ln w="9525">
                  <a:noFill/>
                  <a:round/>
                  <a:headEnd/>
                  <a:tailEnd/>
                </a:ln>
              </p:spPr>
              <p:txBody>
                <a:bodyPr/>
                <a:lstStyle/>
                <a:p>
                  <a:endParaRPr lang="es-MX"/>
                </a:p>
              </p:txBody>
            </p:sp>
            <p:sp>
              <p:nvSpPr>
                <p:cNvPr id="8360" name="Freeform 6646"/>
                <p:cNvSpPr>
                  <a:spLocks/>
                </p:cNvSpPr>
                <p:nvPr/>
              </p:nvSpPr>
              <p:spPr bwMode="auto">
                <a:xfrm>
                  <a:off x="1798" y="1602"/>
                  <a:ext cx="9" cy="13"/>
                </a:xfrm>
                <a:custGeom>
                  <a:avLst/>
                  <a:gdLst>
                    <a:gd name="T0" fmla="*/ 0 w 83"/>
                    <a:gd name="T1" fmla="*/ 0 h 115"/>
                    <a:gd name="T2" fmla="*/ 0 w 83"/>
                    <a:gd name="T3" fmla="*/ 0 h 115"/>
                    <a:gd name="T4" fmla="*/ 0 w 83"/>
                    <a:gd name="T5" fmla="*/ 0 h 115"/>
                    <a:gd name="T6" fmla="*/ 0 w 83"/>
                    <a:gd name="T7" fmla="*/ 0 h 115"/>
                    <a:gd name="T8" fmla="*/ 0 w 83"/>
                    <a:gd name="T9" fmla="*/ 0 h 115"/>
                    <a:gd name="T10" fmla="*/ 0 60000 65536"/>
                    <a:gd name="T11" fmla="*/ 0 60000 65536"/>
                    <a:gd name="T12" fmla="*/ 0 60000 65536"/>
                    <a:gd name="T13" fmla="*/ 0 60000 65536"/>
                    <a:gd name="T14" fmla="*/ 0 60000 65536"/>
                    <a:gd name="T15" fmla="*/ 0 w 83"/>
                    <a:gd name="T16" fmla="*/ 0 h 115"/>
                    <a:gd name="T17" fmla="*/ 83 w 83"/>
                    <a:gd name="T18" fmla="*/ 115 h 115"/>
                  </a:gdLst>
                  <a:ahLst/>
                  <a:cxnLst>
                    <a:cxn ang="T10">
                      <a:pos x="T0" y="T1"/>
                    </a:cxn>
                    <a:cxn ang="T11">
                      <a:pos x="T2" y="T3"/>
                    </a:cxn>
                    <a:cxn ang="T12">
                      <a:pos x="T4" y="T5"/>
                    </a:cxn>
                    <a:cxn ang="T13">
                      <a:pos x="T6" y="T7"/>
                    </a:cxn>
                    <a:cxn ang="T14">
                      <a:pos x="T8" y="T9"/>
                    </a:cxn>
                  </a:cxnLst>
                  <a:rect l="T15" t="T16" r="T17" b="T18"/>
                  <a:pathLst>
                    <a:path w="83" h="115">
                      <a:moveTo>
                        <a:pt x="50" y="115"/>
                      </a:moveTo>
                      <a:lnTo>
                        <a:pt x="83" y="97"/>
                      </a:lnTo>
                      <a:lnTo>
                        <a:pt x="30" y="0"/>
                      </a:lnTo>
                      <a:lnTo>
                        <a:pt x="0" y="25"/>
                      </a:lnTo>
                      <a:lnTo>
                        <a:pt x="50" y="115"/>
                      </a:lnTo>
                    </a:path>
                  </a:pathLst>
                </a:custGeom>
                <a:noFill/>
                <a:ln w="0">
                  <a:solidFill>
                    <a:srgbClr val="00FF00"/>
                  </a:solidFill>
                  <a:round/>
                  <a:headEnd/>
                  <a:tailEnd/>
                </a:ln>
              </p:spPr>
              <p:txBody>
                <a:bodyPr/>
                <a:lstStyle/>
                <a:p>
                  <a:endParaRPr lang="es-MX"/>
                </a:p>
              </p:txBody>
            </p:sp>
            <p:sp>
              <p:nvSpPr>
                <p:cNvPr id="8361" name="Freeform 6647"/>
                <p:cNvSpPr>
                  <a:spLocks/>
                </p:cNvSpPr>
                <p:nvPr/>
              </p:nvSpPr>
              <p:spPr bwMode="auto">
                <a:xfrm>
                  <a:off x="1775" y="1588"/>
                  <a:ext cx="26" cy="17"/>
                </a:xfrm>
                <a:custGeom>
                  <a:avLst/>
                  <a:gdLst>
                    <a:gd name="T0" fmla="*/ 0 w 235"/>
                    <a:gd name="T1" fmla="*/ 0 h 154"/>
                    <a:gd name="T2" fmla="*/ 0 w 235"/>
                    <a:gd name="T3" fmla="*/ 0 h 154"/>
                    <a:gd name="T4" fmla="*/ 0 w 235"/>
                    <a:gd name="T5" fmla="*/ 0 h 154"/>
                    <a:gd name="T6" fmla="*/ 0 w 235"/>
                    <a:gd name="T7" fmla="*/ 0 h 154"/>
                    <a:gd name="T8" fmla="*/ 0 60000 65536"/>
                    <a:gd name="T9" fmla="*/ 0 60000 65536"/>
                    <a:gd name="T10" fmla="*/ 0 60000 65536"/>
                    <a:gd name="T11" fmla="*/ 0 60000 65536"/>
                    <a:gd name="T12" fmla="*/ 0 w 235"/>
                    <a:gd name="T13" fmla="*/ 0 h 154"/>
                    <a:gd name="T14" fmla="*/ 235 w 235"/>
                    <a:gd name="T15" fmla="*/ 154 h 154"/>
                  </a:gdLst>
                  <a:ahLst/>
                  <a:cxnLst>
                    <a:cxn ang="T8">
                      <a:pos x="T0" y="T1"/>
                    </a:cxn>
                    <a:cxn ang="T9">
                      <a:pos x="T2" y="T3"/>
                    </a:cxn>
                    <a:cxn ang="T10">
                      <a:pos x="T4" y="T5"/>
                    </a:cxn>
                    <a:cxn ang="T11">
                      <a:pos x="T6" y="T7"/>
                    </a:cxn>
                  </a:cxnLst>
                  <a:rect l="T12" t="T13" r="T14" b="T15"/>
                  <a:pathLst>
                    <a:path w="235" h="154">
                      <a:moveTo>
                        <a:pt x="205" y="154"/>
                      </a:moveTo>
                      <a:lnTo>
                        <a:pt x="235" y="129"/>
                      </a:lnTo>
                      <a:lnTo>
                        <a:pt x="0" y="0"/>
                      </a:lnTo>
                      <a:lnTo>
                        <a:pt x="205" y="154"/>
                      </a:lnTo>
                      <a:close/>
                    </a:path>
                  </a:pathLst>
                </a:custGeom>
                <a:solidFill>
                  <a:srgbClr val="00FF00"/>
                </a:solidFill>
                <a:ln w="9525">
                  <a:noFill/>
                  <a:round/>
                  <a:headEnd/>
                  <a:tailEnd/>
                </a:ln>
              </p:spPr>
              <p:txBody>
                <a:bodyPr/>
                <a:lstStyle/>
                <a:p>
                  <a:endParaRPr lang="es-MX"/>
                </a:p>
              </p:txBody>
            </p:sp>
            <p:sp>
              <p:nvSpPr>
                <p:cNvPr id="8362" name="Freeform 6648"/>
                <p:cNvSpPr>
                  <a:spLocks/>
                </p:cNvSpPr>
                <p:nvPr/>
              </p:nvSpPr>
              <p:spPr bwMode="auto">
                <a:xfrm>
                  <a:off x="1775" y="1584"/>
                  <a:ext cx="26" cy="18"/>
                </a:xfrm>
                <a:custGeom>
                  <a:avLst/>
                  <a:gdLst>
                    <a:gd name="T0" fmla="*/ 0 w 235"/>
                    <a:gd name="T1" fmla="*/ 0 h 160"/>
                    <a:gd name="T2" fmla="*/ 0 w 235"/>
                    <a:gd name="T3" fmla="*/ 0 h 160"/>
                    <a:gd name="T4" fmla="*/ 0 w 235"/>
                    <a:gd name="T5" fmla="*/ 0 h 160"/>
                    <a:gd name="T6" fmla="*/ 0 w 235"/>
                    <a:gd name="T7" fmla="*/ 0 h 160"/>
                    <a:gd name="T8" fmla="*/ 0 60000 65536"/>
                    <a:gd name="T9" fmla="*/ 0 60000 65536"/>
                    <a:gd name="T10" fmla="*/ 0 60000 65536"/>
                    <a:gd name="T11" fmla="*/ 0 60000 65536"/>
                    <a:gd name="T12" fmla="*/ 0 w 235"/>
                    <a:gd name="T13" fmla="*/ 0 h 160"/>
                    <a:gd name="T14" fmla="*/ 235 w 235"/>
                    <a:gd name="T15" fmla="*/ 160 h 160"/>
                  </a:gdLst>
                  <a:ahLst/>
                  <a:cxnLst>
                    <a:cxn ang="T8">
                      <a:pos x="T0" y="T1"/>
                    </a:cxn>
                    <a:cxn ang="T9">
                      <a:pos x="T2" y="T3"/>
                    </a:cxn>
                    <a:cxn ang="T10">
                      <a:pos x="T4" y="T5"/>
                    </a:cxn>
                    <a:cxn ang="T11">
                      <a:pos x="T6" y="T7"/>
                    </a:cxn>
                  </a:cxnLst>
                  <a:rect l="T12" t="T13" r="T14" b="T15"/>
                  <a:pathLst>
                    <a:path w="235" h="160">
                      <a:moveTo>
                        <a:pt x="235" y="160"/>
                      </a:moveTo>
                      <a:lnTo>
                        <a:pt x="0" y="31"/>
                      </a:lnTo>
                      <a:lnTo>
                        <a:pt x="21" y="0"/>
                      </a:lnTo>
                      <a:lnTo>
                        <a:pt x="235" y="160"/>
                      </a:lnTo>
                      <a:close/>
                    </a:path>
                  </a:pathLst>
                </a:custGeom>
                <a:solidFill>
                  <a:srgbClr val="00FF00"/>
                </a:solidFill>
                <a:ln w="9525">
                  <a:noFill/>
                  <a:round/>
                  <a:headEnd/>
                  <a:tailEnd/>
                </a:ln>
              </p:spPr>
              <p:txBody>
                <a:bodyPr/>
                <a:lstStyle/>
                <a:p>
                  <a:endParaRPr lang="es-MX"/>
                </a:p>
              </p:txBody>
            </p:sp>
            <p:sp>
              <p:nvSpPr>
                <p:cNvPr id="8363" name="Freeform 6649"/>
                <p:cNvSpPr>
                  <a:spLocks/>
                </p:cNvSpPr>
                <p:nvPr/>
              </p:nvSpPr>
              <p:spPr bwMode="auto">
                <a:xfrm>
                  <a:off x="1775" y="1584"/>
                  <a:ext cx="26" cy="21"/>
                </a:xfrm>
                <a:custGeom>
                  <a:avLst/>
                  <a:gdLst>
                    <a:gd name="T0" fmla="*/ 0 w 235"/>
                    <a:gd name="T1" fmla="*/ 0 h 185"/>
                    <a:gd name="T2" fmla="*/ 0 w 235"/>
                    <a:gd name="T3" fmla="*/ 0 h 185"/>
                    <a:gd name="T4" fmla="*/ 0 w 235"/>
                    <a:gd name="T5" fmla="*/ 0 h 185"/>
                    <a:gd name="T6" fmla="*/ 0 w 235"/>
                    <a:gd name="T7" fmla="*/ 0 h 185"/>
                    <a:gd name="T8" fmla="*/ 0 w 235"/>
                    <a:gd name="T9" fmla="*/ 0 h 185"/>
                    <a:gd name="T10" fmla="*/ 0 60000 65536"/>
                    <a:gd name="T11" fmla="*/ 0 60000 65536"/>
                    <a:gd name="T12" fmla="*/ 0 60000 65536"/>
                    <a:gd name="T13" fmla="*/ 0 60000 65536"/>
                    <a:gd name="T14" fmla="*/ 0 60000 65536"/>
                    <a:gd name="T15" fmla="*/ 0 w 235"/>
                    <a:gd name="T16" fmla="*/ 0 h 185"/>
                    <a:gd name="T17" fmla="*/ 235 w 235"/>
                    <a:gd name="T18" fmla="*/ 185 h 185"/>
                  </a:gdLst>
                  <a:ahLst/>
                  <a:cxnLst>
                    <a:cxn ang="T10">
                      <a:pos x="T0" y="T1"/>
                    </a:cxn>
                    <a:cxn ang="T11">
                      <a:pos x="T2" y="T3"/>
                    </a:cxn>
                    <a:cxn ang="T12">
                      <a:pos x="T4" y="T5"/>
                    </a:cxn>
                    <a:cxn ang="T13">
                      <a:pos x="T6" y="T7"/>
                    </a:cxn>
                    <a:cxn ang="T14">
                      <a:pos x="T8" y="T9"/>
                    </a:cxn>
                  </a:cxnLst>
                  <a:rect l="T15" t="T16" r="T17" b="T18"/>
                  <a:pathLst>
                    <a:path w="235" h="185">
                      <a:moveTo>
                        <a:pt x="205" y="185"/>
                      </a:moveTo>
                      <a:lnTo>
                        <a:pt x="235" y="160"/>
                      </a:lnTo>
                      <a:lnTo>
                        <a:pt x="21" y="0"/>
                      </a:lnTo>
                      <a:lnTo>
                        <a:pt x="0" y="31"/>
                      </a:lnTo>
                      <a:lnTo>
                        <a:pt x="205" y="185"/>
                      </a:lnTo>
                    </a:path>
                  </a:pathLst>
                </a:custGeom>
                <a:noFill/>
                <a:ln w="0">
                  <a:solidFill>
                    <a:srgbClr val="00FF00"/>
                  </a:solidFill>
                  <a:round/>
                  <a:headEnd/>
                  <a:tailEnd/>
                </a:ln>
              </p:spPr>
              <p:txBody>
                <a:bodyPr/>
                <a:lstStyle/>
                <a:p>
                  <a:endParaRPr lang="es-MX"/>
                </a:p>
              </p:txBody>
            </p:sp>
            <p:sp>
              <p:nvSpPr>
                <p:cNvPr id="8364" name="Freeform 6650"/>
                <p:cNvSpPr>
                  <a:spLocks/>
                </p:cNvSpPr>
                <p:nvPr/>
              </p:nvSpPr>
              <p:spPr bwMode="auto">
                <a:xfrm>
                  <a:off x="1612" y="1650"/>
                  <a:ext cx="23" cy="77"/>
                </a:xfrm>
                <a:custGeom>
                  <a:avLst/>
                  <a:gdLst>
                    <a:gd name="T0" fmla="*/ 0 w 215"/>
                    <a:gd name="T1" fmla="*/ 0 h 689"/>
                    <a:gd name="T2" fmla="*/ 0 w 215"/>
                    <a:gd name="T3" fmla="*/ 0 h 689"/>
                    <a:gd name="T4" fmla="*/ 0 w 215"/>
                    <a:gd name="T5" fmla="*/ 0 h 689"/>
                    <a:gd name="T6" fmla="*/ 0 w 215"/>
                    <a:gd name="T7" fmla="*/ 0 h 689"/>
                    <a:gd name="T8" fmla="*/ 0 60000 65536"/>
                    <a:gd name="T9" fmla="*/ 0 60000 65536"/>
                    <a:gd name="T10" fmla="*/ 0 60000 65536"/>
                    <a:gd name="T11" fmla="*/ 0 60000 65536"/>
                    <a:gd name="T12" fmla="*/ 0 w 215"/>
                    <a:gd name="T13" fmla="*/ 0 h 689"/>
                    <a:gd name="T14" fmla="*/ 215 w 215"/>
                    <a:gd name="T15" fmla="*/ 689 h 689"/>
                  </a:gdLst>
                  <a:ahLst/>
                  <a:cxnLst>
                    <a:cxn ang="T8">
                      <a:pos x="T0" y="T1"/>
                    </a:cxn>
                    <a:cxn ang="T9">
                      <a:pos x="T2" y="T3"/>
                    </a:cxn>
                    <a:cxn ang="T10">
                      <a:pos x="T4" y="T5"/>
                    </a:cxn>
                    <a:cxn ang="T11">
                      <a:pos x="T6" y="T7"/>
                    </a:cxn>
                  </a:cxnLst>
                  <a:rect l="T12" t="T13" r="T14" b="T15"/>
                  <a:pathLst>
                    <a:path w="215" h="689">
                      <a:moveTo>
                        <a:pt x="37" y="0"/>
                      </a:moveTo>
                      <a:lnTo>
                        <a:pt x="0" y="10"/>
                      </a:lnTo>
                      <a:lnTo>
                        <a:pt x="215" y="689"/>
                      </a:lnTo>
                      <a:lnTo>
                        <a:pt x="37" y="0"/>
                      </a:lnTo>
                      <a:close/>
                    </a:path>
                  </a:pathLst>
                </a:custGeom>
                <a:solidFill>
                  <a:srgbClr val="008000"/>
                </a:solidFill>
                <a:ln w="9525">
                  <a:noFill/>
                  <a:round/>
                  <a:headEnd/>
                  <a:tailEnd/>
                </a:ln>
              </p:spPr>
              <p:txBody>
                <a:bodyPr/>
                <a:lstStyle/>
                <a:p>
                  <a:endParaRPr lang="es-MX"/>
                </a:p>
              </p:txBody>
            </p:sp>
            <p:sp>
              <p:nvSpPr>
                <p:cNvPr id="8365" name="Freeform 6651"/>
                <p:cNvSpPr>
                  <a:spLocks/>
                </p:cNvSpPr>
                <p:nvPr/>
              </p:nvSpPr>
              <p:spPr bwMode="auto">
                <a:xfrm>
                  <a:off x="1612" y="1651"/>
                  <a:ext cx="23" cy="78"/>
                </a:xfrm>
                <a:custGeom>
                  <a:avLst/>
                  <a:gdLst>
                    <a:gd name="T0" fmla="*/ 0 w 215"/>
                    <a:gd name="T1" fmla="*/ 0 h 698"/>
                    <a:gd name="T2" fmla="*/ 0 w 215"/>
                    <a:gd name="T3" fmla="*/ 0 h 698"/>
                    <a:gd name="T4" fmla="*/ 0 w 215"/>
                    <a:gd name="T5" fmla="*/ 0 h 698"/>
                    <a:gd name="T6" fmla="*/ 0 w 215"/>
                    <a:gd name="T7" fmla="*/ 0 h 698"/>
                    <a:gd name="T8" fmla="*/ 0 60000 65536"/>
                    <a:gd name="T9" fmla="*/ 0 60000 65536"/>
                    <a:gd name="T10" fmla="*/ 0 60000 65536"/>
                    <a:gd name="T11" fmla="*/ 0 60000 65536"/>
                    <a:gd name="T12" fmla="*/ 0 w 215"/>
                    <a:gd name="T13" fmla="*/ 0 h 698"/>
                    <a:gd name="T14" fmla="*/ 215 w 215"/>
                    <a:gd name="T15" fmla="*/ 698 h 698"/>
                  </a:gdLst>
                  <a:ahLst/>
                  <a:cxnLst>
                    <a:cxn ang="T8">
                      <a:pos x="T0" y="T1"/>
                    </a:cxn>
                    <a:cxn ang="T9">
                      <a:pos x="T2" y="T3"/>
                    </a:cxn>
                    <a:cxn ang="T10">
                      <a:pos x="T4" y="T5"/>
                    </a:cxn>
                    <a:cxn ang="T11">
                      <a:pos x="T6" y="T7"/>
                    </a:cxn>
                  </a:cxnLst>
                  <a:rect l="T12" t="T13" r="T14" b="T15"/>
                  <a:pathLst>
                    <a:path w="215" h="698">
                      <a:moveTo>
                        <a:pt x="0" y="0"/>
                      </a:moveTo>
                      <a:lnTo>
                        <a:pt x="215" y="679"/>
                      </a:lnTo>
                      <a:lnTo>
                        <a:pt x="181" y="698"/>
                      </a:lnTo>
                      <a:lnTo>
                        <a:pt x="0" y="0"/>
                      </a:lnTo>
                      <a:close/>
                    </a:path>
                  </a:pathLst>
                </a:custGeom>
                <a:solidFill>
                  <a:srgbClr val="008000"/>
                </a:solidFill>
                <a:ln w="9525">
                  <a:noFill/>
                  <a:round/>
                  <a:headEnd/>
                  <a:tailEnd/>
                </a:ln>
              </p:spPr>
              <p:txBody>
                <a:bodyPr/>
                <a:lstStyle/>
                <a:p>
                  <a:endParaRPr lang="es-MX"/>
                </a:p>
              </p:txBody>
            </p:sp>
            <p:sp>
              <p:nvSpPr>
                <p:cNvPr id="8366" name="Freeform 6652"/>
                <p:cNvSpPr>
                  <a:spLocks/>
                </p:cNvSpPr>
                <p:nvPr/>
              </p:nvSpPr>
              <p:spPr bwMode="auto">
                <a:xfrm>
                  <a:off x="1612" y="1650"/>
                  <a:ext cx="23" cy="79"/>
                </a:xfrm>
                <a:custGeom>
                  <a:avLst/>
                  <a:gdLst>
                    <a:gd name="T0" fmla="*/ 0 w 215"/>
                    <a:gd name="T1" fmla="*/ 0 h 708"/>
                    <a:gd name="T2" fmla="*/ 0 w 215"/>
                    <a:gd name="T3" fmla="*/ 0 h 708"/>
                    <a:gd name="T4" fmla="*/ 0 w 215"/>
                    <a:gd name="T5" fmla="*/ 0 h 708"/>
                    <a:gd name="T6" fmla="*/ 0 w 215"/>
                    <a:gd name="T7" fmla="*/ 0 h 708"/>
                    <a:gd name="T8" fmla="*/ 0 w 215"/>
                    <a:gd name="T9" fmla="*/ 0 h 708"/>
                    <a:gd name="T10" fmla="*/ 0 60000 65536"/>
                    <a:gd name="T11" fmla="*/ 0 60000 65536"/>
                    <a:gd name="T12" fmla="*/ 0 60000 65536"/>
                    <a:gd name="T13" fmla="*/ 0 60000 65536"/>
                    <a:gd name="T14" fmla="*/ 0 60000 65536"/>
                    <a:gd name="T15" fmla="*/ 0 w 215"/>
                    <a:gd name="T16" fmla="*/ 0 h 708"/>
                    <a:gd name="T17" fmla="*/ 215 w 215"/>
                    <a:gd name="T18" fmla="*/ 708 h 708"/>
                  </a:gdLst>
                  <a:ahLst/>
                  <a:cxnLst>
                    <a:cxn ang="T10">
                      <a:pos x="T0" y="T1"/>
                    </a:cxn>
                    <a:cxn ang="T11">
                      <a:pos x="T2" y="T3"/>
                    </a:cxn>
                    <a:cxn ang="T12">
                      <a:pos x="T4" y="T5"/>
                    </a:cxn>
                    <a:cxn ang="T13">
                      <a:pos x="T6" y="T7"/>
                    </a:cxn>
                    <a:cxn ang="T14">
                      <a:pos x="T8" y="T9"/>
                    </a:cxn>
                  </a:cxnLst>
                  <a:rect l="T15" t="T16" r="T17" b="T18"/>
                  <a:pathLst>
                    <a:path w="215" h="708">
                      <a:moveTo>
                        <a:pt x="37" y="0"/>
                      </a:moveTo>
                      <a:lnTo>
                        <a:pt x="0" y="10"/>
                      </a:lnTo>
                      <a:lnTo>
                        <a:pt x="181" y="708"/>
                      </a:lnTo>
                      <a:lnTo>
                        <a:pt x="215" y="689"/>
                      </a:lnTo>
                      <a:lnTo>
                        <a:pt x="37" y="0"/>
                      </a:lnTo>
                    </a:path>
                  </a:pathLst>
                </a:custGeom>
                <a:noFill/>
                <a:ln w="0">
                  <a:solidFill>
                    <a:srgbClr val="008000"/>
                  </a:solidFill>
                  <a:round/>
                  <a:headEnd/>
                  <a:tailEnd/>
                </a:ln>
              </p:spPr>
              <p:txBody>
                <a:bodyPr/>
                <a:lstStyle/>
                <a:p>
                  <a:endParaRPr lang="es-MX"/>
                </a:p>
              </p:txBody>
            </p:sp>
            <p:sp>
              <p:nvSpPr>
                <p:cNvPr id="8367" name="Freeform 6653"/>
                <p:cNvSpPr>
                  <a:spLocks/>
                </p:cNvSpPr>
                <p:nvPr/>
              </p:nvSpPr>
              <p:spPr bwMode="auto">
                <a:xfrm>
                  <a:off x="1632" y="1727"/>
                  <a:ext cx="87" cy="81"/>
                </a:xfrm>
                <a:custGeom>
                  <a:avLst/>
                  <a:gdLst>
                    <a:gd name="T0" fmla="*/ 0 w 782"/>
                    <a:gd name="T1" fmla="*/ 0 h 727"/>
                    <a:gd name="T2" fmla="*/ 0 w 782"/>
                    <a:gd name="T3" fmla="*/ 0 h 727"/>
                    <a:gd name="T4" fmla="*/ 0 w 782"/>
                    <a:gd name="T5" fmla="*/ 0 h 727"/>
                    <a:gd name="T6" fmla="*/ 0 w 782"/>
                    <a:gd name="T7" fmla="*/ 0 h 727"/>
                    <a:gd name="T8" fmla="*/ 0 60000 65536"/>
                    <a:gd name="T9" fmla="*/ 0 60000 65536"/>
                    <a:gd name="T10" fmla="*/ 0 60000 65536"/>
                    <a:gd name="T11" fmla="*/ 0 60000 65536"/>
                    <a:gd name="T12" fmla="*/ 0 w 782"/>
                    <a:gd name="T13" fmla="*/ 0 h 727"/>
                    <a:gd name="T14" fmla="*/ 782 w 782"/>
                    <a:gd name="T15" fmla="*/ 727 h 727"/>
                  </a:gdLst>
                  <a:ahLst/>
                  <a:cxnLst>
                    <a:cxn ang="T8">
                      <a:pos x="T0" y="T1"/>
                    </a:cxn>
                    <a:cxn ang="T9">
                      <a:pos x="T2" y="T3"/>
                    </a:cxn>
                    <a:cxn ang="T10">
                      <a:pos x="T4" y="T5"/>
                    </a:cxn>
                    <a:cxn ang="T11">
                      <a:pos x="T6" y="T7"/>
                    </a:cxn>
                  </a:cxnLst>
                  <a:rect l="T12" t="T13" r="T14" b="T15"/>
                  <a:pathLst>
                    <a:path w="782" h="727">
                      <a:moveTo>
                        <a:pt x="34" y="0"/>
                      </a:moveTo>
                      <a:lnTo>
                        <a:pt x="0" y="19"/>
                      </a:lnTo>
                      <a:lnTo>
                        <a:pt x="782" y="727"/>
                      </a:lnTo>
                      <a:lnTo>
                        <a:pt x="34" y="0"/>
                      </a:lnTo>
                      <a:close/>
                    </a:path>
                  </a:pathLst>
                </a:custGeom>
                <a:solidFill>
                  <a:srgbClr val="008000"/>
                </a:solidFill>
                <a:ln w="9525">
                  <a:noFill/>
                  <a:round/>
                  <a:headEnd/>
                  <a:tailEnd/>
                </a:ln>
              </p:spPr>
              <p:txBody>
                <a:bodyPr/>
                <a:lstStyle/>
                <a:p>
                  <a:endParaRPr lang="es-MX"/>
                </a:p>
              </p:txBody>
            </p:sp>
            <p:sp>
              <p:nvSpPr>
                <p:cNvPr id="8368" name="Freeform 6654"/>
                <p:cNvSpPr>
                  <a:spLocks/>
                </p:cNvSpPr>
                <p:nvPr/>
              </p:nvSpPr>
              <p:spPr bwMode="auto">
                <a:xfrm>
                  <a:off x="1632" y="1729"/>
                  <a:ext cx="87" cy="84"/>
                </a:xfrm>
                <a:custGeom>
                  <a:avLst/>
                  <a:gdLst>
                    <a:gd name="T0" fmla="*/ 0 w 782"/>
                    <a:gd name="T1" fmla="*/ 0 h 754"/>
                    <a:gd name="T2" fmla="*/ 0 w 782"/>
                    <a:gd name="T3" fmla="*/ 0 h 754"/>
                    <a:gd name="T4" fmla="*/ 0 w 782"/>
                    <a:gd name="T5" fmla="*/ 0 h 754"/>
                    <a:gd name="T6" fmla="*/ 0 w 782"/>
                    <a:gd name="T7" fmla="*/ 0 h 754"/>
                    <a:gd name="T8" fmla="*/ 0 60000 65536"/>
                    <a:gd name="T9" fmla="*/ 0 60000 65536"/>
                    <a:gd name="T10" fmla="*/ 0 60000 65536"/>
                    <a:gd name="T11" fmla="*/ 0 60000 65536"/>
                    <a:gd name="T12" fmla="*/ 0 w 782"/>
                    <a:gd name="T13" fmla="*/ 0 h 754"/>
                    <a:gd name="T14" fmla="*/ 782 w 782"/>
                    <a:gd name="T15" fmla="*/ 754 h 754"/>
                  </a:gdLst>
                  <a:ahLst/>
                  <a:cxnLst>
                    <a:cxn ang="T8">
                      <a:pos x="T0" y="T1"/>
                    </a:cxn>
                    <a:cxn ang="T9">
                      <a:pos x="T2" y="T3"/>
                    </a:cxn>
                    <a:cxn ang="T10">
                      <a:pos x="T4" y="T5"/>
                    </a:cxn>
                    <a:cxn ang="T11">
                      <a:pos x="T6" y="T7"/>
                    </a:cxn>
                  </a:cxnLst>
                  <a:rect l="T12" t="T13" r="T14" b="T15"/>
                  <a:pathLst>
                    <a:path w="782" h="754">
                      <a:moveTo>
                        <a:pt x="0" y="0"/>
                      </a:moveTo>
                      <a:lnTo>
                        <a:pt x="782" y="708"/>
                      </a:lnTo>
                      <a:lnTo>
                        <a:pt x="775" y="754"/>
                      </a:lnTo>
                      <a:lnTo>
                        <a:pt x="0" y="0"/>
                      </a:lnTo>
                      <a:close/>
                    </a:path>
                  </a:pathLst>
                </a:custGeom>
                <a:solidFill>
                  <a:srgbClr val="008000"/>
                </a:solidFill>
                <a:ln w="9525">
                  <a:noFill/>
                  <a:round/>
                  <a:headEnd/>
                  <a:tailEnd/>
                </a:ln>
              </p:spPr>
              <p:txBody>
                <a:bodyPr/>
                <a:lstStyle/>
                <a:p>
                  <a:endParaRPr lang="es-MX"/>
                </a:p>
              </p:txBody>
            </p:sp>
            <p:sp>
              <p:nvSpPr>
                <p:cNvPr id="8369" name="Freeform 6655"/>
                <p:cNvSpPr>
                  <a:spLocks/>
                </p:cNvSpPr>
                <p:nvPr/>
              </p:nvSpPr>
              <p:spPr bwMode="auto">
                <a:xfrm>
                  <a:off x="1632" y="1727"/>
                  <a:ext cx="87" cy="86"/>
                </a:xfrm>
                <a:custGeom>
                  <a:avLst/>
                  <a:gdLst>
                    <a:gd name="T0" fmla="*/ 0 w 782"/>
                    <a:gd name="T1" fmla="*/ 0 h 773"/>
                    <a:gd name="T2" fmla="*/ 0 w 782"/>
                    <a:gd name="T3" fmla="*/ 0 h 773"/>
                    <a:gd name="T4" fmla="*/ 0 w 782"/>
                    <a:gd name="T5" fmla="*/ 0 h 773"/>
                    <a:gd name="T6" fmla="*/ 0 w 782"/>
                    <a:gd name="T7" fmla="*/ 0 h 773"/>
                    <a:gd name="T8" fmla="*/ 0 w 782"/>
                    <a:gd name="T9" fmla="*/ 0 h 773"/>
                    <a:gd name="T10" fmla="*/ 0 60000 65536"/>
                    <a:gd name="T11" fmla="*/ 0 60000 65536"/>
                    <a:gd name="T12" fmla="*/ 0 60000 65536"/>
                    <a:gd name="T13" fmla="*/ 0 60000 65536"/>
                    <a:gd name="T14" fmla="*/ 0 60000 65536"/>
                    <a:gd name="T15" fmla="*/ 0 w 782"/>
                    <a:gd name="T16" fmla="*/ 0 h 773"/>
                    <a:gd name="T17" fmla="*/ 782 w 782"/>
                    <a:gd name="T18" fmla="*/ 773 h 773"/>
                  </a:gdLst>
                  <a:ahLst/>
                  <a:cxnLst>
                    <a:cxn ang="T10">
                      <a:pos x="T0" y="T1"/>
                    </a:cxn>
                    <a:cxn ang="T11">
                      <a:pos x="T2" y="T3"/>
                    </a:cxn>
                    <a:cxn ang="T12">
                      <a:pos x="T4" y="T5"/>
                    </a:cxn>
                    <a:cxn ang="T13">
                      <a:pos x="T6" y="T7"/>
                    </a:cxn>
                    <a:cxn ang="T14">
                      <a:pos x="T8" y="T9"/>
                    </a:cxn>
                  </a:cxnLst>
                  <a:rect l="T15" t="T16" r="T17" b="T18"/>
                  <a:pathLst>
                    <a:path w="782" h="773">
                      <a:moveTo>
                        <a:pt x="34" y="0"/>
                      </a:moveTo>
                      <a:lnTo>
                        <a:pt x="0" y="19"/>
                      </a:lnTo>
                      <a:lnTo>
                        <a:pt x="775" y="773"/>
                      </a:lnTo>
                      <a:lnTo>
                        <a:pt x="782" y="727"/>
                      </a:lnTo>
                      <a:lnTo>
                        <a:pt x="34" y="0"/>
                      </a:lnTo>
                    </a:path>
                  </a:pathLst>
                </a:custGeom>
                <a:noFill/>
                <a:ln w="0">
                  <a:solidFill>
                    <a:srgbClr val="008000"/>
                  </a:solidFill>
                  <a:round/>
                  <a:headEnd/>
                  <a:tailEnd/>
                </a:ln>
              </p:spPr>
              <p:txBody>
                <a:bodyPr/>
                <a:lstStyle/>
                <a:p>
                  <a:endParaRPr lang="es-MX"/>
                </a:p>
              </p:txBody>
            </p:sp>
            <p:sp>
              <p:nvSpPr>
                <p:cNvPr id="8370" name="Freeform 6656"/>
                <p:cNvSpPr>
                  <a:spLocks/>
                </p:cNvSpPr>
                <p:nvPr/>
              </p:nvSpPr>
              <p:spPr bwMode="auto">
                <a:xfrm>
                  <a:off x="1718" y="1795"/>
                  <a:ext cx="26" cy="18"/>
                </a:xfrm>
                <a:custGeom>
                  <a:avLst/>
                  <a:gdLst>
                    <a:gd name="T0" fmla="*/ 0 w 238"/>
                    <a:gd name="T1" fmla="*/ 0 h 164"/>
                    <a:gd name="T2" fmla="*/ 0 w 238"/>
                    <a:gd name="T3" fmla="*/ 0 h 164"/>
                    <a:gd name="T4" fmla="*/ 0 w 238"/>
                    <a:gd name="T5" fmla="*/ 0 h 164"/>
                    <a:gd name="T6" fmla="*/ 0 w 238"/>
                    <a:gd name="T7" fmla="*/ 0 h 164"/>
                    <a:gd name="T8" fmla="*/ 0 60000 65536"/>
                    <a:gd name="T9" fmla="*/ 0 60000 65536"/>
                    <a:gd name="T10" fmla="*/ 0 60000 65536"/>
                    <a:gd name="T11" fmla="*/ 0 60000 65536"/>
                    <a:gd name="T12" fmla="*/ 0 w 238"/>
                    <a:gd name="T13" fmla="*/ 0 h 164"/>
                    <a:gd name="T14" fmla="*/ 238 w 238"/>
                    <a:gd name="T15" fmla="*/ 164 h 164"/>
                  </a:gdLst>
                  <a:ahLst/>
                  <a:cxnLst>
                    <a:cxn ang="T8">
                      <a:pos x="T0" y="T1"/>
                    </a:cxn>
                    <a:cxn ang="T9">
                      <a:pos x="T2" y="T3"/>
                    </a:cxn>
                    <a:cxn ang="T10">
                      <a:pos x="T4" y="T5"/>
                    </a:cxn>
                    <a:cxn ang="T11">
                      <a:pos x="T6" y="T7"/>
                    </a:cxn>
                  </a:cxnLst>
                  <a:rect l="T12" t="T13" r="T14" b="T15"/>
                  <a:pathLst>
                    <a:path w="238" h="164">
                      <a:moveTo>
                        <a:pt x="7" y="118"/>
                      </a:moveTo>
                      <a:lnTo>
                        <a:pt x="0" y="164"/>
                      </a:lnTo>
                      <a:lnTo>
                        <a:pt x="238" y="0"/>
                      </a:lnTo>
                      <a:lnTo>
                        <a:pt x="7" y="118"/>
                      </a:lnTo>
                      <a:close/>
                    </a:path>
                  </a:pathLst>
                </a:custGeom>
                <a:solidFill>
                  <a:srgbClr val="008000"/>
                </a:solidFill>
                <a:ln w="9525">
                  <a:noFill/>
                  <a:round/>
                  <a:headEnd/>
                  <a:tailEnd/>
                </a:ln>
              </p:spPr>
              <p:txBody>
                <a:bodyPr/>
                <a:lstStyle/>
                <a:p>
                  <a:endParaRPr lang="es-MX"/>
                </a:p>
              </p:txBody>
            </p:sp>
            <p:sp>
              <p:nvSpPr>
                <p:cNvPr id="8371" name="Freeform 6657"/>
                <p:cNvSpPr>
                  <a:spLocks/>
                </p:cNvSpPr>
                <p:nvPr/>
              </p:nvSpPr>
              <p:spPr bwMode="auto">
                <a:xfrm>
                  <a:off x="1718" y="1795"/>
                  <a:ext cx="28" cy="18"/>
                </a:xfrm>
                <a:custGeom>
                  <a:avLst/>
                  <a:gdLst>
                    <a:gd name="T0" fmla="*/ 0 w 250"/>
                    <a:gd name="T1" fmla="*/ 0 h 164"/>
                    <a:gd name="T2" fmla="*/ 0 w 250"/>
                    <a:gd name="T3" fmla="*/ 0 h 164"/>
                    <a:gd name="T4" fmla="*/ 0 w 250"/>
                    <a:gd name="T5" fmla="*/ 0 h 164"/>
                    <a:gd name="T6" fmla="*/ 0 w 250"/>
                    <a:gd name="T7" fmla="*/ 0 h 164"/>
                    <a:gd name="T8" fmla="*/ 0 60000 65536"/>
                    <a:gd name="T9" fmla="*/ 0 60000 65536"/>
                    <a:gd name="T10" fmla="*/ 0 60000 65536"/>
                    <a:gd name="T11" fmla="*/ 0 60000 65536"/>
                    <a:gd name="T12" fmla="*/ 0 w 250"/>
                    <a:gd name="T13" fmla="*/ 0 h 164"/>
                    <a:gd name="T14" fmla="*/ 250 w 250"/>
                    <a:gd name="T15" fmla="*/ 164 h 164"/>
                  </a:gdLst>
                  <a:ahLst/>
                  <a:cxnLst>
                    <a:cxn ang="T8">
                      <a:pos x="T0" y="T1"/>
                    </a:cxn>
                    <a:cxn ang="T9">
                      <a:pos x="T2" y="T3"/>
                    </a:cxn>
                    <a:cxn ang="T10">
                      <a:pos x="T4" y="T5"/>
                    </a:cxn>
                    <a:cxn ang="T11">
                      <a:pos x="T6" y="T7"/>
                    </a:cxn>
                  </a:cxnLst>
                  <a:rect l="T12" t="T13" r="T14" b="T15"/>
                  <a:pathLst>
                    <a:path w="250" h="164">
                      <a:moveTo>
                        <a:pt x="0" y="164"/>
                      </a:moveTo>
                      <a:lnTo>
                        <a:pt x="238" y="0"/>
                      </a:lnTo>
                      <a:lnTo>
                        <a:pt x="250" y="36"/>
                      </a:lnTo>
                      <a:lnTo>
                        <a:pt x="0" y="164"/>
                      </a:lnTo>
                      <a:close/>
                    </a:path>
                  </a:pathLst>
                </a:custGeom>
                <a:solidFill>
                  <a:srgbClr val="008000"/>
                </a:solidFill>
                <a:ln w="9525">
                  <a:noFill/>
                  <a:round/>
                  <a:headEnd/>
                  <a:tailEnd/>
                </a:ln>
              </p:spPr>
              <p:txBody>
                <a:bodyPr/>
                <a:lstStyle/>
                <a:p>
                  <a:endParaRPr lang="es-MX"/>
                </a:p>
              </p:txBody>
            </p:sp>
            <p:sp>
              <p:nvSpPr>
                <p:cNvPr id="8372" name="Freeform 6658"/>
                <p:cNvSpPr>
                  <a:spLocks/>
                </p:cNvSpPr>
                <p:nvPr/>
              </p:nvSpPr>
              <p:spPr bwMode="auto">
                <a:xfrm>
                  <a:off x="1718" y="1795"/>
                  <a:ext cx="28" cy="18"/>
                </a:xfrm>
                <a:custGeom>
                  <a:avLst/>
                  <a:gdLst>
                    <a:gd name="T0" fmla="*/ 0 w 250"/>
                    <a:gd name="T1" fmla="*/ 0 h 164"/>
                    <a:gd name="T2" fmla="*/ 0 w 250"/>
                    <a:gd name="T3" fmla="*/ 0 h 164"/>
                    <a:gd name="T4" fmla="*/ 0 w 250"/>
                    <a:gd name="T5" fmla="*/ 0 h 164"/>
                    <a:gd name="T6" fmla="*/ 0 w 250"/>
                    <a:gd name="T7" fmla="*/ 0 h 164"/>
                    <a:gd name="T8" fmla="*/ 0 w 250"/>
                    <a:gd name="T9" fmla="*/ 0 h 164"/>
                    <a:gd name="T10" fmla="*/ 0 60000 65536"/>
                    <a:gd name="T11" fmla="*/ 0 60000 65536"/>
                    <a:gd name="T12" fmla="*/ 0 60000 65536"/>
                    <a:gd name="T13" fmla="*/ 0 60000 65536"/>
                    <a:gd name="T14" fmla="*/ 0 60000 65536"/>
                    <a:gd name="T15" fmla="*/ 0 w 250"/>
                    <a:gd name="T16" fmla="*/ 0 h 164"/>
                    <a:gd name="T17" fmla="*/ 250 w 250"/>
                    <a:gd name="T18" fmla="*/ 164 h 164"/>
                  </a:gdLst>
                  <a:ahLst/>
                  <a:cxnLst>
                    <a:cxn ang="T10">
                      <a:pos x="T0" y="T1"/>
                    </a:cxn>
                    <a:cxn ang="T11">
                      <a:pos x="T2" y="T3"/>
                    </a:cxn>
                    <a:cxn ang="T12">
                      <a:pos x="T4" y="T5"/>
                    </a:cxn>
                    <a:cxn ang="T13">
                      <a:pos x="T6" y="T7"/>
                    </a:cxn>
                    <a:cxn ang="T14">
                      <a:pos x="T8" y="T9"/>
                    </a:cxn>
                  </a:cxnLst>
                  <a:rect l="T15" t="T16" r="T17" b="T18"/>
                  <a:pathLst>
                    <a:path w="250" h="164">
                      <a:moveTo>
                        <a:pt x="7" y="118"/>
                      </a:moveTo>
                      <a:lnTo>
                        <a:pt x="0" y="164"/>
                      </a:lnTo>
                      <a:lnTo>
                        <a:pt x="250" y="36"/>
                      </a:lnTo>
                      <a:lnTo>
                        <a:pt x="238" y="0"/>
                      </a:lnTo>
                      <a:lnTo>
                        <a:pt x="7" y="118"/>
                      </a:lnTo>
                    </a:path>
                  </a:pathLst>
                </a:custGeom>
                <a:noFill/>
                <a:ln w="0">
                  <a:solidFill>
                    <a:srgbClr val="008000"/>
                  </a:solidFill>
                  <a:round/>
                  <a:headEnd/>
                  <a:tailEnd/>
                </a:ln>
              </p:spPr>
              <p:txBody>
                <a:bodyPr/>
                <a:lstStyle/>
                <a:p>
                  <a:endParaRPr lang="es-MX"/>
                </a:p>
              </p:txBody>
            </p:sp>
            <p:sp>
              <p:nvSpPr>
                <p:cNvPr id="8373" name="Freeform 6659"/>
                <p:cNvSpPr>
                  <a:spLocks/>
                </p:cNvSpPr>
                <p:nvPr/>
              </p:nvSpPr>
              <p:spPr bwMode="auto">
                <a:xfrm>
                  <a:off x="1744" y="1776"/>
                  <a:ext cx="87" cy="23"/>
                </a:xfrm>
                <a:custGeom>
                  <a:avLst/>
                  <a:gdLst>
                    <a:gd name="T0" fmla="*/ 0 w 781"/>
                    <a:gd name="T1" fmla="*/ 0 h 204"/>
                    <a:gd name="T2" fmla="*/ 0 w 781"/>
                    <a:gd name="T3" fmla="*/ 0 h 204"/>
                    <a:gd name="T4" fmla="*/ 0 w 781"/>
                    <a:gd name="T5" fmla="*/ 0 h 204"/>
                    <a:gd name="T6" fmla="*/ 0 w 781"/>
                    <a:gd name="T7" fmla="*/ 0 h 204"/>
                    <a:gd name="T8" fmla="*/ 0 60000 65536"/>
                    <a:gd name="T9" fmla="*/ 0 60000 65536"/>
                    <a:gd name="T10" fmla="*/ 0 60000 65536"/>
                    <a:gd name="T11" fmla="*/ 0 60000 65536"/>
                    <a:gd name="T12" fmla="*/ 0 w 781"/>
                    <a:gd name="T13" fmla="*/ 0 h 204"/>
                    <a:gd name="T14" fmla="*/ 781 w 781"/>
                    <a:gd name="T15" fmla="*/ 204 h 204"/>
                  </a:gdLst>
                  <a:ahLst/>
                  <a:cxnLst>
                    <a:cxn ang="T8">
                      <a:pos x="T0" y="T1"/>
                    </a:cxn>
                    <a:cxn ang="T9">
                      <a:pos x="T2" y="T3"/>
                    </a:cxn>
                    <a:cxn ang="T10">
                      <a:pos x="T4" y="T5"/>
                    </a:cxn>
                    <a:cxn ang="T11">
                      <a:pos x="T6" y="T7"/>
                    </a:cxn>
                  </a:cxnLst>
                  <a:rect l="T12" t="T13" r="T14" b="T15"/>
                  <a:pathLst>
                    <a:path w="781" h="204">
                      <a:moveTo>
                        <a:pt x="0" y="168"/>
                      </a:moveTo>
                      <a:lnTo>
                        <a:pt x="12" y="204"/>
                      </a:lnTo>
                      <a:lnTo>
                        <a:pt x="781" y="0"/>
                      </a:lnTo>
                      <a:lnTo>
                        <a:pt x="0" y="168"/>
                      </a:lnTo>
                      <a:close/>
                    </a:path>
                  </a:pathLst>
                </a:custGeom>
                <a:solidFill>
                  <a:srgbClr val="008000"/>
                </a:solidFill>
                <a:ln w="9525">
                  <a:noFill/>
                  <a:round/>
                  <a:headEnd/>
                  <a:tailEnd/>
                </a:ln>
              </p:spPr>
              <p:txBody>
                <a:bodyPr/>
                <a:lstStyle/>
                <a:p>
                  <a:endParaRPr lang="es-MX"/>
                </a:p>
              </p:txBody>
            </p:sp>
            <p:sp>
              <p:nvSpPr>
                <p:cNvPr id="8374" name="Freeform 6660"/>
                <p:cNvSpPr>
                  <a:spLocks/>
                </p:cNvSpPr>
                <p:nvPr/>
              </p:nvSpPr>
              <p:spPr bwMode="auto">
                <a:xfrm>
                  <a:off x="1746" y="1776"/>
                  <a:ext cx="86" cy="23"/>
                </a:xfrm>
                <a:custGeom>
                  <a:avLst/>
                  <a:gdLst>
                    <a:gd name="T0" fmla="*/ 0 w 776"/>
                    <a:gd name="T1" fmla="*/ 0 h 204"/>
                    <a:gd name="T2" fmla="*/ 0 w 776"/>
                    <a:gd name="T3" fmla="*/ 0 h 204"/>
                    <a:gd name="T4" fmla="*/ 0 w 776"/>
                    <a:gd name="T5" fmla="*/ 0 h 204"/>
                    <a:gd name="T6" fmla="*/ 0 w 776"/>
                    <a:gd name="T7" fmla="*/ 0 h 204"/>
                    <a:gd name="T8" fmla="*/ 0 60000 65536"/>
                    <a:gd name="T9" fmla="*/ 0 60000 65536"/>
                    <a:gd name="T10" fmla="*/ 0 60000 65536"/>
                    <a:gd name="T11" fmla="*/ 0 60000 65536"/>
                    <a:gd name="T12" fmla="*/ 0 w 776"/>
                    <a:gd name="T13" fmla="*/ 0 h 204"/>
                    <a:gd name="T14" fmla="*/ 776 w 776"/>
                    <a:gd name="T15" fmla="*/ 204 h 204"/>
                  </a:gdLst>
                  <a:ahLst/>
                  <a:cxnLst>
                    <a:cxn ang="T8">
                      <a:pos x="T0" y="T1"/>
                    </a:cxn>
                    <a:cxn ang="T9">
                      <a:pos x="T2" y="T3"/>
                    </a:cxn>
                    <a:cxn ang="T10">
                      <a:pos x="T4" y="T5"/>
                    </a:cxn>
                    <a:cxn ang="T11">
                      <a:pos x="T6" y="T7"/>
                    </a:cxn>
                  </a:cxnLst>
                  <a:rect l="T12" t="T13" r="T14" b="T15"/>
                  <a:pathLst>
                    <a:path w="776" h="204">
                      <a:moveTo>
                        <a:pt x="0" y="204"/>
                      </a:moveTo>
                      <a:lnTo>
                        <a:pt x="769" y="0"/>
                      </a:lnTo>
                      <a:lnTo>
                        <a:pt x="776" y="38"/>
                      </a:lnTo>
                      <a:lnTo>
                        <a:pt x="0" y="204"/>
                      </a:lnTo>
                      <a:close/>
                    </a:path>
                  </a:pathLst>
                </a:custGeom>
                <a:solidFill>
                  <a:srgbClr val="008000"/>
                </a:solidFill>
                <a:ln w="9525">
                  <a:noFill/>
                  <a:round/>
                  <a:headEnd/>
                  <a:tailEnd/>
                </a:ln>
              </p:spPr>
              <p:txBody>
                <a:bodyPr/>
                <a:lstStyle/>
                <a:p>
                  <a:endParaRPr lang="es-MX"/>
                </a:p>
              </p:txBody>
            </p:sp>
            <p:sp>
              <p:nvSpPr>
                <p:cNvPr id="8375" name="Freeform 6661"/>
                <p:cNvSpPr>
                  <a:spLocks/>
                </p:cNvSpPr>
                <p:nvPr/>
              </p:nvSpPr>
              <p:spPr bwMode="auto">
                <a:xfrm>
                  <a:off x="1744" y="1776"/>
                  <a:ext cx="88" cy="23"/>
                </a:xfrm>
                <a:custGeom>
                  <a:avLst/>
                  <a:gdLst>
                    <a:gd name="T0" fmla="*/ 0 w 788"/>
                    <a:gd name="T1" fmla="*/ 0 h 204"/>
                    <a:gd name="T2" fmla="*/ 0 w 788"/>
                    <a:gd name="T3" fmla="*/ 0 h 204"/>
                    <a:gd name="T4" fmla="*/ 0 w 788"/>
                    <a:gd name="T5" fmla="*/ 0 h 204"/>
                    <a:gd name="T6" fmla="*/ 0 w 788"/>
                    <a:gd name="T7" fmla="*/ 0 h 204"/>
                    <a:gd name="T8" fmla="*/ 0 w 788"/>
                    <a:gd name="T9" fmla="*/ 0 h 204"/>
                    <a:gd name="T10" fmla="*/ 0 60000 65536"/>
                    <a:gd name="T11" fmla="*/ 0 60000 65536"/>
                    <a:gd name="T12" fmla="*/ 0 60000 65536"/>
                    <a:gd name="T13" fmla="*/ 0 60000 65536"/>
                    <a:gd name="T14" fmla="*/ 0 60000 65536"/>
                    <a:gd name="T15" fmla="*/ 0 w 788"/>
                    <a:gd name="T16" fmla="*/ 0 h 204"/>
                    <a:gd name="T17" fmla="*/ 788 w 788"/>
                    <a:gd name="T18" fmla="*/ 204 h 204"/>
                  </a:gdLst>
                  <a:ahLst/>
                  <a:cxnLst>
                    <a:cxn ang="T10">
                      <a:pos x="T0" y="T1"/>
                    </a:cxn>
                    <a:cxn ang="T11">
                      <a:pos x="T2" y="T3"/>
                    </a:cxn>
                    <a:cxn ang="T12">
                      <a:pos x="T4" y="T5"/>
                    </a:cxn>
                    <a:cxn ang="T13">
                      <a:pos x="T6" y="T7"/>
                    </a:cxn>
                    <a:cxn ang="T14">
                      <a:pos x="T8" y="T9"/>
                    </a:cxn>
                  </a:cxnLst>
                  <a:rect l="T15" t="T16" r="T17" b="T18"/>
                  <a:pathLst>
                    <a:path w="788" h="204">
                      <a:moveTo>
                        <a:pt x="0" y="168"/>
                      </a:moveTo>
                      <a:lnTo>
                        <a:pt x="12" y="204"/>
                      </a:lnTo>
                      <a:lnTo>
                        <a:pt x="788" y="38"/>
                      </a:lnTo>
                      <a:lnTo>
                        <a:pt x="781" y="0"/>
                      </a:lnTo>
                      <a:lnTo>
                        <a:pt x="0" y="168"/>
                      </a:lnTo>
                    </a:path>
                  </a:pathLst>
                </a:custGeom>
                <a:noFill/>
                <a:ln w="0">
                  <a:solidFill>
                    <a:srgbClr val="008000"/>
                  </a:solidFill>
                  <a:round/>
                  <a:headEnd/>
                  <a:tailEnd/>
                </a:ln>
              </p:spPr>
              <p:txBody>
                <a:bodyPr/>
                <a:lstStyle/>
                <a:p>
                  <a:endParaRPr lang="es-MX"/>
                </a:p>
              </p:txBody>
            </p:sp>
            <p:sp>
              <p:nvSpPr>
                <p:cNvPr id="8376" name="Freeform 6662"/>
                <p:cNvSpPr>
                  <a:spLocks/>
                </p:cNvSpPr>
                <p:nvPr/>
              </p:nvSpPr>
              <p:spPr bwMode="auto">
                <a:xfrm>
                  <a:off x="1831" y="1763"/>
                  <a:ext cx="62" cy="17"/>
                </a:xfrm>
                <a:custGeom>
                  <a:avLst/>
                  <a:gdLst>
                    <a:gd name="T0" fmla="*/ 0 w 555"/>
                    <a:gd name="T1" fmla="*/ 0 h 151"/>
                    <a:gd name="T2" fmla="*/ 0 w 555"/>
                    <a:gd name="T3" fmla="*/ 0 h 151"/>
                    <a:gd name="T4" fmla="*/ 0 w 555"/>
                    <a:gd name="T5" fmla="*/ 0 h 151"/>
                    <a:gd name="T6" fmla="*/ 0 w 555"/>
                    <a:gd name="T7" fmla="*/ 0 h 151"/>
                    <a:gd name="T8" fmla="*/ 0 60000 65536"/>
                    <a:gd name="T9" fmla="*/ 0 60000 65536"/>
                    <a:gd name="T10" fmla="*/ 0 60000 65536"/>
                    <a:gd name="T11" fmla="*/ 0 60000 65536"/>
                    <a:gd name="T12" fmla="*/ 0 w 555"/>
                    <a:gd name="T13" fmla="*/ 0 h 151"/>
                    <a:gd name="T14" fmla="*/ 555 w 555"/>
                    <a:gd name="T15" fmla="*/ 151 h 151"/>
                  </a:gdLst>
                  <a:ahLst/>
                  <a:cxnLst>
                    <a:cxn ang="T8">
                      <a:pos x="T0" y="T1"/>
                    </a:cxn>
                    <a:cxn ang="T9">
                      <a:pos x="T2" y="T3"/>
                    </a:cxn>
                    <a:cxn ang="T10">
                      <a:pos x="T4" y="T5"/>
                    </a:cxn>
                    <a:cxn ang="T11">
                      <a:pos x="T6" y="T7"/>
                    </a:cxn>
                  </a:cxnLst>
                  <a:rect l="T12" t="T13" r="T14" b="T15"/>
                  <a:pathLst>
                    <a:path w="555" h="151">
                      <a:moveTo>
                        <a:pt x="0" y="113"/>
                      </a:moveTo>
                      <a:lnTo>
                        <a:pt x="7" y="151"/>
                      </a:lnTo>
                      <a:lnTo>
                        <a:pt x="555" y="0"/>
                      </a:lnTo>
                      <a:lnTo>
                        <a:pt x="0" y="113"/>
                      </a:lnTo>
                      <a:close/>
                    </a:path>
                  </a:pathLst>
                </a:custGeom>
                <a:solidFill>
                  <a:srgbClr val="008000"/>
                </a:solidFill>
                <a:ln w="9525">
                  <a:noFill/>
                  <a:round/>
                  <a:headEnd/>
                  <a:tailEnd/>
                </a:ln>
              </p:spPr>
              <p:txBody>
                <a:bodyPr/>
                <a:lstStyle/>
                <a:p>
                  <a:endParaRPr lang="es-MX"/>
                </a:p>
              </p:txBody>
            </p:sp>
            <p:sp>
              <p:nvSpPr>
                <p:cNvPr id="8377" name="Freeform 6663"/>
                <p:cNvSpPr>
                  <a:spLocks/>
                </p:cNvSpPr>
                <p:nvPr/>
              </p:nvSpPr>
              <p:spPr bwMode="auto">
                <a:xfrm>
                  <a:off x="1832" y="1763"/>
                  <a:ext cx="61" cy="17"/>
                </a:xfrm>
                <a:custGeom>
                  <a:avLst/>
                  <a:gdLst>
                    <a:gd name="T0" fmla="*/ 0 w 555"/>
                    <a:gd name="T1" fmla="*/ 0 h 151"/>
                    <a:gd name="T2" fmla="*/ 0 w 555"/>
                    <a:gd name="T3" fmla="*/ 0 h 151"/>
                    <a:gd name="T4" fmla="*/ 0 w 555"/>
                    <a:gd name="T5" fmla="*/ 0 h 151"/>
                    <a:gd name="T6" fmla="*/ 0 w 555"/>
                    <a:gd name="T7" fmla="*/ 0 h 151"/>
                    <a:gd name="T8" fmla="*/ 0 60000 65536"/>
                    <a:gd name="T9" fmla="*/ 0 60000 65536"/>
                    <a:gd name="T10" fmla="*/ 0 60000 65536"/>
                    <a:gd name="T11" fmla="*/ 0 60000 65536"/>
                    <a:gd name="T12" fmla="*/ 0 w 555"/>
                    <a:gd name="T13" fmla="*/ 0 h 151"/>
                    <a:gd name="T14" fmla="*/ 555 w 555"/>
                    <a:gd name="T15" fmla="*/ 151 h 151"/>
                  </a:gdLst>
                  <a:ahLst/>
                  <a:cxnLst>
                    <a:cxn ang="T8">
                      <a:pos x="T0" y="T1"/>
                    </a:cxn>
                    <a:cxn ang="T9">
                      <a:pos x="T2" y="T3"/>
                    </a:cxn>
                    <a:cxn ang="T10">
                      <a:pos x="T4" y="T5"/>
                    </a:cxn>
                    <a:cxn ang="T11">
                      <a:pos x="T6" y="T7"/>
                    </a:cxn>
                  </a:cxnLst>
                  <a:rect l="T12" t="T13" r="T14" b="T15"/>
                  <a:pathLst>
                    <a:path w="555" h="151">
                      <a:moveTo>
                        <a:pt x="0" y="151"/>
                      </a:moveTo>
                      <a:lnTo>
                        <a:pt x="548" y="0"/>
                      </a:lnTo>
                      <a:lnTo>
                        <a:pt x="555" y="36"/>
                      </a:lnTo>
                      <a:lnTo>
                        <a:pt x="0" y="151"/>
                      </a:lnTo>
                      <a:close/>
                    </a:path>
                  </a:pathLst>
                </a:custGeom>
                <a:solidFill>
                  <a:srgbClr val="008000"/>
                </a:solidFill>
                <a:ln w="9525">
                  <a:noFill/>
                  <a:round/>
                  <a:headEnd/>
                  <a:tailEnd/>
                </a:ln>
              </p:spPr>
              <p:txBody>
                <a:bodyPr/>
                <a:lstStyle/>
                <a:p>
                  <a:endParaRPr lang="es-MX"/>
                </a:p>
              </p:txBody>
            </p:sp>
            <p:sp>
              <p:nvSpPr>
                <p:cNvPr id="8378" name="Freeform 6664"/>
                <p:cNvSpPr>
                  <a:spLocks/>
                </p:cNvSpPr>
                <p:nvPr/>
              </p:nvSpPr>
              <p:spPr bwMode="auto">
                <a:xfrm>
                  <a:off x="1831" y="1763"/>
                  <a:ext cx="62" cy="17"/>
                </a:xfrm>
                <a:custGeom>
                  <a:avLst/>
                  <a:gdLst>
                    <a:gd name="T0" fmla="*/ 0 w 562"/>
                    <a:gd name="T1" fmla="*/ 0 h 151"/>
                    <a:gd name="T2" fmla="*/ 0 w 562"/>
                    <a:gd name="T3" fmla="*/ 0 h 151"/>
                    <a:gd name="T4" fmla="*/ 0 w 562"/>
                    <a:gd name="T5" fmla="*/ 0 h 151"/>
                    <a:gd name="T6" fmla="*/ 0 w 562"/>
                    <a:gd name="T7" fmla="*/ 0 h 151"/>
                    <a:gd name="T8" fmla="*/ 0 w 562"/>
                    <a:gd name="T9" fmla="*/ 0 h 151"/>
                    <a:gd name="T10" fmla="*/ 0 60000 65536"/>
                    <a:gd name="T11" fmla="*/ 0 60000 65536"/>
                    <a:gd name="T12" fmla="*/ 0 60000 65536"/>
                    <a:gd name="T13" fmla="*/ 0 60000 65536"/>
                    <a:gd name="T14" fmla="*/ 0 60000 65536"/>
                    <a:gd name="T15" fmla="*/ 0 w 562"/>
                    <a:gd name="T16" fmla="*/ 0 h 151"/>
                    <a:gd name="T17" fmla="*/ 562 w 562"/>
                    <a:gd name="T18" fmla="*/ 151 h 151"/>
                  </a:gdLst>
                  <a:ahLst/>
                  <a:cxnLst>
                    <a:cxn ang="T10">
                      <a:pos x="T0" y="T1"/>
                    </a:cxn>
                    <a:cxn ang="T11">
                      <a:pos x="T2" y="T3"/>
                    </a:cxn>
                    <a:cxn ang="T12">
                      <a:pos x="T4" y="T5"/>
                    </a:cxn>
                    <a:cxn ang="T13">
                      <a:pos x="T6" y="T7"/>
                    </a:cxn>
                    <a:cxn ang="T14">
                      <a:pos x="T8" y="T9"/>
                    </a:cxn>
                  </a:cxnLst>
                  <a:rect l="T15" t="T16" r="T17" b="T18"/>
                  <a:pathLst>
                    <a:path w="562" h="151">
                      <a:moveTo>
                        <a:pt x="0" y="113"/>
                      </a:moveTo>
                      <a:lnTo>
                        <a:pt x="7" y="151"/>
                      </a:lnTo>
                      <a:lnTo>
                        <a:pt x="562" y="36"/>
                      </a:lnTo>
                      <a:lnTo>
                        <a:pt x="555" y="0"/>
                      </a:lnTo>
                      <a:lnTo>
                        <a:pt x="0" y="113"/>
                      </a:lnTo>
                    </a:path>
                  </a:pathLst>
                </a:custGeom>
                <a:noFill/>
                <a:ln w="0">
                  <a:solidFill>
                    <a:srgbClr val="008000"/>
                  </a:solidFill>
                  <a:round/>
                  <a:headEnd/>
                  <a:tailEnd/>
                </a:ln>
              </p:spPr>
              <p:txBody>
                <a:bodyPr/>
                <a:lstStyle/>
                <a:p>
                  <a:endParaRPr lang="es-MX"/>
                </a:p>
              </p:txBody>
            </p:sp>
            <p:sp>
              <p:nvSpPr>
                <p:cNvPr id="8379" name="Freeform 6665"/>
                <p:cNvSpPr>
                  <a:spLocks/>
                </p:cNvSpPr>
                <p:nvPr/>
              </p:nvSpPr>
              <p:spPr bwMode="auto">
                <a:xfrm>
                  <a:off x="1893" y="1732"/>
                  <a:ext cx="1" cy="33"/>
                </a:xfrm>
                <a:custGeom>
                  <a:avLst/>
                  <a:gdLst>
                    <a:gd name="T0" fmla="*/ 0 w 1"/>
                    <a:gd name="T1" fmla="*/ 0 h 303"/>
                    <a:gd name="T2" fmla="*/ 0 w 1"/>
                    <a:gd name="T3" fmla="*/ 0 h 303"/>
                    <a:gd name="T4" fmla="*/ 1 w 1"/>
                    <a:gd name="T5" fmla="*/ 0 h 303"/>
                    <a:gd name="T6" fmla="*/ 0 60000 65536"/>
                    <a:gd name="T7" fmla="*/ 0 60000 65536"/>
                    <a:gd name="T8" fmla="*/ 0 60000 65536"/>
                    <a:gd name="T9" fmla="*/ 0 w 1"/>
                    <a:gd name="T10" fmla="*/ 0 h 303"/>
                    <a:gd name="T11" fmla="*/ 1 w 1"/>
                    <a:gd name="T12" fmla="*/ 303 h 303"/>
                  </a:gdLst>
                  <a:ahLst/>
                  <a:cxnLst>
                    <a:cxn ang="T6">
                      <a:pos x="T0" y="T1"/>
                    </a:cxn>
                    <a:cxn ang="T7">
                      <a:pos x="T2" y="T3"/>
                    </a:cxn>
                    <a:cxn ang="T8">
                      <a:pos x="T4" y="T5"/>
                    </a:cxn>
                  </a:cxnLst>
                  <a:rect l="T9" t="T10" r="T11" b="T12"/>
                  <a:pathLst>
                    <a:path w="1" h="303">
                      <a:moveTo>
                        <a:pt x="0" y="0"/>
                      </a:moveTo>
                      <a:lnTo>
                        <a:pt x="0" y="303"/>
                      </a:lnTo>
                      <a:lnTo>
                        <a:pt x="1" y="303"/>
                      </a:lnTo>
                    </a:path>
                  </a:pathLst>
                </a:custGeom>
                <a:noFill/>
                <a:ln w="0">
                  <a:solidFill>
                    <a:srgbClr val="336666"/>
                  </a:solidFill>
                  <a:round/>
                  <a:headEnd/>
                  <a:tailEnd/>
                </a:ln>
              </p:spPr>
              <p:txBody>
                <a:bodyPr/>
                <a:lstStyle/>
                <a:p>
                  <a:endParaRPr lang="es-MX"/>
                </a:p>
              </p:txBody>
            </p:sp>
          </p:grpSp>
          <p:grpSp>
            <p:nvGrpSpPr>
              <p:cNvPr id="8228" name="Group 6666"/>
              <p:cNvGrpSpPr>
                <a:grpSpLocks/>
              </p:cNvGrpSpPr>
              <p:nvPr/>
            </p:nvGrpSpPr>
            <p:grpSpPr bwMode="auto">
              <a:xfrm>
                <a:off x="3132" y="3012"/>
                <a:ext cx="228" cy="924"/>
                <a:chOff x="3132" y="3012"/>
                <a:chExt cx="228" cy="924"/>
              </a:xfrm>
            </p:grpSpPr>
            <p:sp>
              <p:nvSpPr>
                <p:cNvPr id="8229" name="Line 6667"/>
                <p:cNvSpPr>
                  <a:spLocks noChangeShapeType="1"/>
                </p:cNvSpPr>
                <p:nvPr/>
              </p:nvSpPr>
              <p:spPr bwMode="auto">
                <a:xfrm flipH="1" flipV="1">
                  <a:off x="3212" y="3060"/>
                  <a:ext cx="148" cy="876"/>
                </a:xfrm>
                <a:prstGeom prst="line">
                  <a:avLst/>
                </a:prstGeom>
                <a:noFill/>
                <a:ln w="20955">
                  <a:solidFill>
                    <a:srgbClr val="00FF00"/>
                  </a:solidFill>
                  <a:prstDash val="sysDot"/>
                  <a:round/>
                  <a:headEnd/>
                  <a:tailEnd/>
                </a:ln>
              </p:spPr>
              <p:txBody>
                <a:bodyPr wrap="none" anchor="ctr"/>
                <a:lstStyle/>
                <a:p>
                  <a:endParaRPr lang="es-MX"/>
                </a:p>
              </p:txBody>
            </p:sp>
            <p:sp>
              <p:nvSpPr>
                <p:cNvPr id="8230" name="Line 6668"/>
                <p:cNvSpPr>
                  <a:spLocks noChangeShapeType="1"/>
                </p:cNvSpPr>
                <p:nvPr/>
              </p:nvSpPr>
              <p:spPr bwMode="auto">
                <a:xfrm flipH="1" flipV="1">
                  <a:off x="3160" y="3052"/>
                  <a:ext cx="108" cy="848"/>
                </a:xfrm>
                <a:prstGeom prst="line">
                  <a:avLst/>
                </a:prstGeom>
                <a:noFill/>
                <a:ln w="20955">
                  <a:solidFill>
                    <a:srgbClr val="00FF00"/>
                  </a:solidFill>
                  <a:prstDash val="sysDot"/>
                  <a:round/>
                  <a:headEnd/>
                  <a:tailEnd/>
                </a:ln>
              </p:spPr>
              <p:txBody>
                <a:bodyPr wrap="none" anchor="ctr"/>
                <a:lstStyle/>
                <a:p>
                  <a:endParaRPr lang="es-MX"/>
                </a:p>
              </p:txBody>
            </p:sp>
            <p:sp>
              <p:nvSpPr>
                <p:cNvPr id="8231" name="Line 6669"/>
                <p:cNvSpPr>
                  <a:spLocks noChangeShapeType="1"/>
                </p:cNvSpPr>
                <p:nvPr/>
              </p:nvSpPr>
              <p:spPr bwMode="auto">
                <a:xfrm flipH="1" flipV="1">
                  <a:off x="3132" y="3012"/>
                  <a:ext cx="24" cy="780"/>
                </a:xfrm>
                <a:prstGeom prst="line">
                  <a:avLst/>
                </a:prstGeom>
                <a:noFill/>
                <a:ln w="20955">
                  <a:solidFill>
                    <a:srgbClr val="00FF00"/>
                  </a:solidFill>
                  <a:prstDash val="sysDot"/>
                  <a:round/>
                  <a:headEnd/>
                  <a:tailEnd/>
                </a:ln>
              </p:spPr>
              <p:txBody>
                <a:bodyPr wrap="none" anchor="ctr"/>
                <a:lstStyle/>
                <a:p>
                  <a:endParaRPr lang="es-MX"/>
                </a:p>
              </p:txBody>
            </p:sp>
          </p:grpSp>
        </p:grpSp>
        <p:sp>
          <p:nvSpPr>
            <p:cNvPr id="6683" name="Rectangle 6682"/>
            <p:cNvSpPr>
              <a:spLocks noChangeArrowheads="1"/>
            </p:cNvSpPr>
            <p:nvPr/>
          </p:nvSpPr>
          <p:spPr bwMode="auto">
            <a:xfrm>
              <a:off x="6402271" y="1082380"/>
              <a:ext cx="2201551" cy="491205"/>
            </a:xfrm>
            <a:prstGeom prst="rect">
              <a:avLst/>
            </a:prstGeom>
            <a:noFill/>
            <a:ln w="9525">
              <a:noFill/>
              <a:miter lim="800000"/>
              <a:headEnd/>
              <a:tailEnd/>
            </a:ln>
          </p:spPr>
          <p:txBody>
            <a:bodyPr>
              <a:spAutoFit/>
            </a:bodyPr>
            <a:lstStyle/>
            <a:p>
              <a:pPr algn="r" eaLnBrk="0" hangingPunct="0">
                <a:defRPr/>
              </a:pPr>
              <a:r>
                <a:rPr lang="es-ES_tradnl" sz="1800" b="1" dirty="0">
                  <a:solidFill>
                    <a:srgbClr val="C00000"/>
                  </a:solidFill>
                  <a:latin typeface="Arial" charset="0"/>
                  <a:ea typeface="ＭＳ Ｐゴシック" pitchFamily="-28" charset="-128"/>
                </a:rPr>
                <a:t>TOTAL 801,940</a:t>
              </a:r>
              <a:r>
                <a:rPr lang="es-MX" sz="1800" b="1" dirty="0">
                  <a:solidFill>
                    <a:srgbClr val="C00000"/>
                  </a:solidFill>
                  <a:latin typeface="Arial" charset="0"/>
                  <a:ea typeface="ＭＳ Ｐゴシック" pitchFamily="-28" charset="-128"/>
                </a:rPr>
                <a:t> HAB. </a:t>
              </a:r>
              <a:r>
                <a:rPr lang="es-MX" sz="1200" b="1" dirty="0">
                  <a:solidFill>
                    <a:schemeClr val="accent6">
                      <a:lumMod val="75000"/>
                    </a:schemeClr>
                  </a:solidFill>
                  <a:latin typeface="Arial" charset="0"/>
                  <a:ea typeface="ＭＳ Ｐゴシック" pitchFamily="-28" charset="-128"/>
                </a:rPr>
                <a:t>INEGI 2010</a:t>
              </a:r>
              <a:endParaRPr lang="es-MX" sz="1600" b="1" dirty="0">
                <a:solidFill>
                  <a:schemeClr val="accent6">
                    <a:lumMod val="75000"/>
                  </a:schemeClr>
                </a:solidFill>
                <a:latin typeface="Arial" charset="0"/>
                <a:ea typeface="ＭＳ Ｐゴシック" pitchFamily="-28" charset="-128"/>
              </a:endParaRPr>
            </a:p>
          </p:txBody>
        </p:sp>
      </p:grpSp>
      <p:sp>
        <p:nvSpPr>
          <p:cNvPr id="8208" name="CuadroTexto 3"/>
          <p:cNvSpPr txBox="1">
            <a:spLocks noChangeArrowheads="1"/>
          </p:cNvSpPr>
          <p:nvPr/>
        </p:nvSpPr>
        <p:spPr bwMode="auto">
          <a:xfrm>
            <a:off x="-12700" y="6854825"/>
            <a:ext cx="3125788" cy="596900"/>
          </a:xfrm>
          <a:prstGeom prst="rect">
            <a:avLst/>
          </a:prstGeom>
          <a:noFill/>
          <a:ln w="9525">
            <a:noFill/>
            <a:miter lim="800000"/>
            <a:headEnd/>
            <a:tailEnd/>
          </a:ln>
        </p:spPr>
        <p:txBody>
          <a:bodyPr lIns="102833" tIns="51417" rIns="102833" bIns="51417">
            <a:spAutoFit/>
          </a:bodyPr>
          <a:lstStyle/>
          <a:p>
            <a:pPr algn="ctr"/>
            <a:r>
              <a:rPr lang="es-MX" sz="1600" b="1">
                <a:solidFill>
                  <a:schemeClr val="bg1"/>
                </a:solidFill>
                <a:latin typeface="Calibri" pitchFamily="34" charset="0"/>
              </a:rPr>
              <a:t>Gestión integral de residuos sólidos urbanos</a:t>
            </a:r>
            <a:endParaRPr lang="es-ES" sz="1600" b="1">
              <a:solidFill>
                <a:schemeClr val="bg1"/>
              </a:solidFill>
              <a:latin typeface="Calibri" pitchFamily="34" charset="0"/>
            </a:endParaRPr>
          </a:p>
        </p:txBody>
      </p:sp>
      <p:pic>
        <p:nvPicPr>
          <p:cNvPr id="8209" name="Picture 6"/>
          <p:cNvPicPr>
            <a:picLocks noChangeAspect="1" noChangeArrowheads="1"/>
          </p:cNvPicPr>
          <p:nvPr/>
        </p:nvPicPr>
        <p:blipFill>
          <a:blip r:embed="rId3" cstate="screen"/>
          <a:srcRect/>
          <a:stretch>
            <a:fillRect/>
          </a:stretch>
        </p:blipFill>
        <p:spPr bwMode="auto">
          <a:xfrm>
            <a:off x="292100" y="6753225"/>
            <a:ext cx="1211263" cy="952500"/>
          </a:xfrm>
          <a:prstGeom prst="rect">
            <a:avLst/>
          </a:prstGeom>
          <a:noFill/>
          <a:ln w="9525">
            <a:noFill/>
            <a:miter lim="800000"/>
            <a:headEnd/>
            <a:tailEnd/>
          </a:ln>
        </p:spPr>
      </p:pic>
      <p:sp>
        <p:nvSpPr>
          <p:cNvPr id="4257" name="4256 Rectángulo"/>
          <p:cNvSpPr/>
          <p:nvPr/>
        </p:nvSpPr>
        <p:spPr>
          <a:xfrm>
            <a:off x="1503363" y="7439025"/>
            <a:ext cx="8756650" cy="2968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2833" tIns="51417" rIns="102833" bIns="51417" anchor="ctr"/>
          <a:lstStyle/>
          <a:p>
            <a:pPr algn="ctr">
              <a:defRPr/>
            </a:pPr>
            <a:endParaRPr lang="es-ES"/>
          </a:p>
        </p:txBody>
      </p:sp>
      <p:sp>
        <p:nvSpPr>
          <p:cNvPr id="8211" name="4257 Rectángulo"/>
          <p:cNvSpPr>
            <a:spLocks noChangeArrowheads="1"/>
          </p:cNvSpPr>
          <p:nvPr/>
        </p:nvSpPr>
        <p:spPr bwMode="auto">
          <a:xfrm>
            <a:off x="6748463" y="1924050"/>
            <a:ext cx="3100387" cy="830263"/>
          </a:xfrm>
          <a:prstGeom prst="rect">
            <a:avLst/>
          </a:prstGeom>
          <a:noFill/>
          <a:ln w="9525">
            <a:noFill/>
            <a:miter lim="800000"/>
            <a:headEnd/>
            <a:tailEnd/>
          </a:ln>
        </p:spPr>
        <p:txBody>
          <a:bodyPr>
            <a:spAutoFit/>
          </a:bodyPr>
          <a:lstStyle/>
          <a:p>
            <a:pPr lvl="1" algn="ctr">
              <a:buClr>
                <a:srgbClr val="C00000"/>
              </a:buClr>
              <a:buSzPct val="231000"/>
            </a:pPr>
            <a:r>
              <a:rPr lang="es-ES" sz="1600" b="1">
                <a:solidFill>
                  <a:srgbClr val="C00000"/>
                </a:solidFill>
                <a:cs typeface="Arial" pitchFamily="34" charset="0"/>
              </a:rPr>
              <a:t>198,374 viviendas </a:t>
            </a:r>
            <a:r>
              <a:rPr lang="es-ES" sz="1600">
                <a:cs typeface="Arial" pitchFamily="34" charset="0"/>
              </a:rPr>
              <a:t>habitadas con servicio de recolección.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5 CuadroTexto"/>
          <p:cNvSpPr txBox="1">
            <a:spLocks noChangeArrowheads="1"/>
          </p:cNvSpPr>
          <p:nvPr/>
        </p:nvSpPr>
        <p:spPr bwMode="auto">
          <a:xfrm>
            <a:off x="3149600" y="427038"/>
            <a:ext cx="6965950" cy="381000"/>
          </a:xfrm>
          <a:prstGeom prst="rect">
            <a:avLst/>
          </a:prstGeom>
          <a:noFill/>
          <a:ln w="9525">
            <a:noFill/>
            <a:miter lim="800000"/>
            <a:headEnd/>
            <a:tailEnd/>
          </a:ln>
        </p:spPr>
        <p:txBody>
          <a:bodyPr lIns="102833" tIns="51417" rIns="102833" bIns="51417">
            <a:spAutoFit/>
          </a:bodyPr>
          <a:lstStyle/>
          <a:p>
            <a:pPr algn="ctr"/>
            <a:r>
              <a:rPr lang="es-MX" sz="1800" b="1">
                <a:solidFill>
                  <a:srgbClr val="C00000"/>
                </a:solidFill>
                <a:latin typeface="Arial Black" pitchFamily="34" charset="0"/>
              </a:rPr>
              <a:t>RECOLECCIÓN DOMICILIARIA</a:t>
            </a:r>
            <a:endParaRPr lang="en-US" sz="1800" b="1">
              <a:solidFill>
                <a:srgbClr val="C00000"/>
              </a:solidFill>
              <a:latin typeface="Arial Black" pitchFamily="34" charset="0"/>
            </a:endParaRPr>
          </a:p>
        </p:txBody>
      </p:sp>
      <p:grpSp>
        <p:nvGrpSpPr>
          <p:cNvPr id="13315" name="9 Grupo"/>
          <p:cNvGrpSpPr>
            <a:grpSpLocks/>
          </p:cNvGrpSpPr>
          <p:nvPr/>
        </p:nvGrpSpPr>
        <p:grpSpPr bwMode="auto">
          <a:xfrm>
            <a:off x="0" y="6148388"/>
            <a:ext cx="10260013" cy="1587500"/>
            <a:chOff x="0" y="5450823"/>
            <a:chExt cx="9144000" cy="1407178"/>
          </a:xfrm>
        </p:grpSpPr>
        <p:pic>
          <p:nvPicPr>
            <p:cNvPr id="13360"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8" name="Rectangle 21"/>
          <p:cNvSpPr>
            <a:spLocks noChangeArrowheads="1"/>
          </p:cNvSpPr>
          <p:nvPr/>
        </p:nvSpPr>
        <p:spPr bwMode="auto">
          <a:xfrm>
            <a:off x="304800" y="1203325"/>
            <a:ext cx="9559925" cy="657225"/>
          </a:xfrm>
          <a:prstGeom prst="rect">
            <a:avLst/>
          </a:prstGeom>
          <a:noFill/>
          <a:ln w="9525">
            <a:noFill/>
            <a:miter lim="800000"/>
            <a:headEnd/>
            <a:tailEnd/>
          </a:ln>
        </p:spPr>
        <p:txBody>
          <a:bodyPr lIns="102833" tIns="51417" rIns="102833" bIns="51417">
            <a:spAutoFit/>
          </a:bodyPr>
          <a:lstStyle/>
          <a:p>
            <a:pPr algn="just" defTabSz="576263">
              <a:defRPr/>
            </a:pPr>
            <a:r>
              <a:rPr lang="es-MX" sz="1800" dirty="0">
                <a:solidFill>
                  <a:schemeClr val="tx1">
                    <a:lumMod val="85000"/>
                    <a:lumOff val="15000"/>
                  </a:schemeClr>
                </a:solidFill>
                <a:ea typeface="ＭＳ Ｐゴシック" pitchFamily="-28" charset="-128"/>
                <a:cs typeface="Arial" pitchFamily="34" charset="0"/>
              </a:rPr>
              <a:t>Para realizar el servicio de Recolección se cuenta con el trazado de Rutas de Recolección en las 7 Delegaciones, distribuidas de la siguiente manera:</a:t>
            </a:r>
          </a:p>
        </p:txBody>
      </p:sp>
      <p:graphicFrame>
        <p:nvGraphicFramePr>
          <p:cNvPr id="11" name="10 Tabla"/>
          <p:cNvGraphicFramePr>
            <a:graphicFrameLocks noGrp="1"/>
          </p:cNvGraphicFramePr>
          <p:nvPr/>
        </p:nvGraphicFramePr>
        <p:xfrm>
          <a:off x="4951413" y="2355850"/>
          <a:ext cx="4913982" cy="3999741"/>
        </p:xfrm>
        <a:graphic>
          <a:graphicData uri="http://schemas.openxmlformats.org/drawingml/2006/table">
            <a:tbl>
              <a:tblPr firstRow="1" bandRow="1">
                <a:tableStyleId>{21E4AEA4-8DFA-4A89-87EB-49C32662AFE0}</a:tableStyleId>
              </a:tblPr>
              <a:tblGrid>
                <a:gridCol w="2716178"/>
                <a:gridCol w="1098902"/>
                <a:gridCol w="1098902"/>
              </a:tblGrid>
              <a:tr h="653253">
                <a:tc>
                  <a:txBody>
                    <a:bodyPr/>
                    <a:lstStyle/>
                    <a:p>
                      <a:pPr algn="ctr"/>
                      <a:r>
                        <a:rPr lang="es-MX" sz="1600" dirty="0" smtClean="0"/>
                        <a:t>DELEGACIÓN</a:t>
                      </a:r>
                      <a:endParaRPr lang="es-MX" sz="1600" dirty="0"/>
                    </a:p>
                  </a:txBody>
                  <a:tcPr marL="102600" marR="102600" marT="51573" marB="51573" anchor="ctr">
                    <a:solidFill>
                      <a:srgbClr val="C00000"/>
                    </a:solidFill>
                  </a:tcPr>
                </a:tc>
                <a:tc>
                  <a:txBody>
                    <a:bodyPr/>
                    <a:lstStyle/>
                    <a:p>
                      <a:pPr algn="ctr"/>
                      <a:r>
                        <a:rPr lang="es-MX" sz="1600" dirty="0" smtClean="0"/>
                        <a:t>NO. DE RUTAS</a:t>
                      </a:r>
                      <a:endParaRPr lang="es-MX" sz="1600" dirty="0"/>
                    </a:p>
                  </a:txBody>
                  <a:tcPr marL="102600" marR="102600" marT="51573" marB="51573" anchor="ctr">
                    <a:solidFill>
                      <a:srgbClr val="C00000"/>
                    </a:solidFill>
                  </a:tcPr>
                </a:tc>
                <a:tc>
                  <a:txBody>
                    <a:bodyPr/>
                    <a:lstStyle/>
                    <a:p>
                      <a:pPr algn="ctr"/>
                      <a:r>
                        <a:rPr lang="es-MX" sz="1600" dirty="0" smtClean="0"/>
                        <a:t>COLONIAS</a:t>
                      </a:r>
                      <a:endParaRPr lang="es-MX" sz="1600" dirty="0"/>
                    </a:p>
                  </a:txBody>
                  <a:tcPr marL="102600" marR="102600" marT="51573" marB="51573" anchor="ctr">
                    <a:solidFill>
                      <a:srgbClr val="C00000"/>
                    </a:solidFill>
                  </a:tcPr>
                </a:tc>
              </a:tr>
              <a:tr h="418311">
                <a:tc>
                  <a:txBody>
                    <a:bodyPr/>
                    <a:lstStyle/>
                    <a:p>
                      <a:r>
                        <a:rPr lang="es-MX" sz="2000" dirty="0" smtClean="0"/>
                        <a:t>Centro Histórico</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17</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102</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Josefa Vergara</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10</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88</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Epigmenio</a:t>
                      </a:r>
                      <a:r>
                        <a:rPr lang="es-MX" sz="2000" baseline="0" dirty="0" smtClean="0"/>
                        <a:t> González</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12</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172</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Villa Cayetano Rubio</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3</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24</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Felipe Carrillo Puerto</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13</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84</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Félix </a:t>
                      </a:r>
                      <a:r>
                        <a:rPr lang="es-MX" sz="2000" dirty="0" err="1" smtClean="0"/>
                        <a:t>Osores</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15</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128</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dirty="0" smtClean="0"/>
                        <a:t>Santa Rosa Jáuregui</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solidFill>
                            <a:schemeClr val="dk1"/>
                          </a:solidFill>
                          <a:latin typeface="+mn-lt"/>
                          <a:cs typeface="+mn-cs"/>
                        </a:rPr>
                        <a:t>7</a:t>
                      </a:r>
                      <a:endParaRPr lang="es-MX" sz="2000" dirty="0">
                        <a:solidFill>
                          <a:schemeClr val="tx1"/>
                        </a:solidFill>
                        <a:latin typeface="Arial" pitchFamily="34" charset="0"/>
                        <a:cs typeface="Arial" pitchFamily="34" charset="0"/>
                      </a:endParaRPr>
                    </a:p>
                  </a:txBody>
                  <a:tcPr marL="102600" marR="102600" marT="51573" marB="51573"/>
                </a:tc>
                <a:tc>
                  <a:txBody>
                    <a:bodyPr/>
                    <a:lstStyle/>
                    <a:p>
                      <a:r>
                        <a:rPr lang="es-MX" sz="2000" dirty="0" smtClean="0"/>
                        <a:t>73</a:t>
                      </a:r>
                      <a:endParaRPr lang="es-MX" sz="2000" dirty="0">
                        <a:solidFill>
                          <a:schemeClr val="tx1"/>
                        </a:solidFill>
                        <a:latin typeface="Arial" pitchFamily="34" charset="0"/>
                        <a:cs typeface="Arial" pitchFamily="34" charset="0"/>
                      </a:endParaRPr>
                    </a:p>
                  </a:txBody>
                  <a:tcPr marL="102600" marR="102600" marT="51573" marB="51573"/>
                </a:tc>
              </a:tr>
              <a:tr h="418311">
                <a:tc>
                  <a:txBody>
                    <a:bodyPr/>
                    <a:lstStyle/>
                    <a:p>
                      <a:r>
                        <a:rPr lang="es-MX" sz="2000" b="1" dirty="0" smtClean="0"/>
                        <a:t>Total</a:t>
                      </a:r>
                      <a:endParaRPr lang="es-MX" sz="2000" b="1" dirty="0">
                        <a:solidFill>
                          <a:schemeClr val="tx1"/>
                        </a:solidFill>
                        <a:latin typeface="Arial" pitchFamily="34" charset="0"/>
                        <a:cs typeface="Arial" pitchFamily="34" charset="0"/>
                      </a:endParaRPr>
                    </a:p>
                  </a:txBody>
                  <a:tcPr marL="102600" marR="102600" marT="51573" marB="51573"/>
                </a:tc>
                <a:tc>
                  <a:txBody>
                    <a:bodyPr/>
                    <a:lstStyle/>
                    <a:p>
                      <a:r>
                        <a:rPr lang="es-MX" sz="2000" b="1" dirty="0" smtClean="0">
                          <a:solidFill>
                            <a:schemeClr val="dk1"/>
                          </a:solidFill>
                          <a:latin typeface="+mn-lt"/>
                          <a:cs typeface="+mn-cs"/>
                        </a:rPr>
                        <a:t>77</a:t>
                      </a:r>
                      <a:endParaRPr lang="es-MX" sz="2000" b="1" dirty="0">
                        <a:solidFill>
                          <a:schemeClr val="tx1"/>
                        </a:solidFill>
                        <a:latin typeface="Arial" pitchFamily="34" charset="0"/>
                        <a:cs typeface="Arial" pitchFamily="34" charset="0"/>
                      </a:endParaRPr>
                    </a:p>
                  </a:txBody>
                  <a:tcPr marL="102600" marR="102600" marT="51573" marB="51573"/>
                </a:tc>
                <a:tc>
                  <a:txBody>
                    <a:bodyPr/>
                    <a:lstStyle/>
                    <a:p>
                      <a:r>
                        <a:rPr lang="es-MX" sz="2000" b="1" dirty="0" smtClean="0"/>
                        <a:t>570</a:t>
                      </a:r>
                      <a:endParaRPr lang="es-MX" sz="2000" b="1" dirty="0">
                        <a:solidFill>
                          <a:schemeClr val="tx1"/>
                        </a:solidFill>
                        <a:latin typeface="Arial" pitchFamily="34" charset="0"/>
                        <a:cs typeface="Arial" pitchFamily="34" charset="0"/>
                      </a:endParaRPr>
                    </a:p>
                  </a:txBody>
                  <a:tcPr marL="102600" marR="102600" marT="51573" marB="51573"/>
                </a:tc>
              </a:tr>
            </a:tbl>
          </a:graphicData>
        </a:graphic>
      </p:graphicFrame>
      <p:pic>
        <p:nvPicPr>
          <p:cNvPr id="13359" name="Picture 2" descr="C:\Users\pablo.campos\Desktop\DCIM\100PHOTO\SAM_0588.JPG"/>
          <p:cNvPicPr>
            <a:picLocks noChangeAspect="1" noChangeArrowheads="1"/>
          </p:cNvPicPr>
          <p:nvPr/>
        </p:nvPicPr>
        <p:blipFill>
          <a:blip r:embed="rId3" cstate="screen"/>
          <a:srcRect/>
          <a:stretch>
            <a:fillRect/>
          </a:stretch>
        </p:blipFill>
        <p:spPr bwMode="auto">
          <a:xfrm>
            <a:off x="304800" y="2716213"/>
            <a:ext cx="3981450" cy="298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uadroTexto 5"/>
          <p:cNvSpPr txBox="1">
            <a:spLocks noChangeArrowheads="1"/>
          </p:cNvSpPr>
          <p:nvPr/>
        </p:nvSpPr>
        <p:spPr bwMode="auto">
          <a:xfrm>
            <a:off x="3033713" y="6850063"/>
            <a:ext cx="2136775" cy="595312"/>
          </a:xfrm>
          <a:prstGeom prst="rect">
            <a:avLst/>
          </a:prstGeom>
          <a:noFill/>
          <a:ln w="9525">
            <a:noFill/>
            <a:miter lim="800000"/>
            <a:headEnd/>
            <a:tailEnd/>
          </a:ln>
        </p:spPr>
        <p:txBody>
          <a:bodyPr lIns="102833" tIns="51417" rIns="102833" bIns="51417">
            <a:spAutoFit/>
          </a:bodyPr>
          <a:lstStyle/>
          <a:p>
            <a:pPr algn="r"/>
            <a:r>
              <a:rPr lang="es-ES_tradnl" sz="1100">
                <a:solidFill>
                  <a:schemeClr val="bg1"/>
                </a:solidFill>
                <a:latin typeface="Calibri" pitchFamily="34" charset="0"/>
              </a:rPr>
              <a:t>Secretaría de Servicios</a:t>
            </a:r>
          </a:p>
          <a:p>
            <a:pPr algn="r"/>
            <a:r>
              <a:rPr lang="es-ES_tradnl" sz="1100">
                <a:solidFill>
                  <a:schemeClr val="bg1"/>
                </a:solidFill>
                <a:latin typeface="Calibri" pitchFamily="34" charset="0"/>
              </a:rPr>
              <a:t>Públicos Municipales</a:t>
            </a:r>
          </a:p>
          <a:p>
            <a:pPr algn="r"/>
            <a:r>
              <a:rPr lang="es-ES_tradnl" sz="1000">
                <a:solidFill>
                  <a:schemeClr val="bg1"/>
                </a:solidFill>
                <a:latin typeface="Calibri" pitchFamily="34" charset="0"/>
              </a:rPr>
              <a:t>www.municipiodequeretaro.gob.mx</a:t>
            </a:r>
          </a:p>
        </p:txBody>
      </p:sp>
      <p:sp>
        <p:nvSpPr>
          <p:cNvPr id="14339" name="25 CuadroTexto"/>
          <p:cNvSpPr txBox="1">
            <a:spLocks noChangeArrowheads="1"/>
          </p:cNvSpPr>
          <p:nvPr/>
        </p:nvSpPr>
        <p:spPr bwMode="auto">
          <a:xfrm>
            <a:off x="3833813" y="204788"/>
            <a:ext cx="6172200" cy="412750"/>
          </a:xfrm>
          <a:prstGeom prst="rect">
            <a:avLst/>
          </a:prstGeom>
          <a:noFill/>
          <a:ln w="9525">
            <a:noFill/>
            <a:miter lim="800000"/>
            <a:headEnd/>
            <a:tailEnd/>
          </a:ln>
        </p:spPr>
        <p:txBody>
          <a:bodyPr lIns="102833" tIns="51417" rIns="102833" bIns="51417">
            <a:spAutoFit/>
          </a:bodyPr>
          <a:lstStyle/>
          <a:p>
            <a:pPr algn="ctr"/>
            <a:r>
              <a:rPr lang="es-MX" b="1">
                <a:solidFill>
                  <a:srgbClr val="C00000"/>
                </a:solidFill>
                <a:latin typeface="Arial Black" pitchFamily="34" charset="0"/>
              </a:rPr>
              <a:t>Manejo Integral de Residuos</a:t>
            </a:r>
            <a:endParaRPr lang="en-US" b="1">
              <a:solidFill>
                <a:srgbClr val="C00000"/>
              </a:solidFill>
              <a:latin typeface="Arial Black" pitchFamily="34" charset="0"/>
            </a:endParaRPr>
          </a:p>
        </p:txBody>
      </p:sp>
      <p:grpSp>
        <p:nvGrpSpPr>
          <p:cNvPr id="14340" name="9 Grupo"/>
          <p:cNvGrpSpPr>
            <a:grpSpLocks/>
          </p:cNvGrpSpPr>
          <p:nvPr/>
        </p:nvGrpSpPr>
        <p:grpSpPr bwMode="auto">
          <a:xfrm>
            <a:off x="0" y="6148388"/>
            <a:ext cx="10260013" cy="1587500"/>
            <a:chOff x="0" y="5450823"/>
            <a:chExt cx="9144000" cy="1407178"/>
          </a:xfrm>
        </p:grpSpPr>
        <p:pic>
          <p:nvPicPr>
            <p:cNvPr id="14346"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4341" name="Rectangle 21"/>
          <p:cNvSpPr>
            <a:spLocks noChangeArrowheads="1"/>
          </p:cNvSpPr>
          <p:nvPr/>
        </p:nvSpPr>
        <p:spPr bwMode="auto">
          <a:xfrm>
            <a:off x="738188" y="925513"/>
            <a:ext cx="8856662" cy="719137"/>
          </a:xfrm>
          <a:prstGeom prst="rect">
            <a:avLst/>
          </a:prstGeom>
          <a:noFill/>
          <a:ln w="9525">
            <a:noFill/>
            <a:miter lim="800000"/>
            <a:headEnd/>
            <a:tailEnd/>
          </a:ln>
        </p:spPr>
        <p:txBody>
          <a:bodyPr lIns="102833" tIns="51417" rIns="102833" bIns="51417">
            <a:spAutoFit/>
          </a:bodyPr>
          <a:lstStyle/>
          <a:p>
            <a:pPr algn="ctr" defTabSz="576263"/>
            <a:r>
              <a:rPr lang="es-ES" b="1"/>
              <a:t>Servicios que se prestan  en el Municipio para el manejo integral de residuos</a:t>
            </a:r>
          </a:p>
        </p:txBody>
      </p:sp>
      <p:sp>
        <p:nvSpPr>
          <p:cNvPr id="14342" name="1 Rectángulo"/>
          <p:cNvSpPr>
            <a:spLocks noChangeArrowheads="1"/>
          </p:cNvSpPr>
          <p:nvPr/>
        </p:nvSpPr>
        <p:spPr bwMode="auto">
          <a:xfrm>
            <a:off x="5273675" y="1995488"/>
            <a:ext cx="4535488" cy="1616075"/>
          </a:xfrm>
          <a:prstGeom prst="rect">
            <a:avLst/>
          </a:prstGeom>
          <a:noFill/>
          <a:ln w="28575">
            <a:noFill/>
            <a:miter lim="800000"/>
            <a:headEnd/>
            <a:tailEnd/>
          </a:ln>
        </p:spPr>
        <p:txBody>
          <a:bodyPr>
            <a:spAutoFit/>
          </a:bodyPr>
          <a:lstStyle/>
          <a:p>
            <a:pPr algn="ctr" defTabSz="576263" eaLnBrk="0" hangingPunct="0">
              <a:lnSpc>
                <a:spcPct val="110000"/>
              </a:lnSpc>
              <a:buClr>
                <a:srgbClr val="FF6600"/>
              </a:buClr>
            </a:pPr>
            <a:r>
              <a:rPr lang="es-ES_tradnl" sz="1800" b="1">
                <a:solidFill>
                  <a:srgbClr val="C00000"/>
                </a:solidFill>
              </a:rPr>
              <a:t>Recolección de Servicios Especiales</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800">
                <a:cs typeface="Arial" pitchFamily="34" charset="0"/>
              </a:rPr>
              <a:t>Servicio con costo para establecimientos comerciales y de servicios.</a:t>
            </a:r>
            <a:r>
              <a:rPr lang="es-MX" sz="1800" b="1">
                <a:cs typeface="Arial" pitchFamily="34" charset="0"/>
              </a:rPr>
              <a:t> </a:t>
            </a:r>
          </a:p>
          <a:p>
            <a:pPr algn="ctr" defTabSz="576263" eaLnBrk="0" hangingPunct="0">
              <a:lnSpc>
                <a:spcPct val="110000"/>
              </a:lnSpc>
              <a:buClr>
                <a:srgbClr val="FF6600"/>
              </a:buClr>
            </a:pPr>
            <a:r>
              <a:rPr lang="es-MX" sz="1800" b="1">
                <a:cs typeface="Arial" pitchFamily="34" charset="0"/>
              </a:rPr>
              <a:t>414 ton/mes</a:t>
            </a:r>
          </a:p>
        </p:txBody>
      </p:sp>
      <p:pic>
        <p:nvPicPr>
          <p:cNvPr id="14343" name="Picture 2" descr="C:\Users\pablo.campos\Desktop\DCIM\SAM_0559.JPG"/>
          <p:cNvPicPr>
            <a:picLocks noChangeAspect="1" noChangeArrowheads="1"/>
          </p:cNvPicPr>
          <p:nvPr/>
        </p:nvPicPr>
        <p:blipFill>
          <a:blip r:embed="rId3" cstate="screen"/>
          <a:srcRect/>
          <a:stretch>
            <a:fillRect/>
          </a:stretch>
        </p:blipFill>
        <p:spPr bwMode="auto">
          <a:xfrm>
            <a:off x="5778500" y="3849688"/>
            <a:ext cx="3382963" cy="2538412"/>
          </a:xfrm>
          <a:prstGeom prst="rect">
            <a:avLst/>
          </a:prstGeom>
          <a:noFill/>
          <a:ln w="9525">
            <a:noFill/>
            <a:miter lim="800000"/>
            <a:headEnd/>
            <a:tailEnd/>
          </a:ln>
        </p:spPr>
      </p:pic>
      <p:sp>
        <p:nvSpPr>
          <p:cNvPr id="14344" name="1 Rectángulo"/>
          <p:cNvSpPr>
            <a:spLocks noChangeArrowheads="1"/>
          </p:cNvSpPr>
          <p:nvPr/>
        </p:nvSpPr>
        <p:spPr bwMode="auto">
          <a:xfrm>
            <a:off x="233363" y="2036763"/>
            <a:ext cx="4895850" cy="1614487"/>
          </a:xfrm>
          <a:prstGeom prst="rect">
            <a:avLst/>
          </a:prstGeom>
          <a:noFill/>
          <a:ln w="28575">
            <a:noFill/>
            <a:miter lim="800000"/>
            <a:headEnd/>
            <a:tailEnd/>
          </a:ln>
        </p:spPr>
        <p:txBody>
          <a:bodyPr>
            <a:spAutoFit/>
          </a:bodyPr>
          <a:lstStyle/>
          <a:p>
            <a:pPr algn="ctr" defTabSz="576263" eaLnBrk="0" hangingPunct="0">
              <a:lnSpc>
                <a:spcPct val="110000"/>
              </a:lnSpc>
              <a:buClr>
                <a:srgbClr val="FF6600"/>
              </a:buClr>
            </a:pPr>
            <a:r>
              <a:rPr lang="es-ES_tradnl" sz="1800" b="1">
                <a:solidFill>
                  <a:srgbClr val="C00000"/>
                </a:solidFill>
              </a:rPr>
              <a:t>Recolección de residuos con contenedor</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800">
                <a:cs typeface="Arial" pitchFamily="34" charset="0"/>
              </a:rPr>
              <a:t>Este servicio se presta sin costo a instituciones académicas y gubernamentales.</a:t>
            </a:r>
          </a:p>
          <a:p>
            <a:pPr algn="ctr" defTabSz="576263" eaLnBrk="0" hangingPunct="0">
              <a:lnSpc>
                <a:spcPct val="110000"/>
              </a:lnSpc>
              <a:buClr>
                <a:srgbClr val="FF6600"/>
              </a:buClr>
            </a:pPr>
            <a:r>
              <a:rPr lang="es-MX" sz="1800">
                <a:cs typeface="Arial" pitchFamily="34" charset="0"/>
              </a:rPr>
              <a:t> </a:t>
            </a:r>
            <a:r>
              <a:rPr lang="es-MX" sz="1800" b="1">
                <a:cs typeface="Arial" pitchFamily="34" charset="0"/>
              </a:rPr>
              <a:t>245 ton/mes </a:t>
            </a:r>
          </a:p>
        </p:txBody>
      </p:sp>
      <p:pic>
        <p:nvPicPr>
          <p:cNvPr id="14" name="Picture 2"/>
          <p:cNvPicPr>
            <a:picLocks noChangeAspect="1" noChangeArrowheads="1"/>
          </p:cNvPicPr>
          <p:nvPr/>
        </p:nvPicPr>
        <p:blipFill rotWithShape="1">
          <a:blip r:embed="rId4" cstate="screen"/>
          <a:srcRect l="3404" t="5387" r="1971" b="5453"/>
          <a:stretch/>
        </p:blipFill>
        <p:spPr bwMode="auto">
          <a:xfrm>
            <a:off x="738188" y="3810000"/>
            <a:ext cx="3698875" cy="2578100"/>
          </a:xfrm>
          <a:prstGeom prst="rect">
            <a:avLst/>
          </a:prstGeom>
          <a:noFill/>
          <a:ln w="28575">
            <a:noFill/>
            <a:miter lim="800000"/>
            <a:headEnd/>
            <a:tailEnd/>
          </a:ln>
          <a:effectLst>
            <a:outerShdw blurRad="50800" dist="50800" dir="5400000" algn="ctr" rotWithShape="0">
              <a:schemeClr val="bg1"/>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9 Grupo"/>
          <p:cNvGrpSpPr>
            <a:grpSpLocks/>
          </p:cNvGrpSpPr>
          <p:nvPr/>
        </p:nvGrpSpPr>
        <p:grpSpPr bwMode="auto">
          <a:xfrm>
            <a:off x="0" y="6148388"/>
            <a:ext cx="10260013" cy="1587500"/>
            <a:chOff x="0" y="5450823"/>
            <a:chExt cx="9144000" cy="1407178"/>
          </a:xfrm>
        </p:grpSpPr>
        <p:pic>
          <p:nvPicPr>
            <p:cNvPr id="15368"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5363" name="1 Rectángulo"/>
          <p:cNvSpPr>
            <a:spLocks noChangeArrowheads="1"/>
          </p:cNvSpPr>
          <p:nvPr/>
        </p:nvSpPr>
        <p:spPr bwMode="auto">
          <a:xfrm>
            <a:off x="5346700" y="1347788"/>
            <a:ext cx="4606925" cy="1587500"/>
          </a:xfrm>
          <a:prstGeom prst="rect">
            <a:avLst/>
          </a:prstGeom>
          <a:noFill/>
          <a:ln w="28575">
            <a:noFill/>
            <a:miter lim="800000"/>
            <a:headEnd/>
            <a:tailEnd/>
          </a:ln>
        </p:spPr>
        <p:txBody>
          <a:bodyPr>
            <a:spAutoFit/>
          </a:bodyPr>
          <a:lstStyle/>
          <a:p>
            <a:pPr algn="ctr" defTabSz="576263"/>
            <a:r>
              <a:rPr lang="es-ES_tradnl" sz="1800" b="1">
                <a:solidFill>
                  <a:srgbClr val="C00000"/>
                </a:solidFill>
              </a:rPr>
              <a:t>Recolección de residuos en vialidades</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800">
                <a:cs typeface="Arial" pitchFamily="34" charset="0"/>
              </a:rPr>
              <a:t>Operativos en vialidades para mantener la limpieza de las mismas. </a:t>
            </a:r>
          </a:p>
          <a:p>
            <a:pPr algn="ctr" defTabSz="576263" eaLnBrk="0" hangingPunct="0">
              <a:lnSpc>
                <a:spcPct val="110000"/>
              </a:lnSpc>
              <a:buClr>
                <a:srgbClr val="FF6600"/>
              </a:buClr>
            </a:pPr>
            <a:r>
              <a:rPr lang="es-MX" sz="1800" b="1">
                <a:cs typeface="Arial" pitchFamily="34" charset="0"/>
              </a:rPr>
              <a:t>15 ton/mes</a:t>
            </a:r>
          </a:p>
        </p:txBody>
      </p:sp>
      <p:sp>
        <p:nvSpPr>
          <p:cNvPr id="15364" name="1 Rectángulo"/>
          <p:cNvSpPr>
            <a:spLocks noChangeArrowheads="1"/>
          </p:cNvSpPr>
          <p:nvPr/>
        </p:nvSpPr>
        <p:spPr bwMode="auto">
          <a:xfrm>
            <a:off x="161925" y="1360488"/>
            <a:ext cx="4589463" cy="1554162"/>
          </a:xfrm>
          <a:prstGeom prst="rect">
            <a:avLst/>
          </a:prstGeom>
          <a:noFill/>
          <a:ln w="28575">
            <a:noFill/>
            <a:miter lim="800000"/>
            <a:headEnd/>
            <a:tailEnd/>
          </a:ln>
        </p:spPr>
        <p:txBody>
          <a:bodyPr>
            <a:spAutoFit/>
          </a:bodyPr>
          <a:lstStyle/>
          <a:p>
            <a:pPr algn="ctr" defTabSz="576263"/>
            <a:r>
              <a:rPr lang="es-ES_tradnl" sz="1800" b="1">
                <a:solidFill>
                  <a:srgbClr val="C00000"/>
                </a:solidFill>
              </a:rPr>
              <a:t>Recolección de tiliches</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600">
                <a:cs typeface="Arial" pitchFamily="34" charset="0"/>
              </a:rPr>
              <a:t>A través del 070 se atiende a domicilio la recolección de residuos de gran volumen . </a:t>
            </a:r>
          </a:p>
          <a:p>
            <a:pPr algn="ctr" defTabSz="576263" eaLnBrk="0" hangingPunct="0">
              <a:lnSpc>
                <a:spcPct val="110000"/>
              </a:lnSpc>
              <a:buClr>
                <a:srgbClr val="FF6600"/>
              </a:buClr>
            </a:pPr>
            <a:r>
              <a:rPr lang="es-MX" sz="1800" b="1">
                <a:cs typeface="Arial" pitchFamily="34" charset="0"/>
              </a:rPr>
              <a:t>20 ton/mes</a:t>
            </a:r>
            <a:endParaRPr lang="es-MX" sz="1600" b="1">
              <a:cs typeface="Arial" pitchFamily="34" charset="0"/>
            </a:endParaRPr>
          </a:p>
        </p:txBody>
      </p:sp>
      <p:pic>
        <p:nvPicPr>
          <p:cNvPr id="15365" name="Picture 2" descr="http://farm9.staticflickr.com/8431/7719043138_6c2813b17e_z.jpg"/>
          <p:cNvPicPr>
            <a:picLocks noChangeAspect="1" noChangeArrowheads="1"/>
          </p:cNvPicPr>
          <p:nvPr/>
        </p:nvPicPr>
        <p:blipFill>
          <a:blip r:embed="rId3" cstate="screen"/>
          <a:srcRect/>
          <a:stretch>
            <a:fillRect/>
          </a:stretch>
        </p:blipFill>
        <p:spPr bwMode="auto">
          <a:xfrm>
            <a:off x="377825" y="3290888"/>
            <a:ext cx="3743325" cy="2449512"/>
          </a:xfrm>
          <a:prstGeom prst="rect">
            <a:avLst/>
          </a:prstGeom>
          <a:noFill/>
          <a:ln w="9525">
            <a:noFill/>
            <a:miter lim="800000"/>
            <a:headEnd/>
            <a:tailEnd/>
          </a:ln>
        </p:spPr>
      </p:pic>
      <p:pic>
        <p:nvPicPr>
          <p:cNvPr id="15366" name="Picture 2"/>
          <p:cNvPicPr>
            <a:picLocks noChangeAspect="1" noChangeArrowheads="1"/>
          </p:cNvPicPr>
          <p:nvPr/>
        </p:nvPicPr>
        <p:blipFill>
          <a:blip r:embed="rId4" cstate="screen"/>
          <a:srcRect/>
          <a:stretch>
            <a:fillRect/>
          </a:stretch>
        </p:blipFill>
        <p:spPr bwMode="auto">
          <a:xfrm>
            <a:off x="5778500" y="3363913"/>
            <a:ext cx="3578225" cy="2447925"/>
          </a:xfrm>
          <a:prstGeom prst="rect">
            <a:avLst/>
          </a:prstGeom>
          <a:noFill/>
          <a:ln w="9525">
            <a:noFill/>
            <a:miter lim="800000"/>
            <a:headEnd/>
            <a:tailEnd/>
          </a:ln>
        </p:spPr>
      </p:pic>
      <p:sp>
        <p:nvSpPr>
          <p:cNvPr id="15367" name="25 CuadroTexto"/>
          <p:cNvSpPr txBox="1">
            <a:spLocks noChangeArrowheads="1"/>
          </p:cNvSpPr>
          <p:nvPr/>
        </p:nvSpPr>
        <p:spPr bwMode="auto">
          <a:xfrm>
            <a:off x="3833813" y="204788"/>
            <a:ext cx="6172200" cy="412750"/>
          </a:xfrm>
          <a:prstGeom prst="rect">
            <a:avLst/>
          </a:prstGeom>
          <a:noFill/>
          <a:ln w="9525">
            <a:noFill/>
            <a:miter lim="800000"/>
            <a:headEnd/>
            <a:tailEnd/>
          </a:ln>
        </p:spPr>
        <p:txBody>
          <a:bodyPr lIns="102833" tIns="51417" rIns="102833" bIns="51417">
            <a:spAutoFit/>
          </a:bodyPr>
          <a:lstStyle/>
          <a:p>
            <a:pPr algn="ctr"/>
            <a:r>
              <a:rPr lang="es-MX" b="1">
                <a:solidFill>
                  <a:srgbClr val="C00000"/>
                </a:solidFill>
                <a:latin typeface="Arial Black" pitchFamily="34" charset="0"/>
              </a:rPr>
              <a:t>Manejo Integral de Residuos</a:t>
            </a:r>
            <a:endParaRPr lang="en-US" b="1">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9 Grupo"/>
          <p:cNvGrpSpPr>
            <a:grpSpLocks/>
          </p:cNvGrpSpPr>
          <p:nvPr/>
        </p:nvGrpSpPr>
        <p:grpSpPr bwMode="auto">
          <a:xfrm>
            <a:off x="0" y="6148388"/>
            <a:ext cx="10260013" cy="1587500"/>
            <a:chOff x="0" y="5450823"/>
            <a:chExt cx="9144000" cy="1407178"/>
          </a:xfrm>
        </p:grpSpPr>
        <p:pic>
          <p:nvPicPr>
            <p:cNvPr id="16392"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6387" name="1 Rectángulo"/>
          <p:cNvSpPr>
            <a:spLocks noChangeArrowheads="1"/>
          </p:cNvSpPr>
          <p:nvPr/>
        </p:nvSpPr>
        <p:spPr bwMode="auto">
          <a:xfrm>
            <a:off x="5238750" y="1276350"/>
            <a:ext cx="4283075" cy="1587500"/>
          </a:xfrm>
          <a:prstGeom prst="rect">
            <a:avLst/>
          </a:prstGeom>
          <a:noFill/>
          <a:ln w="28575">
            <a:noFill/>
            <a:miter lim="800000"/>
            <a:headEnd/>
            <a:tailEnd/>
          </a:ln>
        </p:spPr>
        <p:txBody>
          <a:bodyPr>
            <a:spAutoFit/>
          </a:bodyPr>
          <a:lstStyle/>
          <a:p>
            <a:pPr algn="ctr" defTabSz="576263"/>
            <a:r>
              <a:rPr lang="es-ES_tradnl" sz="1800" b="1">
                <a:solidFill>
                  <a:srgbClr val="C00000"/>
                </a:solidFill>
              </a:rPr>
              <a:t>Residuos de papeleras tipo Doggy</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800">
                <a:cs typeface="Arial" pitchFamily="34" charset="0"/>
              </a:rPr>
              <a:t>Para las heces de las mascotas se cuenta con papeleras tipo doggy. </a:t>
            </a:r>
          </a:p>
          <a:p>
            <a:pPr algn="ctr" defTabSz="576263" eaLnBrk="0" hangingPunct="0">
              <a:lnSpc>
                <a:spcPct val="110000"/>
              </a:lnSpc>
              <a:buClr>
                <a:srgbClr val="FF6600"/>
              </a:buClr>
            </a:pPr>
            <a:r>
              <a:rPr lang="es-MX" sz="1800" b="1">
                <a:cs typeface="Arial" pitchFamily="34" charset="0"/>
              </a:rPr>
              <a:t>4 ton/mes</a:t>
            </a:r>
          </a:p>
        </p:txBody>
      </p:sp>
      <p:sp>
        <p:nvSpPr>
          <p:cNvPr id="16388" name="1 Rectángulo"/>
          <p:cNvSpPr>
            <a:spLocks noChangeArrowheads="1"/>
          </p:cNvSpPr>
          <p:nvPr/>
        </p:nvSpPr>
        <p:spPr bwMode="auto">
          <a:xfrm>
            <a:off x="161925" y="1289050"/>
            <a:ext cx="4392613" cy="1587500"/>
          </a:xfrm>
          <a:prstGeom prst="rect">
            <a:avLst/>
          </a:prstGeom>
          <a:noFill/>
          <a:ln w="28575">
            <a:noFill/>
            <a:miter lim="800000"/>
            <a:headEnd/>
            <a:tailEnd/>
          </a:ln>
        </p:spPr>
        <p:txBody>
          <a:bodyPr>
            <a:spAutoFit/>
          </a:bodyPr>
          <a:lstStyle/>
          <a:p>
            <a:pPr algn="ctr" defTabSz="576263"/>
            <a:r>
              <a:rPr lang="es-ES_tradnl" sz="1800" b="1">
                <a:solidFill>
                  <a:srgbClr val="C00000"/>
                </a:solidFill>
              </a:rPr>
              <a:t>Brigada de limpieza</a:t>
            </a:r>
          </a:p>
          <a:p>
            <a:pPr algn="just" defTabSz="576263" eaLnBrk="0" hangingPunct="0">
              <a:lnSpc>
                <a:spcPct val="110000"/>
              </a:lnSpc>
              <a:buClr>
                <a:srgbClr val="FF6600"/>
              </a:buClr>
            </a:pPr>
            <a:endParaRPr lang="es-MX" sz="1800">
              <a:cs typeface="Arial" pitchFamily="34" charset="0"/>
            </a:endParaRPr>
          </a:p>
          <a:p>
            <a:pPr algn="just" defTabSz="576263" eaLnBrk="0" hangingPunct="0">
              <a:lnSpc>
                <a:spcPct val="110000"/>
              </a:lnSpc>
              <a:buClr>
                <a:srgbClr val="FF6600"/>
              </a:buClr>
            </a:pPr>
            <a:r>
              <a:rPr lang="es-MX" sz="1800">
                <a:cs typeface="Arial" pitchFamily="34" charset="0"/>
              </a:rPr>
              <a:t>Se realiza desmalezado y limpieza en colonias programadas. </a:t>
            </a:r>
          </a:p>
          <a:p>
            <a:pPr algn="ctr" defTabSz="576263" eaLnBrk="0" hangingPunct="0">
              <a:lnSpc>
                <a:spcPct val="110000"/>
              </a:lnSpc>
              <a:buClr>
                <a:srgbClr val="FF6600"/>
              </a:buClr>
            </a:pPr>
            <a:r>
              <a:rPr lang="es-MX" sz="1800" b="1">
                <a:cs typeface="Arial" pitchFamily="34" charset="0"/>
              </a:rPr>
              <a:t>30 ton/mes</a:t>
            </a:r>
          </a:p>
        </p:txBody>
      </p:sp>
      <p:pic>
        <p:nvPicPr>
          <p:cNvPr id="16389" name="Picture 2"/>
          <p:cNvPicPr>
            <a:picLocks noChangeAspect="1" noChangeArrowheads="1"/>
          </p:cNvPicPr>
          <p:nvPr/>
        </p:nvPicPr>
        <p:blipFill>
          <a:blip r:embed="rId3" cstate="screen"/>
          <a:srcRect/>
          <a:stretch>
            <a:fillRect/>
          </a:stretch>
        </p:blipFill>
        <p:spPr bwMode="auto">
          <a:xfrm>
            <a:off x="593725" y="3454400"/>
            <a:ext cx="3643313" cy="2573338"/>
          </a:xfrm>
          <a:prstGeom prst="rect">
            <a:avLst/>
          </a:prstGeom>
          <a:noFill/>
          <a:ln w="9525">
            <a:noFill/>
            <a:miter lim="800000"/>
            <a:headEnd/>
            <a:tailEnd/>
          </a:ln>
        </p:spPr>
      </p:pic>
      <p:pic>
        <p:nvPicPr>
          <p:cNvPr id="16390" name="Picture 2"/>
          <p:cNvPicPr>
            <a:picLocks noChangeAspect="1" noChangeArrowheads="1"/>
          </p:cNvPicPr>
          <p:nvPr/>
        </p:nvPicPr>
        <p:blipFill>
          <a:blip r:embed="rId4" cstate="screen"/>
          <a:srcRect/>
          <a:stretch>
            <a:fillRect/>
          </a:stretch>
        </p:blipFill>
        <p:spPr bwMode="auto">
          <a:xfrm>
            <a:off x="5813425" y="3363913"/>
            <a:ext cx="3708400" cy="2693987"/>
          </a:xfrm>
          <a:prstGeom prst="rect">
            <a:avLst/>
          </a:prstGeom>
          <a:noFill/>
          <a:ln w="9525">
            <a:noFill/>
            <a:miter lim="800000"/>
            <a:headEnd/>
            <a:tailEnd/>
          </a:ln>
        </p:spPr>
      </p:pic>
      <p:sp>
        <p:nvSpPr>
          <p:cNvPr id="16391" name="25 CuadroTexto"/>
          <p:cNvSpPr txBox="1">
            <a:spLocks noChangeArrowheads="1"/>
          </p:cNvSpPr>
          <p:nvPr/>
        </p:nvSpPr>
        <p:spPr bwMode="auto">
          <a:xfrm>
            <a:off x="3833813" y="204788"/>
            <a:ext cx="6172200" cy="412750"/>
          </a:xfrm>
          <a:prstGeom prst="rect">
            <a:avLst/>
          </a:prstGeom>
          <a:noFill/>
          <a:ln w="9525">
            <a:noFill/>
            <a:miter lim="800000"/>
            <a:headEnd/>
            <a:tailEnd/>
          </a:ln>
        </p:spPr>
        <p:txBody>
          <a:bodyPr lIns="102833" tIns="51417" rIns="102833" bIns="51417">
            <a:spAutoFit/>
          </a:bodyPr>
          <a:lstStyle/>
          <a:p>
            <a:pPr algn="ctr"/>
            <a:r>
              <a:rPr lang="es-MX" b="1">
                <a:solidFill>
                  <a:srgbClr val="C00000"/>
                </a:solidFill>
                <a:latin typeface="Arial Black" pitchFamily="34" charset="0"/>
              </a:rPr>
              <a:t>Manejo Integral de Residuos</a:t>
            </a:r>
            <a:endParaRPr lang="en-US" b="1">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9 Grupo"/>
          <p:cNvGrpSpPr>
            <a:grpSpLocks/>
          </p:cNvGrpSpPr>
          <p:nvPr/>
        </p:nvGrpSpPr>
        <p:grpSpPr bwMode="auto">
          <a:xfrm>
            <a:off x="0" y="6148388"/>
            <a:ext cx="10260013" cy="1587500"/>
            <a:chOff x="0" y="5450823"/>
            <a:chExt cx="9144000" cy="1407178"/>
          </a:xfrm>
        </p:grpSpPr>
        <p:pic>
          <p:nvPicPr>
            <p:cNvPr id="17419"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2" name="11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7411" name="Rectangle 21"/>
          <p:cNvSpPr>
            <a:spLocks noChangeArrowheads="1"/>
          </p:cNvSpPr>
          <p:nvPr/>
        </p:nvSpPr>
        <p:spPr bwMode="auto">
          <a:xfrm>
            <a:off x="88900" y="1019175"/>
            <a:ext cx="4821238" cy="658813"/>
          </a:xfrm>
          <a:prstGeom prst="rect">
            <a:avLst/>
          </a:prstGeom>
          <a:noFill/>
          <a:ln w="9525">
            <a:noFill/>
            <a:miter lim="800000"/>
            <a:headEnd/>
            <a:tailEnd/>
          </a:ln>
        </p:spPr>
        <p:txBody>
          <a:bodyPr lIns="102833" tIns="51417" rIns="102833" bIns="51417">
            <a:spAutoFit/>
          </a:bodyPr>
          <a:lstStyle/>
          <a:p>
            <a:pPr algn="ctr" defTabSz="576263"/>
            <a:r>
              <a:rPr lang="es-MX" sz="1800" b="1">
                <a:solidFill>
                  <a:srgbClr val="C00000"/>
                </a:solidFill>
                <a:cs typeface="Arial" pitchFamily="34" charset="0"/>
              </a:rPr>
              <a:t>Barrido manual del primer cuadro de la ciudad</a:t>
            </a:r>
          </a:p>
        </p:txBody>
      </p:sp>
      <p:sp>
        <p:nvSpPr>
          <p:cNvPr id="13" name="Rectangle 3"/>
          <p:cNvSpPr>
            <a:spLocks noChangeArrowheads="1"/>
          </p:cNvSpPr>
          <p:nvPr/>
        </p:nvSpPr>
        <p:spPr bwMode="auto">
          <a:xfrm>
            <a:off x="304800" y="2049463"/>
            <a:ext cx="4535488" cy="1169987"/>
          </a:xfrm>
          <a:prstGeom prst="rect">
            <a:avLst/>
          </a:prstGeom>
          <a:noFill/>
          <a:ln w="9525" algn="ctr">
            <a:noFill/>
            <a:miter lim="800000"/>
            <a:headEnd/>
            <a:tailEnd/>
          </a:ln>
        </p:spPr>
        <p:txBody>
          <a:bodyPr lIns="102833" tIns="51417" rIns="102833" bIns="51417">
            <a:spAutoFit/>
          </a:bodyPr>
          <a:lstStyle/>
          <a:p>
            <a:pPr marL="199954" indent="-199954" algn="just" eaLnBrk="0" hangingPunct="0">
              <a:lnSpc>
                <a:spcPct val="110000"/>
              </a:lnSpc>
              <a:buClr>
                <a:schemeClr val="accent6">
                  <a:lumMod val="75000"/>
                </a:schemeClr>
              </a:buClr>
              <a:defRPr/>
            </a:pPr>
            <a:r>
              <a:rPr lang="es-MX" sz="1800" dirty="0">
                <a:latin typeface="Arial" charset="0"/>
                <a:ea typeface="ＭＳ Ｐゴシック" pitchFamily="-28" charset="-128"/>
              </a:rPr>
              <a:t>En calles, andadores, plazas y jardines </a:t>
            </a:r>
          </a:p>
          <a:p>
            <a:pPr marL="199954" indent="-199954" algn="just" eaLnBrk="0" hangingPunct="0">
              <a:lnSpc>
                <a:spcPct val="110000"/>
              </a:lnSpc>
              <a:buClr>
                <a:schemeClr val="accent6">
                  <a:lumMod val="75000"/>
                </a:schemeClr>
              </a:buClr>
              <a:defRPr/>
            </a:pPr>
            <a:endParaRPr lang="es-MX" sz="900" dirty="0">
              <a:latin typeface="Arial" charset="0"/>
              <a:ea typeface="ＭＳ Ｐゴシック" pitchFamily="-28" charset="-128"/>
            </a:endParaRPr>
          </a:p>
          <a:p>
            <a:pPr marL="199954" indent="-199954" algn="ctr" eaLnBrk="0" hangingPunct="0">
              <a:lnSpc>
                <a:spcPct val="110000"/>
              </a:lnSpc>
              <a:buClr>
                <a:schemeClr val="accent6">
                  <a:lumMod val="75000"/>
                </a:schemeClr>
              </a:buClr>
              <a:defRPr/>
            </a:pPr>
            <a:r>
              <a:rPr lang="es-MX" sz="1800" b="1" dirty="0">
                <a:latin typeface="Arial" charset="0"/>
                <a:ea typeface="ＭＳ Ｐゴシック" pitchFamily="-28" charset="-128"/>
              </a:rPr>
              <a:t>21</a:t>
            </a:r>
            <a:r>
              <a:rPr lang="es-MX" sz="1800" dirty="0">
                <a:latin typeface="Arial" charset="0"/>
                <a:ea typeface="ＭＳ Ｐゴシック" pitchFamily="-28" charset="-128"/>
              </a:rPr>
              <a:t> </a:t>
            </a:r>
            <a:r>
              <a:rPr lang="es-MX" sz="1800" b="1" dirty="0">
                <a:latin typeface="Arial" charset="0"/>
                <a:ea typeface="ＭＳ Ｐゴシック" pitchFamily="-28" charset="-128"/>
              </a:rPr>
              <a:t>ton/mes</a:t>
            </a:r>
          </a:p>
          <a:p>
            <a:pPr marL="199954" indent="-199954" algn="just" eaLnBrk="0" hangingPunct="0">
              <a:lnSpc>
                <a:spcPct val="110000"/>
              </a:lnSpc>
              <a:buClr>
                <a:schemeClr val="accent6">
                  <a:lumMod val="75000"/>
                </a:schemeClr>
              </a:buClr>
              <a:defRPr/>
            </a:pPr>
            <a:endParaRPr lang="es-MX" sz="1800" dirty="0">
              <a:latin typeface="Arial" charset="0"/>
              <a:ea typeface="ＭＳ Ｐゴシック" pitchFamily="-28" charset="-128"/>
              <a:cs typeface="Arial" charset="0"/>
            </a:endParaRPr>
          </a:p>
        </p:txBody>
      </p:sp>
      <p:pic>
        <p:nvPicPr>
          <p:cNvPr id="17413" name="Picture 2"/>
          <p:cNvPicPr>
            <a:picLocks noChangeAspect="1" noChangeArrowheads="1"/>
          </p:cNvPicPr>
          <p:nvPr/>
        </p:nvPicPr>
        <p:blipFill>
          <a:blip r:embed="rId3" cstate="screen"/>
          <a:srcRect/>
          <a:stretch>
            <a:fillRect/>
          </a:stretch>
        </p:blipFill>
        <p:spPr bwMode="auto">
          <a:xfrm>
            <a:off x="522288" y="3652838"/>
            <a:ext cx="1871662" cy="2495550"/>
          </a:xfrm>
          <a:prstGeom prst="rect">
            <a:avLst/>
          </a:prstGeom>
          <a:noFill/>
          <a:ln w="9525">
            <a:noFill/>
            <a:miter lim="800000"/>
            <a:headEnd/>
            <a:tailEnd/>
          </a:ln>
        </p:spPr>
      </p:pic>
      <p:pic>
        <p:nvPicPr>
          <p:cNvPr id="17414" name="Picture 2" descr="C:\Users\pablo.campos\Desktop\DCIM\100PHOTO\SAM_0571.JPG"/>
          <p:cNvPicPr>
            <a:picLocks noChangeAspect="1" noChangeArrowheads="1"/>
          </p:cNvPicPr>
          <p:nvPr/>
        </p:nvPicPr>
        <p:blipFill>
          <a:blip r:embed="rId4" cstate="screen"/>
          <a:srcRect/>
          <a:stretch>
            <a:fillRect/>
          </a:stretch>
        </p:blipFill>
        <p:spPr bwMode="auto">
          <a:xfrm>
            <a:off x="2393950" y="3652838"/>
            <a:ext cx="2160588" cy="2495550"/>
          </a:xfrm>
          <a:prstGeom prst="rect">
            <a:avLst/>
          </a:prstGeom>
          <a:noFill/>
          <a:ln w="9525">
            <a:noFill/>
            <a:miter lim="800000"/>
            <a:headEnd/>
            <a:tailEnd/>
          </a:ln>
        </p:spPr>
      </p:pic>
      <p:pic>
        <p:nvPicPr>
          <p:cNvPr id="17415" name="Picture 2"/>
          <p:cNvPicPr>
            <a:picLocks noChangeAspect="1" noChangeArrowheads="1"/>
          </p:cNvPicPr>
          <p:nvPr/>
        </p:nvPicPr>
        <p:blipFill>
          <a:blip r:embed="rId5" cstate="screen"/>
          <a:srcRect/>
          <a:stretch>
            <a:fillRect/>
          </a:stretch>
        </p:blipFill>
        <p:spPr bwMode="auto">
          <a:xfrm>
            <a:off x="6281738" y="3652838"/>
            <a:ext cx="3079750" cy="2495550"/>
          </a:xfrm>
          <a:prstGeom prst="rect">
            <a:avLst/>
          </a:prstGeom>
          <a:noFill/>
          <a:ln w="9525">
            <a:noFill/>
            <a:miter lim="800000"/>
            <a:headEnd/>
            <a:tailEnd/>
          </a:ln>
        </p:spPr>
      </p:pic>
      <p:sp>
        <p:nvSpPr>
          <p:cNvPr id="17416" name="Rectangle 21"/>
          <p:cNvSpPr>
            <a:spLocks noChangeArrowheads="1"/>
          </p:cNvSpPr>
          <p:nvPr/>
        </p:nvSpPr>
        <p:spPr bwMode="auto">
          <a:xfrm>
            <a:off x="5418138" y="2009775"/>
            <a:ext cx="4537075" cy="933450"/>
          </a:xfrm>
          <a:prstGeom prst="rect">
            <a:avLst/>
          </a:prstGeom>
          <a:noFill/>
          <a:ln w="9525">
            <a:noFill/>
            <a:miter lim="800000"/>
            <a:headEnd/>
            <a:tailEnd/>
          </a:ln>
        </p:spPr>
        <p:txBody>
          <a:bodyPr lIns="102833" tIns="51417" rIns="102833" bIns="51417">
            <a:spAutoFit/>
          </a:bodyPr>
          <a:lstStyle/>
          <a:p>
            <a:pPr algn="just" defTabSz="576263"/>
            <a:r>
              <a:rPr lang="es-MX" sz="1800">
                <a:cs typeface="Arial" pitchFamily="34" charset="0"/>
              </a:rPr>
              <a:t>Vialidades y en atención a eventos masivos.</a:t>
            </a:r>
          </a:p>
          <a:p>
            <a:pPr algn="ctr" defTabSz="576263"/>
            <a:r>
              <a:rPr lang="es-MX" sz="1800" b="1">
                <a:cs typeface="Arial" pitchFamily="34" charset="0"/>
              </a:rPr>
              <a:t>6,400 km/mes</a:t>
            </a:r>
          </a:p>
        </p:txBody>
      </p:sp>
      <p:sp>
        <p:nvSpPr>
          <p:cNvPr id="17417" name="16 Rectángulo"/>
          <p:cNvSpPr>
            <a:spLocks noChangeArrowheads="1"/>
          </p:cNvSpPr>
          <p:nvPr/>
        </p:nvSpPr>
        <p:spPr bwMode="auto">
          <a:xfrm>
            <a:off x="6570663" y="1092200"/>
            <a:ext cx="2120900" cy="369888"/>
          </a:xfrm>
          <a:prstGeom prst="rect">
            <a:avLst/>
          </a:prstGeom>
          <a:noFill/>
          <a:ln w="9525">
            <a:noFill/>
            <a:miter lim="800000"/>
            <a:headEnd/>
            <a:tailEnd/>
          </a:ln>
        </p:spPr>
        <p:txBody>
          <a:bodyPr wrap="none">
            <a:spAutoFit/>
          </a:bodyPr>
          <a:lstStyle/>
          <a:p>
            <a:pPr algn="ctr" defTabSz="576263"/>
            <a:r>
              <a:rPr lang="es-MX" sz="1800" b="1">
                <a:solidFill>
                  <a:srgbClr val="C00000"/>
                </a:solidFill>
                <a:cs typeface="Arial" pitchFamily="34" charset="0"/>
              </a:rPr>
              <a:t>Barrido Mecánico</a:t>
            </a:r>
          </a:p>
        </p:txBody>
      </p:sp>
      <p:sp>
        <p:nvSpPr>
          <p:cNvPr id="17418" name="25 CuadroTexto"/>
          <p:cNvSpPr txBox="1">
            <a:spLocks noChangeArrowheads="1"/>
          </p:cNvSpPr>
          <p:nvPr/>
        </p:nvSpPr>
        <p:spPr bwMode="auto">
          <a:xfrm>
            <a:off x="3833813" y="204788"/>
            <a:ext cx="6172200" cy="412750"/>
          </a:xfrm>
          <a:prstGeom prst="rect">
            <a:avLst/>
          </a:prstGeom>
          <a:noFill/>
          <a:ln w="9525">
            <a:noFill/>
            <a:miter lim="800000"/>
            <a:headEnd/>
            <a:tailEnd/>
          </a:ln>
        </p:spPr>
        <p:txBody>
          <a:bodyPr lIns="102833" tIns="51417" rIns="102833" bIns="51417">
            <a:spAutoFit/>
          </a:bodyPr>
          <a:lstStyle/>
          <a:p>
            <a:pPr algn="ctr"/>
            <a:r>
              <a:rPr lang="es-MX" b="1">
                <a:solidFill>
                  <a:srgbClr val="C00000"/>
                </a:solidFill>
                <a:latin typeface="Arial Black" pitchFamily="34" charset="0"/>
              </a:rPr>
              <a:t>Manejo Integral de Residuos</a:t>
            </a:r>
            <a:endParaRPr lang="en-US" b="1">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7"/>
          <p:cNvSpPr>
            <a:spLocks noChangeArrowheads="1"/>
          </p:cNvSpPr>
          <p:nvPr/>
        </p:nvSpPr>
        <p:spPr bwMode="auto">
          <a:xfrm>
            <a:off x="17463" y="1492250"/>
            <a:ext cx="10010775" cy="596900"/>
          </a:xfrm>
          <a:prstGeom prst="rect">
            <a:avLst/>
          </a:prstGeom>
          <a:noFill/>
          <a:ln w="9525">
            <a:noFill/>
            <a:miter lim="800000"/>
            <a:headEnd/>
            <a:tailEnd/>
          </a:ln>
        </p:spPr>
        <p:txBody>
          <a:bodyPr lIns="102833" tIns="51417" rIns="102833" bIns="51417">
            <a:spAutoFit/>
          </a:bodyPr>
          <a:lstStyle/>
          <a:p>
            <a:pPr lvl="1" algn="just"/>
            <a:r>
              <a:rPr lang="es-MX" sz="1600"/>
              <a:t>Para garantizar la salud y cuidado del medio ambiente se cuenta con los servicios de recolección de los siguientes residuos</a:t>
            </a:r>
          </a:p>
        </p:txBody>
      </p:sp>
      <p:grpSp>
        <p:nvGrpSpPr>
          <p:cNvPr id="18435" name="13 Grupo"/>
          <p:cNvGrpSpPr>
            <a:grpSpLocks/>
          </p:cNvGrpSpPr>
          <p:nvPr/>
        </p:nvGrpSpPr>
        <p:grpSpPr bwMode="auto">
          <a:xfrm>
            <a:off x="0" y="6148388"/>
            <a:ext cx="10260013" cy="1587500"/>
            <a:chOff x="0" y="5450823"/>
            <a:chExt cx="9144000" cy="1407178"/>
          </a:xfrm>
        </p:grpSpPr>
        <p:pic>
          <p:nvPicPr>
            <p:cNvPr id="18447" name="Picture 6"/>
            <p:cNvPicPr>
              <a:picLocks noChangeAspect="1" noChangeArrowheads="1"/>
            </p:cNvPicPr>
            <p:nvPr/>
          </p:nvPicPr>
          <p:blipFill>
            <a:blip r:embed="rId2" cstate="screen"/>
            <a:srcRect/>
            <a:stretch>
              <a:fillRect/>
            </a:stretch>
          </p:blipFill>
          <p:spPr bwMode="auto">
            <a:xfrm>
              <a:off x="0" y="5450823"/>
              <a:ext cx="1799692" cy="1407178"/>
            </a:xfrm>
            <a:prstGeom prst="rect">
              <a:avLst/>
            </a:prstGeom>
            <a:noFill/>
            <a:ln w="9525">
              <a:noFill/>
              <a:miter lim="800000"/>
              <a:headEnd/>
              <a:tailEnd/>
            </a:ln>
          </p:spPr>
        </p:pic>
        <p:sp>
          <p:nvSpPr>
            <p:cNvPr id="19" name="18 Rectángulo"/>
            <p:cNvSpPr/>
            <p:nvPr/>
          </p:nvSpPr>
          <p:spPr>
            <a:xfrm>
              <a:off x="1799655" y="6614559"/>
              <a:ext cx="7344345" cy="24344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pic>
        <p:nvPicPr>
          <p:cNvPr id="18436" name="Picture 6" descr="I:\DCIM\Camera\2013-05-16 10.20.44.jpg"/>
          <p:cNvPicPr>
            <a:picLocks noChangeAspect="1" noChangeArrowheads="1"/>
          </p:cNvPicPr>
          <p:nvPr/>
        </p:nvPicPr>
        <p:blipFill>
          <a:blip r:embed="rId3" cstate="screen"/>
          <a:srcRect/>
          <a:stretch>
            <a:fillRect/>
          </a:stretch>
        </p:blipFill>
        <p:spPr bwMode="auto">
          <a:xfrm>
            <a:off x="7289800" y="3014663"/>
            <a:ext cx="2660650" cy="2293937"/>
          </a:xfrm>
          <a:prstGeom prst="rect">
            <a:avLst/>
          </a:prstGeom>
          <a:noFill/>
          <a:ln w="9525">
            <a:noFill/>
            <a:miter lim="800000"/>
            <a:headEnd/>
            <a:tailEnd/>
          </a:ln>
        </p:spPr>
      </p:pic>
      <p:pic>
        <p:nvPicPr>
          <p:cNvPr id="18437" name="14 Imagen" descr="Nueva imagen.JPG"/>
          <p:cNvPicPr>
            <a:picLocks noChangeAspect="1"/>
          </p:cNvPicPr>
          <p:nvPr/>
        </p:nvPicPr>
        <p:blipFill>
          <a:blip r:embed="rId4" cstate="screen"/>
          <a:srcRect/>
          <a:stretch>
            <a:fillRect/>
          </a:stretch>
        </p:blipFill>
        <p:spPr bwMode="auto">
          <a:xfrm>
            <a:off x="4471988" y="2846388"/>
            <a:ext cx="2147887" cy="2749550"/>
          </a:xfrm>
          <a:prstGeom prst="rect">
            <a:avLst/>
          </a:prstGeom>
          <a:noFill/>
          <a:ln w="9525">
            <a:noFill/>
            <a:miter lim="800000"/>
            <a:headEnd/>
            <a:tailEnd/>
          </a:ln>
        </p:spPr>
      </p:pic>
      <p:pic>
        <p:nvPicPr>
          <p:cNvPr id="18438" name="7 Imagen" descr="volante_llantasFRENTE-01.jpg"/>
          <p:cNvPicPr>
            <a:picLocks noChangeAspect="1"/>
          </p:cNvPicPr>
          <p:nvPr/>
        </p:nvPicPr>
        <p:blipFill>
          <a:blip r:embed="rId5" cstate="screen"/>
          <a:srcRect t="13408" b="23593"/>
          <a:stretch>
            <a:fillRect/>
          </a:stretch>
        </p:blipFill>
        <p:spPr bwMode="auto">
          <a:xfrm>
            <a:off x="646113" y="2846388"/>
            <a:ext cx="2811462" cy="2673350"/>
          </a:xfrm>
          <a:prstGeom prst="rect">
            <a:avLst/>
          </a:prstGeom>
          <a:noFill/>
          <a:ln w="9525">
            <a:noFill/>
            <a:miter lim="800000"/>
            <a:headEnd/>
            <a:tailEnd/>
          </a:ln>
        </p:spPr>
      </p:pic>
      <p:sp>
        <p:nvSpPr>
          <p:cNvPr id="18439" name="Rectangle 47"/>
          <p:cNvSpPr>
            <a:spLocks noChangeArrowheads="1"/>
          </p:cNvSpPr>
          <p:nvPr/>
        </p:nvSpPr>
        <p:spPr bwMode="auto">
          <a:xfrm>
            <a:off x="7450138" y="2427288"/>
            <a:ext cx="2287587" cy="350837"/>
          </a:xfrm>
          <a:prstGeom prst="rect">
            <a:avLst/>
          </a:prstGeom>
          <a:noFill/>
          <a:ln w="9525">
            <a:noFill/>
            <a:miter lim="800000"/>
            <a:headEnd/>
            <a:tailEnd/>
          </a:ln>
        </p:spPr>
        <p:txBody>
          <a:bodyPr lIns="102833" tIns="51417" rIns="102833" bIns="51417">
            <a:spAutoFit/>
          </a:bodyPr>
          <a:lstStyle/>
          <a:p>
            <a:pPr lvl="1" algn="just"/>
            <a:r>
              <a:rPr lang="es-MX" sz="1600" b="1">
                <a:solidFill>
                  <a:srgbClr val="C00000"/>
                </a:solidFill>
              </a:rPr>
              <a:t>Electrónicos</a:t>
            </a:r>
          </a:p>
        </p:txBody>
      </p:sp>
      <p:sp>
        <p:nvSpPr>
          <p:cNvPr id="18440" name="Rectangle 47"/>
          <p:cNvSpPr>
            <a:spLocks noChangeArrowheads="1"/>
          </p:cNvSpPr>
          <p:nvPr/>
        </p:nvSpPr>
        <p:spPr bwMode="auto">
          <a:xfrm>
            <a:off x="3762375" y="2438400"/>
            <a:ext cx="3311525" cy="349250"/>
          </a:xfrm>
          <a:prstGeom prst="rect">
            <a:avLst/>
          </a:prstGeom>
          <a:noFill/>
          <a:ln w="9525">
            <a:noFill/>
            <a:miter lim="800000"/>
            <a:headEnd/>
            <a:tailEnd/>
          </a:ln>
        </p:spPr>
        <p:txBody>
          <a:bodyPr lIns="102833" tIns="51417" rIns="102833" bIns="51417">
            <a:spAutoFit/>
          </a:bodyPr>
          <a:lstStyle/>
          <a:p>
            <a:pPr lvl="1" algn="ctr"/>
            <a:r>
              <a:rPr lang="es-MX" sz="1600" b="1">
                <a:solidFill>
                  <a:srgbClr val="C00000"/>
                </a:solidFill>
              </a:rPr>
              <a:t>Aceite Vegetal Usado </a:t>
            </a:r>
          </a:p>
        </p:txBody>
      </p:sp>
      <p:sp>
        <p:nvSpPr>
          <p:cNvPr id="18441" name="Rectangle 47"/>
          <p:cNvSpPr>
            <a:spLocks noChangeArrowheads="1"/>
          </p:cNvSpPr>
          <p:nvPr/>
        </p:nvSpPr>
        <p:spPr bwMode="auto">
          <a:xfrm>
            <a:off x="1025525" y="2355850"/>
            <a:ext cx="2287588" cy="349250"/>
          </a:xfrm>
          <a:prstGeom prst="rect">
            <a:avLst/>
          </a:prstGeom>
          <a:noFill/>
          <a:ln w="9525">
            <a:noFill/>
            <a:miter lim="800000"/>
            <a:headEnd/>
            <a:tailEnd/>
          </a:ln>
        </p:spPr>
        <p:txBody>
          <a:bodyPr lIns="102833" tIns="51417" rIns="102833" bIns="51417">
            <a:spAutoFit/>
          </a:bodyPr>
          <a:lstStyle/>
          <a:p>
            <a:pPr lvl="1" algn="just"/>
            <a:r>
              <a:rPr lang="es-MX" sz="1600" b="1">
                <a:solidFill>
                  <a:srgbClr val="C00000"/>
                </a:solidFill>
              </a:rPr>
              <a:t>Llantas</a:t>
            </a:r>
          </a:p>
        </p:txBody>
      </p:sp>
      <p:sp>
        <p:nvSpPr>
          <p:cNvPr id="18442" name="20 CuadroTexto"/>
          <p:cNvSpPr txBox="1">
            <a:spLocks noChangeArrowheads="1"/>
          </p:cNvSpPr>
          <p:nvPr/>
        </p:nvSpPr>
        <p:spPr bwMode="auto">
          <a:xfrm>
            <a:off x="4770438" y="5772150"/>
            <a:ext cx="1651000" cy="400050"/>
          </a:xfrm>
          <a:prstGeom prst="rect">
            <a:avLst/>
          </a:prstGeom>
          <a:noFill/>
          <a:ln w="9525">
            <a:noFill/>
            <a:miter lim="800000"/>
            <a:headEnd/>
            <a:tailEnd/>
          </a:ln>
        </p:spPr>
        <p:txBody>
          <a:bodyPr wrap="none">
            <a:spAutoFit/>
          </a:bodyPr>
          <a:lstStyle/>
          <a:p>
            <a:r>
              <a:rPr lang="es-MX" b="1"/>
              <a:t>500 Lts/mes</a:t>
            </a:r>
          </a:p>
        </p:txBody>
      </p:sp>
      <p:sp>
        <p:nvSpPr>
          <p:cNvPr id="18443" name="21 CuadroTexto"/>
          <p:cNvSpPr txBox="1">
            <a:spLocks noChangeArrowheads="1"/>
          </p:cNvSpPr>
          <p:nvPr/>
        </p:nvSpPr>
        <p:spPr bwMode="auto">
          <a:xfrm>
            <a:off x="1150938" y="5700713"/>
            <a:ext cx="1524000" cy="400050"/>
          </a:xfrm>
          <a:prstGeom prst="rect">
            <a:avLst/>
          </a:prstGeom>
          <a:noFill/>
          <a:ln w="9525">
            <a:noFill/>
            <a:miter lim="800000"/>
            <a:headEnd/>
            <a:tailEnd/>
          </a:ln>
        </p:spPr>
        <p:txBody>
          <a:bodyPr wrap="none">
            <a:spAutoFit/>
          </a:bodyPr>
          <a:lstStyle/>
          <a:p>
            <a:r>
              <a:rPr lang="es-MX" b="1"/>
              <a:t>27 ton/mes</a:t>
            </a:r>
          </a:p>
        </p:txBody>
      </p:sp>
      <p:sp>
        <p:nvSpPr>
          <p:cNvPr id="18444" name="23 CuadroTexto"/>
          <p:cNvSpPr txBox="1">
            <a:spLocks noChangeArrowheads="1"/>
          </p:cNvSpPr>
          <p:nvPr/>
        </p:nvSpPr>
        <p:spPr bwMode="auto">
          <a:xfrm>
            <a:off x="7939088" y="5740400"/>
            <a:ext cx="1609725" cy="400050"/>
          </a:xfrm>
          <a:prstGeom prst="rect">
            <a:avLst/>
          </a:prstGeom>
          <a:noFill/>
          <a:ln w="9525">
            <a:noFill/>
            <a:miter lim="800000"/>
            <a:headEnd/>
            <a:tailEnd/>
          </a:ln>
        </p:spPr>
        <p:txBody>
          <a:bodyPr wrap="none">
            <a:spAutoFit/>
          </a:bodyPr>
          <a:lstStyle/>
          <a:p>
            <a:r>
              <a:rPr lang="es-MX" b="1"/>
              <a:t>800 Kg/mes</a:t>
            </a:r>
          </a:p>
        </p:txBody>
      </p:sp>
      <p:sp>
        <p:nvSpPr>
          <p:cNvPr id="18445" name="Rectangle 21"/>
          <p:cNvSpPr>
            <a:spLocks noChangeArrowheads="1"/>
          </p:cNvSpPr>
          <p:nvPr/>
        </p:nvSpPr>
        <p:spPr bwMode="auto">
          <a:xfrm>
            <a:off x="2555875" y="1019175"/>
            <a:ext cx="4821238" cy="381000"/>
          </a:xfrm>
          <a:prstGeom prst="rect">
            <a:avLst/>
          </a:prstGeom>
          <a:noFill/>
          <a:ln w="9525">
            <a:noFill/>
            <a:miter lim="800000"/>
            <a:headEnd/>
            <a:tailEnd/>
          </a:ln>
        </p:spPr>
        <p:txBody>
          <a:bodyPr lIns="102833" tIns="51417" rIns="102833" bIns="51417">
            <a:spAutoFit/>
          </a:bodyPr>
          <a:lstStyle/>
          <a:p>
            <a:pPr algn="ctr" defTabSz="576263"/>
            <a:r>
              <a:rPr lang="es-MX" sz="1800" b="1">
                <a:solidFill>
                  <a:srgbClr val="C00000"/>
                </a:solidFill>
                <a:cs typeface="Arial" pitchFamily="34" charset="0"/>
              </a:rPr>
              <a:t>Recolección de Residuos Especiales</a:t>
            </a:r>
          </a:p>
        </p:txBody>
      </p:sp>
      <p:sp>
        <p:nvSpPr>
          <p:cNvPr id="18446" name="25 CuadroTexto"/>
          <p:cNvSpPr txBox="1">
            <a:spLocks noChangeArrowheads="1"/>
          </p:cNvSpPr>
          <p:nvPr/>
        </p:nvSpPr>
        <p:spPr bwMode="auto">
          <a:xfrm>
            <a:off x="3833813" y="204788"/>
            <a:ext cx="6172200" cy="412750"/>
          </a:xfrm>
          <a:prstGeom prst="rect">
            <a:avLst/>
          </a:prstGeom>
          <a:noFill/>
          <a:ln w="9525">
            <a:noFill/>
            <a:miter lim="800000"/>
            <a:headEnd/>
            <a:tailEnd/>
          </a:ln>
        </p:spPr>
        <p:txBody>
          <a:bodyPr lIns="102833" tIns="51417" rIns="102833" bIns="51417">
            <a:spAutoFit/>
          </a:bodyPr>
          <a:lstStyle/>
          <a:p>
            <a:pPr algn="ctr"/>
            <a:r>
              <a:rPr lang="es-MX" b="1">
                <a:solidFill>
                  <a:srgbClr val="C00000"/>
                </a:solidFill>
                <a:latin typeface="Arial Black" pitchFamily="34" charset="0"/>
              </a:rPr>
              <a:t>Manejo Integral de Residuos</a:t>
            </a:r>
            <a:endParaRPr lang="en-US" b="1">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1980</TotalTime>
  <Words>1483</Words>
  <Application>Microsoft Office PowerPoint</Application>
  <PresentationFormat>Personalizado</PresentationFormat>
  <Paragraphs>244</Paragraphs>
  <Slides>27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27</vt:i4>
      </vt:variant>
    </vt:vector>
  </HeadingPairs>
  <TitlesOfParts>
    <vt:vector size="37" baseType="lpstr">
      <vt:lpstr>Arial</vt:lpstr>
      <vt:lpstr>ＭＳ Ｐゴシック</vt:lpstr>
      <vt:lpstr>Calibri</vt:lpstr>
      <vt:lpstr>Arial Black</vt:lpstr>
      <vt:lpstr>Gill Sans Ultra Bold</vt:lpstr>
      <vt:lpstr>Cambria</vt:lpstr>
      <vt:lpstr>Times New Roman</vt:lpstr>
      <vt:lpstr>Helvetica</vt:lpstr>
      <vt:lpstr>Wingdings</vt:lpstr>
      <vt:lpstr>Office Theme</vt:lpstr>
      <vt:lpstr>Diapositiva 1</vt:lpstr>
      <vt:lpstr>Diapositiva 2</vt:lpstr>
      <vt:lpstr>ZONIFICACIÓN DEL MUNICIPIO DE QUERÉTARO PARA LA PRESTACIÓN DE LOS SERVICIOS PÚBLICOS</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Romulo Figueroa</dc:creator>
  <cp:lastModifiedBy>pablo.campos</cp:lastModifiedBy>
  <cp:revision>187</cp:revision>
  <dcterms:created xsi:type="dcterms:W3CDTF">2012-10-03T20:30:10Z</dcterms:created>
  <dcterms:modified xsi:type="dcterms:W3CDTF">2014-10-09T21:01:27Z</dcterms:modified>
</cp:coreProperties>
</file>